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6.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6.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Ex1.xml" ContentType="application/vnd.ms-office.chartex+xml"/>
  <Override PartName="/ppt/charts/style15.xml" ContentType="application/vnd.ms-office.chartstyle+xml"/>
  <Override PartName="/ppt/charts/colors15.xml" ContentType="application/vnd.ms-office.chartcolorstyle+xml"/>
  <Override PartName="/ppt/charts/chartEx2.xml" ContentType="application/vnd.ms-office.chartex+xml"/>
  <Override PartName="/ppt/charts/style16.xml" ContentType="application/vnd.ms-office.chartstyle+xml"/>
  <Override PartName="/ppt/charts/colors16.xml" ContentType="application/vnd.ms-office.chartcolorstyle+xml"/>
  <Override PartName="/ppt/charts/chartEx3.xml" ContentType="application/vnd.ms-office.chartex+xml"/>
  <Override PartName="/ppt/charts/style17.xml" ContentType="application/vnd.ms-office.chartstyle+xml"/>
  <Override PartName="/ppt/charts/colors17.xml" ContentType="application/vnd.ms-office.chartcolorstyle+xml"/>
  <Override PartName="/ppt/charts/chartEx4.xml" ContentType="application/vnd.ms-office.chartex+xml"/>
  <Override PartName="/ppt/charts/style18.xml" ContentType="application/vnd.ms-office.chartstyle+xml"/>
  <Override PartName="/ppt/charts/colors18.xml" ContentType="application/vnd.ms-office.chartcolorstyle+xml"/>
  <Override PartName="/ppt/notesSlides/notesSlide49.xml" ContentType="application/vnd.openxmlformats-officedocument.presentationml.notesSlide+xml"/>
  <Override PartName="/ppt/charts/chartEx5.xml" ContentType="application/vnd.ms-office.chartex+xml"/>
  <Override PartName="/ppt/charts/style19.xml" ContentType="application/vnd.ms-office.chartstyle+xml"/>
  <Override PartName="/ppt/charts/colors19.xml" ContentType="application/vnd.ms-office.chartcolorstyl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37" r:id="rId1"/>
    <p:sldMasterId id="2147483652" r:id="rId2"/>
    <p:sldMasterId id="2147483761" r:id="rId3"/>
  </p:sldMasterIdLst>
  <p:notesMasterIdLst>
    <p:notesMasterId r:id="rId86"/>
  </p:notesMasterIdLst>
  <p:handoutMasterIdLst>
    <p:handoutMasterId r:id="rId87"/>
  </p:handoutMasterIdLst>
  <p:sldIdLst>
    <p:sldId id="278" r:id="rId4"/>
    <p:sldId id="279" r:id="rId5"/>
    <p:sldId id="349" r:id="rId6"/>
    <p:sldId id="353" r:id="rId7"/>
    <p:sldId id="340" r:id="rId8"/>
    <p:sldId id="341" r:id="rId9"/>
    <p:sldId id="342" r:id="rId10"/>
    <p:sldId id="343" r:id="rId11"/>
    <p:sldId id="263" r:id="rId12"/>
    <p:sldId id="348" r:id="rId13"/>
    <p:sldId id="266" r:id="rId14"/>
    <p:sldId id="267" r:id="rId15"/>
    <p:sldId id="268" r:id="rId16"/>
    <p:sldId id="269" r:id="rId17"/>
    <p:sldId id="270" r:id="rId18"/>
    <p:sldId id="271" r:id="rId19"/>
    <p:sldId id="336" r:id="rId20"/>
    <p:sldId id="337" r:id="rId21"/>
    <p:sldId id="272" r:id="rId22"/>
    <p:sldId id="273" r:id="rId23"/>
    <p:sldId id="274" r:id="rId24"/>
    <p:sldId id="286" r:id="rId25"/>
    <p:sldId id="287" r:id="rId26"/>
    <p:sldId id="288" r:id="rId27"/>
    <p:sldId id="275" r:id="rId28"/>
    <p:sldId id="276" r:id="rId29"/>
    <p:sldId id="277" r:id="rId30"/>
    <p:sldId id="257" r:id="rId31"/>
    <p:sldId id="280" r:id="rId32"/>
    <p:sldId id="282" r:id="rId33"/>
    <p:sldId id="265" r:id="rId34"/>
    <p:sldId id="283" r:id="rId35"/>
    <p:sldId id="305" r:id="rId36"/>
    <p:sldId id="284" r:id="rId37"/>
    <p:sldId id="285" r:id="rId38"/>
    <p:sldId id="281" r:id="rId39"/>
    <p:sldId id="289" r:id="rId40"/>
    <p:sldId id="290" r:id="rId41"/>
    <p:sldId id="291" r:id="rId42"/>
    <p:sldId id="292" r:id="rId43"/>
    <p:sldId id="293" r:id="rId44"/>
    <p:sldId id="346" r:id="rId45"/>
    <p:sldId id="347" r:id="rId46"/>
    <p:sldId id="306" r:id="rId47"/>
    <p:sldId id="319" r:id="rId48"/>
    <p:sldId id="320" r:id="rId49"/>
    <p:sldId id="321" r:id="rId50"/>
    <p:sldId id="322" r:id="rId51"/>
    <p:sldId id="323" r:id="rId52"/>
    <p:sldId id="324" r:id="rId53"/>
    <p:sldId id="302" r:id="rId54"/>
    <p:sldId id="303" r:id="rId55"/>
    <p:sldId id="304" r:id="rId56"/>
    <p:sldId id="308" r:id="rId57"/>
    <p:sldId id="309" r:id="rId58"/>
    <p:sldId id="310" r:id="rId59"/>
    <p:sldId id="316" r:id="rId60"/>
    <p:sldId id="314" r:id="rId61"/>
    <p:sldId id="315" r:id="rId62"/>
    <p:sldId id="313" r:id="rId63"/>
    <p:sldId id="328" r:id="rId64"/>
    <p:sldId id="325" r:id="rId65"/>
    <p:sldId id="326" r:id="rId66"/>
    <p:sldId id="327" r:id="rId67"/>
    <p:sldId id="333" r:id="rId68"/>
    <p:sldId id="335" r:id="rId69"/>
    <p:sldId id="334" r:id="rId70"/>
    <p:sldId id="317" r:id="rId71"/>
    <p:sldId id="318" r:id="rId72"/>
    <p:sldId id="329" r:id="rId73"/>
    <p:sldId id="330" r:id="rId74"/>
    <p:sldId id="294" r:id="rId75"/>
    <p:sldId id="331" r:id="rId76"/>
    <p:sldId id="345" r:id="rId77"/>
    <p:sldId id="332" r:id="rId78"/>
    <p:sldId id="295" r:id="rId79"/>
    <p:sldId id="296" r:id="rId80"/>
    <p:sldId id="297" r:id="rId81"/>
    <p:sldId id="338" r:id="rId82"/>
    <p:sldId id="339" r:id="rId83"/>
    <p:sldId id="300" r:id="rId84"/>
    <p:sldId id="301" r:id="rId85"/>
  </p:sldIdLst>
  <p:sldSz cx="10080625" cy="7559675"/>
  <p:notesSz cx="6858000" cy="9144000"/>
  <p:embeddedFontLst>
    <p:embeddedFont>
      <p:font typeface="Deutsche Bank Text" panose="020B0503020202030204" pitchFamily="34" charset="0"/>
      <p:regular r:id="rId88"/>
      <p:italic r:id="rId89"/>
    </p:embeddedFont>
    <p:embeddedFont>
      <p:font typeface="DeutscheBank" panose="020B0503020202030204" pitchFamily="34" charset="0"/>
      <p:regular r:id="rId90"/>
      <p:bold r:id="rId91"/>
      <p:italic r:id="rId92"/>
      <p:boldItalic r:id="rId93"/>
    </p:embeddedFont>
    <p:embeddedFont>
      <p:font typeface="DeutscheBank Light" panose="020B0403020202030204" pitchFamily="34" charset="0"/>
      <p:regular r:id="rId94"/>
      <p:italic r:id="rId95"/>
    </p:embeddedFont>
    <p:embeddedFont>
      <p:font typeface="DeutscheBank Medium" panose="020B0603020202030204" pitchFamily="34" charset="0"/>
      <p:regular r:id="rId96"/>
      <p:italic r:id="rId97"/>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resentation" id="{4E9BDABE-605B-4F83-9DB7-A6CD6179760C}">
          <p14:sldIdLst>
            <p14:sldId id="278"/>
            <p14:sldId id="279"/>
          </p14:sldIdLst>
        </p14:section>
        <p14:section name="Start your meeting with a dedication shout-out" id="{48F0E959-322C-BB47-A5A5-79D7E3D7650A}">
          <p14:sldIdLst>
            <p14:sldId id="349"/>
            <p14:sldId id="353"/>
          </p14:sldIdLst>
        </p14:section>
        <p14:section name="File size reduction" id="{37448B0A-5B72-4498-A00A-E87489032288}">
          <p14:sldIdLst>
            <p14:sldId id="340"/>
          </p14:sldIdLst>
        </p14:section>
        <p14:section name="Keeping presentations accessible" id="{0700208A-8BEE-8249-BE1E-DD61303A8C1D}">
          <p14:sldIdLst>
            <p14:sldId id="341"/>
            <p14:sldId id="342"/>
            <p14:sldId id="343"/>
          </p14:sldIdLst>
        </p14:section>
        <p14:section name="Title slides" id="{A462136A-DA6A-4B18-9651-335AE487AACE}">
          <p14:sldIdLst>
            <p14:sldId id="263"/>
            <p14:sldId id="348"/>
            <p14:sldId id="266"/>
            <p14:sldId id="267"/>
            <p14:sldId id="268"/>
            <p14:sldId id="269"/>
            <p14:sldId id="270"/>
            <p14:sldId id="271"/>
            <p14:sldId id="336"/>
            <p14:sldId id="337"/>
            <p14:sldId id="272"/>
            <p14:sldId id="273"/>
            <p14:sldId id="274"/>
            <p14:sldId id="286"/>
            <p14:sldId id="287"/>
            <p14:sldId id="288"/>
            <p14:sldId id="275"/>
            <p14:sldId id="276"/>
            <p14:sldId id="277"/>
          </p14:sldIdLst>
        </p14:section>
        <p14:section name="Content slides" id="{BF5BD9C8-D62E-473D-BA63-13F10B69D873}">
          <p14:sldIdLst>
            <p14:sldId id="257"/>
            <p14:sldId id="280"/>
            <p14:sldId id="282"/>
            <p14:sldId id="265"/>
            <p14:sldId id="283"/>
            <p14:sldId id="305"/>
            <p14:sldId id="284"/>
            <p14:sldId id="285"/>
            <p14:sldId id="281"/>
          </p14:sldIdLst>
        </p14:section>
        <p14:section name="Chapter titles" id="{E80C8EBB-4D0F-405C-BDFD-56F029F41BC9}">
          <p14:sldIdLst>
            <p14:sldId id="289"/>
            <p14:sldId id="290"/>
            <p14:sldId id="291"/>
            <p14:sldId id="292"/>
            <p14:sldId id="293"/>
          </p14:sldIdLst>
        </p14:section>
        <p14:section name="Divider / End Slides" id="{F838E37D-5882-644F-B2B6-D9F6F17BECB9}">
          <p14:sldIdLst>
            <p14:sldId id="346"/>
            <p14:sldId id="347"/>
          </p14:sldIdLst>
        </p14:section>
        <p14:section name="Best practice samples" id="{4B86C6C6-A219-4400-BC7D-80116C044CE9}">
          <p14:sldIdLst>
            <p14:sldId id="306"/>
            <p14:sldId id="319"/>
            <p14:sldId id="320"/>
            <p14:sldId id="321"/>
            <p14:sldId id="322"/>
            <p14:sldId id="323"/>
            <p14:sldId id="324"/>
            <p14:sldId id="302"/>
            <p14:sldId id="303"/>
            <p14:sldId id="304"/>
            <p14:sldId id="308"/>
            <p14:sldId id="309"/>
            <p14:sldId id="310"/>
            <p14:sldId id="316"/>
            <p14:sldId id="314"/>
            <p14:sldId id="315"/>
            <p14:sldId id="313"/>
            <p14:sldId id="328"/>
            <p14:sldId id="325"/>
            <p14:sldId id="326"/>
            <p14:sldId id="327"/>
          </p14:sldIdLst>
        </p14:section>
        <p14:section name="World Map" id="{28FC9B7A-6CB5-4924-8F24-FAC0746A485B}">
          <p14:sldIdLst>
            <p14:sldId id="333"/>
            <p14:sldId id="335"/>
            <p14:sldId id="334"/>
            <p14:sldId id="317"/>
            <p14:sldId id="318"/>
            <p14:sldId id="329"/>
            <p14:sldId id="330"/>
          </p14:sldIdLst>
        </p14:section>
        <p14:section name="Guidelines" id="{09590B43-1B4B-4516-829B-530DB4FD0243}">
          <p14:sldIdLst>
            <p14:sldId id="294"/>
            <p14:sldId id="331"/>
            <p14:sldId id="345"/>
            <p14:sldId id="332"/>
            <p14:sldId id="295"/>
          </p14:sldIdLst>
        </p14:section>
        <p14:section name="Symbols and icons" id="{4D61EDD7-8E98-4CE1-90FC-25AFACFC0383}">
          <p14:sldIdLst>
            <p14:sldId id="296"/>
            <p14:sldId id="297"/>
            <p14:sldId id="338"/>
            <p14:sldId id="339"/>
            <p14:sldId id="300"/>
            <p14:sldId id="30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18" autoAdjust="0"/>
    <p:restoredTop sz="96327" autoAdjust="0"/>
  </p:normalViewPr>
  <p:slideViewPr>
    <p:cSldViewPr snapToGrid="0" showGuides="1">
      <p:cViewPr varScale="1">
        <p:scale>
          <a:sx n="93" d="100"/>
          <a:sy n="93" d="100"/>
        </p:scale>
        <p:origin x="1104" y="80"/>
      </p:cViewPr>
      <p:guideLst/>
    </p:cSldViewPr>
  </p:slideViewPr>
  <p:outlineViewPr>
    <p:cViewPr>
      <p:scale>
        <a:sx n="33" d="100"/>
        <a:sy n="33" d="100"/>
      </p:scale>
      <p:origin x="0" y="0"/>
    </p:cViewPr>
  </p:outlineViewPr>
  <p:notesTextViewPr>
    <p:cViewPr>
      <p:scale>
        <a:sx n="150" d="100"/>
        <a:sy n="150" d="100"/>
      </p:scale>
      <p:origin x="0" y="0"/>
    </p:cViewPr>
  </p:notesTextViewPr>
  <p:notesViewPr>
    <p:cSldViewPr snapToGrid="0" showGuides="1">
      <p:cViewPr varScale="1">
        <p:scale>
          <a:sx n="113" d="100"/>
          <a:sy n="113" d="100"/>
        </p:scale>
        <p:origin x="5513" y="55"/>
      </p:cViewPr>
      <p:guideLst/>
    </p:cSldViewPr>
  </p:notesViewPr>
  <p:gridSpacing cx="90012" cy="90012"/>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font" Target="fonts/font2.fntdata"/><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font" Target="fonts/font3.fntdata"/><Relationship Id="rId95" Type="http://schemas.openxmlformats.org/officeDocument/2006/relationships/font" Target="fonts/font8.fntdata"/><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font" Target="fonts/font1.fntdata"/><Relationship Id="rId91" Type="http://schemas.openxmlformats.org/officeDocument/2006/relationships/font" Target="fonts/font4.fntdata"/><Relationship Id="rId96"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notesMaster" Target="notesMasters/notesMaster1.xml"/><Relationship Id="rId94" Type="http://schemas.openxmlformats.org/officeDocument/2006/relationships/font" Target="fonts/font7.fntdata"/><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font" Target="fonts/font10.fntdata"/><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font" Target="fonts/font5.fntdata"/><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handoutMaster" Target="handoutMasters/handoutMaster1.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font" Target="fonts/font6.fntdata"/><Relationship Id="rId98" Type="http://schemas.openxmlformats.org/officeDocument/2006/relationships/presProps" Target="presProps.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3.xml"/><Relationship Id="rId1" Type="http://schemas.microsoft.com/office/2011/relationships/chartStyle" Target="style13.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4.xml"/><Relationship Id="rId1" Type="http://schemas.microsoft.com/office/2011/relationships/chartStyle" Target="style14.xml"/></Relationships>
</file>

<file path=ppt/charts/_rels/chartEx1.xml.rels><?xml version="1.0" encoding="UTF-8" standalone="yes"?>
<Relationships xmlns="http://schemas.openxmlformats.org/package/2006/relationships"><Relationship Id="rId3" Type="http://schemas.microsoft.com/office/2011/relationships/chartColorStyle" Target="colors15.xml"/><Relationship Id="rId2" Type="http://schemas.microsoft.com/office/2011/relationships/chartStyle" Target="style15.xml"/><Relationship Id="rId1" Type="http://schemas.openxmlformats.org/officeDocument/2006/relationships/package" Target="../embeddings/Microsoft_Excel_Worksheet16.xlsx"/></Relationships>
</file>

<file path=ppt/charts/_rels/chartEx2.xml.rels><?xml version="1.0" encoding="UTF-8" standalone="yes"?>
<Relationships xmlns="http://schemas.openxmlformats.org/package/2006/relationships"><Relationship Id="rId3" Type="http://schemas.microsoft.com/office/2011/relationships/chartColorStyle" Target="colors16.xml"/><Relationship Id="rId2" Type="http://schemas.microsoft.com/office/2011/relationships/chartStyle" Target="style16.xml"/><Relationship Id="rId1" Type="http://schemas.openxmlformats.org/officeDocument/2006/relationships/package" Target="../embeddings/Microsoft_Excel_Worksheet17.xlsx"/></Relationships>
</file>

<file path=ppt/charts/_rels/chartEx3.xml.rels><?xml version="1.0" encoding="UTF-8" standalone="yes"?>
<Relationships xmlns="http://schemas.openxmlformats.org/package/2006/relationships"><Relationship Id="rId3" Type="http://schemas.microsoft.com/office/2011/relationships/chartColorStyle" Target="colors17.xml"/><Relationship Id="rId2" Type="http://schemas.microsoft.com/office/2011/relationships/chartStyle" Target="style17.xml"/><Relationship Id="rId1" Type="http://schemas.openxmlformats.org/officeDocument/2006/relationships/package" Target="../embeddings/Microsoft_Excel_Worksheet18.xlsx"/></Relationships>
</file>

<file path=ppt/charts/_rels/chartEx4.xml.rels><?xml version="1.0" encoding="UTF-8" standalone="yes"?>
<Relationships xmlns="http://schemas.openxmlformats.org/package/2006/relationships"><Relationship Id="rId3" Type="http://schemas.microsoft.com/office/2011/relationships/chartColorStyle" Target="colors18.xml"/><Relationship Id="rId2" Type="http://schemas.microsoft.com/office/2011/relationships/chartStyle" Target="style18.xml"/><Relationship Id="rId1" Type="http://schemas.openxmlformats.org/officeDocument/2006/relationships/package" Target="../embeddings/Microsoft_Excel_Worksheet19.xlsx"/></Relationships>
</file>

<file path=ppt/charts/_rels/chartEx5.xml.rels><?xml version="1.0" encoding="UTF-8" standalone="yes"?>
<Relationships xmlns="http://schemas.openxmlformats.org/package/2006/relationships"><Relationship Id="rId3" Type="http://schemas.microsoft.com/office/2011/relationships/chartColorStyle" Target="colors19.xml"/><Relationship Id="rId2" Type="http://schemas.microsoft.com/office/2011/relationships/chartStyle" Target="style19.xml"/><Relationship Id="rId1" Type="http://schemas.openxmlformats.org/officeDocument/2006/relationships/package" Target="../embeddings/Microsoft_Excel_Worksheet2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sz="1862" b="0" i="0" u="none" strike="noStrike" kern="1200" spc="0" baseline="0">
                <a:solidFill>
                  <a:schemeClr val="tx1">
                    <a:lumMod val="65000"/>
                    <a:lumOff val="35000"/>
                  </a:schemeClr>
                </a:solidFill>
                <a:latin typeface="+mn-lt"/>
                <a:ea typeface="+mn-ea"/>
                <a:cs typeface="+mn-cs"/>
              </a:defRPr>
            </a:pPr>
            <a:r>
              <a:rPr lang="en-GB" sz="1600" noProof="0">
                <a:solidFill>
                  <a:schemeClr val="tx1"/>
                </a:solidFill>
                <a:latin typeface="DeutscheBank Medium" panose="020B0603020202030204" pitchFamily="34" charset="0"/>
                <a:ea typeface="DeutscheBank Medium" panose="020B0603020202030204" pitchFamily="34" charset="0"/>
              </a:rPr>
              <a:t>Chart Title in medium</a:t>
            </a:r>
          </a:p>
          <a:p>
            <a:pPr algn="l">
              <a:defRPr/>
            </a:pPr>
            <a:r>
              <a:rPr lang="en-GB" sz="1600" noProof="0">
                <a:solidFill>
                  <a:schemeClr val="tx1"/>
                </a:solidFill>
                <a:latin typeface="DeutscheBank Light" panose="020B0403020202030204" pitchFamily="34" charset="0"/>
                <a:ea typeface="DeutscheBank Light" panose="020B0403020202030204" pitchFamily="34" charset="0"/>
              </a:rPr>
              <a:t>with subtitle in light</a:t>
            </a:r>
          </a:p>
        </c:rich>
      </c:tx>
      <c:layout>
        <c:manualLayout>
          <c:xMode val="edge"/>
          <c:yMode val="edge"/>
          <c:x val="5.7019152926596935E-2"/>
          <c:y val="2.6289848268244223E-3"/>
        </c:manualLayout>
      </c:layout>
      <c:overlay val="0"/>
      <c:spPr>
        <a:noFill/>
        <a:ln>
          <a:noFill/>
        </a:ln>
        <a:effectLst/>
      </c:spPr>
      <c:txPr>
        <a:bodyPr rot="0" spcFirstLastPara="1" vertOverflow="ellipsis" vert="horz" wrap="square" anchor="t" anchorCtr="0"/>
        <a:lstStyle/>
        <a:p>
          <a:pPr algn="l">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3"/>
                <c:pt idx="0">
                  <c:v>Category 1</c:v>
                </c:pt>
                <c:pt idx="1">
                  <c:v>Category 2</c:v>
                </c:pt>
                <c:pt idx="2">
                  <c:v>Category 3</c:v>
                </c:pt>
              </c:strCache>
            </c:strRef>
          </c:cat>
          <c:val>
            <c:numRef>
              <c:f>Sheet1!$B$2:$B$5</c:f>
              <c:numCache>
                <c:formatCode>General</c:formatCode>
                <c:ptCount val="3"/>
                <c:pt idx="0">
                  <c:v>4.3</c:v>
                </c:pt>
                <c:pt idx="1">
                  <c:v>2.5</c:v>
                </c:pt>
                <c:pt idx="2">
                  <c:v>3.5</c:v>
                </c:pt>
              </c:numCache>
            </c:numRef>
          </c:val>
          <c:extLst>
            <c:ext xmlns:c16="http://schemas.microsoft.com/office/drawing/2014/chart" uri="{C3380CC4-5D6E-409C-BE32-E72D297353CC}">
              <c16:uniqueId val="{00000000-B641-4795-B6CA-0D503A0978C2}"/>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3"/>
                <c:pt idx="0">
                  <c:v>Category 1</c:v>
                </c:pt>
                <c:pt idx="1">
                  <c:v>Category 2</c:v>
                </c:pt>
                <c:pt idx="2">
                  <c:v>Category 3</c:v>
                </c:pt>
              </c:strCache>
            </c:strRef>
          </c:cat>
          <c:val>
            <c:numRef>
              <c:f>Sheet1!$C$2:$C$5</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B641-4795-B6CA-0D503A0978C2}"/>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3"/>
                <c:pt idx="0">
                  <c:v>Category 1</c:v>
                </c:pt>
                <c:pt idx="1">
                  <c:v>Category 2</c:v>
                </c:pt>
                <c:pt idx="2">
                  <c:v>Category 3</c:v>
                </c:pt>
              </c:strCache>
            </c:strRef>
          </c:cat>
          <c:val>
            <c:numRef>
              <c:f>Sheet1!$D$2:$D$5</c:f>
              <c:numCache>
                <c:formatCode>General</c:formatCode>
                <c:ptCount val="3"/>
                <c:pt idx="0">
                  <c:v>2</c:v>
                </c:pt>
                <c:pt idx="1">
                  <c:v>2</c:v>
                </c:pt>
                <c:pt idx="2">
                  <c:v>3</c:v>
                </c:pt>
              </c:numCache>
            </c:numRef>
          </c:val>
          <c:extLst>
            <c:ext xmlns:c16="http://schemas.microsoft.com/office/drawing/2014/chart" uri="{C3380CC4-5D6E-409C-BE32-E72D297353CC}">
              <c16:uniqueId val="{00000002-B641-4795-B6CA-0D503A0978C2}"/>
            </c:ext>
          </c:extLst>
        </c:ser>
        <c:ser>
          <c:idx val="3"/>
          <c:order val="3"/>
          <c:tx>
            <c:strRef>
              <c:f>Sheet1!$E$1</c:f>
              <c:strCache>
                <c:ptCount val="1"/>
                <c:pt idx="0">
                  <c:v>Series 4</c:v>
                </c:pt>
              </c:strCache>
            </c:strRef>
          </c:tx>
          <c:spPr>
            <a:solidFill>
              <a:schemeClr val="accent4"/>
            </a:solidFill>
            <a:ln>
              <a:noFill/>
            </a:ln>
            <a:effectLst/>
          </c:spPr>
          <c:invertIfNegative val="0"/>
          <c:cat>
            <c:strRef>
              <c:f>Sheet1!$A$2:$A$5</c:f>
              <c:strCache>
                <c:ptCount val="3"/>
                <c:pt idx="0">
                  <c:v>Category 1</c:v>
                </c:pt>
                <c:pt idx="1">
                  <c:v>Category 2</c:v>
                </c:pt>
                <c:pt idx="2">
                  <c:v>Category 3</c:v>
                </c:pt>
              </c:strCache>
            </c:strRef>
          </c:cat>
          <c:val>
            <c:numRef>
              <c:f>Sheet1!$E$2:$E$5</c:f>
              <c:numCache>
                <c:formatCode>General</c:formatCode>
                <c:ptCount val="3"/>
                <c:pt idx="0">
                  <c:v>1</c:v>
                </c:pt>
                <c:pt idx="1">
                  <c:v>5</c:v>
                </c:pt>
                <c:pt idx="2">
                  <c:v>4</c:v>
                </c:pt>
              </c:numCache>
            </c:numRef>
          </c:val>
          <c:extLst>
            <c:ext xmlns:c16="http://schemas.microsoft.com/office/drawing/2014/chart" uri="{C3380CC4-5D6E-409C-BE32-E72D297353CC}">
              <c16:uniqueId val="{00000003-B641-4795-B6CA-0D503A0978C2}"/>
            </c:ext>
          </c:extLst>
        </c:ser>
        <c:dLbls>
          <c:showLegendKey val="0"/>
          <c:showVal val="0"/>
          <c:showCatName val="0"/>
          <c:showSerName val="0"/>
          <c:showPercent val="0"/>
          <c:showBubbleSize val="0"/>
        </c:dLbls>
        <c:gapWidth val="219"/>
        <c:overlap val="-27"/>
        <c:axId val="1317635696"/>
        <c:axId val="1317622736"/>
      </c:barChart>
      <c:catAx>
        <c:axId val="131763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317622736"/>
        <c:crosses val="autoZero"/>
        <c:auto val="1"/>
        <c:lblAlgn val="ctr"/>
        <c:lblOffset val="100"/>
        <c:noMultiLvlLbl val="0"/>
      </c:catAx>
      <c:valAx>
        <c:axId val="1317622736"/>
        <c:scaling>
          <c:orientation val="minMax"/>
          <c:max val="5"/>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317635696"/>
        <c:crosses val="autoZero"/>
        <c:crossBetween val="between"/>
        <c:majorUnit val="1"/>
      </c:valAx>
      <c:spPr>
        <a:noFill/>
        <a:ln>
          <a:noFill/>
        </a:ln>
        <a:effectLst/>
      </c:spPr>
    </c:plotArea>
    <c:legend>
      <c:legendPos val="r"/>
      <c:layout>
        <c:manualLayout>
          <c:xMode val="edge"/>
          <c:yMode val="edge"/>
          <c:x val="0.79971857267801771"/>
          <c:y val="0.71286476129438792"/>
          <c:w val="0.1796450215733347"/>
          <c:h val="0.2235771499403199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600" noProof="0">
                <a:solidFill>
                  <a:schemeClr val="tx1"/>
                </a:solidFill>
                <a:latin typeface="DeutscheBank Medium" panose="020B0603020202030204" pitchFamily="34" charset="0"/>
                <a:ea typeface="DeutscheBank Medium" panose="020B0603020202030204" pitchFamily="34" charset="0"/>
              </a:rPr>
              <a:t>Headline in Deutsche Bank medium</a:t>
            </a:r>
          </a:p>
          <a:p>
            <a:pPr algn="l">
              <a:defRPr/>
            </a:pPr>
            <a:r>
              <a:rPr lang="en-GB" sz="1600" noProof="0">
                <a:solidFill>
                  <a:schemeClr val="tx1"/>
                </a:solidFill>
              </a:rPr>
              <a:t>With a subtitle in light</a:t>
            </a:r>
          </a:p>
        </c:rich>
      </c:tx>
      <c:layout>
        <c:manualLayout>
          <c:xMode val="edge"/>
          <c:yMode val="edge"/>
          <c:x val="2.186569473575629E-3"/>
          <c:y val="1.9465580579440442E-3"/>
        </c:manualLayout>
      </c:layout>
      <c:overlay val="0"/>
      <c:spPr>
        <a:noFill/>
        <a:ln>
          <a:noFill/>
        </a:ln>
        <a:effectLst/>
      </c:spPr>
      <c:txPr>
        <a:bodyPr rot="0" spcFirstLastPara="1" vertOverflow="ellipsis" vert="horz" wrap="square" anchor="t" anchorCtr="0"/>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title>
    <c:autoTitleDeleted val="0"/>
    <c:plotArea>
      <c:layout>
        <c:manualLayout>
          <c:layoutTarget val="inner"/>
          <c:xMode val="edge"/>
          <c:yMode val="edge"/>
          <c:x val="7.5913534329366678E-2"/>
          <c:y val="0.247971082025816"/>
          <c:w val="0.8481729313412667"/>
          <c:h val="0.60475946490475918"/>
        </c:manualLayout>
      </c:layout>
      <c:lineChart>
        <c:grouping val="standard"/>
        <c:varyColors val="0"/>
        <c:ser>
          <c:idx val="0"/>
          <c:order val="0"/>
          <c:tx>
            <c:strRef>
              <c:f>Tabelle1!$B$1</c:f>
              <c:strCache>
                <c:ptCount val="1"/>
                <c:pt idx="0">
                  <c:v>Sample 1</c:v>
                </c:pt>
              </c:strCache>
            </c:strRef>
          </c:tx>
          <c:spPr>
            <a:ln w="28575" cap="rnd">
              <a:solidFill>
                <a:schemeClr val="accent1"/>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Tabelle1!$B$2:$B$9</c:f>
              <c:numCache>
                <c:formatCode>General</c:formatCode>
                <c:ptCount val="8"/>
                <c:pt idx="0">
                  <c:v>1</c:v>
                </c:pt>
                <c:pt idx="1">
                  <c:v>2</c:v>
                </c:pt>
                <c:pt idx="2">
                  <c:v>3.5</c:v>
                </c:pt>
                <c:pt idx="3">
                  <c:v>4.5</c:v>
                </c:pt>
                <c:pt idx="4">
                  <c:v>5</c:v>
                </c:pt>
                <c:pt idx="5">
                  <c:v>5.5</c:v>
                </c:pt>
                <c:pt idx="6">
                  <c:v>5</c:v>
                </c:pt>
                <c:pt idx="7">
                  <c:v>7</c:v>
                </c:pt>
              </c:numCache>
            </c:numRef>
          </c:val>
          <c:smooth val="0"/>
          <c:extLst>
            <c:ext xmlns:c16="http://schemas.microsoft.com/office/drawing/2014/chart" uri="{C3380CC4-5D6E-409C-BE32-E72D297353CC}">
              <c16:uniqueId val="{00000000-3D7D-4170-9F3E-AEEE55AA9DDB}"/>
            </c:ext>
          </c:extLst>
        </c:ser>
        <c:ser>
          <c:idx val="1"/>
          <c:order val="1"/>
          <c:tx>
            <c:strRef>
              <c:f>Tabelle1!$C$1</c:f>
              <c:strCache>
                <c:ptCount val="1"/>
                <c:pt idx="0">
                  <c:v>Sample 2</c:v>
                </c:pt>
              </c:strCache>
            </c:strRef>
          </c:tx>
          <c:spPr>
            <a:ln w="28575" cap="rnd">
              <a:solidFill>
                <a:schemeClr val="accent2"/>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Tabelle1!$C$2:$C$9</c:f>
              <c:numCache>
                <c:formatCode>General</c:formatCode>
                <c:ptCount val="8"/>
                <c:pt idx="0">
                  <c:v>2.4</c:v>
                </c:pt>
                <c:pt idx="1">
                  <c:v>3</c:v>
                </c:pt>
                <c:pt idx="2">
                  <c:v>3.5</c:v>
                </c:pt>
                <c:pt idx="3">
                  <c:v>3</c:v>
                </c:pt>
                <c:pt idx="4">
                  <c:v>4</c:v>
                </c:pt>
                <c:pt idx="5">
                  <c:v>4.4000000000000004</c:v>
                </c:pt>
                <c:pt idx="6">
                  <c:v>5</c:v>
                </c:pt>
                <c:pt idx="7">
                  <c:v>4</c:v>
                </c:pt>
              </c:numCache>
            </c:numRef>
          </c:val>
          <c:smooth val="0"/>
          <c:extLst>
            <c:ext xmlns:c16="http://schemas.microsoft.com/office/drawing/2014/chart" uri="{C3380CC4-5D6E-409C-BE32-E72D297353CC}">
              <c16:uniqueId val="{00000001-3D7D-4170-9F3E-AEEE55AA9DDB}"/>
            </c:ext>
          </c:extLst>
        </c:ser>
        <c:ser>
          <c:idx val="2"/>
          <c:order val="2"/>
          <c:tx>
            <c:strRef>
              <c:f>Tabelle1!$D$1</c:f>
              <c:strCache>
                <c:ptCount val="1"/>
                <c:pt idx="0">
                  <c:v>Sample 3</c:v>
                </c:pt>
              </c:strCache>
            </c:strRef>
          </c:tx>
          <c:spPr>
            <a:ln w="28575" cap="rnd">
              <a:solidFill>
                <a:schemeClr val="accent3"/>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Tabelle1!$D$2:$D$9</c:f>
              <c:numCache>
                <c:formatCode>General</c:formatCode>
                <c:ptCount val="8"/>
                <c:pt idx="0">
                  <c:v>2</c:v>
                </c:pt>
                <c:pt idx="1">
                  <c:v>1</c:v>
                </c:pt>
                <c:pt idx="2">
                  <c:v>5</c:v>
                </c:pt>
                <c:pt idx="3">
                  <c:v>6</c:v>
                </c:pt>
                <c:pt idx="4">
                  <c:v>2</c:v>
                </c:pt>
                <c:pt idx="5">
                  <c:v>2</c:v>
                </c:pt>
                <c:pt idx="6">
                  <c:v>3</c:v>
                </c:pt>
                <c:pt idx="7">
                  <c:v>5</c:v>
                </c:pt>
              </c:numCache>
            </c:numRef>
          </c:val>
          <c:smooth val="0"/>
          <c:extLst>
            <c:ext xmlns:c16="http://schemas.microsoft.com/office/drawing/2014/chart" uri="{C3380CC4-5D6E-409C-BE32-E72D297353CC}">
              <c16:uniqueId val="{00000002-3D7D-4170-9F3E-AEEE55AA9DDB}"/>
            </c:ext>
          </c:extLst>
        </c:ser>
        <c:dLbls>
          <c:showLegendKey val="0"/>
          <c:showVal val="0"/>
          <c:showCatName val="0"/>
          <c:showSerName val="0"/>
          <c:showPercent val="0"/>
          <c:showBubbleSize val="0"/>
        </c:dLbls>
        <c:smooth val="0"/>
        <c:axId val="1887133280"/>
        <c:axId val="1887128000"/>
      </c:lineChart>
      <c:catAx>
        <c:axId val="1887133280"/>
        <c:scaling>
          <c:orientation val="minMax"/>
        </c:scaling>
        <c:delete val="0"/>
        <c:axPos val="b"/>
        <c:minorGridlines>
          <c:spPr>
            <a:ln w="6350" cap="flat" cmpd="sng" algn="ctr">
              <a:solidFill>
                <a:schemeClr val="bg1">
                  <a:lumMod val="75000"/>
                </a:schemeClr>
              </a:solidFill>
              <a:prstDash val="sysDot"/>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28000"/>
        <c:crosses val="autoZero"/>
        <c:auto val="1"/>
        <c:lblAlgn val="ctr"/>
        <c:lblOffset val="100"/>
        <c:tickMarkSkip val="2"/>
        <c:noMultiLvlLbl val="0"/>
      </c:catAx>
      <c:valAx>
        <c:axId val="1887128000"/>
        <c:scaling>
          <c:orientation val="minMax"/>
          <c:max val="7"/>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33280"/>
        <c:crossesAt val="1"/>
        <c:crossBetween val="midCat"/>
      </c:valAx>
      <c:spPr>
        <a:solidFill>
          <a:schemeClr val="bg1"/>
        </a:solidFill>
        <a:ln>
          <a:solidFill>
            <a:schemeClr val="bg1"/>
          </a:solidFill>
        </a:ln>
        <a:effectLst/>
      </c:spPr>
    </c:plotArea>
    <c:legend>
      <c:legendPos val="b"/>
      <c:layout>
        <c:manualLayout>
          <c:xMode val="edge"/>
          <c:yMode val="edge"/>
          <c:x val="6.2882096069868998E-2"/>
          <c:y val="0.91248047049664116"/>
          <c:w val="0.89952450388145921"/>
          <c:h val="8.6413557412967384E-2"/>
        </c:manualLayout>
      </c:layout>
      <c:overlay val="0"/>
      <c:spPr>
        <a:noFill/>
        <a:ln>
          <a:noFill/>
        </a:ln>
        <a:effectLst/>
      </c:spPr>
      <c:txPr>
        <a:bodyPr rot="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200" noProof="0">
                <a:solidFill>
                  <a:schemeClr val="tx1"/>
                </a:solidFill>
                <a:latin typeface="DeutscheBank Medium" panose="020B0603020202030204" pitchFamily="34" charset="0"/>
                <a:ea typeface="DeutscheBank Medium" panose="020B0603020202030204" pitchFamily="34" charset="0"/>
              </a:rPr>
              <a:t>Headline in Deutsche Bank medium</a:t>
            </a:r>
          </a:p>
          <a:p>
            <a:pPr algn="l">
              <a:defRPr/>
            </a:pPr>
            <a:r>
              <a:rPr lang="en-GB" sz="1200" noProof="0">
                <a:solidFill>
                  <a:schemeClr val="tx1"/>
                </a:solidFill>
              </a:rPr>
              <a:t>With a subtitle in light</a:t>
            </a:r>
          </a:p>
        </c:rich>
      </c:tx>
      <c:layout>
        <c:manualLayout>
          <c:xMode val="edge"/>
          <c:yMode val="edge"/>
          <c:x val="4.6806375376619892E-2"/>
          <c:y val="1.9249006817546703E-2"/>
        </c:manualLayout>
      </c:layout>
      <c:overlay val="0"/>
      <c:spPr>
        <a:noFill/>
        <a:ln>
          <a:noFill/>
        </a:ln>
        <a:effectLst/>
      </c:spPr>
      <c:txPr>
        <a:bodyPr rot="0" spcFirstLastPara="1" vertOverflow="ellipsis" vert="horz" wrap="square" anchor="t" anchorCtr="0"/>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title>
    <c:autoTitleDeleted val="0"/>
    <c:plotArea>
      <c:layout>
        <c:manualLayout>
          <c:layoutTarget val="inner"/>
          <c:xMode val="edge"/>
          <c:yMode val="edge"/>
          <c:x val="0.12320605727982438"/>
          <c:y val="0.24746087643633533"/>
          <c:w val="0.8011939830423046"/>
          <c:h val="0.50861721364227908"/>
        </c:manualLayout>
      </c:layout>
      <c:lineChart>
        <c:grouping val="standard"/>
        <c:varyColors val="0"/>
        <c:ser>
          <c:idx val="0"/>
          <c:order val="0"/>
          <c:tx>
            <c:strRef>
              <c:f>Tabelle1!$B$1</c:f>
              <c:strCache>
                <c:ptCount val="1"/>
                <c:pt idx="0">
                  <c:v>Sample 1</c:v>
                </c:pt>
              </c:strCache>
            </c:strRef>
          </c:tx>
          <c:spPr>
            <a:ln w="28575" cap="rnd">
              <a:solidFill>
                <a:schemeClr val="accent1"/>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Tabelle1!$B$2:$B$9</c:f>
              <c:numCache>
                <c:formatCode>General</c:formatCode>
                <c:ptCount val="8"/>
                <c:pt idx="0">
                  <c:v>1</c:v>
                </c:pt>
                <c:pt idx="1">
                  <c:v>2</c:v>
                </c:pt>
                <c:pt idx="2">
                  <c:v>3.5</c:v>
                </c:pt>
                <c:pt idx="3">
                  <c:v>4.5</c:v>
                </c:pt>
                <c:pt idx="4">
                  <c:v>5</c:v>
                </c:pt>
                <c:pt idx="5">
                  <c:v>5.5</c:v>
                </c:pt>
                <c:pt idx="6">
                  <c:v>5</c:v>
                </c:pt>
                <c:pt idx="7">
                  <c:v>7</c:v>
                </c:pt>
              </c:numCache>
            </c:numRef>
          </c:val>
          <c:smooth val="0"/>
          <c:extLst>
            <c:ext xmlns:c16="http://schemas.microsoft.com/office/drawing/2014/chart" uri="{C3380CC4-5D6E-409C-BE32-E72D297353CC}">
              <c16:uniqueId val="{00000000-3D7D-4170-9F3E-AEEE55AA9DDB}"/>
            </c:ext>
          </c:extLst>
        </c:ser>
        <c:ser>
          <c:idx val="1"/>
          <c:order val="1"/>
          <c:tx>
            <c:strRef>
              <c:f>Tabelle1!$C$1</c:f>
              <c:strCache>
                <c:ptCount val="1"/>
                <c:pt idx="0">
                  <c:v>Sample 2</c:v>
                </c:pt>
              </c:strCache>
            </c:strRef>
          </c:tx>
          <c:spPr>
            <a:ln w="28575" cap="rnd">
              <a:solidFill>
                <a:schemeClr val="accent2"/>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Tabelle1!$C$2:$C$9</c:f>
              <c:numCache>
                <c:formatCode>General</c:formatCode>
                <c:ptCount val="8"/>
                <c:pt idx="0">
                  <c:v>2.4</c:v>
                </c:pt>
                <c:pt idx="1">
                  <c:v>3</c:v>
                </c:pt>
                <c:pt idx="2">
                  <c:v>3.5</c:v>
                </c:pt>
                <c:pt idx="3">
                  <c:v>3</c:v>
                </c:pt>
                <c:pt idx="4">
                  <c:v>4</c:v>
                </c:pt>
                <c:pt idx="5">
                  <c:v>4.4000000000000004</c:v>
                </c:pt>
                <c:pt idx="6">
                  <c:v>5</c:v>
                </c:pt>
                <c:pt idx="7">
                  <c:v>4</c:v>
                </c:pt>
              </c:numCache>
            </c:numRef>
          </c:val>
          <c:smooth val="0"/>
          <c:extLst>
            <c:ext xmlns:c16="http://schemas.microsoft.com/office/drawing/2014/chart" uri="{C3380CC4-5D6E-409C-BE32-E72D297353CC}">
              <c16:uniqueId val="{00000001-3D7D-4170-9F3E-AEEE55AA9DDB}"/>
            </c:ext>
          </c:extLst>
        </c:ser>
        <c:ser>
          <c:idx val="2"/>
          <c:order val="2"/>
          <c:tx>
            <c:strRef>
              <c:f>Tabelle1!$D$1</c:f>
              <c:strCache>
                <c:ptCount val="1"/>
                <c:pt idx="0">
                  <c:v>Sample 3</c:v>
                </c:pt>
              </c:strCache>
            </c:strRef>
          </c:tx>
          <c:spPr>
            <a:ln w="28575" cap="rnd">
              <a:solidFill>
                <a:schemeClr val="accent3"/>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Tabelle1!$D$2:$D$9</c:f>
              <c:numCache>
                <c:formatCode>General</c:formatCode>
                <c:ptCount val="8"/>
                <c:pt idx="0">
                  <c:v>2</c:v>
                </c:pt>
                <c:pt idx="1">
                  <c:v>1</c:v>
                </c:pt>
                <c:pt idx="2">
                  <c:v>5</c:v>
                </c:pt>
                <c:pt idx="3">
                  <c:v>6</c:v>
                </c:pt>
                <c:pt idx="4">
                  <c:v>2</c:v>
                </c:pt>
                <c:pt idx="5">
                  <c:v>2</c:v>
                </c:pt>
                <c:pt idx="6">
                  <c:v>3</c:v>
                </c:pt>
                <c:pt idx="7">
                  <c:v>5</c:v>
                </c:pt>
              </c:numCache>
            </c:numRef>
          </c:val>
          <c:smooth val="0"/>
          <c:extLst>
            <c:ext xmlns:c16="http://schemas.microsoft.com/office/drawing/2014/chart" uri="{C3380CC4-5D6E-409C-BE32-E72D297353CC}">
              <c16:uniqueId val="{00000002-3D7D-4170-9F3E-AEEE55AA9DDB}"/>
            </c:ext>
          </c:extLst>
        </c:ser>
        <c:dLbls>
          <c:showLegendKey val="0"/>
          <c:showVal val="0"/>
          <c:showCatName val="0"/>
          <c:showSerName val="0"/>
          <c:showPercent val="0"/>
          <c:showBubbleSize val="0"/>
        </c:dLbls>
        <c:smooth val="0"/>
        <c:axId val="1887133280"/>
        <c:axId val="1887128000"/>
      </c:lineChart>
      <c:catAx>
        <c:axId val="1887133280"/>
        <c:scaling>
          <c:orientation val="minMax"/>
        </c:scaling>
        <c:delete val="0"/>
        <c:axPos val="b"/>
        <c:minorGridlines>
          <c:spPr>
            <a:ln w="6350" cap="flat" cmpd="sng" algn="ctr">
              <a:solidFill>
                <a:schemeClr val="bg1">
                  <a:lumMod val="75000"/>
                </a:schemeClr>
              </a:solidFill>
              <a:prstDash val="sysDot"/>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28000"/>
        <c:crosses val="autoZero"/>
        <c:auto val="1"/>
        <c:lblAlgn val="ctr"/>
        <c:lblOffset val="100"/>
        <c:tickMarkSkip val="2"/>
        <c:noMultiLvlLbl val="0"/>
      </c:catAx>
      <c:valAx>
        <c:axId val="1887128000"/>
        <c:scaling>
          <c:orientation val="minMax"/>
          <c:max val="7"/>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33280"/>
        <c:crossesAt val="1"/>
        <c:crossBetween val="midCat"/>
      </c:valAx>
      <c:spPr>
        <a:solidFill>
          <a:schemeClr val="bg1"/>
        </a:solidFill>
        <a:ln>
          <a:solidFill>
            <a:schemeClr val="bg1"/>
          </a:solidFill>
        </a:ln>
        <a:effectLst/>
      </c:spPr>
    </c:plotArea>
    <c:legend>
      <c:legendPos val="b"/>
      <c:layout>
        <c:manualLayout>
          <c:xMode val="edge"/>
          <c:yMode val="edge"/>
          <c:x val="4.2327930914752301E-2"/>
          <c:y val="0.887996249005091"/>
          <c:w val="0.89952450388145921"/>
          <c:h val="8.6413557412967384E-2"/>
        </c:manualLayout>
      </c:layout>
      <c:overlay val="0"/>
      <c:spPr>
        <a:noFill/>
        <a:ln>
          <a:noFill/>
        </a:ln>
        <a:effectLst/>
      </c:spPr>
      <c:txPr>
        <a:bodyPr rot="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DF1F7"/>
    </a:solidFill>
    <a:ln>
      <a:noFill/>
    </a:ln>
    <a:effectLst/>
  </c:spPr>
  <c:txPr>
    <a:bodyPr/>
    <a:lstStyle/>
    <a:p>
      <a:pPr>
        <a:defRPr lang="en-GB"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862" b="0" i="0" u="none" strike="noStrike" kern="1200" spc="0" baseline="0" noProof="0">
                <a:solidFill>
                  <a:schemeClr val="tx1"/>
                </a:solidFill>
                <a:latin typeface="DeutscheBank Medium" panose="020B0603020202030204" pitchFamily="34" charset="0"/>
                <a:ea typeface="DeutscheBank Medium" panose="020B0603020202030204" pitchFamily="34" charset="0"/>
                <a:cs typeface="+mn-cs"/>
              </a:defRPr>
            </a:pPr>
            <a:r>
              <a:rPr lang="en-GB" sz="1600" noProof="0">
                <a:solidFill>
                  <a:schemeClr val="tx1"/>
                </a:solidFill>
                <a:latin typeface="DeutscheBank Medium" panose="020B0603020202030204" pitchFamily="34" charset="0"/>
                <a:ea typeface="DeutscheBank Medium" panose="020B0603020202030204" pitchFamily="34" charset="0"/>
              </a:rPr>
              <a:t>Pie chart</a:t>
            </a:r>
          </a:p>
          <a:p>
            <a:pPr algn="l">
              <a:defRPr lang="en-GB" noProof="0">
                <a:solidFill>
                  <a:schemeClr val="tx1"/>
                </a:solidFill>
                <a:latin typeface="DeutscheBank Medium" panose="020B0603020202030204" pitchFamily="34" charset="0"/>
                <a:ea typeface="DeutscheBank Medium" panose="020B0603020202030204" pitchFamily="34" charset="0"/>
              </a:defRPr>
            </a:pPr>
            <a:r>
              <a:rPr lang="en-GB" sz="1600" noProof="0">
                <a:solidFill>
                  <a:schemeClr val="tx1"/>
                </a:solidFill>
                <a:latin typeface="DeutscheBank Light" panose="020B0403020202030204" pitchFamily="34" charset="0"/>
                <a:ea typeface="DeutscheBank Light" panose="020B0403020202030204" pitchFamily="34" charset="0"/>
              </a:rPr>
              <a:t>With a light sub-line. Number in the middle added</a:t>
            </a:r>
            <a:r>
              <a:rPr lang="en-GB" sz="1600" baseline="0" noProof="0">
                <a:solidFill>
                  <a:schemeClr val="tx1"/>
                </a:solidFill>
                <a:latin typeface="DeutscheBank Light" panose="020B0403020202030204" pitchFamily="34" charset="0"/>
                <a:ea typeface="DeutscheBank Light" panose="020B0403020202030204" pitchFamily="34" charset="0"/>
              </a:rPr>
              <a:t> manually.</a:t>
            </a:r>
            <a:endParaRPr lang="en-GB" sz="1600" noProof="0">
              <a:solidFill>
                <a:schemeClr val="tx1"/>
              </a:solidFill>
              <a:latin typeface="DeutscheBank Light" panose="020B0403020202030204" pitchFamily="34" charset="0"/>
              <a:ea typeface="DeutscheBank Light" panose="020B0403020202030204" pitchFamily="34" charset="0"/>
            </a:endParaRPr>
          </a:p>
        </c:rich>
      </c:tx>
      <c:layout>
        <c:manualLayout>
          <c:xMode val="edge"/>
          <c:yMode val="edge"/>
          <c:x val="1.061570742052659E-2"/>
          <c:y val="1.068299148602405E-2"/>
        </c:manualLayout>
      </c:layout>
      <c:overlay val="0"/>
      <c:spPr>
        <a:noFill/>
        <a:ln>
          <a:noFill/>
        </a:ln>
        <a:effectLst/>
      </c:spPr>
      <c:txPr>
        <a:bodyPr rot="0" spcFirstLastPara="1" vertOverflow="ellipsis" vert="horz" wrap="square" anchor="t" anchorCtr="0"/>
        <a:lstStyle/>
        <a:p>
          <a:pPr algn="l">
            <a:defRPr lang="en-GB" sz="1862" b="0" i="0" u="none" strike="noStrike" kern="1200" spc="0" baseline="0" noProof="0">
              <a:solidFill>
                <a:schemeClr val="tx1"/>
              </a:solidFill>
              <a:latin typeface="DeutscheBank Medium" panose="020B0603020202030204" pitchFamily="34" charset="0"/>
              <a:ea typeface="DeutscheBank Medium" panose="020B0603020202030204" pitchFamily="34" charset="0"/>
              <a:cs typeface="+mn-cs"/>
            </a:defRPr>
          </a:pPr>
          <a:endParaRPr lang="de-DE"/>
        </a:p>
      </c:txPr>
    </c:title>
    <c:autoTitleDeleted val="0"/>
    <c:plotArea>
      <c:layout>
        <c:manualLayout>
          <c:layoutTarget val="inner"/>
          <c:xMode val="edge"/>
          <c:yMode val="edge"/>
          <c:x val="0.21685030345418851"/>
          <c:y val="0.19775902895670935"/>
          <c:w val="0.5877143134885916"/>
          <c:h val="0.73205003040931127"/>
        </c:manualLayout>
      </c:layout>
      <c:doughnut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3E0-4A05-B0C9-5251CBB5D9A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3E0-4A05-B0C9-5251CBB5D9A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3E0-4A05-B0C9-5251CBB5D9A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3E0-4A05-B0C9-5251CBB5D9A1}"/>
              </c:ext>
            </c:extLst>
          </c:dPt>
          <c:dLbls>
            <c:dLbl>
              <c:idx val="0"/>
              <c:layout>
                <c:manualLayout>
                  <c:x val="0.14462081128747795"/>
                  <c:y val="-0.1235622612825345"/>
                </c:manualLayout>
              </c:layout>
              <c:spPr>
                <a:noFill/>
                <a:ln>
                  <a:noFill/>
                </a:ln>
                <a:effectLst/>
              </c:spPr>
              <c:txPr>
                <a:bodyPr rot="0" spcFirstLastPara="1" vertOverflow="ellipsis" vert="horz" wrap="square" lIns="38100" tIns="19050" rIns="38100" bIns="19050" anchor="ctr" anchorCtr="1">
                  <a:spAutoFit/>
                </a:bodyPr>
                <a:lstStyle/>
                <a:p>
                  <a:pPr>
                    <a:defRPr lang="en-GB" sz="1400" b="1" i="0" u="none" strike="noStrike" kern="1200" baseline="0" noProof="0">
                      <a:solidFill>
                        <a:schemeClr val="tx1">
                          <a:lumMod val="75000"/>
                          <a:lumOff val="25000"/>
                        </a:schemeClr>
                      </a:solidFill>
                      <a:latin typeface="+mn-lt"/>
                      <a:ea typeface="+mn-ea"/>
                      <a:cs typeface="+mn-cs"/>
                    </a:defRPr>
                  </a:pPr>
                  <a:endParaRPr lang="de-DE"/>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53E0-4A05-B0C9-5251CBB5D9A1}"/>
                </c:ext>
              </c:extLst>
            </c:dLbl>
            <c:dLbl>
              <c:idx val="1"/>
              <c:layout>
                <c:manualLayout>
                  <c:x val="-0.29276895943562609"/>
                  <c:y val="5.7837654217356552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53E0-4A05-B0C9-5251CBB5D9A1}"/>
                </c:ext>
              </c:extLst>
            </c:dLbl>
            <c:dLbl>
              <c:idx val="2"/>
              <c:layout>
                <c:manualLayout>
                  <c:x val="-0.1728395061728395"/>
                  <c:y val="-2.6289842826071161E-3"/>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53E0-4A05-B0C9-5251CBB5D9A1}"/>
                </c:ext>
              </c:extLst>
            </c:dLbl>
            <c:dLbl>
              <c:idx val="3"/>
              <c:layout>
                <c:manualLayout>
                  <c:x val="-0.2257495590828924"/>
                  <c:y val="-6.8353591347785014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53E0-4A05-B0C9-5251CBB5D9A1}"/>
                </c:ext>
              </c:extLst>
            </c:dLbl>
            <c:spPr>
              <a:noFill/>
              <a:ln>
                <a:noFill/>
              </a:ln>
              <a:effectLst/>
            </c:spPr>
            <c:txPr>
              <a:bodyPr rot="0" spcFirstLastPara="1" vertOverflow="ellipsis" vert="horz" wrap="square" lIns="38100" tIns="19050" rIns="38100" bIns="19050" anchor="ctr" anchorCtr="1">
                <a:spAutoFit/>
              </a:bodyPr>
              <a:lstStyle/>
              <a:p>
                <a:pPr>
                  <a:defRPr lang="en-GB" sz="1197" b="0" i="0" u="none" strike="noStrike" kern="1200" baseline="0" noProof="0">
                    <a:solidFill>
                      <a:schemeClr val="tx1">
                        <a:lumMod val="75000"/>
                        <a:lumOff val="25000"/>
                      </a:schemeClr>
                    </a:solidFill>
                    <a:latin typeface="+mn-lt"/>
                    <a:ea typeface="+mn-ea"/>
                    <a:cs typeface="+mn-cs"/>
                  </a:defRPr>
                </a:pPr>
                <a:endParaRPr lang="de-DE"/>
              </a:p>
            </c:txPr>
            <c:showLegendKey val="0"/>
            <c:showVal val="0"/>
            <c:showCatName val="0"/>
            <c:showSerName val="0"/>
            <c:showPercent val="1"/>
            <c:showBubbleSize val="0"/>
            <c:showLeaderLines val="1"/>
            <c:leaderLines>
              <c:spPr>
                <a:ln w="6350" cap="flat" cmpd="sng" algn="ctr">
                  <a:solidFill>
                    <a:srgbClr val="16184E"/>
                  </a:solidFill>
                  <a:round/>
                </a:ln>
                <a:effectLst/>
              </c:spPr>
            </c:leaderLines>
            <c:extLst>
              <c:ext xmlns:c15="http://schemas.microsoft.com/office/drawing/2012/chart" uri="{CE6537A1-D6FC-4f65-9D91-7224C49458BB}"/>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53E0-4A05-B0C9-5251CBB5D9A1}"/>
            </c:ext>
          </c:extLst>
        </c:ser>
        <c:dLbls>
          <c:showLegendKey val="0"/>
          <c:showVal val="1"/>
          <c:showCatName val="0"/>
          <c:showSerName val="0"/>
          <c:showPercent val="0"/>
          <c:showBubbleSize val="0"/>
          <c:showLeaderLines val="1"/>
        </c:dLbls>
        <c:firstSliceAng val="323"/>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1F5FA"/>
    </a:solid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45426658884019"/>
          <c:y val="8.4963363557277516E-2"/>
          <c:w val="0.65170750487450491"/>
          <c:h val="0.83098570274800465"/>
        </c:manualLayout>
      </c:layout>
      <c:barChart>
        <c:barDir val="col"/>
        <c:grouping val="stacked"/>
        <c:varyColors val="0"/>
        <c:ser>
          <c:idx val="0"/>
          <c:order val="0"/>
          <c:tx>
            <c:strRef>
              <c:f>Tabelle1!$B$1</c:f>
              <c:strCache>
                <c:ptCount val="1"/>
                <c:pt idx="0">
                  <c:v>Sample 1</c:v>
                </c:pt>
              </c:strCache>
            </c:strRef>
          </c:tx>
          <c:spPr>
            <a:solidFill>
              <a:schemeClr val="accent1"/>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F9FC-4171-AD46-EDCABC5AD85D}"/>
            </c:ext>
          </c:extLst>
        </c:ser>
        <c:ser>
          <c:idx val="1"/>
          <c:order val="1"/>
          <c:tx>
            <c:strRef>
              <c:f>Tabelle1!$C$1</c:f>
              <c:strCache>
                <c:ptCount val="1"/>
                <c:pt idx="0">
                  <c:v>Sample 2</c:v>
                </c:pt>
              </c:strCache>
            </c:strRef>
          </c:tx>
          <c:spPr>
            <a:solidFill>
              <a:schemeClr val="accent2"/>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F9FC-4171-AD46-EDCABC5AD85D}"/>
            </c:ext>
          </c:extLst>
        </c:ser>
        <c:ser>
          <c:idx val="2"/>
          <c:order val="2"/>
          <c:tx>
            <c:strRef>
              <c:f>Tabelle1!$D$1</c:f>
              <c:strCache>
                <c:ptCount val="1"/>
                <c:pt idx="0">
                  <c:v>Sample 3</c:v>
                </c:pt>
              </c:strCache>
            </c:strRef>
          </c:tx>
          <c:spPr>
            <a:solidFill>
              <a:schemeClr val="accent3"/>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F9FC-4171-AD46-EDCABC5AD85D}"/>
            </c:ext>
          </c:extLst>
        </c:ser>
        <c:ser>
          <c:idx val="3"/>
          <c:order val="3"/>
          <c:tx>
            <c:strRef>
              <c:f>Tabelle1!$E$1</c:f>
              <c:strCache>
                <c:ptCount val="1"/>
                <c:pt idx="0">
                  <c:v>Sample 4</c:v>
                </c:pt>
              </c:strCache>
            </c:strRef>
          </c:tx>
          <c:spPr>
            <a:solidFill>
              <a:schemeClr val="accent4"/>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Tabelle1!$E$2:$E$5</c:f>
              <c:numCache>
                <c:formatCode>General</c:formatCode>
                <c:ptCount val="4"/>
                <c:pt idx="0">
                  <c:v>2</c:v>
                </c:pt>
                <c:pt idx="1">
                  <c:v>1</c:v>
                </c:pt>
                <c:pt idx="2">
                  <c:v>2</c:v>
                </c:pt>
                <c:pt idx="3">
                  <c:v>1</c:v>
                </c:pt>
              </c:numCache>
            </c:numRef>
          </c:val>
          <c:extLst>
            <c:ext xmlns:c16="http://schemas.microsoft.com/office/drawing/2014/chart" uri="{C3380CC4-5D6E-409C-BE32-E72D297353CC}">
              <c16:uniqueId val="{00000003-F9FC-4171-AD46-EDCABC5AD85D}"/>
            </c:ext>
          </c:extLst>
        </c:ser>
        <c:dLbls>
          <c:showLegendKey val="0"/>
          <c:showVal val="0"/>
          <c:showCatName val="0"/>
          <c:showSerName val="0"/>
          <c:showPercent val="0"/>
          <c:showBubbleSize val="0"/>
        </c:dLbls>
        <c:gapWidth val="150"/>
        <c:overlap val="100"/>
        <c:axId val="2024165712"/>
        <c:axId val="2024170032"/>
      </c:barChart>
      <c:catAx>
        <c:axId val="20241657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1"/>
        <c:lblAlgn val="ctr"/>
        <c:lblOffset val="100"/>
        <c:noMultiLvlLbl val="0"/>
      </c:catAx>
      <c:valAx>
        <c:axId val="2024170032"/>
        <c:scaling>
          <c:orientation val="minMax"/>
        </c:scaling>
        <c:delete val="0"/>
        <c:axPos val="l"/>
        <c:majorGridlines>
          <c:spPr>
            <a:ln w="9525" cap="flat" cmpd="sng" algn="ctr">
              <a:solidFill>
                <a:schemeClr val="bg1">
                  <a:lumMod val="50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65712"/>
        <c:crosses val="autoZero"/>
        <c:crossBetween val="between"/>
      </c:valAx>
      <c:spPr>
        <a:noFill/>
        <a:ln>
          <a:noFill/>
        </a:ln>
        <a:effectLst/>
      </c:spPr>
    </c:plotArea>
    <c:legend>
      <c:legendPos val="r"/>
      <c:legendEntry>
        <c:idx val="0"/>
        <c:txPr>
          <a:bodyPr rot="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legendEntry>
      <c:legendEntry>
        <c:idx val="2"/>
        <c:txPr>
          <a:bodyPr rot="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legendEntry>
      <c:layout>
        <c:manualLayout>
          <c:xMode val="edge"/>
          <c:yMode val="edge"/>
          <c:x val="0.7762429438440539"/>
          <c:y val="0.5746684358271037"/>
          <c:w val="0.20052458249352145"/>
          <c:h val="0.36546877967460806"/>
        </c:manualLayout>
      </c:layout>
      <c:overlay val="0"/>
      <c:spPr>
        <a:noFill/>
        <a:ln>
          <a:noFill/>
        </a:ln>
        <a:effectLst/>
      </c:spPr>
      <c:txPr>
        <a:bodyPr rot="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1F5FA"/>
    </a:solidFill>
    <a:ln>
      <a:noFill/>
    </a:ln>
    <a:effectLst/>
  </c:spPr>
  <c:txPr>
    <a:bodyPr/>
    <a:lstStyle/>
    <a:p>
      <a:pPr>
        <a:defRPr lang="en-GB" sz="10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229306667962753E-2"/>
          <c:w val="0.99814815432838355"/>
          <c:h val="0.84722964774458809"/>
        </c:manualLayout>
      </c:layout>
      <c:barChart>
        <c:barDir val="col"/>
        <c:grouping val="stacked"/>
        <c:varyColors val="0"/>
        <c:ser>
          <c:idx val="0"/>
          <c:order val="0"/>
          <c:tx>
            <c:strRef>
              <c:f>Tabelle1!$B$1</c:f>
              <c:strCache>
                <c:ptCount val="1"/>
                <c:pt idx="0">
                  <c:v>Sample 1</c:v>
                </c:pt>
              </c:strCache>
            </c:strRef>
          </c:tx>
          <c:spPr>
            <a:solidFill>
              <a:srgbClr val="3BB8B8"/>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5</c:v>
                </c:pt>
                <c:pt idx="1">
                  <c:v>20</c:v>
                </c:pt>
                <c:pt idx="2">
                  <c:v>33</c:v>
                </c:pt>
              </c:numCache>
            </c:numRef>
          </c:val>
          <c:extLst>
            <c:ext xmlns:c16="http://schemas.microsoft.com/office/drawing/2014/chart" uri="{C3380CC4-5D6E-409C-BE32-E72D297353CC}">
              <c16:uniqueId val="{00000000-1B31-4652-BA24-227C88C94F09}"/>
            </c:ext>
          </c:extLst>
        </c:ser>
        <c:ser>
          <c:idx val="1"/>
          <c:order val="1"/>
          <c:tx>
            <c:strRef>
              <c:f>Tabelle1!$C$1</c:f>
              <c:strCache>
                <c:ptCount val="1"/>
                <c:pt idx="0">
                  <c:v>Sample 2</c:v>
                </c:pt>
              </c:strCache>
            </c:strRef>
          </c:tx>
          <c:spPr>
            <a:solidFill>
              <a:srgbClr val="24778D"/>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60</c:v>
                </c:pt>
                <c:pt idx="1">
                  <c:v>10</c:v>
                </c:pt>
                <c:pt idx="2">
                  <c:v>10</c:v>
                </c:pt>
              </c:numCache>
            </c:numRef>
          </c:val>
          <c:extLst>
            <c:ext xmlns:c16="http://schemas.microsoft.com/office/drawing/2014/chart" uri="{C3380CC4-5D6E-409C-BE32-E72D297353CC}">
              <c16:uniqueId val="{00000001-1B31-4652-BA24-227C88C94F09}"/>
            </c:ext>
          </c:extLst>
        </c:ser>
        <c:ser>
          <c:idx val="2"/>
          <c:order val="2"/>
          <c:tx>
            <c:strRef>
              <c:f>Tabelle1!$D$1</c:f>
              <c:strCache>
                <c:ptCount val="1"/>
                <c:pt idx="0">
                  <c:v>Sample 3</c:v>
                </c:pt>
              </c:strCache>
            </c:strRef>
          </c:tx>
          <c:spPr>
            <a:solidFill>
              <a:srgbClr val="1E2A78"/>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15</c:v>
                </c:pt>
                <c:pt idx="1">
                  <c:v>20</c:v>
                </c:pt>
                <c:pt idx="2">
                  <c:v>56</c:v>
                </c:pt>
              </c:numCache>
            </c:numRef>
          </c:val>
          <c:extLst>
            <c:ext xmlns:c16="http://schemas.microsoft.com/office/drawing/2014/chart" uri="{C3380CC4-5D6E-409C-BE32-E72D297353CC}">
              <c16:uniqueId val="{00000002-1B31-4652-BA24-227C88C94F09}"/>
            </c:ext>
          </c:extLst>
        </c:ser>
        <c:dLbls>
          <c:showLegendKey val="0"/>
          <c:showVal val="1"/>
          <c:showCatName val="0"/>
          <c:showSerName val="0"/>
          <c:showPercent val="0"/>
          <c:showBubbleSize val="0"/>
        </c:dLbls>
        <c:gapWidth val="111"/>
        <c:overlap val="100"/>
        <c:axId val="2024165712"/>
        <c:axId val="2024170032"/>
        <c:extLst>
          <c:ext xmlns:c15="http://schemas.microsoft.com/office/drawing/2012/chart" uri="{02D57815-91ED-43cb-92C2-25804820EDAC}">
            <c15:filteredBarSeries>
              <c15:ser>
                <c:idx val="3"/>
                <c:order val="3"/>
                <c:tx>
                  <c:strRef>
                    <c:extLst>
                      <c:ext uri="{02D57815-91ED-43cb-92C2-25804820EDAC}">
                        <c15:formulaRef>
                          <c15:sqref>Tabelle1!$E$1</c15:sqref>
                        </c15:formulaRef>
                      </c:ext>
                    </c:extLst>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Tabelle1!$E$2:$E$4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3-1B31-4652-BA24-227C88C94F09}"/>
                  </c:ext>
                </c:extLst>
              </c15:ser>
            </c15:filteredBarSeries>
          </c:ext>
        </c:extLst>
      </c:barChart>
      <c:catAx>
        <c:axId val="202416571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majorGridlines>
          <c:spPr>
            <a:ln w="9525" cap="flat" cmpd="sng" algn="ctr">
              <a:solidFill>
                <a:schemeClr val="bg1">
                  <a:lumMod val="50000"/>
                </a:schemeClr>
              </a:solidFill>
              <a:prstDash val="sysDot"/>
              <a:round/>
            </a:ln>
            <a:effectLst/>
          </c:spPr>
        </c:majorGridlines>
        <c:numFmt formatCode="General" sourceLinked="1"/>
        <c:majorTickMark val="out"/>
        <c:minorTickMark val="none"/>
        <c:tickLblPos val="nextTo"/>
        <c:crossAx val="2024165712"/>
        <c:crosses val="autoZero"/>
        <c:crossBetween val="between"/>
        <c:majorUnit val="2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229306667962753E-2"/>
          <c:w val="0.99814815432838355"/>
          <c:h val="0.84722964774458809"/>
        </c:manualLayout>
      </c:layout>
      <c:barChart>
        <c:barDir val="col"/>
        <c:grouping val="stacked"/>
        <c:varyColors val="0"/>
        <c:ser>
          <c:idx val="0"/>
          <c:order val="0"/>
          <c:tx>
            <c:strRef>
              <c:f>Tabelle1!$B$1</c:f>
              <c:strCache>
                <c:ptCount val="1"/>
                <c:pt idx="0">
                  <c:v>Sample 1</c:v>
                </c:pt>
              </c:strCache>
            </c:strRef>
          </c:tx>
          <c:spPr>
            <a:solidFill>
              <a:schemeClr val="accent1"/>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ser>
        <c:ser>
          <c:idx val="1"/>
          <c:order val="1"/>
          <c:tx>
            <c:strRef>
              <c:f>Tabelle1!$C$1</c:f>
              <c:strCache>
                <c:ptCount val="1"/>
                <c:pt idx="0">
                  <c:v>Sample 2</c:v>
                </c:pt>
              </c:strCache>
            </c:strRef>
          </c:tx>
          <c:spPr>
            <a:solidFill>
              <a:schemeClr val="accent2"/>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33</c:v>
                </c:pt>
                <c:pt idx="1">
                  <c:v>33</c:v>
                </c:pt>
                <c:pt idx="2">
                  <c:v>33</c:v>
                </c:pt>
              </c:numCache>
            </c:numRef>
          </c:val>
          <c:extLst>
            <c:ext xmlns:c16="http://schemas.microsoft.com/office/drawing/2014/chart" uri="{C3380CC4-5D6E-409C-BE32-E72D297353CC}">
              <c16:uniqueId val="{00000001-1B31-4652-BA24-227C88C94F09}"/>
            </c:ext>
          </c:extLst>
        </c:ser>
        <c:ser>
          <c:idx val="2"/>
          <c:order val="2"/>
          <c:tx>
            <c:strRef>
              <c:f>Tabelle1!$D$1</c:f>
              <c:strCache>
                <c:ptCount val="1"/>
                <c:pt idx="0">
                  <c:v>Sample 3</c:v>
                </c:pt>
              </c:strCache>
            </c:strRef>
          </c:tx>
          <c:spPr>
            <a:solidFill>
              <a:schemeClr val="accent3"/>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1"/>
          <c:showCatName val="0"/>
          <c:showSerName val="0"/>
          <c:showPercent val="0"/>
          <c:showBubbleSize val="0"/>
        </c:dLbls>
        <c:gapWidth val="111"/>
        <c:overlap val="100"/>
        <c:axId val="2024165712"/>
        <c:axId val="2024170032"/>
        <c:extLst>
          <c:ext xmlns:c15="http://schemas.microsoft.com/office/drawing/2012/chart" uri="{02D57815-91ED-43cb-92C2-25804820EDAC}">
            <c15:filteredBarSeries>
              <c15:ser>
                <c:idx val="3"/>
                <c:order val="3"/>
                <c:tx>
                  <c:strRef>
                    <c:extLst>
                      <c:ext uri="{02D57815-91ED-43cb-92C2-25804820EDAC}">
                        <c15:formulaRef>
                          <c15:sqref>Tabelle1!$E$1</c15:sqref>
                        </c15:formulaRef>
                      </c:ext>
                    </c:extLst>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Tabelle1!$E$2:$E$4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3-1B31-4652-BA24-227C88C94F09}"/>
                  </c:ext>
                </c:extLst>
              </c15:ser>
            </c15:filteredBarSeries>
          </c:ext>
        </c:extLst>
      </c:barChart>
      <c:catAx>
        <c:axId val="202416571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majorGridlines>
          <c:spPr>
            <a:ln w="9525" cap="flat" cmpd="sng" algn="ctr">
              <a:solidFill>
                <a:schemeClr val="bg1">
                  <a:lumMod val="50000"/>
                </a:schemeClr>
              </a:solidFill>
              <a:prstDash val="sysDot"/>
              <a:round/>
            </a:ln>
            <a:effectLst/>
          </c:spPr>
        </c:majorGridlines>
        <c:numFmt formatCode="General" sourceLinked="1"/>
        <c:majorTickMark val="out"/>
        <c:minorTickMark val="none"/>
        <c:tickLblPos val="nextTo"/>
        <c:crossAx val="2024165712"/>
        <c:crosses val="autoZero"/>
        <c:crossBetween val="between"/>
        <c:majorUnit val="2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229306667962753E-2"/>
          <c:w val="0.99814815432838355"/>
          <c:h val="0.84722964774458809"/>
        </c:manualLayout>
      </c:layout>
      <c:barChart>
        <c:barDir val="col"/>
        <c:grouping val="stacked"/>
        <c:varyColors val="0"/>
        <c:ser>
          <c:idx val="0"/>
          <c:order val="0"/>
          <c:tx>
            <c:strRef>
              <c:f>Tabelle1!$B$1</c:f>
              <c:strCache>
                <c:ptCount val="1"/>
                <c:pt idx="0">
                  <c:v>Sample 1</c:v>
                </c:pt>
              </c:strCache>
            </c:strRef>
          </c:tx>
          <c:spPr>
            <a:solidFill>
              <a:srgbClr val="24778D"/>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15</c:v>
                </c:pt>
                <c:pt idx="1">
                  <c:v>11</c:v>
                </c:pt>
                <c:pt idx="2">
                  <c:v>33</c:v>
                </c:pt>
              </c:numCache>
            </c:numRef>
          </c:val>
          <c:extLst>
            <c:ext xmlns:c16="http://schemas.microsoft.com/office/drawing/2014/chart" uri="{C3380CC4-5D6E-409C-BE32-E72D297353CC}">
              <c16:uniqueId val="{00000000-1B31-4652-BA24-227C88C94F09}"/>
            </c:ext>
          </c:extLst>
        </c:ser>
        <c:ser>
          <c:idx val="1"/>
          <c:order val="1"/>
          <c:tx>
            <c:strRef>
              <c:f>Tabelle1!$C$1</c:f>
              <c:strCache>
                <c:ptCount val="1"/>
                <c:pt idx="0">
                  <c:v>Sample 2</c:v>
                </c:pt>
              </c:strCache>
            </c:strRef>
          </c:tx>
          <c:spPr>
            <a:solidFill>
              <a:srgbClr val="1E2A78"/>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20</c:v>
                </c:pt>
                <c:pt idx="1">
                  <c:v>50</c:v>
                </c:pt>
                <c:pt idx="2">
                  <c:v>50</c:v>
                </c:pt>
              </c:numCache>
            </c:numRef>
          </c:val>
          <c:extLst>
            <c:ext xmlns:c16="http://schemas.microsoft.com/office/drawing/2014/chart" uri="{C3380CC4-5D6E-409C-BE32-E72D297353CC}">
              <c16:uniqueId val="{00000001-1B31-4652-BA24-227C88C94F09}"/>
            </c:ext>
          </c:extLst>
        </c:ser>
        <c:ser>
          <c:idx val="2"/>
          <c:order val="2"/>
          <c:tx>
            <c:strRef>
              <c:f>Tabelle1!$D$1</c:f>
              <c:strCache>
                <c:ptCount val="1"/>
                <c:pt idx="0">
                  <c:v>Sample 3</c:v>
                </c:pt>
              </c:strCache>
            </c:strRef>
          </c:tx>
          <c:spPr>
            <a:solidFill>
              <a:schemeClr val="accent3"/>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10</c:v>
                </c:pt>
              </c:numCache>
            </c:numRef>
          </c:val>
          <c:extLst>
            <c:ext xmlns:c16="http://schemas.microsoft.com/office/drawing/2014/chart" uri="{C3380CC4-5D6E-409C-BE32-E72D297353CC}">
              <c16:uniqueId val="{00000002-1B31-4652-BA24-227C88C94F09}"/>
            </c:ext>
          </c:extLst>
        </c:ser>
        <c:dLbls>
          <c:showLegendKey val="0"/>
          <c:showVal val="1"/>
          <c:showCatName val="0"/>
          <c:showSerName val="0"/>
          <c:showPercent val="0"/>
          <c:showBubbleSize val="0"/>
        </c:dLbls>
        <c:gapWidth val="111"/>
        <c:overlap val="100"/>
        <c:axId val="2024165712"/>
        <c:axId val="2024170032"/>
        <c:extLst>
          <c:ext xmlns:c15="http://schemas.microsoft.com/office/drawing/2012/chart" uri="{02D57815-91ED-43cb-92C2-25804820EDAC}">
            <c15:filteredBarSeries>
              <c15:ser>
                <c:idx val="3"/>
                <c:order val="3"/>
                <c:tx>
                  <c:strRef>
                    <c:extLst>
                      <c:ext uri="{02D57815-91ED-43cb-92C2-25804820EDAC}">
                        <c15:formulaRef>
                          <c15:sqref>Tabelle1!$E$1</c15:sqref>
                        </c15:formulaRef>
                      </c:ext>
                    </c:extLst>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Tabelle1!$E$2:$E$4</c15:sqref>
                        </c15:formulaRef>
                      </c:ext>
                    </c:extLst>
                    <c:numCache>
                      <c:formatCode>General</c:formatCode>
                      <c:ptCount val="3"/>
                      <c:pt idx="0">
                        <c:v>20</c:v>
                      </c:pt>
                      <c:pt idx="1">
                        <c:v>33</c:v>
                      </c:pt>
                      <c:pt idx="2">
                        <c:v>33</c:v>
                      </c:pt>
                    </c:numCache>
                  </c:numRef>
                </c:val>
                <c:extLst>
                  <c:ext xmlns:c16="http://schemas.microsoft.com/office/drawing/2014/chart" uri="{C3380CC4-5D6E-409C-BE32-E72D297353CC}">
                    <c16:uniqueId val="{00000003-1B31-4652-BA24-227C88C94F09}"/>
                  </c:ext>
                </c:extLst>
              </c15:ser>
            </c15:filteredBarSeries>
          </c:ext>
        </c:extLst>
      </c:barChart>
      <c:catAx>
        <c:axId val="202416571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majorGridlines>
          <c:spPr>
            <a:ln w="9525" cap="flat" cmpd="sng" algn="ctr">
              <a:solidFill>
                <a:schemeClr val="bg1">
                  <a:lumMod val="50000"/>
                </a:schemeClr>
              </a:solidFill>
              <a:prstDash val="sysDot"/>
              <a:round/>
            </a:ln>
            <a:effectLst/>
          </c:spPr>
        </c:majorGridlines>
        <c:numFmt formatCode="General" sourceLinked="1"/>
        <c:majorTickMark val="out"/>
        <c:minorTickMark val="none"/>
        <c:tickLblPos val="nextTo"/>
        <c:crossAx val="2024165712"/>
        <c:crosses val="autoZero"/>
        <c:crossBetween val="between"/>
        <c:majorUnit val="2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B691-42CB-AFB4-63CF24022874}"/>
                    </c:ext>
                  </c:extLst>
                </c:dPt>
                <c:dPt>
                  <c:idx val="1"/>
                  <c:bubble3D val="0"/>
                  <c:spPr>
                    <a:solidFill>
                      <a:schemeClr val="accent2"/>
                    </a:solidFill>
                    <a:ln w="38100">
                      <a:noFill/>
                    </a:ln>
                    <a:effectLst/>
                  </c:spPr>
                  <c:extLst>
                    <c:ext xmlns:c16="http://schemas.microsoft.com/office/drawing/2014/chart" uri="{C3380CC4-5D6E-409C-BE32-E72D297353CC}">
                      <c16:uniqueId val="{00000009-B691-42CB-AFB4-63CF24022874}"/>
                    </c:ext>
                  </c:extLst>
                </c:dPt>
                <c:dPt>
                  <c:idx val="2"/>
                  <c:bubble3D val="0"/>
                  <c:spPr>
                    <a:solidFill>
                      <a:schemeClr val="accent3"/>
                    </a:solidFill>
                    <a:ln w="38100">
                      <a:noFill/>
                    </a:ln>
                    <a:effectLst/>
                  </c:spPr>
                  <c:extLst>
                    <c:ext xmlns:c16="http://schemas.microsoft.com/office/drawing/2014/chart" uri="{C3380CC4-5D6E-409C-BE32-E72D297353CC}">
                      <c16:uniqueId val="{0000000B-B691-42CB-AFB4-63CF24022874}"/>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B691-42CB-AFB4-63CF24022874}"/>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B691-42CB-AFB4-63CF24022874}"/>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B691-42CB-AFB4-63CF24022874}"/>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B691-42CB-AFB4-63CF24022874}"/>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B691-42CB-AFB4-63CF24022874}"/>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B691-42CB-AFB4-63CF24022874}"/>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A8E8-4E58-9EF4-7B4F777A4AB7}"/>
                    </c:ext>
                  </c:extLst>
                </c:dPt>
                <c:dPt>
                  <c:idx val="1"/>
                  <c:bubble3D val="0"/>
                  <c:spPr>
                    <a:solidFill>
                      <a:schemeClr val="accent2"/>
                    </a:solidFill>
                    <a:ln w="38100">
                      <a:noFill/>
                    </a:ln>
                    <a:effectLst/>
                  </c:spPr>
                  <c:extLst>
                    <c:ext xmlns:c16="http://schemas.microsoft.com/office/drawing/2014/chart" uri="{C3380CC4-5D6E-409C-BE32-E72D297353CC}">
                      <c16:uniqueId val="{00000009-A8E8-4E58-9EF4-7B4F777A4AB7}"/>
                    </c:ext>
                  </c:extLst>
                </c:dPt>
                <c:dPt>
                  <c:idx val="2"/>
                  <c:bubble3D val="0"/>
                  <c:spPr>
                    <a:solidFill>
                      <a:schemeClr val="accent3"/>
                    </a:solidFill>
                    <a:ln w="38100">
                      <a:noFill/>
                    </a:ln>
                    <a:effectLst/>
                  </c:spPr>
                  <c:extLst>
                    <c:ext xmlns:c16="http://schemas.microsoft.com/office/drawing/2014/chart" uri="{C3380CC4-5D6E-409C-BE32-E72D297353CC}">
                      <c16:uniqueId val="{0000000B-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A8E8-4E58-9EF4-7B4F777A4AB7}"/>
                    </c:ext>
                  </c:extLst>
                </c:dPt>
                <c:dPt>
                  <c:idx val="1"/>
                  <c:bubble3D val="0"/>
                  <c:spPr>
                    <a:solidFill>
                      <a:schemeClr val="accent2"/>
                    </a:solidFill>
                    <a:ln w="38100">
                      <a:noFill/>
                    </a:ln>
                    <a:effectLst/>
                  </c:spPr>
                  <c:extLst>
                    <c:ext xmlns:c16="http://schemas.microsoft.com/office/drawing/2014/chart" uri="{C3380CC4-5D6E-409C-BE32-E72D297353CC}">
                      <c16:uniqueId val="{00000009-A8E8-4E58-9EF4-7B4F777A4AB7}"/>
                    </c:ext>
                  </c:extLst>
                </c:dPt>
                <c:dPt>
                  <c:idx val="2"/>
                  <c:bubble3D val="0"/>
                  <c:spPr>
                    <a:solidFill>
                      <a:schemeClr val="accent3"/>
                    </a:solidFill>
                    <a:ln w="38100">
                      <a:noFill/>
                    </a:ln>
                    <a:effectLst/>
                  </c:spPr>
                  <c:extLst>
                    <c:ext xmlns:c16="http://schemas.microsoft.com/office/drawing/2014/chart" uri="{C3380CC4-5D6E-409C-BE32-E72D297353CC}">
                      <c16:uniqueId val="{0000000B-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A8E8-4E58-9EF4-7B4F777A4AB7}"/>
                    </c:ext>
                  </c:extLst>
                </c:dPt>
                <c:dPt>
                  <c:idx val="1"/>
                  <c:bubble3D val="0"/>
                  <c:spPr>
                    <a:solidFill>
                      <a:schemeClr val="accent2"/>
                    </a:solidFill>
                    <a:ln w="38100">
                      <a:noFill/>
                    </a:ln>
                    <a:effectLst/>
                  </c:spPr>
                  <c:extLst>
                    <c:ext xmlns:c16="http://schemas.microsoft.com/office/drawing/2014/chart" uri="{C3380CC4-5D6E-409C-BE32-E72D297353CC}">
                      <c16:uniqueId val="{00000009-A8E8-4E58-9EF4-7B4F777A4AB7}"/>
                    </c:ext>
                  </c:extLst>
                </c:dPt>
                <c:dPt>
                  <c:idx val="2"/>
                  <c:bubble3D val="0"/>
                  <c:spPr>
                    <a:solidFill>
                      <a:schemeClr val="accent3"/>
                    </a:solidFill>
                    <a:ln w="38100">
                      <a:noFill/>
                    </a:ln>
                    <a:effectLst/>
                  </c:spPr>
                  <c:extLst>
                    <c:ext xmlns:c16="http://schemas.microsoft.com/office/drawing/2014/chart" uri="{C3380CC4-5D6E-409C-BE32-E72D297353CC}">
                      <c16:uniqueId val="{0000000B-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l">
              <a:defRPr/>
            </a:pPr>
            <a:r>
              <a:rPr lang="en-GB" sz="1000" b="0" i="0" u="none" strike="noStrike" kern="1200" spc="0" baseline="0" noProof="0">
                <a:solidFill>
                  <a:schemeClr val="tx1"/>
                </a:solidFill>
                <a:latin typeface="DeutscheBank Medium" panose="020B0603020202030204" pitchFamily="34" charset="0"/>
                <a:ea typeface="DeutscheBank Medium" panose="020B0603020202030204" pitchFamily="34" charset="0"/>
              </a:rPr>
              <a:t>Headline in Deutsche Bank medium</a:t>
            </a:r>
          </a:p>
          <a:p>
            <a:pPr algn="l">
              <a:defRPr/>
            </a:pPr>
            <a:r>
              <a:rPr lang="en-GB" sz="1000" b="0" i="0" u="none" strike="noStrike" kern="1200" spc="0" baseline="0" noProof="0">
                <a:solidFill>
                  <a:schemeClr val="tx1"/>
                </a:solidFill>
                <a:latin typeface="DeutscheBank Light" panose="020B0403020202030204" pitchFamily="34" charset="0"/>
                <a:ea typeface="DeutscheBank Light" panose="020B0403020202030204" pitchFamily="34" charset="0"/>
              </a:rPr>
              <a:t>With a subtitle in light</a:t>
            </a:r>
          </a:p>
        </c:rich>
      </c:tx>
      <c:layout>
        <c:manualLayout>
          <c:xMode val="edge"/>
          <c:yMode val="edge"/>
          <c:x val="2.0422595332953899E-2"/>
          <c:y val="3.2664263017234726E-2"/>
        </c:manualLayout>
      </c:layout>
      <c:overlay val="0"/>
    </c:title>
    <c:autoTitleDeleted val="0"/>
    <c:plotArea>
      <c:layout>
        <c:manualLayout>
          <c:layoutTarget val="inner"/>
          <c:xMode val="edge"/>
          <c:yMode val="edge"/>
          <c:x val="0.2927054364619544"/>
          <c:y val="0.27320445283071804"/>
          <c:w val="0.34561751641560445"/>
          <c:h val="0.53002557415988072"/>
        </c:manualLayout>
      </c:layout>
      <c:doughnutChart>
        <c:varyColors val="1"/>
        <c:ser>
          <c:idx val="0"/>
          <c:order val="0"/>
          <c:tx>
            <c:strRef>
              <c:f>Sheet1!$B$1</c:f>
              <c:strCache>
                <c:ptCount val="1"/>
                <c:pt idx="0">
                  <c:v>Sales</c:v>
                </c:pt>
              </c:strCache>
            </c:strRef>
          </c:tx>
          <c:spPr>
            <a:solidFill>
              <a:srgbClr val="3BB8B8"/>
            </a:solidFill>
          </c:spPr>
          <c:dPt>
            <c:idx val="0"/>
            <c:bubble3D val="0"/>
            <c:spPr>
              <a:solidFill>
                <a:srgbClr val="1E2A78"/>
              </a:solidFill>
              <a:ln w="19050">
                <a:solidFill>
                  <a:schemeClr val="lt1"/>
                </a:solidFill>
              </a:ln>
              <a:effectLst/>
            </c:spPr>
            <c:extLst>
              <c:ext xmlns:c16="http://schemas.microsoft.com/office/drawing/2014/chart" uri="{C3380CC4-5D6E-409C-BE32-E72D297353CC}">
                <c16:uniqueId val="{00000001-20A9-4A13-91A2-FCD645C09163}"/>
              </c:ext>
            </c:extLst>
          </c:dPt>
          <c:dPt>
            <c:idx val="1"/>
            <c:bubble3D val="0"/>
            <c:spPr>
              <a:solidFill>
                <a:srgbClr val="3BB8B8"/>
              </a:solidFill>
              <a:ln w="19050">
                <a:solidFill>
                  <a:schemeClr val="lt1"/>
                </a:solidFill>
              </a:ln>
              <a:effectLst/>
            </c:spPr>
            <c:extLst>
              <c:ext xmlns:c16="http://schemas.microsoft.com/office/drawing/2014/chart" uri="{C3380CC4-5D6E-409C-BE32-E72D297353CC}">
                <c16:uniqueId val="{00000003-20A9-4A13-91A2-FCD645C09163}"/>
              </c:ext>
            </c:extLst>
          </c:dPt>
          <c:dPt>
            <c:idx val="2"/>
            <c:bubble3D val="0"/>
            <c:spPr>
              <a:solidFill>
                <a:srgbClr val="3BB8B8"/>
              </a:solidFill>
              <a:ln w="19050">
                <a:solidFill>
                  <a:schemeClr val="lt1"/>
                </a:solidFill>
              </a:ln>
              <a:effectLst/>
            </c:spPr>
            <c:extLst>
              <c:ext xmlns:c16="http://schemas.microsoft.com/office/drawing/2014/chart" uri="{C3380CC4-5D6E-409C-BE32-E72D297353CC}">
                <c16:uniqueId val="{00000005-20A9-4A13-91A2-FCD645C09163}"/>
              </c:ext>
            </c:extLst>
          </c:dPt>
          <c:dPt>
            <c:idx val="3"/>
            <c:bubble3D val="0"/>
            <c:spPr>
              <a:solidFill>
                <a:srgbClr val="3BB8B8"/>
              </a:solidFill>
              <a:ln w="19050">
                <a:solidFill>
                  <a:schemeClr val="lt1"/>
                </a:solidFill>
              </a:ln>
              <a:effectLst/>
            </c:spPr>
            <c:extLst>
              <c:ext xmlns:c16="http://schemas.microsoft.com/office/drawing/2014/chart" uri="{C3380CC4-5D6E-409C-BE32-E72D297353CC}">
                <c16:uniqueId val="{00000007-20A9-4A13-91A2-FCD645C09163}"/>
              </c:ext>
            </c:extLst>
          </c:dPt>
          <c:dPt>
            <c:idx val="4"/>
            <c:bubble3D val="0"/>
            <c:spPr>
              <a:solidFill>
                <a:srgbClr val="3BB8B8"/>
              </a:solidFill>
              <a:ln w="19050">
                <a:solidFill>
                  <a:schemeClr val="lt1"/>
                </a:solidFill>
              </a:ln>
              <a:effectLst/>
            </c:spPr>
            <c:extLst>
              <c:ext xmlns:c16="http://schemas.microsoft.com/office/drawing/2014/chart" uri="{C3380CC4-5D6E-409C-BE32-E72D297353CC}">
                <c16:uniqueId val="{00000009-20A9-4A13-91A2-FCD645C09163}"/>
              </c:ext>
            </c:extLst>
          </c:dPt>
          <c:dLbls>
            <c:dLbl>
              <c:idx val="0"/>
              <c:layout>
                <c:manualLayout>
                  <c:x val="0.30166796863069045"/>
                  <c:y val="-0.12587902981812615"/>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6F44C2D1-F852-4AB6-A4B6-9A43366DF48B}" type="PERCENTAGE">
                      <a:rPr lang="en-US" sz="800" b="0"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endParaRPr lang="en-US" sz="800" b="0" dirty="0">
                      <a:latin typeface="DeutscheBank Medium" panose="020B0603020202030204" pitchFamily="34" charset="0"/>
                      <a:ea typeface="DeutscheBank Medium" panose="020B0603020202030204" pitchFamily="34" charset="0"/>
                    </a:endParaRPr>
                  </a:p>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28CE892B-B93F-4CE5-88A6-B4FF22A79C22}" type="CELLREF">
                      <a:rPr lang="en-US" sz="800" smtClean="0">
                        <a:latin typeface="DeutscheBank Light" panose="020B0403020202030204" pitchFamily="34" charset="0"/>
                        <a:ea typeface="DeutscheBank Light" panose="020B04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de-DE"/>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884611375818939"/>
                      <c:h val="0.29924336848833494"/>
                    </c:manualLayout>
                  </c15:layout>
                  <c15:dlblFieldTable>
                    <c15:dlblFTEntry>
                      <c15:txfldGUID>{28CE892B-B93F-4CE5-88A6-B4FF22A79C22}</c15:txfldGUID>
                      <c15:f>Sheet1!$C$2</c15:f>
                      <c15:dlblFieldTableCache>
                        <c:ptCount val="1"/>
                        <c:pt idx="0">
                          <c:v>Dicae saeriament enditia Busa etur? Obis etum quias ute officat.</c:v>
                        </c:pt>
                      </c15:dlblFieldTableCache>
                    </c15:dlblFTEntry>
                  </c15:dlblFieldTable>
                  <c15:showDataLabelsRange val="0"/>
                </c:ext>
                <c:ext xmlns:c16="http://schemas.microsoft.com/office/drawing/2014/chart" uri="{C3380CC4-5D6E-409C-BE32-E72D297353CC}">
                  <c16:uniqueId val="{00000001-20A9-4A13-91A2-FCD645C09163}"/>
                </c:ext>
              </c:extLst>
            </c:dLbl>
            <c:dLbl>
              <c:idx val="1"/>
              <c:layout>
                <c:manualLayout>
                  <c:x val="0.21460602549246802"/>
                  <c:y val="-9.7306190994916487E-3"/>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3534B5C1-E6BE-4A60-8FCD-6EC7286F8ADD}" type="PERCENTAGE">
                      <a:rPr lang="en-US" sz="800"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sz="800" baseline="0" dirty="0"/>
                      <a:t>
</a:t>
                    </a:r>
                    <a:fld id="{D1226FC3-B489-4BC7-92A5-72F4627A5271}" type="CELLREF">
                      <a:rPr lang="en-US" sz="800" baseline="0" smtClean="0">
                        <a:latin typeface="DeutscheBank Light" panose="020B0403020202030204" pitchFamily="34" charset="0"/>
                        <a:ea typeface="DeutscheBank Light" panose="020B04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sz="800"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6147582886638865"/>
                      <c:h val="0.27331695429849795"/>
                    </c:manualLayout>
                  </c15:layout>
                  <c15:dlblFieldTable>
                    <c15:dlblFTEntry>
                      <c15:txfldGUID>{D1226FC3-B489-4BC7-92A5-72F4627A5271}</c15:txfldGUID>
                      <c15:f>Sheet1!$C$3</c15:f>
                      <c15:dlblFieldTableCache>
                        <c:ptCount val="1"/>
                        <c:pt idx="0">
                          <c:v>Exceate moluptia dicae saeriament enditia</c:v>
                        </c:pt>
                      </c15:dlblFieldTableCache>
                    </c15:dlblFTEntry>
                  </c15:dlblFieldTable>
                  <c15:showDataLabelsRange val="0"/>
                </c:ext>
                <c:ext xmlns:c16="http://schemas.microsoft.com/office/drawing/2014/chart" uri="{C3380CC4-5D6E-409C-BE32-E72D297353CC}">
                  <c16:uniqueId val="{00000003-20A9-4A13-91A2-FCD645C09163}"/>
                </c:ext>
              </c:extLst>
            </c:dLbl>
            <c:dLbl>
              <c:idx val="2"/>
              <c:layout>
                <c:manualLayout>
                  <c:x val="0.29870775395905746"/>
                  <c:y val="6.570669934640512E-2"/>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F6728C49-17C7-4ACE-B708-B7680BF9DC2B}" type="PERCENTAGE">
                      <a:rPr lang="en-US" sz="800" b="0"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sz="800" baseline="0" dirty="0"/>
                      <a:t>
</a:t>
                    </a:r>
                    <a:fld id="{D2AA2362-C2BE-4AEC-B144-FE9C0EA19821}" type="CELLREF">
                      <a:rPr lang="en-US" sz="800" baseline="0" smtClean="0"/>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sz="800"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6631935620499786"/>
                      <c:h val="0.24466322151536077"/>
                    </c:manualLayout>
                  </c15:layout>
                  <c15:dlblFieldTable>
                    <c15:dlblFTEntry>
                      <c15:txfldGUID>{D2AA2362-C2BE-4AEC-B144-FE9C0EA19821}</c15:txfldGUID>
                      <c15:f>Sheet1!$C$4</c15:f>
                      <c15:dlblFieldTableCache>
                        <c:ptCount val="1"/>
                        <c:pt idx="0">
                          <c:v>Sample text Optur? Exceate moluptia dicae saeriament enditia</c:v>
                        </c:pt>
                      </c15:dlblFieldTableCache>
                    </c15:dlblFTEntry>
                  </c15:dlblFieldTable>
                  <c15:showDataLabelsRange val="0"/>
                </c:ext>
                <c:ext xmlns:c16="http://schemas.microsoft.com/office/drawing/2014/chart" uri="{C3380CC4-5D6E-409C-BE32-E72D297353CC}">
                  <c16:uniqueId val="{00000005-20A9-4A13-91A2-FCD645C09163}"/>
                </c:ext>
              </c:extLst>
            </c:dLbl>
            <c:dLbl>
              <c:idx val="3"/>
              <c:layout>
                <c:manualLayout>
                  <c:x val="-0.25011124788225331"/>
                  <c:y val="9.5064308554352078E-2"/>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0FC863EA-765F-4368-AE80-15F2C92D4DC0}" type="PERCENTAGE">
                      <a:rPr lang="en-US"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baseline="0" dirty="0"/>
                      <a:t>
</a:t>
                    </a:r>
                    <a:fld id="{A89C8FC5-8B90-4902-82C9-870CA9CFD3AF}" type="CELLREF">
                      <a:rPr lang="en-US" baseline="0" smtClean="0"/>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2773255506141463"/>
                      <c:h val="0.24871006941496962"/>
                    </c:manualLayout>
                  </c15:layout>
                  <c15:dlblFieldTable>
                    <c15:dlblFTEntry>
                      <c15:txfldGUID>{A89C8FC5-8B90-4902-82C9-870CA9CFD3AF}</c15:txfldGUID>
                      <c15:f>Sheet1!$C$5</c15:f>
                      <c15:dlblFieldTableCache>
                        <c:ptCount val="1"/>
                        <c:pt idx="0">
                          <c:v>Exceate moluptia dicae saeriament enditia</c:v>
                        </c:pt>
                      </c15:dlblFieldTableCache>
                    </c15:dlblFTEntry>
                  </c15:dlblFieldTable>
                  <c15:showDataLabelsRange val="0"/>
                </c:ext>
                <c:ext xmlns:c16="http://schemas.microsoft.com/office/drawing/2014/chart" uri="{C3380CC4-5D6E-409C-BE32-E72D297353CC}">
                  <c16:uniqueId val="{00000007-20A9-4A13-91A2-FCD645C09163}"/>
                </c:ext>
              </c:extLst>
            </c:dLbl>
            <c:dLbl>
              <c:idx val="4"/>
              <c:layout>
                <c:manualLayout>
                  <c:x val="-0.2055977211278486"/>
                  <c:y val="-0.11994842256139558"/>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79245143-7161-4990-8192-7A4FCF3EEC28}" type="PERCENTAGE">
                      <a:rPr lang="en-US"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baseline="0" dirty="0"/>
                      <a:t>
</a:t>
                    </a:r>
                    <a:fld id="{4B68D4F0-0B4F-47E9-9140-B2444B4CD3ED}" type="CELLREF">
                      <a:rPr lang="en-US" baseline="0" smtClean="0"/>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6206522788721515"/>
                      <c:h val="0.25817351334461736"/>
                    </c:manualLayout>
                  </c15:layout>
                  <c15:dlblFieldTable>
                    <c15:dlblFTEntry>
                      <c15:txfldGUID>{4B68D4F0-0B4F-47E9-9140-B2444B4CD3ED}</c15:txfldGUID>
                      <c15:f>Sheet1!$C$6</c15:f>
                      <c15:dlblFieldTableCache>
                        <c:ptCount val="1"/>
                        <c:pt idx="0">
                          <c:v>Moluptia dicae saeriament enditia Busa etur? Obis etum quias ute officat.</c:v>
                        </c:pt>
                      </c15:dlblFieldTableCache>
                    </c15:dlblFTEntry>
                  </c15:dlblFieldTable>
                  <c15:showDataLabelsRange val="0"/>
                </c:ext>
                <c:ext xmlns:c16="http://schemas.microsoft.com/office/drawing/2014/chart" uri="{C3380CC4-5D6E-409C-BE32-E72D297353CC}">
                  <c16:uniqueId val="{00000009-20A9-4A13-91A2-FCD645C09163}"/>
                </c:ext>
              </c:extLst>
            </c:dLbl>
            <c:numFmt formatCode="0%" sourceLinked="0"/>
            <c:spPr>
              <a:noFill/>
              <a:ln>
                <a:noFill/>
              </a:ln>
              <a:effectLst/>
            </c:spPr>
            <c:txPr>
              <a:bodyPr rot="0" spcFirstLastPara="1" vertOverflow="ellipsis" vert="horz" wrap="square" lIns="36000" tIns="39600" rIns="36000" bIns="3600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endParaRPr lang="de-DE"/>
              </a:p>
            </c:txPr>
            <c:showLegendKey val="0"/>
            <c:showVal val="1"/>
            <c:showCatName val="0"/>
            <c:showSerName val="0"/>
            <c:showPercent val="1"/>
            <c:showBubbleSize val="0"/>
            <c:separator>
</c:separator>
            <c:showLeaderLines val="1"/>
            <c:leaderLines>
              <c:spPr>
                <a:ln w="9525" cap="flat" cmpd="sng" algn="ctr">
                  <a:solidFill>
                    <a:schemeClr val="tx1"/>
                  </a:solidFill>
                  <a:round/>
                </a:ln>
                <a:effectLst/>
              </c:spPr>
            </c:leaderLines>
            <c:extLst>
              <c:ext xmlns:c15="http://schemas.microsoft.com/office/drawing/2012/chart" uri="{CE6537A1-D6FC-4f65-9D91-7224C49458BB}">
                <c15:spPr xmlns:c15="http://schemas.microsoft.com/office/drawing/2012/chart">
                  <a:prstGeom prst="rect">
                    <a:avLst/>
                  </a:prstGeom>
                </c15:spPr>
              </c:ext>
            </c:extLst>
          </c:dLbls>
          <c:cat>
            <c:numRef>
              <c:f>Sheet1!$A$2:$A$6</c:f>
              <c:numCache>
                <c:formatCode>General</c:formatCode>
                <c:ptCount val="5"/>
                <c:pt idx="0">
                  <c:v>1</c:v>
                </c:pt>
                <c:pt idx="1">
                  <c:v>2</c:v>
                </c:pt>
                <c:pt idx="2">
                  <c:v>3</c:v>
                </c:pt>
                <c:pt idx="3">
                  <c:v>4</c:v>
                </c:pt>
                <c:pt idx="4">
                  <c:v>5</c:v>
                </c:pt>
              </c:numCache>
            </c:numRef>
          </c:cat>
          <c:val>
            <c:numRef>
              <c:f>Sheet1!$B$2:$B$6</c:f>
              <c:numCache>
                <c:formatCode>General</c:formatCode>
                <c:ptCount val="5"/>
                <c:pt idx="0">
                  <c:v>19</c:v>
                </c:pt>
                <c:pt idx="1">
                  <c:v>10</c:v>
                </c:pt>
                <c:pt idx="2">
                  <c:v>14</c:v>
                </c:pt>
                <c:pt idx="3">
                  <c:v>19</c:v>
                </c:pt>
                <c:pt idx="4">
                  <c:v>16</c:v>
                </c:pt>
              </c:numCache>
            </c:numRef>
          </c:val>
          <c:extLst>
            <c:ext xmlns:c16="http://schemas.microsoft.com/office/drawing/2014/chart" uri="{C3380CC4-5D6E-409C-BE32-E72D297353CC}">
              <c16:uniqueId val="{0000000A-20A9-4A13-91A2-FCD645C09163}"/>
            </c:ext>
          </c:extLst>
        </c:ser>
        <c:ser>
          <c:idx val="1"/>
          <c:order val="1"/>
          <c:tx>
            <c:strRef>
              <c:f>Sheet1!$C$1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C-20A9-4A13-91A2-FCD645C0916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E-20A9-4A13-91A2-FCD645C0916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10-20A9-4A13-91A2-FCD645C0916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12-20A9-4A13-91A2-FCD645C09163}"/>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14-20A9-4A13-91A2-FCD645C09163}"/>
              </c:ext>
            </c:extLst>
          </c:dPt>
          <c:dLbls>
            <c:delete val="1"/>
          </c:dLbls>
          <c:cat>
            <c:numRef>
              <c:f>Sheet1!$A$2:$A$6</c:f>
              <c:numCache>
                <c:formatCode>General</c:formatCode>
                <c:ptCount val="5"/>
                <c:pt idx="0">
                  <c:v>1</c:v>
                </c:pt>
                <c:pt idx="1">
                  <c:v>2</c:v>
                </c:pt>
                <c:pt idx="2">
                  <c:v>3</c:v>
                </c:pt>
                <c:pt idx="3">
                  <c:v>4</c:v>
                </c:pt>
                <c:pt idx="4">
                  <c:v>5</c:v>
                </c:pt>
              </c:numCache>
            </c:numRef>
          </c:cat>
          <c:val>
            <c:numRef>
              <c:f>Sheet1!$C$2:$C$6</c:f>
              <c:numCache>
                <c:formatCode>General</c:formatCode>
                <c:ptCount val="5"/>
                <c:pt idx="0">
                  <c:v>0</c:v>
                </c:pt>
                <c:pt idx="1">
                  <c:v>0</c:v>
                </c:pt>
                <c:pt idx="2">
                  <c:v>0</c:v>
                </c:pt>
                <c:pt idx="3">
                  <c:v>0</c:v>
                </c:pt>
                <c:pt idx="4">
                  <c:v>0</c:v>
                </c:pt>
              </c:numCache>
            </c:numRef>
          </c:val>
          <c:extLst>
            <c:ext xmlns:c16="http://schemas.microsoft.com/office/drawing/2014/chart" uri="{C3380CC4-5D6E-409C-BE32-E72D297353CC}">
              <c16:uniqueId val="{00000015-20A9-4A13-91A2-FCD645C09163}"/>
            </c:ext>
          </c:extLst>
        </c:ser>
        <c:dLbls>
          <c:showLegendKey val="0"/>
          <c:showVal val="1"/>
          <c:showCatName val="0"/>
          <c:showSerName val="0"/>
          <c:showPercent val="0"/>
          <c:showBubbleSize val="0"/>
          <c:showLeaderLines val="1"/>
        </c:dLbls>
        <c:firstSliceAng val="345"/>
        <c:holeSize val="6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3500">
      <a:solidFill>
        <a:srgbClr val="EDF1F7"/>
      </a:solidFill>
    </a:ln>
    <a:effectLst/>
  </c:spPr>
  <c:txPr>
    <a:bodyPr/>
    <a:lstStyle/>
    <a:p>
      <a:pPr>
        <a:defRPr lang="en-GB" noProof="0"/>
      </a:pPr>
      <a:endParaRPr lang="de-DE"/>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000" b="0" i="0" u="none" strike="noStrike" kern="1200" spc="0" baseline="0" noProof="0">
                <a:solidFill>
                  <a:schemeClr val="tx1"/>
                </a:solidFill>
                <a:latin typeface="DeutscheBank Medium" panose="020B0603020202030204" pitchFamily="34" charset="0"/>
                <a:ea typeface="DeutscheBank Medium" panose="020B0603020202030204" pitchFamily="34" charset="0"/>
              </a:rPr>
              <a:t>Headline in Deutsche Bank medium</a:t>
            </a:r>
          </a:p>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000" b="0" i="0" u="none" strike="noStrike" kern="1200" spc="0" baseline="0" noProof="0">
                <a:solidFill>
                  <a:schemeClr val="tx1"/>
                </a:solidFill>
                <a:latin typeface="DeutscheBank Light" panose="020B0403020202030204" pitchFamily="34" charset="0"/>
                <a:ea typeface="DeutscheBank Light" panose="020B0403020202030204" pitchFamily="34" charset="0"/>
              </a:rPr>
              <a:t>With a subtitle in light</a:t>
            </a:r>
          </a:p>
        </c:rich>
      </c:tx>
      <c:layout>
        <c:manualLayout>
          <c:xMode val="edge"/>
          <c:yMode val="edge"/>
          <c:x val="3.6770429273338505E-2"/>
          <c:y val="4.3462942737355063E-2"/>
        </c:manualLayout>
      </c:layout>
      <c:overlay val="0"/>
      <c:spPr>
        <a:noFill/>
        <a:ln>
          <a:noFill/>
        </a:ln>
        <a:effectLst/>
      </c:spPr>
    </c:title>
    <c:autoTitleDeleted val="0"/>
    <c:plotArea>
      <c:layout>
        <c:manualLayout>
          <c:layoutTarget val="inner"/>
          <c:xMode val="edge"/>
          <c:yMode val="edge"/>
          <c:x val="7.5975113663555874E-2"/>
          <c:y val="0.34677704019422922"/>
          <c:w val="0.59565805216558987"/>
          <c:h val="0.53919119133225912"/>
        </c:manualLayout>
      </c:layout>
      <c:barChart>
        <c:barDir val="col"/>
        <c:grouping val="stacked"/>
        <c:varyColors val="0"/>
        <c:ser>
          <c:idx val="0"/>
          <c:order val="0"/>
          <c:tx>
            <c:strRef>
              <c:f>Tabelle1!$B$1</c:f>
              <c:strCache>
                <c:ptCount val="1"/>
                <c:pt idx="0">
                  <c:v>Sample 1</c:v>
                </c:pt>
              </c:strCache>
            </c:strRef>
          </c:tx>
          <c:spPr>
            <a:solidFill>
              <a:schemeClr val="accent1"/>
            </a:solidFill>
            <a:ln w="38100">
              <a:noFill/>
            </a:ln>
            <a:effectLst/>
          </c:spPr>
          <c:invertIfNegative val="0"/>
          <c:dLbls>
            <c:spPr>
              <a:noFill/>
              <a:ln>
                <a:noFill/>
              </a:ln>
              <a:effectLst/>
            </c:spPr>
            <c:txPr>
              <a:bodyPr rot="0" spcFirstLastPara="1" vertOverflow="ellipsis" vert="horz" wrap="none" lIns="360000" tIns="0" rIns="0" bIns="0" anchor="t" anchorCtr="0">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5</c:v>
                </c:pt>
                <c:pt idx="1">
                  <c:v>10</c:v>
                </c:pt>
                <c:pt idx="2">
                  <c:v>10</c:v>
                </c:pt>
              </c:numCache>
            </c:numRef>
          </c:val>
          <c:extLst>
            <c:ext xmlns:c16="http://schemas.microsoft.com/office/drawing/2014/chart" uri="{C3380CC4-5D6E-409C-BE32-E72D297353CC}">
              <c16:uniqueId val="{00000000-3189-4578-B77B-5736D4971F19}"/>
            </c:ext>
          </c:extLst>
        </c:ser>
        <c:ser>
          <c:idx val="1"/>
          <c:order val="1"/>
          <c:tx>
            <c:strRef>
              <c:f>Tabelle1!$C$1</c:f>
              <c:strCache>
                <c:ptCount val="1"/>
                <c:pt idx="0">
                  <c:v>Sample 2</c:v>
                </c:pt>
              </c:strCache>
            </c:strRef>
          </c:tx>
          <c:spPr>
            <a:solidFill>
              <a:schemeClr val="accent2"/>
            </a:solidFill>
            <a:ln w="38100">
              <a:noFill/>
            </a:ln>
            <a:effectLst/>
          </c:spPr>
          <c:invertIfNegative val="0"/>
          <c:dLbls>
            <c:spPr>
              <a:noFill/>
              <a:ln>
                <a:noFill/>
              </a:ln>
              <a:effectLst/>
            </c:spPr>
            <c:txPr>
              <a:bodyPr rot="0" spcFirstLastPara="1" vertOverflow="ellipsis" vert="horz" wrap="none" lIns="360000" tIns="0" rIns="0" bIns="0" anchor="ctr" anchorCtr="1">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10</c:v>
                </c:pt>
                <c:pt idx="1">
                  <c:v>35</c:v>
                </c:pt>
                <c:pt idx="2">
                  <c:v>35</c:v>
                </c:pt>
              </c:numCache>
            </c:numRef>
          </c:val>
          <c:extLst>
            <c:ext xmlns:c16="http://schemas.microsoft.com/office/drawing/2014/chart" uri="{C3380CC4-5D6E-409C-BE32-E72D297353CC}">
              <c16:uniqueId val="{00000001-3189-4578-B77B-5736D4971F19}"/>
            </c:ext>
          </c:extLst>
        </c:ser>
        <c:ser>
          <c:idx val="2"/>
          <c:order val="2"/>
          <c:tx>
            <c:strRef>
              <c:f>Tabelle1!$D$1</c:f>
              <c:strCache>
                <c:ptCount val="1"/>
                <c:pt idx="0">
                  <c:v>Sample 3</c:v>
                </c:pt>
              </c:strCache>
            </c:strRef>
          </c:tx>
          <c:spPr>
            <a:solidFill>
              <a:schemeClr val="accent3"/>
            </a:solidFill>
            <a:ln w="38100">
              <a:noFill/>
            </a:ln>
            <a:effectLst/>
          </c:spPr>
          <c:invertIfNegative val="0"/>
          <c:dLbls>
            <c:spPr>
              <a:noFill/>
              <a:ln>
                <a:noFill/>
              </a:ln>
              <a:effectLst/>
            </c:spPr>
            <c:txPr>
              <a:bodyPr rot="0" spcFirstLastPara="1" vertOverflow="ellipsis" vert="horz" wrap="none" lIns="360000" tIns="0" rIns="0" bIns="0" anchor="ctr" anchorCtr="1">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35</c:v>
                </c:pt>
                <c:pt idx="1">
                  <c:v>20</c:v>
                </c:pt>
                <c:pt idx="2">
                  <c:v>20</c:v>
                </c:pt>
              </c:numCache>
            </c:numRef>
          </c:val>
          <c:extLst>
            <c:ext xmlns:c16="http://schemas.microsoft.com/office/drawing/2014/chart" uri="{C3380CC4-5D6E-409C-BE32-E72D297353CC}">
              <c16:uniqueId val="{00000002-3189-4578-B77B-5736D4971F19}"/>
            </c:ext>
          </c:extLst>
        </c:ser>
        <c:ser>
          <c:idx val="3"/>
          <c:order val="3"/>
          <c:tx>
            <c:strRef>
              <c:f>Tabelle1!$E$1</c:f>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none" lIns="360000" tIns="0" rIns="0" bIns="0" anchor="ctr" anchorCtr="1">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pPr xmlns:c15="http://schemas.microsoft.com/office/drawing/2012/chart">
                  <a:prstGeom prst="rect">
                    <a:avLst/>
                  </a:prstGeom>
                </c15:spPr>
                <c15:showLeaderLines val="0"/>
              </c:ext>
            </c:extLst>
          </c:dLbls>
          <c:cat>
            <c:numRef>
              <c:f>Tabelle1!$A$2:$A$4</c:f>
              <c:numCache>
                <c:formatCode>General</c:formatCode>
                <c:ptCount val="3"/>
                <c:pt idx="0">
                  <c:v>2023</c:v>
                </c:pt>
                <c:pt idx="1">
                  <c:v>2024</c:v>
                </c:pt>
                <c:pt idx="2">
                  <c:v>2025</c:v>
                </c:pt>
              </c:numCache>
            </c:numRef>
          </c:cat>
          <c:val>
            <c:numRef>
              <c:f>Tabelle1!$E$2:$E$4</c:f>
              <c:numCache>
                <c:formatCode>General</c:formatCode>
                <c:ptCount val="3"/>
                <c:pt idx="0">
                  <c:v>20</c:v>
                </c:pt>
                <c:pt idx="1">
                  <c:v>20</c:v>
                </c:pt>
                <c:pt idx="2">
                  <c:v>30</c:v>
                </c:pt>
              </c:numCache>
            </c:numRef>
          </c:val>
          <c:extLst xmlns:c15="http://schemas.microsoft.com/office/drawing/2012/chart">
            <c:ext xmlns:c16="http://schemas.microsoft.com/office/drawing/2014/chart" uri="{C3380CC4-5D6E-409C-BE32-E72D297353CC}">
              <c16:uniqueId val="{00000003-3189-4578-B77B-5736D4971F19}"/>
            </c:ext>
          </c:extLst>
        </c:ser>
        <c:dLbls>
          <c:showLegendKey val="0"/>
          <c:showVal val="1"/>
          <c:showCatName val="0"/>
          <c:showSerName val="0"/>
          <c:showPercent val="0"/>
          <c:showBubbleSize val="0"/>
        </c:dLbls>
        <c:gapWidth val="342"/>
        <c:overlap val="100"/>
        <c:axId val="2024165712"/>
        <c:axId val="2024170032"/>
        <c:extLst/>
      </c:barChart>
      <c:catAx>
        <c:axId val="2024165712"/>
        <c:scaling>
          <c:orientation val="minMax"/>
        </c:scaling>
        <c:delete val="0"/>
        <c:axPos val="b"/>
        <c:numFmt formatCode="General" sourceLinked="0"/>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numFmt formatCode="General" sourceLinked="1"/>
        <c:majorTickMark val="out"/>
        <c:minorTickMark val="none"/>
        <c:tickLblPos val="nextTo"/>
        <c:crossAx val="2024165712"/>
        <c:crosses val="autoZero"/>
        <c:crossBetween val="between"/>
        <c:majorUnit val="25"/>
      </c:valAx>
      <c:spPr>
        <a:noFill/>
        <a:ln>
          <a:noFill/>
        </a:ln>
        <a:effectLst/>
      </c:spPr>
    </c:plotArea>
    <c:legend>
      <c:legendPos val="r"/>
      <c:layout>
        <c:manualLayout>
          <c:xMode val="edge"/>
          <c:yMode val="edge"/>
          <c:x val="0.7293874450478407"/>
          <c:y val="0.65304473243464245"/>
          <c:w val="0.24613039824153091"/>
          <c:h val="0.25258156453626712"/>
        </c:manualLayout>
      </c:layout>
      <c:overlay val="0"/>
      <c:spPr>
        <a:noFill/>
        <a:ln>
          <a:noFill/>
        </a:ln>
        <a:effectLst/>
      </c:spPr>
      <c:txPr>
        <a:bodyPr rot="0" spcFirstLastPara="1" vertOverflow="ellipsis" vert="horz" wrap="square" anchor="ctr" anchorCtr="1"/>
        <a:lstStyle/>
        <a:p>
          <a:pPr>
            <a:defRPr lang="en-GB" sz="9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0325">
      <a:solidFill>
        <a:srgbClr val="EDF1F7"/>
      </a:solidFill>
      <a:miter lim="800000"/>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000" noProof="0">
                <a:solidFill>
                  <a:schemeClr val="tx1"/>
                </a:solidFill>
                <a:latin typeface="DeutscheBank Medium" panose="020B0603020202030204" pitchFamily="34" charset="0"/>
                <a:ea typeface="DeutscheBank Medium" panose="020B0603020202030204" pitchFamily="34" charset="0"/>
              </a:rPr>
              <a:t>Headline in medium</a:t>
            </a:r>
          </a:p>
          <a:p>
            <a:pPr algn="l">
              <a:defRPr sz="1000"/>
            </a:pPr>
            <a:r>
              <a:rPr lang="en-GB" sz="1000" noProof="0">
                <a:solidFill>
                  <a:schemeClr val="tx1"/>
                </a:solidFill>
              </a:rPr>
              <a:t>With a subtitle in light</a:t>
            </a:r>
          </a:p>
        </c:rich>
      </c:tx>
      <c:layout>
        <c:manualLayout>
          <c:xMode val="edge"/>
          <c:yMode val="edge"/>
          <c:x val="3.7345498308613063E-2"/>
          <c:y val="4.0242452313406576E-2"/>
        </c:manualLayout>
      </c:layout>
      <c:overlay val="0"/>
      <c:spPr>
        <a:noFill/>
        <a:ln>
          <a:noFill/>
        </a:ln>
        <a:effectLst/>
      </c:spPr>
      <c:txPr>
        <a:bodyPr rot="0" spcFirstLastPara="1" vertOverflow="ellipsis" vert="horz" wrap="square" anchor="ctr" anchorCtr="1"/>
        <a:lstStyle/>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title>
    <c:autoTitleDeleted val="0"/>
    <c:plotArea>
      <c:layout>
        <c:manualLayout>
          <c:layoutTarget val="inner"/>
          <c:xMode val="edge"/>
          <c:yMode val="edge"/>
          <c:x val="0.11795830080666146"/>
          <c:y val="0.25709305139270533"/>
          <c:w val="0.76960187353629972"/>
          <c:h val="0.51911917306124988"/>
        </c:manualLayout>
      </c:layout>
      <c:lineChart>
        <c:grouping val="standard"/>
        <c:varyColors val="0"/>
        <c:ser>
          <c:idx val="0"/>
          <c:order val="0"/>
          <c:tx>
            <c:strRef>
              <c:f>Tabelle1!$B$1</c:f>
              <c:strCache>
                <c:ptCount val="1"/>
                <c:pt idx="0">
                  <c:v>Sample 1</c:v>
                </c:pt>
              </c:strCache>
            </c:strRef>
          </c:tx>
          <c:spPr>
            <a:ln w="28575" cap="rnd">
              <a:solidFill>
                <a:schemeClr val="accent1"/>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Tabelle1!$B$2:$B$9</c:f>
              <c:numCache>
                <c:formatCode>General</c:formatCode>
                <c:ptCount val="8"/>
                <c:pt idx="0">
                  <c:v>1</c:v>
                </c:pt>
                <c:pt idx="1">
                  <c:v>2</c:v>
                </c:pt>
                <c:pt idx="2">
                  <c:v>3.5</c:v>
                </c:pt>
                <c:pt idx="3">
                  <c:v>4.5</c:v>
                </c:pt>
                <c:pt idx="4">
                  <c:v>5</c:v>
                </c:pt>
                <c:pt idx="5">
                  <c:v>5.5</c:v>
                </c:pt>
                <c:pt idx="6">
                  <c:v>5</c:v>
                </c:pt>
                <c:pt idx="7">
                  <c:v>7</c:v>
                </c:pt>
              </c:numCache>
            </c:numRef>
          </c:val>
          <c:smooth val="0"/>
          <c:extLst>
            <c:ext xmlns:c16="http://schemas.microsoft.com/office/drawing/2014/chart" uri="{C3380CC4-5D6E-409C-BE32-E72D297353CC}">
              <c16:uniqueId val="{00000000-21C7-41FD-885C-8681474D84E3}"/>
            </c:ext>
          </c:extLst>
        </c:ser>
        <c:ser>
          <c:idx val="1"/>
          <c:order val="1"/>
          <c:tx>
            <c:strRef>
              <c:f>Tabelle1!$C$1</c:f>
              <c:strCache>
                <c:ptCount val="1"/>
                <c:pt idx="0">
                  <c:v>Sample 2</c:v>
                </c:pt>
              </c:strCache>
            </c:strRef>
          </c:tx>
          <c:spPr>
            <a:ln w="28575" cap="rnd">
              <a:solidFill>
                <a:schemeClr val="accent2"/>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Tabelle1!$C$2:$C$9</c:f>
              <c:numCache>
                <c:formatCode>General</c:formatCode>
                <c:ptCount val="8"/>
                <c:pt idx="0">
                  <c:v>2.4</c:v>
                </c:pt>
                <c:pt idx="1">
                  <c:v>3</c:v>
                </c:pt>
                <c:pt idx="2">
                  <c:v>3.5</c:v>
                </c:pt>
                <c:pt idx="3">
                  <c:v>3</c:v>
                </c:pt>
                <c:pt idx="4">
                  <c:v>4</c:v>
                </c:pt>
                <c:pt idx="5">
                  <c:v>4.4000000000000004</c:v>
                </c:pt>
                <c:pt idx="6">
                  <c:v>5</c:v>
                </c:pt>
                <c:pt idx="7">
                  <c:v>4</c:v>
                </c:pt>
              </c:numCache>
            </c:numRef>
          </c:val>
          <c:smooth val="0"/>
          <c:extLst>
            <c:ext xmlns:c16="http://schemas.microsoft.com/office/drawing/2014/chart" uri="{C3380CC4-5D6E-409C-BE32-E72D297353CC}">
              <c16:uniqueId val="{00000001-21C7-41FD-885C-8681474D84E3}"/>
            </c:ext>
          </c:extLst>
        </c:ser>
        <c:ser>
          <c:idx val="2"/>
          <c:order val="2"/>
          <c:tx>
            <c:strRef>
              <c:f>Tabelle1!$D$1</c:f>
              <c:strCache>
                <c:ptCount val="1"/>
                <c:pt idx="0">
                  <c:v>Sample 3</c:v>
                </c:pt>
              </c:strCache>
            </c:strRef>
          </c:tx>
          <c:spPr>
            <a:ln w="28575" cap="rnd">
              <a:solidFill>
                <a:schemeClr val="accent3"/>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Tabelle1!$D$2:$D$9</c:f>
              <c:numCache>
                <c:formatCode>General</c:formatCode>
                <c:ptCount val="8"/>
                <c:pt idx="0">
                  <c:v>2</c:v>
                </c:pt>
                <c:pt idx="1">
                  <c:v>1</c:v>
                </c:pt>
                <c:pt idx="2">
                  <c:v>5</c:v>
                </c:pt>
                <c:pt idx="3">
                  <c:v>6</c:v>
                </c:pt>
                <c:pt idx="4">
                  <c:v>2</c:v>
                </c:pt>
                <c:pt idx="5">
                  <c:v>2</c:v>
                </c:pt>
                <c:pt idx="6">
                  <c:v>3</c:v>
                </c:pt>
                <c:pt idx="7">
                  <c:v>5</c:v>
                </c:pt>
              </c:numCache>
            </c:numRef>
          </c:val>
          <c:smooth val="0"/>
          <c:extLst>
            <c:ext xmlns:c16="http://schemas.microsoft.com/office/drawing/2014/chart" uri="{C3380CC4-5D6E-409C-BE32-E72D297353CC}">
              <c16:uniqueId val="{00000002-21C7-41FD-885C-8681474D84E3}"/>
            </c:ext>
          </c:extLst>
        </c:ser>
        <c:dLbls>
          <c:showLegendKey val="0"/>
          <c:showVal val="0"/>
          <c:showCatName val="0"/>
          <c:showSerName val="0"/>
          <c:showPercent val="0"/>
          <c:showBubbleSize val="0"/>
        </c:dLbls>
        <c:smooth val="0"/>
        <c:axId val="1887133280"/>
        <c:axId val="1887128000"/>
      </c:lineChart>
      <c:catAx>
        <c:axId val="1887133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28000"/>
        <c:crosses val="autoZero"/>
        <c:auto val="1"/>
        <c:lblAlgn val="ctr"/>
        <c:lblOffset val="100"/>
        <c:tickMarkSkip val="2"/>
        <c:noMultiLvlLbl val="0"/>
      </c:catAx>
      <c:valAx>
        <c:axId val="1887128000"/>
        <c:scaling>
          <c:orientation val="minMax"/>
          <c:max val="8"/>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33280"/>
        <c:crossesAt val="1"/>
        <c:crossBetween val="midCat"/>
        <c:majorUnit val="2"/>
      </c:valAx>
      <c:spPr>
        <a:solidFill>
          <a:schemeClr val="bg1">
            <a:alpha val="0"/>
          </a:schemeClr>
        </a:solidFill>
        <a:ln>
          <a:noFill/>
        </a:ln>
        <a:effectLst/>
      </c:spPr>
    </c:plotArea>
    <c:legend>
      <c:legendPos val="b"/>
      <c:layout>
        <c:manualLayout>
          <c:xMode val="edge"/>
          <c:yMode val="edge"/>
          <c:x val="4.2327951728636667E-2"/>
          <c:y val="0.86772319646687557"/>
          <c:w val="0.91505789302022178"/>
          <c:h val="8.6413557412967384E-2"/>
        </c:manualLayout>
      </c:layout>
      <c:overlay val="0"/>
      <c:spPr>
        <a:noFill/>
        <a:ln>
          <a:noFill/>
        </a:ln>
        <a:effectLst/>
      </c:spPr>
      <c:txPr>
        <a:bodyPr rot="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3500" cap="flat">
      <a:solidFill>
        <a:srgbClr val="EDF1F7"/>
      </a:solidFill>
      <a:miter lim="800000"/>
    </a:ln>
    <a:effectLst/>
  </c:spPr>
  <c:txPr>
    <a:bodyPr/>
    <a:lstStyle/>
    <a:p>
      <a:pPr>
        <a:defRPr lang="en-GB"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862" b="0" i="0" u="none" strike="noStrike" kern="1200" spc="0" baseline="0">
                <a:solidFill>
                  <a:schemeClr val="tx1">
                    <a:lumMod val="65000"/>
                    <a:lumOff val="35000"/>
                  </a:schemeClr>
                </a:solidFill>
                <a:latin typeface="+mn-lt"/>
                <a:ea typeface="+mn-ea"/>
                <a:cs typeface="+mn-cs"/>
              </a:defRPr>
            </a:pPr>
            <a:r>
              <a:rPr lang="en-GB" sz="1000" b="0" i="0" u="none" strike="noStrike" baseline="0" noProof="0">
                <a:solidFill>
                  <a:schemeClr val="tx1"/>
                </a:solidFill>
                <a:latin typeface="DeutscheBank Medium" panose="020B0603020202030204" pitchFamily="34" charset="0"/>
                <a:ea typeface="DeutscheBank Medium" panose="020B0603020202030204" pitchFamily="34" charset="0"/>
              </a:rPr>
              <a:t>Deutsche Bank medium </a:t>
            </a:r>
          </a:p>
          <a:p>
            <a:pPr algn="l">
              <a:defRPr/>
            </a:pPr>
            <a:r>
              <a:rPr lang="en-GB" sz="1000" b="0" i="0" u="none" strike="noStrike" baseline="0" noProof="0">
                <a:solidFill>
                  <a:schemeClr val="tx1"/>
                </a:solidFill>
                <a:latin typeface="DeutscheBank Light" panose="020B0403020202030204" pitchFamily="34" charset="0"/>
                <a:ea typeface="DeutscheBank Light" panose="020B0403020202030204" pitchFamily="34" charset="0"/>
              </a:rPr>
              <a:t>In billion dollar</a:t>
            </a:r>
            <a:endParaRPr lang="en-GB" sz="1000" noProof="0">
              <a:solidFill>
                <a:schemeClr val="tx1"/>
              </a:solidFill>
              <a:latin typeface="DeutscheBank Light" panose="020B0403020202030204" pitchFamily="34" charset="0"/>
              <a:ea typeface="DeutscheBank Light" panose="020B0403020202030204" pitchFamily="34" charset="0"/>
            </a:endParaRPr>
          </a:p>
        </c:rich>
      </c:tx>
      <c:layout>
        <c:manualLayout>
          <c:xMode val="edge"/>
          <c:yMode val="edge"/>
          <c:x val="2.2902139937484974E-2"/>
          <c:y val="5.2630234414689017E-2"/>
        </c:manualLayout>
      </c:layout>
      <c:overlay val="0"/>
      <c:spPr>
        <a:noFill/>
        <a:ln>
          <a:noFill/>
        </a:ln>
        <a:effectLst/>
      </c:spPr>
      <c:txPr>
        <a:bodyPr rot="0" spcFirstLastPara="1" vertOverflow="ellipsis" vert="horz" wrap="square" anchor="ctr" anchorCtr="1"/>
        <a:lstStyle/>
        <a:p>
          <a:pPr algn="l">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34964095996964523"/>
          <c:y val="0.3374131649611728"/>
          <c:w val="0.57100692468222347"/>
          <c:h val="0.58147790115392994"/>
        </c:manualLayout>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3"/>
            <c:invertIfNegative val="0"/>
            <c:bubble3D val="0"/>
            <c:spPr>
              <a:solidFill>
                <a:schemeClr val="accent3"/>
              </a:solidFill>
              <a:ln>
                <a:noFill/>
              </a:ln>
              <a:effectLst/>
            </c:spPr>
            <c:extLst>
              <c:ext xmlns:c16="http://schemas.microsoft.com/office/drawing/2014/chart" uri="{C3380CC4-5D6E-409C-BE32-E72D297353CC}">
                <c16:uniqueId val="{00000003-002F-4CE5-8507-21BDA570E2F4}"/>
              </c:ext>
            </c:extLst>
          </c:dPt>
          <c:dLbls>
            <c:dLbl>
              <c:idx val="3"/>
              <c:numFmt formatCode="0\ &quot;bn&quot;" sourceLinked="0"/>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rgbClr val="00A3E0"/>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extLst>
                <c:ext xmlns:c16="http://schemas.microsoft.com/office/drawing/2014/chart" uri="{C3380CC4-5D6E-409C-BE32-E72D297353CC}">
                  <c16:uniqueId val="{00000003-002F-4CE5-8507-21BDA570E2F4}"/>
                </c:ext>
              </c:extLst>
            </c:dLbl>
            <c:numFmt formatCode="0\ &quot;bn&quot;" sourceLinked="0"/>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Sample text one</c:v>
                </c:pt>
                <c:pt idx="1">
                  <c:v>Sellte Omnimo inveliss</c:v>
                </c:pt>
                <c:pt idx="2">
                  <c:v>Lorene comniet Remres</c:v>
                </c:pt>
                <c:pt idx="3">
                  <c:v>Sample textelmas vent</c:v>
                </c:pt>
              </c:strCache>
            </c:strRef>
          </c:cat>
          <c:val>
            <c:numRef>
              <c:f>Sheet1!$B$2:$B$5</c:f>
              <c:numCache>
                <c:formatCode>General</c:formatCode>
                <c:ptCount val="4"/>
                <c:pt idx="0">
                  <c:v>60</c:v>
                </c:pt>
                <c:pt idx="1">
                  <c:v>80</c:v>
                </c:pt>
                <c:pt idx="2">
                  <c:v>50</c:v>
                </c:pt>
                <c:pt idx="3">
                  <c:v>120</c:v>
                </c:pt>
              </c:numCache>
            </c:numRef>
          </c:val>
          <c:extLst>
            <c:ext xmlns:c16="http://schemas.microsoft.com/office/drawing/2014/chart" uri="{C3380CC4-5D6E-409C-BE32-E72D297353CC}">
              <c16:uniqueId val="{00000000-002F-4CE5-8507-21BDA570E2F4}"/>
            </c:ext>
          </c:extLst>
        </c:ser>
        <c:dLbls>
          <c:showLegendKey val="0"/>
          <c:showVal val="0"/>
          <c:showCatName val="0"/>
          <c:showSerName val="0"/>
          <c:showPercent val="0"/>
          <c:showBubbleSize val="0"/>
        </c:dLbls>
        <c:gapWidth val="77"/>
        <c:axId val="1456337824"/>
        <c:axId val="1456339264"/>
      </c:barChart>
      <c:catAx>
        <c:axId val="14563378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456339264"/>
        <c:crosses val="autoZero"/>
        <c:auto val="1"/>
        <c:lblAlgn val="ctr"/>
        <c:lblOffset val="100"/>
        <c:noMultiLvlLbl val="0"/>
      </c:catAx>
      <c:valAx>
        <c:axId val="1456339264"/>
        <c:scaling>
          <c:orientation val="minMax"/>
        </c:scaling>
        <c:delete val="0"/>
        <c:axPos val="b"/>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456337824"/>
        <c:crosses val="autoZero"/>
        <c:crossBetween val="between"/>
        <c:majorUnit val="2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3500">
      <a:solidFill>
        <a:srgbClr val="EDF1F7"/>
      </a:solidFill>
      <a:miter lim="800000"/>
    </a:ln>
    <a:effectLst/>
  </c:spPr>
  <c:txPr>
    <a:bodyPr/>
    <a:lstStyle/>
    <a:p>
      <a:pPr>
        <a:defRPr/>
      </a:pPr>
      <a:endParaRPr lang="de-DE"/>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Sheet1!$A$2:$A$252</cx:f>
        <cx:nf>Sheet1!$A$1</cx:nf>
        <cx:lvl ptCount="240" name="Country">
          <cx:pt idx="0">Algeria</cx:pt>
          <cx:pt idx="1">Angola</cx:pt>
          <cx:pt idx="2">Benin</cx:pt>
          <cx:pt idx="3">Botswana</cx:pt>
          <cx:pt idx="4">British Indian Ocean Territory</cx:pt>
          <cx:pt idx="5">Burkina Faso</cx:pt>
          <cx:pt idx="6">Burundi</cx:pt>
          <cx:pt idx="7">Cabo Verde</cx:pt>
          <cx:pt idx="8">Cameroon</cx:pt>
          <cx:pt idx="9">Central African Republic</cx:pt>
          <cx:pt idx="10">Chad</cx:pt>
          <cx:pt idx="11">Comoros</cx:pt>
          <cx:pt idx="12">Democratic Republic of the Congo</cx:pt>
          <cx:pt idx="13">Republic of the Congo</cx:pt>
          <cx:pt idx="14">Côte d'Ivoire</cx:pt>
          <cx:pt idx="15">Djibouti</cx:pt>
          <cx:pt idx="16">Egypt</cx:pt>
          <cx:pt idx="17">Equatorial Guinea</cx:pt>
          <cx:pt idx="18">Eritrea</cx:pt>
          <cx:pt idx="19">Eswatini</cx:pt>
          <cx:pt idx="20">Ethiopia</cx:pt>
          <cx:pt idx="21">Gabon</cx:pt>
          <cx:pt idx="22">Gambia</cx:pt>
          <cx:pt idx="23">Ghana</cx:pt>
          <cx:pt idx="24">Guinea</cx:pt>
          <cx:pt idx="25">Guinea-Bissau</cx:pt>
          <cx:pt idx="26">Kenya</cx:pt>
          <cx:pt idx="27">Lesotho</cx:pt>
          <cx:pt idx="28">Liberia</cx:pt>
          <cx:pt idx="29">Libya</cx:pt>
          <cx:pt idx="30">Madagascar</cx:pt>
          <cx:pt idx="31">Malawi</cx:pt>
          <cx:pt idx="32">Mali</cx:pt>
          <cx:pt idx="33">Mauritania</cx:pt>
          <cx:pt idx="34">Mauritius</cx:pt>
          <cx:pt idx="35">Mayotte</cx:pt>
          <cx:pt idx="36">Morocco</cx:pt>
          <cx:pt idx="37">Mozambique</cx:pt>
          <cx:pt idx="38">Namibia</cx:pt>
          <cx:pt idx="39">Niger</cx:pt>
          <cx:pt idx="40">Nigeria</cx:pt>
          <cx:pt idx="41">Rwanda</cx:pt>
          <cx:pt idx="42">Réunion</cx:pt>
          <cx:pt idx="43">Saint Helena, Ascension and Tristan da Cunha</cx:pt>
          <cx:pt idx="44">Sao Tome and Principe</cx:pt>
          <cx:pt idx="45">Senegal</cx:pt>
          <cx:pt idx="46">Seychelles</cx:pt>
          <cx:pt idx="47">Sierra Leone</cx:pt>
          <cx:pt idx="48">Somalia</cx:pt>
          <cx:pt idx="49">South Africa</cx:pt>
          <cx:pt idx="50">South Sudan</cx:pt>
          <cx:pt idx="51">Sudan</cx:pt>
          <cx:pt idx="52">Tanzania</cx:pt>
          <cx:pt idx="53">Togo</cx:pt>
          <cx:pt idx="54">Tunisia</cx:pt>
          <cx:pt idx="55">Uganda</cx:pt>
          <cx:pt idx="56">Western Sahara</cx:pt>
          <cx:pt idx="57">Zambia</cx:pt>
          <cx:pt idx="58">Zimbabwe</cx:pt>
          <cx:pt idx="59">Afghanistan</cx:pt>
          <cx:pt idx="60">Armenia</cx:pt>
          <cx:pt idx="61">Azerbaijan</cx:pt>
          <cx:pt idx="62">Bahrain</cx:pt>
          <cx:pt idx="63">Bangladesh</cx:pt>
          <cx:pt idx="64">Bhutan</cx:pt>
          <cx:pt idx="65">Brunei Darussalam</cx:pt>
          <cx:pt idx="66">Cambodia</cx:pt>
          <cx:pt idx="67">China</cx:pt>
          <cx:pt idx="68">Christmas Island</cx:pt>
          <cx:pt idx="69">Cocos (Keeling) Islands</cx:pt>
          <cx:pt idx="70">Cyprus</cx:pt>
          <cx:pt idx="71">Georgia</cx:pt>
          <cx:pt idx="72">Hong Kong</cx:pt>
          <cx:pt idx="73">India</cx:pt>
          <cx:pt idx="74">Indonesia</cx:pt>
          <cx:pt idx="75">Iran</cx:pt>
          <cx:pt idx="76">Iraq</cx:pt>
          <cx:pt idx="77">Israel</cx:pt>
          <cx:pt idx="78">Japan</cx:pt>
          <cx:pt idx="79">Jordan</cx:pt>
          <cx:pt idx="80">Kazakhstan</cx:pt>
          <cx:pt idx="81">North Korea</cx:pt>
          <cx:pt idx="82">South Korea</cx:pt>
          <cx:pt idx="83">Kuwait</cx:pt>
          <cx:pt idx="84">Kyrgyzstan</cx:pt>
          <cx:pt idx="85">Laos</cx:pt>
          <cx:pt idx="86">Lebanon</cx:pt>
          <cx:pt idx="87">Macao</cx:pt>
          <cx:pt idx="88">Malaysia</cx:pt>
          <cx:pt idx="89">Maldives</cx:pt>
          <cx:pt idx="90">Mongolia</cx:pt>
          <cx:pt idx="91">Myanmar</cx:pt>
          <cx:pt idx="92">Nepal</cx:pt>
          <cx:pt idx="93">Oman</cx:pt>
          <cx:pt idx="94">Pakistan</cx:pt>
          <cx:pt idx="95">Palestine</cx:pt>
          <cx:pt idx="96">Philippines</cx:pt>
          <cx:pt idx="97">Qatar</cx:pt>
          <cx:pt idx="98">Russia</cx:pt>
          <cx:pt idx="99">Saudi Arabia</cx:pt>
          <cx:pt idx="100">Singapore</cx:pt>
          <cx:pt idx="101">Sri Lanka</cx:pt>
          <cx:pt idx="102">Syrian Arab Republic</cx:pt>
          <cx:pt idx="103">Taiwan</cx:pt>
          <cx:pt idx="104">Tajikistan</cx:pt>
          <cx:pt idx="105">Thailand</cx:pt>
          <cx:pt idx="106">Timor-Leste</cx:pt>
          <cx:pt idx="107">Turkey</cx:pt>
          <cx:pt idx="108">Turkmenistan</cx:pt>
          <cx:pt idx="109">United Arab Emirates</cx:pt>
          <cx:pt idx="110">Uzbekistan</cx:pt>
          <cx:pt idx="111">Viet Nam</cx:pt>
          <cx:pt idx="112">Yemen</cx:pt>
          <cx:pt idx="113">Albania</cx:pt>
          <cx:pt idx="114">Andorra</cx:pt>
          <cx:pt idx="115">Austria</cx:pt>
          <cx:pt idx="116">Belarus</cx:pt>
          <cx:pt idx="117">Belgium</cx:pt>
          <cx:pt idx="118">Bosnia and Herzegovina</cx:pt>
          <cx:pt idx="119">Bulgaria</cx:pt>
          <cx:pt idx="120">Croatia</cx:pt>
          <cx:pt idx="121">Czechia</cx:pt>
          <cx:pt idx="122">Denmark</cx:pt>
          <cx:pt idx="123">Estonia</cx:pt>
          <cx:pt idx="124">France</cx:pt>
          <cx:pt idx="125">Germany</cx:pt>
          <cx:pt idx="126">Gibraltar</cx:pt>
          <cx:pt idx="127">Greece</cx:pt>
          <cx:pt idx="128">Guernsey</cx:pt>
          <cx:pt idx="129">Hungary</cx:pt>
          <cx:pt idx="130">Ireland</cx:pt>
          <cx:pt idx="131">Isle of Man</cx:pt>
          <cx:pt idx="132">Italy</cx:pt>
          <cx:pt idx="133">Jersey</cx:pt>
          <cx:pt idx="134">Latvia</cx:pt>
          <cx:pt idx="135">Liechtenstein</cx:pt>
          <cx:pt idx="136">Lithuania</cx:pt>
          <cx:pt idx="137">Luxembourg</cx:pt>
          <cx:pt idx="138">Malta</cx:pt>
          <cx:pt idx="139">Moldova</cx:pt>
          <cx:pt idx="140">Monaco</cx:pt>
          <cx:pt idx="141">Montenegro</cx:pt>
          <cx:pt idx="142">Netherlands</cx:pt>
          <cx:pt idx="143">Norway</cx:pt>
          <cx:pt idx="144">Poland</cx:pt>
          <cx:pt idx="145">Portugal</cx:pt>
          <cx:pt idx="146">Republic of North Macedonia</cx:pt>
          <cx:pt idx="147">Romania</cx:pt>
          <cx:pt idx="148">San Marino</cx:pt>
          <cx:pt idx="149">Serbia</cx:pt>
          <cx:pt idx="150">Slovakia</cx:pt>
          <cx:pt idx="151">Slovenia</cx:pt>
          <cx:pt idx="152">Spain</cx:pt>
          <cx:pt idx="153">Sweden</cx:pt>
          <cx:pt idx="154">Switzerland</cx:pt>
          <cx:pt idx="155">Ukraine</cx:pt>
          <cx:pt idx="156">United Kingdom</cx:pt>
          <cx:pt idx="157">Anguilla</cx:pt>
          <cx:pt idx="158">Antigua and Barbuda</cx:pt>
          <cx:pt idx="159">Aruba</cx:pt>
          <cx:pt idx="160">Bahamas</cx:pt>
          <cx:pt idx="161">Barbados</cx:pt>
          <cx:pt idx="162">Belize</cx:pt>
          <cx:pt idx="163">Bermuda</cx:pt>
          <cx:pt idx="164">Bonaire, Sint Eustatius and Saba</cx:pt>
          <cx:pt idx="165">Canada</cx:pt>
          <cx:pt idx="166">Cayman Islands</cx:pt>
          <cx:pt idx="167">Costa Rica</cx:pt>
          <cx:pt idx="168">Cuba</cx:pt>
          <cx:pt idx="169">Curaçao</cx:pt>
          <cx:pt idx="170">Dominica</cx:pt>
          <cx:pt idx="171">Dominican Republic</cx:pt>
          <cx:pt idx="172">El Salvador</cx:pt>
          <cx:pt idx="173">Greenland</cx:pt>
          <cx:pt idx="174">Grenada</cx:pt>
          <cx:pt idx="175">Guadeloupe</cx:pt>
          <cx:pt idx="176">Guatemala</cx:pt>
          <cx:pt idx="177">Haiti</cx:pt>
          <cx:pt idx="178">Honduras</cx:pt>
          <cx:pt idx="179">Jamaica</cx:pt>
          <cx:pt idx="180">Martinique</cx:pt>
          <cx:pt idx="181">Mexico</cx:pt>
          <cx:pt idx="182">Montserrat</cx:pt>
          <cx:pt idx="183">Nicaragua</cx:pt>
          <cx:pt idx="184">Panama</cx:pt>
          <cx:pt idx="185">Puerto Rico</cx:pt>
          <cx:pt idx="186">Saint Barthélemy</cx:pt>
          <cx:pt idx="187">Saint Kitts and Nevis</cx:pt>
          <cx:pt idx="188">Saint Lucia</cx:pt>
          <cx:pt idx="189">Saint Martin</cx:pt>
          <cx:pt idx="190">Saint Pierre and Miquelon</cx:pt>
          <cx:pt idx="191">Saint Vincent and the Grenadines</cx:pt>
          <cx:pt idx="192">Sint Maarten</cx:pt>
          <cx:pt idx="193">Trinidad and Tobago</cx:pt>
          <cx:pt idx="194">Turks and Caicos Islands</cx:pt>
          <cx:pt idx="195">United States Minor Outlying Islands</cx:pt>
          <cx:pt idx="196">United States</cx:pt>
          <cx:pt idx="197">Virgin Islands (British)</cx:pt>
          <cx:pt idx="198">Virgin Islands (U.S.)</cx:pt>
          <cx:pt idx="199">American Samoa</cx:pt>
          <cx:pt idx="200">Australia</cx:pt>
          <cx:pt idx="201">Cook Islands</cx:pt>
          <cx:pt idx="202">Fiji</cx:pt>
          <cx:pt idx="203">French Polynesia</cx:pt>
          <cx:pt idx="204">Guam</cx:pt>
          <cx:pt idx="205">Kiribati</cx:pt>
          <cx:pt idx="206">Marshall Islands</cx:pt>
          <cx:pt idx="207">Micronesia</cx:pt>
          <cx:pt idx="208">Nauru</cx:pt>
          <cx:pt idx="209">New Caledonia</cx:pt>
          <cx:pt idx="210">New Zealand</cx:pt>
          <cx:pt idx="211">Niue</cx:pt>
          <cx:pt idx="212">Norfolk Island</cx:pt>
          <cx:pt idx="213">Northern Mariana Islands</cx:pt>
          <cx:pt idx="214">Palau</cx:pt>
          <cx:pt idx="215">Papua New Guinea</cx:pt>
          <cx:pt idx="216">Pitcairn</cx:pt>
          <cx:pt idx="217">Samoa</cx:pt>
          <cx:pt idx="218">Solomon Islands</cx:pt>
          <cx:pt idx="219">Tokelau</cx:pt>
          <cx:pt idx="220">Tonga</cx:pt>
          <cx:pt idx="221">Tuvalu</cx:pt>
          <cx:pt idx="222">Vanuatu</cx:pt>
          <cx:pt idx="223">Wallis and Futuna</cx:pt>
          <cx:pt idx="224">Argentina</cx:pt>
          <cx:pt idx="225">Bolivia</cx:pt>
          <cx:pt idx="226">Brazil</cx:pt>
          <cx:pt idx="227">Chile</cx:pt>
          <cx:pt idx="228">Colombia</cx:pt>
          <cx:pt idx="229">Ecuador</cx:pt>
          <cx:pt idx="230">Falkland Islands</cx:pt>
          <cx:pt idx="231">French Guiana</cx:pt>
          <cx:pt idx="232">Guyana</cx:pt>
          <cx:pt idx="233">Paraguay</cx:pt>
          <cx:pt idx="234">Peru</cx:pt>
          <cx:pt idx="235">South Georgia and the South Sandwich Islands</cx:pt>
          <cx:pt idx="236">Suriname</cx:pt>
          <cx:pt idx="237">Uruguay</cx:pt>
          <cx:pt idx="238">Venezuela</cx:pt>
        </cx:lvl>
      </cx:strDim>
      <cx:numDim type="colorVal">
        <cx:f>Sheet1!$B$2:$B$252</cx:f>
        <cx:nf>Sheet1!$B$1</cx:nf>
        <cx:lvl ptCount="240" formatCode="Standard" name="Value">
          <cx:pt idx="0">0</cx:pt>
          <cx:pt idx="1">0</cx:pt>
          <cx:pt idx="2">0</cx:pt>
          <cx:pt idx="3">0</cx:pt>
          <cx:pt idx="4">0</cx:pt>
          <cx:pt idx="5">0</cx:pt>
          <cx:pt idx="6">0</cx:pt>
          <cx:pt idx="7">0</cx:pt>
          <cx:pt idx="8">0</cx:pt>
          <cx:pt idx="9">0</cx:pt>
          <cx:pt idx="10">0</cx:pt>
          <cx:pt idx="11">0</cx:pt>
          <cx:pt idx="12">0</cx:pt>
          <cx:pt idx="13">0</cx:pt>
          <cx:pt idx="14">0</cx:pt>
          <cx:pt idx="15">0</cx:pt>
          <cx:pt idx="16">0</cx:pt>
          <cx:pt idx="17">0</cx:pt>
          <cx:pt idx="18">0</cx:pt>
          <cx:pt idx="19">0</cx:pt>
          <cx:pt idx="20">0</cx:pt>
          <cx:pt idx="21">0</cx:pt>
          <cx:pt idx="22">0</cx:pt>
          <cx:pt idx="23">0</cx:pt>
          <cx:pt idx="24">0</cx:pt>
          <cx:pt idx="25">0</cx:pt>
          <cx:pt idx="26">0</cx:pt>
          <cx:pt idx="27">0</cx:pt>
          <cx:pt idx="28">0</cx:pt>
          <cx:pt idx="29">0</cx:pt>
          <cx:pt idx="30">0</cx:pt>
          <cx:pt idx="31">0</cx:pt>
          <cx:pt idx="32">0</cx:pt>
          <cx:pt idx="33">0</cx:pt>
          <cx:pt idx="34">0</cx:pt>
          <cx:pt idx="35">0</cx:pt>
          <cx:pt idx="36">0</cx:pt>
          <cx:pt idx="37">0</cx:pt>
          <cx:pt idx="38">0</cx:pt>
          <cx:pt idx="39">0</cx:pt>
          <cx:pt idx="40">0</cx:pt>
          <cx:pt idx="41">0</cx:pt>
          <cx:pt idx="42">3</cx:pt>
          <cx:pt idx="43">0</cx:pt>
          <cx:pt idx="44">0</cx:pt>
          <cx:pt idx="45">0</cx:pt>
          <cx:pt idx="46">0</cx:pt>
          <cx:pt idx="47">0</cx:pt>
          <cx:pt idx="48">0</cx:pt>
          <cx:pt idx="49">0</cx:pt>
          <cx:pt idx="50">0</cx:pt>
          <cx:pt idx="51">0</cx:pt>
          <cx:pt idx="52">0</cx:pt>
          <cx:pt idx="53">0</cx:pt>
          <cx:pt idx="54">0</cx:pt>
          <cx:pt idx="55">0</cx:pt>
          <cx:pt idx="56">0</cx:pt>
          <cx:pt idx="57">0</cx:pt>
          <cx:pt idx="58">0</cx:pt>
          <cx:pt idx="59">0</cx:pt>
          <cx:pt idx="60">0</cx:pt>
          <cx:pt idx="61">0</cx:pt>
          <cx:pt idx="62">0</cx:pt>
          <cx:pt idx="63">0</cx:pt>
          <cx:pt idx="64">0</cx:pt>
          <cx:pt idx="65">0</cx:pt>
          <cx:pt idx="66">0</cx:pt>
          <cx:pt idx="67">3</cx:pt>
          <cx:pt idx="68">0</cx:pt>
          <cx:pt idx="69">0</cx:pt>
          <cx:pt idx="70">0</cx:pt>
          <cx:pt idx="71">0</cx:pt>
          <cx:pt idx="72">0</cx:pt>
          <cx:pt idx="73">0</cx:pt>
          <cx:pt idx="74">0</cx:pt>
          <cx:pt idx="75">0</cx:pt>
          <cx:pt idx="76">0</cx:pt>
          <cx:pt idx="77">0</cx:pt>
          <cx:pt idx="78">2</cx:pt>
          <cx:pt idx="79">0</cx:pt>
          <cx:pt idx="80">0</cx:pt>
          <cx:pt idx="81">0</cx:pt>
          <cx:pt idx="82">0</cx:pt>
          <cx:pt idx="83">0</cx:pt>
          <cx:pt idx="84">0</cx:pt>
          <cx:pt idx="85">0</cx:pt>
          <cx:pt idx="86">0</cx:pt>
          <cx:pt idx="87">0</cx:pt>
          <cx:pt idx="88">0</cx:pt>
          <cx:pt idx="89">0</cx:pt>
          <cx:pt idx="90">0</cx:pt>
          <cx:pt idx="91">0</cx:pt>
          <cx:pt idx="92">0</cx:pt>
          <cx:pt idx="93">0</cx:pt>
          <cx:pt idx="94">0</cx:pt>
          <cx:pt idx="95">0</cx:pt>
          <cx:pt idx="96">0</cx:pt>
          <cx:pt idx="97">3</cx:pt>
          <cx:pt idx="98">0</cx:pt>
          <cx:pt idx="99">3</cx:pt>
          <cx:pt idx="100">0</cx:pt>
          <cx:pt idx="101">0</cx:pt>
          <cx:pt idx="102">0</cx:pt>
          <cx:pt idx="103">2</cx:pt>
          <cx:pt idx="104">0</cx:pt>
          <cx:pt idx="105">0</cx:pt>
          <cx:pt idx="106">0</cx:pt>
          <cx:pt idx="107">0</cx:pt>
          <cx:pt idx="108">0</cx:pt>
          <cx:pt idx="109">3</cx:pt>
          <cx:pt idx="110">0</cx:pt>
          <cx:pt idx="111">0</cx:pt>
          <cx:pt idx="112">0</cx:pt>
          <cx:pt idx="113">1</cx:pt>
          <cx:pt idx="114">1</cx:pt>
          <cx:pt idx="115">3</cx:pt>
          <cx:pt idx="116">1</cx:pt>
          <cx:pt idx="117">3</cx:pt>
          <cx:pt idx="118">1</cx:pt>
          <cx:pt idx="119">1</cx:pt>
          <cx:pt idx="120">1</cx:pt>
          <cx:pt idx="121">1</cx:pt>
          <cx:pt idx="122">3</cx:pt>
          <cx:pt idx="123">1</cx:pt>
          <cx:pt idx="124">2</cx:pt>
          <cx:pt idx="125">3</cx:pt>
          <cx:pt idx="126">1</cx:pt>
          <cx:pt idx="127">1</cx:pt>
          <cx:pt idx="128">1</cx:pt>
          <cx:pt idx="129">1</cx:pt>
          <cx:pt idx="130">3</cx:pt>
          <cx:pt idx="131">2</cx:pt>
          <cx:pt idx="132">3</cx:pt>
          <cx:pt idx="133">1</cx:pt>
          <cx:pt idx="134">1</cx:pt>
          <cx:pt idx="135">3</cx:pt>
          <cx:pt idx="136">1</cx:pt>
          <cx:pt idx="137">3</cx:pt>
          <cx:pt idx="138">3</cx:pt>
          <cx:pt idx="139">1</cx:pt>
          <cx:pt idx="140">3</cx:pt>
          <cx:pt idx="141">1</cx:pt>
          <cx:pt idx="142">2</cx:pt>
          <cx:pt idx="143">2</cx:pt>
          <cx:pt idx="144">2</cx:pt>
          <cx:pt idx="145">2</cx:pt>
          <cx:pt idx="146">1</cx:pt>
          <cx:pt idx="147">1</cx:pt>
          <cx:pt idx="148">3</cx:pt>
          <cx:pt idx="149">1</cx:pt>
          <cx:pt idx="150">1</cx:pt>
          <cx:pt idx="151">1</cx:pt>
          <cx:pt idx="152">3</cx:pt>
          <cx:pt idx="153">2</cx:pt>
          <cx:pt idx="154">3</cx:pt>
          <cx:pt idx="155">1</cx:pt>
          <cx:pt idx="156">3</cx:pt>
          <cx:pt idx="157">0</cx:pt>
          <cx:pt idx="158">0</cx:pt>
          <cx:pt idx="159">0</cx:pt>
          <cx:pt idx="160">0</cx:pt>
          <cx:pt idx="161">0</cx:pt>
          <cx:pt idx="162">0</cx:pt>
          <cx:pt idx="163">0</cx:pt>
          <cx:pt idx="164">0</cx:pt>
          <cx:pt idx="165">2</cx:pt>
          <cx:pt idx="166">0</cx:pt>
          <cx:pt idx="167">0</cx:pt>
          <cx:pt idx="168">0</cx:pt>
          <cx:pt idx="169">0</cx:pt>
          <cx:pt idx="170">0</cx:pt>
          <cx:pt idx="171">0</cx:pt>
          <cx:pt idx="172">0</cx:pt>
          <cx:pt idx="173">0</cx:pt>
          <cx:pt idx="174">0</cx:pt>
          <cx:pt idx="175">0</cx:pt>
          <cx:pt idx="176">0</cx:pt>
          <cx:pt idx="177">0</cx:pt>
          <cx:pt idx="178">0</cx:pt>
          <cx:pt idx="179">0</cx:pt>
          <cx:pt idx="180">0</cx:pt>
          <cx:pt idx="181">0</cx:pt>
          <cx:pt idx="182">0</cx:pt>
          <cx:pt idx="183">0</cx:pt>
          <cx:pt idx="184">0</cx:pt>
          <cx:pt idx="185">0</cx:pt>
          <cx:pt idx="186">0</cx:pt>
          <cx:pt idx="187">0</cx:pt>
          <cx:pt idx="188">0</cx:pt>
          <cx:pt idx="189">0</cx:pt>
          <cx:pt idx="190">0</cx:pt>
          <cx:pt idx="191">0</cx:pt>
          <cx:pt idx="192">0</cx:pt>
          <cx:pt idx="193">0</cx:pt>
          <cx:pt idx="194">0</cx:pt>
          <cx:pt idx="195">0</cx:pt>
          <cx:pt idx="196">3</cx:pt>
          <cx:pt idx="197">0</cx:pt>
          <cx:pt idx="198">0</cx:pt>
          <cx:pt idx="199">0</cx:pt>
          <cx:pt idx="200">0</cx:pt>
          <cx:pt idx="201">0</cx:pt>
          <cx:pt idx="202">0</cx:pt>
          <cx:pt idx="203">0</cx:pt>
          <cx:pt idx="204">0</cx:pt>
          <cx:pt idx="205">0</cx:pt>
          <cx:pt idx="206">0</cx:pt>
          <cx:pt idx="207">0</cx:pt>
          <cx:pt idx="208">0</cx:pt>
          <cx:pt idx="209">0</cx:pt>
          <cx:pt idx="210">0</cx:pt>
          <cx:pt idx="211">0</cx:pt>
          <cx:pt idx="212">0</cx:pt>
          <cx:pt idx="213">0</cx:pt>
          <cx:pt idx="214">0</cx:pt>
          <cx:pt idx="215">0</cx:pt>
          <cx:pt idx="216">0</cx:pt>
          <cx:pt idx="217">0</cx:pt>
          <cx:pt idx="218">0</cx:pt>
          <cx:pt idx="219">0</cx:pt>
          <cx:pt idx="220">0</cx:pt>
          <cx:pt idx="221">0</cx:pt>
          <cx:pt idx="222">0</cx:pt>
          <cx:pt idx="223">0</cx:pt>
          <cx:pt idx="224">0</cx:pt>
          <cx:pt idx="225">0</cx:pt>
          <cx:pt idx="226">0</cx:pt>
          <cx:pt idx="227">0</cx:pt>
          <cx:pt idx="228">0</cx:pt>
          <cx:pt idx="229">0</cx:pt>
          <cx:pt idx="230">0</cx:pt>
          <cx:pt idx="231">0</cx:pt>
          <cx:pt idx="232">0</cx:pt>
          <cx:pt idx="233">0</cx:pt>
          <cx:pt idx="234">0</cx:pt>
          <cx:pt idx="235">0</cx:pt>
          <cx:pt idx="236">0</cx:pt>
          <cx:pt idx="237">0</cx:pt>
          <cx:pt idx="238">0</cx:pt>
          <cx:pt idx="239">0</cx:pt>
        </cx:lvl>
      </cx:numDim>
    </cx:data>
  </cx:chartData>
  <cx:chart>
    <cx:plotArea>
      <cx:plotAreaRegion>
        <cx:series layoutId="regionMap" uniqueId="{6B91C3F8-E0A9-4FD5-B337-660E8D81FD9F}">
          <cx:tx>
            <cx:txData>
              <cx:f>Sheet1!$B$1</cx:f>
              <cx:v>Value</cx:v>
            </cx:txData>
          </cx:tx>
          <cx:spPr>
            <a:solidFill>
              <a:srgbClr val="EDF1F7"/>
            </a:solidFill>
          </cx:spPr>
          <cx:dataPt idx="78">
            <cx:spPr>
              <a:solidFill>
                <a:srgbClr val="3BB8B8"/>
              </a:solidFill>
            </cx:spPr>
          </cx:dataPt>
          <cx:dataPt idx="124">
            <cx:spPr>
              <a:solidFill>
                <a:srgbClr val="3BB8B8"/>
              </a:solidFill>
            </cx:spPr>
          </cx:dataPt>
          <cx:dataPt idx="142">
            <cx:spPr>
              <a:solidFill>
                <a:srgbClr val="3BB8B8"/>
              </a:solidFill>
            </cx:spPr>
          </cx:dataPt>
          <cx:dataPt idx="143">
            <cx:spPr>
              <a:solidFill>
                <a:srgbClr val="3BB8B8"/>
              </a:solidFill>
            </cx:spPr>
          </cx:dataPt>
          <cx:dataPt idx="144">
            <cx:spPr>
              <a:solidFill>
                <a:srgbClr val="3BB8B8"/>
              </a:solidFill>
            </cx:spPr>
          </cx:dataPt>
          <cx:dataPt idx="145">
            <cx:spPr>
              <a:solidFill>
                <a:srgbClr val="3BB8B8"/>
              </a:solidFill>
            </cx:spPr>
          </cx:dataPt>
          <cx:dataPt idx="153">
            <cx:spPr>
              <a:solidFill>
                <a:srgbClr val="3BB8B8"/>
              </a:solidFill>
            </cx:spPr>
          </cx:dataPt>
          <cx:dataPt idx="165">
            <cx:spPr>
              <a:solidFill>
                <a:srgbClr val="3BB8B8"/>
              </a:solidFill>
            </cx:spPr>
          </cx:dataPt>
          <cx:dataLabels>
            <cx:txPr>
              <a:bodyPr spcFirstLastPara="1" vertOverflow="ellipsis" horzOverflow="overflow" wrap="square" lIns="0" tIns="0" rIns="0" bIns="0" anchor="ctr" anchorCtr="1"/>
              <a:lstStyle/>
              <a:p>
                <a:pPr algn="ctr" rtl="0">
                  <a:defRPr lang="en-GB" sz="400" noProof="0">
                    <a:solidFill>
                      <a:schemeClr val="tx1"/>
                    </a:solidFill>
                  </a:defRPr>
                </a:pPr>
                <a:endParaRPr lang="en-GB" sz="400" b="0" i="0" u="none" strike="noStrike" baseline="0" noProof="0">
                  <a:solidFill>
                    <a:schemeClr val="tx1"/>
                  </a:solidFill>
                  <a:latin typeface="DeutscheBank"/>
                </a:endParaRPr>
              </a:p>
            </cx:txPr>
            <cx:visibility seriesName="0" categoryName="1" value="0"/>
            <cx:separator>, </cx:separator>
            <cx:dataLabel idx="67">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China</a:t>
                  </a:r>
                </a:p>
              </cx:txPr>
            </cx:dataLabel>
            <cx:dataLabel idx="99">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Saudi Arabia</a:t>
                  </a:r>
                </a:p>
              </cx:txPr>
            </cx:dataLabel>
            <cx:dataLabel idx="125">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Germany</a:t>
                  </a:r>
                </a:p>
              </cx:txPr>
            </cx:dataLabel>
            <cx:dataLabel idx="152">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Spain</a:t>
                  </a:r>
                </a:p>
              </cx:txPr>
            </cx:dataLabel>
            <cx:dataLabel idx="196">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United States</a:t>
                  </a:r>
                </a:p>
              </cx:txPr>
            </cx:dataLabel>
          </cx:dataLabels>
          <cx:dataId val="0"/>
          <cx:layoutPr>
            <cx:regionLabelLayout val="none"/>
            <cx:geography projectionType="miller" viewedRegionType="dataOnly" cultureLanguage="en-GB" cultureRegion="DE" attribution="Powered by Bing">
              <cx:geoCache provider="{E9337A44-BEBE-4D9F-B70C-5C5E7DAFC167}">
                <cx:binary>7H3LcuNGtu2vMGpyuyOaLLwfHe0TIVIqVVlSWRYp1bEnDpQEUyhRhASSkqjfOYMTPTizOzyz+rG7
kkCCmRsJAbLSlxiY7rCjkUxqY6187Ny5H/+6fPrn5SyOst7T7Wy++Ofl0w/vrpfLu3++f7+4vI5v
o8XgNrnM0kX6+3Jwmd6+T3//PbmM319l0WMyn763DNN5f3kdZcv46d1//Au/No3T4/QyWibp/OdV
nK3P4sVqtly80KZs6l2mq/mSdZ/il354dxKt0+UyfteL58tkuZ6s7+If3knfedd7T3+p8ld7Mwi2
XF2hb9+0BoFlG47vOe96s3Q+LRocd2C6luF7vhluPj7/o5+jW3RsIclGjujqKosXi17xX6GjJLbw
PFmko/ytRykT8ZfJ5p3ey6j+x7/IA7wleSIATyFpaqK4/xrdfk0ijoAO2J2BawahadmWBLvlD1w3
CIPAJXg3S6CGm/cjaPPHFOxfT3YP9tljNL/SCvYg9BzPs01Xwto2BobnOLYbesbmY3KC8yHeLIca
ct6PQM4fU8jPvuwe8r3ZNM50DnArGDBILc/LV48wlKC3BuxxYBXAGwaBvoU8auzLjgT88jlFf//X
DqCf3cZzneg7xsD3Qg/obxdvcW13Bp5ve55jhPnAt+WBv9csTw36vCNFnz+n6O91YLk5yJJlFmtc
b0x3ELqGYVsWcBVgt/3NqPdcz89hx9Kf7+P5etNCEDXsZUcCe/mcwn5wtvtBf5x8jbUuOe7Ad8LQ
N4MCXUNWaPrhwPbcwLWw3hcfGf4WAqnhLzsS+MvnFP7jDsA/WmXRZZRyCN6u0kCRNE1okaERSKO+
7wWD0DZCy3aK1Z4M+xaSqHEvOxLcy+cU91EHdtrhKrtJ5lHvQ7TQC77hu7bhB7KK0zcHXhAYtulg
MohrTVsx1MjLvQn8ciPlYPhh90vPOJ7H02jGEdEw9p2B47uGZziePPZNNLgW9MuQ60H8j+ZLfgtJ
1AyUHQn45XOK+/jz7nHfm0/TmcaNtm+ag8D3Xd8L7HxHhRopbLgmDlMezliOVahBUELFSdAsjxp8
3o9gzx9T6Pd+2j30n+ZXOhVMyxrYruUagWuXe6kAvM/2Wtvz/TDIecG0EIFvlEaNe9GNwF48pah/
6sCAHydxlkW94zida7TZBANo7ga2U7/Anig6bFbgC5YXENjbiqNGX+5NSJAbKRfj493PgJNoBmMd
H4dvX/P7pj0AxL5leMrFx7aZ2mOGTgCtdPPhf5sb0JrkUdPA34MQwB9T6E86oPOMoq9p7yLOrjRO
AhyyDBsGBMuGoUxYevqWPWAGHQdNStxH0V3cLIwae7EvwV9sohyMLnY//IewMMz5CHz76A8HUGts
x3esfIE3ZMXHGlhu4DiGzznAmUDcABqlUeNfdCPQF08p6sMfd4/6BNo+s+0slpFG8G1sr75nBzhU
5ejLdgYXzaHluCE/CRPzTluh1BzIvQkVciNlZNIBaw8O5WuNKqjlsesTx/GsrU1HWI3MYAATv+db
OBZvPlBQxXnQKI2ag6IbAb94SlE//mX38+Bgur5b8ld/++oD1F3DspzA31ruBdStEMcCxzRx8s0/
xOLQKI0a9aIbQb14SlE/ONw96iPcWqVa9X4YeXzTxIGLHHRNwxmEpu8EuEjkNOdqThsZ1HBvexLE
tw0U9KOPuwd9mC4XuMDSuMYwlcb0AhPGHfVwx11iaGHEu2ShbyOKGvttT4L9toFiP+yAonm4SuZx
1B8mi0W04uPw7csNO1DhMtx0Tdm+0IcSCnMyBr9LTlqtBVHDT7oTDkgrJeKwA0Rg7id6L8wxByzb
dp3Q3NpyhCUfph7bsk3TcIs1nyz5LQRSU1F2JCSUzyn8n/d2vwaNH5Plc5zNcI+ubxY4UHUMaDOh
Yea7qqx1BuAHZk7H49crZCNoKZOaBakzYUJqo2yMOrAj/BjdadX+vYHnOqbrlocr6QBssmtGH5eM
Fq4CRF2zUQw19EU3AnrxlML94+nuB/8Q97nJ4rq3sQvOez9dxtG8N4EhLlmm2Zpj8vZdoe8PLGb9
8Q1+4ShPCB82Us+DgbRQQg26O/9hOdVENb03YbDp65TaTx2wYo/T22im044dgCK4uOGAVtiKMGeE
XcUJB0ZgY66FgdKW1EIeNVdlR0JK+ZyiP+4A+rjYW+EaQeMMsgcw0zk4G/M9I5TgxzkutGHIMOlS
1kISNe5lR4J7+ZziPvy0+wVtnK6W173x6krnLuIPAlxJOrgZ3p6RhZEP6D0PFwwVz6yWwqjhlzoT
CqQ2SsN4vHsacOyMszTVaMeDGxaGNg4W/HJY9pzABYPp2lBoPaJKtZFETcC2J0F/20ChH3XAaHea
LC+jJJv3Pi2YTrvQuARZuEfwXN83jWKFl5cg3PIYA9MwfR9UbWYKseC9RjQ1J9VfINxUv0A5Ou3A
XecknWp0aAkGPg5ybHMolidZtzIHuFljWi7XrQgrTcKomch7EfTzhxTxyeHuF6Qf00zrlmCbMDNB
nXVMeR2yvUHomLBwc7SJItsshxpu3o8Azh9TyH/sgAo0jpL5svcxnsXz6B+9vcVlPF8gMKOHRak3
yTbXPL2rqDdaza8jjYsU8yj1mJ0Jw1zYpPtweTS8wLGDGmZ0iavm73W/Tlh+XWc6FsYdONaPcLjO
ollv7/csucQR8yy+W32dJZf6ePdxxc3cVUsvednRw4R6HAawyJhUP/gDkqkprn9HQmf9Fyl1ow+7
XzkPYKFfJnOdRxl2JeXhRsoI5Z0KiypcpExwREhqI4OalG1PQsK2gYI+7kCUw+cEMSb6Jgcsvr4N
yA35yI67b8vGksgVAxpZ0iiFGvOiGwG8eErR/nyw+yF+El1F02hxGWmEvI/rbDgWhB6UZWkjgmnY
gYbgWMJ9rGh6bCeMGnmxL4FfbKIcnHRAQRtdRxrt71ACPBPGKDso7O+yMoDdwDBdz/TtwhxJVOIm
YdTo570I7vlDivhkf/ejfpTepgjT1bfKsPhYC/d7gFV59+o4AyuwrbB0xiSrfAuBaoDnb0Kx588p
/EcdOKdPovlzpDWSrY9t1XJ8nL25GV3WgWyowIEf4AK2OL/j6CKuPG0kUhOw7UkY2DZQCiYd2GW5
FtpLf+8tr+PeCCHdGs/lfUQW4lRuw/OV77Dy/stWKccMYbgqfNPIMvRq+dTs1PwMoarmW5S3UQf2
iskKXoI6rzbgfww1KIQPpqyQhgOYVHBJyOeTQVasFoKoKSk7EhLK5xT2SQesVvvxbXqZ4TBwWZ7f
/qyZg5jnwHRs/FNYGmUrCxwcAsuyPJsnXICKJa5kb5FUTVjzLxImmztQikcd0AlOoBFcXmpcA5md
zLcCyzSUwS+4F7ZtdhTkrSGZYS0EUhNWdiS8lM8p/Cd7HVDJEGj6/b//ijSFmbCSoeRPzVky+v5/
l3Hv6v98ekiTLOaLydv9HuBeEoTslMHvzDG8ZaMkAtxDuJ9zsxX2H3Ehay+XehbQ/mQy0GY6J0af
dj8n9r8lX3Gpq9H+tHFRZJibhV4mHw4dZPmBeyhClbZ7j8hJG4HUbGx7Eh62DZSB/Q4EZpx9/zcU
Lp2XuX0L2wI84GyEZuSqsUyB6+Ikw24aud5MpkUbidQUbHsSCrYNlIKzDlioPmXRPV8Z3r4qQd01
QqROggeotBzhgA6/dFwV2sUdCVgRR36TFGrI814E7vwhhfrTz7tfbw7uVxGc3xLcVuTOwxyDt+OO
BAPMuE3NsKaB/Fa+AYfd7Xokwv4qidQcKH6CEKL4BmXnsAPsnEQr5gq40mm2sgw4J7rYhT31YoTI
eMZOYKnpaSWSmhahK6FDaKE0nJx3YJIsr5P0TucRHJPAMnGlHobwRhdUJBsR3PD6MQNuRCFr0kEL
SdTgb3sS7LcNFPqDye6h3/t9eg27oeYoSRtJsDC8Xbtwr5L1VM+Dw3qAS3Wz0GOxb4grVEuZ1DxI
nQkVUhtlY68Dt6Oj9V2mczGyERvGckziUJzrPrJBCju3CQM7YuW3S5VIRLM4ag54PwI/f0yRH/2y
+3mg2ccT2WdYFDZ8qGSdCM6diKNBhji/xq25ydVUDXghPcG7eErhHnfAMjSO18juOpvFOndeOHW6
TOEUg0+FtR/HAMd1YIANSIRSO2FqkBdehMIvNFU4GO1+yE9wRzGMriPk2OXr79uVUssZ+LiwQ7SY
fFvU9/O0lC6uUfOliJjmWkqjZkHqTGiQ2igPw/HueThEjg6Nrs24J2Jrixe6PFyPWUGFeQCDhYdv
4DSsvidqlEfNQdGNoF88pbgf7u0e91+T26/R18dY3+BnXhqOi7HvBrYEOZZ934G7IC4h+F9DFCMy
LLeRQQ33tidBfNtAQf/1y+5BP0mfWULn+5VW2OF6hKQEtuUXPsvQ6oUBz7QgpOGD5ZRcUbcTRo2/
2JcwIDZRDk46cFF9yBiI+EB8+5qPaAkHq4mHKzSV+Y3FarMkHIhP5X8zH/xsZW6WRQ2/2JfALzZR
+A874KqRH8b1OmswowN0G9tniceEoY/UqwgbDnG3yb35ie7TThg1B2JfwoHYRDk4Odv9MnSIQ6/G
GQDdBm6PcEfiRn6i/CBoAsdhJKrhkS7khrlRHDUBRTeCffGUwn7YAcft83HvIsmmyZ8QToStF+s/
lqDyokWeCB7bBJCS0g3UJ69XiaamQ/EThBrFNyhNFx24JNNuqWauS8gKh0wpMikw0/kI83UDGEzz
j7xDNAuiZoL3I/DzxxTzww64w4yjtDdJb+NNQMtplswvkzuNOhL2BzuAI2V5B8a8s4WNAs5+IW7Q
8L+CCKIqjb//10a+7/8uBPz+P40Sqrmp/yXCVv0XKX/jDhhSj+L5WuOOYjK37hDZdSv2awQO20j2
UWQgJafoRinUnBTdCAHFU4r20cHu9+/zqd5CJebAtZHjBgbr4o5Ynh02XJFxm+DimrO0o4qG0mZx
1LjzfgR4/pgif364e+SP40W6vNbo09VnAe/w50IEgww6CpmAEmak4EHa8ubQQhI16mVHAnv5nOJ+
3AEr0XiTiiCPeOM4vP3o1gfIsBXBY9iXFxoWnB34pgP/ev7X8kNbWznU0Mu9Cf5yIyXh173dD36k
+tXpOeQhmSjSSbPr+s1HHv99LDo4NmPfLtYko3J2e1kaNQX5OxDo84cU8pMOJI8+nyfL+Kq3l0Vf
ewe3CRyGdd4ZwFwNcBHmEG4VUEErcpFJGqk6gjLzGdGKXiucmhH1rxCG1F+ijO11YG/ehObptC+x
/YFNE168h9yp5bV95Ooz4ubcQh41L2VHQkX5nKL/uQP785d4sYyRr2OMm50s4mt33U7x59Xt20MW
vK9R8k1n5hwU17JDlDcwwkL7xXQUZquDuFRkhXcNVE/cfLCeigOhnUjqsSD2JcNBbKIjYq8D5l7c
8WVInsCxqBsKcpHHlypXIuAaOfBQ3IMnHJRpcOGAxvIym7wEBbnzaCGPmoOyIyGgfE7RH37cvcow
jObTWXQVL641EoCAFR+B1qG6BkjIjMFIGoJilvlhHvyI86CdSHUcbF+nQsO2qcLE/u6ZmETfkhvd
nk7wJ7OQHxi2lXLJEVYkH3exiAx2S7MKYaKdSGomxL6ECbGJMjHpgAv48Hq11LkvoHQru1p1yOUH
5gGMJQghhvv95kNSBTeLoUae9yOo88cU8WEHrFND5A+Mk95+BPeyBcqx3PIV4e27AepsIfZBsBzK
N1AmXKFQDwQWXpbbSFqGNjLxZypBauAv+lH4i8cV+Dtg3B1do/DcS2/6utLRSAvluiELV+QBjZIe
hOi4AUrSIdqR7LyNYqgBL7oRvIunFO5RJ+BmCaHg11RkrdOHfB83Fk7ALvICjGZhpUfwA4a5hTCg
wgeB6J6j6/Yi1bFAf6FCCP1ChZv/3P0uPEov00Xvb0dxPEP99r//CXkFWTlMOOHAlrv1sBeYClnd
EDihMf1p8yG7wh8QsIawujelvNV9r0LfaPf0fURSg94R/qVvTqGiHcoEmqgopdSh2AYC2zvIcon/
SClLb7wHn4J8b2m/j5DuhBXSSrn4eLR7Lg7jFHfpGvcVh3kGGoGHEGppcUMkF5wb/ABlXZQHihaC
qKdI2ZGAXz6nsB92wL51gRqmz6tYZzlN5huL6skoopDjSzw2+4iYYG3s5k9JQCuR1BQIXQkJQgul
4aIDNCDJPGo7ak3cAddZ+Mxi6wjLFB3YxoW9g61FBiu1gKtClYWplUxqHoSuhAehhfLwqQPHasRe
arQt4aYVd9uocMft8fCUEghwEVfB0IcXf3neFs8UTcLUYL95BQr75mEFcWw07yvZBCoP/tT0Ap8W
WRRrrKGMPMvIZenAZlQsP7JqC/fZAPGMLCtw/iGnimZxalAvXoPiXjyuIN+By6hRtL5FvlHtubCR
Qc62WCiWWSw88rLTD8yBZSH/H4p85es/0YTay6WmgvYnlNBmSs3RL7ufFEfRc3RzrTeO0UENQRak
6Dp1cYw+ZkVQXtASVtqJpGZE7EvYEJsqTHTgvuFzmqFowlGaxTpVU2zNDlL2I5qxUIGkfcGECRCF
2jwfZ/O8nZ8Hcq+FljKpuZA6EzKktgobHajJM974jWhmAwYopL6GPyfykW4+2BKEXZqxAc81FEF1
iM2vpTRqHqTOhAeprcJDBzbto9VjlCz5qFSdUl9nA4TXlOXD3xzGbdWEwF0oAl6wa7NQL/ahjoKN
4qg54K9B4OePK8h/2f3OIHuc9/5WlF/6uz4uWNgXW5cQ7ZuDLStQffieo2YwCl3wiDuyUfCCULKk
L8mnJqfudwhZdV+j5F10wJ1hGMGL4EpnXtlNbRe4kxQHiE2ZHWHt6qOGswsfArjEbSeWeMRoI1EN
PeW7UELKBkrBcLj7+XO0zqbrZ82aFRxujQBlzFkxEfaRZ4yPKGLLQeJZt9jNyYRpJ5KaBbEv4UFs
okwcdWAyHEdaJwJWrRAZCsyQp5OTN3F2i+QhqZYV4AwuzoAmMdS4570I4vlDivXx3u5H/XH8NZrr
jMtmWWFRxwUa03ZdEdYdpFNG0lh2L6HesFvIU4M7fxEKPX9eQb8Da85JdKkzbyWuGJD2AYFGoTqB
O/YE1zeRtsAml0EbOf7Y9YLQlSAvtFDsTzpQaQe+wNFaq13VhgMnigmyIOD8I5s3mFUVRwUkcsd6
s/nI600bgdRjf9uzQgF/xwoDHbBlQOyr5EGnnzM8wuATCY8AzgAJ//JR4xknhQDHiZwBXACJS34b
iWopKN6lSkHRUKHgYvfL/wlL3q614Ckr4sz0yoCvQfIdG3PaCGDd88EAwb6FKDXYlz0p9mVDBfsO
uG+crKP5rc7qKSw/qO+7yA6qDLSAR4CL0GC48Kn9xFrIU4M/fxEKP39eQb8D6Qk+x3eRxssFBBjB
KwZWOVSv4Yu7oPYEiLBgUwLue3krMRg1SqNGvuhGcC+eUtQ/d8BM9xPuFfi012AcQsIBfLb2OXnD
dVHeDDnhgiDAc3GZb5JCDXbei2CdP6RQ/9SBAX4a6fYChi2OjV6UsrakI5QXMPdfG2WD1LeVbSRR
Q77tSWDfNlDoTzvgsXIazRCeksxjPuzqhvqfF5dyep3Mkrs7yLBoEqJ9RASrEunA8Q8arFLBxQYE
FyekI6U10VpKUzMIxFeh40BsqwyFj7tXsH6Ollq3eBfBwkg3Ci8y1Tbjbi5Q4QfOzX7kDrtRGjUD
RTeCffGUov5zB6waZ3D/1ukxxizbAQvIQvXFzQfXDMLuHiIiiyW/x+6fzwusj+J+0yyOGnfejwDP
H1Pkz853P97H0eoq2YSx6sQf8asmEqsgAkU+TcBjD/m/UQxK0HhF4NtKo4Zf7k1IkBspFeMOTIIx
HI+jO9xP88FYtwu9YgMYIDzVZZl2i9UHZzhhHmwOdwa8aGyfWLJbyVLDwvY1KAXblgr+HTBjn8bZ
Sh/0qFMXYM3H0s9TnMlToe8jlYHjBqwERE4OsW00iaNGP+9FgM8fUsxPDzqw/GRJ7zia30T6gEci
e5brkoVY5R/ZCSBAbicUO4MfALGpjtuIogZd6EqQF1oo/McdUHzHa5SAmOdZDHhpPH1MwEPPwz3O
ZiNW7MI26pOCJ5Plnc4//E8XKT2YcPyRai2sISPvRonIn1ISxh0wq06i5FHrKVteaEzL5CAW+S0b
/54aWC4nQZY/ptBOvux+ebmI5qhzonNVx5EKfnVweQ+wY4pbKXzhYbiATYleS7aQQY132ZEAXj6n
iF+c7x7xyXWUzJAEiw851bx9nUcREEc9mcDwUVSXLxMi8AaMSibu0JAtiP/RYpy3EEWN/PYlCPTb
Bor9pANn10lym2Z9pItaxhyJt8PfDwY+ylQGSJ1Q7KfyWQrOjzAyBKgqUFwg0NWmnVA1RIidKRdi
W4WODnhlT1bZTbzWxwSKxGBxwYWk2hsbN/UOvCJgtS6cU8h9zeT7/2Y3yfrFoVHDQtmTUlA2VPA/
2/1SdP78NdZtUkUoGiD2bYNllmYfjHZhMfJwbeCighJ8rznv+VrUThY1/GJfQoDYRCk474DP9UUS
L3tAgIPx9uWIJfW24F/qFJYbQoBpsHsdRApaNlmHmCjzlyVRw192JNiXzynwFx24q/wlvo01XtyY
SAnHaq7D9y3/YHgLwx5evbgrg3siItA3H7ITN0qjRr7oRnAvnlLUfznY/YqzN4Nz1stnltfpPlhu
GJ7IHl3gTuw3IcsDx0p8FpeYZNVpIY8a+bIjwb58TtHf68B+u4fIy6w5t1h76xlqpCLoElonT9Qi
L/bwFfVdB0OeGBJayFGDOn8Bijp/XkF9vwNjfrVYNpzTXznmYcBBiAY8r4iiCZsy1h/mLpcvMmSB
32sWpAZ23pHCzp9XYJ/sHvYhAr2zlca7QuSURKilAY+4Yg2XzWYInUF1MBOuisWdMVniW8ijRr/s
SNAvn1P0hx0w2UC4abLSqNYgOR1MZaHrBYXyLo99GNI80wpQJCAf+ga5J2whTy36+YtU0c+fV9Dv
wDY7TBfYZTcJ3z/G2XM8TR+05jHCLZWNIpG4Od86/wjajokFCnsuwsFhaBNvr14vVw0pNe9HOar5
WoWyvd0vV/BbXCI/xTTTmKEb23OIgqmBa8iTBVHLSOq12SlkftoJoeZE7Et4EJso9iddmC6r2TTS
u0UjGwLscSyPo3QOgCnICdjpyyEq0bCFCGrctz0J6tsGivnwcPfjfZSl0VLrSQB2Z4/V7oQ3V/6R
kIeRFEUmUULYcuUx30IQNfBlR4J7+ZzC/rEDJp/Rc3x5rRV2ViHPhtENeW42H1krYrcBcKND9My2
xJi4I7SQpwZ9/iIUff6coj/qgLWH3yD20t97eQA6QkpipMPRygirLw9ThOUpHXfh0uYj4h5RNdua
eyIjr5BLzUzlBwhDlXbK1EkH7n33Y+bJfsOXireb5VDEFtXcPLiVbj2qBJWJVXPAPXBIMz+2kEPN
QtmRoF8+p6jvdwD1g8VS71xwcTcD7x7fQ4qczQeHMgF1bMe2jcsCX3A+FOdCC3nU6JcdCfrlc4r+
QQfUoPFjfKXTJoqAbCTVhHc1sxCxj2wTRfAY5gKObDU1xJrFUWPP+xHo+WOK/LgDyH9AyqrLWN9i
g5AlqJjQ8C1Z8UfCRlS4ZZzkhDDtVBzvzXKoIef9COT8MYX8QwcUocM4Q+TGmr+/hgUelugQqfMR
rJSDK0OP/LNwi8AlPbdQEONcC3nU2JcdCfjlc4r+fgcG/GHyNYtmWh3JkdoGgcAofIS7R4Ui2sdS
78Bqig04b6ZFeVqJVEPB9m0oCdsWSsPhp90fwlCA4a8q8pUcgJUHf2pSwMMsjnWu/cwJAvcxCAqG
iUHUdUwYg3ycC+DNvPmQq7BmOWoGfyE/HfnF48qw78Lav0KhnYVOzxMnxM4Ks45tyDoOSoEh85mF
lacAnelA4o572EKUGtzLnhT5sqGCfQfsPh9X8OHPNO67uFo3EUYBy7/yYoDZOnFng/KoXOeRCWgh
jxr/siOBv3xO0f94vvsFH+kAlhEH4O06D8t9glhUZEAubAnE+IMSE45hmcgXxP9m7uzTKIYa8qIb
Abx4SuE+6cAd5KcMl5A6XT1dCzETLurLYqXZfOTzbB8l1ZA7zg2hhOYfomW2EEgNfdmRgF8+p/B/
6oCWiXSvMTO1nUQaPX2QydhELTO4fHJXH2mb7eNUi2w1plMmZyIrfkuhamgQ34hSIbZV6OhA/Pan
ZTTTufAj94+FSBZDMGQK+g6rJrGZBfxGmE6FJmlqGMi7UezzpxXUO7AGjVFCbokpkCF8m6/Cb1/5
kTkRRynHQNYT5UIEP08DeYFwB1zAj4VK1HvGy0ELmdQUiH0JD2ITJePkw+733x/jTLfeabH8045X
WJXlDRjqJxxSYOt3eagXmQTN8qgp4P0I/Pwxhf7HDmwGx6un+PZrusqmfCS+fRZA7UfqK1Sl4fWc
ZO3fg0UI6UWRilq9G7cTSc2A2JewIDZRJo47oIQeR8sHnRdeLgKLkMIBVeTUF15IUuayKwCTDP5m
OWqgL+SnsBePK5Bf7H7dOU5w7buM5wh80bkLsLMXknsj9aG87uDMBSd/+GvBBiqu+q3FqAFefguK
v9xaoaED9rbjZHm90usAjXtFZIfD3QqPt5CZsFhFOUpCCyHqCCi7VsAvWyrAd0AJOklnV+lDxIHQ
sPL7A6RJD6FgKvUfJM9iVa8R9sX/ZHHwbZZDjXz5AgT38jlF/WR/96sO/L6iS53+bBjMCC4KYecv
T7eCxs+KiaIevFFn4W8Wpw77/DUq0OePK8iPdo/853h5HWfM9rDgA/DtYx7GByQDRRSpKV9tsQKK
HrQcq0bNaSmMGnypM2FAaqM0fO5AwAVcXR4jjUde3Khj8LNUSMWpChqNMAFwx4iCxiyjBic9X3Wa
xajBvhCfwl48riDegRy4B7PeOJo9IPN8xjF4+8BHSB3WHR8FoWW8+wHyxHko5lBx52wphhp2qTPB
XmqjBIw7oGmeptotnpaJmAo4k6sMDTDvmwi8xhWL+ojVLI6aA96PwM8fU+RPO7DYnKJ8z2qqMwUo
8o/gcGsita284DMzMxqg//CsSUTPbyNKHe78JSrI84YK9h3QL89SOJPoPNM6cBdE5iO4MxS+UzID
SB/m4UoRPp5FGYaQr3b5it9CHjX+ZUcCf/mcon/WgUV/jAw9MHAmc726JvLbWpbjA1pxj4UPFVQg
eK7xiFMZ+XayqMEX+xL8xSZKwbgDtv1ROktvv2qdATCewScWhSwk/Ps+gloMXDriTj1f8uHmINoY
2kiihn/bk4C/baDQj7ow+uNML/C44EJsF251tyNcmACWAeMOy/psbUseiviPG8VRo8/7Eez5Y4r8
2Xj3p6zxDDaFG62DHv7KQB7mSvliF2oO4qyRJwyZaDcfYspsI0kN7OU7UODLBgr9uAOe4hMkwtdo
zukjKgJJMzymahYfedWBgwkUTfiS+4WdjRDQKI8a/aIbgb54SnGfdGCxOYmfEp0mHdgnUamoyK8p
rDJ9mBPguIOzLP6RF/hmEdRY834EbP6Yon3yn91YYGK9eiUrSI6Cd6g+mC8k8u4Kn/xN4nOWkTn/
yNizdaZJIDX6254E/20DZWDcAYv9+A7X5xyDt1sSHHiBI5c4DGXKKKA+XBpcx0Yoe40prVGcGvDz
t6DI508p7Acd2FnPbzLgHmsEHhsoCjmGvtpL0Mby7yOFG0zH+bAnFrQW8qiRLzsS7MvnFP3zvd0v
O+fzZBlf9Y6Qjfgq1ZnDAYs9ys8yE36JsrjmY8V3DZSJ53cq1EW/vVw1ZJD3opyQZkrN4XD31OzN
p6tkNtOo+sCTx0ShbGTW2A59kRTmyQPbm2ULt+uivt9GIjUd256EiG0DpWCvA1vC3nyZTFd5dg1W
U3R1pZMNVHjxYXLDPCgVfYkNE8WokLgZzg5lu8zGq4SrI0bxIxWOFN+p0HXYgRmTrb7qJIippbiA
RA7DkgCJIFzRsHRjLk8GavJNLLfM7TWJU0NJ3o2SkD+twP5l97Aj4U7yrHEDR04ZBNfBLGEr80qy
qxjctyPCmieLJybpZnnUwPN+BHn+mEI/7ECWgSFCG7UuSjYuflEjG35s/HQsH45RTAR6lelZ3NkT
hwpxUWohUB34xZtU0C+eV+DvgCl0zEyh6bwHR2+99+8omGDhOsCxiLcVWIEPkIORzwOtZfhfIZCa
hsoPEDoq7ZSWcQc0pyGcUZIs/kcPlTuWvYMV6mIvk9VikyRrHGneIuD3jOuxmqUK1cVgRjJMXBzn
WwhdqnJJOYmqU6eap+IV3/UIP+Vzysvw591vFKNoHunUoDxs0Czzksc1KNmS2kfRSA+u60g8sD2C
i4tVszxq8Hk/gj1/TKEf7XUA+hSToHeWXGrUj6D++CFzBeIGJPn6rB+w8BnXtHB1nA9+4p04aiVT
DQVCX0qD0FSh4qwDVGhVUmFVhY6KK7JCRyU5oPso8YJTeOBjGuQHcWJiHTVIUwP/phcFfvOwAvn5
7iHfT2+Tudaxj2RXuLyxERYDpV86FCApOqtRjjzFOSNEQWojihrzbU+C+7aBYr/fAR2JSzfv8ZRY
L+12r0uPi7syI8T+alW8VmB8RWlVFAtWZ756nVAv8yG+WA0z4lcqHHXgqoclBJjrdebyWSgGJoLB
41MdeZ6w4gFw9QJ36nTdrURSEyN0JXwILZSGww64dW3SpSFfwcbDBbqS/nMFqx+DCBkPBUokOhBX
Br9HOHkZ24yKoqb0RyRTk1P/S4Sr+i9S6k46UBsaI0uvbstiWrGLoDjblhGyz8BBANMHwcmbD3Rf
kbEWAqkJKjsSPsrnFP7DDoQfHK6iq3iWru50mqFwBocjRkAOFR5S3aOeagC7oBr4VqLUYC/0pfAL
TRUGOjABhln0nMz4GFQdZF+3tcMrgFULZh7whAAkZ8+R5zsLGfnNkqjB5/0I8PwxBX14tnu9FsNe
450dKyfDNmPkXs9HtqzamkgFzkIrPR+lT9gHzdKK0yCMGvX8FQjm+UOK+GEHThKQbBnfRlpv5RBU
E7qh4XlERQoxA1xW/AG55jYfclPdSpZa1PlrVKHnLRX8O+B9fXCJdVBnwEcfeigSBnlIXylpRH0f
llZcMYTwvC5ngzjcW0iixr7sSJAvn1PcD0a7X2k+Rsky4fP97av7JpYDY9qtHNyszZiHP3ZhriA2
o0Y51JgX3QjixVOK98cOjPOP6fxqlUULjZDD3wuxMy7KgckDPfBQwgGGPNTFzgc6sVG3EaUG9fIl
KPBlQwX7z7sf6z9Gt5FeYxFuAfI4VvWlmu9jqYGjDFIb5As9liJxqWkhkJqAsiPBv3xO4f+xAwaj
PH9Ncr/SqcsjiAbmOtQLwHoiHaMM3OFbSNVqoH7D5iND304YNfpiX0KA2EQ5OPl591OAlfFYxFkW
LTkcGtZ8jzm8o5QVFMzNh6xDuM0xEQSC7AZqdaedTDVUCO9DqRCaKlSMd0/FZyxFWTRdRRqZQGo5
x7FhB9omShQnReAODORKR+GYYk6QO4NWIqmJELoSHoQWSsPnDriCncIed6uRA2SNgIsqDNcFxCRj
Oru3QegTcxEu7DtEEWqWR00A70fQ548p9Kd7u58Bp8hyukzZ5aXGoD/4QiK5gR14qPO2+ZhkY0CV
T6hK7GqtbBf35JZC1ZAgvhFlQmyr0NEBo0OeZQ7ukMvr7/+exbdrjQsTq53qIc2Wy6+UCSlYuJAH
EFU+t3X5RFJeJZqaGsVPEIIU36A0DTtwmZCLeZQsl7njy+f4IdF5nGD5oJDgHueJcn6IewjzzQhc
34dzTN6O3b5K1SvEe4muys8oKat8i9J21IHDR07b8epSZ6whLHuYN/AkdmoWO2jBcPxm0Sj5dkSO
gC2Feomi4o2UxBRtlI7jDtg9Sn+qfOxq0IKh5f7lMbaaLTeDZRqnx+klvPPS+c/Y99bUnS0feKcJ
jiJxDy6WvRN2LsQ6wxeTtxOCAiqIicBNmmvLmw1yDdosJUOZlwFXptUV7JWyvTRFlD+lnDDKb9Lp
c9qBs3zO30WCkjfwxGQEIllVL79KRNCXzv0It0I43fsOPVUi3AsheKhP+tLS9sckfInMl35RyelL
HSi1Fx1YGTe+tScR1ECdhaRYsmEHVbzgQ1UcjORJyUKUEMEUIkKpVDukSZlnQG6UqoY6qTelSWqk
lIw7EEM8QV6U5Cq62ky0Sfo1muo8MCHjGBzPUUGtRodAUSSWnhsF1uR18pVSqZlR/gghSPkdytOk
A8b9ySq7yZXyEQzN6UK/nw+r/IjjrQNHH3n++PBeQGaDoMycSEzNf0S0GsZqX5LSVvvFCncdWPaK
wNQxQgriBdSReZr1flotZ2tE0Orn0YTNlLmg8CSA1NsUOXMGLnwkYMYo3ITkufdWadXUtvtVQnO7
Tu8rFZkqD/7UEk2SlBzLtyuZSK+G4xUu810sjuIxOYQHK4LRbeYJufmQxbO1PC2YqgSLkB+n0+18
vHvb30WSTZMywKr3t/PBePB3fbxA3UC2R+RWY9dvm49MD8LdWF4qEyWHynZR3Tgf92QJXxKthqLq
T9CZU/0GpeqiAxbyvds4w13FHFk5b1ONlvI+MpVYIaqZIRuwzA4uk1DgmGVyoOkD2suiJoX2J4zQ
ZkrHXgdmzh7C3lB4UacZqY8iusyehxzwxWEKR2JhNUMUygB6OYt2U3qItRKphpDt21Auti0VGs53
v4CN0vRGv17AkliFlhugkHRxgQTfMIGJvukicaeFM6+jpqKtWGo25N6EELmRcjLqQEaxD9HshkU7
/Am8uOCF1YOCsTXfz22ZF8TvukiLAr0ca5m4k7xGJjUp1V8gxFS/QMn50AVykm8Jh+btilcfyQQC
FkbtOLBpCzPEhNMNimSiRjslouHv14C/6UUB3zysgPzj7lelDwhXuLzuIcfxGlY4rXsEAPccC+dL
h6i6qJOGzIaoAI4qRZzgPFHGa6Spgb/yPpSKyhcoLacfdk/LUZIlX2EN5/C8ffwjhwyqpiEJHL9Q
lXfszT6B2i3YJnxCShtZ1GRsexIStg0U/KNPuwcfPlmL62g2078roDgUWECqz3xL2Gir0lIEaw1i
dFFCRHnIeI1gakaqv0CYqX6BMnTycfcMnSbLSyR20Hj5wzRaw8M1NY+ODun8sI0BkqGg9BdqH7EP
2S24SG0GjZqb6i8QbqpfoNycduDe+iS5zFLNewnSlSG8F7GJhVssIQdbDCrzgD4HFUkU3HyIr2J4
MCK9XWGtY/VBW4mpZqrp9whvTV+nLH7owH3d52iVrfTtPn0kkEYMnW0gvKX4yP63pofbV9TUcBAK
rKKwUR41U0U3QkjxlOL+uQM+VZ/jx94omsVXqdYUsOyYaBs4qxuubDoxPeQvgPcOKjsUew4nPdfI
WstTg7/8OpQHubXCx2j3Ow17/19jhHnprOjcR8w7uzsLkFA9nw3yXbWJfPfsoGIivVaVjhbi1JNR
dlZQUbZViOhAgrPPic4wgD5LGMHC3y1LnVqO3acEHuxYNoLhC3uweEpvEqeGgc1LUOg3DyuYd8Bk
hcj739MZt1rxkfj2s0jfAvrAld0il4quqAd7OJK7CC71izLPRNdqL1cNDeS9KCGkuUJNBw6Ip1iS
NO7PKKOH7N+sgHmxO8u3xcye6zoo+Ia4JD4M8v2hUQ41A0U3AnzxlOJ9+mX3+8BpdIf0r2w3OFzB
XyniKGiYDIj6DVC13POLlYhc7bJoawsHQiR3Is6Yr5Gpjgb6VhVG6Bcq5Bzunhzt90w2qhv62Bw8
YrRlGzMru+2aNpkHjSKoCSi6EdSLpxTqL+PdQz1Jb2KtK08f8S9u4Hio7qPcC2C3ZZgHgY/gPD7r
8rWnhSxq1MuOBPfyOUV+0gFz+GT1EM00LvkssyiujULcmhJ7OHN3NU3LLOLdyebbLEcN6IX8FPPi
cQXyi90P9i8wAia5f9aH1XI117nqwxOfGfpQEwL4CroPxjuIgesjAoWJIfZV4qhJUPwE4UPxDUrN
lw7oP3vZlKnjWimBkrPxJy0zJGK9EZlhPiDIeRIg80muJRF+Wsmk5kXoSvgQWigPex2wVwzTWfKg
+9oIzlGoQ1Ya+6oshFib6NG4hSRq7MuOBPnyOcV92IFEfaPrZBbz7VCDEopiKLBs47Br8ThUGXW4
i9pwMYCTjcf/ar4JNwqiBr3oRiAvnlLARx2IoiuuJqH9I/6XQ/B24J0BS7cBx05+EibuG6i/vVGL
UF4gV4+IDtRaLDUNpDuhg7RSWg47sA8crtaa+QhYaoKQF0YJyR7gBrjURm4CJEhU7gHN8qiJ4P0I
A/xxBfpfdq8dnebZCNb6JkMfOYxtWKShk6qtckCfFQd13ICsQm1kUQO/7Umg3zZQ8E87AP44XS2v
e4dxCq/YvCwNi6fKn45hrH5M4NWhvxoBLtrYLQ5yZKkJsnF2wOmYFd3KpweJKpDF3oPn1etFVvPY
/pcv09V8ma3P4imCDX94174jHQeHHTiPj1cI9YluNaoCyNWOgivIpMx9EDDVRC0Y0ZAG9ADT58no
qCWkhUQ1FJY9KUVlA6Vg3AEV+DxbISmLzmUQtVcC30W5RhMnDIo986hCNutcG4C2IN5KtBBFDX3Z
kSBfPqfAn3dgDRxFd3HvIs6uNI5+5EU2UALcQ+ShDD22JhdaAWyC2zS8IvTthFGjL/YlBIhNlIPR
xe6VgE1yZqSpvtR9Y40rUg/7CM55xVDHMiNMBRbXBjXMDoobIuqO8wq51JxUfoAQU2mn7Jx0wWbI
YqwjvTXaWXJYbO6IM9tWoxOIgSMhc/03HA9mRXGCTFrJoiZD7Et4EJsoBYcdcKQZf/+vtDdJb7//
exOMe5p9/5/5ZaIzPbWBnIJwJEd6WP6RLYosq6OB8wqqryg3jT8ioZqm+l8ipNV/kVI4nux+jRtm
q3mc8NGs48zvoFygQIisYZkIc8ImAw3AJNt7syBqXng/wgJ/TDEfdsCLELlGp70j9q8xM3PmC8nb
obdwl4S7DWzw22RewuLFoIcnGrwMXbJ6tZZHzQDpToggrZSPj13YSb7/b3aTrDVqWnaAsAsULkBo
Ur5uyauWjW3ERtXgABlp8w8fBcXlXwuB1FxMyp6Ehm0DZWDSgWMGdKwo1T4bTGhQtlu4zZKrKORJ
RVk1WHzhKCWD30oWNfpCVwK/0ELxP+mAxX0sWVz+mOnilZUP/rK2rJilZpRexT+864S1ZZ3pvOvC
hSMKn5sBNqN8iZPPnMgVwHLkwtTCLwfkWThukkY9A4tuZPYVT+nMG3fgnH+RxEvYuPjLv10LYEcY
C8n+EZ2m2npQJxIFXzyccGzsSeIZpoUkaszLjgT18jnF/aIDOlhT3IIupeyv6I50/v83ucl4OWCl
xeA/wce3hkmFhF0ByiDCcJlPKksy2PRZwi7HQxAPLxiNdnFutZNJPb3EvmSGiU10kp186MLhEvU0
FtevyB7yOiUCiU2w1rFaPkUeNXLBDKcWz0b4M2IRc9rIwWeYvVY+NUV1v0Poqvsape7iUAd17y+f
/kkzT57FCySlRG6hvG0/WkYH8DRarjd5Kdu01nR96RCbT4RPVz+8A1ebN9v+dWmWTKL5cySEBpVd
4mix/OGdY6Byk2u7hud4SCrusSxDjzFrgcs9IkuRajzA+XdTzeZdb54idfMP7xCchdLJuFgNUW3F
R2p+xAm/6y2YvotGc+MZguKMcABnPmlW8I6/IIsan6bzEqvi//fmq9vTFEnyFhDoXe8u/xaTNGC6
DFxrma85akshGtlA+2V0hpxZ+LL5j4fkxpou+7Nvw9+Mp5vbgzC8Tz8k9/Onac53jori7+A9yd+B
7ZhVU2JlBhDXiY1c/Du/PabPwZO7+jZc+Yub4bf7eXZhPCXZhfP8nH65uQ9u8qWh9u9V3wsHJQDu
ezBYI7QdFzfi37uxsjC9Tx+/DcPscfEhm95fD59/W81yx5bav6J6Kx9Xc8iCgzsgeEHJf+V6YYe3
Rmh9GybrvvWzu7ifr4ahlVz/dBM8X98Ng4Vxuy+MLgWOmP0yjqGFWgwYHih/5CC/DvmLN5azCO6z
O0DoLK6Xw1mSPO1f29+cZJh8mz59fNsfIyDeG+vnx7UNvu7NYP10OLNS+/xmahvJ/v3T9P61jKGe
k4UxiO0qRF1wD0NeZOx6aRjzlftwM7Tv7vs/f7vz5/vTRzdr+CsK/Cx406LsMtPykQhb/ivm7dpb
Wterm2Fwt/52dJPYy8Psxn8eLRD+MnoZvcoQxAvBYoLjBMJmXM+nfyqZ2av10+PN8Hp5Z35y8TIj
TOrHhoml+iuOiYBBZsHEUCcTeHa7cmfr9fpmmN055uHNKpiNzN/cb3mqi9qBbrNxJa0TeBmkKrDg
aeOHqMlF2LH6/i3s3Tez4c30OrjbzxZP3iwAiHfXy8Nb92G1HPrPy4fFyd2Dex9Ns/639fHNan5v
Hj7d311/G94+32bZxHrCbB/NF+H9/MNvT6vfgmHyMJ+drOdm8DA0l7+tzOFDGkyno+XT0nMPnWQ1
X3z8zTfS/jB7NKe/Py4S+7f9pf2czkbuw7cw8mb+/Xr4PLeT59HcvV2chd+M+/tPSfL8HOzPV6n/
y9RxzdXwZWLZu1IsMERRYD2AMQYuqPIYwjowXVz3nZthuL4JgqG79oxh6Kezn7G835x5D35/OFuu
zA+LJ8NdDd1+EubmlFo2FJzbPgqBOAZcb9jQkgVYLh4QwfLo3gyfjH4wtB6zp6FhP/Ybxq9iqthM
D8GdHxyA4H4u/5Xp83P/AUXwboar+9V6ZD1Y7pG9NB72jfsb7/JlRCvrKBYzA4kYUOkWdVM9hyw0
3/4fe1+2HDeubfkv/Y4bxESCER39AJKZkmVZsmV5emF4JACSIAaC09ffnXadU7bq3HLXc3dUhCJc
UiYIEHtaa2Ej57PmXA2S9cF+Kbaln6Xl9HAyD1Q/WN4S/qNA+ydryKAtKvRoBMSTQgfAX2eH3KYn
LWBIjA1MkW3LSWux/yZAPH1TcEaCMUYKJvj3nO/JKJraoCluL9aJcF8nruMmQ7Euov77FfzrQAJe
Ec8uoYhctsWv0wl9HieFzCgNztUzfHAsCxa3h38+yo90Aa6uh613eY8/ZQvTZr1SyI9SlBuVKTlT
U7Ho32y8/zAX6B5wuYMaRqGwA38dZVwxmy1Jo9zXfLyZpryTxzKgH3et/o8b4LL0P1sxwRehJ5yC
v/QQhB9PVsyUOvlOF1aW8XAvNR7HGiWyf8HjF5Ki3Kwizd+vHr/cG/nrmBARoMMrBLnLsDmkbr+s
n93yjq959HIdA8qrmFkbpBotSo1wWNtrkcr8LVuWtq1J60dSgaeZbZVz4s/H6BKTOBvIcKUgcKVm
yXAUtc87gaQJPo2NZnQVTVzNvFQhjfunWOK1qPBIwlj1U+i/HX4dWL3kcyC1mFgwp5weZpMlnWOo
88x2wzPeM+Vq6syySkwPgeVmCLojw2FdZY+CzdVO6frAy4196CK8oFPaFfFy6Nowyq2k61UgNqdy
msO4VhaFNjTD6uPXHbv1qNBK8r1q13UKcncFHaoSL6uWG4TLrNpa7Ffp2kG9G4TPjwaXzpiKCe+m
evA4pCYKNW7SKDztcidrpyDPo7h/dqRuLavBQgT7MGw476tpES47jcvGfZUfSp2SbkN2Kw5WfGJu
R/6xzJIopJlX1lHZTraYpipga9hQdzZPx7Os3KdJep5NxVuiVK7gCTfwucVhtav0jrk7K+vXSXbD
tr4+IBCNFRvzVVf5sq/tIONqRaxJEgLVrQuZqady2YqrLlJlq9JZ+pnCJhhqJJb806xGtb5B09h+
LKblmOWMwLQl5WJ/VQ45+rL1uNhkGkf/ekmGoU8uz47XF/pGV3P0Yryacrw+dIIv3bUz6zRKZtR4
NAGVHj16YTcuBdL43ZxH9QHtLpsqVxL33ndWt4uMcxG72qxr0Z8Y6Z2qvC2ik4iMK6s83jpxyo0a
lKqIT54+65d9MSeW0PJhtkvmPhT9OLMGLaxVJzNAYXBOh6P7CeUDU9LHhaITih2xcoxHu0tkVkPO
TPmFyDJDxQc04Zikzc2xyE11sM/LntJXQ6Z0XlmT+/kL04jsN3FsKboW3OtF+mzo5gqV2Tycet8f
97Du2LyFShtnn8PQDvPjHqYYr5LHg6mIQxbXe7sX77rNtnndLc48jGjX9NruDhbWloNfrse97Zk0
49JlJ56tPa383o9Kmqhd8S0fs7GHNaPMfI7FsKEXy5SZQhI9Uf1MlH42z31KHa6Yyhf3KaI4mk7a
kA5fyiVXxxUHi3dffOa0lZAohrze07Edncyxdi/3clW2ae2ItFzznXC5cMVT3eMhH6VNLGCpfGKx
9vvoHzHpmK/54EZ7U26LaKUrj6JrONVMyLB0kP1OzOnxNocKKt4qrfvRNiUr1o6dIx3XnNcRylm0
VZOeMtjj5TJse6MnzmwNK933z6DX3mjqDgq9WHXzMX3Yl45cj6bY0j24HBVPZAlY7dIqx2cvhWl5
eB8Lmub5a9AJShgsCTd8KpotLzvRX6lg9dG/MaLHXbWtm75blsFMEjvDjimTBTZdVzbH0ft1lQsJ
Cs83Rz52m9yGY/jYwrIKWbiQtsY5Ur4uO2jfLDudtkKu++zfbGLxHfjerePymOhgT9M6LFiuLA99
FUaGQsWgQCglQxRbyXiAHLVUoThkxChbK9FDoXCF5pKHOg1Dnr6sR9iHii4+xZu510RJC1lqdt63
pWtvWQd5auOAyeWV85kaa32MUIuKxWTsastRpptsieYF2iYI2ZyufG3M3HF3rUUsbOUn4caKrLS8
H1h3uNrPGJ7eQNaySRfN+DBvXKyvsryDAsZPrd/OOW99lImwGfy06/1W5c5lL9GQHe0zZ9fWgaG4
7t7kw3inDRgBZNOtfoDvyDe5pi076j7o2N9MgwDfjPc4tRIkL6uoViMUvj5ittkTdpN4gJUio6Ro
Hd9Ne1e0FZ7y4evsfaGlXQmHGvVoS12B07H6GZ1E+wmJYk+1gxqCSmqKHFVuQe4TIqkwcjaqf02x
mdNp04vPrmeM/SRbjpZbtLaWnOeouwXqENFejGUsh1MBXuXNXMyZqzMTyOtts1A9OryoRQbfbamK
I5wiaI79yD86CJ1OjhnRWaUQmT6M04wneVDsr0uvJy9JhBpIFiiBtwbh7fEGwVFxeiKzUmul83m9
AePgXprMultmCq1B2ZGlrDlIG3mlMt/lcnKC9tUWxgiTnHn3mEzkvBrtGnyVbRNTX/UENvIIj8mn
6zAuxQAbCBn+7lB77m7mMSvSjY7z6KoRF35oEuhibJUsUe0HBh9LNY6+cNc44rWrQhDHWpd5Yrxa
1Kx4ZXxGuoe0Ma4aOnbCVkUg61Txduiz29ijItZ6ATSymgRaImzQnkzPxGCnosqcT30zEY/SuQQs
JTsdSrfH9W7Kcnlu+4maGwGORzcbYbtpprbc+QdOdM8y2S+8X6/HADH5VJR+129Sxnzb+JnAz9WP
vH3hxm22fUV7G7LnZSz8BjHcblG85J134VOrpjx8W02b5rOlPR+vOogOG1wLtDt9dUS8C7n2jhCJ
wLfgK0Cu1GPou9bDW83XvTqiaKdm0AYxydsSDZXudg0udVX7LI99Tp30LB8HiXTg8ZkZHESjYibl
Wqmku1Zym1sIqJA70dc6o4lWZLMZGPgAVf+Vhd5JGkLzctBqJDyRa7NmAlYX9etSe7WuZzFR8KHa
QzXY2LyHGAbl8QQ5jJ665RkvAbOTeoOkbFeIH5Wy5cqlh3NhL4LmrWkWSFuC3A6IW+fUT0ZXZium
bzu4WVEJrbrHAqMAexI8RXsjaBHyE9h+byTK3FTWEOnK227JSVd5gIh8teKxZTXec/OoMrzS+qCR
RzkP/agbt6fL+g4evRnHA2xEDAOGIMcHdJwgNhyhGjSCsjzM/jntUAtwodoX2kzrRlO1cLq/SXFB
d9F7kdekDPk3AS8tk9wfw9TMed5mzdKSVreyBbhg+wb9dvj7FmX58npT24bOWQv5Z4WU2He5dDyE
ZoXU7y3tW/5Z88zZ571L4OWPzApwa5Ru+zO62kQqZlF/nvJ1SnLk2sbqcotmX/FB8bVKLpaPJgzK
yqFUGsm46eydSQUqqwJCKeSfWyDjCdlUeNm2E31g40jDdQftGZOMAY9FPYQCivpiHGgn43JwLudY
lEJOKIGl80nx10Nupk+saFdz9l17ALYEHjWrpv6YmRQc5UUDQrNNvCwsIDqnvFti8YJbAzEQ99vQ
0KR7VdmB+GeH3lSSE53w63yeXCfV0duPy1xYWJ95K78H4oCqnvhAYD4MYLoQQr9JqAmshhTB0y/J
h4JIqwdmJVYjpjKmyb0La78dMh+OEWBD25d7pUWwvcT5wTVUGApCEZT/fdHYQsSXicImr8mS9qwS
VmFTDxGXXi6wJ4nkeWRvXMq6soJsbbhZoLYRJx5dNsiZLRtUL5PeX/59KXURvDyppACSoFAcwk3w
QHGJJzVixiE5xcc8SjRD0vOMgXGoKpvbdn8+daHNT1rNqDzvrmVHXejVa5n6Y78/8LxBLt+HqT/t
cB5lr5UdDn4W28g6yXI3T/cDnKixr9gSF1EpqNiOk+iQIdfdYsj7eUJ2aY4NvOFLKLU7XY271bOk
U56/zzOhitf4KOg1n21e1CK57g0jZntjDtqWd/ugcXY2PeyLM2pbVEoAkvJejmFNy/u/X6O/LhEn
4nJbT1ECrAK3HPxabCqvXNtZbqWwGD+i/Giv2tKQXvLRZI8D29Prvx/wKWAECCF0LYOzYsAogmD/
wnX8jA4suymyfs8tpGPZ8PlAYayh6IA8eTpm/BuM4D+MxQAzAn4EbiUGjuQJONV2wXlIrycJUBE9
HQnsMCm/nuGWnLL++2n9tWjnlwOhAH9yUCrCjVW/Tqu0rY587JxshXtX6n6/3YUOv1m7vw6SZwRu
hYHM4cL5FJff/4SsGF+OPl82SExUMt9GQ9R9GN16/U+nAsYCV25lF5uBQ2NP3tAoApQ2UORIVQ7L
Fda9rnBmx/Pfj3JpWPHEOC/fD5BKIaAXelY8GYbnWV/yGJykywyOPwJ0vEGKiPOpymPgqBIpi/4+
OsASHvMNGrw8GCjljgZK9nmSZN8ZeQ6RyefXe8J7ca1w1xdVW4zbP3+5YJMY7raGDjJwExl9su60
dNAcrrisezG/og6j64im4jc8yn96uYIA1Q44KmDol74pP79cvJQLmd0OaGaEMgTyWhdEvTsn9t8g
039ZeAp4NOxSoNiAbiuf4ku9LRYf5s5LlM/zCa1q7qX2AlUHW/30T00QADpovHO5d0DA5n1KRakj
AXDFjyABQArNMaBYDUm8CWTK6r/fUH+B6sB/wdWMHMNxHzhq9dSxEBYKDWRUkrB5k2T7tF5DNDN3
Wk3dbZvrUs6pzJq/H/QvL+3iNEmWA8p+IW/4E6yuEyGRKIA80KNra6bH6UQY7Obvo/xBZN//ABx/
ELKfJwcCsU79wWX/+5//53vr0zh9m//35WN//v8L4/3nv+7cV/swh69f59uP7ulf/vLBP+/huZDl
/1ay/Efm/F/U8T/55f8lcX7xLnBr0A9A9vL9vxDn/z7J9hPVfvnED94ccVCnwKIXwJ0BLQi8OTj4
H8Q5gkPHYEgFOMqMgMsE1vpP5hyaAkNHZ4DaL/2iLpd0w1b6F3F+aScCzlWAP/rxpfk/Ic5/NbUc
+qWDEhBuDsqBnQetBntCiE35vDC2ItIco83ex4HHUzo6/3rONhV+Y2mXrfYnVP3HWLD5KcwYtIdP
qdE9yzTVvqdNAShc3cOOv1/gKrET7Vk6pw6lh95MqeJBHb9xKL8awR8jw5gYeuNAz6enOYTYqB8X
omnTd1CETxyCuRvpbwbBF/L/L/ODXA4anwKhBCb+1D9OcXcljLKGRb9ItoPSzgf0GhC4XgMQHNN5
2gq2SzWkSfKhf6uP/aXaUvcbYu0/vtSfHuSJSmFkaab9BA+iuXiIYpO2XW774zfu7D8u6oXdgP/A
mT2drrWZzhkaaLOs3VR7zp+jbWO/WdTvvv6vi/rnKE/Sv3UAFE4AVtmsVVbROlbTLar0ean4GcNP
HKr1hCsioaqr5lq8BHCrGj+ZKj6jsrgWv9nCT1cWeL1LbgMnn4rLza0CzPnnEMjYvq5tsrTJieMn
RIbhhdMAjSi6Tf8o2gIFnlMMGglQ8gK9D8b+xHEzGruRzOZo7IhJ09vpbi/m8TeD0O9KgZ/XF4Yp
gK+EzggFhFtWPAnqWUKHQwaG6cNmWkAMdwByyZT2KJlSrT2zJSl1BriJfaJkLQ9J8pa6DwDulZCE
F5mYl2s4itFukq8rwAqbUK2DCnjc+pf94n3HJADX7A7q776rNCQnugqlsovMWMS82qGXarwJg96i
kXEacgDcXD5BuWZmDjjmDgXYZJZ+qAo0EHE77rAw16Z3vOr1tL+AUuXlWPLnhhydkYPPAMdCvS+q
WHYbPq2QTLB6FWl/LNZ5yquweCbqjaF5uNKXn2fANWMJuO0GqDklF24orP5S6XoP6ANytnzT+tS2
d4mmrjwnuM6LSLXzBUmCNDKfR3sAXJRWh98f49wiMHCX9U3XcjxLNDr0RoC8YqpVGbc6dDaa88yY
DpUdRRdPx8EVqbIxsDNA6aMBrCIOVnZtHiuz7maQXrX03abwqoGo1PP1NoJg4qo7ELodjmLqgROb
xRc2bQ7flUOXfFXO3UzktrTTAE+DdWp4ytCtBg2GP68iLnuzgvThS5mZjYpzUW7ipkM7zLcs9tie
EBU+a/ptHj5SQ3lqANk79pPVG3FVP0R/SBe8bcY1WgA+2w7fk0AAEcnzXdx7G+39vNLiZcB9/gno
YjpVwzAPr8pF4UWuqpy51D11umr3/Fhqivb4TW00pJpzXSYZtnEcpWNqfd2DeGCTe74eHOoKkMRI
hT2QBYsjw2cIn/kgV7z495rZeayiIur12CEBFSNcNfUZtZ1+0bERtcD7DJBUKqf2onFF10FlP3fD
e1baActEN9RVKxLuW5+H/dYDvvO561y8h+rvAK5Tb12oSJGWu3V39u0+ZODFO9d1d5pSpGRhe/Ey
whG9Q1IbF1cVGi0P2zL7L2t02l3v7QpFe/QoMAn8l3p7+K019ZjFaZFCr0FJhsPwYnYaEt7Ni/l5
ooseqiWPy0uS6BAASdnXF7Sjm67YotNDIP2sa2AI4qMY+vI6pByoSzIUwDavWcYh+GToAGHXyPoK
6SV7uSvQ2sjDBNcClGgTKMoOoAmqHjb6HUFBH9IPBbrK0BC8ZElTQI56TL9AYbBkNxNIxW4RE8cH
4igIY2CbibvVLxYw73le5yoVQ/YhLy0oLrKkCwdQp2OvynYBu2wdm75NG8o/zsfeamA7J5MBEInN
nW3d/ghbaviiOoWHeu32FaiBdQd9SIG8eWU6DMtkWItfRfAhWLIDXkPlgdXMq2OK+W3LRwYcRk7n
d/sixls37zOvNeyYV6Pd3FIdfRi/WgrKHxkM7WHf7oJBZrwDY3VerCf5FfNmvOGYAUoomBn4VU/A
uCWfAFWuMbF0bBgIrVizgyBvrBJJaZB6Hryq8bH3qSLKTR+A/wD1jMJ8ud+wYls9COG/ZhlKCcoM
AvDtjvD2nCc78Oe693OUg1r1fip0cfSn6LuSNSsvddb4vOVM2oWTSSIHhvDSGQcgl07THq/U6Dxw
7FPk4lkbXQjy4D4ssgW8jp3Z4cPxHAdUvCmPEdDFo9PLg4osU2cbaaaqVi/UAxNK+dCoyYTj1nVm
uT+QAkQa73igkth4x7tkXMNxLLarsW0DpIsO6tqKtMmbq2zf/VrRMGz0ik2Fu1AKs011lzMXK+Dd
BezmUpUPvNDAxwKODH9uM5vl5zysBtxgyBGS04i35UzK7igkm2m7Vt0+6VGuHVFzs4nUQ3nrD4hA
sXBZJveQ2wxKJje6k+iLYm16nSV/1c9ifc16Xsg9qmF9lQd34Uha6EBzcxBY5zof9i1CIFCDAPwb
ALWaHhu/38gaXOWKjfJGZT0w/sCMe1/jCR7+NPKJoBucCA9yNEBo174Aj2pwcI+QX3asEWpZXgBF
i/Km680gGjjuzlw9Qb/2rBnmDNRlPdalAqZxxkDjZyYnz3k/idBMHR9sNWWKDo2bDJlf5z3O1hoC
J33LNw8kOwMusXyF8hYWDFnrt5MiWdiAJHHtKsG++FSB5aSjchC3l+ukNUVNmhAF5DphGyUuZ3ML
btWUUgSXX7OdTFfAoB0PuHAaeIul5Q+D6dksQ0ssZKa7DzVPrszlvCkOEDsmQzDPhVjWby72xVCH
0XggdiCeYykOG+dzoQOLzwZcKlZf3I6TGczNy90W5K2Ced7tPcnfzbN1+3NQBMQJPBlyWLaG0eee
RgVuUBdzfwpAV//SQv7/6ToV8sP/uUyVX+2fhzK+i7vhz3/UqBTuLwOH9l2lDQkg5PL/KlHh8kuQ
VYNEt7joWaE7Vgkf+kPcjcl/UajgQKYFvbszKHAhE/6jQoU+o/TSyfjSfRe0cICe/ZMCFdoB/lJW
QZ4N2rOLOhngy+93G1zqkJ8wRbL37SJAOLI6xTfw0zyICw8AwceeuO2LExGaebCDwwMEjVcoz4Ce
WaevKzogrvdr3D6zEa9Qd61xL0AQFC5V5tb2UUYx6LYakLEQcawH2/SHJ7wJAuh7CZn3hmoC4ovX
QE/nLxQNSDU9cEhD5UDTQ27CFnIFXHPq7W2/MogUMLAD3nGFr7w6VLsDk7YO3siCD+t0M/FJbxBU
Q5euiwg0+73x34vD2fQjxPkOdEMF8EauikWmQKbTQUiJ5ZiLZ3EF+4ekC6gPuc6BdxAOltOGXRjq
DcPDy3Zj+83WxWWUE8lNX2Gj9TdgsM2rZEDeCYKqlcUqeZJ41eHNqJOnzL9mFpRJQCKG9rFVoAWR
gW8lhiyAswAscogPpGQOVXs376BtdBFSKe6m9aP2AUgb3+JAmw10z1b64xhorSGx/wbKO1A4LSJ1
tOaHGfxZoZFNzWYQ6JxYSpu4G+1iWIU5QNJyBblvOkVX+E9lT0AYZPtIdhl6SIAr5JJ7M3s6Tuct
4cxVA1vA4/JjmV5YICZE1ZUgJqkRuJKj6lZhSVUMIIlpSIiRnInYe32iF5D0VG5t8cH4tN5qQ9LX
JbNkuOHB+PlO+8nEaiNhSPAaQJEMVPpSzFdpGdN8oscadG3bLDMSek/vRJqkir3GCUQFZytS+21v
0UbOG6zou520M3+pFzV+mDhftQf/aqyQLvPF9rhuEVTI0RRUn2co87rq+O7zoBRpTTUuOgCfyZbx
nm9FayE2l+b9sZO4yKIHwR6wBAuQrEWc6YcJpGcfzUWpd94O6u/h5OeSSQLSY2A9S2DTZQv0zSjh
dMI01iNQ5c/Fwt1QZ3HpQNdAesgrWwEpjyx9D6R5RN3QSZoK2t51Y7svFS1Odt9mIXPixWdgN8dH
YK7SQ1roVJ520XcFhO8etI7DtokvZonsLei1QCJHQgF5HuR26lOGE3rhu6XNqjJ1Gyjkl2UjIMrB
9t1yEPqu9wZ8PxC3AjJMB8nEjHX7be0GdcOWofti/U5ezVyQj/NCQYy6Wtt+mpGl3/TgwnuSFv8s
QvR5bNvcvs/oHv0VNUuHwWpUt58m7olpAtDzz7I8or2rgCsZIcfNul3UMygXYF+CPa7V1k36fTHl
OzqRdgNZhQ6Q19Wiy0aAj5YlbRKUIuWl/DW5q9po4KMCiWOXXe4TwBIgeNqlL407F93gKzhbQ4va
cDzcw/1jdKlXSkcF2o5cfZqUWN5dyrrHFVzLg0qlHoF4DyBEbMWevubfXzVkDPFFN67kHt6uha2D
5+tRgcIgGD6PNdlY+ISMh0kFbVaQzUa6lKA3R8ANgwSHf+12OttahQkMXLmtjKBv0PjDTKf5ZiYR
0lvVswiJkujaAh64K8pTjzlwK2uREigH5rGtchRp+9xuQQkoZI6lrLExOSQkSoDwAarpeb8T80bH
4wTyxwBiDwySva4Cgljre8sZPSMz9Xcxy3WSxRB3fwKVVfgEoFqRS8RdZDWagFk8HV033pYJeMXn
sYMvD8wFVq25xeaV9uWET3zHizvnIBhO19Qf4B3HyWHamN0Tb6o0TP3WsGgXX8+ciVNYiOkbKFXz
xxFEPyU8FsiM/aM4/JjVgLaqa6S12m5B11deIA8h1Bn2f8BvHdyEtH/e4RTUe+pD5hoygHe7Khmb
7svJgfy1F2MsqmlG7VH1APDdKQc6TdmDkgAotxXloCFDxFPJy2X+2HUZsQ3k6tTCL1sCOjptVdZ0
oAV51AAtfuha074hQ97ew1YHY2kJHr+txa5eQMiFmvDYlgI/J2r5Q1H+/6H8/wXXXfxdjvTwEc6W
wYFJ+xmw/O9dleZLbym42PPjF7ibI/7rXOn39OnyVX9g/Dn+L3whCSGbF9Dzgl5OyPyB8cOvANkH
AAvOmlBA9H/C+OGwODSEE4C5wf1kJVzL9O/8CVIrLqiAvAvuLBMEDkj8k/yJ/ArTQtZE2OXYA2Ry
Jf/OG/yaPoFkKAh0RKheF5tHkA1aQNjycoG825XRDyD/7Anw6lv/tlQE1AMKHNI9MJ7xMQPFY7aS
ERQFE2lPYKGAXBmMyts98avWmhKOAhR9VrtZuU8WoFGw4F292edp3JsElNuVieQ3ZxHIrzD7jwmR
y3k4DIL3HFLTXyekS9CxMWP7etUx1uC6x3vmQLVsDFUV32OUbYzF61jOrM72abilIbKXSbj+rArQ
kZS+DBX0P72dev64FWg/gTyTVEnhxx5kEk17xP1qtiFe/bSb/ig9fj6j+Cv99/25GYPmc0Bqcgqs
/xMkWwSccbT3fb3TcTzN67GBuY9v1sMulR6Bl5jbuP4Gr8YXzuFPePfHoND2/AIlw03dcOzp18Uy
I6gqJkFMDckHeezN/satIDeBMraspoLdUd450L5FChBFuZ5csuWPtkH/4wEFfKHJnz4CgHIEQ5PD
AmjdJwhz4QHEKcD11uAmiyanSsudQczfMMitBq6K2/9m70ya41auLPxXOnoPBxJzbgFUFQdxkEgN
1AahEWNiSMz49f2Bkm2KehbjLbujw+GF/Z6EKhSQefPcc75r9oGOs8XbTsIojEO5Wksk18E4ICZm
l1ku8B625ZdWzQQEbMN84SY96zE83iSOKjxM9IY41Tx3YWx+baix9rlJ9rt8uhonnPPGEk4DGiNR
yE4jXhY3Xp9Hm7lcWMp7VdlfbQ+3vUEcIXHj1ToZqTpV/M9tDGIb26YtH9YAB5vzvsW32/XGMZd3
muTDnx+qv7i5XmAxpt3CEGGKffLx08NRlxV1rSj2Y/r9ItwwasZY/7NIltR91MLtC9aLHRX67Nf0
qFX2FheTrRlZ8OyCePEdiQJexI7FmzMH1WVed18wMaVnDZ6pQ6XK5Aqt8vM4YB5vG7UcRsSAQ9B7
3mlIpuqFD/T7DeDz8Fi5+OD2SZ776fHJ6XCUgUaI5fNIvUzUIdqKiB20ZyywTbwaYx8/3vC/tT3+
r+th7725/ywO/Gs+zZMe9v4nfu5v4DL/wb1lSwKsZXGcZ0H+ub/tQ3QwF7DABPSrXGyO/xII9gE8
xJ5o8xIudPDo7Ov0P3vYhMZddgtaz7x3kk3u7+xwj8/4kwWGNZsmGVo2ZRHPAcvcr48Ab4bEEd2a
d5Z4bXc3dRonx6J+vVqXjXU5p+e2+aZNX601sZglUh6e3UNfHLcLh/r4vSyjLXtVyYuxPjXtRer1
B1pZ6fcmVn3k3uvjTG9TUCne+st1yumZOI1zowjPiMvBu53GKzmf0vWwoF1JWl3OubchhRVRSRpk
DIvkbaYfTOx1bdTR/o2GKbg3vDYeOkxLxYVb3+b5R0M8ePXNYl7J7azvbirrps760ETwDLwrUb5L
HXpgCJ+rc7amr6r0Dvm7jDssqhcc+15YUh4Tkb/dT+L8/OA7s3afivv0lZpNa2gIJpl3fe5+IHuT
x0vq+Jf25n8kFxGWA5bczjjO741lcK98e53I2IztSx/jWeHCz4rwgzFBCmc34j0PHtd1H7R272x3
ZWa9E6MI3ripmV829qWbFx/moPnktc5bZS5GZAX6ZJmtxbGlWu+awoi3Sbx98k7c/vj+T7fvfSH5
5a6ATebhYrGl4Y1wuy9ETxaahl2UI1Qw03LR5nFsc3nsN+fDYK8nVXgXJACNcxtSweHvrzf/N501
OLue/AK/OWsuv9Xrp6c19+O//2NNguIrd1o8IVH2IkoqaoofS5Jt808opyX19iOpgf3pp2QJgplF
zDb3kc/7b7hvXf9ckJx/oGOCBKaIp+OOJ0b+nRXp2Rvkk1vFIUDbnsqeIpWs+a/PSpIZKN+1+OwS
xxIWlU6xUHSzeNXG+20lOkE/bJiN84zQIVkdekz164YGRRAJA4vmVwQlpc2LiSbN8vDkJv7FY8yK
/OQx/vHRdjstcX4f/6TzzBtipX7TJuX4dck80RxsI3FU5KqKGlQsY+uf/ny1X9/hn1wO/OsUoKz2
uJZ+vRETBYmmwQJZIhVp7PRb9a5dyvb1378KxyvMwbydDB57druzbC3tzKIDma5dGpWq6M8r2v4v
RK1/XQB+fBfC6hAEkMXhqKJ4P10AAhPFwEdYCFuhiuPUzua1xNx+VntuellmhjyYWfvN6dOXXOK/
/mQ/L2zDbQ+wkCKBP9vfuo7D2ow1nCBxWp1Wsc7nujfKo1jJ4Pz5Tv5aTf28FEo/mGWwHL9ZPDfa
pKQcNPqmKMjoDKQ2kdU/oaR/N20lXljif/tiVGy81ZxzOZhI9ptf76hUOZ1fk3BGuabvBwfDQeCQ
raWD/sLX2h+Af6/dfK3dX8FYtH2ABCl5e/8gT9buwixL7XQcPBIhEPSLXB1qZ3ZortZzRBSShKFO
1hdcWL89+8GOIMVxSUTaYSVguXl60YT+fLFANqEDoX112OZ2/C5GcmEv3MW/vI7HhWjA89/nOfNp
R614KP3h5mTNBzexcSXkbfH5z0/Gs2Pc4z3EjUT3nP/gNX48aT65h25RrBa9/l0iHUYURAvlQE7O
KU/Le5S5qwoTWFWQvNRJ1HX6jMflrPSm881srlaJNCx0c2172+2fP9dffXsROHj2UUqoQp89Q1Pu
1k0msV8Um1ufC7dY0TXR4P58lb94UiVdLYZT8M1tHtVff0tzK1QwOdxjNes5CE3R4HRz+77lZGjT
9n/hJ/3tNeTRsTgu483aNxL72eUcmZR7HCwjT5xSaDnBRzEFl33gXqRu87eZRo8Xoz7HVoo/8rH/
9vSHbTCHEWujjeWo+kxt5vBa5I3jhSWZyENidd1Lj9Lvr6PFWwgmgy2SLfm5vztxlwIQCq/jJOfu
usiCD70ILmQzz1Fpe6G5nYzhQy7XcOmteEvaDY9Meabw1kAkMTCmpXzatS7eZQbJ+z//0r8/T4B1
bNeCTuvCrNoVu6dvLRPkmFIS2FnIdA4r5COZkWWr9fzPV/n9eeIqIKNt3L+Agp4bUkWSZ5B9/D1C
bno07dosXeKpqBLOEklOg/7Pl3tmTd1fXq7n7dO+kAL5nZ8tgPacmF3tprhQTd2ri2nyPNgz3qpf
kWxrL8kLDZ8LNwVPYOg+DQ6dHRjvzazAKafpaP4A4v9HSeiv7jHZwr3SMrH6Py+lGYmZBkrz7VUp
x/5snrZxOVtWO7Ve+N4vXehZYdDQn3PnjAvVXVGdNVQJByH0S4vDM5Htx91lc8akitHewhL76zMD
LaFruoK7mxpm8mbIK8Abhkyy77R6iIwMie29m5dizM8GK5/Xc2co4C7IsTTTF77wXz1XtrRty2Sa
C8vUs9+5EZW/5nAWwtI3tnhlZTyq1B9iSTT57M/PFKZtvtYvu+q+H/DzCbRMpgA87hhPFg6zt40a
zbUI63Sm1VaJKSHWoGWvWCbr1IzHPJD3lrMoDyBF708ET1cBBQU/gvwqEhG8zVVSw/4h+7iLbVin
tpXspjEFzWdq/K7+QuNu9K+lbkfaiG6W2chy7ZziQSy2LnkgjjKKC1/VBXCPOreMqJ8tjKfGLCrc
WbpazTcZIcnmqp67HmccIX88raZuXccKU4zFBjlSdxvipDG3a/piqRONBZ8pMrZJD0dpjd1wmBZ8
8jGAIvukAmlgHBuL/GtqpHKIa9ql3iV90C2NA6GGjI8wlOWpl60N80LVjRda9mpPkZk3iY5x1g/q
pNGtugveePcjpZGtXpW60tZJeT59Mdzqrr+Gjj3NlUcMzc/GKJsUxwrU+TS35uRK0yhPq9eZMa1a
XppNCgLlAWOYoBM7V1lJ74/O8yQRDCQmhizKCFbT5QyMVGM9aJLhk9PZw22rqvy1H7T+EPW9ajjJ
aw5QUZcDFYnLSnD6lmWXnsyiNX0CqHX5cRqU+qo17oPQLkvRxpgqCswLcyJvy81PHnJVCOqAsUnS
EH9YlV/QPPWCc1HpoDwEi869OF/QgWNnxg96gZ84f5gMz9SXW005lUXrsNo6mqgI9Qdzdro+LNLK
eOjtKthII3LbIEZM0jW4wZnTXSRzWpOP9hPDuU1lXvsXndJ7b7um4IrHdim8uAiS6rStVdOGRT2Q
YuK8n37qStWvYeIkBKib0hDZQaZV3l5mU7u+c1wVjMekc9QUj0vinKVdrpMwtRtlQ1xq5k7EulTC
DFtszaBM0BzpQ2Tj8manQKjIIN59UwSdxKHsL+5xK80NJhSIlqWP9Wy1VRP6c5svV4XfGK7crZh6
qfe2Pb7gpKvIaJ+UP+v36SikiuphaF8bTTVhxrA9/arvCW/HVEbCv6/xsJlvZlXgHFD2mMkTJLWt
kiFW4Kl+tyw9sAKRDuZdGSyePgRWbYiTXCrPTy/oYxp1cFnjNDXy84JNKz/nbFN7Z8rQ+C/mbKzU
aSkC89Y3zOLzDNkgu2qWXOq4nqocoJpRBdeZ6KuZb2TA/IDw6MMmAXtQRX0KcgfC2Iw3OseV981d
q0SFZdYv8gDmhtjjsri9GRdWIaoQkW+TCF50+UPWBy+Jy6mt3UhamOiOWbcBsvDqeqGPBT6Bv5LW
wxwWTcGtA4kyJLxwC67LFkZGeeYFg+XEhKC2V4Wx9MRmmdOQxejY0C/aTfY3nOoaiSO429KogC6E
98UXPBC9mVavPNzdSTjUKVa+pK3aMu5re144ZuYC+E9Wr1bkLTnsIpUP2ychN/d9tQpnPiwZanee
2pYVT3Vb0IEzjfaBRP0sH8qt2/r3ToJxIB6spPzSVYHgLdi0Z5281KEN0+jGtS8C7bf+geyo0kft
9RyldaXsj1MyVOLYtTg6Q1suHUAe/IRfsoBE5EmtmXlmcf6oD22hccV3fum5IXeJHnmP06U7Ug/4
XpQhrnjAApRaI44nKyaGold21Hp5d92LxvlQSXKczeAlMDP6cRujFCQGeQcl1IdSmhv2TGUB1lF2
zSphZ9j3DuM8TUVYJsmC5ZhW4HBqstJ9k+J29aLKg4IAwggayhLORWNH05pm1WWNK3S9GzxRWiIK
1NA5J8vK6rblr8g0FLpSm/owPqJUcELlN8bmA1hJf9BW5h/sFcr/ncTS/QSz6B+cFv8R2oJZwqWf
KX7wXNxV84aNVPXjLYgT69zoob/MaQEIZknIssegMQDEZD9gMY/gmPoHRUb/YMroH4QZjiQ7b0Za
q1l2P6rEv9Vr+L+p/VEkPak2ftP+7sc67/+NxP9Bo+VP/FD/QMfu0GFqDsdjkX7MrPxQ/3y6EZS3
GAX3fBzF9b/EP5t/RKEiWAnRlM2niTrCdjuxk0a5kBxtqf3/jvaHhvmkKPL3g01AUW8yN2nv+8u9
IfukKCoWh2UY8S/cWif5WlkDThYnl3GWjNPdbFRVvOptufVrc76EetGfntyn299V6l8LwP3yHOTw
Y9Ju9UCQPo97jl671m6G6dZpMvO2qbfxM46y5Q6GSRv/zUuhzu8MTRf+NiXnPuXj6TclUOEs/Qx5
zq6L6n4ZCi9qqjGhW1LJF77Vbzd1F4g4B+/BdchzzyF3tsZxpBdZYSXugZUIUjdhKSflok65zXHj
kvceln9xZC2R33p8nvYLJ7ZnaXDuLN8S1B4KoI9bgxD9r1+3z2Gymez2AHinojmboVnRIKqr0Y2D
LaeXZI8GLRN/rR7clBEB4WSX7Ts5jl08zfWKOGnX4ztstqkBvKXrrQMMnVa9cADYjxr/rsn3T0nc
F6kCbXxPnf5mjlgDajYPsG7tb2BMjWK6MFSnXuCo7n2955fB8LInmU0aRL+lijviALITSFmlAWkt
9IJldfHzEcMgvmmZD/6S5jdqNPoy8uRmbCcrzeeK7Vo4X2aV6Ox1Z5nZbe6PNNW7bmqMg65no4yB
m5n3AzsrO01CsRpNeEtOpazqa0qowQ51avvTaZCTux7XzGaj6YrW+fLnR/tX/cWnYNqtPPSe4FBy
nLOe6S+B5aiVV40gzViWR68EctLx0oHfUvOhH7L5BRHrmbj2eEGJAxCxhwtyent2wVQWIw0tdlOR
mSeHaCgVjBdznoKfWH4MEn3XBO6poBCWjfMwm96FGSRxHQAV8mrYOGWEw2B64ZH/Vab5+aEAeKNT
sG4Gz6U13zUwrEyrCjPt5netMNUBN9w3vETB5eJMVlR1fRX9+c4/f3531DXiC+8H7znv/LO3bJsy
oN2OBHhdBs15Zpnlsa766W8JEHwzrkIykQsR4uT0+uwqI7nYvrCSIlxUoKJ51MOBsJ33wv37q+/C
XgCcFd8VXIZnW8G6OF4y1Vylw72KNDl48BL96oW2xF9chZ0uYHejO8+chGePTicB6i1wYMIy7z4p
x54/ik47X1/4WazfXgm6RVxGEBRnxTfF/jGe7GuLgMwK4uuLliNLvpnB7T3z8k223zxRgepqzfQ9
Ps3KPEsdx7DiiqOge0jFlBpxN7fVfE0oubGu3Tx3wKebpY8arNyhP+u9Atfqsg1Ndz44QxqAh2LG
BGJBn4NWhkXovoYg1VWXFolF+1W697CunbFb2wtSPS0b0GrSMphwTo9nvb1bw2oNrTr0s9q52bAc
ozmQyFRxMmbFWVpqKU9dTYIKTrP0iaaAfi4JZhbL58EVZRHrAW9xCOwZX3bXozfctFNqI1HppXpP
6H/1o6Hxjf5VRZhuezPiPjXfJk2WWqeJh2k7zFLoL3IxjPSotdoCmD5eoc58YNplXOY6m+J65WRL
ZW4p7KkNDMdYT/2qqOndID2t2LHfm60xqXg0k3Q4qqR1b+pOlybRsyAYL5KtJYNU1m4jYsx6yXqF
M58YGvpHs8Zu7pCxJyyX3QfeNpKTcjMpjsZKPp6DAFFEWFoWWVALNc5H/aBNF5p2B84VYqUrDggo
Yxr1k7DPTNGb+kjoobHP6ehwf8AHbudkrjA4mH1qYkFXTXloc2eE0li6RncUC/jPOG33O+hWqhoO
K22y18OysOXl7NzXq5UjgqXc0jQs2iHo+TFWoySZuE0PC8C/b3q2p/7gp0UpDyhZ4q2eNA9B5Thv
xLAK44a/TGcYsISnDrqc1HKy2qWF8Fgm2/vSItd3tTQF4TEB8Ewe5Qrtb0XkTs6tnkX4glTAMJOF
ssvqFnJcp4+cPso8dmnSdJQZo/FBAI1bD0bb4RNvK60eAntSn5FvpyqkMs3zqxWIPId+MYDFY+W2
EKh8DeSDMrD+Rq6p6A7DkmOTSnUDzTYPCisGqN99tYyU7OCsC+csF2W1xmnnwRWf+6o/b7asLvgl
3HqJeLhWcUgcxIloCgCYR1NXVXCr6BEPVJO0DyJyufZnmGyBcYDHRhiZ2tAZjpm/iOqyFSUEXB80
6UViBqRqFyLd69FUEOrCxe+GMkobg5NYUvds2Hnjp59WHzfLmddhcz4opgJ89opWsVQWK9wErRbD
iTHDD9eqA1J4jv2nOQ6iztRBlKX9qki6dbp1K+ny/tBesyKrtBIwwJ2Gd2YWlbBjf5J+cpzWzMsP
RrPjGNhmuu+tXOW1RSZ9uKYh6iynGoaofztOvfXgGV3b3ib9miZvxdC7+UU3NvnFZnaTG47tBBpO
9VONAlculhflc+a1Ydoby0MxgyuNymmZmjhZfDEde9nXH1eZz69tALAYsK3ED4ZDMHfuQN6VMMrR
6QfPO7QTLn2QlGu5nbKydXSUlxupcYszbRPT14aDrM3Jt8+CeqRfSpma3RndmhAA9ukyRpvrL5RI
rKk48QPSl2FDJgZdb5P+eACtHVx2bQ8w1qqUrCM15N0bB/J8G2mK+CpcZuVst1YwBuD+rc75ahZ2
Ik7OsubZ0dys9P0SdJOIqDG7r7k9+FfWjpQ62K3JPj0usjiIWvYGuNkAqV90HmxfP7lKij5owrqp
rYSUTYUFdKm67iyv9MRrXWhCBhPswLvc1s65EWhJcNKsnKuSmQYzqR9fzagwbZnGeVVMG/JmK1H6
qkZfPXqREcJsbZ9bZpvcOf7GN56UnX6VSFnXhrP53bkKmnUGiFyh/IAmGbdTWUngoLbbzt0tEsfm
nbuYfNKodmfpRdhBqyRUXt990lCEL01UCHLQTelj0CLN+U4sSjaHltXstOW1IGZdZ3aH8zLoSXwV
PMCpnRBm9Ddxsy15nh5aw8V0m23se2FquaC+RkdcBDkqyCsPpfcSILK1cSNk+7pSnVUecbF6XUgS
Y8aE71voXWhWeKSKoBi8UC+W8Z33o/+Ax9X71LSNocN562zCOmpnLk/LMJiUeW2Thn6QdIThl3Qt
o6w0ODS2XirNyJSKDsLS+u5H6ZTCirJsCvpj408DnflHlDZ2U+N2nQyy/2TNsMRuXPOLU89k9zun
wR9mbFlAdizHSHKYi3a2DoNtpx8KNq/6wkmtTMB4bDo31I1n3KSJkjJW49rcwWUB/1qIPOPBqcb8
vhyW4K1c2uS7GiX5KKOjeH/FmWtBuS/XvD4xJST93gdT5py7pa3erVR4MrTSHrxvtuyHHy9PbGyw
Rkp6nwCxvhrHpH9l8Gp3cAD89tZrvZmKMpmst1WSDQS6TBU8bEPXvnaNqn7blL1DSN3KLDeyTKsl
U9PUYPzdxFvXg0NOFhxhW1TLmQAVWp7WedXGab8h1zYs7Pki6/FRxBk8JCiHbjd/UZNDflh4DAJg
dzXg07Lqj0TsCnezQ6JppKgHMHBJIzYItKWbaXKx5JbPCic1aoXc26x4Cg2fjB5IUF4rCREz9EmS
q2tnE3Uee7JcaiscSSUtYaVJfR8XhPT01kbiW+4M0jGVjoTnD/5Fw/834o0WWNqRqP2Vt6xlfcyG
WNRg3NNjY9kJa+7a29/HzBEqXjpwqLgZy9zzfo5o+X/x6b/ROZ9Uv7+JT6/yz6CbP/1iPdv/xE87
rP8PnN2c1GB57YlYnqt/es/2mUbYg3Y0PjONcNzvRfJP8xluWCK2OMFM8hwcB/ae90/zmYMZdkfZ
4dzAxUzL+W95z7Bi/3I259QPG5C/j8QuIDhMcs+ansFaOaMYtkj3tt/sUGHJzlcF8ImTLl/omFg7
uMKi5eaHhr9nj6gEy1uGHrUuzJdu8I6BPeuj8pJEHZNxM6dd/rYJ3G0JK3W5tdkSwykwX9VpBubB
a/zxTYYtvqQp32fpkXjfZkSGnesTABJ2KfAXXhICgIEvMgWTph8I7P/bkiS+pJeWMh6BYJoOx2qb
L8wZdHNod0TA+T8E8SkfmoaGTmvIyxkX8PvKHoz3SMSZOHPgFdzT2VHfPHi/54FR+5BTDRMwSVuc
LfYO/Ja1E0SQ5LYcWl1S3GkArPdzTo41xDc0PwxlZV1MZbsLGcXY0ghK/OljSjWbRuyy5XhKchzI
h2StNUt038jvSW9Pe3bEdS+bbnaO46zXDUCkB9UdHnLPSuGuSPMD0YY7v28gPnCwTazYAMf6Zi1N
+xPzY9pzLA2FeeGua/OJkoXoqior41UNYASLjSet9wsLcH3K+wok75qLQIe2jxk3HAt7utzLKQ4P
QCgeCiudL8tO1x5NpyzY9jhje4vnCJBMo7Z5ZK8aCe+0PvTrthexXbjzG9iuYF82f3johM2SWkwB
7Zc+yHOL7OEQdGGXbyyBdutaV26ZiutO5r5NykbSQHPWSt9AzSN3Oxf2cGmXovzgWzWBZLca/OZi
4svdDY5aiEIO5B3Dcd2DqAIgDfNeOK7geSCdfVPxV3iAZXvnm7fIT/Vq084FocDICNSCmfMBnYOb
ucUwFpMq7O+XQG5fJ3NdXicjBI+TalypqLDboT1Zs0oPXpB2EUFv9kEHl5n9JgGm+63u1+ZrZgxz
cj550CfahB5pPHhrcWN4TQrkZgXHHvW0JqyzqqxsMk5VAdmlT7wreyMcc762BvSLsUqZCrHO7vpe
5mRpmSCUr3VkCgUXJkithnkChjUc2a3St+hFmuOTsPx7xU7aHFt30fRYFmN9EFsDsMFMyxZBk670
tW01+cwv1vB7m7VoblwOfmWYsqX0Bzfbgo+r2dOg5TkvAV6gYU1XxCDBm9c5WGzosGDOw6kbuyCG
Bl9lR3+b6wuyWeN0DAr+4gOVPfl1OrLFEu3+VSp+a8pkuBZb4sBs4ZAad2VfpqGp/OR+sU31XZiF
ZR/ROdYuNFPORcMglRHBs6FN1vWDLwBxgCg5rsYsPzRWqRwISfWImUfMguew6980ehVXupb+Q2IN
E/luKZMqMktt0GNN2uU7483MPlZbRRXtWtQ3PTCnEc8eaewBBD1ob7gXPf6ARnjxsJE5icRgGJ8o
NJ0IfMsAI6zEHUzJXXlXQUcmNfZ4mI8+nGbn2JurqaI1q3zw1M5IPH/eVKw5u7RAJrfmXq5kTQ6r
07fQw7QovnuY2ejfYv2IVAeUN5L0S8030kqzT0FisQSF7ubSUswCk8a0J4RfsWcT4n4zDeWYHzHS
t+PtQK7uuqNj678OPE7/kdRrsEY+iwuoAoeSbdh2f2fp684MgZbgveyCXn9QKtUXXj+Dke6aer4B
bW1eEyAGKB0YGUzcTQb5Z+Ldw8NEopeXduQZ4Kdr5rj0FgLgozebX4JpNfzDvKyye5NbVqnjIjO3
d1U1mR9UUbHCojTK5q4TZQcDGAGlLW7mGWv7jQKQRUBu7qqdMuSrMSbWI7ZjD3U5iMBDyRtNBVS4
kd3ASjrg7Knz17bRcCaWa59n8db7NJDR8JiltbkJI74WmKpXbV97FHm8aR/7hnsVGwO9uwu6y+07
0uJ1x2HRBXBgGzZcsLLpgjGLALHiH1k3LRgm4BrKIKThM3ZD9ItvnvvpPDrHRld9jAw/lOetLJsH
WGPm66Rac/OSUzKDMkAcaN7YJLDu12Ly1BnBweFqBSu23dZbMOuTbKbylC4paX0sFWx8TMbQKDnk
id94C530kMrTQrfImEIQXGJ0spYbfxgS89z06YlP0djX7Y27bXo+ZlXtYIVh5MKtwQ9ZRd7EurbC
A0/iLO/H8WQANvphzvn/4u2/PVoR/znKFDcqr/Mvn+r/evOtHT9X+ZenZdz+Z39WcV7A3EqwJ1h0
vcdyDAn4Z6iJTBMmaxK9IDtJavIv/KuKE/IfEnIrwEyMi5BKdp73zypO+P+g9UKC0JcEjh7jTv+E
hv5s2/1pnqX1KNv+u5Gz9x6AUO9NTsazwdx9DottYd0Vq13NB3cgSnVZjNqEYDB4y3Ysy6q4t0oE
nd0vPacnyrICRcMfAHaNPUJpL8zGgqnGQnDRg7HgX5TmdBpR5ZooH7P80zZacDl2Se9ryw6j4tIZ
aT+0rTO+ZSyNBz5jTtiFrQFmeNjge6nPWa4aL658jW+LrYm1m4JojabBHlYA7AGj5HjXO2wq/opL
k1leQXlVV6pPQz3NkpmSow/cIi+cNT31TeEbEd4G87oW83Lvl73FSWgMgLkL9KUs0qwc7SHh1PtN
EjMOW9eol3tt5r46Y2Cdjb8DEvV03aHBEvmaegoYg5f9c8bG8rWoCeFTzu7ej8mah7s+ZdDJVS36
Vkal2YxXeI/keFEMG5SRte2DAXz5QjJ3rDfLP8JKYedXKZJshGvG0uhbQa6u07wZ5rhWkz2GK7gp
jTdjwW1Fc0/fTu6WzvE8bMUnJMeSOQwefxIdh4kQBzCljQBPlhhWNJt5PcfNMozZRyZjmTcG9o02
zLeADppyAjVdz+vozKceLNz7Hn2agWuyHsR0MHL8RGcIYeW9JZfSiaZcqlc2iuQSJvmirihezU+z
HxQ3oEL8zyXOFSLRLkVntDQjUDWRFo4I15Gyp3Lk8K7taLZQLQUm6MUFHynNasP+vNHEW8N+Kba3
wFWYVTP7CYW58DQbW9dl5E0LYzPyaG16C2WztdrtmNqd678ufNkwnWDaJve0ITLYGIyyzIoBXCRT
1NCdAUfiiv6NUTD6EJOdm1y17jRYMZAH/1tQtVt1jdkd3MdE8ONVQbfJO2tH2yrjzdkC+Ibge1Qc
qKVKj1WCO+aSfJY3nzOji1DEZK3WHBu8F0PcD0ubRtXA1AxEjY7GAqxA6RzNjnEV8ahotsVtaVfJ
yegC54pRGsUAoauHAKcNIj6nRZjMVGD2TcNsi6Yf3/Qi45DRJ/78Rah5mULPgMwdpiYyzat6kB3V
+LB2SEkM2ILEmLUcYSwduJFRTtv56ECkifaN2Y+1Z0/I9wI4ezQudSfjQJdIMJy08AbXGAwjlTai
DdeKNP3D6BpJcBAUrMyMWUrjPcPOUAh7dzHe6Xya5zhXvvsuwLX8XpLGTfC0WbXPL65cZq7ReD2I
3PdDO1i6L0yWrUn2F6bJgKoip7JTevoMxXC6BeSKuWqdVnzQolcKRauZJBoI0QkIJ1LcESL/tqLj
jCdi2+sCvQYZHkteUJxg8zkxCyij2qpqcYFTMvfqyzBBCo3magtetSkaL0zPjtfGz/LlnkGm7rVj
J+vMAZK+cuz4rmJEhbILkHVI0Yee0RHnquLbxmIYrDYch2Uk6tyWRherwmCimuVqaR8NMZQ7jywA
ZGDgRXVC6VQ6Zekh1X9o8FJeIdYKXEW+23s8RtKbonrKlyVkBtNsX1qpa8bwQMwvCrrdp5rycDtg
IsZ8EDi0HuBQbiPzQHO/eOsUBRM6rNoVdy4PYXvNUBY8V2bqju9Nj6Ek2E1BaEXaWhmfgejttkyq
4dHFAZgVFn/hnOqQfpgpYjdN08/42p0rcyjdmTrcspkXOpXY/tIFkSoMqHvTo0PeozkGzOooXjBZ
PLMx71sObhqTfAO8e0AFj8NTn7T4iDVmY79ojGtEdoeQX5dukDnwmI7jVlxlhakjzyqSj3OZuZdi
g3gUO8PWHp/s2H9hYfm1ofnzY6Cj7AEk8nrOs7apTSsj36pxPmwj6iZxFG5dRcH356v86mDYr0Ji
xH7sNT/u8/s/f/JlmXnczZ1ndwcP7uBFMBbTg9sW/dsur19yE/zqXtkvRV6UuCFqEV5/V+z//H/Y
O6/lyJEsTb/KPsCiDcKhzPZmIhCSWiXJvIExBQF3CId0iKffL1i10109O7vT92N1U1XGzGBEAI5z
fvkPL0VKUYwuUja7Uo+IQo1A6rgrHDqy0GY2kXNN6iXga165VGpdGpiAbZUm+/HrHf/3THhpA//P
R8J/K7N/hvP4+X9Xkl1cLwxZ2EF5nFxKMf6cAqO/XWY5gZSMtmCGvUs77Z9YHloyTHh4RMlv/yOh
5e9TYPQ3CFRMgg4DIt96IP4VLRmD3F+wPBzQCKyIE6ZoEy90xET610uHGH6aKAt51pPV4rPq7F6I
G2NzqhoE7zzkZplEDZhIBXmb4nI4ZPFazNvs8napZWniyRq8Wwzy9nuFfZC6TfiThlSE0PReRtlZ
NsxxSGseZGkL68P/69inyVh7CMPs4s2rxkVO7nci4Qh5fc87modY4Sx3ZpIAt8nFC4DBRK8QIcPz
k9dTYJxMRMyaZF4n3+wiaC6CXKO6vWIPJqoSha/J9wt6+6cFmMEjKiPPboOC2Nst7HKF6wb9FXy+
NvmvzItIjtNK2fmJJCmruXYCaQfcRC5S67VXPgL+mSnkGEZfUovYMSxztWWV1laI2m/Vu2ACmHPC
Mbs1OIbuGKhv5NmANexKE07Ok9Usc3ToC+FlN+1YTc9lTDLOkTSrIr5v5UR6JzPaXG341gN7Pw1j
gE8qamwCqFnz924987uUxL2OpKUiyQXtIqA5GTWGckbQpTnODaljNFFVKwCi7sjNdRYRZUkTerU5
kPUdgNvNgxVU+wh1NljN0BU9Gcd9O15qtyq8mtl6bknwpfZODY2wz6Uv5xOwrl9uOtfpfqDFp9it
rcK+QgFLAYsNBfMHcdD+QSNAP4CenanYu7AO4ouCoDQTOqL6oibSzIKmCP/gLPwvAiP6IjPsL2Jj
aDp32ldWDOtR/EGB9F98yPrFjYDKwJOA0gIYEqMcNceKkEYW9S+GBTgiXHfxJcmboq8LFbMufTud
szXob1v0OLRmfRE3pobIP07E10UPThWvy67k+DdJmpm2RZAQQQBNGCQc5OBL/QInGDzgilPvTRFD
G+VB5L4Eq02ynLrwSiu6dCabTA/X1oV3QjMGBRV+0VFxT+fbZvSbYEzWL8rKKYv62/BFZGHmzT7D
PFA1ltsQqqtLM2Ffp2DlNISoedaJnfdlgL6crZ6R+UKg4ee27oIvWm1Sk3SwU6m4PpO2l7/Nf5Bw
X4Rc6AWQc/C7AJT+F2lnX/i7YvUzZ7t+0XpZDgLmoFmutyheRqLN0TD0e+ITIQQHpwm+4wiAJqQ3
F8owDi6KlczyoBKjL1rxIoWGjMok4o/oi3rUihpxsrdDKMn1wk72F57SzJX1WXyRl8CuEJlE30Nq
5l8EZ0akM1h2jxJvT6mqeox1NVLZGVEKeq3nOX8vO7TyZCqtF/Dti1L1mjH+sOYwbFGnXOhXAqig
YvWFlfXtmja70IzlN/+Lti1ICpdb7tb1inSq9gOzhEsuNzXegoF04vztR3zVqzBnASArd9ngkwgJ
BiSCdg/uosbDOl5GKjtGRPJBll4VnxFzVwg0tI1kicRK7rWJUoayD57J9lH2XdqgsniIFt8fqGAk
YLFK6AMcAEe7CAnrx2QmM6coEAeLllHqWvL819xySnBjIdzf5nT++FkSBxZq/7sol8UswLw72ztm
Y+YWr32ZR/UxJvBNbAKygJdHSSJFte9IOFyviKljK9mhVRla0i28S44unpbLYStMW2X0tSGGHDgp
SBSMGMdcghtnugKX6Vzx15c6CTsEqfk27Dm56VQVVngmpjdtvqVAWuIQDU4e30qHQHS238tHtpGt
n8ofU1DFwR2ESXypqo+LadywUojmNLvOEL6GEo/v8XLoVumO4khJw6syYZT9qmjesi9U9gIesFTY
dTaERM/eHqdLU+8k23+4VdgNisRDsADwiymuOQ11HX0MSrrvZnIt68mwIrPJOqN4EGkwTvfLXDkf
+WoVNN3PiB4Obc9ThUJFx83fHLw1/R7bCNnVk8vyQM+YPeZsVoSq3kaNtUyHMfBG8RxHYxftBO1l
uAoYq58Cd3SeS9vBT4bpbgypU6xJUSHrH1dKGLUzkX2ux4KbD2F6XabzJDelIn0hEU5Todlr3ImK
gtoHVchyfZFnibZ4aISbVwevW6cXo2GESRMVrTzxFYOgr5Ph1hqjVqY7d8zx+NA6bEI6WTs21ISc
09Y7paWOBZcQLBS8WkpngC/DuSb2HiERH7blW4es5e6hprBsuwNqFxoQ5qGggLkc63Slqk6s62YC
t9H7kfI1yghqjFGbPNflY05VpJ/4tAvsbYG04DCVPDooPu6y7FhjlmpPYUEb3wUbo0OxtTwSZnox
sh6aJvIOnleun9ie2oC6yc75znUs+01EVm0G6pHl2d1onIlE+bBK1Rn/bnODVGx5scqZLrqST7O4
JX3dJkeNNSMfNrbEFbTLc8EnTgMMSTvo6qI9PhJdH1ypuoUTsMyb7VCEPc2CNqitN+3qwoVwQkNi
d3d1MAh7G1QCy3BpG/OkAkUp7NQK53OMVImizConL0GozpJXj81MzXGXhffoUsjgaqiHKPZ8uuZ5
AYzyEkHY4pNRXfA9bx0MXa0f5CTzqGUuEJTDrGyp0nLSXYb/wL0MOQGpvxxFj2g/sG+VLrj8zou6
+QdVqXW0d63Ue3Bm8IkzDrlI7xyGq2Bn3J5mC8arubuLq5XneeJyCohzG7ez/CjjFrnVboiclHJj
YjSr6WVW6MEOhaPTnyuGMDggEtOfBydenKssRNNyO5imHX/SIzN9ou7jmzU5skg2pMLKk3IMfLMZ
RYv40WaeibfKb/2j7Aa6vXvkYkHSKBRH2zyrnPIhFUthHQskmeE+ou253axUjus7J/Mq8MRyIrks
6Ot27w9W2yeprNyEG5qSYQybQEGjXGRI6GYJZ0pc+thudRRkH05lbJ3UBT2OR0RvVngakLG8Ny5t
pXdO2YTNo1stQ/d0Sf/uDo6nu8+47Nd2J9AipRs5jYt9LqZIlvumAr/Y5rKbCFWXJLJul7gv1RkZ
3RIT6DjH1WbwFkffryT6uztpWZ3/Bmbfl0imbDU++YohGuc+fY6mWKwdfRxMBPkBJUij55H8UN5G
z41sUVvpcEtie5agFmbNvP4aqbr6zCzfJtlV2WF+cBcHOgNvKKogq9XDbdPZyEXaMsPLZ6kwTDcO
avhuM8SaHyH7eR3OCKFcj0FdyfLY9YEgNT7L1y0DEHomaw2ogiiL4gH1SDrwyPZG0tCRv9sn8lnQ
TbX9ghrMBK54j0A+u+1MFn0KinkR+s8xQ/S2H5voo0lzLKeRHoQGs9SWYsaqLLPhOTfdhMZ0d2Pd
A4ykqWM+GF6WmX7JHPXuuoj2e0jv1zMeOHBCYv2zh6JESproIK1x2znVimNR6fWd47EdQHpy5OAq
7NJ9aqyMCcvjc90DQ4ZvKP2BlKZGIPSN+8lCm+fZ6hNLHnGtjaFWHvBHdFgSvWLYzlKT7ro0i35v
ncb+wb8hSbApBKHVs5r4HcfW42mFSTCKjoS/NFmC7sr+AWY+weOM6dIS51iT+4QIlWZUNdJVUcJV
wVROREWHATzwttQZ1KEdSp74WVdq1D55sB4z2tBBNWoChg+FbTmSZ0vRvS2ayXlru5rETKurKSul
llF8DHK2f6s0Lc1Gy3DsdqpUDK7CMhQ7lDowASCthf36vzf3YflydV0MKv/57v6kxyH/H//22UHp
/COR417+2B8rvBfB1hDpErJ6IU1HePN/VngnIHzVYX++UCiX9LA/13fLdf8G2e5+eeQxGXylsv7J
4lgi+BvRPnhnLg6uS0TDv2QGc/wvw8I/8Djo3LgsKVejQBJpEN7pv27wgtJNMhNddyO5h1xEsxOc
sVtCbWxEOIzvBDcTDWysug+vcw97MLoF6h5yDgC/Rw+Am0fgQR1bmOqmm/XWE4IRbOuV+XrLHTZG
DxP3RxbDRA9Z+lgI0YFCK7tsdx7P0u64VgGPFF9k2dmlomjAuUzrS5ygaZnME1OdixV3qWuvJ/Pc
XentwInZf5SQ2ZO7KSs3c+hLSq3soR77dU582Ovgu92zsMdbwrjc7FCoOfIplWnTZb7DQzU37Oa1
SA1Td1UQbB02Qbht0XjO2zla1vKuQjjQHYq6jdST7Vp+8ejKtal+INMNH/ysDuwHf6St4BzoFpkI
9VpkarroO82+4gmoj6XpSNIbl1D7l/rvSBdEnE51+aPKBpQ/A2mmK67fIdWURQWgrjdGDx2kmFnD
cLnBxOcrVDLVJaADi/06ZbdUI42RvJDzenn3h9haz9PMo/S3F+UxQbmD0ZgWy1wXbUKfCvMtHTRO
zELuo3tyjwXTBBOik6vue37pOrmVgYUv2Asasr6qxlPRZzT2w4hEUa8EHaFbZUXjFJQotnszeRff
BNRkmSVlMNQ0s+TdTCA1EpVVr0cacJzwc7bLgFabenWsPdJEzdfWVkIQjMBSGGd39STIqsAfDot3
kQGRSI+tl19W8kHIMh0vP88udFeyC3m3Jq7j9c0a40F6W1B/OIuTKQOn/y5mp0/fVjef22/tMGl9
H1L4NDG2HNZePl+KSK+KySOdsCmGU4YhbsMI9yZoff/l6ALqwzLmzY4yfNOkjHxduA95UdD3EcxZ
kpOtslLokjEyVxlsOxbwubxXmQ69V6SQ6fiO3Lacrny3Qw9ie3Kyk17arB/RCE0ZJeFoan/e9mVc
PTN9kv+lhNJ7tMjrQ2oNzZ4vlaefldvMKqEFYHeBmi50ScGvM9Mbm21jqYL3NvUcdYp92V301/Ek
7Vsitzv7fiLFI2MPBGXpEiLLJRI3REYpIWBeS/LQz0A46ZDu4GJ897ZQsV4Jb2wK9zVMo/EdUb+7
a4UlR4LBEc4fNO7sPTdX+s6PuqixRq8h5t9t8W9l/HODdrzD20X+Try17c4Mj1azFlRM5GBnpdrY
mlb2p6HQwnqTZunNjwXYYfoFDxxHJzuoLP9oYbaRN7hjtPtJmEOh9441yvSM6VApim0WnlXr7IEr
3XUEGA3H1eqrR2I1aYyAtkodrjpaGhkKerUVY49+GHm7mLciNFWxHRdLv1uGXuZEUeClNvnIqXHb
pNwupFBLgSiFz3MzkYc/J3FRRMewRnC+J57LYkOjIHiLkw/DfRZptLzxSD5+N1rqulhspTfOBRO8
QplWrRQAaJFThKbrfGM3WeTu3ElXb6Yap57+n7i4srzO3GM/sUoUbSoYN34jStqUPL9+G91q/Z2S
ZHQFZgieOMrpl3Yjs0MeEzxWxA6t0KKPaU/s40nypgnVhPncT25fHKqCGp/UXrG5obLNzvwiBJWs
oa1PYSudw0ra7U4GpLZvKqvv3+d4xmIvK0v+zIh7f2WiyO4g5B2EOL3clYu3PPp1RNscPqtDm47L
Nb0T1XOmqumhrwvPPadh/4ksbaCNARJi35Le+04+gX5RiPYWmBjH/TQuAzTiQuRn1hKFm47aiGlX
se8/Z966RuxSJvu0By98YwZiMZhHMWzlMge7bkDrcx6DjgpiGfnfRDDNK9oBh0q0qpzVxkW3dT2Y
KiQcwU3bO2K1yGtG4VLsHLtj/bzEEf4eO/MydIFBFjeZ+g0NdfvMze922IpA2HZVZRWnkcDYX1Fp
wCAYOJPIJ5TVq93lpux6+CNAEOe6hEjfgQRRVxW5E2x1q8IHPub5BEZRfO+bEUDE0SRwmIg3RcqM
LbokqzMjt7PtuSi+HKc5Nm7QvU4850FTcX20h5BG08fSitD5O2H+VtuhwSEZgS+mjngO8r5779CY
7gFzgz0rjnxsAGB3bTnbRxNa5wU8h0LH5tku5vZ2EvGU3i29VRw7tcDfk0JttlPnL8S/cs56zXC8
gCYwdmnXHselts/eZPsvnSN/iLapz86cXRc5vNCmnPzhm4PGgqveFjehGO8KDLvPzboS1kMyAYk1
a56AJg+w+un1QI3L1h+H7mGkMfQqXi9TgNe41btM+/DsuoH1OPVLwVKm9Z2dFnniFlb2jiaxOwAE
mx2uVeuzXF0bHrpV2I0aS4uH2dYt6qhF06oHMRJseyIQ9uR6yOtyHT8zqe7iUJ7qloQd8ivvw6no
n0AOrJ1CyP4KCl1vPdnchuVw0znteFJ5gyPb0pX9meLD2nQdlR0dZRJOK/Jv2BPczZD1yVxX4hRn
mHXWvmcLtuxNZRsOFnZrvQWSwXcQrxOaw1j7ex56vxC8S7MNQr2wxY+HmILYq2aq9yyhCl91X/rN
qXHROYLXIFMe5XDHhjNfMd9ERw7U+LpalXVgX/exXmdW8L3Vncl+zcHixBubXqrHorRhuRv2tCSW
FGvRQ5UOryVoawo9L+M28RFlAKNZ6OyaJMy6mB3LZ1A7VhkDyaOz2lP4XkI8/MgjyBXycPLlKNVY
owQJbAoknc8mY8ncc8pVvwse97fRGLyWLGjvVZdzPmswRRkiTsQUkbVXHlamYzrETmJsubLi+TkH
zAhjXId2e1POFhaGQDb7MB4wHAFbXFdU2b1xa1jLTlmef9Ced4kvy5FHaMbMb3NppHUqm8uxPRIS
FGxH+JphH3bL8nOmQQN2wyBtuRMibQ8ZtfQ/fZwLOy1R+KzOVH4XGtfevrPceK/ANXZqEahzmubO
VSrKdvR3pFsCCLPEakv0ip0jqut0QEisMwQVdMFc++nUZvsKEef1ktLoGNcLmcuu0Q29IiHmRGcy
O5LvLKrnKheHG90dgsVvyqb9vLrjrjfedO2lLMBE5jQCL3gx/YpVUT/VhazZjf3ibbGMeJtxkDzO
MXqbDahJu0cqHL1GXT8cjSnq/TzqX2sV2sdWoVVmr49uGqeubnQw9fswWstf9Kx4h7EQ9jEvJhbw
eOw4Hr3qrjN2nvjIxJM+6+WjmURN4yS2jnSqqhfXj9azj+7sNQ+bl1IC3K1tZMNfrea367fNFgHC
b3LIioMB8diiubc2TR5mG1OYR4aDnkeoJJGVzE9CUvo2unfrND+pNcxuOphMJjns0ZvVTm8K3f+W
pa+sLVd9DOIn2seOr9A79z1mEISF1avwkEjq2i4PRpf5j4nR8ZgvEbdZ7zrFSw/wdhB9Vd9qlJPf
J12Xz72q4IBYPeZyY81WeIA8Yx4N6yW/E1PHmuuoQm/SEFCZPCKyXAq2tZphbDZkaSr3s5b+eCpJ
MqJea7bRnYYVGihwV6SbfkGnq1tM5bhzmyk4NcXKqICsnknBIjubUJVO0XgbORAbGcrScxStioYd
6v8O/ZC6LxXezJgrshkSHWX4TVHVizfL7fxP8uzKH+5XsRNMEA4F0X1f3JoIwapPifRXdkBJJcrM
D8+NCMELJk0ax4qyH1dYk7RW15qHirQtTLTBmjHD9felO4lbCClgKhsbKrTe8Bg6rn872EQgbfua
3AOQH1NvRIpwGyk+zajAtPIcuBe8vLQ7LkKvo/I6ISJjLG4wW4zbsSFd3JmnCzZs0SNL3HbhgxYT
D5KG+XqN9im0bzSXdYlRGO1QEi6O623s1mPr42KdbhHTFc9QrBxT1kLl7tXsq/CYt5H32Fr2cmx1
IdTZdDJML/U3/cvU2KwZk5odgCex+NsxdHLUwnnhzK9jv9x0bq1BryxU4wzVdn5EhuvtmFl8OmiM
daDjMPjpu5PtbcpCj/dIlUpKBAt1PVdr9gPeMepPmY1MeFdo3e0mQRkI2a5YLzCnU7EhYwXCqiEf
1ytf+7LdeL00+zgci3dLRUx9ZdA9k43FXagZFDd56NufIhqqHV4UdcKj6pGE5csfFPfInR6Ueet0
X9+NAhgQYVq7QfKBwbUbcuuOtKLsLuJIF9vU1fErYsvLyDot9nZhF7iz9IACV+FSV36uI6YFD3G1
VxA3p8X0QfclWvA2ED+N1lLjnvRtPCwq7e5Km1zTjlyw60gE9XMdxfU7HAnzcyMgkXDuDc1j08T2
vq3L8mpBQ/M9KDLU0SoNTvZAdho1V2v6S0AAJciypqfI66YHey3RUOIjWoZkdv2M29KXu3GgylOv
FLVyescvBQzW1rPMdBRDOL6KIur2XBHNdx/lyGkRZElRtaiuW+qLzkOvpwM0idhMUBnnNoBQSrAG
v+aOk566wSxPVJap38EAqLnE3njVai7H0R7Sn34G+DVgN7wNiNF6ROrm8rCRI6oVtqOH3I1LLrK5
/9DQ5Q8ytdO9iwh9hxwG16Y9XpdBlZ1rsHfy8PkItsBo7VMkqvT7MLTVjdt0LNjTKK/zSvLwtvJi
ufW5ki3XP5ZpnXJ+SA+Tgqx877uPGemK+qnmGo2Cs2s9/dQTfkWEg+PofewpGew5vrHOtWqRsB6p
PDsYrJGUSr9jjO3Kb2LtJ28L42xznl1ItIodkOO7ch7izO1f6xYGYhtgSmVqHzO0lU6arfwJ4qUe
sgyfAA/XhnpSD6fzCf2qyyQNKr2ZkYIcB0alGrIJIxj03Gw+6A0RbyMZOS+Ns1a4w2ffd3dZ60Tf
HEpl0Z2pOT7hm2jiq2VtpfqxahKFjqplsJ/iqvBOQhQUfdosdv2B+fgXMnrM+nY/3ZtaoB8ybfRp
R2iXelnacA0rQqY7bOPgRxHTPbb/ksq+cKEnrQ2s5Rk5PxFnsyvrTdFO2SvYZnMumGPvATrSA/4w
bGKTm9n+ySP/iiLDLluO09whZLArX1rbiowc6sYy6gSB4Lv6bPlCQ/i38XRdj7WtdiuIW3HoVs/b
x2kfJRKT6a8gs9tDWmg0y8o1PAjjgX5VFKVWQnKc/RsRIaCHtl3YTozF294xJK+wk67TrqsY3E/4
Qw23ReQu1wA5EBygztWz5mmJ94UubnwB+PI2xm7al7kTREeUY2iOFLteKMCodL6Ng+OfR1UhQWaX
TLpxsn7afZWz6Xrs/as3PwH9i2tGUqTRDUb7uXLtW0tJ9eCUK2wVrW3EBdThDbVk81M41MUtb5PV
y6qK94Czvk8aEg2w3lVVsSnl4F5Zes0O2pBhxzMVNhXRd0bx10LB9NDqECqUY2WryW/e+7pTj4FO
cwQSdRnv8oWYlC1LVnkfWBLVwZxq375xkOHqbeFUyDDQOXjheVzz1X5EmWMA2VpKGq+ANniHBUZe
3uw8IkxheLC8pw73WnZvpcRpdjsuqwm1tVvkIvgtqnWsf2DFU/6+8Lt2KJMBhkRuuqBd9TdEx0F0
JA0nVyPeiWJO3wZ/jDpijmgotg5uZSiuSxo29exQKpTH9z3rtziloQLkV2ZidRniKU6vctcs6w6x
Ma+aD3547c9N9DmpQcXf56hP0bPYAyfTTkOiddcmrcJ7dgWhXop4CgZsZ0r2J6EjFe1zQiajm5RN
Nn0g+RpCtGRPmE4wsZqKj6HgVSXi11/4F9c2WSOFmB27BvylV1eK0HtE81DGpNFlcbL4bkrSAs0U
OL49IKeHvFJNeVSOscYdrz3sg3CNnV02muFKTPkg90id1vGxnUKz7mXhVunB5lbybwyC8vWqK4pF
HP0i9fIjiFAVXpVaOOPBm1fgx806rk76iMqYF+8t2yKfkzeaHYAFF3PKSFId7hdrqBYUu0W+HFQU
2ta+yO26Og49fPq9krjiDlBVqbcJlp5C31jMAYS2PdcMyCxO9ktgOwFnbg0xwqilxITkgb3wPl5n
XncdVlDZ/4ljhsZ3yiaRVvT0fmZFmJ3SHF3alqQtzCxLGxJ3uASFtVkLEX2bIp+GQL+2Z1rKG/Vd
25HpiWJcTNIzrO+tOaDKryzDx3jUF2kAdwyDXw4CG4aPqcYUmF1qzKU2tKq47m2m+gdXh9/AKCeQ
zax5BEGWuIUiyqmwyfSEdh5CbmpEzOvaH8csdRJbR8NjKat6z3X2Fq1igmbPcMzbmTlGq9e91/4w
noCBg29VTwoA0dr5TFOhAgUBUdkj6XXwMdW/2nR+mQke3JkueuMihPQmuhQDBHGSJiAPhOI+vWMK
IxYhr+NNaxdwwyiitzln65YQidduZQIxeCw3qiVuYhosXANiRY5Fp/kBPYB1DCEOQfwYyRCKb4oC
hb8XBpDACKUaf+WNV1CNNDWPO0Bx597v2xSxWyHIwJ6znKm5W+KT35s220jSkYBWCpyIQtCwVDvy
o/fyaO/zmSVFgWAk3oa58eybtVvVEePbFTEn2VERYLoTFhkgrVs+Eiv+IYOSVJ+KM/8hiwiXMFgS
T8Ek+hPqNfd5KILmc4mC/LZnSUM9RGzsPVJuHmYtRbRRg53CIensXdjOsLV7tzwx81OT2vBy3yfa
e4641byk4j67ymQ7f0Z1TPaE33OzB7IwB3QQwY9cmWsqI8pvpRmyV9NYuPxIQfjppSr8YVcS4JJP
9y3sGURMn8un5eKxdWbH3DpoEHYdHBG5vchRKs8AOBk065fA2z1XCYL/Jn8NdLyow+BgLNx07aS2
C33jjxaxecQQyd+iqIOTbJc7D1hxg3TjhUyTJnEKi/bzVtrAocZsUBt9CjOpk5NX0Q/tU/ZTgY63
bvVraYjt8mKiQldiQJGmqA2BhHjOJkZ4a2jTKxN2zX1YzR/M+URylHSNXUCajUbtcC8jInoDuimH
JAzHB4ayH/TbIBlMY55Is7ov4W82TC3T3iEh5m3VRVfvSuEMhO80aIkGOdWbS+3A46qXB8rAoZfn
0d6t1tScsMlYiSgRIuoUxflSok+DKX9SKM02Ka14XZISnHwglrX5MIX9uA7eI1G8L5TWHendhO4Y
9JsVdvpKVQGhNXZ2bAuuK+VN7zUqzBs5Lud0Nusu8ESK8rERhxQN0pUhoOqmqqP57BAqtpkYdk+t
a7EMYSXfONIniHats1s5DQhDIud3Gw/Md6QcXoDgqNsEbUBqsdf9RMoA1gPUdQ5bJDLRrI+6hChx
h7jE0sEApkR8MLBqSWYc/MVBNm3dPnjjXDXvYzOdRWnSkyw6Wm1HFZjd2OLrIh2nP8LYn5fStRI/
b0owRjJNgWIdf9oOrvHuojAsRALD7rM7Yuk5s87V+BG4X6ZDSWrGlUfxLBUHXLbNKucjsc5Lspry
tbEVz9kudV5shOyQfUuVwC/V5zCnW3GpOvyofv3SZcFbhr+JZWmYk9KjsCoIndfKXcWWL+uyxim8
hxIvI42BuLR3bLSvTun81EGO2K4iXqTHv3JgPqh2pL/616IerV9xOlsbB2PxtplCTd2VfmkKvtJ5
hO/aEqZIb3PZu+fAqAjMpc1e1wI7TDuP/V6G1EmshWq3Mg8qRFyNs+usZebTxf/ZKNg2tknlP3h9
Px0GaXXrxsuaGSf7kv1iO2X+cGnhnulEzTkMG65jjvbzBAKMxby+Hou0/eZ0jbMNM+Brlc7clFFb
H0NHZrQQh9Z8MVQEHPfjgVpkya480OwIQ4itrZ7k9VgF4xmI8I7IqXE7Exf3sCjlX/Ed1r/FqlIA
h5qtBSHSC7XT/fWkyuI51wwgmxUNQYeDY/p5QYg/LVzzCRYf/eIutkxGliswFKijpCrR1q62N/J2
HWsSN13DFUvwkf99Bkg+WXGjxdaasKjsCLmybwz2mn0Ab5hQIv4jJ7tgTUarS9UuNZP0krHA6Yo+
F/fxYQpd70wnwvCagqRe6SXotzLKmweI7XpbWIhsiguohhpowmmWS+sDKIN52ioObD/OjesN5cua
qmXvrTSa0C32C3FjlgBPPTh1/DAgr+MgSudgK9ZiTRRJx4kjbIDsgqAWhNWoIroJ9QQQs5vYTfRT
qoFEY+iIdNfLoEVzwbp/aQkvlbd1m2bYdEsGIEzL9JY+rmAnhOS9CUcnBu4VPEj0eyMJW8FShqoG
ZR4sc9dM+2VFML1RpWv2zbIs+9wmNI6IBoKhKHP+tBcpgd7t5Ur2ZHxxVAeHZeG5zOxqJUEd5Gdw
CULlGuM//IO44P/iPPknT0hwUdlfQmXR2tuo3/5DlF6VTZZXLzRfuObItrYvSJeH3F3CPwQd/+UC
hMjDYUpCCPmZ1CK54SVs7x8cISnWD1SnLCKdVxNfXpG4M18RQ+/Yyf/7Hf01CyTibeDjCR1BdCr5
lDga/umFooXon6qWOyLOpnCnTUiCEPRK+m40oySliU2/bjI/zp+dDO3Y/89SdAkf/Lv64ev1L/0+
lE+EPj5b7BB/eaNTG8VMXrHcSfLZS1yImhXNl4gWRI70fR9ZYdy8oZ1Q5sYm7OPeXhtQB4FWNYFM
t/LrLG7s+MYZxt7/wwH0L/lhnjUrYvW/Ln/mp0bfhKFi+LLt/v2//msBzIff+vaj+t3/81/1l78Z
B/Cfv90ldOYv/7H739ydx3Ikx5Ztf+Vaz4MWWgx68EKkQgJIaBQmaYUCEFrr+Pq3AkVeAkkksu+b
9WMZjTRUVSh3P37cfZ+1syZsxqv2tRqvX2vOXv8qHp7/5P/0N//128Dxdixe//u/fuVt1sxXYwMi
+ySemWuJj2tuHn4mSVi/+x8vWuB/n4U389/9s4Saw9w/WCrJOPTp+MbgfPGX8kaQDHO2jASK8skS
UlL+IGJRBEWlGyBfWaa7/CW8kcDg6PJs5aYh2lE17T9yPT6g9WogehnM+iwK0qnSVg8xzD6e5SEJ
SnMX4eYAM11Jk4sBRIboaAOiP6tnbzYafD/2plHunuMopexUDl4zNr1+1sxqF8mgcLYzYkZTk3j8
rsU6GgDmAf73uHh/PENFvqJQ3QMh3Joj0YcA0A88ONlqc1dGza6QZOqQ0e2Dc0xLdf2h9b4IavMQ
+8etDGqHEI7AHdIpdP94K2a0HinR1NyNwpg7gGp8j0rV6D8jAs9vZInom6jYU2XaUTnQOYE4QyPR
pMF9x1nCUtIRvuPDyrZSTvleXZcLjlwLFCLNPr4lVzcvplI4x/TirILhaeuSj3lTG0/ehNz2JmU7
1BMkK3ajcYzBd1zHRlmcxWT/qGAK4Cl1sF8Gbakh+rHEU1Hrc9XV73eh08gmHRgrbuPgk417ValQ
Cgf3hiEEL0abKbs+KDiukfVswbmbZYe4jgxqSmWkyqK0SyYHhpvopo3GCruYlgliWydrbzW1i7wu
9sPfjfofxa7/WWD63+ZVqzDv0h7H49NvTSDxFovun//6P9nLv37/5OZn9tKHv4J/reuE/60/hrw/
L/pn4JL1P5iOMAs02ZalDHRm0f9Z9afCfiBEaTT7n07uf4kGNQWC1xxLTI1eDtWXv/RX7NIslIYw
ty3CFibSRL3/pOrvc+8TZD4AeHFKcT8P1C70xU4aYwqfkZeqHB4jnlciOArdmZ41vye/owFoHo5/
R4W/b0LM/hgNkNiInZlwkx5NrJms6klcFfUbhRu22F20GOEI4fOH5vkiAH3OQf6+1cEoyhBKIKWa
kkU4XJpDRJnO2RheZAElDeKF9Sfx5OgLHbvLQbWw1GMrlw6o7Ss0LNuwMtAIgXL1gkRQb8E0GSxx
DWg4uMKcCHmfA+u/3+sfis4Ed1FZRlAj+xxEtNnQIUQozRMp4kE19t+XP0jZqomUCJ0mlw/NiX3w
qd+l43SPU4V+ZcpTtNawGdkCQRg9qa+Dt6zWixOz05EeKM4//zArxSwPGwOSu+cn/p3FURYi1CHe
iDMYgmP581xCHPh95/iccv/9lgcZMD66cmEwCrxKHh9jtI5L0eT031Sn/Ylmko69zcEcq+/LUpVD
UfXIRhKNND5MnKiUDESf1B2GKPbZo+yROVEYvJCGofmV9ey364jV7KlSgkU3BTforagukbv0jHWD
epeoHCx//wVYY3w9FsX55x8+dysX+pjGE0cejbZHuJ43FJsJLA7ugspI3/Q21W73eQReTNeK+LzC
4GXXTOyd50jR2AGjLoodpFTW3vBDmPcGkwKgay6r5a+AnaEADKsYcpY/4urp6BZ0JpZwPvVRTZ2w
e1gVbKCgzwWzpwvgXuF19v2FPoIsd6coMkIXGmmZufuK6kcvjjUTW2WLr8p6egQorIlYBS76RpZ9
0HS8CdqFAFlHq2nTXAKDGxearah2/XbGLFPq7j+xy9iMyAYqCYlYQ1VG1acUXrGbkiP3gJW5npSo
WUZRkdebALrrTxk9Xwv7Ja1fU0b6I8f3kU6NVZqtU1WxOKMB8nuf6p302tZC+QzcJISeH0/TJZvZ
9ZOcttYjB+ZFvBCFMttN7BQgn9XZeXT27K8XiN9qvLgpKBFQW8/HJnLQRWtZrahU7KQmxzUUBo4C
vwETG93AicKWS6W/mSga42wtArpHNZQCkjw2J9mOapj1eI2mncORmrjFyiQdWPrX/qaDbiu6nOGj
EZiodUmotmJHrchntW2byr2z75tSBH/MWTREnU68l+V02OmwWB9CuTXZNDPN9TRZnNtnga6tVLkw
70cD2yY2b1EC+5ghoG8MsukV7UCAXcBo1i7SU4B7WZr7oQOKVngB/golO/OvLMoZN5Cl9SvDAjqW
q+WwimuDqlRAD8Fappi43uA/1T7QKwp2dvtut+8jedUk4eRmGfMV5ylCvaPMSE0XgHW11QCJcSeY
e/9ZTuJIszkDsLxxVDBzAPY8vPbMo7goCCWbo5CPIvRNMm69Tgzhy/ewS0sv6JmoJjQ2xHcyW9uP
CuMuh/bS5GB0FWsY7BLOHVA0liZ3aNfKHsyzzzmzbsYzAynEYwNIWq0tAGXCnR4inwqwSOhrwAt+
CA8k4KA1dyPLzB+p2GSUKNBiwrMiMuN0pVFr7QAHZ/PGNJv4pR+BVcZw2n6FXZ/fCeXQcGQUiiBi
FEFroMIJYYPDlAVoJxWm+kasNNmO245irApC9YsA6Daxw7BH8kApoc8+dlDWD4bCsaJNM7GlroLy
Qe+td+MayLFWOLjLhdF6kpCMpr0EwsYc1R3VVOFCBTDqjrXpm1tfNNrNFFVR4bZwcFcBWgVqsONc
uMKruL4YKDudIL2zOeNIqBcTivlMZ58D1J2ArZd2ZErO3uScQi/8JnTZqCVKilRa6+tuXynsVHf6
UycKw7UUypWbZDjNrZuk40iqwV2Mnt9mhbmMYo6wQE2F03aK6HLORKkVp2sh5YhOIYG7o36nFSVe
liNtznxArNsBQCQV7KFFz8jqwbopqC6FJt0XBcCiXEGCFmXZIs/M4Gefj7eBr7J31bCK4+Skaek4
JdKtXUr14o0iNhQhdZbSgyk19s3jpCLgQJpDVboHKhfpLvu3/kKR5EXBp2PgskTsFnjF+ohC8Dpz
o0GzboYqoVsm3aQmbpsIbbAohAFBFAQon9OzThkST5ELzqU6KZMrr0uaeKVq4KidZuI4j/NcTvzY
4mV956D62l+P1OflNqVB/RX1eklyIk84kvccOobsFQvhRlpJnoEEw9PNITtTraBaS3JsbNCnGWu1
9PG+y2Hefz9hHZuuDlJHNrtFPYmN0ds39fkg9lufEqvvL/11NkAM+zwTilKmJFSEjF49PVXxlRpu
ewz2vr/2wZbAX6mG/A+GBggNfAA5HgIn5BriWxEjXche9qq8iPbRNupFAhDyH6O/j4r7FuPBvBbt
YJ85haCeyKyOvOChlUrWDoLio5fwUh1MKVbN8dqMr0684NwA/8zp5Xn59DGP4PwuEaqRizOAU+2c
rD4MH+pudrtzKg4exuoHcgNrRJB1wuL68zbGvz/p4UbpvkYxURZ8UmW/njU+1WKfsM92Ijc8dvWD
jhayT1ugCx+RghAjLveUUcfOXjnhAXPs6gfLkkmChzd2XF1SKZUAwbhO6wdqrr9vjK8HiawdtEUj
t30f5xDJKQLnTE07J7s8ZRY0P+EX7azOa7oP+SKlPGUbA5vw9j3b4o2H8uU8D4qFVnWzW0XutQLQ
TYpqSnnvkTz9+v6V5Hkp9dV9D95JSSlhRVQ1eqV8RfQf9pcQ7OXkTfCXsEyAA3OCtwYVLTi5DeOr
M2CheMrwpKODCs614cSnnW/31WMcpMuyAuB5CngMoGhZcu5zNhdcoKQNzexEqDhyB/lgxaAZnYKs
FeVJ2YUeTg+26Yu5XaWUNpTXin9qYXykB84Vix/bsYJNOmnoEL00vhkV5PSbeO8hdP6+uaT5Ml98
J/EgmDZ9AFyswrWkG2Ej/sJaqxaeunpdcMiauLV0J6C0YsOqOWFEdOR1DpcxAEaARQzcrzLXeeuW
2Z3GWbd08/3rHLv6wa6IEfmDHPsliP/6ZyEu8uClRAjUnn1/9Xf7on9+LFzXP7dFj3Jlom7S91CQ
mYizIIGXg46bQxH2blVb0XOA/yris2TXU4m1GsQGcQnyc6eEr+TpE06RAIuLE8/zdfiAIP/5cQQp
M9llBXMyqqLMGXEcLTRp//P7l/16EoL09vniuU9ea1lEPuNmeqgfk9fvL/u+QfXPb8jR1ufr+pXA
6fee61a3yg9zs980KzyVdu2d+JLeSHypEx9HPhIAAeV/Gjh7LBw44uJG0bZzcRLm335nuui3V9Nq
v1PO2eM/r599h0+3Rkp/IvB+nWrJ1uGAojCCg2uyk9IDKrTQXWkZbTT3xNc79lIH0TWh0F1R5q/X
Ov2m2BYL6OVbYdl5jXPKXO1IXLPmsfVh4hjEvTnFPi8gL2WnXGrnldOvvn/8+dP/s+3lw4MMQ+jy
QZr7lEs2bpfOTrX3tnHi28jHrn4Q8kMy+WEaePDRCZxk0bqEF0dZPAvOa+s8TfYOHaSj23eJHdm9
+4st9+X0o17p3vcvJx1rm4PgU6HFU4eE+4c/pYfsVjsLtxS0hLf9Wf2QP5y4yXyxrz7hQQhCptIm
WsxNUJuF1+YuO5M2wc1+S4Xa3fSjW+yvv7/RfMr25Y0Oxj/VkQk0CG5krVix3Vjb8MKw/YvSyc66
M8uOHvpdsWrOKLHZVMvRFs9ARZx0qH+nHX71mgdRYp+UA6pHeoq8UdxsUZ+nd82ZuDYvB++X4mD0
toDfc9GeCbf5ib55ZAeQM8rP/d7fyxVOFLywYbMHsEBRujTX1J1uOY1aAV91WQE4J4LTka76TvL7
MMa0GE1gOQ9jbAXWbNovpavIFlxh/X3jHThF/jvlNg/GMCbbBm7UvEuzHbaq55/tb4OtTtM1HqTb
8+5uXA3npyKtdqSrmAeZUK5rQ6CF3K1at562ypfgl5fmEudSB6aTkznmEtrrql1gybwY7MvaMb1+
MzqDa67N7c+UYTrZtWvavnuju75TuC83qLBt1f6BaNfubaRNv7CXe9Zuv/8+xz7/QaQQjdREf8zn
Vxb5eXKzXxX3/qV/Od18f/mji8j5Q31oXnGPstEo+SDjUj3X7Od0+SA5S4gvtunWrrUU7e9vJM8P
/MUwMQ8GaY8QvM3nG7m+d3a/Onsy7EtAi3ZnX9++6nZh/yzsO8ONTk4O0pHpzTwYmNSx//lqtcfu
mBctSkd1KNxdIt9dDnNbO/qKMkKvPTEuj6R0xsGwFIWG8gmD9ap5ZW7MW/VXcCITOfbxDnU1QgNu
Rs3oBaOjuPHVsAqc5mxYCR4EzU228Dev07K6j1biGRQBA+eui+582p0co/Po+KLtZubIx05S1vog
6iwvvf1V4FjX4kZfJmvlGTTjVr5sb/fP1Tko5+87ypE0H47955shd844m4jJXGFrLXEVVLehksZ4
8CRqdMMxm7xDGy2An6jG+oFKR07ZG0n1qIfQV302+blz4km+DhbSYZilmHpo0ZFxOsD9XQqq9jcc
ucUriqmhgJmR16hCfSeOFur3lqPHKlQbT699JnUdaw/NKvPt94/ydQMgNfn8TXQE1xio8E3agsqf
IarjR1nRLLdNI+tEoPl6tACW+XwLgyr/YmoKFrhiHFvLWBL8ycMRY1i2OIGw282pDcw/6kSvciOg
kOj7NzuSZCMp/HzfCTszfAKA/U2yFbaLcuoluG/w6itbq0JIr8GsxA7THNCc3/s4uRSyllGuWded
vujk9ol6DYXNoEyP/BMP9XXQ5dj88zOJprIHAp0mXmCaBhqvMkpfi1qmDJ6TXwpWJXyovMGoKIwU
EnZW2WtT26vvP8jXOS0ims/3HuUghzGOzSElGkDm6uoR362CTR0Jb+5uNt2FvnZi8j2y8MD34fPN
+iIuA7CElH+hTncMrJtAW9Z7SOwanAzQ3wvVjIrzXgmMjSBRfiYEKoVokykv6SbI4Mf95LR8Ayfs
GmNXiYn2ABAAYp3OH5b3idHYgmDU94pBhdj3H+jY0vZw37MQLLxKAOd40GX9Fcd67bkRtdTYxnhI
TBmuKiH4PQpoyyA7Q4UrbUI1EKm0bDp3pFR4ia1u8kC1l/h04onm0PRVfDxos4LT133J+YA3XAqP
42v8ir46fjEvinPtx/e3OLZXZRxExYBSzU6sCMGDW593K3+lnEUL1Mp2YoNCXNxkNmLyM/EhW0ZL
+URifSw30w8nNKC2Fmgd1qVr8a7cMNmcy2vjXNsUS/Wa4g5H8aKNsPj+FY+lIoeazqBvRKyGyRCy
9bDlHNWrnfpOXZt27FyHL921cCKYHplh5JmA/XE6wwtXTzOL5qKAYpNutMv4OtxkK+2K8wzFO7UF
83UQkfWDwBb1wphJHBd55jL2yp/5Euv3eFct8hOJ+bFVgH4QpSidnwa5fG+dYss6YKVcGNcYk6yo
AHAKBxoTGUC2PLloPJLe/EPz6kdtEcwrgWCNtJqMCl8O+yFfSpuHwnF7hxq15fdd4didDsJSFSVm
kI/cqaa7y+t+UZ/4ZsfaRP7c8p0Q4xIwZ9P6cjgLrzRv2tCBt/qJHUP12IMfJLmZ2lgAyrh+s4i9
4EY6gypmWx5oTXfvdt6d4O35UL2j2Lh9LbszrAvdwMUS3PYdjmZcyX7eu/6y3karaJNS/WtrP6wt
mnBPdFo78k496JEYCqn684eAzArie95xar3yAlnjWUp7GnyOcpHv4oXwozyREx+ZYmTtIIbkfWQK
I8AoT9/AqlwAhLInMnHLqUn+qZFxcidxf4CAXQVX/mX68H0POpJWwKf4/IJxMJnhQOz2im16QdXB
clo2nuAhs1wZO/XCPDEZHYvLs4z4YywBihVaExhLz7KxDXMFe8e2gys70ipacLuH8aW5D66iTXCX
Pwu3/48vdzDyEWnlKS5KHHxxMvELRLv9nNlryVml9tuJW8wj4ospTTuY0morUCgq5RaGzarQX2b2
w+bx4ko5keV/nW3K7+vzD8vOIGsyiqm5vOic+8vN1eb+xHN/nbPL2sEI36NmiogcLDPPny/XmX3h
7N7OTkSPY9t2SLk/NbZQ9oBBMi7+/Hh2LtkPT4+L9e2lb++219sHb7PaeDe9nTj9yVaYL/xVKxwM
U8Q2bZum3DC3r24px7c3nX2x6U80gnIkb3l3XP3QClTfYQ464iQ6XSqX+Xm1iFychB2cmnJHuy63
uv2W2Ndg0dcd4clyRRukqL1ncjE90LB2+fx9q70Hgy/e8z2efngQyMuj1mPDxUbuOa7Vu9DLFq+L
p7PnyNl70W3k1gTKefEOOPgRnZgb2Rmf+erKWe9uXzt2ZNKlvJYXHTvkgfeykrztRWxvwNPZoXdF
wZN9o9it3TrfP6967MMdDMCo99OALdx5AFp27yHQcDO3XI3X4n3yQDbqzN9su1k53ga/Gft2fX6t
X/qLgm/Iz0f7/q5yLffl1LR2LFFTDybMvp5CEwjwHIVS++ml2IaevMYR1/Odwdm8ASo88ebasTc/
GF9IWBC+z+PraXQkmz55++Lb13TP2D5/vXZe14vHZ5Zr9vN5af/6RWy6jB3vmmJYZrjKlld7J3IA
mtmB/RrQhuHi5fsmUeZP/1UXOhibBc4FuGPyYNm2vk/WlBwse2dgF4ujDUdcPsE8Z9pN7Wd9mTqG
g12NS7h2BKfjVwnNaZ3eNj81Hk46Nb6OZBvvvedDr4bVU5ZlyCOBd6CD6q5ug8NylfX3r3zk8oeV
CSGI2LiYz41ZK25zcmReZHBOTQDHrn4wgQp4qVDBQBd/vHw9vy/t662zu6Yhlxdv9yf77ZForRxk
4rVZ4twx38SwH0Vnve2YyizH8RdnJ15D/7pXzL6GH6fnlEpfgGjcAJoR13auvv/0x5YQ773wQ9MG
iE6R1HHd1hGdp+V6udtl9ubUudax9GwW8n98bBlsfDSgWPbOUvvs2r22z5e6vTk1jR2ZfJWDaJEN
RsueB1cXlx3Do7Z3jAC3c54eG3t34Z2ttmv7h/PgOcb21OLh2C0PwkaKkcOM2pwDJq7vbJeDmmMP
/fvWOLY9qhyMfRzGzKFVuHrhjs6825syVaKEsxtXZKSrdus+DPav3eDcod1j5/fUa73P/F9EnfeZ
9UM/oBCr8YW5ofQlSAUCzJzw62T47KB7wypykXSQ6T93Z6/YKLjqWiXbD9c/RfvlQmQmTeybzLnK
edR7jw704nX29g1CnLbDN+DkVvixJPw9ofnwmKylEtmfI5HBnR7PNhHPB0KOpUln/3z9CQHTfrvf
tCfyimPJ9+wJ/7H7Fk2lKf3v24WkCT6/lt5Gci58TlO/b/NjI3B2uPp4DynSh0qw0LScXS7s8/Vu
412tvr/0uyzmi0aVD4KGoTWBTx39HDTAYTidfX/9xLS69Bjm+dZr7bfNSnQ2Nydi1NHPdTDac6TX
oOXRzWi0zfr218Nuu4rtm+/f5tia9P3U9EPb962Rh7BIRy+2Lx9TDqguQ4f/3q+vzwd7vbt8XgPz
Y7TMrfTqbK6vL37e3V/QJx7eyLBaOgz57MnIdmSafu+hH55GFrNKNmueBkmVE9q5o7vXjX3x6gEG
50DmRDZwJOy/r9Y+3AVdcDP5BXepPew6FxIpwPdf81i3O/S8SyKz2+OAhMbJXqzXW9tebl5OxOVj
B1bvP//w1EavqtO456kfGaRP5+v14na58x7e7u5O9IWjT38waCgNRCI9K7Qe3bNHe7m2PftEVcqx
tdF7avrh4aVhLPQq4uEN+5m1gQMS2fbZwovcX4L9vDv32cYLHThStmjnLvg8t0XPUHrZMlieaJsj
rf6+sfjhEQw091DfeYSUXL9yc+fpaTnZt3QvAj9euCdCz7H48D5rf7gP3A4sN8b3+9yuHyf7dfu8
260fL+e8MnBhArI8GVf1GXpBuvT3L/cutPwiKL0Hjw83retUroXfN80dn0SWc2h2UXQXn5DFrcFM
Qqyy96S9v36S917evv6A4OzsHt4M93G0Cb2/oHHaP962ov0G2MW+oU6ElRymQfbt/Wi/nBT+HJnr
3zvfhyfF40XUlaD4vXUA2tH5df20fLrcPVDvY2+Ck4vjIxmqdDDrQ9THmD3J5vwX0zhXWFh2t5js
/XqwISnxakxuoeMzj57q4wpzy1dtcLAcp+hfwVuWO/oXyuW00JeK29kly7/ENenYiR0sDMe8Gbx8
NQudeIaldSLHOfKy4vzzDx812UtTW8Nd8aTL+E1+S1z9RaMigKXvw/cd7EiriQehYeihfbciN6jv
xTeQ6y/jVj87ud945MtRSPrp8c2aTRlznK/uiB7nIwvrArHZRbPsz/oHYZWeCKHHEh3xYGFeVZ0W
5ZjwIAXMvSfdeQZZ5WJo4+nu5EkeNsSOV7rwURz88U7Eg2Orb1H+/HKZ3NRd0nLT8E27SRbpBjEO
IQfUhiu7SBruEy85D07IvN+zkC864aHaEeMnHIRyZKmK/Xg72Nc+ufS6I+FdbD3f3u7mReYNVWwM
CM09tV/3Pqi+uutB16+Dse6tuesn2/Qel0tnWItrbYNIZ9ufaDzp670F6VAGqTFh7+W5C1rEMipO
HBWhzZwlnzpiel8a//MtqGf93FJK6es4w3MH3N0X+bxvkZP1rPHtsZ8udfeysR8omrAFounksJzT
3JftTUy4/YUY70Wx39i7OdVt3lcnXz3MwYjD9SIVhbmvxra5eept2FpsnGAdzb8DOwbxevBa93K/
VB0802xjmW9Fl/opIg1MNXZQTulWjn74g9EZV9OAyyCNK6zYlV8UW8urF/qltTy10H9fD331rgfj
MisATvgZnRbj5WVzGy8xOHL3u2HWUhFDfw0OWeBg735Uzsv94GUIHrGh5wSr3pw6iTgyTCXrIM1W
6qHZNy3PYG6EX81tsdDXvONFuq7PyrV13tyPK+FFuf0+nB4ZMJI1R8IPAVsBMjpZKq0brdmq5HQF
exDW2KYdeMLvOeE/gib8b8MhqMzWx1kITvDz5SPnYP7TvyEHsvKHxT/AVjQNt255rg/7zTgAwqIa
+ux+pODNA+fo38ZI/B1VEyl8BEkEElKfA/SfiAPjDzCIom7xMxyJFRH5yV+Amt3vfgvb5mitvnqQ
WBvy/FhgT7ioxS/8kT63ej7prVpK+qalBhEYMhZ4ab+uBPaL1uY+kBwTkiaguAT0c3yrWHkAX3ii
bApHQcbzHr+UYIgn69aSfE1d6Xpd6IswVcb4DIrpIJ5hBlNey8Y09Y7uRxbI+hkpZM9U8gZla5wC
z68rCvjuAgnrG4otQ0mmyq+LQHP5ha91+LIk+hiPjt6G+ZkWVdSOrsE2AemPlKkS3EEXmblClDay
k5QxxfKFSilzYObZLgiLapmlYstZhCouwRgrwbIX5LnGWqF6Wc1GF6QkzOo0F/0LVuiZeAHzW8Ie
macSt5kuxI9Tl1vpKk4aSX80sUj8ibPR5ApD002AwDN5hyFc7Vn4oOQVJbPa5FbJ/g4m3ViYdrrH
IhQ50qRJwoPCJdzYQGl+3bfpVF2UcZoLj1Wl73XwxiAQozSr4erzoMUwc93bMtmKaImge+39VLnM
qsAMrkVhbOUASBv11C9DqEWvJazxSHPYVVeB7YmZ6t/4gdVo15pAUfePAv+/EeJXwEm7MvQvGGVJ
CnvOVf4cwBN9A0+sUgydtAhfAHwl+qU6QgOr9wX1obqyT8NFXWvtOeXeU3SJ8SX8O6GW5cuyDvfC
Cuc8XA8jnzrkOzMX+9cIrH1xRTlCUOHU0/SGOVMaitsytPabShgNFycAfSWqXXiVTWjUemw3bK0Z
R0JsVA9euJcD5Wbs01osbMNQUyzyQsPPMJ7EX9VSAaZR68L3C7PirSJMUiWET0K9B1aeDClwQj8w
RPUsV6y+xbkC4lTujI1cjkCwsYwswEdOhQX1UBSUBtyGQV01nxdGbULlvJoY3qBiUnPW+H0guQq+
TuPah/FVewWuNcJZG+ppshz2OtYA+wbyHVjIKNhg/VpiZEngBr8aYBmy2JtGm6yMKi4pqheD/mfT
T294zOOlEDYZPlNGe2ONSbszor51w9ScBEcs9GI7pmlwIaRpvQAbj9Sjtar0osUqNYO1Pwnn+wAE
5KJLFNjhlB1WXq6N1WqQ8u7KZzlzGemGhg/JOAgXZl22V9gKSIYz1HIWuylkiXtJELIV+i2Nb5Yx
Mrx6TDHR69oCt2yKNW/k3GoZSU1QrotSxq9ENoqfGL/oP/b0sMoxDWGKQNT32IwBaJo06pp9YbQn
kpZirUH2hYsaxgHaR8XKOGap41jYAt9vHvS9FtwOY8nRdswXrzq53NfNGjlZnZZ3TYv+dngJsBXe
47uxb6CUwcYs4dIFYw8NvC+b7hfBQVVaD9/BkkrkIVICpSbbSIeZSgBoPbYSeWnhaWBKyL/KZjCo
xuv96UmW5LqXz4JaFZsbq446yWmwUwdaWkAYkCdvP1QTZZSxVWdt/lZUvQLxyBZiWKGc7aUYGG3B
gUYFxKQiNzvYn5nV9DWQXExMrPQMxHAJINTUywF6fi8NjbqoskoEFjsovbrADj6zEEYafHx7asT4
du+LPOa50tda39+n+8AcFUc1K0OSqb8PEnEZZjXZF7ZXql86OsZAiDKMrOOg3k+avLAzWe+Dn6rl
19k92NpM/wHFPo9vTRn/0EWL1Vl1bgEmrc516kZDz4qDSsKbuW+zdlcFSEfxao2oI2ziPnWzSuoN
e4/B0U/oTtAxxbg0VqkVqstG8Tl+ysUUT1oQD5oF1bLn67uBlhQbpUuEGxPUhZMFCUWvehrFC30g
PIzoICFCcKHzSSurjRnr5nWQgTQcuwluTKhU+OuaZissKVEHPDn09Q9F6WUnrWSrsgUFT7yuT9JF
2HYWmXadScshtZL7YNSMS78ZM+CSuWh5MoXDrtL4eKIGhrrOmgQXAszfoGzI8WoPu3A5Qh5fi0Uf
YhI/DtpTN2JN3PRp4IKtnlwcvtNVRRX/1iKqC2jzpvE2rjTsaa1Eazzo3Iq771IMulE3UM6DbSDs
ACi2C5hV0RLgt3RHMck1aI4J55W03RSt+KaDeLg1CsVQKPjHUQs2grK2giK7T0Z8Z89GvvVyrxjP
jRSXmNf5BGRI6V1XvuwTpc7PC0w6JS+ODBpcNxAqDnIHWjzOmXN/hKlu5iE0iDzzA1tL1f05Yk/V
f4nDOvoJMEkWHvWhjf1tlcXY5e6jSNiDHsSZQ+npMnaNZUTnWH7Ymw6GidnVYEDVCpFJjnbe6tmF
HpN5Y9ur4lUlm3iRLELQ0DhYi755DomizmD0ElPRzQMPkevRKasG6KhvYY9SWum4a7RJnTwla0UL
J22c2tZ6mST6jH8zlYVA8bktSPhOT1ZXLhOlMJ+0FlZH2asyZCRG5xWUEAP391i/bqrJ0Jw6tihB
FSXsb2xKUIWVKGjaUz8IExqksIkXsHTHYka9xzeDAokKc5+g+dnpIo2PEzPTjR1NYTz9qgMk3Bf7
GGjdAtBlaS7xqx3PlESX8fXRNNbmfohFKjCyN+xK/HFZTxn+30RIZA+79wTyP0qS/z8li5FkHk+l
b3I8X/PsS3oYf/F3Vi0Z4h/UiL4nx9jLzjudfybVmvaHhgELPou6qGj83r+zakH7QzQN0RJFSVOR
zc3l+X+BwyT5D0XEyYXfMtAKgyz8T9Lqg6wampmBy5IJ7FOWWbZZ72KED2spOWnUKjHScAdcvVwp
kpWt9EoaiSpJdIO9c+ERtSSnzbLYq/qBZKaY8l3GjPIIJvf1w+f7M+n/V0b/ysOsqf/7vw4KvX4/
jYkGnwwfpB6Lhs85vpH6TD9WF+0wCjUe9+qM/ky1IblV8mT/2o9J3btdlJ5rKlHappv7Vwxf+UVv
90rv1vuZHcOEJt5VhZK2uEP2LdjYMUE0XKghU9o4RAG+LAn03u8f/f2s5+/l9+9HZxUkoUalPkA5
3GFR4rLVY3kMd4nYWKKL1V9xW3U4kTphYgg7cwzIsHFYtNYZnJ9rkFm57yi+/qzFnXwhDpJ8h5n6
cKsNCjAp9kyrV2xD90uY+PsrgjVbk/su/KWpwXQ31nFxE8vDtRh0wv33LzIv1f/5HhA10RMa8OkO
thOkoKlENahCVgrgyk1fZRcb8ubi+7vMVzm4C3Z18kx/BJWlGfNTfOh2IsvFkCwn3KWVELudKvVO
MZTlWRURtb6/1bzD8o9bgZiEOaoqsnVY4NPFoVWYJNU7PDXfkk4LbTyhzoHSgyO2tLvvb/bVe0kS
bqm4AYMaP1T9m22skbGr4a4zG7D1eTs6eJ3kO2hz6Skl7BfvBfwUhJglyyCID8aKrFphOk1VtIuy
AE8JVemZmMr+9wbI8XX3V3fRJFNWdbDAFJJ/bqgx1eCBzRSxBJuPBX+i8gZTOLX3+c9ORzAzuA2E
VxM07MF+nSxhGTlMUrQjQJHlABlnLRLJJ97lYBNuHqMgTQ0AT1xGVHTjYDe5GdQQ882YrjD7+WRy
GqyEqAGPPpu9+ikfsJRlG1eLwZugE9hKkg8n9pY/nwH8fgRydlNVZ4Yz3tOfv2ekZZGhd3EEHVR+
a4uoWipy1yyDwO9ddcL1Fcv10G1yvO2+75n/HAZgSfnK2v/l7Lx65DbCNf2LCJAshuItO06Qhq00
km8IReac+ev34ZzFQs3pHULHhgEDhlXNil94A1e9lC8Cln+fOC2BY+TrkoVUVWzUVWOXJ/bnue2/
a75a/fOZQwxT00h2NXMR51ztmkJLu8huo9jLpvJZrRyxw4oEWQLltzrgtPH2l92aUp5PXSNwWjQw
V5VnFOipoBslQnd1itJ834I9z1VSMFniHDI61eNsGMCfMqvY2lDLvry+W0yHGpfGrQIelhW9Xk38
a2Q++E3qyfG/pOnfGZM4LHG6jNW7LlM+xWm+03EDHtHHc2z1kM0fwyn+XiMQSFPX7RIb06hfb0/H
6ysIhX8sxAktaMtiIH79m6y+CnWzmEPPSZXoy1SQ3de+Px1j069Pbw+1qsAuu5nInafaNo1lwdc6
Hr5odVl0Ybw8bwmuc3g05/jmHgdHoyEdhjaZEY6V6uADzKc88BTXfnMsjWL85z2AcLNY9jfxFpt8
1cMbNKOWfh/HXhhqybksRXtIWnU8pJlKNYoKwBGdsYjyXh1ujPz6XDEyJVC+XjjSWd/4yOQpWTmy
+8bQoV86RcCQrKI/OJljPuVRvKk0vNzr13vOkhjUEzUu8y7XA+KAnPvQeSKvpur5a5Cp9aFwFPlo
TWZM83kQpuIaKN+Qak1Vdqek0bFW8WDaOOK31p4YldRJ5/k3eB+u91k5RWJC7zP27FJzHkTbOAeL
KMYF3ahziyX5HYZR7UfAdpATTGs8jGLy93mSzBu7UCx35vWMSNXh0SXuWm7UNXa8K7UJ7yd8j6Ko
5fkIixJuXBHrRXcA/oziWqxkkEYHpwgeFAVjt6mXIKzrARfRgj7C4m6u9J7hp7l/KPwsady8i1WD
ZNjSy7NsRqt3p0ZAmUxaXz7Wba5/w7Uq3AdTQHafjXn7FQvh8UMWdxI/CbPOH6tRUz7Yo1Z/yFL4
ce7QNbgE4Gxe/ym7qbM2luP1NiRuXo4jf3P4113gyGkDIwuTxisU7KfxN8f4XPP9XWjOjjtVkfj4
9tF//WITEqjSsZE+BtuyBhv5SCKrFjJyXmVUyXlWU+c4+enWo/X6LmMU7jCpajQZWODrPaZ1ZTW1
qsZXddofKyT4KLBAOyRqGm1sohXLZLnKlhhHXV4tBw3QNS4UpVcZVCGylMTw59FOTtb4Yyn0BuQL
SKTv41z/mvTYE/vpWZPfWmXAmLzcYbh0xNH9GFr5xcSvzsm6X40Eg0PS9PaM35wL20b9nW7Kkkle
z0VY9Sg9iqL1cKvE4bEms+Fs473lzNHGu3ZjcRcBfBT3lwdcXcdJLEjMu9G0HvK+eAWNeX6QRf3v
oSXVaxwtiP6FEDwg1x8kpzZsmzLqPEqIFt60M6TXfPN2eB0dMIrDvUBfi/tyTcdqCRic1p46z+gs
BEuoJu9UtjMKmMP8EFvIOM1w0HfzYG29SbdmcUnhJZr9vEgvGKe/chzLrkxhT4KKZW5nu8FUUdmU
6dY9fGNbmNx5NmkUsdarI5LlWk1Zs649WGfT4tiNgAizgAG0mW9sixVm+uWMoIFuUC8gF8BjbPXK
iqyRvZjH2ouLSdk5uR8c6Eiop5mdeUi0ssY1tXUedQzZd0psVrsi0qvDEFTiY1oVcOx6e/ysD63Y
QA3dmANMG+BpE/IYVDFWOwmjI6tlp7ZEgOZ4ENqsuNgxTS6E602JtBtjkarQfhS8fLpYg/FaatqY
NpqcjSIOvihTndQUIw0sdJJ6OIUF1WRfxVEHdTaV0iMl8imjHxabEBH7AXlNq2/a5jjJ/DnqFB0b
J6fI8sPbd8WNrUdoIMyX2o4l16IG+CipJf5ZHC2UFfBelbQ4sGHdmPYVqvZlP1wNs9oPto2vPEWK
ztNo9R3NSQRPRrgIw5pDiC+Y3t5Rn9S8EsvqJ1v1A9fALeeExIKyi7Vg3KHNZ298+Qqe9PKb6BHz
ZHAmXi7161sFrejQnzDg8spCwfiVEqwr6tLu9gMmSj+RRV5aSAuVfadUirSOjpHXHjWnUt01fbvY
DksV3+GhyIzoHCHbjtFcaqCT0IJvcQ6YijXH0FR0YEA58s47KjClZxUEZBv3/QtXYBXW4GyCsQki
DaQYa6i3zPFaDGhreVElUFkJ6/jYTwKM/WBJlzZrgddS/Du2F8cxFBvu/fZ+SE70oxCUxhT5MOXI
lc+d3ezrEu1vMemUpUCro7qp978GHLP3dZGbu7Cx8Fk2zT/Uhg1PGj3CLVGsP+Y+2toAcp2TxBcY
bwG62Vi5q8gzxNO+d+rh+PaufX20uC4NkhedqhBFgNVrX9JeJD1XB09VGgWLRKd+tqy6QO5XxJe3
h3p9QBxVY04dewE2EF1c7xJ8ynrDmu3BQwVVnMIm/V0lvXb+XwxiI2nx8o+9PoWKqNoaOuboUcMb
9oUS2jtqh/o/R35U0vBp4j6iGky9+PpTppaXk5hh9EIr/mpLBVnm6b7FPp7+FYbBb3/SrSUyCPrI
9xxpvNLt8/HnBgbgj0RJdMCquZ+OWaJSXVWqdOMkr8BEy0l2VF4bKqrLaHjFXH+YE02xP5nJ5NUB
2tZOIKO7CrvUI8R8fd/nSnXvTEnzXYssvd2xfNaDHNA0ds2maCDrDRkgjSiuhUNhJcj0U2snw5+Y
tkq9MSk3NtNilYUgOnGMxD/r+ocOjc0G4xH2xDQgeN45IU38INsY5cZtS62BdFsg1k08s66ZVpmu
4D7NfFS11equD6+hcrXEqHNwCHX7067j8LnBIhc6e+n0NIPK5qk18/xHlXSWv4tAibwrK6Pfqt69
zj0cCn9SW2paPMDrSqQZBKIWUTl7wxxp3yXNfAAXRvmUAyfZEz1uVZdupJ7XA662fIhvOjr8FUrv
fo9/+eykp9rQox3dueB+imgN6GiMn1FHMT/w1eWxTVNxtNTc2rixbq28oOhE6Ye7hHrX9cqHgW01
cTbOXmF2LfaDkzh2Ubc1vzfqlnwvB8BaeiNL3n89TBpJQcccZXs5SnHqKTvvURkMHpKklmcl7I2D
bg/qqS4S7T42lfKTX2tbtIzlLb9+jfgNktCHWjDozgUc9nf9UClrmU9JN3sTJxbJ4Gx6R++WvDgu
kzONomkHtgQMtRA/gQorG6HGrYk2NDxuHEvjYVhHXdg8mW0cqqz4nH4VVVEcrcQQGzfOjR4OZYS/
RlnN8xQDQdcHRfMya0rf+WrsaEfwFyVcM61tn2bDooyS+mkHUEI0mtcHtU6Nocys09xKpKcFNbZP
QZui5DOppg5wp6/bPYV6pzgqQMd+SqRmurOdVpr6OCuzbtGPlvFjXgH+2eFsGlT7ty/s17eopBwo
BMmBSp6AA/X1upl2OOY4qAqvlkl19KMSyALAFS80Ak3Zy6GcnL2jYnPnilEvLk5Tqs9TUqi9W1aY
dh+NzpxPduTYf/ykVtSj2g7Kx0TptS9v/9D1CuOcJW1L6KpDU9MRa3h5FElrmuOi8XxNMQkPxXwa
HBrW/zoKNtXIjdEykZbJZr6ejcHKEtG2deeBfPjQVwM+sXifa1tq0OsbkaoYKR9tIIOzIgxnNUyG
q5ms6nrw9CyzHwMSTBeMnPMZ31T7TrGm7uPGZy3J/9+nE6Eqohi6pkS9dDbWEoBlqrWCKEb1/ErY
P9skTUB2aXaguF3W98EOe/WqdAsi3n7Hn6G32BwIExQCcfivRiS0A+omqLGt7sPo2a66Rtsbce4M
WHU0QG9ms4tSICp5CxOnDa0nfFZSnv3Kiv5r+L8xZhbK4hOZd82PutaCd01X2g/hoKCaV4Sm2rnW
jEM0Vjk+dbNIA4uwQwncNDA/iVoannrSYANbm72XdWU9Yn9s4ABhUgmNdq0ZmhCbTFG+ixQMadw4
Hsufb0/hi+Tc9RTSBlelKWniGkt+d701uk5TkzxvOs+JtBD6XKTPZ2eQgCyrn0ooFDAy8/RtNmLr
TuaYcqhooxY4h+txscuM2LlXi7n8leP+jPPR3CnZPgMZCl4MZ43nqbe1xp0GW70P0dYrH/HjmO8i
XwtVQFVG+yMMZVmdbLt1zoufWEz84oSeWlv1pzCVtBGCVAIHmetEdeOuLcW7LhY45/ht1t5nXSty
V1iTSoVxSiI2NQYZ1aETvfGl6wKQUkETK6cMyw3plk6aVwcr1od3IdYuxQ5BoOZLOcfavCtqqhY7
Sux2sgNQ1pXuIDvzQsevdA6mpWGkarYGiBrfx3dvaHNw9c40tzujtev5QcEnV7/Xe6P9jIEupZa+
a/ALDuoqDh+klfnvkL7rL0UhZxhcgfofO6zLXDXstNrNU19Vd5NdhbB90MGTu0QkRXcyddwI2WpB
cZfrffEpShLMd8ZhlMkuc8pkPGRBbgLdMcpTlmdTeKb5VIegYv36i26QU7hdAe7KzWbx1bcwnV4u
51puVBDXFxjhn2EJh8oc+YulrhvnABKx2yn1zlM7qz1gT1EfSrqQ/xhxMAplLBqxNvgI2i7Lr/ir
qFSmmakXkEW82pCJuzho3zk1hjxvH4ZXEcf/DGPxQTY1UWdNNPOLNut8pZs8tADLs2q18yFRKojT
YaSf/Mb2tJQjHTkgdWVTw5dzkmYje1oe29V5NDmGS6uSvgqlyOsvxTRKS4Oe9Hd2ymwXqeVzUVB/
jbl5cZJWupNlFf9tfPbNMQ0eCOpoNoHdaswC50uhyKr37AjzWFeXWsZJZA6o3yuO8ydvy/6PE1ic
jtierfe1JWB2+KX/3BRjv/On8r3umzQbO9H1h0mbapCVQwDsrG31dIPMs65sLmsEVIbm01KGB01x
PUENXk8z4ny9N/a96gZGGZ0ybXB2CVWVXaIF5X4snZZ0yC53b8/TOgt8GZly/PJk0/RbM3W7gGIr
cOLeSx1eklFpgJiXjXCNbLPeduMjKeypdDUc6m2EwKuPbEXSj8C0vdrJQYQ3Tt+PO4lFkeFiBlx9
w7YpA785VeGfNuqi6t+/lFO2IK2EanDrrR4F0U9NoQLL8ZpQre6CSUfZLO/vBmFxyb49qTfuD8gS
qINiIo2P6LqFWfiB30ytNnmOnoQ7XqLBzf0k2rg/XmWRrB3DLObOVCWWgun1hLagHLlKg9nzcaS6
k6FuPOAbALvWDtv7UQ9pKKhTgmGPDkLAxMa6mpR2N3Q+0g+ox+5A2mzF3bd+E9kjG2m5bcgkV3XE
tDYjDQlW8pueroZdhH+kQkGjiqPinJTtn5jKVd+UOzHUymHqg+S7IdX2LhOJcQydeNzIA27cAmxu
k34QK8EVvZqi3GDFB5Hzc+ituKCnu6c0GYcDdTNafqIY93M3bdluv/ypq/tuCRUJghefUTb99cIg
AhyXopxIccD1nCK1+51Y07i3yqQ5DbPi39V0I98ZioFUVJw2B9y8+r0RtvJCwmSfQOhptNyT6tGI
zclVoqB9AB2kHOtutu/6xGp/Tk403InQ190Rgbq93mvGfa8aX6YZQH1IdLl39FJzeWOVB72lZd/P
w4DnW55RS6w53qp9yDA3O1Rjk+61fBLvjKjPN7Qjb5x4Ok9Lw4bJMF8lLFmldgmLMntBbc4HnarH
Xvbo3Dtlne3DzBl3iV4F50QRW0uwjto5Gg6a3IaGw6uk8bW6a6o2M4Ok82evbKvhnQYOEpdtnxgL
Tzs3Duvi9M8nnliTCq+q0gmipXK94nY4z7OuxqoXBEq/VxvMA8EXDP9+hTnUkGkJo/VrYZO9GsXR
jWjWe0bJbJvtK00gKjqYFIzQNoZ6VZhZZhDD24UIRkVIvPz3v6KTHCfGeGxCzfNxpoTKEoSVAOSI
d2Ywjv0znvFcMv4whx+KYNSyXZWadnVUEkOFhlnUyv/iTmXGCJVowZn0QVZnqsf1Ep6IVL165k4d
FmO7ogKd/fY6vsqxgcXS5yNKoQTmcF+sLozClLGIbNhViTnHh5FVKA/FbBrv1IbSoysKCnMUTKcO
josZR64sjfCbksgq2PldRT8BLF+zt2TYvMcszm5c2xo0OLqGEsiN+//1K8NPdWgMLSmqQX/oejcs
qrMZ2FNqF+pEf66tOeB+JzY2wuuTRHkdgJ2Gu7FjEL1dj0IGL6HrFbpnW1wjnQCrDrHAeYj0Nrwz
0oVG8/YS3ByQEuzySgMAWR8lXrxgnpoZfpsvQ4g8fuMOsaYdfLb7rvdTf+PovoILLEtO5/r/Dbja
WeT+Wl51QvdyMbmBHcV7KWbUkO1HbICiozYU8txlIjrZGpy9OLbkIaM2e6IcgzwHcv0fqHbkyG6b
2j2V7W9jguh5RXfgLrdm5TiaGyvyOmTj90KUkwvOW0DFuV6RRrca0c38Xq0hz66lYmDDCm1vLA3n
f7MWfw0lroeCKSrnkaK8B0e33VNcmE9qOpt7a5hCaBOxuvFpt7Y0p9vSOOD0C9Zx8NRgFhsame6V
wirukK8nFRy7aePgLAfj+nl+OdmsAFRU1bJWW9ovp2IcEp0dZlY4WviV7eVWEvNveb7L9NrYAQRz
nt/e1q/fQlogCxtXcJjoZ64GzVWtdzKZCDx8BdJXbfpHLU35qeOAf9IEFCUal/N3P1Lsja+9dZ5s
WxeWs0AIgSZer6GwdChQWiy80SyjM7f2tKfRO7/HP45+8qR3G+Pdml3JrcR5WsrM6+qfGRLzOmMv
6KTKj3oii/00FcNdAU2IsCPoDhHSUZe3J/fGkWDLkFPopNLkmasiXTWnvAwinb1oqtS9btXGIae9
4gaWHDby6RtbFFwisGMQRgy4rgfCOxqHyKxnLxaVespD+x1g1i0DsBvfA7JXslwMQodotWa5GA2p
SG32ui6tzsRp4X7W6YX4RR1spJ63hnJQ917wtrQDXxB5f73z2BNrtVIq+GC0Un+SjdZ9sSM9e2zj
JPj3VQLdLiAj6AQw9vqrkiFNgkDPVS8bmvd+6Pdfy8Z4LpJIeG9vhxs1D4fIhc1nmyo7fv1oTUWj
lWZkqZ5VqvOpGZz6IsJM3VW+rx45p+ExkJXmlqnsj2Zb5/fNkGz5gNyYWH6DrRtiiVigB12fu1xr
uynjBfcklfpj1BedO1ixOAmqp/9+bRKuqSQcwpYk1qsXLMK817KAy3q4bvsPQHdRD61rdeMGe4UZ
4qFc2mOkhQ4NXQKx6y8qqkJm/RJwTLYsfwqlK3ejUPSDmfv6faOm4QM2vMM9xHtjB5W2OUdtrL7P
4kB/UkqhwbYu82OeACjZWO51Q+vlh3GTCwJj2FnruFjWsZwaNVO9yenic2AP4aM5xP05aniNYWOd
QFtF92maPetBnj9CLzRP5UhZFzdx81nBnfrQ8o4CAAHYXQ1mclDgSOI1nFAs2nhSb20LFsvQLTo5
NABXCbLMq2SibK96NgpZJwREsw+9Das5N/0t/s+NJ2dpNVJ6AxBJ1301lD4bvpWagealbRvtsBNM
F2Zm/r614mYH70lbCFgqT4Le/np7RW59JE+AtTQ4F3jzKm4gKWnCuJ+R1p9b3w2j+b/GHMxzGmv9
4e2RbuQppJj8Rbkfu3BtLSsk/XbGFbXRvVmW7wsK+yctyNofVj/mH1NIlG5apw1k5lT7TxsL/bPZ
pNNZ2NHGs3Dj1eNiI9VVdW25SFdfPIZRVMx1r3uBXkNpno33+SCtfUetZD/H9Kb8QPv49qe/3Jer
OIZmNc8D/iom797ym/66uksbpf7RN4VXalG9kCTC9NEY4Ue5dCPTxOVSu88iC7KaLGCmuTKqTftY
DNiA042ZEi+vzD+0C+twr9MjQUtCdZ4tR7F+4FgeKcfQDgpUd6KSmk1nJ/mfOB7GYZfJpsSRt2+y
xK0VW8QHGPlydmXl6F81FJ7eT+Y4nOapVax3htmE93ZFkcJlm1fYvGcQ1ZMBAKeY46ql8GyWzT4q
fGPGcXnoH+AV9XSfkIuHSKbC5t5PWjCXLpQTOtNjqFlPKEP0/TvNnjTMxEiPCjcuFElHyuyacZdO
/qicW7bKybSt/EFV8vwnTC/LchviqycC6Fp34UMWp3l0omJXtbJ4FsqA52buzxKvlrDsn8s5yrAt
F/Ev36wLfM+6wGzx3KkdlIWCkg5L6xTxyfb9YAsBfmtTg8jR+FFUTixnbeI601cCuNsID/jLkz2X
2mMT2fPnOR+7P8akDvct7EPEI9rsW676yghuvWzea3ORnt/eYzeiHdIfYFy81xo48NUjNhiJouj+
ILx+yIM72oJQCG0ZnP55lOUI63BXSb51ffV+5Xaj+5DChZdWkTxKtY8PRhj8+MdBdEozGogb1VlE
bNa5hd4O8NdFa3nIOqiHsAgRTIFqsvEUv7r5GMUWDtA3vHpgkawi0amLS8ptmu31jv8H+1r9fVLa
2rnqKAK8/T2vbndaUxz8hV1MmE2weH36Bzy3RBslilfYMbLtafkhUaeW5rSu3vd5bML7DTHkM4ot
9NKNgRdAFwkFNy/U0lVwmtJd1ZJBKN5Uh5qbRG2DzggyB2mVEdzP2S9FFtKNTS35/PYX/0/uf3Xj
gTFfICtw/pAw4rq9/uYKWOesiCi5yMYmKaWKEx6bYk7fdY0SzXukeRTavVrdv6OzF59x5CoPZYQM
UJJBFDUCdeBIZ4rzZLSO8zMrYvtLNHfVU4+bF8L5flMUn6imRLNbJlPuH7VgsJojQU9xqPI5QwnS
D6vmUAs92dlNMxb3FVpLlWuXRdbtuV3tp0Sz0TRwOqtA3TNtgIvXSdif67kMSjfQ5xFiJFoH+z5J
o4uFNu8lzTh/u6noc48Cg/O+DvL0ewzxjnu7cRoUubOo8xLFSp7j8IXHkA3Db6ueuxlPt0b/rSGy
75rTQHWiHZyHsDCM5h2XaKydGq2anltzCMTOAboQLHo6AGAJAMZfY2eKX1kdqH8KqLvWI5IEOrqj
ADbxYkki+MooE+h3kxkl5h6maPM7ydI7hYuJ2z/w4d2I1ozns5Ikw+MUO8ZHZBaQcwqi1DpXw0zJ
0LUmez50Dp5sNroyoNtCcwr3dSu6X30IuWYXDX1wCHpd9EeUU/LmQC8qOmsKSsz7uegonsiKLjyS
I/7RL/T8iBrDf51Ik+fMAJHB2sCYevmq+J5qnuEliNI8G7Jqwp3ihyYmA33YfG2NpqoODuGWJ7s5
PhpOGdxVTpJ8S+tOqG5fduJ9aEJRQVYhRUtnBHAebJzY13cDu5eqAw0h1pg6wPXuhWifW7ktoguL
EO21qMGhIaqy05To/yj4DLSMjocNY5Br1eDCW9MZVaUycquTyQUwRsTt4ATfofehjKEo5blxhuho
+b15h1m96YbxrJ8FPPp5TrQHu7GijRzzVQkCBjPpCeUW2rFwt5eJ+StQ6RS80DrKHxdh9ZjBSdV3
dcMX+3gcDARV2v+rYvH/ZTq/fj8JoE0VQiNVURjH61ZjrA3kZHZTXIqeEpJAMOgUJzDEUSxpnuZe
Tg9qYqkHte2SvaL4n6MsnT5kVhv/fvvGevV86lQlDPJ31oK3fO0vrkollDKP9Ysd+MWDnNL+wULL
cCOluDHKokpBmLDQrulDXE9vEPZ1ZTWh4UUUVIl5TORuwVts7N6bo/CgUSpFv01fc3PLWs4EfpPh
1RkdexA2oRuM/pZF0OvHBRmthYAL8Oll9a6/BambflbrxPDmBn5FSNdwyqf4lKu0Koe+sCmsUuIu
fcv5RzY3sEs2pkVth24h1OrVq5ZP2MgMUcPnofqzswCcfg/Gyjg6gzPdJ9YwwImlq4OonLIR/bxU
Aq5fNYraC1ycuq5OpLU6Ho0+mTKrMtPzs+nLlLTWJ7uzMJkRZniPsM2pLarpjisl3FtGgWaqFt85
VnpqlXAjRHp9TvkhFGd42uEEverXWaVlpU5nml7j992TOZMtu2Vf6+c4g/ayK+FOfH77gLzK3Jl1
ipMLK5BSDViY1XI7QVxmkTA9IPzzTnZR9hjZY3CXTenwVNTyIS5TqL9xiO46qcfbg9+4Jhgddgkd
NfrooPyuR+/RaRqziJAQBkTpqXlUnvtgap76Mvc7d54QoOrt5jk0GgMh3CirLsBr0sOox1ulsVuH
6+9fstoCpOFKJBPF9HKTuIFOLIzVwYjv3v7gl1v/eqehNmPB0YPpTXS1RnuMwO8HtNwsr1YzBVhY
nCZfhRVn303egA9mCa5016oyRQ66bMVXAgSt2fttUgO/16ew3WFtNwS7wFZy/NiHBsEzC1DpVyIE
IG14IFqtWwEzLd0Y1bUz8aiJQCkZDgSDNlK+Am7XkZqnNXtONW1odgkQ1J9jTRDz9pfeWFrCYnq/
8AQZGjDl9dJWxUhsVUvLm0ba3UWjKHdOUzvv2cndEVCv7g7TGLqG3v8MivbzVDbzrtEQ3t+4m18f
KX4HQfpSXVWhs6+2WKMXQz8UleUBY6svee785jAPZzvM5MOgj9nGcMs+WS8wwHKaDLQGAT2J688u
nDiewn6wvCoroU+odvOYKG3vgjPLDhtT/PqqhjMO9BkJDLqy0Mavx0JSywq5rWzPqBTzB2B1EvUp
vGiR7jzpRcqJVVrlq5iU5lOfTuM7McYPbewov6BYESLrWWAeAt2XyV7VM99zfCfYq6lIol2u9dMG
FOHWxOhgMRbuKNfNOh6yUzUqOzlZ3oAhJHjFQD804Akh1DX68e2JWZKQ1RpwpSwZ5gv+Z33IEiTf
rAi1NS8ZivkUOI52UqiqPlStFh70CnWjNO635KBvLAbcBYINh91Oirt8/18hVp4iJxnbYXAxwyo6
Ayph5CCzDqmjdPspzOmFqHF2oHGdb92iy8t4/b2UgonsaBBzjQN3uR66sfyEe9QKL0MTXlCmNg9Z
X1X3pHHlPkLA0R3nYXaTyXcuCBp+E6grbGzF14ds+QUmGL4l2qXifv0LCqM1dbUww0ufLjRvePO7
so46V5u17NgB6/3neJbxCK3BmHC90NG4Hg8VWDtAqR3HQlr+JyFR7QuqzNj1tUQfaKYR/687agHQ
wEiyeJNNoOHX44Xge1OS7eii2jE6B5mCEkl8V45Ojt03xI00RE3u7SFXfqlLAkGWTboNjJ9mDTS+
6zE7EMiN0mnRRffH8SOCFEXjVmGWGu+CSQm7nZ+n5SeIh0BwE721eRT6IsWTuvKnzM2DIKbbp/fD
4AojGi/tbInfWTgE6t6amuwpFnW+BRy48brxkwlfgPhxM9ELuf7JUpvoZYkyvoSI5e3zKAyOQZLp
X+c0VE5qrqDS2UrtXGo1v1b65V0iKhuwvFA+kifLA5pj4mzJRJ4jrbMPU4f+iOaX3cVu8ugej6zp
AOvZUwPE/4Dbi+bebmRztsBn3oMr0hAWMFFXJLn99/1G/wg1CLp0AHLWN63uawi5Kkl8EeIHyPXW
ncPM3jnjGB3n0NzYbDcOE+0Q0LroyBEGv2yMv24SPbB6igJRfKE60h6EOra7cHJ+OFSMT1MWfn57
ny1bd3V5MBo4XXTilpR4tc1SiuaZhgvpBViadLu4iB8LNcx2QdJsyaq/jrHIj5g/hw4Zj8C6qBpG
kJ70qI4vgfAnIHM99raRumXRfnP6/hplVZZrhw4Kv97Ely52ojNvdOTms2af8xQAJpqbP96ev5vD
UftfYliL3t9q/tRx6G3Zq/HFnkzjY9WV866fJntnh4pz3w3hVkH49eMGaN2ybIEUA9XadWcnHcwx
J3VAEJML9wAns90XpYW8tU50iFuav4fqucV8urVJln4xGPYX4tzqfrcJxDtoCvGlhiz4IGvtK0IU
1sGW8Rbn/NZ00jBAAWlRoYF/c32FUIHKe53S6kX6E161TfafXmk/ZNreoRD+9e2lu7Ef6dmQrutQ
pUETrDLOsOk7U0u51U2tLI+I9VmHMpv6/dujrHySXi5yi2uc+j2COmCG1hsy9xs/VA0ucjOGbAHm
vn3OIbmo7pBwVyGbrJh3CNi2e7rI1DK7QWkD1+/DEoyXECjFDYb6uxvhmSGoXuxsf27Mgxzi+dj2
zkyelA/J6L79q2+sAwQMzijk8UVTc3WVj4lvzr5CobdfZMyzyOiOs46is+5043GCQLkx3q21gCkE
3YN2pQC6fb3uITI/dSWThBvWKu8IaGIXoav4+PZX3RgFTDgM7gUCRCi6fPVfV2vis0xVbWYX1IgM
WmHEYhOJ1r9f4HJp+S5SJZRpzOU0/TWKlU2aUXRGdnHUuLmPlIIjajlYK6hzdZC13NTiu3EnLIMR
JsBeZ/+sJi8b6wkSR5BfBo1+SmSXS9A1Bq7Sj+pJgg441WExXLLRcM5oQ+P1kjrm91Kf8z1pvwnP
iTJtM6XjMe6F9lh3snpvzL5zenv2b9wikuB46WVRgIXQdz0vQyezILCm/BKnXfIg1dl5mOoq37dt
trV9byw0q0zFj5YT1cc1IKOVRhbPKENfsjq293Wu0Iy1yuD89ge9IrkSo8F+BEfA3f8SIFx/URz6
C9MtKS6qWgpg38K8Rzs7+zpX/ctpnvdpVjT3vWmZB2Kd4liCt36HKCh1DtOsjuXc2kdbKX/XZREd
gTvlh9pnGfo5ie6sPv2mx2aLuGI5/wzgvu0MZQ438rJbMwXSgB4nom+EHavkwewC5AwBiV1mZJxd
I5nmPZZVysbxfiUlsswUITTp6sKvAb91PVMBvDyweU55yVsjYTvGfXQqUVdWXAVoZ7rvRBn9CBMI
vPtKb8WXeQpKLP0Mw/9Oh0G79KM+fvb1oPyYz5b1w8+npjk60PQvhan7P+G56fhlEi/XIPpbrUR6
xN9KuG9N1VLWXmrJLyqF198wO5WoogKDA2EU6U5Dvyx05yZzvr29q24NQ39v0TKGuUjicT2M1uYi
TH0nIlmrS9foUvL6KNzKGpc/ZRX3UUumeUknhKKnuvyKvy4pkU4Zq5XHF6soUSIuyvEOcfN+J2Kn
OTnz8GfK7WPnt/VnMebpBljjNUtlwaH9H/bOYymOrU3Xt9LR8/wjvRn04KQpB0WpQIDQJEMIkd6t
zJXu6s9T6hMnfkAtYs97sp02pFvmW+/3mt+4H35f2Py+2+axOVdzRHD1WRijg2pTmx+MFNMqJD32
Njc0+jGtoeaBpTbpccLpM2rt0d0iE80DwiWsqDaN5hMT2D9s1KxNuIKZiJRg7Xjv9jyZDEmaGoCM
jjEnP0TPXCDBQNGfFntUMCjvdNqqBFgkuMCZ2VXeCWNnGkjYfCaRGkcZ/9dz6Wgcc+YsRwEydPPr
NF8ko3kdqzTjVFX9rPfw26Pw7YeEFQ7SQRMauiLuJW8/ZB5Xc4mekyNeb4pbo0vt+zK5AIMJrQRM
k/BvbEJXl14cOCiX97A32y3uz5kSTBninIBkFllsulqaz2TiaceBh9vo9czgK2ZlhENj40UfLbHS
KEEPa5wEElvqcOoXvfgyKiYCGqdV+ictq/gzxHnu5BfNGEeEkuQnd8kWYueMbmojDSVyEQ5evhwt
mSZWWKf2jPwmcWUY99R+8Mtbxd4Y3aIjrXD7LAmkwHwjXNXOmcj4MGiAJjJVD6yE/Rbcg2yEEgOo
s60JE+msWMWLi0q35e6w7+IoFwy5c4OxD1KUCR7Faq32zwajFFIITUV8lYMui0C/JHSowjGLADKm
gXtaX9Q/43hsnoZytacIN4l6N7gYkgRFH1s6mtnEKFmQxxi2zzwr6iGbCuxCeq4tAo3FG0Pc2IEa
0lW1dR4Kq9PBbZPlpUAi1AWL19PlzHESsjG4S+HGyL53XxezpXH69wXld2TUmyFymWqg2xezXhts
6t3ANhTTyvLGWs92V8DyYT3AfrFrWrX0tcwt0fyujh0scvXqreKVk3qfW2q5GfUaOzzIHFpxRQdv
bv2+EcYvfZ7jr9Y4xMQyGDl56WtjMzuWQZUA56X+vR3XeAiQuk3EpZRqHZR8gttMitWK0DvqT5k7
pJW/rAJttmkIDAEXbb7S52ElBiYVHZcudcNf4Nb9wHNkfSDLnYnTjV1L/EKpll807KVoDQ1LUUYy
zso4aPBJb6NibqtnE/tSPSTFZdDDiRlvQe1eJrQTpcvpzBlb42kmVmNP4oXR+1hbVsvWysdl9IVp
gjvM5aCLAMZUsnH6BapVY4yetXFlO2q+gpRhQCq+4I7jpLUaERdWhbmeE+xhdLgfdImVvsRt0mRw
GpO0DKpSs9MDAjyFqj430ld1HZJHvDLzOy2VM7iksMVOaYH5A9NQFnKXchC6qVqhkEHZXVCgGdV6
VSBTriN2P/MJm9iYxVImyY+4S5C9T4iSfDEhg/IXZbIIjFe6+Jiyszc3yVDo0yGPLXXcugvUsM0q
mubu72PsUmK+G2L2hRTC6nEh4LyP+7MqMi6cZeiprMspsNrWOZi6OMd91mxMHA828br8VJtW+6Rr
+GGzREOA4IsuM82Uixnz29UPE+ZO5PYkzna6kpVnqW2oNbD9/v50f7oKEnHQHzZmDifviiQHk6Ac
Lxz6B/FoHBhA9CHb9TPW2cerkEZwIWtC6QFIeF8j9WvF7FCr8SxLayELSv95CdQJ//4oH4rwi68S
53gARRd26Ht1QDzg/5LoUp4bbIVCDgMoGOkTbIpOVJ+cti47z9sxAVoKRYmvA+4Pfvb220xa31bU
ZfO5xj03YDquEZpD98pZSgKJLsTwvz/aR9Y5SPC/X/DdOSg3Gjg9cp7Pq0lciod6LvCWZAiMQsfp
gY1oq0HnfLAsdsQ2zYUPpN58cvj7w/u1MLzgoAPpgGy1dwPSdJK8F643nz2jfm08qzjWy6qxAavu
J4PyY4uNx9U5NFOLMl44rr99v7bIi84SykxAk9Zslcoer8jYosdgTsuVTjhd0CVTfls3sdgl3HQA
d0uGSmd9did/GLgXXTdurxcFA6y7tzeSepqyZJiansd45USdF9ruApB+MnL/dJUL106FdHd58Hdv
th7zZbTGej6rq5IcCkX/Rlfa+eQ49IfPx8uE10e7EIzgffGN4VTmriCIZ8+ey61NHFTpD/0Qk9+h
urd/H69/uhazgrOjBy8JRPTta8P8TTpYvy3ni7bQzxTdOFVJ+jPlIP7l71f6iMwDm9j0CIluQHIF
t+PtpewirpQ0MbXzBF2VI5Lq1OrGpIKp/dEj7SvMprzFhnSuKByri0XevapoynVGGmUT5Lwx3Sd1
p/nSsf1M/iJjEhmoSvOLHSc8/iGujAi+m/28xrF1KjO2sEDM0+u8NsVP1m65XFWTsu4RtbLBOfNq
Zsc1nurPcKTLmvJuzcHfACDWBdJjQ7i883871phzMxKVZi9nmZRio6R2Ek4AcH7cOnc4ljdHVbT2
JzDAn74jDdj/5hiB9L0b/sooR2UplOXsEXwdOiMyVRr9dhS742fSw4/bLNguzBzU7RyaoMq8fTya
idZMIbmc+xKWOc5RKvVGgn2lsvKP+Ig/lWpTEwq2Vp+R5/6wmjuwZOg3oypDp/RuNaehtFqpLNez
RY2OPQXtNmHjmlc0Jhee/6lF82WbgsnPkL2wUuCQvX3Szi7F6DiLevYQkyCI6u6Nyhj284TU+e+T
4w/rKM3Ei6KGSoKjlPFud5cVMs62LK3zCl/hPvbonOeeywDuOgRE/ogj675RaPn7tV3iB+Kt3qwT
U1lAmOl65+Hvt/NxmQPW51zOHg1bgXfw9sHNLhlZFJzxXDR1gXhVeIE3EV3596t8/JqoUqA7Acpc
QAbn3YJQ617WdXpnnYWZFptpFDyzDt9FG1w8wcdB++Rw/YencjnoW5fiBuu59z15V0/KTmbCPNM8
XHaNqz6UJQ5o//ih2H6gT6HDp4XwPjpXtr1Qm7y3z7Ww6gMpo/ZOJkR/OuQCbR1sQE7/9HrUhOCt
cLAvH+q9V3Lcd+W6mIt9BvnXgkpzodqqUx6MSenthm75jAH4cfYjNYE/BEqNDzd/fzs05uySCz2m
ztmROGDlBR3hyR2Ufafpz/gEzmEvvWybls2vvz/n76/zdlVlR/xNkMM/lODYdzuVnQ54VgheLHlK
06tpds45UUoRWVK55w33ty0t6TDrXf2YLjEIosFhl56jGaHDX25IdisDLzeeewouTOLS+uxiTruJ
B8f0UaPWnyzIH+El1kg4txgosGDRt323TPYFgVCzNJxzVyp1ZKNNCRzZ509xg+WXOtFc8OIpC4m6
8m4IiHNDp0+ySBtaBc2Z0MNiggTz93fofmBpkKFKP8vAhoNJYL5vtMJOmqzcNNNbBeDr7F2SW/1y
llAItHaYfjRzbJ6djtNpsILJu5s8wVUmyDJNa/ByE1PhU6w3p1JfbbQ4aeY+kyYk9YNL3s2uzhNv
m+Y5bC83Ftniz22WTAArfbeGi+UN56WzCIaya2iYvkqerknkl1U9YOG8Xtl2LSqM1lIPQnwHL+DS
r1ojUi+LHem9Y/Xk4N7SXQwWusIvHbuMwASaR08i3x5FWtwC/VYvTpKZAzl8U33fCdPLo7rN9Nt4
dZwNVXv1Q+2aVPjTGs9VaPMwv+hIq6uPC8z6pBsFyUv9sBi/rWnEYW6liKNJ67Q9pIf8JWu1XGWz
QcIauJUpOjzJ7PaqlyJ/7ajV8JDWk/Wxa3T7lHeSCNJmLYybSsdJbus4JJbgujyPiS/xUZsDEZOu
uS2negzKtLSDYiJ03YcwNA+RXrbWtZLEKRSl1pwkND270D5ZgD/grxxaKWUZDVCGwGeMt3MZp0TZ
OeWQ3aa6JSJFca2jUTnDt95UcPEwxuEgHMWImo5Wydpo8ycI7B8v/xsWojtCP+zdbo7hjYOVhprd
2ot+T6IsCr20sANnyuzLdqPtUvjogTklVej1w2ehCB+qNOwzKV7gGcNJx+b23cPbGQkjkl7zLX0B
cZwbh1yd1MZwFehlY8V5ckQUrHwyAz88skXdyq7K9KORzdHs7RtXSuYmc0q/rUSafLVdXnFGalSU
iFLdWE0Rb1rCpPy6aJsXBJvdJ5vF7zLizSLK9Tm+GPTnLhr598f7QejaxB2Yt1j8w8cirtZSoly3
ptPsLtqNlqcAijEWWYZvm4mE5jJaT0Zvuj3ywY6w2lo0/dWYVMu0GevavBHehJdPXa3qFLaULfgH
4lQPcuXF9WbKkx4qaUYsp1ZPMoms2Tbz0GxMb19Q7VMkrjibhxpZ0qgBgF3rIBewsOHZdhiwJ84g
+k++wIeig1fPIshfiHjiUPOuUAZEEZOg6LjFZs+Cr+RBM0GLgI+MijYEhOyTE+OH/fIC1/wGbWjP
4bB2uZ9/OwwkCj7PJBkZt70tOIfDeL1Yt0/D105tiHVV9aeumawnwuz6fwpLXa6Mldylz8mG+b6/
UTqJQGeyGLcW9lah3qtkJMfT69+3lI+FK1eBCIf1Ku8SbPfd+6y8ap70tjNusyVpDipZxA+KMaEb
TbARLNfSDZrSMq41vu13trlv7mBme7yHP6u7PhyALvcBVYnjJZUJ/b2377lsTZlniTRux1XXvtWk
e2+8ljZSOijJw9+f+UMd+e5S70ogCq3KNPPBuK1cMh/nVqkC6pXP+H4flwrOrtTFgFa4okJJePtA
maOpGO1I+zZdDG1TqFm1hzJtfFnqlW5FPXTbRDeQzrbxeGrqdtj8/SE/AlnwX0BTaV9DFv/I/cvM
if3ejs3b1pzdKHerbZbmpW8O3RVUzqeRuPp+Hfekn59G57P4nj8NKzzD6NKjarbpyr57x+PkKOpQ
p9btus7rURaaccYqNT2OxbCGeBBMV0XZ1jeFQRa0KMv7usku7qQi/8dlHKSqC/cRZgM0FFr5bz9D
70lndVC73KqCqt7XnGkafBw5hpPgzwjvwU3Q7+q5NQK3N53XKZG7gTUWYeFECPE6tJkWdquXP3/y
fS5v4N+XcvOCu6H4YS/RoSm9J331RQL9GFrRWZdLsp1V69pNFmPnmI3REE1SLQf8WfsvVgH1ossr
JTKUov7RJ0b22XR4P/VQzKCz4kQOXkV5+Z5cBC8xS21A1XPd6l0a9ovSFpGeUlJ7RVfUQU0xz9qP
D8Z67bVKiqS76sQSJKY3fHP52TicMd1eYD5JzQhXwy0vLZbJzCKx4snjq2ZvUxxwXE8DYjTq69gp
J8fHH13ZkTJt/eygoV+Dz08CaWDWP7nsotIfjKmdfJyox2dTruajp7bZdUdKNyswFiRe0NRIwYj4
vsBJeVLMD66xDJBa8+qKyDcrpGNV6z5lW6uHgoOFsm3sdp3BMMs6B/SgoehriEf+sQHZ5XhDnXAx
LGTsgeK+HXRqMtTa1HbFXWIWQt/PK5QNf0gTrP6y0e11n+W++DUWevmVWJYeMGsthjt9kMaOwrt8
zrTchJKbkWPjV7mXpIFqkx7ia2ScfLYBvF8NuVfiHOhVo3iG7vL+TIETVNNXOfcqZ5BROA/lEJAa
Tu59nd1W2ZwFhlKRuz1oeUTbsoziRHjXy8XKkD7/GGpTUQRgg595bHw4gBGdQZcBDsNFnMA++K7W
wko1g9qj6HcK2Q1YYu9oBUSaTXQ8OENvby7uHo39o9LyG2vlFTbjzpw/02C+3/65CSj5ZGZil4Ls
4P2XpFJSFI+Oyt1EhzyYGyINR8ruQ9UT0tn0wr4r3Hn29UL7BET+wHahsgUO/C2sYmtmGX07hgY5
WLFjV87dqn/JymOvnRqaf64hQzNWQhVI1cR0Nc9v7cEjM+vbUpjQtNsgsY6Vs++EG5m15nv6Y17n
W7US0e/1639Dxv/zwrX7n0PGg1/1IH6U//F/XkX280f9H7e/WvlcZj/JF6+HbFj2L//1+zf8d9q4
7vwLkBUXFdg+v3EeZt//ixs3/3XxNb/gyxfGFInj/z9uXNP+BYlDZ14CdiE/uXiCYHAzpP/1n/q/
0BZC0cC5imKUisn+J2njOtDBm13oguNzcHRYANgBKBjew0EAGk5HTus2a6oKEcIwWTDpd0OLiFtR
bHNnCvU7VnXtVm09+d1c1T7sJns4ta7XPGrOOJ9E0uYc/BWn3iSx5j0UZvYMTU3E4dqOuCiOmb1l
idTCCrikDjKhWr/gHi8Hq9JsomD4jXOXzaEiy2e43Vq49ANHfOHg55HO1ZDtF7Nu96ps54fEaofr
zjIACyZhXdvawu7iwjsKlVzJg5U+7qmhqXqPqf3yMI+5EwyyfzHxGCEVzNLTfW/lzq4dRuM42fgX
Zxo/q9KHjzzSJo9l3ZNaTm2AjrQ4ZZZ8yfMB5kdZYfxaYgaYYyG+M8r+pUpi5TGrq+GENbdDPoLT
PCqzdNCfJ/VWpsqI/DFzbuTQ9q+Zkj2PNE/2l59UJn6jWhjWV0VOL52Il6sRC/jrhNjch2ni4jBB
rNdOyZxdlhXOzl3zZyfhBa6OUZxQ8K74Ll8eI60de9emvKffd+kuU3FS9c65waPpZcr4qWLtwZgx
6M562YfNbNm7Gje0kGat9Wrm6gV+ge4SpITAnaSGjxBOL8XJ8uJ0r2s4TwwOv2F2rFe+6sxmKXgI
VVHw3+47TduWi1ncw7HiBVRgcfYwTpus4rGTy40PADKnJQaCkeCYp8m02Y0bRtzNaus8icLtW06r
XknZq0WwYHdj+SIt1d2YIhit6a4BbMHZCQ1wlJeKeN7dVBgxZ1uLODv/98e7BFJSSRAQeXm5eera
u3WuFIN+Qmy95k75DBjFFY0Jm4T8WfSKHnB8bPaX11obg7PzQK9P9cILNrrqeU0gm4wKF3XaxH51
3UW8WmaS7Y2GD1IuZOgiGnkx8Nu+IXwJnxxFmN/1RuctuuNNMVjTl3pRMevtpxJuTv+gxir27HEz
BiPI0t5xLyQOOXXlnegGJ8rTyTkpWVdcaUOMP+VI0IDvSs19UAtNhEUs1JM1LG6Eo7d7fTEjixLb
a8gyMaZmQzQRAYNM25uuUmWktnN8RbVnHIvaq0JHl+Ipwys5sM0523sAZAFaqDFMHcwmSQVykpe1
Etauduo5DrGyj3eOdI0XQ20uNKylaXVfyKGJKjipISBbfxyStg0wBxl+5ROQrDMi/0XX660Qp5TS
h9LcnyYGvIulCbLRGR4lRv/WFl6Ufe7UyXhspTvd5qbTRCLR084vjSX9kYxMhHW1xZVbWtouUZfp
dkmc/IZRLx9FqmD+O5vdGBSyG0NO+8lNb2vtwVkndUP6xeTb5EwZfqLZXdTok36jLF186zVOytAa
vC9SzYqwywsrsNVOPxagkTcJWAcccZ38HvoVgcgugQcsG/QdxdgEyeCNu1RV6VDFdeJuM9yOImfK
bdy3pHFS63i6U5s43XSuVIPVcpJD2QI04o4w28dJFsZzxWU3y1xa5E83P6Vj97caSyXtz3G2DqQH
WJFXezd2ZiB2SmLyTLv+q1bzbSOY/SIy1NiIjLjtuMNabIyRKYFnoxXqmW4S/5bGgayr6QCF7qEh
uvBLKjXtJreb7L6gS3vQa8V8JjPATFB4qYOv2Cp+L1U34CqFh1IbkeNl7LVWu+9VO3v0Ssd6lK19
AKQ34VRO6Vcnq5vIxliQAad0IWq8ZYcbywK5vsY92Kz7+MHC1zDIimHZxQOJqNJO5U5ULgeZuLJW
wnkKLMsJJrqiiFSOtnDiW7VYvUCN27ELhCpBkrHY7QjOUtZNK9eMNBI3K1/aNv4lhqbxU2XeGanm
hIu9Zneyz7ydVNpFDVzmPiGBSh5vUDlBxUqF/dhT99OGqon5FHOxEzO5hr1UxQ3vX/rSJI83KKv8
lC5ZvXE7t7tPpg4jllmzDmmjJjhAzzjJxQORfJY5P814jV2la4x3Le2RiLOb6ltzR6onJXyU6t3k
SzEWPkmFwsF+NvmxSp1nElDUaDsOIXSDb8UarwZd3UZhqsxNccClqjquVpmEutD1vaxnOxTZUIFK
1z20LW0k37CaCfqQ6Y48AaZ3PIw/R1MeMcub/WbgeV3Fuirn2QRiLce9ai/eroX+PTBFreaqrOip
C7mIY0GkUQNVL5np8cLQv0pnT1wtOo6KLOs6A0qzuttUbdMdRQkGYeq8QDCMp71QR/tRjGoVKZM7
/VRgWlIDtF/7sQYJatrqvm+99UHFSOliW6hepoRxg4wV+l0Lv/MwYM1r+XZiD5lvT4p1zrJ+2WEz
Y+1nLeM0uDTrDgrQGOl6XIbEbdehhPcY6atW3sQ1Cn5aQN224kYixXNZW9WGCYH4bU+D99CvnXGw
xxjFMl2KaO6I2WkvOxX7Xb7XUzM/K0lyW0q53KCdx/YYu7kXOdEUaWK82cum/hpXJeuzpnO2NfTq
V6It9ZEzMVzCpWUU52ZzMW5vvhA+cVclC9zHxo4dwvbi6ZdBuBw6o3nBkY8Fv995caVfubWtnFUi
IWOfkeocbC5I7MvYnchIUV9yyD9XALPpg27PT8rSm1cq3JQCRqmsN56VVeeyt5tr2i/sd01HQHa8
TgzHrLkFTDDhTHIa9PU2i094S5xnyL1bvU2PoEHdOXPo4HexwmgXg76z+P0bS6m+SGWuQ5wJxrsa
4X9Y5Mq0jdPq1KbWQ7Ggi1TUGBx9GOnf0EQOUs/xMXnxTXyHjsxVDv0dg5ge3GFywHartq1Ojui+
9AYbQFbpX1NclO1qRWpoLmE8Z+kGAtN3L9YYpoNrRK1QFSZtZvlauXhB65R3BljZRggviRprVg/V
olg+9Y0ScNLvH+Ipda5YaeoI6FvbIIoBr26L8XkliOJ7kU9N5sduJk6rpc17pYrNU18rRuCYs3eb
tZ637ZsJMycvXV+FJw5iUsc7zerjU6dnyo1Vu2NkdnqyGRNjCQE2Ls7IxLrlndtEVtaJnd4QUj6C
/UfpZCybfLGNTTtJ8yc8H+KYU2fposWYLb8c+nv8eqZjlc9d65N7quxN4J3WrxsSSpk1OlZIld3h
plur9+5c2T9hrZabi6gxsJw+jXrPbsMllv1WLkO3yVxn3pBwMGzc0XUCVTYVplPzIfWsoSRGx2gO
hjWQGzQZoGelHfWQLw55XlfbpqmOpekVPtTQYeuNfX2jKKwTbtbb98ZQPWLjMEWrRiIwLVRlb1dD
u7WsGYgihQBGjr0Z5KUhgmoks9ZWpvNMZvDG8DLIyiyKgZY4GO8gJ0asba27plaWzWpWGtrFwQTn
EUy0dMyuxs5IMZSY5M6FGbBtlzxDS9+pLwvdItJnvQX7IHJbeKY4TDK5Xlk6LsAzRUFddN3PxK6q
QM3E994zMt+Ek31eqVe2hjeb181iUg2P7k1rpSdlpXbT5hQ0qK/Vu0XVTgOWqlBZErzV5eJu2RgG
4S+OPkajp/Q/PUhETyW7288Yfey+bkdGFxorbV9j/ahtVCJkWMcJNzgOBVo2EBicZ0JjlNOVRwb3
3jFL4wsztt1rq2kd3VYYk99pQ/YN24bi2lLT5iYe4yEOLqzZr+OgdD+IZlTCVm/SnbeypMhe0wKt
GfNjVZKB7brVGvuizeywzfq1odmodbeWKRAieYrypBmpUAPVsuMt1OOxidhVyL8xdUKIxqRTbiVT
tPLTxoifLx2pHTVh/2DFaoFlWL8ueyXrzfuMpNlT5tnDJiYYeguWCzY85OUwE1bpul8mr1V3YLj0
RAVY9XlMvdrxDTuec5+kG7lfK6d9NsAnXtgo1r2VjfClB+zCvtijvmJ3w8hLNVduy25yHqY5nyIr
TafGV8dGOyZeWe3r2Mu/ZEbdVmRc9OocZK6RQzi2jpqCnaXt9Oshrbo05bjjGL6TE/cxc1S6VbQh
1OhLbWxJsl/aVj+KvE1CODjjFYmjGV3nQQSzTVxaMl4i2RPr29xnSzAp2n2F5TCQ5vgi+E9RUqnU
jM3CIs0+fS3jwoxmhdNJtbZ91Dnuj6HN16gTo9wlIh2v8Z8rr8dk+FHISuNLS8zhR6rxRKFYjxm0
LyPqpCCpxluHrjFmLJxhBvUBPa8IdMw8E4kUYJSVF7hpp2wIqG/I/7COM8FrR1Nfp+eCTtNNmS7m
q+a10O2SJLvGsC0LZQ3XYV2yJJrBzXeUP2enXr4vGjRUIxuT48x8xalU0rWfYvvgaFZyqLtBQThm
6mEmu+u5QoqpcigNRWI2W9Dc9aYVstgtzqg9xBaRD7az2EGO3ybd8OF6LJYX1s4ChWjq7irH3DQ0
6yPVqzal4j3EovpazMtdNVjVZrB7gpiy5Wvd1KEqwDXrcbqfK8cN+iw3n9opXa+aKne+GEtc3ysz
6gXdQaglx6e4Wusv0nJSzoFaHOhMhWNLZ3XuJH17KLZFpT3PVVPS9AR1lC5u66qwZTBVebnBNFDA
Nmyq65xn2yNHSjbdmt8BMeydVGLMDh3jW5nBq8nn9QSCYIRzJp6XTH2uL7VUphhfxcwu6cUF1I06
PeQVPjqzVXwHds+DQbPu4kl5nWvG4NqcGnV+aqZm3Njz9IXs59XHAHO5jmNbOdiDG2/wSghLQ0N1
Eqc8fh0vvtSUR22cWGCU9RolY+4XY+Gw3HR55PWFfjTydozAwptDkVBNDmprHYilALAw23JLyuoN
Zanm5yqwMMEecaSmKqi7nbT7VS8zIprltWGNzU+64UvhF5LUyNzS1tBjk0MyM89flcRxr9x19L57
nteHo2sl0Vgmh07VOe17xk+VneswYVuIO9vGLZtjYVXWyevqcZtTCwfAQK/L4Mj9tICeD0q+YGi+
6ps49hjHsr7Kbe97Y453qzAH3/b0Y5Z5V2M2vk6W/Ilt0QbzZOylrdHXqCnIGvSumzq+yugJHUFy
blIv3pbAQIqRI48iEgE6exXNvdtsgN8e6lK5Urz8vs/a6WjCGbpt49wNNL15pdWwkUJ/seCIJh65
EwX98GCwihsp2ylMJaKapU/HaNC0xw6b3Iz6Nhj0bjfW1lVbsM250kv8xu0PJd5RfVlQvk+KfTey
SRYMCHoGyhOAb+sLrzC3yTx9m9Q6rBTN9UeOhQkqAl+hFYEisdnGpgNmi1Oj7qaWb+S4S5YDVriu
Ps1B52YDR/r1lQG+8jNLyx6gblFiPbQJ6mLsSSVCmvqAT1ALAFDeq1qyrUolj1BSh2zbD8rgXbey
nA864UTgc0gv2+WprE2kl2lvfNWV+LEylPXc5uoTWDXL1dR/w4EXvaP2qzKrx87znqclec1N93ok
VCcxJKdx7zUptb3bUnfrpa77WDGXwQzraJXDj7TppqtpXRltrSE3dtnvkZyLb62iDD787uI0gEJS
K6rxtYM5Z0TWqROWSVpQaBJTVJTQgBXReTt2vNb3eoQzZpmGaH2x85VQaSxlO7bVYe6NrWjMQ1Un
nOoU3CiT9YUM9jngdnq/gHOEScETL/OORuOuqZqb2k3nKC3HDd6SbKtynyXCDqpUAREoRLkr17Tb
lHVjn2qpBCXnND+ftDuc9WmtdJhXZvgtraraErjuwV7AjZXaPLGNAMyTY1PpfBmILmm86uCO9l5k
jW9zqrik76a+Z0M4SrOHEptjZUl7HyXGD7zi2URUeovVtAVsiu+dYULyZVmbeEJ2No5Ou6OOPyur
cmQ+bPktt/aan/C46EH1rRszzvfDLKZgcctH+Bi3Y8tGiREhvV/I1p0MiRa/b9dk8XG/U8KkAM3o
zfRcsW/5WbE86HN6UMv4ZMoUprWhbku8TAOv8PZpUsSEt8kdATnJV6MmoJsUzScbfwbOw50/1hB0
7UZLdy1L2XbWkxhRm8PoRePYbhF/xf66ls4PIcidK4rcCwZcpPtAKfT2tm/He0BC/EtLRTukSYl4
AMb11hTDjN10Vkz6Ca8XwYEc44LNmEnEunXnhDo4MStymwJArjWpF9Ew1m0Z0OEoH1cvEXvX7dbs
VsxVfeeINP0Z95X2BDJm7spa6iS2KZU8sZlY8uBKhw24T7qLRiVL1gj2p1KBO5oxArrMigtGDMs3
+lY5bnQNtxwf+5n+KRdpHHpzzr97JscSVQ7TFr5YZfjW0G5qr+PwPehAeVVGO9vpDaPGZ9WNS0Sw
eeP4Vj/qM+ES+M+CpHnEXgLg9UmoEC+CXo70bnEz6R3uwvAI+quiYsBE+SSzAamnbqSn/8vemS23
jWRp+FUm+npQgX2JmJkLAiRIUaJ2yaobhGTJ2LdM7E8/H13VVRa7XJrW9UT0RbtsUSCAzDznP//S
qA3AamPl6SpxqxpWTQe3HyfZJdrIUl8fCZVlsMQYLQRiZoJF0Uew5jafhHMNJLioF7PWlWCuIu4S
P5aimIJiHu4gKpMFygxTHIbEVeZVHlfxFDZ1A8REXDLWb6DvuXg2eyqWvVe4Qg28rFv6NUP81sa1
cFIPRy40bjKYSoeJqYozy630WwKpQEJHy4msbZ/3c7tzR5MhAXYwq9LgC9waEMK8vRHXZiBTt0ne
aOHsHnNIY8SygkE0tFQwXZGt8KxNxH3jwoPfN0r+Eun85a/VApvwPJGj7Z6ZyZITcUjwOuMG182k
ej619vCkO1ObnM+1JV55e4W3Br4gx3TtREVCzT6h1Lw2STOWADMFw2OrMUFiczFGu6P6MVgIAxqw
X7MlP5qYWgDRwd5OxBxKfy5x79lOyZzxcta1+lWvcnC0ZbI0ue2xAoFVGxnGcAd9EqBflbMXxilP
aqt3tiPC+aimfe3tsm2U65LGdg95r5r8OFXdB80AA6pB3fuVYSxOFxbL8IrlbHwVSQCGoCn5+3Qw
aE27gmw6c3QBFY2XljwtwcGFDgMnWlVa/qil5pZmxeC2E2QdLJOrrSF7LD5v3wtKIhKdg9aYxteI
3tT3qqKaKUY9rXpiTiAIalebeLogaoC4yjQyv83lgHAVuD1pz3OyCEZG/Am/NNLmURy8qcneFrzM
p42Vyaa4LCyhBKNbO9oe2dtirheOwuRGLxz9solUQ7pHGaQWMGmph7WsCktuWlygOfAVTOaXzbL0
0wMsgiW6FeRAIDpy45sshXSTEJys2nWAGATQhiCvVyywGiBlyTSHGqRcxKHPEuiWupTii1rGHN+0
7sXDwrYdIE5flEf0qqPzWMFnKzc5g5UxwLw53xe1jl3+XDa8BbpHyMKqcTLvC3ESurgAZ7rv9eP7
MRIy+lzGsiKCZ8DBMJxql70mrTtE5x0K6Id0qhWNLasipxI1RDwHY5EJ3+Kx3C/E07Pj9GhZnabP
vqiWtJ7RJXUHvPMVY1umsQ6F18pbE1ZdXCDsITqNQgqxuxvHqg9YpkVgyLHS61tMg5p9zJwx0Dhg
Y9YBuG1wbEo2XtFtZavsF9WOkIGqi9gkPRs7GGqWrRL0pai4S/eK7jxdNRamXqs+GdGQzvXcsLzM
ZioeRxlNeWiOOKb5HpEQGaJqkRZ9SO1WgejWXXuuty1MQjTdmL/7+aRLAfSomUWQDIQuBy5jF6Kr
y6RMaSf74SLhMo4sDrOKzin2XGyHkC+/RUMBOSIda06iguY19pmQFy+FVZmzX2PS/ZocqYGXel7H
WDXoSfPNWmLtUmlVM0JKO2Q33mxzyBtYvALlVVl7o4KrqvusNGYUyLZsbErVJr1sTDM21/jkeMNZ
xVV7qy5qc79SOwCDLFpAGrw6uTYH3QkSk9ed2Dgndv0yNpRiLfUkg3uNGaXqDxCMmE/GYzHuytYr
cc+uCJzmsxoyajdyAqv5NuHqCPmSjcKxYI2z/nAqx8FKibRyZ2AHtvEU1b6kpJMhZi/VuVb32aZj
muhT3YRL0nR37PsQxgwMjqXVVnI1yajnOJvXUY97U9AVxYPWFhcLhY/AgTFapfa8M7VJBOS/wZZZ
7AGa5FRdczdToMj5i1Ijq3ei+RryhIr1JxhA1Oidr/TGVwDVeOXV3SNHbXVugugnxHptMhvrbsL0
joYL1x0V2Kvo2SwapoMdAWMhhqBMXrI6sGm/9xNVXDCMdnTe2MZtKQTJwaa7M2HCBLmFQ4NVVRRW
tb7KndlPFsq2pA6m2nGxOiR0vEUDTi8gcszxY4lZcd5ulqb3nmanavxCUz1/MSkeeH7GHbqC2Ceh
6m6JCakYWiCBmnztVGEbA2BbO9PQrdW4ch+x6cMnoNWwJ8gmVfOznkDreoarLY6GDZjz6X6VUsaK
eqkOaSrSR6TV3A+9kcV501btnTVYJUKF+L5ssTogjebBo8UcI9+zRsXxzZz7u2qy2SoPbuS4RUJD
BelebSMN1bXQMUaQXuwvOQ5cJtzsq8bJh7OlBkvtQALCrrPWEIbwhNeKvdOP11ZZBiTdXJlLs6Xl
3SmqiqG9mZm+VJUrqnuBA0ftrcoSyXRksA/kjlquvG6q/bQnh6MQ3k1VAEdLd9x0xpJg5+ick/6a
+kqiXfb4pqw8+PAb9P2xX0HDBLXLX5ZMOptqIolFHfJ21TST7o/RfMzlkKpPK7vvJzUPqwwWAO6p
y7CyO9tctTK2QTjIZ1+lHtkj8ZzoPMM4u2o9erZEdGGsYvNXFvY+bjXKE33exVqxVmhvdnWaPZpm
GYwd0aL0MZTkEVXLmZe5tChaXz8A9o7POnktezp+QYuVPipNku8rI/8VVVhyMxX601RXwu8kHGlv
xEFjHlUZ2iJeG96wadoFX3woEaj3OZ3U6EZo47RW23zcSnNYwiYz+jfPiV6xb6akJsk8aEuQzcJo
HnIQ8N0oLfcArYIuYiG1pahy5YiYNoEh412hGNOGjF090C1qH/wSlld2phTxfTrdeNL+pqtkrk+T
d6dLG1aos1MqHFXRTl0LaSDVEANobZl0E0YayT0+hmyS5nhvWVpLpw8bbMGxaSXhEF+aKWh5Z87P
ODnm50ZlZ3iwmG8Gaa3HuMvqkhgyUHc3qTc8UlSFkqnYME3aanGzZ6dUcUauDQA7vWe8aGFOiC5m
9BEs3oJ5vRaKoKCYJpcOKesCZ14uOlzq8KyAHdDMzr1iOhMnPkQIpoiU7qrhPtW57oSmAQ4zW1tA
Y8WvJ/PXbJBJSNDN7ZB/yyv9XFTeV7dn2GbrC7HlbNPkslTiLiOTcaVpmO9pyhqvx02vdvTtytlc
2le6x2OXulvs5trQD3MSXZf68JJlt7WdXeZEV6xbzwxoI/aqmh1MoxtwtFOusP5RtmU303EY5Ysj
imBuYibl2fTYpdVwsFqrDBUny5lnOy86/kuu42wNtd9mdX0/1MZ2yPpNWXTa10jtvsRp0t0XKkbt
mNgBEntfLXuY1iW7kOjsJ9GqOWm98QZSar9KomlDgX02F4blsx0nWwwVL+PGLi4J10qZa8zLWaeP
CnOR6TJOGBJGQ4mTG8Rk6WiALxpKHhKWMdvPzBJO5XQ+CRXu6uBt7JGBH2kaMeERunVhpd5V2U/j
pW6nlwQZ37uxu0syMyUWvNwtTq/75JRvo2l48bKG1rXEK6JW4NEVeJAicb2vu+SsE3kQ5c2zQRmY
t4pEw1x9lZYWIk3rcN+dcCRWq+Qy6nS/0LOH2GlDI24gRHS4ltV7qVWXTjpuF9cL0qzYGml3yPAZ
3EtVwlVjWkYNNFR9kGlFEGPOCS2b0q5ikgHvJ3CEpjM3qe8Tt4OLaEbXohjLdT0rm0WaZ7j+v2UD
ySx1u/cGkwwTPPqDTLGHlVqxBooEKMNVGfFl04s25dQPdOYEkNbWr0bOEHRIktSPGM9g9uQWfkbL
5sP1t4/Qo75BEj+umHCMNx7itN0warT5Glx0gIKS+eeA4gyXKfPc7tE5SpMTTE/0JYJ+F/Xj7Gud
hb4qGMXclRtETTl5FX2r1fVeL1l2HnbkBj5AHuq2tNppSXRJa6lcYtUhA4tZl5dzYcUIRNdw2CyD
dVNYOfxWt/bxwCy3bh+tlMrkUCcHymYfNZf2XLTY15qcZZwvheJr8L19B/rw5Cb9Dih2uDSFYfrY
DCpXUKBXhqzwMTbyBmWb1Z5jBOueF1kr/SQfr1MzChdQfbqKXARq3pthHw3uWS+rPBzltO8McUg1
64FDbq9WlrPSBVVTWqgmfBzN3uZ1x0sw4mEHkde4aofS8rn9g+/m0XkWa2vEnFvaFFDWoQ3zqAmT
Voyozl707gibZJ3mq7Xrm4urBKkldp0zniudOIeLcaEuxq7uigfOJEbvU2CU9X1TjJCVeuwN7ZqK
ezVHkftquq1V+b2NRc+aqZ/1NppGepF5VXYO0OpdxCC7Z0na4tczUB0GBGqYr7ZBRUeqx7cc0xef
IVoZlFVKDY9X7LVGneyPM003FCMv4PhxDyPo3zlygt91xf/PsvyHjV7i5yxLnv1zV4sUomXYp9Xb
84/0yuOP/kavhClpIpa3IAfbx+DEo5b9N3ql9QsWK+QSUFqQdKjRAP5BrzR++f6v+SuHxuvoBvEH
vVLh8+yjlwJmCmSaHx0V/h1+5XcP6T85/lyPAa0SczKs+o+W3qfimhx7hqavZj+C5hStFRG1Roiq
Z3pb1AS4HFysiAJDm7U7Zjngr1OPEiEsiZ0UF0XD7hMwrcJ7CIEXDGd4ePBYosHOv6C8pjOY1BHA
sscd/Gtaq8oz55da7E01kZzNULgkgaOWAmijmO6dSvSF7UM4qLoNblr2l84g32hVm/W8cqIKbEcp
tCbZRGYy7UxYENV5j3qQiq+NxLT74Wle/XYL/qPqyysckzr53/94T6vmxpgIkEknNGCwMno6VfvE
JnBJg4cIJ998NjKHf9AIndtNILTsQArHnZdhwxyVdfz497/5Pd39t98MwAaJBD4uT9h+T6tOtN40
+F70ztSnvd10B3wHmg+kW98tIn588Jp6fOkQZh7pvS5+f+9/CzFOs+htwhn6TIvZcNsRIcOSW9c4
Ysy5sQMjqYa901ltfq0M6nDNvC1JNWhOfZ+vJblLIj2KKsi6Wc2iYWwql1icmwrEp1WezaVcKUVs
0K4X+tBsyhn8Co2eA5EqGeXRxMxqnXvNG2oqStG1xWpRIAnBO7IGjBK7sbM2HWg/ThOzeYta0Xyd
m6KtAzUh9Gi8yRenuIGwMlHFOMkhJ17ymyCOIQ0amHnLGbRm9dlQnTqHOzoP1N8arsHoepgaznPb
vHiLLN6aasAsi5ADoz0rafazQJknBhiiWNTsYkKDvyAmLNmwpRiqmG5GbZ+AA812vUhXvLk2VAJ/
yhdXX8OeSlsOc+nAMYwLzMHqubfVrdkWcr6OeNuvvJihKaUIg4W12ejaF10OUeRHODomqxRr87ey
15dpO4ztdAtWBRZdNp7eHoeTiRJYQL1eQFMS5fs8okonoL4Y6sBxhUYrZ9Yx/iUqvhyR1b6QolLM
vu4lUv5GrP957tF7Srarsiu57GoIR9jXEG+dvKHKUqc5VNaaav3MaoVyPUwdiGziahMY0rBa2oay
kC/8NCZ49hYuCuWqUIOxzZtVoaHk/r5i/v8M+gfk2B82j+C5e/6dxH94Lt/++x+Hty55E8Vz9Sp/
PH6+/9Rv548DHZ8QPQ9SjcNZgZ3CP88f4xcDwRkzGDyysPH1jqKCqhZHDr9l/IIsnhwRjwqf2c8x
Suh3er+l/oJ/CPx+lC+kbGEJ8e8cP/rRUuGHXYiFZXKckfKr22Q6QAt9vwvhJSGnORfeSjatcjdD
gGc36FRGw2PUysDJO9ikuSk7OowkCTPzmC6hOALQYYS8p6tTv06yEX8AO/KelmyqHtsJmbxvdYpb
bGAE5PYqbrzojj1V7KCMDD5E6o+i3o+XefI1wKkREXJu4/h5elio5uy2Bp7HKzdbYF6ha+9XamxK
8MMuCmRRtje0lskWLC/fqczv/B+e+l8cVsZ72wXWIAopxBaoMfBi1hkjvb+Ps9kSrjfOLtGjRXYu
MjW/6BC5M6Fvu2wF2NIneDYO0VmTuwoE6nwOkli5LexYQikicGARjs9mt+Uqj9FleXup4ywWjoxB
w8aVYocAGKOLWiJLS4AN7znBFJAy23vKermYF6bQMtwVIfRvrLGLzn671eWHIdTae1X996/KTB4D
G3yrOJhPU96q2FEHJ4eX0ac540+ZeQc5gU8DxzeevSFzfjqMrpfhczC57uCjyuhKP4cj6Bc0tY/e
MBbPjohssVIng+kus6WRSInY6smWGbOMN+7vn4723bDo/fvBaY52zYN6xTq0TjbM0TCJDMHxdtX1
bXHQtOmty5tlrfAF156eD3uknNEZ9IdbfTKXrVOO6qqLO+uFkUZ5ORy9aYOjlDCAOtaGkXCK5pDm
Xr83c228X7DJ+BoTmtatyTmARDSLsr03l0rBY9Ebz+aUMbhhk4juzvUmiyoz5DHiv1B2NtnUTLGn
NG9f8omaDk8m8ciAdv5WG6BgrVYWZ07q4WwI7HrA/1TxEdcra3Q1ua+JXO7hbjnYn1buuu5Hpp3W
4L3W0XIvchdLS8rFxzqpqgfFKY45xUA4NiY5+zRmcIXTxnwlEzILcACpwYvzcjorF2gKzdzICzrH
6hIlPVz3aDAeDaFH53BFJt/z8hsMqEh3B/XGAsMpgQTpvW8NQ8nyIFGiXTtZeHwtfNiKAmK8oKE8
d3Wz28VySQ8wmS6HwttMwsIoFOa516tPetMCAGau25EYqGAsXil6tzYLTyVsaB6r1VQdsxwmCx7X
5GYXcRI3R/GQ6kMsYW1jMYx7J5LRlZs3j+6seJvBHrqrFprdOlf7szZvYZHCEProPD7dfjSV1UCV
ivUZdkd4/L9f/dBrmOVYc+xLd4DeYUNB89FM0rPqTSO+9ZOubmegKTRI6Xw5qrm4mG3nsVOYM4Nc
DwInlVZhaqSZA3F4Bsmg4OrplsA/L9SdUgaz53wkHzwRYNPUsF0Z2BBr1Lm2+S/m+xB+aPMx+oGi
q6hB1kCv8Ea8UXVAh+3EG+SU6fCmRcMYFrFmgIvPMvCKNHr6++V5uqEcr8O0cLDHiAV16eneSbY8
Ib2OnvgDXf6dl/J8M6dNYePM2kYn8/DObLSP3PP/ZRsD+Ed57piQnk3N0U8NsFTNjnXkVcqqhOE+
rBNKvi+mI+KvaDIA42wwxhG/1qW6x3ndCyPVKimepr6PniA5m2h1PfOp7aU8h29u4yOtuXu7nQJm
YNij/v0dsr+L7H7cwI4t7PF4sy2iCzARO9nAxOi4Fc6gNkj5UPlW71xy8S/J3BgGqg0nCr2E4Z5o
Zwj1qVWH3WDvh0SPa38iwMiXMtV8pdKfmWnVV1ZaiEOuz87aFjpMW6vQcLCNBGInZUuQQHo2DLAj
mak9GnOr+qbWaj5WttEtoTXlzkZHFDqFeS+UeGTSSYZGOIjeCBKv825FlHhBPcbaSmojI5QEJtjB
VfkDtTDEHk0qZkgdfj4lMEIU89jTzu5MzTr0j1I3hjXtpXeFkWSMriiCPxJHtrtZ1CX5NWWUdVbb
rhsSICNgQsfRJo9zJtYxWoaNMrb2rZxrdau0SRTmJaG6VmqLtadWnMxtYj5ZyWgl/lLw4Qs+gl8Y
wS6E1iHaXZkz+baVopiKzxDwTIy6uLKsVl53SjW8ou/SNmxn+UFtILkEEfj/WYmx7gIblgEgaVRT
AKfAuEgsHdfTbAwb3Wi+2FGLSiiKrYMl+/RKyQz9LI6qaJ1R/O2mrIjWUw2Xnsz6HI1wmZxJIn/P
RGEPYYnr92WJRJI9W43hwEYjFsWMm616S3QLqp3W1tZdbC9MysEg11ZmDDXUpiYNqwaWsWCK5c+0
hFvIcfORUJNGQVWJ5lmL6yboDDQg6pLtSjjVhzkdbajf0QRB0t25dtptysj6oiMv2uP3/WBjwQiA
5+krOaQX7kylCBi6rNSxkgfCRepzc5FdmFuL91Jy2oSVDT9+NRSAcMEUN/WRE81ztmr3onPF/TIX
0YWsO/fSHRD6DHlVXDhDReiw1lihdNQrkql+TSSzkBnzZwhwkoF2cyQRJ+2Rxx5l+MoIPcy0pQlk
Fn2Jc6O+HmF9XBb23K5GaqH7qJ21h2MTvqvjzNircb6DNuGGRNgReOTm812Je5cfF01zg9tyvp8q
d/abzH6sFGhYtmKOV8xkIU57SnqmVK65XUrK2aJ2w6gYmCD3nevAkjzOB+Hs0qAPbsUbBi6bpYCn
Md6Wv/IMx9vC6n5lRJWeMXDTr4Yhtc6tUtZnHHPOlzZHTZXpdr2xMXUIyljJAqMv3mZlVkIsPKdj
EJSBi31WFfrZ0nrkVSdT5CMeYWDeJm+ko2Hfl5VOuplya+JitDvyC1IfRlN7gbJpnDcCncJ1x4Ih
wmPJX6o6viDvbcLKVcAIxbwwxdXn+Aa5MGcMs9RvzITw5sUV/UPV6rdQqGHb4UZwVORB49cJ/Vgv
aY3SEl1JF5S9NW8LHsChUhLzGd28+6jYXbmt2XvuXdD1y4aoxC+Uqsl6QeF7Lo2YgFmJNjgLbXyZ
kBfjlrWuZJqMGwCKLIZyrulilXtJ9EXpbHuTZ1n6JpwjsQl/7+oilQq9e22OuyLW9ZB3rH2BN/zV
aSvXd4Xu+lhG0/Qnnh1qeTzvnTju9mmRLpdSF9beQVGycp3l0UjtbzUrngE2aW+O421iVS99DUG/
XvSlj9bHg9Gi2WHvOeYzquVt7RW6ryIR3FLN5M6D4zG/Ww3o9SjQlnR8QF7ZwiP2rCKwzEJDrqHk
3eXY1vHXOa/7NchksmrkmNewp5kowszHHxzpydqDJLLFwp5UbEqBQ5JgQceNGpXD2A7VLSIa0kbs
hjlwQe1Afa3G22jpSxj4jFkH9AXVyp2nl7mP3X3b1NWFklrg+G7hZrDlpuI1tTEdl2IpH124XatR
2OZLH839bdIrbPyzyRBQcZ8ZnYwXmY3KhQWtHXKvwTXc8Xgyg+UodiDdprLPholRQ5w7febHlQUV
MjUnEYUO4wpm4gTaPs3tzBlBqI8409jHMp/Jp8IKOK79pmmYKhXptEUKW16mRa5n68bSIm89RIY+
r9Op0qf71Lbo7lQ01cFk9cgBOkPVXkdUV9rlwEi8+e03ZegvL2IDOAmuAstgdt34rGxn1cLWRUug
lDrzqF+L1LbrVxILCr/mig8DorTSr00DBCW2cTKhUJ+DnrW2lhKdn7pYHMDZ90yRqp+uRtJBMD9G
SBnCGNcOjtu4wSJU4xhxgdyvPKpSxonBfeXUOhtxJEhxa5pYNBspJtPAEDNtR8IwqVH2dYpxvO92
JXdXzdOQ0WQaTsd5C+e498AvL1okkZBrXqKpio0r0271HocHhNNUwVpTbFIRqdKPNbfpV3VSdq9D
oyJ6LaV2aLJUbL9fao5Xxa4RHbwefQRVVkuxxTNEOzAOFFvmqBqMNH7M0ziMad6EG6CNNXYRp8y5
VlY45NTHb59OowdFMZ9vhIfGe+XqDOLqZUEBozPJJ9OiHqarziKBRekce7iZlFI7JHC8CiaDmvmc
tbB3MFeZ4diaihVpm4yGEq/JfExDGR0/SK0KsZUTZiKWBS1yMYziCQsyrmPI02XlqKJ58nrAS1/U
bnOjN57T+loRd1BnhowXtk7MXZ/2fBF4WDwN2WROF+jIykf+f1MSjZDVxCwCnF0VuP2siUEZ4/Wc
jGIrpG5B4tdskgU05p8cnB5yyUmdtcCxEDZ4RG5srSmHRNsIHQ+B2vEe5mUmdkFdXM2mopis5yLS
1EdgVrgecDimhhGvOVxlQCLfmFplF3CI3A2mgrD8G48XFEarq5dnDZMA4fdgrVeVtyhrpmdWMDrm
iMzB7oqNlypIwYZ53iRqda2KxXxGFK1fWLPYjUqlreUiK/wfYfbGyjIekj4ZtEAOi+YXkxPdGUUu
prWZWV/rpNOM1Ug3dWYUxbz1RJFfYr/QYBCvmxeLR2RYXVT8HOM8eP9auh6Re9CpSc8LTCqJjetE
zouGTym7D0j0tpVFg1Z91mEOIdGVDlVHq5OjoXrZuTGj8bOavtxi9V19q+Z6uiijTr2DzQslKkEW
gc62E1qKDqDpn5aOYI7OaEBox1rjBIlypIGkNDP8XYxqDkVrbEFVkGXpTiOFX8ER3NpdAnfKwGh7
r7cc005Xa7sMtRtRxo2GBLfWmMKuGpQkW3WqnH0ulenNhCAamNDNoEep05mWDRoydMHIV9L5b2to
Lxcmsh7bL4b5IdLNR2rMW4Ss1yLRIcm0jdhLRGVh0Xc3uJgNKws5IOCPeIlro4b7XFsrYivjy2ai
kIL6o1wr40yVjjwxnBflOhkhLHmwhnzFtua1NKKe38VBz9SeoX839Pu6zupLWQJTgyK4vxpJpV+V
nVf7KtYHl1mM4tAUpcYsE430OIv4AplCdLCnXl5XSZvdQyB8bGqo0AaSiYNR9c/ki9QPwkJRBtGn
OaZepik84A5yRSQf4rq1n2BgeL40Y/EqUmgCy+JK3oMOh8wFMSSFoWuGutJsCHk0OTO77rpLKlUy
6HWBCDXDCWsEzzx94zWtrHtPny+WLmG6hMHrf6Z1XI/Z0bbVku6B5gWh52gWayrR+4qyM53VSzUf
plU10bEZmniRdnfj9tZXbHUeK0LsVq3a3Iiov0XnfZck5ODm6bOeqPffO7F/C+m+q0v+91/Hn/kK
pCDSOOn+57/e/eki/SpqWX/r/vZfhW/1EUaWp//o3SfL//n+1/FbfUSf3/1h/d1O5rp/E/PNm8SQ
7PtV/P4v/69/+TuefTc34Nlf6x51I58WA/e8Q7RtuvafD2MvnovnWabvZrDa8Uf+OYT1foGhbmBU
A0zK7OIPjxvP+wXo4RhiAH6CxYvLGPB3ENz5xQCpY8iKiw2+U3TAf4Dg6i8uOOsRLgA61/lhTO3/
+d1/R2u5bT+dp+jvJ37Kd/MmpsOndtHV4CTFkkfGTulAW2aAaWwcFKW8cWbUm503H1M9qVIe7Wlo
AuJSsTSwMO3aLaQeXU+LgrbWgW5AV+fuoJiTb1ca5RStkq7TL6JGc5+bXo67RAUHw6i9JLaAAKFl
BZkW1xqCVKbgh9v+F0A00+cfkfA/v8rxv/9gQumVEjm12XO0F6D4UGfc5g1SUDSsUOxR4lu6bqS+
nRJeFuSGtM6pQnBPjlwtyYMJ4dNbjY3aw4L0GO5TO2VMXrMjn7Hy9OICjwb9aVRcFxb37P7Ksy7C
BF2m7RvNVD5jOJPCq4CM9DSPnbvpHVV57AfXPF+S3Pm3PGX//IZHGOmHb4gpn6QIyqxdnuBBsTLh
MH/VzapUIeboyguxHMWjtSxOvRJIu+ZViRn/R45jjGR+mDP8+btP4JfJQuAKU51gAWNRrjzqtSc6
sOjLMGGw/BHY85PfcfzdP3y/SGkwI2Cuy8tlTF8dY65eYMGpt5C3kz0twFR8MLQ48Q/789ucDCuq
zDHSbDCNHTQh9ZtjJC47p1Dv8Y5FmTMPzrxtMvhvga2OynUxec5l7k1RjVtFjCbda9V7bejdl3FI
hq3LTBE3mg4nZl80Og2IgqABwqqrvWpKOp5HU0F38/ev+c8WLFvCj/eIyOAEIGbooB1ZIXXRmamp
H4Qw/+yj9fcf3R89Y6N56cIZ38E4qbZa3nzw5v7so2GT/HjVeScqcxz7Loz09lJTEwjn8SdvyAny
TLtpYOjbctUyD8q5xYCHTfqPjfwvdpSfXPTpZNAxsZVIbD6ZsJsNkbArkps/wM1/9tGne5VdoGwq
6456QV3rBsWU2gefu+qTTSLXJ31x3LELrVzd5DMismz+YNn87KpP9oCyKtOSGCJiC1vjOtGzNxGZ
n7whJ0tfNoQW0at0IfKcl7rIgthuP+CbHD/iTwD5j7V+Cq5TL7km0mdeEGX2Vna1oA8v9ULeTW0V
f/vcTT9ZldjDqxri7C7skgHOuGW23rOB4vGTz/RkZRYU4fbo8SaWs2evxCSG1QhP8pOP9WRxVp5b
mFqed5C54dq745qSNvzcfTlZnLIwSwm00YXMR4M4RvO7mO3tZz4b8tj7PUUCo8ACzrrQ0bGbaawg
U4fN5z76ZHmiI6xGjHug1E5OgNWRLxXxwc0+LsN/fRuR/72/anr6wZBdyaaSj/NjVBLhFInceygG
0HQntrKbGN+yD3wy/3rBkirz/peJbK7zZGFVjSUYJnmZ6Wx+8D1+9tEnC9bstTHWgRFDg0FCNZqh
BpP3c3f/+Ct/KAMGFig4hsDWOgfAQ11WfpTN9rOLNt5/ctlAZUYzLENGgQ+dOnxhmvOB+/zxlv7V
cz1Zoqh+ELBgqxAS5mBtILVAfKijapfCQvQdBxPfz92ck8Wa6bgEuHXEHjzPgPORBb2N8MtPPtWT
9ZpUo12aHk+VkfedHb2NlXL1qet2T1ZrhIXaMusIt1qdWW8UTY/lgMbgcx9+sl6bKoXf0nFTCnCK
JmvCwnQ+txW4J+s1QZKcaE0rQ2GpAr21CU+f4KnP3W+cSt+96lqfGMy1AduBFvd5M4XYhXzynpws
0Kk2eAmL44tiOZ0Pznsm6u6jbuAnC+k0YTwZ+2Ku646F5EFVt/tgjvtPVaGOe7JGJSjcOBAdElpa
+eC15gto1yfv9skabeF2Hb0RZKgT5JUT2yfwm/rcG3iyLNu+rs2o4kHmirJu9Cd3tj/5Ap4syZoZ
dAKBUoZuZexs1V3L+eaDaz4uj7/Ys5yTNfm/nJ3XjttIlEC/iABzeJWo3MnuYI9fCIc2UzFUMfPr
98jADjzc7hZWrwOPWiIr3nCOBnxwLCvGNmUQVlj5EQcjzrnrYUjEJx0r7E1DN1aAbFYSoSbwbt8T
4sz2XksB6KqZzvzx0oidr50/+v8kBTkPUYB0yQPDe6AkJkrWeVp734lDap8pFnL32uhmzzopz3VA
CzjdGjIciQwfZquFykCp8FbJXOy6XoJTSFJqkFLdKH4p0y62DYLW/WB6Uzhqc7HWLAeuEXhP92A0
WfeaCnrr0TRRTfwnH/00ujAZsXXon7XJrdqV7mvtZ7PtMrislTtcdcLxlgBuWismFfRsVm1M54Yo
Q3DX1w1Xb7H0NIVRKIKfza4O/M9RpX/WI/PKj16sOxa92e5wHq5ReoDOiCVIXDcRlkRuV8RRW+t8
8lzD+HBSSjQ8/cpnfV6N/joYGHVVuLknml0GuJUyirxBL9U9XpgN70wG678f7rUljXoU8e2sKjpV
dnqszOi6PdtbrDv04sLeAFe5azuwIA0hdqg7eby57osvlp5kLv2yS5jF3mxuMhdAbBNdOUwWa0/D
rhQQ9+NldhaFAKS74/G6Ze3crvL3u0xoL8MxZYLwi/3NCLCBrPeFnW9h9/jfG5+3lHBqZPAl6r9m
Nwbw8aJZ0JZmT3YInDR4EqwF1C5BObgz6OQ7Fhm3KQiy8rpndg4B//3DxkZloLoy1uvEGE46lRYb
bbLEdbvjsu4dakRpe8Q3OXYHoTPeDPWVE3epcmPPTaaqNXghjdhT97gOYuvKd72Yt2k35E5ZMIwM
O6XFxhD4KoYrH8hi2kYFTXciZ083bO0+TfUd9STXLWVL6UM+uWrMoqrZldRB4QOkN4m95apJ+6fa
7a+lrCClazjnr03BH8CsoyFfr/vgxZT1PWOewWvzPAJYZdCT5osh4PPreuO4sGzUqnFhRU3HRzfZ
rYzV2pKX2jrO285bn7w4vxuGptGkRWmsFQG4bV16Gc+cjW3iWeN9bYn4uvuws5ibNACgVpW8UVC5
VA1G/Seq5S+90nNrwpu/YrGpmloJaEzGzE0Q3Zsc9+6G2EpEfC+lFbmmBNykg+2oSuUdx35U246C
GDKgrv7bDqR73WZz7qn4e/2pR6qWJqv4MyFuyYxDq0gv/sb3hsByJls1yW2dnQyl2QPegQdy0hcu
0IuGjH9X7aWECO+TCqizZJccKAIkK5qJu4oSSdLAKONSsmc6idZawvI7Z46GPt/IsdYOsFqDR4BG
6p8pdcujRIgV0oQSPHjaREf+wKOQ8UhFgiWqzWzH5g2QneFUUIB/3WT+k1z7azJT5Y7mrevVzqgL
/ejMBpT4oPn/abn/fS7mYoVTE8DIXHVy52qcMPt87QBz/3ixOI+JN+bdn1fx1xc3hs4MYNjIHVRI
/9Eem/aYlK71Haqxdt0iSpryP8Nx8jNkCwVvVXLM5Ki/6q4ejIuDj6gy0ZEIY761/mYKvpEGuO6F
/p/OxDSh68dhwypaa1z1UwaYpG0vxKPfmUNL87kBBDWgfYSrYuPSol0+2gAVr/vi9mIhpdRbWJDB
iVZMEPb9tty5jfvr48Hy3vdeLJ4ilmZm01S5Yws49tHQAg0ckyu/+GLttJ3Ekc5Y9wclq+qpHXtz
nZJ7u7Am/lFPvjHQlx07cgoK6OR+d5BBB01A5NOq77R/Jl+HPWR26dGg3WIdZTmeDao771PLoZik
AlzUgQw+kV/qDi1crb0BCefUW4MZlpGb7afMuuTjfu/xnv/7X3ORe/JAF/7UHSbwyDt8kmfZh37J
hnp+SW89gMUiEkFtc916Nqmw8cZjr5zikGltfd86PsCLGHkr5W6teeFK8t5fW0z6wqzzZsp0c6eC
prsbYEfeBGNqQ9rzm9vEtc4p0sEb/1/q638XSHuxDlAfWmsqI3+BLcM/QigMwg5wZPjxsH9njbQX
B6qIhKvbO4Z1EIGod1Jv9UPc6yqc+mT48fGfeOfVL732ia40Op19Y6dmB0JUkf+CPn/damMtVgQH
bKDQEq61TjL9jtP6K2rmq5K63lJtq9V9UKclVzhNbH391ZyufByLtcAJporcqM9YLYtvnADzOz+t
/Sufx+J41M7tSNFqZ+1KZm7bIhnxkunSzfO9F7mcw8XgkKDjdgbS4ETIG1aPv7tujCwmMF04qu6d
hEKdsjWTlU7Q/5H6+esSdZ61mLGBiaqnnWaGCajNgUtVKOvJvTCFjPeey2KGKtGivdUzC/1QkB08
OkLgLAHy7CrTOObClsQd2/Rnxqn4UUqX3g3la6eAJs/tOAwavf5edGSrjC6d1d/7QotJbTV6GQ+B
sHZtSqmQ2zfYeZL28PGremfFWKoi48Jk5zCz5pAoMOAQBPsOkfysv/h2Kp4//hvvrLB/iqD+2i2s
GCAk5YjqUJq62ElHis/n8y0Vl9Owsc/Vg9B21OPHf+ydp2Wev8Rff8zB82EFkBB2VFI+ZzM2jDa/
8NHnOf3GvmQu5no50l7kDq65Y4bT5utmwByhURkz/Hba84ILI/C9X7CY9ZZJ4bpobHMnLPs3fWx7
UovXrYLLLrrIbOdJImPbBX5fHSCDz5vB8C4pFq3z/H7rAS1Gam4PYjbzWe6q0XKdm6x3tWcA7wJs
nEY9UpKZ6iWIUuuBK196o/XzWfxI6/wKvp/1oEBUgKgX83TbA27/TcVvuZ2QU951OG3u2YPLLbHD
4uBzGsqSINkWfh2tSU3LtciQcW47u0zgtE/WTZd5023pBtXWLsbqS+NMyTqj8uELCi596wW5K1dX
jbdlUWJNTbCcsljtADimOzPIT6jNrqs08ZZ28hI5zAw0We4oN0HPlKSw7SK0Ax9/9UVz5b+HkT//
/a+50g20IU4qqQ7kgt0jSl97k9l4yyYlkp2YBAtCkBjlvHJiVEcrf45MxDvlDN1VNqeoolQ9NDla
Arc0LMj/iWU064A2ZHpySv26Sh465f47ozM7TUewPO1O073+JoDHG47NNF/Yq95eADEc//fT7WFu
Bk3Ph500oNR0YEs2ojSrbdWrS6WC70zoJaFmpl1+yuZU7iR/atMIuk2cplZXDsDFctGmGRaGNjF3
Fq70z4lGm7uh5ZeiUO+s3X92yb+GCIySptXg7e7oah/htNXWQ9KwlLsyCuCYwKSxxqb88vGAfPtd
UIG8eBfEwcENBPNBMKi+9HBrTmKS44NOjeWF130+Sr6xRP2Jh/31e/QqTepUGPMhyzX71NKi8VKY
Y/bU6LY41ANi7ak31RrGd3Zhlr33BBfnCS+DZNimhn6gdwu5JTRK+lwL9NSbc00q+MNqfkKfLi/e
Ts+r7Vs/cbEKw5fQg653UbhgjqB8oVT2yh/09CCHPsgw7A7RxhBmfEwtUoAdIG26IvsIcxOduoU9
2yc4ItUmpdOKzmBBT7CRvQ4gpyGVp32x0QGb/xMPuGjpxm3vAN7LYYsRurlBDjW+2NHg3qN/QTnW
FEI9BCqKEVpRD6si4UP91PLbqY3BF8wKmE9Mi9nabTV9HUwxsP80/dZ2Gt2nQ+fc0m8bbD8eW+9d
q5cVkpWWRLpN4dJB+My+9Rzk8W+lzY6+shEKfGMWxYdSGWB36EB6teHt3rrD3D7SYJG/aINbPyTE
m1YI2FHfjQNNbnYcaOsIlNLvtivG66azvrgDZTXMkN7lau2eL78kP2/LwogvnPbeOcHo5zH61+hP
dDIDPsXAh07G0601+haNdzYNr2CbN6aZO9cdYc4Unb//jpp6HX/f2B2GESanJ6MxnIj3XHiV76yn
f/Ahf/0Kp82qphtFB13WnuCVW3MqKHaesuvWiGUR5mDm8Eg7oMuVoZmwHhpbv2trlX9KJmgags6g
zTgHEyElk77lj4fnOZX4xqTVF0tfPbSWjMsOqqPm5T8sA2gMGFs/x1AdB2FRiOBn3tBpSNNSEZ2m
so7rC3/5vadp/vddYbZDZcpufaj14Buw/VsNzMiFz17AK/49YZzJfH8PhKAo4AvFSXdImoLWqEDP
+hNYbvET+WGxjYu4G8NOD6JQB+sHAsB1aDOqh+9tG1Fk8fGjfe8HLtZDvC6D7ad6SUNb8rVniQpJ
67WXfuH5Mf3fFwdocPELI7gcsfTawyAtArtWfsq8WJlh7RtkUlRj09ymUnWK6HAMyXWVoWNVFH2V
JeSTXrbDhW3mncMc/TH//SKceGnIE0a5Kwr8UPQfGHsfwgTHbmpJ4OLKnAbLrN7o5MhvRieJVr0F
36ZJqnMXti9CMLeY3zS+Jkl/usMbtGvCm+ILyc+3N3d3WUxqUXRY1iluidhX8Sq22jxEMEcDqSns
C2/6z0HhrZexWHfapq3NqUz7wxBx1vejxmxDUTo8BAdjJQkVcKfWRJ1HBsNi3AD55IqR9MkMqSnh
pXS99ahGKoQudUC8MwEgGv33rYi8RsANbv7Qy3R+VW6QvNBHBTEcxukQ2nH1OSFyhESH2VGadOxT
JVQ4OIeiVL/UQfL2mceFQfafSYh6lGiMSqaDar9Cc9/m0bRGLAQLGTCrtxuA0388094+6rjBYhED
zgeezLKNfT5rO33uuq3AjAkM143h2iZo3Ko0vrBIvzecFstWPHuJC2nL2Js5rH3pz8NRzIBxaNzo
Lwynt3dLgFT/fW7zXBB/w5e+H03bgApizMCY/ZcC1uORDGm0+fipvb0+ucFifZo9Ii/tXBW7bEJy
OXbrGvXPVR+9LGT1hBpdreeje0RCgXEYgWVc98mL1cbvUNDO9Hzu7LM0UYIfD/sAj/nHn/7OQFoW
slIpLIs+nVCkGWY9rHL33EKWKmXfEZCf9jGQKbrZvfrXx3/uvXVjWdqa2Kq2ikyKHdlnd9fkvfcr
Ggf14qJHDMcsB9ijN2KdDin1IPxLdRCjBQKjcjCuJQVmhjyQl9aMd0b2HxTpX8eb2VZ+7Lhq2J17
pL0WomYMkSW6lO94p+LIXdbDDs1UzEnUiJ0Ok26boAsbN9D4+mA1FrHC0zym9U7vyuhB4xafb+tW
9b8T6QyXskfvNHK6y7JZMVFEQcAUUNVQhaUpjFU39SsYMpyup03g3mMz2ihZ3lvDdKBIckPqahvk
M4UWUWh68W/CoWuVaadW33gy5sJO+2fU3Hq2G5qZC2QzvxCBf28gLlYZy4G+5hqV2OGE0RFcYBjG
dgp/GucHSF59nu58N76YnH9vu/AXSw6c/R7SnRK7wBZ+E3ZgM36ag1X91Oa45QZJs8E6agPnJ/Cp
+ZcxGAYCryQbm6PRN+rCMv4nVvrGNuovViTh20mR6U6/m0BimisHUeFRCGjssLSzH1x74h1qPuNA
vV04B11YevNuCMg+JyV2By/v6hJ5STPCiwIMAioXyFqXToAjYjh6pVVbz6BSzx1wXEXzsYvQyQa1
fMFCFT1mk04sUB+NV6dqR3lhLX9nD/QWD1Yxnv0xSgjzxE1xnxW1R5+/pK63mef5pu8654hxplgL
dxgupPremcfe4ilqWmPVLSba3TD7NLzHrtEgYGvlCTS+/PzxyvXe31icPmsa8TWa3rudBMCM3kHJ
DawtbIJT0+4//hPv7ILLomGpmbarWr3bubKH8gZy9ADcJL/xxkS/0/w6vbAIv7MNLiuIRe+A+Y+S
bpfHzvd2suN/0lH6z9f9iMXBMJ9bgHnK63d6YaXHuC1nuXK8CktZ2ooHu5naCy/9vV9xflF/Ld5j
ETVWQvZ1F3jN1vWdsMmzzce/4b2PPv/3vz46KAs1R1lc7FIMFXnPLuhc2G7fecXL+lZW4XLMtegs
J/Oi/SyEcwuVLtZX+uho+7zw3Eup/fc2n2W5a2MAV2s6WoJV31Tm2tK6Ge1dOgI57+sNzB0PKW61
J0dx9OsvySyvC0nAUPzv04ucADyRpwqqFUb9kE5lsy+dZr7u3SxLXSN7aCTxmpLXLu9mKb5n+vT9
qte+rHUtNZh4btmXuwFxPDsm5sIOd8h1J0R3MahiUFO4FTQux45Rr5XARDqI5MvHX/086N/YR9zF
faDK9GiADFbuYHV7t7MN+zNubOdR5pbx7eM/gWzqnT+y2KI9beAo7nLvzYyC/AicMrSYVWpMW7Bw
+SFBHIF1LsdwPNjlXW3U2SmPO4DbJo0aoTG0wxfIEd0qfbaOmUdQ0tLuq7xD6hsl1Tfdz9utlwdI
F8scF5yVav5WDHr7iiJoviuigVO116Xf9XoKttLVIbY2RjC/0mxByivNGBAbi2s4Llfa6/WVJTot
lI7W/8qmDKGQ5fRf0BGNn8xY0wijmlmIkq3ZtyqagHNVyN0SLcEy0Jn5Y9dArVo1Yt43RO4a+SWa
IjQC/ZDc+6PqiPWWE/LH1kn30pa9sSJsOd+Vs20wIJ/6eYJHaBQmqWksUeoLoNoU+VKESK1TGu6s
wcl0ULp8lT3WXgFjCwZGBPf+WVRVdAd8cXwsdUC5aW+jLO50qGMJhbsxWMFefzQbNC8+NY3PpKyT
XV+Q9ljXauhukfeqjWuamLKBPGX3RRJnt+D0gn3UNJG10pqgXJ/vxT4JSZgXoD0a8zQrRzUrp8Kg
B+o0OnAz91Af5+k+zpJxWiOSnV6Rn5rHtBB2BYhH65BhZ+ng46wvAveTg75thUunIO8yl/JBwEn7
GXVGdir084ESKXh3Ow6g4Ne57JNnxypEtmXFG0ty4abLvqqbTugKTctWWlIEENkMiCFZI4OvZ0bv
qcvsZF2O6Gehhw9IwGAxQ34rvHYTOLkVdkNS7Yk35SHM6+EpM2RebnElEIMvaJJCs06zNL16pTzZ
CtfULhjE2JNIrDFBpCUueISMLZhep+vSYpthBB2eUNQgudR8KNKMtpHCad/Wq7WVNNPTOUv42SRY
6J2GpjNQwfFDXiGr+fgNW06tpac5By6G/Z3w9IS/CmBkpyUglzcORSZoUzyuuwCEYrmOAQoaa+nl
iB19Ilrf4MMJeP0QlZ81qTm3eKjsfTm59dM8Yg/rTSdYG6gK17Xf67DyqsbdUk9PjayLWMfeDdwa
vxtm1CCjzaYW7oeCY1nNLVZ1oTwXv81c6giVUt/GxtfU8PmYGAV5g8LZ+yMuG675xqmdLdVDNEet
jD23VQX+7QyFQD1yVVA14a8wHTGM/K5NlJwEI4CsuWMOFSqZIbBFjd3t69aKhnUW40gNNCPuST73
Y5au0Nj020no5RouKAQw1x/vsk6kezeQSVjnXbAt3HHAWAQc6wBZ1PdDITUQYn6fIQs0hJ/ep47u
3Qa2hPAauJDNA62JsTCm50ajoBf70QnECXzYjAgtN5p0rVSe/kz1NlJ3ZU1b9f2Yaf2PNB7ncudh
l2g3g5//FHTsHoV0zfS2mvpSnbBXSv2laYPfepElBdgzmsH3Ux+NSdjoqXs/VlO2h1plvkpoN/fK
xqjlmGaG09UtUIxO8QyA0NQmPOQdgDtQ8X35krW5uicmJj/x9dWvPvbbfqeRt38Eyi6enElA9HB9
TA8ts3zTMgzOTrTJOFQ4I8+pJnl0QNTJFdcXuQLsyyfPqWEEDK8xuYnh1u5NaJ9P5PD9+wrk5iYu
pvFzb3PnITSZe5+os1RYVGNTC8E1JmFVucG90yWkaRsJQ1SO6gjfTK29tJMc4jx5S7+0CHHb9Y+p
QkE32LP+iWimt0E3lKzsWiu7ldaDQdQm3oFLVe6eBgR5H2hj8qqDFt36vnJfBZz/nxSOcNaKk+KH
UUFzc/UU9R1NuyU6K4tLp1H097Ks7G3kxrDGUxGzAXg5ENU8nvtNqdXqqIyq3PDSx1Mw1Pkn3YaW
6foQBRU2gYx6emyOYLzVnUXMx3PwpUI7zOubgdoSV5TYebODn3H/om29tDblPIOV7PI+ulG23/8K
+kSFXSVYudHHhEMc6aHMbA9rmJXFw2b0kQxrjeOukS/2942uur2JFPixAmzLCZjlv10lZ7YhkLJi
XNf01ex0gHUg39o5/+JXXfsksbRLvlaFphSHhbOK56R8xl9ZkjdkRcTEESV4tOmRWlGQnW2YUFMI
VUYh/TjTw8dR4mBPY+/ZGTz1G1rxHJLqpV5UmyP70Lr1WYiTstNRVa89IgDhohE5aKjNrrHwjzRa
fqjycl7PrhbcysC3bqq2Tl9avxjZuXpNIn4ZqmddRfXRRwFYh7o5g6oHsGmP66oy8aV0HeVHrJYC
HF0XJ8kDtkqcs12aafgPEm18sJOBPNXswDWlf/Ns+crtdTmYzZ2aY+9WV3zjZGT/hD9rl7czlhUQ
rk6DNGe2aKKIjOBhNLT+kECKwgzp+BnHgNTaaEGtbhuCCSubfqsREWBdlusSndxOc2HCUcJC2Yjn
qJ+Tb+e3wArGr2mcdUety+PvaEWtXRBkxpNEELgZnBiAWxBlNDR4sj2TkQfzVVdefASNbb4m9ljt
bQ4Xn9sBvYstpA0G3ERO5PWg612vbrfCr8pn8mhq50attY9yTW5xVvq7EkTdSQUE6H2v4Zwypta6
5QRHkEHoK8MU1XBXYcv0PwXB7PTIXmzGhpvkgdj7LmLrtZv7g/bLpYoOjmo8trCfKf5a2Q5kypQD
2acxDvJny0e3O1LweYqTvn2UBFKeWVJBTEeGUY5hHQSo8lgXWX5Fmj8k1WvuWHJf9Ow+vd60aDDN
DPSx1YaWFmdl6AWxe5OP44CFrY7GRxd/srW2GxZ3oWx5TKUYPk3mKLZmhoZzA0PVf8XBaG06XLr+
cciG4lRWHMywFAYS419aYYHg/7XqdQC241ObTkZO/t7V7/NMr35odaN9bRvpfW4br9oao+keVKPR
JQwi+ASaNUB/DgovX1P/qF5sIF8+gbaAc5YFR/MbOCYSE3MwevlaOWX/LTODeDN6SS44a2bSXU2e
Vcs1MCkAiqUtH2IYf9Gm6jtnp+oAjLel5EnH3blPVZ7fnz025Ta2bW03m5oaVgM57XqdVNG46zw3
P7qqf+kq3wrPKdOeQJ9X3UCqzKxV2pbOD92gII/2QtxBbSxja51FjWOsHKfqtrrBdTA1Bv9W40j/
XNj0VXW6WT5LGzX7VtkxMMFcQpWKIw9pXAfPfyUT+prR69Qp0GCM9uyFfk3PddMAGluPdloBh+6i
zD+OoGKzXx1H7i3nKyJNlai00+BqhQNfV8+gcdLdLVaZPe9MCPTBDlVnVq1NC0vprtWsYO1i3Cg2
XWBw5hRZmtx6gRp3GbkXBmiWlP0qsHrnSBVf+VNzFHE0t9Z+pNaoJSGeIY6zmhb1t7CfAP8nuFtx
Amgp7ngNPWcB9yQsHF80G0HdWrNKI8Fthq44ObC7OY1LghsuPQ2/lGe2iTCe49l2fsU1ZLag9bGK
xIkcHgDqB8+ZnExoyGPF2WbkvD5Xtk6fNyHWoz2xls+tTV0kRoa9JzAjgf91yxtTM6wv+tRieGKt
oyS91W8lb9ZfITgOwL/llqjhCg90iJYUMK27Ps+9bWxOFNlZfhHvg2Iw7kuR5Ltu9rex3+SvQg1y
N0xjdMf5k5mksm7j5NMr6L8x+EwVtgt1Ekinta/jxv0+4SXu1lM9GuauzWz00arWpL+egbPz+PQ0
v8vSuqZFlUz1wJTElrNNSlrrK+7f+2CkjyzRypgyk7RG885lcMbMWCeGdjd2bRHfxcJYlw4oq83E
+WnYBIF0KOmjxbndNh1m9cKTakfj3fzTcdxZbj++RYLpP99J37qrLgKE/tiakkmS7Cep8cOmuRKn
khTuHa7gbpsaWJk7lINHx0z8b92QNdZaVl1/IB/Rbi2k56HfMO09bx71tZRNvdOac3u/4XQkCkRS
VCuZGZwTJqzF3DamGDUPYhlPbVG5ilseyKCfzbhusbaimERg3hr9DV16rbbyhChIPCBf25gRLIst
VfLZQ5pX9Y9cs6LboB5sbaVVQNNXSWODmq4ik2Ijq527J7Mq8xdspXEeCs1XYcUO8K3GYt1RhjYP
hzKXBWWSvv01Kmz9ExOvuykb7gar1KcOqMXLyyTsTf+mG918holIrGjtsIoCkpvcKTsmw4zQMTNy
NkaXeHCeWeITVQTBs1Du8AQt3Hoa3CjZe5o3Dxvp29SEejBWstCIHAaX58pDYarklqz/+QRaF9JF
1pXwjPPzv62I6H+Vbm2VOGeL8bcSTvAb3OMQrWjuc2/M1Pa824jGilM1GM03umRMJClBZR8mx5w+
d7gVrFUsOdCugsAZo401V/13K5vNvahS/R9FYudr4FBWjbvBTLZ1mpfPo2qMb2ZvcmdN4bRbTiTv
bRa6NOxz+qDOKwNWX6Bu6YrKpqOSvhOjSZ4z+OduO7yUfhV8ah1reuGe/BINNCuHsZfnPwPZOwfp
t9Zz4Xf2XdZMIpxTa+IViko0nMltRH6JqqOnYUJHDGc6lrejyHRSIaCX6QOodMVhd7APMg4ssTYp
4BCraq4JyRZ6e/KBFz/qrqXCkYa2W8EdpVkljpE5a0S/SgvhZp9DHL0+pqsih5+9HVBVnKgTI8vC
oeAfp02yL5NfZMZKj1zvWySsFig24ZBfRAYqbsMpEbsDEX3KYYpAaC+e1jpo6RLLo2wXUDVXPhQs
2cm0+3xnEX2Fzt3p0bPWmpyRoPd1dz0ZNKz3uH05aAEO4boMwnliLcyKjqowa/yKyUN8kmkOclsU
6jjm/LMVhHZ5r9Gqc+p8g7u7mTZesfGKzv4mPQOPk8kgN1derMV3SashG4+zMTo5sywPkebYD5YN
dX+Ny2WgIg+45z2VPOqxxd+4V4Y53sQQcO+BdqXPlAr7MH0zLD6rGtffYcg0b9vYXgqRnLNh2HO7
/Qc6m7jzXICeOWc/AheN/8MbsupRzzCIm/0kvnklSq0V3K/yib4LtPGeq8LWRTa0UpS/QY4iQZDS
yoAbYYVCz45DQ4vrTz6liD/p6YlOZKPTLFRR2dwEnJ6P/SQLjqa1AH6NbJ1EuP8ziLAdOLJuiQbU
M4TsZLIOeeobxjqvC+Np7OzuvjXS+YUlVa08SKBfIQ94X9mdmxfTsmcZnpMKD0GpRQ0Jm8G804Ks
5Cqf6OC+OVe3Ye8F9l7jNmduOrbdgP7XMvlR6J3cTgZEflZyYwiNwjbxtcSl+duKm/6FQkPHCqU0
/JfRpooJpDddx7Zn9z+cTDjaSpFx3xQNMsRV5cnpy+hpGv73hBANfoLgSzDL8dWXBhf8nkPbep6g
n7dma/4a9b5ZTW1C+7hw/b7ctqQYLTZsrvreGAXPMJCdn0HXihPcFjeF6CLLJxwe9nOFtoEz06ju
vLoLHu26H/gmQxr8wC1bhUr56VHNrbelw48jcObbRLtUKaJXR8/lDKVsaLcVZeXi0GfsqXDwSxuJ
H3SqzzRjclSAhzf+HhPN3ddG03FXyO2NJA5+qyFhes7G1FOhObXpi024PduwDE5IaqYp4qxpERyJ
MkHffWulkjuF1jUaAhRzZBfUUXVx8St02sNzkmxbit792yzR03RXc/VqNj2RgmcVjOY+Q7qcrXKF
YcQ3S65aTjRZKceINLsxY2N+baXtYEGXDoGeMsBikGfNo90UrHDJbEz8UyMan5NCg08t2/l2tCM6
Tb1RTIfeKmCKkkSZ6Dzl7BHyiOp7AjbpjTm4TrYCpOOd3U/u2QOSN9ZTIUY2uKFIR3Yqpy2MMBuq
+CxkrgSfRB3Yren28zatkuhIj1L5Awebuzb0UlcnFsMJhUTrWkYYEb7YTTlW6XXexNbeL7X2sZR5
Va0o0/CxTAUjyqq5sh4Qbc9bymrs+7L0ioOoG+JTVZXoLtpmZXytTAphVqBPiGdhCV5N9KKtaU6I
8L8JebASy/zc13l+U6ZVA2RPLw55MZUkeZL0Zp4Gd4+2vN66ZS4oHtfzw9Tb+kl1en2vet3YJ21d
5wQzbe+7kOS+mQNi2hAFmKg6aKmmbX3J5X6cxcz5oapYboD0b9OOM0OMSuc428gxBs1WoRpKoiGy
nB8Nt6ifR2Nm08wdP1pNbpp8y9zOTLncM5C7DqnQPfRowgtJV+h0lruQ2htL+ukBWkp5x6ZGhyNs
94kAHOnZbOMkI5aLSAnzuxu0xVHqvn0EqtQdvY5mKIxrsVgTR7e+lrgk7qoIweVq5iQbYgBx7DUv
bSy2YBI4RxcWSpV+Lu7KgpODh9npOYVfQoC0No0adH4ZHCRj82vhBJwyKpLedxpucnvVVzLf5tTZ
vopIuZ/TlruRPhvzpyYxvQOXspThbGAfXQfOPB0oCR3PxdU9BRr5YHtUvdHjx7VN3qnaKDfdMCOu
1xrjVy+H9CHTfERvriBeXbdxf58zR/9RhIzXc0x1j0cN1na2uvJgF6KbWKloeBz1GdqT8rm/0158
0Athwf+39D0iOjhPgPc36AMdTrg93XqWM2xxm6Q7uAnBl47v9AhbvXkMzDJaeaZufi1Jvuwhv8iN
O7JuIOX+7me5/yykXsGkFrUMKYmwo3WmJ/rnRkn9rgoQAiS1r47s2OxqDbJT4pXC7qrQrs3h++wY
2oNK6yndCFp8NhXOpZD0CGj5ZEyDf3qPkpb1jGzR54hrRxuXICBqdnRa5ufUzdruCfnr/1B3HjuO
K9uafpcz5wEjyKAZ3AmNvNIofU6ILLPpvefT96d7L7rRPWugJz3b2KiqTElUxFq/HVk/In2zw3W1
7WOksnWlaF5RIpDoQ2zSLuxMjIy12WZ7Ry3C9mw6Jo5jV0mijspaGCdzHrqf2ja15sVe7HSfjF35
u/zPj76cq9gKlqItuOeqhNb5xBQsKdM6aS9jrA+9D/dYm2+uRrVXSIXylIYGrRs+JpD00KthDB0R
mS91AvoltqSl1ch000vuuNVuciA1PGvOhcP8ocASNrRhHlh8/WXUYtpFctKuTALihe4gRfkfBG3v
tEvIeDYGFGM619JO9MvakIzPcuh+jjZ1D4Jf75CW4NZ2ly0HEzASiCAtf+O0tn0q+8pbMbZ0GTlD
uxdbmX+s7Ik981rXvK1j3j/lNCt/2BK8h5KddF9Kq/ugZ/RFY47fyT5Rx0akCEwEd8nJXNrpp22Z
o+02o07Gld9y4MgBrdL8TEzJ97jUUDstPUHaNq2fnQW7bTagjF7Mqflop84mvaF3oFjGSR7NTsZv
EDTumxiaatfjktrjMsMBZjereYU1QMtkEQObeibEzXOuOvNPPJjtp3Ksjj6nIdm4vUlHDkuZpW/b
jI0vW+L6L8A7d9WyjqoOjRGiIO1G9WhV9+eiAwTRPGtNaSIeyBd5rGA+rr3oUhXWg9s8r93gUEeg
tPZkJ1IHwUF5wiEYi+W0aVKeWKvHB+yBycXtUcegUVoohtRdrSMYZc6fRKo7N2iC6FziZ2JrioVD
e+jsHk1FCnwh8uSjWuTytW1RH/bG1gHPiXE3ZZL6GILjljdMnD3NJlXyXmtdexo1MYVcQcj8m54C
JSCeP/y/PgAHKZ8Kq3SvVptQPNElbUAiffYnjlUEOGJlgR07uO3HOD4mPLf7wcjxksCw0v2TNupE
pVZybvXSZcyL6D0ulnS7NrRBLH6yus2DDSC9eVxzOdgqH0lIIwyOi4VgBLz+m7H52gQw0etN+ZNG
iU7vyLAcqs61LtXaiEvWpXg2Omc6OmRjv6QqJVLFTiARuC+7/Is2GxsiMo+a49hbGP+gG2bICQaK
Z7g24jkrOyVBtptNrymznkUGImEHlGD/qI7i8W2u7acF7Z+LbivP0AY1bTeTqJhVf2h2suGDONaT
JKq+ZpjSg4b6NkhAzjZvEy1ZI6td0HQ0Z5MmcP1J9xv8hfYfm04wWo7g5KMFpiajcgkxWK+ve6CR
/KOmwYTf22k7SlWsjIjY0t5reW58EqfHQ7EVGcIXHmFaadYoRbJWAoOYqDcLn/F5eW/jO4eYxJt2
chOd4cmc1/7Z4d17bBotDVttXfezOSY/LN3Z22gk+aezjOlvoSKOJoDyOagSKEZA7qW6mplseXiK
bQrcNVJXS1ZZuFUppSn5EL2s04I3uGHs9mIQyP2wNmZoritfMAQPARdSenBzzfqHR7A6lluFfGp0
cQ/yPJxjYNFwNhxaoua8kr4Zretr68rh0ieir7mY4Qz8dHO7PWPoN1vndE/s2RImR1s/bTK12diA
s2KnXhn2tIzS8mi9ltnAV3MQUX1IRJnn7KjCeeiGWbReXY7iyspV7DcajXYoHMWJqJr1e+1N99uW
y8A3ySqpKufJbwSVBOvyRf+ta4UaL+4xtQkRYnGqQiM15gfK+HBjGr0sjjn3hROWcTk8OzFDiC5G
+kVi5d4yfJLH2TS4KyhDuJrko5yJz+yu89IvJ5i68q1VC7tFjrUQjtfaSXG/MYgq8rokEb6+JGTY
52nNGd7C9stt3ct1jvfSKfT3mGsXUl8JvAYk87jeIIDzPaiF+dsFfflDTSTjfNNkUIB2FR+cVSzH
ElS7pcmUoWx0MrEDihdPU1KlHsNTFQiupxP+4uSw8GKe3IIyYI9oSdqZRnr3MvZHpGwFK1K5FO5J
0SzswcjHxxUA7ElDAyc9rd2a7yrP9WfKjsWJ0GNxLHQxXCNDyUelsu5PUVGvcqGhdkKaYA3mgSof
6z0fy+GLnnH5a+6yfjeoGCOtM6wfVQaFex6FS+dhufb6vYStma4c7iAnpsnFnKFKWPg8vhZJwAJ1
TUrwefDbdjuFYv7vtPYkzI1phaSv5ZtTuOqe3V2482tZumXQV4tbHTTyNoF5yum2JbYjPKC5LkjM
iVhGSznnIR8p4jFrLYyI/j7BQs1fhh0Vu0bDhzvo2QJOYGq7aECuGBEG95uuBMjzTrhdCB1WB1Yj
o38WRY0YGRPp35rGJRfKRKtB2SZnN9W5kP7ST+NuNSbzt2lM1cEYivFqVlPMbN3UxjftdjKsoFmf
xGxVuLS6Tj5UADUH3abALBkn+o4ttyG5ywTtTjp3eEQ/SXUGFbTt+0iUDk/5Su1zl2p0x4l4vujx
lBXeLCrDpz4vf8T3Fo9hSrk1jxUNKg1QOgSxV5Z1TemoTu2PN6Qd1FjZGPUHxx/2Za6wY2kVW+dH
DRAGgYL1C9ILEahNNpQ5pBorc+sYPve89eai4qOKmwxJEK0VOmLlt3+JXLO8KfDYh7Zs9DDfNvVs
uFkG71DEJwbA9AQll4R8evkbRgCgSaHkjcIvSimXolxvHH79kTnUBZ4U+Z9tHBrPRGfhj3CPeJ22
Qtw07Ea3XNXpn7gqzXOLc+F3Pt5Rb7Vs6mWoCLmtgSh3DkXeHpBe9Iekil+x3Q1hq0/MveUIgccY
EQ5JH4Gul8b9yzvudYzFUHDw+1065TueahDAjMLcVDRyx47M3pZl1cooV8XveHFdh64lCinTKJtf
CU5enkivxX9cKHQv3VjoB2K4ZCAdYj00vkSoNmDv97k9D4Gbl8VDp1nxJbOd/LYQUQoKb5kZvOEy
0bc6iJeUVPDIT0pT+a0Av08zJ31Ny3J+KHTrrr9twOMXjo+bJRcwmyrewmTJS+fQ6QC49Mc0HJwE
av8V9LYfJ1FpXahta5qcVzePvJrzf8N53vRBlQN7BXMO/iLESpINAVzDgcMu0Vnb9JIcz0ibriW1
fTQ3zVas4/WS9psFW/iGtCR6YC+Qk98m2kekDfPOiCrtANg3H4wooVh22trslAFHcnHU7vK+uHP+
kSBMONZUaF0L8isuVGmpB6fCXeYXcijC2IojzYNjR1ZY5X2aU7GV5t8cqlZ/k2NUpsFsZe5el1zG
AXm5lfGr6uIuKPQagrQiHHfYZA8gNhHl5JdFM+tBN9S/nKydTI+S0GSvjC16tWb0UY+DhkNDTHPa
vxqEA7i7hPEt83GAZdV+albF3xGGtOIXfsbyjw3uH9CGUE3IGnh1weC4MTfuln5ITuF4x6g8/BYI
ch6FZoG61Hw9SX2w5yplr+OHvw8E511J0cy8ztQos8f86OFYpVCMy9VHSd0eFySbZwuWjE+aDkwo
fhoUtY7i2cHuLRW20nLLwxblUX5mWF3y2Scyw47i4/0DKzSPNjQrgCVjg2anIZEgbx2wd7rWrq2y
o+omjLSm2rQpksDuErcKcHrgwUloxaU5mkyDP8xao86E0dEHJ0eAAvjKHIh5siOWV6O0Df54NzME
rYm1av7GTD9SB4SVS2Zl9Ea5YTqj07HUvLcoSJtPcZvHtRcTKad91+Azh05CaXMPT3/Q8Zj2V5XB
DniJ22iMfWWqMm68eBx83ifT3ENB2L/pYHT0kJDcHHhB1sW2FxKt+9YloxmkWycfN2ghUBSq4lbP
om40HEyzOy8qt36k6iGFKs2ppGdstFlEKIqe8zWyXvuyRmGSIGoylKCHdx7XU+ngMjYpFmfzBz30
HY4wpn2zVwkfHZJ7FksiwoqYujbdsSh9NCjVLAG1o2mnZzE+BXx46Gyq+YsPzNl1Y2ecyrvhqEV7
/WteB0xtBpDZQ2RTn3xg3F30sKSR8Qv0dPgLzlt9pbGlXpRudPTloas6Q+mgjct7Tu1GU1vQjTED
OiJxVTzQf7n805qLS1+qCde8EnrxK9U3hv1exsmeRkL9igGqD3pAOi5lJ3b3GQ/2t0vsZetTUWsG
WdSM3/jW8scESdcLj3LyQP+b/iWn2vFqY1muMlLrozAWi44B+uECiqnYRdrVenHu/fLcHNY/xRBv
OzOrW+7eWn/d6m3c8f1ffOpF5cVkvP1rDndkyXb08qNxVrpMS1hr3lrQVTuunBPNXtNvLU8ho/tk
gGUGIrCHHEY5qpv6gGim/ZmQ4Zy1PhvOppP8AwcVXVbiH4QHzRl/YtIxE9QsmVP4Q5pTiKBntvpp
1JOZH7SK+ABJY5wJedp5yWyVvAjRnMEI3FMnHfyg5TQzvCROnaESUnF8xv+x/ZmdZIWFFHhVgNRf
epq7LiU69D9q1MovE6qRdO606SZ/QgvvCRiac8cjsmOITsNJ09xnvoDurW6K6LEdzd4fGfB2yyqq
oOhW4GvCuQsXzUfM9k0wg/3qZk321Gh19TNrBQjoFtXwP9FQPxfsJ6Y/YzIz/ktf//+6q+7/pxa6
u8f+f5YX3fvw/ru97l6j9x//OoxV/NOt/1tv3f1v/FcJnZT/dlzb1h3HvSsm5V1SPf/th//4l7D+
DXjP/2eAkfzHXcr93yV0pvNv5SipHNPhD8BS88/1aJSS//iXqf5tG7aQrhTClIr59P+mg0641t2+
8b+IYluXhq6EzUni3n+S83961Kh17McKftrvHe0bhYVoi5ck2oZDTwz+wZAEJ6xDqe+cHsOxjB4I
xNIPdgm/glPX2Nm1UD7AtRNkefkWSTL47Xkzw5HACGB5lMJRVRu7hQijkCHUuDaGHA6Nsn54qrMn
G0T9ZG1NRHMHB4UqLLrc1J/J3pdj9MPRU4R144znuI62J+kY7cmhmteXXZWcZXrP/U97kbIjLu5J
Gnb8BJLDaTEoud+yiEAY0hKlUE80p35n653+abZLOi8XTYDZa3LQ9omlNSFaWm3Hd8y4LpZmhLrW
IvlLqq3mmIrsXVFE5T7Re8YvBprFH93MeY0TzilgPjJRSx0yaHKig6EyUwRGjxzW6yDFZGClo/7a
aLJklq6118YhmdZHUFj5pozRTPdIrIo0oiYideGQHZBZXg56CW9pR307NrarvaLajO5vZzMghiOR
DLHPoPSQ+PQIrN+cozPFrCJorQi1oABehDO04mDlNgV17xUzhZZU9aebTHtqgbUwqdfme8uXeAcX
GHOUZfS1exYZmS9mPJkRJPw29uHolEBXXEusMrzQjBMk1S7UR/deNDGHo3JN05ADxfHM1Mp1QMWY
YuNRbEUK7i8QIIy2/JjWZTxmyVqSTJGutC1Xv2nk/MtNfB1SVu4C+dU/BdsaC7I2tn6dZe113raz
aJ5FfMjEUAYQnZlfo6nzk5z5OBpHuqDtZFw/V5H058V07B9t1M9CoZfjekRxic9ga+lXcFbzZY3r
6thP6nfbImnQtK/F3o5MP7+oA37Mu21fLfqB0ZpeYZsXUAx8qvFqPY3SFX+pJDOpFN0QQio+PStO
zGAZ9MVzChHIOG9Cq53OQKIA66J0n0yqoh3Egovq8IIc3NQeLzHWzL0j0FVVqvtFK+Vhqwz9Z+H2
TP0s6WIkk9JNd+mkA9dzADxYGwpQrxjl+r5Kki6QNOXaDuC9uBTWwq6Zt8+03yLlnhvndW378hn0
0vKrSTngvLN2GMx8enA7dJSmkkYYmzYabytZz3mV294SY/Po5HGBswozmeoh8b/LW9eyg2ZqSC9j
U9j4F/XoaLGXQXUXzid3k3GdJ2JIkNk2k68PzVtWdV/26A4e+wEW6SGLI2+cLDuodEtD+jD4mZl9
NjPaEaNrxd6luDIooZ79UtVv09a1Dwjt4+MooxYLObRMPciOTV+lF7udfq/FCENIEFruRSwp/sg8
h+ZDnxxwAUx3gu81e6rpuYWewNsQfoLCz7pGaR/fSqXNFwXPdShGVV2ocbS+HGm+aPAvfl9nL2lS
nbSGoGMQV9dn8HI4P6bkNhdYJW3RVATQWI915e7rhFedI/aOcuk3w3VDLxNQV2WdnXFur+US8x1+
qTvKtNl6e4JiYrD7/B+1gTBKba6wO0l9hw+xfoxa/TLqs8VKArJhbLZ9Sw0hvPsxfWo4+3kGzRgV
U2lf26Envt3inI01f63ycJ4bP5schL/y6op03zpMlGnNCWEBmVYG+hO+b/1MU6WLeNBVu3XOCPwb
yb9i5mYNsZOLap4TzYSs7BG4jm4exmlps6bm1iXqVGCs4m+LBtLj5UDRd6XPSBpjE0Yy38H5eHpv
3UrI0We32tQOgLo4IYHedotl1H/UAtfA0Dg/qTLNDqgFmleld2EKkZHmMNcJk6Y2lu+rSS5Xh8Uj
V4japgL4UXytAoqgdewzSgaTTFgGLQm6dlwobvXuxPdrAjAVIRDTh2OrytNCDYlC8xnKWW98Pa+i
gRGRHnU52W9LxWSXO6kWmix3QZ5naGnHPuH9r66yn1M2nSI6mGqjWHT904tsxjfclHu+dMshNbYP
unEkt8Ndmry244cCSpooGlfeNPczD7FLtXZX/qh4jHcE+jdhRlRSOGzgA9O8nICRoVuoqQYbR9K8
yYd1FYBhsfaEwXF9itCF+LB7j+XmvDhRcs5FzS9GIKTdp09a1HzNxgKIPiQr5pM2/VRxXXDglrxI
Th/fLhtf2ozmcuThoepserQ0tKUJzYzmRnU3b/aDJS3CBGdjuyLBXd6nuB0ORbEdnTnLCSoFGCpH
ChET2YwnI9GJVtK9fLysDtXrWdUiBkqcRuyRg0KftQC4DVdwnIHC2nhrcaJ+Tv0dFhyal7LvnBO1
tqxlNPTtWYGjIxqUni5m5BL1HWkvsuq56qvQFWo4xQZpHzUVCER66CciMc3XQTxMMpuDcZvYSUEi
Q+w2eljD4V767GuDIA9WPbJtL6uHmzFo6hCtPFtIUD6SHpE9D6E42K3uPiFOSzkehubIHWEeCo4Q
iDnp7nRyPBKfl2DtcctCCWud3nkKGS5/e/IYzcpgU+NVL/loxs5+M7J0b1iAQ2bveKVo0Xckj258
78qxA9rHuTeS6HfBe+GNzvBVxA1/NltmX+ei2VlbGn222jTfYoeLL8qAj6xyFfvNTZbLoDfU5UxW
+53U3QQ+TKpUaDOIpWHGcQP7lx5KxC1+ghrWcxERcX6PVLgbH3M77NZB7NdUO29NdlnyzxgydMk+
3aF4sFTx2K49Qsx6rzJa47vEuOEz83vjA0/FS5Wp5zj/5ZYmSycSEtf9LhFWifxKxGFgo7qpx085
crlOiISG+tEcjQOxBhhIHHDHlqgx/R7WnRvDbY4W/dRWVgDtRXGXTb5aFn+YOoARZs8bzqThkMxu
7Tmd8VQvMVdVHWqToYfDhHECv74xu7vagjdMP9dW7UBUOliS6idfike9l0HRyBfNnT8bPTkpc3zo
B/Oxq9ungQdmm9PZGzoAWOgxODI77cJormeIKHXUGFuBTVYAvSliVRIifiiS+LA1EgsG0nndmQCT
yurbyU20Iin0Zj7LEB0s7MPA9cAi63jkqjc4HXS7pDWJNWvK+yiMjFgdETrLA2DMPq/0r61tKPNQ
YvOjJXpqbS09mFYlglEjf7BdzJex4KPMdfZXWnHbW4PBAk6iiX+nWvedJBP6GYl7Ie5ydVZjjSFz
HBzo6dW3ko5kfjSG5ar9TVz72oGp7SytCoy2+7Mm7nXFEuFim3GHZJfTgLC2BCIaadf7xv3XQnn6
ycDGv4GNEXI+dZiY8I2sn4UY+ByzqbyrqEqv0JqPIp8fRsf6XY36Czoo8aDpxV+ms+ZUKyU/jc54
BrrjtyokuY5I5fA9lOLZmXoeJTkBaPXzrU3EbYyqfcdh0BPlxpto7EaFzXTlB6EdiOufdYqzF7eI
F6jhv2Nt+rIkZG0d8CcUTD1dYfmsvOu3jqf/6ky59LqmcR9LHJF8V8r2xnfqySmLP7PIwtoUGqlu
pX6c1nxBHGBryO1RhQWdY1gXI+pnbzRNMDE9Ptd9n4OFmPbLoDmAmAiH1zfSj+1frtQd0K05v0SI
O+jS5IJvVxsSFNFjkKCYY6RvR8yXi4EN2wAEs7sKyREyhdqyHvV1W8Mojxkx4uQ41bK51HUuH9iU
xnCo868xim6WY6VfEbywzU0/NJMbJg1TuAXieS4FxgFu5M43c35HURtIkOfR/CF6SR7K2UJSG0mA
UUfj6BUGTHVGjYBnQzyeSXV71aTJvW8JszxLt5jOoP5ZKOyaWoxOjad6brqXJdn6xynCc6rDdbxi
oMoDy27LAdiet6OyYxeWNUGh3wFVprYtPIEqHilDnI6hm7vfmOfj3UCgud9zpu/JU6n9CSgQ24KD
Onqu6yAniezUFASctab8Ec3s/ln5fkzw3NmtQioSZm2W+Ys96N6sJ1+Jkxs7MG9xdKgYA/8aN+HF
9tihZBnEm5nEekBMKm4QAnl/y2hqd8Sfn8kTA4qscuG+dVACIdiU5UO92iTQSbRGTrmGjgNBYNOE
6I/8Vu+aCeTp4zuyH5eEI0nOwj7kdm8e0KfjKGtEpB0cKSJ/hqNCZC4QvzaUiFgwAY+Z25Djki9f
yVaSQoinh6qzql3bq1qt6BE7gww70qf2KydlODTads3H3kXu0bS0J2/GtzvXcjeisz2JjGHAd0xO
4qKVBAl2MXK1HHfAZM0BXb3Tbqz69tS7LvTvxFYs++3NFrn+MU9S+IqimPeNcft9QVGI7hidJqd7
uRdOhQY/rka/TlJCixc1Uawct/oZ0VQfiKpaws4meKRYI2rZx0w8QtQi47UzbE4G2V6tm8trZwz7
VFS3xf1AJ6mhyijfbbuuf0RCiFButxo3eSQRf5N/i0v1t1v1OCXXGAIJg+/sNTHhVLa+GJcM+a9v
9cJ8SlP11bqaeqsn0fmYBAtv4Hv2scqGxUbhGIjictlHCUGjMW0c1zxpX7NOTYgbTXUkP4TCcLv8
Gkqer6jD+ASpeLIKaCzZM8qvQGhnef9GLrn7ngvca6OhLzu9zUXQmOkTms5/qmVgtIPEvuCQW65s
5xA0k3DDYaw+J9VH+8mMk0sz5QN6gXnjOIrnM67T5YIuNpvCMlcRMuSNor163R4Kgvi5Z5n1ew2J
HDfIlqCNcCZpPsyiiz6dsW4PkxqsMJ0itUPgjYZhtu2DzWJIdWlytzzD3ylnOGmC1xJN1nCiPF0d
aSOxno3YXXHj1gT6IB/Q8GBt6lO27vpci0zeGNTUL7JwhodFxxvHEGjMjzhhSk6ixPyjVZ1vGeV0
jPHlhG0Ulc+l9TtpD2TVP7WD+B3PZPW1R9neEpgRx4KdrH7BK3encsOV7tZNeSAYot25dotWRaIl
vuBwoLVd1vjq8nx6N0yuWo0swN88kYiSnA6Sx5niC+xxYGrZdstKI/7kjc/Oi2Hnf80Ii9sKX7F3
cGG9FtQywKnh98JU9Yoek3UB0PI9KYX7Wc0De8ss269lguxdIyP77szRYZSKiO41p27pfM0u68M6
wvLXNClOY1v8qd2MB2FQpt5zLIkNjHhcRz3UktomgNExtuSrNDL8bVY8nAfskRKbI4Tcfuh6M/fN
xdRuC0Mte93UxZ93FX3O/F+MX7TdlLB2+lLfKkoQkWlq2b6oGRt9Fa/5hTyx2Q6JbxOPDaPfMTVK
fECr06Ivp4lDXOHljA8LWvphKeTC9CAAlL2iMJMO8140v4zQIRgO+ZFJWLfWg47W/11rhHkshbbd
yr5nMxU4mo+dgWI/WJI2ek1m3BaIa5G7mFuu/kZYdYOCkZhLDHzan/scVy9xODYAtkr3tRzXBt1m
4gQsovIX7kXp6UukYYqKWaFb2YSq1YxgFZvNsoB6zMjczpvtmh6bWMMzpdu0wp+tfK41nxXe/RW7
21MZtfKtztktynvmMvQLkA2rFfrA1rUByRROCUEqQJC2lEsEoiAXX0bOjyLWeRpdmkGQ1HPaV6Vv
AgScklGffNLXmyvepOWoxulEwFVgk6ZUJcZrh93bbEm97GN03KwjY9xHz2NkNweT2cvH8Ap+3qPC
HbcFHX5HuYSz7TsTGRNONyhaX0bymVdxlGr4NC3bo8c5zEYnCUZcHk5X+Vl9fww+23lCeSH2pTv7
Y2T5DnKZYX6IGV1vK/ZDKDXNU9nmouLI/ZxrvW6NzFdpwRUzU+YQ6ElVht2UIQV5zwvruVnJoy7n
Xbo6r7iTwrSNJrJaD3PxN++50CZM81Zq3dTW169shtM+UTFoRFVz1xFDOzmKur3RwK4mpnaDFLSs
k3tXHqdZRm1E/HuOk7+GWNeLmeYHtarZN4SFAEWSX5WaxTvoBRQqwKKXRXAhrrPu1ZJWe0QC50p3
2BUTdXYM9dvp7zMdaZRBZTouE7zuF/fV0+ROeKYHG/Ndpf/F0Kn7hOaVN27gu1Bv8QXusYONA1RT
DXgHQl87MeWOIeqxvB94qshyP0JVjIxbYCK2mPNwov4YTY52Q+5A95BhYIZ2NiQBHXZK3LH+0kTB
mLNox+qGFTHIgFDKOfFBgv7IxX7cHHF1WePTCjbERG0i0uxRptb40rEG7nhIf2qcksQ40UEuCDrS
1fpQxyv7CfIpkyzwlPwoPzX+9uMzoao7c747nGIk2LjrwwIPCQj8i4mE0CHpXPbqjHv023YObTr6
W4skxXZfN+2Ojzlnge/HHWWQk8rR2c15w3cfqMR5ixp1w4iPQJ8cs3nQHg1p7Md6+dGT/BpnvOpB
4pizLdRYy7dFQCezw24pbC748gE2C2HR4vVpdJqL7sa0+pCTWoks2crCKnK+2lTNwbbez/X4NlWk
iDipi6sxksd1xWpNLW2QzmrwpbndIwH2kKxIPVC4eC5rjFd3rXnk5n+H9vORwDgBmrdLpje3ZUMm
IY+C3Z89kR53Wn9Z8uizheW46y6Auc07TV2GZKmcgGtMz+xsjqCufqq1Kj8M8XAi8L4CPIwUExMG
EKRfg5ow7dSH2a4uiAwOq/EE+sjoPy+7puZGiebEW+cKppa3BhxsOBUQ473VN4hHbcsv5mo5dGvj
YekBxVps5QMAPs1OsetzjNxQLf5AiaUHDoGurz1OsRmDuN82Q99bLU251s880ywXdREXuvvHJk3N
oAHHK/K/TRfdJXLbcNUxZz93/ToFdtJwvLZ0hy2Qiu8kr5i4lWR6aOgD4Hk2CUCp159CkjtmJjzh
tXa1aHpCPEeL1DQFXRxGGzDbWJ2Stg1W1/zquncUxjCu7qPuSr9N3Z3dmo0/jfluK4IOCZxhvkTp
xU2doJ661IMhRo50cmcRzO1HI/46qfhhQJ+Rr7RIPHrnKa+M6BirBWNSy5e+HbfzMpmBHelP5dBe
MwXsykH/q9KXR7aQYznPH/3SXfT1w5X9rWqRWIEy2eHcMxb0Rv6Rpdk+YVWx0H7ityHqIupO6Thw
6S7amyavqdbAayw+cWZnHWusU27BlmH/0odAlReMEEeN4qcKv/q5488R8nEo4xU/wl7rLiYoFSOQ
eUInvY+KN1AHegXf2hkf1n/qeF6EHMH5h13q7ol+8ZrBZgBFCAbEshATHpXOFUIFJ8E5az84iIg9
ZD/EexMleIm6W8o8upjoQS3sSJvxZKk3Z+x9Ib/U+ivv3yBbWPVYBrkN7s7+mmCEbvAru9n1zmev
w2Y3whegHfp9VBiqh0EDcRsRK1acaGyTHwu6Jd/BnLnpo+01pNK/9uaKcSyu81DC1SBscV6nxDV3
yH5vpj2u17bv2EJwTvrb8Ndc7FOZ16Epx8eCBW/npl1+gga/xEwvWH8drGbR/No0/UObaceuTe/P
8/9g78x27EayLPsriXynQJrROABVDfSdr8+zu/RCuHzgPM/29b0oRWZKHpGKjnwroBBPQshFv7yk
2bFz9l4b9Lcd+TlHRvTpkVvqMztoNlqGcpP07iGC9tGBNcFL4l0n2na2jjGDg3E6TnezE54Kq/9S
KIm61mh691zm3R1AImSHnZrPaGbZ2bXMujc2IHof4GfW6J7PHBZFnL3LOt7N3iWe/2k/tujNNKwF
h4WXecZTEIYDSjPdXo/mvWsUF+T1rrIRr2QbSecSpahzrOaGBm5/a6f0hh0ONYi6MO9oa6OD8Knr
7PnMHdWOyppp3fBUIWv0lYOspyzPhLjSDfss4tY4nQ/tOPk7T1rj1prcu0iz0fjy1ExMlLQPi/vY
bPO71HBX7dBt0Bh5qwKvGkCL3ZgzXyv0t5apmOHPj+F4UJkX7GiEJ4dCh4vrsXUubHNyUI5W57Gp
aOUiKDajm4o2Lk2WEB934V/nSH45yaiJn6UQM+i3m7I6uEFOR8kf4c1yQFqZAOVWLXkFdJCT7DwM
ThOh+kM2QDV2idE9+H3ZXFu++5TEYXxsCQzfoE33Lws3CE5ijPkRd2GtEAyd+ySP5HF5GUW7WsLK
kJb3teTHVkpkJoCZrN4oMd4QmAm2wzCyG6Qc5r5yIex46VZGnkloOJasELJ3UC0Wd9ypA6kDQ91v
KzsCwG+3D3Sy77puTtAnRfrBoCRcMVDI1pM/TLsaF0o+dluyCh68vrsIqaLvZqeAmZYmFKZufjMl
/nM+2gh1hrPR8eK9tovHOTMu6C3cpwodhpoOVuVd6yS0N2D9aGH5A+1+daIj71pS5/WE0gZZL1cR
nrNtXnf3eQ3iQmBzQItl0w2OidNL6/HcaklhU/Y4bMUwvUfU1MAovOaABOZrNAeUjIrNC3nssO/N
+Dnxnl1dX7sqTulB8IaZ83kc2vdYSM4N+vF7LLC0PfDx7zjcH+usVsd8Ev464fZgNa9vgxFszOIc
zk6QzOR7v41eMo/ZXkTzwGJbDM1b7UXHQjOXL/PQQeDPA5jA6fAwurpBuTHD9MxATsWqMzJUyI0i
OnGG5ISeW7AbywGqQh04EDPgvZJKsy/JmI+chr8zl2vH6cdjXKKwQ0tj3oeIllbT6FwMpkmp41Q+
cQbp2RAFYJkKINLD4jLFRc0Mrr5m241XUSVwH/Y1ZKlifEOsSb3pADIIUmntdEvqRJNa9TbENnKR
ZvIyTsbuyK+GCAraybFrqhxpl2QJqqZ+E/RAv2Qr3YNjdV+CCJgQHQyxGZsg2hiE0k6Gdcv7iCWI
3g2NrYhSS1jbGpn3SmtaY4GZTk9ORj3ZjPPI0Q2iBD7H5NVByXv06qg50SX2gWnobVp6s8AKD0tY
pabaxrqPd40Tjcd6Uu3RcFC9QSlEHJo2S62HdVgkSb82tI/yapradVEifzBjurFojettE5qv6RQ/
GjkFXpMke2tAhCDkmK2dBpt151VPITOkK0JvMIvRnbrxJrvY0kdK1gJaz2YkC+hcapsBBp67TZ6A
Gmn95Hbum7vZDT5nvWns7Eb7Z9SJcDc6ZuFxoyHRtwWnFdM5LzkRx17TnBqh0Rwt9FL3pR68s7av
1LHpaXBbRNLg1zevxDJcxm57WaL338d+V752LhypSTTmmcCI/XUeW+MRUg34FhNRv132M43QkHFA
Xn+xjMLh7KMvKie6nCNxYwxi6dLyC3ilLm+nWmJ9dxlhYKleFQixQTb7r2klNxHe7K0rmnpNX5pK
KE5xkLA5rHKKc71CK5wdAcYiIxDYTsPYFhvoyCiAKW4SAfTZtYNh206ePoSFP991UxMfvDRv74XR
nueWGX9hqtIcJtA9K6uZznOHe1iCOB7iuDq6caDWSQPxo0DaErgx4rsKMWFUbRnMyS3CvPwY4bnd
NHKMj2QV7cogT5c22HkZZM3lOPbPgWpBWbQpK1qLZHSNvYVqvmoJwAWU5GO4Cs3njnZCZFg7o402
nYTZ0Yy8PRFwU7BHPSJXZrK3rdn2e2KlyoOoYvkdT/+XZFiX1Vtx2zVvb935c/Vfy4++AFFtYD11
/+fnP7bf/xy+lYu86ac/bAtmY/N1/9bMN5xqMn6Uf+i3v/n/+z9/E0zdzRWCqZeyL7rlXwsxbP4o
m/qlzOr/Fgw1YU2+fft9jq///fd/aazsT6bnOkillO17pr0wFX/TWFmfiEJC3aRsR/F3FnL4bxor
w/4kWbd93xfCtxmtK4iL7XeRlWF5n0zpLewm08HqwxTtr6isvrEt/6Wx8kxPchmUVvyOpjTZh9Fg
/YA8xZzbSdt2d26CKH7fZNoHg5FXtOZAg8uMQjsY1O3cxonaJJPujsTMKUh8NPReQ8NxYepHXv5c
z1K6q75lqWt0NF6iMza+dLwl5UaM0fjYJJwG1m2XjBd250TeadZ3zO1tf0C+YjHVexlsgwrXNxJ/
QiwLJWldG67yWbQAtqyzFOd4oib6xq7wkDl5NnC2LVZEJffBiO7z0YyNArik1dt3JYtns7PTKHgP
UzME/k+jdmZujH9tDWY8fpjnpCaAx4i5ghtXyZ2ritFd0+3Fkc6Dz4R5WnQ8m6Exp2SD3Naz10qK
kqjCCgX+Oi6s7sEe8X2dVIzWcqZxLtruOiwVahN3Gsfwm/ucpjKHzInpvFdBgRsNnH1bPAtJ8f6D
su/q+1f2twL7W4mJsUVt95NYji8SUZ7DR/dtH5KP+hhBMKIeQ+HmHFkW3UumgONjEEzUsb++ys+c
Uf51FIOe8OjwoRuW5u+yOLKiw+poXRK3LeXGwJ+aH5pFsXAYQvRWV7++mvMtrPWHx5PxJ88mTyUX
VL7y5QdmTJHrNAji/qvj+MTc1DLNngr66s+x77flQcdGGZ1wIhf11m3ZMtbCiWA9TrNuRlwEcXXK
zsopSEPY+pw0ULdx04xx3b6xJ8C1eMJjxEmtyizkeWlfIoQLO8/c4/kJvFPKwo52VtvO00o4VAIc
Ev1GYuaT2YzEdppOZDPRdAhyoIGrAk8+mpfI6K5kZ5WPiDxiyXm5w6GtbdfbakL4LJpQ9UQkrR6Z
bYbg7r27YJTI5RcOVr7VLtjFnelVZIT0casRLlGRHDKW/fnEjR0MlwYbgrVTSdm/ggBxn2aeLWLA
G8LrsULZQ3Ro2XYPvaanQHNHGd5eqUy9dZDlTkbFyRePRE9lQkBXPPgIAdpJ468WdTVVaN5LstRo
IUaWuoQoYsRQI8TUrqpU51/hMWgbzEtHY6dFjwifDMG3C7w/V1eoWVr/JEZbCONKcwtWSZSmX3F/
h5j4ByeGYyTcFOmSstA0KLuEQBaYkqlbFM60KHH7W2vHaGLAlOQZ5ruM87a40dqy/bWXLfCJqSoZ
raOsVmdOlw/tGjdMcNKqIPRp2DI2O21E5gnCp+z+MZI+e+RMYQLVxuP35BAqNQ1O3v4zPUYZscd4
Lu+A3Swn0BA1LM2KVD7qQaCjCChOOGUnHsKKaNFyA3/Ko+VTMfdcTW09dicMZrkVjvKn2yoMqDwj
1HR0mvuO9tEsQaLvJwtx/YoklKBd117N5C5u5pC5H0o3KHsM9jeYSyaD/T1dZrm6Qm3AzD6q1m4B
amLNyNTEX28lIExquLsPaTjUbyOFMCg6usSrwUCgy9uonfqEMWN+bASY1nXqtRWCh3zSh85U7pnn
L9pP3RB70mp1IRJRFCdV3ODC8+gXnQD/wAJO8J96lJ6e7kfY4ye5yXEI0eL4Nrmif4y5i2Lj2k1S
rZUDX2wTjpKRd6bzPl9Xyrbhd4mhuXI8YClr4iqLYot3ApmZ1XsDNYdQHngUbb843OPHxHRLMFhh
ow+sKxS1orFSZmMzVvW9DpuIBnXdd0TdxyFfSSbwglPfliDeGlGMtzO1d48xwVuGFchp+nUcFsUm
MPuxWWfeHKe7bnQ9EIi6fqcZgcuBswo9p7pTzT32t8naFlI0d1aUTm8QHSRqAem0RwVnEBWicnFu
kReevfFVpu4mmMOxZY5uUJl581DaG2wCwTVQDZkcEl0NtF9ybWCwnzNslKGDK3gziNL76ok+O8cE
O1mnva6890gAyrAxOrxFuqxoeNVSFRv8W/hdwrqhQ54RDacZh8n0PmJieu5Wenrvc1a+1WTkwVOV
D3WC8gJFCLIWBLjsfqO49e22upmrmb/GmyQX7ZUfz5sZ3cBlaKYi3DAibFAOd7Qydt6MtKMI7eoR
Ry7Uj87VHcMnQ2Q+yp5lwqqGgIdQe5TFqFcGa1cSaHsTeIWZM4KPIWqMw7SA/GbbREIamDVdYsiL
DIjt4M3RyklWjpDCWZWoIAnGySj+OwHpsn8pJpjPuLBqJNkBzyx/Z2xz7ywSTnltIkDmPFdTpx/8
DPgNkKFQ2+VewtsS+jQQuqP479Fnr7QJV/Ck7i26upkh6Ioq4aP+Yo1AiWXnvnuaZrM2VoR/VNdi
rsZiLVkLBpr4Ir7UrkK4SKMzPIdPG7rbiubMF7rn+NCMOSveYieUaoe8dkaFCkJsZXkG1uHIo8zv
irYtVpLAhgKyD6eBZl+0srrw56FngITREih0g7BuD9u3ymm9ljQ+I+hB+SaI0pIBbxDrENSFZz6M
bWe9NUHtvaocEuuqm8PoEt+q8TQNieAhD4z4PQlnBlSBk9X9SdzGtrOuuJHIV7w2j9c4PVS/tiRz
wJWguLFZAwgq3GonCmkGmz6FSIqQDsKqXbecjWJYPZjbAvyH41TT5LUyxxarISAsZEVLlz0Af3lx
F1Wh8dIktHt93XWX/HvuY9k05ksRBAHKnqiljelK7c28qB4Osay1xm5tNeagNlVo0s70uPHt2m2C
5DEBPmSvHT9UNMmHAdCtNBNMh6LMVU32ny2/Rk4O6hm+2Eght4iHIMd1lwGLcAEIraPSsqMEBozK
S/UA1yK+7Xjg8X/OKr1uUsHqX2VmcClshG2rhDki/vgo5nsCATl+rsJBoYwzdFRuCMrQ0cbOOf2r
idcLuWsEIIqtML0aMSKw9cx+Sa8hjbor5rNUlT46C4gbBfN/7BTmez0wk0+HMHj1UhPIGAoz78kb
+gUJXhg42KIAPvRKuKXzmkWqpZacIEMgbusKsc3SybnTqImeO8San/OOt25V0IQB/Q01qNspOoBY
BmDDYk7H5gdT0vOpaIahGJ7yInCeONqgd/VhhboGuqG0nrJTsEXVCCY9pnvLq2yW77k1u7Cq7FZc
TLxmX8rKlS8KPycjT3bdgeGNjsINQ/AaImOWEglbeQQdsbOPUXMF7yJ5GjgKgCyNU5qKRRRFZ0az
ZF65GLmZKtRD1u7coE8zRDjeoNdtkNKziwIvZShDOnUPVjrW1pmSk3b3Llra7tTXbVU9zug0FihI
bAyMswt/WGOwK24VDD5xMRrtVB+IlOx4IgtbTA1njhLC7bQelA1XYF05jbK+FkGNnxiSFk0extUU
mZRnTj0XiuyLOlkyBXsBYYsAQEYu+jGNKSxPalXlC2aj9cI0WpEIvvBl0P3y1efI8OOvsUKicJjD
TKLSLYNAnWWV5YiRyk+4SP4pdIL8ynDoSs9rg2KC9IVMKSyFGVowXPA5tashUaTFwriada/TM6/3
jSBcTybAzleUT/CR88JO3Ku0oTH6ymmVz+MFRRzb22xmaTyiBjR9vHrRlJoM7saCcYvwPexTDMma
alPWE58CuvfMgYbG4OzuW5cglvvW15GiW4F1sn8gpVqX9zG5z2KXtakZ3PVJriRqZMClzo6CRDSH
0G+TGoZh3njiOqbVLaC0ANEFFqQ5goTrOJqowBlKuWyjRsFvixlCp1FFuppTtvewR/rFvxM5Jgsk
Ycbu1oKM00IbK6PirMAJP563LuF+iHYNL3WTVTRx/D0GNuL+y762mUvnWEbH66oaAnEr4AQ553nD
JG8908t88A2NMtZKA7zcEIUpcrxR52srSGz5OEbT/N5aTQtJIm0GxpJxLbJDEcrxqbWqPtiCPxhO
a+gpHua0YKRIkQ3bYeG1KNSosCdkSiY2EDwu9Noc1Qm8zo7bIlzgkGFiU03HfW4JoF+VN4qnCKd5
vWnanoi2OrIzvaXxpKoj4ENfnFhjzbS5juKmXMSVfcTzFcDSYwrUcnS1sd2uNGna/WUNIDradgh4
0i2dzQppem7Y1Uki8xDZrV+F76XFuR7lcwHluiza5sZEz64Pc6tyscCFKPBpa3dXRJDym5WnyZCH
Nns3fle0kEPMYQF4N8fsIMrlBsNXdjOC0nwRiS9fNaff8MkwUXRnVRNeY1EJFuwNMqOVI9tmWuth
Gl+FiRT6KihtFmwlIhchf+H3Mx+97LfQ9ti+Ma+0bw2PBBN/Y6InBoMObV3jKY4U9I45f3uqmY5D
5PZMtmT3wJiZQneGJBgvMAkHJ3HcjtdeWQJ+tSfHFPuolZm3NjjzMkc0C3VpJWDBN6Yfhndm4+Sg
aPrGAQvrk3E5EUyT7WocErxCAEq+apex5wr/VVYzUw3oJgxAGm3kFIn3UgdueA3OaQo2SaXZU50G
owO8BmmyKSU53UMayVP3nYv6l5pi5/FLU7ble/dzB+xbV+tf7bH/aa0zha3v31sUmRGUfOgfm2fL
D3x3KNr2JyVdabqu9JlyexZ9sO/dM1t+ojeGB9x0WNvoSNAY+Ef3zLI+ScexHP63r0xb+jQx/tk9
E59ssXQxvjW9bOmqv9I9s3/OuvLoVUuad8pyWcsVvbzFwfhD96ypMSDjGUGfEC7Pm2mo+dBZnr7p
dWyi/Q/VDiipsra2hVkIth42obTKb0UBY2ubNJjoyqL4TPIXCRN22MB75dzKlm4WUbmOKLDIpB/y
8ipomxx1m4rc88IKljErh9IJp1HY341KBQ+ZBTR6hSIy+1I1RX5WFrRlGN8bK6wsDdIH157Ql9i+
5rEOqnMM0PppjlwbvXcKzC1kJBXn0T1SqvLRIA+tAb5TEdpi1hZOoAAOFfpeb4uyPniMVVm80ArB
QvXDd/8HTSyx9HN+7PdwO6WQHt+fZ5m+FB/akYx/rRnzHjRulVmYrPsGLb2XsUqlo3ddztDlsMpn
W0fbmgZ3R1YPC1hb3+hssQa6smc7yjC5b5YjJtak0U7uWzHpk4yWBadw4KVvGiqitTK5Od4KBM2f
xZBjm/34GWyOvo4SrmWxyy89tB8eigx0SbbUGitZALQYfRXsC0EWqoNwANNFbG5+fdOs5aZ8uGk/
XXD5hX64oAzMiNZIpuCbIjJgTJznwWoBGcnevoZMsgNJAYNkwoHeI11m48005vpMnJCA84hCedt6
CFzT8U/yzD60JHk76G2jfPJ4B10iAxYQ9A+/l2jaaeTBVyvIsDAN8M2fGOkU/Elw4B9exRKucmia
o5f/8MhURlu3rkvAAdKI7qxprGZby374kydT/sFNdhzX9Onhu7ap5IdXnUO4Jp2CgRCbB6eDGFrt
sEKBje4gG4OHqI8ssYoFUFXTacyHRuF7YPBoJs+NpPUQmSrYEjPFoEuGMANXScdxw8/z9A3mf8vY
RQcWZrfJiSDKYsXETVAOB9PPtmMgz3s/7K8gFOTJNsG8c0uBXTwRGO+czFRn7VoFkEZiUTaruuhp
UDD+4ZhVgEyd2KI5f9C7P4IWASXx7eH7333r72LJLv33G9dt/NY0z387eyuLtx93r28/9n37Mizz
k2DG49OTt9ikpODZ/b5/gZL/JE0YlMhLfMczsbn/cwPzP7E7LdZ7vJ7C8tii/rF9OZ/w1iNk9Oi9
u7707b+0ey3r0L+WDeUuAynT/PbaEM2Gxf7n17PBwZIH2jv2mW89zzkDlVXa9d1Xiyfv+MOtufr+
j/774cS3S1lMYtCsuIKFUX5YEltip+q6no6Ngg0xomZBvYhp6D+5iCscNmJPmeaHzyMqATU3no6c
ySBsi3jcGouA6tcX+YObZsEvN1lsLNNllf/5pk09ndE6H4/c3O4VA5t5KJmmX4OaDf5SvqFyqStg
uVqeMC3HtK2PaeMEw44RHrFjAo8BOGRI72hdpWX7J7vHz8vnPy7jOTxZoGbYeX/+QJ0z+pUbVkd8
/vKux8G1Ns3iryVbLhdxbEndxWjK5rN8XKMTn4VtHu2Dykewb2OHh1G2hOBsUn6r44zW/+TXX9Pv
P5VjMz3FAU8TxqNG/PlTCQRJTe/KAyzWfN0VM6SnqvG2v77Icmt+fIGWT8Wr7bo+PlKllrr1x/2N
Q+sYtbk8DDECfKHqAKME8kWbmIaN10Cl+Q8u55jLPJkdyPldXVEEypwDor89U57HNTK+GOvJhewR
AyBCLm5+fbllcfr48agHhUONyypERf3zx0P05SDsLQ4Z4tUvZW3GX6sedu9aTbhXVqoqGmMFpyu9
QgOJrE8EQDJx6/XNvRl6oSauQw2MzIrM/QwXfXY2MpxwE09AnK9ijKrkpsyj/tyifeIo2EbtoS9T
c3hOyQ8yrptJCK6NYMz6k6/t4yusTPp8igaGg7GYt/hDWdL5eWDHdX+IOCrvXX9sznOB+xZgVPwn
8b6/f0DcpQxkLYdf4oCb//kOBo7HrGUGuRl2ODlk6K77Zh7e5pI+4tBp7Jq//sr+6JNxGVOAQrMp
pD889VSduPLC5lDEaPv1iNIKmNZ4yMwpvfv1lX7/bPDJfEQDPPkukIHlYPRDaTclbeKEfX1wyPbF
WleSH1aQd/OXL7Is4+yAbBtsCh++qD4tiL4ApinB1O9t16CLOebW7tcX+YN7hqPW8fCYS6r2j0uT
IG7S6t38gH+YcJepQssWhpgLalV/1718l5z8wSb4h1fiAgrphsmitNzTH+6ZCimRDZKj0O/FZ4BD
jF1ZFtU2GyN5+evP9AffjhJgxvmPB51V9+crARUTTK+Qogsw32EOzzYGR/Ine/offRzO3S6lMMW9
pT58HBwjtdm66WEsIByQdNfuwf2xjxS9ffUffBzqE4EYwMWr8eHjjOir62DODgZjrH05ynjT2PAg
fn2Rn+v7ZYtaPomQDjQkXnfzwzHCgSpG8yk5lK7/DJNwPq/cvjofYUjfFKRLvFoMx/8kUfUPL2mz
vduOhHjmiZ+/JgYwyFnn5JDqOiIkMSp25mjlB6eZi8M8A7MnLykv/+RzCvv3l6Ug5YRNUcq2RW/y
58u6bg8xlgD01rFCb4uB03xpy5iTAbEY5bgJIIFwOpk7gQOk6j5Ls0m+omtkcjrLEiIH5ax5QTAb
Kp8xRfRIpxfx5uQ0T6CmUA54LEEm0lbAr4j822A3ZJb2tlHa+vM6bRCDr+tKee7CmbcvVOo2/VUy
lEO8szIIiTdOXDCs6WrTdDfAPGkN+4FA74/9eYieFUFI5g2zU0bzMQ8NE6RaMOFprOQdNU8N+HTm
dm+bwCjvjIke4Y5hvkl6IOdbU3cCMaIT2PN6hoQmN/j17H3LhDmEnZ+PJ1JoupiW1+fhtkX7tLV8
9JNHzlveBQbG4LMjZ8JdcwvgN5HOAXg6hZV0gr3ylPW2222SjJEHv1QSvhkFk6YA7mC4yhVa510Y
WgMmIVh+Z17Zlag3XWBF67KY+m+D+hq9dAVif1XVRMSRDeq2fC20Nq11WM8s5XUyzOMm1Z5Sa3zh
5NcmrhML1A1qjLaBq+0nQkGJBknbIX8nrDS9aFjUsnUgoSbXNWG20IcIUQCZm4KVACH+ClUpNFZZ
6wyfTcbIemsxWTlvs85G0+IX86sxAwFA5NImCTPKHJylmeAVQ42IH20eAe+ugrronEM4wwPYlH6X
LFhCFZG5kxXzTW87/WdQmd3XgNesxWsSms6q1s1wl8yM/6NqschYfUIpfZgpSNGl4nWOhhXqFe9s
cHFt0NfO02uGvzB+EJgZWyeyrHJPVgB5Vhp6GHlt9Z1jlOBSmMvP+6ruKnNXq9HB3TsgZySfyYXt
yRt3g66OISHOUXnSeWn6MCtPf8nC3Dr3Jgy+HACmdItLMm23FPtqhoNa5HehQwraSunafcox/BAT
xr4eg/zpONRUbkOEKr1z31zkyO3XGbzjgNORNMQNvs34mTJNvbaQaq21H4SzXtsVZtXTJE950XPV
tPRsxil7D6uWxQ1kB+SOpMujZz2FpXUcKny893Q7uNuM1MHCjl2XLumDTXKrxlwyRudY2XGGkyhV
ehYWTC3mWJhrD/cjs2FlajDgIsMcQgzosQqLetr0gTVNG99ujD1VUWhs+iEyHiTIFqI/lkg74qBq
CAphA/xk50F8+RINPllcsdnP+4iVrd1Ce2fE6RHXZl3TxQBAGnmQ94lNLcuDM5UNQ1dE4g9ZnUMU
KyIoKjvfxq67dYbUf8DmOlUgImJBVEloYhpSSMihGMgsv69cfmrV+VDImd/29rStoyh/Sac5vs1i
jdyfXBCpLirXzbON6+T2ezYjD1jptgDUr/OqmVeSmWO58fkusLzkYGzWg0xZUGBeBi9OC5JyPUcJ
mluzQ/u3q5xWLJBScCnMQklPJIRRTC8JaggsXbHLQLPBj0igbBCiQ6mZqo0w1iokbBs0GaWS62zo
8LoRAOP2OP5QM6way7IiMOZt930f/t8OzN8F/Y1fdGBWPejx4vlvu+e2/KkDs/zYb4jDT7a5UAw9
BITssP7SE/itAaM+0URZRgGLulC65jJb+G2CYClEu4sulpIQXS5HrX92YPxPHBhsl74Jil7T5Oz3
V+YHFnMMNtt/nSGZbdiuQzPHsShvObd9rKKI1sZTWou1O5aA9Ds8sRcy9+VbZ7i087MWxr6GIeYU
vrPPYYt8LsJkV6PxM+gsQSKZYB5R9jNbJw3bTYLNaEQY0D2D1PEK0YsOImwJWYq5aLZ3zuyjbUer
RQBaaK9IQjY3XYs5orDvm6Y7mcd6wRYTi5B5bo1PxXeAkCS3kQE/Hyx4tQnCgLAbPOyd7+xMssMb
FrpzIIL11oOdcekNNgpC3zCY9mFI5Tvsbhpc7ptqDq5RdT0Gi/fVwNFYu7ucBsfOoYf66MdBgcm6
wKcVORuSbMzNqB3xlANv3qOTgSJVQyrWLaP3wMHLEJjtfT4k6nJESXTMJFokXv73HBPrNqjH9sp0
Ev2ujPgL4vxsI7SVbVoQI0cRs2IxmgwAZPT2aeGN6TU9OuuYRxI7u98O9zH2fCgswWSdoCs02RA5
/N/YYQ4xLlTXFUkFc+V88alrXqckc0mWTKac+AKrMq/nCVL6pm7t4MwTEyT/trQ1nDQtz320wOV2
DBMHSnDgvQOfUdsokn26VZ3roX6u8vAz6HABUG8S7VWYCvcxqwPprXrsJVcwBvMLyVuBVyXHQKZC
IEit8sb6qtWEJsSN+w5YCfkk3gACkkU3zsTz+e5+mjlLxau286N474Quoj3szx7kGhzSyVqSpbWW
0DXAZ4e5/yQS25u+ti3RNrTX8Z3lsrUxoWbCugNMY14MjXtdOIa9zbUV1ygaMgbDRoK7DEQGoUhB
nZ4RytxsiUEuOjj3EyQ0kTmXg8+3EaVxtWXv1JdBU10wsEO8VzMtucgYIoDvz+cT4oAfgEwLMM3C
LvalZR+GknGyp4N5FxbiC5LbTUm3ZN1NwKrjAFmbLgt/lSB4q0y1BztBCqtwj54f6MsZE83JrAXJ
yT5ChOvKtAlG74uLYLTP7NQ8S6AODuwAFL5P5MGchwSlhV58WvTC27iesw2jcNt/O0rh1ZFwwSPM
GFFSwZJ0YWiQ7bEaVH3uuumlhBGa5cPaS0nozds7tCFsaSIj3wh2YAoefwphPTjHTt4M5W2tmn0F
8yUUL4gvtuSVcj/NJ1Ml7U2f9pdQoaA013uWI2JgZUT2hDhFLbyiG3QOoGwzldm0wl0BI1hsaeoO
W197hzhOAo7+KPeamm/V8E8hBxVHvioK8uk0qxDR41DYD6lasugpS9hIj8S6ttA8lL5SEdeFII1l
OUcQV4NvuOW1ObOSqzkUK8/8EhOlFJHhLrXag1tf171/lDmwSA34osO97hFSn7qATvSpbdubKH63
WVXQikTHVsYITBuJkA6cT57UWHlce+0GgLEi997NAth3LYH0ht9+CUzA6lEyDwyp4ne26KssISlP
J6637s36qarHV4NYPqZrmXsUdn86ETvVTxnpPe1zRlgb0gNEsNL6CqNwCs8zHcgNjPR+j74ryK7p
OwWbFDk7yl0Ncsev0e1/U2+L6qKD2El4dxwe20I3csf81NggzIhO2zwCRZNnIKfvQ3+QKxfgOlhw
Ap3TjYFhbW6zW8REb7FhfqUJyRKHdBhn5Yh8ghy7YNDbwmFGS2Vj3Nhz0L5KjZDDMIObJg9iyi5h
XCTRUMptkPlk1CH9Gc4Jlks3ojKaw1iVLhOpPjuGYWU9+JYg2jJvyyfAygMWeUBtBk69myJJ2pgw
L/2cNq1/bst4h1gZRl8n9LapWuCOJSpNDvlUKCaQXRgSKIieSDPtSTWAYkF2ZY8awzxr4iRetIv+
iRcS22iLpDqDreuhvoYtWXkkeeV3VjZeZfVALk2FllR32VkdFMllUHA8MqJ7d+bNKM3usc5LbBrP
cSnXaIBv3SW9g+BNrOAcJpzgpEDkP8Tp3uoQ9pbSmU5RPldb8steLEuce2n/kk9xuw5auE5piebP
sl5qo8nWzH0zsJk0IPsUIljSsS1MKe5JbVfbOvXhkmcg9hiGwuac6WdmcomF7cW4hokoMftWLwHn
G1SyxckEPf91GDOE9GXx6jflyZg25pJevs6JY6PmwwZjRuDw8os5jy/rGqFe0szueigi8EPzGjQ9
VDpyg+0HCIearidFYr24FbnLTUFCJ1YBFOaP/jCeZQ27GacvGD/TQRmfMbbsZYqp2xH68f+xdybL
rStn1n0Xz3EDiR5TEuxFSlQvTRDSkYS+zUT79LVw/N+/fF1VjvDcU9vHkkggm/3tvTZFC7tUe3Na
5FICooz1HyNtAKfUNriHfZp6MC1VtksetLy2eU+J2Hgg98trYACccvu7SNW3ZtSdkhrWEl7IT6A+
TMo9eTZmHZ5WexhKK5jKnECuBVQ/fg0t7UhI8Jjx8FYY4COVnkrHh/KN5c6M9HcgYRenqA84mNaw
wmYXo/ikHQ3NfMQHJ1Zcji6uX37P/QPD2ngretxEA2wuKsmsHweagpnau9D4sLos8FKai/QoAlBn
P5BDeZ3kT+GCYCyis4NJ0W9LVmA9vVS5AFmA78Lw6JvrLIzO8Z1v0HTqxWRS7Unn9cbG6kq19bz4
HJunwQxTvvlfqNmHqLY3+MnwQ9Rc4sTMRz5s/fEdVQHf3lJ0MdrmZjLgcoT9rik07eDp8pB7OJuR
AFJB1w4PWSxf4hGQ+vQyDfGOGujtOGL/o42DKtKhPqLFIVxG/X3f+Pt+Hq+0kpfkE3D0h/4XL2uA
mwlYgMTn6YbTwW5MrpBLw3tdH2Lf3/KBrZfwwZTHh6rAQjvTIt9OkDy1QHceba39aMlBm6kWzCwX
kZ5QmqXaCx54TA7q3iBoBbxkXWoNjYkpTE5/HVpNIBoTGJwuSDhkZ09SWzXnxVsmv73cuYylfDXE
tO1goViZTYkNHISY2CjNOYGe7waVHrjgeig0dDlDAvIJj5l8vdhc/ayDLBOzRFk3OGdupsWvSL35
tcPihX6nBfTWkBeg7YKEodkX7mmU8OKl609HVXzxVR4ysCIhvYxjV5x5tXBlksXKrKOz3H/9HlmD
rg4cbO7V6Yt27dIXTTWajWoHKWJO3A3i0n1ETT3fhLxfUEa96u+0mO0QTJpNopacmr7ydUlATe7E
aAfO0GH9lw+jadhBpYaSd6KAwFjC0aPjp9/P0nr1yYk+9iURWdOW/snXePycXtdX1ajZjxR+vorq
0Z/Hi6rNh4rgl93DUNPUNfaak2MYNy42/UEanDQtn4IzeURGWTlRc6U+7t5LerKuyfuge3cKXL/m
0++pBfGs74wly8lnn1vyphig75hWv5119bUs5NvCKtgHgFBQ20xnuHpqSvoT4c8sZ9JtVrs+JmLv
yY/DDSmo1UA1gNurrTu9WEvHKHH3bZngjpXeMV+i3E2y77s43uhuIijYQwLRQanYFGrTCfwraj+5
xSc7jugAbDBqbwqjey7N4o3alXcwIeHRdvMNSitLADGgyEhfTHIgCZwEJuF8bxl7BetCP5f+GpWS
HSPJMMy44Yey+3XX5xcTOganEiIwyZq4DyTLARyKQzvduTDDixVdwuS9rDiIWLd5Jnd9qR2wVL9J
1MsitxB6amZ++rsZ5dsMP6Ei4D3QLZPp1cYGCl7PJTWvxASrwgtUiPbAGvPRQKJNiQp6CV+IrT0C
jD+UCe1DDt1hlr0fzS4A0MrDQ1ygqI1dSYnvLqnYNVJr0+S2s4HpFe4U3uLGCu/d5j0F8r1GI3e3
s3VPTsXcQKlCvcmASLrwfKJp3Se2OKQYe+GrUUwL7Yea64SMFqGn7LlBgEgmd0/u4zlOMXdo+Sd6
yNoSH9K17ibL/RTRL9p0xp0TN5RGpcdOvJiV8WHjAe1K8xH8RrwtZpfdGvtiqlGjQu1Hg220Md+J
0odvXtSwgZZe2mirwZh2M7Eo3CwEK5q2fWhHF4dLFabLfxZNZ3IZ9lYlSIWto6qD6iI2TOLeK8Pi
XAVydGaZcE6mlX1qtvk6sD6T3MB3igOYR9LBcBQld8ZkfhY0VwZj0lDL4TIOGeajP8gXo4nvB9tq
SQdlX4vpHc7sDVr4yhDDDif21Z4YqGEhv4Sd/iWh+7VJga8agghyMo0f7VdjDeuJR8gfvbPhGJfc
sja0ftBlKiva2/Rqx84PKkK7idhK71Kfa54htOxckqm51H7rL05ag1NpjmJNzW/a+WKVpkV74YYL
kL/0zUM3ZPZDrgy59Wn8eVX0/b3T1YoDrZzzdWIZ8sbJOc4vcMV3LaKRZOh7pEtPeOd+1vw9Poaq
At6CQLmS4eBsVT4DsTe8fAjosdMF3U9JUVH0PFs/fR3XmPPTcrhQ/97dRnYL4s2ePY8XCuwaaSPZ
Qb+ORLtgyjrMAxuZGJQWgvbUh4b6Ia2r/H1ajZ0XUDkT2c+FXjgtMMM+andaPWnn0ImSXTL6ZBNL
fLpjknLumDl639VkPsFXLTHZuAuTi0/Mj0u3pkAm0Afayx7EUZbH9NoZ0HHWKo/ihuxglqhVDfaU
0OFC1dR6N6o2PbIH0gYHi5eOdZQu3YxcPdEgzdnPpkeub4pCylVgrYHdCP2SsgQRUfBHHaRF70jG
YWMQLN4cTtXeSZPaurjU/9Dui9Z6mCWQGQBrU7SfWrc9+XhcHquCnUCa+LI4klWYxPUm4onOCmuR
q8fKvYSKtpfEYdixyvkvYaBxnurbuDyDJ+eP78gvXJGO8snbwCEY0ltPaLazZdY/z4+2lYDdmEZb
4+ZInSJEFJEcioZrWmBp4fQM2Y1aCsfiXWoxFnPspK7PgU0lT9Gss4G5buhSROaTEhC/PLZl/aAo
rKzhD+C6z0wCZpneoEGLRtRn6MQlKm3i8UEdQpT6HOTjqI8bvxUz+Pt0FqTRGsphW7CPqhkO+ew6
40Pa4a385uIWu98JrIJ1P8jSOlLzA+oGC/lwA61m3jO3oiE+HIFEjy2IZ2OuHHHfWB0WEVYCcQoF
wZUgScZm2pUqzcMdnp7fYCdO1hQFl8t6Vpf0ZTue95vT09ngrcZ0AKdAFdAKuzZk8NRy+C6cOZVn
R/YotITrKAPqs8z+REq1QDFj4+6O4VjaTMjmKcRGZAJzMZuxt3cFrQ4ezeTMhVZVp7u39ejZVGH7
QrunG8D8Lmu/+zQwZ13BRMrvSnFCyf3MDlRbx7uxnOSx1vvqDbI9hnNwIsZ8GHRGqFRpAGJgM5mo
u8PuoLBxznAnk7Q+EuaMrimpp5g2hdlJVs4YtVtc40yFphw/Hib/1yRP5akfcxAGEsC8BUZzWsUs
A/3KmUPuD9ThfCsn9A82OvhDTdHdfZN41dlQnX3FR2NzZyOreGxl3TF3g+b+ogag2IBNSJo2XUpR
Vm7LFk9+s3SDF1M6HZ2iWMoP0oFESs1E7I57k02ihg47KaICudqtLMrJM9fajrTDvIx2rH701uNZ
H8KFI2fG5UPpmuZtmbTatiF4dSqsiPuCuEl0ODDLQIruClEXB2eeWOnGVjdTuHiR8ZCxXL76nkFU
QVTRQwj0muMhRCUkrB6VzeYwfikSw3+V3cTuXdA75wdTOEYf5VJl1hfciVMpxa/MzTHwql4Uz2k2
2ciLNIyu0jquLrMp2m8Rlbc8R/nKVHX6o6UelVbjMPfVzlDMstCXGmcLn+eikwBTG+Co3HDTqO7u
06YQJJRlZNFXLMN2RaO9QySRaMmLgHVJmaZL2X1t9gLJR3B9oxhc1TxeLnpFs6DigpJEOQHZeKCR
fdD7PQ2L0PaIg86xdUsUkOUqN61drZuhiw+3y7fdKOUe+c0kWhrZd63wiFrNZnUw5/e4vR9arDVw
PnVKSHeT644Pbm8mR9zXxdF0ZhO8sarsFRAujs+aSL5FRtZkPVJweDTyNrqLIs96gEnFBQFv9Moo
qYAbdZpNVkjPcht1MIDyjggIbq/7ObOmi8CyxMtleie7537F562uJisMx46W0O74aGYoAwbSwj73
G2Nl0RLDTJLgBnXFIELTWh9PhCHQXby23+ZmGq4b4K0rZ5k69XaIkqou3RCf9ZztlP4zXquciGv2
2kz2Q6tzEq522uifxiL6okl2J3NrRQ/w2pU5RaHTvvOhzxohx4453Ojh3N0MYB3Jg6RiXTOU4eGE
9UQ4jTwUbPqzVREGt9rJ5vKTmV9OAXM/jcy42OrV4ECwJC5iik1vUGygkldHpic4p+3nOBcLtXw0
fwYODoRPLJ1YUG1kr3k10Y9umfmbsJTFbFkLvDFuNy15GFgy4eS2+576Af9AiE2mnAlh0+x4Pguw
2pjuXnO3TL9MZccLoc78Zc1MhlmUacR1Myt/wmgo3pyKZmJT6ma0JmqofURt4zJe1MZDHGfdo5hF
CXgPitTtRPzvOrgqRG7XlfOZtlZ2pB+l3fI/2nX2oO/10XK+apG7hGhrTu+DkfUfrbKQJwbV3Jpl
Xuw9hoG7ZNbAj7kuBTOavtLM8jqO6EJdeJomi/igio11H4/xKw0bYjeQFCNK11FBWN1GbIFBWCfO
Et+MVmGU+Ac9NLeSxRQoLjzKnNNa6i+v5JiobTw3534oJJpzQwK1j07IWenaMyM4kbkQ6z5C26Xq
w3ke5nFD//S+NrT4S7k2kZ9KnhTOMZqQOrWvQsdiAG5Tc6O5N3SaDqvI9h8KTXKZVbLfSzAznBUg
mSGE4rAkm16FTw648R1GjPSmEgVwj1rBjwOIfOfK6m1M2u+0H4k8MjI1IJTlFsn4DgkewPUIIlxE
xx6ktJZrGzNszA936oxNHafa1gHv1TXdLvLK8FB7dFEgpT8JhwefrgT3titTlBataLdoWZupUxzp
PK2BddC1t05tP/RDxJxSn2uK0ej8ITZ7YggRgLicd3qlvZH9mvcVbTugByDp1T34YKZCqjPdjdd/
pfbA5cI39nVJym1S/TWMnGYFf3xgfFS4G0L3L2OUtbzH9gXRJn3m+JntKruni3OZ+iZLcWkkM/5v
mIybacA8aBvlcbXtex+In6imfWX2NsFDRxx8RN79VLb922TkBUdrUP3JUheS26+2V+0kiY0ISZdy
IS43pjNdRearLQj9UzeZ0V7NI8llj17Vld4qdz0WWUSxjsf51zJuqStFHk7AuGe8SxWphJxMvEMd
jzf88kBmIHjoW67X9UEYVr+a0AsHNxP3OX16SneLDcVV40aD78UU5p0p/YTKVnNi6tSLlSGZN35D
JMdghmbZw53mtTwenMPWSmPUTWsHb6AYD3KkgcRCc6Txur0OA09Mlo8XRgnQMjwn3eY0Od8UbVY/
+KF+BkYiDp1WPEox3RjR+DWCmmjq5uTN7k1ap8/+b6lvUA+c4PVVURX5tRbu+EUOH4BX3F5kT8VZ
mmTuraNnORpF2+1Zd7uNDYvm5BVlyuGDP2Yg7np1DKAaHTaVkDeNsJwZYPjRVx71esxzokvRxk8W
4r2eVgW6vcHJvju4OtW6MrsyGoR2DU4RSOC690Z2p4Hjl1nsM7w9UusokF+AD+mr6mf3OjXd2sSQ
dE1lY39UY+/d275BQ2PISsdpSc9PvqLbdDUa1uPITWCd5/RlDFBCWqcqt6aJjlkwXdn1Klc3g2se
DUS8da8PF4k15tn3s/g21CR9ISq5F+WM5KY8eszqETJQT6157HsfTcM4cd1ARzsPg0DVkX140MH7
VYUIVK6/ExcU+xIuLbhYAyFw2A1mBKqgMx87lpJgjECE4+JQnyOeE2CPWc1DUd6b4CIBid14wrmH
e/lpmNEuZ0n0EAH5Ro+m6leG/4AV8aCipcRjAEQbaqcoIy9Ycj73q/cadklS9qdBKxQH8Ra/QA0q
U87IiXWdI6mzsPv5mKGN67+oVA7qnL+GroovYZo0bNBAbCa3OV3PU5rAmqk1Z8dtado7YBmxL+XP
E+JjHxvmE/iHY4eQV5KCWnXFb1mQF2GMDQlbP5UvY6FtsoZpi0caf90O8OREPNsnt23e8JidrCpl
SMBke143auy27thEG/blBN/38EoO9YXu0Aeus/kTfw6UF3to1rV3oE16lVkoxmNUBxSc3ZjAZOL6
RH9WfDcAH9x2k32bJl/EYdJklUp0mWbqabAt1+Db5rekN8bPth3tWwrC1VcSDZ2zoVt+DMaxW5T0
pPHDtcYraFGQgUgKqc0CQ0lhEsdgb/SfI64g2onJONThySvfqsi2P/RFc8v5Lcn/esv75NV6q605
t7VyQ1dhgyVDy4vAKBdHm1XmAA96XexsY0B1DmV/a3A9Cbw61s8CGzUNpC6DKCvX519uzBEDPab4
5jAaMT9Mexprc4grtKtRnhmZDC0Rg7/1KYJaS8AHS/jO4GC2jpWTvpm4cIZzaJkT4qYENbNEwiAA
VdSS/HY+/McE8jfDxjLxL2I4H0X18Rf3x/K//zN/4wr8Gr9Bao77l/yohqP4D3hsREsF1UpLDvRP
98cSzbEsXafBe4kOAFjD2fr/86Pw3DAkE87BGm8Tbvu3EjjWYrX8b/cHv9ESbwVyBWvAswzf/Ccb
ddSwxBTeLB45rcO9b8uWRdkN5/qrTsJ4EyvbJvkhohEGUJ1Xa0/QqriecEq5h7LXG0DsVV1qzFx8
uVmaiOeVzB3nzrJj1L5SN9nWF3AGmpgxVQ/prL23vUQN5TZUfeoc9iekI1MO8JxN7R72F+IVWPUe
qS3vp3rT6Xb8VTi1R3SyLG3O/HE7e9tC5fVdYoL2bdTQI2txTAKxmjSN9oZT1L9Nxki1KxgW/SHL
e2aUUQlPFwvj/G96gz0OcCguwuJ7NG1Co381s7Z8s8nckBVl0h2updG164LG4eAfnqn/xbq9OIz/
+j2RxBI8LeT/PByz/+TUzVtwYQ2H6UfYDHJDNrfdjqbstpqBRs4AQ9v+65+3OJb+6Qfypzj8Ycj4
nmG6//QDO6NgI2zt6dHR6+kUlVX/NpqeZm6H0G+cVd1llMl0+P/OXQsxYweaFTFOEqRZc2ClU6mG
HcAcxBxO/gRfnRSCefGanHjK1LD72z4yNWvZwAofTZX1YCUejx4Tm+mpc5cKlNE0Jwh5NU1C5TSw
lrLzOMx7bTurgnkmz7HKumFWYFLdhdyMinYrhfTpdTNrjmV6GF40cj8igCden+CLNvcOHsz3OMqh
/mqyMz/sxGl/rCJLG2oYa5cIdB9ynv7Xn+X/+O4cIm5ApSimtDhtLG/zP9rusS0J5qjO+Kii8iec
q1Ok8SnNhr/XsjD5+xf3n3X4b8va9H8vwyswuOVX8o8L8fIP/r4Om/ofHnk4klJYVAzC/HwFf3fh
Gf4fOlY6kiQ2Jw6+KJ7zP2P8BgHJ5V/gzDN48czFoPfnMmz9QfoELiDhOPJkOhmUf8eG53n/tA6z
ovOLYWvmosRP403/6zOSImDD06kxAlv6lYPupvA1Ctm1RD+Cg8Hqk6OPOgo/O9OsZngzPVoB1do0
xi0v4cbhGmcyN5xWqZcFCqjF2khQjSBzDL2x9rR7NT9QLbHV2+JYFadGhTdVh6EC1ZBJTYTr/F5o
HzkWakOFG25BKui6XnuuxFfdc8CdT42xR5Jb2/KT/l8AYkVGYa2F41WArK1SXSFCU9Uu1Mb10JGc
MCDp8I2PgwngsPI6bseZZ1Ypht9UW7eo0010m+amv7Fkd8ixevsFpX/pZfRa2jvuE3Ixq9qJHuKo
5MI+HJteO1JJTiTBByOEGiSyCu+LUkHTEV/WidvD6sT3D4o6bJu9prpdazBmlDkdIPqp4ZoZ9u+9
27cg4+SMW5nBphN9LfM35OPzYJ0rRNeyPZgLizkCbpLTuraeze4oe35/2W3S2F6LMgriAVN3yiBC
07YD9LMOlLRuTJtB/cCjCbzip6OJGPT/rmqfPP8LdM0K4QXPAWaY3hIXJRp9JaHm7SR9nGnWnTPb
eZpHx9mbokhh8XvR1kd88MnxI+wj4cXfsSTcJ7An2hwzYdU8p0OzbRJJ2WeK6RyNW0xcijTDbc46
VF/MFdFRK24Mi5JA+5XDJeQ4Q2P0/QnlNNDcM4WDh37IzGW9zsHYGJ9hN1OYqifdiQSqvHQzKf7S
fu6YloTIuJxFVzFWM5pFIQ3a+mMzOIEbhc+izAOR2MYmtqnqmXeVHC5FRy5vZbmSkPh85xM43yXe
qaxEwod/yDF7I9na9BOP9FQ3uXk2e2sz9cPWGlBXxLhBtjlVolsxJvluwpwnmqTH6JQbvaoP1E0G
wKt/BAMa3yt2FkJvCK4a1zcFyxaVWYDQx1U0w88OvbOTp7hmsKHTg+KGSF9EQbSdBkCWut0UZSna
cdtbaxSDqtLbu3Qf8S2vUxqwcRMFYztSirDgqNNgzq6dz7w79qcVyt3a8yauuDSsWslt6DJGyfpt
0Ysr+8Fa99jaBrSGwVhHrY+d8cxx8IAvfg2CZm9ETcMM65j01jo1A65l6DTEYR6lu4n155CuEsMa
ufFR9m2F/p2Aan3AWLzGqQekUDvRJL3qUn9ddu8LrM4prx24HyOGelbqizcdr03RsofG037Uh/tu
tHdipqqS+KYNuci0knallV2Ioe5+qF4osT4u6IY0twPOYQFWe7nVx0vKccrD0GHzKuE23bjDjza/
JPorQQnabMPmOhRZUFfI83o3bA3tphwPyr7PZBQvJ6Juq7qrYNyl68QU1HG0qG1qUiZl14qXP+m5
tTppeYORdZ9gGUa6MvoIYkG47gxKiWaBKorswPw4HpyeudBvttympbY7TJ2DWWM/zLQ7qgOd2PhB
EVzTD4Xm/ziGyWto8zZ4M1ZF4FzugNuZR8Ss6EQdV9P4qYDioaduipg3zRYeiCQKL4wnSPxMs911
zSB0atAS5+9Q+1lOkn1uA5u87x1jp9JrmoIA7S+9nfgnZgOvFBjxaJfrXkSfYsowrsmnyoHs27j6
xtaym8JWDDWPi6Q5NnGxaqf46FnDXdvS7MPjUiiQaXjD3JUbp/vesraEYEEFmtSzxSEL4IwZg5Z2
1fPRZFc1v6BR+IzMBzwkdCZtKXre8Nz5m0jHOtTQdrEeLZqTtSYLMeD0P247H2dPu5nHBz2G/Emt
r+VdOTo9EhEJ4GG+1Za7I7ixzwRzgqpAgMirhjU+orQKuaK1AsOKL62dqIsilAInMck/pR3faQZR
Lddv7jD6vPe8tQCFr7qgM8Z09DfJXtNignxvB4y/WumLm4icS9MDuzSX2igLzJ6iPbYo7KuBu6W0
bbyyw5Cc2hTbTVhM736qMzwVByJBdKE7QW23zrZWSX+pKkbUohrSY2Z022ZW+r6xRLcBaowtJ/rt
xBEYQhWfne7mh2bAtb9OZW/fmHU8vjgtXbyRn7dPZinWZsImS1G3/O4H33hh3pvt25Eyit7BjmxX
6PNtiZkBat+RcPQYRGWIlyNnsC9pxpND0ZFgEljg+r3VeL+KWkQnTbbRgQwbPdUkjbBDdN2RK0r3
FNpUZ4KnAuPssRJViU03rFI88L33EkMRTuIBUI6fPMuBCZ9g8/fd4WrnPm9kfG5G8RRq4QZ4QASR
K8JP5WHJZCw3tNa9TJxoB0Xurp+9ZRBrBKluvYB35XDe4BPfjuqE4PdDMQeYskovP0VTu0eqwXTU
BqcTMPT8dF7zYM3MmfSI9ykWT4YdHrO+O01WvB/9+UXRFhbO469EgcPiL7C2RkJ3ne0cfBfNVHkJ
fia+YLcrAvhaG4tNaW3amlqTxkf8jwHnNPGLXg6vlW281HSqoR3TH1j2h7ho7ojTbLVKvrTusIvb
ljJjIHzBghbAlN3sq+h2VEXAbWknXSAMTHPrZRzg2A1VV5aG9EjPZpxirksSTe1nknH93CHvO95P
4fkttuRSBnqlymdcth4xtXAMGluaG9FxZUBF8ylKSlRC4aPlSHUlklUHhSUxATE9n7d448FJ6irs
HkurijcWNM93xyKjwyrbtoyNYmtCanfsFYC6fF0bzDIwT7Nok+wZArvGtekgGd6VocWBKGEsTSOX
S//aZF1J9UP7hRzWPYe1Y8UHB6PPNbRN2BnSTNn8J4Z2KKn0d2QDhbs0DKLw5pGbs4TiSlyVzDtL
UKeVf3S1mhMlzjUafiCnF8es4T1aFbHmnnir5W1GruXNmjTImrJQN7TXUkjRuNJ+xxFXEY70gBL6
vsfgudG614qHYdN3SpG/akIRbTumBZQ9sr8eoVDntBNZ1HBRDHVgTbQ3Vk9vUTbH9OkqCuc9gL27
QsvmkzKj6GpQxLZWYirPGlQNpL9frf+YucOJjvP5uYM2esAvSZCQ4Qhl0455Y45UAVIrML5RXyIv
FGllwZBiCPJTn1mFlM61mifv7MuxuvKrhPTpjvc4vXtaJQBrlmn7nE3Cp11mcW8WnSVX/ALzr45p
9y4X7qEO4Rf6BLju2IxpsIxNCZTeDDkP6idkfu3Siar8hLdaPjPlrm7sQTm8ephAu8nj55XzFAUV
03SsvlzckS6fwLYPNwmVp76o8QWYmwy1cJuaLmKd7TVHvSzbQLOzpyhvXyaB24v0nsMrqUXrFMEc
38E7YN7qCJIwYSzInR2TU/VRACd7Toi/bnDfDHupc1LORSxJ1U3hFsO08+SWfrzVKFnd+04oqDYc
NDSggrPV5Gnx1s+iK4XoxP28LjxbbdMhE/fpPczgX0kVHttS0a6abBOqZhr5FkePTTUPjEn7jCpS
/DFpUnGEozM2tIcDwZ34VoU+wcahf8Q0QgywlRg1cz++oT3yUVOwfme9OWshyij5lARnXrgq6af4
bgYuDUhUVNxnLkUc40NLjYi1HEg4G+7xAzD8QnC9SbDtznnyK0ooTKpT51V07nPa0yfegswjr3MX
YgY4Or1F4uIn57sMpjy5D1Op7vSUnThMkzJoEy3bpIA5bc14Ke2Ro23KAEnFDSEJ1OCo9+9z2sZY
Bk8TaQPM28MVUNtL2as7ZUpMlbLjdsCMOhKlsSMV/DT11lu13FsMLimRmx2F0VAEPmlrxxmyc++M
XEP8cilJtkhExkSWKgeTu3TzBxZTDsW4arY0N2OzGDt7CyH5OUpG4BH4vA5KxX56hwpXBzPP7Xdq
x02ASQWviqbRPyY07zxSA59sNbtqDmyyeDva0B8or7TlOcu77kITbLrr+iKtVkVTZbwZhR/grimD
qHUpw6VYHQ5hs3hmCCUSZfXxJ1D4NHOP8grjZppVRRJYly1e9ZFalbyuKGzh+Q6Gtoo/pWr4tM34
iM9LyhvSPIxcSyvqYC63e+IEISBtWmeSkyMZN857G0IxDMg52zRav3Mm8Y1Xadd2jRtktK+uauG8
cSlOV9o8flCRQRMkDPXDbx3hP4rK38S/FLZXDKuHj/Iv2vbyL/5fsNH/A+XYw0ZmoJLYyCN/Siri
Nz5qUa+Rtg0LosF/SyrC/cOlvgEhxkJchMyGVvanpGIAl0JmIekGMcCGKeT/O5KKMK1FM/kHzRTB
HZ8amooNPoaR4P/Q3TwVMeEtGLO180hnoNlK7KBxRkk5I/9BX1tOFknugnCjbrVJ521b+bb0uruh
pgs3wCVLwqoSUZoHER+Cfk4KjZ46PxoimAKoQ4TnCiOnVY7xkX/UlWTb8MZeqid3JB2JsaaNXpIO
1xeckkmFZ1rL8g99mBuuG31MZWSh9fR2mgU3/tjv7sLRsz7clK0hC2X2mrgVyO8BMkKTxdmb1WNA
C+ywYM8dFh85wgPWk/TCQ88VZ8Tfipr10yaDoMmVEjOnL92fROblxmq6/K7NEyruBRINhzzI1NaE
hmu2jM8IrBN3msiOJ6vJ0bQ13xzzSZ32hVXXadYjB8Tmti2oRKDzssJIP0beqfATezc7eM1d9GGQ
/qlCn++4uRKdNy+QtyUZtGZ0vnS2B9+geJsAolqFQyvuZEQv7sodwmpLPrFkXJ9i9rW6ZtzBfye8
pjhCHHXm5sAInMq7xZyQfHKnBQTg5o/Y4egAI/fw6EeMOMnsedHedABETrB0n5Je59+1EAM2thf+
tF79xrAcWAC1F+Q+UhQdqBhrKssBQcW+TbOVyLHy1dmTg8+bPTGIKzYKaiSWIS6+C6Si0qbzqIM7
UCfFji+NuANL/RNBbnGLiflMg/xTYtrcLCaPm74xJtHzPLXhCeg2LpAq7IuvtscaSz5o3guT5NBK
kzmh7AFq0QorQ7V2U5fzKb8b7lDB3V3KfjxKl29rzJfmi6r240MXMsnzLUN78J0eKidl4YGwUgJd
pVPt/Dieoc12eDwm3T6GuaGQBftpS03CBp6tz8/jdBTRDtCZ8eI4THeRWwsicZMbeL15plxSC5zM
n2iudi52U1L+F3MJTHN2q1i23HlzIzqHxlA/lqlbXMJKpV8QMR1q0GRXHGBd9jvkyGTDLKd5dspc
v6f1nPZk34t/SYhLAf3uWArKChtkSZSmcRCFJs2gPWNMmOx48iCBWiOwzc2xnDJayIriBg9sDcxI
4C/xumUbHWq82Qa2gyYzar6EAlMCpB25SunI3iwgE96rWD5aTG7uG20wdmkaNWQZpicjAYJosXjg
gK3iicMsjpvCFqeZaoWgNMT7wPnsoKji5njg47OLLC79Ve1wqiS8eOvhCd6Y1C4EutZDw/D13UwW
5VZp2EQxcZtnbsWkfK25vzAl6s4gWZlu1YVvfVX0zq2pjhgOshmTU5PE7la48lW0Itpwy8ZQ6nLy
TUVERs50mDx7S/aMiyn+ED9V3nbkWz9GukbXh99MnNgi6xHseMv6FNOtAD15fFVzBfYymTbF1PBt
08aVv3ukYLHP8s8U0z4em/9i7zya40bSrf1Xvpj1hwlkJuzibsoXTdGJFKkNgnLwJuGBX38fdPfM
Fas1Ymg/i45oE+qCSaR533Oes5gL55DPahQpsRX2jRfBgoUyj8awpvIShAW5F0ZdJ0esTnrjBGH2
cXA6daEHYV2mIxpw0aTqoqT/bLr1V9mnn2NRubd6AjCdGzaVU843NKgJln6CIDlP+9pnbvTJuMwP
5G6GlHjb1Bi6z41IqefwbdktxZnSxSdhx0VkbZrQFgcfLO0rwsFwDRvEX+vEcq6Dvs9MmCcmvtQo
1uLebThprkDKw03epr0rrmZsyuVKqob9fJjz1u7GJuSUK0KOh4qK+gbI+k6V3fW4ZNeUZnWQdXXE
UnxjzEvAPGONQh3xCQJQdRpPT3D7EUZKdm51emXG+F0D97O14LGtaFeha01aKsnamg5mFp1CmQfr
vmQbpyg3jQGHaJIkTTaH/Nd9I8xdPgT8c3kg6xMx4fTFih/MgEnNs18ofK3H0NyJut+XPZZDiZKL
c7iX5VuVczBOvMsK0kZuZZd9ri6DkZozEVrBXO/nCMNVUkGrLk6L0Mgl3qTqfeSlalcspmQ1bYuB
Q60fMVfQKDAQvIqW6l814kkz2ceSRwWNRlFZTI3gXiUjM4E8pEvJuwiuhqzcGNZ02xrE0bSm9YHZ
DJeCgb1uxbJlrRJOThEWGsrPWKQQY6l8UKugQ+Mq8+hO09MlQ6u40UpdkVzxkObAYrN6XxtJvdG5
KQ+2mVmgYukCG9Ka5wsoOuJO1KyukQHhrvAC51FLKqtbMlEfXayEZBVRtkvoe2Moc0iB7Jk5d1Sb
8p3tI6BDeYMnNHRtTO/+d1noHNEv1JS5EFfsRr9UDvOHgxVkRcqjtUYB1B39cfgcjEl7TeBnswYx
p46pjoIb4CIFJ+LFuK/Ki5HU3fUYtd2WqCxyEBLrgjkQeMLAtj+umgHpabURZXQIK/+mdGtCElto
y6nhURpUYbUt6VJuB2/5dtv+K83CawFQEstl93kuFF+Ef5OrWR6Cwa93oVU+2GbwYBsIG9mtvLYw
0VZ53UMqyiirgJdYM2HuwIzvOD+dxAiAhSrFtE6y4a5nEfTtQq1RoDPYwc4kPeCAkejpDhVlGDR3
8Imu9CCZEfvs4HWKGnFt5h+HnFRptgzDoUX+eq2LyX0dUCtcINIldbiFFb2CYBPv1BK0MLSdeIko
8VY4DShSxGG3pTDI3qcnhAYKvrxCMZ5vbR2nz0TXGy+DO1+zbHA66Dzc8kHpW99iLgkiJQcd3RWg
7GJUhzYHfwiZn4JeetQ5O7FFfpoBTkCOi1zUexHonNeGGzwMGZqsJGG+I4UORe/UQ5IoaxyPg1Xm
t47sSqrWLaduViFsRR8DPx/WJH7dLDrBqrfJkpsbZj2FnbdWV/1A8TbDqNoPxouI451nIlOLvGYX
jTqjnKju7DmXJ2Ier/IOHEKOtWdvJCAR6L98byp6TeFMgLaZ3ne2X7ElEYzf6rLNnB0eGbA9fvqd
Ap0iWdNwNsCTgN/TVUlQRB7Svnc3EftSfIh0wVXd+gutanpsYl2iE2TXxQkLqZhQL57Iv9sBofA6
T7zDRCPccckwHXL9EdOKvQ6BGtA2c3uQCWhEnSqFbtZbcPd3XlRX1xgYs4s5w7LozsMHKdkvgbh5
DTwxrmLdzMcUdD1WPlBOvbiPGu8mSRZncaBRItaR29wi8K13aRsBF54AbuoAbRk+3vIraip80gKF
+KMwW39YO+BsXu2GfMreyxBpxmFOY68wpivkp+1dyRNb+bGlYWmO5pMkXW4FeoJw5hnHxGT0/HM3
6Nk4oPjMF2KplR6CxjY2bVe6Fea/fDA5v/aTeZE5GmFmnkfhaoo0hsAEFcodoTnZJ8sI+UE5L1nM
aX3d2ouTbhiDU+ggHmmBl6hDXmgs9FXmFNcNqTCfzHGIlmQUcUxds2M1GvsjSQsMNBnApuLwjXvM
tUmMIl7t2jVStc+9Su/YZbsXo5s8J3nbx7jL0FA3tAcvMUpYz82k2d1kmUO90da7kU7M1ovi2zmi
CUxr6/M4dNA4k3Es8FS3ZrWxo9rrMXh7RrJHgOEyaRvOcDHXkLD3Zp+Up3rqpstOCFxDKzFOJv2D
pizcBtNhOUMTsedmwdxF47VoEYhs8tK7h8uUDwc/zqZ8Y3Vj/Yjkkw/Gbgvx2vs6espUgN/HyEb7
ijBkgyK11bfEUrhhWH9VRuo4uA0NXv4kZJRtyYhLFCjwPCabFQRhcclcTS+OaZzcWYNKPcAOKu/Z
avKsFjFq35KsA20CG8W+dqzE3EmXJjkyfEf7H4lR9RoEuFgi1xFtOuMery6RdRZsdBqeI/FKHR+7
4+gtMmPDvZi7uJLPUMlgelQYNGhH24Frb7qoaD6NY4UW2M3zuN6kPYLFo8uyI297IuyZXOepKTpO
ThzIAIg5SUeokfAqPtiQZI0gte3PlhnkH7Q06v7oOMw0D7rPyY7hZMky7WonHa6KqdP4jMAQaJwy
Td2/FoDLcH0FnRXfRblPP0FFVGqOc608BP5xBjlg6uORYntadZdDwN5a1Tn3hTRpRdIekCoVtuGm
LgxOLdAivk0okI+qFennLCp8PLwSbbbR2kcPFsttlHukhxATsOP9GFDcGm8d9A79RkrDPh4DI7od
ZZ99iEM81jjAGZZHzzZmSi+zg4ezMTepazwWGWLIvN/JVDjHQDXuQeOAVElT3rBsVPSvOb7mUf2c
ZF61dTqtt2XO6ElhibiN0PddjGhxbZX+KR36/LksvdegQfNgOf1TMSq9zg233nRWKcgI1tFDYDoP
Wc511lX+CMOrpFRIsTvQF34e0srphltyPzdDVYmdyoxLkdaL5VR9aKRYVD45ZPrsib4opeMYzBo5
0mKNkvduKtVLjbqVI0GwRqiBJaHCy5O239rS2Y7l9DQM/gms2UcqqJa10t3YUjBInnjVLzQtbqOS
yr9h6NesvC3b9GgX7ZfELA+5M13NMyiRPmlenIQXMPrrvJ3prwJocOifhpU+JhoFfgL7DFXvvW7M
XdSLmw4rHRFixQWVum+mX6G8Cv3yJI3mgWwX6o5mfhtawz11/mtBGwdZslGv56qn2NdcBq68bUeD
8rjZfvcllRCdXqTBOF0pFbEL7dm+lyMppAhyQ93fzWX2PPneJ47iw0GlwdHRCgO0w3GIzxAl2H5Z
BIv4kOvvoCZWjhPcZh5LmVJbWi47Jl9KcKbzKUMwEnVAYSgR0g5qrB3Agv3MASPMvM/txPOwpyO6
s5cJIUjRD/HLFDWQlYgWnmYynb3ki0Wq5qUwi08UPI5Tja2USXKTT1ioZZk/jaE0t521xI67r0YA
6o8gHmQbTjzs0HYv2YfloWYVrML25FZWT8iKnF9bi+FIpZ/r7glCgxV6xGbBt2yCIsLlRHF+yUrn
/wTA/gV2b4njtChXnpd9pSq8K1tM+4oJfS1Fcjlm5pXnAmOp6E4bc4WnEFspHAV1P7jJY5Had01C
/9W26zvkxxzvPZ6y5xxdPz4CZz945FTP/Pt0abZ6bfYAX+/QouhA07Ynye3BZOtujuEJDM7TqIfg
MevybRYjYZCAuvz0UZn9pmq9i6g3j2VlYKqpD+7sHOpaZxvq66sRIzx6l2JvyuGyb4MDmQsXXodu
rkkfM2muHS+DuBgeKT4/SA+sTTBkF6LGwdtb8ZVviou2EnuTfBrVGI8BCcbrqou/YeC2EHrPam9a
Lb4kMrulfw+cskGuxAfOOk+bj8gbLXDW8+Gvs6m+9WbDu+kdfUPR5Eh95hkuzNeAjeHMEr3x2jQ4
IevsrsyhFyiCypc6mtSlX4Fihs26qSNmjKQvxCaB3bxB0ezfEs9VrfqkWFp9jbPlHPU0jigkAIJb
AHvHdKOCNr8jeQevvqwuMaOrfd2SoIp54IZYvwenwc2UQMFxEGfEwQcb3sQ8+P59F0YUKQy4KVNl
YnXTFDV8MGhq7VLSuZgr60Lg2MA9ubXS1jhQzQHEkEmUIPZDOzNugQmytsHjMvTlrD1rR0RkvqfG
cRcgK6KSxbmbkuRhJlBsDAwCfvqDXeTFXpvuTg7kaGC6+zxb0XNj0LFLqy3FJT6U2BVrKy1OKlHr
2vSPxKYQd9i0BD66F+4S+5SDoiqqY+KhAfCygzWaxrVRnzDOgW9YlEjguNIl3A0E/Cb1UZBYwdci
1gtoYUWmKrSFCFpOQMZVjeLe1+HHplSM2GbfsGSXnBld27plvl4Ro4VfKNm4Lfv43FXGtbTT+yDw
d7jwcVPcZ5V7rLX3aMp508/5veSBW3597CSntYI9umBLKtMdcc7IF2bAGm6pfPL/cFkVPTYGjuAl
ewj96kXzFlf1hxrg5AZ/q7PDlYkqxUirdWNqGF3yW5Ebh1nM3/ECr0lkxQtQOxDYzGD5gSVid6T/
5PbXoeDSG9SsKnPuo4Vf5SXetimIXSPlDzqjq7/2ukA1NHwiGPWamI1dK8aNk80f6wpDno/7PajY
rFQOpZgC6KUx3Hqhwq3bXk6Fvh7Yc9DpXuznT+McwMYU8cckT2961ElW11wW2jrF0Oiu7Zy5ww4o
YtSpg3oiCLfOZL9MtXWT2vWpmOS4EtKn/2Jm7bpuxZGNxFNVejuzZCvelS8Uz46jk++RQGGUCEJ1
DILhyvQbAmoc6rpyMRiNnXwMg3LT5jhmPP43Kycdr5O5c1fEJT54Zv7ipXBB4pHu5tBMKxFDV0mx
WrR2IXaCZvU+0flrJmgC2UADurHrvKOIEuqownqxxkWQUoXDLrOoaWMBrTlsEf5e5UA6iqiI1tTy
Pne8gk3sD+5+cKCTTxbUF8METoXJGNwcyLqiWvcN5oskeyyCzh+efY5RbGVji35bS0gu2aRkzeb0
IZ3N2OBaF94B9o2RmQ95E+UZcXBeNU6dsXbjmnS0bkkG3M30qSq4MAghdoMhgvsm8iasraTXlZcW
7vZon5Hc9jjnDt0ADOm2S7vSQXddZVG+7nWkI45wZfVCM05ku5gZtuHINQRfoW4M/S5NW/s7ehf3
vpz74V6b4F0pQZLyusIWbrirxiMQEiCi1VHOBMvQbJ2wrl4Ws1C6rurJKDlJeXCq8nxIT3MyGPd6
sKtne7bRLdVIcPRaTtH07GMd4ZzdwEHZpSFleLxizBNQH7z4UY5LrBv+JlWtWjW4zjocizk4pFrz
Gv0xKRgR8EJroAwo9Rta3pjrV7x2NW67tOmo3heeAbavzD8B42vvBoQpN2JMacoXgj3v+r9dtnY6
fv0fumw0uf6zcHnfxcW3V2MVN81r96N8+Y8/9y8fifonIQgKmTJSY9Oks/SvbpshnH+6eEkcE+0U
f4O4+d/tNiH/6XiLJQEEKXBXJRFENyWaUi7KJMlFuhLGz58JL39kvIXf2JhmE1l6zdk//5itco7z
RsdrSo/F1KUIDcf+TLs8gkbviTsk2pfkybXTtMpYopHNPWZyTKqjUT+aWS2Md2T1fzgrfujvUcD1
UG4TzOZgkhGmWCwMX17v4yIknV78/5xYe91X8Q1cRDyi1z228ChH2FMPV06cf7NYhpuAudBX6fMP
b+ivJ/DjHYu3KWH28tMSXLoj4acSn+Oc/TTWUp0NusZIpurLPKl0TyRiMe/cuE0eDUfij0VO3sQX
kxgAdo2KI4hJmx+bnqKm/qfm/z9y/Rch+o+dzuVy0KD7XBGpEmSWMQR+fBKDaELHmqIbHk2EvkA4
EtZoZrGJHWhfdfjkwUxhyJ+zYT1Q9nJXSU6FZi38jGUzc2M8+3Ej0B7++jn9ZGRYqNoZsMqmGfsH
e/aHN1QA0qBm4p8iaB0DTVePApzV1/njNLYwjgi8xaKK37msNr/+YdrSf3sgCKFdXhJmGVcw8H98
IDZ1AyJ6wxuwUhKGR1d+HkufMhr7rguWLvGxz2331vDZKoJpDd+57eXtnw1My3KX/D8F2Bdnwdtf
z00LdVfjnxLSw59iZ2wxdcpoF5Lduf/1fZ61uP948RZOUJePACuhv7yAHx6wiig3zkZwCiJlPnqi
0QeRd+KdH/nZ7djk2OBgcfHynhOCwUmHZRioUxhYCJSscHykH2FuW922j79/Ox4fsi0JqzIhs729
nayXNsK69KYTTvdBN5wSXD/Rf+o5/uPX8rPbIZaY+YroCAeRwtsf6VJIP00W3xTCJ4ZX21F+NC1t
3SeYIt8J3PjZ6yHj21XMGMzB599lOQygreL0xqrnbtu3iGrXedh14zvj7ac/Q7wLOSVLuoezfA0/
jAJKp5OLE4uHlc4fkrwKr5oYFNKv383P5jybmUMpvmaLuYZV7cdfoedYs3WPb0QHgWcVGwumTbu6
L3aWl0cfgK+1D4OcbXNTjK1k7k283FvXlRRYr3uzyd65oJ/ctY2fynUJGsFIeX7Xc+aUdp55p6bF
sUFzrz5EYaK3v77r5abOPmXmVXw+nnT5pq2zCKIqz5i6tThJSSkr6QCBUKf7GGXpZ9InfzMyilnc
kSyftoutE4HM2aTltjZdEXs8DUEaHt0umDbwOOz31orl/3J2R2xdGScW0lpBsM3Za0Tx65uZXLLh
5UXecNbIwRCBOICVqy2aWzqQFhUWePSATxKgCs5sbGsqtlcjofDH1vWmJ7rbwUeZhOCdapMsXgXc
597u/OKdqWe5mPOLdemV4bNS5pIQ9vZirU5WWkp5cmRt3MxlX312Qpt+xWTRPppCWCODad//+pX/
ZO1g4fi/3zybhKjvjF3SWqdEck3rqjXkOu4jf6uGyFhFqnKQJGYtSQ7CzqYrp3GMu19fwE8GtuNi
GHRN4XpEWp99aF0FjoxZ5eQG7bilnNdcj1EUvzPYfrZnWPZPwhHkFbuEsbx9tE0ptCha88Smgupd
N5aSvsVo2o9iEsQOmFXbgkVWOQytWUHSorLmoSNKTCPc5ByYEQYZiHXf+ajFTz64xVjnMTPjPiUV
8O1lzUKyWeFQzBgGEYdq8F602ArKCLL0jBD8Sauh2IimoTDHIj4+A+UCPh/3MX/n+5TpYdXWZcjJ
vrPnqwwjxTuz7R/7yvNB6bOfMVkP+YzOU3P62QYR6JunDgjQxeLQT9YZLbmLpm+sQ2mP8UNXw3Rx
ILpd1rSdP6qmhWFHtwzQJipiuZz4OKtXRXpBqaL68PvDZ8k69Rk5HujLs/HrVF1jclw4GbVdUKnx
61WSet07mac/eU0urkg2BARsEM52NoughQjjNOxPGBrIk9HAfR5zM6FRRZHDQp8w5u+s2j9bflxb
Su6IAetJb1nWf1jkKk7TwhLNaTS79lK0qVw3aWJ9qp1B3g4Aef2VMVnjpwF0PjEayURgl232D9jK
hXpnkP7kA+XDlHw8HhlXRDe8vZQUFreKPJh2oeFs57j7DmE3e2frsGR9nk99RD9wugGOZXMWPLvf
tpAqSKMGloq0SazEGx3VTb0H+MYmTM/u0cKwhCCApCI5TLQO4NDhe+smEsfXdFqjLW4D85238JPF
g4ti20lSlW+q8+WwbmEZxhQRh4hzAz3tl2ruvg2e+ZkePQS9GdOFem/B+tnTZrpTLIhk3+KNPXva
lec0dgmeCqI2HRkaARRobOCjfruC6shzqGj5T/IKgdxHY5k3VXcHn3PbivJTuOxBfvv7cjnyLV+/
Z7P7OJ+hlKd7vy1O/hzWRwZ6sfEn233nrv9+075ggeZcv+wI0MO+vWmjCGsk0/qU05t4jE1IaiIq
nd++EyJRhWRweRwikLq9/ZFySbrW9mLTtOovanDSi9lOq3fuZLnSt7PlkrsKGkESl04p+WymKAy/
pNc8nFpzkA9VOwOomWd4R0lv5+857X+yenBKIZmWigeKPvTHb+9oIu14AAV9clG6TmgErfAOhnb8
pJpxnAHKUTmXVaIe6dB2R2O0UJpHVfVidxx9KZJq/HFuDwQma0fotEM7pVB0FHKNza/H0N9qFzxv
ewlzXkomTNZ/m0JITCfuUZ7qocc3m8bGbK+gICQ3RB0i0vUaO8Yh4vu5QjzUgB10aJodyEi3s98c
BMuVcHJwfZs0XumbZyMtVWPmRXo6oUSY1+xL081sxuZvzpjLGVWAGUGNzZTGfZ+9F88LjTbsTkPB
g85skdxYU5G8k1f7tyXij19ZTsFsZxwOBWe/Qg1K+OgRAMHXoPwombgXOCCp7mLAQT3g4KEaorsa
5fUtNX7jW+tr/0K2eBLfebvLh/PjmD+7EP9sgYjRPTiybE+4b5prlpHiVsuhu4VvdK0Ny9mCXI4e
EZavy6nw0REhgqOpIw6uEyLOLKWR/oXn+Y+H3uXWf3VFZx/GOM1xUgf1aR4MU1MhEl/hvWeAxZC6
AeKETi0se5si+lyJimCcXz+Q89lseR4SUzJNcykkxYq3r78rYq+L7ebkgr1ce7plR93Y+Ts/8rNb
XKYYn72BhVLdefsjwWxZ5TzrUzhBio8cMltYvVEAJmLn5WX0rOFG7cdqzPdNFJvv/PjfluvlFhV4
JtK2l8KCd/bKM5L2Zr/VJ5QLZrsaB0DreTPND17k5kcvdu0rozbw9hAYjOBWA1RDaQ+37pvdFzWG
v2iYodWJEk/Ar5/9T6/MxgCBBcJ0XLYrb5+LSorWFlnDeSbEnNwDTMBsbTkVImDjmcmOFhAHkaNf
WLSCC3TrPSbfrRck9yUW2qsyr/TrO5d0fqxbHhZ7GuVjpYZgBMPozV6u7XPSPhS24R6s2EaWUYOI
riFLRXlxrFYMVjCLeqJJOFItism6b+n4WrofHgR6SuAtVeyXQFG9HlclVMZ9Ek8K5Upmiv7CynX6
7Z0rXl7f+ffDfM1MyRzJ9udsamE1McuxzE89kXvzVqWoCNaeOXvQjwfSmVekDyEJqMMGh1iNIuCm
G4aRt83Wrt//+lp+9jEtJzcMMrbpMXW/fXh1hvfC6auTMPQc04k3hz3eha5/b9wsU8L5LfuuT7Aq
ac8OU+rb3yEJqUhkvNyyWvQPOq8/p2U1im2oR+NY6BKFXu90MyibKBX4QurcPjmZiwXMVOlvF1UZ
MzAEORpiKYISf345XlujF/T868ab/KsQVutdL6LoUzxXw8NvP2C8E4pgeqYT/jr7lF1Ev2mQGdfl
5I5HK8/R/qTa+M1k5j9uh2I9RjtmW6hAb5+uu9iBSHa6rurOOgQBvtqCYvJdmlZ1hKyzyA6/vqm/
z44+Xi3aQGzG5IL9evt79P76nM3GNTz25hkVcmuhd16EE4PXWcVKmWFt4VPp9MAsNExfix7q3frX
18B8cz6m2JnRh1rSqC0ON+bZo+U0FdEvrq5VZM0RBuUe9B+xIe3zWM/+s63a4dHBguWuopQt2BfL
6rFpGVq3ze1IQUvBHrAi+zrJgwDFu+8WekW+nN/B6oWPvpeinI2PpoH1+2LSmXlhdEhWSJFteahd
bcPNI3ouJJjIaceTmKv0QSe2/kKbwGqhYQhi3prZq+uViy8RsSMiuH5r567xuSu69K5HOgLngBXy
S9uY4akcxukLwcOhhWcja8RqiDP3ME72pI5hno7Ndev047DTnZ1/mVrUaOuWEmmyKVXe3TcgSgIM
5ZwzyB6VmB9NN+xgnEiZfnUxyaNO7oGII6oqQUmgR+Jgy1bmmCLPeqkKRQhTLA3ioso0xVDg9kp9
EipE59VjusB6OiNiZUItNVxWJUnSNM2iuxjJnSOhjySJQ1vQxRL44SPyOSaNsrfEBoJkYO9X2JG3
g0dUOGGodezFX9rULBCY4awlSau2WEc4eE4QNlOPKNzSr2GwED6Zojvp+wjND38KauGqYB2mC2+o
zjvUFiHL14HnRDN0+jEeMaoY/njrF723B4a40Netuu0OjQrE9yKJzWFD/xrWRz+nxUyIRjhoXG5M
xiuvGhAhBPSlT7lCiL5mK4eupS0FiWkoPkZeYJqVi/6Wie+xTYaMEpdlpR9kb9fdxofp4+DKKtmB
BwPHz0XQaeutasMpIU6At7OZ/bC+M3LFcimdTN45Awl0J6sZXSY/5JL5OrcbkW3npuvqg+DlvqRJ
E3rrVkYEhhoR9Mh1IlvakkbWARVB+CW+NQYV3mA2xk9lB8r0ojBL6hWhFdRfShg980nHU5Gvxewi
u0vDtnwgy6BsNpPlJYQmqgRgsRML+xaiZHofEgjrsb/NNHIMvWjQAn90/XVZ+yXCo75iVPtBhQ5E
NR5YkcFWybhj64l8Pq8VcSVRRYEVbhtOaBTUYkIx5KMGx91oWOoKh2PSQXZJwlerjVpzF6rCfSid
afygJunkOysmIWxHH4yMhDEZ0w/m2EAvrU1YCGvOrv1tjzTiTpT061Ydy32+JeBBfkV6gkaz7n1J
il/cX5KPXe1VVvKVDn0DywFz1RGsRgp41Q/QEGPce3TcSeDS7uroQ4yW4QrYl3GpHcKrV8hJ8Vch
rO6cY2kU7Ye282N4EEGzoDNipjZN8eipNT1cDxKJfbbFDmgxh4S6ISASjWD35yr6X/PwP1iGf5j9
N6/t6//7VrRxO51e82//849HcPlf2Rf++e8WHcQff+AvHhv5piZVZ07pysYFvGyn/s1jo1dm0V0i
jw8rMMWVv3Bs1j+XEhD7ETo+7O4ZKv8WMxhANqlSk4qMDIDOyVKXOtMv/ErPgC7pzTKFYIKlklh0
2kts6jmxnJ2WhgyOrXT8e61ZB4513HokTmNmGwhPGI3rKawfNIh58n1IewY7VNny2kawZqymrIxe
EMADi8qdAc5lLRzS/1rZYR0ksBGxoEHI1LDKEjHgiMsR7qzQeS8hXMk8PJvMV9ORch+IYA+Fq0fy
MILEHjfQuJUafdoKw0T+Ojk5KZCshrO+omuDFWmvIrOFSkbGXh/c+TOR1AKU51A0yKBlVODnSvnK
LWKoK3pyWNBaPT0MZANnl6HdYNlgNrPGlT1MXCrRaLmDYyuJH2qLgJq9WcspXfdD34OUa/iG2RSR
C70PY5TPa7Mnx2UV5yJ/HjrDZZ3uC7ODlbAIZSPaSN/NTlrP2on1KaVkpvhPwUQkVhwWpNM0nSRD
bc48ByF2WesdO0AKumRmQknBZ47TRRJPUmxz+MUHf0L6sQ+cJP2SuGNtbOpqDuHqB20mdmwY1CeV
SP1IHTxcR14IKpPMTu1uy5CtGIafKoFvBhKSU1hT+ZdJTEme7DBPxC+swukX7DJEe2azRuwcD2i+
X6RpVC/JmKXpBpi/lJsp6skHmIQ1bMHN2B+LuJ1f4YYzToA2TXKd5bGY1qY1jOR/VVmFZRR9JNzv
FpUkaM1gleYqvapdgVUvLWuCAemlElrjoYbwt3r2m5vFUlVvakb94hAbceXlxNtduV4rrY0e8jE9
KAU7jQObABJURIITh0NnZFi5oRcYK7pMOIx9UXh4Pwlj6XbY60rUloUBnq/yewxdjm3NBJJqchEA
YdmI+gE9kZWRjiXwKFEoZN7J1ETfRF4Y6HrCmT2jEgKX08D6B0J/MODr+KGdDqtmGLxTLSV7j8E3
/BraVtJG14VK0s+iKsQt3Jos32ejEX/1GrZCq94vyPrticv4EOeuvB/ge+HoUSll72qbxnwBzRr6
iFr2XVmqg5cpxQT7PcyJujLYgDiY88KYmHEM9N6YcijsbMeD3A7W+9rIUu8LIZEYUjpSCRpwVkCY
gdj20w0GI0WoKv5sG8AM08E6goj4XNORuyZPpcvuY7J/vHvfhaJPJxT7BgLUtPhieIWod7UVjPlV
6NID2uM3jTLY3+SlHPGHTHtVJUTNt5H7IZpBTYM9h7dOXawfVoaTkQRZekaTXrau0cUg+Y3xIMEA
QcphvQKaSg/YG2Mn3ZHMnhysLK3x0njh/GEYGstFiiz972YVpic/0POEncjTDXgD6Ty0Mh5ezD7C
Hm5qv5u2NXzYp8FMXRA10s3JN7X0tmt0WSO2xK4P2Syqrsoi0fq+HBb8lnISx94mXkFZ1A4lpCLd
q5eocJKPOlcw3HPkTLAcU6S0Kw8zxu3gSAabrWuAQGNlh5vGX2g1fmAFJ9jzGkUWTrqLuow9DAQT
Y3ZHuHNtrYHdUegSFZyevWjb6XtVgqduruzO7Xpn5yriTKpVUAz5vRm5KJO7Kh1egy4rb1yCzsCS
uAtlGKzghB+RuLrrpLPIXRixqFt7VejpJmxTALOEdAFKtP1CAe0KCLpfg9pCcx6QL0MevBUlzR1q
KYc+N/rSDt5NgPQ1EShqNsbQ5MlBoHGHDhtKRP2QW/MXgs/6rlpZwNo+++zK2p3TRuMXzdz+rAg8
/mwWubh3isjbKUTh2dbniNPclnZlFfW6UXV4KI0SlrKTxf4XGxwgkX/unA4XHui3JbMdbANDnrAt
6IV9BUJO20AD/D7wt4iOeRoEGS2RL3XvOFsAkvOn1s35DFw/kvO6C9FnbKQzg4yE4eF223FSRriT
jRWFmyDDh8NGkGRi1JxGezl3KXtKrM/DU+W3eKNNxvsFnT/RrDAvsCUjz4gDzh9bgv/ujv7hyF9t
jjZJ/BkdZvzj9mj5E3/ujizw3wIMh8mBlvM6255/7Y4sAT5FICXyOMwjEPDYmPwrMl4iAzXp+tqc
oNCCLmXAH7SewnbZHrHRIued7c5v7I7e7o1cRZHTZ0FEZoR9jjrJ2RGebk6IPMIl9J0NzAFJCx4B
7Ly/VeT661egGTqWgHXhmWdFLp3E86JqwrCB3f8qpK72lAkc7D889ds/i1lvdJx/aFP/r8i17DQp
KKGC5fmw+HuLrvbHrnIGjUOxiGAF6RZERxvVIF+qKvBuPXTtzX4ipGoDjgGswkhVah1CTIOJib3x
tvIdPoi274oP8KljZ5vT/0CGGoQSNEJqWmhAQ4ILd0XqqmEbF2Xcb6D5+TOYdbKYNqMtu6OVoBA7
zPPY7YWLfBvUDMgxZpaAPDgupW8qUnW7wL6PIyLhLkO/UiSPYSVe9Nv0tzi+2nhjut5tNwg5HbF1
gpGYH5/FC9NHK/ZuoGqmD8SX0wp+DSnIpVWrVekM4+WAdu3edjne33CmNp8m+b/sncdy5Miapd9l
9khzCIcwG5sFAhFBBrUWGxiZzATg0NIBPH1/yKrbt/K2ze2p5Zj1rhSzSAbg/otzvkMFFBIwkj9N
myl+j2y8JiBdD8VhgBZfHQxVzv0RgDBWDz0KIvqcWddgw9jMUX3Gk/Qx5Arg3vwD0exh9Jm0WCjL
HfdsjtP4udLD5O8kV6p/bHK/xplbBNjDRpIAOSfjLcmC+QWkSahwGOqraknOOwvU96WWpeN8ODUZ
oxFC47p6hkHcwIVcnfYMXMRyG+NXgGPbaXuC3rtgG/WsJWMWAR3wg+Ds4IOab36q/K75CS4Bmm2X
DMV7QsbFeyZG+Z0MdvunQ+lVveEcZ7rZYOY1qYTQQJOehaoilIp7+wz9v9b7wacpPWuwAKr7wB3I
NJeA6xV2Or9vL4SaOx9L2EwBiK5htN6HznCqqLY2z9lgDc6mXS5m6yiCttH7jcBDAZCMgcU4il76
vHNjCGsOjY9H0LEa8BQT2qZf/dHHvJFK4qfOWpz1N3JNpj9mlP9zPP8vhsh/OSn+S/N6+ig/su+/
da+/vuJPNb7nfjNJS6ADRAvhuCL4zwPa8PxvNjsgWlcaUZdTnM72Hye0/01u5Csk68Q3bIv3f57Q
3jcoo86W6yABxSOx+DsntGlvw9x/nmrsU9i2slfhlLbZ7GIL+P1Usyh6QC+a6rCaot3S0Kzsw88c
u6f7cSDcNthrirBH9HsPzhM8rUnG8ATW2JgWDEZLO+zIH5up9Wi45lAYUGLCMV3jKxLyvMtBSLuM
oPGrdT/b/oBxsjDOvKwYq1CP0/KEEIsOJ27a0dot/ZS/NAigqj1ixFMap+X9Uiib9mvwOHhdzGlq
p2VB2g4how4BzxhUWZ20XpbsV/YfMSAAaT+XHYoUpuRMpIrYql/bognCviEzMoRBFt/4FDzkm+eT
I4+GOwYK22Vv3vZalMEZjMmZ3ClEq7sUDjW63xz/+a5stbNZMxb4B47hX9eYcOinLHP+kZjBDOiz
LecnU/niDDpOAZMJDyuWOlGOB6tazJckb61PL2FBFUrhZR80sh1jJohE0JUTCZBxGK1Z7c115HCF
pPUCmrPMzvSaB5+UtO2FozUeo8yrDIArTdE6VKtzqg9e7cafNCbsZjOGgq/Q6x19XqnFBOkzpnw4
ve2r18brDUapaeCAabREv93LcbyEHuqXhHA003jH7TMBzcow0x2SdfL3nd15H7VB0hf8sWx4tUo7
/R7HPJ9cCk18QzQHPO54sTob13gwvJstmwxYKluMbsMcfgWAkatXA23DjtbNx8tl5goARj3IOcom
I3vvHGMjkTMddXYZEtsfE3bpbMfahcktc/Qtj0Zmr5MV2wV6OESWcGRgMc1ApVAUQwCzQsydGnBO
nHYpY+LJuXN7m/VtSvLhCRiqxo9vlERx/Tdriu3O//3tCdDDUCzxpm4pK9vb9Relmap7V/DnZgfJ
2GSf8SGGvNjWYcDr/d/8r/5lK7OJCDm4gdSheeTc+FdpfYFVL+lMTx0a2d4aHpuBwtMGcbidse+h
i8PCzabLhr+8NZXQf4j4/tb5ftP8qB6G7seP4eqj+d/bl36vcTpmSTr8n9//lhHan3/ydl7+9jf7
X4O/u/FHt9z/6MeCL/1DmbD9l/+v//LPUeHj0jA+/I6LeNj+NF6d6q9lMj6ff3dyH8flX5GF2xf8
eXBLl0EhTigOaDZgLMXZT/0xdwTv9m1bjHFio7x1fVq0/zy4ObcdySoQzRvLXyvYlOb/KK2/8QXM
MYmI8Dl2WWz9nYObY/r3R8+lgkcOz4jBN7lZqE1/f/Skg1woR58Cx2IqseNhL6nQOdIG78BOx0FY
JWp9n1YTh2KTmtB8/UBl0MBbsOt6HqYHnc1zGy5mbr/3qZ/dCqtjVdamlfG4EP/4pdcmsKBpVadW
xM29LhLo+YMxaxDfRjtf2A2VTpjYU3Jfx1vFa1Qb7X4c5KXpYHuK6GPl85xnOJpIMCfkzy8aDdyJ
F7JgDc5NwgotEQ86AVewKciT156p+zUD+MyOehwRw0EMCT8REP7+ldcj1pGDe6DdWzNW/s4ZkzsY
/dMEbt/Of1D6M9RH0cu6GS93RwaDHtj6d/jpOpHOBTBvVnohazjfORpV5V20lJaIlC0kRwSdlUDp
OmC/+d60ahb28BaSt6FPxqtpSAoyIfxgccIpKZe7lABe54gWoz+VwjdGPJiTcQOQm3T63hsUxPmW
TRXRC6O5huUYAOiubNLmt8+llOfNiqUf7Y/XXAMvJsIykbP3Zkq2VjvHSxojguoIvw/kmSS10QNH
y+8e/hlsHyLYdz1A3PTIORPAJfFyeW5r+ZDXU3xvKDCpR92zQwubYjDvDdA1wHS4Hq8cvr8kYnIm
mbja3vqUdLHnoOpI/XPhlsxmlMfkOEyJgKYDcFIEy/wOG+gRpRF8ut1sp7vGlcOnOUuQFjYgounM
EqV8wI6DS5xrc3rUecElaTr9cmhYE8dMWRQQhFGe4LWgrdMZt05N2XE1lVpKENya55iITPMnsUEG
QxjW6RULKrMHn54UtBmCISHVbmE57W7Ao72wwpwoDFiGiRtGOcuX3df1j2l1xU/oNOLG7UjZO8ZI
Y3G1ghkud40u0hbdUhFsOQnGwEfWLtln6upBb7Qd0vuIdpzepzlu3qFUpgkISElGOZ7jFdwaI2/m
bfpqFcwk98AWSG5j+u6z21y77l1p34cPCG3dqi3qcBOXP0AD6riTHIYiiDysgCsFe4pnokQiwQAW
c3D3uRhxcR2vQQEfJvX68zFjVAjVvSgJuKAGlEcPtgoRlPQEa2T18sJUdhnvYVk2j44obR/aMRcd
cEO3rXZzxjydRPK8JFijU9NdxxBcQaYRpGdDV7RNMl5W/7OpVtPddU5mWogIzNq9ng2LZW/GbuGG
oS1likjG4msw/b676AIvvWzcAuUMQNBZHE23ASsz2Ktwds3KZ4F3u25+irJKf+RWEb9mfb1+GDUf
/Q47uftWFaPgs2Oa/lakRmNAnVeTEQm9CCaQSmIBZ5SNlHEhyOLRZ+9KqZdbJCU0WBpYUJvju5yV
/aFp80FsKmaSYamr/KZaV+PDG6W0GSIToEJnJWHfu3P/GKSmP5zbHH/pflHd9KAycGY8Y9S3S2/l
Ytet6VTtC2N22x1yESqr2XazZ6aVaCuHkgc37FqBD3P00jLZV7UFUmdwWHmfRtHo+RrwBbmUg/Zg
UMczSPMTCbn8OpwWqsYOSGQKMM+C0w30aO3cx7pNc6z7Q4OIlNgMpTjk4rGs5wg5O7QeFtb5tWz6
zCOvohcQtobcW66UThPnBiu9+DQUPqcwLtLYPxYFpdYOWqSpIukO83zTkmyqzlq7EfllzTiuiha3
kbdjYSxwsdZerDunh+wexYvrePeOaaTWCXJGjQSizWZQ3ZAtMa6smWuOhBBO7ULZzCIiQx3Rob3a
98sonkB8uURArqiyoEF4aC/If+D5TgkfGK8tP1m6Z9a8Q/EjL3KWvVtLow94ZacGWd+WgpIn45a/
sBTOi5+W/i2DWGAmwHkr3szZMj8TWRufJe89qzEWUTKEN6ZFZPrl8Kj53aw4DNsqOKi29+aD4WCf
jPolTa9ZA+tTD7XwNUP+MaI2D9QV/U1g4jOeJtA5yxZrq3XdfE+GZP0u+7y7AaWp3pt29i7S1DVf
Yl7o72ajgd/oAQUEppYFuJDOV+/L03p8svE6Es6bIZPb2YAHFAEiMU6oRiifXUwfw4aycsd/saGN
1RduZ3g9A+gSp047bHmPhLETXddy5JBNloI6dGtOm8By7DVSy1qTNByIeeW+JAk487LxwXIrOJG6
b+QzhkEcumoeoZM2Bc/elBekG/dtsg2T4JyArkHIYbHH6co1qoXPL7DtWF+fzCwhDoRU9zw9mBO6
rTBPZ4ABY9yOeFznjSRH5R6H0sS3ggzGNxt2/bYiIluDflrI6yB2ww5QLypP8X9VQZxfrkHJz8N5
7O4NiZ5k52S19W6NDkDImgNl4vonX++gykC+480qf3oM/iu2i+4W1DDa6q2q6/lZWkqOYcO64HPw
m+HRxhHLDerMRRkWVh9wi89D/92ryQWahqD/8okjvCXrt+bAcCYLJDuO2pLIY1ncQTFX9Xzktg0q
cVGVTfw8qhigW59ABwzXwQh+5nW5/JxEEvw0nUZwOpWANuwV0luZd/2NrIzyrImX+qov5+G18ltW
frY51I8oUxGRrItCJzsS6XaebSzTM9+YbElGjN9dFsQTwE7PKpusK1HhmzLXYkDEhfGARo9uirXj
YoA0TW3xxZRtXaKZ1IeaBHIv7mBjJcW5mKcgh9NlWY++PYJuRV4RHKxF1exXhYqRPSUNNdes/Meh
jyt3lwU5UzuPtMV6ZxMI/Coqd3oNACrbeza0YE7A14F1xYu9kqwemGOEKKU/z9zMh4PTwIkenaTA
s1MqbUZSlckTN4qgnw1y89nzWkvv7LmPD2nv4tacYaA4bDp9C42WR3bywZqBfe2JI3CfBrsS/XGl
cnrtvLSYI4BS+eOqRHOrXE2k7SQMAXstyYtLDvX0gw3b9FWOefJFNbt8Iimp3/2VFTKd6vbR2dm6
0Xo8Puod77zHDK9pyNsAMTXcZl6cPvUI1eNdMlKOhdpbBLQ1I88fNa7MnPxh031bRrVeVEkGK0/a
4HtODV2wCw8gBpfSZzEmGaES87lFpXSbBKAtzmqme18IAIhFwInXXJgxafFR51TmhJoTuFiYsjo+
H0aFTGYwMXzpdYUHbvfKPWFjKNm0ZDazxj7t2e3zDOdcmtYkELokTXz07YmzEUWXs1+Z2CSHpJnR
AiX1bL5SI5TI0giRnSO/DfqXdHANMNq0ujnUqi4HFjIE5RzaWWaoM3gfW16OE4NBAtAc3C9bmAQm
B08/OorMFAQILLUNFEcdcSlW+gI5Uf/wPVUkUZVTOoWViUdzR2xadpFjkL8b255sj0RrD76JAirI
HZ9cZ52PXM4UzUIqVjXPFtIlBOTordLgevXMzN4rXrPKHo1Xu2LbfwZdDUptPerqZADpgRUnF3me
t67zpCbVcMB2C39ALfv4ZrItvgddxRjTJmxk5Gfb2gZWOqZksfzq/f5Wg3uVfe+QT/wcfu9mf3Wo
/2x1/39rgz2GEv93psh+SIldzT7+2jhvX/Hnfsn7tvlpUdEwOaSn9ehC/+iCbesbSyIWReyQMFu5
FqORf0wvnW8INhnoQHMQFlULM88/m2D7G6trJuL4OjAv/1o9/aP//3MH8+/UN4w7f2uC2cn4eBc3
QwroCDZgv6abf52/FMssBpfyIsmRjJ3QrcpbiwGJ4YQpoN9Tp7CScO9UNdP7XKB78aIpX423voNz
CczUsbpXguEcoLwBjgo4VdNodRcZqPw3zoUpPTE+A8OOeCRzI9gkPr0hGjjMza0qMoqlmnCStFSm
c1SrF795solvKX3zcmfldEeRIReuvtUySwrTKn9HV2F6NOp9lxxVYa4PWWu1S5R10EN2eZU3U+T6
nEa7YtbZnd3awy0U7ZStOXcmZE7ZJTDgylym4dpqlgVqaLoLi2BzeaJqAAlfJKKTx7aSjQnmVenm
vFVGxrR2CZB+TjkM7fOuHoI4mpwuSQ5zKZL8ZKMCEDfUF0Z3hHjRJoc8BppPw2Khq3C9rgpUaBpd
yemmZ7aLN1AQVvJ4tC8yl6OoXXQDH91VUPOHrcBpXCh78ADhLIPWryFfoTZB+kBI0qwkJcXCGb8+
eKpO+scpR2S1nme1BAz7aQlmE+NFNRuDGO8mr0+LGNWRkargeoQa2Ot7i9OLlQsApxqK/DwhSIG/
m41I+td7aJtWPu4mfqgtCpxebdrRo2DxIZmRyW0ocC94B25+ghpds+b8LF1q5ouGu264QNKRvyOa
r9XGxEtb/1Yv2whlncHVhSLAF/SQFLwvmJy9DW9KuVrdg1uy8yscvH1+9IoJgotdKDRHLqKaNDKZ
cA9wtDZ1opmswOztDIPI+Tr49eCCA9UNgUe6DTLufrZ9sENZ/I2/loAQZ1kIdkpaeu/8WhS6MNx5
qhJujxOIJ1EjQd8Wi3OWVY9BVbJuZAo93CYTS6rIpE/3wnVbUPZGAcGVote/TfseVm+vHduiGmQl
xCekbrJfe6Lg186Ignt+9TyFKiSsfb09t792TO6vfdPU1zH2HHcEaOizwtJ7rabFOs5ykOyqVEab
w0VMDoWW3UwpaMCAjvxsY8QTDkQ6QjBb7L8WQFvAqM04abo7M+i8e/TEOjubIUFQs67xNqSegAeY
T6zOBEi8NNPykPGsN4e8MGpkPUWcWudxUExQpFW/SnUlF69H4pBlDKtfhQnIKNnZ7uYNVwPZoK9T
zhr0ZinIEjsOyFscsM2JoFaVqIWMQzYEhpftBnRC8Q2ZIBpEPy//dJ22uGd3NU6Z+rupqnXetUnq
3rI8qQKCmtZ4z50MW8vCWnZtAtG6Nlh/OztzMv27diVc4wzpy2SETt0bFynZ9nAwa9tggZCPjbOD
8W/WO5KLxZ2VSNhkwkgXGfkJ9PzQEzlNqLfG/sPoL/IsAC0BZ8LM9LpHi5feJbONQCZnFRH2wWpS
MxDMSOhcW8L7c2FgpgcWEhnjgLZ2wjz3kcYoPdbjEZ9c8ykThaI3iylEQ0pmhX1GwRL0R7TiUcUz
cucyxbhPVZa6e05TRNGT2acA6uocfw2g9JzhhqwRwMDjT55UPS0fvbBFDmQQASOq996cDy2VCZO2
PCsY6gYsYXNj8T/n1WwdOpVWvLuDIcyI9YR/jog/mHfaNvNTHAsanRahoE09IEm5G5YZmHbM+NLa
10FsscjNAW6Tj5GKE6bbhgdH2HQaRlVcYEl2nrBLtOm5WMs4rV/yoNUPrtzOEbK8ph+uRMxwymyi
BUCIxs1jli7OdcNmbN67k4CRbmtzXDetGi7ImRSyvTUK+NGMfnr/mHLQ9Tim3O5uJYIiJvVucLuQ
HUoPItsO0vUy58y7Zcufy70NRB6VgDVNVeQUgfnmGsPMOeGMy10nm8QgngSOjkJIYI3+DdDqbGrD
grILV54QYAtWtw/g4UJsYhgXebnNRwAn0232guERN53v6uClUQnbqXjg8GLBbTBYI1qPalUtXTKT
zKQDdIU4YRkLLwxq7jIV0DkeHLeAW0zE0uoTSanES0eyCcONhaQuJleD5e904Jfs7ivH/LJEZ7C1
84gPOFEnq3RbtG0hZRVTkL0zeLRtKXiAr4oBRHe0umCEOD03wwj0L8/i4YC5tHMB+FbxRZMTABLq
Eicg1WhuX7VWlRLH2jeEI+6N1o3tsIXUNz7pwBnx7bNfJUu+aG95BfhZA1cs4HY7Yzovs3gbPuCW
e1ktno0wmYE9scSkv9hvNjeya8c1twAqZq3MfyIx9Pxzno2GlhODDNX1XEzbN7l02BRIP6iqnem5
xbOX9wvTyTEdk0di5I3mWmSD034qIuv57Vp1XdZRHkslHOhVyrAIKVj6bD2szRTHyK0mrXZtlQv3
wJNgPPcMO4GxC6u/nxJtpwfCqdkypkg8SDorltuc31wellTk7LJoU2JYokFKboWRFx/8d8uzRzt8
vyhiUKjO5+VRi8m71iQNiTDQbfsqN9NBSJnu2adVW34drp0Ofhq9WpMoz8fqOhA6e6BTG24tbACA
McjvfAmG2HnHDDm9KaNbr4A5gE3A3N/cFW7aPdoTmlrWAHM+HkpInQxus6BjNLB0aD0gatOiQNgK
WNj5mbbDNABaAtxfuNQxNr6YnQxwLISYMJx0j1Z1vYx7FhSE0pbk9PTDFvXmTgA5M/LEjtg1hxMg
DwatXp539wT3EkvBmFldwrh1SZHzZf2Me6G7npIYWvG4NureV03/pdkj3ud5XBKBI4jXxEnLLCB0
45bCb2DmfSwcGRACgdvpuJb0OueshhhGFDD3AVbMsqwOAtfBkxRZczK6hARLq9fNF7pCifE6nbtX
yjNW2aTl2d85XWfuYUemedjO+bCEwo+7m5TGnCSedWrnHQ8JYw0ziBk88igRk1DFzEA1KSmXi91Y
VJt+I767DA0NdqG6C8JOBmCa/WVB/lG2bvVIMKVdXcxlojZYG8xIMp7rga7S7dyeiB8GDGHaTe6b
MHOUwcCO3eoy5e1s8NWghwlXY6SLKwfGH7SeuVlFDG2qcu+ZLYDwwukn1M4O5HnbbPljS4aFBOS6
ZCQJqhd40MFYjtFkbAk0o7caX93o4wtXTkk8qXR4WxiBLDGcygr/U4g/3X/a/v9636PywUhS2O0g
gMtV8eAx+ZFwaP2yHe1QJ0YacMDZrYnHQ8/lIW9W92YGfmqRbsVefxsg2l2Y1qVxNXp1Zx6B+8vs
6CIrgPILOKGPSAplKc88kFy6vvT3ddHF/qEsDX2vY6dPjoukUjQ4rh1+Y2htVrvYVWqUPzBeD+yn
ZrIH2bfP1TMUibUgZwJpREAUiKKJwMO8invTEqb32PVOkEVunfeXMRlzBujuobkzBpO8ada13UvQ
Fozgj1ngJ/1hWY2O45joLkMGrA6abL4iQ6MpMN5UMdXfkvPKM+Ues1Uechr/O5p5/ybpKp6RLB3n
+9jtGVXUrOJmWnaWhqGghjQjA+41WaH4I1m+gTSmVGidcoqcsgemnkzN8uwnRdZcVLlhpoQZ66oI
3dLdtKx1k3yAJSW7dMGjQF3ixwUYYp27UV6Zo4qaEiHU//TfGFx+mVncf9uAv3+Un7+339b2BX/0
37b9DecL8gJEBui5/qLvtKzNF7Oh4iCdYNLc+BZ/9t+G/83y0CLw7/kPpOlJuvY/G3DD9L8Jz7VM
OnP2xpbLXvtvdODmf91Ds/9m5/1LycRK2vxXPMVAfAhaFbLuUNMTBoBhjKY5sEpKFaiWPFUmBzIX
hOca4stiXVi/lvNYLdc6MxNtbKZo/TXbahmOKMkZTwelELO5I+TC/yGBrlNjsrUt0+uhdAtnBxYi
JrQtYLwODSMJ5vNVKdd8t4I5L25L4oG7A8M3EMHMhcUdU247OQ8MxD5hHK9pdUVwhA1bss0B7ZWj
fuWoq5YDZ+DiH3gnaB/DpczLZddZyuyQCQ1shKKEKos2mxWxEzVcPuRelQlxt3fkSleQsTPDMEqA
4miU9mNdj+6Zl5JldKQHlsxZ2+S9XlGH1CjFrrJhSh9Xw5wuUin6B3R/iKh4+V/bvmhOS1D5fGP9
+ND1a3PI4vrNacrtFKi+Cq/IIwtS6IXml0v56wwRJpr2w9uSi9m3rDRBZXGGga07yrlWV0KMN0aG
bbewRqQ+ZdmA8kz7PSN/5wya/njR93kVZcJ+QwFJVnojfObkvXdrlSLeK0d8Vi5myFi041k1k4S0
pPbL1rVc2NKdTqkjqp+AU8C6t419RCzpPzcYZ3di8YtIcApGSub9WTMskqMlpg4hbH1oNs2lMYrh
preWhEEum/WVriGZep0/AVmhS1jqzoJIGi9r2d0lWSbjN1DmeXcxBrkmRN20zT3mJttk4l76/PxM
P7gveEJGk+GoGcuNU4B8frpRU9aEhkouyJq09FmX4wm5lkt9WyFtSPa+OzbxvnJznI31mDshfvrc
4lp2JL1E1VouS5Y4Dft5eCShhDhrJTDY+myAZ7RI1NXduofVTShH1+6rYGopf/BopqFTOZOx97vJ
D+6zzCKyxzWC8apXxhRt+qW71UGGsFsmv7Uf0rSz/HCU4/Q2cUM5Z3YzZPFpVQTHXfVJW2cnPnVC
bc3C+0xFKpxzw47H/CQ3awbD0e69L3huuN+hDCXLrJNjkcCxP4vLtTlD1nvHqroNu7QZfqx06ee5
dJ3n3FkJwWsWE9QJNp9xqc7gGjAfDiqzvCh9fFmU914f4Vur2qjQ2XIYWfbxyttz1X/vfRtCtA2B
CrrZHB9N8gzWnTF51KH447o8WubcDc79GDvKLRQdVuZsnVGR4Dm4JNn53raa63Zci6Ojhh9231js
BOjxrLq1Xwz+uPq199e2vmjgeHmRgQ7xZJC2XX0mrUqJWSocsDseqhL43nkl24vCc/suYopnzNx+
UqvvE46sYCdG79qoa2LoMLhLHCsjg+idg4ym3bnSeV/Iws0i3PyEFlvkFfXNJacUs5Ny7flMU79F
xtYkbdafm1LIF2cuTw4/Z3XQ+Sg+p6WyXWKsJshXvJz2/MWB0Hhhx6iC/E1UTOzKCsd3DwmBjtvT
DrZ/b6z21J+yIGsVzwRrTS7jtPucCoI2w5ixebufJnKZooCwZuIRHCHriGsjDs6MdmK21nWM5vF9
OFRirrwEgGHe8QbPe7mU9RU00PHYJBnpBEmxvi1Ot+AydNGOeRMeLsCRX44qgt1oj+Oub50tLW3E
LU0f/YTV68aAAhxmdtOTb0Kq8DIWP6rGWy7QhhkH7Dzeha8G+4JduXNy2sz4vgFcOD0TEGO9dFtx
vrW07QEKumMfvLaXBy8Yf+TkoEYmCXnv7VC99MQiHrB1LScyQ+tDSzDfhUm6E2tQfu5cDoSmyS+S
gjOkOESnrrpq9zwazosmuBWJRrae3AwmvC6nmW1BPZMTaDtTfgmHhXD3eOxJDxA/ggxMIIdufBn4
K7rSeGaVkXCKgOIQKC0ogc5lifZhYHr5zvS4hu/vre9QLzJOsjhWl4oK7tyRbn7ns/w5gfW6wZnx
c25LSjXPj/2T68f1ZTm060nPJIXVsbRIXfHHV9Kj9JHj1j/P8ik5+VMTP9H3JnvJgYjQNEW2aS69
vsm4Z7p9g7/a3lWW/GC4ErzZEIAAymf6Fqamuluc9uj4cXmgTLfPZjBWZ7kAPtGw6gobYnxYA7v8
ErfUIL4Tz72cJ0abYAeuWeMSAEncYmSzTHL2zip/+ul8Lzkxz1UjpmOn4st0maIxnvhd1DXbL+uj
Mced6fa3Rjm6oeTSLNtKPFhdtY8rdVfOWA584i68fj6w7tMXFlvUg2oahLT2cKa6kWXbghKzKuju
RCYPg0UvPvKx4ZFb7i3S8xgGuOzUtoQ0AbfOhHnP7995DhzNH4USabdoJzjSpSfE1vjiwNXPacF4
+OTOLOITIrk+0VGMp5UkpqOEyhWlk0c2XgEzqS7lriQPNyzk8j2hzb7z9YppN6VwR9hVGdYNgxei
z2r9OBLCUnCtu3rZJel6jO3xZz3VdzltU4xMjQX4O1uEKFHpqadKzinHQ0UUxrymL0mro2kUN1kH
9tFS3NQu5q4sS64UAhz28Oo+9drLQOlT6q9qLzpm0vZYP1tanqU0xrI30ITJVp0Qd10ovGLnc95Y
RAP21XK06vVJZY0Z+vVCUqEnbl3t87PMh6C2RSQXN2r53t5cu8eSOU9uJIeFVNJ1kek+c9Occ8kR
92keB4/MwCSxWdnyWhht8uy3CD12Ntqt9WA2xLQQuaOcPmrYs9qHoMmG9BwDvkEiZZHSJnW9W3xY
9nrTsG/Yu2nJftdFDOxPfbcbxpXXsFJd+t0izvi8RWkshisUh2PYAvfA1GkXDIbKJT9kAEk4rHNx
wQy1fPHhSUSBQBu+dGvJpr71yAA78gY1B3MpbZKpBocrfSxvejTOPXy/ZjxZQb2+dZUlDrJj2xF1
We8dyIsy7gxaJpakpl7N0BlU6R7h5swf08L02Qg1KUlFBP/JaneKNI6EYXlmE1ZkTd7LlLgt/taB
3Jh9NvXJrQDScLP2lns2JJl9Ay2EeRegLiAJmrQvF0jCpM6ZTfGPHSg3pOWa622gtlli2iIaz22y
pCDF7KYERf088qFbJTinpELY1seFsx90Jm6IIxJXVgrLpKDTjBA3jM81JfWdXvK7DiPJTZ4g51ls
nl0WTOI4Wc1yISfZXS1yvM+M+a2loL/zqcO3Ce0NdeB86YytX2AQyWU0F0N1KJryIenZdAyDiTZH
dZsGBOlBEFxahNAeZwcIQ187wJq1l9B7Iz5Ca8pgSeibhBd6V9fQdTMWEXgEfySu8VF4Joszb0r2
eDHPls4471kLfWCkbCO0NsFeMzg4n+E2wVnn4mShpKtHPtbprUzH/pKQ6u+zs7aHqW3ys7qXL43R
d9f0Qfa5HiV5fW71YAoeVG/xFhKwm77bOzWnKw7qYYuKd7Jyz1ubXvqS+2Q3SZw3mHPsW8aR64OW
Kwuv1LajBa5OYS7ySOcrD75V6n1rKwilc1q9BNjC73FdNRHZAcFhVovcB5PBvRoMX3q077J6bl5L
kWOeL8U7+Wn+zsVDcBczztmb5Zx8D5QVXNb+Kl5JyMFTXFP2uW39mhH/u0uqxL9f5+oBrVn5OmTj
F2GF5wRaMR3q1PImetQyBF6dFUnpfDJUqE/MGcf7YTQ7kJ1x8olZwvusbTnedKnjPCH7YLdixh7Z
rUksHyrN25W49fCA+6q4MOYZPY8zBeNPuRjLQRrldMxN1BnG4HGdWb1xdDFTvC9WNt4UJK6iohNg
QOqsNfa2Uzwukm8b98T8ICZ9XmQjbqTGMf+DvTNpjhRJt/Z/+fa0gQMObGMOhWYpFUptsFRmJfPo
TM6vvw9VX1unpOyU3f01a+tNV3UoCMDdz3vOc77nJuxf8JTGVyefyhfFYH9baZ+iSgDJN0PNaFMJ
p7jJfW1+TYpC7EyZo5355XmwJ4uqJDy8hk8d7Rh76FyR3qa5pPTHCfp17UG6S8KZqYtHq2tuetV+
Vlaybyi5o+uvF8vQM6A8m1rzYY+mXNwFfbfhKNKvBayplopWc75FHNQr7fTJhZEY2RcKXIZ1Ekl3
zzN6H9eZutBEWclMh3exJj+yaK+baakaH73YPU3s4TfVMG+HxGiOpod+3Kf1M4Nb665rq0fbLJrT
ZEdXETiHVSb7GCxDYhzszs9uKsN2t3VL5suwo+Cbq2IeNb//6jtTfFtYkTzVsyUeLGXHlw6rxjpj
KreRSdTS86pp0gouMgxfB+qn7fuU3dEuMkzoOdaUM18kmYx6juUrcpGfdBnqR+AL9GllvaWo68TB
ih+VA59mjfnBNBFZMbKS26po4nuO6ZwuQy+g6DtrvtMeJtY9oRuakvw4OjX4rC7L0DAvoBKrFaeX
YhXMhK1HbdS8PJz5Nhn0EsMbk8veau6R0gTsIotjDyavZgl2XGdNHl35Kdlg1NGMpdGK1yEjKMTI
JDigi3M1RqqvEtGpXZrV7n25bH1o5KLnXdTfcX4fB0TATZIFaP8h5Ciqx6R3HBkMrUTdmDu7VU/p
1JASiikeyrqx5uxdY6TKnYQ1CIrM2p2cv5qofE7pJf4yx0zO6FTqwWDo6ZXfy70wur8Pysmz4tD/
zO18DKsoWXtzHmNbcyTa4lBj0ZtlcYQNkW8LhIJ2kwY6mjgJhmQySB4la9tEZ2UUsUQUJ/vCyTBv
A/AjKo2TLxp8fx+64RWB2XsBGX0NKDu57mP/yzLltcwqONaBf2XroV9Pja+xwWZLtVxwF4RusLaw
GW7nJvmGTlKw4OfdXurMOVkUUvegBVdpMx/NKH8ZCocBKEAsdTOYwZORJzhFrdhj6Mk0LETgJ1E/
+7QjfY9FGR1it+uvfOXJg0AseMGtTAcJ49XNhJXY0MGp7tv6waAL9nVYFuZu6f8huvOgaEHNcbJf
hpaRUTXs0WnpZY8IR+pJUch007MEbHQ/2D84Gnzza+O6ssrvpYrLb2ir2OR0VuU43EYTlbeWFL2W
2PaXzmasf/6FV9dbQwbGOTbbZO/5Qn5LLek+T5CY9oZoLsnmToxOAmIFaLe0ShFjPRAdtQ6cv1/s
ChWhd7pn6Uw/uEVCHgu7uqmVoLQoHM1L8raXnmPTpm5X6c5lFvzTCZ3xUSLqrIKUBGofDN6qAuaC
ykVGAqD1dOgM+/tQoAqv/EIlG9Fg58ULVnyZhox6YMgKt6mquyOnNblhzTU2dZ8uBBggzY4V+VQg
e/PWwFtG/DUHClC4S7mkaWxcpyGh5Wi8pIHVfGkWo5sxzc4qL8f5DsdNflFngsOv+XPGnrALLDPa
kceX3qambPOh1vOPNBR0lGnsfKo02ys8jCyTkPlWUyXKbcvUZEW0Wu0Zt7ZLQfN0EnNg7qMGQ6D0
LwlUn9kZsR9HMb6uq7o4dnnrXIL6gyFW5mBpMON5L5TAlewK45/UZ1GY65P6UAPjhS6d6q0XBt5l
xZdb+7XemrH7hGcZqySe61VdzHQS9/AQ3cQu9lg0pm+EFaZrgBP5wa2gBDbF/AwzcN7Zuvcukzkt
+Gjh/GVEobE24U3dgSaYeHrscINOX1wBh5Qbm5PvBSEk8ZDAytopYTLQYUZLWGFm1tT7HAebGpNL
g9eRIzXveI8jxhZz3F2D3ZeaVJP6c+EXB02m99gAMzlaXWCt20QwK1vGoW76gHl8YU+5DvQMEa68
uJzuhqxlaN2FP3E1BKdysOWhEF53oP7RZM8PwK4I2lspmNMAoTbXo0xc1kBVXIxsna4DaC0jtvRU
YEZB6TgydSLvgqK5NseuWfP8kPuYyv6OerZqlxcEnsN6mQgVuYKnwdyLlyK2ntnWDH8Vw13Pzb+w
QNMTZuh5+/d4xQHvtQ4kGYE2Nl5Y8YytqEfz5HtRdYzEaO+K1L3RZXGsYz89WQyPgeTHGvXUY9vI
+4FjfeenG+2M5dbP/ORAcrlh1OBbe7tR0yYTNFTj1FQ4AdSXKpqeNJkVuHKJeIny9jWv5A019+2m
IE7x1GHhXe4tdRRW0u8RwW+muaUwVjp/YUjL1l3FkHNsYZzUhtch9uhp3cqxuRBgBy9DCJzbuky9
2yxPUV6jYa+iaTzO0aTXAyTkHWaMbxMjV/uC43oXnrDLwEMaGoxD+0wW2XAJDG56IPfkMmTpoWNg
uEKJXxVYa0tyJiJiycGMI1NGhbap1xmO8xChDHvYU+PZKVH2cGmHDqgNf55URoqoMyeiErUs/Odx
VlD1aqTbc26NeAoG7rIVd1QmjnbHe2fjkdsAvR9MHAL92AKJxnhUEYkBLRlxkPRHDTOtqHnRKTO3
YeLp7ombTcjbyHCtbm10qHR3MnNtfYlpJIgZAdp2Ma/4Izpx1w0m5+y0sbEuMGpcoIpjK8RFY2H5
2rCZteJTjZ8CfqHVZtVmQA6yH2wDoucY6by9cMA4UbsZy2K6LKTJYI4mIXHTpR7GaSnhAY2D2ZSU
63Vongmq8i2if3DwVKIPsowei7lPdxSQs0MrrsLe+5Jb4EQUgZx1NObtfYl5rXGs15CkLBV5Vrcd
ikytzMn7MXTW/MQ9MH5BtU33WI80diVCmmdLabxdKQIH2aRpp6Z5aSPJCndVl359FTCJj7CXJ3O5
7MhhCW8IJ6VPVJO03Z1QfcmtAHThEBTQS9dkhMr7BNko3UKkyouHsh3rk4kMtM4UYqVqo+Kc9X40
kjqp+6uxnq/zOLYOwrCatYqzYZ0L6k9YNSkVHYZzXhWPReOF37ANOVQXG+59bWnQg7G+nAS7Q8nw
9mvnpGwrOvcB5DAnAt6PMe8jUeybvi5viy6ujxlOJEROJPOnWYXe0a59dwf2on0W4Gx+2mHZEBFK
Ur2ya1mu3Sp8ztNObyPsJCvSedaRY797HIFe/8QuBIARF7bvMy6olHXlT20NuGUaafQW4Hk281y7
+lshdSEORTJQjcYuvHEPWM/jaM+dH6RPSYLDnoBBNWEajwsLt3lUN619mjDvJ1vpWlSGOUnTcnYQ
aPkcjGWFdFsCUw1LUE7pNkh4F2BGwEWGD88j/lNhQyofMwezGEpalrCg6q3Oin5awq0aYPMhApII
1XUdkcC49BsIP74KCVHw2+y6mZpRSiXm7dzPZ2weGNzSi0ibeiVi21t5zBMgMaDPUj/hH0tQQhzU
QVTNRJAuCj9MMI3S7rhy3BJObindHVCODDXFGaFHZQsox78KBjO9ZtQBYTD2vmIAuMnJ6uJNJG0s
RgfXZK7kAUAGYUC3r6ByVLQJEwNnepAKy11La2iOxFmYm9eqEKfSnOuXuYi95wh61GVjOQnJAHt8
wXYYX0wIoxXCIFqsyzTisivmahf1gX/wgVRf9ITV6VKuu7bm90nUDDORhb6Oo8zY5Nwy66x1bCb5
sUmSj6I9i6LK7B6qwMschdYD44DLwrKO2BvrfucSJv9Jlm3aWy07cjPMszW773I7CGquc4yN3rpI
QJaxdNY3g8ujC/8Ir22NPrXDfWKjwjugqlcCoec8qwCXJ2+obj2xs/0qG/WXqlCW87aTl7VdA9JX
7JnZoETIhKK66qa5ex1q/6YbOWulfdLt2JwHx5TI2YWfxFgbokLcxZV9LbH30Myr9/6QXDcMmDAv
BidLhnh1HDNtbgJ/iK4cZgJrGlhow8wIL2GNrTGfD4phT0da0WB1fgTdcc2Mg/WQc/Rd43FXmkh/
97aTXskm2VHisuQW961lc89bcfm1MaolFeh9c2vUaawANaaWNLq3dCwPCADxXY6pdRsMjtjLSaDZ
xvzRQVBttQiy13pOjzRHfytrojM6QJe0pT1iLmV9ju6K2py+874tzkPrjTyNTbjDz3TjGMqFYtX5
BMkQB4B44dhZ0cA1Hvq6dR9ohHTwtYZk/cRo2Qc7nUbyWZl4RIv9a5TRl8I1GXrx3F26hZ4OXjTO
G+3POKWK4FqGXnQb1fyGK9xYUKqZwR0HclnHZmLCRJyp3eRNN6+IUhLepLjxurdgzllWXZwmA/Nn
7PB+5oH2jYfcr5qHYcjuwfw1HF6dYUe2DkaVlWFNqMWMYdMltkEBy7HsvXOZ2hgXtE8kYRyLq8IQ
nP/Cdk/cU71GbcdxtY+uMaJW29ZqPXKSbboh+Yhtmo1cXRjPrRT2YQCTvOIfeoqzQq0zH19qao3f
xtSayTyyaSeiQp5P8go5lXZZXEWo/BuYhd9Lz2U049nmY+mzFtjZcCXdmGOWVcxHOwp3fEFEaJn+
LZBdl2aGYlzqrZxG48VzSmNV89K6mCiq2GAQpOijyeL4cXBYxU7ZOAzttVbskCjCVaE8FWj84Uvb
Ulq8xYccWqcMO/lqGCznwkhtRbn5GE17Y7JP5ki8YxWQS1s3tMteyLAQyRfGHeQqs4Az8CHTY4W1
xjTj5jX0THkSS8js8f/iEf/YMxwi+v89HrGGUNpWb7kCy7/xjz2DQlXL9z2aSgLqXSQmiH/HI/x/
OZCrJUxwdBofxBaWjn/HI+x/MbyEbI1JkyyEFL8yAiTeJh9GAKNl3BugZ/4X5oy3cApuVuJ9Lq13
lhvAmIFb9ZYQgF5ohXadbwazLw+SweKJQizaR41Z7365Jr+BY71ldf/7k/ggrgatBM47BFdnjakf
gkbOSx8nXdxgouclnEAl9MxXyZb+s+6vt/CDfz5QOjazO5P+NWadb78ah/AxdoJ0E8dZwiowsQdO
u0n/1P4y3FFJi5lpEE68mdrAePrzl/3dZZXukmOhtJPL++6yhqPFDFHiTKX7hO7Umnnq3rGoFtyQ
3I3yTy7t7z7Np1XBttkaUYQACehXwsgUh13p1OwjLL8UZyPE+rWJRh9vJpvQZrj983f73XX1fW5L
SkKZd5vctb9+GiDSeKzyatN6abF32M5uCB8/L/oVSphXcI5P7dtM8F9//tz3OR5uVSoGPYfKGkrm
+H3ffu4gKRMC77UZJE0nMxYRNyMTkUr7e9jmaq0Xbuj//hM9aS5kJmAcGLvffqIoSbX7bbGhi32U
K79btIBCDie3FjGjhZmkfTT2n1WhOcsX+Q8whi8GcRgjoC1YmJlWLKmpXy8wCLXKmTKxGzoD0rQG
9Jiu+OXZSOGwtH+Mngiv4spgtO+FgnCi1cXyGAOlfGQ0EFHJ6wF+WDWu1PeUuOfMZCzf/svq5uGL
m9qYKOukHeY1bUSIGHnZV5e2UlG2zqy+fB1bj6byAA3l1ghgOewnoaziC9RQGvL8clTsUdUUVVvX
b1xwk1M4eMh2JZsPkh33cVd1xA/9tLwDDeeaCDm5G27ZU+GFFRXIjizNQ2tlJh7bmZyhst5ObBwE
tCgPT6xBEE2th8aqqhPKeDanu6nVXbETnbvYLkADZprtmU7TYa9rh2gC21tzWEOvxEOc9oRYV4BR
CVLl7fRMtIaBYGIl2b07O0reDUHt7kan5SBaxzKDPD/O4HWJiGNaKdAImQilebdCufXGfcLxfVin
doHVnDR4lu5IxgBMqVxI5ESuUZjHtLa/sltMq10cGrlLeqfKXiJJanXVAvvCmQBW/AsyDQ0ygVJA
kZrJsrId/c6eveXU6HI3m1GH1WgSQEzBjhA9kN1fsUKa2HYQWX6gTi7dsiEm7K0A/HYh3XQIEfqd
wXmyodCSKycbW9JboGoyX0BG9de0SvDgIgu41nNgxwpYcVcpr7h2swgLZ0tfva626aTK+Im9UEVc
krUC2/nU1VF9NxeZaZw0CTZ3WjNwIyW/AoaVNc/Q5kdv18UuMfqBdqEQ21TZN9l4TVOr09wAZMBw
A/vfSXdxV6Bf5QnTrbVVTQzK907Zm8FGm4w87k03SWLgKKN2ruJ4QPuHQhVUHBvdjHz5qjGJFV9a
Re0az3HB9Sg57xMRYptYSJ8qAV9brv4qooTuTN9rRX45NrYaSesMQ/MDN1QzJtBvMpNcSSu7gTwI
fQyOvIY+k0Tfzd6orAfHxyy88/MEWivnFMNzN24RT+Mz/JVKIrCabbMRLozerzxgLVGUHtrDhpZc
OI5FV3k/cReJZpV2i39IW2APjnHg9xjcmJkNTNfG4bHwlp0xNmyawOwkgsWBeqWf4yEYH/U0QbJQ
dRGOa6+eY5/9dWk8RP44Ptd20tz3Dqs0QryKrVUbDBzGycmHV7nXyq92pMJ9MVsuVuu+Why5C91l
NRWBc22SeUZyXQgbK2duDRyCspLxZeRPoHZy6F8PcAzmL/iA9XfDmqxvQZvlX6nvGL83uCUZwfM3
ddsqNfPbiK7XV4aHwY9Mh/W3ESwOvpG8xb4y+Q3id97r0FyVhURnAiEOExIE//eIjmEBuad0Hso+
ZjRixgHXs6i85jGxuh73eDMTL4Nlk/0ELe5SIQ5v6RtlBQCsI9eo1NoZTF28NIlNFQaCZSjN8jg4
ZfrVAovA/yO9mj/QFU1qEUavu1CYeihk4LQREZcs3K8z1dzxuumzmKJXN0UbniezfqpxxgI8AUAH
+1DFISm0pC6eCC9AmRgtzA6boRE14c2SgB589LlrId6Es7ky7DokqicyfrigEJba6tCuLsag7Phx
LCt5NMgM0TnqxHOPLDy4z7Wf4b0OYi/CvhIaITd7E3j3HaiFkoh/E3K/O07xogaGd1s89gldCAQf
e8jbsdFtXXvGD4aVtKhOYaqb4srHwE640oj7cNVakb4KFZoMsRovulfIlORT+FpHn+EIbe6+TMZt
0TrLDMrjXROuFCdlfVu3fZscbYsj4sVUAJBhrgDr4cKpCkvulRgDuZt42kImmzWUgdYQKJ+iyZMr
u0PWXI451byTpQXGD63NHh4kVa4kD9JZErdsWZDQwxTxMCcluk0Di2TslcSu023H3PCJnSkT4eiv
oB6i4EtUU3h2CfjcDw8QHUS7cwLDwD2W5jMIKMI28Q+LwEF72TL5IkWGSK+PVtPUwWay9djcZnVX
OyfeuV7Cg1jVPgt1HxSHKeN0iXhT4EhZT3E9NdBz+rD9ERhUmZw0Hlrnii82z8+q9ydz1UVhpFlQ
HDfp7rOUs+PN4LmR2uZQXtPXllisgZ8zQSljiKeRZowg6RWCJW7eV1kKUJ+8CRxVr1Sv3fE4jINd
bfpBFcmmTgjSVNQ+2Yeadx8xiEF8iVBofsbgbO5BICUwvduEOsrKMH6oBn8aYJNpWGmLAtt9OsWO
t7a05NEThdvnJFYZNZEq5KN2mesasJr9qD1VvluY8BMzflqvNlhmh7CButqF0PE3KlXud4wF2l0L
D649qHScsYbdxdcG8S9FerMMY07drf9d6bLiDZSo5nWMWc23WaCIeziRFRWHyPQpa6WnKnySuQ4H
/DZR6CM9peH0jHwxdStLGtnJTgmO8ouPc35cTKnqRs+0lrABSIBIhTL0p43ECXYZ9JWarwD1W9aD
PcX+E6p9wMS89vwZnp1H5ricx0HgTUvhBo9uMlYPg2s6/nGmOdDbRMmEpbsh2FpcDJ4zMP4pLfKi
feN2xTmBPi+feX1jTM9IiMK6gNTbrscp8H5EdAo/N3PHHL6TxnU0WiU/ZSeta5uyqOcQC48+LBEf
EPGtXcpt7MrK3mEGHOlrk1NHDUhWAHlhLJ4klKdQzLK2jS5eMuaWWx8c3vNIVTxAyDq5Xi6r4TOO
UbJBhsMEEr04rqevEs5iOcd+9j8r22UcI2oprlQOCp89XgxJs6syutPtUM4/nLlQl1UWF+KqKftk
xCIQe8ZOut2EJFREfnsejb4zdipRtnydFsVl7xk6zA/UkktjjxsLfr8hcbJeKD9b9AosFzE2lBSN
iYCdinZMwIEtqVA37qnhSQJy4sZ+f9lm0xCfSGXzomEyy7K5iRWNKKs0ZjOB7S7iyegqg4MRWmma
IQw1ifMMFS4KV2BTUrKxmYPHSpteqbaE0sKYvZqKsM9SIrvugrh+9axZk4j0hGZPGuirGVt0u21D
FiP2OkUW7CxahOJNAbQUxzJZZ6vFPWWDg6qpyJI/GKgBrqIkwWkFPkSEm5+pXQ3kDTEHJhsTsFx6
LgKURzKBXD7/e5BIxvg5t9iTdL3q1QDcyNcRemgJWXpVtqZ21/xWRaame0d1XrJJ41j8HPBbXmNy
mL6qpizuiX8F9ojclbTVRhgIamsYS5yeOgB0PK6Rc7LnePT21LaH15Bz7K9M500IdgInoR31+iWp
G2s6IlomL95sKjBrbHaQ1U27vkat93/KucrvAsOq2V9WmPsaCDAOwbcaeCfhyzi/ZFcw3ZD0YgfI
CziiYoQGhGyTwRH5qpRDWEogPust74Os2w+wodSKzTFY07xS4hu9j/M5B9HEtFl71C406eBAM17m
mwCrx6u4gbREg1Tjf+vjoHkInMYg9Nsr84DeizjX5SFukKI0JSt+ax5gO6MEJEE0dgACLOM1Ht3m
ONQlid6JGD+gIQ73cNY0EcYeq8CtMwrXcNZ2oYfG2LOYx0dbZb7aCEyDFXuuJrVXVtIWX+YyGZtt
wJbR2+JwFiCgEZijNRzy4jY0J+TGNFT2M1nk8Vzrpjw7gOSu2ZJZ5Y6daHQVtmn7VXvgX7FmWtkl
nWL5owwWKlMz9p1eB2DiMshVAw4ywHzzKxPkud6STjdf+skZML1biX9KjARCsxKhPFtpr+4U3JfH
DpwNQGnPpBotIGfLYJeZ74kEoRvv6pZW6qVKy34EM006sGbiX55SMhneRjZh5q9VwnAcOqzvOFDs
tL7L6zCp1o7D0lhgAcCjY4tuoTzmbbJ22Ds9dmPPOSBgR31tLsUnO6si24xxOu8u6f+mmQ+1nVnK
3wfp/wOn/L8FdvLflcFdkiZvoCn80/+oggYnexqITIhmizj0Dy/F8px/kW+2AfFDWhb+gnT+d17L
Ev/iPAkh2mH35pk0Cf4nryXg+KNzmT5xApDQRMD+N5KgtQg4/9EfqAFA03HhHnsOLHskyHfCGc7P
pHMpdnjS9LhcBFGAl7O0ceozLgiOpWrdGwBu8w2DcbyZnt9fG8lgHyG48cR2xvydvqPiH235vxbO
fijj5Y9CgiGcSGhNopC8kw/J5cS0shjek4OydOwcvBoqT6uTM1M1N2CLYMWpyt2cCn+bg8FlBSIi
EgL+vfnlF/yNjgmY5v3VQcBEyrWJrASwdvnff8HJhPMynQx66ykswcvHEainTM/q8OdPEW/VruVH
ALlN/B0QDu84x32ndsGcIL8thvAJ8iO0T1LmG7/AyAv+UeIl6Pz9JLsTu5x5LdQ8/jVR9LgJQ9c7
AttPWUjbfMdgpd+T+S2x/83R0R/DkDhXIPadIqgQkoI4QdqeyMs2eP/MWH0purooqZFKgy29Is0W
c3O0/+SbvVUr//lmPmkHk/eJcCimeHsBMQOLYnAc7wm4KnYxrExJi9cruYRGs2q98oBSspLgLGpe
qU2MU46MAekQstXNIY76rWOGO0EUQpTeRVFUuzT1DlM1PCw7pJqAtiE40xmfyHIff3ZqvCwQzj5x
SCKV7/5qEUaVPXad/xQL2RwMn1pCXTfqk4vz20+BleSwkcCjZr6T/ooprCTwE/+JYwkQ3JQNu17A
hX/+Cf5W9d8+4TzZJsK0tCwmD867j4lsTsP49+LzkOvkrrdyGe3xnaJ1IU6rOxLKi1nST5Mn3dYM
qAMxtlexT8BrjWZGqqZr6U/YhrmdA5iZe6vYVhJM5Sd/52+uhgA5Si2IyyYQhfvtnZLl6Lq2V4RP
aV0bW2xYYFQ12/c/X43fPWrchw4X3HRcbAfvnuixbk3w1Ub4tFQyH4aKxHMjTGbbJVPplIHGuuaM
tE3BA+xnZpe4lBrxEFAR+RWYt94YpYtPq40T0ojljyRWwYFD0HybdhKEYjx0MGKlfRnUytj18wC4
sZYWGSkmgFXWmXeFnqcLkYrqk07Yv//w9z+z4/suKV7eJuL99SuLRAgGjeETU/rxotV8E9nqV5ah
bA/UpVz35M93/VTbGH8yDIAeM+uqyh34wIiMvRkZa4ozkk8u+LJ+vPmzGAIBxRYwrhGeyR+//Vnd
KXJ8Ol+icySc6ATKJqa6ybRPfkh8T7ds4XittZAUSdT/+admjfz4yRKyGCIpnq/3LbmQaHsCYGl0
LvzisrQC+eAZ6V8tR7Rjl0q1/vOnfXiF8z1pjSdRLwQLunz3lLnUmIDy4ykLqNxaBxjTNxAyo3UI
UWpTNzQhiIRU1p8/lMHg+68omTXaKF7LBsJeLsEvy1NUseMIqsB/CnG/XscJwCg6DnAUOWX17IES
2mqnPOPymvcuYsQnT+yHd7uH8VM6gv94HHrc5ZL88ukM0TPVJTXvr2hw17bMX8BOlWu8u+MnF/fv
eeG7u0gGjGZIri/jxGWs+utHNU5gQWFK8CwPLUW8caPkPiqt8XVo+vjAFPPSG32PDtXmFZlM34W9
dZjbyd0EkQfJs2g2zGqrWwBb7NPDmZik85XNlbebQRzDXMyGDR5oY5c72c8MYsO1jcMJ3kjmMnNy
xaZKwvbk9vZ5NrW5rQOO41pjLrPIWp8AG9PE5rf1CaRsuBWz3Dpef9uQQDhCodCrsUpoXaywaiM+
dseqHWGsKYjehDrU2nJmHH+WNj958n5zR6K4LjWZ7CQFbPq310x5LiEKUlpPpdtCBx3yBnc65Gy0
RPQXJL7VgFv9kw/9zR3pBQAKeNBZc0xfvP3Q1IWYhekseLKBipAvlPbGop7iUPAuPVYa2YnG2XqD
3uLdhByqPnkgfvPM+7xq2EItU/gP07TONTVntoz7JMZA0heiux3s4YD9niJ4r++Pf37+rLfTO7Y3
jPrFskuwCYexmixvv18egTbJUhnoOHiSmApv/d7sgbgRuAOCCvEndsdd5rUM6XyU7GyAaSO7UV98
8kcsu5F3Dwf2AULCFiAH03Pf7VamQo0jNaDGEwZDZ9N2HlnT2mr2WQv0C7Bse0E9pn1JlZE+RFMX
7ECTxgdlNvH1n/+S3119HxIpW5qAboP3o2kirM7kVrX3NFFrvHfYn2KWr6prYlL33Wxa2z9/3G9u
cJ+722bNM23qXt/tGFKCn0NZ2v5Tm0wMbkAu71K/Mi8NW8s94w5xjZj948+f+WGXwtdizM+2UJi8
jd5vpkjctLNjjaiTVP5tdVJ+w+bjf7JyfTyUwetmLWECx2/KbfXu0e28ISA7PCbnyoCIXc3NsO0y
m27XUcr70GuRhu1guqDIkkWtVck+toRxQSStu4aS42wHY6w/OQl9PJMt6yh+AxjgnFg5Lr691XOz
LEnnKvYXfVmCSNTDZUoinMQ2emLnanNPfE5vw6RJNtgB4W2P1rhvulh/8rP/7i/5m2Hi46hhA/d+
31xVVl5EVIufvdKOeW/H3QHZf7jhABu+MH4aaIj2yn3lOsHBxdR5UQ502DQlebs/3wwf9zaQWXgJ
gDHhb+G4/vaSpBPBpilskrNrpE210V1mPTZWtOileUxQadn1QbUrovjc+X1lf7IqLr6gdw++w6nU
WXZ9znJifnebOOQlo4Gh9TnMmnlNINvejhXiHyOIBjN/Mh5GIxzOTZL74CTnct+EiHQ+na7nNHSm
yx6v7Ysrg/omc0T00GsYFj6j9As1syAOpSpuE4XUVsrYAB5FlemAQeHQYGsGOOpae8rgSVJlTHjT
vCXIaBF1/fMl/vhKQbnijcKG3VweiXdf0apy2FKWWZybKpw2dZuLPX48uamaAF//JKZPrunH53tB
1wjO4gL7lvPhvNrS21p7MT9pgZrXlrPa20bsfLJMfTyT4RdAVwh4vpfjpffuYZIL9GkO7OqspWbU
2LgXogjAqFbztIV8Y2+aeeq3piiNm8IF2gFf4seYCJMwXp4c/a7Id/hVkifsXuEnf9vHXR3HdI82
moD7yv6w1aoKoH6FKLOzSCIqs6IqIwBT2XdmDZHszz/ux+fH8QAELacCPs17v17A66snQfroPOuy
vB3bqn7tdYr7oqjHfaz85M4SXU8QfPY+e8N+XDMdb1EnbB6cZdl8t6EcISypWaj8nEhPPEQuLwjb
m4yt2UnSBJQSvqahZSPUetWPLgzlxvONdh0p6//XmP5XrevjDb6c2GiRBL2EzG8uN+QvO4hmZKoz
YDAHawKExBoY8UoJzaMMmCKadfnJJf/bT/R2s7AcxxD9cA+hOprvFk1XFNTCiqI8g2KYzp07p3tV
mN2pg0pOvtMb7oCT8qAXrbklQTle92Z8O2hmxt6UzwczdDndQLXcYpc3LpKaLrEsHW0gqbAMlC96
JogkaN2CtD4uEkbguqcZCKL/Xb3YM/58B33cAvASX6BVJuocxXXvrl5U5WZoQfw9q2nMH1XqtTvT
iXwG+S00NgHyBfKr/9mG6+OuD+UAYxrOLZRYfrW3v1lR+VjPwzw9s1Zmt2FONV0VDuY+dV98+dqC
Et4WRqpP6VwM12npNZ+8FD++pFz6WlGnWP947b93V6pO0H6TFvmZ5bHbOBqHyAhh4JNr+/FFwKe4
PJUoMosD0H77LXUB5kQS2zw7psrR5qbhlKW1t8e4136ypP/2o9i4moEt+DXNd6eGNpYezMacPFSF
HUh5YUPRgf0ldaX3ySf9ZmsF6wyXrWvx+mXT/u5bBfA7DCAgxXmMIm9HjzUjTlD2B2+0qaPKDLnv
Vf9seLW/053ubvts0iuMJ/G2lQQxgjIYd3++hz/+mljREQ2Ap9v/Q92Z7UZuZVH2Vxr1fg3OvAS6
+iEYo+YxlJkvhDIlcZ5nfn0vynZXRkilaPdbVwFVMGwng+TlHc7Ze232VtY8S/42A+AcFZURpfwi
r3Y2KXU8d3LEqcP6xy8F5bFtSRJ4TW5fO3rEtuqpI+5BTASyCC86u7PcQg40vvIg3TpGay7FgK3l
61v7MLlJnRxJ20HAKelf20cXrRhUCQKn8UnY+mtrEsXXyslYFdGEmKBqkxNL18fjGNfTTQLVOAIC
wDtuZswMXEJO8+mpTZNwNVhOt6KsSh3cL7Mzf8JNJwj4cAN9aC8yUCSUaIz0xJnww+uU74sZXyZq
b/xRR68TIJyfS8/QnpBuRrDOu2ERZ5F14uP8sHTSItHm+5x13Bp9ksNBQz0I0g6ypKdOY2oWtWpe
4IPrl+SutStht/3Kw1iw1cLh/p+8UnaatJ54tois5mKycnx7sWr0wDyd+tE3rQvYjzQ34bungboH
WfH29bWOFqs/LybRvkviAShvzUjD3z+N0UAMCnOmfcQYioLbbrAPCeJKNkQikt2eO+MmkQ1sG8lE
gZ3HuPZRTK1iW5i7vNG8NTK4bEMiigXygP6tGnT1Jk6byk1lGNNbyFSkR2ijJGLDJQepaCOzUW5K
szZd4AbDiZXjSO3LDQF1htzIakVdhv89mn1CPkCBIa3dj4VIz9BNiZXPYLn0EozYsgyxBo19h3Sk
pMjuUzdBN1xvuxnXZ5iJvW+w9a3I/i5W2FI6MHWsqHGaxXvFTrJNC+TvirGNk3ww5aqBnHcv2M2u
ZFnay8kg2yOyQxjjmvU24C4lEsDTn3Afk3SlGNEviYguWjRDmVP6suMzw8Adi6YI+E1gqiQtK8V6
KHs60qTanBjQh5/Nn0/GNOlq0vabi1ZHUwWJb6hepd3u+zoKVsgv9EXRc6mvR9TRxnu+DFs+Ri6H
a4XWzrGuXCNB1mkMT9mjJNG4/9FZkCxnINLKu2/TiICI8E7MlPjht14ok3lkhPhuaN1rHEYuasKT
1lWLAGnU7eLEr/v4DHAw0IxlXPABU0U7HO7SE9UIKoQf52TxwkChSYZW65xaAg9n5T+fAZ1opN00
hNgEHz3qLApgpbSmspe93y5HtqZLQELv1Lzkmg4296p6gVzpOnQtnkv5Q9EEhDUxtm5iKkCizZZ8
gkISgNCa8RWNh/7Ekzg82c4/kVraXG8wVZPC9sw//f3DR3LUKaEU6h5ZOZlozBCIxXvCx1RUqGab
DSiYzGDTCv9F1nwmX4+Sw+3In1dna0WrjH743I06vHrh5YHICf/YJ3KIzlobLVvoU7VMg6k58TI+
vou5iU/ZjllVwSdzNI97TTFVRZLpe04WCEBb1Vuyqc1cvdD8y5Q9+okHO6sKfqsZvN8b52m2dMA2
HKo5RxfU6QMPrPs6RXvP+D6mhr5TKr24dlTIYCYlBZLGiAej06/vhJgMV6tSbz21cXwDXHtYfP2k
P7t9CgykXRtsMVkxD590oMQi5OHo+7AvAF0VqIcGTkOwI4mPwgiYnbjeJ2+WEU9BHBEn/53Dt38f
Vxq5saQu2/qeCd47Z5fIGCJOCZCUkp560odL9J9PmsY+tUn6T+ztjj4zCIMy7VrGcFvn9vVElXjZ
9Yile99aTUZvXwVKoTwpdmSvYZ6p29KZNWqoW6naVA/gmukd/tQ3dS5B3JtqirJdPbUgffob+cZU
7EQ4w47LK1aSBsXkGeq+xxx1Z+jZcNnXebIai9Zf41LPYD/k9gw5im6+fvPzk/7POfSvp+NYKGMI
x6Wzc/QmBOcn38gclbmOTDpyHft1Jadq94+vQjVDYVeoSv5PzuPht721aU9GPIXC2MsmUBeRpJpK
ckx84lV/ci8M31m+QWfZouV2eBUbwb1Doqq5rzWWSSPPHiqjO1UU/mTokj9sIezTKYVREju8CEE7
uQr3wdyrFg4gXxH+1mjz7NyKMuX2nz81ZGQ6nyUTE6FKh5caY5RCOmjAfZNhecURD0ocW/mJFf+T
sUcBl/fC6KN9edy24CAWWG01GPuQjc5mwjmwSfPIhGXXx+djXgwXuULvWgegdOJ9qe/zytHosyxD
sj2nuojW42h9iXILz4huGXu1RWS8UjxUsfB6G/85SRj1+AMygRZRLSL4mF30WDVC3lHGKs+sNJS/
2BeXl0ViOU9qAHsdWqLqPYusFre+bhbXDfmLgLEyfDOGQpc9Io7ec7Mkmn6mGI5NVyGQ8nliz6mu
rDFMwenGFlUC+rfFhTORLaqXsAVdvVfjAhCvrJ5VYByonEITo3InzRUGVMwt0uRwOrZeESybqQBz
SsyC+Yu0dvunU3YwGOpJxwzim6BnLwhNxcicUddc4uUu8pVq11Z5XiXU091QVsqzoXf2izCawlwN
09BvwygFNUOQVpmAzI/r+9FownvdIJWGrl7u3Xh6jTkNVJPbwCJVdlVj2L8cmsaLIizqfsWGsQ+J
wfKpH0ckGBTkX+TROSzlHmS+E2JMw0jQXMSlhxic2Jywcgcls7+PoIsIFqg0uQ4yTIiLcNTZK3tJ
VyMGTwa9Xpa5nsAItppNUfVsYcrawLne2mb11MSSihQSZ5SVfdmznJqDlz1PKXqhhl6Zv8t6jefn
6aP+0g0NlS+2dUy+dWZdQS5A3JEUbVa5bUpq9CIH4wJ6zMorVsiJjJstGl3vHmqXiauUyO293wnr
zSFRdRvqUX49n1N2zKpquuv8rHrRvRSjt54WqIcH0UFOITWpfdSSaCBsx7Oax6Kc+njTqE37TQ7S
3EbagEvF1Cv7JQ6S6YJoxZK+c2E37M1ycvEWU5OBi4RoHlxBbUmAKAmTeNkCv8rO6KaCBrWRjTdV
2mzscTC07RjVEKyN1iOhK8Vm9w09LRHdSuqrZ4mv5wMgKJTjC/hjmA4SzSu/a4xHDsuQaRYT2Sel
a4uqCnF6FPVbD+kDTXeYkNuj4Gp4kkUV33nBrCivotC4aHxFAew2Rna8NKxBXmtN4bmYIINvaprq
6OZlB/a4IVbBpZZdc2Kbpvzt65nssOrxvsqw0iMOoJWmzF2Ew5lMTJ3oqGkirGNteRyAo2YLpwTM
RopXjbQOpdeqzYxw/fVl3w+mR/MLvXcK+7TLJI2zoxUhsesCo66JN0L25mUZeuWTA0w2XoDifCsr
00MX0sKVoau3LPoW51FieFsMOsatNMOMKFhoeyN67y2fpDyLcz08sTIePxkai8ziNm1MDOf8yKPl
pEVEr+dZ3OxjE14GJsFkJbvIdkF/I5mODfWO7cip6vNnFyXeg/lYoapIre/wdSjsy6TSph27XYiU
kWYrbu5rEySw1ejAC8levn4Px9vL+SapEdKwnF+CeSw+6shJGkFRdHu4XZsK+NkGZKePEkqttoiD
Tixo2mFdmEineafBUkYzkCIoZcbD2ysNaK16Z3b7fup68pKmZpmgb73GPNNtI1YGtzbrdKU7YbVs
gEltA854rlfpmhsVkFAb+tguiajOih8ONp6+oyvyNFrhUqgvHc8el1M7/qXX/q8diE9eCgqGeffy
3mE71jAYSV07AW6afayN1hoXgrxRA03lY89gGZWttwqI+j3xhXzyZvR5J0MNlp4y0ujDR0X5pU9w
dvZ7p6zK7SiF2HZo/hboUHsCDLv0xMb/k+vNqkLJ4oMe5gMfgCzkBpJmPex937oLI6i+Xuybblw4
Z74xVieuNv/63z9/BoJ0TEkVaj7Fo084ujvSf3rKVMO+rkS7CgKS48HTnDphfHJP3A/FJHbvVAHf
i02/bW473ScwdSiHfdaUvdvBdj9reuuO5aA554h+6uP99HI278rBIYnQ7Wh0s11TbD/Uhv0UVamL
6ATsLbLoHdTPFwpP+Ymv6ZNnSJEMcQ27NKp/x3rGHIdE703ZuO+lgUGiNPJ1bvvq4z+eIVgdcBTx
INW5m374pjJLwKlIzXGvNOazmbQ3jta9EpTwag+kwH99rSOJ5vv8gNhXZzqixYxL6Og04gfSHgoE
JHuw9u1Si7HCdLaAHxvVxma0i2Dbs+NaCAhGO2IayenJdGLcAoIK6yTUAVqawTJjj/D17zo+WVBw
A0vCAZViPWP1fVr7bRw5ID2rbFTbvfC7bl3ISF+StidhVrHkf32pD+WH+Vo2syTCKUWhDXm07NCg
wwSOT3DfsgUHtzSKB8zD0UVfEFKnz1y8Sh/QhDodfmpHHc8Goy423lQku4ad+Ob/5ecwL1CypylE
Q/Tw9SdYK5WcQETqASB8yWPJVqg1+iuiCwaiBqg91V0OuzxFu6d5g7FM26lctmpWb8M260/op6C5
HM8bPB3T1OcRP28ejp4OaLAUoJOgPIzi+lwBrLSEw6YvMPpTdNUIrwa9TUF7JPCgAMV2NYSesykB
MBCK0gOsKipwc026cWjnulLEGiz0RK5MLPVXbZ0lZ1OipetEo56GFHBYtvBSFk2S9yfUQvMPPZwA
9Xlip6Qw3w/2icPniv226wSy0D1GyAgcuKNfxQZHrCBoFIiGDvAw+gjnRmTsv36j+meDGaPGPE+x
tlAPPLyy0ulY6GQOGS8biyXnuukBmSrb48FW7nUwnMu6MqBCmOWI23mIN2PqfA+Bo94SC1c85WZk
rwRbQtfwlXBDLRjga6xCZeppfEtdCNwJDiPXBIFPSJqxtsoODrVlpgtwc/mjTFpJUKCu0X4KIVoB
FT5XC53tvx1Mq8IyerepxuRGaFq9KetxPLGv+ziEDNRZZIJT0EH0f6wsiYMGAS2BLHtTjtF6Ik6P
g2donni/H5+ywYRBgXS2LrDHOtKvEOSn9ND3p71v5i34MUzJKJEyeP6kiHz9Rj+5IW3ucWv08+Yt
/FGzXbFQG5iNouxblJ2beurKdSJTb/n1VT67IUIhtVm+zfRMCNZBocinRctJnCh71C9ygXkOR2/h
3MhUbVdfX+njMopiGj2ubfGiaKMdfeOxTmyCIkuq79CI8f2TM6Omt9A2CXaQxomH9/E7pNGtog5D
k0mB78PUTmVXrTA97mOLRGMB+9BNR6u6VMCnrb0mUrZjruRPiTKdqrF8cpto81BVo5WkzX78QAmy
aznDB/re6X37gZS/ZzVQlBeBi3Hp2OBWvn6qn7w/NiVIj2m5UriXR5uT2sgkIJNR3yspObFQoe1N
CEfX1YTVPn59KUbEh9nNYNuF9Q4CE8v5ccdetQa/GiPP3gfSP69L4KKrsGr8iyanWIVDxLAfhojQ
Z9eIhbxXjQB2fGY1pXSBhWRkoXmozPORTWjbGGx6OQOZOvUBmSiuM+RkQZKWSNw4GbuPlY1lY1sb
KiRh3eD86kZOQYZ2m8LWKysSYxZNNgS664d5b832/T5aGYJtBYuooY8QUFrjzO5j+w4tJGuXVjiL
mk4jnN0QzeII3Wcs2KoiUhfborbzO9tLmxa7QmBiXim7u6IH0AvlgAe/AGSc1UtrCrRvVq7qA6qg
Uf0WGOVdbw5xtTA1wA2oh0TyPYIS1W4k5oNm4bOUJmQtjqjqi5Df5sOx3GnYnklqTBpQP4XNcbhV
mlszQpxPzWXstK3BEvZAJrj5Qk9a3PQD2FhX2oTkYBB2HM7vClDcEvXWmUI2d7oAKwNVBcE/FOmq
QqVfIfd33ICalsqSkzRQN3KoQIshNGcEQEzJ1Y2tfrgdoc+YrjmFxVzD8ePzFvg02sY8Bjsyip/M
DhTgMIYVzKeJtVXjiXkfe34PKxUT/rBwtCj9gVqIWsxc9zThFpErn6EHfahKI8bmZoXEyiasnOiD
qql+pHzbo4VHSHWvKIN/3gg/2RAJ1dzXipx+qDYYhg1MdBWcZGJUFN0IvSGnBN0nwVqoUwghhgps
PGZTWHrXngMwFApYGFyjugj/mZNn3r0y6h2EFfCx2MYd9zNw2psFnpppn4U4+22r2BLFK0ED6WI9
8p1B8k9AZyvRiU/74wJgUr2fJbb4mhRO8odTcxmaeTIEwtmXA+LTUYkt9ogn3RIf56vZBUvhde6I
onM7mpZJLfAAqzZiz/asOTMci3SrPheuNEmuSE3j1E7444TF9dj/YvycD3DG0YLT5x5JKLIT+0Ii
YvbyEAJ1rV/V2A7Xp+arD9MVl6LdhQXKmZeCo0upHnbRobLFnuybgIBxdVqpVDSXit3Q2il1QWSR
499FTdhcN0aTvfmFny4ds9eXkVWIU0a1Q+nlPI7mn2MTU8niMBsSD98nnb6WbYIm9tVEuE0TlOFN
XXnjGQYBe1HqXrnm04drZYCArqyCIiej221mHM7XD+azgYUKlFWYUyZ9m6NNjJqJOPQ134eSIeJl
a0wUKj3gOl9f5ZMXzRrMoQcpELaIY2MYVWqgLnZj7bUgwPGjJ8GqHjU4sEUzbL++1Cc3NDPzFDxh
2DA+WAA90xpF7rXOPkpaY6f5WQz3DAX611c5Ulm9v0BrLqNY6Ofobh7zDsnLimVHfh/u7MBbKDBs
yBpO6zVT8LjSHBoXVhZoq8nv1UWdT+bSCkZxon14ZAJ4/xFoaUxjVoazY7PmNfq3Q2tUVuSA+1Xw
5AUdwv6aqOALTjmkX6WhkfuIF+ZlUiPTjK5IWzxOWGuLM74C+ag5Ar/I1w9lnoQODzyz6wUPCr59
Ym2Ot91lXCo+IeHYHO0KxhyOK79ca1NBMF8gPNg5RdI2ylld+s4/AxfOT4ImHWu5pJTIyefYLO9r
chjgOMu9UK12GdKzctGtwxuJ0+9xrb8OuSFWX9/tXBU5vFv4A85MDcBOwVJwdLyLRKtY0+xXL4dR
f00QBs82h7rcB0YiUDB4ZUdElTZn0VtmqMUERCAVO7G3/TjaMTSjZEQHi5wR+eThCLDy1glDRF57
AtWDJRFe9ZlBBM7y61v9pGhzeJmjCtFkITyJUi5TOgWdKlJNFjZTx7ldauqNLdLkOh5k9ZiSTrTS
umZacmKBjhaHwVVRWVgBiTq8hqwnTxzBjpSs7+8dfcxct+UDoIRx9BJa+ClTGypiLzQrJ83HSC4N
he5LGgQF6SuTs4rxJy3DMK3czG+JpBLT8IN0lAF3chSRkNH7Jw6fnz0syt7zPIfmU6EnfvhOqpLA
L78bZr+L3m9i/Ckrb97nCigRbj12tFxIRNk0sn9FT+xcF0YPb5n4hDU9Kt01iPBdNI7s//HEyPnt
vQvEmusweR3+rJz4BosOE22gTu/J7y3TZYEv78RX8V7fP/osODnOmxUOBohMjhYUou46awgLTAUi
jR5EOYk3LSSBbRWWaqKgmFcjN6CVvPRbfZppNFm70ZWoJZacQFdnoRm1c+PQ7r0VqEXsZV2ERAVH
gxKSnjHYJ6pNn/1c0AM8GMwuVKvNeeX6bQpVA8+2slhGT/oYy6tpoj0n4ANdMbvDVpgQyOi2qO9A
5YVn5siGgfxH0k2J4JhphvU6L5Vio1i4ms22AoxHCiDZdQgVTnzon40qas5wQOimKRaC0MMfOhL0
1wXaIPfk2IDkIwqTeqhWXhmY7H/6QElfgqEyvud+0ixrQDrnrVkPqECxPs70DOy7Zk4dh3rRKeH6
x10jEy5CKtpWlLvsDw6sKWqFASgF62Us6J1M3xHSwGgCu+cWuROcGMcfBLHoZVQ2cu/VWgtU9NEr
I6i6DJx28oAZynQXE3NAx7fuXZwV1qpsm9SNctCdVTBOpJ6Y6aZNPP8a7UCPj9mSG2L6endQK7FQ
OmyD0EABclKRuCtbbVyQP6Q8dqVsNqbTK6giFP5kXxLNYLfC9f002X89uX6cwmmX6RKFF9J3OrRH
c2vRBbkCVCV+ihFQbAlVk2ewYJ+/vsj8TA6/ylnsxX7TRomOvPTomRmGpw6iV+KnYCC8MvBTc0nt
s11WqjyFvVY/LowzCNaaDVRMBAhxD0cqwZ7ZSBpR/FSogbUoIYcuRZTBLiRuaKXwfWwF+6qLvCAn
VOiDcmZ7UOCk3oKkZApb+VNqXeO9VFcyteql7Uf+qtYdb2PSIrsn2/Gks/6TEUzNH4mag/gWmf7R
t0X5FlxvNkVPbB0tRM9emBDHPpTawum7Pp4lJ+U1+oriyWxZjheKEye7riJ1aBEYIwHBoVGsiyEP
Lnpv9B7M3ibwJYP3fcdcQtTBQLLivgs857ZPi/hSDMxFi2mkcLHKtCK4w2mhYOiPS4HCttW9i8jx
yhR8bAMJx6/r8JkaZ0qGDHzgp7ih8K7yjC3YzOHg2vwRZxLoJwxfp0vvK0MSQ6o2o1q5VjMASXRq
DSMVH7AqUD10zXWmJu13hdA35DZJ052ytH32ONmGsQYgHJ0344cDoIbDmLA0Rk9mppLDZRIGV1CZ
+tnHebDi2tHq68H92fVQxwOKovoyS8sPr0foDj0xQ0RYgSyirsoCSi68JNcwKmelgZo9cRj/ZPNP
W3NuAmKzYAY6VrATY2JPBThCeB61RvFmlM5T0NrjQ9eTmb0CdG1fYvPHCZwmiUD2o4QQfcjP8cSJ
LfcnHxu4dQ5viLhMugzO0YfNn0hSUSm6J4or1Y5od+Mhl72zLvrizMJOdMYexLzBP6Ascun/KgP0
26GDhl1pq2o3qaa/UkY+NWcgVStU83pDaTRaRf30g5NPeoIp9GEaQuTIEoEigfMZBP75Tf622krE
5QMpPJARUnaQRMvkEFv79K9d8T+ir10Xr9l9U72+NpfPxf+c/9VfZG9XIWCb/3X4l/Wff+2/5svn
5vngLwg8CZvxtn2txrvXmmrX38ED8z/5f/s3/8fr+5/yMBav//7XL9J66G3cvVKKzH4npc2j9r9z
1TbBc8aU/+eftHv597/mf/yvuIU/VLz4+EdpWjL2Kd78TVcT+h8aDIjZVMVulL3o7Ff/O29B/YNm
H+YV/jNLNub2fJ23TfDvfxl/4I2SGgUZlop5w2H+E7iacdTQo6Ggzz49/rS5Zc5cerTxBGLfJYHz
HBS5jMgWUkBOg2RG7qHqoXisSk0Qh5eQ3NFZnJbdrFY6IFCEK5EDgwRylwa62S9RyXeK24UgGZGI
pdomEwa9vKTRZLUrS+KqV6bOHunaS6mFntViIpZ5MSgJ6OKgS6b+Av2LFGf60OlMzmUcd+ceiTZQ
aS1iUcOABh2JhgVAQD2LImU3qk7dnfWmh9ierVPz0Khec0vuKL4HXRleI2l4znkoB1EsCZgmysuW
YfodCVatMBOrdnOuBTlJvRNSMfM5GadRuSK4Tyu2krxcMBh+kRb4xUkfRQakdm/ID23gjRG6/10e
wSvdtl4wFEs710G+RW0nBYkVsblhU5V0S9upjE1hd127kpPdEIiUZFARIoqlZKcnSaEtCrUNwYb5
HRiSsNep0hKu8prNRzdSzS2NfSScCGieUUl0oTKZj/QLDG1BkGxxllsl+3Hkwk6+NeNyUFZdG5Q/
JguQixLBUiGrtQRB45F+ujD9Mb1zIEFWLCkOUscRFvWjHqnRq+HjBluKvAgv5x3brW0XbbGg20Iw
ZUg3v7oYJl+Uaz8bvde29ErhkhYlHsHBBT5/mlSI5usVhOGRRqzUJsgph9IYJwpHWGTnrDNSO8uV
RdnuJ81UD9w/qVr3CocGH+y+5omlB3DaAkikdelqslPb23Yjltq53dAs6WJmBkRfo/rZpDpSvon3
0rhUSOLv45SnPwpbBEB19Qb0cYkI0yXteOAIpdDJXaTUX/JFljndOhNqv/OGqB+XemYa1CFivOua
WU3CBcsaKAuVkXXexyhIQBcHYbCLC4NgKKsDZr8gpJKnpwZCaOya8g5dJf0TwN2s7aHryza4QViI
HL4jaGzn01l7JXzXIOqahsNPyxuzb5VutWTDOyJIlyQuefFqCMr+vKin/Gdq55G+arIwv8VWgspN
jGb42lqFdaXLyk9WMdnMhaulxkACEoxZGHQkiL2QghwQGjjaWs3LSAfgr3pvP9qeEQ+LBDEqiXyx
bPJzM2/Up8S0k6vc0Kd80agGmO/Kz6ANU5GL74uqNjsgrKSVb/TWO7c6s/6pA42Cthsb3jclor/C
0m2NZPRFRei7fVPpb4pS09snK8wmlZYMa2MxoKYnX9CK2mDTK2H1EjpdzK9zKoyG5N95lUvaaGND
fa79AgZz679V2CyIfe40GiIgwnihoVKXFwAEJwI+dWcKdn0Ye7FL1CYgd8t3OqLWYw6Nm7zqqvsp
Z/akbV8jx/U6clzIkLXIYEJb75HO54QveMqtlAiEuM/XVVMQJx5XRr+qSlSii77zxBmti+zN80Om
FBFn2gtcmii+DwO7f7PtsH8LSqW22QeKnPnOgdfvtplUv+FBsL+Zbd/lBHZR46pIszBXPXY3gMlR
foMol0y7qVejN1hfWrgG2eg8M0+RfWynWdAu5tiWSwu096teG8Vw5+GsKRaQwZQE7rWJC68k3GPV
+gNwb8Fr2RFAHu+qtCrGZtGbjvgxCVPcFpCpxj252/Ib/XulW05dZblpZjB715OHcM8nQAtwMeTi
cJM4w5Bus7SwqrsGvcf4PemgdLAlUewds4YX0jWyMeGaea5LEC+5/UTAh0yudLtVbKInPPkGXoub
y9rGJKmgmfRLNQ5Ft5Fx6PxUtV5ma5/SKuTiqq+u1cKBg1lRfl17ZFcjR5gF4AzHgDkt42KLcELq
wroimhs5ef7M1p/q+F0djsqbUD0Ca8xYDtu66op+WQ+29WDmUArdrin965DWmnT1wSOdkXqOvZiq
0pxWEeFnqTsliXFbRNkAnzNEY+QGDUvOIjLrzF6GeH/g/GdACAmy0lJOqVnVPETSJkFBkmxqAD5U
/SvCQ/Az8t7zi9YCb8FQSssXFgObMhbbtZSnFcUjE24V167GRDOtaUKPLboKJrVFA0uebuqIn5wc
19zji4bjS+SAChngm0aoB7OkTcf1EnZ0H+x8xme/q4uc6IEenSUog9K2iPAhBXpfekIrVm3Ua/F5
b4zdk60NeusGnZJIQuhUeN7I26NfWDB9eN6exud20Xmgj/YDuWeaO6Q55ZsmCfTptqi8SKH/mRok
j4Rd8zRF49ADf86n3l9g2Rak74qecA3SGLoLPEpMy7ruBz+iNGhz7qDQbn3YUW+DJGDaRQZUWt6i
m8r0hx8l2lZVq7C9ylShxt8Gfpb+kKhiihkViknz2RzaEUMpyTCQ6MyF3ZsEpVhDdGtNWGQWiJTb
esm3dpE+ZY1OlrdNwfahtokBxoslh/CiYs5lsU9IRV0AJPWcRa5OwxtUSH46pP8p4GF7A45ANljO
TtaRl+Ai9YInskaSnzU2BCUBaG7LMbupmsoutqSNVPdeQPbuhSjUecrzZPat9Pthyt2x89H4LFWv
bvs30Jjjd0cvzZfUT/Ns05eGdeFD2FYWaeaEGRetPPXPstM/2klfhr+qvM7fmsNt8/tW+D976v/f
9tsaZ4//vt9e5IzA8GDHPf8Lf6GMTfsPw9Qcx+GwTwuPysH/2XJbzh9oWma5NQoMDIaz+O9vojF/
C18U+2n86iZ93Fkx/9eeG6XTH5AsyF3C+zpT4/j3/j5r3PxZyOGY8l/lzDM7gaPUfyo+4AhRnqF9
ol1t0p3CX3R01Oq7ithie960VQMVaEDplAwjrWq7y4wNSP+AFJ+ITzvphc5mJLemJe4qY/wJr9b4
6fsFQdbstOfiC2EUDWxDi+ztxDJ8ZgCKkDHfdS6yOxzoeEWUoohJbwVpz7Yd4wxzdg7RRr0uMac7
hI8U/YQcQTfLCwW1IaGGlNyC/oG+vkngQV9mW6+rzFxfdbE5DYY7NSVZyQ1k9pjCYlnGO6PEfLI2
KlZLyijNj8ivNHstm4xt5Ghbq6yPoyWGmqtB0YeHCu6USzfKXoW4UURr1CtCU3v+0XBvtW3+S/Ta
rGwETW/740+2RPr5NIgznx6WG9gdp4aGRI8Jh8ls5MnQGqrGZorEOW2m4jyOzZrVjkxz1Sq83dg5
52ZtJtd6nBF2EgDvx1J2W49TuIyrolyGY++vOootV1Oss/njaLbM7eDWS3uCtqLqymyHYAcorLpv
u8LCh+DL3Xzsd9XRbNa62bxmqTos1dK+9i2TI08H7Ezmb6oYb3WTHFYz98W6GsLHpO3aTd/509oe
o/xWTbSfmHcMt3ISg+ZuUT4im6xWMQCcVaTEP4Uvf2RDjvhGU/KNpUy/dFhX14reFisCdFFyVBP5
1TgjFuRZdfex034b+QjuimLOdZGiJVPL9x6Rzsc/QkbANpyFrKK2BmR+sneJykAPIu2+HR5CdQiU
FyJs4r2GvRn5Tm+31n2ZhePOclLyqOuOuM0XryM2nQFJDohb6/CftKso1A0KG6HZNJtIWMoFkZmG
XDmJXwZnQSvtezE0lJdw/YguobdjlLAGlnpHjbO9pCIUWDf2SGclX8lazUz5VpBCNY4Xvt3WjnYT
GL4AiLLoG0UNz4B+F9kS2HZXbkoz1YOV4U/tHWjHfDyHsKdWS19U6n1fmNqzPdmYs5tp2LZRUN7O
x/Hbrq+rbYjSwlUHaxoXHSnQrhU21jeGre5OAo1kjhW+XzRK2myDuCovWSGLN93X8QD4GTpgFFjW
WZ/541Xrx3Zdr/KC9Ot6X4dIXaElxx5ExUyjLN2HV+qg34Bqgptl6anbSIFWh/S2wMBwFjGKZd8W
3XnKfCHPNDUZwdjUpRimbT2yMzHY+52TAKRwOsUBBbiQVhQB6Ssn0JDe4N6pL+qi9KttXVSs40TT
e3OQcTw6P52g9LaJ2RWt2xPNRyHS9z0Or4ITfFk/BlVu/hB9TpBJSrUbpoHooQEXwY2RW+PGFoL6
k1CddS4zZW2UFVtOxydU1MNEx3kkWWAe+UYfmc1pk5U7tTfFsorKaREHlbdwsjC+JaVhIgUplQab
OUOn01iHWnhe4anbkRXKB2ti3Abo3K8lJ71veTqK87xB3kFOqLyUUx89+z6raDww7H1US+eQa52F
MStAWNgzoo2NhG1nLzd1jeNxEVd2eM4pSW6UvJIbqYl6l6BHcKPWJOgoLJyLeHLkVZ4RZo59Ttkq
RsjpL+jFOcIC4zE0FQIgwKmTLwdYfZwDcIOhvFf4Thbvl4ybsbxHMiypOL//KmfvcxYh46wjooPW
WMl1w6b69v4G87pQtvkwIdXW5j9BWP1rNVTZlmiv5zgX4fnQG+KM2Pp+5wfZ8CAJ+l4w93rXzSyV
xgqZ0Jorwl3WIcCpDYv7K/t+3Su5szHncCW7cPRdWKFC6Qkcvy7trl/JhNETFibZHIP1XXpj9Px+
/dyxgqeereQmRnXgUm52rt6fYe7nw4MypM1OVkYwXGIaDp4UPr0XvzblJTxD/QXpoHJbExj8XAP1
QK48Rc9xq1ffsozEiSHt0v/N3pnsyM1kWfpVGrVngqORXPSGk88xK0KKDaGIkDjPg5F8+v48uxpd
ilRJyF43qlAo4M/8PZxuNLt27znfCSo7mXTPmVe2PmLovxWashzGRHGf7GGZH/utRuzTph1jaDfD
eelwqyaK8yw1UfiV7sifGS7ISzE49gk5kOtrPbwx5+U66lLsQ0sqBN49njGkPF51ckZmmkeizVO/
oC+ckKoEnAbpODZJxFKqNvRea1vFQamb4mnILOO44DrEbClu40Z9HLviYRX1Hu7AFtCjJT9H7vRy
ONT2FOHR2k+G8dY6DnkeeWIGTjLUR/pBLH6in0lXYqE72p2TbC9z5jbw7rveR0pdRNgSwXQrjFTN
eWIx0WiKkGIi+UiGApyC1YZx4xj+umyO5yhZEiZ0gL3KSc3TYNDxVdN68sWMuULUtubZiZXse8ES
H6SoNH8dxu92p1HMT/3sxXJ9ph2V8fybJ7yDr7jo3q3ObQK6So9aL7sbzhJaaXIFbK/pVZhPktVt
sxVPW+qG8+aUe3csBFZEawn0dBu+runYhjY+kBO5YQp2/5RBQa8tO0GYl+Z2Kxu36fxc1CHaVnuv
aiBK1hJTgJFtDwMpNyeF4MYhNqALQNttV6241cnTu7SkdweOHDGPoDQ7wTdW/aIYgQCT+UhG2Je4
TnIi1LjCy244dmP+QmjdjsChxRPlLJjSG5vXacV7Zmarh1kctnOj9z9H8C0Eow1q4A7xTECUht5B
W/fbpHThZNlVqLoYW+GP+IopnSgxmwMXKD1Yc1Gek7K1OhrfS4D60QlrAI87UH3KcVa3xVP76cD7
moNcWUU4ae1hdK97NalEY7LW3/OVsc9gjMa9RHy8S+gt+FbcuXeVNXYP2iCkb9jXFEyndB6b3tbB
RK/GvqhieJxKmS0BhKAsGNCabUFJUPN+JojjntvwgWrQyYPMlfqhwJ0gWXxpdrMNKDzcEjgHe/Wc
etqqqPe9E/cv/WqKzuvnbDo4me0GFKQ0ea9Iuj0MwfFou/FHNjvrTaxr8qLWY0lSjqkFTttW9xli
qWuuaXLQOKTDuOq5LlEhj2TITcautwvWqzmnN7Fad1Gv5v0T4zOzZ2triBQT3fZa4yjd2VC1gsXq
B39Db4VrqBLH1cjniPwE5YS1vDhY9aAB4CM3QbJffSxT07Ikc+U2p7nDMk2Ks+b2W8S+qB1mYgpT
jxTrxW/RXFZQg9hkUpxua6CPSDk4Dm2CCvIRXkeSKRLDsEjdc7bZyVXEO1ErNu2lycgay4uijJA5
K2SAq/1jTY/JX0nSOwgHE2Zb2OvrrCN/5v7K5S/pybHjdkBivDVvYb3I9EdO8zmU9ZTvui4thUc3
nEXBdM8bSYkkXzHB4rFJUu3wc9+3CN0poZdoEIVyIxsZv/MvLu5cOZbhSKoRS2zcvszLuhOxOdID
UvLDJt2jQSJlIIp1/ZHolfggckylvWr7XUtYUlYYJk74mAZyHMvdouWSA1GQ+5Q2hAISr0pUah7/
dKsqC0Vp2x5n8texkMOFO3lzz3DK9WXdPHdZX4Rtqi7Hui/SJ5eSMWCMnB1EY60+HdZmN5IdEMJf
yfD31z850R82vee+zVHmYZYjq2h6iFE7eVInEpBjWZ/2PRbvQ+ym1b25OnTmFLLe1G6xX0qXFgul
/TGxhg/bnd7VknylzVLoB9B79UtyiysP+y1GLBebekR/8E1IHDJTkn+3GRtEcqsa4HfdLY7lzitQ
6HqrNXHStiZ9S5ODM3HopIuCXhpqAZxso32p6lo/cxepdvWC+YcxRPrMpFzLvNYtnVNC1IrftMlI
qaz7LtW3B49aRkvNPop3h/wopW6jTNW/O+gY9xRc9ffxuiIo4o8rYXmekjbuPjaz9n6pbekTadGd
qrSo+Zn0OOhLdz5O6rL5mbo+rrUj9mbXqV6G/c2bB0kYSmne1Jb47pTDl7w29QhJyxauIykcEGzJ
S+tiQfu8LHjpt5YRNTWlkzjXH/WHkTl00jox3SUNDsix6H7IQaHQ7aAD9C3cpsGY60edju39rNSM
JvRM6Ec4861v4dRisU3xM6YBRicUWCIihPKaLrJ1hyJjqOHaKQyE0n2fJ3RzhcDGaZr8TkOvx4eZ
o25Px+UJQ/jBUJzuGJuSrC0jE7dz0V0UU9t2NMCTIxTrJCibmiGGSQzmkBDr2CrMEcpp2HaSx0ge
t2bUIZf05JBYJsuZChwL8qbi4jeUF4kz36Ofdb/W03cNA96XWvaeOZrtw6AY+VOCKG83m73xjXvV
EC2O+tGprji6hmQvtLtbgrhuyfu6qWAxS+JobusEgmxLk/BwDRM6aLglgECkbwXtJZXn+nJNMfAo
1/kdNQlDOXOPhZgHDweL5o+MWQKrxKfO5KrYWSMzQc8tW/Ms0Sw/SNMZow4Os79CBMUZUKjR7G7j
vii3mHybxD3NcUJ5RguKtvDFduclMCpl/hHnTv9Mn7DC5pe5kalIa8/+RZho0cbPhmXWN2Wmyt0m
rPgiNYUjLHbUQC5OCeydmgf8hidUmdxJ26gDhKbWLYHgReuLhjTTrB7lxRoJmCMy07pg0oHkU03j
Tc7m7KeoQJBDVB0UrbXakctCrKnGLd5P1e2jNl0gQEs63y9rqewgJuQMTDIB22G0uHh305uJU5Hy
TV+DUhPrwK0nrYFMjG/pTDoY5pWMjFoLuXFmTeeGF1sWrfbN2iTNVCfXjsg7TNY/Mcu0Pr6uEtVF
lwO9WNmzX2rF7mm2xfZTOdjqfTKPJvoMoLTxIpEQueQRzcmanLK6uJ+Ru5FwKIyo1iGTMurYO2ZL
sA8ABswK3XyQM1QUh6EM24bIukisS3zHt8vCbmhuSDMEdjIxsn/ccvMbtE0mIaKggw9uxL2r63oL
M1cf3hpRmX6dOzz0SiPPwFKpRKYJQUcsxcQsICn3FgbWUy3yOHAm7lBUG+49LMr5EUJtwp09z3US
h4z1AcmuFnIXLvYNOWzUf/l05opKCC7t/MOcaleXnyyeGrdqHgymdINnss9eOsCW+6oc+5PRgECb
Ymf+WJeCfbzq9L1dlMljRTiDV25OHV4VuF9HQyz7xp0QxvZ1ewv7r0OHYrZHe2rM16wm5yi1KxmN
XCIpmVzyDHVLjdBWaKQnNFPQ6WV3dgfJZKNr7fJcrlZ+1nUaH/rchgRtr7upt7YzMOEfqjtrp0Sm
25l+u/Q0c1r2RrGMVAkTUxaHV8nNk2FvYk8JydervDZO3hu4KmGcx29zN0y7sq8uPdeqYRua2x5K
3r0tVvEzFlDxjCSZziOV3L3Sx9nOzia8qeqctK91bZVnHgmWntIxd/aqu4FK2tS9TZF9N3GJ2hMu
q55amgm0+scSzEk3iUARvATeaFqxh5SL2LoW87fNQnexc6XCCra0WzMPPHT+IDHy7+estneSLp2P
ykbu3NpWfLfvlK9uG5u+CqgFb0NcPW6yXHzyxFoeTNodW8qcaGjpHfJ8SSEkOVVncRl0xbWiIxK8
WvV51xhACKcx7m7wMMU3i8u8gUK1Cmpgga/Nyh81zEk+0L/oxF5vOxIfKZevEk/liwD/Eqb9MmK2
sotdfb39q3ibIiXnFCWI/eB26rjn70oP7kKTiB4C2t257HcJgJ2f5ZaV32u71cBijeXeJkFmN3fV
+m1o2VTUxAWFyYZmvgu9wxTebM53BwtSmLf1tN+s0dkLMnqjlXbM11Kl8Q+OJUFBNY3ahzup9fPo
tOhsYQC6D1rrqLfdlqvvtTvGocXskwmWbf6YaBMFSbEmQZM7iweXu47cic6LHpcWjZGlfaa1FL9N
dd7cxPk4+vU1eCJpxw6rWC3fMfq9GIlZ3Mgk6/bTOFCwWLjbXhElmQ/6okrPXPLlm5O1I1uD6bzN
2ZaeWkWd9wUHckUg5CoeBtj6j/MQs7k2XevL6nqBRmR3BNu2BcM1MsxsOVyalNuwlxA1SUItpKwL
3qTs1OZT9mYUsuyvx0kivFmv8ruxByhezkbOHHDIHIqC3r4xSKtdT3Jzs3aXCvQCWSVCRR8xhbQ2
uZtamnGY5Np8mhS3O5gxNlLeg869rZfcfqCLVlyI4oQgpaPC8kqlYhqHJsCfU2d+qbREDeKVc72n
l/ZkJiI+uYI8tHJV9EgnEPPYZFnrT8b19VYU5cfUgkLWVcwxQP7v9MpegExX9MWKJtvFWseeV2wX
hNjJbqaPeIazE98r/GwUm6t7py+VRuNSEGA1le2ljdX4yJ5Z3aSFZmBo6pZbXo/Rs7GbfbgUOKSG
vhm6+6ZY6qNJ0/RMYtsLuo/HKyicZjQTT9VawBGwTJxU/6gqxH+Ii18FIJuyZKDZG1VyomlYIhcx
daobPVAL+4vAkYZcgmaguiaRpkH2lIC1A423ITRWPbAoUD2lBZKRlrruJUse1Xmy7qwOHYCEIOW1
a3ucm2R8JDWXZTMUlzlNdLa7coswJEqf/Av92Bn6HGCLe2bs/pWAgM5PrSkc6jlquGXCtFTni6Zd
XXxxtecFJ61aU+JLO6IQ3mhen2zQU/tFK1sevKQMIxM0SIjw9hmc5wchxLhfl2HdrQyAA4SQx6aP
xwvXnzzhzDbfZhtZfZpwomeTfm80ndx3rhKZs5H5emYku7bfzB9CbftHUQxKuBVEt0uDC9K2lsT4
9ZrYy3RxPGUkc1aklh5yZ8K+SGjxRdYuPdVqLCVJwOSTO3n+dVKLCj6Eqd7l+ahcsk7Rci/fSABx
pt69FTatWyhbT1WGM0+Dq+0pqyTMdBw1v7OMMmKImN7PpOeGqrSVYIDnBSX5ml9BW3aa+uTgEvl7
qekRRXYvuR8ZXJ77hmfvqJbfCw1V0T+/GcvhaanXB7emBM5mRrrUk1RzXQd0lhuT7qZz2Fmq7WfW
ciRbewkGu25vZN4c9CZ/aYfkMrfKRzvnSkB+6ow2z85u1GS4V1c1AZQBvzdRY3u/IfINID1T1VnO
G+NjuPzMDWnddDg/BatLd9LDaiSO38bXerzSo2ahr7tNVaigR76fW4MFIFGN1oZKsKq6+vmmdAST
zQpyBqNxSABwblNebtLJ2gxAR1EdnMo+j+MQDXrzVa6q5a2lzfUWV29hZi9DnjUh14LYI9zBiTo4
SpFViI6pBd5qhg4X0t2fFuLoPVK+Sc1ABly7OGaNnkkAOmwZdiQQhFu1ZCGgwkiUiJG6tCVYO150
T+8L4wk5/rfJpf2mQ9jwE8UmD9pUT3FTTH6+OhJCqTOcTEd+wWmb0bRq1Khq1a+5QxLZZBTzXkzu
U0NAZNiNxnLR0wyXMnfMHRHIxrG1pgcbxx0bcznflHS8DW73CgG3zZJFVr1Grj6/zqn7aMW0OvIm
37HTT0GBC4e9t3UO01KoT5SF+S5z3zeH0fM1oocQbPeJ+vCFiG4chm3jwRtLHyFofKzMaW6I7Faj
iRzoi6loH3Zs00BqCWfePA0xyY4A3novjSk9Gs6y48Qs2dNYEraWyd16Le/dsia6q/2Yx+qQNvqX
uItN4vbUB9iWzTFPqhwFNjdWV8sDwG/fhYMGpq+4z2jZzMgqNodDYViUFzHHh1I79XnL8yO3n+Qo
bbXd6Yr2zgz+KSmy70iQtGPSKtq+kHm5r9ySCRGF6CkZE2tnUKadVVH0KfdluR8aGOQrZpzb1dA/
oK+Wj4WqE4WldKtvpW17bzgdqSt12oDYm1KfS3l/n2z6uqvr6Vu2cIycZYI+NX1iS5eHspKIBMpp
3ekVA5tZNMlru7RagJmYJY5eyKfuOowyz/k2Sh6gO9pB/TuUcvtWTdp5SCawEMvidct0LIvpliz0
3MusuIiQJ39bG/Oe531YDDO06uvyLDjmcEdjZLJ2Q5E9LkMcIPRKwm6q47ss5T80T9WpB2YRKEP7
wATtwVj6aNLTQ2s5QaXDPeOsCTXYs97WtSSZxiMO9vRugv8JdCZU2+WAnS/ln04fRbkUgDu0t6FS
DxZvw8zS2Mkpv0roDoqOo14YpT+b1XEhLtwyihC0C/SNQr9bcqQYzM2Q/dB5DJCAHkmydrknduI5
7euvFhKo1Knbb0Dg7izUV6Y2PJodKq9h0w6SCWPKLTBkftt+Vbf8Jo0XT6nGgCMqWMr2i5piG6eK
jWph3BhaO4QaQXCHyY3XmyRu9s0I6bF3MjPMCFtj4soMS1eyQCbL24af7qj0TnEkn2mizIq/WtfK
wlKooEQ5BWJqpNdOyRCW6/KtSlUJhzG+6FxHrFlVkVPF7A28Rxg1mMw27m3CYCByOvuYAFU5dXCd
ubkZtf1Co8uCK5BnXh2PEqqzeuo26jjBFTKsxJhFtBDar2a/jneLbeZHJc+yi6ts6HQmO6dLKnqs
6mJH/yQ7pIMiolEvZ95ce2qfzS6Xb2ZHwX7N3QhY5HX5PRMWt3DqajNmz28JYQ/VoW9D1DC+0hYf
QsymXyFSZtBCTtri4hSj/mJWW6nE6sa0lNLZtEODX0bYbh7WrsHpTWmCgyOwhz60JjrECV2KbLYf
ERUV+9le5tAcpnezKOgoMHyiF+FNUwZMkOOiQtFarVMddLLp2TQscnZk9aBVYmZUoXC5Wp/NuD6S
coEyTlXvxLQVoW63JXic7rlMpzs5618YcZLt2TLXVwg+DTotQW6+9WvQWc57n3QaF2512s25aJ6m
ZraPjpkTeCYOyGSMaMLTjGwKiCUW43u9JTC86ufm2BMOKsq1ZM6ufZtHZ/Blh3fTouk+mGpxb/GL
2jaJSlUGeAE5zA48OWJAGq9G6g5+RXp5sDjxTVElD3ZNM2KwZyb3CDM5ffZzWqrwCuKomazXwdFe
JyLq/Z5ZYTi3mQakcXxOmundVceAXChGJMIKZzPJWMfGXTrJNmpK5GFlqb6LIqv2inAqz7SZu9lF
alM66OHsXGlIZXnqxxlTmxSHxs6/KXhdqqLUKRXHm16Rxs5MOy3ahu7BiTWu0qTBCbu/TRZ7Cfp4
Eee+QTEKjmTGQsWpzPZpHJ3a9m15Vc9CUzuOMPCjTeuavUsICT22iiZ5zCXUFqjP+sR51tx8uKnb
wrqkY3Ya6mEK7TrZ436/zU2WoXo9aGIuGH1ehFUzhEwkM28ujJ7ODpPZQs9v0RVmXjOoOpz8tfZl
lhXRxCA+TEEH+IWDLZ0ReHYoHZrRqtDtQOFa4IElPVul+Thvs8DwIu87AyUIvOvnYchV5Gqtyf9p
0kM269+NhfZEU13GpK7CVa/Li5qYJQWoi17K5KJirwa3m0qxa7qzXOwy2r05/UzjeTbapazumqTV
jB+IqYlJiTum8p7YymY+GM1kF6dl2QRywW4ojQuzVpwwmjUX/WEAp66dO5KjlZYWRMeEqU8UJY+s
wZXwCDuz/563aUn/fRy2l5QW3HI/0CJqvYwmo9zxD2FZjtw/m7B0xJrecb7H/W2vNOvP7WqCDRmh
t/ThK5hB+6qy+iLK4npOCFRiBNL4VdI1apBbvaKdUXVQEIrVTr91rUyMm9Ey7fZBZ9hFNc26L7Lz
YmXN9DD3aJxh1+hdHkxoj+pjnWCCi1zG2DTlLRcYfWt05O80Qu2ZIRcbZrxTQk91vZFLzJeL44ZW
FViCYQxyJ+e24LnzrMFc6Ee5mF/rTm7q0V21zaCsWUxtDKl7hHObIYpgHZPaIDxNIdIIoWk2e1rl
uHeoJBzA4drb0ll3Tm8R0TAj6CxFne3GYpAPjkGaQgdCZT/EcZyznKbktcple0fuw1yQLjZuuq+r
nKXED2vOAQHHwzbb1lOVFF+T3o5EntLY1uCMVNMcJYVx58gKnOwUKChrKi9fe/OegXhzTBSndXx2
Q/gcZjY5zs+57/Xr58/i5NbDF9mOgg0mjbCnvafmpO2q0t65eb9r8RYwhD8jidaCONfQdefkv0uR
goHfMrqJth4xlCgPw8w/rPNxO2hVUwa4fZHz2OPy3G3WHsZEc4pHncsbZe9JVmvtVe6inyorTQP7
+pBqq0ZiKfpdrxjNYViI75BG+1Yrzk2qu8B6su4oSaXZcTta2OC2juwU3UpDJWEfFXrb+2rKGyJH
W/sSA7PwlEUXlxLnT0BXckWikMcHImLNl3XBVavI7aUdi4+GoiMYl36XI9Td2y30lGR0az8jHOql
bt0PfXXyw9RMN41NuEgzy6d0yZbTTOfrvuucMsTW1kd5pr7WCIv9LB04ZQyFPnO/tUmUc0HDDjfn
zXfkjXrgbltkLsy/l3Q4oORfwtqRkMfLjgFDtx4Zxhl7WEaQkFY0piZolV2ZlIIqwf46pejT1XpY
7hON3BLAYsAjdWS9XGCTDKWCe3Hs/gHgUfuEQrLAHLGJe7R67l52iR0wNOneY1kWnszcJMRLsjBz
GbT9QPLPqe8H7hI5E9i014GS8e09zlni/fquPvC20091nFOGSOajYyBA034LjVrK7dbRoUfVhWt5
sYVMX8bFN6hSVTBc+cyNnj8W+bz4FfzikPHq4wYT4uIWMeNaGJ/RZE+jG1hVvjyjSa4oZtA+HRlk
TysKCp69B4lvRZpKfu93ZF/6W+mWVnM/ulwOdbr1eB1KbUEFsDb5EI1qqh5xGbZv2+zSD/RmvujZ
LOmUYjY3X4pMy5gcNu0XFGvWCTEjmDKDweW09cftumV54xAXF9Npa8Zc9blEBuh3Kj2X1m2HQF6L
Gw0nzZ6aI3/OizZFy5TKoz7Ey5ENjMLaicvC71vWQVjHvUz9ftKougagPuqRXADePmOcFueDS189
+PNkuaEDiPrcu2TqmZ08LiQ4PyiWGI4OWbUBlBtx51bLGjFryG/GNa0f0rZ+x+arX3iJa7JeSuW+
Kap7mIbtoe8V85Fxx063yx9WnzuB0udnrAVshZuJHnvSphnlNC6QTSR5jLaHBIuTI5JXo2y+MFEk
/iND+96pyiGPuSLrWfawFAzoEFUrAefw3oEP86MmbMhvXBsLf7PL9brxl26TB3aIyLLQBzm8JOE1
8mxikRdwiqxY42QWxSWBuje7zOzUUtsx0WoxuWPKMEf9oBvK4McAvXA2yWhzCp69lEN2h5mLoHm3
Zs44piBh1ioJLAb/X/R2tG8SUdkDF8Nh9Ju8V33yTcaDliILH1K9/7LlxTOcRw7vqfvgAjQ+IK1D
vdDIx5RtF6tpsyw/MG4+0SDKook5ChP4h6RS0ab3kBvaST5RgoIEV9knuqkgw3dqXza3cmnPEq0e
Dyo/jTYy64bmdb1dyF5CMvXWxR1zZMmW5TEYt78YuOQvpbTKCIFCtltcPczR96xutYVclj0+m/6W
k2/0wSfRhBW62fFsp2i/I11T3ibVESF9IuegL5l640yryVvHCouBrz/J3kFyZmBuHHJL7EGZk8Mk
gEL55HJrN1szvhZWJy9ToRWk4Q5rWE6JeWLIOJAR1JnerNYfNesxaKesOHU9clTU1MkPkWYogLpQ
jktER/+86rxpbveIBwOZWpJytHfz2VbsQHPndF/hogqNcdMoxuvMbww1Y6ljmFFtF8kFaIqOQcOA
ooeR+tGdtP3EqE1fxzIg892fe5QOQ649usl4Y1ftuQJaTWesmaO2ShDOmr1VBKVpT5ij3fac572C
LCdPPQsFUtDjZvMLvHNAZmJsYJkTY18w2/1E443vi6Arw7ZRaaBISjulnc9TKoYsQa4LL2xa8gdl
AKExFitzK6zCLqh4D6H9xlFv3TXVXJzK2mJWxSQ8i6vhpBSyjhB57hnBLUGqUZI3V8OSUagzogbn
W5mqOR0U5d3Q1setnXR/pP1O3tl8ljJXIjwmOITWjeshuMMf1+bzQW72D0y1puNrYh7DglLBk9q2
HWoe1gVOBHFM3j9F3f9f3v4fNnrv/17eHvYZ1thf5O3X/8L/lrebxj9IG7LgB2IZRZR+NfDLH8P4
P//DEP8wAd2QXeDArILfiZXz//hJnX+o8E4cbKhAP+Bu4k9lbH71k2r6P6Bk4va9gitNCxPqJyX7
n5TtV+/4/5W145x2NJykALNA7mDV/0xPzyzIF6mC9gp9qx7JRGN3YNL7F4f31Yf8y6fAAuZ/+Ryk
bITMfeJtpkPR6KO0MIUUZfd1pLu1t+tmPjKzpmlmj/JvGOtfjdF8Dxy85BFhvIFmjWT/k2V+2eyu
sq+S+qUbeP8WG81XJsdjwfw2+C+/9H96Bf4H6MO7hqn6gJ33X78bQNrr1yP/CrL0p49aV+CEtdJY
3tQV9esAIZYmaps+/flTrj6Hz4/QvGJ5WCbEZxr6J/8Bc/gk1ZbpGmPktne1Dd2NgYLSP+oKXeaU
kMsf8Ygc2DMn3YgWDREkFqX662AIO0LCUb7++Q/6zRNm7ar8Dw8Yk/Ingt5gZJLBM39Pzkxm9nQ7
VvxmGIfvqEj/RmX67WdBmoP66/DTWp8+C+ZYVdW5pAwCg3TbdnJ6au3CCjK7VP6WnfspZuGfS4fC
VoAIJ1OPCdJ1Lf8XT73MelzSskUYNuTGUevd+ElYiRP2jdJcrHlu7orN6o6pOi6+7Ak18zqVgXFW
o2ObFUIZK3WOp2vxOp/ysVwjs43H058f/m/WHEgwFpsONAGO5ycL+MoPvWlFBQ2kUuowZmLotTrj
/H//UwDMAWhB9qiTIPfrk1DrbIKeQrPI7qCTepi6ngpbgOL888dc/9hPmwMr6Iq2N2hvAHb99WMy
t+plVTBHBUY9RmJDO5Q7mv7erHl/MLiQO16KbyjEpKo//vmjf/dWgVcDOWcDHXaMz2Rn3WxlPiYp
CBJcx8Ti0EPau4la2dFsx9qtlScaQ4hZt3zMg+nqMScf9jWsFhqCQjY/Zmto/v2nzqqz8Tzx7K8Y
wV8fB2OnTjQFsy4A4fF9AUY1aAen+st+8psd+UqkBFVoQThgY/n1U5TUkAiBcvZ9Tan2stpoX+D8
NW2vEjggTd7n9z8/6+u/8dPPzHpFoazx5bhRfvrEuCuRp2YJUjwgqqgqiASZTWDo//6nuLgBNY5U
AjM+47KkjnB4S1wTwLYg3GbjZr82ihP9P3yKe8Xtm9eD7TMhZatmXVvgInjZ0M53ZDgiruy27i80
tt9seyBKBfpT+D3Q7T+95Yq+XcfGnCxAIM2dRqfMjyHqBFJR7H//C+G7g/nG2Yxi7POmhzOzFUS0
W15lr+ibliIOMAY0f3nTrxvGpyUAoJPShQXnqkSn/bro1KWnE0soglcNYmKflAxutSI0iEJvev0x
XbPMLw3njmngXzbM3zxKlyRoZjYWPjH981bmkPTaKVfymSmp8ltrqKKJxqqPEvZvbPHrYfT5SyKi
Eppjqeo10PbXL2lXBd0rjnKP1k1UTmKGz1mjvEsmhoAICoZp/ctj/c2b5XIWqJZNxcOp8GkDtdzG
Gccrhpj7GtFdQzUwdM//07r633ogf/cIUcrSfyVqx0SO/+v30kUFa0PadJ3r2diTCUzw8lj1N3Ka
jL+8xL9bJ5bKpkTMkgrw71Otk5iVnIVUABOoArVA4uiHSp3QY7G5nHMElr6uFOVTz7AHo6T5N8z4
776pxbln8CxZqJ9hsk0zEroz6uwhFZJdWwGCSNLKeCk1TFR/3kh+t1joJmNuhdZLMf+p2KilugHR
mvnpenlLG+dhzeIeh+P2UxBg4SRT8ZcP/Ne1AjQWMhU58w6TSi4Pv1Q35EvoEIKb66W/MiIMbzph
dJ0V/vlr/e5Truy6a33iQKz6dIYtBeOzOMZuDjkUMckwopYoY/sv1N9//Z24Twm0dED8TVX9HLhn
AWbZUOubXt904jFXU/edYef4UcbbtvvzF/rnheHXt9oGzm5Qd4Pb1fXPDC4dZxxflRsMtaHNDCwj
TAulroE7LNNm69aVMEf8lJYs00FrRvNo8f+WKDUkszDFnLPXLebfgi+/AdudqYwWE+TOWtDVff/c
QnNMw4VZ8QDHh74dRv0K1KpM4S+oAp9r1Lh9dlmv3VlMEzNenSxXug83rUty5FIVZjvNMRPxRqNb
TzHCW4iKoEJgqWRmVUYknVhvsdDGn7SQ1FvLqvMXXFPCxLbDn84frQt5srTafEpri7p+LOkORgl/
9bdUucpc9Dqzzq6tJHxP0SVH4lzTImBt23ScXNqaXpGY1lUTwoA9UEuoFn+Luv6XrZXKATIpbD+q
Rd26Loj/UpqXC0nTaYKaYh4s/VJN7auzavHhf7F3Xr1xY+ua/iuNfc8GcwDmzAVDVSnnYN0Qki0z
58xfPw9l72kXXVs1PpeDgwbctiV51SJX+MIbjrzqQ4MsXHOMeun8rK8KirJFY0ho58c92L1YkfOd
WVoowmdpc2xVHRhKIX9CiBLh299Uq+MqEqFyRqpNXRtan06PA88VLXCzfkq1I7fEgVjXwI0ISWHS
cLIGZXVNLEoZxUDp0AYGanwdOg1MVpJiSFFDJs9sArQeCjacYaDfYH1xNpWnb/hbRdtgTOKbCmG0
I4965Zy95FrLk5TRK+eeRDNrOR5/eaFdqahtQZyLEomcnral3lC9VSJtJ8Rgb20xT0FFa6w2W8FD
xXSGJhgvmx7mkF2UcwuuL9LAK41KTjJGKc6/qeAMTEfOzN8PaT6liqw4eSEOfMrqkC5MuYCdS9iC
iKD81tDldBNchb+T+cvvwyTpl0EYd+9/vgzJAEhJkBtQcS3YfzQ4tkV0D2helIWmnGdxh0+QGEm7
uYWH9PlQh+aHbZolgoBAM0FeruNf3kKCcDtJVq7ZWkg2i0uAjsDNeAPR6B04+KUxFPORJ3rg5EZz
36LkpJKF/KZoiHclTZtgqZl0A51MKN+PKX/pzN04HrMYODQWNSeLRc9ljjHr/uxAPBVEYg2xulR2
cJ0F9HHoEJ4jpdsd2WIHh2Ipo0lBhY69tj+UyZU39wVxy9xKw87IRFYHQK6yRaLt81d2cCTW4iJS
yC5SVxcsHKopRs2EeHYSlU3B5drakmTG1NKt+mdV9z9Gfgduc4TmmBSUyQ+Bxv1pIb5gaTkIbXsw
UNtEVHnekDXrb59P6cAoi+I2MiCI7hlgDfdHQdRA6qWG4wlcR3aV1EmxA3mW/Tcmg28nl7mm0yxA
pHN/GEsc4kYYWA4jtY0TNOWVcz0axd2fT4bQhMgEhViUSVaT4SCjDCYqbKm2gWgDL88F+Ckf2bjL
wbMKSjCGlNErx2qAAu5qLhpEcq1NBQ3ymsKlqGbffam7liLjvBCop3w+pQNLjlMINwuq1dwexmof
gQCe/FFhMC4Y5VkqDHNjieGwrUP5z8tb1FPJ4PHNMMHbfoh0/nIgjapg6jHWMLYBJPe8mUdzg1BY
fyTnPfD0FDQbydII6JadtL8SNNShingmoTFT0diZmAudjNmo3lWtmTmBMshHKqYfJ83qdVFGQyyY
lcf8xNU9MlpoH/G0KDaVOVpkRp7IT5qktqcCVekbFFDnb1EyS3fSlBQLOKvrd/Rw1O3n7/HQtPEu
/3DLW3xkV0tzhjLk+4R49LXKGb0kwAIQd+XHtkV0bALYd2QrHBqPk4NmJdsBe6HVusnYI346M+ug
FvOTGs2eDc318KGdwfdyYAs3n8/vwDqlLSIinyNSoIHdt/9akayjIv5RLBaabmMCB3WlPtA96m3P
/42RKKFxnOjIcK7Na6JYBTqeQvIBOCA7A6JBjhX3+RmCMcMf1y8MSm4fOqLQHziH9ycFPEqQAgge
1JrV6wYwJhDXar7QzfFYq2Z5/atFysW1SDEhJytq68KgBmgGwisjwQCD5mwpd6YhQARUazo1oaFn
bi/WUAp64rPPH+eBC4A6F4Uu6I8s0HXgXbcjHiAGZ2YPXeGBZ+DbchrOR5bHgeWIJyNXFiUTElNz
9SSpa1imgEwM+jkIi5nC/GxURL+BFL43/jHzxUODcToryAHqUHfWhYxKwdkbOrqG/CEAQ621RPDZ
SeBMMTDckpLKkWVy6BHSblnaifS9yB73l0k6z3BZdFVDTKUab9PASLdDFx7b0YdGMbi8aGZicopB
yf4oBFtooeasexyhHhJf7zwI3sdyg4ODyCjz01HDSHPt+pABr4MyTR5awJG70MtOu6xFhJU/X3OH
DgtK/5RYmQ0eqqvQNy+UShIqE94F2exWjXT1FBhD7BZSfExa+uCEOAQXdzfaumtzmVBt0cCsCejx
REBsMxit8xh/9SM14+UDr7fvIktPkQKYoLbutNYgwYlrWQFjVES7oEaP2sR/bdMrNP6HqtBcQyjP
a5jFzoRE2ZG75dDjJHojPODe4vyQ91dGAGoLTmLPFs4S8TGFf/MKIVC+Ag3m/3EKgUMLypYfRz3e
lKs3tzhcRLCiCReRw3AaASGtsOjS7aj0wZFZ/X4kMhQ9eIlSHOnROqwfKjRVIg2MDMzuCjaFouVO
V1XaaySMRmv3S8XczO2lb7j5fHkeGJm8hYCYA4RFKq32c13NWMWYjWJDdfO3sEkAxBWa+UAOClU5
xMHdI9qL4IfLtHI+H/v3d0lCSABGr4ZWOo2i/XcJ+h58JtmF3SL85CyJ2Q4Bt+BkKoz5yFC/bw0L
4LKK9xIxLJ7Jq2zG90G6FiolLUPojOskHxCfaLH//HxCB0YhGgcVQFWXPb8+tqi0lvGYMiF1CixH
mzQBcRRgQ/+NUWhlLkEBe/2jCvNL7GoW4cTBTDgu4/q506tsBrAHNPHzUQ68HJY+pwjNd9L2dSdF
A6AOUcRUbD+bRZBSPXSUCeOOplHnk8+HWi7E/RMFyUtZpbSuGktBYhW/TSHshoFiOXI8Wv6adjlV
yLDtXpHTna4g/qcbfFSkP77IGJTOJJcZ3RoO5/3F56PTmQb1SJETkd2XEdk/O++F4O3zqR1YEYQZ
4FIWzziJoHx/FGR31EV4hhVBGr1pZhRb6AxNf74iGIUjmfSJnG89SlmgHAO+WQGbDVyS1waOIUvn
I6McWhESORNFS4qkNGj25wIjVQjhzCk2vRMEdIGlOphCzo5kKsf8PQ6U7TgNSQQNQhoibGt19g60
zhY7BsWu4E9TzC7E3BOMpEMpgsDyZOQG+BJB2/EajHtcFGWyb4vmmQU9TK23qRCmnl5rw23c5LI7
aJP6x3Xi5bS2dO4/KvXIeO0/i1ovJnUkXrbRRcl2amGIfBKYf5+vnt+DO0ZhP1DwoWfKw9wfJah9
P7LAtUJfCvQnbM3y0wTFcTCBYogQhoT8yecDHliumGNQKV0G5VpYveLJbFHxq3jF6ESKF0OqzJsQ
DOuRrsqhUQiGloICWRvCOfvTQjypRXgBymtiZMoDH+O587tjO+9AMXo5iDVrgdpQw5JWYfjIkgGQ
vXQx0P25yGJTP9HnvLxr6hZ6rREF+VOGVopTQ7e6SFD7/TYj25G4A772F5oRZkdOuQPbh0rDAhej
9kSJd7Vk8I7REtSIF5slUb1VMyOC+VG1dyp0iiOX+oGhuHyo3S3HAQ7Kq9eopkaA+D4Ajzhrw6ss
btJzfUobEON+fWQjHBqKMhR4FKCCpFSroZTCyH/04arCrKA159iRwJB3+z6Fn/n56jywHbQlTqcY
SFBGmWN/3XSDMPmgYahuSH69q0C4X4YCEmaQYVE/mqJjXdoD65TGKYVWzrwlLVy9MUslAzGlTKUq
72se7JJop4vTMZ+w9RPkmWkk3FC8KV5QZ13Nami1qjVqRpk6GkFViwq4aAbRfZxCg/38Aa4npIiS
uEAUKPfzqnAN33+A+kTbr0Elzh7p2iFoL8be2LTlkde0Mj5jcTMMpWCRMEui7WysDm8wjnOf9Axj
JoGtZdo26eAURLDFRsXpasObQc+PSRnbWixtUM1/mOFFz0EN6bb4wyD+47NwxVOV19hX6wqKnE79
jIz7gilIERaiH8o135oYcijtHz9dikEsTJl3SVHIXL9IPW+TLAKWYWZlfIqWZnPWyOmxfv7v7xDQ
ESGFrn602dVVRKGkaQWzUsERutHHF0mbmqdKzZ//dKEstXhdBW9KjMnK3F8oU9WFZdeIKlQoROzD
RG4cVYv+NGyhVCdxLls4D1IlZbD9UfQSsa5x4IElsMk9nbj2TENc4NhrUdfnxjIOSAT4E0AuSHGW
R/pLwCw3fTbQ1MYiAsTz1wJY40ufYcUw64WB4QDE2e9taY0PCGdZr8ogVa9KVMT0xSAwRjY6GRA7
UOeCMV4VxnTNgadVO3FIDdQ9xNq4h+RdIHyRl8hOAbYXToIZpbidgUTMdSdB9nWihn7QCTFwfp7n
aOMjVdgrX6cUZocXBZOwy/tCkVxhnlDqztkqqIfJotx4YwbhyK3loToPNYi2dqWH7RcFipOPUxVs
sV059BDMuEPMXVo3wmvTWZCoUFREP3qU0c/a5EjCIaSTmrim70xfEHWnICgNrkarSy6xRJgee1Uq
oHajW3iF8w4miWmSx/Imxe8bMw4R/8ITvF8QNB2LLHsq2i68M6eonBxLn6OLrK6Ue9FspVcEDdXG
NtIKs5UG9clsOxK6oLyijS20Tj15Gcy2GhFtHFVpU2NhZV1Usc+5F0bIaZzECVoqDs7DarBFqwGP
NrQTLNQtVHmebUEq8wxGnJ6bbhlrYY8YayUED2hzoRFV6zA4gU/26Vk20sh38XiC/eBjzBLbpSDU
KJvp1fBaiqX0qExD1TsJBm8VRObcule1UW9gjBfz11DRwd011ggHguOthtKcJtdqX5epDY0qeyZs
gbA+xHXhO1ONoZrdJqVROVoEowbya1pdyIKiPspF3hT2qOnJo8jvWedtr+8aAQNEAONmhaIB5OHa
7S2f4z8G2py6bTYnBAYzWGw7LyAWAeQoKwHtPll/8+Ncfux9tBt3QQed1O6NYpyIkbXqWx7UoX8B
vGpGK1cRlPtATMTRQzjIfzKqqYdBKGFcZ/SdeV36iXIC7ck6iUK1PhWnHtUYsHMo3CjKyyT4+iMl
/Ea3waFiySEo7VA7PixTWkBRNVQOUp1CAVUG/5ltQ2XjmzgaaGeV2TCy2E0zEjgEa+GNuy15TkTf
KtFYrtLOMYF8jI5lhcNtjV5m6Vb4f0CMNqoqO6V6FuA0JS3lMbLfRLSnoDce+6aIJXvm57/2kMGz
7eybIyokZt3YVWvFO+i7KQ7y8EZ53XEtwQ00q/FbO6bG29AC7/EQBvbrjYIS8NNIsSF30VzDhQW0
jemmiEEr9iTBScfmPi9VnJDisgs92hXzOaIIGVTsKtJfwzrSUnewcq3aIIbborbW6iAc1AqxxvNY
NuPhSmtqRbnXUgljiUUvlM1QpWjZ5mqcKW6qw1mGXJQY+Q04ieZLuLSotvAnIhSEFKyevsRKg4cb
klJDj2lRnTxjDmiWqAthWuLkeBk9pc1UFamdJyhcvaBeN28kKxqLc6xskmFXAj/M6dY1/Zc6nCGI
V8aULuJYeS+hGlbCOURruUaDZ4Q+JmGUgmOiXpzkCHAjJNI0ZrQIqsiz20qBAYu/RFTWhhSIsHeb
piPBF4yPwcV/CAkqGUMUQBRz70MlD8VM2sXIo5wXVZ0hr9HGvLw5VV/Q7kWdSTebl7LN6JaYSqXt
APmhQ6ENZfml7KfG2iiCXlkexi+iSVpVJwjkoIF6FU+xpqHH2eSwnzLyCluD3fEYRklw3U/Is9tT
K8/dImGLGO0Um1MLhbbWvqdWgSKdkb5KCIldJ36lyahjQdfcYvjBMwnEGKHJifQgRXIHQUIXrQkE
FKH/IvvRBpFyhZELUtItoqKFA+k1x5MmmqzBbUH8BjsYfekUeGMLWwpWo5kGsQMBcLifar+HB9sl
ME/C2sSVRe2nxVamlV58SZVe6o6j4LSTtFF51fWciOqk9xVanaVp+di8KMKAHlYtfxGkvs85/yPZ
cIB9JprXTFpyTT2NtVkpNW4ziSboPGzJhJlVWWlzExlhDI/NTDpzKzeLmESVWlbiQQKfLmtrRsAB
XQ5EVQtJrEavQhvuUoj88h41XBEiLSAa7VQPu/4dCNdcOWKkDHfJNILWeOpyrFROqrZWHzLciMta
P+1EJfs+BXU52X6ozafYtMF/yy0fzsbSaII+KJtQ5jryeTwZ4KMrtuWLJnw7RUpOlRB5NafKZfNk
kT+U3FysxJcB0QTVjYXJfBNC4PvMb0zfS9WXW5x/Rhm1XIrdM6eMCrw3KvrpVbCK8AHubQsfUzFT
1QvYUNTC0zSqERAsYxZwlmI4C/7YuJ0juuZGJymBCy7fP1UEMUlg0pp8djWIJ8vTdL18iwY4vlsT
LE7u6thZALzIkOmIWnMIN0qVNRRn1RAyHc9VCu0R7WEE2kc/2VZDEt20aP3MsGetuoP+NGk7+L7W
HRIgGR4dk453EzKzWM1LAUeGp3Lk3ZQjno5OCHlTdQgKUD0ILGPuHXRPhbNkLNF6QnW1Q40hDq2b
2e9x3hCTqrrs0rG+7BDBQx0mRF1IBAxvOVXR6Ncs9Hl08pwL/qukhKHvqFTx+8tpBOV30YxJ4V/N
PsoJs912vvFdTTUBHuJYorIngY2NvQaeifoypnqbblnWRnsldipCBJbEKr1ASzmWgcLroX4bqQ1n
X6Tr3bTBg0DVnxs5GSd0eISu2so19n9g2qGwXwipPEm3ljWg8ymgcSGfkPIU3Uk4G2m5QaFi0DZ+
3ASDI1jp8FqX7dBdTXGn3JYzygSTPWahau6KdFykqA3MAh0yYi3/0kW98v3zgPi3JE1aUjSwAjTx
SdfWbS8lSRqO8wkywzSgqyFnGvJZQXJl6ENw/flQS3b0azWUaHVprlBZAhBGk3lVtxAUCdyIgr0R
CpsD9xIGqXqtsNbV1ho3te53p1HQyCcNji5e03S59/n4B6cKaIEC3wKEXGMIhkQMkzBrSGMi5NOq
VlMeKl8ZXRP1jSNtj99yGaZKN56UfiEvEtDuB+ZoHxdoGIBNLnwawAJWNlt0lsY/LFHwQPG5VkUY
QLRXALvtj4LvSO4bAzeX3CxykwbRV9epLaApsTqS+h54d+A5l3oBMCa6DatqyCya6YyEkYqDgSpi
hKEAjtUiZOjNEOElDrJoE89leNHFRnmKUaX59fN3d+iBfjRzgDzIFIBW41cx8iuEcODKTb/aTpNf
eoNGG/XzUQ6tELgvVC3gDwFBWuX3ZZdB9LcG1PRrRNnhDKNKYxBYTINv/fEKoThPM4MOBFCq31LE
ulW7pM5NoB0R0kozXYELvdHM988n9PtjW0aB3MDNRnXpg7D3S4KI/S0RDBUnhAQAV8u9OboDfhZH
HtvvdRH0I4F4w4dXYeJSRN9fiFFkgj4IGEZo0uGK/BvVqDTINlwHVu/WTWlejs3YEWn046WeSYJX
TEmCAzxgE6zJ+p5Cc4BCrWDlR5ohyxbYP3Po5GPETN8YVAaF5P1PluH5ohYE0LY66+Jr0GvCRuQC
3nQ+IboJUQ3Z+S48BgQ59NixHKe0BgoaSMYq//etqSu4UpeTDpOGJisI4sdQOXKeHRwF4h0tOXr9
+rqRNSbd0HJyqnaXZ+amyYYnURyPNSx+LzFAUKUwA5Ea6hHT2X+AXGiRGejcD4D4cWtvpe4ZjQXs
Q5vEuCmwgfoxqf+hwf9rAR79Zxq881q+//X4Xn9jh/9jrbz8zE+jN1zZOH45LMD3LL0qlTfxgwov
yBqsdhG3cQ0iNTLr/NC/qfAGjswLWFOG605HYuH0/ZsKr/4NPQjUKMcPrR5aMX/EhV+2+D8bbYkd
wMPRcJcBQoMvWlfv0KeTB01tMFwTBe0kUTN+6zeW/kUrC/W0T2blpaRMg+B9rRBRhRW0XytRUCcP
zOwVzMhp6Hd65QnY3iNnmCKLk6VieqWDAH5VzUI+Q+EUp24zGszExlUUyyU5n8xn35KwzkAWBHez
qcieLH/ozgVkNMYiRawEtqGyI3MWnjoK+bgbkyWFgDzeYlEVXtVsUnxC98FD4Q1FKp1WIz6y0wns
mcFNdDl6+OWlXv94IL8y3ldeeDynD1AOmMmlIA6nYNnUv5zIEHNTuO7Kdxo78oMi5pi8LkUlPI1q
gteAwpSdS1m4CzRyYjvUu6/aRCRpo7ghId8RBOOdgBy/iCKa3D+iCIOYCri92omF8KJISfm8WBCx
jGvrOvBtCe09L0/U+Uin6+A8DAQZYJnRm6Vquz8PpW8CQxuK7xUGELcgjt5DJUE1CYFnfPkE0HxB
8Q31fBWoZoAvTE8AvSjpOO3UUIYwENbz20B681O/P/W1diGMied9jNmLGYT1WZL36jXay/FJIBXR
kbhp/0z7eAcWQQyNa7YNBfTV8VwrYqo0VvA9z/zsPCfCgi0WtAju9/K5lCjHWMkr8OoyHjcvmEDe
KW/VWCOlUDwnt5aN905Jn4VEewjTWfK0Mm53LUrIZ/5Aca1DQsEZyoK1P2abzxfdR1V7b3MudWgw
nbqJCALQn9XLok821u1YvEdzKkq2ECPQbndNXH0r/Fz+Pqd+JTp+05/AY9VQ/+/F6S1T5bB0wO5M
r9SNkYbL6sw8T0f5SssNzKe7Oa1eqI6kaMMgGueqYltSRMiw9uqJjHOvkAzhUSvKzRCmRupGcl80
KL2ExhcL5DAMz94sNtjGFa9Z2Fb3gm8Gid2laGJ9PvkPUO7e5KEIgfHRNBApRMnrsF/F1TnAHfur
0td9hbaAPp1OgjE812M1oHAqRsUGMJD4PRRHEnvVH9XlRPCby0VV8C7UQ9SSRnoGko2bMu53+HCY
AJbK7kkXxPYyxBhh3tBPu6EMpD2O4Thc8le1E4YVDTbS7JO8DOsLKlLR/WiaN0BVjZPP5/jbgqaz
zTqG8b6gdsGb7G9GtkgR9LX2VlZAsjUgwx4FeBS2A4m6ROwfgzd9oLb2HymADFAtHGPSsqhX8V4V
gwdBg/atI/x41vxA86YkStw8bTN02zILVcXEMna9MJ+FrU81PfGbW7nPy5oYlFNJNjDVhVsfc8ai
KvSVaLh5nmulrnHVFq1TQUTmCmk1s6W6gmWaA0iL8g/KvPcQsdHnrtpguJfwo8+oMlS2WBh4l/R5
S4ldUHokXK0a45Oo+87+R4pA7xVHiGvrGK5/OShWz4G+N/kkOA6yMHMdXWIAjq30/HWw/N5NAGm7
E08Lw/AaXUsbBSzulyOxNrf870NCx6EcCCuHlvH+qw6jyMDOYMQ8qDZPrKSdXYzo0eNKfMv9fFF9
IORWs1uOSV4xzBI2zmp2XNaZINfN18nqn3V4ogFUsyb9gokw8txQMR0dPahdQsMQK1OTtlOElOcF
LlzDeOSjyPuhLico65rFJgLK5AMBPt6fdWJlECYRwy/UUfySoNWEPKyl1tdyXOeDPfZl0jvhOBkP
sT+AUhOwz3wO82Z4lmMc9vJ0qK4wi144pWI3s0LH/F0zfc20Uy3qEd1HdWTXo8VJVbuu8zPZjxRE
OZUQRVLZ9zH0mzKjPvIml4Bt9Sqx1mXH/uAHsW73J4Wetlmlgv6aJnKB6XQ66t9E3AWdmm1+1U8t
XkUoXxPnpACkgTz3wftYm5gHRYg44BSLVkxVSwkCv+bi/9PNxjll9xKn0yGM37DBnr5Pes+JIAsz
1LBwlu/UJm0uk2BSn+lY94/Yy8tXqDP3CKwin+1X0U0S4qSL5qnZZ+BLTB6A2AYG8rR+ke/kqZu+
JGlXU9Kb0gexbLUzXQvnMzTEu3MpNbLMlvoY03FLQ3wXZLga38CnbhvXynoUOT9foR/Fqf0VSgkE
8VLS54XbKq6CKaVvG2iN8msq5rS7lBGNTNR5cccwTMpMQIlmjAPzqV6k0cbsTC/08cQIR8FJ5jg9
jbM6iF2Rmt/3MW0a16i5yKll9/5FwMX4vVWixhXrDL1kawwW/coW/cmPKfxPuvOvj270f853sCFs
oyb86yT/Fr3mf119fefX+/eavy7q6dcc6OMf+pEEGfLfxM3AcYCHUvkCAvXvHMiQ/kZxgBWwcNOW
cgpH9c8cSND4EvEPihK04mmULxHAzyRIwD0bSgMMeGIj7cfP/YEi2P59sLB0KDPAyiTzlxFcWp+Y
2A9XcayZtSs2FkbTA2oSvd5ssKSf0KjNtn0CcT1Pt59vg/3b/8eoHI2khSRxC6Bu/xzpuarrYega
l/YV5j7ZiHZS+Z7W5VWRcjR/Pth+IfBjMCoBDGctAHJi6P3BFBOkp1gCTZx42i40ntPBoC9nWFXm
RYv/slJBysbql4QgmLzPBz8wU1BvKoTvjxRzTbApKXKlQlQ1rjAgbUj5xrKzCitxFWM6eCL16+fD
HZorWhomNTqR+1Zb5QliKRtCLfSIoSMnjtmhZVwK062SqPcFsv7qHJ121fiCUn98ZJ6/r6NFuUP+
cGBfeESrN1podWnhcNi6etaYJ9GE5no+4K4TK5tBzBcjrbdKxy/i8+keHFWGfEtd8iNi3n+1JvqG
RVl2rYuJhJNUbe8Ieng/CprXlRzscjliT5pkR+a6CjNYUZrB5W5RBCUlI5FcXvovGTEe0jQ55bJ1
jd6E45OZz5JMPtjNkuRG+J/t9AwnBUMkaVAHaTptFbRvalE5VrP/Qaf75zr58UlIkIDEkSctRa/9
T5KNYttQZWhda1d5jTdfLb+i6mRrd+OmsNOT4rF4lZ71rWGDx7WVjWXrWzwT7eiyuMTUeoth1onx
jAq/jeHQ5k3bVHxb5ilngR1usGl+CTezjYfrFlMhtLG8+/oMAX1bsqNT3M6dzJOecA4VPNO1PN2N
HN3FM8FVLlnr/Ir+upPbT8OmPz2PTsbTL6U9eqX9pTl5HbeSN792J8U3zUH5VMOS1+6usk2yqbeF
qzmxDeWB/7JNFdrmW+5QfdlgG+dZX8otzqo2JjZn8mWxS/h/sTuyrn7bR7xhw5BRloIzDFR09YZL
oKM9RXf8t2i5OlnuDpftfYVi80ba+FuU6Df6Vr0R7mDJGYHXec/Vo7lVNnXjKm4I38fLKy/dBC/t
k3Hbvo2iLVxajn8/xXb9hKetF15ZnuAtj8zkP1wDziV8uTb+HVogvdc/Sl5I09CuHxIeSLJp7oxX
zSlv+8fZy65nj1zckd3CxSHkaqxs8Ylf5CdxV1YgCGzQLRjvgWJ5QI3UPLL4PyjT6yVnGIA/lywK
ooy2v+RUcKsgR4zWXRaav+1uozPVGx4Euq9XuZu7kuDErSMuNmXYVW110xPDXfESefPbLOJo4hWs
uTe+qcEUyU5xKx/s4AIJevkbYGdMYtM32s0+mvEPIyUXME9s5BjXWvDk2/Kp6r3ySfxSP5n3TWzj
cYdD94V+Ll+lj815uMOE09V3+Q0tftAJHXlwZY/hDkgD4uWBAGXCsfpdVOz6eNtUQMTcSLuQWnfu
6cl7dY9N1W4CSuSfGbkzGbaOL8J5eEGnd46x9LGDt+jp87X2UVr/7IGu1pqp1UAUJo3PsJE9ltet
4SJ27TQeK8qttoKHG6s3fks3EZux3xnsrGqbbuINAfJGuTUc3E82vcequEg2oUdba5ts+st8a3rB
snaukk25zf/0BofwAmkDCCvoxEXXY38VTIj9YvrOwZNIWAIlbiVWyQ61lmAjhCefP6AVevzjkOOa
5HwDd0+88puWXNPr9RjJnVt2Oi41pdrtgpbWujGp22lkeYwxFldGqlbbTtGvCqOTN7URP6WzfkwW
a0WG+Pgsy7SXHsZCK12q3b8e/VHUTSlpdQeRQXQGuY5sRQ2jLRa7ZfxF7kM3NFX8ZFscQ4YquUhK
9T0WMeQ0k5u4a5XrpJPuPn88HyJ3++sHsilSe1Q2RRLOdXxjYrjQQIDq3LDxrGSTh24HbTd0rcjW
zrvvF/J39XtzCXxvNz/5QPDfrdt5Tsh3TpW624jB10T83nQ7Q3SwER/9s8J87MKvsr+jqBkEtwEu
YOZDmN1l4VbfAEOqNgVeD9Tk7GJ258ERn5Rv5bN4e5M+tJ0Nhkr5qr808a7GWRBn3wmTSztPnRSB
IzjMo9cZAI/PSwTgoYTHF5mreKVjnUAtKS9Q/d9putM9VcpuzF6N9sIo7XDLt9r9RboNL+SjkO/f
YghYW3hv0JCGA0GBYvn6L5d5BvEAIdxQdHsj+FJS03aFQp3cOhs36ThE27zXtlkLFAWr9Xu5lURX
EEIRiTfN8ARJvG31LtuWExizNBa3ieFTSco2phAaLmCUUwv7cxfgz+BUKvBuEy261Ij807ZELtxs
kx30KtkOhQcrxfp1xOkOBUoAM2mh3Mn0+sKuuRla3XPnSYjufcF3OwoXnpln0zUkN9GeEWezk1Ih
IU56CecFM3CimkwbE79kN0Y+Gv1mPV4PU/ZmPIJeSnZ1195IMKF2pjw/lAbOrcgBy0fC7g/htL11
iXjtUkNG14FaDOyS/QebBPEMY5IHq0SgbOMU1pov0NNFk2wxf1fna3Cj9OfGU/yxyzOYS5XX5sZb
owancdX4QP80Dr+O5L7oFO5eK4y3mQEAs1bb5EyJ8VPpKZBFXRxuUlwLq6iiPDLOZ4uq1zNI3kDC
ghdHlstQSt+ntJydVMpbewRJ5WVyGkP/wExNU6JTecSxqEqa9iwoAVjrYnTZ1eaDaFD9HDvTZpL3
qggQQzGtXV+iwjICTt5UQRlvggoN+S7KvpqNvsHxHVdtvXmp2zm4VkBRoKdDxRmbJLtVI8oMtDpc
4Gj+rmqGK6xxkFwPcF74OBT+KEm/Kt/zO4Sq39uL1/J/LT/6tSinGnuk9n/v/xEJ6Z//svvavu79
wQOZ20433Xs93b43XcqP/lCSWb7z//WLP9uD91P5/l//+lp0ebv8a0FU5L9mzR9dwP+cft+9osj8
11mEQd5fr/m3vy7f+6j57ed/th51+e8FEgFratHb1ijE/TvtFvgS2luQ5pbeJNyIhaH3T+8Rfjs8
HQI/Lhvk5v5v2i0ZfyMiwxcXzDoFVPQK/v0kfvbQPtPhlpc7/Z+9oRFQUmMEnqLAgiCdWGubxWU0
SXSpsbLBqPFCL9QEa2BFnNyMIhmOxglnHeTSUyrw2OtKem7kNvX76kWawmbDcTS+D0I7ouM1SDzw
MNqIo5Q8RtMExNDEDf6Sk4pLaZDnCgyeSnG5NqQ2BdEr6qWbh2jeU6Sq35GuPCYk/EHgXU0OVsvC
JCZApFu7SkosDOVAXo6zW+aV/wxOX7vq4khP7VKsv6UiMnfsAspktpVLJ/hhKXeWCRQVVV4/f1NL
8xVZv3p0/v/fERLRxX/eEDYoZ/bEr1tg+YEfO0AT/4ZigfguNfcFGrREDT9673wFjAeZ+tJaAji5
pOo/17+s/63wtYUFAjaG2hSl+p9lJxr2i2SyJfJG6aDCtvyT9b9aIiwMhRIBwRxJNPzV37TwNEFT
YiOdKjwXzG6Dj8L3Iouj1xjZhvO5EnAiA6PuJBgpbXN/DHaAU/SNHNbBRpx8sKzKoB6JMtX9lO/H
R6LPSCuKYhh6Cqs4QCtzlHbHqHKFcsaXNoo76xSsaDt6adH1oL4j/1VQKzTXm7ZHvKxMSZVLDHfx
3Y4vYq0LX7RJUa/NqnzTcYxwfTjud/40z52TlIP6KMGvd4RAFb7QIDLwchtkZ4YyIHZGdCXN5fhc
JyqOa6NVck8H2M00Ri9sJ6ONRGeKhJpKr64Lht0GdE4iAER306wVXuPHg9NgsAbULUfPwO56tSL1
yROIGIbRv9OhpDoBEqqOMeMcpu9UqBETQ2cdynVvTfrLVLfUpQQRq7FfVuTPg28PPLAfXf14quCr
FoVFBiC82g8CzHZOafOXtVthvyFlsicza2xOEJFsc7vFPLfPvkmltO3T3lOaF3BBWyO8rTC3ykkm
CuMOsoBhbCC42FY8nkBcADEIH4i/jhb9QKgOpgT5APSpWghH6kvLSfXPSfbz06OVB/4TLi7l2v1P
P1dJiwNiU7tqEgSuqWMBIiXRsVzq0DOC2A+/GBwKYfwqAUTCOgqzOq1dHONUT9B4p7l/02XndCde
ZoPQM62iY2S8VSeCuS14DqRJNKYnwitjr/8a9wYA1uNSb2tXySmElipgBhy3WogskTi+anL8f9g7
jx27lXRLv0qj5yzQmynJ7XOnUTpJE0Iugz7IIIPu6e+3pVu4OKfRVahhA40zOUBKqW3I4G/W+pbz
i7uYDNAIctaT29woOgrs6o8O39EdDjR5VwNfftSu2Zhxk+fGnVna5XtJwfuarzW9K7H3h8VfSXGm
KP13K93f0sa/fDm8AY63GwyZaRxEpr++AU6WzVtFpdK8nkgBdIhi96opR19Onc0WTe4V7WCCnJAY
NFPTP69E8BlmF6C2D5cTRNk58W729MW/zSTsbjhujkG1PnvhAafGmVilpwYaa9L0ssQQ6QVXSxrz
w4zk6eB31P7b2j6AyWhT7eX/TqN4ayX/8v48E/5edOM9uMih/u679yYDLYie+7ScXHW0lTqRTTMl
wnY/GMSmYYAN61/frX+tSrgk+BfRzaEnRRcFtuZvlzsbeJnhz+vTTqmXtSfdZuWQYpZMmODw77SA
f5ui/vnXUHlSJNy0DjxW/vr9Qb031eCqPkUAkdSjN+47s2Be6BZGikOHBORbYo58NI9+SCJUsXz8
63f7t8HL7xfAs4wZFi4W1gJ/P5t0ZqhVu6JPhU8Eei0b91zrJjvVwZYhLvGyNF/tfqdbFRD3QZIz
/CBOGi/okkErLGvLFJzMKYpSGYz7yBlf8NqirscMgKF3NFM7d7EqVIxOwfuikgqJaNbEvqbR0A+J
qE3vpVme3LCc4nG2jMemrUhVu5mkSOQTn4bSCF+mXLeHOuuIqC0VDsmIM9Rb8rWJxzGUr1ZRm8nC
2QEvfkZKUPqnZazlW5H3+mzJbooLAmJJUN2WPyqV/6jFuBY/lBzkx/jXfuJ3Zfw/zcb/c41IwI3x
f6+7nm/BPP/rWf/89pfai4fcP4svx/sH0kYOIJcDHYb6/yz9bOcft5waSi90dKzbboywfzYfNks/
XOe0JGAYOJH5df9dfPGXuEDRrqGUwYTAf/9R8QVT669HCy3HrYeBvcnk6MaY+NvRSVKkL7tFv02U
gzt7c0N1h5ppuJh9vT3oiaTBLdcRGVTRvCP2ejgVWWgf1lyS3xw09pPR1SNqFYmCZWW41Q3kZvRT
fexzrzgUbvWtQbBwEb17Cub2sYw2FecQ3nfllNkMX1v/qAOvSUgB/CUQZ+IpZTQM7ReTV/MU9OOp
KoxPihNil1VbkxrN+EGC3XtddA/CCu4nG0N7r6Y1sYzsNJu9txcGViynbOwXxE6IvbLOWS6Gj+7w
ELrVWu/rkRIpNmXR40ANa8kyoyy/Ciiql2nsLZ56a3EmYdB7YdFV4GfxvnhuTbUVWYP80cK/CXY+
CfR3YrStI6IxBg6dZgt0GEIYFqG/AvcWGc3/rKZjWHFck4/YPlXK9/AwZ4ymPTUeUZeXr7YeioFp
chbeNwXzhpRvKd/Z5pAxK/M+yobMZ0g/9hdyDufYqjbR7+e5ffBIEU6xFX3WLT4tt26Lu6Jnk0O6
7eZmjxkQBtxdh1x4p0DpT0ZpP6Oz2nne9Egq510pu6cwmJ7bKH9eSEKwsTAm0AVhiTfzizmhnChm
NO5cptrbz0a0/mxldM2KecEbVTDcIyBQ7JeNWVOIt/q51PpXl5OzUM7R2ZamWOdEGl3nGTERgkb9
QeU6ZF+Wlly3BHlkvTe2aHtfyD4sHsqCY/l3ROdInrGTBaam7mkBXJHriePVPZJwujBgDLzli7Ts
nml8i+XUksc2A+ifzFlR9Z8Hpcx3YqW94q5em2b+RGr3LN4w2C0+XyNZkIQ0F5nHILy0apK1m9Zt
knkdtq6CJuZ0+wjfrc+5rqebStAYGAPtgih3mrjdgvDX7JdYvjKngZasRsN/sdSiX4bB4WzuSKaf
CMU+ruDPiXfUuJ4Dt7tl0tn6OVx0ROTcKC5EzsoHY1MgTraJ0FSbareIt1XW93oNjTNJnN2buUn3
M2Zv8dQEWT2kyoi4atzN8ubztgWrxCm7IhUJmmnEcR4Qyx3Enl1pVpDtmhNo3piMWq1OTlej63N8
v05HeeR1BSpkglO55rDTsfcAXQYBNTDS2S1vMe4mFmJCv10BNbmwEhqXKLX7rLFiJ8i3s2TefS2a
3n+sjIXAyjmY6+csbPSucqwe9lXXVKhELWs/W2N0Cq2eVN1wykqY9AQXMQOWcvhqYhRL0bDaXzWe
tsuyzuYZz3m+y4q6OoW4uDWitetoe9bRjrR3kk6jnty8sX6Jcemf+JzdvcAvu8d5QkyROXPTxCNf
26PwZLkbTXOdYxu71JI60m4PU7B29ytjyFPk58Z58U35eZoL0lkLEX0EnjSSaezkD9ISg/1Szd1u
BXCVzEKXKa9wvcwkMqRIMBB9enZ+aLeOID6ck4c82JYjROvf8s+c1HVZuo8YN/zEmPIh9eppvOtm
TbYypSlWI+SZS95tz0MvaCSHIngSxeZdWDDDniW/edotq7XuvSkMk7WJREIh7h5NXZmEOm9ZLElV
T9sG41cRdFYaEQ+Y1u1K+ir7Z6JV5CrjkawHRBwrqaKzNyA0D5rveGiNh47jCZ05V281oVMmg1RH
yeCGXDzIPYy0yfEWn4ljdx7J8lUcp1l70NkSJXgs8SmP5c7RyEy3TG4Poz2+ZahXEyKFT/S8rOWY
T22h9aPskKpPtlce5rY/cOAVP+2q+rX2Rn5sDUXwgGDFtZBzLbr6Ym3ufqCe5pSR5m5c2zLpyIiO
B4/FoZ6i9sqS5UCLaO+jirFrJkEbSlnZ56kndEu0KOVSkAVz4hYZnwBaKr3NRbIai9g1ZX0p7e1I
oNXHDIrQzASzYqNrLOa/BDv2tpvO5HF/0hrEpOuVH6E9HGxhPsIUKVLpmfUlZ1ifmhk/bxSI7YH0
s7TtSvuwYRTdZq8iwNp7ieBPwELYMpa30/A0RpPPXsSy4rUu2lfurphvCSpXP1wJlEbBnDVP5nhb
aThjn2T99g0HLonzCqggPcX3pZzf22r5um7+i5/lp6CavXRFuYs8lF0mwN3lTD6le6mnfN1lttC7
UvQ/eSbfYsrsi+zmjpQb+7HYOn1k/FIR8RM+EKZa70NyAGIv7OadP9D2y5ZFw+q6LLeDp7YyrmQ9
/5DKS71iKHeiXYy9AIhAerI85W55n4mmTRiPvmZtNcduoX7M8/hLrINkYcQnVE1GGtXm3pjzp3pr
rqYmmjSfOfgb1eELz6dil608cUPi1VWYWmTMJm3v/hgiHmxL/lgJ86vWyxkOvpMuE1dcV+tPIE7P
PrCHYqzwUPib3GfZoskKUMel+5E5w0+3z5LCG7528DDSNRJ7yBQkmKLdAKFvPE5ifIaZYCS6UzPZ
pZL5P9zsOMjaz8GSF8lYg1WQPvbcgPhYGCsvA9/OqSE6NyUrGhJH9WrdwNHlJvZ5sNqglJthx3gf
omAnlt0Stl3qlwZODYIF47k1UWKaWApibyjbM8tL7y6oOV56W9exhLnAa2pjpwtflg4H8lJvxzHi
MG14zggveCC6/OdWBycjMg7O5K+7mZzsXcSKYR8o+62owke+jO+dItfdcP1jZEADMfGoTH5xnVXh
k9vc/qwK/0ttsBoqwmcb+4gkIxWJF4Z6OPLV+lmU44M/EgEuZ/XFG5z83a5pdOQCUKUns52bahwO
bV3P71u4DteZw/7emXT+Vkowh/5knOFmLR8FQu4073o7qaRwyPftSLPmxQTogVK5zWG6lqJ6sdxe
77ix3XTT6gUOxV078Hin7+n2gANC/raiWfHgcvP+NU9uL0xGXZ99s9prVNtJNm1OwrBGXlU0MhMh
uiC2LVntLc3J0pFandp2xtlmZ+1Xa1uzndHoc2nZ30YAWAc8be1pqMK9Yl2KpGQFQlM5Kt+XmfWr
hjaSMjffY65ZkzUKPiazeN9MDzmmCZk2lZmJehhrzksLK4HCIfhahJaKszoK78Kh8lOF/Iyokm7c
dX2YpZ7Qxr3Z9O1Vm9E1rIhjDWX/OFn2cs2AkV/KNXDOS2A9WlsJXKaYyi9mwWLJmvvyZNdV/VBW
ur1n4TjjSFnecVPhvg6hog2cx2W8qjn6WK0GnRf2BqDGaEOHz8ZaeIkZ5f0nTEbPUdQZO3ezty8D
n9mzmTWcVKteglTnVZla9bK+BEHfdjzobQA5uc7R/LiOoW7VKd6mludlMo6Fhbu/iH4Mo6PZ2lrm
SetKpJld/EBkbj6X3fp1cOr+PrOM4HHre45B8GaiyTDiV7VBpH0tkmV1L4YoCHxfjXTp8ldd3u4P
OCIE5FqnucpPRctxqPHkPEOFls+b032pW6IVlwZXojN7a0pewHoJMh9ZDIbvE4z172ZplQfX6Nsj
QdW7vG2SafDlnRz7kTrVOlhoQHwna/djKduzn42aimB6i9Q3U0/PIJq/ri6fRueChixwhPj93guM
60AsGrbr8GTm+WE1uk+tAKWVZtZ4X+OI14m9zfkBIgr3vGUu6WTYuaPSOvMwau160y66D36ftbE+
3oLl8xRWkCOqwpwYbrrSXIZngwFBsd/WtbBgCzSLr/dRJwLzKlTneT8bWkHvPIi+HwrKuPn227ct
w8FvCvDZVWwr/riCLWQKb9g10+DuvaYvL5mtlm/ZFgT0Xl1kykOzbAV0HTWFblL5Tu7vlsWfr21T
GE3M+VpQTpeeVQXHQK7tMO6NLjCWitN8CP3vvjY2lv9+UwTVPuuKaq5iRV1Bs2cLZvkMLuEveFdT
qL45yYCrPUCbrISI3aVfeYgbneOM9n3l8iOuAw616IBCL7RYmzursPDXscNzj1u90WkgrMBMf9/k
OrCSoXKIuOJI0pJUZxZFTFdyRKumumMyvs1XeCWQuGKzHAb/hVwJtOXUAZ3/y8Jv/b0hou1atkUr
dh1x4jdVT20308vMs2bZE0JaElkV1uHbqIsM5UFW9QeeJMvntS3Cb9ZIhP27cvW0W4MMUES5fSCC
FyksFW6MwXrVbvUgne3z4i435TbaBlNrpBOQdLZA9ed+DlKGUJh2e56K1D8dc6Dg7EA/j41GueA2
xs/aRsWiKp4byOXHpBvIXFeSZf4YvLs47tJIefP9Mm3yULeVmSieoDv2mNlhBYCU6glt6ehF78Fk
HfPKcnZua/za/HE4taBSRFKT3XaUVn8VUyZfHFSTiUe/ngSKG9B19ENVb/JoWJs4lFHwxlf86ICK
6u386IxmmQSl/5rL3N03GfCHZblk8OpiDq8HJtafG3/tDnnO3BBV/5rawJqTegjfK8vcmQVd9yq9
KcH2cuZemxJHVf7OYBTrTe6TbLNz7fSfN6O5WM3w2QnKTxj34an4j66GwmwpuVP2MMfhVrxhFuzw
DmTZWU6jm7RdvSZe0HxsjvVEqgHI+tqt45oZQYzoGoNhBzxKTa9LUevzVDjpvPQcvECoWACVSU5Q
h15nVh9hqRLktOXRMKOGBT9FPXYG5Grr+GBXARunhof8Ypd3kTss32g0zd2qjA9yr4jqEgbx8FkI
fgULZqRHFq9tqckNpyV0dZ1EYm33jINOSoA769s7Yn1oZovsOYRkmEzaQPfiVKei7NVlm/JHr1Pb
ofYh8K3z8Ch4nTFcszXu8uhTUat9FIg8LbREZeB9y81+OQqHPouB+EYfVNY7xx9oeKprvq7YfHKQ
zlOwfAUSRUCmWXGUViCsa1mUT1028NCv2MBolRe7vHG+R23/yXWGvWOSYMbrahlprnLXe17zFBpe
fqpV0ycae0pitst3s1u/BU7npG0wlsxqAntHduDO2VAjlk12X27q6E/+ZYPiyiEHmC2Y8+YOsjRP
lRxEulwG48w9+Z6jQknErW/MFz3ivS/oa0K/SIxcfIC20ntnke+OvRJDyC9XWwCHya1zcrsU4S6Q
dnSxHBqPdUAdqO42nKJCMAqAWv3HNPUvZOFJVuw2BhRr+DkKH4BNTSm2cp3c7ORUHdO30ig+6y5q
kqYMLlGpt3gejCuFKKFCOZu+Xn1G7EZkQl+HqVY+IqhJZ9SyjTjMam5Tp6mTjZe88+wayUkPUs5g
j0JYVYDFDqFNYTgjSwdW3vNsogDqg4kFXz7HxlJiK1VNd2Q2NJxQfT1IRZdLsmnBPlF8cqb+fRgF
7Ya5+bEei/VodX4ZF+54dZ1IxhqwBkKgiBhRZ/piO83BDtROzs6WdBu2kBYG25Pv1Pmubt0+1VbB
zHu5X9q1TaZp++ZyJqVSrONOAYbdZVlNWxzU28kBOhRnhMmdbdYrY0N8yDT7xiGQbnltIXOxIc0f
uOUPNS0Y8KF3w7Eva1jTlYYGW1KyhBkOeQ1sLZOXyPgujtz1OnXOPozyvcUw6FYLxJGt0nLBiw1h
9CEjwjuZw/zONOYvZa/fDaZAIMeo0TzrPsLrSTmCIdnPD4wDUUMYV5bJ+YMp8x+BPZxHWGvy1vzZ
4zFbIVty/e7BsWKuUxpFzia2JByIQjeG70gUYpfB4I0b9dAM8sTttKuYHaCkq47R0D5ohwlVJDDg
KKRtTYIqKbEZSP2EgtSnhLjtnfKjolbXekqglaF6Moy0dcdD0FDOh905BE80LN3nUDbXuTOO+DMv
rVpfQ08cs2B89qLqlhYwf6m87NluGGhQVDCbWWoRr+1Wg2gqKR8XViUUNW1X7BiaWOlU+9m1dpqH
DiRxIrZtiTM3exNde9pc5GWR3/aJVfosnJ35ye6rje4pyx9yjx+KQT/0CxW6A9EvFBHz0PZZDdWO
f/AZjOcF3FDLDGK5Rst87cz1uLX+kxwN9B3FPmeiF28MslnBMq3qqFazbXgYqYl3lRwt1E0cN3X+
jtvzHNlT2i4cA7DNrsKOmD4M6L5LdxMnsnx/4sMMgWm2O3CQSYvBWYWUWUFzjZp8Fwk2HO5WvnGK
Elpr7l17/plPEXfGYmSHZRIPbqZ+TMrfhZa+I6j9pzkuL+vo24CsTOepwI+WWvTEhjvfqWqbzkVg
vvNrBUdQCHesS3NT7uitWKrbsv/hiO4ABIzg+g5VTagODnCrpHRJ8wg9dprIuaRmKGPN6psekSOr
rblMtfrqVNt8acP1QXrc1XDP3ENEBtph8VQcOCsFlbdvVPstatVLWAWXzs53TU8v6RQ3TQ/j3nWa
XkXtoX5vWqh/7YjETPZpEbYPa+juosG2aIe925n7qxtsg67K5nnuC5qyKUVpdreBrhoyXNCgmtJ2
ClEEEfFiB6X+5BNprFCpAq9HbF/imryFb1GSjf4Q3DvdYuFaHTQYmTbX5nDkZve6HUTM2vwx54yY
lqba1mPt00oxdCypznLXAjnoD0DjTDOfHtmXWYfWa8a927kjmFnYc3wSfV8Oqb+QJPVk1CRQn/rJ
DPqczzzrot2CjeSnthE+3c1u56OfREz7WM3UYKmTb9Uw4XAEachwPIqmO1Z6jfVVGtV3JhDCv7gF
uZ2vy2iicxD8aIgbk60wNz2BB/qgSPHMf6EkdlPbnbnOMw0b79lZMopHZ2T5UOm1P01E0XjHm49o
S9ywtZ9rBABn6FztgTrUWw/eGJr3fWX2/iGE9K53VI/4aGnK5urih7JS30S1uV0sZdeqPdthsRx0
HlIkQKZX97KuRZ1U6/Qiu5EWuFViJHAycGs7Zna3mVczMvwnIYGwHpl6uzAUvblmeNoqp2EmYXEi
N/N+HBuwk/UKcwDJv6yKWN52207rW/nDNAcspMum0YLE+GG4THYv7PsanYO6V61p17tqdkeR8rUX
bVzS+EFs0NBRDkRRkfazrr1oToyKnPY0NkU4X4KRgSOI6SG21n5vtFPrxD0gypPsrPYULiX8xbqS
ZEnavcH/gyHyG7YF61WQ7R73tmdUwIncrE8wo91yyEUhtp3XWj2li0bhNqIi1eeQn1GRtvo2xgrb
MoZjmA9JnrVh9rp4Q/h1wJcNXrC1SmeXQ3NYUm1w6/HixiD1NxcW6rRV+9pSikEP7Yr9MGmL9cNI
pmgclnmeAjpdD2bD86aZDCTILFiPldigUTZj81hYYXdEDnLNvYGvzeJuPFv2Oj3VwVAdNF5iblAh
z73rXMksqM7IfMzY3+pvKnNKKCLbeDRoqC5WLdH4VcF7P99uR2PbzlMFSLRuumnPbkslEn3Hs5kv
h6iSiAp01e6NsmcYLpcsZgBNm5uBfgyD9Tg5bpFkQq6Jbvon0xhYqkShubOcwU3dgiaqDcIS60mr
OUDFyFJF7fm+pmQpV++nItf1zRrIS48ByRvnLpq5mlRQP9VjZSeZMtXRmYdXRsMDVP/eCJPbhvNE
p2DikVvmNCsN7xmG2HDBshrt5kDdRjMtOAycZcfItp9yY0apAO28ypDGm5b+JMl0s/V4npQ209mA
wWx5ArBTkVFWOrAjJ/eXY+f4a3KxrqCp52ttWG9RIdmkT/i3GB3guPGRQ8kyCmN28ORrVyaDwIoN
Tqf6g880SAq2LtHcThzl6Ii1dFmLhy3TmnGKDT2HR5tuIJmnOtoXVdN+gjM1Pmlzu/ha43+HTxtr
4m95eK3wjzujPrTOLI6snYa3wfSR+doif4my8dps3o9wzvZu687nmhkjOvHJPQxW4P7I2BbsyiJn
tu6JMAkmj2+9ZFo8DZmDjgROi9Na66mZouDOR+rwuFaukaJjGU/FVL/r2syOBRc8i8GBz7/PwBLq
jsdH6cDMtdnnd0HUYYIYR6QsyPl1a/AMz4MI61HVDYBBGZ4VfOn3LNTMp6Z3sLVUGBYYNxl7bIfz
AfI9OCsTtxVnTAyqNvq6VW1x6aqcPmNkl1IZbFmNiSUU0bTBNXOXNY22QdE7N4d+GJCnD3Qj20K6
Jup5mrOmV+ceY/P9lPm0Utp+0MNWg9bNKQqY4oTuslO+CuNGsJBjktPEQ6gKSj+TUEGSv5IxIIFe
bLb1aV39Ci/7hCdoWczw4LHJSS36231fVQjB/TW/yXqi5mfgtG+5s5RUp0bO2iz4ZPba3S8Y8mNv
EV973zAvIeL4InHt7ovdN+suGCgdZJ6/ZbjKgShbeEIHFih5FoRDTOvX3PYZ7D/ZdZKIZqKZdb32
hfLcecGW7+9oFsXr5DtPS1X8KBorxIzfvjaonvxVtTAQ26+V7YgnB4jIXeDV862H3vakaOkLLQtQ
jjHbrrkJz7piqhg3sgrSqCpAu2K6os+tu0+TH5UpZlyVqiyq6tib1+x9E/SseLuDsz1p9dQuw0Zu
YFl9a1kogwmpIrgAIU4mH5FIPC5edciaILFmeBO+2S37sK+sxB1nTqiKagMpi/gm8vVTXY8MkW4U
pLLzsr0s5U9IRvoO3uxHNbOCwHYgH4cpqxJR5PuFsQCsT/Um1NCksOLHuAoAX5fzMHCCtNGpbKHd
kr9lJsU6XxzfJ0S6p5EKpOXvspGydW6i4TS4GNmC6aEWy/Bkqehu6voK7opFmklVvTNIEhcPEVlS
z6Pz3NwkxLnsi8S+8XIb/9zyIE09So+j56552tuq2fl6g8ppmh+1YKtvaPmq1u3ahcVJt/kvx7fr
eOx6jFFDKT8XDcDo1c/mWPa4OHzIuvf9uD4Og8EiRVQOOcOT/+Jm7njChOo9SsjHKRWcASjaKAQm
Go10oJ2dU+Zkuwz9227I12sjjOBUI+RL7K7wP7NI5J9BHXfJjeZOGZx/hZjHu2wiHHyROetlP6/x
JchvSBXw7QT+4hzH3tjumH5GjwY+k2TqIn/vW4Z1HXpX7ImsL0+LLlWPp84PnxCTO/tisuc3brwx
qQZ7vt3Gn7tufjRl+8bV8AqJuGTwHXwvGaOnYmY4mymHslZ1hAGI5hsQUOMT8/nmnoopZbd4+xA4
/dXah4ds7rLjyGN5Z2WteTLcaITrHTXfxzV/K0zr1xYAsrWD9d10qrlFau7YBxuAwTEPBwvmuYxY
aGWvynNuVREuPD7vA3HE/qnDbkkJFImQVkJ3wGunn2SLjYm/MaJZeKVXu8jBbjK1pNOmteH8LDGh
Fp1+CrZSHCjrlv0SGF8KfxO7YvKKU8ddffRyIoGTZsiyA6VEcOL2AdNS2N5xs/3+rnWqb1NTi5MJ
phoPI3TILF/Trtq2Y+nT1W9D2x0W2yrTzW3c/cxu4ixW3+F4K2nvIt5Y5TnrThKWuwuCQt77mXEJ
QJ7nYXBZtHwZQv3a2G4FeL0Kr7AbyquXBxduluIMktahDoP2HJb6h6s7dkglQQ2QB5fzNirGyAPr
TkJ+xYUQwNRxs28qsubndo7u5oK9TWTuakdcBZnYMXoJK/WiIozzdfYuBNYwGTZoY7ljLL0ch8zz
rn1LVZaMjPz7oqz+mEP/vybsf9s3BNa/0IT9H2qw25//I8V3wn8QTULuze+oiIAA+H9K8W3rHzeD
MTYQgk1us3wEl/+U4qMGs2/QWehAoU2UOz/6bzVYdFODoQeDEQkJDrKM/Z+owdD6/lUMRqgRUnEg
oSjfCa5EgPZXHabLU2HcRtjAatP+S95PPdnr4s+EHZuZCH4Jc1Zlno7tNnTqKw8Qw153IsOCdlyd
grNJYUJDY7tEFRT5P2P92o0YDUCkZ3SFi/f3+N/5swzIipBldkkR6qJZgRA4HKuGxwNRCADTUyOj
DS2vlHDCT4H8O/Z9uTBGpuoxipbVwyqhJ1X7nhYvJ63+tqEQWV6u1T78s7yYCR29rTIq5UxpP9QB
trDfSw9iVCPGxr+XIcWfzUgofbx5nM1LIfbaWwkiS7Y/2xWjKoNz5RtC17sxW5lLqT+rmPr3Xsbo
bzuasvVC80rj6un9+meRA7+cwQjjp4ap4kZviLZoKbtEtsqyY1m2VHGbqxuZBFLhPe64QsZEoNK/
9lLc4FAogdQvac7zczOUVffhSNnI1Nm8hueq6Yig/85cMu/vfSEk02aMHm0LckpVBP2yY9A3JJ/H
ZKXpw47HrgvF68SAIqw+Vum2Niletoj0xRwaXe1Y2UPzWdk5TkiGLPnOimthQwpI4kTXtbExF+bS
xYq8Exr7Cfz8Ern6ma/M069DUIzOpTfcqlpjNuDOdWlCXeCm21pc6T2OUhYCg5/0t1J1T5M18/KY
jE7MnQdzIyKsbe2f3hhEsN9DpehMPdPu0podJQIf5vDtuTEHAevZ4g+KDMla0mfSob5eS0bEbeUI
jVh7Nt9Dc8L27ZY2f7PwrG7kmbg1YD/Juh9jNqY3LyoRbcuUmGPIh4lPaW1j9sm8YatfeZcUc1v0
btUNT0BjQKyxCytnusWfGrZHt45XVMskW/qcYrZmVkMSiVvDacsp8ELoj1XhlYlN7OySVo0sfs6/
afKB/wctb90482Kueuez2Ukh4cr1RgetPtrcyT5BKqWlBrsyZ3O6jErarENvyPtFYPFMicF0HhD/
AcVXvwH5Vil4UVtxA+dL6tTo1lkB1EdG1K2HinGnjfaozAk/8dBKaMUgcStvXH4Bl5gm2ulYIM+/
2f2WmKh4821548rlY5x/c/6L38x/kmbHB5VX/Go7R7gXI+VU0Y55GNb6SFPhR/g3h53UdnaYjalx
U1GqET+Hbz7DA3e/buYcvHVMXBCNLk57VyshrSNeVjHf6ZxVXzx0Ns8uJEBQ/XPtg4ndfmcd1L9z
DzyFAhfm4uhsuM3DCLXmaN6enLfIBNerSU8Yb0EKbAjV5/p3ugKu3BmVZrDyqlucIpKZhD996d1b
LkNgrpTmneliZFC36IZg9urw65KbI5EOg+tkTIRMm3Wc3VEkIy2bG1AU9RIO7Xn0C3a1HFerk5bS
9sZnLAV2fWVmyZqmmjfZRAnjV89gGuKXbqnjCocT4zLPwe/xPlaRkX8yxmhc2G70M9JNbsB1Q9qi
Frd3eaBzmzIntRUBXk6GVDOZts4TBzsCSGhxlVYmRlJ3/i/2zmS5biTLtv+S40IYWndgUJPbsydF
UaQ4gYmihL5xR4+vrwVG1EvySkWa6k1rlpYRQb/ovDln77VNS3NY94OCsLQlIZQDiRK02Q22rKSH
quZiWmpPZ3y3sTwd3IqNzmYIFPxNQ1Yo7w3b1CQHtpSmHS5P9FX0HQh03D+OQahhZg8h28AmqCzj
vvT71GannaM9QepkG6j4mlXsokp7ohrnz9lJmRrUE2msONpMD8GQiuiO4qJ3lUQFsDLIXO7dwC4o
P4+ayHX2tui13iP1GU1RPNiqZyILeqN0pgKR2TzF5i1xyjE4+DObDu28zshruE8bYMznPfLb7lOZ
CKs+ieMGDD3QNzvGqd47mkUpp6A9UlJVKwf91lKRartgl0fUG7Y28cwOp4jGBKjAsf4GF5GXrDXx
dzm0cCOlIjPVSBZRxhWXYa9sn0q+aX/ziQnQNEK7sVzZALsuGyBNoFbETOk+wlb3oqIdOgoqDq1T
humKS08NRAyn5KixTVMYxMm7ybNLUhdmFtTGa5GHCGxIV+DqgGbggCsGdJoxot4qiUM2mtUwnbAq
mNXaFK360QhRP4hynqddEKTyoldTjWpgOfPI3jRPi6hAfzUkJpkscxa+CLCb2TxJRMMKWrH22igZ
mFR2EnwtwqbuRaKR1v0E8WVq+29GVdTPEdk42YWhbex3aVfSdAvTQND1AFLIwUcMeDnziNoG0LkF
rERrVW+SigWgWmXsugHLOAbyaEX+gb/isIAmNxp8D9OWjKyzxFFTgubKGx59zxIj7e8gznch2MVg
xRIOZoAMpAi3vY/qYD3ZlNpcsN3jClsdxlaP1/XgV+VAbE2MPYIdRF2NOzyycXqgK2ueuU3p2uzO
HZ2vx4oq4cFs8nb+JFRDEQFLlrPvu0RUp7xbY7dRwSjA2elB3Pom7r4lrSZ+FmGu/LXRtdOpnVOG
xB9DkXrn1HVPzEO5KF2c8FOu5oo/WQz5JdVpn6OEMZUo4Zv6M+0lOChjL0Iqe8JG5XLB2ZvXjeRD
a7qb0KfGm7pJQuMQNrZ9BcBxJBwGGVZ6lcfZXJ2kS9jBmr1IfMOk4nx1qi5LDrjukh+coJmP4Vg6
9kPf2m53V+JN6PaGQO6CJSSIbfpObm/uS9krdaBIOjMd0VKBHegqz9q2olC1cTN6tdM+JyWghGEt
WrkwBMxgvqCUZz/FaoxuleMinDdiy/wejnFYrOmr09+uKoUYmAgtCTITzTF9OPgbrIGx/izQxjwj
oMBCqVGa8ohNZ/6e0wRixvWKIqX/lttwDmQpv2UjxLQV2zpOpsipnDMT9R0Pu5ko7OEZzYatLU37
xCu4EaulflZQHXb7iziympjnVpt3umytgUpDwP4CjRvbRmOuKUcPKiIgpuybhJm5zfnxqTWrJ1RT
sl2FZtx+C6yqPRUaJZzRl9UnKxYTMjYKdKhtF1F1UuHooNSx9PfdIIIYi1ldcQhmsT1pUrP42Xte
fN7INvxJsI9JlGbs1vupd7y9oJ6SkaY1D2pV+ZG2T1qjN38MXS+s1eip8IuZDM3P2Auq8F7p1FmQ
KnUxboOe9v3X8UWzUv0tYImwBKEhT/TCokDRit7l1dnlN65NnCZvnGc2/lxOLKTYu9C5qdu+PREE
vfISg4taxcpeNJF+nedbEmoa8myylsqd6vVHZJVfxgSQxiHEdmxoaSaIu7dj2hygeh9p9EqSCXdG
ydDfz8jNt1M4ztss75u/j6p/wwl+c43Hdl8C0zmRedQglgHx1bwdz6PVzvpgiVU1RTeCpRcXlY1F
ldr+NjJacoXogm1snBZbh+3iB8HtRwYch9ElVD8iUX3MPpZ1dOaaM4XT0kJEMFbC3AaCau5ol8/v
P8ZfDnbYj2Cyce40BQ47/4jJlrZ1iY4iR4vXu2JdTwK6b+OY9paaTvXtfzOWWJjNro2PdXm8rygq
oZU2EaFEaBLYf23ayChoeQTmeadTapPvj/WSAfHaGck5dUEwYCfGwrqQ/d4OZlhqmPOxpi1C+M5a
TDSlVkNhzgetgLQXbU6Dlg34Ro2pOiXXluAiX4pt7Cj2nujrliXIvR9H1X6r0dGfzkYNnuP9H/nr
E+Y3SrlQJngEfFFvf2MfRU6VDdz8FIb7tuuT/OAaabh7GeX/Ci7/IjDg1Q1faCP/UEQuvxVQRC6q
+VvxlKjuxxv+wfIf/V11cQEgIFp1ePWX6Yz8nP+uujjmX/iFl+kNAKsl5EI4+6fqQh31Lxf4+UK1
eqGGLI7vZvH7/ee/DOgIFFIt20QJBBiOtfWP6i48/3+/w/yZhQLLR0nFeXmJjy14pgRuE9E8YT20
jFVkVN550fnpjRL4yT54F9/OrX+PBedkqfHw0ZgLJeL1x0lGVNA3eU2bJoB/zsbUBxQUjU78vcHw
e+aQDftR8Ozb1/9lSIoslgVv34Ekceycp9RZpKmt0K+Iod30VMy3Jfqyk1fP/DeT+G8uDIgKURHM
4hI11NE0mmNQJw6Ys1kMcQS7BHvItTB9SjGxXaLXGiiLlB8sjm9n1b+vLIB75rlAASSvw9ubGec5
UM9WDquwmwIIQlMRLtrGxcMru2j/5xcYQBmiqcrSiA/87WBp6CgEK/6AsLysL50y8J7dakCgb/Q1
W1YdBB+8Krzfb15LBxyAoKRIyWnhtxznCfFCmn2VcZbuh5jy0PTENq8+g7jwhTZmcF6U4izmmP/+
VR6/LMugsHgY0WVMyqFvrxLgOssgKQKA3Cx4GAXtoiav8g9ell9HgXZgsuYLXOegvpYdwaslqld1
YaAupu1l1f0lTqrkQjXy6f1LOX47HNA+EroPwYsQ5X+hiFBM8udaA6uoPUvfBUM2XWc2BYoGb+Dh
j4eStscHTRAD9vnj6wGTlcYpkvgV9goTnWFRDSgUSVN9cIYY7d77oy1v2uv5igsDpEQtE1eWyyRy
dPeGhD1+1ZTs/lM/PKQB/ci47rt7rdLoogBLVK8Eh6UPPrbjD/xlVISXRJNxU4Ehv31mUSuUqn06
P7kl2huO/5CC/aA85+hFjWsqzY/ytH7zknA4svGPmvBK8Gq/HXBMfUVoC4ecJFT+NkickBLVNH7w
Wf9+FG+ptrPF/uWzTjwX0kxBZdaxQeS1qRVtxgCn2vuP7Dc3Dze5Y4H5WPCJx9t4QhVwb5o0iQfO
7/uKcMpLeOl0jxOpfnKGUNfvj/fr3AFmCE4F2C0uDJDJ23s3aTpLVQ393XPmA3eZavKMMY+I4ge8
d1epr9tNq60PolF+88XBvYUM6RL4zUKw/KpXnzX2ExspHXGJfjvJre48wjGkCA4hcpe79y/wl8e2
zFE2znwP7ohtyuWnvBpKIQvpcmciJMt3METNUbovS/zkfziKzwGI5qgvpcUfCo5u42zgx3WtAnfS
lExo/wpj3CD3sG7/dBhmKQAEy1mL+mBwdDGpQr4If5C4XYG6UQyBzwptf7RX/+WWIVkA2cmGiwVa
SPPoA0bP2crM5SUPCMTb2H0Yr5uqlJv3r+WXd4AvlkQfwhaYCelgHY2CFtjGO1vwYFzc1Eg752tS
MMZ1SiNp9/5Qv17QMhR4BzRqJFe9UE1evQPmGCFpSKHrao9kyNVUdKZ7MtWEeG/fH2iZUN9MuMBF
2bAQxWZyjKNH9/Zl0z01NMJ0QY/UIrSY06dWHhJSqjDuy2mgYmtP2bQWSsLQNVyy1SiFp/74x9dL
QBZflgW/iUd4fLDje3XSKJFylY79GJ0SYxiYe3TldfXB9f76DAV9zmX2YKPKOEffsRGmRaShMVNh
r8pdHCg0VN0M6tWp7c/v39pfn6FgAJcuEkdv9o1HuyqBpZ4+xEivgZr6lTRcVDsZ/v0/HgVCEYcM
DuF0ecVywa/elKmMxODkE60SH/NRtSiXym6IP7htwTGSljA9vivOEBy9WUzA+b8dx0vSlF7aEK1T
yI/Qyli/mq05xOqZNJpQfzWaJHUzwq/Zn27apA4FIWMaN8E+arK4vBUa//DOHpVi+jRIM1tpG0TD
xg6LzDxHLDc/S4+yHirRKdM/sARUoORDtwEPlDSmvo2cppe7kNVYb+eUDGMiNSIrI8x8DGfgpPhp
VZ6cNlTkWqieFrBjuRqqOHODSybpaPJPlJ0GyU1KFH2/w3IWwchhPVP9jTeGU79CVxO4W8LhO+sG
kUWbrSxiu2Bv1xmWVpV6k9xPzpJh06VN/cWLKyi0VU+ZXXF19VXoBob8Guthyi/oeUqUJNQwPBwP
IjTX5lS1wSFLCNC9ngOvmk7GZpqzGyN0E7WzGmMcz9lvY/rBadmNkNOGtA72yH5IZcFJYoesqZlX
yW072on3qWrGMN7FTYvZjp6t4d5khacJe7NDdUPRkVB0F4M20PO6Ae6VNWyuVl3m1x4N6MYuH+wo
jMzTitqncwe2KJ6jdT3qJP+Wx66IEZ/TSlzNEenBKwIWoP22NHXag3Z7WbC7rWgqasJwH7MU5REw
2NEGajVayZ0ZJ8Z84uMKtTfulMJQ1raukmuJou6OuJp8OlSznw8nvZbOz7npR3OTO/UcRKucXjVP
rZ+03jRJQdLWGHbxTdRlsloXEkwDGIQsL9mH8tcRgvZJwtolEJs5tCLmdZyLEdZpB1DrMotBPZyW
tZ3TT+4c8Xly/WY6aRq39EIms4JG7VajbXOjzWTmUQtveWxi4wmfVuc6uBhwT17q1C302ZBQGN7W
Rtrr56SY5hPtTH64duq8odcrCg5mLnN1tZrtRNiAWwu/1bd1q7rkadKUvB3SmE2fZqbn0C9GiyAC
w0YYHVYmjfISXb7stxG53Tj5EFGb/TPkG7M9RziRNz86leqallXWBvjD3QmTtFn4ZXza0DUct7gR
LHXgRzRglnFM7sNAJtd+gSGJngDqoaBKWuMsGgJJ748NdlFdK0ReAPt6tNf99zkNU55qRx3fOAnG
WfRPmH3BW0RdkLcbO1AYv4hoo+VWVil1SyAOKaQ2c0Z/qkthjCea4pNcz3Giopsxd2SyAtPRBxdj
G9cNtJiievb5qPp9DIjB/I4lI3YhAqvyDH+MORGhFhr5bvDr3j9xsBdifVtaNps89vrLdnCiCKGT
3+afyK/KrH1SjbGxiQ2lUIo5cUR7OtZptQqDkKaIFWZ9vc1S4QbbpRHm7+M0LABAu4IVbOzAEuH8
CdCCiioUV3A5rC8TKuoeLKCh3K3bGLz2jYxjFFXu2FeH1k6caN068GPWblODAwCoBZoDY1v2Y25l
wgY4zm1cVEW1SAU7wiK+epmrmpOFtRUcQCsWzlndFJF73QXRIO7bNo3ph+SB150I5P3zvm1ojhNZ
H2tvF6B6u1f07C7MOjCiLSTh6gda5ya6wAc/8Wm2CEC2WVgTyTtErp/fKpj5HJ3MyloeUDd8c/sA
AEeRVfHnakjzYA1kLEgX2V55mY3loNed5ePuklHlpGurIf9ilQoO/Ads0ha+jyYm7ijga3yopNEs
9ywvbsCSlVCRx9y4zKZM3TLxS/IrHd+I9g6tGWcFOKMFxlTU2ec6U7W1tiN/1KhoQq/Zzb6f1ldT
SFtzGxuocHZNouE0JY7h+9vaA1uLcgyL6s616OSvqzHV4UPEroaje6Vi69wJWkNfWkOQnFTMF+6h
srw0BaRPz+trG3Ux8vRuDr6KnIVzjaRtED+VosmLWhQ085lsYnxhIX17e6MoJRvnQmET2fhwCMTp
PNCjpXhrQjBhEcfdZ7YlWAEXgfm0w1dtzZs4bHHT1bQdrZUVTAicI7Nq59OYr8XaAUgzm7XflWN7
qnoq1qtR1F6xBXCAkUGZOORXUZ6n9l3bah1vRulGwanJUo5UeCg4/o4UhdijYGBWO6ekcLPN7Fo+
Ma0pE5CvREQUea5a87HU5q5eyEPrGJOcfOwXBPZ6NAozO526iAYWTxK1gEnvdVyRIM6VAJ/BoVi7
U5KuPaBG8zbQbvQwhZS8cYERCL4OLSA2q7mWAH+MYYDBFY22mNazVbMpRCSKcsjQod66CQKHNS+U
YI+POuMw9g0EORq8tgL6kHnRrmUNeEwgCdxi3nApnRuCTzHPtXFVGyEyA7tOe3wh5LXV+Hr7ID0l
+muJ0kH9ilWPhnS6kzHN8U2PhczdUGpMf9oFQlwa3xapJ01XTE9+rTAhpK4z+NtMo7TdahH5BgIT
q/E3QW01HfSr3M4P5KV2LuKknvNqX2NwwFST4wmFsof/JezFvd+WcXmSFKXRIbW1UJPQ/sW4Latk
uqHqh49RNDWqbW0btb+rBDCYNvcwMwjRuF/k3Jd0GBuLg2kDgS/dgLSYTGTVIXE1sq7amxg6vuT3
xJ5FDzr1kpWSosClVmbBRMzAXCQrmuicOIG4VQ82Sx+ffDk7sKCUljZVR+U8x1JDWDEGh7IWfpVm
QYQtRpesQO+DNoHFYKP9FDB+gvj+26TJk17VTmV97v0gYinIbXWqsTLhISZzOt8K5KtbUggXhxa8
NX9HbWH02SDlak2RBCbsqvPQE4KfkFm6sxEvqOsoNFV0NcV5HaxbYmtbB4ZX3w9nqkxnB0tXRLyJ
NMsqvsgyojIhjQ7peGtjEPPWFYkD6aWLO6/fZ26bjrjEXN6dAt+YdRaiYcnOavYS7WdEyjasxigB
k3YqnC4CNWPEjYvwrvLCEfU7wDTfPalokbfRue1AqfiuB7YKrK+2Ig0w0CykYtXTUHGzdW04bv3I
tsWuNnpuGozEaGTCDe7U7pCwIDb7XkTCOyQ0+eG55UWIgI7DYY0fArgaa0fZQ0jjJPigDJTEpzr3
EYCVhbaoCldyukGipqDodoGFS8GIE3JnQtFNG8z9SYXj09H1hk2Xg6dcpbilhOIW4EHsvNO2wVC1
79w2x4RT9bBQtDffo6mIkO9GCu5TpLX7SRdDf+qBL0B+ywx1jnAN/X40adGunUgYrFBVo/V2aEPi
CrvIdh4mzra8bjidrZ0ZAsMHPF9k7Q44XRuhQQxmey3dFjdOJJ6p9Qval+PUNevJdNR17Jpywdnr
umYCZGlE/l4CIdEmwqmiKUN+XjVRIsfxxLLVWEn6QOObGcQwwgLrh8MmceU0SV/Tg0+7b7AImEE6
ZYAb6e2ipYGdh8O9Sn0XfN5gI/KurVoQxDLTIC4tC40NKsJWYC0vElQbeAMAJ9g+RLypsADu57Mq
P3uG7eBp7Q2Qn2z75LUwI4HFKMc5vHbwWD/YNLcRBngIxfBd5uVBlDVcFp3TnFkhpvQ/Wehpio0L
6kltZjMqiAtCufojb20RwTWq+QxTvIZ606Wd5P9xZPul6ab4O/Y8SqY4PAJzw5lt+IlNs74HFCgO
bhiylzIzi9MSZ4EKRKeRNeeT1HyrnjaI8THbFht0kVIEXfWdhJ6DNqT6NhitPJtLdyy2dpTm0DVy
L74emenquyDRSqzHWOJejDt4DYhMXGtXoCUwdjoWmdgR5AxcSeLy62gXlnYLSEux6mVTOt90ZRq1
mMKley4N2oqncVoad0pE0ryrfRvvAoCq/mrGi3Y9Np3prP3YNT4laRAbW2H2AsBd150rs3c7HHYo
+ZnV6urJLaPqGpxPO7LFznIOwwjisTx2MToqcCu5sywH6OZRlABeTgUHjRtqHsOPSJXlz7xG7LAp
jIbVM/EyxLGBNZbfRpq2RNcjkWjrs8QisjJeo/FcODphmuThadFNXXiacCYlXSRD0fPVBsWjbyYi
6MEytRCwSa6yUHndZW4/LGqDUvvQX8ZiAsYQl0bON2nUZqPUGnMXpu2mZ5JfFXqc77CkiXab56XX
77rawcA0tJ73EDVp/9nlJKiXCLbW2VhzWeE07tKpXVct6tjdZFhgZmb27GvAupxC+FgT3jmzE/E0
bm23xTsK2A6QWeXP30bVdM+pavFuVAGLDq+pgXyuNhTtbqeIMmxKpGafeWC84l0BibNdI5gW4TbX
DRvgubCdL1XimF/6lMmbuTY3i30g8+6QlrgStiofzcvSdXI4BMBMYsRrUfEcdWEV7EkWzR5qj7TP
TduW+Y6UmcTBHTYHD97YGfW1nYkh5OCFAKF+6hLOcZ9zOG/BIw7XycIXMqhpG6MLDVfZ2MH2QG+V
bSoINogFFFiVDbzDvt9FBAW7Z4XsvM+usLtxP7ITLHOmadUGN9jq4vSslDTXN0Jm8D3tvjH31GPV
d2vyXKY2kbJXkW0XwpyykFFsqTWxH69aF4aBVrUNtKoZvYNHQ59kGbabzcqwxvnzPBvdYyQCUGVV
ZloP/uSJi3LijxDz0bJSJAMIHywQZsO3AQF0q3n5UYwaymOp7Wq7Qle2yNCoDpPUhqQmyrGu1RIB
Vt6X3wFxzkx8NGnHlfBSdKJdK5tTp8TRvZ3iQNZr9p8gEIeu6r4hkdbJ+eBVgFzSyYdhQfczDJGs
mt0n3RTguS3DHy9LqymCrV0pI2CNV+OnGXZStp/LHrLv0BtGsqfq53CppLjUvIaDOEiEpz2lCOrO
K88wLXVZJQn4iYQwZ3neF1b0wBdQASMSNSQ1RFP2ZzR7BYkQPXtdzCJi2brlfFBJAdRmI2cj/cKO
b2L/GbOErjW2RPz5g8yitXZLNNBeCzgK41BAGE/fufq7rCKUnJYTAChIkeDk+5Glut7wXjIbVmMQ
WVsjgk24yYHpZagwk/xRDcwyq2Zy2WXP5pzfGcqfr8I0Gn/oQs3lAs3X7elQ9/0z72XkwCXhpPlz
njIYgSZbY+M0tBIgAV07x7SnkRXlB1/jKd2TUsDCqSy/c3Ycek3zsShcYotKJ83UVpvt/DSqhGmn
K2LrOgdSWp1kIDa/Oq7Q7Jn6RPt65RD1DWPemPzRLm7jqSM7KlXdBKWwZkfSXZq1P0G4BlhiASvj
oPqdukFaPJqp6K11pK2m3TcRiQDRSsFqaT9n7OKWqKLBFsZD7ppJfEtPUYL6CwFs8J3G4AObT7mT
e8HaEyP9FpUNSX3hh2L4OYyZAbuiHCFQMHe7Oy2hy6wTKZLzbPbDH57qi5/sbbuvdY9w774P6y7/
mUKe6XdCsoNeWaKyrZOpqdPqNo6jWu3t3G/jz6KlV00RQKX3bdR+KrPJ15whWqR0Hq+GA71w46RG
yanIi8lX8+wD9/mxKaxzVeqrsnJ/BmWdgXKTz2Vuj19x28KUAgixF3I4bZYdpwEmxi9G7GXWAC4w
8rHdnf1HzacEqCMoV7E2rHKDxM64NtC7NxBQUpB4onYpGaao6b9SlfA4yRAoxu/G7X71Hz5GZ605
/XE+xym/iuB1QDBAN3SFrty65WCGeg/HCLvTafCb6zqokIazz8ru3i/YHlegfQnznFqtayLIgkJy
VBYug97jzYTbl3C31yEVyjWUjGDTmMY/aST/o/rsuALNuZC2Cy2kJds1eEnneF0bxgMwQr0dwhV0
muwiYs+9cdtp/MOON6PQETHpeNMVQVBz1BZphOe2VYzwuHMlNHum7nN0Lc4Ho7y0PF53KhgmgE2N
9ovCPZ6ko9ZwE2FUs9vGIHvQyMMdHCv24WHvkoEom2y6TFrXvywNZybGAgrIZVTrhcTCsvcTiRz7
nz9/jKTYUHVfup6uPPo5vRe6lmHwGNktd+uhldDYzcbkyzD+6Vn8n/zqXzYfx/9sd1sKkcm3lxim
ww89/4iqPilRDP54SYs6ef7Pl//+byGWFfyFeGVpZ/KCoLdcktD/TqKxvL8wt5GityQcoMD0GPMf
IZZLAjLodNtclJKm5Kv8fzosl2gn5BX0ORAF8LaRm/wHSUy8n2/6bAhBJCID/iBWbiQ94jgyd0TV
7hU9JzO31/TKk9HFcx8WuX9hsaSBYyrr5ms7dlQU8fRLb+UvPjkiIaIROtWIm3qX0p6ZN25DXS8C
aHmHQ6NPCb+cSw7R8GPT7TgP5IS2vQctd/Rb2gawoZR/UoscOovdj8G4GZuCsyQG10ZfeuZYhsQE
TOZP08o5/bd0KojO6/Mc3XNm5F8MjwPdyhM2BKPSS+GT0uRwTqXdmt42IeDhS2C4yb2O4uxcBxxz
VxbE2lsE+3wZrLw6Jr5vLE4APHXDNvQkSv4qsq2DhYmYLLQyME/9yR/0Bap9CqCF3egzvx84ufVs
TLaR7NhvuHlwa5LddJFMYb4RwuLPUhXrAXSF6SWBGxQnurTnnDQ7Pf0T3Nlq32ZUKfj12UMYRfoM
4YpBuKeYmmwNq4Ottzkv5K9KWbhUDSdVn7QxtD8byI7hWe5y3zGXGcv5DSZlsnGGHBqe6sEAHma3
gSya6SyBqOWZ4dZSJsVVmASALWUdJI8Dh+R+tcwKV9SyPVzH7eChdMZmcGGkjXikGIzeChxJz1nR
lN8Nt56ndU80wxkIgjHfIIeXByhlJK87fhGrdZ+H8Z00HE+v4N0C1+zNLLssqLZcNjaLx8r2YVyu
ZRwuzDm/HWhokYp9jqUxfLRxnEyrpEzsL7Y2zJMshZ8OcSTXh0JIT6+5+RihqRF1gihUN7nrcw69
K76L+i6VRfRUxmLIQQtjl19hvpzvC19bEaAF9E7I192XoU1TAWcpcfhZqCiu5z6hYVPVcmEjiVyO
bPW1HZ4JAUaISEFqt1s2LBawvGmiLqWThMydNI3xXIu4ve1nl59Gpo+9cqYghQiH8+OknlT3lKfF
cClxwzwlpBNfjkJgpyr6yDqfKeVhZ+NIdNsGAHswzjd0QHpXdtQYteUUpzZnCnsrWgEQApBlcdGW
hnmHC49+SMWC+QhiYsl0GRvNURUDqrWe/Sa+NVDPAQ5NJv97Asz83mf9IkyWg+uNXYXWNe4i9sj4
ApdcTJuPbif4jwk1lvgDCpn21sYJQuFsyXJy5tMxEtYXj7IfZIO+aT8vWzWIXu40ETQzlVApXQJv
OD5MkmAYz8SvgmMWX/91MIwj+EkrcJ9N2gLZOoDdfZ1lQXmfIDD/HoSF/gEvQFnbtC64cVN205TD
8FB41vCQm3b2CfWWM+05SUEKbuCGD5RCM38h2YX+p7Bnj76iNMtB1PLGiPBTawKz48AgCgAQmy2M
JPz5N4OY4JkOEYuupCCjna6+ZwM2f49piyAqoKqOocYyqdSBKQLE5fU0gELcX9joXJciVw26zVel
+zzUmfu1DaIa1xSV6I73eaB56jo6AOhdhO46oHN0pxHvxVs8pvG8EQ7D7/ypq8tNw57wCTa/9QRQ
YYLtZ44mxHO364B+4KZptjXUPP/MCwPrC2XAmQTjRtA9DGUQfyF3aKSeB6zD2xhxKc4lBzQ+NFsZ
VAXnbPjOOmFQn6lUDQwS4+iZQfeIg762JJU3SgPx1vCt8b4BCj9AbEhAV7ZTh8arHsakIhYBCCFc
ZGf01rgCDLlOZ7MtLpEjlN/9wE+XfefQ3YyBKpJ1Njfiky2V+aNhE28CJJuBAwgfMiF9n5nyaBdQ
P9gkDa79U1CoS0GhhpyzjpMqpgFjzpiAfXbvUIpw/jKnUws89ECa+rWiG1GtCuaoLyglCAqIJRvJ
Q+lE/q2RZ5iiCmCt3s5A6XjJi1XQB9FtWt8o2KXpRjYcoNdWFFk/MczAAwPh5KW3M/jA/FRPs2Hc
0dvkX49ZsEjMNVRrbZHvtP5ZFHiU+IfaCoxtx6L9SLcTwYI1JBKvkJSt3BmdYV+aIps/gfNHH0DV
lNMjpszxqSvL/F50btUdqiqUZ+zAEKWUSdN9b+NkuOppJqkzr5QRNfLgCvZJ2aM1iAuIz00WERSN
A/Tx1Y7kN9rgt2q0ZV0nxBF5tYNUF93KsZLVLQePmZyDedCmzfViGDph3cbTKyml2ti2N7RjyrMp
xSf0MvL/7Qr/5bB5emdXqL/NSf56F7j8+3/vAg3b/wudI9R+wSmUnda/KQiGdP7CBkPyFOqeRY+/
/KN/9oFsA7E9og5etoloGZfN43/r8R3nL/RRHNUoX+MYstHx/8FG8O3hz2OLygC2S0XMtInHeYkH
fKXWqSAXYr5XtOPsCDZXxsZBnnYdYLXT1DD77vDqzvzm7fx1OFSZi8FqsTwtHp23op2wTkeZa4dg
FRpi4SOFksl9FGpS7bPB8ofR+P3x3h44l8tD7kS/hTuMVdbzjs62ZlJmesoV4mfDLD+1lKA+K/gr
+z8ZRZDE5rIpXw6CtqByJo6uqp9RivBtk/5hG/1maut+jUS/3b4/ynJs/fd5859RlsMzUWWY014E
Ua8fVdjUoe8UzSqk77QNOwO5A8kw3MQZQiLO6sv3x3t775bxEMMjHUcSvEwp4kiJl0P/Z+NHNanT
gbsDhTfu4hwHxZ+PghCeGgTpSzicjnwFVudTEjdDjUuYuo+ZQNJua0JU3x/l13u30EZ4/rx9vAfH
ojSYtTgdZQDfPXNjcLTBCLmTlohHx5FuOTO+GuLP74/59l1/uX/IkBZJtb98sAGTwutiR1A6SO8R
DrGjL+1TkwotJaIsJSLCFx9c3m+GYorBexwgIaSWvPzzV6+GXRdmBdKCoRbQNvP7TAt+sa+nRf6B
7vg3dxKNiovizvWoHB3rM71alOw7FpoBgRkn3dJAoo6MLKhygqtBV/KPZoyXu4juWFAwYq70+V9v
Ly3DhW+WYqKMTHXFAXBx3hjJfFkn2v3jr5j3AvMUekzpM3UcjWQVvV02HTsZJCrZhr0U8DfATR/I
I3/3qF6PcjQjhZxrOOV5jJKrhYDlmcmERM6YHp2oVx/cvOWPvZ0yqJ6baCT5tCwPh8bbm9fPstYN
GVIrb66u4lhGez+b1JfJt7LzERvoI6DZhz9+698MeVSGKmanrShwgEBpJCDlYhCXQud0n+su+v8b
yj+aOhDmOGbrWFDeIHqvyU7R0PSaaDuNzo/3L+o3UyGHeJdSoueSUecffV9NUMewMjj51EnQXWdV
nRJJUTp/5I79+1VfpkC+LlS6LCRvn1ZIBU/RgVGUodBasLMWkM0q8b94zVnu2XgAUVo+qrejBEmB
YqhnrkB4lIubsnFjFGFOVzQfvHy/vWlUqpgjHOxNxyaWqa0AA/TMFLok5vdQWCGpHClhLR+M87sZ
afFe8IpjTROW//aCNMpCnSihVkQFc0j2gzw7zUUR/izqBnQlM2L7wYi/+4Z5F5hwF8Mk0+7bEVPC
U3UiHMJT2frt4Q59ZWf1ZCtbbv/8vaOQbVLuEzZlv6NnJTwTPq3HZBGHnM8AI/pEdNGLe3+Uo0r2
8uIJlg5ODYsHblmq3l7Pf3F2HsttI+0aviJUITTSlgBJUcGWbFm2vEE5IodGI1/9eeB/ccxQYnkW
M4uZ8TQbnb7whkTz0r6wK8Rqrdai8WxhELuAWWuaJt5XY21tGgcIZ5Tne8vuRqpWA9RjUDHXsOMn
Btn/+yXkLuB1IO9AWzyJOdA/9xJjApqRpEl+CzZq2AHysZ7roX0gX5xuaWZjjJBjEmGxZfHUyBME
XYIOaOehnzV5JQY631uAEgzPQsOMOi6U1eMvU9VIbygXPY489p0PtYdIqoWE4h5f3ex7l7bL7u2l
OL+wGQ/O12p8SQ2YIu/RQz4PDXBaye05JtDw+xgQ2IgY6r7EpG72X+sMt4m3Rzw/pccjnqz9bFpT
2aNsvJmsGuRsneXAjPtr7NGLo7Csaxzp0qU4WVexOk3HGoo0JdKUG5tmbqD5k7jytq5f5/i5Yy6o
x0E+gF/M34+/3jgzvDYwSqN741oFQnhlY3ZjjAOGHpvAe+DifkXPMXtSfVdOV87RpcX7c6lSSnQg
DJ68Ek4fQyaoBRXHsmpROqzrA44ay0OGTPNd79ki0PPMuHJFXBv0JGqp2gWpaZ8nniDbGcEjInpk
RnocQAxSD+YwI1dJxTtKr0z20slYY00dMpUNKeFk30yNV8qiReosB+7ypdP6CTAjLp/44Pko2AJY
6T6/vVPPb11/zXt5S6C82d4pc6u34rGyFcJjQ6TwF5YSD+8V5q5Re75ywV/YrjY7iPvHRkTi7OnC
l5UKmyMaKmCI4IFT6ndTZ/97KO3D3nOpXEIVh8R18gkrTORqAWAROAbVTisX5QbpvSdcNpBda/Ur
V8uFwwGxip7SWjuDyX1ytYiuSoskWf4oDKtbtLHKfV2V8C1KG5Cz6wzP06iBzsN9AUzC20t3YbMw
IrUK9uCaJZ8cTDef0MjqeDAXrfM/mkld/mxMWx5qbETAMSaRfeVUXNgriEiSuDIWi7hqHfydEBFp
OESGiM7YRtSDL/ULIHsol6b6oF25dC4cQLrA/wuw6Wkjj3A0lNeoGU5yQ/iR1AOy2rI/lFZn36Zc
VDcd7hZIRYGauvJFL6zmSg6mocUjYRuno7ZI1Cxdx6hWTy9sU6SpF8KnUbd2bfXvJoAHG+SQFKgh
HFffXsyzw/GnYEQb3yC4WxuVxxO2oxFBLMkZjzMPx3m9snYEgcPDfxiFusqf7WpZp9nzGJsOCB/u
bCLGDkXceNWrx+Brmf91qzAdZP1AI+g082FTHk+nXJTRrqgEmlGI7ALmzD8gb6vAfSf507/PiXuF
oJCuMOOdDJWLVKR20zWoUFVILkr8xb4CPoOl8vY4Z7t/nRJRN1uDigCn/XhK6ZI1HmwB7DONfA5V
M4s7HZODg5x6deVWuTSUyznTLRJmnr2ToboxqhDpXI12ZYzxxIBENH3DV5ho87/eyUyKoIijZsBE
/aOT8veRlqWXpJPZoMcJ+ogqOhFoAtvvym44O1fI3/HA8Bjz8aA6nyyRF5f5PEaw+gcdg8NlojDq
KOQ4pwELW2ncgFa6wb7s8M8LBj5rresxJrq3J3fzbMSNmcG8osiBomYDJXVbT6iiRDJeXt8e6sLp
tahW2oK3h5q0dRKJVfUs0frPGsxxhhfPraxtZUbNv++Ko0HWH/FXPcoFCploMWr2QvbRrss7FSAm
ijSa4d+9PZ1L60WZkglRVGA2J6kYiq3oMxiQN+3UngLyzRYNy7x/MnvMOksLdBxGN8C2axqU+7eH
Pk9W2CtQrE10cYSxZivHs1wkHekRdA320j6zlAbEmarKg6hu+x8Efkik4c6zBfTv73nyjPcCFOIm
RdMkVHbV7AAV5x/e/k2XVpd1BZBkULYlgDn+SYluJ4Y3sZFyN/nq9pq2lYkzXCkBXhoE1TJufgpZ
VBxPzoiDDFWqGpxVgTlisQYv3OlAi/mNc+UeW3/tUTzPB3Z9QQHL9LleTssukcgxlZ3ZRlVGUxh7
1dX+WtsZ9oCaH4DCf/92HmUeNFkEMKrTIKWflDOVQ40UbmdHd/mAKU7DJRv+h1FcajxEYbyg/slR
d3Fow/mRCzNTZXtf9/guTLaV/vsS8dlItrgwWajTL5dX2AP5KdfYPLrJu2JE/tlI7eRfC1b0nxBi
oSJmOQSU5sluw3NB67T1AOSpVT6U82SGDZ3tK1fyeXliHcY1STNosazb4XhTl9gf23rp4p7WR+l9
rTKxc+Lx1rKWClWFETR/dd/gCsJed6M7yuC3jt80N2+v21mYx49ADADIFtmpQX34+EcsEvZdFxfY
WzqDCZY8akrrkMU4Ir6DWjlawTT6RQrpFNWOKxvzwjEgTViVF1Dn8jhyx0NrUGwQU/VrVBcQSAwg
Ec+0rNN7nOtF0KuIv7891wsHnLcIETG0Jtfe5Mke7U13KhedW0QkCQqSCuMCl8LulZNwHjoYa+ZI
WQvQOK3Mk1GMgny5dVlWJ0lxzvTc+oD1mnsQkX9NLeD8CzIUgoMcakYkVjn+gtyVjo7IAuCqHInH
cK4BoQG3SoxPIO3tn8lYjtGV2a2Lcnx30bY1BdHeing9g2MmuQSmIq1601S4zQtf2i+yH5fvsneL
ENiv+Z1yyXTXJFZNQGGqKzCA8+1qWBRaTBQfgNkCQDyecVlJPR7A8OPI3QJed9yfuFx/taFibKSP
UkEvrgWd55tmHZFslibbWho9+caw+TMsTCTa4ppJNiuxg+WoVFcug3VTnHxWmtRYp9jsT96ek1HM
rLPwGuoQa8hQtQ28Kk2/yGVGd7ttIvEo82HBXwbSG0rXBW49V07GhT1r09/lWUKfhKrpSe7Twj/N
kZOFYlZE2CXD5MGvE7fnZyhtEJbfPoYXLj6DhBnVR3oPfNbTE2KZWi7GDtvI2VGPVL7yZwNbnHAQ
bWGAu0zsj7lVkqxP0Yh3sRlFEfxDpeSnhEDjmrTdhS9PTwJ5I4RZ/hTaj3eUWcCgXuTIZS8TjuvQ
d98BW+HzqE8+dmxR/qC8F0PGyT8/ZXwEuuuU1AAM2KfSVMAsC1s2a9VwxqYSOmdkLXt/MFJ15XNf
WlvyMgFo1zK56c3jCZZVlUUgH+Bzqj76NMy4xWxBtEV3XSp690rweGkwxIeoG1D9oe69/vu/IuRO
mBhcdjngKRQ/bxuj7t+NUIrCAVuG57e30YXLz2EIcL7UXteNezwU3m/dktnwVLVMzB+zDuVl1Ing
tkIuvyEzbn6+Pd6FqVHBB/VCn2xtfp9MrRAafJyVgQ4t3AO8RlaNJzaNdv7Mvy/ZH+0XBNpWMZjT
RkwKbTtW2JujCCDa1XW77wEHL5V1MOjlVleu9At3KpaJTIxb7g9X4vhDZhOQ0bhfqSSrfnNUJ1hf
ahjEEfFjpvqzm1vEptFRc67kOJfGpQ7JkIjkrwHq8bg92OoCXU3GHWlQIxaRinfmrJfoXKTJp7EW
9T0+QtqV4O7CMoJbIARASJc+/2m5dXAHUXarZxPbdA6jilOOdALmHa5yrlSULuxQj3sOqV6Kyavs
0/EEMWft3WFkh+IgiKJfv5j72Rm8m76NsAOrYu3+n3coQmb+2mbRbR/RjuPxYITFckJPj0arcA6m
tphhGdv1h8VLiys79MKrSMRm4f6J8jFxzsnhE440u3iOqo0ep8U7dAOWMBN2snt7QhdH4d21TQSX
CKVOXnvkA/LSsblNJBjprYx0D8utZLxSkru0I2gZE4nyFtnIgB1/NpXQmMPznFEKewICqTsI5+CR
rWECjIKivHJFXtoVFLDWPIagglN3PNxq9dz2Kfex1oG87panskYNwiGe2rgyk1cW6tJoxKArsopC
NWLOx6M1FY5TVsPhxvQrvq3S1toB0XQP+jQ1d8u49Fdmd2HJuJHRokPnlDFPW7u5awLDBZS2GYem
oZma6JgEYw0SXYsiLqwaQ6x1M0rFgg7c8cSmRhhJl3KOKWG5ZQh3oA/dvF79GtKo/fj2RrzwFfmI
tDBpj/vnWojRBBkawQVc0PzErkLaqvJH1QrIDZFGNoy7oUj+/XbkxfaJdVdZc17v4/ktNcw8SHLw
N4c0CnItDoVJt0v1trbFGBmJlgn1mbeneembEpCQuxCkUyg8+aZOA4ardZhmgxf5cOAC7RACmPOh
gcrR8IH/w3CEvGvhnSrXmfZul2mQGqgduaq4NWlJb4vSijc58gpXbuILTw3XL7n8GpuQbq7r+1dY
UnYI9iQKUmI3Ld1+mW3tcXHgAkpbya02+fOtC+b689vTuzgo4CSSaodS2mkZoS390Ug9dEQUokqb
FPzGp3KGne1gI6w70kIaLRFXxryQnkHeI6pGOmHFGZzeZd5CHcHC0YBMCVHopLr1m6n4PGOo9aMu
rfKrXeptCC+5PZjjVF65bM5j6bU5BUmRiHo1NDupoOmidierSCv4NpPx1CPfssFdJf6mYVP/sHha
tMVDRD1ojbry8q0b8zh9WquknBS6AhQUTpsds4ndbkSREiKBLVF6i8Hkz3X/8vaCnk9vRZx5WLzx
4tFxPPm4SVdqid7ynpf4y44bmVb2o98vOPzhkZvubKuyMS2OdSSP6MVfQzSc30GMvuKNgPFRyz99
3Qdk8dOUHuOGcD75Gi8J5JeuRn5zJxBc/tr12H++Pd/z64AyJRuJV4pcn4ji+NQ4ku4bercY48CN
OPDXt7wR495MEFh4e6RLXxZ4mLGqcK7x4MnGGbRaTw1BwKs3TYIlp8ZlQ9OgTkZcgIsUmlIVLWPY
TDrGztSmjV9vj39hplTaea/+h8n0TlaW3MH0l4JXskLQrQqnWfctwlLV2VtnsLFIenu481MKf5I0
goki4n4WPakML7qpUzwn0AZ/8oCE+ZjloZFHuLd0Vb2Py1m+NqPb7LGkEle28flhYXRK6eCgddcA
on+8rF2P70ivGB24V3aH4osOpbwy//lIrqOswro0f1a4+vEo7FEP8DaaMpS2/dtsFu8Gb9IOb3/I
i1Px0PAVjAVlYD0zf93rCtycBpSMDzkuzSNY9ZV8h5PWNQDXhbOHQgFEGcRvYZWfooN94sZyrHok
EKBnh74Eau8bZXwApDfdel6n/XNICngNmixtM5gMYPxP5hWbc40xc7XRNEzRCyia72zqXtsynsTj
25/w0l4E/0kTci1YUgk5HqrMUp18C8kT1x3VQc+kCCgmlKE5j8WhUa1+K2n7P9lt1rwmbtJcOQrn
j+QaKZKvUM93ECM/WUEbl0IwIQTf0RRr5kZSUXxEYg/yI+bBcgq6AYvpQKQILV2Z+KWRUXKlZWj9
j7B8PPEaHyG6zUWNqWOtv7IQaM9UJgcx6BMMscEm5vkHwF32tcvuwmVDSg/EgQWmGH1a9+/SVMkY
SyK0U6UKNH7hYfCW5Ivh9vmVuPVkjtRYeKvgQYOC1IkGzt5FQ5mpNsVrA6/uF2iFefaVeXruu2qO
C++T0qwYoqc3Ynz39rY6OZnryGu3DkwcRWIgIeu//+tkRgP0Xh/hu1AflR0aXqH2Rj1ck28+eTf+
NwozZHpkAvCKjkeB5TNikWWmYdqihTfZKLn0nZz2nl2JMKmWBPU4ELQ2MLnt2/M7LWKeDX3yOEKd
L/XUstIwoyfT+UUfDvGyGrHDDZSO0t/RRK1uc0t7jKZo2kmavU9R3107vieb6c/PAHr4R7BBELef
5HfIvQISdzHo9OLVNVM681aP+2FXp8N/WdK/hzpZUmex3BlufRr2vp9uOziqoTmpevf2hz25atcJ
cZvizEJSQOZzCnGyK7L+1HPiEEsHvcp2jWjnNAkS9JEKuC08IgWPciWVfSV4vbBjoRnSW4RZtbKm
T76kNQvZ2jWSOOAk4odu0uhzs4OvjHJpemvVBIEEUskzphjiBFYkRnOVehpd8Z2Cb1LtO6t0zRsD
mYblrpkV5kZvf9OzqdHN5xjQlQXrz2t5sldbhIWEFlUisGUX3+gtQlgO+NsrUzvbipTPfWIKCl6k
HlQAjg9jsojCjLTGDPBYg7Y8LlgsorUX2P3Shm9P6MJQgMPw82PDg1Y/3fUNtKc2N30jwFo82Uay
WnCG7Oww99ExfXuoswXDIoBk2KKcARiCyPt4Vn2RAvZHoydAKT5GhsAq6veZnPwt9Gj6QeYSX3mX
Ls0Ntg43J64B2D2cBE5+VutRnq2+5nqdGI+m3QzyBWs6U0N7O3ZVd6WldhIAwCxgR8DLtPgLvX3v
JBzMckcaEzz9YFZ6fYdDcLPXoqUMTM2NP/D8Iv4y9uj9lJN1P1r2eGW6l74vUTdJ8orbEafTNTXf
J+RNTJQbYm+vLZ25EQ5ygZGuWYQDtf70r+vJR6XlzNtLwgF283g9c4ijmsxx56C17gax59RBMRlE
AYn/NAzWvzmQMKd1Df9/uNPMpomnPMoiEQUoKYobFLWHrUyT7somPT/g1GKR9NfRiTCpap/smXEA
y187hoan5hR99AyaZ2Zvin9rWTEXLi3uRu6vtbdzGrgU9VwkDv84mLmLX329rkKaB82Vwtf5XNZK
L8H8ivRb61/HC4T4ZB/Fk5+FjYseguzjbq8BSbrCgLg4ylqaIeSkXnHKrlE1ugyNp2Uh3gv6Pq69
bpfia7t5e7Odn2XueHBLwKAhaQLbPZ4LFfJotqSXhdow12ha6hBORyO7mSJ65P9hKI9zxE2/UjpO
QiH8o20H0YoszNJE0jQF5Y1YsLtB+3+8stvOokrc1qjKE3Kh5bPmd8ezavGO1PU0xdNSdfGPJe/L
Z9uO5Q7l/ilUXq3dxpRJ/8OndLgOcXckLAd+cDwo7VIpBmRoQn+R7eclMuxD7dnagSgrujLU+d6g
3U8gsvIdqKZZ66r+Fbvqi0znpvfyEAnmeu+r4ndrYQ/69nqdf0QQKEA2aNfwtKBrcDyIsoy8E/BM
kYd250/oVywhDo/T/UiJ6UFPGtynF6291pK6NDXGY3p0pXhjTkaNnLmG3hQhs2MMy80oQJslTen9
816klwjMBngb3CuigeO51a5eVkaXZKHeL1G/r8dGmbsla/PyRpZm1x3e/pRnWQCNS4piazgA/9wQ
J8PZ05zmUiMU15ABfizzHiMXd6qCUjTmnbEK0qMvGVk3Amuyb28Pfel7cubIX2GuQ4g+OeDTohoN
QwmyAMeZQuR28vu806/Viy6OQuma69BY+4nrv/9rQ9pZT+kswmbZNZHxtJo63xnSuFa9PX+JV8MW
26JzCJ2cfPF4lCGuhJR4tIfRIsU+RkURc+K0CGPyVdQcx8m/8p6c346Almhv/ylXE82dnLMOpwfd
kGhrxRQGdzYa1oco7Smi1hBzrnHJL5y3o8FOZpd0QmiDO2ZYVRNidJ1BXwqzbO+GfARJZqDl94Or
VHnlmF/4qFzIWAtx/RMXn2aofqXPrh/LLFRdh6A06kg22q5gYpwgRQ81uclFje3x27vy0lyphVN7
W+sMRMrHK4lmS5SgQJGG5aQjCltlTZ8uCOGq0WiRiHUn5MO9ZBhxnZAAe98e/MKqOtDMQUhQeWBV
zePBhTuOSvXYmFTEXwH1pOjZGTvEvLBw+fH2UBfOBd2jPxBa2HH6aV6jG00MvK4rwwT2xjapdD2s
Rn+5cptdGeWUv9whHtYJ/BlCAPzoqxpoqReL//PtqZx9NdaKziIZL41aSrMnX20ib6OhmNUhKqry
qaAAHuqqHfcJCt+f3x7q7Lqkg71CLjBnomzAC3S8QFVbtXFVlDLMatt6jkBjRYd0mWFKh3XU6n7I
Wz7inyRGSnBfs7GnFv72L6BtejZfrjHgkQTH60+h7nj8I+hV59Az0X5F1y2Hga4tFo4Bj0OxqDgP
nBI/IpTY03Ip/A3SpwpJaB2fFScPDNp1kcTMTzdK4+NSWnPyLUW7yReHsfAa7WX1Hm+6z9GcZ1V2
g8q20n5WiHxHmL6neqRlmzRHAC7b6mOsR1aQoK4k9bAbaPFm+87PWut5mPACwaE9Scb1v08Wab1K
bHG630anN+PnxVwc611bum35c5WS7wOzn1NUwLQ6xUIuM7qsvO2bLL3FGtbJaIhlw/xlStDR7jdk
r3ru7nh8ox7RrnwY/Q1dNY93v5gx98mspPBeKLCY4g6CkNJ/+gra1aecP2hlmxpGFgraqTeYyL5X
QLGKsEGJzMfLEx3CgPZpNX40Zs2Bs1l3GUr7OJN4eYA8tt9+moTVZu/bGt/5m8L3I8pzzKW2X2Ux
99YS0ieho37TpIhymVsaGFZJuQCRFqnftInSxj3m9BmLU/ADEGBa21JuUPrSx0EKmwI9rJPImj9Q
cDSqn0VTOWa671Cn+SwVSfsQFm3daO/AyNbRuy71FwDOvaFSSjyD4qc6oEm+GH2sQ08GCl0tHxsH
bdXQj4U3byelYwrdu3aRPalVkqYMNUvr/c92NLvqa9O3RdIjHCaq/qPCQQfhsaHKCjSETQ1FspvE
Mrvpg5NOXU4KEy89GkFFpmso/hZm2y+fHZR84k+p7Q1S26FdMA7FoehRVn9yk76BLuMmlFmextGt
i3HTFfE44+gCOYoAP52dqf7c4ripU7GqGr97WWZrjCbYEfaiPXnKiosfgvfbjNEB17xYhcvYZiau
YoNu9x9rB6rDL3NZBPqUlalkgux+jAtHsi53a2AN0Msa48XYr8eY4TnI/nMWYWb1UPaNg7LjHOOS
+9qZpZFjcsG+HXlPi94dv3KLDaa+6XqRL4+y94A+7jXl45WyQUCrteMgjzurbzept5jRL9VWps1W
jhwFVUFDaVz/gkLwomCxi2lphyDONDm/Nom/GLej2Yjlk6jaPv6I9l6HLwC9kSK0/UgbA+ori7vx
dATiwgFrD/0BJeIIZj5F+OWl0ECMQOftHQZvR+ne10kt2xfiutTc1V5CoT4AaqcSffVxMmLtRs4F
/U5EYBHxe61EyUHdlfqMcNvGxT4VWEiFOHKr31mtWeKWsUQ25gcoBGq2WwR64kWah4VUTg/grseC
aPHRmC775aedaHSuwihRIH82GLrotdgBC6q8eqMMbZmNTaYvWA6BqtSyGFVa5nFvmrEGMhXJH6DI
m7n24vybLdsJhx031hf9g0OUrbDPGBHGzzZLByym33DB2v2PMpszPJAwqcI1I1jRFkrdugbpDs5a
tW4X7aHtiqTp9+0ET1gFAxmJ64SN5UT2PQLaTtkjY5QmWCZ33NYZuGjDh41nIWdjB6bQtAYpzh7H
J/OwWCXX16eosOe+R1XakrnPHeK7o/GpjWrgSkTo+I9max9SczGVWqbpzgMopLAiiRcxbkZ/7o2t
UhhBoNmpjVn7WGZIXd1IlETSDBRhV+cZynzm6P/08AOJh12Xzc7vjivFvTP0XOlf3dRU9XOJ8J4E
6QdACbAhHNb6p2lxJ2/MgWghQM9vGO50p3Gj55nsvH/Ru7ot9kURO+YdQQhYWR13qu9uh5ntJu3n
5tBGS7FHdRQXbjnK2NhAqYgfnMhM3vuwDXZm4efv6aU19HlK11f2s5faZb6l5tQiSU37uU7eO80w
QhluLCm0L6al5uYHc0qtL52TKRC7EJCQ0W6wQQqNBBH+AAnYwtoDsdaLOzVXkR3ilNaLIMdJRX6x
euzrdezTStnca3buFx/MPC3kvcELHD1KkU7zPfdd82URVBVf4sqX0Q93Sb3yKcvR43/qpI4bAPgf
We9UraVumBjNMO+JXeduM0wVQNGt1MroVw3Js30EqpqWO8wtJ/87W7Zmz0UGEJen1jGr6qePdKkD
17DlO2zrZWitX6nAHQ7cZ92a7Gr2iD495WKyq89I0efZxwpDI2yXwNrifSOmqMhfotjr9OpGjMpR
7k6323gybiaSvWgKlhFvt9+DN4/6ryEXEqnGpDNErwWq04T53Wynqbeg01eTs4SwMnA0D5BWiZEM
9/0kxaYHwe4VidpiNzipwJkrWf1y+1LHDKj2pIKom8Rm53+TItObFxcvTawIkMzBxmADGmxxzCCv
Z8sGjWL0ZVdxka7eWJ43FBDSfSyDHvCaQ08BcAxWAwiXc58Dd1D9awkWFMIdUpWoY2ZGbgQ56Atw
lUatdRt7qlOgRHqeCu9limmWvkSjhpsDmuxotopiyKl5N8aLgfy/F1jsRStwZdyWP1S/eB8AdfUV
ard6Mj051TjdxJwvZG4TK6kCbh/5xTNo9m6UNeSvCiDPhwI51p9OanflTVNP1lMzjs4TXNS4+/Ms
vMYeXF9YiMq5rUaZ9B+JFDwK74ntl3tMerJxjypO1G1xlMFH1ar91r5ZFGYxGyC+5UttuCwWipKH
tp11I6RimeibpEH+IAB8hzaBLbHR2uEaEt3rto6PbVMWy7dU4/0+NJ2Jk1uTqPEmy7oOOyhp5DvH
mw2xE5ht7cl8EKVo5rzBzQwsUBKiDV/rwQBQPGxpXPT7keftFZF91G0lSssqsPOBRcHzCk2iASRr
F+Br1ecH7GzceSMGvGy2xCQ+arbpNA5hOmtquo0RMMFBO6vcm7xsuwltmdEzQl3jGdoY61BBX5s5
OA+jR+i0NWpHC63JxChH9XHygevO/Kws7IY25uyrTyJz4082dmq/E0i8T0aLugZfRNP0HfqfAHB0
t9U5D3Xmo0XqKYJV1Ica576Jyil/quulUntTqKw5TDW8nF1vdeb0KYfkLkMhXS3dZLYaScpqtqaj
/FJso9nTsfbhz+C9ECWUw+e8HtBWjUzM3zB4dEOBFXQPFhG72g0/Ed1Np+rNb/5ol3exhSxGCJo5
ZQ761Fl7TCIlhPYlzb7WLE0apGOh7axUIV9VIZ+wo3bZVGDvytwMyKjKXSbwBQuoARODxzn2hxtU
++OXNs+y6EbE0WhuXCIVYBfIJiPJaRTN+7xwvGTnmhkqN77qnW5n1UqHjuQvuY/ar0IhNRlA8240
20gER79E2nrBU+fD6KrS/ljmcWYEo6Nl3aac3EZhqCan6cHGrQz2dWz5cVDFo4vQMevZvJOLbt7U
cVZSCLQwNeQPaYLo0u0NnLhhAw2bzu24zNSCsPWuKgftvQmAq/5u1Pm80TzuTHSqkQIPk1jyv7Vy
18+3A9FvcXDc1I5Bh1funV8gx733Cu5wQne/yn/lizWNvxCxVV9KrLjy91mSphYmfr7f7laTReZi
4HZGtCQwrRxpYN1GU2u/mPasvNsqQoUuSKwh/rAgoaqvNjPT3TREBJfDiCleMCyNb2LAiTh2gIiP
jwJjMqWPszTNr0r4yX2KI5PYdLoVd1yGfpYGVTRwMY6LIT61pj5/1eocCzFtEKnxAT891BJsoA3l
l7yVA5WyXHV99Y5jOS/oLk68fE6U6tpjQlz7vPSoZId6baZ3tWHjzofLEv+dyus8DnG686wblgpP
nqVPRsVWrfwPAxSTbBtNKZ6wMV3i5CYdNenscuA5+QbF4wRP2S6iQLzgToWvRj0ZX8SorSAoGJzZ
jgqo2vrWANY0mpJov5iDjtaNHcflXiOebj4nGX4ZjefmaaDwHqSebhduXm5GaJHlTQvH9ZFKnFmE
NJEG44DxjQErTCNn4Xw5qTbsQSlN2U0lvLa5I1Yha8tZluyGIgP/Hz3rbRWqSSzTBtJK8pnGevnL
NJb4Z9LU40+0YJJvY5wX95UNAhA0Bd48S9bnzxWOmlOos6G+9Falq72eW9Vzm2s6d2ZpLNbOnZyC
oECPfC20CSisvWNMRn7AEEg9R9gyAnIh3y+RBu8q60MLr25G7RwR3yTKHN4CjVcLzzsbIauoEF5K
MFiRoA6F5Txac4YuxgKByd+By9fbnea27vQpq3wvP3QiJxzuBt3dLgVWPxyItLK6beOXMVLMmpa8
YnOWaBtIf3r5nPXzqMKhlJG15yquH1w61tB6rcWpN27vOxuxZEgHAKnwf+utOf3WO83/rYRNZjtk
kZyDXu9tWrMoeeMfq1VFiltQaaJKT3oO3mXVjpyMUn4bxxF2S5xY2PEpf7F+wPojB+p8A3F+nCc/
eZFbfy+rWbNuLWjpe3qmXhrQ424lMiDUhHewVfImyOwI/AWWYcbLUEcDx6Ve4q+4jI3vnEVE3/xu
1p56y+yffM0f831DxANIs7NhErslHa8trstyN2LHnW4xvvIivL3S+WFcbZt2hRin7y7qpDmGPnP3
I7NkXaIvU1lOGE2muy90GDIUbuLlm9LFUPByetV0M+TK+j6Oosf3bZ7rbw2Xx7J1ey97MDNT/w2X
f3w3YEXMVpLK+TbERfacYKeG/Lso1G3vxIRINu2VYTODlhhuCoC3c4hPT/l7krr2vVITctZqmeeP
ad2hCKPqpUjeZ6kU9E7LofplFKqdg3H283w7a6KgUjAV/Z1WTg12OtUsf8eOiL7OVhM/9Tzhj0i1
d69JZ3tYS/LVfmAN1d5NpTSI9SvWfAPWZzKCIteIA7EvWKm6QlFE1MWM76WRJP07vyUNx2E878iq
5mRNEzw7fTRMDJZ3jZ7a1OcN5I12g5oHPNJkart7MB/Gq9PltrOBhq8hKmBz3E2oli6FKnL4cILK
3m6EO7lkpTTePfpPeMtuR2uCtpFPU3270IkVu9Eksd+asgMw0omu27sZ3xr9y7Jzgro3cf/pFa5I
q6uJeB9JL3mhDlo8j2ZPHYjEr8f0q/GljnFEzR1SOt70IS9i+9dQ+8XDqFIV35J3WGLrewQxu3Z1
IcZEaW3n6JERH4zVxn03Tb7/zJtep+Fgp9Vd5uhDd2jrwvlaD5b2gDr5Yu8ML0k+xwSs/a0bt/6H
xI8wYOXzwitQqJhHwZxIuUXz3M1vpCEqXAdFI3560pqA4VRRcSeWdnkRY990QWsrpwoic9bw5WFl
9iXd1nE3DMmCP8M0T/fcFna583Fj3JYC+4JAgjAgnG1ikruIyfN1Zn/+QtnPesazOv6Yt5B7N2lH
dWkTa8QAoZljZVGkWXkHxW+9wqleOTuciRsXWf65e3S7eUDHF4QYH2AZ0fiHk/UeBTZrouG0OAiH
e5ojt3hMlui047x0sIeRaSL27qFCWY7YsnKecSWSWvRJb4T6LIDQf6VHMd/FBVYAQZcU/mdvHOqf
VAKLx7Zvyu+ZvVgHTBSnNqD5Rvo70TNCJgOcPyi00Y8OVqUKj3FxjQonLepwy9CtwdwYIpJ8We4M
6iCmjecTSiIk+ybQCG5PVz4OZKnjBk3fzAClo9lfh1nZD66Ttd+KNBefLazn8TIWRfc9VynOZFNB
/TNQJe5eXHtZYW7aXnnfongkSO4TP75fbDm1m5mP+BD1OWaRejz190iKEqToRm+Ec+QWNVQuqTkY
xtbpq2Yn6auXOoLfbTbQQEBv1HvRZFGOgRimeRsHKinJ/5LWch+V2vgQecZSEKrZU7eRienGgUpq
r98SNWGvKtSSfQGaHz2avYOXRUl+tASALona6LjWN5WDSuHm/zg7s926ca5pXxEBDdR0Ku3B8xTH
sXMi2E6iWaJmUlf/P/v9TzruIEZ/6JMGkm5tSRS5VlWtqkX5JINnLkP6F+Fghlcs2OSjv0XkiY1i
a++7dgq/eZlrm/MID/hHNZXd+4Ss+prJiM4cCr+INOmulvtMz95MscMJzMB/0dsPJLhxBKQ5Hpds
sX5wr1sr+Da7ilYO5bB8yhfyd5O1M0z6+AOJyBeTVbqXNV6sHGGt2807t7XFcxF2WMbRM6Q0pKHE
R2qkarlqtnYaYyXrfon5xP03IdY62+f9Wp+5JR1xUmdVddu69BPgQLDox7pPy6thwxzhmIrIPg/H
KviZNbK9QDNPFVMvlBj2FOpHkOWg3yE9TtdEhyLMd6FHHgC/QrJFSWblr4lMku9rPUX+YZo65+D5
CxV9O5UbkQbDML5Y/Rrd+cjrUL232JDEJIDXQ0LmQHcJsdmRFk0IyhdcfCbCQKfWqQ/FuFB7hXhW
ufHkZs2XORLBmjSrcrdkkrYm0TwzEUfhVDyEpenJp1ZTERzckDhS3rHaqNwYbyYKRrwgoWLEnUF3
Z9x5tTdeEYms1lN4+vgYiHXIL7CA53DMKatz0p21OItySy9HK1NBsBs8gnxjL2OTkYBlxMDV2+04
1X2033ReXZrWDMSgkNXpEs9qxlvy/jjVSBCA1KyJuT4rAoii/UaEy7NH9NprH2mr3/EOq6tZT8S5
RevI4q6rtPk2iUq9RQ3ZMYlPhfIOyWCuy2Cd8h09c3szaSPqOwv7hSl7iBQg8E537jSYOJ2L4cV2
TUPZUcxyvpGpk/nkUYe9eas2gqXitpr4CkQ48RYsSnU6w9Gt3ONSRAFjzcUQvfteMbT7nnyh9WVN
Z/tLCJF4ZhYr58PZlvm5I/H+vZm7Oj+Qddk+4aMuv82dKIeExJ3mxSo4dWOLjvsr4X5RThsSdQd7
8FmlkT8TECTGOQr3ek5VcTaAdY+x00p7u8rqiJploy3+4ssReNHWDm4ALgB2vStUFeoYz9tO78n+
7ipgDrf5UmnMEnBS31oR6yHXL5MsKUOdwG6DfVPzY8iK7Lm0Dvtg3Fmb0dcUzz29rKlNnzQgesWe
iXwSf3o4oVdhFj/M3uvtBCkYq+/vw1IQKe6EyF2Sde3NmmyF14JMBfNkJcKQPsihogaVdDDcvxwT
WJgO8x4K58yLVvW9T2e8T9Ng7t0EjJm2xgTuDNIj/E5djNIR9Sn1God9hgDYjoZB5U3SEs1xN5dr
dbVYYmVug/imIsk236e/0gOe8vkwqfXgONQYyG8yl9ZSNQPAOAN9D+UwOxZ/felubLekbiOg1WoO
G6ivTPy28O+bGg1BTCavAnGrmuAGRzw3iCflzz/QFBFuDxhiqR1y1pbkGTIwAKxUlN0t5OzQUZim
so4Lutl152m8VhOP7NCBpePI6zpNx4dI0r0nk+la+7R9168EVs1s0/Dz/OcF1XQsiAh/dDYZ3Sqy
+vQRiX55N7aZ7ew8fCHupwg3R2y3JwzgW38l3Lew85lKwBodWxzmCMjoqcnLbNttZUYMYte1xXZd
yYpWzeMYbOKQ4SG9V5vAVFPUBPtcErdonw1KkT+j0HA85qyqCS0RuctgFYRbsxkXfFAF8xIZafFj
RSPqe9lxztxwI9sSkcLOS8uJZDi8wdPEn1P9Ktt6so45Xeo5mKp72wUExuduJGf2rWwyycgCCmKv
rjfrUG1Zte2G1FkeV4+I49i2CzPihyHrABKmCJpENQrZt+lLrUMkGO6GsPYWKWx1s2Kr5iWQwWtP
tb+G15BEw9cUcbGFAAAoJC6GdQP1syeIgGLtN7Rz6Yjc0i44m2pb1m/ESG+AkjKqHlNUCWrfBILI
cAJNw7tIl1ROvuOSkGVZ4wbObOrqPHUdpBKThpaJPUaq2l1A5TokMxxfw5vcOhoALQlb8kolv0SD
TV9tM/n4AOVjA2H09kwhNM9VPFUhnJQJJnU3F5S8OzIsqvOmyqkxlkws/W5Z8+XNSY1VU++t6qqs
mto+d6ZUPA6bdO+R/W5N7J1ypneN1ZJN3cD2XW+dBwCWZ9709X8kQxwtkfrpzIO+FW06PYm062uC
6vvyp+dWHKdq0dvbasRw65o2/9l32HbQHLjprTKtzxaUds7TUkvcdRfQp7PA6Zz3dGbL41ZZY/Ci
27ybdTt8D1oBML9tCy5bc5jXjCFj34KbWuntOefkLQza+ECruilCtT3zjGRBfG9hJjjIolyPcT3b
orzGvhQ+KZv65YsyYW6OgbuRgqCcYPg5WPi0UK37PwUeklZCMxreOM5agvSSKvtV6IbKOp9m67ou
TzuNzvP0vuX4nIgXJDYYcoSJW9S+AdFqxWj719rbpA8109T32jbUu1yyvXW08HE7XDjvwmBhsxoY
THzow7bsL8c0cDQEE8HruyyogSnxuw7J6Owl9lgerirebrJb84sndNqsKDVPOelT8WSvOWBpNdNt
xZ4E9shW33hnHIJEfzZNChHubE13X53cBQ5R65grtj23pf2gvI/9UHS/UtFImbQ672mFF7d7KHU0
rgl8eTEeItli9OLowr4n1rm0Eh+l1t1I+T+wHYQ55BPDGwTM0vviPJ9n2jsUaaOWuGKvYyRpKQJz
LpnN+xl6ZSnjxp5lk7BIzPMyl+Ixs8uhgAoehte2SkFrFyz8q3jWi7rzcUZ9Hzh5bkGa7TuMgzvn
rkeZQkJz31QkcZwYYl229vCNFLvMOpaume8aiyTey9Sfti3u+bxIwV5r+L9SnOyrNRz5vhlHank3
JEMOdQ9hCglq3vytrcBmGdUcaGjFUFXQRKrK7xwmYOf9MC3DPktHKH4tKwKfG+NQVAy15d9X8Ke4
/W8ZtULnON2bVUFM79uRrTgxpWbFhp0V/JpcyzxIMy/jpQp9jhzDxIudBIunX8HBA5mMKJGPPj64
+Xkh0ZCfjjmtoJq6U5Z8l4HbYT3jpIRPBdtzqRf7xZDgTZSaU4lLBt27n36wAjxj2Y3XawkF/G2u
A4KOCJmGwyfGsD9vRsH/uRmWnpJWBrWX9FXo/YL38GA7UBGcyOKGOatWjrRZOLxb72AnwOItm9qS
VNCHzpUZGutrLSTEv8g2r0jWApYfHDmFjA9y8N8d/nHdQ7W65k0jRH7hhghsodmo231gyshPZL+Q
srtiwn8B4GOtcccS+kK11CIlc1NhkY69Cfdo7Ml9sby2eEIim3+fwWZfcPi08yM8dfPUl4VHWGWX
kyFbRxaYP9zcm+p6ea2jsF+HvbdE9jvqcbXFDvl9NAJYBVTnpJ+v31qy6r0LJ2/TYTehBmEh49z8
i+9R96CHPTxxsdSGEg/lTb8ngzFX+3Eo5OWIwwR0k27lz9RtQALsLkx3+bD66yEoNrSFxexZgo6h
E2N2nXllwz3DDIhEs17NoZtnt04a3t1Fa3cWXDJDmD8rtU73qt0oakU6pl5igKvdvdd6ukyUVbvW
5ZbWQxpjRuS9CEfDCLVZ6EyHkgb2gTxuWyWRJ4Q5L4bceSQUBjcAy86pDYIO35ZuskFnslMdEGdp
qm7r1lU1m/vafhED9BindIkr8War4N4a/SU7kHPffA9I7S6TogWsjmuReZxnTq0ep157P1DPg8+0
1dwF8TAxDSOfJe6F9rVrjLMRzCgLEbtVCtq0ZF5wi6CbyOGQc3jb5RNpc9A93sxY3YIjxCEjy6U+
pnUflJcO2wfIc94TWSajoXgsq8wA93irKPYduiTGt3IHWFlN/pY4ZkZPbFdb9eRadA5xg4cFEfSk
V+z81tkmsgI1HMfMSfNzxL9X7mB87At/bdKK2bfIv/CrUGgA/VV/yXmUT2rbGGzWZUSkmKjY+5Il
d3LcjluS5w5AQtndmJ88OerVt5+Elc/fmGrh82vnFAGKaZQed7kMR5lkQiHFkGnonBNM39ev6ATY
IGXQQnQ5LpttRZnFx9k6g4rtAojhlD59IqpoLS4ZMOmJIZeN7R7rCf8mToMg3UtNExHLykSHdplE
eeVh4OrHobZ0EWcLbkRJ3QKonoXG934qr8+/tWwpOQ8hmM87m5JoF6KBkg9bVc9XRlpdcUV15l+t
ygrao7e0S5F4XoOohsoBtMa2F3vYERcjAGC2jMWTe173spiZG+ndIrtvaLq+aXoC5mBEh6nBFqr0
axVmyjBFuQXIgDg6yj1U73CpFGXKoQFTr5JamWFmZNYdbux57d5FLbziUjOOfcbE9fzuLwx1WU4+
9zdA93BeE8OQhk2p939FS1P8MHCrP2vQ1yepfKQTqcLFJ3GrjOpt6inNd8Wi5O2E3AOFGBws3kmL
0VAOiyQY0cGTHKPNdXgNyo5NcM5ByzlJpmBIyqoYeRVkIOKHG6pWxm0+yqcI6dFrXtv6yepJno8b
p9WvLf7U9q7MF3FPPbE9TWXPjw/C5quU8/BU6c6KYvZqu2RQCN0JyjE5ULSYTBXMk/vtRu+2jVNc
YPoC1ICdPDCXCoYwtmctXz17kl8ZRZrvpaBBjcdwGd8dK2upR2iC1C6F1jxvuEFKunR2LwtKUj+p
MV/t0KxgmY3Bp4sL7qIQWfDpN+rIWZi/BXL1Jpytzebi7dQX/k6ihCl2KQ/QTtAEB3yrKesgKRy3
QMSMTxj8uUKwFZ/2ZOZjeMEyHkiYumpD4E4YuUo9YW9T/6j0MnTMHWz1bVtTee7NkiloLejdZheV
i9QHXUJr99pv+sQEleTOUiYl91vKAQM3HurvqrKqVxoCZreLRmyPjm2sOQ5Fvz7KzJQPjllICHHs
FRaO46NTCXoNmGnS0rvbZUr7m0Y67tehpdO/B3ZyZdKjvPpu0Lm+ZJ1pvox+RYmNHrxEE1ak7lPu
mY6pe1O4NwKaOz/r2qx/zQnNRIFID1LFK9Zt03G22oqc3DnivBBmLqGTIBMffR9RS5mj+Y3Xvp1+
Lkx7fPdpQQmXL1y+T5ciIQOBtDcT56GWaK+iirBhJx+9+yLYPPqnBhfqeJ4d+167q75vyCZTwJWy
fEVFR+NhpuWHJoamifPxtHLHURbd2aaq9rmDBGYRR7UuEgEYYMXwBXkUAzQBP21+lV/njBQEySCd
gbOX4M/20OdyzomNyAHEa0uY+kw2KWKhMdPTfTamyCrKk9Q+lnLNDRq0WTzTj9e3rge8zdMuxa0a
puyOwR1MclO7leeOPYH7DidZEh+Z52EEWXVzuAsA0p4AEtWLlWHMsQ+sGix2GQr7Bp1k6ydMlwBW
0aP5MNGlHZiEvRXBBuVWe29m8lt2ond5yfkEfbxj2TPLkqHSexa5q/TOzY11tgood/btTL+Gyksf
PSoXnpMv5jfb3WD2GXwvyICxPUNzLtb8yU4LL73AenW9bXucYQ6nTOsMzCfjfOw8hNywrkufUa27
AxhTo3yOB9MNV0Kyn8RETk7Vbqplv8XCN+mtEznLw+KE09siJzmc2bhzXLY19DvVWpdCRUrvFexu
ZcsLhuysc5mkB38tuqO19qh5tBQEnfbuiJwhcPI8MQh3fxb+iqRFpBrPJqvxfymZE9UshqV9PW0J
dGbwHAQfUD2cB6lusC+EI33pw9Vm4iF3s5ZTSYRAMuASN/XAeAGSGD+92YKaQL8N8A39Qb51yy5K
u0xRBsniYvNaUGuVoscHtEDxceiFqW6qqOPAbPpmdVg+g3tRefBMeNtYXU3f5FcP1qTL97Xbgu85
GnBEmLlrfRu3nkbIq3HXkTpHYZM5FsOF2WyllOL+4n5jFZZXyPHfdTqSL+22igovKKjJgy10cH5s
a+usdBQaJr1BbLJJl/0pmZYyPV4E3WdcQtEhMIpW5xwhTh7ucbRj7Nsnpf61RQDHDuVy9JbtYp3l
Y88nAdgf3Y2Ocu8UqHO7S1d3fekdTkoWn1zfnJYsoBjhk3+5jOi94jbqiqfVQJGBQ63eNZPPKysc
QWW+nxHzDXhAKUkHTxxvEPuDbV3w4gb0GZUWj1WkM8RrJ9Fh5xFVdVz6pWCTTduXgfHY59Udu5vW
KrR7VtbKOrRCT/LIhtpXSTB1Uy5RSgADEgoEhlAvF1UL52mf2EN0dGHMBL67nOnIa+AYmsIfk0E4
ALwktDDsgGU+lPbiVnxPvIR0QLs0eT5kxxJeV2th1eCmQOLXTLGBGLS68gOSgQY0uUARIBScFfm0
X1RQuwcSaICxy9kdnrvSWX8yfpX7OG/BMu/KyfRfmKMVNbm+aXFZsls0SbCeOil4ZX4EEpmC6G7q
rWf8RsUlM95Q18G2lq8yl+tPeD2uOlRjFe3AqurwdpANIDABhxs9AD63MK1t6A3fGLxT3mXudcVX
hAYT0c7eomZkMoVAJ6IZQaqSQaG6OsuA0cYrBoXH6wVx+ZyEQFzbGQGJqshv4Ve184iqYnuj2FrQ
wOtApuPTlFWMg+wHrLaCcwF9/4qb9/qsM1fPR3j4sNtFdMLoKmaBCyQ9NYB2FmziJcL6DHuu0I9u
8rmKchRgeUhB3XVfRqh7xFRWYb0JJBHtbisqL90jCImQQ9GONjs5oguC3T59AHI2mBI6JLD3BCCL
0aeqDlCXwe5Fj1PXh/fb7K4WBOXGbTJ73R9R167X2zJuQG4bO8MOMmR+yBBKz3BCdtWDY4bVU9FB
Te1mksHx3EH5R2FZNQZ8ePTYcga7otEPEYPYyMSmaUKLIvIKWkGwbOBssWus1BakZz14coH9EUVt
0lkONCG0W+sf8PtS2b7EMi08gNZXnE2uAx0nkY7j0jSQTpG0w+JAVLki+0LBuC77nLHQC0xjbFAV
qxWChnhk+a4ETLs74sNNGleG7R3uEJDnHPdvGmhEJgF6rq20X73KqRgcbrHLxFV1qfSucRf5I99a
9kBREEdD/nwDLhuV6H7jmc36Yaj7+itiRFft6eT105LlTX4uKLbhMwrl3geZg5OWthUrcvLbyYYp
tO3rlYLmtS+X8Au2wBGCI2KS0n0dbcyQbq4z3Qxh4XzPOyfwdmWprfPNyzp1O0TdcL+a1rPQa4So
1rtTOd+kbjUk0ppRglGFC0auW3/81uY1vW2J/SebPMLNdAcaLu/ZDuCNmDJDhuu2tRAI3sR8xza1
LYlbVugaVSmmw9r/7xyQU7TEndVN12yNcMNoh9Jnpi/qMyM9EtAROUAJIu3pXwwTcuOuR+TWXxDT
Yv3KdBu6R0uA6yVAAzZHieWXZsfmIsK9vbq0nBiMTz+azBlXiugqe8JLd7k3+bBwwig/e837Yvtl
p7Alh2qIqreIQ3rY+3xYsA99GfZYzZQBWlBDmZmw4iG4ZS74bphcoNij3a7eweXbVwLuizW2sYB/
grkFl1nHyVx33Rq9MnuFggeW2OtB/rcSmbIrwh+k129vBf0Ud2XX6NjmJlhkUhalN50oPG9JrCKo
vxd4uBIRZG8YCUjQOZjO4jTHMS4RAtG22xoEJ5bFy8+g6i7G1ThTbAUO2nossUSOsqjMhn2oIqTW
nC1kKoWZ3LIEEra/Ie/MMrvA8q0rL2sJFSjste6O1IzVt75jV6aIQ240O4qtH5Fj847EtLxjendC
W1g4jdijAk/vJvanPKG0t2nNim7+4qAP/6rgax49wihfJafjVdPV7kNZu7K978t1xlInKhZz5oSL
/jLm44jd6Ta42P2oekqPpnPLh1m5I2jTahhUMdYGwkjtgjnq5oRVuKczEv6+kB0toh57f9g5E1/N
PpsKzf4YrUN73krtzAwdrzKMwFM99gfPnfjjnBGed1VsSiS4mnV4NRArX76FHWKJI0NqS3q90Ncg
4grS5UGjlfspaQd41ba1EuSUga+nMkdCZlC9IGmYrPptHXT6mFLd/8D86QStGr1KNgJqwD3jN+4L
MyCoOxpGgl76QnOQD5MdHft6rWBWmQpqzjSazgf6E0WucemMSOY9BoJWe+vtZKwZfYwrx6lrVCUA
I7s0ZTSGOjII7sCjqTY9JgEuywHJ3a4g0DKEMJg5nhDUuE+O6Ys3HaLmTeo6oMplynHok94K07u2
lGiLurWiyIVqzatD5zb+F9E4iHdmxvbuiGKftqQP05mRy9BHwaQCq3t0imD4jtRsEwcdmOGYMxq8
7cKsTy9YUrLeV0NDZVoLt723wyl8IFmxewnd3hOHBSHBz9ku9NuSQzcBspTyZtxE9TCalee0sh5e
FeS6pt9c+/OBoatlb+PzPiX8LutRbpE606JMEcQAnv4YqyJ7MSorvzeTcb82NL0/5l43BXQsay52
3EaYOEOXDZjk4dQRj+jgv9U17IxdNSkYbrNsEPJBqI5o7XsnoUfKOk5DeDhKZsT58ezikrbPhim4
mUpPaDbw2vZAAcvyeVBV8RilVXQHgQj2sqbpJk5Ql+7i0BcMuehC0gQY9rtXSgkaEAe9ZUyEK++R
Eav0zc8BLQ5j1JdyZ1BFRCi+JnMhN7/B+sI6nTul1dfFXi45AG2NtsPd200Y3J46UI+tZt7Ox27M
hiSdCdXZ4eDkXI3LJr9mFXtbjJFmQTwRzcohHBRFDtbNw68VV5irom8mZ7cMFsx5ETJfEGNhpJfE
m/qsjpfNiGe86njz2mCIHhab/ejqAL+WHgWmw/ujcIvXqnMYwana6H6q0s2LadtzSonUtvlMLEd8
XQt3+5oWy2wjDT8hzmQjzK+yHN0+2VYQmWQjfyI9+RgaqDfQo7uGtyoQ0tJgx8YN7GsGx4abMMqQ
Hgd2Q72fSWy3dzBGq2b/h6h3RgPpu+lqTQ9IRmV2VttjdC/aHJeLKIK7v3SXFV4DYnzcpZMxI8MW
VADnTikjEY8TActTOwg61AkCfk8L25YMJJZdd+8YG4EA6rGRcZqU5QRNssz7XudG7QZL2zIJN0aj
E23N8+virmLdr/Ngl4cojyq+tDzyqb+Qom4I6bKs3NmAg8UPnQHR7OdN2EvSdMzhU66ZCvFF1DvF
Be5jUXO9LkV45xVV3e/cZasZ2OpQ290y/AO9PTOxwMPo3eaHXbX2eDD5luqd0YBXhyynXN7ZPMVh
t7G1U3GU8FU82FoJG3zISR+KPqDC6Am+EEg+F0oTwyf8s241KesFEyAP3WRwtOkJAbgmDmF6Rj0r
oSO70b/uPRjoxN2MQmQcqhJ/RJnaaHDZz2jZnfJhskufohlMFU3eikB7VzNJ9KNLlfna1XZ5K9Gn
WyfpICgyuGxAe9qpX2G60BKC8IIagiNSh5Ue1M0U1NZ36sB1SmhcWgrTZQhvbeX29jGV4fY9E6t1
jX3IYl0yVub+WD3bPcE0NUJNvDuycyDifIMptdpbxgxcGzW/O+cQ7sQbJMiB+KICXVr3OZEHVdJJ
ixe2WJb3OI8DBHM/+xC9lTVG50Zk03pced9fNs51fSbBOM7LIYcJdxfQJLzG5iukEZydHTqUG2oG
DpHaGrsl3kagjWNY9APyiyjvssdmjqCdENg7KKfaKrz3mw5ZLIdQdtvXaIrjhaf8Da36cntq/xDl
WDWTYUJ04x0Tk+l7pcCSk8XV9B1ShzWCEQJVXqIch7U4U7kJUGrVgBhNic/t/mQv+F4Du+EL66j8
MZftRD9sRf0L8+N+DdzW1u+Z3Q/oIdIKcCmKAORRp7fq0e7QArDTosSQHo7HcTGSVL7jKzbfI+Nv
C9W9iypkBbT10ONQTKKYlvWDLJhqSOCj/DcvHIJ7TqbRPXRpBuPN0h321pQNFP6DclVy2p3NwSmB
fPalngC0vXBDIpmHze1JjWp2ue71NfVMO/pnGdy22ec4FPRYvPXielw4S8+qrnPPQ5ASrFixl6ex
77Syb0fGAn8MqbXd+kVYT/GKxGI+k90WFpehKlobeD6bgqtt8mv1RIcgnkQELAoJpCzU+X5JvTut
yn6p2w1EzaauL9+jrFxETCOGQjG1GZk6qh7N+LeA4NIIwiVqPTYGF5AMlW0GBI/8pzBf0ZYuJGxE
DC4dXMUkT9zNhszYv087fzRYYpgbs0+sG5jGciRefL+POte28aIe2Q90sHS+ExSbxnPVz8egWvWd
EPUpwiDNeF3TvKur2T7+/fIfx71Plye2lWH8EOtYP/hweSZYhwnRShMzeEVjVCNkns8sNIIus53q
FoYiijdPZpeDrhEF//3i9sc57/9d3bEsOEcmzX3rw5y3tBXVFfRxXNVLiSnvBPcxwzQPzHrt62n1
8AgLzbFt6bWdNUN4bWjuUWtEcdZJ9kYIxl2FsiQBQQ0/+XV//HEkCTpYCNi4Qn/whOg1O+EsaUjb
JgPsZFotQ0pRgwVWY+d3u0+ehcOL/odLMXFVVIjEIPNhYPwq7dOf/8PGo7XAOSEx27hKKTn2g52y
kTRkJu4req0CgRfYYsaMOkqCgj6Tadl91aK7obYD+u/96fnvv+ijOcX//0ERywJXU8f5GMSiVtmu
8Nwt+7AXvskicJHIMTIVxIX29FtKifGJOcSfFmMAKeB7eMOenD8+PAI0T101wsUzEujc+UhNKHtt
9LiTpc9R0EVH1TK/3bn+J7EP/76w9FEb+6d1CLcdfXj2xhcMiyjFMGBrrSdzU3Nt4NAu0Ui46Lf7
adeHff8QeXV2+PtD/vci+/3KH2457Jh/RH0D2YgDHwNfANGF+trIwVnOwaQg1v9+vY92FXzovocd
jWfhwo1h7en3/GOVjcbr7EKy3ZCMZF1k6Fs5clV3/ver/HvpcBUSAlk2TGXwb79fhUsXbtSzlt3V
ni68k/wtbOwLiPn1S4Dm+pN186eHiOP2yRIMUhD7p98vR6BqGjWClTpMnGMTUHECAvmNARv77O83
9qfHx3YtLXJMsfz9uF2uxCRIqE2gc4wg1qRczRQmKhiX9pN18acnGJLAbjH8zlTCRwMo5saGQRcc
RWnv9OcUSQx+MatcJKhJGYEewJE/8Tz77IoffJJsWvu+mdnuVC7W99SAsEVTeYIwh7y6wxXyMx+o
P15QIgPhDk9e0B+OnjVARVvl3OIEf4+APR+3C8wtZkb9V+8GpcX8iZngn14eWUf4admYh2I8+/sy
KWZ/pXjhglsf9Aispwihk+7/D28uwlmXIAiUS+wmv1/F7wYvMyFXcdMMHG+J8vO1xWkh0VkWiP1c
U9N88lGfjsnfjw701Q4bNdZup8/u9KT/8VHjeJKV7WlVpk5la4TT1VgekaBH/YEJF+wDGDhkrCa3
5zLa//2D+OOl3YCPweeBSu/Dpbtorqm+mX4G+rG/n9rQCXQ9KfnbZ+HYnhKZxbQ8/eeLYkbF0mHZ
eNhCfliqKYJ1PRFdBeK/WM+MCVWwEFVa3LKG7DfqHUSaKyOI6Sdf/+lmPjxnTGDhu0lQYGv7aEm1
OEWXhz37zJjO4YvD6HdJvWIvZ0SkzYeMCe1Pnu4fVuypKCQQxrU5EP+1W6/RhMqvhllDoLrzMNg8
zML9jyHpVB6Sk4ALkTBPNOHHFbul4eZ66H5jbCIY0rWD9Dga4HS3KQ99nYaATK48ShcN6ycL9w8b
d8CdnS7P5s2Q9O8Ld2D2PWDUlPurlL7opzlIUO55yPLl/IlP0x8WKpGALnEimJniZfrhiO9ry9lW
r2HNMAS4EwMaM+0NTOAWsEr3Cr3yc2VHn0VP/OEGo5MxPOFBHhnOH0MSmJzGDnnh0RZ8gTtrQJfE
jEt6zCzGFf7+UfxhrUQnH1oiNsi8IcDq92dZMn0OnMQNpjgD7aIJQdPae5/ZwP37Kth2YZeECVXE
OfgxV81aQiI8elJZBE4Ct9VaIezLy+WTeuwPVzlZ5vEPWyhGVB/6gpnBlab1Io7ZALGoslsP2U7+
X42PQwJBqBcIh+NAIGfh9PL+sW1qK180nQZplahHmtsBl51u1w1iyj/ZN/5wO+x3Nlb2FlskiVW/
XwiaSWatR4DEtuKPWjTOkKBc/MSp99+b08mPEndPjESCUHofNkWHiY1Vt2CcjuVVF+xhhdkXI6IQ
pRn/3zNqrczLf11yWPNipExKBANn3Nvv9wW9PQcBAAgMvhihz0jdRApYb6k4/B8uRCQkonheF2vv
9wsRUk/WSE2V7LqK1igP1UEZrXd/v8ofniAJLlRcFkcZeZcfbmfumGPtyp6zbAnGhPkcrIYCPaKx
rOBt0P4///16f1gWXM8/BUtymJBz8Ptddb6TLtUpjkcgQYvRcNiHkd13/5+vgiUPaJjnsg9Z4Yd6
BMi9EpOiOIBlC+8xocAnguGA49+vcvqtvx+NfD/s45yMWG5T+fx+L6mf4zZ18tJ0SbNDqI0pC0Mz
6xcK1/6KgdMlkUNxmqcpl+yTLJF/7+zEQ1CQnxgWTrCPaejVyCCHpZmImddxOatK7wRuoZn6Xgv4
wivh0L7fUTKo+pP18of3F+LhjK0u+63jffTGJneyzB0MBuMln8RN6ckmHpVaP6laT2v745MlLQlG
le8M3+MPZ2SnNHP1IYKsqA7bIzOG6QSZPvvWXqIIWj750v70HjH+A487PVH7Iwoxu0RSoRmlPwx1
cQTPY0qyqHyTZIHz/5g7s+24kay9vkqvukcZ8+D1d19gyoFMJidJFG+wKInClJhnvJGfwy/mDVbZ
LYI00+ord/WSSGUmImM6EXHinG/L15wehRtd0ytfYZN7//EQeq85l/0rtA8TPJWymg5GjPc41DUi
8QkyupbQX/IK9A3PnBXfmeSsx2yS2Z5r/LlaWtBfKhXE0okS1lPDbggkeFRGVEWJha24xtKb7ce1
eq/7liMtErRYSnOtez8jbVKQrkeqTRZpxCmqIXeFOtemxGChWnVmE/Bu7ThyL5uAZVe+OngjFUWc
JpIJSKoEBPWD5+Xeoims8bRNM01sbmdScazfL3ShlVDc0qJvNOJnmbjhcibxZQKbxlUROVUTRrNA
aAZU+JlJ9057sn+DQ8d6w654fTDOhpS0V3RuyFFqyfZx4nmsTg8kYxnVSMr2NMjnTldvYB4MFBAi
urxsjSX24asZOGZWFOrcENgWcy/z4r4VD8OIpJcVt/k2MLnBkeKq4dqVK2lCZ7klssPJ4F4uQ7Tu
zPh9Z5ZYKJGYiCfTBMba1xENhE2CaCoIfKlDD5ot8XWhfO7g8X6dfylm6YZf9kaJ3p56MQBDE8zz
qNt1t6hdwWtUNSdTrPbIaBZ24sA1l3lCv7Y8IQaEjLkJHicRzxj4dwY1VV4OCIvmu6iutu4F6m6B
oVLlkGBu1hGreW4IPzp23L1u+4YT78dT9r0mxh/NgkJna3i4X9dd1WfYCugk2oamVAihkdJjTNlw
plbvDWQDmjfHAqKp0Kd9XQphu+pp7Nivs6OLn/NIjzyNOBtSL4fpjJTyew1oECWGV5lr2Tdnnz4W
46qC4mUXuho+kCOrPcydpTb+qUDXytZT4m/9/6ANOW4tEukitxqrPkMxmUABiV1HDTzcDWoiBLmu
ic5U7N2eIrEEW0fGBJvR121IblNQyuBSwQOHsekjVaR2LocssqA/rs57ncVqyJLOVcCyeLwuqGbv
a5LYSkFCK/oC0emuUfTGTUnW8N1/UhS4Bs5XrBprJ3jWjE1rCYyLcmzLoxm0EdcjJmG9RBcNyaf/
oDA4ohyARHxIxmoQImkTIU/NDr7n6sHvuhbgJRHjbt+esv9gRLAvpO3QYV/a8nUTEtOk6k2G8wRW
RXaDnIV5pZu9ecY8Lk9Z7ZYWoWRjcdCwKJmrUvJTr0/xzLjLG+Io7Y7Y0R32ePgc4dLwy46Mn99v
QZx9hCzClmTju9pPKLjXwkznAg1NrdxJZlLk6gRAGPyn6Exnva0bLj6VQcFaixNjXbeBjfepIcZ6
yagmyCeobgqz3qNKp2/FOu7PVOyd0kyJ4hTGu8zBdVWxoVMEKONcrGuDoO/DzBLuE4usDLyI8zUy
fcGZfe7buYyKtQQiiK0Lm+k1cyMWdQL4hYLEdm7Xv5ZLWkSmyMPtx931binQDZnGeDEo6fUoFIRe
H2cUmohwQ4VV7cP6ipDOcyrn77Tdsv3iooVDyeIMfl0KXnQypEzi7PN+6q8lKViCJcj83avZoH+R
q+D087erxRCUubnCkcHZdVUtRT/VcRhxFEFljENCJv+Ic+M32dT4CTmHAHHCoC93out1URYQnMjn
njNeoaCk26Afg3dXzR2CMEhSE+mzM7P5bW8tPmXNwK2BnuAbW1j1JVk4vUV836nqLo05CQ5iN6D8
9HHrvbXupFiwWQacinXHUfK6u8yMSB9CP1LUMdrCy9LseV6CzGo9OUfBelMhICUcww1ujyQZBt7q
MI7aby10IsmIUjXFX7NCKL20jc75x98rZZm0usqypMCEeF2fE+ebJeWWqKH6RIxKXCvRpRpr2ZnV
981ZkcpwaQ8Biz0SV9arYog/JcjcoJiajN/KTnMT1Z1hGlLl0HclUYJJYxGlR0o+NgZRzer3r+NY
ThaaGAszK7O6Xr5EJOI7dfHgkRpmupYyPOcEHZ85wb3Tmiq3DCL38/iFCER93ZoJfv1RjyhE7obg
gowYomaEMDgD9Vw2la8WLgz6gilhf8aeCSnq16XUcd7UbaM/dmQjl8spO95mouEXkmzjUWQbRXoZ
NIwzI/+N72QplRQn/MYq0kRru0GsIrrAo/44dnsrMi+z3pOLwDnpiTvPDx9PsrVNxDktyjqK8Jxc
OL69oZYiETPp1UxYFyPzC7oqgdMNWX8hoOzuhWoQeR+Xt57U6/JWu/i6KKCHaUtUYBQMNspH5i3L
C+vX2AZnJsK7RYECAo/CLTS70dd9x1V3iPDwhG4lyVWUZQmLrxe9JocM9nOBIuvh+FKvXwpbXv/l
ZBZOkmEij0c6KiCvyygngXbuldOZ1nunlMUnTo7d4td7A+nR9CAw5orWIwFyIGsiCzYouPzunpC6
cBzRQGOoxODr6/utrpMiQv2RgCQGRdsM3LtznzYb/scj4W1d8BeQdsFNDG40tjOvW4wUhznRdLIh
g7gsOZk3kUfM4++a9hevxC+lrPqFEw/CA2OPEgJBzDbiXF/FVPr6cU3eDjRcLOi/mmjHMIX01Z5s
PAmtHM7otRVNr/+QRkQjTmQBL+IVxjkYlLSsRb9aJHYwFIbbg5sYOBzyalUcEGJQp54bsmw2p70V
iiTDs1Y3l2i8Z9fgViOH7Vx5gcKs7IxxIu+Q4j39pvHlzMqKDIVQxBspyutTclZ1eZNFxoMVk3JQ
oeXojDre+I+b9c0AWQpROdy97DzfNGuGtgxaxeHXdKoyy1MqRdvnuTpZm4+LeXGe/tKixNzwP9qS
XbzObef6HkicNbk2EgH8pTxILnF/0iWaa92V1oXaJuJoSU7UqJHCSObTkIIcIa24C3dWiDSWCP/7
zLx4OXL9+/tw16vL7HqoPM1LvM7asaWKfY+3ULpxH9x7f2N7jrd1z1R5GST/1yK4W1lteAKprRKk
rW8O7uP9jgKcu48LePH3fVTAapQ2VVOSLivd+LbvP+xub/2d7Vw6FORsLw7uheOcuUf+uNGo0Wqr
3Tb1SW6XAt2bh2/H0D7a3tcrR7TPtNwLA/mjiq2sVpbUjUoA083BPz7u/Hvfp3+enO3euTtT0l8X
Wx8VtcyPX5YU9leSIFGli93RP25dirL9i4Pvu65/cPj94PKn6zr2lp/cwwVtvOM9hwO/7l2X17bu
nte8PT/ybn+3O7pbXj3w4R1vdZwdT2OI8Ugev7zFL/j87t4/7nY8zeZxtre87O9855G38BVsZ/kX
fuYXz7adrbOlXN7LE683Rx5/4bo86pF/2Xm25/HEB/dg73b3NmONz3jeMuQcZ3mbx+d53vIw55If
DtSEb3S7FL/ZOvvP3n55q7ff0dBXjsvP1Hq7Kai8w7fzvS3jyt8d6IiX77bhk7fOE0/d8tb91d12
e7c0Ew21fNo9HDJ7KfbO4Z8/HvWEn56ZV8tK8UuXERxOShQiTYebC/9iaSz/8PIffx8ffdr9SDsc
Hg/+4+FY2XTK4fGRQWRfbvjSu9vNbrPZeJvNpX3Ft987F1ua6uvl5UtVL23nastAo1dpcte5uXBs
+t7b3zgXF9Rsvz1j5P+Kg/hoBC7V/aU6aW8YfcFgv6Cj6KzjcWnnnf1ik2y/so9027elh6nIYXmF
Nx78W/926QvGFv3DT7d8YGdfMQx8flrs2W63ueLv7R11dPfOzctwPtJSy0Sio64c39+9DJLtfr+n
G90LWpDpdvSXikb2lpakDWhH36WlLngWrfJwYHy726PLZz7u2bMdu1riAd8UgkFLUCR15NvZm4PL
SKMpbKrw19hyzown7fXGYrUSYNTM1+2PHhJZp4sF8B+PoceEYKLRBy/D6pb/UT6Ntsyn0Kb/9z+3
CK7aP93tdvtzsG/uzhhZzpFnxvdq9z4jijgNi5V9oHsPd1tn6RR+cI+uc7HbMXm3jwxw5i4GAKOx
8byK2eb7W7r44G4Xo+A++Bvff3R3xyPDg8ocb0Pb/kLVfHqVcePtmTgPTOK9/WLJd5vdcXf7vAvt
59vlod/uj4+xfT/b30J7h6lneTne8uvzM02Eedo6V3fYY/6+2d55d9ufDDSMgH2PURltO7Q3zK4v
l1dXX672W+/Tbr/9cXfjeBvnBuvgeN6daz9dLiOKcX/HrLK9/f4S+77f0v0uxo35x2zY+T/5G1tL
iZia7QEzfbhwtt4VI/PljZ/v+OdlHt+5FzcPD6575/z4eFxqy3LzwQx92S3+OkMLAakSDA42/WA/
0Dr90qRfNz6zbpl+Hj3Cl71YZtANtpdv//E3kF5cqR99hdVSn7WmkmTLmDjumJ/Oz+0utunhZSZi
Eo7UmonPr8xn/rBZkZjdvHr079373e3BfSj4yhv74eLbMsEZ3seNvbm/7pcvjx25ZRQ5dx5mwCtt
7+opsfcMPBY42XZvMKGPlv3Ju1oMj2tvXY9a2vvFXJ0xAeqrlsYnRIgLp6Fla2aaMNlXQ7/OzXwo
y3GwZ3LELusxRaqyUdoz10/vloKjldAdmTLWsTtKYMRpjn+VWEZEB3S9193uJEhnTsbvlYI/Df84
TiKVs+Rru5JlXU+sSYQAVo6EITmx00U21eXtx0PjtfX6q8U4DaHgwwYeR+FqSxabuYxyMgphZKki
9gIe4Uqv0sGNkTc446ZZvvC/x+BfRRHQrpEywz2GuI5EIoUVGRQTDpEo1ZbynCGyn+7zhgiy66EC
l+mn8ZzJtwjvxt/nGOTHmSjtdcrMy+gg6BVflARnm6376xZVVYhLxkS/RUl935FfjmKrspmDdAsp
Y6sV9WMXD4+dBLVRDe5yrXsYiXeccDRWbboDh3TuauydLiY3BseHvNzGk7vy+gtV0iRHE1IjyPDo
wi6lly5xS3Z3H3fxuVJW1c76biCOFK2CqmgNW5EKxUshEJ05Eb1firXcMeOk4pD2ui41oiZBfmK4
dnMY+bI1Cn4poy76H9RluRXlZK2+Tfmy4GqdENulC4skeUQTp7kSekE/MyneGak4VHDWv0RLGOaq
xYisDcs+Q1MnjSWiwTOOSWT+SiG+trC9FEt0vOSuLPdKn/SfPq7ge0Wb8kI85rCLrOJqSCCsk0tD
RmcpXMUeRkkbniBhCTuEfrTrDB1hxHJ1/Zp8sHOZIG87kARJvOuIxeHURCDqdQcKAwFEQp2g2Gaq
1SFJ82IbWc25mJ639TOJMyNKiWg6Kri2apFY9bpYZpONKMMtJ+unXjXvg1nf92j2odLfbg21PrMl
WnlqmfdLNBZaUVyqLzf5q30heeYDlyz5hO4IUlUPVgkKZltKSqw7QAXKyJXMuEMubggM4fnj7nx9
1lhsnikRd0EIM/E9ir72shMlHVlWStGmTuKZMgaJV5RR5UG3JKm1rc/dM71XVZVRI0m43LkSXB0G
gNnIcWehgBgs6asSesdfTmEY+OT+JUhbGOU2L8x4+3El364hS9AZ2XfEmHBCXvtCItDWyOKgqI2E
peCkYiG4QHVaP5yH7oyVea8onaDjxVlMWN86iQhp3hleN7KCaEUPMrZbTEUvsOI886VklvQzNXsz
J8itITmQayDF5NppHd4vjCjnmBqZttqIcptQo2hapqByf7P9lkxJilgCPhid6/Bz5YTqgglQykF1
o3QlNX1ODKl1s+rUnynpTX1ecjI1igHDh3lbXv9lJxrNUySiSBk74VR1O2TjMoeE7Nz9uD5vBj2l
KDqjD+cYuRFrV6sVcGiaUVFF6jkzG4/DSJK7Jz3SfqBpYKLmWybqmXHxtmLcYiH8RBexmvLj64qh
I98nRoVGjZU2mldFPRoegT5vPq7YenaxbWBWEa2pcqPFHFvNLjLwJSifBGp3QSDeImqGIBk7CCjH
2GvLUm4F2TizC3xTJNfty1oHuZwoLmWd5nEC8TwqDfnccVNL7gixRnOsohWuJbQ0j5bZLgrFU+t9
XFF55cBmNuPfZL/x16Qm5uR1e456EyGKAPtT3hDpaQM886QrdPFcIHGO5hGbZF/U9h7GkD19+bjs
dfzcm7JXW1J2b51eLWWX7uPn3AXBZv/YXz+dKWV5yq+70XUNV8udEteSmiylHCrvW+rcP2ubp893
54Dcr8/i+pu6rCbcaRy6XkwppfVju3MGr9goB9k9d2G3OvO/LWexm79MbI53pRUllNO77Grpr9j7
MtvfP11F9nXjPrErsyM7OWNNXgJ+P2rD1XzImrwxEBpv7MpDa9PhlsiBSOiYru4+bb427idUCc/Y
Fmnpl4/KXCbMLzUl3es0SfFLmWQFOWhG2Z8RRT/OjvEJnfXdmWFyrriVYVHQAZNPS3GT8232xQ2g
Ta/xo6t4F9inTXdme7u+OHozXlYH2FRFnAHdgqUfIyfjP9VGSBwXeXmmHd+xK79OcGu1zzSNpDHz
Zfib2kMXbGPACCWIcy1P0SA7F1l2bnhaK3OSmIKsoTT6V7VOR6BMruEDfHU+xW7s4gabMCii/fNs
e66XotUsX8csDWEGOKiiYOVO3jefi6tqr3wLrrn2qye7fJru8318VK61+zPD5lzzrqxL2I6xXiz9
iIC3i7gSo6bfsiA6gW04pZd7oWs6pqOfsdtvjrjr+q7szSTn6alZhiuRRn68ldz7zMHpFtglzVv4
sn3O8qw3ZOsCV4ZHFSBlRgTV2VIOeaYPSNAt6m7fp8bZvjxjsdd7W2uMctZfihqcb4wk+3tu7386
d58/7rplQn9gX9b5c+jNJSdhKWX2AV46qOE7uXNu9p0rZGVVxlOOdmNOIepNsKmQwPtMsu8+ODca
zqzi6405F+kntV7qImxVZ3BIg7e/Gwdjf+5Q9+78JvyL7JBFG0GXV0a5Sc0sF5dRUHnQNTFdimux
4KmOdZE5QJtvmmsYJpt6o15a5yz0e8Pi17JXbYma4HTSBspu3cHTP5/8yB/8yU39Zidvz0UqvDev
Ce5QOL0SiUM8zuvVJwFNkuCEa+wa3o8ooTKCOKk6PXd57SbzzcdDcT23lrsF0rJk4i3J5iQ95HVh
ehvLQXRSZ0dQWsVHHROOhlTHUHWn+cxysNiFX0c9RZE/RFgnhxzT4Pz4uqiTKeuj3MNKDVAjuiis
PCfAXTmdWd7WrbeUgtNG5QCCNgpBA69LUaUJ1FOD2GWLKswRmXFjX/cnWPOTnB2TMss+kTouXf92
KxKcrRKhheOBWMVV1QoEseqmhM4NYrz0UOLHTKltdgOg6HRuLK6XGyrIGU4iVuvlhLB26MFfrGfL
ECbHyPvcctA4az4h/YuCZq0VSnp/kvoWif/MgFSAE7kRbJSxs+tTMgWftTZvC7tG3rPfVZku3xA7
XEGVrOPStEsRUubH7fJmn03sm8jZVsLVRNwVw2fVG2DT8tYwYHnLRqqVrlxHVuLUC5zdHRs9IBVH
1/ox8WHa9081urTfw8YKTVciSmv2k1LRz6kare3i8pX4Jhpn+yVeex3UJCDRGYtSOTpAtVLQEops
gx/LvjZKjADVUPbmfipldkRxP54xlm8nm0KnkYxgLfONsK3XrYF2vzBMpAE7dWs+VoTqfmqRnjyi
t34uDemdkmRiw3T8GHgVOPm/LilsFsixJc+IKS9achFJ7W4xJWjFEzT0/HEnv53XiPLI1mKTCfGE
6rcqyxDHrEDI1DGQPPTaevyB0QrPnFHfjnpiWPFfcFWBA1ETV9N6mvshLCoGtgk4Q/fCIhDu1FQk
+cJqkRvcwYpALe+3K7bohJDijj+fCLXVRrlAYZDQn6BDcBHSQyU08Tau28n9uJQ3+3EGJOocBHCZ
S1+xzKzaj7AmJZm73gmEKLDH3gQokoWKfQqnbB93c+EZp+DkyWKiHogXPT1r2SSd+RLv9KFF9tzi
88IhjGdl9R2GXs6jKemR84PgjuIlXIliEs+U8nZUqqJiEK24JCKTaLLqxHRSUqMlDNiJhzI/nNRG
cnsYvbusG88FT72t0BI2S+rMkpVGgNxqxZYnsTnNcgsMaI7DfVII8y4AwOd83HdvbYlJeDVZqlyu
kNi/vnVFXoUU48lsHEOIc1cUkTg8oeC45WJK8MxMG0ACjE2/C4Tm79j7//Z9/O/hc3H918LZ/Ou/
+P17gZ7nkh+w+vVfh/h7XTTFz/a/lo/9n7e9/tC/juVzftfWz8/t4alcv/PVB3n+3+W7T+3Tq1+8
vI3b6aZ7rqfb56Y7tS+F8E2Xd/6/vviP55en3E/l8z//+F50ebs8LYyL/I+/X9r9+Ocf7A5+6YXl
+X+/ePWU8bmr5/Lp9Ob9z09N+88/TPNPzJ6ypODAkyTHlicNzy+viH8uvmOCFZc/TEQK/vhHXtRt
9M8/FPHPv9xeXJOhcvcic9IU3fKSrP+JmWYnhrNR5spClv/43/V+1UP/7rF/5F12XcQgaf/5B4lO
TKN/b4EEtiWEFr61JAjpTyFskXoL26u+IUmoO8Kty3a1Jc2eZgrCjSgXxNlaiMijBwr/yNrIdSNs
ktDobotUsJAgLiovqDPO0dEE6Bwg+s8MWoCbalP6bVC6fmumAF3gxCT98ymKYfK02ckpkJEm0bcY
fDK25Q0OuegOPG5zFaFtZqtRDqWAvMTCIXx+PJhZEN7NqDN64SyJz+mAAmOiQoOzazE1tkoRpzfQ
LeN90Q/i/QwqF8pyHJi3aWZKO91qzYcev+YuyU6nbzN4rK8NEv0nt2Lt8/Fj6i74ZPNCkKQEVXkx
NQ9k27SOBoTcRSQ/3w+jYexUI47Zn0TGLULh05VCVu2Xisj3GfFI+MSOqkI/daVWVfwRkcjnOMnH
m0qOVCTIu0j4agwNXNa+DsqrKp6qgy72mpfEmXbdmoYD+S28aOJUumozbdxWwTDdEh58esgQ5/0U
pwj92XJiDdsKctkiZ67Mj33RthcZiSiIkZ6y+CEw0mr0yNkzoRWq7WUXy+XjqAGy0Ca9+al0FYoD
atb9SOdWvCTRAsGFONRMe3H3g4hPARATeWl+IVxWcpFXV/bTWIYxSQwRyqMT0HPVBfcCSE8NsS9L
Rtb3spqy74Wc5bu5bcofYZe1s12m/SXRt+VtTxrENVrd6ICD+yxLBAnQHkX7oy5EkARyd6VnJ8MA
xtCiQtKbqfCzaaXYlUOIJ7ZWZ9JTZcqAVGWjQxo7S/r6QW40c4eicPstiyPhWyGkp80sLVCofuys
JcO3uZyV/DrXg+TAcQYudS0OeJKa6icyICJQhUE2Ae+UivKjTrXUq0Jl8pqs/DGUcnWfZyMCMqDB
gu+wHxiPINoQbZpmKJTOMJan69NIQyTBiSt9vICmMxljvtPMEoFYNsICCrVhtrByi6moHEnsg68V
Mdif+ilsOidneN7HoF3uJcHIj0Fppt9DFuNNwPbsmLRN55LzACXTqJp2N4P0QHwaVIpPC9QXch9P
JdKXMXTRcjC+VWWhPhA9Ht6NRRb8PIVB/UUTw+IgWGReeZGZFrtKGUB8KmpdAcoIepRktLhIHwpW
AhhNo9jsC2AdCCpFRvmlRMV2F8bsa+yhFgIPZoYCVU4tyYycRyUqnbTn+s8+KVX/JQ3JX/crpQ3B
n4oQr6m/Hv5oBuRldY33SnIyO1I7RcVCnasaR6hZIR1zEtUvRk3Elt0PyfyphKn7lIYJjMmOxCM4
77I4LWnyffdVrsfcQ2mxry5mYSxvCjUhVTOq6vLCkhopu+zlqbgVLODABsy2Yz1o2v0pKVB5Fio0
YNs6s64sqR19YDARqu7NOG7ghdYd2tGAMblFQLq/0qNm9I1mFjdkcYOttyrVq4tBu6zriDtSEjMy
dGpm8TS66aQ+CCdNgEbwRbJCXi0TMfwJpaLYJeWUXidEsNy2vQbqRVXH+KrjmAu3BUCmzyuto4P0
2Ve4Qly9KTL013M8FLMCI7FsZ/NHnsIICjKlvD9VebMDsm0ewHSW1R6VfLFz4l5DDrusTehhkw4p
QAmfo+zEIaqPkWU0wjZAwRfMCQqtnFW28Bksp2ln7QBCTDoAXxa+1inpPTZ6vFgMNImB4kRhPm36
MeqeVTGQH1HVU0kDy9PhE7i++muBjPkubcUG+AQXZ+zY20cph01qy4VeE0YDdaOBQGolxzBKe782
Yc3AphHKY9QkA0pycDD26MHGCH9HMqYwI3X9qGEQILVyJN4Dkc5Nh9iYahvMotWgkVhpnzA3/Q0a
g4PXR8ZRgwwP7SqJWzfipHGPjQYcxdn2C2LoxXNf1/UtpN7ucQzgeWEPEzcBevhdPWXZ5xYpr++k
8yHbHOQdFEBgmmBeUApCpEwrspA7Fwu0gD/Oprkblda81MHi7lMlmH/mbJN/DCel9TCTmou9mi5L
oBocHHtZvKxUtTxEYQzWCTWN0e4Q9gILIffUvDEbFTCFpV9YqIRn22goiotk6LFOaiJdxP0sA3TL
lWQ5rAQ7vehNxMaU9CEhB+auQrfuLssJwsi1vr+SBSG8Thukc2xMr3FADncGZ9UpqeWRYdbtclKX
I7uIhfguSsZBR58UUX8b4SzFZE2LxNiFJp7etag7P7AtDi+QvQcdJ9SNdJUKav9I983zhhCT/sLE
+jZOmuVx5GYh8D+EAitr00bW/CMOWH7mEHg0UsqBtquN0QydGGCJ16JadocaMzAi1C/1PRry4iaY
SfiAvx3qHqRAtAX1UM8vQ+hp3J8YJacJdDLjEPxjrFt2Z0wt4FQ1rR+QjQ4cpj6gZR3FTqfQynEj
xHXAaBlw9jtG2JipK88mcI8CxOK32jSNL1U9J/ti1qqHoAE8cIIpBt8SYt5OaJLyCUTOvAeQTsK3
jqqkE3LT/XVcpNiHvMhNkJetdJ9Eo+w1wET8OpJQK9EQKLprlKbaR+LU7wkb0VzLTAmtQoq7VJGz
gOJiN6NKJjJ8dPwEctxoX2uQ7Lima3NY9KkbcCwgHYJvLC6NeYliZ48yfwabWOScCve3B+CdTWBS
0RBn91rrXmdVA6oPrQJXQi5SmHe6IB56TWu2mUqOcJ/M+n1eWW2BuIlZXo9Koe2mwLQeCZaYDjWq
HE9ao5KGCOsWYZlGkjq/0zO0Yi3S+d0mRQpZKZKLUQ1viKK1RLdDcBc4+jDq9whl93C8QfYehi5B
PaQQg771c0mtdvMQ+2q6sDri+Fs2idxEa8211RVEl+jJd3E6XRaSAa4PawRy6SABllvc5W4Di+Jq
TqqSNSzIr0f0Sl2AVOZNqPZ4P7opHZyTCd0YEugp2ZTtQgoP5fopEfscwk0d5bIjgmT3AymW3ULK
531GGDSmLB0NKEU67KJQjY751Il34MZB5lYTJKy5IMk6TBTrRyklwsYY5vGibhPzApHW2DvJCkwR
o6v8UU6gxdF+3tx2sLVQ6rmKRNN0y6EDQq1qFXS5vKyfwf0VDoEmrWdAOyantRMLyGJDu9X0WN4P
pzC9Qt1WvDWS3kidwdQ4983Md7svSqIF0q6RdfTDu3bXz3r3LeQWeAfgGM6PVc2OGDZeoJWVA5F+
YNKD6imyabikRVvfNGtN9oVkzslyom+37SksZTSna/I+0bvORn829BCA1amG9K7F2XFSRvMyEJBS
dcJSqn+OYYXHwiglg942kk+wngBvqMv9LRGLgvGlS6rBa9Ky2NZwogpnTi1lhz3rL5o60xQ/CQSQ
BlqULzKpjSpdVuEw+3UPTxOV0ZMvd2b8mM6Z8EOQJvhDUd3pvlJLiPhLWelrFIfMCEMc+VPTegrR
V3URfJ+vtDKafTbUBtIMbSp/hbM93qiQltygt2q/nRUhRXI8aDaT3pYXoOuQLBqzr2gGz/fkp3Dn
bA3NZTVpweU8VeOVOWjpNczGaZcUY+YrEnI40kkFsauV6k4HIMDqEanHqBtTT0wVcdOfzAKUYFSo
wxF1UMJeTdASbJabGOCE1CFHb0dWXH6ro8S4aqZuvEbvyro1lUE3HTHXhYOitppXjvHU2wJ02K+t
FdUHNTJPx0Eq1AtgCvVXywrqaU8Ih5hsi7nMLsU5hWAtQq1rvhosU87cjyaIMULIfoKHVTZgNYLR
D/Mqj7cmCvSjE5QJhiMIp8KV84sTZ0I7OvVC7MIJBMJGTFLJoUYetWsMiB5eCWkFxlyv4mhL0FIZ
ujhnp9uhR2OOMEaIy7MqBLdiKdwSbEQXCKYgbsEzZvu5tcbPs9A3X8z21HoVrBoHfHS4q8p0PAAy
Uzay+ZiZlbbRGymy7J59wV08K5k7ynCxZuKYS09r4+imSXuugQjsUIFU1lm66foTJ6whUq6nlqvE
DbM9CC/VfpDYfCMiDo9lGPTSHvMevwYr80WlRDr3/F0NaQdL3oNHadprWSdbE2H66GBKsL9tEdCx
12eVATwtsU4/+LdS+Z6I8B0AshT1ps7yids8iytMsFMn9v3i0N6HS9AN4ZCD9rkrG+1LpRtDjVWY
hn2nduOlHrBJhwIjXhJHHDx2QqPdxnCT0VvL58k1Iyk41IaleAV49b2KnImXikn4lKldemvpE2yO
rCzNCzDLKjjTEBSZikSCmOfdDYrD6lYxZ81PUan53FTRnSmK0U0SglqW4jqUbOyn8ZVzXTj4A9Fc
F1aUG77a67l4LdRzJ9xN9WBcGYPxVWXr+NyppKTHzQBgW1NJO+XEhssZjKPmDEZm7dJRL4NruFb6
/Qxe41Mm677eEB/N8f5TXXfWXR/jSwaSuGg+w6E4jZNoC/GIVRhzdnluw/nogZxn9XZqC+FLrE6q
h4xLY2tQVUE2JFYHQ02fvtDc2eWgWkCBBSFIL0QRyaTTZGROrlfsoto0upyIrkNhRlWVryJQxS9z
mgcbJPP8KNFlTiZG6Oa9oX1BKs244SQtGjsrok1tkT2aF0Oxv8+SQdv3OCa8VC9Soi+1+ZTYlprc
K7iCbKvKRoBLUu8aEY3KViTwmwwIry0YY+caFRxgHBOx05AkfDzJMNkhqQc3jTw091MUBm56arND
ADY0sQc5RVFlLOdid2rxYJA+KYkkZc6zlyAWcVWm8ili4HIhYi/g7t6ZT50FjZzxcqjVuq23ExTr
1EaMuL+eJz0AVWUAr5xmJWjBVk6DS37/LHmQdcoLoj71xuZmTr1EyLX1wiq/6QfBgi2EDrJtdTK8
EiVoEhugjoLta6edUVfDt0CQCuo79sdiUjVbD/TyqBV97gj5glrFMk8mRLHSuO+LkzW43DJx+Dux
sDzpw2wUnqLOgVdkCBfaQnhqY7YTKGAOSCj7AFPi2JdPRfplMuFgsDNN+8PE5Q4wPUm+SeAfI/tA
XLavM2AeErMgoFfRTGKMzbQ+RkERZEdZ7RDVk61adBWG2GYuRdwfENyujEZQXDMZ8z3gh/qn3pXg
pgpjvka9vrlURyXciXWnegpe+79d77/l3bwvMv6/dli+cnRunovFKdis3/T/o1fT+tCrefs//0eX
rx2hy0f+cmxq2p9cj6JAgU9zUZFdLtL+cmzyiizBZNCRvF8ACQsH42/HJqysPxdBdSTxlAUpwBXN
H//427OJL/JPXP24DxRESJZoV+V3XJsvwY//9mzia+eWD3cXbleV+EVcpa8vEGQT5kvSBLWLunkk
YAZxHTrmmDfE6Y4o4vrKJEj/i73zaI4cSdP0XxnbO2qhxRUidDComeQFRjKTUA7l0Pj1+0TV1Gxl
1liX9XHW9tCX6iQjGOFw9++Vic+gTGiLOXpjTxr6okxHTZK+y5Nqr21kxJQ7bpWRshmC7Sqv22PU
UKZgbPtcHGhBs1nPTudtWjCS0ufuoYGZeq5wws5QOanIwtdvK+koVTjQRCV86GCmAcIq5XcqzTwj
AHo17uNuzYvQMEmYpjDOo5ozm4ZuZybAqMFoNN+6wa4/KfNwPsxK1t9/h6v/rbX9Pw2Tt9AF/O8/
oe+/Q/JXIP2HrP7j/C6z9+r9P/adeK++d39F6a+/4Y+1zEoBi6evmAs8FCy0159rmdz/3/hP+JlB
7lnK1v9dyyxl1O1Qt5AsELfY8/9rKWvmb1fpPai+AQcP42n+Oyv5Z/0Ah7pmo7vFPoSpl2X9a54r
BZVVPcfWfFuAC4SqQmp+0QIvVCoUYFWtQSq7fy+1+/qaqDAQFkMmXZMzrx/VX/WGTUdMz9WTcUvN
2rjJVIos0xYM6C/fyX/SEX+lH34hGn9/mSubQWwk/PeVjf/5ZbQmF1Opa+OtpLv+lOblbgW2CGl9
18NcmbEIdToBh1OxpzjxAZVgsv2Hd/C3D/eKU1+tCtdoUDiVXxSBNSDjsq6LvHXrftyZ1LJupsay
Nir1f4HdEYxdliojB+gOT+qo75WCXEmj9hg2NMlNypbLcUiN4qz1oCk4dZIPwx7Tf/ikrovpLzwN
nxSqfyxxEElY/WxI2Z8/KXVN0SNoZnWbG1V6PT1z36oSZYtOwNqtOmObD/aC9MhobzIg/VBdm1ct
TfOgNNfvPVzeJ5434yZXZXsoYzGfU27COwG0vukn4zpSuDkDJdWMFMfeTvYyfdOMzkUp6VE339Fs
B/5Xvdn5/PAPX8HPeq3rn0Zs3NV+g4NRJePql6+goih4GQ1T3FpeYYKMMs1QZp+d8K90gUctdzCY
crox43KK0uo6xNNRH/7rN/H3jxcZ/TVq8JpeQuzLL4w3LXgTsTZ5cTtVNAwKYb3k14xU5rhhszgX
b020AOHHP4Vg//0BoMmL3YPgQb48xEi/fK09SCf39TK5nZwlDVZXexGMn0FKRWUIJebtsj59cGIr
98uk6AAGR+UfJAUQhr+srGvDAX84zi+eeBL6f15ZlebVVW5X3sVB07ylMAqap12d+6TKpsiNHbHV
lgczyS8dNUf+UgFpgr5ttEFfQ+pR62NhtOnGHcVyV0h3l1JHrlccd6LXvvVCD3rTl87q/YOt8fqu
/nK6E65F5BW6CzwCfGdc7n9+1wUj4zQruneRmec8LBZ9z7SF/6OW8Pr5//Qy/HbY1usWTsAmkouf
X0af6zqpHXe9ZHm5n5NB2c4ai9QtOxgzK99oiEvejcb8wErFtmUTQThA6P3rxfn7KvjlXfDSLjcp
ThQel+vq/Yv6WymAu8Z61S+VEas38RCfHUPE38bec2/7uKH/rDUK7aSXuWnTMzp+WBaURjjQiMrC
oebz1bLOaedxAdLWeBoiYgG9vXSZ4+x0bOZd2rfXs8SUbysUzD+ocX4RzPOAX9VWSNHQk3CQEUH8
89sHiKLgvPDUS1rCqCi0vaJsmqKcKL8lYN4YmXsHLz/nbVefncx00JzMY7x3Ru6KGzOlpNRcUu3N
muwOTs9hHBqNJTlX9P7903lwfS8/f9QIQfDTMCEQH/i3fDMcnAUC/7G/4Bxv73XL6rdTG5PunxTa
BvRdQUdXOcdqaWaaapFExqVWA/eOLlstBd7g5WbV5H5T5v1FcYx2k1YVxsbfV8S/dWH7f1Nqwfb7
l4fjb/c6IIvs/a+XuN///R+3OFP/7ZrqSygtKWSsuqto44+JxLB+I6sRXIn9grnYueqm/pRaOL8Z
V88p5yoDg8pW8l+3OIPfR/QSygYePWRy+Or/vG/e/rFk/lC//PdSC40f+GltoTTFm08BEfUNbLm8
0V82k26w5Jz3ih5k1Dcmwax3rW/hDG2v7kjhbRBbzQCshkSQqLb0IgQiNy3lVdgdclE5jUURqoWZ
oK9XFX32e6PpBPdAGtepjRr6NTKlPskAuLtpApkoqXFUKI+3AtFKANYMYcYaZuTnvVTTIrswHWxN
CQ2tUJPDQlSsaoVlo2T20cC89kLvsGKH7ZSKSfit2ghD+qLFoQtcq9pzSWVMq7VZtGh9W33aZaW7
NhNQz6j/rGtsKet1zMHYnTn9bCL1rhdHj+LEq6Ttk4JrZV8rt67CCLzWg4cfqPjeIQgYuvs5bqnF
LvPUMsJWSn2+iuqK2foytGGEZ9J7MNoz8IlUb11Fiz9ynmh0ydZCNRr8G3BU/0zf6lDt7Wpu9e3S
O2vma3kMkCi8EUtjoAwuRUY+3dL5W5LMC7Sx3V2Ih/RNOgQDfQJPdyot/ewU+7kGQ+kTOBnitk66
6LcLQFg+Gz8GYEyawB1AokrQ1TO0tV9RC0K1uFcGbg4Xr5fT05p2bNJuJ0+EEcOo1ymF4p5yGj3u
OY4OPWKRdGAtzUexipNLVHxB4TTH8DPg86arFjOQ0lROeiPDZPWyB7vnfaDQ051uQ4x6AnYZKPUA
/+ApwPfVy1i6r9KY4qBZhDmd3LnsIp6cYGnRqE9kNoeydh7n2obBV4sLpRFV6NnDHpHmtnMWXG8s
1wCsl9C2xaAda/ogY7gCWJPRUJqTP3bTbtSGvV5xHvILe+QQfb1nywbRdfWt5fUvLdGocWAkaRZD
d2Q6DFS6YmP3ZtrpJqM9dnYeWcrytFD7zlAtnIMXx+hhUsQAtSwuhbC1Owk2a+2ScdI3g5OQ+Jes
aAAIMOgHuwoop9XD1RvKNOha7sZD0X+j1SRwlXh9g0Nx0bqZu26aisAQtrVXzZieiFX3tmOrvOft
yCOkuLd1rtKurD5a8XwHP5fSLorSwEqnY7Vi7+CgfzDbt0T2u9WJ480qsmDIaaDmY6W32ueGMqwR
MbfmY514ShI1KCJkqEH00gKASMctm11myXuaxCXphXG1GeV8kzmFDQkHLpCv9c1oqE3AwgnT3OPP
T2s4JJRAbb1zKCAOJxzcW5I5njQxbdQYWK5AZX02+tjikTSOKuRJ0Cj9Y7c4yaYl/DPwlpW746jt
LFB8hpW7WXjyffVy+36mw4vIApdQ3r3ieKe+Ho9j1p7pC5vI58/S6nMpPbqpq7wKKDFVZuhMugsC
qRebyrDtFyQk412uT+LWQd+zU0T66I1jSzWGF1+3M5MpieJy06MmuzFflpjSrI2npKm2IbI+aMY4
5F4Qjfboy+pHVkS23ua1rw11aezyye5/FAuCSgq4WBz5YuydRb0BPo4hUFJPP+iyUZZt4xyLTJBq
3ZyRuy9jymPndnmkZUozRRVN1k3UGM1GcQjP3QtxrX2ctHw6dVBTwK15FWNLotvar/JNrppY1LUs
i+WN5Vb2Dju2TTON7VnJ3VLz0aKGDdN0fiwc9liSrUmx6J/UthaBqyXNSbXiQyLNb4tTCeWjRNZB
XL7rQ4vsc02d/MxVS2qG48r47CBsoRkq92ZWpHdmSrrJ0LfAN3gCkUKt3Jp2ekAIf0PUq3lM+GgI
yTUvNN/yj650t8Wm7cPOQj2r+Rwk9pAHjaF9oTLyQlvw1xlj+0NOaINk6rwJT4kMgC6f5GIoIbVx
N9AWL/G4nDkClP3cl+uTXoEcqyhg9vlo3NSU2xUBe1BtBF1TFu+onKtLUk1JqFllFkqz2hVVfmso
481SJFKnYc/tN6OjcFsasHPrAxKpnsHAbzIr8Qkq4G5kybApANry9dyZoxHxvPB/2bP6orUt7COs
tHKnJa11JG9c+DE/OCDse3D6OHRXOPum2xWWVQSeMoSwrrD2nbo1zMa6KThh903cd6FtE666a9pc
+vakfM3YpMnWtsK14zRJaiCTbHEeYiN9pdP4m2PVzmnxnvuq3dUu/O9I5jLH7mllP1rydT+wOX4D
KlR9x0NnIU/wuCiz/FG0l6Jd+qCYOigOCz173T4nUu2PSTy7AfOFF6V6c5yh2YMh+5yXBANxmljn
mXDuewPS/buBPrIRV9yaT1DpuuI24+GHbLjzegR82rzt4+KE65y5vmkv2QqNLkpbfbO69n7xqpNI
jXvbfW96azwldA3MnaRjML60bXdWa5BEZWEjtutWbDDU1B8Ily6NYx1IzDqXvXZYcnFX6HtVmTcz
qs82PmiwWLNRbWZZh6k6nZVsOCULXF+lKU/LQmBOo1xaugaCpJL7Uk9+NEU/JXsnZk/WrfSSZabY
cJU5ucpXo90NtfApLN9wc3gZvVXxc5tkGfDVyAN0ufpCtmaZiSyc2uKzYR+sm0fd+HCJ1R5TRsj8
+0A1WTLXlzopN+o8Qf+f44yWTGaepkoeM2Ru0tWgPlCrU57edRrRAtnO7m+k8lAq8gXzf4YUeuAc
97qYc/QHkpJANiKwHSUcKPYU+bQrK3SJ643pvq0de3yaBQ4b1Gg7gQNj6phnHtlbLqGBKCVJ2e6u
RYIzDRPb/OK3WR4WXbNNsvHQ6fOu19qt7XwKaV3czLhNyzqCeA1KvWMZNVw+Xi3lVEKpBFqratwX
hpAC0DMpSJHHDQwY2S61UHiRbn6XKuenrme3w5jyeSWHuW4QIK12JGMjsJQucpX25Ilm9uNkGke/
7r36jjohBKPmgXCZDeVTfjV7l8aldacod4N923ZgDTwOGpaMXD9X9WD57eSxVlS9ucu9gosKF2s3
mCzqawk9leEV3N+paIVXY2stNFyMxjYVXag1rBaxfDZ1Mh6mQRShE89bZsLLNKe9b7da3PNlN/XB
Ttbubm0VfW+ZU3WoFSvbYS2YI3fYTG3Xneu859mveqo6TQNZXe3gynHWiu06zuSdPmX3pbzQI1jv
xlJrw6FdL7rbAd2PR53iEMNdQt2pUXtivWKLrIt7yyib59nwxp2d8A0Uzth4AQW2YW1+Ocj2PG/e
J/yIDy0ZTmX5kADFIuywht1YLVmQLtqmLORRgqbgyVlOrops2RBqiDzS5/njaNnWfW70gTk1Ef8L
rKL6RiV2epimjtVtxqhppY2+JVdnM3D19D3V7b3j5C91knJ3nIyHeEmjlBuY0eLudrq9aYlHnVeu
ZCZ9xVa3ue4+m1iVvKVPaYC/MXtkxtcVb4iwGXC/Vk4wtF1YKlkw1ctJy9SF75cPBkVqvk8dJefE
gHZ2d1lWL5s16aMRxtOrwA4nFms274SthqlQe0pShmgqqxBh+KZR1G9kx4TFrIXx0jyUZn2TzyBC
DLlPnSpfrj9lS/GszsVDlitvnlWcnbG/VzT1q1fGp8lDKyarIfW9GIlTW5h+z03psk7VQ7PEm1bk
m3Juz6rQDopRHugsD5ZUTXx11h80s3ua1So06o9O8HgRl4OeojyqwmYF2G9aN796w/TqSuecDGpk
o7ChdZxLiJ5sKwqyybS6MQdrN9SJvcnhjP1GVta1KNx4mhxrDWwbvSsY4MLPtuy56oyeS80CKy3E
Xs9MWitR4ygDCq+ksRcEcXiz0Ev71ppsmBiyoEVaSkzMWz9m8pjqc7uTTnZqpyUSyOOvTSm9Ie6S
+OBVxqsbz8eCdYJqJyrj1AaIUXmjekQxg7dBV3xIKlKaaVNLfG/eWQNzVp6+ri4Qk8V9eFc16ruu
GmgqMr9OERuwM+Yxtkzkn2n3lfbmoXbqUGm9d2jTRy92HhMxbm3k8VUprGC05w+rOMZgaL7ZyNRn
ZAur1LvY+TiHpVeGsbEeKfDArGdZB2Uq8qM9w/SaVrOD3WMHMtCtAh0VyJUN6xsq663XLJGulxtn
apxDisLfcZb7zMn2WmferED8MeWFMbcUdpgItOdNFDay1zic6AlhlAkdRCyuJRBXWod0vaB48R3z
Gxa2yOi/kpo25LW6Q0wTZA1qv1oe0LuGM5+RWV3UcvBL3IQhoxS989yoEvVu1e2dZYHsc7IVCWr3
og/VMn+rhTwrtvLc9Renmh9aKz13NBtpyfvkJDqRI94mse1zkY5h3k/P9Wi0QSo4OdZCKR4bHDZZ
gOKRObG5jF2KZDdTvmxjjhQ0pNxlkht0h8vR1mZIdZEuKCXGpRWfReKZwyl2LK54RGSk8TaW3aL7
ieHmL85QOGyC5mw2AS6r+BPThIJ/wh3m9R46RO2DRktsZBBGV0BKlNr0lVscuL4z2PkhaxRkgwji
7Pe0keWbp3alydDTl19pY1ZpiCAgO5XUcQHoLgJpi5osmBHSycv3Ro/lJ1SSpUJK71ktISiqkivM
LYV2Yc5LFGTQWmfT1GzIOuCKJd9VGhy54qFmMgInTkzFL9BjKX4txsXztSVJJg6sMn1DR1Uam86U
6sGgn8MO1AHoAT+AXsy+m3eKeqVB+2TDIOFEao24ybGlikDdImU00lPtxrbn+sVYF+M86Kn6ZrRe
UgRDqTKQCH3FZUKV2yKjFr14ivwtD5EwI07A8lTbfjagSeBfKDPKlVLGUaXYVXOs+HS5WiHhRXML
O/SUdKvDvo3H7sYC0oOzNTTuf5O1yG94J+wmKKWI01A3hs7eFGOWnFZ3mvswbnOU3no6PSbK0Jwm
XUHmkTO/P5SOw6rJxqp4zOemeCxaz3pavXj6UixtakJkn54IoL+KDGu1Wk6+6K5jxTQjgscrQQsX
5LLg9qbX5lXJZSbxCkLv0GyWjFaJToUdwwnMkVnSb9GL3seisR7dfB3ZWpYxF77WWJNy9XzgvqFt
27I3nV2hZJrUtSwiA/mgG6JWtLDnwspfTJM0jjAeBufitgIWrmrq4ci10tWDVXOGGt8AJ2VgukAL
bOKT1SNg1PIHrccsyX3AQ9/bZPV6VT+PyXtWlMqzJsWSbIVTZOrDNFnZddsz1ddpxr0RdHoul3BS
1s86swQLEEcs+RGaWuF0wKAq/0DU/z9++r8gB/8Vfnp+F+9T9lcA9fcf+ANABSaF8bXAKC3getW5
Wlr/E0DVf7MhhF3668DRwFeBVv+UdHi/XWnpK0hKXCfc2TU74k9Jh+b8pjHSQY/zQwDquLH/DQhV
h5T6CULFPYxVDaO+YSLqwAP3a38bRog8h+1EmjwT5hLEXt2uDPKquomLuH5OKxWVLH8DTKFrSq6j
rrVPq7K7zbzBDvEclcdOl+KRlAF3M0OoH8Dq1rBCC3vqvCuCaCcTx1o3k1KByOOQzKLeNw0eWxtU
tprao7Sno2WX+g/dW17LUQbtGt/3a8V6zplarvp9e8LmpM7Ns9mrC+8E0ZPemgfBqzeDFvTTdDHk
bIU0Ibd7zCts8aIfOJsa2OdlPKqS+Rxo9ovD+WWoCzLlhqhTUm2/aB073QT71JhKRPtoc2imiZij
PKuj1ZMwKZ0bLkC3j237vgDcFTMpn4OeIxc1bV6/1R6Ssth4Rn3Tm4q5WdXycbbFNmm4583rronb
Xc+u7sllhxOWPVbFXDBOHTEXKXpqhZJQ1Co4MLDrZPbZVIqnWIm6rkRKI7yLJrKXVC2C1sBiLzKk
j2aY2M1bbC+9X/Y2gUyG/kPtuvRVxQIQqr217DhZFKBn6qCGVhj7LHFcf469YPbcyCHOZreUBfe5
Ki3uK5kecQp8StUoj4XnKpEydGlQIcDx5aB+Gr2Zhr31PW1sZPrKXVM+WnkaWuVmLIYzkEtIxOX0
Lq1p4Bg1k3tXkzdt0R2a/qUqDvHiFWHeYelTDaAKfar3E0QmK6oKEOUfda+/r/Tq1EzxArqi61vB
FLVWyw/peBw6XbX3xnkkV3X+SKZlV/RFyxxUMBBxf5Rr+T3Lhs/EtC6rzVqSYDSlCuaRZ0ocIOz+
ooK8DHKz2pdWvDHKafE7dTU2tTnku1kQzuJYeSS5efvFCJ3O6CvzCw6kymeuFQfRrSe9csxtNaHN
n4z4XtoCAFnzRU7lUhxnxU5tuptuop4TWehnPGifVW2Gw7LsjWI45A7XidgDBJAaytm4b8qgSfLb
oSh+dJl1p8n1S5/iwefmNUe1lv0wpbHxoCPUdfECq0EuUHXZk2v2TwWmzqRRH8jL2Xili868xyeu
663gumpETpzu6xU3hV19dEO2Rs6a2ERjyg9zHL+h26S3Y841TF1ZWHny0auN0MC7p+G/8rVUD/K4
/570PSC4wkNvP2S4xW7bBKMJCVY1g86g7eDxP4vU0A8pQYYh0y/4U93YyEvEoS2sd30yIponWTsI
ape9xzA/ZrdrcrRQfDhdF1aZ6y/aDp+Mjzn2u71YBz1Ots1wQBmz0iU6zlYSDtf8qBqMw2ZQu7ql
Krk1HCUoV0lDPFGUs3zTDNbM5GotXzRWEIFc1FBPlXgxuoca1wKGRx+LJjAr751HPija98ncdngu
nOZldO3vqSA1ETzUUflHtr/iCzCTK+A+1E7zNvWT5vF4VrWicRNb9YamTpknrS9qa2CQX4x0uXdV
9BaHUa4C+MVYMuvTykfTw8jBrpPj8VEy19x7MW33b2pe2RN46uIU1Z1qd9yyHa0p29catZsG12/G
2cFDe13WfueUjbOLF31ZgqE3UPWuYgHdxqXDhZoMCsYExNY0bdp9YnzIpnQv2A0zQHJK9u76dDAV
gCOz2c95XWFPW8lsDPp8ZjR2cWik27Q1jRdRYMD0p0Vt5LZrDfszUSmaCWSVrwZmHdKjj1a+tr3h
2zJpIUUkpHhERAP+QzvBwRN246KUUT8oDJwr540VggTPeCuaJKZ1rDdU6ZuGqG9X3XKiuJMu8IaZ
vJZd5seL4IF3La5qKZilbY7VmQv8XvCUW0tffBOrJd67VbupcnEx3Vw5111lPMIfJbR0xTlUtr08
GBp2IUIx+9dacsuc4/jZ8MqcFILhO3ETza5v5vKi9SOPDr5SaTWByxRY6fKglKl3aNfNMnXc5Ypj
b01nMwPRypKg5IJqD2yiY7fjChwlxcgHX99OBq4bDNyFwfeuAIs1cRmx0y67ZD1oSF4wDmwqRynP
ozcDYDX9I0LeIsOqc6XqIy9unBP0I2F+3Y/VFDvHBcSe7HRXZs5ukoPfQn6GM848ie9uM+RAiAbe
Z6FMPfTIEB+UVFDqOm2NYbTeHJcwCX02Mn+27H6z8hTt7WR4pjQNQ924BmZ26NYmnAq8a/PII6m3
6b2dxWe3STY0Uj/EBHL4DdVrj8mSlqd5mY2AeQVX2XwnaqXcm0IcS1lg8DNnwCyLyXicGLbowRzq
oUG/3v2Ihfhyi1zzET1nu3RcCHr0CrEzkkUEneNEUiAjnplpm5lnb50Eepi0vJ3KZaON5ZcclBPR
yNvY7sJCqjdu+mqYS7dJ6uyIPvq2r6zAMNKgMAZ/yfLtkFxIChkjqgOfU2U+Nc16b4uamLKmH0Mp
4YRVG2ikKbaiWXeOKr/UpYdcKcWl4oVDnGXbTpNupM1Qh9Zw42BdCpBWAPGgD80ePXN+j6dLXBSp
b+WKt51KbYMiJ/DWk7TLcKjGcOS6xFHqjt9rq382c/TtjcPm389aGiml3m/S2dg4yBaiZmmfemc+
rCSL3sRKubOx9p1sY9lYmX7bWwzMlUcUlDKXt6VVFNsRaf2avqOfiMps2IzrBB5Mc9GiDn5MdHSM
/b5c1WDBjUj3NcdLO3h7rc+PlOUukcMn0DjZfWcRtTkAnLIvz2q569wab2Fje0elSL8cY42EqXxg
I9/hNvH1Roto1w6bmoglNP2BpKJuPyxDsS2y5bnR281SJ2GiarvEKV8xSZ+bOsVlzwOChHJRqh/5
mARgfpEYrwpdXhWL9Ith9TsbsKOPK3jIjsdQTdyNa2H3Rl4ORAdCj214Sr2PvnBCM7vt4lOasbYw
tSi4JSeXzdiDMmpO66xyv3kazTiKVXvbTy+t0e3UxRbPQ6NyCiIxU71tCYHaxspO1xWmVS8wyi7A
ifeitu9jqXyCxnL0n+p4VH9kZX3UCz0wcQpZTKAi9rZDpjzhMcW3nTv6tiKf7LmZvBdtUsUDzyS2
RodTDnj2jGdlmwj7y84NQhm40rTexO6Ld5Sjcg6qFKIy7dol7Ky09q3mBTc1zvFYi9xlqrZWbcbc
oaswkWyFLgJBtYj9Trkpc5oHvTc7ifSCRIM7xrgoH+FvumxNg5qi3dupqV8sl2k5V4vQ6s0tS83x
k1RXgywejmPPkaHW72AgR7zPN15BDnibNdKfSasoaDrDralaFrWA7GCRkN2mJIj528SIzUn71giv
DpMWx6yHJmxwtknHQT6qIKVKFTi64e5iEh6e8ineedmuqeZva2nfCRDEUKnNV6/9gNIJmeV3Y03E
7BI7d7CvU6gaKjtDB2xD9aDf49vb5HbshOlEeoy1BGbO+gHJsWsbx7m5TdBjhpmlttyJSvlUVxUy
DZRm62fjEjXG7rWMJ2Mec9DrGdtSr0+hpivFuasm4ika81FSTH2d3W9x/M2vq96tX1nG74RrILQn
RS9ldJEcbuGInnC4cbP2Ds7a7oUVt1hDJNqqAr4/C/MlORnC2YyNvZHVFFptj6lf9IFSOsodXpPe
90pKRUW6Ppa/pyMsx7afuqiK5RDUqQDd0l6U2D5KJ94Z5bjHrhIKF2yKCA+0Bekpzzxo/fxGqdyX
oZw/my6/Sas7b7A+YjwhHC4YnMjIK90IYCHKXY6nKZaYuLVK2a22hY/EFHslkRA29e/UoJ7jcZpH
BC0yRjMzVBF6sAfUgJdygqCLrz50lTmBwRWsqpU7CnS5hjDfBVeudLKc28ZVtkgJrmj551jW9o7p
AZlA3wR44HZdB11q1qj5Gz68zrLhl8Zi2Wnu/GSoA8Nc6Zq+2hePHodsij9N6vGeNO4nLoIHWOp6
E3cQtm27HLJJcCd4ad3BC9TUQqrXmZ9WphwwxuxoQ/zwKieNBhFvV8Dg3rrjWHm0+CFpDlNE5Ffv
I/CAyLVGfxrj4dDMw0thKIGdDTcrXtXAktrXJLMfyaxuhiR/HrzhRNwF7kgt+2Z285nuPZ5tb7fw
tdjxrhdQ7PVb7GwwK56wS0BM5jbnqxohy9SCnOEuEqJ6aXFfPufL0J/Qau/Mkmy0VgzwhOplhYYM
MoeQ8yZnJkyM6cVujLdKmFroeNmN6JV3LKmRrMqntJ2XIC892HPt+9B7aAZaQhfHS6tjlXXkrpWt
CoLehlNj3rpOKh9as9rkksaBVed22jjNnWjdDS4jAOVs+kpWyZ8Y6zVbxFr4vc6+qnrsWB70WDvr
72pcAPkuxncAdEncQGoFci53WICrjbTwU8Q9Umkc/0TzEw3qjOVRmztuiea76SCcT0iSPiTW8uCu
xkci60fGe80slcAZcVR6m34YNqVoCxzSGOvq5B4X5caK9fspT6JRdyJrItl+ML5TxboDB3yw4+Zb
w8VdgEcOHTNSJYLWPWLv28hePMX1iXLCO6or23viwsNsHHfShGcZwcvSj2EV22x6GYbYOcsWHQVF
3flbUbgyMjWkYcQ0tPeJPdJYX94Ojpd+IqyBzNEzkf5IjGE952YeQ5jUlbZnRSl11OdIgVouJFRH
TMY+HeFbl8zVHztNb25VbVVPRcHaa2McBULNhpeyEkOAGFXdCweaQ8I6hPG6npHytKHZOLQHWHW9
4T6fMlGzgDPiWkKbgJvtug5Y/Rp1g4P8IzbTJfVVNdH2RYk4qbX+D3vnsSs5c2bbd7lzNsignybT
H+/NJHCq6hS9CwYZJJ/+rlRr8JvGLzTu9AqCIAlSZWUmM8y39167h2wT5tVBTfLTElnz4lgK91mU
ih/VXPVvA8GhQ6bqaR+nYX5ogKNsSAohgpVje88V1nmQrmWOUgb+UfZTxmdf9+4+yyL3xc0a36D3
2n1JLG0Rj/4qETY5/XLNsRg0PUu2snPXAL5YrcYrN3EqWOarSXKqxxjHphGULeK5X/aHsFirrbmM
OYZSjzdZlzl3EGXMuW6iHPXZlMsvjDhhAuFgPrECtad0yJbT1KYWAVlstUpjYBpUysAgF/vFjjHd
ZuH8VsZrffJLMb8PXTin+PZaNgD+mo/BPJvfkvMUHAo/PDTuJI92bua7WdbLrxJWBm+nXnZL21Qd
brM0ipOw4BbU8s7a67JIs50D9Q4+Q4qDXqXRweJ5+EoZVR/iC5KJhRxEbZXtAP3ZRzxSet6yU83f
Hviadz1BFklEGbjPWG+WZB4b79p1ZySYVnryOEVtfrR7khk1V/XhUvQ++BPukLUhPjz2NSPnQBI7
zgu5H/nwb+i6AeJMYDkZndFmiIShl1IBRoUdS0ngPjGEkWVSrpgJhA5/zBiYn+265PMiblMcYru7
1KnY8nkyWXvVFp17XYNN2NaOfVVacJE2a2Dj0rc8/hhjt/oh9Dr7M/Wz8SOD2sqaqvX6EOZM5zeR
qasfad5w2JgHyhoEp9tj2GtghHiLjr0HM3BTU5bxq7HRLzY55JwskfJSguOj6KlyKM8+hcDXBcej
d10aguSj619ZeZ5i6ZIxZoJWCHl2edXNGuneAyeqfI7rbe++cX9q6YFmk5FEVeE+7LRcT9jcHxyf
Z6BR8eM8tl9CqkOv5NnAgTlkDpJ/QHxCc+AYovqkwW7Um2UYmQAg70URLgR/uaKbhWVETuz+GzA9
YHeyJj5EuZm2XOSn58AyYqvwllOcy72+2QY69Ll7NHIfa8QXj+v0AZRM6G6LIJSPrWmyg82nsqDW
4NXR46GUOq22Y0k2c5saSx4sXmevos7Z1gPy/yYKzRcx37dpip17C4WbcwBJdNfcdKCONvQG6G0Z
x8WDs67hjeWFjwAK9nXUPCwA6Q7aBbRwbHGtpQdlxvBmDjXqvKqG8Sltus+ycS6/VJPpU50XJF1c
sXTgHjqVX/WAJ+E8liypVbSqQzd7P3ypEacdhq83qd8QtF0wzEDFsgjQLhbT1toFG40wo/uz0wE8
GlstD4HCAJ64XdP9QlVi5nnhJ/CNzjbenUY9GJujthDcpTiMjNNHRqkL3IOxWln95Ii+iO4ryc/a
XrL2jXqxhr5bkFVUfJapKna5FVbXa+hNx0KkJx2Dv6ILerwxoot2rjOJZ8wgl6PHGk0n4zkVM8VQ
LmfNoILtteyGm1l6w36EJ4obFNQDS4gT713DDZHf1uowVNH6xFBml9dcA+FR7CYk8YMKp/GH04/5
djDchouAdKLu210cTDiP3cPYm+t2FOZRaCJPm9G1559hhSECQca1uDBjNuR+TYlvwSZ+4nrVf/v5
kO1X3HYVf4tUJdT1ZDdznc1XazAwLhEim/qkQ3Q/B0t7j7zecfipU/VQISF/gqYp4k0/kmLjDunx
ayvSK9dhxS5KNd2JMH31xv6FJgEGizp9gPWjk8YSuJLXNnFbLvSMOzw+3gIGEZDgTeg+aQpSlDQf
sbTa68pl0laF1Vmw1nK1yT9dx8qOplIfQV3cO7N+nqTzm2UkMXyUHEu5h1u3kwox5ywt0xrPbHt7
eGcExv9kke9aOhUifWQSURQ8S220tdsgsTzEOo5sfgW6TBpZX/fhh2i9JyZJDhpv76F2uvfA5BY8
f+2h9kMsOK11vMAFhr7KsCN5+oE5033ezPuc2WphP7vIbdetX/6YWf+cCgcQB0Svvx4bq3+wLIbp
g2/lu3Xhi9xoDicTvyTgfRsnZF6XLQbLDzgnSbIcu4QXJGadwpccpkw00Fkz2s8L8/nNHEV388DJ
wY/rn5Unbm0PgBIn7Iu7DvuQXyz7zrfbnz7PCt4sdu2xuiNnP+wyMjdR7W5NaJ6qwIMbYTfd4zTa
EZal+bovxVuz4nXUwZcuXgYZJrZsd/mKZ6gK39oKBQLUJjOnCxkwLbsFXyH+1IAPMQ9fjB3fLDOa
qMUAQCH7M0Vc8aLTT4X5dtNpswXekfhpez8x5ZuG7jh33Y63uifMzlV72dXa3nNvfp2XkH299oBk
9MU5Jje3yYu5ZuDqPVIGIxmbqmczjncyxqLCBfra4G/Kbe4LeSXsXb5U39kwKWaR4eNk98Wx5Jx2
zbwBv2Ca35SgRMjPuXvXauQ9UccCS7b6djHKH9e2be4ZED/OnPo3AZAoHhH/KcBXAcct3/Z5GO+0
7XBLNkc0He99hGZIX9kr/TF77kX9Vkf1t8kLc6iyTm8v/nybTFJjvZBLbU7YKYL64AbWB5ODq7Fh
Vu1E5hXEXrKG83y0p+GhX9pf3TjmCQkgjmht/XtIYVXN9u+5cd6ifizwBww4KbwCvTr184OKsnLP
ROXF5EzN7bR/SO2uBLQYrtgBZb+vSejt0aaBbQXhuO0H9wLC+AyqigpqwofsK3Dr6/aZaby1GWr7
LINcH9SMs2pYBsQjxIyTv9RJ6w0kkIT025t2DOColwFGzegAJdje2k7PJyeTdsJMy+fsM8uZ3xe/
vBAg4utyXMWNNcBgKK3IPMyjYyXaRifI4mW/rK2342awYGbSJe9wjdhz1+uurx5kl0e7ORXPoeij
jVMU4nPE8H20jR3cuk2KXSuOlwJHDKapyQ3sTYSyBmnnV6QG/7Ra5fAEBrj8YCOfr9o2+7FaMv/w
1jTC/SGPzcjjkloB15P+Io8UKcyd/sytSPal3GGmznEQkxpwS5ffRDQs10FcWnuiLFtqaK7l2BzG
tdvRmPY19wzsGHtYjKQQxmJ3udG+g0vAfAvW5b4q3zN0mBZ5CBJiSST0QrhWEnNEa++ybPRvRMDv
tJud3eCVv0SR7ZuFd80xbxMaua/c8qVXOjhVTgd+k0G1U7o7Y1l8STiCLe5x0n3JsVBsxgyKbRTr
38XQv8MDyq7jsNguaegAZmJT4YSxcUF8HwTtX4Ddzk1vnwbHZ6rNEp1xw82ddfr0e0vtJjnA22ui
l9W4P6cwv7KK4uwU4bGoykNccq4qB0YqA9w0MhKl7K9zK+1vje3IpIwhD3aCpTq28UQgaSybrEnb
xM4vNoSCN8nsqu2u+3E9iSGqOLViAXPi68bz6yMuh/JcSkJdm87zkwBzxiLrN8udf6Ni8XbXuwCu
HEv75YSQvccMmMaR4IRbK476xsbmlr/MynKTrslOXr+esFNfyca58VVwKBCxNqh+V7lnzmyMlKng
kQDneLlY+m4HxZSrSIi6UZQuE0c7vqocgQ969d+GVfPkGEP8dvadM3LIs0WcZML4nPRW/yFRt7dT
KL2bkneyb/HiJl0NZzPyObe5ry2UU/O7HxA7LB79zFmJ+q25/63T4FPBuFGhd8SS4yBgNQx8PTd+
aXFInn0Sbeg1t+60Prd5/tXa6sOGC5PU8CTHYUlMektigq+1D5bNWmXevkihYsXcMGPH2mCMsTYE
Vz2ODamza3lZf3Aepr6oN4RGzkVu9hL/MyOqpLftK5169bEDFsN5mVFD2dpcICwiOI298529Cfpk
KNZjXJeATDo8J5ktcduU4209X4yxvoPSlc/nmeDFIau96CUsmS+bFTObBZjhDrL0zxG1YwJde5E4
JyuDzULDACxTp9kO3frpF+1DUVybEhhiAWdurTwuMFX73PMpXK8l0L7VCZ6dkr/fUrDlYdnZlo5G
TiMXtGI3s38H9s9iUuaHRj/c+yF1MuW9HcDoHloZw/+KHpSfJmUI47NjDmS6+rUU0t148cqJe3qy
OGscV8hhcTx+KZ6vAo6LeXUZyBZ9xJBaBwB50+OqiXrZgJGQxmBseijkbO0z67jtPNpBnmDQgMOp
ipd+TaH9GPd3sO6bgXe88fq2xOGXvgtV7E0VoSyK9GGtERvn2TmTqnmUHEE8O0N3RiJJgU0FVcJE
G/OtvZqDP3JsZau5g0r4GXbNwY38bT/i+Y9nGGOFvEpNfeVC1SHAHWBMwmJcNO4p7tirS/DXP9lQ
UtxlXrdvrOGA16c7Drj4trHomc8g42Erbu74aZXbsV0fuQvhy0SUk+3qbbXy2m1bYZwToXlmAsy4
a+yOEmKo4/zi4H+sM+um6bjbF2H1Kx3MDWbKNy+W/PTcOJmyexShZOJJLh0W5HZwt+nSXzccCuu3
yown2GA+syJmasGYv9ZOtcdwlm5z7cjHqOx+Grd6HDCkw7e3T16gGT7mV9jXt4WTvpchCn7ndL/r
FjvCYqUHzRYCAZacjglAdaKXLBsx5Td15vwYIRLdiFHBZiTbYafjuK1cvAxTtosJ531CAVJv+aqn
g7EY/oUMhbacGY96sT5mr9w1Wc+IzjdbfCAmUQVWq7A8e/WvqpC3uplI/mDnnObnzCPdYpun1ml3
SujfzDrRM23JD0suLyYq8s9xau4XLqtGMaDuJhiXUGzHqL+KYDyKbrxv1o/UXpMuqvEOOBunCh8Y
2x1w2B0wvu4uzhhQx4l0FfFohndtuLA6D9HerQw0JNYkd8GSPOW3eiJxN038h0jfDh1bM0wq7ApE
GrJTVzj7uXV/Wj3rPkmrm2ayrxVrfNxbjNMeJjFwzsTS0ZBecJt+O7mv9ZhCbbaAOj01YXvWi33O
sstRwCP6xp7NDRByZMOOGFnvVl+jKzug60KD+2c5OO7MSWm4LloC7VG8hQYB4UWIxJqOdlRziOTZ
y6ODXrKfC/2LugUv1baILQD5WOOqNHwemOWXraQWy/P3UGASNMRHop1v2dKTfEl3WRFtJj/rt2yQ
2W83ZZVNYQbCWT5xx9+oOtitK5amVKcnFSw3g5Pzy4Iq2Zfpm21N59JhtFI/cNw0+wKVeKarh3Dk
l4+ZFtPlsyaDZmP264gtWuCmbJe7hXKQDcTVqLxTF6x6u1ouU9xaM2b397VQGN8HO0v8KT82K06A
2dtEw3pw5HCuC5xVa7Ch1ujLr7y3KVzumLlV25nZftBcTao/NjGbl99nD9bQSAv9Z5l3ob0wpy+6
5VtIrk5y8X7TXpRUJHYqv3u04/Jp9XE/6+1SiacL+NIgmrCwK25U3bCb41zvCkKuACwPSI0Zt3OL
e3TEk72wP+4gg9+6Vb++DBxPWSAzBq6MU7zUOxNEID1QcQ911p8DB6dclU9xtT5FxBTzMUInr+Mb
/Nr9dW+PxS2WJOzF03w1CwCsjvz1B1fdv9O//0A2+ZdRDabqZU4K4N2OLtykP0b2u3iiYbnh0ZBt
6N8tpQRI6TVj+asJVfXWz4ZBat4s4fU8deTfMWZoASsNqXf3H/4mf0YY4Oa7OO/gOvhEoum/tC+W
uj/AA/KcgzYRH4zbwh++4kryTTvMBCGF1U352NeW9YuxffRcje3wFGkXmlxkBpCfa1B+/+sv8/99
l/8H/eQP38vfcusvpfrKGz4tiK20FlxKBf71//h3ct3+LyHCyKZHOrBtpiDk0//beCnEfznuJTN+
SYwz4rFJx//beOlf4u6B4xB0h7Tl/dF3CbTIjQJIRgBj/rt24H9ju/wzaiMEji+gGRHqsV0mjXSP
/PkBqrOxL9ipzLYoRXxOw8I7lylx5j98Hv/DL+Z/fBUPhyizOp5T/y8UmJC+nzrvVgNpNl9gIBal
PhJIXH7888tcfnctzuK2uXzmlzdzaeBAJaYXmZ/mX0EvrAKA34FeoFiQlu4zuwW2nVrHmKzGORyb
4cVqhvWqLZ3iP1a5XX5pf33tyAE3xIKAe/Wv5tUG5bs3AgsGmrojP6u+jQil6z7KFIB5bEfXDBOF
h3Trc8sIozh91Y5yPhpRM1PM6gE/uzXCxEtSyLQYqBVKz2092s6c/6+/jUulsW/zIsAKMMz++Tv3
omkqg9Getk7m6schYqbPYEDDC//nr+PP+KXL1+FDQvADYIg+jIXLg//HxakYxAXouc5bXZV6+Jf5
wL9jANmbm6g1Ac6ibpzW4j2L0xxjwD+/+N8euchnHw1A1fFPDsZ/4ZKMWhcORTfRloAM44ZsCTm8
arX/51f527eOo9qB2eLgreaHHP/lVXp3QZNzemdb0D75MQURBkOuf69+vr7/8ytd/qQ/PV8YouGN
uZ4IGRE4F5TFHz9M0sBdjerhbPPemZn8BuTC+wmLQjTP1lVV0p/zv/8EY55llwTgpfTY/wuFJx9H
bxR4SPC+IR1nAcysOWit639+X397SFgQIYSRS8CBDu/nL3spERBP4VPC/Gl38rEI0nJfQVTeFnPu
nlD+X912qe7/317zLw8mUGLgpSuvKSI8aKLmnueU/U8u2cGbjjAjR2kY/odGqb+/T5Yk3mtsAyph
Tcd+/8fvL0xnpXEwCl7Tkheqt7533HU+l/hSqM0oDHa2qcrNf6Ic/f25uYASfUq9HR5QGIx/ft20
MVZUUFKx7ee+epxAFn5Vqww2LL/hSPK1Lu/++cP920+CFZB/XHh2nI5IDfz5BYmIy6HqfX/r6Ki7
c2Ksl2igNd3tPY7J0z+/GAWFfz4ChQKVmA0MsJdHTzanob98sMhv4Gp7zJD0u5GBG4EtNueusPT6
VmhVZYeUNyn3ab2K5iB0xdlIyGW9sFSD+Og7GFy/5mq+eA6puZjUeeiqCGSKChcESrXCFW7dpYNx
PjMJ2iiwLe3OUSSzdnCbmumAp8qBnRUOs3scx7B1kknlhoFnNFIawHW/7u6A+K3e1TKFDp0za+a6
b9E6h0x+U8yIK7foKoudHR0OeK/7Jl3FsYCjoX94eQ+jd8GX1V6bNugJRNoj/hTEWOuno2pjb3NQ
CO9tQ6XYiXTfitvHzxCe/ImbXyI102ksVa2PT2+6OC4nFU+HvFILQ3j6J6AIVN1Y3hSI2KBnIjcV
h9Tyi3uDaYxAXCii6d4qoTbve4Zx7yhFlrUv1sLv9jMiaHTthRYpReSLCGSCsrO7yPYc9xik9vAq
waPRgONAyyDV3HRL+pPVkQjcrsM3DBSNRFnPR9sB2CX3oNDOXjTqIgaqdln5CDXOX6LOUogdeEeR
JuvY6FdUgyY9xFUp8BDhAcDaIwhKXa3gtY6CYKu188oQ/svqevIhRkmg5Xhx4k8ZhQgpm3aZ+uDK
NtyJcQNXc+Q8GbYL58Hr/WI41MtSozP1nu4QJ5jvpzsrJv9+nNd4JWg9T5N1bei/KQAc16h6YVuT
PWvXFCsu20RKJ7bWATwGp6jwRgpk6HtBycB6mnrt1YwNqDw6YZDysAeY9BILLBjTF6BKyq00pX81
DHzvDFpXqxuuoRTHWGE16c60kCNVbd3Uv0ZS4fXMOJISpXClVwJV53q2j4QrT9JjA9zEGZ7ybau7
4EkpmREdd0uYbqzrHDbqLk4XlOlB1ElAXPZLNVjzcLQQCtyUndtF773W3rdssnzB1I4Subct2ogS
QagBC2Mx96+Tdq1nIfq5ZLBt0a7SViA5NguUZgueDtyTC9vOFMnlsfnNk9/mgAo6QHfugC+6HC8k
hjkYlSZWOeck5hj59tucNPWl4AGNfp5099CMTtqQBeFqvrX4EQFWVfHoHsKmTdGZGgbTc2mBdUkH
4VJFMy79DzdFOr3NixZISy2CJSTSWeJaKcap9jbrmoWQJYx0fsGZULRSd9Ey83jR55XwOvqnXwuG
jVFYsRkNnuHHMFoKJ0lt3Jysc+BhJsszukD2g9tY3X5xI0LnPhoW9AUOVgYQc8UQhHtz2D3XlknT
RzbBIqedYcrGhP2tv11kTN7fyXX9MabGfrcYpt4BC/UZvoBEv9RrDWV+UnZF3WAcIzO9CKpcz/x0
7Q8NHSfdqc4ST80AOOizFEsEGyaDK4UxOXIwa4LnqbN7d7AvmMGJJgX+nNouB4y9xHD77NBPHnOD
xjbqDXeUGu7dcFTDVQ75/WlycVuc7FYJbFw0I2RLmdglm/KecCAKtysqpHNaEbLiuqs45e2pERjE
JaURDo8mbIXXJ5FWDFzqtccR7jd5qX4xBXDmZwucQsN42DTVzniDF32nlOehVXA2ZeQ0ygydeoF2
mVCOsFo0RtCKe481c7wV9ZRV+6k35HbqbJ0OqZe7n6Fim0lg/q0p0yavfLAtNt3tatb1wQVC+T5z
/2UCV0wV8oyc8m2nLP0BlgKjfVebb6d01t9ob8o/aKsr7sapXNW9SSvrS/Zg72Ou489hNJcOlkmK
RZjfZ8N3HElzb3vjRHQ+8NV3kc7MYyv+vbPpXIDj5BAIuJyqdi0PBRuNZhIVQxIuqzYMNr6OKCYi
+FkfMes39KSNK0ndyMUrTi8jPmuRi3Gb6YDCFwPlHaOvjW6HalHAbQmpAn/OHZZPRm/ovQwt6asc
MLBE1MMU7Qfxd/wxWHdHDP1cQBisCR+vXeS4FvQrewQQX4X1W7y0CjR8gIbZZDOUkUER5ZrLwm/2
om9dfS4WQelbmjGUG2FKwEzWUXVsS3A6p2FEAzZwa4iaZ/P4PjikfxEFLIyFXbHMt6PXrQ/0eFsK
6sYlAZb6QYbxIHXtdVfDO2LySC99C1y/aL/JsBdfblks+SaPB0hMfdYRIK/wtWLoXIWyD5U9uimS
GLUimAp65F0+FSayozt9kVi0f1acTzhYaYO0h7MsJloU5CY/IC3iyAht8C26mr1DPTVU/7TFkPIt
1mw6RbNkCJC8/21EfJnR02IYpolZ9WKblXC3klQ25f1qrb3a6kEvEZgC6Ngkq7yenTvslmKr19z6
oRoJKsJYbexsp8xkwY5SyuZTCwxFt8tcleiqFHk0z1TOELCu46m6aczoOLBQIzrV7cKVx3Bo8u+s
CuCBNFY4pInb+N1PoJ7xsC/HSxCAiHr4G3sDjju50K7Citp4r2nvqmlHBiOVB4KO/HmdYNZHU8Z8
6MOYGWC8LMzX2zqo3gT5jmHfyNjnBisND1JUNvmaFJqjMigEB5yU4yNtJJZjZAHgpM3vZ4oWKMbO
W+drSO1KbS7z8Bklr6S2QaxW9IUFVb63to7EBkK36BLpzS5yoGPhwcKeNm4wBrVfdJQF1dYHCMoD
rAQGLZ3PyGWBGubPSFQkWFScq0eU+zVj4u12YxKVcWsOjYkGO+m6Lpy3vi+qeVdGnr23BqFHZtqy
PweDi7FOOVnVwkIYyx85i+FjxKbcbGtPqnUzRSYY8E6XsLthogHcp6uL5RKWTgsFBuzEJd6+2pS4
WJoaA8hS3kcVTUgMyNNy3gypKMhwEi9kogytl427G+0VeVMMRwrw1PMCQdI+SeyXUTIPrJrbOF87
+9aA9re2eYdy4pZaZ48h51ELd2LZEY8TuCK23Zh3O1cR9YVL5k8/imgqOarSp4TFOygoVAo04CWW
pAAPvJetaIkLjBmOU6pMbwvssQZUDe0++P091yVk3jmnvMF7d3lhEDiZbOYP1D7ca1mNVfxoglA/
Evlv9NnzbGIyMTVzr91EbyxrntdJnFCZe9d3uAgPtqHt6UiOpdA7t+g5+ObOkL+ZVdKwLEwR7fAw
R0QoyLD/lohwRABciX9gwrf2e2JtfAooSzjbpgsubKNOvYJKK1/p1XM7VhPJ85yttXPQ8eDbSRuH
+BDTFodT4o2LejV9M7K3h2P3Y26z9oki5ellUN0acQ7vumPYat60glAVQByIVIkinpLmXLw42q41
/tNkLoPmocGtjwDrduBsergzbxSYdDgaZ/sCsQlWyBujQ3rMmrrwFaGxw3m8pNh3K2eNzY49ib8R
Gw5nUsxjHB2CQfSwYhQTKX5p8aWZgcDdyFQ/Cq9EzcVokwWOewN0wm+3zLVQaNbZIW0whVyBiVpQ
2rnRFLMZsBkQbc6LXKZp58ggQA9BKDp0jt/c+JFc3ykV64udO9ccD+0h5iAn8sKzE3ftienorHmT
i8TpULd1fcvX2YvNVETQIwWVbQ+BHpbPbG1Ug6xU1U96KuwnIZbmhYI3yn5co+X3RAffhQWwEEqQ
M7SCnloHIvz0Wd1GQLlmeM5z+opImvdJ2l+q6Thazz+BtjW3njtf7hp8sRNQlXwYdtNsZRx809nH
rpeC8+JKajenLsqRQYXfCuT/wCLWSgejeLO80Ue38lXLPH0t+PAngoQnn7pp8BwcVB9WVkjFI4Hn
dh/HuXxaSNV+MVDDg7EsnsAy54zdb4f/mpqldO5/eIFAxQ8yV92ZAhM7aQOCrJt+WJEBtY67J0fQ
YhTikEXkGFcrAJA4uIq2eo2cmc+B+UhTH0Bg3PT+jWVY20lgmfapgKjB4tzlkGy81DLgIREy6rN0
haF9gKXoZeqK7EcUNx1IHmAJd82E4H7FEkk1OGV+LTGiOXqiiRnAnDW34yfwB59/mxr3YIbZr7ec
BeRrxINQnjzRsoPbk3E3Whao10QzwmvGCYwgVaTzF4ffziUCRG6PhC1VLQm9Uizss+WRkgqpnipw
mPJMcvDyvN/1MDUA6ShROuss4qySdarFnce/pjt36GJ+ImZiQbUFN9bdFNtxu7PXClTFUMMgQX2w
IwPzQVkYFC0usRvsH/W8CYZa0HZGcgZjG5SCg1ex6mKmjmaQRvylswNo04k6dASYZ8drWZ59arU+
ahFiTnb8ortrJfbIjZo0MVAG1jSGCc4CV/3UIWNSCoEtITfOIB8A6nEgNMFoPiY3bp5LrkkX53fR
3I7KCfpbBoIxS4yyOX30K+DFy1t2V8JmPToKgk6HtZVG13uCxYXep1Zs+ChqPdI3VBjikHY1iJ+Q
t6MPk6/ta0O1lb1b2PrFRldW951BgCQYi1T1Va8xF7Cojli8ncrC1qMsg7ZJBKL4Hcx+9sjVasz2
ckrLTzzJ03cnQJ3u5yxnE1KVsvzDPOQFvZq+50sCERd6l9H2JedlLy1laOQTGQkS1N603ghdTHIt
DbeFWID2cN0uvjOrmLIkKzKw3/j8s7NsUns3MCNyk4obRJnQ6lN85xZwKWg7XtpvakdcqtZTr6SM
jxZbau8MxW8E8dt3/DLudTrYlyS03XGlzKJAfAmnJr+oZv0xkd21NqFi4aCuptCPvY58lMjOxlw8
Cfwy2xInn4/zihH/PtCd/MFBYGxIpSA5biDU8vco2pS4na148sEmgGkLac16snzscWNY9V9SVit7
uJunzyPcpuxUyHYkLaBk8DRzXMqSuM57iWEdW+ohnmL+HI4BzCUWrh2/xOBl7/gfuxcZUnTH90b7
4TEtRWRvNFnf7nJDGtw9/NtVn7iGcpBUQmGsxDQQyUNHw/BzyRdNsL/2/WMJEZvWPi/G8WLTIXal
1pTjuz03V8gOfrejKxwjIGvnapI+tG0rSUXnPpqg7Gk20tXkwWEnQ1KW0Lk2leeCFO39Gp05Xdd0
3YZUPdFZ26ccNekrUA+NXOM44Vq2IJdqVtydhZv/wp8jm3cY/aG78yxLfOAcFhhbu0swgxU4IHk9
jgyQOqYk1yOGWOsgQ0Cn29HLIMatXoMOW2MmUkcZc+H5alCyxHZc6QLczKZFO1YtmnkQm2hMjGNn
WNbgKtzNZKj7HWOqtdpRXEhfAe0S8SkHfhps4b2ScQkhz7zqsGAY4+nJ+cK9k1kJJrk1g37Bs3lu
uI2lRxC6NEyJySJ3PPPgJVa+xAFBBmrNruAnKP4X0Ly4prv2Ow2+qU8DbjO5J1+F/B0a18rIMJW8
TFOyvF2pIcaWq9o5qzG2BDxY3oQyujFLF/HLaDLSJzSP8dGOkBexrahYU3p0cWbnpMJrzJgDfq6B
LmQyS4Xu4o3ussWCTksz3V7luo13XupHBCliKh1Tvr5pX3i9VW2DgWdlZ3vMCd5txlEQ0ZosbJLZ
mi9mk9rvgsRFShyTsHeGg1MMAeSwvkCdUXjBo62ozfzCL5jaMJeY2wNXRb84Ki5Lwb6ppYJh4Hc2
hhE/mL9Lp3XfuVYsC0uFXn96OoBt4AQzS92QBu++t4RviiDhz7T2YpwzXnbhjc7G/2Y+XHHw8FLi
+8xawmUfGjH+MuFM1pMjef8RN4FzF9EsN7OnpBEANhgFG6/kOT1M09Q+oGLY4U2kvO5FuzVM98Hu
4/sqbMp3JhcSeqCVaY7M8ADH7eAMgNf68LLDW3OkqODoHWVt8JPjHY+4R/xcsXMWgDURKoeuyIOE
xNTib4W2U3zRUer9cAtbPg3RqLKkDkmQ3+BcbysaDJ3lM3T/L3tnshw3smXbf6nxwzV3ONpp9BHs
JVIUNYGpI/rO4Wi//i1Ir14lmbeUVvOayNKUFCMCAbgfP2fvtWcBhskU9JNIWVDjKdcELd93Kd3A
nV4SMJjK73ybRIaWCE+PZXZHcEZTQRSNKkJLaEpW94gJeCIQ9zSvVd31wwmbC/XCFCt4wUOdpKt6
fhnKJ4vs6Ke5ZVqzQeUzPTYabsm2x4FR7YzLcfM0+AYpDRcbV8M0Zc11PXUs5844AOVtB2YIdPaa
hsvttvZKprb9694prIL9OWlAqrkpP0JsVvUQ9P6qc8G10G/QMuVfkyIitHPgIZwPVkr813ZqvOBZ
lKuQy7LXzRvN/sAL19lMtd6V3t1MLq5zKpwm5NjgJvFzaNG+2fYo1+oNXTuaal3qOz+YJmiUeawG
QI014QS7qi6yl7RNUkrJDpDDTk6IbTe1veSYcYtl+ByUlRcfIBVWVNqC5hLiM8zGm2KqeuzNUds8
121d/3QiIT8SFGyivdcnI18mDaptj9rmiRVzuLUH3zWc2YsKNh8L9KvCt/3NnlXNhl9MaLLmkgPO
Hquk/AxWdsq2RAeSZj6AQ7lx20DgMycQ19ujBlycvVW7Kb8P4wB+KHy/EdYtiq5tXpJke0rnvEm2
s6Xiz/BG2vuwsErMqkC3H+a8Qm6TyCm7h6jATDcMK/sUq3wIMVYOJfmLM+GlGezycDM7EbrFDHfB
RncKOGXnredMYQo7QNsZdQkKZlwz28zv5+DA+QmfuSDiEeF7bLpLVjb154hGaruPIjt5FVjbikNl
Q1reTPBAHx17Qn5KXK31JTJuVG3BXqgaSX+bxHt/LAg4V1iS7ynxgu9jqAa5TYK4fBaeNUe7ZpD5
UzoQ0LgnZ5mJEAzk0t8arCxPSI3bNYK3dCYUxDL/zjgZ7iozlKz66miinMGZ+dGLT+8PK3sqFPbq
Zk2QM61PE5k1Mozv68EVxbkerfEnodTmh8SMlW/YY3R/SQ0TF6zlZNsdMLDJOwcfJ6YxOXZIRIEj
TbsWpBqHGToTpC32LhSItp9PvgNQnuxIp3sW+KrHrUOhsrp3B8OyoZ3vMK3BwLdtRE/W8oLqmTzI
INphGgjuMq9xP8x0c74LeNj0jCbf+pZ0Nachx/VRhAGERkaLl615bSuvtNgiZ+tmYqtQG7dT9omB
ddFc7NYj3hGnOgHATUMdamjL/gzDxWJl6q3y2rIaH/BPV5Bt6ZklBxoE3Icnqa7o3COCNJu6TV1/
o8IUgveYKRZYXFn+sB2NKYINZ7OA4g/rsznVyvMvlle0PzJXJCkrKHMB1ssRfGUJpA/uNi6eijjY
SsPU0KACr2Z6ZPZuWPz0RQYttwmnMnJCSg+9NKY2+IiOa89fJuKzOM4pqtwNRSiMQzr0XXu0GMRi
NxGzfkwa2/lpVwsxiFnTTbdkBUjc8pHCwQ3SBpB3m1vygyJ1IEa0tXSoZOcE8oKKuS3gFEYpbAxG
lTNMBm/JzkzQ3LtRmaHjOKoGOhoj3cO9pwO6AIq2jL2namjczWCzY/JWEtjdol/CR1gOMcA83NkU
hFSL3lXj6dTd9WuQz9l0gXs71o24l+tdTXHFVrtrTbMmQRaKpnLMwHdk7NO415AlDOOgyl2sO2Ib
7GSPfiQCIZ7PPMswKPCGSCvgeVXaipBWJowgD2EfIRHs0R2Oe0IaaHuHNX2XTR3UOjtic1IN6aER
DUFjszEi424Wa1fTYVt2pTdULyVoYjTd0A/SXcSB8oFKBD8vhSZ1F+SA4qloORHsM+Jt10Oz56d7
yZNSHzvsdcX9aLdErNAB8Wjewq5dAIHFIbioFoEMyZ1tVO6WnAYAsePuUu8qf/R+Ss5kHKmjHPQq
nBnIf/1IV2uLEDB8xQrhoYSEEsOEs9b+OVLrYZw0Z+9GwvaHR4l8iGULjmQH4XhQxRGnKuv/APD1
ipPSmi6Q2NYd7ZEVnZwEGCLAeEU1ARBp8tNZyHPepUz7ikOgOTofuqRbc3STScutrDPU/Ebr+ZHH
trT20jHsxmAy6fM3voju0kI5t6IGETukAUnxE20ZuIh45iTIsilnnLtQA23x1HlAQnnk6MG3jJsO
8G2smcVtjj64cDT0MWyTfF2+aZ/DuVKre4MD7IkyePIPnIRp1AxEtVkX6l9fHqsBn9CjoGdtvqeC
OuzQqDnh9i4jkMxs02WU35FN7mmUtxMTw5rGZnk1JoLBpms7AdQlUjMdTHacxw6KA8TV3DbOM5ul
sU+qadloq9QT3YFBfZGdVF30d5iaGXRIwBX6Q5KvpDD8/bTO4tgfPjPtp1G8MOHqOfwWgYRWluUE
uRdsz84hdUs/2C941w/U+RPZuaIoV5iYZT4gSEq/dKj/6bwWdGQ3bdthDcxTytQeh9jH0oRIKf2M
CB6kl02z1rGJdeho/CeHUlZA46y2CoHeTMSww4ZdejSdnN0MYn4EiKxFNt4HSdT5dFJJGXmHCdrT
i2SR52gRoGGhgz94L7ohD53hQAr4dLBrWg8iK40+88rFSzhY4moAIhvvm1xkr0wn8s9TimRu0xCt
+j10+0b/4PiCzuqQiNR1XsBIi5LgW4epzpeApmv5mmNQ1c9I/q0YYv6E9yXMaj1f6H7V/V57PaPB
CBs/JpQQrQD22Yb1QcHWnzdapcHw2paEEVAwa1qrKq/i6JFhQ2I4S40afJfP6mElPohaO4s85zgm
MfYYzpiBtW3DaCGcBbnAKbZ6bPR5H2JJEhpZEtiUBk1zsEbK01fqgc37FfZ6kRWf4PHE7T5j/t5c
FcZjXQ8XCUSuZXtYPmIzUZCIk4DNN2tFzqwoKMRMV95rkkutmTLuiIyIE7qzHlgmbfFDh7zolXVu
Rje8Dyjyyr1vddIDQ5hkkXui7zK05K7ElFZfw9D0y6cmlqk+117SwGbgMM+Fan274dgeBeUdlmsi
qIXPo7E2oovVS6UJ02SnKel1aaBYNo8tpltEXx6biotFbCHYGMfMllaGN17GsZ/QT5RE8sGfssAk
xY6J2UQ8DguTSaD+FVZY16i1x6U/80fFpDgoJh9dtEszhAs3S9hLXeLggZLWsCwXDDKkMxXQ7Vcs
OONwUtwZB2yaxut+GDapj9YyRpwFkUsPYFmnZg0mdtyzE43G31um7ekgVhHxN5JuLjp10kcxDXTS
QOTLadVvy3piOupWOhivwHmwvI2hwZcv+zQLL5Lx9Q2GTQDKuBQge7eZl2y9vGzDo52RNbh12j62
WR6LGdc3TaWL02s7PSKmw2BOM7penpo4T7NTUnuKlC/Zhpq2MvfldG4JTPmOMTz8LlszQpFFjTAS
we1btXfDmaFnCUWVAO+7EX75hHrYJPdxPhXNa0D81zHH3lDejgVN/vNAR5Tw54mu/944fnJHa6kj
adhNcExJi35cvEEq01efZo6tOK2mpfPPhRWn4iGihHWxkg3wfdjLhXdINcKA/SQD2vqmd5nZOmko
7GsZK0r4hb4WCQ7MDJO7SacOkQmO3zafbbbE6l5ZOAC2LpSvckvLgi4fJPL2t+Lrf7XJ/yHXSMX/
Piv15mtP0yHtu7+qk3/9m9/qZE/9y13lqj7OFxCuIkRH+Vud7Hr/col0AzOuPCZxwkPI9Z9YWCn+
pZTv+yFpt/z5V3nymgKM8BNYLFNWh50odP8n+mQgsn/VPQboulwCPJF40TIgZO69iJQY9KLKcx9s
Ve7Djm/96YmeiMb/0nPDLGbsD4hlQD4yAyjxcCzZ11GM/mvbguz4y5X7Nyrmt/LiX29FunL9VIjb
HBT1b5VtVTh3VuAjhrHruDu5tkczjuQM8nsKHz6fk5iHPIij7zSPl3/QYr5V8bFj0krw2RvXLwI9
q/NO5Oa1DBFoPNU7EnY+BYaKj5ndz2wKDnAQ1T+82Fvp7K8Xc0OXL84ho0QR3fr2c1Liea6VB80O
A/e8m5P+q2qs/Pjni/nvXwTNFrJP7rHg3YskQ6XjwrUaulqpPEPeGHYLytePf34V+63sks+yko35
qsL1s4REnL79LB5RQuAMe7Mz4V3cfCTbBsPRA87GJf7UUk1Eo70Ne7lz6/640L6FKLrx8aPltbuh
IXRu5LzrldwtgdqCf7ristCTZfOYmn20fKtFfjHLHSFUuz+/cWeVSf6X3vfXG8czgMEbXaNE0L7+
/784O2ovpONtMNpxeAQW17cYSg6oOtrniPGzOUQ22LltWouv9CuXmwmNAXawCPFqOxC0vusx3wDf
1Miv59kiirqh//OcqoFxlUOX5bMDn/4hLCt2Dax4TsnkSqQkU8/qgTMUv0wnKRbXARiDzr08Oiey
M7eD5Es629CMbAAQHd2hWlu2vxn6OAjPYUcaKGclhnVr1936VGXqE0PBNj4p3QNjkab35d7NyFVg
Rt5BAp299az9Dxfvb9dOKWl7pK0JgvnkrzXlr9fObWorh4uxA1KT31iCEZUmSfQfXuVvz6SveEyQ
05Epuaakv7uDUSh0JbnARHcJ05KXp23cm9G0daZBQEe0q+2fP9Xfb2Xl8VAqxPQs2KjB394RHnkR
bp9os2MIAvGhJwQDCy0A5iYjNo0bdidnrO5/ftF/8yE95cDXtd1Vzuu+c26EYQJNnJoMv2d/z1Sd
XLakg2+rwnuCU4p/+IhvtcPrTc82hDEBLisrvi3Wd/OXLy7GulfoPmA+MHRQIqt1qjiNP3rO3vs/
fy65fjtvnq/QExhvXNZxmkrSe//tycbGQLvGwZDk8oWYcNsFIb6mFbV1GjwGQ3Nt9dqLd0vMtAHS
nl8eKua5PQZV23/0SJu6SzvEFb8vwf9WKv8hV23/f1+pnM3XYn5Tpaw//7tKkcG/nJCMbCG4GX3P
XWuR31WK9y8CzLEt+Y5Yg74ZAP7/KsXx/8U3bLMESAdhuEPE53+y64Hhk0zOVNpDis/zS9XzP0DX
v30wfZZn5XqUOmhh8Lxw8769a2u3bBfSem3oWGa8ynzxlZGY3BbGVqAaEJUkrkxu/nJt/k0tgknr
/csyCiI4mGrEZirE0/LOOWE7JBY50oDKRXzBsQG7L2BxK2h8uFCM+HdYcTMPoOjcNLdZFtQ+cTyR
dLHPOlV7BV/E1RcV2YU+qAF+FDRkn3juQSzpsp6I9J5jhP1Dxsz4sYfFutjWOgnrQ1aQ1fcSgA9S
pwYWUXMRHcTSnauyptr7LREzeZ5H6qohbjfdZI3dPMdxP/+wBjDl22XdZ+JcEFoa+R0s8DxLhsPo
pIuNwz0Z9X02i+Yj58Y82g3kL3oXGXoUd3R1IpKYltD57Fr9Eh+twCMcJ8unscdHTKI0kGiC6KkV
MySR62GSlERWb2hWKHBWGfKUzykUmkWn/lUyDEQa7QzKcWKwADSOELggD3zoUI/YO0YkMFtl3z9k
iZR3drzSkYRHrAUEpTurRfuJizKGgJV21SHR3sC0To3+55JIAgDQdefU9xFTlPJQFPVkfeyUmtWe
sVJfXIslAvdDq3PKjpJp68tIZ+V5EsQUwYH2nC1Y0eYlaAJ9J6pg/NZ3Tkp/wMVcsYtSCqV9DbcF
wb3PcP+bIPBu3CNe50PT4lzjLS1bom+kpSlPgsasTT8jCXc0pemoprQEkBrNMR3VyFYfhyj3GSlW
hUKf55EZFTeO2S80V1DfWExM+vt0Rnn0sSuJkOdHyvZFkHK69dp5pi/SKWR78eQvECBMfZt3nUVq
aF2mj74DQx6IRDdW+xllxndR0oBCo4rAYZ9bhe0dJ2WQ7bTL4sCimzGtakzxRL+wDjMXjx50Zg3j
j0DpSapLGLYZGeVOTL7hBe4wkE7jMIxdy6Osuy9F3bwI4NjdfW45fPeD04LTMjB+UsIT/LSu6V24
cwvbLKI1sCcaM9L3eSdVft8qGDLHiKSyhoy7qUqyIwoT7i/plqJ7oNtlxat1oK56lC22rcZ70SKx
fSobOymuXW577kJOxvz0phYdjK01AHj9y2CR6XAiETDLUQKE/GaYMsgYdjoPvA7tRRMHaBgQVroD
Gb4hFnhmUZHvfUE8hEh/junY01BBMfus24SrRpOIu1mhIXwZ0sFTe6sdabvO1GuoRBUHfXoGTfBQ
MZZgoj4waH2ZXYwVaJTTeseTQrkw4oaY9v0ch0wNkIGjbUOIL461Tw7601BoHhXRTHOGqoop3yfa
CTq/Hz0aSI8mrTGm6zJl3aBc5IbMEF1Bo/WyjrS+1krP7ZwxRm3RxfvfKdYyf0dMDMrdqKu9H6az
0tdCy/ADPfLGfUHvuiDNr6U5UNBdUIjrgxUvwSeFkpvgDLdzHmNQSrc1Irybdi5OSczIAubdJLD0
J63OduhGkarCmUzXVgVCpg0Nu6zZSK+n3HefFLaEkxvzXcFQYMZcxFsz9P59GNfFfeuixOjLAKAD
MvTpisz16NOwMFDe57aV+g/gYh4rVb62Nc0imryTexSFked+GShjq7Tn8qfqlumsgQsaOuPHSrIS
Fqld/2DiAMpkEqCI6/JEaoc++LH7PGSISaoqIaBhkZ+aAOEzX/QN3MJ2lzjyxHCnO9IrJi296r9V
przDZQl7y4xERUbWR4Rc2Wbs/HkXrt9MSLCvsYL2oudw11oTaCdzbAzIj26dTUMM9G+Gjv5aP+CT
gk5h0U3chyAJQGLUtz5Z5s7nIPDJGOzj9DbMOGqWak+oLWHVMdF7MAkjgoDT5rOM8WDk+SeMdFdU
yGQ+yfjSL4zORNJejKd32sud8xwSu6ij6wUL5cZx2AwAmV6Rz1kcYrmURycquEOUuVLM5vfo9T6w
e42EF/O4Ao+52A1LKL5+TjvKfV78+ZGUX4Tt4Kpe/a4/uf7cg/NerpHzf2HIwlGlYoTWtgATbQ89
q+TEtA1DTSsPuwiRJpsF1aeq+11sqx8cvs6WLE5Es6lN05XzS5RrgyuJk0+VjIJYL1EdGkk0cxY/
Mh47sNcj3IIbhVJT0xSkG0oFDv8d8Azulv4gBhU8tCK0aBualha6d4lBBdz2kfsgGiyUScndA4bs
eRj8B5Ghge+79BoFLwxOWsAhkl2SeFmqJ3S8sZOR3TIj7MTacZbuTA+8HbdgTA+aMNPpwe3YlAi9
Tc9WE34joX5ismUwVmwdhm0LTmvoLDxH40MYoPyQrDNwbYs16MPKdsgY2402nUEiEMzV19HAqoC6
6K8jz2m1SSxuxKC/Hdp94xXjEQMJ7eLKy55mEY0cMqc44CKT4ZFuHC/+HM6c6+Z0gY5r0RFtCJLp
8wvzmeaxMr78ClAt/hJa9GO3nq/JBZdzc80qMWOQI6KmLtzgsx9U8uIsefU1iTpNLmNCrnlPeAW4
7oarNWlkNb6bn0C6ogTWmWoy8g7s4LFrehSuSTYmeBMWInS6kQNExN5wk8SgUbmrl3gnpqF7IbNS
njCr+V8acokBlRTpQ06lyJaQD8PBm2bvrpfhV+GCIQ9iy+FYndZQq6REevzNzUMjr8mbIUkl6ONY
bEoKA9JjOTYcG2/oEeb13jZeLPrwMp5emYHZcJTqvN3Ws5U+u0GzINmKYDa3uoZ11ku3I/I5au10
70TK+2VnZMRvi2LmC6d8e2Y4YG7LNB6JabUTERwqkYuHuDQTvnpR8aGJbrF2OIZAtS8JfeCo0f4R
G6DadINO7koLWVFkj/43pKJQxMQoLgG9tW3IGGyvOwNoPk4yElOnkiYXBi96HWmBNEd4CBe4R4Gl
uxzM5n5RyJmsvL3Bmplui2RAzVLnHQBlnbcfYWYvJ5u/RZgV1fIsEPPvGtnl7PBxPHyXSFOOqsvk
57aRZFvSTSiWbeVMjEOQyCenuM6cz11PnEJe9sY+xIOFMKVsU/HJH8NjuwYNp2VrTpGjy7MoxYQj
y2J5qbsIBVg8OjcyA8XGqLf+GEz+M4ZHXFzdALpZkJ+BIKy6TeF7bE3lHTuWwKPLMQ+MqrLko+4i
cB0ludRtVDXbBaDHMZRSPaSFk54c1sqTae3snDKpOyCZc1n5Uhe1ctZd+a2lj1WvQgqbYjgbDYFN
pbn3MFBXP/S6H9mUMB8a132dxFSc6R2y3gKAw/lZ9LreZyUd/k1Yx/Imy3tx8bp+uU3AQJc7K2Ra
to+jsvxO3HxX7jN0uucAdtntQhxmTxbN0c8xMmyTpe94tBXZBR8MTSDi5LwsOkoLWExQZ9a3ueiS
z0J3msNJ2BRndF4hVhMsc7sJ/+smtEA2LtqrwemUAgXRmPxk++wkiEQzHv1x0hfMI/qC+pUog3F0
NuXsjg8sPcwk2W9cpqHNTI2LzgPE1lAcB2vB/dB0qMqM8qH4dLC9ogImXmYvBp0YOdPbPLPmUwbv
D3oYktvSHtVLyKEGeVAdAfLEthGSI4AW8y7vwvFTI6TjHFbntqYvZ6ELn/3IfAyGNrhR2peULsXw
gdMjc7nF8sejiAYOZIw3oMkXPcs0TnAERIXoJixEEkF4QOj0q1cKbumsnAGZ+muIHa0AzG8zjbTW
0c14IGFGovoCYnkEWRT0Gw/Q5m6ApI2HYJi/NeM6LgNOieJWe/Z0541WoIBrBOlKwXcRG09ZXPtX
3eI+FGbBiDPhaNEQtDXxmlKVj3QnHHIpy+7S52q6kOwJTqcOsn3hZ9+b1pCNuxg5XLt1iJyAl2of
rGmGw+ZCvAy1KvZ2Cq46Fzn5jkU8AoQjUAICLmP9TW21APVRN2ck+iA6dvZE0UfxHUMxBPN4MQKS
sTmSM8JGmKactkyPdu8jBODOPOHn/9oN9fwh9Vbb3zhmnct03ycf1zTFzRhV1tmwUgOxZ+TXD+mn
yEvSK1Z1eRWUMKGHVDO4Z9U8hkFrH4beJfidVfyOLC5/T0yBxZ4fp08u9g70kAsqqdlObgaO07su
U873AHjis8vU/HrSxfBgRSI/wmt9Iiu3PUM3zq9dt6ye9NR2h6WZINOKuDtCcq2JiLB1TNYHkTB4
F1tyDoRHsAdUppvcIJFNZvwTe2bkFPULd3OPU7Ry2unDMkze0a0EJUZatwlGgCLq+iuXw+MeINSw
U47EF5ey2R8nux3OAimquRZJZB3WzsaF0HmTb3lkrFNbjvVB6QpNON23hhdNKQabsMEhq/ra/YRG
B+pWxRk7i3lqe9fYbOJLt54gkYlEBR84NzK+jybPO5SObd8UbeV/ijG3v2ahhZ/BCLHclULfcViE
stvybvfEzztbAeWPzODWwmRkLNraEWlbG4twBnEVBFXGhhM4fFsAr8gmXj4Y5GU7U1HFH5EY5Pfw
VYZwYzlxzo+ahgUsdsMYOYWSyaVHVzBttT8te7vNzHaMivRHWy/gWnEBHmaCpfRhLBGAMh/18DnW
rr3ekBwpr0YfBhjxkqa+tkzln+eujDatVwykHfDIO7Zwvnlz734kOHIhD41J5Eb0pKQMaU/GjJgz
2yZuBJD7JtEB2KyMDv1uslX8rOK8fYHgi9lVO+oDs+N2785xdLaZ6VxI3FXckF1RPiKLAWnvVZMz
b5e8Dl+hE2ePQvg/y5iBSzXE1LuJ3Q3kcts6ZE5Au+B5tQIhxsga9V0L4++UYYOjDCCHSk8JWsTB
5M1Vstj5udMpVGadgMXLQQ3s2xZlogVvcsS/bOoDr4x9N5XlzjZwe+k5qp3l9t0zm1t57katbvtl
Midm++jjBfeMvZ2w0X4MkUXeFKhRH0ukzbcOEo3N0JiFqx9c+XwtlyjT+aFVM6DQyMt7hA+s8WwU
Is9+FF3RHYaiT9V3dGP516K0cGzEs/8N6NF0adymOWZVVZ8FXjx374c6A2qbE8PDXhyPD0ZHfklY
tl9O536Q7scF2fBwajDxPxOb7OhtzToGilFY6YaTMzIzFkDvKp9bUeBtM6EAQU5UPHlQ6B0I3Eof
MC/goYpy2/vCWJ/wAvozJRGtSwPfdjNnhrgqO1/kAQWi/21sgrG9zl1CJog1WyYyEbqk+lpUc/tV
WOXyhPwUPcPEQEXzGFGXcvWIjrsZnWqGXZjnpXOV55CVkdsnz4nXUPywh4rlhJw8f6U4I6GxRpVH
XENqpTd2B9xvp1wesQl4wwudKDKtjTvGV36qoue2pFPcEbK4FWNX/xh7HyNpU4Wty501d19zplaX
EQkRYUm/elluMfDfuCmq7+wLQ3KG0eo/BEoO6JRLTz+lOD7pViUqS3APOPVpSdpFo9dshosVLO0+
kWJ8TI2FnCHWNANWMUh43TdBcckKWUryVtz4q2lqugiuFckVWQ8303qexkYV516hlRw8u3QPySJp
peF4pA2AcZ4saxRg9P5DoyBaT0iAEfazqtOTQEXgbE0p0y+TU7DD6L6m7ZCEFY2noEzA1dralQ3r
Xx6jyqxc6xv/mqrfHag1ZF40LyaxoquqayIcchayrnzPsY1f0rjsURiiWzEcisZ3KO3nrtg7pB8/
BbJbtmxN/BgPpeLuhczGQ4QXEen+r78nCXD9oGujxE5LdQ5Ae8RxBawxzDy7OKeRK8oCc6pmuyZZ
BeASPFSaDMsJb89Ebi99wKa+K+OMi4FnZRFoxxZvKa+KcBh9ZFWrjeSg/AaFi1/WOQnJUxl3994S
cvnncGpeINJyrRrgVXB7g4g/ZVaSF0qDWtRPoOohJXHeVcWTljPfvzZNYBi09GxDVlbMvMFpbBXp
QS4wzW9lxTh/X0a0U/9f34ZmFRfJNhl9n77UaXGdZEi/d1XrA+QOSzVmgI/h9m+RlWXTw4To+sVy
Fb/AdjMu3+9GjmoomK8sK3G7AwpcvgMPWU538NTEz2C3bfN9B/rVw0SNnx/0pcbkcepzzUcyneL3
G74n2qzIYes7S6LNhRsAZPWq1W3ZvRQ+fW4i1qOlfhI2uN0H1ss4O3boEhjUOZrvKuGknt8QiuRk
LqmcWZ/fStae8nogn+CZyr8znypvivSTJDyzAXbt1+uOFkfm2AuEJVtyC/htJeYdj7SB2i1umarx
rpgO996Znp/VbquSFAz29K66zYCzJDumn+F0haO/DmliEX9wDDyoGtvRaqp+nxKtPm0nonHWsWcP
RGFsiHBIe5S9unOQ+q4JqBr49ad0CmyOqUF2KoHc5pW/lI9ONODe/z/CJg1roqO/Ik2Q/VZijtDa
0rrEojNWsj4Hdee+/HlS8HaCx2wdypcTOIEtQtvjOVwH8X+ZqWVjbIciXQXrtmrvKoL5APxiVp0A
K/s6PSiJmeUf5ni/6Fr/NV3jRfm3zKw9JqNw6oT3bjZBNV33hupp4/lW80KrbhBb5P32T835DnE0
qEjw4SuGYLAqlEYw763DTJdlY8gFfChGfMLbcBAEjNlVv6kIigOw0bpf2jGArAHIm7Nxi9rKhp6r
qoqTiwmeHM8aPmKeSQ6k/coL5GEJftZb00z+fE3Xt//u44UBGpAgCIStGPy8vaYLLgrJ/rGuBHFy
VUlyK+KECJ1OudO9Hp3xRvmwKbCutY9/fuW/fZuhxCSrIAA6Ak2I+25CCjxVDigBMLxlNpUlirAz
LeLkZ+I2nCAQhIH3/PMrvpuUrt8lVWsQ+uiEUBtCKnz7YXWV4nUhho1FoohuF1IxSVK2wsuULW6D
sTUMrokP8u+QwzWXKsCGRLMeTIHog846WKYe5SbBZdH/wxt7Oyxe3xeMilU8wvSP6Zr/7lJUrbbz
lh0d1oY93QdlOd1jEKJe1CKjOPjzVVi/0bffeLBKb+hlogPiaXr3jYdz5NV1JyFmIZmINpBdVL/F
UOOc//w67z8UYz6Gav7KlBOofd7rVWZ4eBnPFKxo0dFaJ841Lfa6ToYe7E7N3vDnl3t/I/NyiG88
WzEOpekfvtMUVLNMK9Yjsmt+bTzplDJomGe6QMcApXiCwWNeu1BsDHSRF4qs3Z/fgHT+9ha4p5jg
2hAwEZn9/v9/WZ/S0U6nnCEQ/CT0l89JVyzWnuAG4zFutOI7ag5n2Ftd3DAaSLr8JVoIAaXJ0xLl
0PuahG/6wbRMDBPEW/yeZG5GlQ/uwtg5ZgQVZAjhI7NGlhIXOtBlA1qMyyoeUw4ZBI6fJpWBLaih
qQOMZImGuCWQ/p+auLFIl+4Na//vGYw7GDZahgZrEYrNpl55hkRdrsqADPni1H0J4tlJrzAPp/Yt
Uwev2VmFN88nXRhh7otx4ksMUWXXTxwu2FAZ0zAKbDNcPAczCH5xUAmufNeTLHeYRLpuvWPEn/Vg
1fkeHLF71frKf4jDmb9tXRixGz3C7dk4rHjyOAp33YmzhGrAHkrefK1NejTK8FWyrsVf42ZqokOa
yeAC8odOMHL7/joDqfEqVMJWyTUGBzJGjBQuoF2i6LkKIwAfJOwlnxZtlgffmskTsGyHt4CunhGU
Teu9uE41gdLHwh8oQkxgETqeuPPc/4Q1TBldh0lvfZzAmpjzTOQDzTdU53QnGpXJHbk4BHDVpIbh
ME5pJe1tcnZmDNSUVNtZJ1RRuQq4UDRq0qM1ZVzLiMnNcoq62DJnU05s0OWsCWT9XY+4bR6ml6l2
LHJXlKGX2lV4BwBijKK8mvyx9GCNtPSv+3Bu2v3w6zf0qcOL9AxjyM3oRtIrpjhNwxODvF8XwedD
44bm1WvCS8j8ocjPtiNYou7eTGHzAoTOMKhppohW8xgiyQ/9Z1shW7QzwWBjtsb2lrinqtxHDYkh
TQQsJcqnmy6rGCt4VTbfIgPkBFl02Wxdfldp05gNNV8sFmGrHSAA0Np8lXVuP8xxLp1NDGHR3UFZ
X4oL5yb8q39+WN8pDnCHslRQQoUsu6CqpP12Jwi9HC6YxH6Xdik1PY4d/4HPyDoVOBFJU7JNbrOg
5yv48+u+X3xheDpss6tKx6aceF9N2CMHRLg1DLeLkPU9tugt78iUnf6BC4kg5M0ij4yAjpZEZBUg
hUVe8fbz0Vh1BoNDYOMoy/8Eka/8CW8bIHaShS7R3RVyT3wm6GmvImwinw0PxeufP+rfLjFCMs9j
M3OQlAVADt6+hSWcbasqScgRYzDd1zNlPL0m/0HaEgWEcucfZTxzDf78qu+rCj4xUpgVRKy41kh6
374qQzd0kvRNNxWp1ldKcr5h1Vpn25jJ8PGnwK3+/Ip/2+f4nIgl/i91Z7YbuZJl2V9J1LslONMI
dPWDz+6Sa5ZC0gshKRScJ6ORNPLra3ncLFTm7c5E52MHLgI3IjS4nKSZnXP2Xhu2MRIdtAh/0sxM
PLumKpj5LmkW3ZoZTtImMe53hPjU3f7r7/Xn28exEM1ZtrzoymAq//nMhB0Oz6vJu1WC44oICsJA
xD1UvKX+/Nff6P928aDGB9K3EZughPzHtxEyFjJ7DwWkWZri0/fjDPhDWvIX0YhRPlTS/PxDvfGv
vy9PPl/5748nDmgktE++RKrHe+r+6QKy6dVBH4OhpPdEeJPV96fZs3BSF3NZwxzwGLlnYUH4CbCm
n77QI07iXPYfferCZRdy7n46Ta6cLcIU/6pghDhv2jgq78NqdJ9JVqyuI0N7k8jtMX+JGDx/VJkD
y6yJpQSqR3uPrXac6WRmWTttnGQcP8pMXvQ5WWROPjdfs8GuMH+4/th3a5GLLidCCgBH2QXNJ4QZ
0e0X2zFHhBi1vDN2yHY1ZyrJXptIVlqvU68DcboKRFjB/vtdX5Mcm+J4ke14mezg/D5qmmLDd+Ro
lqE+lkt7mgiYCMGD1qO4pKyzaqdeTkicGkQGE+p3nwCXBX9f/+4uCZe64lxR68s7b5z5CkmJFf3G
0k38UISJzQR3mbRVnYYghm/U44RHKjRUFTWv05M06NVp47BxRstdgmwbDYn0UKYsLftGyYDx3I2q
kruMuHWE7FMubnu0AI8A9S8vLsFXhdNi+ZmDv7zkRkXWbe9Xmh8ETQ5N55lDQpRLs/eLEsKeWyPi
sevxV1m6hGsHSF/Z+GdpYdoOee6vewS35H8hG960qh1Ih2nrmRan8OMfGVng4Q5gVATeMnFJrsym
F19ysthIEfjtSTTEICLW9pL1TNpBtq0j2e8VsEoMr0jvDkyqJbz7JmYLnHOPbExpplFd9cWCEg3T
0dUfe4JPe1CxrsWiuP6jKZR7Wd2/tel0uVRw9PSxTTLOY398PKMgmVzh7QrlNdnz0rsO6Vm+Gr9x
4WcHhvDumTCxDfHd4k0woHny0NTQPfIIDHpHA1NQmYmmogUqOtrmHHP3YJT93TRHk96VEdmba2sh
fOOc13Sgd6rSfUfQgKqqczb1WIRKnLEXbbhFoBoaQ27mP7Qui5p5yXWtk3YfVJKWdTmzddL/vhjI
sLiMFSO4y8XNVeYSrhGoJroiPsvsfz/5/5Za9Kmp+O9/XT7nq0GcnyWp/q1m/J8/nbMv1fTNL/3n
j/qHT+r/9+9/Tr6bC+L+H/6w/U22vx++1fzw3Q/lH9/gbx/5//qPf+PjP83t93/+x1cz1Pry1RLc
zv8g+/RZvP65TPTMqvF/fPgfKlHvr2g6QspCalRmY2yJ/60SFbbzVwevlrQwcLhBaEuqkL+ZWRz/
rxa/IOqj4bxA0fmsS3ci/c//wOZie7/R/RfzB1/337KyyN/r//+s0tKS+JsvBOiAloEfut6fKlZp
C50MBalqvbH8A57Xvt4AhMz0qzvxyrDNCiVroh0j4GWsmjaDfRqm3RXkzyHa+0HXjg+uaZ3wDG0t
zI8WTa/xV4qdkckzwY+0+sJ2OPbAF/sjTDq33jFsLs3Rk1jIVvbCKAoyQFkPL2GBwxtwLCy+Ax3k
xt7YZkijV1J8G8Im4zmrp0fZ2X7xU04mwOKIPTYNNlZdVf1P9C7ZbeUiCN+kTTllP01P95FBp1IR
Dk5v8m7TTMF4Sgu7Xg9W7oX3WboYmAUcToFL+qkdP1kM89V+aAazIRbgSU/RVxNNZ7Kvqo2rivvY
E9f4MN147YoSIRf0IC1ZaFnakWJqDZVFsjW8WJZ6H6LWTo4G7QRDYhALaPHDZ4qTH16no9PSRYAc
W1xsvKWs6xXZNoNkvtO6IzmPCdZmkQaufPFQEFBTuCRW0m5udXI1RUV3CmWW9i/gLMWyD3Au42kz
4/SyFGphWspPoOpjYRr3loy2+BqXa9jvaAUbqJ+CSXNttwxunKBk9Nwp+4mSNjLrFBMM08AhlvFx
YSZB8dl5eOgrD3SanRlGvTijUwPyz2Rm18SxsfZm9tzkbhEEtiHKivpPp7fjGxeVVHivkCAlqIYU
USlVMTtvDqyEj6KX6n7KArRxZcpo1g8IPnaFhGzYBQ+RGJ+XWjvHi7P0u+ztdNnn6TJRerQmwPNb
G7oHX54ZyLjyqL/zvc/Jezi3aFerldDR+JoFUpKdw7BuX6SlKt9zUHHzPu5sjAMYa6Hgznrq4oeU
ucqt0TZcSxyWSRF+00Et7W92isA8FrPupiMG80jdlKayKDTGtnShPls2EZJ67yJ8xe1EH2Yp3EMf
NjlmlhBVpXVsLZM5X0EYY8Zdi9kiuxvXT5X+aLW/hG/wpKzsroLaPYC3gkoaMHZNL+xH9ZvhjeEl
bhpKwU6SQ+VAjzgPiwMTbmcpHsrtXDtRTund981nxIgiOfqj6cLH1miVPbtJ31sTkZOIZVLUnpSM
bI2d7u9oKmflDZxUSFVIP63SPsQ2PIdtSBkLTCJDZASQAzlEgmV4TN0Kz1EAo+GqyDHkF/6o9s5E
k1p2yMG63j2nSESZ6Q/5/KiXJHxviy5hfGsjkgn9kSTdoEfwFhafeMYNUl8cacyBCZ2FMTIBWqMY
XYq0vqCjqn0egaRcM9oMSNEiiJuWpWCYGE9muXJG3LbQCOriiSYceB9S5Ll94e++zHBVrljjcoQM
qLMhtoKtjqZfee4lN3QWnhB2yoemWJKTBcnwrqIPSkjYELFFjhPPgwqi4LZqjfskS4ehYcZIdm+x
Ep5gvRU1ULR82s1inJEJmuDZ8tUCxnvuT6XQ+lrNalzPbPgbMt7FXiN5RmgE2eSHV3lEXI2QLKAb
NLUed7Is42PnwG2jHyCvfOgdZLU67i4YNIyqQunP0S++4gJCax025BfH9capoW/C3fW2cmRiHRLI
N668jLZ+68Zygxt4WuvWwgLt9OLolJk4D2N/Z4NZXOdDb+0gqjXohvB/o62G4mQUcgrH8cxT6LcD
Zzc9XBllYDVMxUSqEQqbYJxJQxXm04eLefD9Tj3o3mQHAbdk7Xm2RWyVY3YQUmNCC4V95YEgRoIz
pa/w0cK1aCaIb1aAstQM8RF11GMRqngXBMwLJxkk2NsMMsiSfKSsIlM8F0o9wI7PjmMWzG+VInwP
AbsQT13afuKoU7sMYf0rTYXhvtPqIgqFmGCjveUdmfZO4aVXVp07RMRa0TqGhA6AvvxIlpFTtc0H
X54B+5wsFR8iHUB+QZ9BOxqcXdWSNughfAOs7kYHFM3TcTChczbkA746uRNckVLSHgHptycdl1ej
o/rNEmh92cP8bYOs6uCh29p0/jidYY64JzMiIUkwte1d4TsH0zbqY45HtbXB7hyh58YbUOfDIVr0
Z8gl3PpgLR7AGO6qqkyviwQatR3M7hUAG/lWWlSJK5hJ4c4rRAYfHJT+OiKC6a6ty5wUdcdjophB
5y9lRxxc5tfHJtTunX3pIookltZRJu5gI3mb6hev9O+BFbNFCst5ELRjN6JPu12ASGojnKq8H0Pr
cVSkwDG9DN6VZdvrCofSLrP6Any6K09Mqd0f0Rz6G7BdM5IL8yXKgbUmc5XD1wP9GK+DSBCMhqsd
yUScu49WEVgrR5pZ8bs1PCC3DreYLNSKtUyil7WHbRczlRVNK876omTq6KmCVoT4eJPal23ds/wa
mWlOB3BH4G943yVBd+0UJgfpnrj99QDRL/MLbgJ3yFCWhM1AMpXazVPLbGSAi5BjLvBWgWQfSl4H
mSiEK5lCrs4Eoe9jYPlpIvD6hqvIhzJI53JEOFwiJ5VpGMYDrkJoCa51ueAqtR4BTzJ8N8eJEmxg
cm+lww1Ulb769mz8ah9OMMyQFmXi63fdM1nrlg7wIuSKnSlBWQKQI6MHmWMYMRtFvZTdMa3A0gA0
4QmMTglyJltca2eFbsAsekQxVFOpXei/VYOmjqtQFzEaPawpW6WAt63aysw7Hy/OoSA0fDO54G+m
sJ3XcwifxBt7pFAaJ8PRzobxKFBfXyP7ql4uTuaCFmjYfE1OzEkLbwXge9wKm/hSnKFUf679IKL2
FuHJRXkP4q3IzyJM8o+2q9xnMbST2GrtDztVTPpUTiS3rlsYuDz60fyjB3t3YDZNP3la/G8Et946
cDKxT5bwAyICxzpUbvdyLKOTrAL9AEuAZYMvyG2TD+FwRHmIVBlyLam1YN3RfQSPbY/izc9zpED+
DKTNMXhUIj2Fz51fvcbxrOHSexFiqTQP73tnJEPismhZwukuDEZKrlJPvr5qm16hO0yU8zh5cdWx
C9F82i9u7Z4HtF/vxkSPdpXKO0DJPDPpAGCEYvSuy8WEbg5RO5yS+LdaoybqOACG9m5wNJwzhvwk
NPvtGVYvYD2/ywhZDsGWpyOzQzoyw5PMAnOdJWjXUgHhbWUzyDoydwb173fBDnz8J6A1fwWnEBxw
7dWvOpyzdRiP9C7cojH+agFlgLAzQ6F90D1dD0BLkXsfLNJ6HVyYnKvebgf2pGQMfuDh9b4WXCLP
bJVkdGhDGIlP5PoN/EHWcOPaR2wU9lM6S+fsExzwUjVx/lmoOTGbZGjM8+hY3SE01WVvr6b0Enrv
nOGm9Oc0MBatiyo+FXyJaI0k0rpeqiV4qm3dXXmzm5WMH7CA4YLiYNP6c/ocRja0F+SYy25xhX4c
7cnZa59U01WxGEDpHD7i/j0JxqzbFE7jTd+mquUDr/QHXKSG9g+pFe4ayLLtfMqu0/5ZAU2Zb+fY
MsmPCxrKuc0He8QGYAJJHmJkAet6sitAlWchmpgwdjziPWjdoSdGIqOkgSJTNkU+nqKqY4MflBH+
2UZG22+TCpDwuipbok29ZArrXThGBUmMjiySA7BkMgfjHim7XZbwtrP4oOzqKBkgr0cKBSix3Q9+
rnabTKhBVcsThQzIiuHIde0RuUR3LSYxX0FG+Swubfl58aP7vvPyq6oA7w3OkiH6NIEKHJjjV6Fn
1qWNGFzboGYAj1wx9JjAd5U0KdKsOgZhEhwRJL6NRXk/OGO3KT02fVhPb8gcq3XLU72BYiT2wp+C
A3MeoLBO5j4mLN1oKifnDTRd+gwOpDhhLoz3WdgFZxZTKC4CftxOkLD60QddecWMy/2wWuA0JCk3
5sv0QbgcPAWPi9rJTDbwD+rDjV0GKr/hWB+8Y7mxltM0gm6FqVTq7hajdl7+qLLZfCe2x9aXGUuW
h8oOxu6I7JFXVrcgmjo0MO+4Rap6S9ZKFO88AGLW0YK7nG7myPOPE1O0/IpOGzUtGO9Wba1pZsRU
0t8h4YG5aneAD9AyRAibbKAYS7mFER3L4TjknDJOAO6m/pYQnM58wCRCnJ3StPnKAvTNK9M1wJEg
igtim3AuyOuB5MX0I9SkD5zJUg6rexGOvHUSnh4qWdQl24jwAXMCm0o2cWBb8EqaNiNLyzMtljff
HZLwvoxju1znU98m97ZfhuhTR9X6m36M02VdLdnkgxBc5PcYgLe5kdSCAVB6AZ1zGBcSwoucGF6i
Ocn02IAv867ThrdvZTtByD6wgGI7LITYwckb5uEg8oHUsL48xR6AFHceLvM5Gn/thWHVLbF3wC2g
vqxFp+/DiKExBHj9Q+h82bbkPO9jEf+W57Fhhg50tw6cRg2s2JSf8xgzD69dtzx4VukgcqmjLZr+
11L5l0aVFVanlDHgKZkcs/ULLC4F+cqbvObTkrqDueVUoJVKjgVfFXYz8HJOGW0rhEl0mJtSHbCS
6p9zuTQna/Ljz5Y0xMtkEsnTBvWct5vttqYBLq1uXteInZctbClvm0Py3wtrmXcBjRGCAWHE7B2s
RvcYpuKr2U7GfSgi52626mVLH9fGN6VfwmaGSVoG9haUqLoaG5T/eqmdayLcnTOi1BChdKvka5Rh
UltoU3+6jRiuSkulO+OELB2FdH6KVqsrmMXWQzLTyFxZnSTAegYpvbLZbVaDP5RomdIa4ZeHuqzh
gd/5lyRu/IeSdzi+d2dFqQ1X+moiJ2FDvV0cw9SFpBOj7bvWmiSI2I/9x4YJ3bNOkuJIyg58CTrV
ePziDq7X4NjHGU/iphxIGE+nhu65Y2O0t3NGq4kmt2HM9NkqpYwPkOfaN2yWBcpbMdZDdGv1JZx+
LQSRW8IBe3lC2NWGt22XRv4eHx0x1KsQGrv+I+jr3+o9/tPG4j80I2/b7/pRq+9vff5o/z9oQV70
PP+8A7n5rpov9aGzr788fLfDZ8n/NL/+otPvv5BOkjR/3528fKU/mpOu/VfMecwXXU6mkh4gw9M/
LOz0Jm0q8ggRGtZ2witpQP53DCgpoJepXOD7IeOd323Lv/Umhe3+lWai5TJukizPru/8Ox5227Uu
I7e/606y7qAB4btffgF6sC8zpr8TYmA/G4UwPLcs+lO8IR2qqFAhZHPb/KIDjtqin9uSnCtybKHy
X3ahjaUc563l3A3aI4A9tqpKiltAZi7ebQKu0uOoI2xtVVSVisn0smR7JhLhHXDh7iMYhuQxLQSQ
eLeAOLqdYsNJn/hpDHgKvZi7Gt3WYuPkkV5nMqCLkJPKEayXhkzBTRIg4fDwiSBzjoaRRtxsHKIC
akXgA2Hiz32YQJBrXHbDdUCghcL7YBaUZmJR6XGYRgrKIa2cBXvMEnyRt2DeeNO1JCM0YD0y0G1/
xios9G6El36mkYkzURcBZrJoCdUJrPnSrtQcLOUaJFgzcxTrrRFhZBc/Z25WfwFrX4bD6JOyyTCL
IJiV1evyqW+YgzCqIL14PfWifh+8ZQ6Iv7CdvaUdwoXM3NZIxzVtYXCk06MoDNk8Wkf4UgA6dj/o
cigyYkgYorDp0XysbKRwyVYzB5yhLiK72DfVAvnY0aalrJui6XUiKA7OcJHDfySgtHyn31URTuMo
vk+IN+DXDFTutnKA3K4Qt0mz0jij3FVsNyGu36j9FQrJxl0V2QiSDNMlvaTYypYdWpEE+iyyL81Q
zWvMitaf7+yyXpS8L7SjH6Eo4/K2AmE9tXnhv2fhWLYrrH3yBbFzP+6ZQbovTdz3X4UnA72yQmNd
LWTufbsqGV9G18yS+yNeCFqzAwcEtuf9DIexYzCZJWjBTOSxarKvwWUZADXm2wUMaL5yhkGy9462
HdynOuZwypDOE/GxouNEt6fIMMueC6JZ7JVXJWG0qZrOklt4d9YOM1Dr7scKxG6nzXxj5ZyocFOR
B1gfAgQvMxo0nZ+Um0QBudY0G/VZJpfpIuathHTmknxvol+TUa3GcMrYNOA39RKUWghIgOtRK+u6
q4ymIWw68Mg3iuZJvB0tj99l1M3ZS63w9OxK2lXTkbNh4V3ID9Hsv8+Ox88ZecrOtk3BLXm1YMYe
8Z1k8SVmLmqsXet0YuAVs0FhAambcN11nORPrRScgPOR3vdaF8QLbUhRLKyzqGffeXVrz0seqcOg
O8fB4F18UJIWOuFcpYVDvAyW9YgZkbxbfIDVy9AFznRjpYyBYYKK3H+toWGWV/VkCpK424FJ/OeS
5G3+AAt8ZDOOWIcerMox3Tqd2rijC2im6aZth3CEH1E7HcfiIQRNHkeCIx5Y68ndMpybrEcPo9Vl
jJ3ny6rOY3WLgwKIxMoOB8i4KL78txJwYLIdqs7uN3WfBZ+VV7WYp92lDt6SMktBSedT+TIJWlBr
bAEGoiGHGaxvxJpczwHdlTzU5M5UkJTh/9e9/vbGopLnKSxmItor1/PWhQLwcBsJS0KUYrHR8AVS
d/iYU295BNNLbcnqm9P9KqM2O9sdwUNbTtJV/2BB1JzWxDN59+HUyGKXAlS9DwwnLK57ytIE/2OC
U4mr4DqLg2n6lWCX2znxyDOdgWK+9H+4pJfKuyFt0BfEwWGgrB5RdmcPNFOQ6hT1khym2ZI1DOsx
Ge10RV883tFG8e+Lfu6/lkwOr16Rtl9ZmFvDjpSo6ZPJ5jxQ5FqKlRYLWRN/JlCPYJQWgdNviJVW
ZGYEjIoIuC9DscUJXPb3UY0KjPgxQwcGaa+O13rOeJvEYE3dLokvUhYQJPMtV7/3UFF7SYobiXo9
ddC0bUSQ4uCoEyesN9FQNrfkRkQFi1DbRfMvp00rktQGSWWUJTHlKZ3qqtxBNZXtHp9leSravOPw
G8VefFPUunhG6l+rrQkcFt2ILukdKXOILOsSOTTVLcXTOkmz7FV3o4tKfcbgUQd2++YRsORvp7kG
xd4wvukeOittr31akQDl7Sqg7mucmhx7kgsiirqifqFGIyDEHlOFDBzI0BvH6PBRYIqnvEXmNp9t
EI83WVvFvzi5XnTgMlmeGmjf076zueUOuKIYlccSnOjKR5/9FCcQADaZGWjhKvYcuFmhbQDgYgyh
8eCCBna7AbI7h1deKiNxkPRpjlhxF2JyJMZyQuMDQMQBS5XSKcFZG7tlid5NzrjBfesNLzMJQghG
W7P2xzleZ3Qnvmg5WcmpM4y3VzSso36duCgVmV0N4bMB90xiDLxqjP0CeSHOYZg3jejJaKBxgPkw
doep2qb5rPldNNY1+H9NVEAe1RE2ZmIo1trBg3QoJtMS/NhaI7FcyyRwbo494kncfeHe+BCxNjpv
5ZPTFFzDgRn+A4pCDeUXeednye5c48DHAb8mzre564HWxMgRbPcZ4pkrcXiU/S33hfWed37fb2Sb
oaLueUc+OdX4YjcBw3gr66n6tBnfpezKqFVWiM7p8sDaEk/pJSlkKbroJ+PVqb4cAwhFqdyEF+F3
M01F4oMsts5U0r9RvJ6LOsO/tlTHZRzsoaAxagUUFpGcFu59g72qJ9q23oLAE/4jaUDZxICVERye
/RaxYI97sboOy5oWgaps8U02ewDbXU+5t0u0aI9LctHFNZ6dUHxOdvQ6gri9HQwYEorRPmNtx1QK
vaYsJJk/os62GLuHuziMO72n3MVuaDQHrBVB1pSFF5+xtS4SViaF3KXbuikcYepBu+o2WMnJ7fFa
lw9HxyTHdd1c7EhZh99jVxjDdDlhAng9QeJrD30xcEibAt7oPcklMS7lTMxvo3Krce+P4/LLVehY
V3SeCC3xuymurnuDsgOYGkwHyvv2p2/wFxX0SAhATeixov6PPjGXFN6lBp2/senGw2bp2+4tNiKq
aNcJ91rFQz+u9Iwaa8VfZofR9MuHqwbprxyohhoXlCu4R6VFsdeDG3oZ7JDrMzt9eFOOA/ly4N14
b6ZyIp8qVQpZnCFGeUu4VXyyfGZM206N+r7mSPtzSio41MCWq8deld17NJr8Z4IStNhYIwoqWpRu
hnchmagWM1U/D2k9fyPmaO/yibyZtVys6EmFNHcItRw+OMKiTZH2pL7Yk9V90wZGrcfGDsdL7EL+
kvmZ/YshwPIYNd1ymASWpXXWCed9tET1MAgbUbLdlB649ZQCxsNXyKmsT6LPrhyTH3NY+h/hkGDe
NzTcPttFgXcaipma1Q04XcVpDNKCE6Z8q7hTzuSr2d66oY9PDAdxYBVlfLkQmWU5RNxGSyuvp3Cm
czAn5MKCOhAT4hrUCJ8BySiKAUYbEk6lhvYpAWtyAEBOCkCNofJOgWgDmOCoAbXcskSPc1369Ff7
BeQFy36yQpg8/WBdA0afGKKLWZvDhjEvowiOS24/4ppnwEI383K3OMV4acAGWVlsURwF2NGl8qed
mltNqFKv3pnj9/U6mOiqbqe0I07Hc7T4Afd3+gqawHrKWTGw5Gp9UV9y0H+ecyaFK1S9Q7OLdLAc
liV2OSpQVl8Q972IUZibgKGSr8eQ+Nw0w6gWo8A7tIR7RqAZIB+sM1sV9bYWhY4OOlcux+Uup5ez
hJym1yq/zGr8xruAi2dPolwqW/EUg2yZ1rbw2hOfEr+AOhJkWHPKEkjFa1J/bIa87jbR3eydTYls
/KCIdyQfXpB4ApiDpjPCe7z7SO9aiBUj53X8qFVLKqOsq3aFvaP5NmYMom08cdrdEDvgXSa+yLew
Bbv5h+YuIafZNWxALTL1dyNgb6/GtO0DVoeqJ8UpDjX+fotvus0m475ynds7u8j8NyUvOQtMjacb
IaLyNdbOcOFsRoiktSfTl7RKOrkLF5EuV9SXTbWhCgNOz4hl+l6sPKa3IpENgA/oNN5tqoxD3ESD
v4VfRv9vIRITN3vCQJb90WqbDTmFFJFk3EKoqkpbYvHvyiDdeWaqUPCjTYCK4VT4VARRHO1BWhXR
MUTlWExBcW0x7BhYa3a9X6IchR9luDTMqICs+3bV7vsZcD19Ii13jL0ZtfuBNtQcyRyRnemJDrUy
UcDqRjAR6vZl1Ffn0OSjAw6LPId1Zy6N84rWYbHRwxyaVTkaYFlEKnLaDCFV9Ftg2Jij2jLIgsfS
zUvQyCKhLA2nJUsIhMCJujYx7PXV1IA621dLEQNEaghn3YxuFdRHlAeS/O+6oEDIx9mdVtbig+5s
FxA0G5+dBRGCa+p6z4GmfxJB0RQnOAs0EMkFL1gyCpvpEEoYVtkx8f2baKlcuamTSTyYioPtvlcD
7P45GIroTF4MIcpQZvjRiimKfuYKJANG1UtNjOIa00FLrVECnQj6+cT8rMtIndHjc0cWqti3Qcvk
vol6xzmBOImSZyhx2tq2WTF1q2AuS46vqZ+DWoK+0G94XsCzL/0su01olFesI3jX7KpdFjX7ruTW
2gFmI4WsHIHr70jq4f71QKTZm56GvdhQEHZQ5vyYDoGCi0R4e1oOiIxsYHMnOnkpNU9VFu2h7MI8
PTohWauHhI25uYmBVeaHBWlVdYbwlGUH9v8s4fnWATnDkTMjaLRKVBVEg4YXccnlX7WBLbYjVI/L
7Pii13eJtJgkYK7vnJ8xRtJ21wbIrG6SxFvqNSnGZXdjUoDMUPWrJd/n/lSlh3YMUiLjiQ1qdoVK
lLtd/IpiX0MKgFnFUBVFNeXhr9yaFnsfXrb3DZa4yD0h9ubso5mLyduBSr28IelDLxuzdC0M5RmN
4THyCUrcJN0MOkEss5PtvGmsa2QR3P33PROoDOVlEfu7VuahDZvEips90ss4ROBAxhF9JKdTcje6
jKiPk2nC6XZuZ2u8KXUzVFfQ4E15HzWtyp5Q7ZQtJmZskm+ElnE/rjL0KuHDuFBqXkcuyb/AzYre
7MaZJX5uR5WfSOkAVgNnw4deB7MvfhrolNqS8/SAbnYZ8I7sOgpcgBuK7smWG6qLwG7w86+rGUbK
daE7W6+rDrQyuRleItdU8G2+6RiCpgcn91p765ARAl6wxGm9AWxi99uA8F3mcVBmXxkvVN2JAeaC
LsSRDbRd3uJqJ7P6olRx+1mzo6Ju2+s5ceft0g0TmlG3osaU3pLTkWrHmlAdO2RQ2uVTbW89fDm4
efHypSQ5I8hdB50J2mMGDKc/ssEP3Gm+UsFD53pp/jCEtY1P3V/aCvyL29k7n8QjSI6Yu8hMXIB7
rBuXt3LvouG+FtIMCFkzHTQIU8nzZGzmqoc8KEFn1wkRO23fYrWfB8XRV/WLICttoOOwwQ/fM2Wv
wzumelW1IqlkeJfaVvvF9KPcOzxRwdYo5ISbmlcMRKP2ORKmDff6BCvsMbOtWAJnyg3ULIfY5gMz
0vYpsJqLHm6yoVnSgqznbU5TMNuqIqxRQja2bLa4u8o7mgOkBPjoco+035ppPROLgTC5z6s3aQzW
L5Ke9Q1hjBXhV5S5r5mS0QuEnLldLQF37Tomquzdzrzic7bnRfCeSxwfsSCfilUiG0+2R/bBijw9
MbBa0kdkO6+oZ006oPXzVAk3hPjW6B0x0iUnj6iOjFqwAScn8uCC3QkbcgVnuDubKFTdfALEac8/
VEZ9ABItMS/DUI3ZRRWsqBwTaTiKFuM04BGA4DAw2Y8sslh5f42ebkoSgIdyTwwk6Id1Y1E9E1GP
7D3YwAQm+QpiV0B7bR8PtlEH1wnqOX8YmVZ1+oh3VeKHWg9kC7S7Iqpw0VkMLWnSCj/pW/Qh0e/x
M/6CrR/nxfQ1yAWzyaoMB+V+C+F58SbsyD64SpUlOLjjaqAfgWjBqp/shhn5VroGUHUH8Q2wp6Rb
1O6amXEqczmYLnMJD8hpPbHz0GrINUScMdsh7REDO0BUBocyvARzwp8J2hO14LhsvYICjhjlgc74
3qvBBas9itfF/hjLORofysSq5MFLY9/jYgdJ+FAXREZ+9yNIOVhQ5UBVeTVlIZpvmgMWJUzVYcbj
jBvplOWiAJc6fKVRinzIahWVnXJDa7SRrmCBhScQVhDiVhOgxyJfDShFuk/mb3NMeDfgjCfQY5rW
JYEwVAlozRhqU4c3vSagM6zBDr9yoE77Jx+GYb5e8JSmPxFcTOgIWLxN8NjQ/SEXsog8khY8HWW4
qi7eituEW6N5YEMi/Yz4xZwIFrZJvfWWsjvlbjI/q0v02H6UbqNhSw7hjaUuTd48dOhdCg/5CY2K
YNM5Agx3k0DIipslwMgnUD1viIhAj8AwufzGft59A5yxX5g1EQ6UTZ3FHLfzLum2oB2ILqdYbPeJ
BtG6iex6EUevIJRvo8BCXIfMz+xT2UamwQ4v43492R4gLOPWeBPkf3F3HsutK22WfaKsgAdySoCe
FClRfoLQkUl475++FmtQXdERPahpz27897/nSCSQ5tt7r03QnEiaQtpe6dzDWcVENd9A6Mf5amxr
bComNplmhZ074gyLU5FTUV2APfGkTEkEzHpr+BUGypYRkVa/S72KfuAh2JJ5UipuSKMS7wHeWgOD
ZhcuqLu82PuCHujrYPAn4WQU3ZlRkRpXY00FGQeljgRDbE/2tTBKKsaRAHBRNMoEBpJGY/ZTesX0
2lLpTC935lWYCkQ0kSpACAb954bxHwbOhV/BjQTabWNPDAEM/M8BCoaiQbz0hu+aglSWc8PEREau
gUL3ZB6b97IwK37hbDCekrGbhruVUP/mmqY2sZulT2lBWhBEBFabpXPqF1Bdd8fRYrtD0HUGFua7
DxUTHPRPDzanp+A0dNi1eZq5jePHqCc8zYv7iR/FRnBVRvM7uL3TBbU2pI+zSyXp2lvc5DLTRA8n
LNYwtdz5r5d7ZrZdz4zZnyyuKWXAVS/67TgoPjEU4TMauma8dXIGaMrSRjEVHWH2VcQKXio8mpC1
F2IvmKEqT+IN8mt/DzLG0KMyzIlvuY2lbjVU1nKWbgz7ppkWjpmiCjmPLkPC3RFVp8cAk4WUWEZd
QvQixuj7T8RyJMNKn9IfYcvudzAVvVmMioIZ57pzEqHNJk4SiPsM3TmCN1BIbluhEN0rJMEQxiSN
Dc0KS8f4HCLCRHvq/NSIIAWtITB09l2cMu54niSdsyv+6uSX2xQEDa4S3smMYo9cqtILhrZGhZWz
4wHdYxClYy6TWfwHFMqJffI6CDd2ZTNlscyE03IyYqygMY1sI+pKaiVBbDk13YPMSvR1wxoYHRqs
khyUO8ZIZSozFubORYVbdNviI6kB0imVEVsugb91G5l74I4oATTptcFmCLuzbkHZMqdBGHKAEIGy
goU38Gg6zi0cTY3CiFAum3wxo0ez0eBU4RqglSdj3vRDBs9gKAJWoWKaQ+XfimGGpR2aqqq/5VRP
Lzrvk7UaQr19qPrcqH3XKcUj1jxCswlSPI3mbYf+1WdG+NxYFEIzujX12TcbwZW+lgghDxwMvcdq
KnuL2smM/zLsWgDQigmwu1uc3IH9g3n6XdaToghnMJ0dngf0dnLyeutrRl0z0HFm8GrdkPT5nhug
ceP+5h5CxUF53YILmQItrHKXJwuFbmUMiU6tolMs9KrWZpOQyi27P2iWuO2Avgw/rrXk6ZPTtZ0M
DO0+CmYYgxjkeSVGyWqR4ui4hfkA+XByV7XVJe9OnmmPI7ewbouBoYlPLT/fqfYS6gXGPlxeLaSn
ymfDA48yDUX1Z0Gu6uH/GJw1WqHhowVHHz0NeVt+AXio02DW6va1hvh3xxFl5ff/PiL0/6dM7xIq
/X/L9P7y+x3FX/9Tjb//B/8NlEcyMAgJ6RaBHF6W/6HGk6B0LFRoC7AEjI3/o8br/6HZNtlgl4Sn
baG7/3dSyPL+w7b/K2GKEA9jxTb/N2K84Zq4Af6HGO/yEzkAyxGHkeQ927X+r94F3CKk7xzAzHFT
ereySC7ttMgdNPsXwO0tcGXenvm+aTcxJVRN737VqQmWam7emkKr2b/NlL4mSrka759mpY+E3NeK
GP3YuLFPLJdThxYXLMiYukVnnbkNFg9UwhzdHHwscFbfEHOxtdtyv7R40FDiedGnY9a0uyoCI7/I
dWInuAnLc6NKFEMmg1F5Jin9yQjpG4F7Z3XNXyvk2W3Ng1a5T5FBy5y1jjLC1b/ldBzka7doOzvE
ekSMID7p3ktamw9tAmWptogmkP4P562kiL027W9Z/QOx5Q/qrDGjQZNeGJ3n107y5hvpGoWNWfRr
BhRzTqe112/MUB1b5AoXlluy3JbsbHC275gqgTD5JjjyQtSZUuflAbI5XrJ8J+QzB7QVdRCXpPlg
ruTTIg/kqV4tzHFVdFBTecY+y1xx6zr/LFxu/Svj3y0fI/VmKxmfJ/PB6A41bfSdVyAB279CkW6q
tTaYRUgpS/vcqC/CTCs99FV2C0GpZ0ayY/PGKGUEhRNeRyxSdmQEXqOdI6vaLZqCsImf7ly2OGPT
6Ttppm1OjHQ1THaAY+PkauMlmrH4m97GS4eftNlM6VdZoZulGvgEQkGFiPEWbdmyH+dC39GyR7Lq
wrpGxdiYd3sydMmj4q+NFHhn82AO18Z4vVOqe3v2q/GadYeEIFYBI3fuNS5MnKD3NJmehlQ3/FQo
3w6bJ4RV39WvYWGvI9cMsqa54h29NR7pTGwJ29YswKVCN+VxzT+mkqiA68yPCkqdiXy3cuP7HX7Z
aN0i/UmD7zlqTy3lJ6slTd/xACCnUgprLfqfrmH4BrdnlMN5Tl41IkgKURhoKTrnW2U6+r5jRU9s
JvFcblb1bLy0HPWw1XAQv48B3NW87GU3rOyuOEIux3nelhdnPptO/5e400Mrs6Bo7MDrSq5YMTna
j7yi+BIMfOvlxxiKnlUc5+jW1COH7juq8WvuYXkpuVOUd2c900xtuLYc5ekIPbVd73umviYN4RfR
T4R509KzN0aitzAuiJPQ98w0QZjNQ5fk3Hvtx9YlvwOlFcLpbjTH81xq3zKDms7pMWne5bJraVIK
OXzIvNlb5WtXYosDqFwWB6RgjgUGEQommHd7T65Z19kZdl4aPoZD/hcpFI4ahda3Rl3n+UZPMWwQ
g0P35dIPLpvyQN8g3wbAxkgjpTiUq0lY9/rA+uDNyQfotjcS2gNXSvOvldqvbjDvoz+RgAvEXcrj
19GSHA2RrXvozYnKrxKipzZ5j1Mv6k3O6AIgnlZs9HG6kYX6kDbNhqpOoQrNJHbE4u2xeixQWGZw
+J5QG+4vl8mVJTmy5mXmRWomVgUtg3OGdlt8LNU6tu33NL2mY7yrw5DyW/MWd986fMxVly8BB4MV
hY/IffVD5M6cgYDsRKB8kU+p5IwFbdsaVbaXrLenJ1bSkead+aSDQISDgpvEK7N7/OxoZG59KyNx
ii3N2rOwW9t6fumxciyWMVxr5b6HyGerobTI5Nzn3jHnw44jmpdR1csV8oZIs4LZaDzmbXFJJkft
vYxmM0dVoE0aN1+XunA2pCnNg9uTbRvT+DM12mPpyXVfhhdvKHETkauGivHMGPCNKcU1TZJj4toP
mBb80Dr2RMoDBmS/XSSeaAKxkDac3yY07rUYXCfaOYl28Ces9Zh5mFmsfMIBP12H3hYfJjm/jC/c
I4tiI9e0c9+tGMLhxueq6c68RrhpTuG4NA9xTadqPnAXqqzs5OJy3IVEpjxW0aJ76GorPsc5ju9U
9msvRljWIP+C4SxLzj/mi1upfJ8g0u+9Tjo30dj0AcHQZMXWzuEchu9dXwClc6b4FVLeuMHCXj3y
YCRMy1R8cjnUHxXciUBRwbFDtadf1YPtkinBjZqVNahnJ2QzTGD16svZbSQO24YvTfDa9dFWmcJn
Pfu2tbHn7orglNtWdrTShZ4LD1G06RtvraKq3OtLxUmz/CEpetOF2Jm1KAGZPbV0Ip9CKi0Do6mo
n2K9urLx8s4M0ikeGhOPiBl1w79IoNpTUTpjAnVNNmVX2qy2RvHgjt4SjMtQX0AI9OvZeRb2VO2n
xGV1ZDjnT+rPvO96yvi0Ck0LIg/G+Gjm2B+6aZt5AZ90tcpxEFHWmqb7zi2stdMveRDN6Uc3RdqG
QD/JVxm9ZeoOPTJPaiI/bM3uLcbdcrbcJP2mCJiRoBiTQ5gSKGHiQyAgmapg1nPYPLX0Vn2cgR1i
fgMBMeY04Bj/8gTZxFI6Ty2m9I0o26ttiWFNtCb0rUp0a5h+AJ7r+59m9hoUyia/FIXxRcMqZIOK
u3kbRbu89p5H07jgABh9s7RrwkacD9xX/M0SWXkmdpBMC/Gl+R/0VcaWaoqPnj2GPgSteZc6C4gC
vSfgVBOw2wLFb+LlT3WxTpleo/m44N+WovgZHPWY2rW2jrycdcDIzvqcvJhxu2/VfI5y/RF+9MY0
ix0xm2cwEoFOAXUdLt+Tm36WYIoJ020bPvY4zrY2ndUOWSpyu6F1miYnYEDIUck+xK29lSnc7RjN
nYR3SWvx2EaHhe4JytT6Lagbtqn6XNpY/af8omTvZ+Olbu1dUYiHEgwrgPi1GFJuURzVWkuHWn93
kenVA58954ebwGBxwKzpfmCmG47LsHAflhEvQcSQ65IJ0SNrjBinchdMRJo3UsO6Z9E0AUhlmyqi
hk1BfUUXlbiuOqJnEJTrRaNYepTgN++K+wrl1d4p1y2g15ZAtmz6PA51ZbpHWCzOPxLmDHWRBY5D
Q21wpDq6RaolesTqyr4IRRXTzkDXgAA6snVUJjcGXfOrYehshA1D95GA2SNlvRyHyBJPeiSTbT8u
9q4nV34amjL5pG2gfgLNVmIvWTgjtfES3izylyOOVEx3KPym5dOVMFxsrI/7urK1XUJH9ltjTVTJ
jMS7IIcgv84CjmBFHg/5d9bPkH37Q2t19l+O5dQvu7F7lJr4AlDNjppBNn7wOq7ckMQ5zeS1Jh6S
PEo3vVfEz1o/anuTXx2FVHMfwQ1gp0c/ozXVrWiCqekcQJfwl9DA5GhG4PTHiTJvfcwPTWywdbi1
OW9YP0xzZ1bmbsocdRhk/G60LdF0BuX2m06tjb8w5A5aHG9X6Uxo5TJvacV1Itw+2GXCF2fo5d4S
xcKXStWfakIOKXOBoJy34likd/E0keabmeThe24SQDChuaOZ5gsHxWp2v5aB8zC0cNy9FqUb29HN
+/NUiOS9kZm3n3SbCaYx5nj0qAQffhZ6wXfTIPB7Rd0nsqjGgmiKwBW9dTZK7ynGl25P+BEUc5zG
8TZ1Y8BwE4daEYey44lgcs4IzFQEOO7RimZ6tdIpGOfxwWAWwaM0TNORUzv5z6Hgjo+fd9Wn4adp
jZtMR0Snq/nEaOskI7bB2cv2Wl8+e2P+YmbLJkEwrayJ5al8ZnM9mK23htTd4TWasrWtkg/R6zqY
GX1D5XRFVKIkfJC0V4ilyodcTI7MpvKY9RL3YHjOjPJMzpH2wy+ewZJky1itpaNey3QiFBheWowZ
HP+0do9NKTrcOWvoCwNSm6AlPVfW2zJqxrofDD58t6EYwvsnJ4e8mB3Bc5nj+ABToXo2jLvVd1qs
Z/BsvX93m6+ckesfipGxKRNol1XSvCxUZD3RwAXOiemz32XOIcfQ2seu2oQhdrq6YTRXYV8iHwl8
DAtNtZ4q8h+utTEq+TTrnyWOT5NO73sAPdQKnx0FMwXR8ggkKtUalepOYAxXNFhpK2lgkRITbAJm
J7r9RzPgupbDhjKaw31yrDXJudbfKr2uf6Q+/PQAaYA5dAUsG63ZZHTp+LqtCfLpHe4Y9Hd4uK4D
wAU8yxBMQ0ltB2iXoOdQyr4h8iPolYOnGw9KtP2h0PrrnSKzYt7vIbUTC4rbaFshwNgt8kVLC/O9
MbWd1vCVc64tDZExdgv3nGKn3S6Q5nd2bJpvGl7vfRs5jI/0tHVIM2k2emXhrPM2qy/Akoa1TtCL
tKHyjm1PKxiXOCPfYLCiHUbLLNJnZnSA2li8THgd1panR9fMIEjSRab7Zmb9vHW0ptl2YYUuPVHc
8Fbj/7vi0hheEjTum2v3xg6LUbehpKeLfS+T9pthd9k5GurknBVC3oqMsGrN5Jg5OU5oLjdjvde1
OH8bQcQ8q6zIvyY3I93OeYOK0l4cNPRioHYIni+SmfClT4vkICIv+6TaYMoI0VILhHd+mFe2zOWD
HJ3uvYPNfkubRD3pfczGRNSSQ68RxnDSqTP7XBwrSgMP5EqxAnkfBqasph2msNDHaug+2w10f7DP
00NqV1i59ZgLmcuD6ri5fgtxJQdl3IhzYal5nzcuVDwMI/RkOxVLP6nhTgvISjknNoHluFgWdzjP
biCKp+ybOh53f9Aa60a6InqnRb1pAjq72rcez7yxsZbJeGWOMO0blVhrL08BKtvJfsHYswfph6fn
3tv5NFGMgRuJky7Z/znloxnYqD2Y+Qbgj1c63K117RTqKo0h+uutARt/q6wUGxzDPR4tl9j5YteD
b4QGNQu9yz0R8u18TKVijyCbeGinIcSbwQgfjAP97sUp4qmF8rJHzaFEjYQzk84gnZhNAL98zkVz
Zd9tV+PAaYEQEUFc6wYfkssM4Yos5FqjTyJntilQyopF/5FgfVdmEwaMgjD4wOf4nfuY0taMspIw
H9YF1/V1b+srBW9wncr0neRltsXUsBklcSx8xCusSI+J3cpV5I0cw9KP4p5wFbPx3uT5Q2VjrO3x
hD57KKErzUZ8oMq35xxBc0JVLMPx7jnKo7+FkYnl2ji2tbc+CvcYedejBUEVcv6wagzq2jELBNAb
DlNRYyIEXkJ8ZDyVRrYZYBfgKsNWWuUBV9P7ZfLRc1OH/3EcduiIMpixSS8viY3nLGP2wFjJs9Kg
7KNnLcZ9sEDnDDix7jW33NkNZp1+1BVXP706G9VvZ1yWkpMXNmcspDlX7cr19dSxfeKHBPhH5hpu
TcDTw+Z8jOuNadQZ71CMDUxTv4lebGhq+cVxRjg7F+d2ojDRrfETkZW1drrBlH42uGSlSXXherXn
o/wR0GURNUOxZmS+SdX05RjOlUWONb9DU8LwOA/FWqveQzwXvsPwJMETwWCem0FX329qyeCxIKT2
luJ1fnydfhlHiNdOtes2r7mdSqz3zdIfCf7rmzqKtqTr5brxyA4vaT4Eac7k8F7rpBFptxA36OJK
ko/a0S8qrb5FJMcg7tlDlUhnP6N6lRrd0tqyC3kIq0gNTZn3myhipFLPxDZxa9W7mlcIGaxsH9Wi
J6u69VhaMIzp7TMJ6RO6L6fMtHylrhommPdlWXKgfKeIt7qWnmkjkr176zsxrcD5n/VGI7pINDGR
ZxVqyN15l+7qBLZLFbb2ujVBzLVy/kcLxqmXofPAmj2uVdGCxUDd1MFtwSkzkhXjXz+zo5PGVGjt
0KcFnyLhIXTq8m0ppz9YbvZmud9GtSZL1sozHtLOOkglAyYbXygVGgkj59ST0WGMRhFkXzjyPI3m
RAEN9UpjiRsgmo9lFa7R6Q12JftPc3CwZK48OzwHK9e9STLGrya9BGsL1cVHlRz5GO4dMANmJizl
3qrLJvskmD/dTPAlvqpHUqI0LjcpyKFYPeZogxD2jNeZC/i6XuQDZBw+r4KID/MZIBGtVWzyIeVp
US/EQLKtLHrniOedA3wR7VE/Nl7IU9pE0xUnkf2cM2ykwE9sFMEsH1yZuy3L2t0YcCe3yZ2Dy7ne
exRR+o139Wos1oGf5JU98QyPl1fe+yJ4wJSLPDGXGfbGUMV7O7aws1g4S6tCW9uivMKIZthoM3L2
UlpkQswlTgF+BY/jkc4KCgGm+ZPNSuesH5N5mQjxpsj/0tCSYNTm5oqtp7pwNDjrXXt07u/FMFpm
4I0JtV1AEdpQ/eK4T9c0A33jxzCI9SrvNmULr31aPjJMY5Fspn6jsqZ8dFJklygre9ocCKVvQNUZ
hwrh7jRnUgFxMuIdJSDxJh5RsLS5QJm2TJ+N65o5IYjDynk1+3Q7zl4XGDi2rmw824Let52+ePal
s+MIVz5TUDu56E5+8+ya9cr8wYv+X7sS30g41wGPaOpnHG2CIqlfbHei1cxiRZ0xaUCJzxMDb2D9
ajqfscVAGg+ieYn6vQrLwDUecaqtM+1LMJS7eSUmf93x6gPVbs2Km5h1mwlxbb1uGZ4LXAqrBd/P
JcHJvgYZuydDpZ3tiKRCnHgfvXcv+IqbV5q7Vkzb70V94C5W5ojlhcyKX9Uz7Fp3oq5Nm1IKZvmX
Pc1Ax6gKg0K7DIY9HRJR4n6hW9Rzh7UxCMam9VpzSmsNcahYgdWXHHnnjIMKI9q+3qcy3Gu6OI8q
JukHhZpIhwFPyXQNf2hIlzciuVtq18nCBZkh7BuMNSAHuPJIablY8+qeYkWCYw1rbooVYBXeNVmK
0HwTF2zHkATTuGrf05owgl2XoAzLtkc97q1dYcmICQLHrrJr2zPbJSZWOiTXjLj/IkHyiL62dezR
2ZFWS7JxjP4O5I2EfaB5DWHCdrVN2+XfhnKPaV2cmNuZ+7RP35tZacehdxqKLMd9nqtql2CGJu2+
DHgGqgxLB017Y9/qvx4tktvR6E/Z/WMXOW+J2dYH+MndWp/nNeYsPsvmn9RDfJYinEK/IAo0enfH
SOgepjFpNrln0T7UGOqAcfG7z9z2OQmd36iwcW1a92bGgJoRsRn6iB1JydHvE8wgq6LTdAJWefuv
9uyvlHyNn8rBfKZI5ZnH4AoCOaa4Qv1y+jFOlcSzMTr2cbLFUSHZ+5piHiznEU+FWdGgMoVrjfhY
oCfWCtLzuMf+QZvqwoWyzM0zscMrt4aLo9Sb6GdGEFa+pQs+2daJccgVelRDLm2V5dGJdMdBQnH0
hUGQ3eNou2L8yaRaeL65TOs8TzhTwf02gWL1BzffuelzkZ67qrlwbQ0gxt/D3A57vwOxqO5YF3Gt
uwIltymNIOc2zCBx41XN2dKiy2Dpj71gyEmV5rprUGs1W15MwGTAPqdpI7Nf4a3olBqpKgJADpI6
9cu43Zlad5265GZ3OViwfrzoDRWcZEF9y5gf+hT1qNZ+6F1lpY/pRavjTvkJ/4cLBvxxlTqY6Rcb
u0hmzkHmfuLm+eOovSNnWSAY9RsxezcJLJVr1aUL+5/Cis2TB1kFMnAO3FXZOCuFOhJDTVeVu7x1
ijCohwk6Lx5ygclSEcmdWLYWeRDmvCs6jAiLbLfOJA+jbGkLTRgl6IRa2np+HDywA+x5o/YCDZDj
XeQn+biFfAHuJVNrkOE3vtYVByUcNgOHpDaUVxBFvMCSlRnIgcqb9GKVy7GfjcDl21SKAVmxsGu4
IU6oSJ31glswXFumwlm5V7Z8IxxDqgYVEqh74Kmrc5/U6+Ktt2NchUZ0cWDZBHDbGJACnL3QkITo
bpZhQELQ3jNjwT5QPoIVZ++Z5L7okabUtl5Exc8qtrktP0z+SAJrwWimqJ79D6nTlVtrQWNvMudB
4txUmMQlKKo6rPFdRpuMW2OF5yXTPzIDlnru/Itof+ndrcfNETfinIHeKfkU5ubsFOIMKu8Aitj3
NLHrB/cSx+ERSm7NdpwkHANjP9c0zB/M325OyctvlYYXRHXNSM4BeARmgVRHkTzX7WTfKpf+Xdzz
+rNZjkRb6S0WCER6XB65MB+sAoCELe9pEaf/pGTIxoeBMDdb9hiYPNIJlxFm2FYLnKAT4LPEXsEk
3NW69ysL1kmI5u2qMJYsyEq8OrjEiTzWje+klAWRLEUhTjyM+NyIqr7I9nWeBHLoL2lMrFanEY9D
YUZgBE9I2jcHkanHhnKiwgMBKTLaP6N8K1Jc9Zbsjncf3EFaYtxMnnojJnGZm3SvK3q4q2wiAI7V
aaWYMoFoofSLYscjYVz3JSnrP01j3kq7HwHghb8Ao+fNZTkM4hJXW1tk1laYVnUURrcjDRKUw/KU
w/jxuLY8DthDyP1GaGtS8DvR2d09GFKcqqjd5Gl3WfDrR9S6An3CqftNQvii2U9FGe6wavo28UIO
6ajEWbkxWmNrzcWThycUIxCXu5+2izac8Xedl7LMsI7t4yTZFP2whVaKtYs4Ctyi3nI2MoFfqEMa
xr002qdEH3y3PHYFHE3r2Unbi8narqL6AdpcMHVcx0y84Xxr1oc0i3bdg+7B4p0ar5jMiZ44kLRw
KeK69jHTDStKYDax8xypmVAq1LF5E9qAhTCYqWafDEE2nWw32lrqW3In72cbqODdNdAi5kA3ykhX
3rfeid9KggKJ30k1bMzuO7I2mlm9Z0nzFc7iSo4T9wEJfNoNF5JuNL2vm+6UpYYPhqaIMr/i7pmw
JtfdBlPsuiMmljOhyZwPcGusHUMccLonoxYfXJtv39Uy2F5x+FzV9xQrXkOudLrrOzzO+8Xj3k2d
KagOyufVrVFtfS1ypoXVQs1e2wi5xexBf7zZxP80cp90cPJECwrHMEe0o75GvS/TVc2cAWUyhuBO
lTq1QQXJDTlH85nEcXsIzWLcdoNdrcu8sF7pBeYmN2FZJLvNsFGSMFhPEWU9SaF/2C6vsl3NHVPd
TP21lqv2Wsp6nVha+dbr3TBzeI2mdZN41RO5HGxIQ/piIsKT4rK8+TC5Sc6fTFs5x4LnicM9UY0s
MPUWlc9+r++NnBSYEqJ4ce9NcIxYP8IZHgg+ucDNWExLo39sNctj03pFRi+35WxR6DVSUZJzXShi
4QO+VStm1uHBkMQk0jD7NhLnipL3agzW3oiivxF0W9cCiO0IgXWwDTi6PHWed5Ah895qsi/SZcar
heZFi3lRWinVukIWq8J3VnuCAGXPrNgM8rtd0kYjdEMqkmqNF2UkqYC6YRklSSKze5zH6a6c5tdm
7HaLNB9UZl3osPiEXfJkjgKLa3daMuy+9giyDooz3+IidlBdrlnpuJwP1W3SkkNudu8WuyzL7sJO
bkX2rsrEhrnpuJJWdKsn85prd4o10+rSNH3iBicXbiCm7XMYlhrTwp4m379G7wUMTHJC3FYxljD6
NdMJklnv/nURc61wZHEnOoKnocKbyj8QimCSPNirSEQPltk/el2HGAMTwJxSULRYhqEe/ZJd+Gdq
JcdsJz40k1Fs+fJ3IUy61RhNu0LoW9OqiT2pg3SQg0K7ROZWxySUrxwQH0xdJJwU4uukwcKKZlx0
3moObbieeX4iOHZSlGXw4jWKWcF9OcY864RREI4zIbmWSUlZ84uCsHrHFLr1oru7fboLjVROEAfR
yirbVjZXl7D7nKv8koTU+9IpfdMiR+DG9dArw6cehDXgoE8c/Hur6y9gyTeKmUUYVX+GJeBdGvI5
LnFUtDVDX3fdaIYWWH299QrP3MEQnTcdlJz1khgSijvRsjGzIIVSwJ6bV6xwkCPzxudS+aVHuXcn
RHzq/YzrsNX/SEwTFU68A5K4WtVef40m/RLK6cHQ1EWAKnHa7t0Q7aUYKI135ydX/pP9Js60B2TE
yne7dG072JAzSUR7tP2OO1CqDTuiw782MilFqDVO/oQSMd8gqCT0c4Z6bbWMWnJjnzBkm/Tsae5v
HpWUsbEjNPc45TcjFdhynbs5ADguYMqGhtiG61uY7hVtYjXgP1iL+CunyEaPKeKju1BeBxf3koDF
Rv9jerUsJfISN1wmyxxyNbCfm6p2t4krG79OnWMkKnJebYVJJ3d+xJKf8ITc7P4ezKHPoOwHc6Ux
tetaooQimTfRxPx8YDsjitW9Z9V8yFzrRzXdga75J3T2YAQexqzjwLV1Xpkzeif3TBLuTemrIXe3
Zj0HblFu58re9rL10IgaHZRvb2zp9GPQLoaKRw5lkuMYsKlyAHqs/VhJT/bNfMEC/A/a+xGr/i+2
zh8hwq3Whypw8Bj4Rt98d17yKGyLmVTfPHk2p+7B2VMcgPFKnWTSIk9BbusTlL4/jbqCteX+tqn3
grXzATyiAFYxGQ96aRwnrbpE4wKhoRmwN4DJlSXraL+UxxI66qqcMuZQSfbOYXev1c0XBdPvYxua
W26Qx2nUX+eh/isQeCn4yIHwpuJZ49XWGUTxOv8Ny9IDuWKVVIbnQxH5Yoxc41GyqIWL6ivb8MHw
5is1CD5nC/ral52bAaqK8zGwaC/nV0yXlcc3as/GKSnyC6M7F5Iurnc5VieR42eCglP6kT7/xT16
VsOJtSOgEGQaim3WkuQS6tS0lRtA5JAEFzsKDDlfs96LvVcP2srBMcNTPB1ilZf+YDG8xaiiEyWT
Fx2O0ClMgUry8eQvLTGI0hD/lq7DIRU998Ld6jEkMHcgcWSmXnSMo5lPrkIow2hc8ijqxwLtwSfK
TgFNgxM+5DVlZyCzh9dnS2iDsloDIzQ1BrPVM59OIHGF+Vaq4bMjHeJZp6JChZkbPmNooYE7NJ9F
M50srgrRprLmcGVVWDUc+1V2cYBuajPoaIf1PJDCnYvoSzTJi02s81hM0oBDmNn/TKH9OUSdx0j/
GmkW5W59L3pMTjCMKE001F2Y+te1xkeJJ9JGTE062xcOtF+46ixu74vEOTFmHJ1MIz+FcEjqJN5b
nnHlmzriIy/vqtI1yazgTvytDGSJDBtEFnLgjy59e5bRA3ahLkyTdec4+8SgL2JpdhiWn6APV3vi
JaVvgzu3Owe/RI85huQRvujx4JjTu53UzoMGlSxA1L0tFWBXSTpuGh662H2uDT5C04C422wshmIr
CovIkgnONsr8CMvHRmB+q7B3CzPUECeRtPLoqWY8zVRuZUXyUcfh2KnpTTnZJzBNcws94D/ZO4/m
Oo502/6VFz0vRVZmlhu8ybHwBEA4clJBgmR57+vXv1Wg+go4Qh+EevYibg8UIbGlPOXSfN/ea2PD
SJ57FIi+85NgrFVD33ewFC0Q60y2e2PYl8npZC2EERqxSXq5fBFxsUtB3wXxfSe7ndfdRpQEhm2C
lavmaCvoc2CUmymKgEXbjZiHmd4jeZZbxJi7Q3IRYl83XLG9D+Gbf7KWpnuWU3W+qUI7vIuq0L+t
BRda6kacYaCKfjqAS06yTkE+QD6/JVI+/zyjh/ylQpfFRbY7E2TJr2yIwoVqPEwbaZma7uvUPiYo
tq5Q12b73BUTIoMuPp+M1j2d5krt3DBvLoiUDi8yKwm/+3lI8obB0VWBreLANIpdhn/7xHBcLDu0
SZ8GO/jme8hbrPibU9FOkm3R0G5p6fUYDozjtigv+nCuLzFOJFeOysSp2fQPTc5tFHBZiq0y8gen
TOBqStmpM5P0X3qayQ/sm2um24WBu5tNJPKdvQlz81PRhI8TVNYTYT80EVpTHH3VcnS6dnIpN0bO
1Kbot99VsW3cdB61T/WtYE+xLiNc6J24jMvkukqsVdD5JwY1iBNKScaeJnO2rfSsTqK+va4i5xZB
W3Q7wNtApYyOSubjWY2AGmANuEsn7a4K23yKova8kM9xJ9ZRz7mD5gxm6aGlRR8TRj0Fq5E2Feby
J1cAmveAfV+YdgCzb14F9nXhkAZMWbdiT+eYP42B9mJonMSdsQGz8VXF3yEyUkZ+4LtdUxL20A/N
X9ktTzsYJvxNYyAaaVDVEO77TTn+eSs46lpY9tc+PXc2is4Z+SxbiiVXQIZOiZJC1RQgIJTRY+3B
t+bMUjGrBJs5brZ6ZMcUg/uujesC81HNxIfLUcvTIsuuK0eDDwdIqVLhPyXoHXeqYE9tIH4cSPYg
4+cxzPcY6s+LaLqJl3rSwCuxDVVan02Nx7l2JHW+7j+nnXfh964HJMfLN4ScjadyjoNt6tRf6sz5
xtyBALhOvvvCcB8oD4Y7hfkAJRwMBm8Quz5fmgEo2sjF5fBP/g/OQndrkvRCsm5krzEgoCEebYeI
rAE6cAgFcd5hKH+cYRw2gNCn3NpHE07QOvZ+eEQDRNRYjC9QZExyXazgMl4yHlxjPsess8dlt08M
YqiMCKxqBC2MTZbE4YbPZ+V4/o9Q0gZskb4aHmk2XXjhtD+jBt8YxSl5oq1pXndj+o31lo+HpPOp
GJ9yTLYFFKa1y3pOvxyrCfbfVV+xK8vMZ0Lt67JBjC494Eps/jv+xkJEugA5b9KyboELNJRd0zRm
KhncbUTcyhXyOoINWBQzx6E82hXbwAvupjYooI4rQrvrMt8Iim6bgARiNACXdSSAaXFy7XQ6IMK2
smmLZS7jV9Cr/efui//f8IfmEgP5n40VN4TD1K9tFS///9++Ckv+QcbWi3XBck1haf5LvymHlvjD
IUHUcqSkdeFibvgfX4W0/yAAjIAVIj0tTzuSf+lPyqHUf2iHYhnAxH/ntrxE25A8c/2bXUhoDazJ
v/7+/+Rddl1Eedv8338tBMO/CIegZBB9MjIiEGW7jLOYLl4RDh2dGYNJA3HT1KW+NDE6nEVC3ry6
GX8OenQQS5ABZpLPatnSVObBIF2BNRENSM2mgkYBjRiLrcDkf5ATepDYpriXFhgGl5vJEHhS3l4K
sk0Do6qsN23li/PRju5Ci35u1BspMhTDPDl+UQchnb+Hc4XHrXM5ZC5P6PWda3Tkd2M71ZugaO1N
xN4Fds5kEppiDWsOaNGZBexn5ZM4s/9vRtaaCNoFgrl4bl6PTFCyoMksgEemfXpBs4ZDNAdbeicx
BaO5JwxYcyxFsTCtj498EFH3cs0Ow3qerW3aawdpbv1kYvJFn7TxKtALw0DgYs8EtA5dtEf/dCjT
4o2RtrIdhE7W8lNevZhQzKjdsbAtvAXOgiIodwTW1GsLFsPm+FD0/PiPvfkKLCTENJ55CaWgpn5w
R7OCbiDEJaKHylEPiIi67CySVNUiM7TzreHn9VdXBEODl0aZERncQ3eaWl0GMJ9TU094Kk6fNLYu
K8jCD9J2w2JTT0n0C9iIgpmZO09jhYFUl2yifA5NMRDrVVQr3Epl4WeUDMumeZqIznnUvd9/NcwQ
BgRdXbXmFNOZa99v0f3IFPEW7IxQ4iOB20L7mmi0dUZQ70XoUitc27PfXmSDT9+AfbUGeURAzwOQ
M/PZn2ucRigmqU2bsQQK0gOX+zXCI6QmViF231SoNdpViN3m3ImXUmMhpi8+O6WvQ5+2j5wa/F9w
hrCTdPTmfgxdWZmn6AAtk1N/mt1HYUqN0TVzEEN1N99Hs+XeTXAz7sOa9vsq9+2RYq0jZxoipja+
xK45PcuJ4j3C+iE2QbhkpHHY+FLp9TqUICZK1Pk2sI0AOovb0+nIKfe0KzW249I+adoNpwi20RpI
E7vKfoF+O3MnNr4dsgG3Bts47/Bi1Ju8pI5dIlr6KRykz30SV90eFln4JAAD3okhahx2r5Z9N7ew
2Ddd7KQ/XBInFmKQx/4tNqorGU/ztnVEkK2CCOHCPIfhp7r1xBnwIE3grIFLYlXX7pgDoLAQHwz2
bNhLpW/Y9UCsqZUVFDkoKU/4YpRxUmX0WUzVNFgEvGUrkgEMjISIyr2Q4KVW4KSrSzhA0HuCdM4p
TdB7ffC70o63XJPvIcXMKbKQlBp9K8tE24hvRzILVUvciTn1aLrh9Y2f0Bk5zbY3dbaFu0KsXGiT
7RP4lbNBLN4BWCbm5seE2w0+1zS3zbozU46902Bz6nfr4iEd4ulbQ13hEd8mRcY8ny2EIq67JGfB
xXmirS9pkNQFzpHY6eWjQ6EB3STqih1tCfu0xwa9hyzYf4eKqjjdlA39irn/1bZEywYD+MNNFebi
RnZmk18c/9TlMkO9/dJJkGbKNi1rMScehkmX1EDwoU/YziqKCki6qsndD949ZEWqm+M2bhPcadyO
zgZx97msngd13qQEDXlXlneB9nyI0S2oS9e/IzAllcZubNLfE/z/YqT/pXke/3kb9TE7mn/9f9yq
tsaqJvgff1UWe4o/2dHmklDnmB7hCJL47iVS7k92tPrDWQLnCEkn0lZKtfCc/9xVGUTeadCenBHg
S0s2Xf/Ereo4ixn1r/eMF4uNgXAkIXkk6NqYlt8uX9KwTTuuSyw507hRAazzSwhDSl2MFfnN6PQN
gdR4bhIUgBi/xrNRjvVTqDvwhLaSRbX2OsNdIJoD0/Lgd2R4BHCqBPWIwi6YmiZKwIlXZJ+njM0X
n2tcFTCOoOKCnxuQeAVkr2wLOYQkxyWh/yu3EpTFk9npu8YRpFd1odNdtjSLCWYC/6pOOsDbpIjq
YqK4CGYZEiyF+GEzLoAWjsSwWgh1gtvivjBczBeeS0/cM2QNyBYnEkMHigfwD5BcYoPJW861/1W3
0VwitlhYMfELN2Z+YciIiJWE83GGKg5ZRnTpvRBn0JSUNV7/hUTTdwaxXWyPv4oXUs2orAkizAKw
maM4ekK2TSE9GAHcgG0r/ZXrpeavAnAAIUMvNBxKgvbp8MLIKaIivQ5fyDnEmZL0gz5DEsinmfuI
vVhIO3g2fFifs1veccKray4pAmJvIyh1kaAm8+chimyxzheIzzxYRbEd6oXtgwIazo8aI0BZouzq
fQTv6WsT9ZQjcDc5dO7t+grxGafp6oUfNHYLSyilm9OttSi1sYoW3BBE4/q2eGEQNS88ojod6Jo5
s6MugJpCLBLzQi/qfpOMQheqkcq92tzVwqmyvUS1CGHAteP4dqz71r6dswpdbNSLvjmdKGyWpyRz
V7TctUzCLVVhFASRyZq0zbyalpp8oS81ZYPG1q4NKvg9RsmSrMVIQ/ML2nmJ5IhEe5GkXtdeRDbd
gB0C8XLcmHYtXHQmKq/OmkQaT8QXGfF3d6Kltw35HRAzjaUkJk27Mqn6J32II1SB+s/GhTWV/+ZO
/WZQKSW6C8rjdDGbCOroqhohDW2rsgbqY2R0ugg5iakA9nj4gFzNbYWruCjQ45CSViastJPR4NtL
BuMxyir6tiGVS72q7RhXHO0507mNuqrp7i3cxhQw2CAMX7IozkAdpgTb36EpH+LLhP0hqiKnx9sa
tbK/CqAWD8uq3w6n1TA27o7oZMy4Pd1VzHjSS/QvfrdR7IH3upDVeIGsXTNN7HOcQhbljfWCDgvE
ghELX5Bi4wRXc1PiCYpOTfqj4EAKvJcbTJBVemVRFXE/gexFJEX8goETeQ4KbwPpQ5j7cKGaOVaO
hnKh0SRb8QI+E0mMsLqOCKXYVS9wtOQFlDaiIY8poqa4eAC3jDV16R5LQ8qeIsNQEjBz+YHZyh9F
nI8Y5oTftdfeC6Cte4G14QqjWoNiD4gbUeQA3UJA4e1p8QJ6Q+XIn1ImT6ITYNAVMLiU+MSTQdRN
cSVNZp6TkckCBWYzEAiDnQBzheQ98hFH9HCz8rkcTBZoq9JrpzMRcCdoW4wNTgJAdUWjgdalUDP0
Zxos+N7LSOP5bmChP2gv4efw9PmXcgfVrT9SqMcKWMRfEunUvzh6Wr9ww9O6zJupeBTDMjomIf6B
EbItA+H5orA1M2BU5Lij56uwzkAQtNHC8w61CU8Cmx8xYdSzd9oY20+4EUykFHPpXIX9LH6UhOtW
JxmUT869fkwttRicCB9w5VwlMLpQw8qOepld1L9agXL5pNG6/kXgHXw6iWgZ/HMRs9tlQ8THijTz
0TUbV64tnF0/fBDLPC8U1DWTkaA32/kl7U41W+CGynn6QpGMXRzJAAI/AJt9si7HgANihLN4wmDV
ue6phD6tV2lkQberXTfudnPujw8D+CF001mU3JUtCpj9YNWDcQqfaqSqT25IuVG+Vk8c2xL2r4Es
yHHAQ7j0ZrMc6/sSNCZR2I50bjTda4HnLevvM9NVP6NBo4azAULfshmlGEaEZzCsOe+JOxTU1qnt
SwsuYWH43ok2G/+yl1r9qLsUUuxk0i5b1UhekUX58ThtfN1hkuVsgfmmIHZmbXpTlu/Cxi2uuoEg
EQjPkwIlndbo/9WiTskleNW1Jlga9DLsm3Wnsummlq7We3D+nYf8yYcNjBCCqqI5YnA8R6+7UHtg
u95VDJ+s7Cy3QhQwkzz3g7GnDmh71PG6ICHzSBjZfFeCY7whMNJ+jI1ILl7EyD33vRwytG+W4que
BxzZ6dTP35chiDqlcYzoH27tBDe5QvxuK3IRZlEnFzZJLPGOdk/9pVVucElwAf0MlfrJFcbInEzP
DB5sasgnQ0CLQ/Mps+uOQx1tcBIWMkAO8PZh9wd9BdG4zu7NFs7qSpkvchA3A3MPRTo8JcW6qAzU
PIbArgZ9C/iAdCBfMcnKCY3DnHHYI0lLUmKVyvkh8aOJ3TjY/U3v5M1dGVvk2rABwnkHL2uRc7iD
C1EhausT0RAyhqKjArFXkg9E9rcwadKYEmZXh5ENv8MY1bet9IvvlE8Ufih7dFmYlaoo/NJw48C8
ZH/xXjmcYFvcM496yOvnNF8epa51dE3xwkhAdBVNBiE4Gm8dpcV3GUzRfRp5UbTJXc7xa4wKRGO6
3izVXnlmcVUsIac07MNmU0oUoCu/sjj4R8L7PhPKeicDxLJmOJLH4KVdstFjWvygvJfRZAOc73GU
HxVkVP7DmMA9gm6xVVn6sWIergDToglA22hyyK1FbdA4lVRY5bJwUDDqGzDzTkMvGAUnOJIciBg2
DNfWJ9rV1bRtbU22ELiq8TNeKjRJKs2QL+FrxVCPbkVvTTY0Py0L4OoZr1UIZX3oyMJyhCT5kJ0U
G8FpcqPlvEw8UCfc8BmzKbA2uOwaZ82iqSAeBDmnZ1RJQvLZ6NIP6HXcImtNm3hLZgGHvpnF6Ixs
RPT/8GwR0pqC3EqzKlEc+6SdXNMmldgOKz7ZtViW05WARguHy86HL5GV2ufEWEFerT0jGtf1PMXu
vh4qXa4NEmzHHaYMiuqQSlDeWzVs8Y2yyvTSCEDD7kxdDLfaQ4u/nZLEvyZfJWy2Hjh/jYrGbip2
IZGOmSui4MmgJ/iLDtqYbYSIx4wXE34YDlUju2fjN3zK2Rb0ZPe106WHTUzD+lRIDnAIID2ewkpx
9CNeFlsucVioW7IpwPpdD/m3KIWBd6o7NVSbPm1cnM8UWr+W/qgf4mJp4RABmafwCwtA9aOLLMUL
SU/ZZAF2yHXTku/OVDZOPxERDFdZ3HU+1utoui2stHlWuCLozhRj/wQ8keVDewo6x+RFpJWwaWaf
GtkSyyb29Bjxe2MjIGqM6NnVmfXFdGNcPA17Bo1/CqsHlyxiPI2+FRIUElVanhfsNW+AVtIlH7LK
h+mnAM+tU1XZN0ETOl+oy9BqqIQd/hAhLnw0sf18b4qwuEe2OmjibCz0lyJshEU7ry5/JAiI0i2b
KBYhD3UZDec0oAJGUK5a8BfJ9BWL0CJ2c3N6rLkZQR2wrDy7xYmL6i4Qosew7IjkavQUsVKVCCsa
RkRQoheYMvCWsK30M212JHGBVfTkE5B0RhfLLJ8Hyh00VxCIgK9rJRbVmgUO7KnRDXiUqkWPMI1l
lq99hMHEEmOwfCx069ugVJrwe41b7Os04+twoenNN5bdQPDI52GwV6Ff8EQ74XVs1/Fp3kxei+cg
jfLSZHVbzOIWZvGLGhGLIlvFFmcN5apkT6rJknqgKL5tXEsGN8qm2kkLiK4i+uIhfo4oCv4M5URZ
zkOrFWwAiY0XrdExrzTJMNLfAVN82bo2NjBbJc1nPJHRc5SbHEomPx0e7LLuHkczrr7LHosl4HrN
HNXVkMlE1yafmyJdUIDkS1QrVfXJY0y+dYAwhlcH2TsdcY3v4goRFGzzxB6btfKkae1l6/ZfHDXh
MByLKqVHaBBSRHuKjUtVzSOqNtQS31GXlLSxCa5Wa2DPOFnpo7ffsiaKvhvkO3wnbLN9CkgGR3Bk
mIjhECfHF2YdcCLkH+e3mZuUXzneIHDNqa1+smrdPHkxfGeBI4RP46nrIyqTkeL4higso7tO+zG5
T0bPvhd5YSBx7FW5dkmPeJqlCzEtDQiXAfPg4lMIdNjdEq5LZEfOdudyGrLs16Jhfxz7YP7uUMPx
t5zom59dCHV/x4uVnTl5Tp0RODx4QZcwlRDXBPgH0ASif0orr/gqhLSctcPOD1KkGXZQhsxssfJZ
qBxYyVhutzP50/etJBbkyosdm6TFMvXcM+xb0Jonssd/DcYYBhTkDPMH57AyXc8KV9ZNSDQA2r6i
t5YJLOt3YT6zH8wim3+QD27A0VOmJhzkfEKoQkDAo7Y6duul6SNGbIQKnpukN+u9hoj8iU2xlFcd
0cE9wNdIKPLYyBT4rAdOU9Dz2ipl9mmhryg5gW5EMsKHAhiCDze0aRGxujlmd86iam/9anahGcON
Rf5XsVHckhhV+JfenNOhrPCLubc0uJDNgXsIxZeRzFz2UjiTDeS9BKOkM9Qtt/C3ap4D+Qh9MroO
SndCGEaQa5v9rvv9b0XtXzblrf9cUds+d99+FG9ak8u/8LuGRiAvMWtg3cAmItkwac79u4hGgOAf
QnimI+iISGm//NGfVTTzD9s1ledRQyOzigrbmyKaqQCisUzYVFn/SQnNfNuToThLUY1f5Wkllwal
9N5W0AzAiGECIZAPqNh1GFmon5P4QRlLn6To1gpid9Nvef6QOheLuYrSw6odSTUm1Gms5D6UxGqO
0z9qMi6/yhNKKZNmrXY0rca3vyotRmwLHiZ2dk8l5p4E52LTetsmVGjfbM9YvXpc77ROX5p5fxUS
GdAVQsFtWe6ETaN46Xq+6oP5M9s7oUx7C+sZsQemIwtnLtFsPt2bpCSUWmkmwyE3HCqHgsmcGTU3
PjdmPGM6Qi3GJi2ggNABDqlXGd5R1urOwrY1iMa4MauwJY129Ottjl4/WbE84RmrRi2fyhFJxgpB
+/xIcI71FTHJGOwJ2AL33Lsumqm88WbqRtLCYBcX5IDsliuxtw0h3FiqDW2Fe5tTf7oqvTpyz1S1
PE0SmtBsWLNsb/3GdMx1QU7mjuTaHkEG8Pi9wSnP2qRGl+pdKkOstVkgbNR3yj6rChJp9lFlVWhI
uzx+DKxMseLqEM9/HucAXNJ+6L5UHAKoN7Kb35H6TRJeYdI924QlrM4NUWFg4nJr9CCBoYIhBRU7
Dp0vE+voOu6LvN3pUGN91jhungEcIXNB+l15Z0lQWviGkFYgzFENWQVssyeARG5Xbm05cXsBnaIc
nw3E2avedbJ2G9Te4K9yfHJILMilBPAkUuu+m6t6Wo+Faz+MBkL8JVvFbE8CUcZXpiGx7X7wNvGy
HLxM9Mc91AbUzD3hHvRv2c/rXiSkhZEgLm7stCJ6rjDow639FI4SlsLujNRfmAVD2U/G+p+ObtJe
VdTZlWC2cQ66rA3SQxcUibktaofQ0zRqm5QALOi0p+Ss5XftEiVJ2LNADjgSAtnsjo9vLpf36vI5
iWnYEjwYS8ilA3B4+c1k0JRMxHagp3fXJVVzHYfNAK6QUkDXdzkM3CDf+WbkgaGJXBKP2UQ7Puvg
nIbBJuxb54N78lZ/QfveMplG+EWepJ//At18/Xk7hk3okojNTWj66SWBdd0nOtX1/fErf3cUFJwe
XhfHRIPxdhIJxoBIuA68kyTY4nyKclyy/qy2x0cx3zY9louhI0N/jevAt0o35e0wVUz4FEdzE8Vc
4l57vWvddnWrf5oaTd/s6itv8p6Yk9GNolxbt1USfjA9L4vCmyd88AtY0F7fTn+KCx1FS3pj2A1n
c2ljnqj01yqsOmgBZUWORBxMPyb60yFWqmK6Pn4LDhatv92BgzfMNQsByD8xN8No/nI0HqYCpdk6
jmaU5JWzHgII8DGwod/Bs/9RxrOsAofXLVkqaDYpBDb2wbgG6KEywHaw4aWGaKMBgVBL666Xje2Z
Myn7+/HrNJdHeTig0giULGnySjkHjzoqKNXSxEeR4OENNZhPNo0o5X2Y0h2RpLqcWmni3fSl0V+B
bR5/TnbmfMYqyY76+E/5+7vNWQQkskTUgpjJO1iRqQ3iweNr39RD6nzXhVF/Ck1cmMdHWdQ8B9fL
F0pf0OH2Mkctf/5qGR7cwlRF2SP41yK+A/k9n0JwAeYSLsFzBW84INTUvzw+6t+vDTyiLelvYREQ
yj64NlolU0LmjLmxypYFNiSpcl4kwsdHWXqRb68NYZa2+HI50/HXA7BuUQTWxOPEnkL5aUcEW7Xn
+ENx1IzTL8eH+vt7qoXtSXqzLD9o2w5uI4cGNlco2zbzkjKQe0PxYIw5ZoLS0NuiDOIP+v3vXZrD
Lg05GD1ZKQ6WHJjiVp5j3oWoU1R7CykY28kh3nQjBtzjl2YezD1My0x6y+IqXnbUcvktr16R0LHr
UiSBDRSuIa8BqyrFCN1b0Xd2TPp20tUi5bBlgiYHf0K/IbFuOClR9lJUZ3v0vR/G9HvaV8A9ModM
wG0bVOP1QJhet03KVpBkFTko2IPBwMJz/NfLg7mbX+8o9gTMH2z5tSOWq3v1602YPeA5J5Bbdie+
DjMhBysOp819TaJ2vW6m3IVJT5Kd2kfjSHRVErj6DGodwbqup0W9akjgHjc2jupvZGcl7k4nvkuS
zKhoONMcgspSNJL4d/CXC6h4Ss3T4xdx8LSXa7BwLUlND1/Sdj+4hi5oNT3fWG6jFBOsaqdik7SU
E4UiM+ofD2WznbCFY0k0A87Bi5wk3mjCtFfwCJR7IVPlns2yns6dPulujw91MPUsV8Xkxh7fRJzt
Ilp5+2RyytFJbbNaa6x3e7TwFKZmHw06BqRma+YCG0UVdzfHRz2Yel5GZZrzuEIJ8ts7eJtztx2a
QbC5l3XQXnpd6W2ccQ43x0f5+zfjODYqCRyXmonncD4ATT9k5eiaWzqA6YWNyfJHQb5osI1aXNHK
z6odHcv5Iu+0d9dVU/LBBPvO+Ag4LYS0Gvwkmsa395YQY9nQZGPuCfKLulbnSLjOgBxdkZX3M+uQ
c+Wu88AS83z8ug/mweXuLhpKRwmXfbB7uBUuQcEFzTBZ2xmR1SkC3HjrlOa8sZDMnyirtT64zrdf
hk2PVXFmRy3D1+1wy9Xb6xwwwmpsMg45ooU4IZ3PviRlM7lCBpLeH7+0ty/Ov4daCgPLsRQpztuh
ZhO3MtfOUA3WVBQrFIgDLMXHR3m70fpzFDabvDkIeZDbvB3FRpZQauU7mxCkWwy4zrS+qCbIz8ds
wV/10us+2UU+n7s9ISzHxz4QkVk8PZfNlsWw/AIOgQebnwJfX4CfD85THjW3cVX5kE69qX6AGdTB
EbFjyLI18J214+AtxZdnDvh+CNVYx37Ykqqimtw+aefaRG/oz/YZGoq52Gd1hoI/aEwyxRovys/M
AUfX+RiQDL13LReVBD4BEkIS9AHDP/4U0Uuht6V6swikDnd0MHFtYikKuU1Qplx4dFQ/Y9XLT8OG
fgWkd5P2hSHpDMI2WWP1o35+/LYeHh+W26o1ynbN8Yxv4nCxJi0Oo4RTWVsKzkTkNZowrC2AFVhn
S8wnpR3bpAectTTw6UlG2M5s1ef3FRXR4YNn/PYtfnnEnMwclGWohRV73LfvVx1ywjFAEm/5U2vt
VvkvRTTLB4McvEi8xUvWAnMPx2IqO659MMk6lkEju/TElgahD0MwsK1nrOHmuHHJntG7jEX5mjq/
la3SFtnaBtSBK/d09sNf9limeFU8GLpON84lnBwLgnshnOY8hBPX7FRM2Bl1sYLUHx3O6WOTJHOG
bXwJBcDzMuT7uWmnnx88xre37uWiaLDyAFG9sZs8vHUeKCawPVpu0T7tmoAKPuZ6SExdZj/PwB1B
rjPl3+If5eca9BL2LT0/D6JDNG6bmcamjnLrRrtG8sHUtNzOvza6/DJF2Y77jRzV4Sce1tI8vGzu
lNSAcEjb2fStq2CrURa7cQPTejh+G/52FzQr9TL9Ubt02LofzLiGDPw0BK+7GadsQXPRf7Fo8Xzw
0f7tipYjmL10GVik+WQOpkHQo+00T52LD9lSFwRBOFsKYSSSOalzffyCDqony5TLWBSEme+QAVK1
ePtJ0Bt3xVwyFq3pq5lftaVF1a+7zHSePSyCW1dRkoMx0u1E58mzkGlw5VU4UFUXo95PAv3Bqffv
V8+hiL2Ro83lLKoP9nuyrXNlNg5XD8Bk15gt+a72ACS9nvoPJqcPhrIObrSj8e/nKUNFYVHjv12I
t02an8IoDD6YFd7u95b7TL3XNFms2XdZ5uE0KN0484AD2ps5F/01KM/poXAC+PSIm6C2BKgvyCj9
YIOwSF/ffhvLqOzEeGkFbgH74AJrgASh18fOZgoG53MiYlLhRx2fQhSWJwEA7nVJG3oFSbTY2qBk
L5jIi+vQjuoftJho2/Se1d8SyCb/+UPmsGgzSVJ1x2hz8MPmHIVfngCLHtzRgwKwhHLWHdnFkS+2
H7zib6saL7felS+7JCqkdGGXt+DVIajBIajDoHM2s626M2rpwPGSSn+yM5JDIXB5+wBLDpz1Md1h
jEtP2fNH3wJnwDh9/Ke83Zj++UsoliJidiirHeqHRR746D9yh0r1lF42s588N3Y1XmWjC14rFygf
abreO4Po7sqmy8+PD//OO4hIc7E1UXxgAlvellc3IolmgRLesDeeZcAbMoR6GLGw7yCk3fH/7nZ4
m8Kn42Me1JT+vGbLlNQnteQDWDbNrwZdlEA93CQkV6U9fCIBK9gyecpPoY5WpV3FWwwI6JorBwsF
etD+sh4QmZBg/MGk+u69f/U7Dnawdm6TejBmTN2kWaCxllTxOH+flqFrfGdVmoDumtnDQN4xVG57
vDt+H96ZalyKWTgGOfF5SNjf3gYc7UlMyhipb65Z7UJXdddw1fzLFoP0j/9mKE4GPOnlFHvwbU16
Crpo4C0TUzXgm+OjF0Hxi0V7/ODTev+i/hrpYMuMbiDPqfEDa0i9ae1Ta9si/gB+1Ivqg8f37lDL
VpKqID7AwxZdh6NMM2U4G9XjzpstVl45tGo3or/7YKiXvcybHQXnKlTIdCgtuhrycP0VZUEXO52d
TY8kYUUBwjor4kbtA9oa50hMagh8jqK7Mvc3ljP4VyIYwQerwr4kWT78L26yUhT4Tb3Ugg+nL8NG
49sXTF98QN4ureG4ympUGxMz0MnxN+ftAfb3t8pbYy3+CpPX9aCw5qUlYVwjW6khp8Goccl99UTd
nZPPVe8oxuUf2AE1L/3fbjSnA8UmjkKbczA3BOiH4kVuwLVgS0MM0sLrkOM/X3pdil98exTxOIUc
fPmjahyn7pdZF33VGp+/u0sTO9uHA2m9ycLJoEYT74/fyvemm9eDHtxKB+CjhLfDojNDuaqG2bhS
IUVCDFZqVecJ+OQ2UpeZVvmVGvAgHh/+3TtrUY6lAELx9XBbZ/UB6EYmVZ4kCMRUw7ObWHA/uMj3
PkqUAZx4FCV0fM1vJzUEi1mpHe5snIoFUzFaexF0cIDR1P0X17PYmqn7LiXmg5lGhFM+0vB2NkkI
baNqUQXKDMrq8VHeff9fjXJwPaWunbZuGCXuOemIAYOeZpTLBi/DBrVZd3p8vOXN+9v7T/FPehwp
XDy4b+9fb6aisBx2QbVDjYETlFtu1SCrPSij9gTyOwlYWtHwPj7sey+HpqlESdVmP6qXP3+1JLfE
nJqYd/js7Dnck8rpoIOcow/mrY9GWV6eV6OAYTcKJVj4m9TIbk3Q+htg4+KDW/jed8YmEp87FT+N
2uXtKM1IASY3+M4i6gpnkxOQNZAQc/qln2iYISGPKiqO9BJWuJtMc5/KvvvgQt9bL+h9UG9UFnsr
UxxMMElNUSzhxLgh1ZTZy6goN/LalPsY5eYGBfO0HWVf7AjoaZOufKosZ/6G1kNMFEJs84Pp7p2P
0kM7TD2QN5knvNyxV/cdpa4i7Sx3N+MQdOcdZpOdX8HXyF1TPxx/kd55fz22VJSXWCiR+R8MZaMO
FaNRMJQM8i99Ck5xprDSNEX5tWYl36WFL3bHx3zntWJMiMOoDVg5rIOXFzMITtyJMdEszqAVY/NM
WEih/4tRJF8HLTrLkoevlQNee56WjKOuIQXalcUvVeF0Pj7Ie3tjWq0eLU5WJhyKBy9v1IyI5orA
3dT5mJAQGdU+EdqGzlczhFQASVCL7/CE6G9GSm9tRZpbViDWtwLBCd2h5nj8B737PF/9noMXOW1U
N9kmr06kMoeYY+GSt8vU/2V2OvmJnkFyg5tbfTDqu08UPZgrWKs4HR3cBY4kyoZ3BJ+OusIlSHJ9
noQf9rbfHQUwx1JXwcFweOJs5Bx1mWHykQ4jPNtURVeVr5srN8zmC2K6WtKQ1LyvclGvOb4DFQN1
N4XQMBMsEqeNJIuAdKDqo5LSOxOYR38LthUrm7AP6QthFDoG+zlnY01Ds0Vy6/+E4+tsk9arEJVX
MSnPqvZWg0syZTuSnXX8mR90OF82fSyrgt0XuyMUgAc7ldYmr2U0Ke2znUZBgsYZh2ebGleclt2r
CGnv09hp5rI2BXDg0wO1SNWpO3u6mwetfza1/8VxCDszYjLJKy+IdyJy40+RHSHMDV2//6Cq8d6T
RLBHi4UpxKP/+3aCm6zUcDPQKxtkL2ptB054SsCG/cEM8N63wH+cTQ2PB33RwSiY1SuFuYBvMwU7
WEboeVceuM+dqYJx3yLYNsikjwFaHX8ef5++Ne/BUs6kyEg85sH8lueEVDgehxrXBBsZovLZ1k6Y
LmFOweb/sXcmy3Ur6XZ+FYcnHqECfTMFdsO+J0VpghAlEn2XQCIBPJffwC/mDzrle8lNXjLkmSM8
qIo6UTrKDSCRyPz/tb71+VDrk327/WAoix4Z6xsnjMPusMpbTQZI3jZ45aqrXsmVDamInEK35FvV
tgBkcSYH3at+eMWIYv3z4d8/R7zZ1EIQMPG0iHR9+xwD2qtmnXPaKJxMbfvGy28Edam/rjQxyqpP
oA3OUnVYjW+BajtJUNBTEpIKfL0EO2cZnwuzmr7QCnx0O02uhu/hnw7rwfVgCmuDXjISos322Mst
816Xi7WzWkHzSptk9wLrbas0x7r6/E5+UOfjIuldOXQbKDW+k8sMhV1VDnU+jhdAPtXU9ltW02xv
6TOhnCrp9ojUgRz6Xr8bMxZAQRPqlHfa2OaEG+YaGalOG6vrL36Y+cEU4yitQ3xhe4RE5O0zHnpH
oUsbKXvMPdg9zkLmrYse8o6iPWBUhwhM9AdG+Qt6mYbEfvDREC4+czCaJi3poJDL+a/LYOwboCJR
yOeMC/jm7W/KIIgEbgA5n1nZXJQ5efRSjstvLEjNBif/AuezSr5Sknz0XsMM+CMNDKh6HnxbhZlO
7Wg7bFSXCmOk6dQ7jhu/wZL5X6wgf0pqb95rR0dc4DIV2JuZvEVvL1CQYB8EFPo2ne6XJ7gm7LC1
puRmrip5lvlZTh5xqswf5dBXO5k7ct9AMacU2uU35lK1v/zOTn+jYdGvXG3qGvzsdvbF2vPu5V9/
IxMDWRBNBeQIB79R1X7q2DXmG1kid06D+2VMvyqdvPu2HgxyMPswFWlpi1oN4HY5XUlHaL9iEcc/
e8IysQ7VWarvWzedXiTX/zibS7//fP6/WxLWH8CxhO3dyiE6rLjmA44YApe0Te5rZ57rnhQlMRH4
vM+EM54OtnPj9OKLz+O6XXr39Ilmp1pEWcWzDu7sariDaZxphJXR6cWSVCUse67g9NUBMEi0x8+v
8aDDywZivUg65+vuxTDtFdrx+sDhYDuAvOPFGw/07SaRibOBwQKWdM6xPk9j1T3VTYAqYsR3hes9
Pnerr07uf4o476761Y84eNTVijQAakPGpkwzQY5obp1hGk6gm1LmDWPRtKcz0yyM3dk6GedhOdIw
AR353qCuQEMQglJm8W3mNtqxBmmInKbEu6kWWIQpTYlTOHpO6IyjtSdMZ9jnOWZjVetZiChebsRC
6m9ekDwUtt395/f3wzeFrcAqKjE55B4sV3TBEqQ2vCkYl+yT3EthPxjl0eeDvFud1mf4apCDk9zE
e0o8dqNtMtSuYcoHg54fkYCyle3t50N9ND99Go78Z9XwHS6EM7hJjJq5tjHNMo23MAGgzPqdr+/j
qte/TYR+vHw+4vu3ENbYCtfjo8LWHwvLmwmqaUOH6R76Yl9r6VFaGP2tlkAurpdK7MuZNvbSdnc2
8INvnw/8fv1hYAQHPkscS4B3MCkFyveh96pgE1MSeCaAZM2qcAb7tpnAfpVjVt+ltVU+mnIx9lPj
mA+fj//+qa6QNRovARVAyzicOoteF36Z58EG2Vf1reJUhEsUlcqeF/BLccWHg/FlA4eIqZ4ux9u7
XMQDBLFZBJsxCJodkRdrxAeWiytCF+IvNjzvNudUADgx/8dY6xx7VePQYG6gleOJ1uSdnxp+OZ97
vVdel2QdZiEA3JKH61RffLPoh/P3Hq4yfkD1IfDRhdLMeTuuIggau8OYwD4d/NMExYMRJRPRiNvc
a3U90nS2UNjnnMs8IU8B19tAHI2eKRA/fmdifU18DWMP+cuuQ3RDm+GitfTyG08w/UZp6aqJrUDC
rDcycv4wCGNOLiygEEHcYJmlqEvkKJZ4+zGVklSnyWowDgdNL646YgvsENa+uradUb+UliA4Odcr
Ick91nitg56ckk3X+6Qn0rFAfCwrCxVKqyOZCcF/Wb+xLkwvNRL6s2Ap+mBLPGH+bSKrhiQPOqWU
ykllvbXamYS7yYNzl7Rz9+AUHonlowccrcPgjLvYcvjvOoZCA6PMK0vyiKb81zKQbhOSlKtBestb
N8M00tjTiaeP4wD6QcxpZDQK5EyOj+QIZFrnRN7iV5wj3VYmZxpqC2MDrrh7Clw/gbNOVPMxCgWM
siiOAVO3VkbGcOs36bWmzD6qIPb6dwWg5mLcdqoTdUQZwh/JOvG1I72DoWpsaimQ6QFBEJ55b/Sz
0ZJqyfVV+PvR0nWKYJQ2vs8SIpgqcrKaOyNNfN/YSw8+Hi02JbA9W5iacRZVqtwaaRFYkR4T5Lhx
XEgnIN5SCv9ap0PBndLihxjpZ0W5HmDQtMo1oZnAF4etuyxwNVekNTKPjawAEO9l0/OIbu26pan7
nKrCI0rZrYgWK7Uk6Tc+doDloferRO3cGsjFUe/a3QhvX4drPk00VzatoYFvEhIaCHC0fryFwkbN
wSilR5YupD/O/EUHG6qE87xsASH3ywkbcH+gmk9gHlyHGRBzkJJVjJjNQAQyLJP2MrNo4lsfDcpS
dkKQZ7UICoCFh7NUsf/QdnkZD0x1a3QvfGdZcKJLXZhRih0+FC1tmKZ0e5xkqTb/pvTu5XDYvOSm
s2DUhEYae1cj0rU+HBrSMzlGWPoUak5VPM41vJ5wxC17yR7Vvx7mrr2lsd+CMuialtKdWRtXc9sR
R9XD4cLJb8HnOevihsBb5WkGfz8NeTgBetMXIU/OTbeBM+nf4VR097rhjmrrmFRFIsLTxHEmdJ1A
E6exxYZN1vREr2/8aQU9fxEdNZx6Gq57Ym/acbl14kS/pZdp/iBIFLVkPhZrhIdcxF1d9s60paKM
KR6wkOtuTJy7SSjbmWRQSg7Z82DF80k+UrZlf5GlV4A/JiLJjIrMe61lAe/5vhJR76STAEigEZ3D
7i6nQ0nC7aYj2zxZg7MIbACb/oPQFefK6b0hPXLzFBsggBGHZF/fLMKUo865reULWIra834pGSQW
80+N+rGmueYSogbLK0Iicf5Al0phJS9Wis1f6hYBc3Nt2c8dDK3yaiS9KYuSNNfUEXwaLN0lB0Mr
9GBfZMekjdXfO7OtvxtxYj30WgpGG2wyOXFe7wQ//Bx88pok2q7BmUlJABXAS2qeWVEPESUxIsSa
wWFjIqx0z/ZO3ZEDbh71TroSKwJrAZBzIgG1PE0zGiJyjcv8MXV0oCQpQB0WYMcRT9WYtHcJmnYj
wno/PBqkRhtHruPN3rowSDci1y691xPXvTeBEPVEh+bT6unOquk7lSdr2oyT7RTbOUvN6ymLx2nP
SxHzqzPIVr8y0ZHSWs0IrGFdwp48zRJo7MexjcGH9i3VndDARYBzv4+HJjTn2NOiVkO9u51hSGQ7
XE4NhI1h0k/Wol1JVIRItD2/S//R2nBDj8i+IcVhLDXyA3yDU0yYuyPod6+3EaNNsm0IrM5M3Ag1
MB9iaNrB+zFOffJgOwl6n6VP4zhqR4lfa550jRpn7hI/1JCfRPIo0lznqKg8tfdzl0wsvBWFPDJK
13owtVHG+7ZxRXXce6NsQx0tcBAiUQaDrqsk8XZSj6vs1HRJIkuBSLyYYnXn2ZNekP3nVACv/Zxt
ZSR7W8X3xaD19ZW3NEVxVLoelc5sABAUWujiJypsKEUxli0kCvh1bX0rbILGI8V5inR7o2jIp8FK
Wv0eilypDbmKROtVbt+eGjJQ+8TNAAl0wfJoszOwtqyg9gJvIM6+uZbAF5srPAwXxYAPCL5/XedP
scZXJzRMTMmIDALJLZQl9U7LmAmYWVoZRJ6Xaj9HrQ8qijnUNzZlkQsSPsw0A4RBXstS5aq4YWqr
ZpMmrcEvzbRfwralPCYVt/mpU2aHl+D0C8QjN05YO4IhWKyTTJZ8BJpaGwwW3kDZO4U2xdmivaMj
XwixRrzM7gz4bDAeiEIgpDPJCtYJjX3ITz8LEkJTCmGGdVHxadftwb5L3BhmW2+PnPutiZ231o8W
qbRUGgcyOIr0m1V7RhI1RV/fVyhgzA1BJ8aL1o3Ds7LATuE6Vrx4nZ2feiTJs2WoZ2/lYtkeb5em
t6eLoBq7q2OYiPvSy8pjx+l5ZkBy7SuqMeUPspfNC+HU5rSZ56YZ7i2RZ+dDvUCQDpqlu+j5U3FI
e7d1txBSi6fUMkjyyIincKIZoBKmXj8fn01D8bFO9Ng9y1u9/SEbIckX141i2HKuw8brE+RM1FjQ
D8dZtnQEz7WgqgmAq+FIL3Iied4eU9bPYAF6s8MhY1/b4Ndu49qfxZ64K7+9GBdb+RtXgY9hGycD
4toG5nWIShyOo5BqJmtQd+p0M+O/AtGrjfPPgqTflq1NpfXRyH05h3wzgd9pcF5j2C6bkdSN6SQ2
hYqUVT1bYzpBVexs7by00rxYURwr2xaPcMYU4mtDIWrcp0NTnJZ+2/k7PVD594b3cYjAKBLQXosW
Hlc52Nqj38OICJ0h7X+KeSZrnkARzdm6WuufkKzcDCGASiySBhK0n/UE0xDAFk5wfm9YVaa5z0EY
9U/V5CX6Frwc8YK2T8jzHiHvau90PR+iWtfHGR9/bzmxctXom3zR1Kng2H2Brr8uNvrg2TclKU/U
Kpc15sTmqqsiZ3tsk+xcbZQJKyOcRwJrwiZemgHpo6bgoZCj222tJplO/ZzM7H2u4Ubdeiohx5iV
nzhWjjjetqsaQi7dNOt+29UkX3y9Y0dUJ251HiDEJwNCjOiuyzl3Qa0MPqlGYxYIKxIm4Eo2RHag
Ey9ItS80OieREb7HAkiRy8IZBnSshx29PtcmIt2Cuogt0Gy2nx/M3p/pOYpSmlkZDdhLD5tRHcAl
d0rNeGPnmXdq67V7ZhhJefz5KB+ce9kFQFG14DnQ9VpPM69OSYoKm7+YIxk1ATksAVF0aygVKk8i
yN31uqqEsMuZHMSG/fYXFYX3ymKHa3w1+sFZqdDYwJWNE29m8qkv+tLvvWgkDfnOtfozsyN0sS67
9niGSXTbVmX1u/AWM3LR/54II0hPnb77qtP4wRHVDmgBcH4zqFgdVn69KVBiBPJI9EU5RErP5Q1r
Edv1eu6+uPfWerZ/e1Tk2I0fiH0c5mnctAc3v5WUW/1kzeyMpR0VWVc8E5qHkIQWnH0BBCdIYK3o
7pnDjVq27qBuNb3CAdZbUKkgzwiA4fzzHczX4iTQZeVvbLHkAKAGRzyanqqtTewMebLXu9H+mS0U
mKNpgSm+ox1vXvgzWXKrpUKQGO7p4gb5k3m9CoZ/9smoLZGxlE2zq+oeQBbZ5tNlPeT9/8VUx3yy
2iDQBwD3PeijuZUtFC3egHOQMLdlQdKwBmDjixfqwydLC53qDoJHap9v73aQFbjsM4oPdj4BaW/o
VbJ5vQlmjl6fv1TvSwA811cjHVTKmkqk6JYpPfDopqPUi5sjf54WJIkeAtqkxSlE4tXd54O+r5mt
FSx619SQsHGaB/UOwnaJoCNdZTMvxJPNJkHamX6RtmdGTIr252N9tGrQkQMGQ9ts9Qy9vZVt5pA/
vtIichEQvUL59GhC0/4QC2OII/IN4eHXrqo2ZKnmX4z9QS0Zzzfby9X0aXvglN8OTs7BouJBjzer
4WNvuNI+to3FiNrWds7BS+ZRSTz0Bef01I4m/JMXvXTTv5UlYhKi0moCljDstXH19kcoN+bsYFJB
t0zlPXRlJSPPysZ/GpP/n170341VY/Bf44ui//U/h+f/9vt/HENpFM9vAlbWf/HfGCMCVlAvrYZK
QzdYlFZx0T8scM3/1+pmcNe1lQCS1bD3HzBwg/QVWqG8K/A3Vicv/9a/YeD2vyyX6i+Rw2jfkDtY
/t+QjNDEMgv+c4Gnk2w6DscFPLyr8fNdbEZeWlNc0q2UVZwMd1OcIOiMING78q4fPACJ4QypQnx3
dQD+P2RWFeZNn0hzFscYDY1q2Cj4XLn/e+rovsa7tG2d5rdCOCblOUCi+nGJEc1FQdq12lkGcO62
G4TXHtXgRq9Gc/Sfkn4sn/Q6Tr+BakA/Dy7SD45lpuYydHK1pGiURQKU01iml2Dw2R3yk2kK9STO
tkCFOS6d0Tomw9SvDXk3yiXvSBkwpLNZFOxmcvua4lq3UnHcQvx7XhJ9nLepMGyL9Zwgh8sZqg0g
VqIki0fTEJm8gF9sHPF2Vz+ctOogGg1DQOZlOqj5hawvvkDlQoTU4sv0h91ptR3akAzPfAIuW7A9
A783LgqTCExUQM54puCjrfRHH8DsBAhuuYYYCIlwwNhhRt7gS+OBAkrWrujnnJMvFE0r3aK9rXyi
7CcLtF+ZqG8yy+3idC5SYtP0wbIfkMe6xCcbScHWsG2w/KjEadXxUhUqPaaZpw3nlq91wxNZ87n3
aFkZ59K2S7U24lSQUtqDZgVLzh2J8EK+PZOhZdXOsnMTsRbuWqugtW44SRXNlU4Qych+8nfsIc/f
SatsSWSLVRYtvZFcBC4uwNAqAURGmmENd1Qvq4oAeBdCajvozXIBE3S+w3oaV+B0Jt3+RWEFZriV
jg1HmdJIEiyCqXApVppLsZGcrzqKLzjN9zkytiJc7HpVEw0y5547Bn+xPqTykoeuqm1T6Bysi2nh
fN7BFyTWw64hVOWGrL8jhzfxRi2t71KtMUm/7fUieKiJU81Cg4/QsUqCRYMN5aHMlUr6MRxZnhmZ
2YNd7GHIB0YEpJLjjUve+28FaZuKU1AKL8rqVM4bYUsy2Mt0iNkQ20Wd7GxvCa7iRC0/20n1VCoo
MZAL2KT9EDYA2z3aNvb0w9fMCXkphdW+nSgsEwNMD2AszDjZKckJLZwtq+AwlIzxz9wIgFq5Mg0e
sm6wusg3pxoeFN6Im64d+0do1TXI2zJJ1qp68Zx3ZtltGoL3npIps29n5SsVqlFMRyTZ0FkXfZDz
+qCS3vcZAXBH3J32ReWi5srQW91raV5R7rK9q1bPRLqlajLcFinR9uSCQGVFUJcS6JwT8hf2fGzo
D9s2sShtHozfc6RxM4Vg0U7c1pIDikpb88XozOaGzhF5uKK3ySvTi6VzQ5COw7dkxnYcOWwS813J
h4znQdP1QpsEBx6ZD/2vYvH0S1KV0XzNIEOLaCwX90JNVOB2AmufftxXPdwqqRFFxnE//llBjtDI
d5ZgtDt7yE9NYks5Mk19TJtXZIpnAXkujswkn6la1fN3HYLakzV5MGktQ9oXiz2MNBH8hch1vUgd
FY61Dq7VyFvYoE5d+sdJQrR2oWn6E00ERFeT9LwOwmtTXTMo5fJSIPUNHXzDl6Y+Zd9MSuZMOqDH
pz0EsKdm7iBwy45/LxyKdH7o6ZFc9F3c3nZBkXZhM3v1fTLqw40HTPN0xV+a5LAVxq7xsgHlepXK
R/JM/YXz5AzuHs9rR3B63zvfEYp4+XHcEcUeUe+rriVdlYkrruYG/qbfETXc6d052qC2oWqEgo48
JeKBiLmUt5WVTWpj8kW8lTVhKWHqDNUp192ITUYKDE68OgsoiQcrb9vPO1GdO15VfJfCrx86rRIG
MPNR6ZtAubrajgltia1j5NlZO7BiEWPPWhQlLhbv0Go4SFCTM5MnzSprKNUcsryNF2viF2rlfCYf
2tMAAou8fAaaQtAyCUPxRaV3rKVLNo9RJqW6shJ6NCEobhhzptsAYZvSNP2FUy4nmKoY6SCl7Ux0
jSs78HJLIl0Qk0HreVurjv292ccC2i3hKg3tJbN4MVtXfrdyuq/gPvuliJKEDkgE4tu6w2YAdn5Y
nXqh1o7meV9BNY1Kv4GOkrMVuB+K2LphplB/0OPU+k1PTImtiW/6MUlK666adDVFHOz7hzKbi+PC
62NJX2OiTZ8XXfxUKQrQodlb1XdVOjNpsKRiQMh12jXsMHPlg+AxUXVZPLcKh9ljk5lohf9r6ElA
JO66JGsvyIz4tNIAwUd8D7Cz5a0I7PV/O35IfQLVXp8LKjh1X6kTcmtp062s8CvEWxiUY1tbk4c6
J76sYRI3ESw7ZAuCq63CQtPV0VAXVsAGmMWcBh0Ydap2a7Sm0/IdnBxgZ9HA+tlHyvfnDEOZpU5b
d2ioqy7+BFu+X/g9fVWTQjtMpe5xYGxctVnG0n30eiFOSgmgFLRiRnK6Ucb5UWvH/GHLpu+x9Y1B
dbtKV9UIEZwuD8aOcjD2g+/Z/bmE5g3zLmite8i02nMPvvROwa+lXYWij2h1c6o4otL458W341pF
xmDV1qlRJh6eIvSWKdraXrurqpHXAC8g4ri6LksLPF0KUkLSRP2hmRUB1TXKxZ8xxRKwqwN/wYbM
OfMpaYWniEdXcGa55+Z1bHfGS+2RjWEQJftMDuI0AKqIi5e0UXhucgI5x7Atl+m0NaR4AW8rf2F7
pv6rSFuiwQQXl++SscQ0zXKxcNuHEapg3y9nSW8W0JcpzEWj1TtbQ5q8bXFeiWAXwAiUEfi0/GJo
5AAu3kB0E47kB/yyPc1SW2lyrt+ak02FyjfS9ifRCFO6UdYQ/CIYojgD0Go98NXz8lNmfqzCpFqG
c4rGQ7unekJCbiB9W+7pnkzXCqz578AQ/d3YBlW2QVrnXlpmy16pqUVfRwnulRx0bW8/t4EgMYpe
yXRpkDc8bRzWPZ9JvUruXIqqKVxEcmhCwBb67SBpPp7I1GiDPWkPwylJVeh4nLkUl6UQxLNkzCHU
tkViXBAkZZ63GdxvbpTXs2N0jcUMs9E3+Bqk+GajdPEG2mimfwq6Z7zPWk/5YMDrfF9Xi5JRzYxh
Gzp67ZUo2DpsWPBqN+Kf1WkvTfldY43sWC8TdWqyp/DYZZGHQghrQICpkfG5pLgfmN8qNfNqSHJ1
zvLJpKhhU9Ehb4WLOhG10R5PhW79xNYjbpJ6is3NONgZ80bv/dvOmRM6y43ZE+Nga6nLeyVmIlyn
lrq7pznOKc9a3RvCDl6CuaapFGSurZMIMxdyTzmfWNI69sYfTi5bcBqDlvERiAfyxg1ffU/mGUg0
OMb6rmOduXUGJP5osWyf4m9Jjk+p2vyo1PSth4lShrOrucf6YJbPIN/zOwm6Xz8qrEH7NlHj+4aI
JDh1+7EV0VAaJGfzLZcF3k5X6eFQLuokkTaN+kYma64yKuKIBq72TKOdvUHblXWwKXxBci164jQF
n5yJfeoWICGnuk+THekDTsHn1ZM3lJ3RFdQko575SiT0vIAT6dgtRnqGgVxohJZuHIOCqDqxo/M9
uDsH2wcpFblZXAlTmkloYCP0QsfE4gcyIAMSR46rq1FC9vlm/DlC/tVp+v+1/FGXI+V/fUzeJnM7
vD4dr3/8n8Ox5f7Lx9aPDYEKMrJanQrFP2djckShOmEmg4qByJRCyn8cjS0Qvx72UZD0tJ35U/xL
/z4am8a/VvAvrAmD6ijcJO9vjsZvC0icuvk7XBxINpOcBfqQouVrkPNYezhO+bD7J+uoasoTjk0g
EtvQLvtdl31RHntbTv/3iAEsLUalXOMe1FrbKvVTsXjgyzz/1NJh7sTZP/Prv2QxHtgk/s8Y1I6p
ibmU0yksvC6m0wkfxjjwaY9u8uNFkmO8cV/iEzKYwsspfOZKWUl/ifCkjYLjV8/96p+awuuk1YOq
2J+x+bh6PDOHVFIe0NuxYaq1bH3jhM34r7S/LGNr1cPw0UfRnWgbW7+ozIae88vfjkvJllnm6ECt
cJMd5uqxB5zTQmfcerAIEmn2mjAu8CudutbWsTDy5+01LKO97/74fOS3tRUuGGqXS9XHsqnTEOF5
cLPp2TQsnpxMGruhYzOy8loesSrjeNdYliJVO3a+eMDvZi1DIoCkqMNL5cNtfXuPs9FBQCMZsm/n
p36axhMvR/2SSg1ah3fPFi+46St0L59f6QfDBoy5ApTRCRuHdFV9GjuvyQi1pv6Qc7o1zKcilv02
nopjVSAXDE5sPkW/Ph/13QsDMcdcKdyodT3KbAf3tzMoaxBjzolKs3srkqggvs2lX027z8dZy7X/
WSP78xyZQKa7yv+pB/3R073qQLlJ6bIjqfMoRuLTNcZu4vPR6PWpQvzx+VBvOwDrUEgtcZGveHHc
LIdTxqWN6Tn0F1GakSiwXEzs9On1fz7I+/u2DkJ1HKca+p93tfGlLCl1cUDLRLbLBo/UVjWN288H
+fBKHLDgFiVO6x8R4qubVgE7E5KmbCTSJt5pI/B/SFA/rVxPN38/EiVBviS0IZHHrq/hq5GSPMhN
3nGmQapHrNvRgPCEl++LC/rortnw+LCmrCrUQ4sb4S84udomx/WQ3nkOdcyy/WKIAwfMP4+fwwPv
rs6jwc309lLIu5YtXtQcxpohIg6K5lUZd83RKJrbRa82Sa2Cgla9HDeWFhRHArJbZNZSvzHFaJgR
GseBHBU4OJ/f4g+unZeM2wvJDazd4S0mjKinMkKprVhqD1pxhYOsavz45vNhPpgzuHCZl0BlMUPr
B6sX8k7wf4mfRySFQRyjiUhcrY3S9PNh3n8FfUwlFlxHcHKYZA6/tIPeGgMJhkVkTYpkFW/aUcK+
04PS2eiFo3EYb54Dr3G/O1gX15yytXLQyf4kc/TirEu67IgOnXOMfi6SnrReBmSqoeLguFl0qf/+
/Oe+/4w4pIVi4uNdwmbyp0f7an67HBzKYA33WObbcvrtxRdlZF7P1v3nwxy0uv9MPgvjA8nWtJVX
XfDbyUdNcQyKySoiZ3RPZDuqneqq6YIkjFyLOJiNCEZA4nvI2yZSZyyCDmVhyq1Av7mftaJB8VJ2
X6y9778sbA1pdK+bPvrPh1+Wqu1NfZY931COrsCzkqspGFGoHEnnmFwx7ajujK9g8B9MQ7QGQGdw
9vDVfrcIUzzlq4K0qbO9baOAGqYAD+Nm+KsOHd4mNkG8Tub65QQwerghysHoQ57jwbYEN12iSo3B
M5j9F6Mcfr0OR1nf7VfTh1CD2KKKwrvbdOYG6asXlc3inpqj1W1LdNVfPLHDu3c43vr/vxov1YMs
GUeuyhHntnG6dA/G364Tf4bAkAcfld0+WMi3Q5D8Dbs9YIgAMGu9hBV+4gZOwhcvxLrcvP7uMwyW
dvBewL0QnvgHy5FZIFbMa50XwknUWW9p7r6M2+n76KXjha6LnjpIr+8QZ4WQqa96g1VraeTyFQbl
cAH48ztAfyGVQ1357nIJFjXqHjpgRPLVfqwdSmSxZF3Sne1g6uM2D5ov5syfBf3dpbMRYZUMaEQe
Lvi+o6BE1ASE2wAcUZ5V8XUlEcbHLoXZJRvz27jHVDQXMYnY1kgKrWbupiK9KowEq0B+sdTdkeVd
Q9Lq7oYuvvj80Xwwx2w4jqzfHM8cXNRvJ4CzQJHPbMXPi1X/CzlrsWuCnk9hHE/uF9Pgq7HW9+vV
fO58C0tLzrI4E0w769Zvdw52U9Z8cUnrnH13x19d0sGnHym8StXCzp0elH+W1O1JkSERde1LYtVu
ZjMltLKRP4FIfwVqPPy4/5lef07O7NXYux+MvGTF4GjYLCLH1cC3CLc4Fab/1WJ3gIlgteOzAoKc
lre3XuYhJomPoz4kmcm2pkonoiSro5ljH4Ua0slad0eT+L5RyVEQ1yejTPck532xML07gLJ1Z811
CdjwgtXrd7ASkqsnJqIeRDQlyW9vsC/oU97qDXV1WaWXhhjudAnHFDeLKeLjv5yxB2MfzNihGQO9
6EcRCeuXGsmt1LJwQrz5+SgHEBdu8sEwB5PVaFXToZgTUafmrefJI0/Lfg6UWELXbE9WbF0xzsdd
iYLXo+031ig/jX7cf/4z3i1Y66/wUKY5HGhQNxzMqMLrej3redToma+6dDzJNG2rGfktoaDbuKGr
8/fjrevACmPEk3fowfe9eC4segoRdcCQJWOPjWbjMqcIW57G5ovRPrzJnokTlumMFS84EIOl2jj2
aM/WmxwcpW12kjrjNVDkE3J3r408OG9d0cKM9c7IZTTDdvZN2otfrdGHO6P1UaMSof8FNdsmzP3t
ukScoZJqgNu8pLUt74beZI1acH1eanAhxUNtSdXelrbVdLupHFvn5vOb/m7Z4CAMrJYFg3ION/Wg
nFP3k7YMA5vCYlFn3OUkJMX5Lyso62GbDxBSRwoalAMPrrHJaS2ZEyyTdiq/O46MkjYlADG4cfXm
kYTnL6onH17Sq+HMt7dUFam1pEkuIjpdEkd/dzKN8vbz27a+gW/W+YNLOrhtk2+nFBsWxNuedOgE
kMBcr+G3vI2sCV9cEJqld+NxMEY8y3pLHWrN0nh7TbFDAAp4UC0UbqdHE7J4IjukoYkXiR2hDAmH
97VNTyotKYNk5Nw2HD3RpbgS0kG7xNh5QuJVHTfyMTxcogWV6Td8Y055keVG7Z2080guLy0ZZ7k1
F2+6ICdKw9eke6fWoi/Fj57WdbpxB7u5rFpnYddGAf5FKEO8GL0vjwrRiSvfm6v2mfBb8zLWR1Hc
B8aSGCwacjlTU3BDX8zf9p7m3QPFqa6VmSr/LDN75R/NKtC+G0HWN/te9c210BsrMowe0Y67jNOD
rsyRDcniz5e2XlXHE3Dord6Z8UvGZ/WRoMf23KQbf5F7Dg6kYmiP7KJ4Qfq/2Mc9KY4qJF3FmDEF
LQm9y8ZNo0HYOuYZBBbuHmE1rjQSL0GexTVp09hHi58lTYpdhqH+hExnj1a3o6eUPgkZftTbYFVJ
xPVZFwR5FmFFlfExke7WFZkQpIoN6aly4vhkzaCH8mf3nD6F+03XikUcObOhn+lGbV8HE/jmOV9u
3aIZLrqsHo5RS5GPWAh/18sUYlZex8dGH3gEODfpVqk6HY60ho7zU++URDMOslG7Udp0Gq3MuxTj
YF4NcdHKLb4Layd5nhtj1hZ5m8S1eY8RtFcUpLLW2UzEwlXHIyySU6NocZV0ZsWNq7ZDo8ksJKpr
Cq1eT69UNZ+oNaeXNOEQh3S3r9rCe3Sbsn8RaJhAFotzA7AniZ2wsOB9XlUTEfPMyzWjdXqhG8n+
Pi0q2kRprcWALfatM5+YutLCpbTd3201p3nkEqVR5Eu50TLlbr3Fa/vItBProqvo5hiepl/zvIbL
KSMx/ZwU6ydHXxa68LWFiDkpuc927TZhwX7aCv43dee1GzmWbulXGZx7NugNcPpc0ISTV8pl3hBK
pUS3yU236Z5+vsjuaXSqCpXTmKsBCoUqSCFGMDa3+f+1vgVWHVoMe1n/Vp6rSjQUo6zMa7Q7uOab
Trefscp/R1PpfkVG11waw9wmaXN+g0XVoht022MhPXSfbqYdTQQvLXl4DkYkNBx1VSRtRp+YqDb8
rI8EoGORauXRnzTMKMq+T/P3YB385hxRoL0sjrxZJd/xGTSC+dF6wHIio3lb25PX1gRXrpp2qL11
PvXn5V7bUv+CeJ7QSVuoV0UwIMCREiyJymXSYDTZlcZ0gyTQjLC4GIcZhE4o5guxdMkm9Aeidqch
5KnLIic7F71oPnfWUnyj6w0vgDSIaEm7N0vvy6Qj8/kKbvR2YuNE/jxP2I95UfpGVzm3T2n/bRPl
BWU5sgaCscmCFw8Oz5zWN2LcHmvnpU0TuD3zo2R4NHemny9IFGaFFUcU6pAPgdnwYDbVl1mjXRPq
KIe+KP3D3kwR676KYaHEvsi/bqb5mmkMs8XQ+9DTaPbx1Y8PFYWti6EcxOOQAgExupIcwJa2wGlk
YusmJARK63YKtfXbUGjuDr1McKwzZoUkWzAgVcZV39pJhtOE1rAIs8B596biYhDOqaHpSP822caB
B6jC8ey7Sw1i3iHHVje3KbIMWUf+KJ/wlrcxjGEzNDDeGOircKiQBB5gi0nIXN/beX6w/QGeQHDM
67OoMPjmKHO3liKmLxuJDWedTQZDqZ4X9NN6WXA52JiGGH+oOhskR5TDgOJtRCCIF+TQqkMJS944
u3J1JA0YKVgGwknKeTxMrWs9dzNQf8QML8xjcYCDbjrpa3biqIswRt8+XJJy7ALuTiu8p7FdpuvS
ZVrIXMJ0yUxc2h2rkvHd0JGUTa55ozEuTnZvb1c6TLRuV+ByNFF1cGyaMjW8DWX35mfO3aYLccCb
RycfT1J305J2nExaafSJ2/hfrIxvenDs/KZUG8oWf962nerT7h7T98b3bdGsRlWj35oG1mx7tavv
2+Yxka7pD0xEJYGSk/sErloc8Hpe2U16OebaEyGdLyVmntZHRpj5/q1rNUviDdYhW7fu1qmm7r7T
PCsk8JjptcEbFxF21DGeMhUYR6cziBjv18W+qwPKgwZZSqgQgs4OATd28SbS57GRZpQC1hLkcHQz
XimONXuCVfbpwuOdkvr8Ydet0pNyLdb8oRmb9dbSq2WvabV2mbkidfcbEdkYwCp0NSuamKgYavtK
2OaJRw5jrA/nokc615JUOOao9+bRB0NkGG+DWp71aXHbE+0EO1EQ/t8CbyWPmwDDbb85zq2w6pbz
el3Fsyuv9LkyDmxqY0KpYk4LMWHYJ0TDRMS3CWYwZCq1HU342hUajEMBlWhEdpU6FP8USgboKvpz
KRppn3TR9DYKYct67/ElMaXNKmEHm+i9e2Xp+RUFkv2QDsmG+gW2QtpdF9N1MVDQawM3KkUuj0LY
Pbogqi5Iptzuvl97dcJ5PpMOeg5AN2a/fPGzfBWnIV9WAxlolxF/vpRhv4Js4YHmEXVQGvTH3jmW
mdU/BUvlnADIWTh+G7KnsWGKgPgSZ4PDiuiNwayX0YggNGxW6jhUSQnWzrcDFJHtwZ9IlS5F242P
wpomUjdAfUzIjfMC+QyclRS9V8zG5y0j0OltkNs0RNJoX5ipXilBt5TMR3uIAyxod5mJtRiEeHct
tDPVfkhRAUYDpvBrdG41fq5swa4H7msWcY9WKFxKX7bhaqTokyBVXi3eSmyYY5WPWtXLOaynEiFn
oDw0aPVMBLvu9MXB7Dw1RH0WZNfl1vnfur6d90vgkAqHKmbJYpNgeAzuBqLpGFcVlAJsm89Bs0Rl
6b4MXuvGltC8OTQnMr9N7ei03RdgEfJb4TnjXthbt0McbnjcvXlOxmImKt6t19u88eqw0INnqxy7
q9bTDksj5zxecqfGmIjgmd/KbowFTV6EpwdpmFaGxpTWBI3Ird3pTf04OCW9jm5udfSdQXk11oUM
yyzLXjJTskEhBJM5tO4O7djkOISc7SuqmetmGfzy4GbWIScFl8h6CKb1ajVEQwSod8x0QWmV7sls
uTCcsbuXeVbEK2fzeMzt6lCrPL8k5/s45uSvUFkkJXurvyIaPc6NQPjaVXd4zh+athlugtR7rjWE
OFlj7TanRUREqhv9bWqRml1N9Uu2cRsuxEDYesuCEDGJpddopL2DvU03QZ1/8StHxvWq2BBO1aTj
SXXre8uYpiKseHhCyZ6XvANhE+ZjilBzNf1kr7K/8M18eBHrcg8E5s5Kl2dttfazJ8bsILD6pmJM
HKuR8OkxFb5WM2HZSdpbZ32ebpS3VsHqMqbHfrOnW2RRQwoUQENbX/lN/30GHPg8pn5/37LTvekG
3OvzsLUPaoNApBHBF0O4uC+KYIrNcdxbFfxfKdvqY4NGpdJ+eWlbryb/BVIXVn37KXdK1Fu6+eop
4quQ4l7mCL/bJCic9NR76qoozXlvLHwI2QBdzaviybJgmfWVwm25aFUIgh++wCwuYPw4N5kozT1m
/TwUmCbDQfFYjpizyllzYot54Eu35V1cEgmHrxhOMCHAr26fR+7Ueh+9B448hEZ4Uyv/5JISjip8
x0EUFeiQ2Epq+7Fk9RedJS9nw2oOkwymnevnwwEiW8Oq62P51TxSiGce+lhrt/PTF8ncvV1xyyLd
RkUrXLALKyjf0FnqcR9UnGXnVrBMm7R5pwvLmWQeLX26dxfXxBY0fiylpLirr303hHLR6z3aqTWL
PI4gb9Cc0nB2ZnJounz+1qfse5wi+45BYAoVpDC2ycM95JpvTQfCfdKzrb7seqgRzBjryOjPq2Ov
DHXVtWyp8nFcbgIAP7HvtIvclYGLhlbpE8asSs9ohlEbJFs4n5LWcHedTcuHHKQu8pa+784uveYD
l4J27IEGJlPZIcn3IFmOSWkxh9ZBTxGqK2RiVjXROttYJkYxfG/ws0Uj7vUqAI1Qzuyf1qJjyq7y
qQUuoOwDajnCixkDUyir5amxA9AWUrvGPvshTdXflS6pbDtrDsRNUbAoHkYmTXzWimA4tJqUXHA9
dzJDkmc2r9scBB2KbivNLqbNbJvLpTFXfL3gMZv6ALoxuA/SsxyDAyU6MWX4k4iKdKyrQzCrfoks
r2s6LwxYIcerqh49WlLpEoxQHire22oElXvfU6mBjsDsb8RE5wZHp8L9kJvz1qkQDKXq4plOebCf
7NonTb4ctTjHP5bgzbdww0MbRqrrzLyBUgugB2Q0W1skqyGW7IBtaFPJ7Zmt1VLuLc5yy76G5PBh
Ka99xaPSkyldVQ17IUcXj/BRPJHMy7o+UsqvrH3XrsF7ZiJ4jifbay+n0spvSYoZvwRupr4qk+zD
JNvWfLlsy2k+8ZuG9m3O/Kzel3nvP8GYnSDhSLFY33GqBLecMSRTMN4Z64bdhzc/5eBKkjQrAjNM
C231nybSFdKbHFOCD2Vn8YpLXBxudi2tVXdipqaW6ahuQ9af8bKVuXGAcXI/N3I7ag3Au8ju38EF
LFHuNCO+lZpTVUibu7dOddV0wbNsJqUuqDyLJtJaK9hXlRPsCzZf42HZipEAHg5NZutkFf7RLXUZ
jMH1ao/zFe3219koL6ANjXHadOYQGlqDHJxZrXpDMNg/FsacX7b9KjhfEX02D8oG/SNHe3kspjOI
Zd+mD1rwpSh6gtIkp+6SSWWLWjeNWEV2rHLtlF/LHN2Y/V5k3Ze+3FnpCcSXeck5PDuxdE5xZnNk
xSmo3zkVZ+Al08WS1L3l1Yec5D0HOsLM6UwbwAYRHs96q/R4MImBJgLc73YNBMzJt7Ym5kZfg4C7
sAonafX1wuqfbe/bupEa3RvFLrVWeZ0VvSXu+t5000NZRwhZt41hdz3mjrxrGyf2tlsuKF9m02h3
81R+O2MpwmwzOFddbelz78eEQ0f2crEOwPLy0qEYV/YkgpT2d6obWjRPK8koaE0v26G4zDt9BJLA
4uWHiNR3gwuFPjTSvsB8geC4KvT9tGz6+0CDQIW4o1Ivsiy/fxBnp0TFc7fSe5r6Cx2L3T2O9O4J
wPxje+Fbbo8NQApWyvZs1IFGxOFaG+1L0xpboUeyGeKs1pPKNK4JaiFLcUYSoxG8PufGTuhVCuMX
xgP6zhxnMmcatZRRrn03SZFz0WCHqMcjnTm22VRYNm1EBEE4GkYyT2h9txUHSTEVEfTZJOAOeZYw
wpZu5NEJtk4kRe/WJNO1Z1tEBe27RzWc3616bWmgM2U+XtWOdspN81uwrcubBzwllqbWVmSpWn4e
MSA5yXiN+0pICRWWRlKB6Sm9N5d+VYz9TltEnmATKkCWmVA3dLEO1xCEUqo3kDWiIdd5w+zSRKI6
z34Y1+WiUlnuh17TfkVYfPT6dGa/ZqtlJmySEX+trVjtO5U/dOjJ2mT2ACRjDUIm/UzCnakf6nrM
PepT2Mc8OpPXBlQTzCYO/BGekwc2oNn9GLQ7BwJBlqR56hxNg3rTNuvWjb8OQ78D+9T5WE7qaXmw
XQlFyB46DAh+OseDNyT62Y/oNq37XRl6egkAi4zqrXAii4U5MjfExHZYD8x3zS73mlQ7Kke7qqoB
G0zen2Y5XU8YfSizBSelte210gl2kTrOY+UPVeyM2wSMWGkO3rlQzlauGDhOdelZ1jbGY4a1pN0a
56rtYI/l7BpejXQul2hlW33ymtqkeFAhrqNysGhRPonlZmoqZkW/2Dh0efJDiFyUd7iF9C8BlJwp
MoYNJxGmmmdZlfnlonl6c1MRmcQOb1zSo/K73kxDhMedBkoLk8Rpcgb90kJN5ScpzCd8VX3OKBPZ
FldTtZS7ilIFyuStAsNXBRj/cjd/ljnkqcshN6UW+RXJV0lGuu98s6ZTVu43c/XWE2TmB3siUCgJ
tBmSqL0s9oderTUY44rD4KSZpBFTHT0GuLreUtudHwbW/B9C7ysNXX+KzBpFNFtdcGbMeuMNmL7m
2OjteF3CftlVvMtLvEa+noBfyg7pNnl4sapRWm4okLscffgGyeob9Bh25eAtXbOjQN3Wzn07enm6
sFvaArT4yMFbDp1f58Iia+RNs5cBQpYxeMzuoa4ypD7GLk83/gTNWdxXak80Aa1r/Kic/4nDzW/Z
PNmPFL5vLYA1kIEs62LVB+dmqTn/GMqCb1oBCTpBsxcP5cSYovxgSOhr+uTbHMOI70zMbqXUfsCQ
0s58fhg1W6e9zjMSGU23U4FvYpnJFw959tfDf9Y6YOD9lC25jo4n2PgM8zZMe8vxgpB4PGK3osq1
Mnu7wUO6/Ka187m1dL4QnTuM68RSo6z81EU0l24M7IkeBa2DMfJKIp0J3H7GyfrM2RQPTs5xwJls
+Zt2xef+y8/rOojCUXHr+OfP7+vfWu2APmBQQV+MproWex1S/zW2tPY34obP3cnzVQCLnZPSPYd/
fWrfZXD78lxwG3PbjawG9iEhN7vN83dN7U7HcSIO+q+/uM8Sgp9XPDcovXOYBQrZXz/XmE+rJXFb
Rk19o60XwWADfvlduMznRs/5InQ/oeDTXD+rf3+9CFtKYJHFWQ9YHKkuc9ZKAuyHuNx+8y392YXO
gQ80P23HAofx64VaYZIKdFZb2JSK8RDuy6bqryvVdPdFWv6mb/4nF3NQJdDoBHFNBOwnqU+5aLbp
i/HMOuJMyKaDDfYg+4in9zdf0h8ECtxAiA3oSlD72ygEPt1A3SvXDB05o+8luGnSnds/pnXSsiw0
PWXxYuc7R9f43Zj/kw/IJMdHRM+E9P/zB4T2gXsw5UBEpFODWavTnzH4zFGDTS9OZan95ob+yTOG
6hFHA8ii83P26VPm1GJBDDNMgiorqcrqQ6hsI/nrAf/nF3GxLiEnNIGc/jpEHJ2dwlzwiHkGBYix
A9Rn5fbv0Pt/cusC3UPPgVLvTN/+JDNQtFGH2eLWNf5NPd038w87v+/F019/lp8Pzr93bBkXXIZZ
EMsJUJvPHVTdTeuqLZcuMgUdsbJ6Gor5VbCQza6AHlXeotzZgT+FMK5wJfX+AQ7dpempiILTo0kU
QqgN9hoFMrj15t8lPv/pTfBRhdIj99ATfppb8rEeOqxmHVUnoz60EErjaW2bY48UJ7IQEx3++nac
v7pf7wZkCuSYHoMVobLzafY0Zs8i3ZGnxB/KfZCtWFv9ayArIakrB3BiuzXvv4+VePnry/7xY9pI
oiHwMGZ54p1PI6pg9e8qr+fBb+s9K0e8jDn2cPc+Hf3fDN4/vZTt4GTgqQzwF/w6eAF0VuZ0LlHU
VH8rTt2ISoyeA/Zv1qHzk/brnWRBQP7JQkcWEN/er9dp6GoFQ8s8ahGeTTc2HsEJNsaWzD04NtB5
7I1/N8ed1QW/XJONg0X8L8Ic4kCYCH69po/HFZYmK7sCfhGuC4bY/ExNLRQdcf1xMKqvgxwOGe0L
mKg7DLHvtTXelyUty7/+Qv/w6W1wlOd0abYaiJo/3+VJg1CLp7mPnIJPa93JWY/oCIZWzwFNHMAZ
/PX1/jBuz9c7A7Txinhsoz6NW4d2lt5Lk+ZAIm7Hiy3sYiR9z+P+ry/zh80FlznPrmd1ObSXz8Cs
xqV04HJiIJIWoCdeDi9CnXTfOtoDm9ACUsMU/79d0fz1Kw0ay6/hjfaRK370AuuA0GiT0GvQxl1Z
/3aVPN+nfxtBKNHB8bNgYeUilcv8vEdDj0Runc8K3Ep1Mtz02hpqoHqvDYURmR1MkkmyVoMDY/9j
wPxH3sgHWfPPf59f8yahkxRZPv7Pf//yf/t3ef1avw+ff+mX1wz/8/PH2buMX8fXX/4nacZiXO/U
e7/evw9Q8H/+/X/+5v/tD//X+8+/8rC273//rzepKBrx17JCNv9uheSZ/7ev+vxO/vm68wf4+39d
F9k7Eb1/eMU/3JMGHkkmYSdABs2XQTjBv9yT/ADpegAdjhCVc7TZv9yThvU30gV42ox/sINMnsp/
gYVMkFxnQwQqYx+2rvmfuCcRsX8aJ+jSmGPOYesOWXLwzH4dlp4YTLtkPRRTWbTLftWXEqSDKamK
Ii9Y/evWyxraWRPczys1euMYW6PoB9p1i1+BsiHrNlpMt3/wVFMMcVvN2XwTAAvOICcXnVmEmep0
/9SORlMGIQo5U0hegVMaSWMLhLirda3YVSb074O32qUTtXpJvKndDEw2ayYpLvWFjgyrHql4hECP
WFQmPMfQoEGNNyGGMHsBXiwpg2NCsK5sOL3fNq1wifOm1EyX0fHWK3sIMmpkBW4nqzbhTtDDafl7
NfLkEJlyQenHz4AeAeNBQGJXc71FZWqi/bHmMujj1V1GBN2lNwMQL/KOuJ3JxU/h6kUrieKr3PVg
N7Z4CbzKvLYBFxvJiHDppt/G4DVnvn+R2ej/aFMz4Hi4OghwchwbFKaVMtyXlLN//ZwZHVzJ0p6X
+mo1RVCf5qkSAAqkmXqx4tTpH23RrPKLtVFfj8k0mM0EoCGUBq/1/C3RpxxSW+ko/0nKwTK+OJJk
visHq9dl4Kb+wneoibYJi4HShejSbrgZ6G+Ko1kqSiUtRQiYuhZVNcpYywtR0r7adYGf04icliZ9
kmjDsK0HWl4fhvRMG8+o2llITIbuO0ngkJHoZXpvpLqmgKEAFA9RCmX3WvRQfaO6XLxkKNSKzKb1
nLchlaBJSvaiw94lKMqMqNeDg258h46E72f9Rek4VHqAtK3OzrfSbomM2lGCDoyL77tRBA5Ei8H7
2rPdoM3SYwQ6oHHSfuSQSecQxnlxYSDsugdkPHwYtv04Fhn1u3xA2BWJ0Uc6IUq/+KJm2RTcoaoj
GtpYrEjbeqz17oYt3pQLYp0KgRpso9Vx7pU9lWaIzkPPoiIXwCMAXwRayNlgQAqO4eBlgT+AlqNT
zZuJOIQtmTUaSAAglt51gsIy5VqjqHemJZERiWYCVcJWt3/PzTp9o+bX3KAZNL4X+kbUQOBX2RDW
ikSWkEBKnQKU8DwK3AttMCgyaRGXZVc/p3oKwIe+qgWIZ2m2V1tz2huK4SoLuw6FNf546Y+xjj4g
CP28k1uYm0UpT0AxrYG+MPwYys2DBfAnneERm8VmbC+iytK3esbkt6fKbzYXjq/oDqwKD9CXoOtW
qKrU5D6QqFW3nQZe/QSNW//RdZO57bICzQ0t1NJ/KZ3MvRvdMXiRnieacGqBzx+lsEZ5RLtT33RC
0uaHDJvaPG1eidd59LN3c1jhlzs9GiR+iBYfqIm/1qHD2R3l3rKIR1pVOTtdM9/UYylF9hWFB99M
IAiNQ/GGxgFQ5jaVcddnzldvXmELzkaXvuSW3zFHGVl3Ffhl/aibXDFJOXI+bSulx5upHnqXUegq
kMuL3aexpWtuBRdlyw62mXfzHn8q7r6sdxeRwEXrgbZ10s7iri1JxGjKDai5V2vQMoMUJVBYoS2D
CxQoqyWUcLFhHUqqdDvSczjTZrI6f8Kg0GSs2XKiak6Ux9WgncuqkhI5m97Nb9PY76G771ZPm75q
uie/1nZHjX6eoduQBGBmhHMvhYVIVPlQaARB0/QQvcG9EUODzNAf+4t2yYijQjPVAE9Y26VFb2pb
92mwbkbiLqZNU5OypZG0yzbJeKryBp4/jxuGaWqxMzQcReLQCjl5RtXetvlNmuv5kdZwBcidZuF9
QR15DAGSqx3yDqbkjkz40F9JbUUH1A31VQrpQ16MtYAT3K1lphKbJUhBw3bKeuen9RgkHPWabwUQ
JHBTRbY00dgF3v2QapB4MSlQ7RYjyx3jeSm+oiIsFJa4RvdjxG/FA6UFWlRbaslTWpvGkFTIZJHO
2cA0oHzhoESCJVRPfBD7qnDUagRiCwLcLhaZLGj3lmb9VIA1b2JvxDwGdcNBd6ovevtkFpK+Sg/W
nd5yAS0oEiClv+ZjTgrzaE+VirPFG09blVK/ovRl/1iCQu9Clvryq++krt4c7XlAqfGUkrtw7iKB
wPsxj3VzrTZcIKGJZP3oDFU97dMCzhEoEnHtLK7ziDJ5+yqUiXFfYyakByjdH8agkDquUtefFlkG
K2rPXn7YmUOgx+bJC2Fs27fCMBVAYwN2Up5Kso7PSQYy7jrYylGBmfqeECPjGfkNjfzakxUZkbz6
Je0sQPr4v7f7qtC2j0obp5NBpCD5D4U97mdRgi/IJy+4sc0aOn6Jl88Jpx5SHED+XMLczyfUWspj
zKiZqOwQQlxfhKmaKYs1xeQ+VJmGu6vqgZ+EIrXHbmeXWati+tw0RCan0q9ySINvSN0rID8d+s3I
QVzh32XWZohoKDiXXw8jMoIzpGRekd7ApIHvhvijsF6rADQdL9xGQ13MMLaWW8QkDlZo050VLp/A
mKpL1KETJCpmzrR5cIkMQZTllzZjoPKWFI8lEwuUK5pYxnHVHKHf9WtHZItn98R2UCAJGhBHVnvl
I58UF82Yu2jVttJ48/xsnn8Y65p1l1KkgrQiWdSgCNAKIXqZMRifX7luEaFT1vdMaOUcWfoKdegs
gErHuFNFmsYbQT/pcVAr0m8XPoydDODuS1pJUyNj0Et6eUiLGU49wH6qB1HtrNyYYDSBihE+OqXf
lG0PVkKTLLAPUknfk+EUiMkm/oGwFcr+veNM+ntXdbx5DF2mvocAR1+CrpZDsxYmVW37l0GB6v9j
DMDwXw9MEP1utGq/vyqqTPZXqV6V6CaDyticBJUODS0MuUDMdvncKu8CkrCVRfaWyezSnOApfpe9
Bm43HxegQkvp1GNU2Clv1MyhGB0WmMdoJ+sls+wfahmVOGX4Z6pbzwmQGfTsprV9M3SjfkInjxVC
h6HrHUSndagl0L4TblJuqNEBIBbG06BvZrHPOo+dMAPZWR79qWz8sHHIF+zC0uw67yv4GuNlSbXF
pLmv0g9dUfzaN5SUVmaJCopYnZLoGZobgzkep1qNO7+jr3JAnlStR+55pRCBTsUQuX3ZjTdg73Vx
kWOSf6etOF/5S+p9A26nezuD3l2xA8U0mHuSPII1mZuiMaMNNAVyFseFnoSmsvC5aZO8bv1Bs5KV
flx7pp1l2aXGBxORp1n0C3122gtpKF73nTmhgCNM05+hbugFqgZrnvyb0aPxGJJ0RFCBzaaj2ysW
eQumm9mpxHV9/aNDBskGPigatt/V1lmJq8zOBA2VV2lMpRjeOmi3UezZGdhQHp2F5y0NHCJBWtbN
RzsoAv7TsrsHabOZ3qnVG52on2ebVk5qLG7SekV5T1c//2hIM6oiMbmqDlki14uxRYoaDuyox1g2
no2iph8g/wydOwdhH9SufyI2h1vce3r+rBmthwfczSo9GskCqKMGHhbgRgCE+a2l+kwdG0cWCG6X
VckLexZogdYciz69UODiyEtk60UVyzd2LKWq5qrDgsdZWhC1dIEU/aw9oGiDmkehOI5gg85kH2CK
pguI38lJbLnRJz6TyhFDqy5PWQ4gd4blT6hdRhICqbhlDiRLH4L5DWY2HWrCM+R71hYiSDqkD+X3
VrT2SiRMpnG2WIcCGcLmGigZow7wmA8gLBvdnkbpNCqUpJvjtca049QROCL2kGpCZGoWS0uTdbVG
skO6YQoeXRbRdFdVVqHf5/2aOndOb1s0lUxPW3Qv6tn72w9yIQmFDULf1vTaf56Z/6OywVXx1stB
foyfiwK/VA7+fwMvcfb/q/LBFalTb2/yl/LB+RX/JBMbfzujuEG20FT5yVGicPxPMrHh/Y2TybnK
A1jlTCOiAgrBccz//l+W87eAEwxFAgqJ8MMpYPwf+hLMYrDEVNg4IOCVNp3/pH4AKOeX+gEhgWjG
8StZkJxo0/2hheBvAUL+NXtFDaZtFzUy2Pq6hR1bRXWjuu6YFU2JxCQba7tlBwqBBGrX4pIOZkLl
LR1R7EVhNq4eKStr1Ho7L2PfppeVqbtdEOm9hcqO41b/US8rKvZQNeREPZQzYA2CogiasFPaPebS
ZmFNsoiyQ7cbgu4ZBRVnCTtOjZ+5RRQiFnZgpdR0lKexSTSP8h9sLZP2hCoc02tzFdiLOU7oMRyh
vvR5qcTtminlvFi2I8yklQSg3bpeQfmTArgevBZ1UJcnig0e9fVGMWUF9SKZJpDFiV1RZ7p+ysyB
7dcyjXqXLCsZlWmuDf1e2ebUf3GsPmjvA0oU4w3xVOKr1knNO3qzOfQHvZ502J4gZl/Lej63DmYT
LX3tNqT6eJm/6CEKHAzB6dybsT1q3RA7Q9PtMOSsoNCU30zssk1f3iCjZYtZTW3p7QJ7rbTD2NeI
i2RpNZxHp065JE+OTrsvnM45DGBcAqanbmxDQIHuFFai0hAG+071MqA6v7JSgwPvPPbLBxqqQb0B
ka2a6xblunGBeDB70AbLlVHFUf3NoM6JEg48yfzYkpEUwK0D3TpUSaH7W/Fa67lln6y6F/57h92j
fGGO3/ob6JbBcKFP/KVEDTKQCRvJCUXZ2tl3aMdbf2f7/fK9Bl6cIYBHsUDAna3fa9Lx8sQ2JpuD
lRjNNCkAooA2znJEpr3j5gubWoN8js3ynW9UfJsvW40aPu6XbHoYedSqXV1OfolyIPNuPeTIdkhX
cFhRQQDfiPkRGoJMSvNjwoQ9RpU+TV8KC1RwuHmNo0dVrvc3PSTCCrcT+gv4jBRbAqKhhJydGZ2S
yFtEFhbil5zIyGbfFKu/YxUWwWnkbERwn45zLsGXJzZkWWT5JRulQYN+gGY4CbCLoLouldFWu8kQ
6yM+hfYq9+q0PNXoRLewRNSb3QDFNbM486nOoXlzjW/CVyD6Nt3YPvSp9a29Ptg8NjqHdRfjApID
2hq6uK/b2fCPnCAdZz8Jk+9bz2wSd1xQfrtCFKUTF7kU98KbvQ0OJdGsIZo1hGOwGjBsLa7HeWwF
pEqVhq0gVTgUEf1enhNQWYApvQNqcJeMQDNrbWKVtsbXotfPB1YhA3tDfMv54jig16xjB50jX6EZ
pARkKaXKlG3qpPXUbARnLb6grjjO1B179Frb/NhxGq/3GoDAO9QYpOL62wIrsuPOTKGt3LoM0XSi
qa1TSkOhqIV2KUwrY4Pks7SHHc5dPJCryYqnaLxQXVrabQEs5RkcIf3si90oNlJsX3sfYVc62w/0
gvV5XyhnxnWp6SjVsrRCLE/MACUtszb0YVdquZO/9MOWO5FcypVHbuPYwua9Ruaoce67xbpo35Xj
qGMWmU1No6wyTTjuFy1RTfO/2TuTXUmVNFu/y52Tom+G193B+933E7R3NGD0GGAGPH19Xpkl3axB
SXdekzxKKU6ciO0O9tu/1vpW+G3hmO24JNZkHzDj9yWNv24JAVpid4/x5s1OohrAexuyWVwYi84q
MQ7pYW7kQcytGhIRgDhNbICgcLAR7Ux7t9ah3X3Zdduc6bxwnQdQnwMmQPxgHqYjnK0bDFTie+UK
8FirgLe6PftTsCcJoJ0NV7L+L51g9kHxxu/e60lbOXxX0Yd70cOzuThV4bK+IBBS7KfJjj4WnFIv
bjbw08IN3s0XKBIr5SQBXBLsLKZRJH3pKhlbmYwi7HsFVa6biBVgfqdV59rXgtwDpqyBheXb1AXB
d+gO5fQ+GIE34t+s+w56eV6WNORR2rahkcgRB82Q7x3dmS0hHRqe0RJGaM3nMnCwcnsNLWSn3B1N
iCHs839U7nh8Q0sdtLElGZHuzTrXVmxSjYfr3QGTsHNZu9i8otbVZrQbl2UruQE55GTbHA52nVcR
HU1kYKJu3lAQH3YMeXnZE8Eo3Kkg9lmzDAWrvApwbPQdLcFss29L28neSKhw6hRWQZafKWQTgoRm
6Y8BVS61IX8opqTijspOKZkXQahqZ9tWpUP61591QPHZINZfRE+RDUO5EAFePFWAlY4MGlqGWAUE
UO4ZgBdufKzdliQouSkxilJbdSiWZsh2nIJlsy1UUU8PigT4QrXzwlmJEVNNOOsry2YXwpRSYDwm
324/MX9TGtVhqS7jmVZIa5cZs7feFUNuzUeKiLiILIE7ZTQcc7ZtEfftRzcUgZ43WL76jNoCg55a
z8qBuNGuNHgXnKY5frEsC8uPssUfXpAzKYRieRu1gJk2+ZSHA1vCos5HTLygIc9DaXqkmlp4MPgP
bynr8Ttca/qoNhlPWLOzlHDZug7YJZu3oipmx97Va0geEonTIR9agUw3q7hLF53ORK/HfLnCdg3S
2MvzWp3dYRrC02As2t/fVhx8cGsuTYwEQT1PM9srzxxgladp6Mb4I2zKKnE3dhPm/cicGrIXjjV7
ZCGnxlKklI0ZXF05VeZ65Kub8W6ylyjIrxVWVP8LaWAZroqr3XSvG6n9fuMAgpXv9BB03mWEZGRf
cd4b/jk3irEkhl+2zS7qNUvWjS8xvT+g2RjLS59KU31S9sUFmKVovzLti3kRx8Xm7svhJmpJjU8a
+N2AQkqcqOciJ0jJaKOJXRqw00/uc0CcIWIGLwAIois/uIALSeA2P10wpb27XXvw3V/aG2jhavI0
w1bVlb57EkwG5QsmBFotsbrXP30zpt2B0rJKXWafx/iYmggCcRP5rn4o647ciGLg9Q/lxCWTfm3H
rU+pEermEJTNOn7U5sDf1DVFJt8xYnrPsqZNAGHfsl99jHH0wtK45u7Z8HXikJUeCpCeG1aqkW9X
5s5WWk5HK9TCeKlg7+FvR8eqjY2ueyEPEAE4ChRCPH+osddPuclL/5+mhv+9Bv0fpqP/6Rp0+TO0
Y/7v16Dbv/HPa5Ad/QOnh4+1xEf2BNuNjPkvBm3wj5sfC33Vw07CP5BK/3UJMuzwHx7gCxrWzNBC
2rxZyf51DTIc8ya/mtSpUEb+/3sNAjL57/cgPBrA38BQeTjtfB/Wx3/zLQzBEvbmTOwnLIic+H52
4rGb4jLVxoflythdVHWp0BPI3U8n1HmeJnVMfXXogZRsoA5MezKtiS3pb+WbvfJ7kGJWA/koh1Og
6MoLuJ8ndWsbJYJ7p0zxstAjcG8MfRKMaJpR8DvsnV+qts2N1FXCqvxBUo6oxuIrc8FeT6mtjquX
suu4neahA4rFIXSZaqb/gHSsSKN50yh97/CA9dSW7JAwL4S7974xPPglWVA/t9BN+/XYBCi3dpef
G1cf05Ycbz4Nfzxn/VrUHJdFCBZQ6KQ31N9+9jVSGu7UbP0pyureLxGBjK6qTlwxdl5QfOFRIx7u
yCTIm7/GWrTbtp0+pKwfaDajkBr7GzLVL09cKBU9ivxtpi/yqzA9Qk5j2G8mgBWbTgMn4Oqjt2ok
iQ3vvzNeGrZ4jZoJo/RUaVjBU1iCgehIN2+xjXdbr18/+Envxmp292ZAvybZu50z52dnsMj2TMN9
I/Sjq+x7B5b2ao/bwWqvJVyzDbPSJ3kN1oTdfMKoF2xHs7l6bdpsLSlFTAi0i9m3mQl9M/i5g/ox
LyDLltVecXEhqvGIF/nqyPrOiJzTwFFPGr57llPxlFH6wrb6Nk1DQNSuEfwisf1gBP5pplqdsCW/
mA2d3JA76/dGhXCksLpAHqgH48zDsCEeZSIztoehru442raW000PjXSejVAYzyWeRmqzM5OkbtTs
6YV/M9yMGaN97uXal8iEP6Ka4T7NDv2caWdvpsXXB5b5wXZwlvRNhFa2o4o6S7j3OEcbqsFUFGtc
zWy3aDYFxCUHb1t4My6ezN37/vAgZfq3t5yrP3XvTYmAJFsXBdQrCYj19sVx88RWAdfUZVgSI/VI
ufbRVcjlsIiIa8AYnPL6Rj5ZprslIOA8dlhOyUMYj82qnlwxrglTrbGx2oI/V58zK/AzskMm+1Jg
E2D+vpST/JBV9GoaFeG/fEmIvmDtZHK+c5v6WK0eZcNT8QntAG1P9io2ne4NGQtNym7vdMdgZdDh
DGlA/DjFdKUAiFRX4BcxvbwHYrCVy7mSCp4NOvOgkE8Y8GtXWzajdHs2ir7eDgAdIAm09U5YpMbY
mLKJAOavEYMRPmj5rkYykmMxnS0pXv0oU7tR14e6p7lD5/kuuAUqg2L+FTXlhX3fgHbjmUk3GFsa
ZU/Y9DeGgSESgv0PFP29PSDm9FPV7GpBvjQPvUMk6HQup2WDTSHOCelRQBPTw0GD0iNZjSSKvgoL
QkjfF7+A66mJsghHyAcGZKjUBbUJrkt6aFILFAQm2ezZsVV3cEqrvwCYH7Ze1NUx97Eh4QKZH628
OspUqa+K0GxCVNr60BF7kGm5LNlC49t8W/eQULnr2FjSF+w1v0DMg/5qWFHQV1UcXWNe6XlHw4m0
isMaWaUJ2ntnna/lmhF2CecDt3rqf3mUHrAonJdOQYCIfq+BeikK/VbR8SrrnDzvbPwRvoqgO5hc
J7P0PrvlpVb75KrlPLTcnXyP0gXfL7btEjr8R1rjMIylyRCt9X5onfpqLw6bdTavgkLqutWH1lAP
eTjdFS1DM2uS6jBpyBUZ7QKTx6hIPmjXRY1/WCPzMtW05foj036PrlKETsj9k3dXZ4fFT9nY9cls
EMksEv/hKucLwX3KQeqMHHLQ6F0xzF7i9EGCxPPsBdVnKZ/axTk0mv1aVrARr9wqHhW9Hsgcy0ta
HddW8uqeLDW+Lb49XI0M9o1e43VqTvmiB5OBFKHa8NggaM/VySRsj6OhJtdjrd0vxJuecJVfXks/
v+faRldFhaDKdTePu2qcEzPI7nX9bZOY2XktNXpBudxVi+t/q6n7LbJx2Esrd7bu6IHGtQ55aySa
KwdBO3q1yU0hjZ3I82NLFneGEG8Y5n12P7c+8vIoyH7VnuwIvlCk7mN0IWD+ZwlwtfRZdcbekh5t
quk3qNkAmlW3LVUTU6y883viy2P4Kn1Ogik9+6X+bd7IXFm0Lb1xK9Mwv3aZ+UdCILFYXsS0r3sJ
8msT0yBfJ+yNrI3Im2knVFomy5gmUUN95oDHhstxDwMlj0TiQFQG2aOfMMN/zmKl7wcdOGrld2lC
p2ksHn7tlH4CN7e8RhGnj1r1pwhSLCjBYFn7HslyY44hX/IwlckiV4/FwbTEzeCbB7sx1o95Xd9D
HwOMo5GnvQ5am0M5FaOp1x3A0KgtJcPFqUIH/hFFphJaRQDvsBgjOEiB3KZPy5a8lJh+WL/VR/wN
5WEwR5JJVtvvhGsvbx71Fp9L1NSP8HbjaFHBTnr3Hjlgz+sJFc1b3r3PjuG+1005vBSmAhYRvDed
Nx5bpv8kR/EmIEfms215yxplQNq9ou5r0OlXNASE2yhb3GT0v+yISidEpE4zHUybpv+jB9+5pIzj
9BTTRaMW77soyOQ2gXesLcN87rPx3V58DrPgKQ2m/Yhg/O6i0IM0Na5ORnI6s/vmpK2xwbxrqV03
cFxWZTce8ZAnC8sjWJhb4p33Y8OlPzKPE9c36s63rY3d1gOOKVJvJ4NhB/OItW57oWybvVpGtYD3
Foj+kqb+psGuWuMbAXIZJUtqDQkWDWeLqnZYSuuljm4F9rjPwbCQE2bddD86Nj3Lt4fSz3ZdTXB4
QZXsKUArAg7N9mJORjxnOQ41nogovefm+5zZzhdtB4Qsqauv5FELVhTYmAbq6x0LmX2lbTvC3OEX
6LkRrqgpquIqt+6sknBEqhHFCU/5OKZdGxtNtW/ty80VITAFLJMiwYmHxXvA7/ersmnZHnwcoxOF
xrfa6IyngTVcYFDjm07oyN2p7e09Tbtb5q5k8v0TVS7h3ookH3ljlIlYsoAGIpwBjX/ntOT4SzqR
9tm8vmJcocvZ16QE82k64NF7IwjEEnvhRBsX/34CF8vF+ScL/DNbMwOz3PpXKX3Fi1Aknl43aTMc
qKE7OsK+55vNzCfQ6lZ8Wn2UaEx5Ve0e1JBexSR/5PBkmPq5czH+DOmuc57btvokV/iOU21PdDtR
kTyuRnWpYUAFvXnXe/UOwjf8BMpzd7MGFUCjWjIPvUO71PK3LcMPj+722wui9PvPNpB/XDM9e5qC
mLS9DKLaa3vaG8Ld54TSPNHtS0//VrTfCV+flKs+1/4QmWxA+oxpnmKTOro45V206i+12Jchu5ju
U+avj7R6n6lq36LNJyEMDZnLi88+v09xDuYWb7N2lmfpMtywqbkibH77DLsl4BgWUSFDU9f82L19
8AcDg+Z1XLuUXW7v7TCT8fcCILtZTP9vU/LFZpx2LwttbcB7ruyl71tHPirDgw+UXbnXbIIyfICS
EK/yyRmMeWPWsyJzcU8L1nhzGl1NgUde2lQsGZwovdluXd46x2j5nJnUUr96BwVwdZlUvcEiEh68
CTd/7RoWimsmsnixxm1lcXKJ6aG1zE+RIV2q1qGXO58Oy+TcB8svBcQ7LIrNCioPjQRu3kwZZRO9
jT7TSz9Op0WayWw7SC2O8agc67Xv4Fn5LBeiX3yTxK4eyyc7wz4KEBFFoqqyGLbrD01WURyyVLcr
1702S+fsm64+rLN9VxTmg/bXuB6WfCNv5DpcKljUgj8+RbYbOS1vwohuV4qcXni6fW5fSxV9YknY
FpxnZsOOmaq+dX51An/fGSUpdYh4W98lFyMUgJPhvp+JutnTueQgzA0WVa7iHJjgmKdURmE9+1Qg
Sarubsnk1THC54hsdymdD4wgG4vXHgcHAYzJ7l6n9af0v+GF/FmdM+3sDyZe1T6jfqwk27wg9KzT
te0n55HipN9zK66t6b3VFkl2z13i0iU8w58uT407rA8xKdqT7ap4Ed3fyGof0Uritvuwi+BP7gyH
umjOmTDnuwyHT67T+66n1mdAsOHk5roGNAadf0eidlfOaSIsli0ioD7B/930bbnNh/ZotI691VVg
bw09XKvO2At7jbM+P0gpv8rQeJedvy2XYk48cyzjUNIbb3A0VLU+Gjq78yQz6WrwsnEmpTC4amtb
5GW4pRwsNsgqwnVTVKfl3V/WY5vOTkH4NOZTaYRhjJ3C34gA8kIwaudo6RDIQNBunSp8Sbv8swPE
VAxqumSWfdf1/Ztaq3o7O40+dTUogXTx3ri64/gr1bpznOJn7Nzn1nDafTOW39gry42D/WevrOZV
KUQ6O+2PRr0Q7jLkh0r7T2gJFTMQFHWYSfU20MXNbIkCv864V9o2SFa8GBsR+j+Zbp/MAQ6ANYUP
EtMnv1uJE7MdKCycrmvm32FUbYDDWcg9EmtXNWC4SVNSvcUAt6Lss0/D5zVA7qk+BLh794Xr+buW
+PDexJSXCNVCHuqwWuTRDBSOKq9TNUBgMhaRvtMi/5L35G+5ILO27bPpvuRNnHGAGQdb5gkfDoYp
A8sBa89uE05oYY47nauUEd6Q2SM1h9tZ208NBpTcj4AFDZhwPR1Hbf/HCayHSq5JSg0Gae60qkDI
lF0iddpcA2Fzm8ByTLC9N3azItKU+2209VsRPAvl5jE/0pn3A/vMmktkxrQyt/MNm4gc7av0IiDc
EmTpDPvsoqskXd3h7ol0sxWYJo52yWbbwwH3hWG6PvoG+lkw/8oMnm0yN0i58AODj9YIL9rgpjTY
J9+r/4actc5Sf+WpGR7apS15TxdQIWZbfdUCUx/Ra8P1ubtnzmkdONoo0NtUpoPVia85wJMz8ymr
Wt5VO1kLDNLUyRnuxcdBcySo94LiZ0ZALUHFOdrIjxwttYH6k1nwsXoPhtvShknQWOLbqmYrnktV
7SMu13si0912zidq8rDVREccrU4dm3T1YZJCIYLIeXt7pOciS6/LQHaTtbC/xXAmmeuQWNL8h2LC
nTVbZxU0dy7fxHDIv8E13jWB8SLCIdihR8YpZl1KhBIMonB3cI96+biR6YIQjhEAmsWNI5CWpIrS
KQaLu7Gn7OBb+pxJ7MnUZSSdZYBXoQsSe1NztiznrmBUq+3mJLX4A2cmFq46RcI5qBpdpP+hIewV
Zf9BabV1bS+ZQorR5IRZBwPg5BY0xg1faQTBq6p/ZKnv+io/V8tnRgCwbZZHx83u56X8MJru0pX9
wWNo81tvW0fi5IXmY0iliIOBccDjs4M2d3Fb6Ey083XD9JCpdxM0E8KLfy4GBD8uoTs1MCui17r8
OHUarwUWhcmyHtAL1+2U4ofAkXcbk9bTqm7TMWkHy19iqjULduUEx8NsNZKqw0xhBfbPUFu7vrDu
esNNqtC/KrrmwrGOB1xvo+422C22hs2+Q9RNYlXrRrYhd3RmvtXpwu0c5lwzpuZOaI55G/pz4qY8
7E2wQzXCOOTw/LFFi6bo0hf9Y94V+1ZPEcZqkCx8wfQiXqJ+Oa+0c9Ly6ODmwirrFtahM6cztrRD
4/LqzMHnoVIl0EtE7LP2r60ySbvyRO4eS6T4sy71szXDGYM8+TcS6VOYi++okR9lcCodDK9RsCYm
R7ptBE+2XNxHXhfmvVefiCvg6m0s5zdpB8gtdQMTR/hvuukrLK64blnCeC0XkZPMDt78vuiLMdYL
/siWLINDRxhvWrP29m5dpo+wCex4wIka19BbE8/XMFACIeG4LiVzAxIj48aQmdscR8dxyBqez7Ub
96vW+f/6n8hnHX/jRfqf1v7/92+Wf+M8GL//LXLFv/PPxX/gkoSirgq92bJuqBA8Tv9c/PvmPzyS
WUT3sJ4RrL1lpP7L/RRS524SNf5PQeD/NT9F/3CCwL7RKlhu/6cv6r9iYw//DM+ROMNsRozsX///
35rScDn9m/uJCi8y6Dz8RLgQkQLrv8cIJ5YFg2dgprMaXVwMJ/yz5LhITFDbrqDikaPs1I9Fzsmt
spOh8s/SLcwkRMsy7cVGUJbttSUSwY04hYJuwPjj/oDcCiMwNV06L0MZPUwe0LB4UAKxntu+rh7K
whtU3OcgFU1+l94OSqpH57K1f3kD/srfnifn8zpPg/EOxrjN3rtirD/UGKjr6AY/AXCxR5zpPMBW
NJC+CPNaQ6mAlozfJzr2fgR9irNyZ+KYfszdxfCtG+es6a66zSJETN2SJiY2o8dLFIpwPQi33k5t
V+2csJtOXegpXpaVdVI546/X05ZL+uUhYJDZeemgNqbo72qDv7rRO+c8nb4W6bc73KI2VPYZUpOr
6gulxcSyYEzDbcS+vmts6e9h/BB7YCuTD3S95lOxr0qT6mTVj423iUi+kMaKGgu6a+q1b9BcoEVS
GcDifmtl7GM3yqVl1Fyd+mL5COp9W8+xrKPdwArJv6/HEHptbf2djOVa1IN+zvr6jvF+yO66Wt/C
JmYg36R0N5iei+vAbzkREPJL65iGJf/dxczze7u02fu5VU4OclGut+37kq2ntHOssDORAKRmXyj8
8YP3ZkjJVVpnGXcHx9Trdi54w9m2DpN28hb9tixW/jxFzniWuX7rhSa75E9unTAOFAnUnO7s8WN7
MIvuOPXrLlPdAxLUyH2KQpnKDuwdoZTEUsM36jmkO2sw9x6BD9+OyiHJSTzsVaQ5eyor4tzyrHvs
dJMHkqnVVHrylVEnPXr5A6ixHHRx6Wh97HKcR7edlb/jWoDZOzikY3GiSnXNkyDLXE7XtQIcTGci
12XwE+weQc3ekMX6mrKPBBvG9hChSXePENDX/NQhsdaAYykDhUykA7nzCieELWGYQHl4PbtFRbDP
v1lo7CEQe8ZlNje3lZJNSarIB7VV7OD83erNsQWAczu75vo8V16Na32m13qqphe80wHQWgVWiJdG
+3tm7w3zCiMBUUX33gkxG8KJZlbyz5q66d3YsTVqwGkQR1y+hKr/Uqq876z2lHXjhTLfXV1GPz4d
BwmptnGTyujCCjN9czUXTPQEiJkdVn8WS2M58ByJjrCW36bjvlWzUf+xeZgSvtPLfKLSppvZZ5QM
lcymedk0z5iqFsEMOjHcQ/Ijr8WrpzwRCpofAtMpQPzgWSPgQWfuyjzYYirIXHM3r8VwMmyzfmqw
Uj1nyrz49g0smHbGcpqkOlN8X5xbB488Pv8IREKOQYr2D195DssUN9gyDfZVApp62IdiVLcZ2cyr
/Vys8hvn2OjuHTcCkbwOOChiV8zeabKn8tGc6H5nQSq7K245YVOGuzQPNrXpLT7QLoffiLfgR2XQ
nZJAaoTBKmgDD2DOsnUzF96QUWd/12Lxec8tANBrrP4rQZFHY8lyZ9Mb1d8IbvkHYYkp3cOIBrGY
TxZJOllTR503aonlXMmDpNU3NrTh36dlOd/xlY0uZZXrE5mpAROcDTkL78CuYOdobG8Q7zI2lpG9
EG40unElt8FeZa82ELssDsqMuIM7V8UeMzql5q7E45fAwrstAEauHnaN153Et7GttP5m9La3zjCy
PB2g26aiittWETJaMWSdaSCeYISVALo22s9ohfbI5ZzaKajh3bvdRxHcbrIyGvbllFNGgNHu4Lfh
C6t6bGaz92Kw+MabPWRgqgEyvWaufV917MoNFR78ghbcTT6He8BsH7xR5WngnnuJPL114UiCEli6
a1CDNOq5i5hQD/OOhrtlI0eyn7u6L8ZEzv6C596zdyNgu0u+BvJsGPrei3KoyzdD5LBdXJvoT21H
rn/ohPAfS6PuTs4gmk/Fxf91nYgib3rb/nSi/pEbGuJsDhSult0r3+twg/Xr0XYBvZeW++hLi9zh
mvdXjCZ/MBX/tgPtlcgtbC0LbliomoXvE7qBlM4LGycaLjs5eVsNMPKAK+6JQyk8UV3N5jpz5yv9
yPULTDCai92wjh3D7C+dFd2QZxUXb+y0aCPFZK/fbSepb665DIOd8joGY5R3DllA4EDLWF7Zol9i
37LrjSwVu2UpHeZvN2tu17WVCFq6unEdFXKTDvrS2s7VnDs4GNY6JnpwG96pglbj974xI3cnCgjo
G7gESWo0ewTIaNvbBoxYAaR+Y7As+Vot1byMIjSOYrSb+xUl0qACA6AHvh46IqFqRhW+Adm8pCQn
+CDzlfck4uDQPhoW3sXCdEpnm5Kz+0+LW/G9jB3ky3p0crl3RbA8k3UmmioKHznBtqdfuMMm7gk9
mcBtSDPFG9sHcXIanqTFK5gtlOX0p3EUdxgtOErWgSg1sMotTaDmZRZZETugGecwMLhI5NwCi8Jr
WNIGw/hZBl5ubU3a2+lBIAz54LPcc+O0MqvrWNb+eDYtylGJuXaXCAzrJ7ZqaV/mwb7DiVc8EPje
F1PDTqZqfjWFiSqjnGoLPJUKRLvpxxficpgofSu6+PTZsIZgKCxjByf5BgNoti/JkJ/swYlenOmG
BIah6XMeYhUrOBybjs33pc8dgEk2V12+JjkopaGOHnKTDycRKQMqCF9d/WTWyMUfVhdpYLF28pZQ
GtJuSzQToRHlmr9HaRP42N26aLv9iHVy2o6hyY7Noi4he8nGJfhD+veRW+FYY6Mbg+XodsxSOz5B
FMJ1Wbr2jTQkMbZiHlqZRHUYfNNNb167acay5TKGpnc54obcCr+gHAU9DktHOBlOvtF4Z/1DIcnp
IdYJQyckWAaWUS5xXSC6SKqGNN7ocgkRv6PqYAymnfiMJIjmY6MgOnmtf68AE+EdKXf5DN+ciCGS
ZtGNiWjVu8yx33aI3AYZlSKftlbUpztCQu6GqoiavR+QlqroWCC5fjHxUbXdO2xDWn8X35ytneua
D4OVXsi6swNovfRMRFPhAwhvt24WSPN+7SbD3GV5zWprxunHelIsqIGzl1H7Ktf16IetOBGlsYHq
pf1hnGzNtpBH3hLVn0rgmi24Z94JUwbXdFEaBXAByb/h6m/fmRyeP9iKZOys1XA16Q9H/x12RdAV
j6zkvIEHAe4+dbdnr7RsKOkE6ScH6PvikKmkHP5ZzpjQdioQA5VK7YyqI1/tDOGFuTX/tebLwSxr
UNfzMLwFuplzAuSh8zPZhNkAtVt/+WC7A+Rkfx9p45FLBvKDwKUeMnWDre8CHDaGE331vWWqJJ8H
AUNeh/qVN3c4ncY8tU+LJ+FE1jp8zTmZca6ZHYJOgaPwRxmmeHWg4H3plXWJ3zrjHmozPtesc4wj
bsrqO3fKEjsLLpSNPVjdr7VtrAJPvffXc5hb4qbokWMntiTsoRE31tlbqsvkkGjcFD2yxS7SRfWx
zqr+XTmBWk5qLdxq32hc8MfQ6IzYSg2r33XrJMjdtlP5YvmrivCF1vy60Ma9t9XaYkcXUFWRXUNg
kt4193CNxkjrrH4A7DcxphdWkyTfXRZSkgqAbbHwumKfiPU21eEw7vh1ynn28VAVD4FVN38aXozW
rcJNs/BaKrtfN84tBrm3XQwAI2LetjE4nrcGKMmdHc7+T6Fq9YBVJEPV1Ix4GqM161C6CUoh1+dI
DV73JauAgdrtJZGUguA+TfTd9L3CfbUOJJWX8jKs4NGnGg4hEt8Ihsor+8fKFDMrDfbDm4qkFTJO
6novo+sJJskp8Lq46yvO3WVernWPDPTCMVJPnNSZTGOjrZ75WIP2VOLyWOO5XisM7BOVBTMo8XH4
3edmNCVad/eR7vaBk5Nsl8vwQaiHDl5jyMN3z1a82AtZIRwV5iDvO0K+5zQV3k/dtLTlqGh0Pwlj
NmOca5WhetVYNpN6oLISo+iDxAGzXZycVAw9RKzZu+BxXntrw+Q2jvFAKQMqzoT7eeM05UzuzaPs
hr2yoQiBVmz3SPN0wsA9QEP1xjL56Pc0HhDp51DFm0ZJWXZoiW37UEVHP0h6jZkD8gN9BAAHWOCM
XBP9r1kNvRsD06TDw+xG9y01ap9SFHirVAHZDeQGz/exsJcAvJM8m8V0EUQFAY6PGWUCUtwe1Lqu
/0JG8KukjQrrlQEGTWVw1W1KyspDo1RzR3y//ZlxHtAuYQjz3Tc0GJWNypsI6a5sH8qo86q9KNKG
Ic5pk4YkjEpSVlTF1eNqFh2LsbA49zGwmx8YAfJ+01mdca1E5h9Uq9I7CRsFzS0X7Ss8gEWAKh7V
Y5Va44/0LRMPm5P+JfSjktJa/E1Akqnh2zIzx9IK4dxXhCSokLBgbPO/QQcsl+qsO3N2cLB62sUl
Z3nrrULKMxUgO0wH8SjSprhO0SL6m2TPDNmjzRB1IFGEkq6s5VaekkJG8NLRBWDbL9P73HXyKVrT
iUzCqsXBUbwDPtoIDsUJ9hEGoMIIYeXl9kC1X+HZ18BY3ScS2KcqM8u91THUsL+e7QcVdSrjGWD3
ts89hoLNslTlfG0ibAvW6mAVsYZGvBcrfI1TpASukMEyTWbefIG3WuERv4R0NjGpydmhlUjDgl92
qxSA/KulXXZzTxEihj6BUt5b2kc8UmYwH1iVdOM1h6vSPgwZldU7IypseZq4Xv3K8Fu3CcGeNGHM
5SQbdDd+Rm5aGptxwnFNAQRge76tTOpVYTwuOXAFLByG/x/sncly5Ea6pV9F1uuGGnCHY9i0Wccc
ZATnIZkbGJkkMQOOeXj6+0FSVaWyVNKt25u+Zr2VKRkT4HA//znf4UE43Tk1p6nOM2Om4pJYBjSK
K+EmzhHpBWNcxqjAMwrGNIZTfHFlF57YgXhH3wjlfW3J6GsWjjZ7howMECb7kkepDMAk9FFPsQaM
b3KnniBMTQhPnHqNVurkebl1RNFcmFAcrvGjcdIfYxjS5gB6quYnZznYkP4kU+HKxG4PwjIsGox1
Zn9GckzkZVr1WY6nzUgPYVy5tMdj4MJdyGVebwondApM5vHsE9AlbYwZpXXHwn8z5JDD72Cfn35l
6q1PdcV9R6jLUPkBj7Xvd5DSu4MdeLjrBqbydn2f6PLe9PhpffVudIH5zCyQe9KqHsYSc4wJFpbg
0Kk2s9vBDA85BkRaVpMJw0DV3mt22iuyH+eAga3y6J1ns/vUpjz2CnVR9fkbe9ZXzHe3EN3uamF9
YAs/iY6Ea5rkW+ZeryIy4o3ttscwmO/8BPm6bbLXiqphIvzq2ZDcjb0qb2qvvPWs/EXV9n1sGtdD
ZqtTGQK7cUzJZiaiRW1srpFqLgefi6y25ldVli9lhNPcc2O1yzW+eqIRLZUo6lvlpOKdeiAOBS3B
xrYOX2EkbUucfYav0WR8hJPMHdfwW0A1+jCYpSmWC6bF18gZemU1GaZLmRxyHT+YOeD/cmbTydX+
MUiuEqsXd1FSPtXEFWJK01aTozuO40GC1T9t6qOhOeYczMQsmWV7ZTaoR9xNc7Ut9NTxFlyntsPH
dKaP2JzrE8/nK8A+POMkg39/Hq9VRc/i7Nyh4pxLq6CJw9lihz4PmWLdsjhSqAlY5pwedGU2x8Ho
5Qa60s41x0tABVeUzm8CEvS4YnoD4IcDKy06DY6Rnwud4LnD5mf2GdsSp32Bbj/v0pr8elrFPuCi
kXcy6mv2W83aQASIFBNfWiOcrdm2j/7k3tSWX15rGZ5KDlIm69NqdP2xeiRT8Sky3EYsbB6wJU65
qDTVJQWN85XljPS9EG2DUnPwanzOqjXXiRN8hIW9+OLmV/iEL5aTRtshS49lbMSnpgxv+rHcD5gG
+nay72SGS8NUhPqYlfgXBI70sSmNAlwUzya8kObGhSCw4tijL0VDlI0M7Rc/AoCueYM8/QF/O/jz
cFhRS8QAr6I+M8uuakuNRydK7krF7I0zZMDFV8Wn0oDcs5XLbx5wRJ3z/i0YW8oLbc6BU8y3WYLE
2eQJgxORje2RzMa1ZSTkIDN0o15P1z4MhTeioEcnDJ46jN0xzvUch/5eptM1YgLRk1LeWWzezZlE
xQRCbJ8XnPi0pQ6JZVunyGLgQn5Mrk2sBlxn/XytRqEPg0vurcx74IkDlxOr9zoTeXPPy+CYBh++
W87TB7e2XquMzS+kSwwtdJWsCiM3MbJYNeKyOBdi6K49JLRVp9MHGO53KgleOi/SG58nOLsNdAEz
+MhQYcB8nJ2cjWlAhorvldli0vm3pKKKizKyC3YjtBf5FEpQLTK4U7hpyH59CWGi7RBArmGEfAU8
dVla6itZexA3kBuXfRFOWB8vl1fIl4byWloA5ivPxUg5WQ0lUWn71Y/6dGvbMZWudC+1ANWjKW39
6zx08U5x3F4iqpUdYS7twkwdEPZRRgvlhMU3CSgHZKBvDfs5Sv1TrK35vilLc1XpSNzWkScfnDmZ
T32B/b3W5rPPKWsbKTBrHXnnDZVzSUQnwjQchixrnkc6lLDET+6WWZe760Q7wc6J5gsJVIHbczR2
llwgLaUZvHU5ekbTJGwkC5wgieZJ04/VfRJY+a62MX96zF/dYUiPYVFZOwogwe7r+C5I4osyLR+8
fL6VrnwI2eavqq5yL/s6nwiWdYeMDamwxZ7d3LmQQMRNbqtNFGMaUP7k7BxoCDziyBalbYWTOFqc
BsK6pKbAOyzAeyTIS25cZ5X63LNyrp5rGFnHtIlxSbchhpMmgUyi3ZxCk/kg8/bsSsQJuMvXXWI+
TpVzMButNzbq2WUa6erDmNkFhB3e15azE1Ql+xQXjYIFMR4LvzsO7njR5HlwD4BmOoX0z9cAYOQx
dDhABjJtvmhVmIdqTq6I7h8oIkzPMhvaLb6U9BT3rfMSV9k325sV81OSGq7XPs7A/B+Y/ZibqMJ4
hO3kYkzGeh9GzUPtkn+IanGBC3Wl475CGM+LZxG7ZBq68i00wjfdFJsh4EAPtIaqk2z4pMjlUKbM
1JYobY5NkJV25tDIaVIib3Ai5a/CT+VWYsC5y0LcDMPg2mC/6nfCmF/dqcV8QQCPdeQY29k7Bxwe
8Ia5F1V+aL3oC87UNdijxzBn7ow8/ujY2nkJ51DuuPZ48x4D0zWczbNnum+zN6j3Qc37aHS/BnHx
3PGFepbFe65wJowTgdbUOY5pcO6D+UOAsMNTOeTeBpY8qQwxdkxg+xjbfOczO0Ilt6n/S8tdNU5Q
tMuCEhnGacFFxzL1JM3uS9LC4aIA7MkNEvx54aecMagsftxKtFfsC6c1ODQEnY4eUrQRimwQbPib
957TcuCBJ3yua8BpNgtQl1TuDX6mHSyvcy/BZTGAssUrxDjcNYEpcTQBJuiBclUhmz6KoYpV3uEc
JTPXruLRaVlY0tJf5Db3eojo2dBwZbhEySMQgPa2Y2vsEWCoMoz88kvmlc7Z51d+V2bQvFqG+mLO
DQ7TVU3WiLs6S5prcEyGwYRRQX1jmOdfseMq5GHug0AcA7vGpqcHvgJy5kH9NFYhEkaS7MopxIEY
4tOFweDOj2AqsY0OFKNh+AoNPMHrMdM+qRSZ9eV1j6hAb4VSM7Ae+n3KNrnr52pU284iqrLjJDVE
d7kh6IFRLfMZEqbeRc3S8Zmi2Z/Nbkg+hNNC8WoJN4yPCpyhyYrgFgcSS81FSkCAlLU1EAM58+nc
6Dqq7FhdZAi0uxxpi964tJV7RDPMEFlKgUoY0+AVe1+nPD+n9ojS6oB+0FlEGEdQA5qQN69VuRNF
6u2wyiK691WjrwxPnfOgML7BgwhuLPo2CZ01mxoe5M4fApRmjALlbF7QYxPsrNB4Z7m5Kma5hSWt
Ng2AyEWRxt5BI1QRBAl9ghl2lATg3bsS2Bq4dezNWFbll4qTDXOf4boKkojOj7D0VrPv7TW1fuy/
ucJavRO+CBUzkloZyEufkWPORnJqOToLh8MmVDv2FDLcpUmQ4afT/Uyb5apoZLrk5AXxHDelcRFV
NNxpuw++6DlN3xIDM8aKQTOO9ajADttRceXZwa9U2/+fV/wfwiHC97/+Zgf4J+rrtmFkg+T2Pbfl
l3/yq29Bip8tBl7QUdTiErD/EVgkeEiEUcCC9Ww0cBKIf/ctcIP8zJ4BzRinAdBl2F3/CCwK92eJ
30GY7JtolVDOvwV+tX6wLoCVN03CspL3YLG4mT+2o0sUMaEBWGG+D/eV1g/2aJDeLnqywftawW/g
rne3jFYI9nRJcc1DJr4ckir9QhuP/3UU3vTNiGoyGJVPA4nrpZU4ouBc9xyFOXZgHE2Llo6hJCKo
EG90H795pHF3KrG5ucx4JTn55T1CcaseeC21L4uEEFmNmTzoNph5L4Fhfenqik4QVJ/JI/Nkj2Qc
RJ8j2Afmmk2D/ZTjYdxGZjJlm7Bt6RAKjKnv9pg22+iBsUrwXscWhwJ4dFl5P0ZFJta4pnuiWGnm
3Zc5xTwqQ7Y0DQUoPR/M6iqkGnGNB6G94bSKPVpMYy72dN5Qtjv2qgqfBONSZsgG9AKeGfiathyI
vPidJHpZXixIZKQSwzfwGowwaLhxLSsitscKeKY/qzq1TmDwKTMn7Z/hl03+1iFAto95KuMAxVlS
bEU9Lvxc3YU4MNRwjpo0Ysjile4KbYcjs5ATUyxtBOHDjNTeXcmx6PZgYtnulqYXnpmqj08iIOJU
+k7OScza89q3ncKd7JYMBdjdytVgGs1B4Os4cdFs4c3x+2kGSAYWjyMci0DymAoOlRcjyMKPSuJN
2NGAG0+IoRRFbgYaiy5he211igZvUiJcpw+VWwEGDep7ENcaK+k837oWojKK1jPzregsoijZ17EP
MDHJESk2nJRAllGJV1vPXm34+WNk5oKxa0taKyTv5rfThoVNMt/55eb9t9ax/25gKWGRZ/7XK9T9
a1y0Px0+so/i9X/+9H+abx9FA9n6p9fi/aeH+hfL1U/vrz+tcVz8Dl79y5/9jT6F+wqzNwUCS5WN
JLz/99y1Adha4c13fIulBBwt69Hf/FeG+7Njm4DVXYZ+8KV/SUv/LXht49vyHGW7GEhYxP4t/JT1
e8q5o3ChEO926BzxfTxgPxZYwEwZGVdFFyaVhNmucUuTpuliDqriUENTyB9tpTR7ZDYIOsAuIev+
TVqdKLeJcCPcA999wX/kCOMzf0ddZ3KnbD7S8qGxmAq+md/TtIWDcdDzwadmEdvzwqsoQqYEWtMR
R/sua+I3rAYsS7uSVaWTK/zYfnMYm1ka2QanOfuS7ehgsFy8I+7pL94dl8fv3h1fFSu96Xg2TxFc
cz+8u9DPM9/tyVGwgRM4sDWpVHGBeISRYwISiYepiGobcGjgUkoyr1sF3e4GYB1tTcqVhntrQd8w
/+p9/b5jwCGBb3OxKN8zPdPCPbF8q9/1CQnJsJ5N50VdcGadgBx19ngyUr9zmi19k+S7VrUjZpMH
Edvb6mkcpN0fU+CDrre2gJk43hon9DTj9vA5hG5sZ2qSh9zK3GfIndnYk49I4she170iJasDbAXZ
f2EF+c8B7P4TdPx/+YeWBe3vSP3/N/D44k9XodVHFsZd/rttEv/g1/XF+dk2WVXAa3jLAsL1+BvU
4WcMn9hvfFNwRShLQqX/zduprJ+Xy2Up/MAA9uuK9NvSYgOJwNPJWckUzOlwTfw7aLsfGiJ+2R2B
LKVByVOOdAVbse8vStNOxqzCEAO8a2JLMRCaLrvnLrMvg75ud2Ju9n9+ey7f23e3J1A+9mOsZewW
mfqbtvrhFWOOBwOWFYWRWzzaVvoaR/ByjeShCbp74Xe3WAF4ng7y2e/UN1PWdyD736a8ashYyB22
l49IkW0n7ehUzZdSThmeUSfc2o139efv1fN/fLPsGW3hLXtUng+mVD/0BnRTGDjwT8AT4fQDp59h
03Cq9CqK/YijsbKKncNKglLQiocabtEtJbV7kmtkTOb5cSoLquUYqKx6GcRrIE/EV0e46Y4QNGPK
6EXFhYbmFkygBir51UOpq1ExpDMv0Z5IXMzedRh7LU3PGBOG0caq5Erom2H/WBSDBCuB8bsMKNg2
/YRO5XB6A1l0NVKqujJykpiugXYjrWJJy6OBk2XDba7tdVfLag9Mn6CdGMPTADRvY3YMBWu3/Aob
iBZu0JyoYpHFw8aBJkhpsnVbtT2j+iB0dr4o6BsvtDx0s0fQFh7OOqNEnn3QlWs5HmSOKuo3RTLJ
D2ZHKWgUGwcnhKRNK5BnFeFP/O+0n7vxPfIkXFwUH7K05D8898ts63vV1BwnOa43Y5ZepHac4IRh
iuZW83wyeVoekyF4skhorcwRB0g18gWZPlNB0H7GvmNivzPLqtmGvcEErXoMp9y8o2kRyXwmLm0Z
vXH2J/MiSdLi2QdStaf4fM9v6B8q0BzXIfDmddbTu0jn/DGPkndGOvlN5gfxCQGsszaFL6N9DFCe
2GeU7hMd7/uJ2POmrUx1VH5A47ThB/YlQSNSYNkc3dMBLGA10bVTRcm2TQz0KLqQ1+2S2JpM+zFO
6bidUv/oz+KV8VO+sUproQEQ7pkZ7W6tTN6oOa63XUvLatEQAImjurxSBuGLPgVWxBgJWB1x7w2O
V33OoJXABQo+E+ai7+GoXpsJpaZn5JXgoYnaA1zG8nYOctydoTWujYXuj+gDHNvlqR5adrKpexAY
nGC+FS44Q+EZT0OUQQuAt3CaI6vZC21gcbbCV3cuM/L+DbixibriyGRHvAqxQ2+YS9jnupPGVri0
RK4U4ue6cDWBl0Bf4WnWXyuwU+jqONQKjEqbJnfToxHrYkMrBvJyHQ/Iv851lFgSn5ib8OWo/JjX
JA41sdmrIGAfnma+enPjOdsa1YQNvRsB5o3RDQH3dusqDA1J7vsH1r/wEaLNXYmiyk0aZru6neAz
BYc4ArGrnXrY1FbbgMfQ2TYMIxJ6mKi9agjuKHpOr1Sn1V4UdnllmP78MmHde+nmwL7NKG3aDnXE
XHaiqGIvyC+tXIT4ounIPjEjgUs9EBCdCAYFkbd4l4N925lCEnHv3rJRXTtWXax1VjPbQVgJxHSO
B/fRnuS7LRv75BeDC53B67YKvBVWtqRtb/s8APFsaPL5HqgXZ8BNM7gVwrG1YBZjO4aEMVbvWHH9
dVjbzksQNE/51DLaiGiECOlSXuHyiPEbDAFOrAJrh8g18WrPZlThPCdSJI94X5rbhuPpFdbB8Mwy
FK9B7llbMPPFtiHlcF20frmuy0ncePOIhGUUyT7mWr3VHMRPGrvijUjSfu2WERNMEBRbkoMpCWda
EAnSvWItafZlUrbARHFYxBPABWVrwjgxaaZBtEhPOkIawwYCePqunUzOfY2yL3O1xMIN85oUwYMh
bIYB5pOiut1ZD4EOz9gmokNq1wKTRdJbd400xwvgpxDameRtMhbJD2ss3Euot8FBW+RfifBbNXMZ
DYkDH1NoHXO34krsu/jSxYk0bTBTZQfpau7rJu+J+TaVPJiymPZVYmAWg0QQq1U5VZrIKCQkngSA
+0qsMy9uu9QhZwC+aYKKIhh5RdCaD+TqRr7Zuvi0dUc2txVAyy16Gk5uSFeWSx0CBtt3JhtiA4AQ
oLMeysPo2wBcfDdw35QVlrsFnAYzx48EqHWoXvgg64tQ1da6yOhVgQugzp5M9G3AbP7ahih/YABv
MBqWHJrDTnwj51SNWyxXwUODP57JUUSneDnp4YqGkuiinZviNoTRueWyBi3mQ7FOGy0ZBdYEvswS
KFM0il3oyL7c5spVm9yfjW0bKf+mrAMKqpo8A6ozbArtU4CDHYKJOvG+PhLJOQUN8Ikg3d/UgTP4
O6tYXIJ2t8NbNPdc9XjNBbhX6Ni4hmF8z5l/IsT3ORiN/wQx298aPOdfW1pwL0VnEyKrjLm75GCe
6ivdOXoPwJ/Qf2nlGYDIPr/WSWC/GRPDrUAO82G0+3sYCwGTSbe7DBX2TR1DANJ+9xHlYXZFRQkG
BHewdk02XEBSQCmVaXvTcFjBT5g/k4CBcuGUIBENv4wOU1yYJA4x7wDpg6NjUnA/Fb3DMjENRMYz
37wtDTha6WiADk09Okykrpbf0BhfVAmNUAF97zIfe2R1HWG4ukqHoT32aXDyeAKd2R3AihoV9qys
50EJsijFLJPBB3BzvaMeZkg3HjLrVeCnd+QVxzU3RECSzJfPkr3HAo4qrpVXLfEwdUAfAtWUtMMU
bVvDjMAout6pyqR1TG0r+OzckeEgTwyG3FF9sGxdH0qRfMaNJ6GZOOVlZWX+U9xwkbJkk0+INkD8
q/qCKEc/3jGSIfzvhWZ74YGgOkwtsxDadCKw9UVj7+Y5SjbAGkbaNAxCwA7D7NpG9i0p+cooM5gW
KjCpDgbErRme68gii5sJ0i5Oj7cyTyaUsI6nmlY2jyRHXQ01xI2sM/SXOabboML3DxR4CC6jMahP
Id1LzyFdE7tGQ3JNefxd1v3YLkpgN4K5rxMm3IZ+s5eKc6z6zQfoKqjJA4YpZLJyOA/h5OyxS9Z3
tjPctgMe9qII74cG2wBAXTAi1BvufVn0uE1Q/9WgzA2el/bgsfxsaS+pNm5SElqwDHntDZ6z9lpp
n3CXNxeFP5HRU+5NHFj+mtjQOrG99EPZlG0rIzUPQMYO8AfjXdfRS0wqFrtfPXEDWvgTOjlM66FH
QmCeDTtjzJ7THvAYI9m7mQDFw5DjAWV5KQgoifeiHMqLxqZ/XOXySfd9exv28yGLeNmSYVodQqif
a9j3PaiA1MTNHUTJrWv09jbWfXfbeR2zCTnTz8iTNHnqOx6ejQxLVsequmzhjCXmgBfIT5yPQDb6
3Iy1eIrj0H/22iBgpzBRGx8ORE51Ujg3kSiGm0FSGbDqwzGCD48rbEWUkwqpOCElhDFqVcbJF7cO
2ECKYUlsgaeCdFtfWThhSXtmCWt3ecOQ98GmRGItrMKkWSNRe9mpC0H8+z7VzrnKmKYqUW9bF3aG
lNMXAJ/OqnX87JhYHeB5Il3Q2wCtaveelY5sgBv7W0U6ed1HyaemOxsKBYHOznnNg/ZhKvXtzHns
nKXeN+3IV7ia0UPpE6CxQnFOvfxBs9G+yOPoSwaVFmcVlKHYh9NlDuiTvpGxm8y5+IaGwSbepeGY
xAHjY0uTSc5UB9KlxX0zTXj7oQOv3QrXyJzP93VZeLtwCd9mzegAyLD4vmw8n1QZJFN9pqZe32kh
ovWU8wS1OwxJdhm8I13A0CUzv4SOVpNX87JT1GyVGSbrigfYKmkXbVoitkdFox8cO41OKfLvXjnp
Ds/iSoVVfzSbJj9ncIaOoSZ2P3cVvTpNbrMZ9cQNXGibUrCI1q2WvDYWyAOhuGGXMOBjfpuru2HU
75IuwFUwEahK6MNqTQpLRuUvHajyAkqTeWX5Np7JnHGWG1IvoRF+xzoer+0c9+eQtbsw8ebLQts0
LRRGHZ3ImW+KAZuvbGraukgTh5Nr3dK1tmFCaW9cm2y6rmV+E8Ugsa1WkMFNsvaiGXG04B/Myue2
Mcx1Ec+ndBy9d78tn0lbvJnVPGwkLWFMAmCl4k83e6S6Ze/ryuxeMC/EkeEJLtRR1YdC1153pJ3B
Jq8t4LNlbQ+3zEbPKlTYHTrcR5ivD1MBFX7lmhDDqAIfKLfXHDPnoP2k/UFtLR+H3CouoYTMoJJW
ojemTd2YL1XzOYTjeOxzjyCNjseXYej96zES/jcjnWeYJuWwLtkhrbBTk5ukY5sO8zKHmW7fNcQV
1raGpEEErKjN+6yNMImX3A3xzFESc/99HCXY65SkOKRwYiBP3tWYO4+t75WQtuKvEPOmK3NZ6Vwf
2EEEpXfv+263zelUydforXhX2eqXJz+3jt6kszUyJnBXwmuwxfP7FOj9CiKEubfD9Drj5tvwZJlX
JS7j45DTtFTHvLMKBxLv6cWZnjKoa9hSy2sO7OKudsc9bbmwd4Dt3yl4PzuP4NFLKVJOyl7o7Lsg
jfZmO1lk8JbjJl4SzGiY8OqZ8xLvr9+Zw/I1eQtSRdeYp+M258Zb0jZ1mFyA0Mh3XEBbJ0rSvY/b
0zPH0yCyZAdEq6CF886f0vQ8FAGPLB9onyOcx9LNDnbY8qMHznyKZ06vs8mg1mNdnHvDvpdlZDyx
5+5OvXSmY17QnAZAgbZNL+suqHbdzDptnmmiuiApO2I1jgD0YnTflJzRN4Ya9AXgZyJattQmdt9e
78mhGOd5maS3PUwnty4V8Kg8+pjlhB+eGpFdnVS/tSX/W5OI/xuF8HuB8H/vP/7btGyKRdz/k2nG
R/ERvma/1xH5F78NKizrZ4nkZ9J0ukBYMZL+TUs0qMmgBd1DUXN86SBV/WNQYTk/Oz4wc4926mV+
8F3PpiUYty56OeKkpWhzkP91MZHlyrGZkriOsG0XXdL6QeFG14/HKQ9undiwvji1zB4x+2WwLWws
53DwvPGtBB77F4riIhj+owP211el+lIilqL789D8vYRJrRQO7sK/7W0iL1TkxffVFMaX3/0MN7/+
ue9T8H/4Ij46oGtSVSy9Hz5aBcHGC1vvFr6n/WVy64a6Liw5qz9/ld8H7X/9KCiky6CJl/mDDnGO
Qp3t3eZdlAE4EaF9a3txvyXBYR7Mwv365y+3TEJ+/OZczPhcMsJlgsWM/nvxN00sKg06xh1wLC/x
yt+Hg6VOTecNf/G5/ujb++6F5DLg+m704RQ+7uPBvR3wWsHg9aD+1cZvw81/CSpYfud/+jTSlj5l
wDZtsz/8RE7YwEiJnFvcO/4d/xPm+nGYKf6caQCeMDlna9sJo82ff4fWH/5mrmBHATSIzNkPL0ul
VowB3rttcklg1a4jMtutTSNLhA1+Lv30vqv9YFu4jGmU1zg7JfPwjeQDFGUZdOig2Qw7RXR4cqPM
CjbwCqii/fN3+YffzS/caKmgOCz1vN//AF1ds29I3FuyIA092ulsryl1c9c5LvRPIWf/RtMocvjz
F/2DX90zGVLwekix6sdvZpojap1GcSvrQV9qSEmb2DOHvxir/cHXD9+am99Z8BnYPH7/yWrM/dHU
mbc+59M1hnNOZ3z73xKioo+yVtNf1KTTYf9Pl5lru7wYizAyNKLZ719Qkyupax2fxrl31bZWavji
J0Q+Lmov98hAej7qS2YlLgK6sLpkawHspTywYiJ7mEyz+lT0H4boDCCowZuSfVxRRJe4+3puQA8m
dRScnGr2/M1QwuZbkzlw7tJhyqaV8GVwMyf4TZCJWlgvvh/rR5d+38fazvFe41mtP6O+aTs2256J
w9SQjQWBeelzFYaWz2Nf94Q1REthnja5DHLbOpq+IynzRM/GtxDHjdiwHZm3TVsVgBhFN56IHslb
jRlS0NsZp6/KSmIEg6XYb126jrXH4SYfaQchvDdBeb5jugAgoGE8QBWNVee3CfV58z7lP5BFG2oC
dw0FMV8dSy9FnVUBo0NVjJDX2NfYBpZTzP9StUH7YUdFha/Zao1vqFHjZ50k9tErODJuODCrfo2J
Irrne8QfP1J4eLRmYJRrbrbw0kHGz4/lFLUPpIJx4YcA+I+F6ZJ9140ghtKoqKL8dDH37cEk0viJ
spl+wq1iGxoi3IV4ltu5PAksmhTGspixH48U+YQQStJHDZQr3dSsDgffIWl7gYrHWYUSIfG1CJyY
xj5/nEvAnxTPrGqP2C7e+sK/l7GqbkLqQK/KnFdYJ6mbwfGmNGpVeob3yOMl3PPXUQo97QwvnjF0
JzbtntxUMq1vZrJ4mIT98DViy8zxOYkKa+/UY0r0nULEXZyq3lk3wIZPIKuwZsMsrrN1NOsh2CM4
pRjjXR8VKCIvR47VxEqnHQfKl+vVzJcXX/ZrbDEtQZCOG1jT86DfqGN0mQpNqiQ0ABZkLTnu5KvO
j6jQnRMXcY4Gq/Cb6kcOjHahqbNhAjZ9Mwd25KsckgXR5FQ8uyhv+QZVZyR0YXtLxV81yApStoWo
nHYiO1co1/hLFXvtjZd6w30bp+2pwo//yaDVmW5SBU1LhHCu6HhCIy46MdmblJMf2+opmoncdxbn
tYLcTrsvMgVHF/ujZewSmCDpimOiba4HSIKoCDlyK6elzryrSE9yi5n1QLa3H8Sin5Y9p95w9OAd
mpH7OXiMfwAleM6OADH3TYOmy4jPiT2kfMxBeMlJW+O/tOxHkWbN16Gt4nt3cIFp9YkzIT0bnXwd
qil7tN1c3aZyjt/8Mfd6sLR+g2HMLwlajFzNRz+Pxqtq5Najk8Quj12OgLbms+q3WMDpxuCq8jci
AOEL76B5LqhgJFdSzO5FL5bqHHQ5/6tPkAqPd1+T/tR+mzMmm7vpJSjaOdpCLURBbUM/TcGfmibS
hFl/je0ZIEMx5skHLOgyWQVW0T9YIim/OakRvHi4PzSqiwi/6sayn0ZpQwpOfZx0SQGCg2lcSo6D
TFAar4XNMxHiXzLeeIYSBlFkN34JjAiTVCN+cZKRRVy5S/3uDkpyPeyGvJIh9C65zH9CVz0iA/cP
ZrZcg6PZPY1NAkQQoZYEhEVNIJ9grCak1dkeGAw6wW3FATLdVziFAG9aUEP3DH5ksy6GPjpTlOPA
u8MtyxC1Ife5TgOa19Ykzaxkl6rY+hyYOEecUuto3MB5D/2NgM1GnAlozU2rQyJa5TRF61gZFvQ6
nDgr1bfS3HZKcGxiykIWFPZQCr906LPblOueek9P40+vW0C0zZAbTNgw8j9aIb3qF31CzKBH2fPO
Iyu5/pp3FJpE8N7ihVVeGKTsKGgqODQTalZ5fPLqmoplwXKMKUcPKu/mVefSkXMPCgakTGk24qqt
2YazOJOL3UDL8MWFgZetOS9pORPFsEvelBbap2qgKILtclOMDKw8jG+M6qrlWRdiuNNimDbeMEP2
6A1XXFoydj+LsvNtgPjJvJ/lQHLfhmDbQOWuNCIjoeuDinvzkgmQAKUqQ+elVtl0YpjjMbolCFWs
O+kY731qNE9ZDwdj14AvaLcYnOOvXZ6nN2aR9R9GpKwPNuLMScYi5pfXZPGHI9woxGGjhBG8NSrP
vtVo+8VWlsI2rScvbsyHaqqSbKNhG8U4/Maw3YLbpidTy5JMLg7PaVxFOkfBagHohDs3S+S7GhML
K55bp+MBsxf1yaObpDSSDoE5HmSmU2PreLV7hZQWurgAqNHZTrIiUm36lRFve5yCct3ndvWcJAQG
N6L1l9JyWN6r3k269jLwuXqIX4IaWNExwYVlO9WCxci1465sGS3wuhEXpywK55Uq4LTY0rpOz6ed
NpS8EskhcVI7bYBEOdG2sRvtfOIJ3zKWW0knJYFuIqjhj+g6hyvRpBEKDlYWfJOjTeX4kEEYiIKa
Wwf+ftXu2Hlk9GYykU5WbGaY/rqgDZB9EoXagVV7Au0TM5tbg/904LB0JTnJmPMF5VtxCGdgiT0u
6BjqwDacVFOb7F8WVmtKwXjKO3XwH+yd2XLcyrVtf+X+AHYgMwEk8Fp9sadIis0LgpQo9H2Prz8D
3LIPRWtLoUffe21HbNsSWVUoIDPXWnOO2VTnJv2pdtcAHyXfuSnYqJyUyG7alrljwH8v+vBkZCdA
0mkn8XjMmkLdaw5m2MAYr21aw6kfTE4KcNRNZBprOwHtuemDCEBhbiAsu82UxfZzOQvinVcZaQrX
cyb0k6yGnpYmjf7LpKdCWLMx4+VeaeQdHJiGpCL+oGr4ZLNa8tQbMRmX0knJvnYbhV7UUg7nBjX0
GZfT7y1zF3QY1YGrc9wjeSCPQCdhNJtXjRoY3mimhUyRCRP8NnYKEDThSOmStS3dvZwI172KJgXq
ldo9nFGjjqVxGESc3ThQT9xDPQ3aWFeRq/kh0OGyP6mRPYd3gCbhGlv27GV7jFOQdzv2kHyXtnVH
04gHw9qUZsum1tSRG30BmgSbaAOzVpbbASCauQf0U9H0JLdPA8Oa23JMdsAHdXI5xclZMSY5BgpI
/8dxtoAnerjNyEMMJPnnSzj1K6GPdcJbCImqKDqyZdeRMZY1Kz1gnzXMFnHWlQ7tWYeDCvBFuG8C
8EAZ4NUzKiqytp2dy1iwvZIkPKf4Lr3YW4XjbLAsS2GR3o3TdQvV0bgdbeHUp7jc+/ZYxvj2NjPx
fA9d1Ov0+Fa6/FF76h/VaT/0nv7b5LQupd8/95/2zy/FD4jC5a//3XxalLD0VwQRRLbWWEH/3Xty
/9KLFI32i+NpbaulBvuuY1vaS7SeUGOapqWUogPxL4Ws+suzHQo2iihXOrZyxZ+0nn5sZVBhWg7d
LeWh3dVIU5d8pPcFrpW6ukIpAtegiq/x7qA0iZxyO4K7+o0o7MdXoimjlMlVEEsBCI/UWwrSd70M
qCSTn01q5YoyYqqSL6mnM7GpLKHbd5f+tz2n76+kkMvx0SxteR/aM24UVtloI0oPoctITOurepzG
3/QvfvJxHMpYT5DyR8btR4NEYHPUr3n47UhXh8AjJKCZEP65MuSw9+vPY7s/dgT4RCTrwoqiUidZ
1dX6QxvCV2XYBTZoIkBD0MGKtvLPvSqLkm01pi6kWDtmhhcw5d2mARLeU4+6oFlV0azAnfkObr6Z
CSzBInnQ4ApnPpqiia0RgHC+L+CTdJGptmi4sp4QXLiCF5gLk8sEAEq9bzl4fKnYUiA62N0Ib6rQ
xb1n+3CxAiLSxIVRDfwhwXDOtyifY5vdMmRHhepvf6MdDx2WX2HF16gReWFBm/MrOS3A3IkTZb5v
DJSjIEFSzz3xcTmQxQ2ZfbhAzuvcdW3P71bE0JUrT2Q9yGikfF+0R2do3Usfy/WYeMxok0TDkG/M
/iFsrCWcM/aphGuYGyzqeU7VjwIwgzcJbHLna7N55WyZ+dvUHKcXLHHj/ThgCs7SyD4HOD6gPyN+
4BMzqZkjbSADDFUFJty110T2gwukuFzPeWG8NNhW73wrS+4YHdYwwCxfuCvZCWJYlgjg7gEUPVas
jQgzcuhcPMmzi7sZYVlSPlla5igLAzYp2YIJzQzhLolOaMVWbeO1D5z4khfE+9ELT033HIKvoWid
CwdWVyFLzoFKNs9aNHO6ngXfDExOdlKGflmAG3TiAE2S5/CIslrYxNFPUwOuWbmPgcoVNtTGu+YY
3MdcTMVBV1Z9cr/Yd1A+JeMlRW9IckLXJjd5V0uSWZPM+ixQQVHXIkN4waDR3o9Qrj5XFDYuhf4U
fQEK3KBNhJW1k3haziEq0/QdR4fJGDE8I/wNmD0bgY4OuGM5mq/mAMucPTON1xipbHtl9hDAJREd
uGCsnCq6tt0+2cMeEScVTga18tpoCWVNcfokyEHFevRav9gwgM+vW7ZNjNczp4dNV6MuI/BpYa+5
M7NcyDNDcJVnon9KBh2+BDWn0E8urpyHzokQ0FVtCMqkrlwi2SejG9pVRR+WEJdWFvO2rxKCDvq2
Bg7PQbf80lSN8jnD6e5BlOiAV1IP6ktStAD+KyeEtez4YwW2AXQhPiJQGRfGbC5m0HbxBafjDHuR
+MozP7FCyWnBXgaqboMEJSZO+QmlAS2GtAJbuxo5FzJ/9FOespRXTOEk1eVXzEOmvTJqdIEU8wYn
mJDA+7s67ue7hGXf29SmE37trBR1Hv1F/UiMpnMta8YccKnxwC5vJplXee3VYBl9W54S9B4SN5qI
hFCy0eT+N0sHGB1QGWaknpXZjwDKoy80Z7OrqcRNvmE+z33jNYhV11AEMCSCVMsgGxLEw5SVA/nD
nA0FB16evy8jN9AnFcuFA8O3lRCKc9GIcXp1+4g7qUP5Bc8Af2K68RLcYAlxDN3GLSlpVkkRd8am
Itj3MyEW+qn2yXpEG6sG0mmoPKj9HZ82TDbBcyUrhgLeJDSNRlbRBDD7fUWzOIRinQFhJPeRUlNN
50WGTndlgjy75OeyO2VghYY2FNOpYU0bsw1SRvVtFtwqCGcVPOzCaarNSIWpVnnqMdiP0im9BkaV
pluJweoTVq+CDGaUhuDenH7j1KlMNhacPb1rHGQzqwB6+LhTdmSX65wEaXdPi4pAtj6W9IZgwDqn
QCSGRwHchJi2DBrgCn4J1rKybKGXgcBPrmy6MxZq5iLZ0tyEgGilI1kOSMmykzZNSc2JCkEuUhSF
gD+rMSFGQ7E+a58ujaoYnbs1AmlAb3RXh9GEqjBV9lXdZ0W08uc6+mJxtwIYlZ0XbdLQTem5Jp1C
gkMpRV4YnazHFOPtdDIycX+NxGRb28CO+ysLtWy/CeKFcema7XjTORYUUfZBGIlZ7DrWIaEqH1H2
FSDYI4ghIX3Lvvni9z6CqtAEoLahbGTxbYxWHDxYBiDPBiqGTalr6z4nFAxIstY9gADDfCVjpcJ5
K4iGp150DsqdGLVzCMpQQc6tOhizrNBf5S4Vo3DCs36ZP3QKvTGarfTWRAf7YlR2/STcMQUpazRB
sxnqFsVm5jYX9ClKtad2KMi4cKNKraEXRoSG1Gl0Z+jSfAHfOn6yxFCT0mA5RrIvaKRcZblPDo01
yfpLmQziPgh76ud2MHxcNX0Vw1KKezLbO0dXLyZr2zZlFEj4tfSLlxwL9nVRm2pjZbW4YlvQF01Z
m8PaQCQIDl1/YS4OhF40IbG3g9N2NUKmwb1EJbPc50HNJoNKB+k8/UEwYU0WfvKgAky7GhzB18Ty
UXaKMnXERtdyZtvVrF8rizyAEyNC5r9m/ELS9zQwT1zXksnkuhVhfWy5+V6IDulbUiCghq16SG8H
DQaJChIAHHLvxr4cRR6R0t415sHOBU9kH3oVwFmSmSMqRw27hAyf0qLSXRmWbO2tauPsyN7b7DPH
lTlN9ni+594Uz4VXWQb5DQs3Jsb23e6V6LmdzDxL0a/Bs36ckTYmm2mKWAGiusfL7cfdSPYYQbxn
xWSTBlTLKbaQP3vVo83NB2MWBfb1BCL8W2gqtLv4VBXnAA8Jn0eN/OT0mswIizzkpxxGRIdozTKf
Z6r7x9Tz/AstVaf3SKnT09Yoom5j1Gqw8IrSt6Kn17M5DK7n3AUwPlsSX3RHusNkARTI6rErd3rq
4LHE8cTHGjhMesQ9B/XZVKMARbekoKKwmpl0HDZty6a87QniCZlUDGZ/TZ+2SK5FZaUk2glw0upY
BbZ1LVHcwpeRDV+dYolCfAQNcVqzwFcvPd3L1JgNgQixJnd5nDH1b5I+ZE4x4MBJTmE7Ds6xZrSa
cN8UQm3bIeqv4kDKYt9R2xunZFeH6DQpuNu1WwX0j4XW9W0ZcexcxfwICn2Cta7aIctDUvnc+lDm
ciT9OXOahQiwcEEY4fLFY20ZX0hQkCCjGbyfxAbpgqshTJawi3GYkp3rNtCkwMvJ6X6GK3BNExRw
LtRqxOENnSZ51UqHg1GDV5TkuVm6Z3Vp6n4XtU4M7SnAnXgR6jKdYOY1nO66UTjpRVY543MdFxV5
TGyO6QaIog43oKj7r7Vc8nNchkcgDloFbzO0spjZ0BvRBL8LuJvcIyqIDmrbn1hj0Xzt5h4gMwpO
BEYJE5GM2E+LXYfxR4MCGt1buTYa6JHrsWUhNovJPIJgMepNNujUXaIoy+oaSlPTnLe9ir2t1/jK
o71q9oeUoS0hqqFR9shTexyXSI4c9YKWttFbOdfJgkr1JCSn2m5idRm1qdx1niHnIzqchKcjdNiG
5qjNT5QXj0a9TTrQomBL/Uiw7sjeOvhOQO7yhu5tvqRwBzOqOA4WzrMIqQFW3OeVz+ZsBrnz0pRa
oYVjTM2eADbbs85pKQLlFn5aPgifbs52MpvYJFGWXs0z5g+vukqsBnRGSYubvapEV0/VUjjJ6//v
S7TTW34CM8ZftiZuFp/v+fNz3b7+0KHADrv84HeFjKMISqYTq4WtlDTfxrN/u+0M/giLHXY7IbXw
qHap3L+3KYT7Fws9M13ktu7bj/27T7H8kWmDqLHEG47gz5y8H6bViyVYe55HNY9Ekc4ICRDvmweV
X8YQE21sW4mXIxdzVkC6dglK7choKVl9/BNF/9QGRrLyi/y2y6cBuWtgIUmM0vUEZnw/G7pfNwld
1V+X529CmXcCiuXNsRChZGALshUG2h/f3JBWBB/Y0MrY0umqNn1+sGuTTLbpJayWNnLqPxlti+Q6
na9QvV0lLPuA/4vP02xOR53udWobm7p074SozdUyl6LRee4Fc4pjgZIJ6RpMj8y9mme8QMzCUpwr
NLHrWsW7Df7ldO25tFx1YhV4vsK9ZLNzXAbqRjlPW7C5p+Ucpn+3QP6o2fff1sYTJrfWP/fxDkX+
taufm/dCsrcf+f6YuMuzYHkClRH/eDORfjelGi7pIbSPTbCaaEXsN7/qvx4T/dcirEFjJixske+T
xhGSMaIAsOGY6M9IHfkjV+pHUY2Nq5xePrKk5f2hKfsgGLJc1aVh4ji7cRqmLUJEesy5fYrS91oR
47VKHWKTsGZy9o5WeXXvD5VzMgeZPFLQ15SS6CvyTO0yEX16dx1/0pRbxHLvZUb0FrF30OZ0kZM5
NM4+9LAi3eA8spb0n0H4j6mfU7YbWQIEqlQq2ZdDE4xbbTfZUcPXSc/KETQ5svkoPJogO26QC5Xb
isDtW/B9ILeaorEgc4niUIphvpI8YGdM0MLoKi5oyMN/861+PReZfIHEa7bERfn+K0+xV2/jsAb3
DfVInBmWVf/dBP9HQZVYPsr7BYGP6iDmQ09o41i33KV3+K7ViY1DZZBj/V1oGs4tzI2WGs0fyRKt
hD44URfdRMKYwRwnxr42uugxs0tjEQcQDLzKGO6eG62ML0kXRSDie+5XRBFi3QXlbzql4scupr18
KdqGRMVds/xDfVABhW4F5MuLwn08zONVnOnsDjXUtg65LVBtDZd9Pbl3Y4gLcK5763L2SvcYz5oD
YoEAe82kauTwX0SnDgmxu1/fMh/4Dbw73pCFBspEPMhOYn64jk5Bv8gdY2h/ZdPe0PUcNw6UgPWA
NOFA97P/bE6L86ryTxrhijO7GcRvZFK01D9+mfTfPeadCr85/Xv3wyOVN4VHQQK2TDcOeeD5GJDM
FmRuCco1eQhigromxWG6SYkDDe0GaRA1+EoHpBlwSk8gTcBIpdPd6ME8M+xub3Iah5OLU7kJ+uLT
gNiHKZAxHZwiTXZObssrNC7DfrQEyarx09TUEGMLM/5c2BNVbpknn2k2L2aJfp8OEnCBMdyGTlgi
/MgYK01yZnIkuugWbUmIazqQfb7vC03YYyDCTZrQl/PhDRVrhkL5Bp5OeJeZVbo3a/MsksmMtKq3
ZmbmMONXagr6Y1EjSIAH00K3bGz3nogKYzXFfqt4GzauvbQv8VT1+JhFfKt1Mm4aQ0mxSgzry+Bk
6ZMryE2LKh+Dn2idjXICk3nfPAInbap0AI9p0wwrwyF7NQymYJVI7DW2hnLDSJ0Bahnjxum9Kvps
4pigmiVsHsRH9eRBHr0gKWg6DUp32rey87elX0fH0B6Lg2FVzbNPeE6cRTk6IPIVqonIyQ5ELjYI
Bph4W+tlTnox0tvcNGNln+VtT7yZkzqfhI3DreyNcjs5fbgPJ5GfoaEMX702RRnk4swQRnmj7Dal
+u8fcjrXO1f7w97spvlBp0W5zQrHuwTdXW+igQSS1dwQnN4OqEDc4WqeTHbyvrPVbbHwrF23vyUw
kaCk0J28W2h77rcgLePwFEkESbmKuEKvEYJGTB4gJUAPt5qw+u2mJiJcU4Z4boxaMgWdyh5vnHD2
do3+ZRzbmykrIRTrCrdMEyCnog3TrgKvuwW148GME6SZTy4lW4pOhjYSX+Ioi3BXEel3JL84ehUI
mHDs5MSTDO7jNDPsSIvhMQXUjciAsiYbm/DKVsXTGKLXdwou8pyYA/Qix99bFmaJCVO+T1jhmA71
JWaUF1FJSe+2xMUGRQQ3rITPRngoxDN7i9WyIhwvb+jqWV+yZpSn/Wxch4yrUt9urhIM9lbtdMcU
9CxOrhL6cue3X5PUvrLJ8NkPVXjB4HQgwihyF4AjkJU2WvdDkFOZuCRnRyiL6GnxjUmgn7JA8OKH
vljI9vJ07DFEKnDoF6w1NMUM4AKPw0yjvBBkdAuiuw7YpUmJWmxcm9AKpmONQW5rlN4rW3Wzauyg
XXNPDpflBIotiSN8TCnpWAE9qqtK2dt8IgMRoe0SE2JnNOrEpM7squb8Rr6VuWXXGJ+yfPReFHz3
Y9yHzgPHduupzBVdLs+KzvysASzcYUDAvRJ44QGE76dCevPFKNxsn9rKuXSr/MtUTvdBw+mQ9Q7J
cimCg9S2vzPKgkaqmpubMPRPZj8lXQaO5XUy6vmszQa1hhB1EDMM6difHOB5aJkO6JU4cNuxG2H5
LsLuW8Iz+iRNx3DJvZDZJUjq4OBZpma4TvKnmuLjVOAoY+hOME6tPH/VxGN53+WxOsbZwOMGApWT
c/fNtGfUaVZdb+25zomX9lMEj/BS4yuPtvMaOf1DXE5ntT/oY8ihm1kHphDT1tVJ6GT9NktUcjo1
NNtdwk7vIxz4+bpiXnVa+K61c63osfFi/IlG+MnAqXhhBUF6mPu0C1fZkJ8IXeFfcgfvdshn9LFc
rE80GooNjZRm5zghRyhz9D0apSNAWYSNl0HYqV2ho/vCckS0AZPQoBXsu/k6tggqaMEpgBXLRQ3l
onL2hW5xccIB2JiRS1lTg3/U2HWClUHOGL6w9Br9VQZKIAsJNa/ihyEW0R1jMfMbidvDuSezFyb/
OKltD0Kmb9i3I3rtTR548iiG+JvnVDd4XWnHeN3D/HaiCoOSwKgsq86DibBRRmx6VahSn1da4JWq
e/+SfJfrbG4/xxZEQrT9tOigKClFWiiqrvFIp2tngkI/weV/FjsNicu22g6Tuiix2q2MhmBMYg/q
oy6zbjNalTgk0axPrWA+8XvzOu/SJaMWP3HhDO24DPTIYLYTd5U4kw+2LRo3JjR2WPj+Sz75mmEG
GBD6M+khmIJg3fXlfU278ZkmV3kXyTgl7xM7mKfgxSWdZe8jvQT9plZ8mjs4dJUVqoOTeAEPqCW3
o9eHRyus9DXminATzoRXZSlwA5nRyU7Bul4SwsCokh4jMlwkEweDGGwysBz7jsT7G8Ct+usojfO6
je66GPCDmPyrqu/LbZ2k8bfJyrrz3IKpFhO2c3BHAnJ06w+MjcbIXlBc6TcdMO6oUMxR+S2Rnhmd
4B674tUYe2VDgoeRFRtZmYBqtQFlBL6pP8KFD8jTWS9WiyUBdOzdM6ZmSzpUlzfuaR31QKIAQDg5
IkugGNvE7w1M7/Cm6YV3AEHUzRTpOgyAU6e5v5+rKtwMRoT+1O4Ai6/IvvDSfQeF8kvO5oSaFGGd
PnUYGMm1cPO5+ZopHTNJsCvTpIfp6OKQe2Vt7cuR1OybEjreGU2fjvUJzsmqd+y2vWD4WjiHoGqI
jcqENIOjaY6Vs5MDo95rCnb0kEY08tlKTW7fDJjwXFhD8I3xHUMBD1nOjQRjbV1wmyPTdutyT6mb
n8HIGi9wCHI95DRxhSaIdHAHgrg/wzIh0crKqbm3RCruurpM9igh04syd1l0J+puHWXeswk/9ADB
RZFcApx5FfaIynlgyzDZ5nZH7GxvMs7VCcZAPN7WtpsJBln1DclY61rhjMMMO9LPM/tRbWrGhDS6
Ec0tQy9NdGLbtvEd5XlqXGUWPd+5c4KrLowYDE1kvrPKmKdzZ6pzhWXnLCXH5RH8MqVKS3Yj8TW6
B33FiIG1yauBpgdjaaUriB3+CcRr/yShx2tuHKvJj2XuDDeqt6oT2XXoi/BNou+IhDzUVje9cAU4
p3U5MFuFnvYTJFL8+ZCD2caygdPTKHb+TMoNMu/opKMxDNoGJvaVlL66L0pTMROhB8xfmV9okM5b
Xwe5xwG20K8qb0ONnaCxbnQ23NS+11B35Z+zqgbt7kX3EddtTWIyvr34IjHs+2YOXezc6BQ4ioZr
014Ajknzqa96dUbyLsl5mG3WXUTySJubCUhcp8o/+ayy8SGWs1tSxIoiP5TMitaCgMZNbKQ9GR1Q
b+11W9jxCTFAPuE0uiMxskzndmX7PugWkXTCOA/9tpHXmAWQ7YGGSb4OHmARFMEO5mwDf4/bE7FE
kNexLmX6ENJ/YuRn0CfXjKpsp7w1CocBA0K9k7LHX7t4vC4NZrZHzq2auJlymJnXT1hWBLL0vaNQ
POOmt4i7IrIPgKaU+fMwDM2L6zXTQ2ilztHSVXPWJPX0lQyzRzKamxNQNhD9w6JELNbU4ZMTFRTA
NHoDEkVb+QwANiPNugrOW7QkCAL7u6Cq7TvVkJI9dMF5k4/0YXsOBzkyCbVxyq54NtoQqrZlpOZd
7rKsrRsnHIinqp2YYbBDitMKJHT8NSuzKzM14gue3+y8HGUcrzvefrAq6Wts6G4zDJ0Dm7ON434j
6dChi92e9GW/z5LEPDFHE2iPV4/qPOGIDIC8ai8rkWVbroSdbkBcwuDxc0A/q7Fxy68RoqlVmVno
ixWjD1UQEZa4+YAaOzM3ptteKz/gRwD49htimfz7xCJ0eW3kbru3LR4aPXbZJRPpQy5njiOaLTXU
FWSkhWrv9r0Bit3LzgAScPqEmYxiWtCi94yVVRqvac+sKGniI/suqxxi729o0lGRlBoR8IERZqs3
tdGidxzztji0Fokg25T5uljrKan28Jfm5lhaZXPONf+Wm9EE8HqyD6po8DuD8qkN5vxulq6HRoVH
Ayf2tWdm10MbMXtI3PugquY1/XEOk6p+JryP+IqY58vuS//WH9FEx4k4HzOd35F+hPzSspPpIYh4
KjHHWlDvKy/bOWk6vrCizEyVk03H7A4g2MDrpaJcx+VABpxDjdqAxT8GLMA4sDh/bVTg0jiyEkJV
hbI5eBnsr15ID4nTDsN9HX9OB2CAdsWRk8N3f4ZjJDxwpEtOrTqAP9+Ow61jW0fyA85qxKQ3E0Iq
4gSyaeuXBKavYjz1dyWqAMLCNMKeGAgN3C/LUDftmET3eJIZhuUMcRFa1LI+DS3SXmTFau5Nwr4Y
Y0sCAxnVFrla8MiOE268uJf7uhzbXYFyemMVjn42u/ozQ0194SR+/ILFuDnNBm/Y2lUScmRtjtCy
byzDTR59slLsvZnGwdGjt/ql5ax8H47usItIOvvMwdY4LbxOnJVZPzx3M0lI81Q1qHXxtyzvLAmP
ZRvBOWlyxfFhLiT+jaAnsWgq3V1WO/SgCZxoj1aqkb0rUyISh/0RxTJ+fWuf/FF79v9Fq/CiLPzn
Du++e/76SkZFydV8zdvvKdTLz/xrEiIYXMCvY+ChaTz9MAkRf7n4Y94jBP89CXH+sk2AdyZ0Ps9e
fux/JyH2X8xGtAsRT5gAU60/8gp/bEcxhWEGoh16UrwQztofe4sO03FvUmxJYybufYb0K1zC0WYY
G3T4WEPeXZufdG2t5de9b2UuL0e/WylrkYehePzx5ZhXkowIWGVDN3XJj7JB6tH5HJ6CbOpO5qFh
W45cDsD45nT4teimkq0YVdHRTOYW0bqI8GGhU5KPtUzTQ5T7xifgVYnJOUZRqjMQJ1AtetLsV6uO
VZnwFPhKe4Oz0tGeVL3XgW3CeKpcohOr6IQtJz9JUylvQ5uQHGan3jryekT0Y2YeJwJTm7VD8hQ0
AEpB2Elkbq+yeYLONfl9cj2EobvkDvXx9W+u1dIJ/Hit6GzT58dODatx+eretX0NWrx4Fpdr5aXV
U17jLnQGQtS2jkFtLslYLVfOCExpNeXGE//NCnbSSpkrGyC/mhUJqCQizbHa5JqJ0nLYjME3kBZz
F5eZu/YSLIbrNo3qiYvnkioF/oihuNWaN0FI+JcoHPG16XsY/h25ZydDFU/HFMFHxdHJOYxma4NS
c2L31IwaUlYmZRB2k3W7Wc+467DpFa9k99z2Tk7LojcWLgZ4od8oZz86QW3uKY2hx0XSihyCgdmP
12me67QE78mqOdJo5DAuOM0HLcOqgOYXqp24pPvRGHsxAIsRnY0pQyGzwVi1bgfT3hsTx46+4Sxs
JuZnGwvHynegXtMdSre//lIXaPLHL5WZpwlLFJcs/Ur545tNiWApaZe2AIjQyPGG/UM/eg9R7WPy
sWxCi0QPoYTTzQaECYl3s2eTN1735795I8sLfbi7kDQvTXGxDECdRSP87u6Kof1wBeJ2k9CmoKlU
jxt3pONEOEezblpFOhljCZQdHjX7HFASNLHEQOYEa5H6xW+uy4+KZH4JKyT6c0TdSNe5NB++wzYF
o5jQ2NrMLd+NbcDOyxeC1G8+tP0fH5oVlRdBxy1Y894mLe8+tE0UA9nbqNJTa6rOZJGWxwB30rAO
bUatPr3ia9+3Erkne0OdIPSVDCNezG62N309FN0utjCH0MzO/fMBVHz/N9b3H0c9/7kaK2k5klhk
QP6SCcqPX0qXy8R2RxPMoW8+0JAG2z6YJ517iXzluy38j/bz/7Zxq8sF++e9+DZ8/T/75+wlen6/
Fy8/830vFoo0BA80ARurVI67zDu/qxKAc5D/shyQ0N5L8AXMG/81blV/LZRcpp+u5Pak1fa/ezEy
B/wO3LsMvCRu9D+TJcgPj4FWmvxhECGepuFiM///8fsH6yQmcrau5RjRzTKm2H3KF8OUyjTeqYq0
KYxUjHFa71b3qHfWY1N5t2ZtD19n5EcNnlg3Ppnf7FhN6qb3ajIBddHu8Y7p4tzq/Uiae1WZ1sYL
I1q6zpxka7MkM/6kIg3GOKM5aMas5R2NqNasnuo3a9j8ZhOz3yxj0Zt9LHizktXoRttVjliMszA2
s5FV5cmL3AI445sHLdKlQuj05k1DPEx1Y7151mj/4F+TPWPaVRL61tZ5M7dhIcfoNnV9FMO2Wgxw
0O/wQfArMcaVlWIfQ0dtkRhn+l+QqAM+H2SCcYK4V8x1AXQhfxMrHM7etMT1eaOFC48ocfwDzZs7
j/R5nHr2m2vPkIuDr2WLI6s9GftbfFrWRdvpGd1QhfUTN1VvwTuzPKrr2q5xB9I4HaeNaCsjPtIH
nLbEg2MjVIujkPUUcyEavuqeZR7LITEJ2A+dcQQtB58IIdRM1Z9vlKJRt8LfrS8ISFbpCtCmS+Lg
m6FxejM3TgOg33XgLqZHYpUgCBGsINfM0Uh+EQwGdp5VjpC+2L9B7r75JzkMUFzSITDQ5DGWgwRI
Kn2wrpKOGtAdjfm2nWL4nJ/x+UZYP0qEeSRo2gnti9ri9Nekk16ya6R/kg4xZY8mmGjJV/WyYStl
Zl2YbtKcZEyq0w2JsGMPJtKb3W1TtLDKrJHwaEQ0/vgdnfFHy9X/nVYwscgq/nlV23dR/vrDivb2
A9+XNMIPFLQhVLBgTzDzuEiZ/rWk2W+Lk+JQb0lwNiwm/1rR5F+O5q+bpl5cYbbkGP7dD6b/QrHA
/8u/8FbxJ39UXbwdZ96dMnBLLRIW06XsQZeC0eLHBS1uxwCtdXhuMMN6HiE4B2uM+f1r3M6lw5gi
s5iqNZL5f2363RbrWE/xmsd4oN0um45J28BCf3f5rv5+9fcMoQ/Kkbf3REKNJaXmPzihfnxPWZZX
phzT8yXh/CZLDfuxhOrh0e30kyfPC4Y7b0i9B9vuhPiz/f3vl6b84VqYlkAr8eNLM1w3fPzGS8Ck
sUMEaZ/hGMIYJCPzCsxZ+PLrT7p8ko9XX5pCU2RKm1JiOYy+O+4w2lW4VeNz10pjeraoVL7EVZQ/
+W5R0QNm5vDr1/twvHr7eO9f78P2pWLDqTteT0hABm5ilkenwt3qxvzPX7/Sx41yua/4TMh/2DBh
2H1QUYRRXRbgLc4NEqLPGRpmx5i0ystfv8jPbhTkiZ7Lid1FyvjhRYwmXkIhonPIzsWevEnxra4i
xNNxkx4lUtWXrnKGTZ068jefbnEU/sf3tmDCsHgKdtAP17FJZhM+aXgeEOyk1iURNMCChuATMX7u
p3zs+tMx9XqCBR2D5MOi0qtff/CfXl1Uadyils1z8uEJ8XQ9IQrm9ZPC3JaQvvfYyes/fxaQr7HE
kLVkUb0tV//dzclBt43bIjzHEm1/6cyJ+gz49/WYJGAoyrq9+vVn+lh5LTen4OxvkiFg8aJvZeS7
15Ojm9jSDs6JOixOa8zdD0Uko6vCVP61K6H5eojk95ND39nsEhMEH48NTsMhn3a/fis/eUx4HJd/
cwsTK/Hh6+3znrvbp6/eIUtpiT7e+B0hfh1sk99c45+8EokX9IpM5LloSZcv+t1n7qB7wSbUZ7Qz
ggfmoPGx9mZnRyEfH379mT6Kq5bLi6QJuhSCxgVl9+HrzJAKQcRWZ5EZCQ4ZWQPuM3FfSi+Zu5NB
B85nDckAKyYZlc9kUcHQn+gW/wal9pNHliwgPq2FLpCd78OlHfE85aUjznh66IvMaYmoAafnNjPn
+XwSQfaZORuU+tRqfkOm+8lai+4AuebSjGBXXb6Kd5c6A6Cje8WMKUjcg5y8FvZ9qLE0kTAGrCX4
nShwWXw+rBHI7N7kyy4HgmXff/96cD5C9lx5RrIJAa9ZndjZutNeYa2SSncPQ6/GM9Jau/vIcMXB
8HN1X8dt95uV4mfX+/27+HCDscb7uivlmZ2WWBGJ9a6+NWAA952NpJLIiX4/FV65b7GJ/OaG+8ka
ZQnXRDXIvUal9GFxdvIkjIZZnBHKPpMqJO2D6APyy359W//kAVrii8T/sHcmy5Ei3bZ+lzOnDAfc
AbN77yB69X1kKidYqkn6vufp74cqzykplKawOuN/UlZVyhQBAc72vdf6Fv54OgYsiB+vctNXnl4U
yDo9vVl7kllAE6T6EnB0c4RodqidnB8gC1ykCTDJ0JmJH9jMbR+0qOzEOSngdrUu1FjfERrVbGjH
msRwJsq/wO7Qn4QGmPnMquNz4sVLsnVTWd7bfU7sBHCzS2RQeDYNWTnjkWvxpxWUzowB4xHPBe77
g1vOyepAs+Rwjn1rPO+r2oKp5hIeEPZqO/rBQOB3CmY9nLyTonVbcMxDecJktTh2789P8cd7HxE1
bWsAehRRQhx8EPZiWldq6gwwdHzlAZ9gE2S1a9WpeqvLhHaOPRLmgf5x5UHUvnESK9jRaaWVzMty
XH19j/xh6Zsb8XxjtA3I7jlc+syh7XOH6VZX5eggx7i98NPQvQvTAoCbHfiQbu1254oRUoaATR+2
stsf+QzzjXhwSbDrghaioDUx1x1ckigoJzcnKQFLV00c+mSfG77nXZLcghMAAPatGw7hLmOnfGqG
WbVMMzO7VjmUmCMf5PMT83YlMC9wMVD8HTyXOOLMTrTkFqV19EKaRLHyyQwnP3kFDKDqEB+5DMia
qtzRhQh/uQKRo1OUGW52czqBB68WWWdVl04/WscesfkiHFyk2Vgx75QMysbDR0yERsr1M8+kgYcP
YE4gmV+O1glkvfaiTH96OkElFFkZwY+dR5w7mD0q+fbMy5ugRNbUjWzU/mcrd/33sd/vRf6wQUKb
QiNS8dKUNm7HjwuMbzWDFo/6mdmGAJNNIgGuJ8bxq6Kh9vCLIrkdYZAt27b+GRgD410nd0881Bs3
QYV1+Ehl8rnwnD8NsZ8seVgI5MF4JkkiXY+keeYkPfFJtqfEogKctmiHClBT3hT3oxe6EQPt7BKl
7XTk5vnj4enkCwkHF8X7QQ3RNtKaZf1nfudbmzFwK+gerU7gozuQZZn17U3V+voWS9pjjD/iyBvl
bdn4dHtwYIcRKT29w1cqRLdWZ4x6hjq03FkkM2yRQtkbWyb6DWI68UMMTvUKA87GgKeH3skAeN6O
6EYZXJ9VmrrNv96B4IXiYrgo6ylbD1eWJCPJoJqiszDPp596JbhVmVflCwX/tl6aDcMoxjpZulNe
1R5Z1j6/YCVWq3kx4VIIXoEf70wNbFGMke8MiW516nkFSQc4Np+O3P9/PArdVsESynU/LJtk2BRG
OQVnkz3ml6Oqu5MqBUnLSoEwqrGtTcI9sUVhEa68eLCAEBb0B+3AHEiMMKfHHMooYjdMouuvP9nn
yobTx5HjzvNXOiIHC2riMeGv+GBcHWM3EElymVpuuPEGA001AzUyZ72MCBbvyEo+X9aPNyGdf+pX
VK1YeEiY+3jZ4wZwQ5Zqp46KnWQ15E7VLAsGDhlGZ/JuV0nv+dxwwOOP7foOrQlUIOx151KHGp5X
6+EpNw5c62kgXcOW+blZYrVMe4TIxI3t65yAIHRAJYFdA5ETpTrrUSVvJOEsG202mhdaFV9XQGSW
0B2bO9sqr1zGlzeTkNVFipRxCeTqudLbe/K5zVOk/tE6K0oX01kNvY3/PFIlfC7IEUaZmIPmOoHK
bb7z3hXkdhUmrKn2KYExPB9JVTlALj1zS9iIm69N7Og3X98xn2/l+YDM61k52XXNbsj3B+R2SY3J
UqeDDWDGb51yE8dldmSJ/MNZ8VTqsJV0OLufbE8Y1gsCu+UpWBfvurMtfEdlRvLDKARgWoiN2t3X
Z/X5fc5QFdoUPjTEjW82tPdnBdOmouioTpuxDBkeD906CQSwTZkZR04ND+jBvU+PitqXdiHfGydo
HjxzZZa06I0VdmOG0Bu85gb2Q6KJvyEKRewEglsy8vbS6ZvBxNdcQJSujDVwlC47UbWnLgx4bQGw
3ZrEpz6ejF0NGiFYTtBS2nWrxuhK4DoANJE5apvY7uBh1BjzlzafcIkweCvvRtLEUEm1BYJGfCTm
vieOCc5/4z7DZRkJXBdB8VMMlg0AyFBNv7Ycpofr3nOS56po7RSaSkBQFXOk6LLg62rZ80Le2Rio
j+JlNaRy7VoT0EQ4iQmSIGM6Z6bQ16vMMasJrEatI7UamA9i3Uzia1ufUBiowmyfefirX2UyDWdx
PiucQiwe1QL5c/ILGw9aq8Ac1StUmOiWbar+C4ke3Oewh9MQFJXdL32Gjk9ZIxJ/NadMYPFkY/Ez
yhXy5k7TvR8WqTTDIs+SxFx5PdnKWWzFN22S1M7CJn3jniaAEZBWkJBHEoVZPZwxeSGDgemBwIpj
DMi3fM+FCQKEgouXM7hqUAaSfITU0YhKUL3sgh4a2EeE5A4KzX5ZjKJb21nSiG0Oh1htkqD6htw0
61auaPpyEwWI19al5UHmM7CuM9ZvIgSThkLXDVzWk7/MQEf93iXqe5XFDVkfvCgdxCAZfyWvJ0jE
KOZGSWaIX1QLzTH7s1zDr75q6faig9CTbiJj0CPqR0PKyBYqC3oiVEARkHLBq3BVm06/q+vURHpP
PJi2yk3ygFGsSe8Krw751oro8RKff2hcW16qBVuAOf1pE1XdhGJrLP2lgmGBLr2o+Dylji13jSce
4xQEaeGddS4BJuu2DrJtoBFJIyMjtJYZjGUwDWbIsMVNsm7PY4B6btAlDgZXVnWzNitrPDFrM32k
qjKKBSuP9wQwdf5KMl/DBRiO8Ulr2NWeRXEYlv44mPdpJgLoVuWAV78ezBeUMnSjATFbt1WCBmnl
NTNzArULtCVuy2nuVGV4F9phlHe9bmmPTmBy+DbGQLMsVNKfkeGbyG2HoAFdYAPbaOd3lRuehoEL
+CWAzByh6EfqidrY1uwFUJ/xuQCWWy5KNPMGwTu52BKKlWhIIyfSmJIKXeXKz6dCXwotyPB3cfO0
Z1YU4kPyI5vSHJdDmW3hAKDtHBmHJkuvIv6JF5gbpSjAHUV8VZq27aocGy/jC8jdZJH5cfcEFtGG
j2vZwQ97kgwrccsk+satOv/c6nVkjjoReQBEomjPjdyqhQ8c5qqgGIQ2m6eC/+EE1rmJL6Jc9bBq
yhOiEM3dUI0KpgE4Ymc9jVqaYu/IqrO8iKdymfMld2tA7N4TNPyoWJsxg7WVX2F2IOA81chuyYvm
0XOcqLmyCdC7lYNhoAH0wo5pIxfS32im4+2zIiaKsSRtcqaIguJE3DBbkLy+BThclSSerpLJATQR
Fo6erpqwa2OqLD1nzlcrO13zqnSfC6aCoGMnz7HXbmGnznk8FkCIxjLvSWlMRAZkKmLNsZhUPvml
FVAC0RR/nuzYOMXt59ybOBhxr3BH6kTAxVq6xTBFXFNVqg5KKdwVeynaor5TULEqQtBoDSwa4UQm
vbKMFZqsmIyCtpgL7DA02oewjWW8FH2eRXS7IyqSVmTj5ZRq0wNAK5YdH67yzseii56p7bVfdmhJ
ArWgLwvMvoN2Q6wNGysF5UyinWbhXcRG3V20o2ZgaSjy/EahaIZDNLj9Nx3K9CMJU8YFV0oaC0w5
0QNfQHfrQ3i7M8IERLADMX5cpn6m5+scbFu0dhToCSLqhtpdDK4Iso3hh/ady27WRrDPFGEJsdRA
nymnR7el9CLGhpjBhdmBoCPzV0z6AgMC4XN5iIUaEZMDGmO0eKcs+96DgOv04YUZZZFcjpxhsZMa
CaZI+4pv9FuMp07Ph+fBTltF1A2gKZut67UVVe5eU1Z/SRoUrC8fmrZaZ7WuWrKdfIBwUwIcfEWW
oRdvCKLTb3QYIQlCMJdvxiVvRy2rwmIfFvq1mJhx29p17uCNXjRN0u9C14y+GVYnXmnFetfJGxxf
Qba9zT0Jgoh4WJu5GjX2eRLxzeGsm0J7S1kPbL/rJ96SaCpmk7gOj7/HLdpC8glA0/RvyP7CSVS7
Cpsa51rHTZmviraKCUCTM+2/r5Vcd2/UUX0GkJZvLFKeq7Y5GaWAUTrOuNJRA1yqlS35sAmRcM0i
eWObGlkG5hT5er6A66iu9DcOavvGRI2QtomlSm2nXaYOsKmF1YJQpWihYR+9kVX7UWPVlm/E1eZv
+urQ568DI5sMlRRv3OX4xmq1K+l2JwBds9MJlmsnZqpr2DNUeZWqa3eCdw0+KV3P2lN0aUSEMZjP
y6UlcueqsvIQzo/ps6SbcWH+sLC4lyuKoSmHWAOMbxVHqnuMK4U9wKgh0pUmhOLl0AntNktSRAaj
YcQvDnOycYnxmrYc3TDbWVSWIC0+M9P2li33FK04eAJWupXpc60A8m4su+rqi35ENYmiGbteRgCb
gGVMXcqClsjnYPL8S8ixxXOP06FcdFkb31iprT3lpovj0pkyCwesVkAxbFo3KZbCSuAU0SYuWXDc
6M5UzXCZssozzaJe56WAZwjKoudjicBGhdCf3Qg2L4+kgG9pLod4q3uB22IfLYgZzDIkKcRZeZp1
IVh/qAlHNhTXJJN0+tJENwGOSHdRdq0GqMAAO8iXN9ewg3RjYeCj5YFNAAqBG6N5vkbJ0O4VMc6I
IsqwoIfGOArPqKy+16WIvJVv4wPaVLYKvqFkVC/K68NsmXWUPeAIQ+PFau3+RjImdJDPJghQLFmp
m86zBStgCut/UY2pjqQOLxQvKfjrpExOPa9zB02pvuiIFKUgckz5PdBCAtF85dxNkz/ejfRe702E
H/JEI56Ttyg3PCJFsnrDtdMMnVyC/ypmOAM+cRsY4zfCOMdXWfVNsQL4g5mvDoZ7l0gF4vcM+FeL
yZgB7rZeeFcBc5ueEMu28W5LSc42y5LEPWUgfgUljZVzJg05BZhJO3LFZi6sLzRqBSSzUTa/e/Kq
u7GJpfyRamWzatzJugBwUq8LQTrZllqeNQVXikP7CBnWpeb23bTxShcZZsz/+YEwDxFiMKBYWkcs
vxey7br7SeppeRLpFgrTsh/TG6BU9pZFJswIZy6saU02OC0AzwisjIQ8y3v1Aj29LRI7WBdWViII
9p24X+mw0vHJs3z2y5r0aJKQorHESgNfzd1MaaMFGyvphVgbOskslLit+0vUZeEsB8hmMYnsHV/f
6KaNuHBjy/A3hWsRqIRBxELL0E7wJcbJk3cQ0pOHgvDKehPzyidST6ubRwIIUcBatV2mZw754NMS
s98IhqEb5Us05tHPJhzSkI4x38lKCad+otB1ddzZeIs3zYgjZNkVJt9JMjp5u3Iby/6eayHtAE1N
6b1ekmQMyIZafS07+tBrXXn+tyLsxQWD4+nH4Azx3moy85SYsqBaFkY/wmurHJh7yF+3aohtrJ3F
VFL+jN24VTRMvZ3Z1fddHrlbU6tSUmdjiq2tWRn4Aim9zIuBi3PT2hEGqgJX7DnvWyvAf+VhslxJ
qNWGuYu6dADvLuETFFPV3WeWryuMIsQlA7GPm6fUyrvHEc/kbcpNheXUbUB4aQNur5ULmwu5MSY2
Sr9R6PFyihKyKoOUjEOXPvM8eSrm5MPBGl6qpOF2CKx6uJh8TmZd1HX3aNJTJHOUVMcX8jxi7ujB
LDZFOYINcc3Gu9NI0kiWfj3GOLM17JRTpPcrFyXY99yQXbDWQoEA1scbJk/DaBh6ZHXj0OPyix3B
xqqsib0s8diBZSxj4K4JYrid5Q4znKAYKmuptVIBNgx0iPu61XJHdZ6MN6BL0LZNiZeuZBn5rzSz
cHXw7iUVOGm0gQivqLW24B68XyTBGyfSHNEOZ6xHj/M04jJogNKd8C30a9Z3XPxkIgx7t+LRrpM6
vXL8hAhX7FPWNsQfx8ZOxYSKYstha2NMRn+LZ1jQcaW/tLGh8gcr9OzqAqO9i5kO2EG/7MqRtNa4
9Z+Caua+WUUOUc0NEHgsasvn17kiaZdOn0UtZrxUu24NawJ06rPLIZZP9b8mrNHtphqFNgdKBj2i
tcy1H8kkERdjX9a3NdLt68Tjgi0QwqZI8JTnfq9blo5NUTe2wO2ap9BKVZBqZJC22nf0SwBCg5Lh
9KY39fRXbGfafRk5EVe0tRG9jQCd+U0ywVMOThoWrit9YJgmUPlkaUdUcOu070kP1VKZnUr8tsGm
Ik7c4YEPkVSm1KpzJWhRfNdZILuLqpARBIJ8mNxl0wbuD8uosnpNL6aIedlo+ZVf+XPmdumE/SLS
q+JyYuXH4wcjnXiVQRsfMatDeUzgv+WbPo+c+6oJqmojAsN/eGvg/Ec49190pt/1slY/m5+/LTiX
P9PX//tf97mfvxcCv/3xv2VzAh0wjUEYZAyPmZ5LOlG/VXP6X8KiwwYdzHXp5fF6Y9T237o5Aa7J
ndviNJ0NSxj86LduTv0lBLNb1G5IAGZik/o3GHVDza2uf9rA8MwR+/P7CdyhB83vm1tl77qXhT5h
N4nYzsSW2kLq1M7tKLPGi7bFLbqsbLeaflIQj5cmSUviPKhpnBH44AaXmiHSXzbDIlwpifKINhq8
PeRX/UfQx8VDHmaBjpKzNSmMZGkSOuHrRob+tmt+EnVdwqfsNQXRwaDnAiK7xHBDglF7VVDnTsua
6au9DIAfVAsPh+S1mVgVWQplpcM00UrzkRabNT5n3liJb9RcHl2QGsciO/UwGC7AiIUn5JhguoQ+
oMqHTLAX95caybTwcQ3qrUJozobahe10RwE3rDu7UfQXsrzAKIyBYnQXhNVr7Ymib1RsIxq6YjPg
Ooxuawvj+LIhiZhSUrPUue776YVfRHG1iWymBaAoR0cthqCunrRomMqNoxrWLLRO8VWO22rbE40U
XnfCoukE05I4+bXbDGaK6xXs53hVtbQBFxLGXbVsyqlzVxPOa/K2ylh652NYZN7SQoNxnwhJ2o5r
QIXdTKThoPEx4HTXL4RM0/4TtJkeZD3IyzAbmAlv6iBU5WIyDb+9wcQgXlwfF9NSt3qS55vMP+tS
ewBPWln9umzYHMETiHvWxk5gxHFS/8XyPBdSmy0JPndJxIAokSbCYWXPiaJgba7unNjAUSJ9tyOI
Fq82TYAw9uKlBtwjOHE9OenbEXfIeTOlvMV9olNYxfWYRVuOHvZ5r/aLRRs33AXVmHiEnkoNxAtb
4IjErHIqsQw5dbDtXWlEtGqATVNhBiDqJp3qGzhP7T5EScWWjnAxbeFE6Tgh3/Z7tfKL0vteJwXD
H0zC1k/0f2ehO2TFlicSZnXmtfFd2eWcWE1fcq5LE7hHsbSTS1dq+jfDyev8LE66Olh2sk4GuoW9
/aDMtgeCPtpGPbed0FKblZ++qJKB04o34DitatfDb2+Qp5ysG1Woywl32OuEGc1m2Q/zGyNMQ2xD
9ZQ/JY7fn/lB4MZrz9XI8TFT2dTrsUyy74M0mqfIjy0WeqgOr0aHy+pkZM/55LtRcD0yrsPobfcR
YSKx2SL9DjQwHh2Kj2ph4xIm0biwEGfHgfLJkfdDgy0gktizPgwD8JeymjRexRlpKJm0qAOHiCig
yGzInp6MjnjmCvhlqiMeWbQahQrxwiMyQrPR8XjNfSe8tCr5Ybpa/AhIMG/gyeLJW8DUr56S0eTN
a6UE3Ud6bpMihk7U2znknaRr1ydLmD684WpIGSI+aqMZ6o6NF2WUmormqSK2plzbFmrJzeR6FaG7
EPKXnIMttw5bfGM5ItQj0twjshgnVqM9AP0kWA6Ukfea0BspN8SwAKmdJh0mAW5h6Gsu0Vc3U6sF
F1ZSaNkqmpLodQis+CEAkk2nkPuePWaRprf+WNN9rgsi36fIILy6q/TkZ9sG5Q/umEFfU907ECZY
UVxO2StO7RqEL54rXz0YboQDccodIrlB3SljkYpMO7Mo1F77sDdr2pOdOs+BYRFAQxMcEyHdWn9N
jFRV7+yJHPPF3JpHjeJCsMjcAAyP9GK5DeBCaDC5TLo//3nD/00jhR761Rv+4ueYN83r+5f829/4
+yVvyb8MFImsw6hLXWHNxsC/X/L8RBeYeRBc8U+kINQRv1/xmkAbz6ydv4lGxAFox89+v+Pnn1EU
oGlhRmXxU+Ts/+//fDB31Qf//V778XGUNx8YSfZsu8V/J/jcB/NCraSWJxLBQVfC2zGSwjxvVRBv
ZGw+e42THpE3fBxPzocDLIowaJ61U9moedD3rqKwhpA2SYtttak9YxmPqqA3DaDq3RfwJ0HLR13i
78OgsGWOzBhPWQeHCWA/l1rSUGyXrlrb2FxOY1K6lroWhqfsQ/qdV9cZPsdWU5cDwW75YBmrrz/E
m13wn+rp7w+BXkKgxlSc7aEICd2ZTrBIT8xhUeVPET6VmylmOfCiX3mey5caVw/pGwlGFjW3QUTQ
bSItAw6VVXFxrWhp/5Ahza6ui80ah3JU3HUh0KLUH6zvZZfK26aLI3CQTXwe1hptNj1PxJnQdKGW
dh2DdnY9Z4NuxjrxOxguMPWASZSB7sVzcyNbprhtX5yKiIYV3XA+RK/qTe4b7Q+yIvofUzVeW27h
XaqCnqOTBDm5VGl/b9O2pnIg6jztnHRaCrtnwPmf9eT3ejJLiv5Hn/Vpx3AePs0Crn98/GL+83+v
JoZkY6Ao/xGtYwjgX/97NQHUil4IY6FuKH5kSP7O79XEhO+qYEi6WAdn6z8Pw++1RLh/sfHEryMx
v7799H+/lDCgZxfDs4Zqw3kTPBxoHWre2VBCJ5DpXUrN3tRDu3YyLby2hV/d2ZUart9dlz885vNT
/M8DBrQZpAG7JtZVZFIUxQdPuayZAsIvtBY+7dMVwiRtVRvaU0c7dvP1kYhU/3gs3Es6oVaITjE6
kQdymF+M1DuJHCBVjPtHA+h3UpD+od/BidFMIoPMEnEMik+D0TYJ3YOO22SF7S2uEjETMiCwhYsw
aOJQLEn38XdtCJ2H4BefmXdOHoF3kyjY/LbGsuhpvR+umMHFd23jSG0DMNRsVlqrEvPcHcKkPKHg
YLwYCCSu61xLRf48iCobNjT9bX+r7AlLJZCkIS935L8SYUjCTA3MMY49+jmWAxOxZqgAd8pu0/o6
ZxhmrBt6SfFFVPjDc1uENdytqbB/ptGQ00SdfPval6F3UYx2+JxgowrBEQkG7dKgzhlWHsGQlloy
EqwbuSBjNcmvkPJ5FzmBw4iHQxus4SIg5K0YoXNWkgl2L8bcOZepjd8SvUTSI8DUYPUspkGV/m6+
qZ99vxPJY6YFUDmrXgNhBpm/Tcgn0dGNMbQmskmcOUE5FOMCOKZTE4cRiwmen2+omjBPPfKsiWkB
nC9r2CawHyJGfiF7wGhVtkXefy+DqC8vpK9l2b1DhCce/SyXsnMXUal3+t7usRSO9CqZrtGvCSHW
u/CtJMzEjavTXqwWamDpbsAxELBkbuq87F1a/DqcIus0Ygpf2FdNU6q0vqHtW9rETyI+oSOG2zJ1
EDlZ1ljAWwykPV3bTSmymJlThBbzihZSq996dVam33w2OBNFfkGLhswara9/os/LS5ymDSFIN5yA
4Qoo4TSsMnr9Vl2VS1kEOW0x9tCoUReGIBry1jbbOr1O4U9eEfCk1aQvhl0K126qvpX+yE1UdvWY
bgqwX9qK71HhFw1bV6K3qAJaw2FixhjlyeDYdSCd6E8L2/M3RNpWz1NU1NOaOXXUbSe9MP19W6V5
JRf8Np3p7dg1rX+F1CX057QrYJ80ZV3AcFnE6LVk4gXTJ3ftcqGynlrWAqLAw+LKcGf2NUNJvaST
OsPDzSs77mq+TcaS8SoDQ2y+9EL2xWlfp2+pxEQknydEYSdn4dgFILkKOqs4aqwpGO7Yr9T1zivL
+Y/C3AHExVNhXJJtotO8G4Ke6R4FGhLcWEF82tHsZzAY+rYqXnnZWvFOggfxzxhh+3T0DVE91S1h
K+wGw+EEXaGlnxZa2HkFCDr4cNNpVbZJg8mwiiHgLgAhT3T9aDdqKt0wWWLY2cRd2m3x7Nj+qvGC
QmzrWsc/3LSoaxi6j8UO9psCkqkK2K4QwSBHBEYAQK5lWzLH45R1vAHRSJpxRTLKDh+SIpiyYf/C
Ngws29rUmti9jt3CrXdFyys9pintX3g8yM5WlkYr7igyuH3XWgJwcJ/n3kDiTDMUEJ/RsNMjfhwy
kLYM61zRNXRUZpQE8Ast3I11BIKutZilLHQV6mppRmQ6nLN91EE0GU5SbqveC14gfaqJDGqZ0ttM
4pINtxv4lyOZLiaqQ30CKZ10wQYgmdYzj8rKs3higIDErJfdGsqHZOfMayBdxQJFyR13ZW+vxkAG
1kOvYRcHT9Ykfgg/eHBZoh8N2ylSVMUMTaLpcYSRLG69QEzOKtOcYcypezpmlY9CAzfJfYlKEG2J
v0oL9Opg0BDF5WqdN5PT9i9+mSHSJSCYjkdeP03CIKLGJ1fMbtLhZYBam5YP/6mK/q6K0Pe9eyd/
qoru88z/UBW9/fnf/mNhw1QAWzA7MZlIvNtkaewAqIwstgE6xYktnH/qIk3Iv+Y/TbWEzhwKyTsH
smZYFE0m+ZUzJIVCS3f/TWn0pvP8p1QhnRnTn6SQkyamO0s/3GbZvGok4TPygVa7e241eX2CJkhb
EfHu38pk6HZGrGf3dFxAEeSxm+8somRORkgErNsAQNtmYo4biGpav7uMfyiiPm4A+WQQSGBNmOw1
2QQSZPlxRwbfkeYkgRMPnh5UaK06gsxVKa6Ry8QbYG7JkVLqYyH1+3h8HbO81+Q/D7wGQWcxcQW+
/eDXGWKbnkibNGKT8/VZfbLDzKcl0IxbnJGjO4fpkgFTEOGh4ngobJq5meYiNMKJpm2Z2/e3TotU
J6CgO0/piq8au+6WWlm1RwrUQymp4+CpgL6uO0CtEDMfFKhhDCEX0n2+ZzM17upm9B9HIt4pDLHE
aVYhVhn8/hujzPWbyvLMIzvQzxeBTShgL0y8ynGwdh0cn1l9PYlcDHtQTITOAT8mhHJwrk29EZe5
ZMLbIu47M0tgo4wtv7dxdSzn89PXzXR9bixgS3RADpnzz99t+LMm1iYEhs2+ArW5dFOjXgGQVEe+
7vlEPjxe81F4fpmHwDOS8xbn/VEGmo+lCIZmXyqzOjHCuF/oQStRPmrBkUN9Mss4DhMbWiY8xdbb
nufjsaaiA81pjePelMl0gipC22p0sGGDOe5pZ5CZtsiLQHx3G+276iuoX2ETm6DdPSMlBi5RRwxF
h1r9+fPM3gXgCsCn8PJ+/DyWnZYRofD9XpnaDwo0Y1152S4a5M2AejEIsSp8/Wx9vtjst9gLvRmm
0bActIwMZ7I6GgLjPh8iVJfo+Vc+CBNyvcNjrKRPh8KDLAS3rsEe1THcg7unKeVYS+K/9wmaKIag
lr2awByvB6s+JvzmPfDxFuJQmIaBRAiHSmyG572/hXABRMT29u2+1bJ0g3xeO/VahitsVORtPip9
LezKpl+Tmut/eT3nI+PgUnOKCvfw/MnePSL4YYPCiqthnxrC2omGCEgSNJMNGsJjxIJPiz2Hkuj9
MJMYuDredrnvDjUQ2xi6YHT2nuWd0yGCnAp3a7Bp9Ae1+fT1eX26MTkY7042YVCEkNAZH8/LLgw7
6cg63MdD4aLotUGVo7yl4ATZf06CbnrWZk5+ZNH7w1EF+3Te+KzckibBx6NW0xSPSEL0PUwh7ynu
s2czrMKtGRraTmtrc2WPmvnr6zP9tMhRXMwhSTYNEDKjrIMngk8Bftkt9X3HZnXp9kyyJm6+3b8+
ikE7GE8Z1YQNHuXjmWVd7zpw4aa9qgNUYrIGaWQSyPL1UQ7jduzZpw/TgnbQDAegavl4GG/EYVjI
Tu2jwrlIW0w1PqjYprhOwpZIybUwHxsbvmq0C5I9Cap0EsfdQHiF8ikdhv3XH+cPK8BcJUgeSso4
6rePn6Y0gwL9XKr2BHkuagr5maxqEGz/9WH+eNYOhYLDmo6ZVz846xHREcl2jdoHAUIRIusW5ll4
4dz11tq84SIYJ+XzNC78FzdbeO6/XVG55O8PfvCk5MJOUEDVap+5F1Z7btskVR8hA3y+jhA04HmB
tWUa8TZseL/IdOgxZ9Jx8w2qX7IlQzjdpDHanCiR8b++T7lJefCpKZEO8G8fvzIN8pSFSMfdl73q
17GBTU2VeXHkmpnz7f7hne+CzsF8P98ZVO8QSD8sm8JGYehghtqD8iGbJkjy5tXvob8vidsmtrfK
K6RSQOpj6LVN8KsELM8XaKJRXyJTtx71NkV+LzzGHStMGNkL0puCBKlGTOSKQtL3l+A6wmYbSLKE
EYLGmLodsxnPrKLsrqtWAddnbr8KRySyq77Vcn1HSjW3SW01OA9MokB/OTn2jCNr3Of1hlOf/bpo
q2eb7MEVloTO+BMj5X1W49QoUkCFVVH3R95Ln8tHrjDrNvsDsIg4QA+eiQyBZGWQS7kfPdZNgqVQ
9mLGsI1Tg2SRE3N0imkxWgx01i0ehevIw/Gxps+YXn79dKpPXzUNZdynBtUNgU6He5RJc+x6CDV/
L3uDjJWhRczFAHWnoclfx0H8r/copAiCO6VdzgsZi9v8ed69JnMLZYiomnivV4Stor5jrkzr9Mi3
+Gl3MB+FX6/YXTKDO2wpG4Pwhsio433Au9rnzizIbRlLbxf3nbzOcKyc+QA6T8xyYADu+8WRJeGP
x583pQ4rHuyug7OsiDJOJpvcJQyx4eWQEqym6b7ahTl1jko1FwDvQHA4lHIapMI/8gB/IjkQCTuz
ddErYe3DlHSw6sGIcLQgUCC3aeH3urblDVud2b5ergfA6fcoX0I8E1503pqUDqqckl05CuvIzfX5
YaKNjGpqHsPCXbQOPgbxZXljenwNzkhIcee0zhrB5jHczh+PYoLUoMxhyTp0/feT75alzS2Vl026
RhMynBY6boyvH5Q/HoUl152JJLy6D0oErAV2Jp043quG7Nu+J8KF/LP6yDc3K8wOlt65nJubhjjU
KfIOXsqt1zVe15HdFcL+q+koR/FrM7dMF8kb8hiiQ3CRpG76oNJef9bdOlyy0R3WZub9su2h+2Xr
rVYuyNZ1uemmbPwlYs3YWoPJ2EI21bhOILH+qL2YcUknSNH4+jr94dbnBJivz2cw79A/PuDG4DNR
8tponyLv37Y2D/jg0V+pNSEW7Uj6mAZyNc2Mm6IDG//1wT/vILnbJUl6OBzwITEP/3j0PK2TsGCr
vc8SMpXaMIXBSwbzqUu4H64AEW1Hc7B3U95mF1HuGdscIfXt4Onhxo+94H9x/0tGaAgOFHOvw2uh
aPa4JBhHexfdy0mth2hBUbFvvz7pz0s450xJ8HYcumoHJXKHjwcj3hTuJ5TWS1z0wSZ0/fQkTFM2
0TS+jxzvDxfZnl8WNJhQWPBcHzwKqB4qbtGq/v/snddy3Ei2rt/l3GMHvIk4V4WqopehKMrcIKhu
Ch5IIBP26feXJDtGBDXkUV+fCMX0UCpWAmlXrvWbWxD+30TgYZGQ2R4VJ385W2fH/2qp8euIv8F+
bKfiDIkHEzLjKC+cHrf511/+xUlK6kXDJ4kucfsKEEJ8PuKgblDAWxp1m0JQ7TDiUPKc+1FNqRCQ
GrNefqHjmqOfunANRZbeZnlnvjHpXyQh9VNwjGvdMa5ILN/nT9FBdsA/KlA6UxDGlNDUF6LS9Gwy
2+EwmUOHTSPZDLevm+PildUPNTjLDZ56901Uf2gXdb14ffTh9b55EIX5JY5j/w9IYVBcRXKA/PmW
8G/huUYhJxm/Bhzxl+kgiq/YZyuUkDUuZtcHYQ2EvEftaIf/p3eVUj746oMEhyRZrAghL5VTveua
IfmeWcoE1IHz7BWSN46E3jVK5BrwvBP4eIzWTe3OyKQaS9a+V/5atTsib/OrjV3cvFvV1NxoFKeJ
ObpXfZCTtBBlc+qCtE3u3lDmdKi/YBBk4FyYdt/TvMr+wnPdvcFarnB23SobljK3M4CrYi1Qboa2
cj1ORqMVdK3bJYxmD9BJm+XQT1Aiiy2/yO5sU61FHGZldIE7ZHNF5Jr+NdYOABX2sPaHsy7tTYs0
zd9Q3xxnV5T4fzpjqI3d/Nn9YUVp99FdTdXvBMxPcyeESSC7Mpcuc+Vkf4kogPiJdElE0goH712H
YegNllawrOtCRGvsZauRUX0UxTcTsbbHG8H/R3//Hz1b/zuU46S/v2+qu+bvX+Ec+lf+qVtYeOiC
/NIYby/Q2Ix/4BxGYFPRILQPfSIGrm4ei/UJz4FfLzvp82rHE6DDi/6HM4UiR0RZwyXB8ydFi80h
yeXN53DX3+MCtLC297jWV4AkIRlcdfPQIas8wNypdq4akFOm6payiVwudd7Cn67kFCZnU+343W0S
jrV444zabl08C1B07uW4TVi+lph6vnUFnldInR646uwUl6VD5ZiZOoe7NIHcrAPhX3Gvk6AmJhj5
Q3WSLhh8fcmrObzBQSxXlMfrsj3D8NhYTqIxd8KP0kDb/uyX4f3wuGv9iqZ70WUkf8DfkKh0QaQg
mvn8McfZDJLZc6orwzaRO8CgzpivcKhzJtzzmnzZ40GcFidTb6f9brR8Ki5S9mH75c8fA6U4Ro7D
jw7b9BZsFFZ2WFVXcP3y5kfv4EJ11BsZaPwaU4HjMKnZ7/d9k4rookCvQJ2nCujEj9efY3vukSO3
UXPh1hZy8PAsm/5IClWAYJyi87oMKbOe+0DV1M5X3Lxx787T1b5RJOslCQKo0BAps1KcFbaPpnjS
wFD688cJNaUBQoX2aIhYbr/e62ZINwkV3eBc1HbQfBxSiulw1eoMKH07R7JxjzgQlum8iwzKKvPe
G11DjjurzNvyYysLZ3ncGZ/BMX+dMLoDfjn8SLGR3UZtLyRch7GxxQhWMAGnOXGCs8HnKr/sOVb6
9KRQqUccgPdSIOadWSGqbsMs9+riJ8GxMZZvRAa2jjifPUZgar0rJAzR59W1jecdoxxjBZlhrWcJ
bKwm+Q4eRyIy65ky8ro4S4wcUyrbBOmfvwuGYm2TOAMYyL1t8QOhkl05IOf503RnDxcoaIQF9HfD
aFukwo00S5eDDd8IL1sOMP8um+dQHnqSflAFRxV0JSAjCH68I7wlhDlHl/8F7pCqcP9nU0BDTylc
OEh7Aa8hi7J5U8MryLTlU3LE4xKjxV1QV+PSnjmQFXjKmigDjsGadqP+NyiUUFOGTnVVcHSxrmuM
2O57xQu//libaUBISHD8cAkl4QD1ZzMxhefkywC4/VgjR1seDVt14tyw1rSKAagDUc1YvTs3zYzw
pAth1721MjbpQR5AOwNRQsMMBEiwu+kWb8JwtOX8OVoggtXVHK4YAdYolfzt2hN2iZlTSPWhB0Fv
o/VFoS2DS2Yi61EV3pmqrWG6TGWdixOTjW8pEGWf128U/ua31Nk29wgkjciXICVOmhahQ8LF5zM1
CHEQkBjsHlNh+OHRkqUNfbDLpLxqQLN+agIxzm8s0u02ptVrTYJmzh3yNKTEN4GzqpzZCKZsOCLR
Y4bvRnPN/c9JgdXfezeT03qkA9r0E7kDtzsN+ibBX7L3XLlTUFdB9b8+WazNKcPjsJ0CQqQG53s6
w/q8DxK7mEo4J/K4Alt4Dwt3tA6DlRf12VrPFoffnI0ffSiu/WmddWgIRMXwsS5IMGvK1PqNW0Di
30dGgVaRJCt8cP3KKoklS8fdZRNRbjxaAfgxJ82V8Wdnk354cmqkWiJqwojUbq5C1tK5U9TK/ohV
Qzh+LKe5CJIY1rFz4q2zsm/XxV/n96NY8/bnhJqlAs0Xevdv9KFeUb/sePoxWP3MeHI/1Ba3RUxX
uWgtsM6P+YwjJABF6+MwUdyJMWnu0hqI1xSA8qTuIy4xQi7SCw8DuB6eSzLPJ3VnJO5PtEPk9FZu
19ouRZ6M4guyhzrzqJPoz0c3w6mxIHEhjlxXx+GcvO6ECCOOR8PeCjJR7w1PLc5J1WXNEJMOGLq9
8rw8PcJVqoIb2HDJDNEWD89PFd7r3vsZeEL5npldyzdKzw/PsulFNiycQgg3A5T/N886wL1aAhUO
RyGD+rMKBuju2ECPPUgVKcrz2rKGfUK0igvvmkxe7ECWw51ZDJ31JQAwjGBh4uDPmMF+PVLrzY7B
ZA0zdHoLkw63W8EDzoUhz6h7BXfwBfL5fK7FeD0FZhcduhyo4C6lWnWe543CeXAUs1HgIRykskc2
Mu0+BY622sBjjBaCBqjkwSqcVd29PqH0tN30BChqynLUVvmzVY1MiV96EXryOFvrkn9EVGkiG6b6
zvvgMHjdWb56+WVgIovyLxommUUaSSeyttdnFbZpPY7OcFQN3Ot95MnuBDHHNDsC8O+Gczc3sZJC
M0O9pQv5m20IXA1TlSwuWIAtlyNo8CWCQj0caxB886e68IIv0dzX97i3q+hbAIjU3oMYLK19zVG8
QmNExeyNA/03/a7TBrw8SWwN9Xm+WloHqygjnNSxys1OHrthtobY8KyijYVnpdNHQTJuj2s2Dst/
3PEojbOL6VCSvt8cmRiwiCkMhTpajjX4x25M6uSnZE3jZDr5yD6p0JJUZ8Kof+s82uRf9ebFBQ/I
u67NAB7YHADIGg3NjCQrqqADFNbUR2aA+48VnaP9Vp9EplFYGATbUNZTULnViRwNH8aGLBN50aKu
2v6LvghI4HAxo1JDUe75KBSyFUicTZJ9AGWCS5Aw4r4K6+iysw1D3I/97J+j/pS9lUrdxk1A/7EI
MYlaoC8AMNp0xCoaU/QeJyGljCncL3MDh13Y8mYSndHF5dSJKu5TnIt36eAbxeH1KbC9ljIQGlZI
XMACAIG0lUbNVyvHrVAgsbEgVwR/t+mApZYBQBjwpYhG4eVGjbGwBXpQHVD+9+0ssdye1DqdO+xD
70clcDJPyq6H1bfI0T++/ogv14fuHuq9lHmobW+fcOhDMMFJxhPmOSD9svTDBdN0yziLosSSX42p
dPI9JdT+jYX5u77hqg4nBagCcaW/mRMuCrVDtKz9UThTdzOkKoMfymJKYt8iI4d6eDN/KSNFmi5A
b/ECIFFz6QND/mjW/oo59YKAWXbptSUZsmFMwjcOr99EdSgtUFNE4hR7Q3eLTxHYYa/ulHSITq3l
XyjnFf3OW9CaPCx2DWg5hzr8LWfgrx3s+86qNMQ/ybEoGbzRVS83Um1ZgLY7mEUeZ3uK2gC+hRB1
jxkLulnM5ZrU3q5qbeOssVsr3y+TB5Vj1xUSYHtqJ9mhcM3UuX59qlibW6CezZQDAT84pC+oCm5W
UySKBVlSozsOPlKUe/yanPVQjBXA7imC6bUPZDL+gNlQg4Myx+RbUxIHHZeqaq5KhJiLE+Z883mq
LZTG33i2l/GapjsBkwAMApBw+2xZWw8oy0CUJxrxnUM2htWlYS79u8400wtCixqnsKL5bLThIvae
oUBrp2DfT8gv1/d93i35G3ve1vIRWCV7D3gKDS92ScdtuotiQSvmke4KJ+n0u0m2/We8wd1qDz4p
9eGwhO7JUPn5j3Cq5qtk9XFF9n2T63tDvjgkhEPM4DiyOYNIAITFDQ+3goMqW3Rx1ro2cby0o+St
535xenBQAgHTI+2Dmtxmh+CZy4LzAIDZ5Aun2GNqXuOzZg11tmcvXYJrNYPz/1s5aVPe9VMRZh8a
LR7zzSstZUCRcAxs094Y4JdPRRzuc62gnIjc8zZ1hpg3Qn9+nR+l2bYBMiWyQgUKVyL0S97bSRX6
58MgDYPTfSEuvK3aNRiv12lA3v0Q1C3p9uPsuk376fUHe/BweBbZ6WoJ2Sv2d0iyUL+en23Yha9I
3JrJwYPgI5ydw42OzCdaPuUE1y0YPfe0tZdsnXZjMOMr0pj2RPZgSWvIlIPw+KvCFGQ0itIs3/F7
s3cqLOWpS7gYk3sOgsLtvV1izMV86kayMP8GTtfRVCdxS6vfOLRenAgapIY5Cm4d4IJZTc/fBxGA
nOStGR3WkK/HUXow2wtDNQn6myGScKhFJk4yx/jPtc1bkIPtqYBJmAUmD9Qo2wwBg7npzcTGLJ3N
hBKn6OYieg+vaqWzoslAqAhBwD5tjXjWslzz99wZ3WA8KzkOOhQ116J574MpUt+mh5xR4UhyTpk7
TswTa8h0kgyHuXYOY8OcUwwETYEGx4AbA9VmSDMle/ft3Mxt8dMJgJXdpGa7et8KxCX5BrKk/idU
hLCS5QHMDkqTBfzNTj7V64hQAAaFabPeOgsttHvobcjgHeRaREl0qIsWfn/sl4qvRUgM3DF280GE
4OZhqluzE0ezGroqOjGHouTXF7AGJLfYL3XT6F3k/AS/JZEo/gSRnkwW9yrYfXmE+sgdJvYN+SmR
4Skb7vEIT0kW4hUvpRYfNQSThQx+48/X9Rj407wX0hyX73D7FvXFatPFas5dJEb45WBs+PkAe65D
iDoZDQRIcPiL7Bqb8qpx3XjKbNjTcY22n75cIgIrC7wKE3puP4Bz5N9E6Uv/Xe8hpsLfcb2zvNMQ
7Xm5nqGavAbpMaCz5+o9Emf+5Hw0QLjg+Vh0qES1Z8KHMVN0yJl6wtPjk3Ozu4Cwwwr7YFoj0fO7
p6fNOw3WO67rHJCDK+YBtcOdz73bRnxp8PP1FokX7tFxuGaWATut8SSrM+lbi1dmGmESf2HiUFne
eTgqSyNONF+xPKYDOlzDudUODhMvIytK18MAM+lzE51VOjaz51UrW/SKNx4zVay3pAwkK7z0RfEz
SouCcRJPa7+dMga9lHVNlyRNpxfw00+4hI10UJAvNW/v2xQZb+3UrrzrENLjejsKqIPvIoTSfvqU
BuTnKlwncZePjTlfCmuuBzQzII4l5r6z1swddpC4MsZyKA3d6JwBBnFiH2PZO7fzOuOjteQ6gzl3
ix6tfijZya2qMb3Pvk3i9YgYxzjtETpdkBpE5YRHRqRLPzml/6W9C9CVR9e3L0pCjo9otBlldKIg
lstkVwwr+sh7aw5CVoVqTb1Pu4jD8sJhmHb+uyhaUeU8Q9lNZ0wxDYN9cm66yKlVV3YbIfcCaa2X
y66uq6q9WJTlI8uLPuEkP4xegVXzIc9NBS0ShZh1vuxGQ4XJjszf2kHZRGRlPEkhkLIrZODFIg8x
fE6WG5T5+vbW6i2kYHJFIRepNsD3M67G9to639fW0I9csJYIemftO7rGBYD+ejjnssQ7ojyGzQGU
UW5f47VZiZQ9HrZbud6KUDX09YTox3qLf6r+mNsxecjUuF5riQ+hla9MwQp1cf7ScvNUOIfcVzik
vUPnu82vV5HoIyRv/MA9LZIUPcpD4JUNk81LRv2fcpwbulMaUVn8fFxljhr1L7lcnlm3NiIuY/4J
+J9loEDUo7x7N9QFskpoJucLa4UtRg967ia93tbanrla9IVTfLXQCO1Ooem64/eRrc/p99nUVtFp
gTBDco2CZE3KsOTEm3aVwDPs3pxH7bQ9p6leF7Mn2DtTCgmq3OWl8kc7FvWoT7spDTWmoCCH+DHq
gGbeChvXjBOrI2kc7lAgscqFone7FJ/YAcfo2lqclX/B43hFOw/4pt1eAsZaZIeiwcM4rZ6gHLPj
0yZbe43L+Hj9+MJ5hofMuPNQi4xQ0YVXe4UClBj+CrTX45cevZrA2nvORGEQM9FmRtkWCOraHKxJ
DOLgpsyhv9ve6owrq0equ0GXaQj7j0pGVXHqi9nPzB3iTu0cIxNtXJQQVkcY3VXhwHcFixe960m7
UstCtVYVh74yEKzaeSJP0ls37W0eOClqErVPS8JJPAbqqaZB/zXY2lsN0p6f8zVoUeRbUV5ry729
9HodTWpYl4suQmGJxdKmuuYzpIE+KsMxtJYLFSB2egeqUE/DuRk67ywtITvDJU2MOrpWHVqVoPqR
2GZMydLrugYqviUdik5Q66H72ZAyRpiyh8VLKjno8FvA8za/ZMI23VmPEbe1Q9GfzI1kmoThOaQI
CP2xOyF6jfoPMuM0IaSyOeYcziIDQlvk4vkbPx1sBBfePJ5kAlobxB+vt7IPVTcn0491lfq8foqV
XCvR2/XTWV5WRUKA2RiTXkfZgqV7rTWPdIXo6fgtMnTXeJLHI81OoG6ruLdcHS49Bl6e8vV5NTaw
m+w4UCDiONKGVq8Jc7X0WaxtKFlRzST1+dkkKYLf5OySQneVC6GXJfV46rWOnSdDTH0X6+J/anW+
kel9M/DnPjJ2OMOgLK0VQtd55z0WiapmevhmTGnp9gi+DF+ZeosuPDVhaNCXyIIQxKgaK4127zUV
4xT3fsGS9fwsk+n1YiZr1X8uDOSJ/HgygS8fM6stBbuzK4F0HLrQSNlt3ce4lPr4zAujnRo1y16y
BkNMxBN+bi8goPdsELPhtvxCQMmAM8RUHkWv2ERSi6lkPR59ZVDreUNco5cepjS+gQKaXT6U8h5b
CCAsuh50CpIO5gHhXH2Aeik4WfMkcmaRcjP0EUhTBBKe36nPpd0borrt+0FvVlGSG2bxPbMT3evd
iv53ijHfjK17zT18XabeejfUaGGxN45KT3OntfSxjJ8AeZ1ji+gcH1nG0mLQzRKjD8jI2AzQkYIp
7Z4Kc3RW64PdVXVf3K1N5/TW+xTRCLqixcbBBCMJOIdvR31FmcR+aDTAiNE91WSBbj+rEMb8nhs+
Lgy3T2GBlQMK/yHkEg6f4ZI4LEYsAZROVFdcSWO3VnobzrMg1w8tXB0TOhohoWIUHB1qqHmRcezn
Q6voZLX4JcPxFHvkdt/y+c5y9Utia0xE/GnqoWNe92GXMpgjxORkx1zRX4jCPMZfFx6SfCwi0ASY
9XBfj6S0fSrqbBgtygIIkOFeZMee2ejiZd45+tGevgKv7Y6wpBeq5dE8Ryo+uUBeZokYXYYc385q
c5B2WA0UXT9eaZNl5nMj0QlnPkemXkVPgBCR1T6P5dQOcYCTjw/NgYbgK0tSH5RLvA4h9Z89UiGd
vSfCT9dAzxD9mgiyKbkiyTeU9kVVpTLP+p2Zl2Z9MBwjQOaZTSq/DUajb75GWRJ290FEezGy3qar
TqIAA4qvrqhM6vpdUYYplHSz7sV4as0w1vZeXXmyZuEQee4LSj3llyIzO4j4iN6uYFyyjjQnBH+J
fNeHFnOK5UvXtE7d7Ic+QzN2hzSPTRg2doyMc4WgB9eOXRl57QM1ZTHQ3GJCh1n1eU4Xm//UUC06
P17AzgzzPigTqGW7bkCK9tDNFJmi3QJgZMGwAUHd4QPf65G6yFRlN3/nKhsVBODMXpNuR9+UAV6D
Y9gW4joElGNWxwjHCE+9d6NyDocTxAkSi80uT72PlkXCSp2WkdTtA+wO5+LQwV/jJ7eyhHualEtZ
G4fatof6vZBjboanc6dCuZ6HwYJEL/V4lFqxC0etIE/izl3dzjpSG0wWzsimaIvTWeKBrsVPG5AJ
OU7nq0X1p3ayxuiv+hnfi2k3Mb31jlegSXadPEbNT1u2QMUNWAyxjVGxE/to9DNLR5S0poMKi6W4
k1J4WbOrE9khu6K4DtWfEOsTCEICUUy9HUQoL/pS2GXIyE5DFfgozkWrVS9XWIxMPk4sgVnV6BUJ
D/OGMMgnFX4JV4t54+dJL6H1p1buXdke5iBGjFCFvrY5j4cc8nJ6OdoFxhkd4L+HjzRm6uKGIuvV
UNWeUqy+lHEBkWwZj3dTr2/0d7kINywXfeOxeosGnOf8ARi0K49M2ogjnYlCMLk+XE9Q9ng4Fyp+
52IQjj7rgcE3HE2PN13bTfXp7bOtDbjgLHbSzkcSv0mRv3vaLgBhNJwIg8D11KEYwL5vzXFLFTPr
L2UtbZVfc08EUo17l1tgwYdugo76+2DUW/siDR1jFmGtD+AgTFmp7FcBO3s2edgNf08W36/U3m/L
h5g0qXW3POElTL/lmuWkod7wwmkIODMkMPH1NhLDSJ/ajdBgEYjvohmP5YA3QHnq+yJbwpMIVNl8
aAez6T46yumQo8kHuo1dg1njIVllc65aYqZS/XSMN34xs0cunv/QL4/XGEPK1EI4xPdls+9lOGYx
FSKEd96Za8Qsi1f01fktpwXEdWo/bss5cSsXpMfAWaH8QN7LcDQgp4Enwn5WP255Ct0d4pmnwzVB
2YMBKUN0MOANpTUZlV2bhCtzWDxGPrlK9J7nLKYOFeww1ZuqegzX06TW18GWao2+UCwIs1Cvd3Sq
wYLRzEkXYpPCARFKSwdaZmevfQsy3oiyi0ksyWJ/X4xontYTjw5GC5oZEkafTLdTbbpvoLik90Mq
0ZVGZxMPlDXPtHjqWBgjOigR80eLLGadu8SQLoTVn5KiK8N70gTmDaqc3YxaK1Ju6KGnDOOJW4+5
OLPHNFluRVLWU4zMkLOepEI56w2h1doZJ7KNvDk/h6dh4dWEUcJa3s4drhnfEHqxmoM9ZnZukFyO
plTuUmuQvdh1Uzm013ndrX6xQ1kmD0/Jexs5BxkG6eVBoc92ZyXVbCM7r7riR6Fsi2rCigp74yDt
0Zyrah39s1WNxvippiKXvB/TXK9LrGdwMz2ZOwK8n8k6FiluEDJELsYFsuJzZ6lK4Z0uLTuW2sta
mI2z55h0k/xKX82SE9OaVdOQI6PnCB6R+pNHh3qjVV0iPS/XH083rqcomzBARz2PSYLH+4qB/wmT
ycXsERePSBDAI8BToiEZtAMAujgTTcCklI8X9ZT3bfFI0fN/foyh7MdVNS8r6caJ7BHTAy1QUkOP
V+4yWXWo+RTnPi2JwBt1WN2ZtY7CDUd15jfSBuJHNy55QIUFAXRaXZ1QTEvsIQWFlKQNFmhk07ZD
Ztg+U+NTOKJD67zo9G6BN3hfXCpSZMX71g6zAW62Ybb1eTCufunvl3TWWwY5XX0PQnfepvnIFTOL
v2zrRF9mEpOrJBrlVkcIOlhRCTgyYYTbPciFhDVT5oOV/mRfqti60IyyogPKmRiIxtzKpuqGJeVn
/g6oY29OO+mBFDlL3KWe3jGAAruRsg1Xf5ebzqolR6EPQeHO01neQ1IY5D2xxFD8yMKug8dSRCbT
UPaLKn6owrDgf2IQksmS88LvXdyz0I2lf/MF+WJztzZwVr6LqdbprxlJYP++AEKSFyeI9I98zl1M
vQmaSJXyUytG02KWPySPAmr5bQ90CoRjsSsNobujQROUjbQnYiA26nKPH0YZ9v47uEn6JJgtu2Go
nvYwVlxIeiKTozYKz63OKve4pScYMqDMalT1h45SJAPmP55Dg+nUPA4mEzoQ601H3zYShLzYviJr
JRb1kFBlyARLwl33/xzSOulEt7elngMlSsKQjyd78PuTxTOBLpI0DTFebrxWTz4oCy1fr1V5GGhb
AmDPTzpfSEljVPYgXs6BMw7F3veg2zTn8xN4kCRwFZHzqBcmT7talZapGqJSRPvlMQdQmw0ZE1QW
uUQb3cz6SRqYbT6C73gSnIUKrseXVeRk3AFaIpwb5MKm28KKGOsmda1hvHk6U81GPCRPJ4CeyyEJ
0Dz6kbhpZw0HBzCX7rR0GejriboIr03IrbspyfASU2SWWeWI/SLwKmKOQH1q9pa9KE5NxyUZHAeG
XdMZZt5bMLRlOVdDc5ixpjGQzBZDs04XT2kAirE60iABUbI59E+5PPKwRA4KgWA2kafLYjomkitF
Pfj1CqykmcLZ2+fdODOB1bj4y0nQOUgxHgBZJmwnvfQmnR1KkfDqT3NbTIyLpZAcVTtSo2Fq78qx
0P+BgM8zkczrPLdhDmU1QwcBROcdUsPXAX6dN4x7js8YP2jrK64AeYBamOri5TFTk5dj4FzS7614
VynyfWgWV9pcwbPm9Z2b2dNYxLCCptn+8lCe+SNqwU1b8+f/6t/5i8wjF8VMPUig/uenk/tW67HL
Vz90lf8FYqv9qbafevbNqKs+PZ0WKXr2w6FRuVo+Dvf9cn0v0fH6R4hVf/L/9R+flB9vFoF8/F9w
vKC7Xd+nedv8yiKggPNLHeuFXNLV3d936Z38665/8UuP3APP/B/g8sROFDEhof1CPXCRiwQGjM4A
UFToOJAI/mEeGJb1P3xWY0WpgyGvp2FOT9QDA21KzHpBQ6BgAZvTA2T8z+t/eKynvaZLq9Ez/6m6
UaJCytLWjwCoiQp9tKlShQJ0oJVlEDKzaj5bQ6TEXATM3qi8P6+FhRppq50XeGjAa/qdn9fCQirO
1oweODLd3QUXwc/jMH4hZXXAmA2THBfNv19G4ek1f8V7b1+LpqDaoddC33qgDrc1Y6eGz5rOXayg
Jr5Hyi3h0kri8A9bAcULPt3XNUtT24I/f62iTOtpKRYtHZXhWcyef+JKx/3weit6CH4dIqhqQeSY
jhdC5EXkx9m0gjdgheikthSa3Ri0KT6H6bF088s8lDdzUfxFNqd/49V0Bz1vFHKFzcwNANzATNEd
/As1e1nTVE2SrdRFIHIP8EodA7EYFGft5bI1Yaa8/pJM9k17cBYpwDoOyGUgo/rff2kvWMi/hWSv
YsMJvgb4yO9pro25iqk3WnoxNWzg/5DcQy1CAyN882aUsVq7KGYCRy+bz5fVBZErhupftGJj6oCy
Hg6/UIWevw8168IHNKnirMu68lzzzTlsIhSg3mjoxdKyYeexhoEaIEqEkMDzhgo3GlOuWiqutO8L
yvclvJuWSk2SO0ecI+2fUqm35KV/M1oUH0DHAu5nM9oqwsK+8WHNonWpbBc3CRBGx951jSOh05Pe
+X9lbmyHi/o5CwyFL08TocGBPH8/gIH+MHWOExcTjJ62DR3cwJL6z6Y70ELNDwNeoKGNqBFsVnKH
+Vga4USL27QoTylrKDwJLusvNfnyN7amzcrSTaHlBMoGxR4gGFtgtrcSGIH7IGgdlgsnw58hgrV7
jrp8e9aV2VtqNr9rDtAq4gcMGPjhzXTv5OSG3WCRWkH6QR7MsGkoAWbodI7VaOBIBZi5eaM3N2PG
K6KBwsSw8BWDHbfVdXBIGEgUPco4mHzjTLjRp7Lz5OnrO8bLF0N4iEnv0onA27dDhlBCJz2squNg
nuRZatbuGZFCccgobh3miZrb6+397qX0xuSDFWeabMfNDfV2XxtFzHLPj0MgqkMVpca/eKtQN4Iy
FioyWyuYhvvuInDJjOeyrXYJ1aR929tLTAZbog5UWoc/fqsH4ToArj5c+e1bBa4xrCxmhJQS+Lds
mjjgkfx5Y86/7DuGiPCCPzoO2LLSo6Ule0r6Pe64OmBPJ/t9Ocj2+Pq7bHYlph1zjVADtiQ3FPCQ
z7cK5aN/gLEeObEetwn005aDTInjlQMY8s+bQrwJwRA3Qnje3DZlWxQJp6CK57WC7TG48ycJvZ9k
D6nUP2+KnoNvympyzO0ChkY8VIKUWox38I0YkvlizO1hJ5Zp+OO54AS+BXuQ04S5t43SEtMiFZJm
NSdjGpS70R+ACOVt8C9eiF1d68xhUcBrPR+mzGmDSSFeE/sQDq5WgyrhO3vocJc0m0i8gT79zcwj
eOKY56B3XRbW88Ym3ApDTNvq2CTfi0dSPl6ZbRqevT5Gv2kFTN2DFgisKcLo562QlJk83CvqeOpF
fyjk+s1dgNH8i0a0lieELEhZW8GwfMTuPLFoxBia6oBOrvs+Vd109Xorv1lEaHr+p5XN6NhCU1nr
HgnFZMpOQ1Hhsqk6FESRHvz0p00B9/N12RKb6pekTK7OM/Rhp4yRG0KPhKMQh1PbK75U4WC8MUIv
XwsRfzY42JU+1y1nM0JRWZb25OImGHqFe1GikXfJ/Tm/4xbhvrE3vJwMLtRkzibUDQlatnpDU2Ib
7dLSlMa9HDyqHLgQY4Lzeue9PP5cTUWBRmqjMkiy5fmUa4pgqsImwEE2Fel4ZQ9t+7VKy1BdjHh+
CqqARhW+MQNftsn1Q9tseAR+3B03oEJcFGt7aiFLCkRnAdObPcbyngekCX14l6rvG3HEhoHHdud4
eieyEDBCeNN9wIz+citoGR0razuSQ0OUyDhwRITqfiQQ71XREt6CXIhK7Vw59FrsXFJZKQQZcCnk
V2WFow84ZEipEjQ2zrF+lA3v3SGqgYT45ItOXNT3jePgGv7F6jrp99dH6OWUA/VLmKwvvcAxzU1v
9YVMUwscBVCmWjQ4ESOgznVgTX4YVVJ5b8yH37WGsAywT32rocuezwfZVyCHcV+NpyJQC6Jznv25
p0LRx30YeU+uIf81Kv/NTLBMFy4I5EhNTNqcf4AJCkomnH+U2eVudpGXOjQjwKl4nptlhB7W9h9f
787NRUfPBYBkEPbYLALmvPP8BSmsriAksXaXkXkkZX+/rGYdl2ZGgg4rRtedPr3e4O/ekdWLKgQB
CyT2TYMDGBPMXjgOoY4boIIcWFf5VVdRoS0rL39jrv9m/OhMckTICUAR3gr4OtXoBEbv1nHKLSXf
GUqKG4Nq0lmBWPX719/sd23p4xAbAvIk3O6fd2UovH5akPCLvVDOh8xvjYt6TIvzqsZO4PWmfjNq
gabL2XA6EZbQ2bRf7/UNdll+iKdCvEZC7LuuDD4jdWceWjfEexcc/qFalvSNM+zlyOFGFMBi0AtQ
r73njWJaPqwAG1kLKNxcybUGVG5O1lmUFxZ5eNc9/ulLIqyjg3Z9JUaRYrPSwdOmXRYSog3TPJ0g
k0hBbcj74bLKJhNQUDl/AF/v7V9v9eUoYk1j2q6HugH/x9usQekubgv1B9gpWMmTteMg68quxmeU
KunrTW1SUKw99i9Abi4hjiaBbToUa2I4+o2o48JuhhHbbZfKR9Sbjba2bm6rtaw+lbJbMwo3IGTe
2NpeziESDcxXNMQe8kObF61yoiGEvJo4AO511Va1B0SCnCVFy6l4Z3hVcZN4tfdWjP/iHEdVA5IE
nCo2OrJvm1Etx25ZmhanTRHVqCFirHsZOVn4Rtf+rhX2UC2VgMZksN3W1hFDQrPLuZ/XngC30vdx
lML0fX0AX8wVUl4sBN2DcI84S5+vCKXmHmQ0saPVI3asA7KdtQClyjNY9f+iKbIpDwY+JiiH501V
69CrGr4kLzT5pzae73vXXP6XvTNprhvJrvBfcXiPCszDwhvgDZweJ1EixQ2CkigkhsSQmPHr/UFV
tsVHtV7IO0d41RFd1Q3iAcjMe+8530E5lmmn4GO/+O04YDnsQrbN8nKMWQbygsqENPZoqoHjMLsS
5Qbva/WH3eQfDUNcnDQy+AbAYx69CaPZ9miZFwojVNqkf8WieHZ9rZ9PfNHvXvT1KdE64eDDqswp
6+1Pl2gTA6XEkVHQmCljUmhdWuTXAfKRCSfhhESs3XXmfIrx+svfkXXPJTsP14h7tEjnVuZkQFZl
pJyguVCxlr2QS2eecnL9+jI+VTrF5YpVOLo9tWQK04SMKEB6FI11OlQM+gj8/P0b+KP181Pz+sfz
snRYRlyJMcm7+/FyIlAXnpetwsSft65IHgqhyMl0CnQgFtHlNG8QkqJWRs3lBaV54iP41a3+9Bd4
R29MUEyth12DgpDkuyHyYdg+9vbi3P/+Tk9d5mhddtt0mpExyWiwpukgA/+jRXD9iZbUry+yLh+g
B9bT/9vHZg4D+UfxetYiS13tINnVkSa1QD/x2H719tN8cAFQ8frTV3l7nVKlQ943wPudrHHD0Z6M
+xYqCl0pTnw2QZtNfGWI8lSR8cvbW1EZBn49YhOPHtXcOxXqbi5rLymkB7Fky2OR9Nbd7x/Vr1Zg
y6K9Qruec5Blvr07d5g1Opac72LdCcK6molg9zraLPZoxfMfbyp8zITRrakqa2F9dHQ10x63lsM9
afXYgfIWdRpZqar+/IvmOhwiKeKxpLNPvr0px6qN3q5YsKzFz8n/RWW6dyaVnjjPvf/tqNxdvOes
idA6jispD1VSjeYKV3A792GGpH0zCBSdvlHJE2eN9WV+u3RwpMJdv84O6SIe066LGaepSykZiVHG
u6zSmn2tZnkjXKM6I833FNrjyB3NSu9Rva9mfk5wa4vvaO3NHCzrptZPUYa0Mrupi8KpXgpOZIra
KlDdnUBN+Vh6XVDBLPUK85OXzb13zplBqz/84Tu6Ujxpx+D0AhpDz+zt41SlmYm6GqYo9xptl3q6
3Os0M+6E5Z06UfKaHP3ShDDoNpUjg2/2Vfv40BwT6hR3cepFBYowVsq51Ibgxpttu31CWKRnxQaf
ZNNj8EVGHI+kX/rLcqMG4Xd7m60jiwrasA9NPuXpSza3qtykMqnakNRm57qg0rp3mCk6F/mEMS1U
9WhM21l51pOd4am5nBoZYPZWljtF2CWb5KPG/vRjOoJ0lf7nwnHP2pqdPXQJwVYVbtoQ0YjOowkm
sx+vITjX6j4OJrvLoq5HEf5J6th8WinsCcV2hpr3ix0UyEm27FL+WGOJ8FIfklJF7DESPMOrrS+x
OUtvjmYy3sq7WeSah0850QyQv4avJB24QHmtvKzyhJegx8WFg34sEss6tGkWa1W4EFXQbxuLxLUr
OeQxsdaQJ+WUhpnjlEsS+dnSZ98mR4unC9KdijjKSmuevlooJQmlWEQzrp6+aUiNMGnHKd2U+iIz
KPaWsFFFpXPs3ntDFQTnKkZne1v1Y+Dtmtm1YMbwgM2om6vA2MJ/mXVu3S4tsRkrEpb39ty7wXW+
FHMQje0w1VdgGJr5ZlxQI3/UErJqLiEdq+HBJxPB2RipoV8MRGg4oTYtS/namPH8mlW9Zl4tqs7b
SMb6bF+wwBX6wbXzjCgaBXXzPEkq3LUtjgz3CdGa4UQsg64feUlMXDqHKh9aJ2ndepg1NhHr1jih
XdzQDBQpOUEixsvOogzdxrYVqfazxTQ/tAwIongT6jzexI1Txh/Qz2GTBlnkezvAWJP5GR5UmoFd
LpX7MimhFyUtkFSKLJw7s0m26Bt9Sci3mvR7VDU9Rj5Nte5NmZvNuAV1oHsXzVgG3xXwn1dFWC3J
Op4rkzOr10XBgbAG+TPmXmzvjLrWbgKL3h+eoDGdHqxeoUYvWpt8NnMeHPXapLH+2UJmBTLS5W8L
F7Pu2Agw4jQ7lZfjlT5DWg9p5+nLI6S7psPilpK/oAMoQxeLAgpPEmr0J1OZhQwhrDh22IKgbzBD
+l2PFzKpkm1hl5gGvCX3rI3QJ+urMUji3Jxg0UpU7QmxQCWR5T7vYZXdkA9vfNVBsaebapgXaz/m
2vQQxKWvzh29H9utMD3ig4XdVjYWT/TcG1nUjbMra918TYgRzDaoqTziDinEcR0ayzTu4jHvPnuZ
tOxDMuP2iebFdUWEBMT1kQtrc7VF+WU81KNNomKFKWeECuxQcyk4iPmFH8/6jEu/TL6OFWXK1pSm
VUal4XbP0Bac7mPKYbjH66ONVLwkFKodDeDmQ1tW+nzw8sTsomYUk6D3unRkN6qh8fLrGsl+u8MH
A36vkL7AzqANMj6IOvatKCH2ub3Imj6xoyTNrIeFCCfxCPKs5GFkoP1WRRiT9awz7I8s/OKxhop1
z9ptkrTVum72USvrkuXGb/TlbGTN/K6wZ3x2BqmmS5oG2WecuKm8nPURfBPKfnfacAaPNZSguXzV
zdj4SFCY54ZMsCABO6SkwiUOeGMjcImVi3sRt8LdVEmjfZT1rN/rSutuDKSDJeDBwF4uWYfKm2Fx
+uJckzWBak6scHvSC2o+1OQmF1ElNf/7MMdBdT53uCn2YNLM9IrsJv2zJnQn2dczjp49mqDkFbsl
Cs6eNITxXAaN02+6MqvJV+LECIYubbLsKinHwLiwR915xD7YuqHW2+YTeE2Espz3hdbwsU8+4uhE
9y+NeZbLVd2TtLxpoZxoWx/hXIWLV4yEyMSzcFHhVq11K2NNGJu8QVoa6vli+1vpj2P/JWac3xxa
WXldaPVisLasJR5SRU/O+BaRld8VCy21Z6W3+rOPvTj/iNgpNy6LVsMfNduCJb9JsPxAlzQ6JIJo
kvM9a8lg7qTf1iYaYbgVxibR0tmJWmuSyVNhTPmXemjMR7eo/Hhn479CBmEVBmtDyh6gtlM/Dg39
GCtp7mMNZ/FDkVsqeAQamCZ7r+BzDaeKUiSUWOvuLXPRbTwWsZ1dGjFmkZCqSKpIJxwVPgXmILFR
ft7Hm1JVUACScqiLR7csLHOfB5ilr7wEwdhH0dVVHI6YDHLWtKEgFpIxoc+LmKkuCoQaRbiKuPW9
mnnLP2tFL9wo68CsETE6jef2wsPbBn5K8CWCnDwOg6Ca87NSTkv1XTHtn6mZBvkyCs97bUBLqa9T
PhpInwakBNsUfKURksvacEiopet8YtkoLIXcudCDO1Yr4kZJkEqg//ONWlGK4Bi7Vj91+hSaSaHi
R7Nxm/SD5ve6wcvuu/Mm1Sdf7dc5P3YIw67FB1nHnX1OtFvNK02YnC23/uCV8sHXlyoQYSvWGAO0
oml1UAKl60Vbq6A4SxKMQtGw+PaMC4x6Rj3iaQY5GQXdInHU5otlDM8dtNz2xekS/IfpUMv2q0Xq
Jp9QGgvnupGJ/wplDp/PqAedc5Ei28D/kBnzcj67g5ZuY/LN7X2M9Zl88slFnttHZTWlzSdORg2v
ca2Vg3c2wR20H+wcu9yNkvQSH90+b5MPGCq9fj8PzVjcKHvBc8R4UQz7LJktQQRLXzyOZKPM9zO5
NmvSKKHAX5i2dkmEjtzuz53UbPRzXfOXMarKngQaY/asC6dN5/apBlcWR4QWrD5DpvEAcJfRPyu9
jOb5ZARlE2XtYMiQRUIfztQ8mNbG8FOjvmlx57IE1fAXjai1Oz7MUOh9qT1LmWvj3iA0ZtxpOle4
ss109HbUlYVxwGVTTtHUTTAWGqwU5m4NH8bVBAF3uk1w3ZifBtfSrskgrLyrAQRl97UO9GG8tpO5
otvi5bbRfkBIy8sk29Hsdp3m1catR6iqv9c7O3jROl1vP3nxOJao4+rAJNmr13oHYXJHRxTOQ2Xj
xo/dWQdONgpff6mTeSTco0pgzxjACT7+OLf/kTj3X4pq36h1b+rX8kMHLrs7vNT/F+S3LnXyvwZ/
H156lXYvZfryRn67/o/+QX/bf9FvAnuAAJfyCnQZXYXxte3+49+JLP2L9i55idRf6CoRjPy3ANf0
/kKlFazEoX8CTf9bf2vYf0GMXIM1mQzxz03zfy+/pdFhGFwEMCbdX1or73orLmUdLrPnlEqHUI8p
Zoma9BM17dvy+Z+LUGkBzUZMzPzsbVlnS0nYy5Q8j34uzsq5wwKQatqFXo+n8iHf9lL+uRJBhLSy
KWeY3L69UuKgUwnm4LMx4/UJgQYM9x099FMwwveXAaxDR56ymVn0u/lOPzpDyoH0adQbQ99yAu0f
Jqdga/vpXbr9u+r/WUT8tkJd72bl91CYwT2EOXncyTZTP/X9xnpaBMkhmRNbj4mfQZHp8UQFuAZ2
lTc30QBbg4ym4pQi9u3M5e+rr71mlKrri3gcKprzFvbK1p/AiccbcGgdQ0F9tjY2RRyuQgkovkiM
S5ik+f2f3zeaTgJ7aQejMl8bdT9P3YEOmMpYnmDAd9nHSQJvWydpi7OrelPTzzqrtM2NO8Vesasc
s/O2FcamU9kx799aZgeo29FzMVejafz2r3DntC6W2nzqM2FvESE/NLWWRHkuTzUA319o1bGuAjhE
knQijvqb8LPFTIrFE+bFZhf3TgNZcGaHA8Zx/vsflvYzf/T/tJd4qPR54EEhfqItDQX8qMNSuuAr
9EZcLzO00mi2U9FtcKryseAPkR9SNXKuoSphlkclF0OCSMjR0F1IdWELsBePqjtAYm7ZV6Y11Tb7
sjpr0rBXrvUiofKXeP06xby1xIi3cRd0hNvBaoYlpOKCA2KS5ubQdU9AAVpNqXtkow+kA6lFii4c
49b46pu+PQGkQ1Yc4nq1TErgPCHOgxYc8RYNg+q9hoaIst0yloPvLP1VioV72kkn99MdTZv6xZfM
nQ/wVeLyjjQA8WjhHqXZQy5edWZiDmxCO8uGIMwNa7ipG7dvdrbCcEMzI8h515khfHAHToQR/bqu
3mLEXA2i45IHiLlk9c1wOEmADs6KAUOaqR5A7egBvl2MWWGB49qjz5+053VcCz1aNBfICLjoGrfM
UqWc0RLbw8gczxAXnGkeHjwO/dblUrpzFso8HZ6FVopvTDkdHzdPSnI0PhvPjV8MRRP8S++68f0y
wMC7HnoXbMU0KZ+603AnjR92j99UNBdNZ1pC/4B8VFj6BuWGpd1VUOgxYJJLVrbBQh2hmiW/jcEz
QYGLMEMVQeEBQOs6Q9vOda2GOrTrsWy1a21xNKU+1zUzZuvOXOzal2eoz2R7n+kKl2dYUEvF7gd6
L1U37QPVqDnqMEF26SVha3mjQ8zJBnNJwtwRteMPoaUllU089Owtnf8gi6ShRRFpix4bpNl7KQ8/
IuRbTMh9DGSplr1xzcRrHgmnsno7hFkAQz4sON/Y8flQQ1UVYQ/Ls3soMFLmhLkAB/i+KItyJGPm
2gTRMHWqjjmBJWU/3zomzmA9yq3aUtnehY84ytCRulaWHwEYZFWzwXQHIzCscOjWG/g2iZ1SHyd1
c76K6vOox3Qpr0UACfSSNFRX37d0vL+PczUuIQQe/xAIN6nPK0P6j5YaGGJ08LhfM4A4yXe0M719
3c4FI2zVxLV3YyaDdtP5qD32E6ueIFQGXFdk+KBU9p6a5HIbV85wx97gJDdgOLQlNJoy+zxVRGPs
B4UCcgw7ezH4Mcxxqh6FadT9Xizoma86qk8S4MYA1MHoTPZC8y0xqMpKQehObupkBJFyk24NqkKM
A5yWzb02Tl79JRH51JFgZE3LhrLF4F+1aXCSpTAkffJEJTeoXReUsfZxHrvBejBWrNpN2iEC3/kz
2WlPGR5G64EOkC6+BdjL3K8tqIrBp0sxGwbJPvBAqscG0K1Gzg6fe3DI9AbHKbGEWdAdBuqWwooG
vRtjH3qeGrKP+ZIqDAGpEt74MFvgafOwqpIFjiA6cedKQ4rLsxR0O0ojc28JNSzKre9qPT0a8GF3
LfZyaGypzqozOGYzh4Y22Dpe2Natw7nH/zgihBWIz1RxR6bHdNurjPAfhqZYjbuiTpk0OzHcMgoM
43sPxyDb0SAVPnPbwYYNUntUeat2qg3lOIgDRAa7jWaq8XSPFIwdFpO+zPfm5MZ3iVVMn1rIXmSW
lQ6fC0UnYZOFdNmGiEDxvbC0h+EhTjznY6UtTYnRWdrJJqgWNe4G/B/uztRixw0RTaQlQDQlDknl
pZ/bebQ0lvlsujVsAVEsgImV0vCKtREIDCbw0C8deTNaKNQoGFLnE8PK5Jm+G+5ZJ9fiz7qZVV97
6iZOPmOVhZ4ws1dBXW1Eok3bZ1fT9QOdM0DQqHrzJOz7TqeDqPvz54rHpzaNk3no0awWlJZnVMGz
E5RpDi5WlZcEx3duRJ+lfSSdSXyefUd+oSiqR/aPsvnSyUqboDqMMOaw5YJwc83xuoTJLc9zzdb7
nT9Jf9gAAE+/OJ507ujNFB8NrbdeoBJMbjT4EGCjoaMEN/KifRYTTa5e18avrFBZBqAgDfCUd6OR
RpmnzDyqB9/djbO+9CTZCe/7lJCeEC5cpoe/xhBtU+tq5A0sIELQdu31+wWBEYz9TkHMqN3G0WHN
LgWoqDE2tB03HQs+syDv9gUfhwxrlHMjXyL92FD25mxvysxqjNBKctzOSzteLhxI59vZsc3vPWCu
q1Ybxg8FT2DcuGysZVjmvUkqQWXE11W2mM0GvRAsgDJYpoyFtvHkxkeeDqadXTIIwZPShC9rdJz2
MKXUxUuefJ0zoN8oHIUFHGLWWAtBPTJiULNTXRdtTJ4spXT9RY1A+ECzDTwX3I3yhT5JY2wql2PG
zppLZyCywSvb7aLTEdokSz3Ge/5tVRBQ0A75NpdVfyVyQCCRTAnV2sGZzZ/4ZEpjP8alKSJ0k5J+
JmZTjBbgle8JLJn+kYz8f/3678Yapf6v69fbl7p/+bfr1/Hf9qwAr2+r2PV/+ncViw3kL+bhAePB
1TrkrizRv4tYw9b/ogyiQuD8yphl/Sf/xFdp/BPymlYbZLA6CDlscrL9LxcpDlOXdGsKi1XHibbL
+N+XsT4Ke0wk6N74Dw7rDGrfntVHDnXahLnkqvVNbzVcdNp3fOPm2U8/zsmC7MdlqIbWdKoAHAjJ
DW8vI+MFf3xb+1daVxcfLYgnG1t11bWqy/KRgZn9WHWaeU6xpD82wnX/zEvAXVIo4KLCxMKUlMnl
28trVYA8B2/EgdlYtzdyX27kNJ4ovt7Wtus9BhQha2MB02BA7ff2IkL3uqIyEnHAPRHD4G0UY06V
nSht39Y8f1/FI9EZSzKyB1Iy315FY4GPgzkVB30ap5BjlgRTC4ta8+Hc//6h/eqGVqQ02bv0WnDX
vb0Ukg5ea1hkByhD/deg8jUSE5RVhH9+GboyyARWhvA7tW4nfGcOeu5owjC/ZXrPVu2wQv/+KsfS
ovXxrJpLyL6kvwGRXn/Yn2rjdGgrzRh0NvKgqg+tBfG+suBDER/6OrZTAQrH9bdW3/vsVQIuHg3t
rZJu8OfvomdYWBaxf9IL+VFo/vR3DKi5OCz44sCMr78QvnQ2/eIVJyTsR2qIH3fLaJ4bZSVB2HpU
GgczGYWTZYpDk+vfRvI4wsCt75h7puHMIenP3xQPye7qRyOjj6Cmt78tbRVDpaDZD8hX+n0PjYkW
7NTsf/8If/HqQ+TBh4aDxuNLXkv0n345CrnBhb+ZHaBEcbYPimbTyPl1ZPJ54iN79+ajG0Vbv9rD
6PFxqbdXkrkyCMTM5KEr83gIuXB7BrjcOLFivHtImN1th5YCPSK+snfByp1P6ptXs2IsMt24kAG/
UeiAzOylfweve/jTx7T6+GmH8YCIN0V5+fa2ZgPGHli5FNI650WRkRykWTAxfv+Y3v94CBF99KMg
Cvgd173r58fUFLh+/cyWhwmb9flCbllU1bl14irvv2cGtWsfhi4xm6RzrP6qgAfYyovlAVZySZCN
rW8ys5m+pWUV7ESXmDcwhe8sv2m/14Qk3cTmUEbVUv1ZbjULso1VhK+Z6pe2Mu2ut7ebOsVM8mgp
Draw563otW+EwZ3yir//TblBNG6o3di9iGR4e5HVptM3KR9YEHfw81DcbWbPPRWzcOoqR7dCPGTc
ErgnDp1Jq0aY9hQmo3/Kjvv+rccVzsfFucOGnnEc7jxriIsG4goO3ug0Z1o8tDtOvek5pdS8yaU1
/JkGjQe0Xi/g+6Lx5GFAefvb6ZU/+hWKqMMsDfcD2ooB9E4zdp9yF9f1n25m69yBZXCNDjAClM1v
L6blCvWqVlcHdD0TONHYCQmPLE7YQN4/KK7i8NvBJmHlcI46rFaO2A1we3XwjUQjsTKFhzznp5r1
69/6Py3P9c3mKmjcPA6vfM/HhzZfrPN7w6kODTEhdTQgdpOXRPjGSTR3EBRP9FjX5fvocugR+Wxh
SSAOP0YTeJSc7bDk9cFrLcPfxqTZE3zv9vFO+ot/jW3X/zZrvXtAM562J57b+5eSAwjnbJ3hBJOh
44snyrMrIsUb0J2dUW7wmEH/KkqVfRaisJ4FzcpTOIF3Py+nHcKAWMJsBlaYat++Kma+Ug0T2R6S
yaH5RxzqLeTqLHJiwznxvvzqUgxDOP/i/8NSe7RzWl6SOiUsVc4+xvi6Om+IrLXGPZLJ/E+/Nnx/
0DOQYsK9o1N+NEga535ejLIYDvDo7XO79ca97NvkPNHi+On3G827Z8aJg6qEm+KzZthx9ANWQQ6m
1FH9Qfmy3RQ8qItxaqDe+1p3ZhvdqTycX/yKjACoujioIpw9Nl8lVQdoM2h7smu5obYOOtQW5YiH
gSz639/au29hvTXYLd4PiAtly9t3g9cPvVne9wdOQcYL+ZJZpNHCv5ocj24NkMM0rILB3XoycU48
wHdry3ppDoQM54j14Dj39tLLAsO4a43+MOalvmsA9TyjCFxO5BWvK9Sbj/3oKkfPDgFHgzPU7A+W
1D/3NHuwlKXBmaRT95BlBeDEOBv/9Pz445qcr0kPdHg7j7Y3C23qYsZck3Eq8VMpc/1MqK0Wz8nu
94/vl28Kqb4+pT2+zmMWhEuPfrAI+zsEtVwiuGAWCjwkQLlrnDp+/PJSrNFY18nIZQrx9nGVYzUN
s+/2h2UcKgQvuv6kx/pykbZ2eeKZ/fD3Hz00ZMYeNTxUF76Eo7cSYPKA89ocDr7WxGtjzs+umc7k
F3gVk4PeT2Z5NtUeIpE8DWI7rFGIvnqNKm8alRt3SjiFGf3+l/7F27oaS4FheZhM2Tre3n6tT43O
Zjgc5rEiEigmLcYe0vjE1vSrqzDOXJO6VlvK8fNcSC3oFgh6h4Wsp1Br+mmXc/zc/v5efrGeUc/T
HKGtw2Z0bFsjKaTrZ9MZD+bIdgtT1trrKmvOPaNonvq2zU5Uou9fHZTUTDYZn9JFog55+9uRPSFa
JDHLYcwck14tDQuvJWlpMcxTI/H3t7YGA3GSMAxqAv7j7aXmllzJpbB1phGKZUu2rYkKjGxnsdGa
kXhTAjZkfuLdeL+IorPHn8dniNbJOU4yTjwZN6ipgoPdT8F8yAzUTXtyfAp1DtAzrkHvduVwWwQk
Ax5QnTveiT/g/SJHdYc0hB3Dhft2LEPoBdMgo0+1A91d/2JEjXQzS63dE6LMODaDRG5vsjZOT8kf
3r+uuCBWb7fH0RCx8dHx0BFOTJeqig9kFvjbMldo6OmYn9ij3l9l3R3oZBjoRnwEF2+fKRrUGfSq
Hx/Id1h2s22KLTz3U00o2oT8/7xZdRi6oybA28BHQSz10Vbh1Jpd8KDNm2bgB7ubPOj829YfHf8u
CUo17dYmqckkYTGWqyRQpn0hVVlVaMWR3cpd1pDAEUkDUdh2iRcd+rWpCr/SUaPXfXbd9hYNEQtV
qnbOgUZZG0eRngCiO5myjUOw3ieyITXaNLNlF2c5U2lzowat4kEaiSrDuKmbdtNPqbEaJkc/RT9d
Zc6zyhY5R3UssSWVZprf5n3KN4ZBsHUvy5gBVxEmKAiqD0YKyzPUa2RtOzWQqfQCL5LITmsAXn0r
+k4EN3nmtN+dVhkDvI1CE1cl2g373CyDvrtDUFI3m4VwAcKAG7fQz6xO6jkA4L59ArvseRvp635y
5fsxINEJHkQWuq0lJLkirj9cpUZRX+lIMT91naesbUaHKn1wZydlT+HU/DIhlDGvRd7W6Y0gtnqG
Y7L4zy1tpUfNpIGFsDvvxK514UzsSW2K+8cib3LtitCuzMOFGydatYW+GRt32Wg4TVhJ3/NvFnvQ
xp3OUvVi2bMBR1uWfn5eAc9vNvHU+8tZ49WMgvHvA21OmYB7IX4Guzsf7AxZXrkGsO1gd0wftIF0
Z6ZJTfakOlmLMOgJPtu2NltVZPWWLTcJsQovyAp6GTa6Uwom7H5wrnVJnm2MttXbsJ5gRSEjiNsv
8Wi6992IPnPLcXJIr5ARVmJb13bwOnTIaglVKoY0Sjuqhn0s4lluFler7QPqTWfcoZsYDf6KlnPi
VtCo8G6kpblozhHWel/YD+0s1HKvB8NPskXjb2tvsdKo0oLqiwss+4urqhpAcAcbf0eYRZLf5egZ
sKgIEmOfJ9px4nXxgtE801LHr/ZFDC5nOw2i9og2ccmeXSY7d8hBJUfjPIbUFuxa8h2MyA9yj4kr
zbp8wVcsmukCSl3rnued5WhW6MByQSEQDN0I7LlBAtHlOlCrlvnXHLV5l3eXLqE9XTgUJFY8z7NB
vGwwjla6S9Eyp1vLhDJ80ZKX2LbhbDlTeclknSSXRnN43bOBPPRLRUJ6fnBcrTO+oWFZyhq4Omam
A2hEB20qfPKE/aKJTdwqukvURQZV/MUdZFUy9gsKfAGmXhV79PKw9DzUMXdMEdBtR6ihDJ38GfTb
5xBETCK3CugW+6WPu/o8JSCnCOfMx1G6KNJrohppjn7BTmm7G3cgPjqkV5HG27HX61uXmaobgkVz
vJsWN3seupNf1s8A1gUtO8YOqvwE2t+Nvy1GVyZPM1XSqMKpSKYaT44uRX9eL7lr0bX3J6t9qYvG
6e5zvvb5SqupcvZkitD37mprzYTIxBTXalMuTfutNyc0ERH5ADpr1k4vMRGIC+KJ5jMrH78nsfZl
EvTZcqPoGD/29QWOMOMVH83nTnk3CeFCG7d2PsxkiYcMthmDK0cnWKmV39t+KolGNsnxog8floN1
LbXEmMPUUv2eqIvrxTQfy9bmVUqTNKoz86ZLNRQ4zpJnH2eOKGSBB9VF39d76Yp2G8R0mfV+kQhh
kvoaqtu4WyOV8O7MFc480rlMtLShMYnmDhdURxrJgoQhbW7S2u5gMXjamd9X5fXKBN9ps8PIWGFy
SN1DphJQ07Gj3UtyO84LM7ix4ERvBwxBZ4thfZkFsV25p11ZTtduYebVO4dO1h4RRQJlnpHTbE0w
Xeg7PblWd+b5Wb3zu9R6ICXkKhiyZQvbKCaNOiO7wSTQtDTM28UW2abvGK6SpnKpO7G3/tcMjdsF
3TlBPTdEh2WciBOxtd2yPtiGfLakY0RJNt81no4OZ1izr9O4uaTRkTzFY8bIfpqfWgNsf2LqI1Yf
3bxwRVHuVZPtFl++4pTZFWMcn9nITmYRRHUzGS1TCbAPZ0ZvNU6kXBD56Tq4GytsG0mD2jvr+up2
lFmwnHVFbhd3tos/PNKa1NAuWCeD/sItkiE9U4m0nMhVwq9uqjkey68T4O7pdlal52x0DRAy9kY9
LcfXWaGy/p6nszncB3mVdNcZdHm673RKLJyWmjBfpanLVfRWO8vyMJdLjHZN15J2uEDtiRGAXEBd
3YJBL9ONzhedbVv4ncGFnHuLVdLUi3uN99zbF+NizXsj66U8MzKDkm2gbeTsgI8l1XfZyLhHLcFe
mxEGONMp64lcmqwrFB32VwOjXvASs0gnW7fVIWC5ZZagaSl9g8hxrFGddZZBIaHbyBfl1FEtMKRF
qCIHFB/+5D4NhdaPV+xeXhwSQCHyjWYm+XXVToHa0qjybZJeh+CTFNJnw9Xa6lsQlDWu9E5bpkty
5OGqk54mxxASu+9saUtI+4x5f6CHnbPUAV4LiTWzM3VBtUQ2y3dCzdQSjtJBttBzIi22Y5Glz2zp
CNqDwGnKqNZ6cSEU9s8wJ6AmxTPmF3KHCUC/nfrOCiKAkTZ32lcaroFOiK+NHDFA6AO7ylWDFolt
0Gej3vgjMovrjoAboHtlWrbQtdfD2+zj2KUMSOpvUGRjJAmyX2rizWbmYpMmbPe2REGlzgglSY2S
HMgm73ZxIYJ5r+IlEFdqEvqYhESHWdNV1nngv0XlSfxgSFO1c39K3DHSFSLEqBxcla+QsqKzQ1lM
QbuhAWYkU9g3GRuYKx3nrlFTlkTEIJT3dUDLh51Zz+cbITm2bSrolPZ9X/qJulVNkanNkoJ0Rr4y
zjgGCYSprgPilXNUFmNA0e/gHTlLjdGI96NXjeaFp8Sg3UmrnopQNnr9zKnAvSV8aE7C0hzbIIRG
3KeoFW3jmVO+Li8aPkkKetPKum89TOQre0oGrwHJUZjLns3CWT2lOUF1WM5SSLLxEpOzOzUm0pxq
ELFNiB1H0GgYKt0kuyTvC1ZEdpPQmlrO6RpuHLGDTj26m8IbihLZaNO5+iWjsXEOA41O306xcn3H
eZGl5/zr6YfEbrtPrUIPB8RpWs8SeBZrsGn/SdqZLUduA2v6iRjBfbmtVVK3KPXe8g3DbXdzB/f1
6c8HnYkZFYtRDHl847A7bBRAIJHI/JcS1NEeEuyoQ/ax2DWYqebKZ2y/Krz1pol7oQqDPnMh5TWE
Ca6Wsvkwiqz815KJ5n3fC4RGkzhKaLSMYWnho8ExHc5VgUrWowZCvThhHYfRRUD3tjvreQ+6C4kg
ZEvyJE/zQz3YZXrvtaDxYievoWZiYftFzGoMCq3Aggknj8D7N441HTJ6rQ98vDag1VyXc/g3ZZNK
3AFHL8QpS1K9AdfTwqS9/fy+eq1RcNNo4RBUdVpK1qKJSb0+xp+wj3wB3NBPirIgtmjiiYssOOY6
vpw7sxuMjVGvHuGvowK5J/mj6bhsnZLUp3UxdZHvcI3d1xbIwSQenUNVKFsTvHqEy6Fcg0K+FFRE
HPrywUYBHYZeO0e+x6HZ1YqaPk6uSbUmnwMU8fUi3jCzvXohMiBFEykwYFNfeBWJe9OwdUJo+lah
R/6YG87PEFDDC/joYqNssjoKnVqkNoG+o8x+OS21GrsSqGPka6C2mjsFnHDwhK+6Gm1U9dYGkuVf
dBkkBHwpndbbZl+nZYuXkGVU93qG5JYxJfX59jZc2xA8q9EXpk5p6foCRlK2TQTvtYl9MCvhnQcM
gUwzEY9Ohgrr7aHWNgTbwaKFSqGCPsTlymU1aEYMlmPfUuvPbYY1gylSXJvMDpSi9vP2YKvzYt/B
MOFsUX+9HCwpIgdf1Sn2RZOZT2o4VP/MzVjjV6hvFepXPxT1LCkHLTFS8qe82XciE1lhtBnFSc0I
uWRrzCG+K54T9V9vz2l1IIqvdDoIG+aytZiZcSyM1oz9IBAtTw3Fsb8b6uC1/2GLS6yA1GODhiDx
ZW8nhCZNYAolSfy8SLsfzmSPLS4gwHDfW9JBVIE+mMcx4m9A0C7HAQkb6HPHhnAi+LthpOlInbjR
l/euGo1VBykVpCrkV1qM0rTRxG1apb5bj+PHrOrVj7mdZhuAn+v9BsmLapEpa0N8nUXJMUOuYFS9
3nnsikxFgtd29iRB1Y76n/7uz3M51KJCpTZZ75bT5NDR7rTHShXuE82pd2pzgwME4U2GAZyQ0AAK
4PLjuGGZo32AnWuZKM59Becak2Cv3Sh1Xy8b8AJ6oOwBdhtqjZej9F6GUHNWh37ZRwPuJbnOk9+s
lBGWgJd8f+9OMCBqSi0RHtWU7xc7wekdPe1yL/QVvFDqJzSzm/yRFu87Zf7k0l2Ms5gUJlw5tK88
8lsdrHwvlKPW/FZwlto5OIufGjzD3x/FpXA2nXNM0mRwuFxGgP5uLBNw351MwPV6OuQPiJPr8R16
w9E/715GxLOlhKEUAH71I3kbHiaklnClUyM/zh3Nd7Q2RVMtHcs/t4e53hqUi4GUSSoUUmdLKTqK
n6qHS3LqN2GWvMz4Z5+sruCtnylzv///G0sWhd+E8MTNcEtGhddHMnv+BKbUPBSNOhwzlEo3PtV1
EJdlZYuQJKWkSCAuh+qo9gXhOMZ+mxvBdwoD2on+qvPeZguMPNmlo03Fd7pqRuR2aZh1nCd+n8aN
c9Tswes+Q+FPUDJIZ7wRbq/f6qT4VDJmAEVZBgsIQJAbOoMsYhioCIxjAxWl22KNylzkojTvAvTi
iuVmkoivpZi6Luv96EckftDHI49BYCSVdC6HE666xcfOHZKPCQbsvmkWI9UPGDzBu/NnRqaLRWIr
W9ZLGxyrSagDTVXiOw0lc55scyD9z5LihxYilni4vaxyL1xNGJKs7HpIauci0pshZK5IqRPf7Izm
xCuIJqddtnsTLZsHO+naD6Fo9Lvao+N7e+SVD+pK7wKge3Qg+etyl8bYTnsZsjR+MmXZwau0+NgN
+rSxS9dGQS8ULBvwJSTPZAh4c+wsd8RKtmoTPwbz+MNWkyg/8C/jcON4y8C+XMdX2qbE+ZDnLmYT
UOoIkBtDA9QY5i92a5ZfErR+kPbg1VVS//U2BlyJXcheEyWB1AM0XlJFUWka5nBQYr+EFUGVQ+lP
SHx4D63jaV9ufyn526/mRhBGkxEA/9WrR4g5qRK8Ef00bLoTZyIEO/pY9rr6vUgcqDVzv9XwW52d
/GBkVbZEk15+toFqPKaXceJjZ2ieMD8WD46C9HFtOM1GtFw7AXQzSeBtoi66gpdDQeoHtzESx7q4
zb7Y0o6kapX8YWgFKjmalcA5CUrvoUmd/nh7YVdn6TAwE6UcIgUB3m7OkbK4aXlB4o/wwP4yvDaB
MdDMLRwzGJdb3fHVLep6GkLExBci3OVoUZQjSsMYPkIh2j6Q5MVoTtHv6TXxwVZn8+X27Fa3zZvx
ZKx9c/TysqawRd3Lx5nKpBuf/Q47BaEnbKIeaFzlH2Fb5RuIjrUVlVxtD50FGtVL4UZDIHPsKbKy
GQQYBkK4G3CY6cRLEOH2tBE7l4J5ZGFYlb0ZbbF1KDvR3Ur0xNfqpjRxhay6Hc2/4DnpkvEsEhHR
U6QQPLVu5+waxxA/oI1sZRavvkPL80k7mTxJkwjKZZ3HC6LZG2KHm3hANOogcNH5F/se6kmtY1Cx
7Yuwz/bCpmlIC6sYPtX4+j53cRneYVuY3I+1OiO9Lawt3vzaDkBVEIgvWQhyv4ts2HWbwQ4SNfEn
rYvwlEwGNKi0lAIxOIYuPQ/C+cVlX25UaVY3gUkGxX8rkVGLjQc0IQi6jkZ4Z9HrKYTxfU4C9Vhl
trIRO9ZuF95jZFkSXg9C8HKLV65SBy7evj4MWMRjAoHP5dSrp9sHaS1CSeczqf9BarLEC7RFg2Zb
NyV+AXDGVyO7+ZJFffNRN4f884wc4wcjMNs7Dd+S98Is5Qa3wCQCnKXk5S1W0qxTtWzgyPqplyKS
1MzVMdR74wHMSbWRDsj/1XITAyjR0dWUlKMrEDUaxjFpeOrPY/0799iqLSrev5vK0F+o/U3nKJJ8
UbfIf9PzbDYwgqtnCE0S3I55V0ld1MsviedWxZ8EqV/zJjgrSt5CZZkTD9rhWNZfELFqf0Aezeja
D9q/Y269TKI3T6XbGV9qVaH7G1nD/PL+Dy+F48GIgNNCD+LyR6XTVFM6JkVSC4Piaa1p8yko5/Zv
fZh6SnWZ+IuuQvNZQSl3Y0HW9hxUHpW7F91xa5mdDUbae4UKHM4pkOHbR4mT0AJJ6JMd6lwdxEEx
LBq/mpo6xSHLsdfdOFprscPAtAQkF7qklG8u5459csRjoEl8/Fi0pwpoxTf4RcmjNirhoVEjvMqQ
P5s2sqq1OxIMP9wVHtjyTF+O6lXJSPWtTPxMmOgIWCj0yeZVpDz1VMrvDQFZ9/Y3XgtWJrVk3lKk
/ba+uJXDKUJNLJ0TvzY0qXWH0bl3yEbFCnZOnGVb2c7asproBUE44ilP5nE5wX5GPdnNPK6sqHYZ
Z6h+NSlu2TsviqPTMAzeH+zMnO+3J7m6rNI8BdSAgVLOohMBW6azY0iSfteP9FPnMMtpmdNzPUuC
ZHcyOq35dnvItXWVsG1ZBSZlXa7r2CbFlMAA9bvREE9OFI7ToaxDvOHBkqWf/sNgmC6A24YfxLPt
clXjEK3FSbQ87q06+251oANPaJ9lv/B7ooF+e7Br1CpRmcFUCN4wL/Eruhxt9ERT4R0I0KvgHaMk
6UAvfgiPdGTnPabL+z4ztU8I2uE1nujRYZod2j9h4xSomEZbTRg5t2XgBpTHDQFqimLDYkfJMlXn
xHlK77VLX4K8bf20iChOku+4vpGO1VPXIUG2M+i7frRcmgAbV8c1c0ouCLEKIi43FTH8ckEq6EOV
pfAT8Eg38Ydu1PEjaijTIani+alE8yXez9Hw3Gqt+VGJHW2nRloHMWFA2u32x1mLmyCk6QPxJKNQ
K0/Cm6QX65KoMsI69ROUFtGwYylQ8w6rD13pTqeui7x/zDHPHsuisLf2hfzuyy8hWcFgJdAqusoD
m7qbwkxJM1/koFN3RC3zZ+smHXJCVlLv7alpzkbf4RsBY78t9xkW5AjbVjCpN4LaWpThNUUVAzYI
G3WxJ5Ihz9J07lJf6ybgfXFNf2lvxg0t6Hmi4n9q0zD4oyiZOm/kfmsjOzTodJ45RNRlY6FlXkIh
nkmMj+bswlIgNdEprfk564AmoHQxFPvOaqetkvlavIFRLFueFhHHXNzV5ohqpDko3BxWkX3UkIHY
m6qoPvd67Gy8O9bmCIeTLSY9LXGDuNxjCu5DMVAO2g2A20/B2Io9RS37Htyv8gHB5++J6NWNdV2f
3v8bc5HpNgg193EpUl+lMvZhmMLPYAnEhwCpqPvbJ2jtrqBqSc/aoYcH+fZydgUQv0oFbeAHReWM
u0FPp/lcia7zUH0QYYdOklJvZDurY0JGhO8Ozw1I/OWY6I9CUZrK1B8E7fid2c6dsuOEw55KDe9Y
9M7Wtb8WJ0goZXLlsmOWNdpRibsKX4vUH2Nwa0FemvFeF0F1p+up/WFwUOPaYUzYHRSE1zcCxer+
IaOirCKz7aWcWdSD3up19o8S1g8IA/t2MkLqsLtPShxgHp1v1TlWH8roRfzfERfrK/Ds0dwxSX2h
g5+VzjqHpqyCI4Dy+sFp2v4wO+Il10fvrLf9fI6j7p02GK9vddzPaAFCrQDwuDif1GwBw5ZsKz0X
1jn2VHTO7KDfKDeuflZJTHtFJVB1vNxIaDYZc5U3qR+hiX1C8ibcNantIqbbRx97IOunvkVuaKdM
YG9vn5vVE/pmaPnV39w8NvqvMfgmmhl0h5WdZ2fRt8oF87hTHQkivj2aXK7lXfOqOiAPDQCCxRcN
46avzSbL/EmZA4Tb+p7MqqyGcau6sTYtgHISKQ9KwVn2aPSWgrwWy4eZW2oFmnMWklOktzkFhVoF
E397XqvDkY3TE8InAGbM5SqWejnHSeiyU206DrtYZNUPQLDNHwVZtWzjmlxbRN52sjUtOzVLJ8hs
TJB1mxVCHb6qhwa8/n4uxmhjT65OCaE8CfOlfbIkycMMaIrQizO/paeh7s0IbOzZEFH7ZWgc951m
kK/njFQQJjwcJjyRF8mp0tAl97o687vCSL+0Zju91IYX/USWxXT3DSWE/1Bl4sGGNoQG8Ye36iLZ
CIQmULaYM99yFIccPy/PqIKBRcyApu+LaDKfq6CZ7t69UbB6kbKfFOBdLo7LjdJaCO8bgmTLnI1g
2LmOkdE8BJ+2c5VG33hfrGW42D29PsZdLv2ldx0RO7BrnepPnQl4G73dPMQmYp/VJKazHdb6qdWD
/CPqdCyvVavVQYGpim53IzZ208pV6dG2YSfhg4bT1WLeNsJgGRE085PeHMt79P5BFAa5Cla0jmfj
ayvq5q/bS71yX6E3JMvzsLrYVoszWQsIC/08kNNRZ/2l4fp5B2dAPeZqbzxB+QpOAOARoro96srh
pGwp+aqcTRUC2+UHbiIU5LtR5QOLeVIOiMm1YCQH3U2Ptwdaqz0R4bDiocgjZXYWuRUkREcpRJ37
Yz1heq3VHg04Wy+yb3Nb8FwG0p/cJT0a1b2VHEkb8gOi0zCsUV15DLKmurPFqDzf/lVr31l2zfBF
5tUOxPRy+nPtBRUv6NwH/KQd26qPs52iFdUZIo16Dxm1fLk94FqS4JHPUvxDA5nTLD/ImwtMD5AI
zGfiFBlQsG9F6+3nUp9gOqiDZFUgykgDuIMCAypWZcW+qkoqNqa9ttcIlaSe9GO4BBb3Gv0l4EEe
x5qy6vw1rua/XSWb7hSzd77g02Cf2G5bEgsrL2hEs2S3HoFfKPSLpR7TzFQGus6+mxvT5y5U7flD
SfkebxdqCgcEin6ktKQmkD5dOO1GLHjn77cXf+1rkw5SyoZXSFN/EUPLAWKJhXCxn05J6CCoKyzz
aPE8/O3Uom8/eDPeVBtP5cUBo05CUwCRUfIxGmAI4Vx+b+gtlZuWk/vU4f95sI08PABY2KIsLmb2
v6NwxULDQ4aDpsDlKI1CcRRfb/fJLbrk2e5CbYfBqPkB9dfxGAxZ8/P2Sl7Pit4TT09SB5uezFUz
xqy8gj/VnpIuLk6VDuMlqs0ti93rWbFjJPsU+BS9y+XptDBGUKdp0J/q0KkPhSMpH+GkfLDKUblH
sXLLSXFtPGRhKE8CQUSNenEs8kQFxFQ3xlNfh+azSkkFFfxsrL+HAZKtcGPyaiMqLg4i4yBUxMxA
JsiAsEQiTo3XorHT209gu3PnYDll9Zu3N14Vet5a+jnU9ULcgfs1lY2b/dXu6U1uK4fGCgpki2SC
Ih2xOAxDXRdDXnneE5JP3eSXCDP9kzoi/Vk7QwrnKtW7v4pYQQ4yS5F+PHBfNtAlvaD7XeKioNwj
5KTFO8POFO8gK4bWjnqNIr5FttugnerG9XyIY9PBuKQa2/LFQPVAQOdDbHZfpjXgfBAgRX3oYqto
v3hA/f4g9uP8qPrOoJoyUW7cqUlv/y0lwLb8OZdxWE4f1CTYT/QgbTpbi3CkKRouSYTpJ3pa5Q4S
aviUeIMF2wliyi+jn74L9DSnNMr/qYu+eTFru3xf30mW8pDkA5IrfwZgnMWNWEdIXaoIgT5R3IzP
Q1tjtwGzIEzRaUnTjYeT3LsXnxugj0GzmGqJRL4ue8bBYLSiqRvvyQv1FCsRREjNJPzLRm18JzBd
E0L/FOKF8b78Qs6R+EC+SkeetXbkkXtz3fVGPWTWVCtPOhsaIlCI8GVojO8Nsjwr2MkgRCRjnIrk
5Sh17eSqhfHE8xAX3c9BKbJdNFn699tBb/HEYC6MAvoVpA33GKL7l6NYFYlKD/fouUF/5ezkmvqR
nDw9wZtLN5btKhLRcWcgnaYkclxQ4S+Hyr2BClc3B09m5sU7bIRexjR09oHiHtuu36q1X0+M7A+J
JTqvJEEAyy9Hw/lrLMKyDJ/roUcwiCE/lllp+LhSZe/+UmSAvN9ZQhJ9tv/lUPk4RkJB5/Q5GQsL
c/Y6P/XZsJVrXF1P6MuAuEVbRuL9gT9ejqL0uNXpouImrIMMF+Mpui9QQD+/dz/QsDSI3TyRNIqh
i9y5ipzCSYcoZdlSIzyUhVf+hWNebaMRIDCfuj3a1VXB45ablhk5NACQermckxXEcHAHbncMnBDY
zmnceZXyT132H5SkL849ItMbH2tlX8g4icEMAYobeDFkR0QCy9mmz3GYl/eBhXoUKA/U0ndRG/Qb
mfHKNwMIy6UERojG5JIPEjljaOJ0mj/D0A8fvbk1viYmLPDbq7g2CrAgWSGjR3e1ir0+ZXWSuflz
mnj5bmpa79h709a3WhsFlVgVMAHHCvm3y28VhYmGUViaP+sdPlIlieHfYWQlGy/G61GAHkvmDBJp
5GLeYhSb/ptlDEH+bGNocLJ0D4X5tt4Sxbm+OBgFYS80Tmh1qMsTOzvqrBeNEM/o0M9nMAv10ZtS
0NeYdt6bCizYKuuxxahye6vldb3lDVWiDCmQkxqBnb9cxmDQyqRUo/y50Jx++Kwj6wnEsYywFqod
eLxfJ73sftllALl8IwCvrC3ZutSflQUJSmWXQzdl1mgAeYpnpMwGFyVEz9g5aYRs9O39eH3EoFnR
oSY14gvy9L8cJ8PnEYG0sHiGdAsd2sDa1crb8uxltvP+KfHq4v7i5pIdlcVpNhL81KKqLZ5FOXcn
WMD2c5G0xUblZFnE4ZZkRq+AbK588qrFroybxOjoeRXPPS3bOzs101PkKME5K6r4iKI5jFKMA4+g
WF24u1p/7N3BpBBJtnt7aa/vUExxOOqg3pGhMJe7h7NNoRrgxjPP6/I8VMJGhD4SR0AmwQFbhflw
e7yVLUMBgU/oQPFENmaxW4tqsiorTEpsCuJkH3sI6neYLZxuj7I2Kymahk8NtU4SussNI/TMJHx1
5XOd6iHUGC9B6zyI9qmOMk4+q83d7fFWzqBOUObGQTYGiNviKuXpMtd4uJbPHBVjL5EsxxiG5wmT
VYqA6Jwfh6oN/7496MpSkh8AGKH5j0n6ss1I3A6mUljV8xjo3j7Qrcza4xDWbuHCVxaTGo4GBwy4
KI+hxeS0xDVHa1Kr5wIY7B+MIIvPeWqL72i8uEcd0/KNLbJy2hmPRhiqoCAxl3ANV68HIrZbPgus
Th+MqepP+mji1GeYP2+v4KLaIk8hT0oDEXPCl+ToXG6Tuq7MLg6ZWTeUxhHIWYWZM4dk2lWIhOq7
OMvVb/YEs9nro/a+Tspi4xesbBzZd5PIRBRDuZ8uf0HT6XjgzEnzTIwrjCPxutaPhjZ0+YOHv191
b7cjdGYaH1sll9fm6eVb55VxJy8PmQIuUeNRFCdajEHcc1aNce9wQVmlqHfUt8vwYTbqCtXSEpjV
xwg4e/2ndMbZOasoLzRfBNaq0ODTwp7tP+CVi+qDMhqw5NtRr5oPsMNVcX/7Uy03of66FfhGWK1S
cF6e6G5IdIK/lj1jdNgckNJ8QHTxWZjhj4Il2rhvlidLDkbjDliAfA2CTbn8KrpWdBpoXvEcFY22
Q0SlpwyGf/C7p0RrmyDFhfNa87scpclKvc1FWz/b7WzvLUvxzmy1b5ZXFnvg9+3GnbPc7EyKSw3H
QVd2BiH5Xg5Xmg2CzO7UPMel4pxhJcC/93rtiPVTv8fhKDtjAOIe69oO9/pURRunemVNweCSJJEe
cY8v6XBZWzao6tTts6HM8w670PCk2HH77i/HOWZ/kOtBj6R6cTlJu1HKGgWS7hl1L/exGtQkvxvz
atjKkF9BoG9Pj07DB4ATKFFZnqbHtRwoUxCn6gakSCoVZQ0jGd0ztkkqogvhDJXfnZMXTNEq7VNU
610/H8rWBhG2iwusl3eu2jUVFQwdQGVWhvHXpDfU+YwwQzLu3X6orB3gYUgjKX65OITSOJ7PYZDb
v1LUfr/GAbWJXY5XS7+r3ND7OdEneELRR/lmvJo43d6p198OajPhkSIFNyoZy+VkjVSYxliJ8bnw
lL/03ozOUZHYGyf8tai/WFJeNARiyj2855cNc6MKdTePy4nKbK9px3q0UM6oxhotE3ybXWlvPlIV
U8YWoZI4HEPxnBmc/jNWR25zoqWZ4K9ZU0zcjS7qf4dKL4zh+M6loJ/JA5NjCzyYKsriu5eVO1D0
m8vnHuP0z3quOb6CKctWUi/36Zu1kGU37hnudl564NiWaVldGxFJoZ35jZL13/RkVu6DzHDvizj+
6Ex9ibGQqtxFaOSdbs9vcSH978Dsa/DXsLEwFbj81CM3vVG3Ye47el8cUTVTzuoUI76ZqRV6TEry
os91vtFpWX7611GRAyAvAiOIjqLcgG8KYErWBlmrWLlv4Fn7g4JCvFepsH6v52I4q/gI7914OqJn
M2P3FoQHG5uDPTyH8l6b2+jo1oV5LkoU7W4vxmo7zqIix+teviKX7bigUGIamTh4CRddnV5pKeIK
ZYj32DnXuI8hhhYYSGf1FGIPpt7ADBI4RHVxsCfTrcFER8nd7d+0uAj/d6mo4/FmkLJAy580JVM5
6FGV+3CvnGE39sRDVqeTynyxWtN67SehbSzE4u74P4PC9qXyBSZ/CeLT2iIKbE/PfWUqtZNVV/q9
B4/0Hl3b6jRaEOk8V8E+KR+DcIeg3bS1Qda2JQVgKh8gJFBfXuRJWcybREDF8m2sy8Rh6CCv7HrD
IEIg8jKfvSmyHtlce1zSOoTdQYPbKBLu6LTV+1pJq4ekqac/0QiTGGsut/g3aENcrFR9yP69/YHk
Xr08upw6CfuRFBwdFs7lXkYtvzbxso79rlQxfkJCSPtmZBgZb5xU+f9ZjgMQhgc/YGOylMWSpMlI
PUISTtoKKOvEP1p0hsuueNAyBw2/d88K+TyY83LbyYre5ayqufPQ8LFRuMhMOzxUUVHNZzOMq2Ej
K1pZPlQACP9EARAVy7TUKEVuCgzVfTySK0TWivyA4vCWL8t1fKXFSr+RHY0OI3Sdy+koutEwWzB3
sMKKGE60W7oHKudxtxOxEX3PFZEjK9fA4NxVqpf2G2+36wPF+BTXJN4HzMiS1IhBngVfOk59XifO
s4ec13wUOjf+z1KpSwC66HH+0yhOTL+1bZvmSLl+2uqHXh8q2Wd+FV2g2mxdl2aB6cfKkPpOPGXH
LLXbAWZaXKScGG2CBlxhED9Wmf5yey9dhzCZ9HI0Xo8z2/dy8RFsDwv692Cd6lEP9piEzOFxbNx8
Ols5wx+i3izfL5PAoMg/mACR+OzL1o7AI6nUR754bWbzv2Bk573TW/3ZzIzqI2i1+Gfl9d7GZ16Z
KaUVWCt0t6l0LgHxihLaZdeBBO4G/IB38eAapHSZQIvQGD0aInOmuhsp8EpcIErL4pXGlQpn63J1
cVCa5wLtMR8Nx1FIP43MPXtUJBElTPVho7y6NkMSYSkxQMAzXxuob27uCohcEbg5iCt7MNDPxIdy
N7uj8s1t2sEHgt4qGwFiZX7QcjD+MSlbcUblL3ozYgG/0C69IPM1vVXt+7lVq+HYwkkovyOCXL/7
unVAGSGgQmWXh/KS9jabSWdNuiF8I5uLg4rwsN/nNZptlM3OJtD9b+8+GyDVqYljzyHbkIuzMY1u
Klw3Qx4ysbM76vvGLvf06bewm2bcY6e3aVG1EgVoaaFVIynPdLeWoTCLtCSeO+GjNqQrh3IMngLU
rHe5PWV3Vt95H7xM07Y46ythnoYQARiYHunFEhtBYTCiJzULnwCkf1NQkftVVdG08aZYHYX3Jq5Y
yMtcWQ1oIBS6BM0avxiL4hgZTb93lWErTVw5A6wd5X/WT3LUFzsSKzNRmdVYwFcEJHbCPnn2dkNs
Jfpp1t1IPzX6pL2zesCaUe+nhurRbWBuy+qfEYV13DWe8KM2tj470Wx+MVDi/T1HgfUlw8vXOtze
mddriWwXMChqzlL7ZandlQhpzqYahd/ZtnLsSjRTg75VNsgF12vJKCRQSL0YZBtLCr4ITTMBG8Eo
uYNcn54hjZoXAZKUNfjpWTdO/2FWFAJpI8vG+LIqktBZaF2kc31bGYxHOnbRnVFMG9fA9RF77eJy
+/CuAuK0eD+3igL1BJNjH3RT8iCCOTsGYd9zz+Y6GhR4V/4MQjd4n4U4lyuPaaziGZSuiWxoXEbK
MkDAgLJc6aMq3j9Rddce4IuhkmvjZa28f3sAzZG7kscxbMnFYHHHG04Po8qv7f6frsy78xS+X/yd
GbHz5EnzKNoud0eFXurk9UPtJ10lDHAgVvVzamxqprd3xcouJLWmWIYxArtiKR43BRQWM1Cevq6j
sdaXTvigufofPSuFPyrllv7J9XBEYIDtdGJo6urLADIVJkrU6Tz4URG+jJXr4E7cfLKt3t232WbD
+jr3fY33rzkYFfalCQrOykJF8Hn0tUKxIXEHarkP1KRNj1zf3kfR53gdl2EFjmsQ3rDFTbs+DARL
NMUkoEtiXWRq/Ob+xkKYeJlWEyccN0TqOj9abf4eQjLeV9bwJEq1Or3za3KpydojDTcKDDzMLkfs
LAMNospTHqPaQQt2NI+KjtZzJFzut1l7b8bwOhqNZl4w1DuNxX2qqQ3CbKWmPMaZrt7xQGvRZYvb
+Y4L3y6xVffsjRGvMiJQZSR8rw9BCvlLeHI8dmqRVbw48TeZ7cNYKEq7CwPd+bdWo9HaOBtX9wCj
cW/LRxOTI5e+XE2YSQbUQikp1U/Fzhw75ZPZTVss/LU5kRvgBMbB4tDLTfxml4xDHdK4dGJ/GGc0
r91JO7i5qzwomRjemyQwIakHx3mXLrHLoJKBORAYByZ+VYzlA/TW7Dhpg77BK5Pb+uK5zigACOV7
jsSHOvjlhIj2QW9hUOB3lFe+FqgoYG4WJ+Bg2jwMxK8Bm2s12zXIk4cfOiMAZOakte5t2b2sLSx5
rITTyZfQspsXKWoQpiNCM5Qdg+JIA6poDmgfW/1j4tndf9gsaBaQzxJHKSsuZu01vdU5Vs9rXqA+
oqtqER/aQrTtxu2zNituBMkqJxOjdXO5ugM20xMVZVimmZPMO/hP7r+xq897LUDO/T8NJnFGEhJP
jfZysKANMK83GQxlBDpDmpeERyR0689znk/vNm97nRWXKux1Ga0XucOA/HxrDwqUHXCoCJBZNfgi
pDCSf1BSjZ90O0/efR5YRy4iAInUJrRlSpSXKHxTucp9wPVStmpwhHLCWx3LivfGZQiWFK9eId+I
zi4iSZ+IILJqqooYeffVTi21XNnhMlBMB6cv43BXVbICcXvQq+uH9WT3y5YrIA80YS4/nj3zfoyr
PPTDwlT8WFXUk4IlBELldX43l82L3kTGRv53db/DWeExLgMMNeQrVkcCoj+JEarwzWSMj21dmrjd
V8NnYnpyUAKMijYmeX0caCmSikkTPgQ7lg65pVvQKxloH6QjVYmDVzjNP4oaTl9rZaJNe3tFr2dH
pwLCgEtbD7UWZ3EcqkI1gf9QAshHRSn2ul6r5WEoJ4U2V+tEOChYebVlFX39GWlJSVg9RCheQEu9
58QzM9vO28z3Zit4SGecKnbZZLafaQoauzYZQ7w7uljbiOIrc0VaAEI9aRP0j6XNmi3gdc8OVJjU
mX+3RhT/yYTovrumqFA1gIv15fbaLj4kZCOeQdgDSTkJwEjLszhDq28UvRgfiUPBXpNEEBeJ/kPU
OluWjfK0vbmg5FCyG03LB/0EQO+LEKo2ZQWY354eheXaX+q4sKlCzvFGrrI2Cs0LzNj5xZSoFsev
nTEcEO00PqpmQ42BmH1MTCPb2JKmjIqLycijJsGgspu4tP+ygmGsi8iaHqUwVLo3tKTSj8Kr8QSK
K3bxwesbZ9w7lTP9CVu9LHbgiOyPIQ8qwx8w+HnRwsL5XKhtNR4bkRuAQYwswFsgbjKWH1cDZRdC
Le53TY6uwv2g4lXxYBaJ0j42PXt3L4kD2Qkakzmc9ckoopOa0cB96uqh6g+6GXm/B8GLlOaRAKy3
m0wnDD8mttNEj2npNuLolVM97EO1VlkpkwfPnQp/c7oXXpV/S8HZzbugLo3xfemy3AgUhaUTL1Uh
3F4Xn2jWtRK1f1d9rDrR0HYsvaOWZ5h2eEl1rPNKfy/CH+g7vuUEOzYeIWRxDWh5qphKPmiPxlCZ
e80oraNkye+62Ui29sX1tgBnSorAfUpzdZkmUM3v7SmYtUc1bVuAZ9Dn5ibcutfkAi02n4v6CB06
tiCAh8UCmg42J2k9Go94YCtY9dRjcBqcRjuGWqqArej+tIlmF6epR4vtdrxYOV4spExKHKgSV/wx
Qxn6PB6z8bGyRH4ARB5+UvXM2dghi+DLDqEUCHmXYpeExC9RFhwE1R5R0H7EsuGrHePGMLrqrhLR
7xB98t0UbL0Grqdl6pw82mqSiUfbkxV/8xpQRDfYtVC0xwT/mbsmEd8ms9zSVlsd5FUZmsKCTLgu
B/GKpmsTu9IfwxYtGNhh0Yl4sQWAvI7o1JPBpwMUROoaJtrlKG1WtoZCv/kRNl1QnPpybqwdKh3U
lLE125SlW/lUJiAmSPPShuFqUo7TVsEU9ObjGHnaS4cFzj2EmviBLn/4WDWGeRrh+W3ckitzRFiB
YWE0AaFa+j4oltZMOL6YjzwklX9Ntw6+zUOMUhgG3NUGrGlxI7MXUQfhtJnS9p3ujna5ntYwaXEN
RPERtwlMMhUrPZhlhEwZXjKHgEbWxglbHQ+w/6soL7WERbRKc3sIA4oYj0mQDocxAIvsjA1mREXf
7fAoGj/dPtHXH1Dmqq/m0cD0aNZdzi+GXabkwEofyVKdfh9MRtneO4or6nvNa5zqQ4PgE6ovWZ5a
G1nkdRyzAGpxDZDeoYWyhP20KsnXMGvWY4y31T4Y1eAXihqwbiHcnsc6nD6byOLtR63fcqNYWWQp
TwA3klczcoPG5aQTusDh5CI6Tw9yOJRJ0OJMNAU7MD7uTojRfvdHpdIgoWkU7+XtsNhE8IuqEkVF
KkROKHZokabndI6jvRFnKQirfur/3P6q17GG8TDP5PGIEgNJ+uUEJ2+OzCxulUdW39y1rUBg2q22
SvbXMHN2Du9hKdjLWeRSuBwGfw0zdVJbebQUyxdmOh+avvx7sNQ/VmuEIBvbL3HkNgdHnZ4Gzbpz
k3Hc2ERyf15ehvwEQF0cUmZL3Lv8CQiQAJoms/E70+4icJSBPXxJC9J0PIg8t8VYDIHa/IxJZBT8
7jQN+yFHxZXnfzg7j125kaZpXxEBerNlu3OOpKakGUkz2hBj9NJ7Ft3V/0/pW/wiu9FED7QRMBhV
V7FMZmRkxPHxit+eI/IuihdkQyScgOPr37GYehNnSRZdvSb0/LkVtUZtu6v/smuUHOsUCTwznpo9
YOJ2+qTQMi2S3UGgE5vrYnC8ieJikVwre7ZfUJnp5pNZF7Xqd7Fuz4dhUO2/DH22LL9ejP5LqTXm
j8czv91rsmmCgyyLNzzWmxfHcVrVSUYoXTFuBR+6TEtPVtmMOzv69siCv0i43JIwBUnWen3TyQmz
HOGJa6noqj+m4xv1Ftf3BuWN2vteFn9nTlyJoI/EAya5xObAcln1TRr1xRVP9vLPzCjNk+ul48vj
lfuZjaw3L5OCNEuHhob46RarjjGlNBddqa5Q3Rdb9xtWL/PbFjDxIoSW/KhKU12OXjnW+FgpuGuO
bxHSyuPRLbE9smt1cA52YVbGbxhFKrFvzSNwsOYhZHFIO7WpjrPmRcYrVw5M68e//t4aAdHy/IK1
S7x9/UWKVDhVKbzimmoCBnuYKwenwivu8Si3bz2sIIwTwGqBN6GHrkfxJrzOZy8sr46imwdldu3j
GOb2oUZQ4/x4qJsJAafTaUcXMDEnud0mQBPhYtelE1bXXvOSwzjEysHFcmynAnlzUTAKh4VNRRJE
0WwzoSpMRanlY82JLZJz0yJDELezrfhhiG27j6zKcBa2Hu/stTuTk8rIBEyys579tl5HwxhzG03s
5tpDBz90ikC/0dSm09NLSIJFQuzJljho7utR8mJKshk73etIU9Gh7/qIvLNOjo9HudkTcIXlNUv5
jAcVB+71KPiEWkmTjMwFM7mXZbbTDzmxzRFQZq9SdzsUUvs/g00UHxFQ2yzbtGAqPnhLfV3Gzr50
wnSOQ2QjgKfET78gRECIGCH0A7AmaWPrWQHFZAY+cc1VaJP+jW+Toafd6dUpbeaJ/uNRhAioL/qz
Aa4cFr6+TlVW0u82M1T7lE7gum2uqW4gzdbPKYag4fJnSNf92Sty5UndK/rtGZBKP7E0yRYRxHqe
Sd9IKKJsrqqb1y8ueh+XOMv6k8icJ2tlP4diMSVhkjIrgN56qMnShJm3GkMlWv2ippg+dYkpThng
0LsUU7BPjzfm7SFDnZtoCOiOFA8j8fV4plOnnhIazRVOr32qCqs8F5ryJDPz/2YFRMgRoJMQDGU9
itUIk5YRr7liZqUeI1cr/Hy0F5pP53oncL07IXBIaksmxIltMc7RMnvsF7e5LpYW/gU9afzY9fOy
c8ffXoks2y+jbD4TdSJceBHxvyI4ZB0S26Hjxkj1FodlyKD/Ktb4j7CH9Mt/+Fj4m8q7ik+2zewa
Gnc1JELb6xK50dsovTsNeyieX0G2OzibbE2Rcs+bj2X2oRK3dnsVmMRxlFOMueNkfvpGJCSRfGBp
YoGA3WaUEFvXpnXZ6F2YZgdTX8TVbaLpzcHo9uPjZbtzI2qSzAKzlKYulBbXExqQGUYCbWmu0eBF
v+Xtor7OWvwumpNh58m6OxKgguw9hrC6xXITcDur7J0GHyhVHN0OtyQtTt3DnAD9P57UnX1OrQh6
oTRzkJzn9aQIY3pjKNL22k+RcihqvTzrkfH5PwwCFCnhBEqW2xC2UG1hd3HZXjWZ2vfFMvr9rO0d
pptA+edOIPaVLRagkJv7vB1wbK3FwIbjpL42NY6xzYw0EMFa8xoVpf0fth6NbAiaEMZaCICsl85J
gLU8MTOrJJxS4sBZKOdSSfpADFYldvbEvQ8F3Q4Kl5SjBrFbj2YgWhgW89IiJGrUF5orS7+1cJF/
/KXu7bxfRtkSqkIPkTPcutprlySIKllzeWhSXM6rOPrxeKR786GEQBBDYIYax2Y+qNn1C8hke22V
ZHhNx8U8RN0Unv7DKKSIfCS23w1PONLLCksbr73WmKQcW23+RyvwJ/4Pg0jZdcohROzbSD1pm1GJ
xqy7hnpsHqOxHy/ovzwfpBM88/KxBaDV3RBm8bBxPeFW3RWWgftdMwbLezWnvN1rXL/7YZBS/Kky
IxHO9UZT+qi3l7Do8BxraSj0skm1/bYsm6dFDjivEOi4SaWUF42F64F6z+rpgkpYtmKej6QGji8S
qo1PfxzYD4jeoXClgtVu9lkuLJpwTUxKcjM1TmHdzYfOgb/wH0bhBuUWkGoRW65vPkAotlobKxTU
KA5pmihHoxbP33AEI5AwuHHYAzdkjGhI7XrRLaj2mBp/1JNE/Yf2MeNTtPTZ68Ql9NfjWcl4apWl
gysxHwp9IJLA6put4JZD5UwuDObFqVXxkhRizD4XhUiLIBznqvlQTmFonxNndNsXasR99HSIDnQI
FIxLBikIfOP1FhkLlnwyh/qatR0YbRxF2o86Ry/gQEuV8geqDWLvBrx9Rch6GFE677FntgGF6aWq
Wswmx8wye3EoS8UszlAMlothYavtO3pR7OHBt2NKBwXJdAa6IVLanARVIDmYwi27RrM6xmid5Y39
LV+MIfqimK1i/FVnabQDYsh/c/1t12PK3/RL5SfqxmEC9O2vvVD191q4YPENoPh9zp7u+iYrlkVP
0lWEv2js3XxF1106U8Et6Eqbk3KcWqjHeRPVOw/kvUVkq+IKCliGWsxmQsmg9YPaNeI6G9nXwuyE
v6Tpe7HoryKt9oLbe6tHryCxGb3KDsZQ69WrKm3JwHTF1WiT7g2tuL+hA88Xdwn3zA5uRpK3Fzsa
4j51LZ6Y9UiKAfRX91N/dataOab4TtHFY3R+sszts5cY9xYvMhRj+m+J2DffqZibKrGVaLiGJf4R
SBSJY9rXewfszoSIAmFNw4CSlOPNhdw106AlejmgoZ00uh/1yb9TFhblMbPy6NmQnRkB0cNY4CxT
6dzsCbOvrWZ09QF+kF2hd1rT4HmoBk+rD41egnU9eV/+pKHr3FMyDwYbXn8r4iar7QpzvOruyDMg
4OeVB3yX7falROuBuvHcNYgQorzxtSHlEzuByO3SEohKXyfeIcCuG8LljA80n1i92nmeIOcD37nT
QnEZF2tPufcmcwUiZmPS3cbZpvC6CbbhHS1xMxYG1NhiPqCGVJGduOnZVRrzquet83duhMmz5U8q
ZtzNvElAU/TNb86CG00NpdzWuQqXhoILJaDIuiDEpsVHZVDmPQ3/m0gIQoOFkR97h3IZRdD155xG
MWRRX7l0BA/qoY8121f13dvx9qPhJ0J8Qo0V0ihh6noUxcApwzPS5ZrH9GMfW7dndzp955anUWBB
sbNH5fFa3fuoglG4ohoHD192uK6Hq7VUWv3OxlUPdfMYV3Ce7Nltz7o1qefMavRDJxIKyoDAL12j
7ymA3Owb7Gt+OjFSDeSW2ep52TEkjkI4yxW7EMTC3LFliM5ALekdda7W8mMZXxwXdPrS85Onk6Fh
jUBOAXsmjTLWMze1eIzVsNLwu3Tr+owwRKydvTqO9RMndZiOPLuWe7DiKV9OtdKZT8q2S8qUSU8s
gIiU3LrhkDQ2UVSlDeY1XYzuYGWe+1FDZvFDPHbab1Zu7lVZbj41vDNIOeQK/KEUurlpe1F4ybLY
Fo1FSvuiK2Fmv1qVlVOn5I08ZWWSqx/HxoEbYfa6nvommbJxerzqN4dI/gjQVZwJ2W2ExutVV6BJ
FHOeWQAMSLhzJeVvS2npO7WFm0MEbx4jQrBHMFYEwDZHtejqxR1cbDbGWKvextnJjjW4/1FYZvmc
/aX8ipKyRtsiWC6q9JsDRKWEpEVzw6vl9eZ87nEjLw7R4sXLwRQ4i/nPrh8acKDU/CEMBkJer59j
NE4xDb1znbw68u0I074mSerL41Fugidpk0KyB+mTrIx+3vUoNep9Ys5c5zqA0wWO2+r/ODBZXusx
qz54RanudLfefi82BdkyxEsWkuVcj5cPirH0wvWu8Yw+tR+iIXCgopt/sjHwePbG43UCdJfletkA
v3W1btHvqkXehVca0NFhQuS7PaJmU5/UzrR6X+3cAa6k4hb6SVNiO8dG1Vx21vfOfCk+UfKkakh8
um0OSGvLpZ7CpqlwD32pNCGOSVG5p8ER86fHn/Jnw/Xqhke7DDAeggc4JVX5zStpG7lsURizoA21
pvdjCqT1JeXDG0GmNqI92QkX7jFOTdy3WyKF/qy2bWte6mGelRduxNw82laE3jISRhiJpkaczl8Q
Rinbs5ImY+jrZW9n71rErAaIm571v7ZrrMqvrEGbR3qvi2Hw7abGzjDOPEN8befEZBSsNdtjKnLR
H+c8rZD6R2etMv0saulFpDWqDH/PTDMcX9SsciO/5UJR/BEhrMsMQB0eEKg3jUtm9lOgFbD3P4We
HYavqYAv914blab9oEVN2x47r0aEYioT03gtdatKD25p9khu0oFbfKMpbF7OrdmG02FOl6n4XSAu
ZF7aSI2iU6r33XJULfIi383t6S9EUcr0oBociFNSFFjN1Cndrie3iCbXH93FaD5lnT5Yr3ZrW8oL
akThcOCcjdGZdVXN05Ih/P5JlJTuOl9DVNw7q4nTtd9ikWEA6edkYwa6G03Tm0GrjM2fgu81fEmH
1i2+T7oQCJMmLThwVEdZ+PvUOLE1HIpwisM310hK8TGcdHX+7BlVN0NKSbTodRlbrfZrBIzqCwwn
i/iXyNP+BHPWrZ5Nvqj9SCwP4jaFSWKZ9XmGfNrBiSmygHDT+D42zfI1NrDrNWq3OCtqXe5EgnIP
r/c42SsFLhSvqM3gJrUer5y0BUn/oQ4qBJ7fabzYwzHEKPMb4HP8NlKp/QD3avjRTdq0kzjfG1oi
ijxVkoO6TciyPCqmdjCboKQjbXipyxynJZryF5ysZ8OpLjON+/3bqE2Ld1kAvndYvbcRFMUvUkID
0QXYNj/l535J3EPDRPtUke+PnetHNdSq31sVm7lTKZTE8M2u9Cww73T44/G9cnuFAd2z3HhHSOBu
2wyHrkPSImaeBkqTjtNBM1vctLBJiw6u2yc79+Xte0T1A3MyDFmpJlKGXn/fpspMVfCyBmPWcxGg
p5z/L6fT9ysnFLJTm2tWfXp6fj81Jpkj8CoU+vWQRqw3CvlFFijZUulnvWvC/FTS6zu8X9R8cV8e
D3cbF5GKSWlj2S0mtWbWwyUVQJKronpQYNZ4yodZO4fFs83sBCtwEaDyyLCXv2xFestpjBbaGMNr
Zpj9pYbA+bkSy/CC8Ht0yuBpiKfDFQbkg0kpEFmtkLv3l92pm6mZ4oEeXumH0y9eilvziAHT84tH
nyRMEl7Un5pa61EKYLLStpM08DjqgbHE9sFRIufpUVBoJlGQRAhKLlufw8FJiJoqow5iPJNPne1p
fq1H3c6+u90IaG7QtwvAyV4g39zMxeqKOhf5GIAuik91YQ6nNNb3Sud3RpGTAAyB9AfxSv73X75L
HukL0IE9BqZezm9YJ4Z+ATrz9Iohoi2TZrKbn+yu9ShhBpJvW/kU/CR5NoWS/JjqetkTGZJLsr79
AR7g2BA3ssdQoF4PU0Icoy9omIK0Ld/FoeIcsj5KcWKntebxKd0KqEnUm6IBaTn5CxzhLaRT29bE
tZjOgWcpkGV7khn3Mujj4n6su6hVT0QeVvNxyuxe80e6VMa/okIBOWvGpYz81BKI5luhM763xkix
/l3wZC92dtCd5ZDtRUR7dNnyIzdXieLkkUa8MweEPhKDzNWXSetF4DrEMY/X4842QpaacoqkcckS
xHrlI0MdxEKvW0D/hdP6YYTBxkmxx7Y7Px7o3pwIccjnENrhQt6kPUaYIWtvpUswZGJ4o3WwOMwA
ikd3cbSd5bszJ0/qZgJRI0YDZWY9p7DNlMjssyJQZ1V76aMlPkRZnu2s3O2zzZPNfYVpKtAnudZ6
FCdRjUWJpiIQzSBe9NSsv9K9aJ0UgEDfwwjpmAsx79RP7k0N0rV020TU5yZXlWai0eT1DFrTrl4n
ZXHQAUX3DsmdjwX1AggLeREezm1oELWDSJW0LIOkBj/wqFxcIB/hvKIa2UdzXurvgnb5wqdNbLyE
7fg2qeb4HQOQ/C2vpu4d5fL2FFXw2myz2NOAuFkD0EnpyydJIrTfbYWxceWb9dkRWjAUJaiA5Xa+
qjj66+P9ejuKxMzhgkLnAaTcHgzKcLSURaUbxDMs3SXJtBNmQe7OVr29juDIybhPdiBJ6ulmF6Uk
uVWm9+Ka68Vs+55JKPgDIQTRvY8Wq1E/lIIc9oUa9EwT3uK49SVX3MV9a6Iy0g+hSNP+1OLVNPmT
PQ7gJctc7Mmf3WwHqT1EoM0uB2WE7rne6rZGVVC0rbjqit74aWJArEP6xlf0TN/ZerfLLhsLwNRg
+wMOb9ERaANkXPRUXymdtIfBiauLkWbe8dmPK4+sdHdhECn5sp7QUAyV6yzNgGbCXB6LlJwG6xX9
2dBJdvv+VIKVtXcus/Uoqpl1Gux59bootvaG10txVMWs7Gwh+a+s3s6fo9D/ATCoUX7Z4HENXWww
41tGIWvwRWr9LYzlpWrwLLfDyN6Z0+1WALViI1CQkFW5LS5njSnZZm5ogNteiF1TRgOI1TXItovc
+Pb4K90dSxbHDVqkcMTenI0q7GjaRBTyqpQpxpRtbB4qhXfDs0F4Hw91u+2YlnRjR9sL3uo2eJ81
MAykCrTr2GMppKEnfEwWpIUfj3LzZPCpIPvSMoxOB5f45rFdsnzs9YXFU2O7Oo6inAFkhPJbb9Cs
0xpVfdbsZK/t6+7UgGpVmXXdppeTjcIvWKF2Xea5OxslIGCME9rT51aimTyH0PZIo7d4gSb6qIsr
U7vGhl0cRFc27wwR7Xki352L7EvB15KUddtlYPfTPDUQOK9i6K1DmKbNq6J0ez1Vd0eRpjESb4PP
sglVMitGyHJ22Xetg/Vryr3c9Moe9+PuZqBjSza7kJ5u2YfFnJX2ABxxLcxlOehFEthq+Hte4VNT
1R+GMnwW5pab7/+Pt8XtYzW1sFbnC6V1/72McMkWXlQfrVLs0b9vyhRyJJIsitxARxQq1vdeh8iw
MGdFuxqjEfuD7r4kUfnixIhyGM3ypVmq76EIP2EV/KSaA/ErxUSpac5tgcrPzch5a/Vpwv7ALDO8
ICY+Qyr2ypccUOnZeFYOBdccNg2pBIj3epJZz7ZYFjZJLDz9IOQJrjycyGhb2ctZ7u1HLlyY3zwj
RCSbe1AFYe6oz+pXOmBav/UK5c2mb/ry+HK6d9vaYG+S9wbet+34TiZT4KzW6Nc2dNxTZng/QvgQ
RzfK9qrqPy+D9ZMFBQgkm0IuHBKqFOu1o3ujq0NRLdfSyLAawRLxBW1i/ZBXTnkZcUIOxBJPH8Sg
Deda68MzAGf9UvbRCO7p7OkN3S4vrHDiSKQxkB6lLWv9a4rSmC1zMZfrZEXzocw9JKmX0nj6giTp
hHQlSToUbLe6zBR72ggxTv1asqzHqB++W1OzJ0hwOxWuRfYjAjhUDG60IqnxZsC2xnyNlFo5a9HQ
vBNub+7slJuIAxkRyBfUt2WLOY/zesHCMBZa7MXONWns97NrfRggBPoxIlfUm/c2y82ULMoriDfT
EwkJCA7GejBvQnRzSDvrivCUeRwLE8f0wtgTprw3Co2UklNIOYdvtB4Fpu+QetNgXa3WanxbH7yz
mYm9jui7o4CA0qkK/wBKx3oU121h39AYcKWxPaFNWDHeCzcKf3t8kO+MItUo5COJEAAVsvUo2IOp
5kJb6DUyMCXCc1U7Db0yHR+PcnNdSNcZyBvAdRC0b0Loafb6blJSFx2prv+tySkTJUbW/4MSitg5
OveGQmeJlkw+j+RkrifkYtG1tPyQayGG0q8Wfbg4JlXFxEvbZ8vOzAoGE21z3LOArJurFgwyR9Wp
oLSoZPGxSjPhzyoq3l2x7PHA7nwm7NxkHygFdbbdZqikqvpC6ahiRirWFiLUxAfN7ednX305IdqF
AKRJdCjNrteujcH2EiNhQp75Z6KJ+NUQHkID7vQsUiilGqAiYa5GrImkwXqgske5BV+/KDAUTZzc
Wv+nQrptJ4CGZ8g/s3o6yARAvcndwO5uW67UklhKt4V7Hdt2ro617kYfG0cvp4OgOGbCa9YrJ+Ax
bfJjPOO98xW7oMn95EQYXL1FwPbjtzxRs/I0lw0SZDbhY32gqqhf6zYbwm/aONaLHxs9Fc9KUwZs
aNPBNl5rS3FbHzl9elP83u4m+4SqkVde+rTKumPhzXPuV64aKUcde/UJPxIi4nPY553ta3o6mqdK
nUbjjBln35w9rRuLSxSP1fQmBtduLp4TFucEaS9MlahVTPrnuaiW8Q/YbVRU7WZy36IsNpsXpEq9
+HX0sup/OWfwBwGsoZ2XMXWj914Zm8lZyrCL3p/MRU2OYw2B5fM0Ebd/CjMzji/zqLVgNEoyt+/1
0bUwBQCBpbBcdtlMk3mVfK8KwYYnQPVUmvzxScCNpSx+s2MYn4epNvF8rZDULd/zlE/tuTHT5bOa
d86fmTbmFb82r+PjtCjmdyyxwvDkzuWi/2YPhtXDOnZz/UCvl6L76EE0SAA7YW3rJxvKQv1vV4js
E9QQTUP4g9DrXPZWEp+Ltoz7INXQHHub23ocL1OXa905S2kEfwnJDpF8QKRs+DQm2vCnMosecgxv
oZUfvFgJzR/Aj5F6sJcpn//XuImjH1IMO/pDORV1d8jtNHQ+L4RY3rkZzHo4lMWwDBdLK630pbed
iQb8oppH5QNPIg2MZmtGHyuWKPnbc8YwO6mgZvEZe27jj9jCB+ZAN19en7wxK5xPajbn9HcPYfw5
GhUvP9R2VysILalNcxycdFTZGGLQj+MUx5Vv0K1tSnuoTHsrxnBOSBRnL/3Y05Y8v5htmS0+H0Oh
7t45jXsoaOmfD1T30/h/WOP07sGL2uKfMOrKz3bkAJFZxFrdoY7G9LOYjUn9PV+E8WFWp9wKfXaa
5qENZqvpYS4tpTqmZlwtr32vFj3i/p4ef7IWM0+PfWwqSaCZuZJeUnLL6AItxI5Pi1K5+mmOewEN
Q36Gb02tdfoZgEC3DmqajvV5qtJavUAKEfpByzAP9Klwe9OFqms6+3GSL98R1LMHaYzBefLNJjTz
Y4KyzPdBw+j+2EGCqH3a9Cf96BqNZh3rxlWsU9t3qv1D05pCPcRGq2cQMjz9Y2Ooif1RU6uuynxa
sLo/Ms6tdrCtLNKhi+Vaf646U/3n8ct4e7FzvUhSEXxREqEtPimaKAFc1Sidj+VnhcL+FwV9ys9P
DsIrDoiuATA5lJi2HBgKuiIZsqUMBpXabduhR+7oynh4PMrNy2uDKEnteHqTIYduAQttVMcxV6o2
iICwzr1XJy9Wouhf2x7h28dD3ayaDFYweoC1JFUwts6V+HNYsd51bWDVvf0SD2NxMAbNOD4e5SZ0
laPIehYUdl6QbdWs7On8KlTRBg150BsU9pYWQ7IcuOZn5MH/fTza7ZxgKYFhsnLE40R86zexUbxQ
zcdUBF41ziiQ2ZWvYqJ3enIUio0UT2nMJB2VRND1KGgXhJQ4hj7IvMG1jsU4qu+syZu6nbD/9uml
nRvknY0HNwQYeD2O3hnTXNOshggl/Zh1Fg+FD8sy/UJtxDxNUIrOkS3KaOeTyWRw/eJTr9OgP1Ht
IDLbktjzJJ7CfiTbaJwhfHWcv1NtbC5p1NHFm5VU9OMeV7FWoBnx7LpK0w8KYySqyBdtI5pIRfhp
qW37WtbadDEzJNBQT/rt8SC3syPSJNn+mXZYUB3Xi4oFm1FI3bGr4YbK2VZM411KWfFo1a55zjP9
XZ4gP+N1o/F0vEaMS7qLqiVBD7HbemBDNLyWRu9d8du0/Qja2LtOVaqdePrmvKHpBqhAFoIdppRJ
XY9CXtU0o61411aE6Scvc9KzZtbKtz6m7I7QwfLl8XLe1lMk0on2K622Uu7ElJv4l7I4HZSOiLi2
sHgrytHXFKwx/aaO6CwPU00XfuYabnzqskIU/2reLDVVMyWEQ5eNVfe+zLNqOucNneIfMie3hO9g
p7hXxbu9VvmRwOi8jJJbtW3K1Gr+4Tj0xoDbVyVqadNjSijsx2J62iIUpIGMllIefTQoRG2SwSji
68aTKoLCmocjSnTZF3QyjXd1pYid2uSdWTnQKyRNkYohvf3rpVfiZvbG2BRBi+Wcc+BSANKxoghj
10ptG/u886nlfbO6GJiaLM5JOxWSD1P+nl8+9VznvarPzhj0fEUa2PRYwURqyS00IF0M0A6d4H97
La3W0f3KGNTmi4uLaQedsU4dRLK1JHrJ1YWKyajFyR4Wc3Nd8vNgaXNnsg31m4K3Oyp9DxF/CBxF
Sw7GmBK3UkZ7n+gefcxWQz/mpOxVGO68OACSNMnQYw6w9tOM8Zc1iQ1kPWYKrwGXqUBEB6XUjyFr
srP2t59avmvsKNm3eJuRz7naqlmxTIEuKAkfDKVaAlfpvOQo5sXcs/i7M9r/tbk4kl98AxfORbJo
YGdLQEfk/JIkAtZqiL0fzT9/P95Tt99MtkYCs8psGRmqzW3sVdNSFXM4BbzcyifUGSPrFcxcP5aF
axRn9F+a+ZBnYxvvBFp3BqbYDorM1fVTwXa9l3MngmkCNTUAfqiPQOqKH2vKeBSqVwVa0+Qvo4zn
H8/25nLGC0UGXYDl8qVzNpezsyCQXQ3RHJT57H1OhiV6VyqWh0BfMrzHAxXd9ccD3vmQgJMk6FwR
Dt1bmzdHM0VHZlgyIIv/IXJSREzQ5/4Shrt8w9uDwOMGTsmHBOv3tnVKuww1Y3GKOehUN36npxm6
g0Wy5ydwbwV5PWkQRr/0FmqrTCPSyM7mwAzj+atjJd0x0qz8ooo0PArUqneoondmJcUiaYigiAhj
avPFOq+l8zop1SCDhvob91rhR07SfH38me6OIiWdpKw5+YX8779cIgBEcxnOjRrkokByz0jqs9fr
e3Ltd0aR5HlQSsqFXJObzWAUeR6X6E4H1tibr9nozR+AcfY0He6NwiUMlgdySC62WbGx7Doq060W
4M/cn7K8n+ginYrj4xX7aRW2fouYAcAuaq/c+dQN10s2Okmk4DKuBgPlQuMY1gYcuQrMBcXAalL/
ViYX+noPw/fT3MaNd6bI2UURgFGteC9zq+rZQQ+96evsTPPylz6WuXMqVUdYB/wzRzdo9VLND6oN
k/AtC9v2HydM7P6tapLB/UIaWqvoiCUUKQ0rjtPzHA/KsHNH3Tm9VF1l2UZi10Cx6zn2KLHlQ9lo
gVkkzpW0Bnn9rE4k+VDTvj1eULlem/WUjY2cXlJCAL3N5pjagvsjVbUgr1R6tDUL8qlPH53xEYy4
7U5tnur2Tqx6u1V4DjlVAGHSpG1bIHV7pMqmqcRYRcn0i+4mUJgWs9vZKvKXr2cGkE3LNMsoW3O3
nu2Zrg1lhiBD4NnV8HdudXi2wzP7XC5AWjMevt/MXiqWzqq5w3O//X40OcEXJcdGc4KXf/39RGjA
ForZowhm1O/zdta+igzmyziDXz7+fHeWkqEoAQNP0Oq0JTDy1vRKVzFUaOTjB4Ot8pbowtmhaN0+
mgQDgBJ0j3KBoPm1npDTI1AtptoIwHzbY2mN1rmYSvfDpLfRb1li5/96vRWen50a8tsoqEFVpcvz
xl4dWeW8rUrdCCjAeAfcA5OvrhdbT8fSkgTFV0L/nQr61kJsrlNzrvBWCnA9TN5jXctRd0f7g904
exTf220B4gLNlEuSeJq/r1exmByvVqh/Bp4a/90uXv+qino+j3G3V8q7c0uiPAcvmtIU0oRcmOuh
YtvoQrMxrAAWeKZg+kszX3rKUkSeXjUTQ8RjYo41nUa4Dmlvdrws3bGxmypQvcZtT3oy1fO3JJk8
ZEkHUxa3JlNNXyJnSD42cxbNx7lVmn8xRY6STw4UkehFR06jONmlmsS0I7k4ImuiSDwfukoT0uqU
d/NelCMXbH3COeD03KEHxx4AZ1rPEjH2MhzdygjaLvlf1TfGwTHFax3S7KMn3V/zEL/OWYvpl7IT
vd6eOhp2qMdRxEe1htxxPbCdd8sI4K0HhlfZ7xdTUf7KrVbbOQA/KXib+VFk5xFAf4VxtkjdgPpK
u7itFdD+5B6A/q1r7triGKV9/0lzui5Qkey9zJaoDtM81h/xGEiO2I/vGand7lwCV0gRsvWZSqQm
74df4hTyN5EgOeAGDh4TPkClcminpgK4X7LTs6dedvnJw8gDKJW11kP1dhUVIWW0wFTc5GTgZEFB
hKrI41HuTAg2MbwVEDbJLpEZ7y8TmiO1d2O7sEg/4v6w5KXqV0WiUmiyvZ3H/PYZQh9Rp5OX9h8p
2bTZpAi5ZZ6oOyvQIkc5zpHov9haNhyi1gX00NyY7r9Jm9PjZOT1Tq/X7T5lbPBxLm52K4jseppe
0RLyIXUb1EqVHvEojS7uOM87n+zuYmJeAC0NNBxh6vUoLs1TWFAMVjDWUPrS3gkDYafNuam8dOe2
vj3xTMiRHHDpywBpbD1U0yoTnqOqFcywMdEJ5Y347CVF9y1m2x4zwyj+zdtU/BECBUZ+FNnenlrp
vclKB1t8Lqk43LwXZmLGQ10rLCnG3b9NSjx8QFcx+sZm2oP07px/nlyE+WCZQMK+MSapWhNZilC3
A8R7BuelbUQW+XWIyYyvOWnqHCovHr9WXdIWBK9TPlxUr0uaD3arucuxgYtVXh6fm3vrT8DMK0by
TgVhs6HMbHZQ+2ztwIy6GYg955fo8+9115zMyrb8LtT+7rzorFX506K+0OTpkYQxooFAQcpff/oF
f5NR2tEEhM7uYUjUEDJ61F6Sthc7s7z3jaXGCm8oy08DwHqojpoJKGrsBEM56T50JjtQehs9kiw0
Pz9e0FuGFtNCpIYNRQQC0LMZqx8xLW+i0WE/9YNyFMsw/kjzBkXGQimWT6PWzbPvLCIP5jFLpiMd
tWF27qtefO7Swp4uRqbHeyDJnXuDvU3gBYAAerilUA1l1HdNFbvBqLbmtYLF/WGCSPb747nfGYUc
B7FGtE+lU9Pmi9pJVNM+IrzAGcUE3aTsqu+DZc/P3/WyhYF+J7JsPtaGcWRXsSMWpXB5UYoMxtE8
fx4tbTxrsW3uzEje5esHG0iJzBRunxTp3oKCTmoujhhUN8jdfvgyWHH4DmYdlVsnV33VDMXXp1cQ
0RqYwHSOUOg0NzdvqVSNDpzlBrYT5n7d53Txuv2eY/id40Dhk/MuJTV5lzcLKIbOiDw384KsKMUp
dIU4aJVTIL6rtjshz50t8bMxDT6QlBHbEoLpuBTwtHIvsHNtOA4mpaYQL6KdJ/neKEDFtCcid8m9
urnFIlVpFRof2Xj/j7Iz644bObLwX/Hpd3iwL3PGfkAtJEVSIkVJ7e4XHKktY0cm9gR+/XxZBY9V
JR/S0y9sqlhAApkZGXHjxo3Sb3denkc7x3TH/3eUSzzGNsKN4WjEE7+0IsrKGvyPMn1a5ejdNGIe
Y9NJ3qpr+TfPAo+KVcB6013krlwzH+1gJDWQf5KzU+3GPCjvSizkG3DYqdHMxcpmn54EfckY45xd
dxANi9kKanrOPrl1OK77BaO1frbKvqli3yM9fqepLu3eTRrvj6m2Vv9p9mpT7QphN/IZwXJbfaSp
JLQLPKyu2uGb051aK0oYRexh5X7LTfRV4pYer9Ge1k4R/1+OjXFbJWBVj2E4C6gcZtCQUck9r/7c
oVnyNGBachrS+oMZR+OM4hZCCkv1TdDRsnsUAeoJsZWm1cdmLMfl09ygh1/Gtl+47o4ncPp72SWw
gZzUyBFToN9lFJe2V/wxl/Tf/JgX3iBuO1vY3sFFxGi+V8hXBbFpgRH/NndmviJPZS3+veHmVvAh
jyrR3uU0TUgoQJkRkWrsJSK1uPbrEtP5YpKxgRpp2e1TmILuN2ug7873k1H4rz/Uf6ffxdN5Vvq/
/g+//yFot5Wn2XD1618/yO/Ny9B9/z48fpX/o7/6f396+cW/PuZ/dNAy/jFc/9XFl7j+dv/91+Hr
xS+Hhk6xy/P4vVs+fu9pqXy6ASPVf/mffvin76erfFrk97/88ocYm0FfLYXq9Mv20d3f//KLDoD+
68fLb5+9/1rztd3X5uvfv17//fev/fCXXwzP/jMYKKRgYHg4FjCvf/nT/P300clsNgImxV9+CZ0/
Q/TgxNfF+vyfTvH3YtQfudafMUg64YnbyQfeL/8cycWU/GuK/tQgLSHyZuj5sraZ/9pP1KRQ8oAg
JVQP0BuKfvW2/iEACeVKCjiY0xecrXVdvvVZBqFsP/XN1A6fa0IDH3JOq2ZSA5UYLdk8FSm8/mFf
Fans5+ME9YKwaLCnouh39Vr3s3vnppRymzeAXk7xtRpKXMObNZ8HKT5ExJKpfetAe4v6u7mjFXz9
6KRJGdKoZw2Myn727TXMX8zFcrmNVxqLXF+SZnT7Y9KNdkc9w4wQckZlbmDxWzplCsb6Nqx+6aO2
OLqF1TnVnggx6rqXcDFs8FbVjq2o9lbTwwODOBj1rtXEiZWERXAo1pD+l7EB2N4lb8Q/p/Pih9dM
9Q/Cr1h5yv1wAIgnL19zze6RjRumv1o+7aVpIb32k28eKGkIg2ZXNm1Kbx1jnJMW4NhblbvLM7tq
1LGUcsy/TLk/CzuevTzklQy1ldDBbBzspBGHlMkplrsJ1VddK+CsHhB+OIxh1O3KkIbE9q1flz0z
ADegDTieq3p25C5NA+iJcZWSsEcxJZsrxpXC82RcqTHbWXTTp4UDg4WWeok9vatVIktxgDdhBs/O
XKeYlXIhIPh7J0pLfHZ5j4yuMSC4pQe/Eya3Vlk61RUB0lDx59hL2hzcGn2ZBC+GUwId7IM2gaNz
vzordSk3ZUJhuHcE8vBk/Zg2spB/7yhMG+fjio+qAnhqYxIEuzYJJ67ftrkxTQ+honv8clcOQ8Jv
biEK7tYCNvHYrYQBVMVd2yrXuKlUbhntzh9NPX6O+ZzHzgrba7/9sOm3rfbj1roMUVAJg+ABTUfL
doFqcbBcTnlXauy/mLsvSOyoNLgDIEvW+Z1ZzJPv7dsMeCQ72OlaLvOdoDSCRW4M5TwUt+gbe355
+/pwLsN/hoMMK56TDljBMX+Skci9bLBpfJp87knVsTRUYaYqIxaf4U0cpK/0q5rmrJbZs0Ezd396
UDncnrcgwZMjcLEViJjx37R+pK6/u4bD13DOC3CI4HMgSuHV76cOW1PcdOCqvvscMSEJ7JSR9Ujv
IbtcW9HFRjuhg7TPl9CdlyMYsP4xwY9EarUepTdYH4IC6RbjQ030GX4TzjCm5aMSiVM+hnVp+c+v
v81LB5u3iRNChprtDOsEEPXKFQVkwTZ5cvms7LbIvNifVofX6I6zoIds5pDknN5FBpEEzsXrt7ZO
tKuLN0gWHpEenXcCcyQFdbmyajiyY7Y66We/9scl+TROdRm0x4FUK3MIAK9vHuST3gOu6OrC3plG
T9OFx2b1+sZ5L20Ekyr4l6neqdNkZci5jz0UStZFClI07LuMyD76IMaacrYbSF7anNBWhipaIPB2
gWBhW2uAFRZwZqPfkroslPwom6hgF7tZVzUUiyOdAJ3X4QRgk/X0KvPb42ILT2/cvq8Y5qKWgCtH
jhyxO8vUQaY81Mjl8wUjz7VNSgzlM/kgkySCdt2kyqHf5UFIx/qdbEe9t0lJLHwWnq8ytb6+NN1B
cp5LIafDkJTMav4xbJpUP55q9DMXCF+135ToW27uCsiX2R9JXo3zcg/3LZllLACS228Y0YY33PQr
lvqwmvSnkvukotPAnoagZsYBSJFW4ZRkrMJA5ndLiuRV8FxQ/MGUNDisU/Is8SN946s4G0gYAIis
oAM1VEr+Bh0RQd2DszS871/NkuZf1gMpL1GWt0VCcKW6eEXWRhvYdRr401kiMWweQpfUI2utSCfj
xZ0GbdXg1OpxtkY+Gy+N7PU5Kmg0lhU7e7G72jou1Wz2VpyPfkUhT2MmY28eOM6d9ptfDAbTtF0K
bddh8T94Z4uqhlQo5KPNfj60KZVH6Y2XV2qwP42i1ZObE1UV1a/DNIchDNxgtgo6EGeNXmfzgDM8
3sMA7rExTWKnvNLX98ZlEKJ3Hdw6eLKAJQRKYNaXO8OWCJgmpF+fFsOMlPzeQIduqy8o89QlHtv/
+XT/xrwjl8TF/rUN4ZRSGw8so6XgwGjIWl7ezKV8PBRuFzxlQnCyxqXnTo4ZZ56UXbP3MndS4ra2
B9sz+MxMhrs0RbuTKlZv1D9klQj+MGGps40cs1PGy3kaJ8tZ9N+d5tRLON+9HUxCXJldagDu/u7b
o8O/aUU4rE4Fy4grjANd67N7141GmEfDDOXb3o9TpC+VQQliGKHfDcaL1acJl7KKcZy+zFaOfNph
KlZZDGA9buckMYiIHqGRjfrBAmXrLyepGVTvsypPIvuunjuPy8sVTRoej82kzFgpB+L4flsLzeQR
1By9Lo2i6nNzfhEzQkdq+bVW+KPuzkbjxHQ+sJknssp10fv+eBwi5bntva961vEzAY5+/MZt297F
qygz3lne1/rUymCp01PVaicUkm4XswAv202uA6J+6wEUudnBg7/apzvABBM9Xcejct7eZ3YChPmQ
tjOE8RiJBT83KZFW+Zo8Va6fW8VRTG6VrLshXLXVyKrZSiimYIP4vydVqIeCEqHXR4/IjGjju81B
uZa9vqSkJXHycTNZkVn67I2mnKk8ObQODFDn/QjyL9Uuqu0UP9gprZWDw+hSPT5URhpcMyuq5jq5
a7pBT7mh9CMXYT8Xbdyb02o6+6wvDWYeyF0bUeEJ9vt5CRkp+loGKn9WNBqHZFjcpd6LyCu77CCF
2/ISXUv2rFBCKac2bstkSfnHITEVt1EdtOnkXa7b2albbPvCsNLRCPr00ZxsjGjcJWnl2TclvVPG
4L00W6WyT1li1333xfZLj7vLHE19M5aQGublLmfVjcUdAiN6vVehqz+bnCVyd0MuB+th80w4BNyA
w3soWu/WoEgvPaS22/v5h4I2hYxxzD3JV9/Yz6duNhf7meJlzlO8ErqpkFy+Mh7cHc9FVeJpCgzp
dvsVZ8pw4q720rahgy9UsSF2Bn+mYfv54NhOmPDsSy4USXoocdTC1megTZajDb4YnKRh+rc5YemI
mNSWEc37Loq08eMgs/yb1lwqhBG7iLhE7JGXMJogrlyqI8Y7JXuTtzshP0Wkg1uhT7TNVyd76/Oa
vMQtH3MIBRyq6zm68LgEf5dNPWTU2EpyZbWHDBl6o0b+asJqU5FS0ixGGklEGV8/SAfvOUyWiq/V
xqQHR6WRPkQsjCe3boumSpMhFh0IZ3sscmTVgoPFUORwX1G5X0f//OJiV60R7hIqEJd617ZTsLT7
kFYh/EDZisbP8WoFc/NrIg39OKkjp5paEcerJxULSmX0oX/+LLPp2AOpt1nd9tvmJNhhoh0Bb+2S
7sMqqa4k3klKyWHaFFGbMUqKjLXzI6ggFfV9py1xhor3kvFcY0h38PbYr/RtohbIqEftEGA7a5F+
8H3EqVmdEn1JS9FXNtWxxnaA0UXXXdsnwFWPAqRy6buA46xdDI7XxZROl+w9dHDM/Kaok4Wvb+dw
Ys/auWkb5fAms8FbcVk2b8iW5Di6XW+2SUAPpywhkIgHs/WL33qLCLs52L23VuKuKckgBjuq2rQz
FLHkFocw0kCt8Y3clkbqftwHOJzAEtwHRRZaO14TqLqKougyjdb3aUVBX3krg8luv5nVWKrnkIdn
GTdjp/2tIDN15P36RryMmzxylITHLFcA0ZMIyNU2nCZDidoN1Xu7cTXOMLYAmzSQ1AEFAqN+kavn
NKchEYFpAzec0dAfkkXSN3O+vgFsn2rgL16GTu5ReqY7hoOnX+uVLzY9YtPMK5g2d1zqx2pgkc7t
PscamMZurHunmA+TFIK9Qp0fbyrLpV7Bxhmr2FbroPwkKJ4y3Inah/Zd92zXKClX9l1hILIEOXKe
WRejwbL8OqKdWk8fy7LRR1p+Ds7pGBT49SHFcC/D3etv3T1RMX98Up3Z5xSEwkwAT+nKVUjjUlRB
neGQfmhSkbXygDsSNuKIK8KyP/RkTpgFMRb6pFkr5VdwAE4mPBKZrMN46TnB6js7bBH9imk2Mo4P
Q+IZzTHxPfRnY7aLAmVxpqyJnazL1i89AC1YjUTCpnwcq1wHxvPS6Tv0Hfd4Dlw8VPPgR/UpSIBz
qY0BKiD8kGLIa5dukFk0LYdplPpNhWOnL+KPkvxoXPaZ1X5zbdpV0U6iLvUm5PAgaGxCGlPrcsDK
ANEi6tXhJa67w3Ju5yLgTyitK4nstugI1JsxFiYm/gPm0fb6uHH9cnmgxhzE5j40jI4DvJqqUwym
UmcZd32qkpwCBDWNVXYcbTlxedPriTloErJk67NDF4XyRc6gN3e9v7DDVF0SUh5zqzkv7dLp1uPY
pbWoDxt2Vg7EQPmOXlX9jNPFNMh7EKxq/SIRTOXxPWVYXCOsOz8X7yYgc1fsO8Sz1LMwyjCbVWyu
abaO9+laW+ygvqBEutv5pc9Z4ppy4d/8ysR3vMFaelxrcSq9C7t2KjEJvVWlfnBHR3iNIQzKNvEZ
AkWX+30h3Cq6baKEUot3gHDafG8DDlor5FJDF2qcqCeY556mWfb6xdl9Erhx3VS0Q7ptMrEkLjru
5UjJqCgcago+IGYCmARxgF6IiHu2mbt493Pp6sA7D1TKuJbzyxubaMJdo6WxSsddQJCcG0c7rxYd
i4lgWcTdgDVjBxbpOEfpcz5BGeju7EL42V0GdIZjJ9dx5AYsSsUrNQ234Nuc+Dq4XiJCpG+TZC+b
YpdTAtx1XzpfLqypzYsJHZiT5f0SJA0DswSHqn27vUzK9ty1O4TAqetwxKSHGPhuNbQLuH3dNse+
oyqUD918V9OYVHxIgm5Qn6LKtph9qm8k41IhIsrwRZRo/XWnqFqVH5e8Vj6tZol42UINqgM1nq/L
Ett+EeQB+G7eZHrWB1dhUpsERW9c6rXQVy8tI0zNW8sOV/iz42JJmR0nsuLmi8w4FPChPbvTuKxv
N/P0IMgAkhHxUovirB0WU1vubTOaeRNMQSzb1DLkXiym3i/pecKU7+pFFqgaw0mxYVSUtx3KTEij
xf15rY3T6t7NS9HX4b3N6QN9fS/K9OSNbF5CNc0rg7YG4I3jVJkYpCOU6txrd31WOMlLKiWVje9o
GILk2sGQ/jyL/fbE3tzJhtLpURGev6crkzZJACvlYO+EP47Nt+pkRuYz0sPZL5V6whELgrGKOaPX
JLyvJF6LugmyFKg5zs06K99J23BbuYfPmk7R+wE/ijU5TJ6er4L6b4LguXG0GTLoJsK7jzzWohcH
IYjucjRINK1faLFGH8ts5+OoMa5pQk9M3G3It70uHpuSg0v7BBYGxeq+NjDn+MdlHvUcbyBZ2dEI
I98ZJVg/oB/PyCC2t7fC3OTSdL41x7tV9uGTWjsv3U1zo4djFW6OHZxPfmadSP1Ng0y5hYMZNK1t
HoRVAUIAICUTlWu10eVNGfeuHRbyJaBJNF8o8TOW5lDSJikY33nLoh/bJ9fFuJPQ0DsSjrPUG9oW
+mHaJNOGyWkqaznm8Auir25Jne8jhejwm+LBX9p0iou+D3irlsommmySDj5ts9mYE8Px4nzuVg+t
c1V0uVU9UdSXBQPc4vNensLcJ/eQCwgd04Pj90Codzmt5hkv+I4JKtPZhG7mYduTiPEhr1zGHjLG
/Kucolwv/cLkJDoGeReAwFP4lGfjXYv0ePstpPEaG6yEJIQpSHlaTIhf1+zELp8iWd77+OFt85RE
qzZYrSUTRqQImPlsc8dd2euTwPDNkgafYrKLKoQ0HoTDXYb/zgxt46nPZ5pt9uX6RSWGK52P23yN
lU033p01Fi5xMTCAoQ12VihX4/oFeOpwnOusbobHubIjIPQqdVptJs/h4CRhl9eHuelwcz+KqG0N
75i3ybp+p/SOrZvkguORrkanE6zTXlCXZnrZzK22MT3gHWsa83x6yWccNyxSMc0PdAtZu+JWKuJc
8zAF/tAPO68HO59v/KzW8Kqccpt3kOqU0DfqazlAl2gVIWSD8zbZHnAIp9Oqof0Xq50EijYLvRcx
ns3EUM3GBnCiwuDFbcdlgkgbd6YCFuHjx81i1yNVjDUZmhE/BNK7dkBaGepdZOeGqfFnfx1xHiYY
rRyCk6BgKIst0qSceFXl6PtI1eigfTwfkF0j9Cz0qzi5q4imstDzjp67w556XpPPNsSgLaUGdjzU
AwjPUvBtfhM+jgPbvKj16T+GvTbUnj9rn6g8W8DVzzjju5MjsdCLhle3uuNp1QUBVPO4HZ1sDY+2
EQ4YB2+cB266efOFncIAvimVy7Fhz0qPtVZK36VoB71Fqd+QHPuBjz6Ed1+7nv62T1Zq/ZIrtPu8
ux6raap3VN/oPMz23Nsi2l7GtrM9V9hcuZeB3u6hChpW1vb4mxGOArahEw84Yn5BU8YsrHFjLC9P
aTtuoyJ+Z08V7+84n52/ZvRWDu7Fs4ta3KtBIqv74HV1CeMBnDeZv6sKZqm9ryg/wqdFcyPwf6cB
o/ZlzxhaOyWO0x9KsjdJEKNDodEtuEEa/vA4PECiUHbT+AXrIuRrCWKdNWkc8Prfey362cYrbEd+
TGEwcxNWdQdYgXpNM0SPc94ieMzJS37X3ncewvP2PnJz00pihpSor85URv7v89rOPJgTKr1ROwgx
1fulBjz7fXBGAux9Z+Bp2rFf2KX8XI25xumcLtQ4Xb8qvXLPsBEORM8vG1CUnmFAOmfoTTnmucYm
BzfxeaDX44nLdBNRHAWJKOkRUVCTyOa+AkezqqPf5CCc93POMSPYEIEqhr1T8mq+kSbRK6dHg1nk
uxW1J6e4P6+710fxUyyp5ZSptaZQnjAaKbVLiDYwM8N3jd5+pJaP5bJtnTJjNRB2nOLaQk3aA6EF
wCmZZDsJ+zY7e0avD+YyZ8QrQQqfmiEqaRDz5aC4eiVFAjO895LpMfPUjL1RSH0wNed4YJ3z01Zs
aEL6lhL/T3OBygKcW7x8YHELjOvyLdjI749Z5I66qYQ+cIMOOK28t2eMIasA0Y3u8+YLTPkYZe73
9Oy3v/78p2ZF/4owuTkF2hqiP/WNAmm7mo3MT8weAb3hC2KB+VruOD4ieqltpyudP9DpPviQeAiD
56aw+EE3o5nAevsTJ897xFOcoh6MZyr4dSbdETas+5thDrr5ZeoSs+73lH+VIHBRZmsUSHY+KJtX
IyDQxop4ynNfCkthRvIYnqoU3ssgPHtAz0aBFX+cVeEp/6ENVsSk19izZQvO45yz27bTc9BRopRq
iO/0i+WYGgwR51TUhpcVYaETqqQEDCy4l9cTYUO3eG1v4IeIypR+3PSTGLJft1S0peyFJzZSSS+U
HUoS5tzuDLk0+InkruE8xB1lDsmwS5FdNs1jU2SjHTykY9j1f2CnZgIMa/DA9x4ci6PJ2BsVK85/
55Uu0OuhJtpu1E2Nvo3jH0uAI33oSWOlbdTrM31i4v0w06zxiIy3SXLScTRv+GqmZe06JAy98iXw
V1cgdJNMpwO5IXNE1H3mbSSuWxeQplQEzRQMu8gs795ZnJmU6SpaM3ffQJauU89076HzBeoE9EWE
VvsTC2PNpe3lS9599gZb78B1EvpHRWEI58YgSVh8JDMaCpKpg9mr+Y+ITqU0hVR0A8yMPxZzMPEQ
IkuNjn9jz2JCiGcLI6hDGgoVt11SuMGjERa+e9elBcyXN+h8l/AcBg1usS7C1vIYJEuud5HyZmOU
dmu/WGg3guHmdG1J8yLm2NBBP2KDXuvcEWIOs7zpOLhc+9Pr03tpT/QI2MfgHSxsXUZ8nfhaO85g
fUC9pKIpA+/X2VTKI2CJrFr7D4AoE+I+pJqYayt09ewGQe0sb1Hgfx5HZAN8MwCEHKmguFplZWu7
td+28uWcuAST0XAlO18DKJvTsbmzDrseuz5ktSalvP46Lu06rwPBZ2jDFB8zGmqcr4aBYtzQ6UIn
JqQ3RN0hIhbREjBW0Mvs8B/+UNRYW1o1BUH6Bq/opzfAjaEh6GYy1O5SS3Bp2ddFdKUoV/mSGTld
zZ4wFgEGfkoijUlvxsfR/p24c7JpWr4kCdXKb7UOgtdygRkzCKRKyfcBHbI8mdOrdzBXdLUu60i+
iGxUOlNx3mBZ0TB7t9UwYM6BkoSOmzaGQV0vOu7KRFKAYpWNB1fsaJ2B+/KEiFLsQz56w8td6Z2e
6XxhB5ZHBn0Mt43s3ow0fRfGoJYGAEluGMCUH+jzMAjjYMKtJV8Zuplb+vfAbTqfNycu+I0HwEkm
oAsWYXT7ynbTvPsIw1ivYml2Y7G8g75UTXlMnAUj5Fhkpo2J3uDYISI1Cc4LmKBPqrP5LyZW3zeN
XnKbPiJX1D9MnqKQ6KZEZJpDw7Lz1EH3HSPqRUfislV8Ropc5xLOaY7tBERBYxkCGXttOfAZwjc1
g3WRuRjm+3XVHK4jbqORWL8anleVyIwKnbNIyMpxHA1FyjMePWeAcPTQyXrtKEfGyzXzYxImyRTF
s1vKCa5s2Khiok/W6C/UIBW+IT/zXgQn7YqyLqo0kL1KhrB6ns6ciDOhYO7Q+QLrWIcgW3YY/JzP
VnvQXL9ZuPq8kiQpGUo+0iZePVbozoF2+2EHER69oiXjT+wzjwx0X3uk2xeA1XQQ3nDmkvKAUKFf
cOIsKZfWyVryNXVmwXeYBtLV1d4sJlfVtxz0OmPVzLgLEEUkVYPdzj6vqL7xtesDDI9O3XMlOeHN
g+UlmFDc6xNPzFIGWrM7V2V21x3XnHeVHZ26WVKvJMfgoor3N0VDoyW9H0eR01naroogaQ/5KPBH
TLqhr+Wxn5ph/gfZnBO1xhoW3pFRCFHMcUhUhHZG2kwDTCdyvKD+vpOT0t0F562xwpjEPg1r6UiY
xElWT6HxgBJll/tlTKlLa077HA3O7B81aSN7immU6UT9s1sNqwrebXnFooH/n97WYVOJfogjmkS7
3hfDNdepfWcUHEtWTKmZjkI7Rb56PCZ9na731LyVuXxP8kpFyws7ZhVru68TN4myG7Pyc80tsd2W
RtNGAs+svrPO+8kMBh1B16msvWlf0AhNa4QUNbLy+wWRUG60Ja426tE235afafeIsne9M1wv0FfZ
TmVjNDQQEQWLwSs5Z7VfN9w/Wc+QYA/tD05TohX6t15az7ZqrdltRPbxfH5A58O1c3gi9eydw1/3
HF27SIMSSotTwPD6GH46PEKUtVC5wjOBiYuU5dUYct3mi2Du+Qw0ZKYgp7tQj75+MRoHItKxiTIo
Bm+cWadn+9FDI0uLEGmADKkuovqp9L3wa8L2aOg+ZtA5tKYfjUajgkDWlso4zK6iGvjRarMeuSLL
ytpAHNiLJWF/VCbDun5GYbEb01ukM5ntQ91WNKpAf3jGcb3tz9DGhiVj1ZKh2BlW1U4f08XrYBS3
hZkV841Nnr20jmkWkAPa2fCwrOomx3RJZ0/zYSczj6+/7lN11o/PrVNbFD/SD4hEP3JYV3Nu+e08
p341foya1QctBQLr8PPyrh/xVhxhaSaNFQKekiqg7YgGP4QLrrrP2W/hp0Gl7gl28XTW2DphbcjH
mvyBkGoOir25JO1QQlAbdWKiOF+YApKi6N4No6Xc+RAZHezn2C9N9tc9oatf54eMAmVR3m1Abz31
LS97aAx9GlmOUebu9zYwfLBza80ZCZi2ymiTmMN/pB2LpKi/OphG2blhbM2cQslOZralZB23iRmN
+TOF87Bqb6HfRZNxDDh9LTtu+2iEoBCTt+7GsonVsuhZlkOisbMCaNMyjySda/+t2tdrR5YAEOYU
iUjL1HWM15zoold5hFxY9Oy4+TTJv0G3Az1cz7DVhkllxaRDdWW7byear7ceNGWynaSNkX6AAH/t
PuqECYnuOiSprXNnG5K2JbogFmmoDwcem/D6Gvw390WRkDJcLQjh0Yjpcst7cvZz8j/us+ka3HfD
dzfcu1c0BzyiQ6ZxzNfveyonulj7moOum2/rYnE4uFe2psryRnXzuj4DklodENbQ1g6VKmd3FQOV
2eKdqKEZGIeFaFx6T21FyiSPuyJb6p4Q1y2C7k5kqrW0ZC1p6b/B/wvneTy8MVa9Dy/GqhEkpoVY
Q3epupbmiJRZj2j0Zs+KOi+ixC1z5nbA9L/jAxRptAfmA7koph5C5a5JF1X8Qfyn8yNbKJLIOVrl
LsuHqmj2jiONFu7NGXF8fbyXQBPev00c5JloUwDygGFfzWnfmkWomtp7+mdqIyfTn8E9dXRK8Iw0
5XMbFXvP1smtG/OME5dnvOn1wfy0wAC8QvQ7yeHz308sSO0mUJeZTM+NP+rUjTm62rlyvF4nf3oo
ber5PyFLnBpYXE6aLkZmU+meexAwr4xrlKqU4NDF0gQtOY6mmzR43zS0qkPsZvA0t3cVYpxoueqW
5BFJ3Jx8rrR3NAg+RL3Gu+cQqDOKPStfGfZGl61JPC0jMIHSfBl7ooA9f2+RxB60KEQtcBxcgeBv
/o/XX+ZJL/vioTRqG+i5paRcAweX25X+TNnqTcX0vNGlIyki/8NotQuqgnmw+lLeTjCN12bfUMZX
prd5Y/d06PLNSmdB035ueZqhszUhbyJuqcQR2mg3f4QmGCTGDsq07xg7c+gJXWPHVZFdHltfQU6I
gzrzyvEuGCAbODfuYOD8fp4QLjCNw9lZ2GA8+A6a1t8B6px+EAz3v4H1+x7E4aAvUnUIIClVzo1O
u3mIkza+OTWHqszQJXk3ttSBvaxiqNzh2zYd6zJpRGod0XQEg+sb4RC+uPSd5OHgF1bdcTqTxkHY
any8jehd0dKWBx+p4BAhsZPkTHmoHKHH19Kjb5lviPPCGjqdLEO3Me7S2pTCwgtWeMO7YLJyehm9
Po8/nTbUSumGlj7+Fjye67XpexnSPkE5PE/nnOuKDjC5JEQZ2afwtDUUSnNjWLp9XnpvGt+fb683
BeXqng6VidUvVxG+Vl7AwZfPG5RJD0eT86UcQ42956f6E9ejB0e3q9KCSX/j8U8lvxfLGDgeLhPq
nDQ9R6bnagDQl4oCts30lPonTltR4b+BkTrpWIw7sqSrivYMh8Lh+xbIgQm0V5c1cjCiVhDabbGZ
cSazbSy6DTZuzoT9zZ1fRMRaSnqvM4N4aFJay8Ubk25bWbVb6QKEDhGK2rtdggnl7Tgyh7Hw94O1
wL+MiVGxGjSBgqVQv6Uj8pO5BoaHYgZgomvoEMu8nA0yPqXdSzk+bSZqI5dtlWQO4Wr7rVwybJjv
Nw4WfDkl1uZaZzZfX5eXRc0o/cBVZz2QHwrowvJTViCh8TF8u0p9Ivmqc5LnPOVcwhiiBXbIenz9
fj9hs9Di8QACz9UlLMgNXfG8ZsPzU5GM6afMTXLH2SFPQsAW09K6N3AZBXSqr7Mb1DohNSQtFWLY
ugp1exOMooszSTXFW5vzpzJEkgO8Au0PmkzIT0dWr6phEaLOPqVRqi3J4pQOfl8JDwP39+ygnfks
0hh5J7VCnQGY+HTOcKxBW/KyZWam2OgBr9FfPaLrPjf07J0NZZ068MCCorcLebOiNmZ/bGc6Tte7
vqINeLY/O6AtvjO78MzG2hKSudNrpuo5dV+RcirqOOtpfxJHNfIBLRRnMwke2gi56QWOfiC9fa91
8LK4DfKR+BXdO+QVb6dzOlx2kfZnLbdGMR3SmqFzreoM3r0+3de+AJueii+q5VAdoD77mr84DlZu
RuQJXrbIsu5gQBxFbk7JkdB0Kah6lmzvYf/6fa/0JDzde0IrVpB14v7o8l4tM8MIKXurm+y2mReU
je8yh4bz6TtUNpHB3ZMrHoPwZrXdzoKQsI5ZXzU7N1/IJ8RwcKfOfihP8B969GFTfoBaRVn10+uD
vGZ3Quk89YVFkzDif3/CTxdoA0EgJ+efrKszr0ttuacODfsoNkMlK+MIhiWzoIgThULtixomKeWN
qMgYIfJUd6Px0oncEOkO9hELPK7pp4MO1VZG02aIH1axm1cGleoj7eVpO591EGayQw02xPl6TiZ5
FbS+l9cf83INcNzhSkOrQJcBaVrzJ+d0nK2pT+u5eqRE6VwukPlsLmpHcmgp8G1JbqB3eiLRvn7n
K+UYfWvtxNsuJy92hyZFl4a2nRAGLqbEeMjqXvMUKlpeWP4hLFrZDfHQwn34Buakd4E6Ez/HsNU5
IjjAmk7hJkGafLJkUYCrvz62yzNAD43286QPqPNH/tW7rhXy+xWvDwHHh/5MbfXOIM8wRpj9s8c+
NykR6bb5a9/Xu9T7TzjP17uFwWhxLZJSKCcAUPzEufZ12aZrdw/0f3BXMMLzOwH6mcyPdHdoXZq3
WUNgfq1KX1NKLKdrrK/tSAYm3UUtCTk85TSI/OLWm6rMeatd4lXujIOSnoyIlmO0iFwpztGL7IdC
cRNd+8loV/dhrsPwfyk7ryW7jaVZPxEi4M0tlhtPP5R4gyAlbng0vHv6/2t0c59NKoKKc6UgNZyF
1eiursrKzNqzz47Xj215zx3tGh9CiBQktwGq7/oPmxViP6/MV4JdNKYr0y9e1sCtl+XCFLqZgeW6
n8ngEMloAToKwy+QpJzhfudtEdg9y06M8fr7N/4z3sdXkPZXWEva3LRM/vq1poSuwNgqGnrPP9R/
qsvdGlBwoDaHBdV4mHuQzFDjUoVbe+2x1L9/iMNu4/8lYjyFTWyUQ8F8ckEc8X6pwqGUzAuEru25
6EUFx2PuBhH2z9EcVclruq6Gn0k7CvSK73YledQq7twHh6/ikkvLfRmJ3W15a/fOFP9pkzEtv2aG
RWfYif3BmqkOwgmqF6LvzZBJnEhD8PLFslNCGroIEjQXlIFdo1lgXQ2tHQGiGUgAX0stRLrOsgfR
IBCBnwlGD0CuSwxNc2dLCH7ltCBJXWIjnL2lhCMjEGufu7Czs4XMAeX5zp4OQ6o7nTL6R6BjVh+j
Xk4oGIN+Zqot13XYxOiNpAZ1LjfZxjfnzmhTvkE2TfWtdITMztNwkKexwnMoMy+BByeqPePmMozj
Q99lACwX2LSZ+fr7t2f9Yw/RdiVumEC25PFwGH8+BkwqytwFmeGzlpi06utDIaK2fjBBmpIQwetS
RUgAexRlNP8VrK25/J3S3pbFJHN9cy9lF2R3R0khUFeA/to1mjbxyVzt1FzOXRf6yb8pGGXw/Wkn
ol4kM6AswruQw/1LcHbQ1kMCMPsnSIWt1/yFCQG39JWmKpWRFpvqk7o3hrwL0axCa1RhO5sDWXT/
fn1/zoaZ9ERh4stZTzSrA3LzX6qUeaNcDWiIPAW7MfbkgUNSO+nZWOEeZ4wrOgjLv//IX29HPM1I
URxknIHUdP86sxexUgcv0quftJJPs6g6xZHCbCCHsNX54Nr/NnD655pQflkODPsJD3A0L//gSJVz
J/P0pX3KsyIg0NS9FPr9+PwqGBz/bRANUvKWWDNK8rvff/N/fD4dAOZ7HOoWnIF+HdWAB3g2bqGV
PeoWzUJAkLzGn7rHtYWRjbjvbOTD/1aU/uMBeM3Ut3So6CibhOefD5MPhd/H92B4ADg5ood7EB31
5Zcao2Q3c0XUHUyaPh+Cz79fgF9fPZNNaAEEsgyE2/mPC6FcFxdKTLo9FgSX/WMYTkN4zQY/gWjL
Q/fGcPVtSEv/sskPI8L/PXgwKIijEYUnlCz23C/fu/Sc2dlr0T/S4cy66SVwW7G94pJY4F+kVKwN
jhrO55GxXZAH2UoSpaA9IkHFPLELqUHoigny4BCAy+wnWnbQrq+9XUv4R8tkERbJCI8okFlaZxrC
DLm9zQ5XSx8Xrmw8I2eUQt/fL+uvmRVoKBsbTBGohRLz15oj8ZJ2FbZVPI7RjOk3N5adl8y64Jor
u8vUlLNX/OhBe0yN7b5NNPNnU/IcuVz+5SX/GlIwdINwJz3obcLdPziASzVGqTNuxWNwEK/zFOwB
4r3M7FQ99/sv/8+PI3LBioGQAQZKSvfznmYWrYd4cPce8C4JAJgKW4KubjWTwI5u9+9tDGzaf4nj
stJC8s5JDj3c0X79SCYKrl1Ejvig8d7iKJzWtG7312lYJPFFiu3n6jHbRjr6p77xB7d9sadxb6sr
ZK3E7B/dFoHy/KQZ47qxy/w03OouFMSQ2tcqgemrC0mR4N+OvQQd5rfePo1VEvv8Vpm7bQii6dDj
ks+f2mWQNQe3vNy7lV9LgVKWGJL1q/uuR/ulUhW9N82yFA/yWipYGRrT8+O6QBbNIlG6AoAIerxI
KnDsXOVwTdkJ9GRzLdvJ9WyTyQVWLtO6H9lKP+e7eaqSjsIeQScqUfyxqEVEPDd4X6FpCxr5oDQy
JQzT06PnQ3RRIFJGwtXPczvJryStJNZ3ah2GwpciCc1mTrxdHjiRhDvJSZ9UEs5WFUUluZfftrT2
h2vYGy6TkJfe6Df/NtQ0YKP7otshvimCrGkuC9+7gFqyO1cvher3Vi2WLlZ0OC4U10mTl7VgQ6xO
s79q8Sawuqzu7IN3q/j5EJzpaSnLG7PxzK24JbAUNuukEBJdCTIFRC5m0M2SMqX1aMJdpBFIfhD9
/xdW0Sm122BM+q4K2UkiXmCZu2Q19NLb/5BdhkXc79iEfB3dpaC/7aVVPsYpy00fuc74lvDT82O7
NpbNAhqTLUmUCHP75tpyrCL/obZp6jzmUzBMHwuMJKAkoPHw9uis0hK6vw1JjJnUQ40mDZpi6pyK
3nUha3cwDr+Ok5kHpxHRi99dZrOVnf00hx/zOm3MusPojzkcKb0TJEkYU1se5PILNqJ0YGP+Chb5
WBamd+vTRjL9G7i8eMQh5F69Pxh/KFVilW+Mzpu09OEnnbUQQitnbSVe1FKAZAKF+lZX7iyrJ7i/
7ktvdgsjkrt9KvdPS7/xXE5nWMv3GtAOT42s2DPvdeX37K/lQEr8Fyxiy32duKenN3jo1K19NRgG
zHQKd18ZSAGLQJrSeLsrpXsl1L0B9KrYraE6D0qLp1UasBwl3EYH+VD8hLmsNAM0A2xWamXfonJr
C4GiJkD7tV8jJcgkGhILbnuN1938LgjL0UD/o1QORF5Jcu5VFNAJXLT5bv65Dl2reKe29eSvHNny
OLizic4hPe9zaA/iMo+m3IZKMJoYaE7uWsM25vI0K0m9KtVLyClsTAXhFbZdeCbQG/za/dx2iQc3
DlcvqSHRDXy/YFJofzG72pug0VdZmkFYAZB5CUoHFkP8A75r1ozLVn9TtcXCzYeeYVboCW3oQs6O
QYxitKujXuKIbnyevX52LpHC9rT+iqHHjQx/B8tjPGBL8xCY6GXS3MW+qCQLveSq4rMVImwfAj4t
nqhCHP9eNVLpAhYDJuJ5k5qv60h2gX5Jsy/lNKgPbW0H2UU43lwjo1BCE6US8sNVkoCmZa94gaA1
coX2lbYaClFWJkrPSsm026aAFaD5MHU3SaOACBEJPy/9Obpv2g1oXFDXeecegwEC/HZsU+aXUD2a
mSV7fJ2Vedmzlwt/x5RGBcq8SUKCaL0Kj8NYAqCVxamJDCjAcWS4KIU7ddgW9fsOxUnvbFv4CSMx
3m6cFFsivBjqlmWyC5R5gHo1P/b2EfUGVoEgH9AKYclUpKQvx+NZYS8ZHVyy8hYoxky2LhXkrIWd
SqbsNr28NNJVqvPmyT8uNwUdab2jc9RPOjwodv9UWPIIumRCvFd/PeS5PTAn+7LphqSq0lPb5rzT
qDOCAn5MQwE8nRoDe36cWhDdst4qiMPJcsnSYVzK8itTdfAPqs2hgPzvZjv6vcu2DxJ5bkr5844q
+rU0qlEZZVqZYF76BZnmKgEDe6+yPX9fDFuBXltfc24wktMs4S7vNY2blGKUe2hQMv1td+TWmN0U
jPzZIc1AMITfv2TmjiqutFYFLfI6yVa5cekYs2OKOwsyAmUGeTrM9T+YFS9bp6CztLLP+k+W8gNY
1aer3A1NtywctB9ACUGVfVQSUHm7ydQQI5GzSlE3g1nlb6TirK1nnGo386nzD7lTO7bhl55mevY5
ReDXxBMQg/G9KvxQM76qapa3uhaGMahBcvS0lmRxU9JJSStFQltMkqE42zM7VnfbI1RSBl1/eBcA
dUkaNaVzNXzMN8TJVR2LwcUnDKCmXeR9gljDrfCV3uokbc4+AOA0XCbTRBRwGVWfQm3bSPEhdSag
r3tclYgA93lnT1hwYCa3N9Ep7QQsN2RrtWPsVznMgvfLG+LBdUDWiaPe6OB1UixTbpJHrTVyTc/F
/U5XiJVXb2xBzcmIDMiVdN9b2t42auIjx8UxVSZVWmdPR1ZKvqMllSETioncMaiWOHdeY3skWhj9
yTjrFOPEhtkHRth9GNEAjoJxsEePtle+dYlNNSfiwkJ8Bk3XSevsrPW/CPFlVunq30h+yG/kRpfY
aJ2Nkjeg9fltN1N1MJRYittMrgKeakAnyMlX91FkRwjpDMx4ICCr6KSSp16lhyh0ZbTQnKFUaR2R
kKA/Vuo7vT33XP7Y2C2S6qkSUgXyDCqzxfDHx2JvzqzaxtkAVTgrSZAHM7ovar4X4lcjlOoEtZun
FH0J+l915grpLNTFaIocTFX6Af1+cB+OTSdy5konvvutVi9b+Jg8vUJE9ySjMqOd987xTUm2dOY0
HeaPSTo3HsMbDuIhTo1Skk8JIEWfSlVtFAdIr3mRIDR1hZkDa2pDdnbJpk9aB7kNXjXjX5DQ7s9O
0+BK/pbubRbKuMAiveD9d0PldeKtueSYF8d1TisB14ESKxuoSUe01mcMv6q9n85hmO+Vf6/BCiNd
xtI6pRBkMx8+4XyAzdySZXMaZ4LRctpMxHQoJZWxhFN50s+Bz4GQGjMzr6pG4tQh3tTZa8l4PvYi
QyPlvasXWTNOuKGhPzFyqWZrvgxKxg3/qBnDC0XIKtoz3Z10KP78fT35K0aBQyLCKdoVuF7Dq/8V
pNs9fxV52lQPddUG5TMOSCqf32VzcVMSMt1V/P/6YBrDlPDAM0DmdPP+QemvSmfsQrFnD0WVdeE3
hkSbAe5aLUzwJXY7g+bepeGqIMz//oORkvxc0CIYtHzIeUzfgLRger/K9kyU76zHbF9HL9uNkOs6
bVz0YnhPd0i4RliTHSoLhi5Tti3RmqQXzHYz8cZWGirfIcujZgl6y/hmTWxkRBkHAK4lYdp8B0wN
6424DjD9yc4m3rfGeMqyXfTPfRosm3mqgyxzC6g5JjXttVmqKcAHF6Y31cSCXS/eeWTLG4dPKbSQ
TUvvF3duZzgMEXZVNheKjEvfNCdeVG3TGSe09bs131ro5EzdyYrBa58ZPs/w7BtA42B/xfkS+53L
5tVO8FruiQePJ3CNaSgvybzjBPLY2Qm53G2foFG+oMLeapJmFLptFTdemYvixpC/Jnm2JLkEvw0v
Mpb+jDC3jbaXrR9Cp4VxlctKFSXEnmKfMePEud2bA+319ewsSW6UF32/e8MQrsbnbYM6L06D02MZ
Ggu4TMZHdzFNLLOpMvqtupZwv+3glodeRXxZtnBk3Duiha1KL/k8DHSLDpucWiHgCbZ2wV9QzbPi
lpL2dgBFZUP//9x340KXdFcOkbr7seBtwkwC29hoOZ/ndQi69DQ6G9XjidOI28N9DWV/6j+iF97x
wTO7CL7sO6qRIu9QCojAHPChndry65Sti/mNjMsO76e2t6z0VK5JNdGPwLWHToe2lVSJeh5mEy+k
L5NpK5/msJXSAaXY0F6b+v4xeKVcTapWmHchOVRj2coMbsb1bRrInBZvqmM46f38twp1adHQn8kC
f4F/428ofvrz4ogZCVcRGsXrvxwxmKY/nzFwR4BHwgk21JBQ4Sz+jFPBCmh832q9+1lkuTPHOFgw
kfKjhZ0Cho007pM7OYDDoxtViaaK+hZqsJ0Ed0uFR+d5tdYcDGaEQHFukQY8LcvYggdNVvqxqias
oCO3TpdnO6iH4ZStrv9gsgYTh5kYnZYPmFyAHZWnKhoH8zz1/L/sVtulId4UJVbSD0aL4uM2wQXP
zxnzKb8mQ7kVV8fLFywPbat/j4lELi4dSonqxHwib8MTyLeXe7/Fxu0qnCRqz12SBuMpH1eMKM7W
WK7WYxQ17YsRbEyZM7F2C+KpzpbzQgWyx00WtmcQARE9pN4MGuwWTfAEL7GJLguM65AvWwYfqmay
nqfenRdsyBz7i+VH+UO1eoMfg0wUL30dTWdmbVqva72m+N/0X/0s614Nyy5fKtdYrXgfXRS/Md2d
pJ6RumQ4Zj4BkdC7PK+euzMLoHD6ejCfoO8bf0dz6tzQ9tXnDROkS9uyWQNvCO/4rha0b/i54MO7
+OjD246HiCkC0xTtT+OeMJ01qoLtk1m5+5VOsitOs1UNb+a8a98mTts/p5isXctt9N6PoeHcksgU
F1G0UsVHwfpIj7e5mWSrZwu8ULLXg2fcttO7FjHvR7P1vD83O8w+JcPYv9vopj6lSG/uq6Efyxj3
AfcscmFxRy/7xV8LF9YMExnvTWecHgV2Xm+EPViXfenlZDDXRrIzt2mMN9n2dxsu5Yducpe3tWuO
D5BFs5clMJmfYfRFd6nqfn/EPi/6gOKkerDSxHsb4orixgU2ozEuMeGjienFJ8Yv958YplLckFcb
J2rz5M7rp5bbBKDnBERhMPdyCt07d/abD+24NOIkvXeuzjYbX1M7F0+RwNafJsb4AUcW+7y0vXNb
AmE/27j2n5d93r+XfSK+pX4O/X9LjLOYyx4ghFk0Fuqhu0Bs5Z2Te9ub3TbGZz8d2puFKu8+Wwo8
65J9w0cmD4tT3gv3LRa64XrBgLfhU6zkYlAvPbatu8VFGPbBNazK5D84jLwyVnD6ZnG93fAnYGwA
XFIc/TziYV6aH10C8MVYy/CNlwbBnbPnAmnOwBcAivQ+hiSQsPMWTFXPIhTN16kuvDyGfCWe2Jqk
plG7cE7sBic/BDnQYUrrKYXD/nXNXeOhs3us/kix7z3CyTshcvxC8ZB/hca+x2Kfi69ZU+bVaWHU
59vOWxqq88SCN4UMCneQ2cF0lPlA3wiotRPb/KeIuXhK8Az8F+PNNro/NiOYrh4Gpffl1E7EjGwv
3yHPG98tXDZ0T4fmNmHtHodAnx98TBbsOKmFVZYnI58zqjIw23W+Vmk9/GkFY/OSUXtcjAUywjmZ
AzOPU+CgC8zo16VAC7dO4nOGlu0eq/W/5sF59cGaMaUu16sxBeVpj2zcG/2gNe6tsSujJ/Ch+o4v
Vjkn2DztCxlFFl1ppyUzvVubKzkzwBTwKWwJrw3eFzENEvMrHe/1tEQeIwIYkv6nkY42JUifu03M
U1V/+3vj3RWZ4T6Kfeu+4FFoPJSk0Rwud31OXWd5mPKhoEPve/UZ8mz358Ld8Whtnv8JiVb3rk46
0z03WTle/W3xX21rqPtzkhj9QzB6ATbyUE++G1mdbdj6tSMUYhvz/EvmDflztzoTvPlkaM9t6QVN
HAVYzIZ/wOUIT/bQbwjjWOGHaa7tsymW8T7b/eE9c9KMy2QXWX6lcjbfp6DPc9yEdcIXEsSS3vLe
w/gz3lnon74LZyP8RLnzhAdVkccsvPmwMAPgEjpT/RGNEMjOuodfE0ekn0pa0EMsJKUgZhXaD1ZU
eNditbALz5O+uqUizL+4EAfvAmPLvrkDtBI3GQNI1wsVib/bVbwmTcLRxF/1iritY1Zl3pzR8YC8
uGVyLvI2/ztss+4ETyt814PenOfBZXh4uK8UkcOIoZadPtb73D52+fbCg/9VDH79V7dbDQ03FHKi
dIjdnTNesOXI+Vf0hR5Kd4xeMCtzL1vu9VenW9I69pa8PRee4T257erHQWt+gb7vPq7lGpyijCBU
AwAwH4Czi19MW/2xuwzCdlJPDHAlxuiudef+o4/MAbFWWeYvRmrYJy5h8b7p1/mO4Sz7vUk0uzF0
Lblz+eziHDDV5n0WzjPCNrC26roWZd7cyjTMiu/KVQdkSjqJ7HkIGbXcLUlLzvdOgj/KKq7dSdTy
U471NVmkHaU5Pm26RFHkVVVpa2azZlINi+STvNcONiUBhRpCQW3hWGYgRfjxIQ6+jCjfqui0Vumy
568BLqnksQXDCfgRT9kikVzJQig4ekg7lPSpic12wjAtpnClJ7TmY9p9TryoXucfxf3eQCcg7ceN
7j5qvMb9S+N9wOXIYE9DjaL7vE3zvD/Dhkj7uz4BUkcAk7ZbG3Pq/OalqKdxnuI08sbiMjHAIrsY
Q+/0Z8NopHovabbwu4ncOHnAS92qMS8rSfEMjPeXa0fLt3nnLl1S/MHQSjEyjwXGfv4eIWtiWYCB
ZWWbjzQaV8+/QWdPuzyekFMj9F9wdt8uid9k/tM6BaBz+5Zg1H9NloKLK4bfK23QhpUuj+6qMcUG
a76JQZi0gg6UIjrEVt2+txujNYe8Hr8jti8nSHkYEXl//9C52W2IJtIBjnqY0ehucRiI9paUCY1d
sJ5y978uOEInZwaKmiXjGKyyeavt4uuddqzgdaT0oxQyH0FYCqlBMpYxyGZr+A+0EkntMLdFlgur
V8vyH78ljGZfVGqcm4aEbjSkjZsPXYcYd7pueKdVatqCIUrcyvcvicPl17+QS4HQLhRaQIKWAuud
yd7r4rSHxrClN0RELZ+pmlnGjkrxXmFSEnhHInPg89oYBnaa5EyyzyWlB0E9fRkNg2fq73QLQBuu
icWWfhyZucgmpDJPVXWEtkGSEvH1hxihyxsJ61AFSbjUXA5jlkB5X+m+hXqa0gl5twyjlf0BjVjp
bsJsyW4NRpFJU8ngE67WfRbM3mzc019ycgj2AUsjblTfW2+/SWbRM46Hue198UhdjAVdPNN1NNuH
PWU2xHyyMYBsca/Cg4VDroYpNNiUDDDCMuWTFgpasdgbmq6EyxN0A7ypLbEMrDB6e4YFgNtHiRXk
TbtFiS6ULoxdtgAx6rabwoh8M2RBtHXgaNcZbeDUpjoYLwxmLq3vmJekgjZZEjZewO7xJaR1sDVl
9zsL7ynWkdkyhJsR4IzdWHa43TdL9NOGyYxC9zrXXleIBoEx2yjvDsRyVvMPZtvesb4xRAlkGDcO
ORE+fcr4SgOXjsL+G9HKvscP3qh6TT+gQBqkgHZ1InbaIHMWyReakLBU3lNRui2Yk0a6AkdaEmkL
TSoLCVX5a2atxa1eMDAg92E+00Y2iPKUR3FtfN7YyQ3tJ3qrg0HTBU9JuR2ZhAssvymR5LQD0ouT
iZ1RWktOe+d+Qm0opakjnA0zO+UFlQMuc94aTmhDD6M93fvUZn9+N8/UKKsbZWYbV0i31tcV6dHw
Tds3iiiHcq+7+QMk6pynWJCsDrjbHz3wjKkbxa1zet/4VBAWzI8m6vWW6BxlRX2dGBwzf6Fqy782
UmG/0KONrPK9mVUTcvvV6cGGh74r3NdsT4vqKfcxNrn21GP+OxVLRp9uMk2cA8sd0xrbXMPDLDKL
6Rn+F71Vh063tibVpJiVHV4953JF7WokUGjdp7YqnQ9mMhOa2JJNO8keMdp6yPs06Gsf3r/iifac
Wu/LEqBJ+0tkpNLfSm+UhX6v6FL60B5uFgoFGhJTMgmw2pXNh7F17fF9zeDn+mtro4KaYmiR62bG
m4uZQH5S8UirHRSvA/m+fByMa+f9ttUhLIwkaNyWevBw0WyjBaKBWqK+LNtaAsThlrAXKB/XP1Q3
zhpEykq5yheFycEsgcKs1Y1dQu4hcDWrK297OzyccR0AFf5ySUzZqVAcGhWj9TW/BTQJ2qjcnO+D
B1egPpk4pq7vtGcpjmCSW6FaD/YWSDOdCvG3vZ5TyLDeRxXKEOVLRz3dgVW9zkEBKFKBSUt7UVzx
ehzkD04HvJ4wTQYmkX2Y7IJ7yUe01k2e1HZGwDa90ZMW+hqdlIDIf3AKAX6kNZHaJsBm8voRXSu/
vJLh4/Yjrx9t0MUg8FUAwM92vTKKQwVinxY1px1rUEm+guMtzZ3zGd/17BzBQuV1qf0yqlZPkS+y
Ye4wFYpVnzd8XO7XjRYLguMS1mlNPi/Kwg8uutPSrQUE//vZr2QkABqUOY/q2m1tJK2wGxrQouOe
EzmRXnPVldTzh5Sb2ek83Yx7JhfZopr76r1pH2/9sv2jvSqkD5GIuz6V4cZfEnk9M+FWIveBCA4Q
+uh64Zo8EfEadIQGViwYWUYkv4elc3/cce5ezlN/l+TN4EwXJgSIqnoA/gy7/mYNjGGiBxr564oo
1q/Z/DcEQqWJdRD8UgjkZZ1Jt8EZ9TKU6AkbW2ZHxKVT4d55p/swmjXuuL3sIcBjlVkp1rxO1p6q
pmrHv4bKEqhgnN6t3fzsmfMWMHnT2qTKyER9ysqovq2YI6k/+MHbIoGXHduK9PGdf1w5hhwgXl+U
PiilAOXh6oMXq70MtXYJwaNcQEyRZQbQHh2YBOoba2UqQa66vOjM+NimOiC4ZLdaFziLvQkwPUfn
Kdo7OATo1R4E5gE82n7QsNzR3KXHaU2zszrPBiXlmVY3w4Fe8IOiND2nTrYG5Vl7AqH2s/l/UYhf
tf2pYLBFFUH1PE6y3sbqQDfZPDrJc5ob6w4PBe2z6L4MFvydi8AIbd7OtGxdvoXOdJiUK99/XhuB
M37D7evYXgdFKk2FYGuXEfQWRrIHQ85amW4vo672Ll2VAbCydc9V1x0vfEkC0gtY9oXsJHqkmfwz
MfXyhBZJJps5+Yr+1ju3Smg8IPZhCXujwEMDsetQwElj4AXbJTt0/JMbLdis6ta87n1qagrNNtnk
tVWTWbs+a02ZwShhjrLukmouSAvTm83DaE1Kl3dl2XWD8yJI+pja1hQw2fGR4Arm36Wi3pmtUhbV
BES/4scjUwMzSWkyjZD0WKLGZ/oG5l0j2RGCsBWLUeO0lxCJQJxhwtXMPzrSaE1nw9wRJ7372XDy
YDj/EM0xpYk3Yam5Rx1JCw+mZA3qRpwjxD7eowFNnifQZqneUMsG6YYPHr2vYnNLu/9alt7hM6xS
W0CYnheoWICi3wY2kt4zfWvL5i8EEjnbYEx6nGNuYZTQY7jlSIIOU9iGdIysTB4bRVwKK1MeMr2u
uIvIk0JDWx7DNRnl6TUXwokXR0PgT+Z57fEAqk/qbgNKl/39DTByuQSOuTcCqpxTIL3We0ZXHhjd
HAXIgND0Xof9XCluNbEPTyVpsKnLpA2ngME6N5iK0v9QFWkqcAbhpi6ykTVTl7w+0wwqU9+dmri4
dkrTt1kB1mvccQkX0VW5AeuAbSifWb689A3WY61q1fjWDJGAXc3vCjdHRl3d13M3LO1QJKqrTalT
8daUV44O2bBfZGyfTAb2QBtUZrBVgZ25d1bSVZrobnuD6OMs1n17ZN+akWa0Dq6Bj1luEfkuE+Np
eAC10GrLRbDiWCP1V7aiogSH17utfHZ/vE3F1kv7Qb58013Bm2JIx6RQ+4BjNLa7zA3n1PZQUbwN
FG8y/HjbGekLwsjQnqaNUzpbwPhATiYTZpSWXb0HZwzlS1d8mj5M5RgKxehNVcqtL/KI2omPipT1
sv4T8IF8RZoXREEoL2hr8LIQu6HQTT1UzupQdANKl+L6w4VEsQYw8JfbtVFmuJminPYYtpBBwRU0
+LwfzC31yCPTXfdXTfJT1LUsQVclTRgOfpGijeDwI7e6ugd8BWiAUR5+lvsuSTKD08m1N7dV2kTL
xZQkCeUKC3dNhlpp7sN6p7aQlZierjZbgcRRGO4iPbX3HjNlFNzAG7gUzNMqX8ZGiOaXCRBsfov2
O9Ee0rro3T069DyEsvOZIELKTYbJFr9TlmvyWY4cRmeLc7RgmHSWvgGQscZkSQdoHorYS/0FlwIz
NRn8FSFCgTapE4JgnjzQwSDF/NwWvBuKUUnNKNVOrg22LW7Kh/R3WW3JHlHJrr66GRpJlukqvU2X
4Z1IGqbIjMpkpQPVYMP4BzSiuG/aPF1lUcPBSK1Vpp+6rSyvCxUpUOrMLdgo6U1iPFjKwpIpR9Q/
mo2h7wVabQdapva6Xjsjc1YZ2w64RZ84lWuu0BD4HtqmWTMQYBlIuqRKnxLGg3TfoDZT8gcEMvl6
Fdxl5u0Bkyn/b201ZLbl3JDglYOxD2ias6l8waLe3JdTZ66RRdYjyxlR9JIkpVJtegqS6qGVSs4e
tpscx2EyegC6qbxNg2WRaawFpVreTAqf85xC5sRlYrHNFS+Oi3yT1hEpfoSv2l9bq6fhIsr4rkqB
UEV5vdRw9+V1nnWlfOuBfxDIgzXJ7PU5BE703ZOvRitaNrm8d9bm+JqFp2mJOgDhpiTzEoV/qQLI
WCEOPOPvZnlgxJOziFBfIvVgS/XrDzdq/3/8nCBKHYdOEeHgtsglGpwSwVxDfw+qZHPBqWRkPX5o
QxV5hVpM5vq6wJdKXH7kB7dEceA4plSJajtoCJM5gxvjI3AiQnNYHzwrDbm0aTEGNu5Hq3nNfEPe
h5ozpjay8qvAxHRk8Ri8IN+JUm+RJ3rQtB1jGPRwhR6V7/BcE74Fuoe53t5UHeYxYaxYkvi2SMKm
lpjo21F5oWkPpkENa8k7yhTrAndu7+cHq63JVa4orPoZNzgjlVRDHfeCRUhem55Q0bmmTHt+cCmP
HC1FH8cp13iKoKiTaWU/y6OqSyXHX2TaIJQJmg5WeoyF5tc3KnMTXigNtzK02CRUNm4q/AlPSicc
uEjRNLU3KAvyiRiwIintlhdm44qDelKCMemnHaIc/e8bTdGksyy/UOpvq9nfsA8Kre0MRietOyor
cDiXiknqy+Kf5VODNbCcZNeBjfGqnR3y9nblECPYuSpCt4IFNENQHaKgAPqnKO1cmWb0pi+N/aVF
kjyCdUN756yptV1HKOOiHg5hh9ZKgZfufF1v7+VW0InJrCzid5VJaU8paQsuf6cZTvyDQaU1mvJv
MNIyoCM2FtginJQUIdmZuGHfLd4YkDrqWlLzmFV+YB0l/jRBYUsvWWe5Y/mBcCcTc2wd5IKHJuYs
DD/baIwAhjLdMkxgeQSoGnUczyoEIfzgiFwMVEL5VGstruvKJLotcWAVMRQrGdw19VkfiiCtofNF
YLqcPk2yxd5G5n6DoiP2TbYFnMzSGUryKkXa3I/pGZrTHK1DOl3qcERnRt/pSEU15KyZ3lJMySvM
VNYXKsf6RYGHjSL6adX6AmPeNU9iaYZtfjUyHGeoKMPGstaH3SLS4Gfl19W0P7dQzVfvBYkSI2ck
VronbZV9X3uTHOoalI1dvB9L2DX+LbP92QuR1VjpZN7GANeG2ANFnqZT4Y9b9z21WzGvZ1Rze/lC
qW1VZ78FhZs+D5ivueEZr82M2YHevjvBpU0Ah277HLT+WaJR1vNQMM7jce4gRWW3qKISf7tl8+Tc
N1sjqteGbfQfz6Ct+1r5UzRfGay409cs6s0Hjoc69SCWbvrDbLtevKDESupbMvN8sKgcWMSCc8ek
D++C8N69gfll09u1Z29dazvZzFsrzGV/tHGDP5eisGFxCzsgL0gJv9BN3Ehs8Ygqdzqbywr/yxmy
5aH3Zl+A1FDfWU/N3jQLoqK28K+Y2ke4/tv7Ih7DvNrN/uoO0TiKeArx/syvbrUYGMjmwpieDYyH
qu0EHxQWeZzTAlyN2GuSpXTw+DQbJ6BbazAb6DTt/bJBdQqLYcaQE2KZu55EjplgEefMUocznBEf
/LPJMXAQQLum95RAbbWZ4JGVcxA9MCEiH/3YmS1z3c8zPavlTSX8uv8qvAZWSzRn3vKIcnESV6Y2
2g0urJV5l2OBwBhPFBZv2jQM2vsOxNN9jqpBGI+eYP7VXyFBuf2rNX2/AAM10BR/qXf4TuUFU97Z
neMBanMLMow6/ZtfLfScmDj1GekD7avYUzi2YtSyRSSN2+PizkawRn/P42UKHPHF20mvpKxqBW3T
vnwKOAysNDWeYMbY/ltIMqxM3LvRJhwssEp6UbgJ0YTKt9pz71JaL80W09eUansVlg1ILMRVTTjW
ibJK8RXzPUcuMH8OQdopDlSKJFIpQ7shdIRgayv3RmX9ohi8K6YG5bOisKpfUqj+JdFv5nJWv8Wy
9oDvhG0jXR3dyyhqZwk5YZyDZDsrYqy+cBTkqVqkCRMfjtjMXA02awB72zxNAigbzjl2G3jR2fvu
fUrmrjfDN6u7N0Z4KUeL5kWeB7JE2i2Yft8HjCgF1NUjEf1vzSaTo9XqiG4DfH/xcWzDpPmWj6Wf
/L0wuhxRnjmb9buxGl18AAY5wFd9203jTsdfKUZ3vi05CLNXmaNNM2ioXgNusu0iQBen8AqTNl2d
MzMI5UVdqoEI+ZGVpHxJGw4HQ5Pz5smbija8besINTMxbdxm33TWlFZoS+lGY7g3eZQTA9b81jKQ
UqD4fOM7TbL/MZF42FA7IFLOJ9RI4AUXZyxRI3y1K7uwjJsYqjwV8/tg4NcH3R1UHyuaHzPQK382
0O9tmYiYfJrnKYbNp66dGUW61qbXXqa+67sY0pRtIJ/CivulXaMO8tO2pAUpgBeWVwZe9FdvXLLq
Fo0b9CQ06EEEWTqzP5Sm0ZkvA6qe/2PvPJYjR7J0/Spttb6oARx6bLoXEKEY1EySyQ2MKqG1Qz79
/aKqpjvJqps5vRyza92bLJIBBIT7Of/5RTCa7czIqCi+5ggm70lqzXe1cIZXNh/ZBPaqMoB1zQi9
yJJw0MJO5BkgIqY63dhM72MKBrejr6tvElDMizIb9YOTjWM4TC4vogRfNt4anPuroMeUudsmYzG/
dgaUMs9ZxZT6Uz80L23c4AmywAEKUBLbtx0C2TPyz4wjpgs6g98JY8aNMMv2wjLn7AWKcnvJ6lZw
lzMjAZQr9S9J0yk7O2KdR6W4jDtRaBP6X5ps9QkXH1a1oqnlA7V8fOi5+UXnRfWg20EM13MvQL/f
YPvPB0LYElgfnQsVgREEFy9vevHCCCI3zwVtXoUN0pRpfsJAu/W6LgUh16zR2sY2lZ6XMtay9qa5
pjnCCifOIIOJ/mWtShhIsbB0UlKY38GjKDCNWATiH5Gp7TnuTEyLK7sQeZDRIDG3a+u9XaZ6kGn6
dMyiWHt01Np+wukmfU2TfDjAfNQvp1njKXOtaOM2QoW/VBgHMfW540tw+9kTatQdsEaov7K3sTOM
CGW+KppRbZKY945W78sA2/sxoh8iiWHKrirVLTdSSHdrmuq80YlYfhKlSO6j1LR8083TzaSs0U2S
wd2xJ1EwiR3E7GPB0V5Uhs6SmirJGMCwK9utXtrp21wr2m3v9Mkc5qPavcJ9ne0AZiMAoJEoY+M1
eczKEpFe5bcd2jvsHYl/LJS8uXDk3PWhOoiyDEa30iGaqum4RZo8PWcuvVhQxb3qCyMaIYbMxllG
IOO5yR5/tsYDvMFkMW+1qi02QxaRaE4s856YmxhOpJymaA93c4hD1qX61hmW+EjIW++EDRXc9RSn
05toZEz3NjpM5PWs6buAL6Lf6ifH7yt1xvmQSXTmqH5DEuI5h0UoGUfrph1l+VooREveZc5I2gV/
sXFO84FvKXvmc6WoVbRTldEavrgLZCbz3JlmGxUb7ffqWnemwx2ac3LtR/y3tqTlQujFX4kBKsIa
ZUjEAF5TR5oergtQMNo+Wc6XaHByeS4mZAt76DmNtgdHy7WXZSF0OvMdd3LM+xhufzZ4tsbbxtoi
gIxlMBMdUV6qqihx6IExSj5zGeSLYrmrjuwMl97sMiX9GSaRpKOhHjxg1sL+XnTLFJRVNNjns5qp
TKJrTDuP0xIz2q1GtJNbsaTrVY3dhe2pudlfpZmLrprMapG4HQRFKGlepjJg3y1IuGqCw5kVBdip
SUQaQ9yqex6DQr/KhsJcf+qY/JEnjNEOzhA68IINSYW4h0+OHBhfLJoJk2un/yaT+6NBlOxwfzjh
/cfr/J/xe331uwFC/4//4t+vdQMuFCfy0z//sX2vL57L9/6/Tn/1z9/6+Df/uKtL/v/DXzlPX7u6
h77w+bc+fC5H/+Psgmf5/OEfYXUKtr8e3rvl5p0IbPnbOfA9Tr/5P/3h395/+5S7pXn/+y+vxD3I
06fFaV398seP9m9//wWPrO/Y26fP/+OHpyvx919ui3p8r1LMXX7/tH/+yftzL//+i2b9ir/aKQDi
5CZhUhf+8jfYgqef6L9ibIatuDjZEODEhsyiqjuZ/P0Xw/rVwV4FL8hTMpKFvuSXv/U1egV+ZP5q
EFWEKQW+HAKnCvOX//7qH27hv27p36qhvKrTSvYck+LxwwOEszoRVhj4EmzrkpBhG/pHovnKGfAa
m+D1jVre64iYX3QE8KPX6i6e0i6J9qz28bigo6ncjMBEwqRreNXQrBD2VdNrP7ZF6jGdqXfJMggt
1CtbXKgkmveBhEz+2sdVkviKvSoXDYTaZacWUUwOfdO3YuvogHXeoqUdMfB0dx6GMsmB2VDvDQJL
1cbtxRZ+ZPoldqRWh41BKA9peDAAIAM20bNoMpd6mqABJsl4iDZsFARKB/BRKJdSy7YyP2prQ8In
JAOauNeSsifXo/wS5qnCkge0rO2IP6rQMVc6p15lGONrZtv6LjPa4sCosDvL8SdsvQmz2Kcud6zV
i0xitv2xLtx1DxcQhUPtqMtbp/UzQuyo157JFUjPs0hORyRd49HW6oUmiWkr1cvCOu7JNdFQ3Wua
Qse3DLFypivAxVvmePhRQN3uBQlllXzM4lij56HIineti6Y6aOFoPwpyt2/0au4Lr4WDOHu4g4+P
0aAbYAcIrh/L2DS+Uvmb9+zx01Peuu1lZKUjO/9sMf83Oz1RNsQjJxCI5+xCb1zcA9BAiHr0iD2E
usim1bhO7cvauXfj/qxOMo/g9dKrtHSDCNgj1uPSjh7L+aozirOoEbidxAGJVjvOomothpTpvifj
MXQN4gbEJi3mZyeprlUNa6NTEtv6sALQ7ES9yos1SwMXy0ZhKtQBpR2qeonbkfjiRClKmHJA49Ve
mqfo8mU4R2a4tcr1ch6GOzVyD5hs3Rf9e9ZMV21MI5y+G630yWN6TIfqCKPEq1bncpDSLyBdQ0jd
a6Oi+pMBrT7pH1tCJLwqu2inZdsZ7TWvH7N1ECrdrbZtufhUI+FkH2rwfvjGszdb9McdpGC22C0q
kuNKqu9WII/J7PIoVcdbUvtWlc4+Y+5eehCI71wsn26tYq1fM7Xf6zOPILvnHCR2oWRerWt3cJ6L
oDK0cJxU+xbT5Gb0G5l0KwZephGOUMkeKYxTdF7DN5F355aTXaFPa84qE6x+nPrpjvxev7PzzRAN
B3J5uwt7HD2D0iEe2710j51IA8cYrqxe3aT6GqyG++BqzyraI8OhLAs0o/En9QHmeahFy0ORGzgg
cU/BaUR0RcidtxaqpzvuGrKp3loYkCuoZlwYSURu8mg/MTu+jlZ5qzPLB1CkyiDhkOgApWR6l10U
lrlhIuyTLnHZuwp6CSMw3HmTy3aTOtaZQ7zADHZKPgfhnINHa7ZpM/Po9Fng9pTFarXDRXSAekVp
0XS7Wta3g/IlKV7FEJ3poBPx8ijgoXlu+2pnia+mZ2lUbHhlfXfGMyN+TSwCyOIktBepAB7349fE
KD0seAlPv51c7a6dq3qbGO6LorjPPHVnQLO8HMlI8IsoA4VKyzUGJAHtnd3SNQF+CK8vdZ+8hety
tknXrmhdrUkHsXi0pDyORu7BEXMRM6G8lI3YS6sJxmrdnrgT8N1bhs/VzlJbDLU0aMKYpuJqwcA3
qT1jEOI67cwpEPrSQnjNr1LDCaOpOM5luzs9004xRdvIzKlt57zcaKmZn820yTczh5na8autoPag
2zlfMutCX/MH7IK29agTxSyUbY+dtbk6t+W6+GM/bXAm89b1Uk3Tg1usm7pQ/NrgSR774kIt0hc3
cbyePDPq4PQ3ZUJRVZSciwuJ1jrkY2dt1oi3uH8EUnnCxm5nV2V2W00t3nduYJT6dWOnl2p5NFP1
iAndthmLu7m2L2y0e6jFF3tsfECrW3xwb4Qy7Q0UE1p/pZBo7qfxzWSRn9Pmh0o+j4S7MJIeutvC
Xs9H5RuTpi+L3t2I6eBO2GF39hfZ5DDJZ6+M/ErI7QyIBDQ0zWRtHwn78Jikx4Tqppdr1h7XTD0W
5rIzDF7Mqd8s7XXSoKuzlKNZrqGLzFDsSr07En5p+3ldkphZlZ5BBHlgZ8JTGRCEQDxofpbJdXuy
XjqxwV3TCfRmYakpylOkj74ZRPQNRvA+c/JdOtnRWVW53XNpWnmgjs7ObtpLtuncI4Q6Z+w2foG8
5TKXwT/MW804D+scnUw/bcnS3a6yOWIUvjVhI7PPrvIyleaxj167Asr7RAw7wfFyBH7P2QGyOeyG
khB7sV3z4aVNzaO6WFcQM5H5rhtjmjcmAglhvqxi767VpT1fAkV4a3+lIiuY1DPDwYhF7wOtSXZu
XUa07bhCPOsrTAEPUWPtD3l/mdPSkfznU+5Pz2nTH7tFeTGy5hvzmDM0e2Buxso43PBwQdq0UrLa
zt3GLvftVMHgtu4moxAPzoS0SthHjFr9NG8uy+G0/NY6zWBnfnXWjswM65UojiBT5QvC5M0E1oBd
dJQeiCnzHKF5feQ4Yb+gHirc2Iu6+pG0FFxvU/VqgZwTLOuVq+3LwfV6NePlqgMFgT66j3DR5x02
xayC6XNqdc8iMrjL/eXqoDOS865lMde0eg2kZbQolI6xqwRDPLm72GaITS9lquljp9jcpPwIuqxd
KwUfv9wzfusVf7Zd82LtMjb/1sxCPDbNzvXZS+dd5Zi8nZAvx7XYLfpjH8XOWbfOewhh57PdfTPZ
4XKMM4IZfQ3yNR8n91192lZzSkfnUusejLJkhNt8WWdxBu3FW53FvZbRlRPbD+gL9q3rwo1FfzG/
OFraE4s6n8EKDTNz8JU42dIIHmhc77IBGZCAgwxzZkM6MSpu9HMw8qawy9QH19Vfkbazji27rusv
sDmmseb1qeU+X3DJWXVzo7vDW2xZDmrP9Lx3hkMt46usMe2WGUEfTIt2Z8VO6lnJqAMEt5Nftq7n
9OYx1qO9bp/1qbll+fC1tVPOM76fpQYyd7eDNqpX6PoR6A0es7A1e8OMymLvtoLYwtcBfmsp52dY
eB5aEc9Yboss3rS56bf5k545deBUX5tYeCSP3jhW6+vLky5BSNYZ4+rxmnl4iEzOr/KvRAB78yq8
bE5htFMNJscCY5DUqnzV2Vmm9jZY8U6wyOejdixqKls4RoDF7HZk1Qrc9HscpLCGM0st1EidzJT5
SmGMZY9piIklhhMWe3N9b9WVl6Vf1+YBNfICfpOWl6mCKX8ivMkyNvGCbxbDkxOTnmWivpjKwcao
wpCC22YdHHBkzyh78g9Eu0d/FywjX3Q5Sx37sWvN2wm85cFs2JOTbEdlsutMzYtgiMNyInd+CePo
dTD6hW553DTx2ygMqARUuhSTzOH80wY768sGDYs/r3VYRajRLItHVLLfqesXeqNwZfKCv9b1RCl+
nWaLFYzwIdu1OZm5mBTErX7OKOl+bN/x4Nou9eWonpWNDN2oCgDTvSkzNkXz4swzM86jPT7PiLBd
J8DOnkdM25YW7cd7ZI77vLzEf+pgyvqsV4v4kf45vl4mfX0fwAjbQoa1CYt7hvrtxTXWqjFtBBnz
BH+OqU2z8Ki3GpVuRcOPj1Qr5H06te2eMb2Pw3jQ8clespzUW9oA2UXqt1VpURSRM9HuJmSt5az4
CVYx2zozn+1+ayouUQLwVBbfney33uqCRVHvTFQd7ors3GsTyaZcNKxvBFQMFY0R2RAvqYbIRuhv
chin6wpxpd6yn0TGZomjg2G/o3B/aju4HlTeueqV4xkJZOfgArt0Gczrah4wMj1LFfFeEmDBQAK+
VkL/QpVTuTQKquD95cWIMG8SxooZSxu2qD1PpYxAYNxb6wbIZgPj5S6duf4kiyXzy1TMuyLTzzGD
3dqNu8UvYjt277FahSbgnxW9Rsl0KfVpE+vwxwvDBwHxCaU8i+1iY3Wuh3XNRhtventXljecKw6m
SoYXiHnP0JfNwr4WbhmIQfNrUZ1npWA6ZO+QJ2/W8ZuOlHEUyx2+GudjrB4d1sELoxy22HkGw9Rd
aVntZyUTNUfPQjyX9aDXlGuw+2dtULxWnXR8X7ScSI8xlX6nax7+4qRxRMqtvpI+bptHZqpP8zKW
DETs3dw20T63YlDlVbl07YFKRgWHyh4L+6ZwxqBITvouSBCK0qLJLLpnHc5UaztXyH/8Mj9oWXdF
wp8djgw0VA+7mOpQFWBFcXWuN5ggMOnxNQuOYNZ9W2ONARAydD0oMYJnIKteRPH9UrE2pmGqFw2m
Ptl5vCq+Ppdh2xr9dkxUBl3C1rxsmJ4SKBp3oup2hKAEJQ1wrMIczHi79QKRhbAGTxkoZ/TqTvAC
M/gJl05zg4lEKC9BN4h9L9BW5B5Fx6sl03SXmuj2XLMfPcKxbxG0kq9nQbllW10NzLa0gHjtYtN0
qsF4tAdJZpB50KZVngkStwjPwLtHcZ0OUw7lCCvzFRHbVhfKiTE/b90Jw3XLQcpMPN9ZpkeGZxi4
AflNztqBJv2oOG1od0W1HYeNZuEOMcz6GbDa3hjIx+id88HoHqpl2ZWEZS1OjVyxTWI2LwX9W/9c
xsCvrVCCZplFOGWjD8ynE0NEzb7uMyifN62eWZ4QwYxmAkVu0ZRB1VnbxTki+hs9+I5Y9cQ3BtGZ
+7TBIG07ELsejowmXRySluHbmu5P927YwNfhQzIjpSgRXbasHmXMfI8MJup9WTj917RtR0BnMhO+
RcDAYrdMJzgR2w2sp10oEKWX5evAcDhicOgp8wB+OsDCg5k0Yfnl5dpiXA51SZuEDqTkGlRaeYos
XyMQbVXtWCwId5QQ7eEr62p/YDwZkxxPOfpI2ugc7xCaROrWqjHA8WXbNpeYJZFOXK+Fdoyqlv0F
vBWEZ9K0Rgln7B2vcCCn4jcyGI0eNpXiKdPs2Nr3kuE/nYFuJNuoZgTi6TCRrqmFaG+XdaSjzN01
eczKlM9z4noNc6txu+NvANy/hVT+PxHGD8DlZfNe3cru/V2ePzf/G7DIU/zRf/w34PcnLBJEMn35
BEWe/uJ3KFKYvwrMT7FbdcEjNdv9FxSp/XpCkAnfc0wNsPIEAv4BRSoAmK5FCAtAoQOmYFjaP7FI
jDf4GRGFjmnif4M5178FRn60Zj3ZLJ/+ZzkEOREBDdH9IxLJDAjlm+BBtsZOu2bACK3drEMrd8Tm
u6vyBwz6PexpnbDV5l8WvxzLsqmk8fnFcNYRxmcLm77ttKWL2UHUgmRaZYB+OakcOkNIDu5URTOm
ocXUg10N1oWKZX8IO2m6JXelem6kXl1Ah0CNPCTl3ilN/NsIL8LVAHCgSMS7q1jGrmnmh7R29UM/
kCqeDgL5AFm3V3kRGV/1JXZuUfRfJBpVgTmbbtib4/vSjYjHqlh/pZjRfCeKH0HhisyzGPx7llHm
1EhpRP3HsphaPrPg8RI97NWIOuE9AtTsPM20Xxwz6bepa/RgGgol7pwdinHRIW20Y42XauniE98Z
YVQN1dviULcw39N9gj3AZ5YlbW+71l6yoDHQmIXDEtm9Z7HIvONDs+I9M6NnTfB/BEc1pSoYHmKy
0MnbUnGVXAvtMlYK9dZNoAtpzo6+uI4s+MUmadMHFYXDKjdgtIg8sE90lOkROKlji5uyGB3khJfu
JToC9wr/pOG1mGMyCcCWaGlObI/nnny7OYyRaexVB2UjNresb17dS+UrkYXW9Yq+j8Ibva42UBz6
TZSORoCcdaQpmBbzSa4tlggs7aaLC5DgmmvY48QHM9Htx+Wkt/ZmzNlo0Cd1PgwKmZgbrbOi3RqN
/Ze+nrTcmzortQ7G2rd5oBEwt0D+69aGIgKRMoC2mj6Ius/kQcEYRUUOhKGHF7clHJO6wXKfRszN
c68rhsEM4zI3Us/lwMwEO5BnT5a6WW+aFjDcHkiB9xU228nL1666h665yA3fQd5hdXoyNHKXXvVg
D1jfnNmpIcGdnNRAG6d89jUH23gvwhSg92BSWJFnQJc2PH1R2Rnr3NYf+mxMat9F7p+dhmfK+xj1
Ha5JaSHQ2efKuoWP4D5IHfNdDxs/RM16loDZjVhpjtQtnXtAgcWYsbSNaDhVVGYPxHp6cmvINa9Z
qRWXhhq1XZBhVNRu7MkGTe+mGtNSfZTt25pbGjC+jU4sVMg3toIpL4YuEOCwI8iNu8j4updMuuUT
i9LS9Nh5OAa+UDKZvhqFgpNTVSrzoRFFvoa6lbhUfhhpVH6iFFobVspQJYfWXJhT2FKWz1am549L
h5EHWhZtlhs0j1wcKInUv07ex3Sb1NOkJljpHAUd/Odr3cycV56J1Ng3aAW5uORQsopgih+zYMzL
S5coiRFKAWtik8GDTUNcdVhNeHzKr/mqKrcis3MnmMieulw1xP68ojqWgkZGI7l1a54Zj/HjdA1a
bdlempI+6smio7JbDF3eZ/UwfOmrSth7hqOSwqlDdIzcVQFQmhGH7SprgnRVz2r/Xllak4JBp0MI
ojQsO0wtsaRTanzfCJMYRXaljvP0BleSoUSCI4rECLyi+k4URbmKtTZ9VGfiqB71zNXfZs0cXjUE
mTcd4cd6UBOUSSurYN7sNaodaV4+lnR4wFSqMjPWwQ9FK7OwXaz+irjH1fJ6SNxtqJlluu7qIe5u
GPbiPEzgKstI7jbxtxzlbRpm0KeQOndtMwdDlI152MmC6lDFhnS4ZLoE5QnVl7QxiI5Axhxm1Mmm
SzBnCcUECRM2FuPbg1uvJmwsHSp0iEhN13auNOs20LJMPA6FI3S8T9xxG88Gc2iFCTovkjDU+Mgc
P9U85AqLFa6VKmecL9RWuRN6F7/KPJowpnUc4E9rhgKTo9GPSMHQp0cHg5Nip+Xd6HgnO0zsZhDL
xN5Ulr3z0Oen4QVUNAumDj4ZoHgJZVpKgMt91UGb8WNVW+R54Zpl/FSjA5bvTgfb4VsLSDy/1PjL
M9sWbWsKr9DA825cYnKd6742ldX0hUlyANZAyCfNcCkadbrFWSxOL5YKDQnPlh2tMa8KOVsS6WlS
Aa9C64QUi+Vfjb8Q6vlsApCdNWVfOkqdwgm1xsb2dD4/2iW4jg1ncbIYfKXZwH3TBiaII/1bBueh
3Enkm/mAxc2oONDUbXOxN3WLXhv8YqkqGiFlIOkuiKUSsSKpdtt/mVz15LO25qRJ3dvLkvUsznHW
3qCOpk1zFsTfu2pBs7qNejxSQ4hUI0uJjASLX5uX6SFOQU92Jqwj+0qRWdGCKMA405hdOsNjqSV5
vVUr5rDbaMhOzoRRCqi7tLbq+ladDRWTR0Bp4wZ+fm3sKlxa7b1SlK6Ghe6CWPoNaU7rPiy9Jck+
76AXFUFTI4F+XUc4J3fNYI3ifClRPpxjMq9hwlUaMMd5J2s7OTY9NxTGZVNGX9RcrGPgqsaYbLFC
rkvOHqpomCvldDlNi25hHIue7pz1d8LQelVxBh7zuDSvp1zVj3PC+no2re00Bn0Oe5ErBEnvJnch
Rx8wT7deG82IF2BLwivDlPAuO5ArdtRXw6KLF1ND3v+tW2DXPxuGVg7nxlC08Ecs/K32uQpAr3q1
irLIn1hGiQlcqqW1tjwqczaGDUSoxfQTg8jGg7oub9hCGGCGTe65WVpeQIWnXKBKAR7uEMBmrKmr
uRuIdocMW/YFjlMLQEjb9z2G7tzIJcJj3DTmOwav1dcJsR5vC04iAczwJpQouy+oGeZvpCAX4SJZ
tqDdASjShK28yQ5URXj8lx1i1I0YWsHAYDRZc5WGaRkyrT2D9mKL3S3K7aTPjkLBHmNExXlf5Vmi
eQODvsCRLS6sPcSpxZQpJCqsYc8xVHC2nZgrz0oJRnMd88LOumupm1GQY6x8o2kMScbefmsYve4S
KS3wE1aSPI6aTTu08SaT89s6KHILRw8EAyeSkxnf8NBmc3XlzjnYiJ1ou84yssdqSqKvjG26/JT4
nACPOZXLTS4Q93nRKtjkxEKRqeBd5MU2podWZu6MIhahYUMzDvpyEDzQjQq+0NFtBpHhFhuV2fur
G1kvPCb91WxoYAYSoDXrjOG8wxoDfEkR2DA5RRcm+rBeLViqg8FazQGKibllzqq8xoZxdBJYY62S
l0G56gqzZAEw3jJ+yeylu4VJQMQaghdmqrHaZVv4Rt+GyhgCqjlIZ2plYHHtplCq546O3Cju845o
gmmGq8jUUr1pImWETGfYe6TN+MgmVXnbRPNyHmlOey5l1u2rwqT4KVUryJYY5YXqTiynlE+yjprD
AkORnc3oSFpCyXfUpCAOzsULsE6aAG6B6XM7U4zD4vaxS5tDp8q7PKoyH3Jb/1IMhJMz850kmYtT
xAJemTe5XQ0XQO/gS2NR+Hh2YCyTr4HSVGnnOV09bO1UXe6LaF7bDWj9k3maj46DNe+rSmeabaiF
nAJcHEuEAopjPQ9uZF/BO7f3RMiY57geldtGm+7tuSu/LiNQKLbhOqZ19snXvq3fWgxUfb2X9UGs
RbGvkuLWbbXFT7BCWwIZkRmylgxKMr10bb9PDWXyhbC+uGkLdE04Xv2u4SychcAb3TeUL+m+NkQE
umbinuTEE/zAPmccQigyE/hGkVi6CjXPecky+b6WzhBUVY8j9Egx6ljaY4blFB1NYTIFzc29eeJo
ecB9KOAlKEjWJmP8e3TJ/+/sf6HK+a6H/VNnf/VcPZcfOEa//cHvjb1i27/S1wv6c912SVJx6NF/
Jxkpjv6rSnIagVgqNDH4P8ABf7T27q/08wStEXF+SvYEGvhnZ8/nubagDTeI3zOpRYx/h2UkOPx3
3TYhfqANNilCtk1/q0Mz4uevzzcp7EY4Sf8HPxi3Z7JvhOj8ko1rGtot1uHTbl2tNhDOLC6UcpT7
cV2oxqJKuDf4sljnplpkR11Rcx7SHvRYqmOoQrLaSjyjsNaCghy4Qwp2lfA5sWUyTbHnav/dhf4L
sED/lCl2Ont4Vqw5kKRQQeonLOG7s9cKxQSwc/UQnr1zVSZRikdlKQCq4yUNZGV+rTOKRqoWJfXQ
hCSHBRa7pzeI2jBCY0oFHF9tRjXdwNkxwtkYcsjs4MF9hXnfZA1PfVLfQO5pH22kODT4lfsUFbbK
1qZnjPrnDA7mvMwMchLI1hRLAbwKMlzc3gplldQgFGW6q2u2RKKqxg0th9jg4JmddSUT9x9fkD9f
DyLycPNWTyalwvl8PcxOLesB/+HQ6cr5DkvEHm4GG91ZhBkavQZdVauugmlvN778+NCfAyu5F2A5
qiV4pk7UuM/ZRVUBa4oYKA2i9smTEuuBL7jDLAGecvOmaaJNATgc2APsqWRE2zPn+WHRmtcfn8an
RB/OgscZhh4cTq6Apn/izLGRyHycoSHgjwjQ25moJ6fim2I794YAR+Y6pN6PD/kRHDu9QjbUHkpC
yBinZMLTKX33EI5NEg2ytTFbmlTLF5bzWLbdDWl8PzvQn+8uByKD0bFMUyP97BMKVzUjYTqrJUMj
K5DSrOZag+Wy4zIBMwLmzNiXdo44ZGNmnv34O37KPv79S54k30I3+Z5oSz9+yYg7i4nrIMM8wgir
bNomdKwqh7Uc47WidndNFUXeXPRMcijdoqz4yVX+qy9/utA6skOT6eynq9wrsYUBc3caDUaPalQ/
z631eJqW4J4k/UlqG6R+dz/+1izAnxZHXiM4mJqloxH4UwRwqkxsvUMqQ6KYzD3Cid4H8my+/Pgo
f35+HM09ZakC1BKoap1+/t3zM8wGAfG224XUE4jLXRwsYVX3XgXu9Psm/YEn/D26+he3kWOBBqtU
XbjD/fbz745lUz3lLfHi3EbjbGjtL61mYmFJiZWqsMPWrAtbXGF3aKsCIfuHH3/T327Sv7Dd01Pk
CGG45gmuZi80Tzf5u8P3xurAnuXwUhdvXV4f1bl7slX5RJb6TovKTd2gp0pn6scEbp7iPk0ZLk3m
Khr+q7ltKVB9snzQt9tff3xuf3EXPpzapwdc9mUyohzlLpjuQVTulYsmm1uz+/Fh/mKZ5BLA7QW0
Z3livfx4CdC5kxwj1g6awnxry37r1Po9I3eK1WEIewWZpJrA2UdGIfJ4of52nJ+8Sn9+rDkFFmj2
TsoSRo4fTyHNqNXrYeYhcNqaoKeGuSLeDT/5ph9x/D/uNSIYV9U0xhfqp71ZrQHsJ3XkKJn9JV7s
O5RW9xW7bTf/LBbwz4s+WBDPlsFRBYrpT4t+ZhQunJwBRdQK13CN7ce0hmohhsTYIkmAfuCI5ScX
8a++HuR+FgcGIwYzmI8X0e00cquyvguNZiB73YVZlXQv0rAPY6K//eSh+cgE//1a6mhPNBsjLGCS
T3mjLSpClJ5dFxZwEIJSQWNlOnUJibIGGmyyadtIyBqTdB7rmJarbcRP7uZfPre6Q66ADvqpws77
+H2HKVLUVrZdSDN87rLFn6UtaRUyWoN5Gd4XbstRg5zHcLbeUrfepGOn/OSa/+VJnGZalold2cng
4ONJ0APV5OJWXYiT/iMqrJtFA9fRQHi05p7S7oq9a/Va85tBvoA+15Tt/xzZ/UW9+TnD9rf1yyAQ
0RbUWLRYn+4DKVAlxHTSr8Z+XMJsVI5uriLPRacaYp256Y0+xI0w31jtaU7hykjxEt1MAnK3Qil1
w6sIi8MOgTR0OvUdCJcaIBJSgx+f6J8fTtdRcc2gIuEkNf3Tw6k6WGCtJB6ycRlf0kF3oIY5W/sU
IryOdJ8/Ptqfl062EqZ2OMgZPKPGp6vST9AVgPW08MQ+eMNF99bUa/3bqPysvP3NWv/j/sFLzsFU
i1wPZoSf1pQMdX0+5wa051aAADaPK94SPryLqxnzF3Ct6f8yd2Y7bitZlP0iFjgH+SqJmlM5T34h
0pk2ZwbHYJBf30vu6kZd34IvGo0GGvVU8LUlcYg4cc7ea5erpJvrbVvVR4Iswg3YxmnfVOVmNAt0
8fhwaVzoACGQ+Db4gdoPAGVWTV3Z+wF758pK0/tOcX/csgpQ9etu09C7QYLr0jzSn8lQH/989X6/
VwLrEwcwbtWvyv331Xhi9OHDS16ikQNU5HlVcA+tE+7d4sabbKr/aV3+ffX/n58X4HkxPQ6S5vXP
/2MPTqshJ7uPlmZHdQ5F3vTucZb5//AE/r4kXz+FcOQgMEOeQmrWv35K6WZWlZkIcYnaKAE/pN8X
nX0b3ObcV2YUDkv1Dx94/Qf/89HgAx3Ogb6gqKGNLX6rD4kjSZmg48klrzN5a9rCxrvdfkBuYyrC
6JWRTbbKpVv/w+f+Nq8mTuj6ormcuygSXfhtv/1Spk4DTDiA82Vbd6uGXciWzhPUbFyeU+8cbXUV
aebPwfIz9YPH2sxu/aA+x1RAiyTz3aJjqkIE5H9+rH5/KflaHBRYo4RrevRQf9vkdZ0Mfc27EIVt
jwZPJ4zFCNFah3CYD3/+KOv6yPx27QPP/HUAgrHoiN+WG8x840BKp2YNTK6BEnWyTohIcQWg8YRT
QrQgcNj4i/XhTfF27mGdcvLDpSndLY9HsCqn7Pufv9N/eRyAxBARzHZBnfVrJf+PpxxcKSyAuCBp
iaHAtqcWWTtt30SeWD5sZ34jcAxkJEil7Z8/928VtkCPgYaB/7EEXw8Nf33w6dmwnkOqi+a++Fn6
+CYxjFc0ZUNdZxHztOU81aM8ETpI4yEvOrEipXn4+vPX+KWS+OstoVCwAtciA44F8/dbwsyAfKrR
UBG0BufLa+L3QmW3kBLHHabMH8U0+k+K2ibBIRAmD13ezPsS12XFBPneCLpDUYrgPKpC7jXUo5Ur
koQprkH0cuui/XaNRd4Lo0tvm8XwDoW7WADBlyliDFC/Y6v29tJZzG9Dw+Q0diXa33Qc6TvULe4D
DCm9Rg45o+AqyZ6F/oeJp62BRoCLXvtTbR+0m3+v6a8d0cwgLBgs/TBUki85upsQJBAsZ/ulnRz9
MJdLjU+HHr/t996lRTy6ylQpb6t+WHZpiFMJuEq+oRgt400yTfqmLFr3MgToI1e+2QUnjWzgucBk
4O0a5KLLP7yMf1/j2Rjdq13QYYkK3d+KJwhqINjKTkUof72voGzjZ9uK6321mC8e9Lvoz3f/vzyE
3HiqNY5YdBj/tiYZzEfRhYdTlNTOk5e4z9zD7wCnvxGChLVqSjhS9ftWOFEyG59//nBsjr+vBvzY
wPQt6+p6ZfH/6xvA9LgOUr9kGCWS+GW0Ghuuk/A2AAPjz0zZfrYpNUFONrLCB/Co0yt+5vwpLTuB
/FT6P1WueBBzbZyGqod7bJQZDpiObDaUsdfVrIDq9mDOob0O6/ZKoOUfMr0eEgrghIvbj9nuz7/p
76sJ8h+P0TIpDUBh/d9eanwmc9hNE28TBMy1wG5w14VZcBs0mmfHT+NDoHSCtACr/T88OhQC16fj
r+8y+0rA7sU3INPx93c5teIhiWPaEPEVY78t8rpASRRUB1sGA4DUxm/eZVYQoUMCtDh0TeZhlKqM
6jb2qvpLB1n2mtQ+sck6yw517+k7UrHwEmAqwdhOgvpb4KfOAUriT9xI1iUnG/NkF1Z5wdLByamN
a89dKUSrkBlIA9ga2SzvdOu9A+a5mKK09rYt3VMTyG6TTtXzElYIbOsr1GiQB6fv7ddOVOLbLEPm
f1KWN7V29KGMO7FvPLu9G8AnralYwgc1k689uXZPOEo7VtATK9c5GGHZ7dMgt5+kKST2BQN7Ovvt
vvbG5j0dTGuXY+cidGJkGF435A9nbDNvaSWnZ/o2YVS4hd1F8SzhpLQ5XIBQ0l+IGsfkQlRYIs7M
Yvtbbcz8/1gqeYpJ3UFU2qvlg7G68UGdbT31k+N9eJrp4doIC3Ztq7erKB+s5l2XYb5h8AuKHVHm
NiCW5mAORnZbApG+t1ChkgFnxCujJ+SLI3hubVKgUR847i2ULI4yGfEEMMCjBm89kui2bi9dQjcZ
BlYdr9M51zdegwzJS82k3eZNWpLVaRg2Eth44Fr4U/9UDQNyrSkxm/dFlc22byuUtpZjhBeLOfxN
D5VlVZB4/y1w2vTkgaPYlhJTVJj49ioAvbxSviCYoYOah/iDtu47tQyCBjqn0yoVXr4vl1REdQD1
aXZke5yvwuUrE+7LTNR4R7isv56LEA8LGNcLsr38OLt2thPQm5khIEsJzNxZ92bFozajAE8b6yYl
zgwpGQz5zaAI5lk5fQA0EObhDz0gKaKQMLFJgHzlRYN2ZYW7zJsDKHd21+4GFbfOYe44FG8lw342
EsstqN2dEoJJGgTwUEIdRnmRGuskV6DM/NhBHwg6i2zV8YKvKjumeRLsy65fHkzDTq9h3SG21GQq
5+NC7OG98Cla0KyEZ2hYMT3u7NFCsHBuvabeDSirX5DG1afMb7xITnO87TvTgkGZ1eNRd0W7aWs/
fClyEFC6C8S3bPTb/VK7ul2DesajUczVK25YrF1GzVzVUJpBoTEEK7MK7ePkxe06W0RkzUz8Fu0b
vGQWSbO2bo6uFOHLrFQYdbGnHzqD+mK1SCazRMvFW6lKBu+z4IoM0GbrpF0zsnZvYn+OdNtPR2AO
4iIlmUQ6CayNHw7ZjnALDBBdIwN/BevAOA4z437Pz7tHXpP3UXR4CYKm3KDqULsBdPshxOZzNIPM
2C9M6gF7G+IpK7Da6SQO37SVY3ZM7eWzgV7OcjUF24ZF86Ggv3wzmg1g8LIILldY440QsbrpgPJ/
t9kFPsMarkcSV/lb4xX27tc9nfrCB0HbuxeI4ZJzHFGTJ6sJU6yMQ1Ewcu84+s2Yqm9id2JalTmu
9WQxIXiY62DYWz4T+Swz21PQJPMts/ModHp9N1a2fiAsNjvFOpdbvL7+1hbxHKG7NSJyCv21Nr3g
1HIaBrOdf0wIjUa4nbmxNkkw32OghRXYsxk1XRjZALfvMo6ouA0K3PP0Gk21spFi3ZLI6NxMAzmN
mLYlxSKj2xDcJhQk4m1G58bPPIxQMKeeawNBv1yWxwxUDFIHnl8+oqNvqpoVqdywfbquc5z1r11w
GGBGHdWoAAXZmS0nck+m+L0Eu3cBRdK82yPpFT3w2K9J1+CTWnhfjmiyXRVMYVTVlYX8rStMyORc
iDdJUAXuS63qiyfHfTfE6tiWPUTcILlFa9ht68Zr8bywfGdFGdwbec1Yeh7bhzEIlm8LbNZXHyzX
fR2meEwxG/iLwLEiM29ND826IHqsoIereo0cf7wTcZ9aByNBJ3rDMB/1Y9PnJCvUeSNumzzvrP2i
6uCBZgpitKqwSWkK+MvM6cSzEkpnkUZ/YG/qMVF49BBw3Welq8OtGMiY4wpPHkdEq7Y2dGlzDRak
MVYTeji1wxkmtingAKaBjHf1umjVcmgWq4GEW9f3TeGrdh20OHMwBD5D8JnWadf5tyS8yx/QmPRr
iQaTj+4VEhRLx68Ovktsw7gVcT0q+QaWHl8qZCZfRqn25m0fdnjKpnQIT4MwkaVIEY1q2BJLvqDD
RMgBNdSDNafzV0BC5S6LBXaI0g6g8hjZ1VUfqm+iMIoPtFrZk2x0Qnys4xU4qid72NowgzJWcWN5
N1xVtxu3AM+05p+v9l6ysN6Y5WEKnfKe+aj8udROsUawXFsrrtf07OMgu2sMhHNeMul17SKOAjPU
OEcLNt4W89B4Uj4zmaIh0F5M2BHg0UyhPVyU5+jnOCbCZos2KL3E0nV+mGb2HVqCuE0Gr/sympI6
cSyV96wn1hSms7O+g9xDVVM0gXheCJ/aCOmZl6bBDol4Ch/IPOgnzkFYwmDYnNhSy/dxQTWmVIc9
r+4rFrNq3cnk0SzUifNOv8bUb8GOSE6omu99T8HRUG14RhJpXfAqOQe6joET+TEHnJ01GIy5G/Rx
hoeIazZLe2da0wAQwA++kQBfZS+iX97nzMURzyYNUmuEnU2Eo+IG9ZK3M03DI44WUhETd19pUFu8
zb3adYt3B0mvjlfCAy68IkeGXc7pHZZg1+nY2kXNHIFrEug7kEIp0LlrFRSOuD1VCmBKqr5YVjrD
XU6m5DHgO95QrvR3LKQlrjfxQmoxdUxXhieQjiWeZ3WPRzfbsnXnJz2QAHjlqg9+GzzlVNNeZQI9
HSmpjVJZW5WW+3EaCE7MDMLtiVmC+yFe67iKppTZ1GgI0hhn+2fMM7Un7/CqNK28KGhEhJLQ38JJ
xksS1wH2m+nNz0djX/aarzw1fCChwi9coeJ71SJaLmpTbItAJBdAGFTXQXgoPKWjoLL728EN/MN4
bRp1bapffXS3x75MWIG6+OrPLYeTFLwqsoIBUWYN+iBTbsYebRhx84J8j6AgNdHZtSO+IqefgJXI
fdboeeMm+RMvc4kqbLkUTY2DEBwwFmTnbvAnxGJgOe8D3Dj0ErV5TZsAuDRkaX1bQIi+s5emr7Zd
16SXGaH6yWNgeN/lqdwt4Bkuy5zfsreBo+DKUMHO1BtQqsNo8sM+gmJXrckW6u89PTJLLSuibvqs
fZhwPJ4Dq/qMVU20YUkDa+OPfnDW1z8wuyGHyELK3cqSCYFzBubpNIMv1eui23MGgsGkWn1MJ+3R
D0tGIHr1SfF2HRXTtmvX3ho+kupjFpm3NYdi2kie2uNYzFRkDryM1sUT2JCxdUaE5LNiNdzDBEdZ
FlcX7dXWxXB5NnNqDAN4+T7uY71N+xAxux26/PXp0/GNOtLkAFzSGIiFRzF4MLH0Pxs4Hc5lncwP
ikTpAxQ7PMFj3O6UbXLIkWNhgHiB1lBtGJhqlk9rPourCqvt3PnZn5phlYcyf3BzH1lHW7k4XJUN
IMCUtXfjJATFr1LU7uVKGjz1Cwc3tMKiPTEjQRQWzjNYSpICeXnGxcoxs9dmsQ1TlUaJ0yfFegpD
WPAGflQ/9xsgVH4IImtJYrxdsH79O5JEHR4d5GXfiE9LHhXy2gNxLVpuwSoGCS4vR933DefcdQ5G
+tKC9L4oaestDjfEmMkcs0zJbqmexjI3zqUDT8EbF58CQAID5mK/NehrNqOLbyEmbfpsVq5+gNDp
fWhV/TTy1nO3dLIcbjqJt3Zmil+0EkiGG3tuyt1EPPWZVpRxTBYn35Iulj9k8EdXQBHD97Ty69dK
GQOuuSnbyeueb6U15UuZcVEXogr8FWlIwUaB5dq57IIHo2+SW9OvB0rsJdv3OD/p5MIP1KXRXjTG
lVrh2pgHaDc0YgLgkgExmMyC5gGTcjW3zdYKCWVfo+SMI9LLxV6lyRD5aKE/ccySMpwIbxsHhsB4
XQzM9oc5vyYtzcYdkut+xxmhOf8S0wxuZ0XFUqGst2JpfkgtwbF2gXWMcxy6yQxxr6HPveKAE2z7
BbtnnqFUakuxAQBMUefAxjUxbnyYRdJtyc3WWzn5x5aMZ0Z71svSGF+izpMXNTnZdzWY5nYZk+pz
NCrkHWZBBK871A8kW0P/82R6ng3Ssn3XMzdpMwMVcScbrWAdWo+hm5Bj2GBdnY3rV+p9Oi+qPMPM
tZqV53T1Gi5svAbu1BKQbO8mh5puGBpj3zYFBgkcmkcSmN0dbqT4aC0OYY0GXmmrjs1NEjS8rB0T
Jzupp9PIYkVqZ8f5hZiIGxr0i71O4Rtva5qu+6sYEI6ikQnmITIe2F/bZHiy5wUbog94EidLhQ+g
mErUta55E5p0aDvHO2LqHHYL+VJ7UMIjV9GR7mHSY7dKCF1YScKQX127mA5NY7QYnvuS5xfLTESH
rT4ZVch+19lEez0tnpseDdOSJgQ4Csa4hM2zathPVyroqO5qh4NAThI1GCCIygkxnKB+VDo/Jj3W
nlkl3SbDQ0tusnTHQ+xYals7MD4qAwt8YbIkhaXEpG2aUDW5aHJHZwAfDbV7lOdTEZurALIjiQkj
e1TeW+LcFcNl1BwX2XZwzzjqM2FSv6aCfidXXF/m0qcZhWDvLnHjek1nhMQ0H3qBiuNzKBCc+QOC
4yXOw8gBX7osJD8brvGmu/zQ++kP7J+QQN3rIW4icwYXkx9pUj9XVAvhrhsanLJEaE9xuzzBo29W
Tpov60FbJqZVbBcmwyvOKmsAugp/RwKNxpgX3tgwj5pUGFtpLgAb54SZ43VHIItz1yJiPgc5HT/b
ld46DuJ8Awr0ae6cekNaUBGZhi9uLAfEAjCjs0PkbFRkPApeas0RdABGJ5m+QWgKVyQpH+IiwJuQ
gTjRzUC9q3e2bz5zEz6GJH/hQr3MeO4mtwNz6p+msWpvYJBdxd5d0rSbLA76GMWcE1KiLHPorUZB
yFxAsvOdUxJebaF1dhagwIKVkmg0lN7BCkv1fAdAhKSCrNWAHVVtPBCNiS8/ye0LREz1IwOitjat
+nVhRgmOp+indZ/QPAl7Q0ezOyTrOIvHXa4hZfI+4XG/LvszD8vJx5g+rBqaRcRIwTSrwwHdnn8H
mwInlKWcV2U5TwH45TVOkebiIepD+tu9ZhWsJhHOBXovaznVXVtGDXdzn10D/IjE4mQWqp5KCJ99
aSWc5zMn/Gb3y3PZJxwlObWzi+Irbub8i+ZEsW7D7NnWWJRDL1VrUQ5feGy2rHY8ci6Ha9qb9p1n
KzuCdmjepAJ/iROMwSVLLQnoZcz3aOOqS2JYh4JT8uXa9SaPbBpLaFZl9hLPs2T7RjI9pIN9g5sD
XFDboZdEEY/1/i1I4LiALvOiGPH9jY/umZdr8oFm5O6bsLTeW2MPv+L6j1MaoO4bNGR+o3kgTIKp
gc/RJQbOe6THzfzAd+iWeVo0W59M671r29XFaPP4hpTS8LsgrxIfM3ZMc8UFoJuGV2vs1klbG+wU
INuz54EmD26cQMf2p7cINqjS8km65oDsXBQB2zuVJAkJ42P6IeiJnFreiXvBPTgBcqlPtenMARpv
0f8I/flqm05zxhLzMOxrlOq3QjTTxWNP/tJ5bjw2nVP8jJtqPhOg2rzDjCoehsFUWI5MOlqiZWA/
Tx6++1iMDPx7m2BOZi1I2Hl4ZOJtnK4NeBXt7i2x+/nJQoy+02GhnnuAIffc3cEkvCRL93FM4ZPA
qDwLDEYRo3pIYTKPy4jzjl5R+vinWGQJ5/PBBQ+sYQQ5KRQbAuXHm6FGLh8vHWmIrS7pO+ZIt3o3
2M6dTyZSq4ZLWPgOYLE5vRtjo3qsOkUma+ZR1QQgPeeoze2EmQDnI/2QWbWOty1mwwX3eud9kMZL
owJFZRjhPOc2gSEG+WUPLC92IMrvYcc+tYgJ5oz2vPCp9RHxt07VkLVVuS/17CSvBqWNkHOIca+V
kFtsx9gEbSvxY4LDgVNjhCDUhPOC2Y42mtDJI2v8Ax29telyJGbkT2nyWNB9pFDztq3f7rQDBIMB
KEGYbGCkegN7uCIesPKtxrD8NlQ0H3qpYfcJ46eD42Nlpg0dbpKyl2V0I9ra+ytgeK2zut4YQULT
N+CdawtYIkF74NUdP7uRZk2H15j0ItgCJlLgRhInm8QGjYE0844FP30lZs87d2DOd6kIZbTA7t/g
PSTSmS72xmOT/WHGbNGDV9lbd/G8H7OGG+LBR9iMFHq+SilMJpxqGYEO56sA9EC/3gCNgPelW5TE
JqwIcUpDyEopf+/otEgsuHR0+mjB9o8jwQYr2lcKLj4LBbwY66kYxxDCLY4lTAt1SpWbcDDqA0wd
fm8aK0SrPg+TDu5b2lrnXwfuOa2n5wS42dlxErVxMcmuzFmmeyJhPbbdKThlvX+EiV/CrbW3RKTT
s2rRtu9saY+PFpalnXJntaVZXRpkv8h856gy3LvTqCPbGZr3vJPio86z4q2zhv6FvhoewSmbk3yT
26k8VUr3XzFTghOcPeegDdrEMxXPuQWWcRcmRX5l4N/NQZ1vnHpOX/4867Gvw5y/jluuEjJ+AvxJ
Zvu/i4wmhlFFSqRcZLm5S9JWy35nhc9EL60ge9zWsdU8enyrZ2YuP9ieKFrsyhRI9ZzS+/Cv5fSU
BP5OtBz1S7N8tqZcHnuJtY+Y6JT+mhf+w3f+LxN4j3UeIYnjM/Bl4P3XmZtLhymenAL1pszd5znT
kKm0k3IIaAh9dxFq9dcVxx7lV+rwIvUMDU74vdybBnjw1T05A94ru39QBvx9buYJlNgWqEGOg5b1
29zTMes2WUTSRtg4tz1KE+ZR91jh2Y7aFKQgacg4G43ynwRJ1xHjb7cQgQseiesUErvmb5oM4S08
0UPWRou0SnymMQAsX6t8E6fiqcmdD+TpzzN64nXQ5YojAoW6x8BgNUCKuiuJR0O16H3QeihuGEQG
lylzAWe3s7NZDKZt1WJL5LPmdUjVWQwTtKU3DDt+dohvV3S0BZVawzJAWspn3LUXzPzVymqsqE6n
cEe2AAI+xvNnoG3VpzHjGhBlYR/9sCrYFxbJsdv3n2jHpAdTLeq9gx6GzRmEjpH3kOZDq6Saqd4D
rAfJSuWW/7nw7qx49eTJXZL5x59fir8p74SH6g43CmAT3/+7cpcwAhSjE3LRxvDmzdTNu9AMwwud
+GJHBgPdoNYX6dMYGJDYVPGVWf4VHe1NxT/MQ/+mNUFYYUM2ROTDCEcEv91axZ802WjKaMCLeU/Y
S8Cswpnufv3e/wdupv8L7vL12/xvUvP/H0RljvH/8WD8zet0yZIf3X/ilH/99//GKXv/CkOsH1fJ
L3s/Yrb/5XQy/8U7iPEf/9NVeMwYFzHSv51OtvMvtPwQT1zgIsy2XV7lf/OULetf3DkfD9RV+moG
YfB/4nTCPvWXRQFdWBgg2kQ6ilUDnIl51S38hyQIDuicJTzBMUZudaryRTrrDv4jZ7K2876ArMB+
60cgUHsDAiQIT5Z+8whSOTZ2DsPfZU0OyVzcxUaoymPMSux+pQFEjruJAKULnPGl2MV5Uy8bl3z6
17IJgmmlsf9+enpIv/ekRdyEQ20Fq9HDcbv2+9Y5jib96e+TbTXJ2bApmgOI+jubHKNtCahNnGaz
NsttbFWmxuVadYIJcWgyRWTeyXjpZh461e+9rB+eO3BICupADCGCdAlEhTiLryRJMM/Lz5nIenH2
1WwhLS/yhk3dFxwdg1AkkfZzY1o2eZm65m6mBAEI63nK/AHjPmzrLVUVBT9puZIce3pqNRDhakYr
E5F5pONvwWAT7oxSgorcl6NjAUAZcx+H5DXhCdkpk6mVMLz4axyvDtuCZIRVO0MxggVVm9tRKdWv
af2rh1kkE4D6dnaTjTlO6V0x9l4No8S49n5ANm00Fvur1i6L4w19mbGBnkL8JCom+6HpZpIGksQ9
xb4Zow6Zyzei4Wj5SSPML8NsBKxMs199SnivE+frOn0M+8bBtVZwBqFFoUByefk3wCnUtVOJkW1j
yayihqSrckC5i0apCO0U7fVMP4wubOxeCnKpmw11o2NtwC+900gZOCQFy21vp1NUMKvYcSp0ACHY
qKMbt/l04V6BGWknYAaFVb/Ng5XuwYCE9QY+7fJCDe191R7Bxmv2DQZFWWAa5dZxGYqtrTwuosAi
fqNyRnVlYUgJA4CeE9eKUd9QbByHPImnklTaZoOsRIzfkrbTxblK5BSca3cIOEvT352deAdcs3c+
przGVr+CU9Qvlwb087ztaEMl6y7zubE4vdl4eC8KuTV7Vz4RBJWfXAI8N17hn5XUN0s4/BwljZKw
Ab03xy1BRyXULUVMEAe6jMbrNYioDYeIEPVzibN41aVl/T33OroSaNyDJKFv1FzVEFqA9OhoG2DH
pSfa5ugtlPL2xbQE287TZDf+6vCVap8nelk3qfEylOZL4cbODq54v10mDjfltR9qtuNZY3WwJvTZ
A795T9dxZ/fiJTadSNY0NANBC82mhUkfPF8ZZkeyxGJ+MUZ4W2b/e+uXp0xCnNAwZ9zJDX4spftF
/vcqD2Kgt4v9WHemWLvTgsdeks2pGZVA3bYJOwlzeGYpPBPwgokJwNOfYXKk9pRsfG1uCq9pd8Fo
3S6wvuFjGP1a6p6Wy4A0UnG/TzoOd36VnMO+5aGZPPuVk+brIJNjGCbf3FY8AmCke5SV30JviDet
W9G8NcZLw3D5nVHMvW0HB0KinH1u5R0B6R2qBoiGdBlvkzTec+gk0QjOdZWQdQn0g/4JB4nnwqp8
Gs/NM4fGd6MiQ/wKuu2Hk5kn5Z5h8I2OZQV6h1N+MA7yp88AlFYqdnM781gstNDzcWr8BwQ1xLRj
7o9I9/VXXdISclmOat2Vrh3ZC0qRVVYzZlImCJGG/MI1WeMEATYlMyufbmFtj80+LzEMZZ3a5p7/
FeRdcdMuZnkBy3tHrtS0oV9j0BT2w3PfKa6IwPA9e30APZ4DTzN6D11vvZaTuc2lY0IZcov7IRz2
YEcGone8Q2/SJNTxe+q73+uQ2RAce3PD7Ph1IGOXdQICXLKYXgRaN72pM5o2BPJEuAPzfaI4ERse
JzsmfUevwR1Ly+fGycLulLQ2QxbB4RE0aAM+S52A2TyKsWewmrOENBjARrF8ek7wUFmM031SMHaT
mN5K0k0fO8kouiTDazOZJb20wbaZ/g9721L6EhBksUloFTBqMhE6tOcBR+tgMxLrCyN/zyZn17nJ
92oa3Sc1ubclIQByGKUEGo6EianAvkqzYJMOqtl7U/fc6/Gr8uUNiv5TTX+K5Xp8qaTzjjInWLPY
GBekOYKzG877wWjuy8zTEFr0MxMAvTVd60gw2Q1KmFVLM1mMMdHk/QxLBHgO2FKG1yIm69jdFaMl
92RwMcFTiumn3Ekv3JQ0y+l7GHeoGL6kWR3npL04VnvoF9M4qNqF+ZNUF0GCHCxWrPR5Zvsrz2u+
5lo/M4nDSz8ffTeNmDwQHy3lWWUznVZrLrdLbdyXpiI3NUQvZWiAKq17bFQ/fE/VRMhbpdf0A4E+
2l6+hqUi6KG3n8Ry31UlzP2EaPTUzGZW/LA8uV1mIEFtgav3Nv3n5GEZQ2cjen9TqfCLQPDbYShd
IkS9oz+Jm8VCCIzlKw4qhmdWVQCgim0kt590OIb2pzmYxRMiMHwAbVKivVjlyuQOQGEEjSwX7JVS
mIb85OAxuGwpUILWYTos1oubVvM2TsRgwQuybJ6pbS+HVn8Kp1sQAJSDbXV1tFjkZ6+cRDhjsyFS
Hi4uU9OgDMRTMBY0jQfChQ52aFWGt64HYij8ezuoZNhuTYMdR/60LTrqIKBZMmzcCyVIMZOmf65o
fKbJxGmeL9tTOdk4RE4ZYJPlm4uHiKZM3NU6sHbaLEIm6k5tTF6+ix3mY/WuHwZt7NKkp4VPqJP9
zM2zpbrMiWEezTkN7/Tc6vseJPT3lvSpZtOwV9jM/JWX6sdOeGQk74WRImerKuVsybZaEu+1mGp6
9U7CWY3jJ2F85j2iwxRjDmQdCHMHN5dJ3/J2C8+I/AU+abMxTLdJqrd4th1zE0j5jJ5rKo3bzOyy
3jpgRTTfdV1OgHZTXABrWLGYRuplkJt5dElQPDNsCNCexxkH3gfb8vF0IM/Uq6IwkjbfNWXhoYRy
kqnf2WF+VYFdD3cjTXqnm28q24SZAhwMsGu7KatGBFxeZ6k9Z4UiQFgR9kGw5l4Bk2xNb0ewLhQL
Gw1T167r7yBhdSyyHdX1PXSSGZUlisCdplkP8DUM+gwNZ/dtYCPInq2kl+IRkdaQHEDzNfJ75vKg
ctQq7zpjzNlP8KGJbhsTlnmT9oYjMbp3ahJsO8uUwr/N0wZs0Q6cW7uwFJQJ7TlGQPH4AxHVnN1N
RaCHNwb1ujrECn7VJm0py9Zac9FdN8sKyDilXp6CBFcD9BZjykF40/8n5KTrArEdaJSt6kwxpS6m
KgddJFSuX3Hw9A9x5V1jFHrf6iK/bRDjIuFD6Z0qzeE4K+ds2tW6xOk6hPnQHx24Afs4LFuxQ3+Y
m7zeLqpMSuYqYl7FBrpYYVWvVBwyFU6paDa86URGNQ44Hwjq6McSQDl1P7QVgyNppfNtNyc14QLk
r5UHq4Fr9JJOwxjTgUdSCeB+YfyvRSolF01B3E4ckASTZJrfzog9GQL63ZsVONnK1kBe+6Aoj9Vg
99vRm4ddp5vl1Y6d5p3B8Uit5sgSLXKke4+xYZHHjOAJk900uhpJpNMDUpneW3M6MM46FGBQ/cI9
F2qE8eDqiaGuaB8kIs21h43DW/XMjwcu99FfFnFedGDvyT9N0fSxbPErjShM6WqKzgc+JeO+2Ptt
zD4GffAUlNDqRVz2Wyfz5VNfGgMqz6BcB7Jxb0jkKj+GnElmnhr5S66FeTbAjP0EYESVKKjxf5Sx
6f/smv/B3pktx40lZ/hdfI8O7Mula69ikRIpkRJ1gyApEvu+4+n9geoeVUGYgiWHLxzhiPHEeDSt
rHNwtsz8lx6zBLDlwjPQiQiUg1AbX/BtRrA/R5I9ccxM2kiJWfHkwbTExS6QqrVmvpjIzluIftm0
0e38Vld4YoVS9MyN8pxSJlrgV2QvhSQzP2aSHjyTraIemdMFz3Db2tG/pxJbcEvucw+XMsALz0Ki
Nfs8iLodQH3fo6fao1lbtf7aw2T5VnACirUwJjEgqM0lWIivXDhYUHVt+pU6qLO2Agh3UWq7D0BA
QJmBVbGqAqXiENk4fElITIxKlzZWxUmDwDVNVCySc+SZPGPlkjwtUZBSdy0ikoVJhwbv9eS2abKP
iH1HR8djwfeNgsWByS0eIOu3lCJjUBsHMopxaQb43wMA0qju3sfSG0CNvsFsJGYaa33tpKJ0kByr
W/iZ571E+ZDCGlFyHcUIKUoVtIkAW7lPmZOTNTZqu2jUOv3CSHicdlZVb5MIKmRKKrlHZK5H27xI
9xXAbgZet+gHd+jLeqAxfxBt/hcqNP/nlGQHSt6/aKm/1GDumqf4O8TVE0+r4R/4UYRRxL8GhVZI
Hxr1FAkSyD9FGARhTZ0aBvI/A3vXVPln/q7BCBJCNPwXFuL//BNYLVC6+bsII8h/8b+G827K1HZE
qn/y71Rh0CE5q8IAVDFAQEA9h30qk0bKQ5XmpAqT1C5tN8v4hB06D33PAlsgAg3eZ2mTP8h0ltaF
pXN76WZyG/eded1IWvssxqW2rIG8rgxumZVTKcVNXtbto4wH+KcOtv1nLVHSDdoj3V4LQ/+h76TP
guT0VN8dkNVu4dza+AZfqSXvdrcTwEDAkOpg6vL/xz7dGiieIMXqMjwqnmty5HI/oe7oKeiECXkl
rlJZs9cIwddfIc53PMlcbuCVFxvaNywC2mrlqL2sI8qvFB/kPDGvwOjQj7LtIjroVWOFpPo6qoht
mpK+Rgj7hUPzHnKiihHGigeOt0NkZtBqo7vTLTTokreREuvuvhSr6oFrDVBwhlv8bdQExpafUlxH
tkrHDb++jyrVnWWpSoC5OnQV9dZDujuIS4lKDrKYmCcB9UulQ1ElMY8t70bVXfHK58KLxBSIofGV
ntfHEqQtcjkgeLLsLVO+aa7Q3MKZOtSF+ZwHHQiBYm1HV33iHZq6vDcicakFsB5xGQRtkX8SXfu7
YFsDNq/5miZ2tK/SWv6QY12EEC/+t0phrGRff5ZFesVcnAem6oPpqp9aC1URFfVwN2u6NRgr59n3
tRA0jfmiyaSsrma0T2JUftf1IlimVCoeW21Q6rb2jSwcohy8ruvY4V0jdf5WQ2XnO1Lgn/Q4f1N7
6d6U1E+2Ju66GuRQnm/wGgmoSfCfeGKpqwpwOD5MHn91byc5/Aoz3XWRLa9zQb3DEPpzjln20Zeb
J03pQFl49i6rEfhKq4qKeNBj4orcwpWCiOGiTbzPhd9AuFZkzdEHQKKMXUkuviUN30sWFpCo/GAp
uMDhAYQCpKOogg9BtMLkC1HM0n8AKtIdWkNfBtDUwvorAmd69V3wqk85fA0nfsw03uXLsi5UIOUd
13Fn4kqWAcletoKau7Q7qBaSEeWopWmCIuGjZHfVAS1buVq0ShbVRynziydBNOKPRe3oa1OpnL3m
yhz+eSp1dESgLWKNEK88t4geeLPi/0WGq8EjJjWpbjp6yQuEYz4aPh4gTVeA/Si+yLK6zpXoTmkw
pXDkTz7+nVnYqatSTm8xvMX4vi1EnOmC4qpSWtTnVe+RBGeDvkO1MBM3Woi6BcaT8VRpdYwL191R
7zsqFTRuEzjZMlLNY0CrYgHEOkMJDbm5QituoiAXD9DCMcqScfGk0YfSE0ZiVCF6/k3tDaAhqbEd
YKWZROt+0Wb2EVNKLv4oPAolnhhRnOPYg/DV2hBia+VGFdcjIOIhPd7jMip/Fnho3opgsZC/ZyqR
zu42ltHQFLXK6jtGvF8iL4eh/lZ2gfQ5NPtsHWW68BDrarGXMmvnptmXNFblTUh9FHMOaRdExgqI
Z7XFcExZij7o9MJPQSLp+N/YmN3RtHOjZV+KJCmYsujLXsHzq7XNjRQ30hYJReNZIvHDEKKhpALx
8rFrrTsnIMMURPKS1N+5cfuMoPFt4jYqzEedrAWplaT8hJ6Bteyw6Fx04qCXG9n+tlKdpVn4LzZT
B5XC4FFpay9uHew7hJVD131w0uJF7argOYiLHYqFg2ywvIQdtbSRhF6p+Iwy/x88tbqJJe1OEApM
tIUado5a7VpT/CrmbEfRAouLLmkCvKbwmnYVDIr9cR4C2re1GxCW6UeGky/bpPduIk2p1lSw7J2g
VvBNTeXglJ0DYrvZGY6ECYXrPYh6T21Dlh8tT2744oZrfy7jHqAecqObyEObFLNf+mWl7dyHFL78
TN2WoktrTX+k6RQtGtDr8S6ldgNSMTDULziNWR8VJVXu06biVDedZ8mT2bsU3cisKGZkGFokvVFv
Vc/RlhH18pemBmZPso+YS6kJ+9QKHXQpXMwExVqsnsKgjK5UqSqfk1ZvQO3JmvYSy0KsrgwIK8oK
izAFKYBAzBB1JEsBMFvfJF4emHh2J9J9FRjZEqasIGxxcr4B9VLdRGDHQPLltvKxpcO+LPOc0niA
7ZcjdPm+ySnZGhJukosMwMoisbALy1G33DQxcGQB3B8bsxABwDreoq2BaEka/hI94rjb1lR5iTvO
GruiG5XSE0KWW5Rlk7ZGVpeWw05B37qiI4keSuHU+zppdkqovwloTF4pLZUppw3pURQUfzdepgo7
s2x8kGuBvUEzc1lYdY8yWiZ9BLW1dHSqeR5jqFv9oWybhh/kpXd9oYkLu3iqYWBtYL8Y9wI66JsW
XjHtANTXSOSbna/C0bIhaTw4gDWfBHzZPzumQapk19G1kgX+A7QJd98FsbBFWdE50Kd3D2hoCzcC
5rO3ggdNxut0BxEPniLcnp2JzYiK2YnalPpdmQsYF3pi/ID7ZfzsSjrcnFax4ZO0BSaBtrgxIyrD
EMXDlR6L9r6Quv7lf6tT+X/tHUyT8N+/gv8zr57PHsH8r/+WXNQtXrrauxYQyoASGIB/3sCCIf4l
Il5molOiKIi4D3/09yNYkv/ieYyKoI7IjQFsgb/wn0ak/BdlDu4bXsIqlH60b/7xefj4A3Xww4x3
2thV5gl+Bk5AiwG1RVqkKKbQjNRHShWC6VM0FQJjxakd3Wpg4mmPYXresNXdfSQ10R4MCcBwrNwO
UpdV/VaLjHiJ0nzw2SvS+iB6sNqcXFwD00fG3Wsz6UPq+Wm1otGq8Z6yvRtd8I07uTHjT7VZmMlG
5kD40Yr//xTsPy77Cv8n6Xn+FJ67eQz/yD+NcOsvut+SjsQKrHHqm/+sP4Sw/kKUECFQQ0QpUB2Y
3v/kYPwzqixplqqj78myGARM/snBVOUvVDx+JnXo4vzGAjzPwAgtkoKZiOioCAPAZRr1waExqIGh
1fIxMPF+E9eOdxhYEkuo83l2NaD1Tjbm3xvgVHSOPXWy3n/E0wadMQQZh0xyRJ5PcWjUhKyTjqKk
0l/+JkcvueRv3USZCXQuPPB3IBJVDXlESUKC4zy1jIzcwxHKkXktmvvMQzvddJdBuro8nIkoOLKo
HATgwwxDHG3fsEYOBp6RenTauvlcdna6RMzYWAVhoewuhxpy4Z8wpvcBDeYv76KA0EkHV5jTXBnB
YT92wlw9Zo08CKiiz9Gqrn19OcrE9zFUuhggpiTMLd6lRE4yclgpqTTIfh3RWPdWSq19xhXRXfek
P9fdkFtcDidPTSBnqIHFiyoP0q3no6pNR8gQB1SPuiriNS9EBlA63CaAkMKRHYxEFFw6PC2He202
tXgI4Gc8VTnteSCdSDKvHZjQ9LvVPkcq3EiNp8pvUmxAtFKAIe76/ucEctvSU0T/zSUN9UjS5frR
8Qy5+lh3WD76KbrI66DlD2eGN0JK/fhoQ6GEkokhgZcarcKKhjbq65VKFUFEFUzKbtTAw3RZMNWd
2BvL1hY+RGr1LbXL/hAOFjBZbio/fJb+u0KP77+Cm4wDSBQlLpz3j3DyUfXUptRQM8mgbSVkasWF
apVYMeJpUZBmoeW21uBRxZa4xxrF/4NJsMz3aw5MEFXU4Qw6CQ8ZXbSRUdGO5FoJTZcU2q90V0Ct
X6s0wo6er65Ek1etpfv7QMiVD6T2+oyy1sSnMPFNAhGGizvKTPLoV5QmdgylV2lH0tnsq17F9g7M
8GPN6xSrRRmNnlAMrivYxltoXSlmyp60K8Ct7i8v+V/2MZcAyh2GiMwz2L+xyDLNgkJpzES40oMO
rQbLaD/1qBPNHEwj1Re+OWE0kTcPX53NLA4Pj5NJB4dZKIVcCVe5Q/rQUzpIv1N9pstHY86lMzMk
NXRxc+/a+fT7I0S/jFuFYwTFmdFMtwlsaqQqhCv4V7mEiL7+7XKA4VA4Owp5/KBoo2kmutfcoLzO
TseWhIZUWYUFNxpd3yVp0SdVyDe4t5G/AoTZOQCS15dD/nIujkLK5yELM8+jIjCsK+NDmD1K8r0Z
3BfK/eUgvxyGoyCjb9YEGIDXiW5dOeK3Jn7SpH0T3l4OMTGOAZIni2gTM3lj8UiAlPT/Vc89CqjD
o3CBRWYFL/qWTsPmcqSJdX4WafSRmsKPJbl33WMloTgBAbDy2i+XQ0ysg+FRBV2ZJwxl3dHpmpm1
3NKYdo8NZjXbus/20BiKdezoVwF0ruvC9cSZw2xqVFzDtIck4InqWKAP4BJIeTzej42Tb7Ouecx1
4wfc9N8e13MhRksNalSXJSiwY7xM6q5ABVmkKJRfnrphD462kGHw8zkdUHLWzFEQqberPLUr9yjL
tzbcaVPAOTHEFgDqnHVlZp9KU5k5kqaWHrnUoBgqoTX4rmx0ciJVYofdjkJIR74GCj2sOqrJHq2j
y0ObnL+fccZLHMUP36i1xj3qQb5VGwlId0eP/XKQczD7+/E6vPk4ewY1JnGs0yyiVoQWB0GkD3q8
TtRF1YUfar/bUi0Ssrln0uTXOok2WuhREIBrSToXsF60lavoIOXi98jtqNcoKxshjJxamtYYM4fe
+534yyo5iTt6ncE3gsxsEzd37wBrbAu0MpzsABDSleWvddatAoeKEE0Fr6pwTr1yw1fH3UWw+jzh
W5NfRx5VLxWuYHntQLyGau/rwSaygm2haNs2QeKFAqMk7BxKLJe/0ORyO/ntI2x4KRqZGYUijj5U
s6DG7pjCVStAxR0MHP5VbPj4Yz5Oc5qpY+h0LYzuu0YrdbrxrAUXtr+Y3mS9+93JvzgexXwBbtzl
aPKwNX/5KGiqAaHWEXUbi1vWViU0Rq+4x1qDm21CvX6zim+4a0OhrB6V2vzskMW12VfBx5F2YYe3
oJCR+kB9v6eqHCMJf6tDdFcMewGEwtHm1NknrjHKGT9/4Gjmbb9yRTAmnPxJaKEooPRQaUXs//pu
7lqe2uumyEPAGKDctCXPr2X68hinVRJu3gAfVhVZ9qJS1Wh/ecqnltJplNE26GpE3UqtZRt4T0WV
XzfCt7JTD5EczZwqk8NBEXxQtOWpPn4p+yHmNaSt7jEQP7spymZoZl4eytS3AXf/dwTS//GE0XzJ
AcAcSwQCAsyKzPz2T94xKLrr0DLUgeozdp6osHnsc693j7Z064CtTUQE0pR0JiGeHIo2PKJJV3kP
joaSeGmspBjqHIelL9QPaf+tSWeyhskYOuQh8gYoJtbw5yd3lgzMVPd8HMz9+NruFZCuW8ykZi7G
X1MTjfrjSZTRKlaUnhFCITy2Mk7VUanKq0J33H1vOynEXvlaV9KvWBRDYdYetaKMkKbI25lfMXWK
nf6I0SJvNQcbZ2zEgfkU2G6HqrXqWk9ZeB2uiFQf12LSzJVPJmPC5jCGmsKgDX8+vbbXiVlQ8Qn3
g3QDiPFB6Hipyh+6u8vLfnIHnwQaztST76i1eoWQ83Ak0Y8QlCeNig2XVN81M7M4F2j0hPeHrKVu
TfeYWJ9KWqN0NpaacjDTdH15RJMr01AV8T2LJGk7HxF3G0QnShzHWLjH9Xydd/eoOMwEmRyNKZFi
iUOle+yzUcmZ0uSC79HnfjMceMD+jWWGKxXDucujGXEWf7ynTJN6pzbk5+gcnw+nrVB3RRTMO9YK
/oZduTJReGmu4+fApTAR71qaoIveWonoqlveQpj5bBOzaVLvgn2k8CqmSnEenjaX7xntMFDrvlTu
XfKvuaNkKiM/izFaGnIuwtDWiKGrQFqPjnHQO2+dbgBU7rqs2Arhd8GUZ76gyg8fPRZMaRDdlgbT
aIq95wOrDLnhoep4R9NuboGgoKWDnMPljzc5eYMTC2qlKrj20VKEe14KRRx5R7vSNqTGgoIJKITt
y1EmR3ISZXRWVPQwylaJvaOLJmeFKZ5F/ez3Q1Afgo2o83/cXeeTheeyi0pc6R17/OnjfAMmbibC
xIYaVLhpLFHBhQY3WgMWKlqIxhfeMRcfPPm6aZM7V75WxHCm5Df1STgaZLBdCsLr44OVPnXhYq3J
etZf1ehOaLBfmnvmTSQl9A1+xhjtmaSgZeAD1Tiqbl8dnEDJllWiojKCWR/Y5C8+fKZb0cxuGz+Y
S7/mxjeaR5w2M6GqiV2YH636wdceS+vt8mJ4p0mPt87p+EarARQ84haF7h2Fq0LSt9pO72CuLWxE
YZRX9ItQGdiqFfTpdGmAS70cfWqhnAYfJuDkwiplpQG5oXjHoIKvEq8zDXkR6CnByx/EGQTKoWXr
eGWN4ugxEnxKb3CNdChEa4V3p+eI/BZ5oCw93Gr/YP1jzsKNz41F82sUzghUIcpkjiMDc83CSVHJ
OSCVvwIcPjOBE08LKt7YVWJ5P5RqRodSC96+yhGZRYvBXfAOlf1mqXsVMBQ0bKo5R6ypw+k02uhw
kjqUOyqfaH2+Mr5EQo5SxK0ESgflHUBNvrJI2/sGZ03LWDuIJHSdOjOzk7uRrpCo8OwG2jnajTGu
rrZkcLK0Dlm2TDNgWXUNWk0iluq5ZNlAUlBey7ug2eK/WdxdXkeTG/Ik/GhDWpksldIw3QLo4crD
ali4ny1evr8CxluSFv7QrzRkVR7r6feRawpilQ/HWrkQhA9ZDQa7vfajrx6XgpV/Me6lZM9bAspk
MJMKTFR8UNAXYQ7TF5MtbbR0EdWglOSCOnvokOBwwQuF8MmS4MpolY1i/EF2cxZudHEnvu9EYU44
sQ2B1N2G+WvvP/z+Rzsd0ujJ76CzZMgtMYARJMmTV9122sysTb56EIRj1gAUg/AdjcO2IeCZmEYf
cTUG0OUtEucOnPkK/cfvlZsexbi3kYrbo9B7c3l006ERJeNrDXf6OHTaYBefDBdUlDrI46LPCWWq
alcoX+N/g4832i1ZvqVahcJJXjRbPYqcufEPC/+XJaugE0qJ2kKtZVQM8dGrz0QJg9tCvk30LsHz
MVv1tfIdTOC1wtwrQr8fimBKKuJcua2bvReLM13dqd1JqvCvHzGqUImgvhxPbb1jJl1beb4Qi9vZ
pszk/lAHtX9jeMePy66mVgR1WCY8B3IJJK1t6XtNd2K4YD2WEGmlLvKuuxK1VH25/J2nTnpV5Y2D
S6rJ+3N0T+uNGiFoTeAyDcWDVKtbX4Keb8Y6DsWOZq5QCetmKkKTjwPSBexasf1SxPci3cn9XKEJ
4IeIox6hKl1X2f3gNwFxGIUxCbNTqmuV+WAH6tqTwjU1knX9eHnQUxeOqmF/RAuHx+q7OdJJ/KY0
7Uqvhzc30llGqa5otszcKJOL5iTEaNGYvqeDNuXBLSbIHyIRLl4rKKBdHsfkqvkZZFzEyV3EdQyX
IEKUfuWt5QefWqNaRIV3W3svYTizVqaeVSxO5JRRcTMhHZw/q3rbVvPOShlTdOi7DsLxgdqpG83c
hpNLcjD4ANlDs3cMPqml3sxsnSXZYnleWu4SVkAIE1/y5vfd5JAMyII6fRyqYKOLXwp9NN1BmB+R
pkG+XF5Cuk7lbq01c0fZ5IIwSPBkPhhH+mijWU2YlilUy2MSYkFuf3c7TNw3pnbVw6PaW8hH0zry
yhg0O9RPIMWoLzbd98sLZu5HDH9+svDj0uAykdh4vv+ECcGy9A797/kFvRcjgK5aQEs09rYqjWJE
ZuqKQAW8I37CC83ctb60dLOPjrtBts7un/9kRD+jjW5Ixw56LcvJOjWXdny+Qil+kbq3l4NMnhcn
Qxpf9bEaBl7ItyvlbKnb35Bf/JOdfBJhdNEZCjCaBLeVY1wtwcM6kb123X4Top9pPeTw5C4P6P0j
/HKxnsQbHU9Va/g54F0qRr69lNsPQZAh3fkhQUSYxkblHdI2CRaaeOdr0RaY+ApkO9p3GxCWMxtj
Zm7Hh0qgo+mFOQKVCfh2vnFr23M6R5OLHpItcA6APFRZzhd9jyqea0BYPcL3eCsQBdj3uvYV25Rk
5s00eZicBBqt/KzJtAGRzcEVPEFEX4bogblRtLCxHbj8/eYijVa9ZOcqWCwixb22y+TkQCOCpv0q
nvNpnPw6J0MarXwzjqtUQTjj6PdOs/D01wDxn5nBzH2f0drv1KhJ8ooYvXEfuco6Lp4l7CMuz9hc
kNGCB7xpKK7IMhtE2gL7jf757CNu+qvgPCyqvCuwGTpfaCIweZSlWWiRhGg0Gu5C9NaJ7bH0Zhba
9GB+Bhp9fnS5XXSQmTEj068i5dWE0i3k5sx3mbyHTZ69QDRV7RclvLRs0JpESJykWDOuZLLiBZBc
XB8lDcdDT7pC3dSfOZimR/Yz5mivJmEGTFEjZlXjEtStWXFpm84EmXw2gaYDSjsQMccHQor7DRl3
T1aRvAWhstDrneq91uIy1zdtLO5/f+VpWAMPmGQ0vcarIi79yscwh8q1G4vbLBFUyD/4zBZBEs6E
GrlC/7h7aYchjA36TgY5fb4CiyrIKxXsHQCbfldAaUeV4BiE6wIV/STdWvj3kUQ2QbFGfmtl9Lea
UX0qK/VQiOUyEMQAlZxue3n8U7tCU0EtgzECsjx2qpbNureSgN/kee2Kp5wUv8Ullq7V+nKcqaNK
G0gFoKMH3NxoUzR+h3auGfrH0LnrnDdaOpf//qlVc/r3j45CH7ZtYwqRjxI8OBV9oUDsC5wvaYeh
GhckDu6X401m4GCIgQFi/0bdexTQDTQ168thQBa0vDwL1A16L8rCx4dh56QyHvWh5SwzPbAWqdNG
X1FGUmd+xNR+HNBaAJ0oB6I9d76gFCMoE01n0JLzIDviksaOoD9cHujUh9PxZEPXDnFoSRn+/ORR
GsR9VaIC6R/jEO0jsv0FYKf0Dw4zjmRdQfAQr4+xFGnmZWg1d7F/zIoY9V8RQWgRbMuqTtMXiCBc
1pbe/sE5Q4NR5zmsots5bh9Rr807Men8YydeO8V9rWGNkTxizr6MousOb6LL8zh8i/GbzhgQwvDL
NRVtvvN59EKLirtb+YiUGw+IsMnVoy/v2njntfZHKf1I/jmzOiYj6ioUVAVAJKnaeUQkn7xQCHX/
WBdr3jyJGZO3dOUyURHgs5APydqvmWZuLo9z5B09nHIqDiPsCZMzlZri+JTT0ih1WwfswouxUcNV
Fl2hpVY9269UaFo8adpj1m3VZgnivQ4O6MKj94u0/myZfKKkyi+BJgHTaVDyVJXzCehcMcMwFFQe
DiYZyturfifk9ke9y/aidt+0r12cLps8WyqCfdPBdbw8E78eSYSnD4YcLM0q+J/n4bPUQIIbXcIj
d8HCgf3e0P+tpXxZrkv1kS7WTLxfXwRwZ7jnOV8lyrjaaLihkcY58qvuMTMKLN2+FQOptnkJ9Y0b
+TPXxlQsDeoJ8pf4g9PZPh9bmAqRmziADhRcf+XoU/9ZMHqAt4tI/e36Hpy0wV8ZEBRwmzHgxqpc
ww0SLmhBfQt8HjnhAc+wmbPg162iAnYEBCOjDTecpefDifA/8vqIUk3p0VaI7gdtOuup05+E+FX+
YjUzGevEyiAcEhMDsnfoYp6Hy3Fd04qOWn+CjzfGhivF/qLaGznYmwmyLvX3ywtxaiOcxZPP46HS
ZnlI93hHSQ83qS0t61Tbh66xNaX6AScYzIPe+vKbsA+9cjFXcZioJw6T+3O0o8nNkbNvTAyBjoIr
7AyzhTtsb2wjPRTewQ/sa6uCAZ6aO7vBuws7o7SGVAy2fmYShiV5fgDzM4bGCpwVZEB+IRmJtplo
Q+VDt9q9XMoYC33r/IcuxP8vxC9LeewqJIaVubvt10uaTYlEM5VjSFTmmAZkRyKyM0noHi3kv000
nWh90FWdW8ITRQNA20DrBvg79b/xGqacik9kCLa6776LWxcZD7dbBpC2XVVadNHiXtvr277excIi
KWaahBPHAccsxXEDxDALeljwJ4+E4YDIOsejqmS8YGW2wNIkz18t/6Pvv/z+ZzwLNXrzmEalmkJD
qKx58rvXRLvxInwEnTuj36r6AZWAJPkyE3PYH6OlcxpzXAVBSwFDmZCYSYCp4Y2rYXtx5dvb9rnM
71wsY/mXalHhmjllJx6ZwNJknl5DUZIkeDSvjp0z3S1bxw2Pav0qZk/BayEqmHdUS7P8rJo43wlz
yfivKQFB4UzyKWHK8Vg//5h2IuVV15K/tjnqkCh/mzg40XWQ45ljcAIZdR5p9LZEE7KXMZsiJe+r
JWw2ofgS5/KalEix4E4uExTTO/EKqbWPeGngcH1nd+1vw0n4DQMqBt4D+/T9E5ws3bawex/BYWpt
AoZ5uYDPAbpQ4kJX/GQ5s46mjgJyhoERy3EIueN8Zju76N1I6jwolQnqj+UOmX20sDRjl6mIsqvm
g6TCsjTslaFip0oXTw6DI+Y461y27y//mIkrj3H//C2judfl2kfckL5ZTEkvja2FbT0FBr5OaFb2
iLj7rrecrT7PTcDw5yeTbUECGtJtzmBsyK3UXDUoyJnN6x8MDeUnWECAtsgqzqMUqa5BWbDYrr20
y82tUlmrstRXppq/ou3Xq8rSr8Td5aDDfI3PCAS/AaKRiLF7RgluEteVLroStZEQUH6dqsIyUpRq
5hab2punUYaD+GQC5URAE66hOCIL4bZ05V2V3Spoz8/2zycDSRzcMFTpbg8CAqeBolarK7sSWB4U
utaAx1KkSo03lHrajVQ45swrb3L2eCyrMPpoao+5R2WvDaKiKpydDmRJf9sl1ery95kc0ECt43ms
wS8YLb2gKsDtCZzhUWYtFe1aQlof3YHZ6t/kmT10q/4JNJq5qhPivh0CSa52NCIXJS156bf1nir+
SipqfeH1iMZa/gtlgcf/2SBHy6NFJxbFSmLr/c7vN1n4McUuUHK6mWU4+bnIqygZ0adVtVEcE2dx
19bgafCeWkINUaJ+fXkkE09kkPzw3obkCYWw0TWvhHkTQkwAZy/HCBPd2byUdelrWHqblHaw0c5c
tcPn/2X7YpjFd+PfgMmer/cOW3IfRp937Mo7v25XBUY5MkK0l0c1uQhPoozmTdFiURYSQOHNW4Ks
pmHcguzv06fLUYa/5dJYRq+GlJcotHDG0sr5IgizddZeBe1N61cIPM98p7kRjb5TZMV0U0EYH6u0
uDb97pC4r232BRWzu8uDmgyEOgQlSgA3iOqdfyDMMmupFFnaGSYiavYgdco14j2tk8/c0pMr4STQ
6PYAm5SjtkwuWOBjskBRn/TM0r4h4K/NXBmT3wmqIhgiayANDrvs5DDPo1Sy4oDvBHl72SmHgBbb
59KnJ6Um7tvl6ZvcTyexhlGfxJJAQ7ZI/dKUQBH4Q4Od4jbqzA+lIb3mheFt46h71kWsgC+Hnfxq
CDRiqsJr8pdtJRVypLoVHXzsWJO14UAbSGL7E6bK8LNdv53ZX5PnEjJDmoEpBefSaJRoHXdqphEu
NChUaknATQyba2bNT60Qyr7o5wyiJ/yH87nsczs1UqTa3/Fr7OFSuZ0/YueCjDaWF5hRbQ4QlUA6
YBwNHfJaT+ZEHKbma8DQKyixkBSPi7t2mgHTtihEFIaSfZIw30Y+z09mssOJxocKUvVnmNFn8Z1K
LZEq50q0kECL/UwBqBZ+w5k62oRoeQGVlTqEfvpqjb28vrblQFzVtuCuYsQ613WPFl6D3CQm0x42
gi76Zuh7zLIYhrLL+Nw8/ZnDYj7ZI62DdtA7giaXl4ne0HLHuwEvsUbRdqZ6qOwrBXlkUrFytgA1
dRRQ5dINBasf2EKj0IqGGIjXU6HhsXAFfM5c52q8Rr0mojTiflB7b2ZjTj5ThrcdYpCYf3GTnw8W
AcMqcDpeklqaWuu0EpC4xkx6IcRNsA7kHOO3yomXsUlClJZJ+phrSfwHR+2gpMBrCVMvNu35bwj9
Rq9cW+bykL7BcrN8LGOD58sn0NTBRyUaIh3AVsN8d8s5+agxPpeNbAc0uIyVKB8ypVgJg1/8N7rx
TjHT+n2v3P2yhE6ijWZVshJdjBWOBk8WN4a9FLuOV2Z3S4NjXZfpRshxW+kGpcW1KRf7y0Od3M0a
ehhUMmGhj5+4dt2xtASODOw4VpKMe4039/AbTp1fxncSYvTF0PcXOgMN76OaNZtA9jY4TxZdtfPF
z4nygCvC7MNscmecRBz+/OT7lVozGFQzKF99CVs8Ui0XcfEAiZzOffWlzeUpnDx1T6KNjvZIxE8N
2w+iAZzts/zDcOai3f0HRQeuRISxJCoOLP3zQdmSWYv+O6I9eMp81F8P8yyBybXI8xyU8FB75EI8
D1LRWw9dkeoK+ulXJTLsfvS510FxIlUfGurCVBoY4y55sVdtuwgL69+fS6pHtPQUbkpVHM2lpGeq
lzSkkJr8FgJ/oXJfEfpykIntzd/OHHIb08wZH2MKXshinBAkx8hKUYpFWm1DX1mRKWNmmWBLPbPJ
JnYAAZGXA6LA0Tm+/MESdOh/06oEF7X0bf+DiiWRLyMv1lkPmuYdKvFQGnO9vGFfjfYd8EeIx6Cs
8aIYX9SDVH5W6Zl/zC0KRroufC684LoUMnsVi8grX57UiV3AKQLOGZQgMgPaqD+RqEGLCUzw3qwP
6Yul0nVjzhT/Jvb1WYzRe17zY5Dhtu8fS7pinWpjMdot3Pa6qR5yzFkuD2hylQzFcaSaqMCPW2M2
LkIKPp/+Ue3fm7uDpi/W3BvZxnEsEZsnIXMSkkr99XLcqYkkpj4wV/h246wy4WEvWmHjH63GvHbs
8ooaat3+NkZP5RmKGhKYbYpPg0j66QlZ6HWFhxRBDBlcxWtizDFYpxYfcHAId9aA+B2fVq1U4IMt
Gv4RORATiri30cHMxfbd5cmaWhGnYUZ3C6a4NtkC/WovRD4j3ODiJO+8PMJl7OvlSFPL4TTS6E6h
EJNhOsKAjG6Dl32Me6n4tdUy2j/SIjbXofL75DC+0ckUDr/o5BaLVerKoqj6R8V60oxr3VvXmbuA
GvE/G9hweJ2EwZy9LHgD+UdH2mPcteBVdxwqDMFDgI9cmM75nk6u75/DGhfP/VrRSsNWWN89fTvD
LrBmQf2tit4uj2vqLmP+aC1BNaFAM4ZOoclroV5rg2WIwdQY0aOsyHuxyW/8pHzJ6g3+ffmr5lIk
6jGH/5NZpdcNahA5JtrQ57Oa23VuF4oAtsgEllWk2M5JMTRgzIlSAx3yHg2Zl8sDnlyhJyGV85AI
/dh9ExGykaQPYeWu2hjZNh8lgaLYq2GKsVjyBwfy0NH/Z5SjYwQlvzit8UtEbNzHYA7rtzxSkkXS
SMJgXLeLmjqYCTm5fHgDDdkhWhrjTlPaIyWZD7BPeXAETxc+NbFCnyktTwbBd3Ogs8CWHGsztWhx
Qy2gMK9WT6Ds3Op+tpE1+bVIpgbGCoItYxteLC595DLJYzxUwQMcE3LxGWNnEKb6Qt7J9sz1PL0b
TuKNtnkgJG4cZ8RDDPfWyZpFnx7M/lryNrVcrEUbQyhlH4SP6VzWODmXPwOPiVCWkIkQyRWqpNI+
VmGV6SZK+tLHy4t/OgpgsOHKZL+NDkuzjOzCQ7b8WFKENZJDHuZI32wvB5lIlriURXHglnB1GqPl
jnyY4ZURQXxNOgZ5eFWr9tPlEFPjGCBQVPiQXUCM9nwT69hhDqk+JRxQzV38pFr3qIL9QQwEXECB
84t/aV/GWpRgWebxHC0PAtysqMsXPiXfy1GmXgAgRP8VRTofien8F2ln1hs3smThX0SA+/JK1qaq
kmRZlry8EN6a+77z189HDaa7iiKKsOcCDdyG0Y7KzMhgZMSJc1q4MnSPOF8+pcq4RVbLlpKjJmgr
2fXbcNc80b20NIu1eh+7XpLVfCh9bxIW0BK7B1p0qBu/35ZBXm48pTaeRAFGN5Qf9Q+hHD9VXffV
6AzfFryx32cSfO65amYbH81aWxyb0e6RsHNQB/ts6h4DyxkzypXiocYSBkxkBbG/N/q6OdeAraEO
5JXSIpG2cm0X3YHkcwI20wGeowjcXIEKg6LneUR/14jrLWl1gGzF7aN6w5O820EGIpm6YSgVNNj1
WSnuyGPJA5iqIf5XMwSmDI6pJhNyX98Ocvgix88yoi59Bu6nfPL18FUKC6fVPyjpjyb0N2OX3VXd
A4ypifkEDHonyi+eIDtauq3jByGArQSn3t3+2Us1QmVKYqEvpXlKTnH9s5OQWX3Rz0ky81PYJU9B
Cx5zzNDoCDfiMJ4RFb2vE1C9KKpbdutDsJo1+6KqEAgMNrKhHIcA5ZFiEP/m2C5+2OwWR4oe5pUG
yFZveqcPczs4Vqp7uL38xWjEoCfg14nLZD5/VhRDwWGWJG79xxCZOFFciUWLN/jCwOScF5mhXxXV
IAQY6OINvIicvSw/R97r7WUsfQjlCyuzxLqUTIsT4PbK2oMhbFDK8WDxKwWLCu8vju22taUaJrBK
5p9Bb+A1811rRhOCbwTppvxBkUenMxgT7BNwIx+rahOW0olnayusZdnTDXp3wy7MzvYSmWwpQxia
x7i/NeGeU8kC7XzsHck37EqxHL2X7EZCJPP2epceSJfLnc744gyDLjDjaHqWK+6jCICEhUnM/WjW
tiQN/QtbDJJOswoTo9os4g8VgPpB4yRb4xjXkYtuM8PH6A9XbkBtcY2zczE2Xpibhf3Q0IJWLalv
WN53OgDMU79kycqncjFtAu8NHxkQOajTZ5HRKlG7znog2LLb646U+8fRdKTxO3KtpBw29DVIfAiv
MF2mZfjyN/v5r+158E9HNIj6Dttd/MFFPKhWET7WDDs3f1vB39RvLhYqzw7Pb4Uyyw2g7QJPB3L5
ONs3oA+f0mhM/gLeCOU9LCvTYAc9sVncViU/K7OO0sop1wpHzqEJFfuVsvqi41/YmIXgsYESLOmk
8FyJjV3XJjo03/Uy3HSwPNOYuX1Si654YWz684tbxnUYMthvw3Ni5J8lIdi6mvELeYvNbTPLwYsh
T6gjGKYWzdlt1pvCq/2SyZtcKZFtjh8RHTrlybHNsjshQpU8PeaWk/xYMTud/bvgZU4sTRPvH43n
6+X1jZgayYjZwkUWOTSQbHxRi091+6nPY6TiMluhG7QfizXo0uInziSf5yMAvcDb7bzYV4GvfjhC
Wg9JeYL+XND3d50rVn+T1l9YmS3PlRjnLOXJCiSTjmDkw8aNCF+3d3Hxa0rPfuI2pIE17zOrBQDu
pCfrVkJfnirBmjPGIh+gAY0rxiL+yhwEOHTrqCXOlVSiptd8ZeA7h+h6r/yjQTBUf0LB/i/2bqrJ
guehL/imDHPp+ahvGgGCm5R965Fu7N3gq9vb+7Z0ty4tzE5H9kIlkuWK3NT4mVU0dd3HAjW120aW
YKW86KEho/IKI9M8AxaCXogFJGLPZXVkUrH3NmYYbSwJoS5y/8Hp43spOSB7v0u9j0n6kLrlyk9Y
CliMwNAngHQPIo1ZwBqisUVtgANT4Q6GrxneoEbdNrq2SQN9M2rRy+0lL+7rhb3pzy/ulhpb6Lon
2BMS847ZVkdp8nshG1ay1CUoP6M9isoUI5wktD+u7SDRHaCgyzBY0+ab0ri3usHOiyMlHEcyWmjD
fNNOeC0o6UboIeP91KwxbS+v9L9fMPu0BaGYt+nALzDT16bUdmNiOWa4xkC5FKsUCcgKI+kaz9HZ
+bVyK2hRzWPEdJUfvqebjp9L4+ZvDu0/I7NDC5l4Tt1p6I2ne1DIR1P7WbvpypEt79d/RmZfmUir
UqUbp8QqyA+uZ27yXjqsokUXrbyBSKAkY9Z4ehdc+J/ZFmFmImt4zvSCifoG2qiqjXt7FIRkd3vX
Fq8WA6sTxTvQU3PmgrmU5YMXYgoZsq3xRUC6sc8OWodU21/tHXgMHH7SJJqTP8Z+plGAGKdWn+ik
3rcJMlolK+XJpU/JBPr4PyMzh1bUWiPwk25YcoB85tihGNQNxk5RkxTeHWUNsLe4fxr9ImZhgF7M
2XUCwyyRdBFxbV2QKBXVaJJ3gb8TpKjcpJZKcTvokpU39NJQIJpj/1mdpd6qn+RjXdIoGKvyKFej
g3rvfpCgjcnS7dhad8bQbuTvamvt+sD6BbL7wdC8sx5+GKPwqAhPE1piYmu47UyLfsv8GpVh4GnS
vNJIR7WQR8sk16NOgtIsitiOucoHsWZltngtrqpBKyy+BiIPDHpa1os+rNUzF/2Idu2bIBcjbDMj
nZeKCelVdM5kcwPjmStCa2QNztiuOOzyav7PEMIz13fdzZgqGAQhfKtqRq16FI3aRijqb6Ljv+uh
u39thpeLGFYt68mtfiN71kFX0eJcJaNcqlhMXe7/3TYGRa/NqFWIZGjGagpX3tE6+8BI6iR/3tT3
07APeO2Vt8zS9kHZxiw1k8CMoc0+LXnX+cUoElT87tkffw/tfROs1QAXbdCtpeoM0J222fWi5CyP
TEhLSbNSpFAz9cAEY6j5Kye0tHUgt5jsIyWdxpqvrQiCUXlNFEbnoBps+ETRGk6nqrAkpI5QjHYY
rmzdUujSJp2wacrNQPnw2qDCHJ0yunUEsr5B5hkpzF/eGBiOWaBIn1tQRMuu9DfxEvAKvPIT0B3O
2Wujbh9bZtsl0VlVv+Tpjk/dXnjVfCco8/3tYLS4nxeWZp6hdWnZp14Znd22203TXb67K82WwW0i
klV03kFU1gLgsk0eFsx4MPo6p39oi07OlLGLzk0B4JEGV7bPayW+GxG1B4vXi1vec9sgCvUVBNTi
8xfChn8tz+LVkLl9nkKsdx7KgeE5yQNvONw3jYR4kwMEBiVZFDnK8AewzJWv0dL1IHWYylpQojAS
en2kaczQmZxpEWzV0ec+HYY7dYi+TAKoK6FycZFMtKCmCTMbveP5IgvfzOKAPFLp8m3marvAd9oo
22k/KkU/tflr0lmbyvx125GW7smF1flwtjy4JgrdJJaZdO/XpzQXwCE+995RQV3vtqmlr86lqVmU
TjoZGriQ9DKh9V6B2ynK+yrwaK683Db0hoCd1y0uLc0CtcCaxGhCuZRIJgfxtggAavTJb1A8ESrK
itHuIjG2UWm2E7f70iT7sD9m3fcxax+6tas6XcV3PwY8AgPFMDnw2Lz2oMbwEsPPqObpZb5Bp6RP
8t3t9S75KIzx/1qYbWxAiwEaBSzAtrdB/XjLxq6m7cv+yYQN7RYywXcTCKJrkPEFPRmur+1jZj0z
kUkAMkLX3XRja2dKL9t105yEeG0YctFJL0zPLqFZSkHmjuTxZbyTiN9eb1tJCZ1x7XT6KinFdCDv
D+y/hc6+VaaRaCTaZL2+9QJIz9G9YFdXERpUsriv1D1a5A4dtcc6FFZSzEVXYYyJDpSCcN07FKQb
GrKnTRAZ77vp/uN5Kxdj8QZe/P2zEJMHqAtEJcgidAzysnw00r3mZ1t4UVcWsmxokiSbFFVJYK59
Phwiq48HirCqnG37eER4SNqP6U4ADXzb9xddg/wIrpSJJ2neN9fUkLxvQjHViehUcTDpm26DytwW
iobA94/b1hZv2oW1mSP6ShXRs2IDBeveNemgw+6sf7ttY3HvSF3oOqD/8E4mcpSttGph9Tur4XMt
bhTlWwj3wYonTCf9zsf/NUJJ+fqATBQS/BzV5cnTBAh44QCVdSa4f9MkOghKaMf9WvF/sdQGtHiC
+IJ6l+aDgKGb+mWngMtq+k+d9kFQys1EwguKdaegtgkbQ488k5FvtUwxHL92krTY5rC8HfPkzxU9
cEsoFsA8w2MtzWGKrhBKUV3xWwLYkOsxuM/eIhnUWebf1LIvTc3CST50TdREvOhC0d9XYmlXkrSS
DS5eAt6ksCHxMH0HOmMOxe/0nvePUt3LvrmBwNku9NGJg9BeJXlaNAYOCxw1oxjkRNeuY5lNK9Q5
xsrKf0WftFbLneChFgojSY4OwO3bsHjj3ggx8EnG4OVrayiWt3UEjJ9q5ZNrRE6ZHmMEiG4bWYy7
yGYB9wVcBnL12kjZ5VWkGUHEcJ3wTQuN4YPIMO7jbSNL9xrIF+h25i2gaJ75AfOihRYpeXQWx9QO
k3uKSDXQEXDnabNiaumIoKsCRowcM/Wv2Zuu05JcCLsiOhvSRhyVfRr7GzMejjlFKSRedrcXtnRE
BjURWEMAFvHeut49q4hbLW2IJb2o20mGtGpoOW269vxYTEAu7cxcIRUHT6CzTMshPkOxavsw3RnV
5wIED0xcO8ks7T7/XUVrgWvx4HiB0yWAVhtqoev1tXGcoHRJrEjbY9XBQFV89pNf8Rhu/mIfGQ+F
f4uxXzAD13bQ7AQUG/BGhvsqj8otMxC+tabws+gaF0amP7+ovrZ+FgVygatHKc0ucBbxsxTpFejf
Y1ev8a2/vY7mnxkI/P5d0swR3STtumaYYsWwSwXU9zQoOz1H+ppXez2Tz8NoPsbisx6Pjtc9+TVI
q6q4Y8Zs9OVN4H1LyqekuQOpYUl83D8yctZMFaS+0D7e3vul7yFQf/TFFMg20OW43pYglVy9Utn7
NHYs4ZusC1ut/oXAIPIKdzxQvL+Bs14anO2M2VVqoDcgaMXS3dRWvpnwrOmw0p9ePO2LZc1clxaL
0QciVurmdwoJvRAdROuTFm7ifE3xaymG0gnnXaAwg0+x+XoHFfBzQj8Q3lrD/WlFh7bqf94+o8U4
c2Fh9uEJ3V6qzYIqQJdn27xMQqiwciestWB729DihWcGSod0ixrLfBjKTyozqGRqR1b4zaW+F3XH
zoV0Zu3Fv3g6F3ZmF17Mgs7TBIo4VJT7tkP+4dQHJ8gt9nnZosPtuPEPX35pmtQZ+pPV5fdG6D3B
PX5Ih55ORrWywWu/Z3YJygLq2Bph5DPsnn546DTjOZuk2Itm79XBGjJq8ThJjCiX0UMmLbx2mAig
vC60GVfOAhtfHMt2tLu1Od2lmtWEdKUqR1mFb9S1EZQRrW7sx4gmcvel8NUnJah2dAT1bEMVaxeC
613JJZYI1BQT3mDq6iwOTplrk2M06bsxhnz2TMXphEObHF1ESA2au8VJz7KNqkLIxExM4+jG1z/3
XNIYkxYUL/R3b4ess4ZEiFNsCx+Esb2zMqaS48ZJxTWpn6U78p+ldw8ItNsqoRQ5PWksjn4q7OCt
7iztA5m//f9ZE+j76/2kZFQbuo4lK64Zqh4ewV7dC0njiEG0xvO55JOXq5r5pBVFSeAL8CgFI3rt
wrfS/NCn3/9iPW8FVGa9QPPMbUhUgxJE1M91t1dV/+RV91FWOPFYreQTi+he88LSLCRrpSB4otxy
nwfToXRjAX/dWu5GYE5KqvRfXjfcx325t5LkwxDKTmKkT0acfZhIpKRRPFTfqyZ+icJ253kSZXtj
H3Vf/W48DGJl2Uz93flCPdrgLXlCiWtp1/JFgmVLM1CsRH1gFh671Ithk+fnp934EmoKZPb7cvgp
mb5jak4lRCeEbh+0xDz5Xm0z8rkSnxdd3KATCSZ/Kv/OwmGTNXkHFz2XKXGjvRSa+l2bJcqrMkrF
Qyn8hZQlmfok5M6rSmRkdHLOi9QMZYs+RHIC56MJuFHFRt/VKdOHEJLKh9s+uJhLMyHFKD8MVLJh
zJyw1Qe6xQK2MvdDK+T70TAzJ4vzZwrhR9EcXkyv3Opuu1OS6sNt20uJwqXpmVfWft3nQyFF55gJ
eBRBWnBKrbxWdV28yaZBsWt6o7Kv15spAx4j16Nur0Hnyk2mR7feEVnyEF7coFyovlp8YK6NjC6y
flXmkt6m9d1opHd+VB6ipqls4EYrha6lbQPCADsK0pSUUWbZTxYpVWGkAg9hOXo2KL/KWRWuhNql
Tbu0MfNAuRZS3e+m9Xiwwvb39ZhuVnPSxU2bUisT4hzmRGdGzAK9aC22iEp1v4u9bzktBz9odiGE
rX/uadaFpdnxDBZHobkmlpR/0D+wxfaf2wYW9+vCwMzJ8kJ1Ix/hknMg7iln2RHYj9UUZm2/ZvkE
nLahy6Qy3wvhXokpspT3Qwv5abr7i8UAbgAhz4A8KJNrZ9Y6VJvEnMUwt5PROwdWvdpEWHTiCxuz
dAxMUTTEPk6MWm9boVqDqu3tVSzuFironDtAf96e16toq5rJnSSKz0WUbcuq3tfKUxHVW48x2tuW
lkhUeevA1vw2ePaOh4WpHa9IrYYQUwWdLfskdIIQdRtJa+Hrb2QvOrWeK0ICUwob1a2/KIN736BT
dNLaKNhkImychtbZpSnof+6YVz9t5piG0Pch+kC8LtvS6fpjHev26lT+8gZM6Nypagat/CwkCV6b
NH0DHgLW2o0HdCD0Xjo0sxXPztxXWrV6fxSM1la93Al06gsM64i2/xdi7nygKZVrZBoA8dRZhhgY
UisaGVUGoxR2tbC1ItlRspfbx71w16+MzL6YQ+qZb72G8yR7GCgIWpiRXRtr1JAL/stEE6PLTFPw
WVZnJxf7fUCOAIRACI0NCo7QHGwEXBnWvD+/KRB+UO+YwJm8w2an5yZaVeoClvgd2wL+JL/Jd5Jx
0iDxub1102+eVYFUi3lasOsQzcBrfH0n0RxRaqHmPU1FmfGrWj0aKdjxUai+UjnKnDbIvZXLuXRa
lyZnYcDK9aTWJKoRwD/t3B0+xmq48UJpc3tlS6c1jWtC7DURwczTqKiUvHSUBk6rkzu7RRfzULQH
v3nUtHhN2XQhdjLsRX44ET/xjJp+y2V6mLZxozHleo59PbVTTdac3irXnq8LG3dlZeZ/Ypwj00jP
nJRm1ze9HU0yVv0ay9eiFTaNaRAo4ZFyul4LOl8F2oRhfEaR1q/HjzSszbpYSTQnt5q5nYa47r9G
ZkuRYz9ITNRDz0VmdFuAK8+QAGgbP6xNO1CzeFsLjbkJx3Dlgbe8OErFE0swCkKzBDf0mwaUIkVq
UeqDjVhU6CF23cZo/vx9wvr+szO7wLFgeYGO/OI5zcODlb76RmdbWe8Y7eG2ly/cXwyB3ptmLQFv
zS5TVxZwipVlfEa/4ODCU7KR1Qc5lg+tIMF6GPl3t+0tbiCjBW+SpRCFz+wpVlP6RpnCnZbIO96t
GwG1r9hYcY+lKVI4UFTC6QRK4/9cOyGT+KMcVyyrA/VPZ8GzEQffGpF47zM6OjTuQ2f+6ELji1e7
Tj0efR3YCDwO0SdYbmEKeDHTtZUvxJOrnzRbuWb5mkt5I57otFteLBGSH3xmWmgPbm/x4pH+t/Y5
7EfKWnMY2io+t+5L76oHqUIW2sictN8lTbbiP0sveZhgUEtkaHdKl2fX3Zermq3N43M2CPVrk8Th
XdFJwJsAXDlCkqRPZm42H1Nod7ZjGIUbJCu/w0kSPhVtan25vfRF79Ihip0Yn2nrzK6NjlxAFo54
FyxwnwSx4PtgiIj+eCvfhiUUEm81iJF4zaOsIs8O0xzlerQE9tgd486mVtUQeLS0tNX8CY7uHZjV
vas2+xaOaVfcq9E/CT3O6DmKn3p/xdmXFn3xW+YgJGVso7iXcayw4tFF193vs+3q1OSSV11amSVi
E94fZR7OWYw+C5mtqjYqtIr2da0pvHRNLu3MIqyqVEmlmNxcMVe2CfXyJKycInmhVbeSuiy6Lo11
asdTBIR+9TpI1KFueYLIxrXFk1Ft6P4RG0btKIV3crXxhWfB2EaSE7bPt710qUJDav2f4Vm+mSsd
n7ago9XZuxAPHbtmOyp21u/0+q11Bn7Ibot4xWkX/eTC6mxn86aMPd9suKmhbgtgSScRx9WXw6IV
qBwNalrg6ZXZpnpVMlTtWJDKQAXkVfD0detsF4vOSMsWoIcI9G7OCs1on1DqEdcPwkhfKfcRb4IK
9hMEy+I14NbSuDCfRji1JrSTRP/r2k1AbydCq6bJ2VSbbS1Ld+AxDt64q/VnuBHcrt16xVYrvoX1
XxwYUEdePQy1I4I37cJFVhiQ6XpGUCVnN3/oPJpUaN3Ha0aWtnKyME26TtCFmRGtlBK9MqzkXBr6
r6YTP6GztesT+VMOUqhH3+K2778zR8wEJwTTD50b2Clmn4s0Cn1dDz1aXvmjIEq7rmpsK7r3FHVf
D3/M9Y4x1kWwn5TZ4D+83kBTqCMzcLvu5MpG+6sQ0dKVfN/bQKUa+HZkdmuT+e9v9mSR4WcY87Bs
zauGgVemXWZicdCtgo9DJqCgEHTVXS2Yr/rQ/8o7wTqOYtk+NK2bfk0V4/OfbzDBjGHU6X68g+d1
KTScteD3p6RRKFV+S1PNjq1ib+UnkR74bWPvgjVPSzA1Gq9M6AjRoL/e4LLVotyLjP5k9A8Qp28j
VbsHy3EIUn3FbxYsUaynrEghgDLmu4+cMPZJiWjQaQDUNXSZY5nRVhYiO/HXYBRLpjg6CO3pD7OR
MxcdxspsYOwbTj3Yd6s4oqUzMR+m0evtzZs25+oNA2IIYctpMpUpSrBd15tnJJkuDWEznOTws1d8
gTP99t+/5IzQeIGxmzgqxHeBy6L/kyiROZyyMtjFrm+raYDsmv5oxnDpp9JWHz8LlrgFZ7u/bXpp
acA2pxyMGgTv2tnS5LBTGonTcitXsq2gGDedoK59wBcOCpZDSlSU4xg2nGd7dS8FZVTTPhcssMNG
/tUfyn3hZ4FdUly5vaLpwTA7LNgiqNzgFxICFTOnkOUR6obKG05dKYgbo9DVTaAJwa7x6/ZVUJrw
xL+6ZxmRSee25XcfVJjYKNuSWwPAArk8e8r4oxEMQ6L1pxwdGF+qJ18s/pgcbTLCtDfhiwIEc4jX
ByYqQibFsj+cRGbkq0JzMCLLf/p4nozAlsqDk48AbLTXRtIx06peCYZTTqdcIjm3Oge59ZX9WvjC
ULWhLaS+tcnntZRM9tSyQRzgFOs/DWGn0baJ46NqAR9u13AOkx/PvYIm7PT2MSAAmLf1/JxPTx0G
40mRhZ0/aJ/bMTkOyj+hKDuy7EjlS2OtAUKXvF7RwBnS+wK0MSeeLWn6jqVs9Se/OmrufWl+bF2K
A9Gv2263ZIZYy3jtNDr2ji7PAhXDTTI4LCAcEuKidjzkD01unLo43d62tRAuprYXjEdv1HlzOrlM
VMsyKsfxpKtxekfXtn7OitD4eNvK0orgsIFairjOmc0y06qP9SxUteEU+BXqvrolPpWKpjy2EXE+
k2p5Bey95IgTSy//UMCmgn3t7l7Yl0riq+OJqvimFx7DvP3VlnZpRLsmKF5vL24p2PMxnkpScIiw
xGn1F8liFTYWUqa+eOqiGsqjrS+N25TJxUJ51at97B+G0KF5snLZFvYUq6Bw4IPViU8zq3UTVgKU
XeJJbmCot+Kt0EPM9Vsp/nwvYeKTmAaGE4vP2RQkL1Y3jAZFHL0R+aBICHMNofotg+B2l+u+uRdi
NX4UR7dY+YotxPypSg/qdRKGpYw+M6prQZUa8ngK+iezanZufIokzbZcjbeabzOXffsMFxzmyt7s
oTEMsVm6GQ7TandG/NTV3daS93p8n9fxytIWPio00KfWAOBeg7LN9dJSTTPSbEiGExCcvVABSE3a
bdm5K5OaC+7Bm4I4NSGmJuTrtZm6L+p0UPPhNPRSaAdu+cQkYdi0pzpfa4stmXrTMIBmwyQhnXlI
EkVlkCbpcGpyJ6qjF0FFvE2r5I3J/Pjtc1ravEtTM6fPjEEmu8FUrH2UIskm5rvjSrBa8AWgXnRw
NE5p4p+43jmNJ41Yh/1w0pvMltRH9WfT0kqHKGqtlrUQfIm6FLMn/lU+ZDOvg0oPgaqIsAgxoS0A
TpTH37f3ayk2kbRTlSN/f4POXS9GQKBM6lWJxXj5UxZ8cL0Dc625eFd2/0uAHBjHSPx02+rSKTGP
QlyahJbEeQ6KT8Lx7cuEe00YbHRdD4oSBbbnNU9/YQjdCoBMkAe8u0uhEipeZ7A63MFzC4Jv7GjW
2vzx8iZqmJged9iZXVlT78pBFzgnpLw2g/BP5H7vdsFj6jR3rfAwrAEsFoIf7YCJ6pNq3MQ5f31m
tUeFyhDi8URzfOOJ4BwTW4AaIZSP5TAcfUXY3t7GhQs8TcJPejqMuwAhuTboitnox1U+ntReA8eZ
ZS+BT6/dZfByl4/yz9vW3lPYMHIMOMpEWIycAJvX5izZ842mr8ZTUajdUTEQz+vpaDlG1HUH8rqJ
jD4s7ADZ2lMU9MoBGe30UTdivbSDwapPUTKu6aAsXEW6tiQoIGbhBpgPxMgSqhpyXY+ntPFFskcI
INsi/+MBPlZO/sPANtJIJOJT6Ln4ltai6ali1o0nKbQQSIqg34pFoPt1dKf02cotXIhjaP5ODEiU
mBjhm70EhYYrrhsDS9J7263STTtAtUSIrsZNM/5YOdSFfBxrEysQYjZEzdn3xu0LTrtiaaVRn3JZ
PDDmdChc/dPQ/IzjR819YbTjHukXY9wU+akQtzKTxEWyqy3PSbSPieiLh0CJ7Nu/a8m1qXoZANaI
sMSJ6x33R31k7K/hmaB8VOX7sAttdXwI/5zTDRluyJiYFGMcGc7GWSj3TJhVZI07q3cvqvVs0Hkt
4vus/IeM+jUMVMe0Hl39KLh//g7C8JtWLFzNIKRnLuWh2zoxcHJ3qx8F0sYeSZrZOrr2u/zma7YP
xdftHX1/0AzE0XbiewKZzDsY/yBCEAyV/XjSxPSBaEIbreEE83Mjg2nv7sJc6jaxNqyku++/KZNZ
yJpxLp0JrFlG2FnQfRo1QUOPPwvKvraex2AlML2Pu5gA2mjBbDEVuGdbWTYxQzw+JiDEGYZgM3QK
tAivFnqYYpvt3D8GU+IzU8OMCS/qNOo8RWuMuBI0lQsqxrJ8yFT6d+Th/jcpD1Z62u+bsm+mYJig
LInYzbvHwjCqPUF3POU/0yLdJ0KzadTqXNa9XRf+Bl75XeWlTLH4p7566OriKRnhZoidrPFamrad
o8bSyokuORIOa3JfQDrxv+urGVEPkSZSopOUfAXYbw+7hs6WfKi8c+2E2Urm+D7A80DjigL1ncAL
8/hEWb10I1ViBzpKBT+UP0/rGYdgLoHWErNO7/i34DHXUyQ5xRMY3B2cLdwLv3kVjGCltPg+qmOH
BQDGo+pBQnK9a6OJLo5SBDz7fNkOpWZnWcGGmYjT4Pkb11o5o6VbB+SF8UNemjKdkGtr5aAlWm1O
u5aGGzfONzldkH5YpdOfwuN1NYdVQX7CSxbEDx/Iazt9rpV8GHnvCbi/HtjUMBGZG1JYw4tN5/9K
rfJZ6vPHLvL2igDNxSpj4bRvt37BzBvxw9TlY0lYq8Od4FfnKQJYnnUcoh25ayzWr9CI7AJ3A9Nx
VDu9uIZRW9xr1L7ZZ8Ag0vzd4TaV2rU1eyDmDyYt10w7C/XKCOuiDcgl+SRSF6EbdL3PmtDGed3y
ztW77+n4kSGJ1Xrm0rUmE2cd09AauLRrE+KkzVTnLh8kXb4X/PExdqPfDKC+KvLBddtP0KIZSAqs
VCmWFsaDDVflckwl6WuroRC3USdG4imPKics7wX5EYHNlduwuLQLI7NkAvIKWuRaKJ761nrNvWab
9e2O+VknN2XHjGRIoI1dkkX721/cpe8SGSmdUBVkF6u7XluATqCfdQUq7OUn3figwwurqI/sbIiU
9lB+vm1taSeZXaCES/eABtPsIshxPtA7wZpV918qwTsJfXVGB+XuL8xMWTCtCqCS89buUKg6zEfE
MU2mnuN7SKt8tggwt628T/+mwXOI/mnJ0Q6Zt1itJi0q0LTiyQwOA8D+Vnk0qH630Uq1ZWnTYAiA
94BnosVkzfURla7ihWXVEv3D0lF9SLg835bCH3++mksrs6MpUyUpGr+j0PjUVL+liXpxL69BvZc+
MARgCpkMYNAvmJZ68UYROJd8GBSRMaCHlL9dbSqn9xyrHbbrVfyFr/IkC4n4BzeXcubsKZj2Mk/O
XmhPI4RspxpmdTuEg+v59r69H5imgolQNlxshCXaSLOLy28Xy3Bw21ORnArjS5fu3AxSprMpfxWk
17LYuOFx+K1+gPkxSU8Bc9vxcDafA+HoH1CxUyPbddQfSrOp4t3tn7bwGL7+abMvbBhZqWv6/LSa
cdDxvvNCW8k2hrVNlTsf0rGvXfSkKgf/BYe6bfot2M8+eVe7MovUEUeidC2my+wuEO8Ud6+lFGls
WTpq1SEJP6s07b8IMOoP7s5NnOBTJnzId8zrl0JsWx9HnbqEd44Oo7qVrd+1vC/1cznee/zHmS3v
/JfwY+7ZaV0cKuGYmkzIjbabrlzxt7nhW8uY+ZBpdG2ptFZ7qhguDI7wxpt0PuXupZZ0O6ImaRh2
yHuz8Xdj5/jIs91XSbbzhI9BuI/AAYbZndl/0XL/Tj1p3hep+JCmG01N7TpXGTvYxGPkaA2qZC+h
8E/VeXbA6G648m15q6PfWsbs06z7vWEVvded1PQDJe4eVitk+XTvME34j3brZC/+z8Qu7wx3MxJh
mtSOHrXM0TmF4hTD6+IfAuNBcCLv82BuIPSsW38Tha+Z6BT6qX4Mnvo77yhvVfpJVrNl02yOpTxK
yXO2yz4IvSMPj+qTaT0l4UskPPRQZdrdc/9aSHYQPbYPemRnst0zWyGfRffRSjZQClj+yka8B/1M
l5XOPATHKHEwTXcdgPLBFKqeJ8cJWg8PAZmk2uplMd4lRQY1aJ/KpzCLE9tT9Md4SLpPSdVAl9UP
a9N8b7P11yciSyTTEnkMLVPo9a9/iBS3RdN2QXcacRfgO46ktZ9aKkNlIztjWZ/M3wUinqUe2lkh
bWNL3yrinTV8QyrNpg2/7TV74I1V2wIMSjGivhChHKbyS+yj7StCtyc49b7Ry4M51cAYRjKTU13p
B3GN/Wh1LbNNlZtMLnLL7061cIQh3fiiHQSuRfaonLwIiWUT+Na27w8Q/gVIZiU+7I4U8bO7SHoM
HxXDVoVDsA3afRY5rrxps1/Zzj9SYDCUp6yxCeP2mhDRQmhk/4FPkB9Ql+R5cL3/geKTK8cJGCLG
YYEQ7RJ5X5ugEjNnKs0J0oPVjtt6SL42yrnKvftR99fKK28DgO+cABgzNOLktKRg1z/CDMtQTJqw
o3U5AJsSPsBbgiKb/yGLtGMKb2gul0DTiDQZVbZB3oiF47rxPpOtj405Pvvt8JMn9r1fmogcttV9
W7gHSpAfEVli351AUjYeMxzCzoIWOh27ba3sFPNkNB+7FLCboTuesHLF3mdFbCx4A8ZHZIvm7+yb
k4tKm8Rm2p1Q/wZmE26ypKVCuHUpFN7+xrzlpu+278LU7A7lpaQWpVd2fHb1j6WXMrxEczTTn5iO
flG0YBOnAqg+hKGV4b7t4i9tlG/Sj7X/O65qm6n7Q2uKdqN878qjkqiOrPV7OTms/Mr3aQgbMrXL
yA+o8s8Vql2vNbPKH7sT7OrG7n9IO4/eyLElC/8iAvRmy3SSmFKVyqm6NkRZeu/56+e7GuCNkslJ
ovr1otGLhiKvYdwwJ86ZpP6Y50qzzwLT3OcSEiyF5D+BCMQtJ5DISyhwtnof76VmctwqzZXd3Eg6
30bXHSs6l0edcdxzGOQM4Y55fogq28WRZaSPs0nW0JrHRtXbD7eXcU3xzMQMxFsISwgPyuzs5V0F
1spkstMMXgF5lKVCHtXBNyYVxr0+96fGuLft0zh916WdEz7Chny0HTdXYDpVpvuSYGNIvqvghW7/
quukCfZ2BnkYZmPYHFTD5Y9SQWCJrR28wfY/5M6pLZ6VQD92TXYH+KnqvXBuN4KqlePEJAM3Jgy8
gmX70uRYMXflJDImk3o3xw/QUP2bRaHxLcjpEcNcSq6UrTVIbToOXs4bHYanVn2y1HTX9KeUBkr3
UEwbILyVV5FtpOAjpkipZy9ReLUjjUM6sibFuouL+I7o5NF4CuSn5mf9pU/9Y7AleSHc6+LThZxJ
UAACZaM5stjFLtATyGiVwbNL382mb44vHaPsgxb29132rd8qoK04pQtz4lDf5B2Tqk9VMrHAHn20
AoXl4JclnWHd2Lgc16maELf7z7KW2L+8Gp1Ct6aBQs9d3z01Iwa3ug6rNpgno6IFPInhjMu1SGOU
I5XK9QAi95A2XAzkqPItVPn6nRCQV1nMgDBueGmmZXYyYTqQpRCG9+p81311jOJg5Z6doJkuA9cs
/4ERYTfo/sYH8ArZWd4OMZ4KKlsg85bBUTq3Tdn6Bu9iFT7r6akxX6y0P+n5eZbfGaiWdsGPWnf1
mFl3FV1MlD8Cr2tOQ/1pEj/O+Ud2joF+9/cUUEiQM+JERQngJY2ohRP0o6KHACoFtBd9KIc/0vxt
Gr7cdmlrxwveh+FEgKrXwpWylFtBqWBiGr836tNYnHTr+baJNa/51sTiaA0Gq3l4ktHr0o+Wk7hm
LJ3mlH6Eearl+6a9+/uBeLFv1HlF/wOq7SWks9GywYrbbPTMbGAaonqnjD9CqX9imut0e22r20eF
HDYduFoAdl5eWzX29VZNsGRAVfaUSoarlPlG4CH2Z3k9wWPRV0GWjpuwuAVJPqeR6eSjN8CaNxxo
2O2y6lPSvb+9lA0zr8iBN04rk8e8K0zM9PadVH/s53ez/gTc67+zsvDEU1AwvtxVLMb8Ko+nMFTc
pB6hitn4qIWLvd40QZMCaIi+1OKpziwYaHySL290YjqHT4pZbRyL+AvXFvjbyPIA7VqqPWSBZOq1
UY6eDZbB/JIFH6v3ELS4m1WsVf/EXBFT1gDXYWNZrAVueLXqKWHSFyWTdoKzrO215j5+N2ryzkbO
1p6ec+c+SF9C84cThsA4j/5wH7U/kyB/CfLP8dg/tZN2N23BO1Y/7Te/bJHWVIzsFXrZcWfqF12V
XC09zJar/syj50AIbk4be349bCW+7P8zuHzxFF9H9QtFGC+u7tP39RSANXox62PQf6qVX1X6rVd6
iOef280S0+qFemN5cXFblOwZApFHL7ALZV9JIyAqX9I2YqPVj/CNFe3Sn0SqkiKqOoxMWdzVqqv0
4jAf9C2vv/rcvt1Hsdo3H7sxFUkSdFwpwv/+Xu3/yeR3nYKOq+9qpSlqI4X0TkMg/PbXv+YuwV3C
AUg8a9J2vzSb+XUYIwc2esUEa/Z46tGkG6YP/8IIzXxAQIyOYenSyIieZh43Gk+a+uCUyq5qn1WE
f/87I4tvMiwYljB8dfRS7UvQ2a5s3rf5xkLWrpzxZiGLrysudXSDVWzY/kc//iHB1Xt7EdeEy3xO
Ah8AdImKAAnV5VYNtm0PraUwRxV9Zo6EgrX/0FrVrsuMvd0w69P8ZlItnz6WVU3pXGZGve7cKfhn
43es+FI6zeJXEOs4oBIvf0ftB3obWzpHlkbI+fWGVn637Sh8iNUpRYspNczJjQaZoq6SytlHPyx1
MNCxooz3SW05dz2IunQv6ZWcMFGX2Q+GkY9nxJC6gDJtudV7XPu9pBEiJOY2X2EQ7NhOpRa1Ajwy
gLa8y6SfRVWlJ5Rlpl3uG6FnzZp0ur1Lq0bFfYY6E5DBMm0a1VGOoLUZvar/rA7fnea+KnXetl+l
/vG2pZXPVCAeCfoZeBPad5fH0UNAlw4plpJR0/d6FZp3sVqjEdt2zkbUsbIoiISghoE2ADTs8uQD
rZQ6XaYPBMGdXCXgqeYzzKO+9DiZ2afby1rJAmkCUSlChRbUzxLLOTm17qOEQGO1l18Ieil1Ok8C
EqMVT3I874Fjb4S+K+4cFAW8xwIfjTKnuthIsjeAmIrs5bUTHLM5cfY2DL733ezcNZC4bdyQVXNi
I4nlga29vp5vvHqY23kx5DL9TqadNfJPqdVPiWz/Dqx6ywGuHJxQ4KL/rgG2vJpdj+wM4tghVTy9
8KFgqHfhOO8QiDua+vypbrcSxLWzYxoHjhiuJL514dSrMrTMlhYs8zjzMZru2qZ29lEsHezAemis
/GtlKr9vX5e13RRjAuwknVBmuxeHZwWy7Ge27CV/tEz7k7UVnFo/USv+8y/scGRUlBRQm8ueeBvV
FrT3neJlcDAl0/fZG1rFbf5eMZ5CmhhF5H4wAUE34nI9iloZedL2ihcU4VfLKY/DbOyZXN+4hCsQ
Y4HeA94GulgjYl0cVdEkjUm1UfFUqZyfDSNr9xlR6VEZlfFgO711mMa2+W07sQTZQB/c94Y97m/v
6crtFDoCYqDKEIMJi6ezU5MxiCRV8WzaQ23SH1O7PNpB8Ng66iHcmnJaC6cuzC3eUUVHFguOLsWz
YhmFZONUWtVeH3/gQp00OZk8QCZicGNuHkPY0DeecfHXF5kI1iEzosNAA3rJQDBOil/ljNJ7hVK4
ls+TN/unwbFpVz6W5SmV9V+pVG6A0FY+SN5rpjIErgLWwUUD34ZioWH3ubV5+Ana/fwl77V7Sf5U
GOlRM8sNUMzagRo0LYBaY9BYfv+2koe+09Mwa+nV5THNXb88R1VyzJoAVnfD38CmrS2P2AuUnWBS
lJcEBGoyq3JhZqoXhLtZpiBErT+oHvsA/o36HFPU+/sLK+TPiMegs7lK8ttp6syi7VWvmDtXcFY4
ZyON7jK6opka/X0SDobkP8aWqb45D6NdWY3qdT1olV6pvDgnn8miKHzf9luk0SthLEPkwLQAFZqM
zy8ewdBM1cRC5BiUAkNrRM00rKF02vji160ADudW8sgvvY6cNH6HdI3qNUNLXyUy/5h5tKVpfE1o
J5oRMNUICzBGvBLqvnlhAXXMXat3HBNaaqVbt/H8Ppfr6T2peXMgKyDzzoxDUCI1UPpQ+EoFzC7x
CF9uOPIoh0GlPZTybLo8LVvcxK+ZzdIRIL7kMLWKwBwxx6WHt6Nxrit1UL0wnJkQVKEcdE6J6dwP
aGNmqecb2fcu6rymfpbtU15ZbjB/qbMT9LzMwW0Adde+WKZ0UTkklIT6b+ETJUmOM8nAQdDq7prv
DrOfdXHy0ZExkw1Ta2dPZxvVUwgLVKgTLtcdBrPRFKqkeICQu7uEu7ZLEyCWtz/Rtf6pSZ2PD/Q1
X1oOh6V5XWZ9F3DFMqitilnV7wY/7O+Mke2N7Fz+MJPG7As7eCl8ztkA33QC/nkPCegnUze7+84e
xmM9WcpBaavqOKpzsKuHXtvp/GU3rn1QMjlckHabqsdp8Is9k+/pwbZB7qBWaN71Rmm4eV4p+3ZA
OFBLsvuwV3y2Vf7adKN+TLosPNxe95ortCHueiWjRt108f1WVpH0w6yrXuXH4V1ny76nl2XyUw+b
f4aMaqGp1PZ+TGttIzBaNUzZU+Av6U0ts9MwcbSiDRzVmyXzWENfkof5sWxQpYIcQgumhyJVNjKf
tZsk9N4dpBnFlO8iRpKirh5DPdWYtlUdN4gexgaIwe39XMu6oV4X+o/EJuC3F0aaXB9H4NfcI/S8
AUrFUH0OB0N+seMDOtdu4ZCRfIllyU3jP0BiNsyvxLV8LKR3wMeAhCyVncbC53UbfNWTJHsGgqDX
L35aWfNOhwvvPivK4djL5nyYbYWGXCBVxyqwioci0O294VQfcwkiNFNpk8MQ5fW52cS4raSfcFyD
TwDbC6nM0o1FjiSbqhRrnlLa84cCUMxB1VrjVGjDVv1+7Yr9n6mrUYxkmnJHSwPNm7WDiZyiqd87
qg9mrrjn3TqrWzq0awXMN2sjCr50VUMymbWasLZOLx+mqn+cMvk4SNUTecUxJscuVU/R0qNkTrtw
qFAz+n77+FdX/ApqFvx5yA1e/gDAKT1PSKRRurALJiaar6Us71Vr/laaSevGc3DKo60m4trLJFJu
pKDpkgCKX1QUTNkfpSAml4q0h2S0T74R7PRJfXLmX+1L8Fy1VLTHx8AqPQSY9jM/pLKG0wTVQr1F
VbT2hiOewzvBM8mc17Kc7gcOOmMzmaslUAzGJ7+RvCoyd9Eh7Z+mTnbVUn6Qy3eBeVdnH8zcfx/Y
32Q/2PBuK+8jwQQTbZwB8/3WYktCK2hSTR8Uzy+eOOn3fegfptkHhvg7YQ7i9qmvHoCg0WTuSDzI
S0R+Pg7VUPoiISJcNhRI/PLpZJfJy2AaAAxBTJb7qE0PqdoRTXuWFezzLHge6+Z9lLcHabMUvJYz
WfAnmHBQMBcKGvzyIvaTGWaFRNZSy9WXWf0c6r7rp9lHp88OxgS79GgHrhOM9632ouZbiIC13Yf/
QlS5aBFxEy6td4lpdg6lYq+XpGM2PShNcshRHaXBqjgfNjZ/5VWh+kNAhpC26BYtXtCY47DTMlE9
Xeup6U875kbd8NdzXANDzdwBqViznXZTG+6YnK7854lxpdu/Ye0nCAIfauK0RKE+ulyvY3ZxokMj
4lmB3e5hcfd3jpUGx9tWXmcTFhEo0COCBRqvIDuWNUqwcxGDoRGxfu+flOCHYhmfNErHZk0vXwsf
irH2en+PYtu9XOWuTzGzm49lWf4JJ+Xk4BXSIdpFwa8i73fjnN0rZXjqK/k+DrY6hNeOkMKVIOYl
a4aYZJk1p3oJF3FCEtTW3UCwfqiCz1F7aLR72UdZyvp9e2tWzBHCMBbEuCH648upSo2ut1KPxOZl
0Iumh1O5tXFXk99FPWIVrehlmcOWbt0K8BAPRx+cGhaVLKo/l+euOGGO+1FULw3AYZs/MgSRMmfv
GDHqyA+m9SWef6bVL52hhQw96KTdqsT8P7/AICNh+ooe9uLFAxDuSAMTySgXDfGumQvGKv1zJ/t/
JvtHpvwJpfhjMMBVITW//Ujl7c13/difbm//dY1E7APzliAFHQhiFt/7GKZ5QDFf9czPmWEdQuB3
U3bs0DTpHOOuSp6nrbB5xcFdmlw4+LwuggzlZBVISwcUNdGqozXP2ge4foaDPVnZXo/1/Fejd9mx
TrV012aR7Upd+ffTWJc/RASEb5LWAl2SCEereo4US8cxDav3kzOnR73u5efb27ziALBFV4nZBD5/
TvzSlilR0StMFl2H+jHWdcBPevQldvZ5b+yk5l3kPENLWaDvXvoAvgswE+78pTV3pv8uG4/2+NOi
wQRdJkhcAdKGn+32L1x5CS9/4WI3giBM2rpVqewU/i8dcHDQHjUHNS0wr/74UKYfVUU/RvKLb99n
EBoWu0B5ipzZ7ZStn7J6KUGtUkgnCJCX6JGwTJ0WoXjVk7VmcIfhHarp83CuS9uNDeVetX9VcXmn
FKfRQAOyPdbKpymqTm1oEbgdJ0BIyc4ONlrQr1jkSx+uEadRiUKjTYhELY6wUsuqkEpyoKbr00/q
FDWHPOjHvTzNj0wHSe9mI0YSFeDmh7hvHNxJLh+CVnlWfCt1ISL5x+raYe/4pr2rijDdR2je34VO
853/CcZGU0YDSv2qtFZCszHNn4tEzZ66Nu32I03jnT5n033fNVuUV2u7DRLfEMGWGJ9Z1PPFA2z2
vfSaxw69S5Fnei4Up97ZeiHtCtt8rzmBlbuFrDiuRVF6f/vmrb0AzFSJcrQoHi3Z0XQ7a1Vtxr7Z
6/uKhgl4S7uMXAYgpMl0ayfbQnyvoGhhSKPmD3CIR5/zXHyNlmT5VZhrXmZ2TH30cv1xBB+876I0
/Gnk1nTW9H6CU6eBR9oo5GRXzto5SJT6Tk2jaV/XgfN9KFtlF0RV+tspYMTL0yo8S5WvbXwN4rtb
XDseYlJvWEnEANXinaBgn8aV0mueHMynSlehqas6dd+NSbdTgV78dc0IVhxuN5LQDIcRh15uTT72
StwxP0qP7KuqR/QC//7FoRtLdw/IFvQ7SwRSD4unHqSD7vl5w3RCta9s29XMZzPyd0Ha3aWJ27zc
vmHXQS08HIj/CDkswMJLrGaRFb1VtrHuIRFt3GWaHD+mHbMxWmgrO7mL40PZmVva8iv9HjBJNhRX
YvadCGOxkxLabuTKkeHpk/HVd2LH7QY+Zf+j1SQvWpPsHTk4dLrpzvEWCcnKJ0UqR4eVNIqawLKS
Mjq5Uxm9rXtOrTIkpM/hIS6M8eD0o3mMEgnQVy9Fv+s8qDdOVzjBxW0Vrxxar3QlieoWIb1vmZ3t
k9R5ae8wL5FxWb/U08Zreh20IxhB0iBAvnwYSxyjXSrUaqhGe0ktxYdgiizXkSptoyC0tok0Oiic
A7OnPbjw92MmFXE8GYYnt703QDVuhd9H/z4MwkPJtFzZzB//+poSG9DoAC8JCeaSUBcP3XRlkZkC
dZJnRzk5RWD6pyDb5cm4UbRd+SRoQQLMpyhuMCMiFv8m9lHHKuioypsMoainCNFWpVJgfZVOGvLD
Tvj19srWvoXXyMfUBekG2MBLc53SVPTc0UhBikmfH4z2kEenotBCV02e+84+O/qeqerdbbPXJwhR
DTsKmJ4JYXhbLq3WFVAZY/ItL/OHQ5ArPQgaImnHrF15HPamhnS5U49b+kbX1xOzBspphDBMuS2J
hhonnAsyOdtT62Q6lgqQtSQO7m+vbaVcc2ll8YZNEqCRQs9tr6vCr1oAt7oSfeB72Pt2cdQaHyxe
9X540QKm1kIP0CdsFb/6ODqU48Y3f32X+CX4V+onEN5Rwb3cZkuqYknuAtsrGcHMokcKtOXEwBhz
g2GwcaTXr+GlLRHMvLm3vtNUvYnf9vIwfj/bIwkqI3npuxJt843vf+XSClsUAwlOmF5ecoIx+6FX
Rl3bniK2VOqj71HSjDs5KZN9F9T0dotafQgyc4SVw7IezSoZXm6f8tpV0giJqMUA2Aahc7ncMSkY
aR4aG9KMHjBd2w7gEHV94wBXVwpBKEP6XFf4XRd3iYFXHW31zvaC+ONYlm6YQWutvcuqHHBbdor9
yp0DFF+26HjWTpNyCIwtZOIGKI/L5akWvE1lwA4XVVbd034dn41AfrTCUX7UzEHe+GbWzOkG/vWV
QP9KEDWRGieH39V+fZwk6d1Qf4tCEgllq7ywdmxvDS1eQWfUiqmqJtvrs3JHMhnbWyjrNQuclZiC
gPKGZtDlzkV2PWRTatpelvjtDqxRvSsVmIVvX7/r1xwQFm09xnXp+1xxdPat2Y113VgeqnPFKO8m
tC7TLSbtLSOLt6FMHBjSotbyYmgiml4WFMz/tZHliWhdbvtlx0rSYKeWT8Bj9tFWa3dlJVRNSSsE
k46KtOXloTgK+aA6QRA0RcHdkPoMziS7Sq/3t09l5VkjNOeboUb3OhZ0aaZWh8GIpEz2TEZunKB4
VzKhr+/rVH8R8yNmM25gWla+G0akAdiDheXbWQpPTvmczbgeAILWyTQ+WbtCq10n3kiw13aP8RTI
lQh/romIcjkYuymbZY94rL+zo3SfMIVzDMe/R1sj8Ycb+F8IIpHk5f5ZyJLIrcr+xUbxrTarXR46
7/t62PCqa+uhUSd4APEgV6U1cEmmWviY0ZLCDa3HMP7YGZ///iqISUFRJOEu6MJNvHkOwzKRS91p
ZC+rWneqIW7oD335u89f7NbdagoKb3wZ28NdLrCGmqicEl9fGssJtIHHcA2Cp9Z/bKtiX5kmtHAP
WxLZK84NnnRBm4rbIUkX9/HNqmI1mOXYamVPMn/o/p+h+Oscl4W8+fuLZ6dRVLicB/7+PD3Zxfd/
9/cJGOjTivjz9bl98/s16HhTs4IqpkPlFqfJ8GHi1He3j37tegkgmeBWI5lehgaVkYV1GYOhTYrf
qVbtRprmSv7ztpHVI39jZOGbfUNh/jlUWUkfIYDdv+MeB0b4XZO/FbBk3Da25mbermjho9UmCJK+
BaYL1uqkqd/zsXMTM9kbW4jxNQeKizZ4ol+ZZRf3S5tMBCk5Og/Wl4Kp+C/j/EHHpHnMtvLh1ass
QKzQ8vHJLNm4fJheHa1x8NUNTZ/ZNf8F/eUrBRf3jMYtY/iLI9KNQZnNjsucZ9l3tdU/yFP1gLpM
GmyN1a6dDxUbUTATuhfLHn0oGbMV0tvyTO2Y6a5RkVe5BVJHt6/B2ukI70wXFP4weg+XX78NqibM
iHw8o6Nk8tQiGUfhUUHtWpZDd9A3gsK174iGp0Cik7tQNrk0V0ZJWGjkwp7lwyJPM5L/51Ak/9xe
1ArA4RXqx2tDak9bd+Gpsxj0hmFForFaPeZI9ESwQjNYYh9b48F0OreNAlepuw9tEZxHOd37W7Kl
a/sKP78jdCNpeC4JrHyGMKIaPmpvgq5E774U9nuhJS1PcPrsi/T59oK3rC2u5WyWJpLIGdizLHRr
vTw0gTy4VGrs4AgR7wFoQ7ERra45K2oLqCSLEgMIosuTlPMkrZXWIEzxTzpDQfbQnyAtEozRPaDj
v18fBMdkhtwHoBuLABz1u6Rneh6irpJjHB2vo5hgB9MeWmPQWa4RbcGZV5cnuB/oVVPZW1pE10lT
xoKLqgIZVDPEDfPK1bI7SpkEmVuN8ZU2HW89sBdmeYTUxxJ+n81R4RgJnYmRsBwMDN+GvmvtT4Oi
7CddRe7mjg5IH/1suw0HsLZQXCZ5IfJALHeR9PLcdWoz1IooFs2QQxbBz8GUduN0IhY83j7Gta9f
kNxa0GaIadXFU6CEvdZNAbbMyj/4ifElr8pd22QbV3PdDDpndHBguVlGNEIEZEoUZhmc4lnr3IbT
G9ItbZY1/8xBCdZtfCdp/OX9p9pVSUSJijcE1W5ITgHM7LX9fh43MOArbxpsSUABBYvnNfd7bpYw
oYhAHZbg2R1p0NypRaMebp/MymrENyxKEtQlmFi4XM2sK9NY5CO8fl02HgJNbw7arLh9MMKFWkob
7mrlgEg8KGGBZH1FgF9aK4bC0MKBQEePP8bW49x8KOfT7QWtm4AqgpsNs8Dy+fTJZjq/4/lMgdi4
cmA+5oj57cKq2TifLUOLB3S0m6SsWKxnln+6yCvD58nYiKBXTVB6F6UpdBSWpeqWLqcaibVMc86Y
9QOPi5tvbdjqPWNgBv4AitRXc2mZFElROISKpyl++5hNjn5Pn+zl9qmsXjMxEaNruAFZXmzWACzd
SJRS8VJ9aPelbyQ7STf8u3ZmgjBygBvetrfmV0UoCMcL80bXsOG5cQaj6HLFk+equx8kad7rRhXv
qMPIFHKk8GBFmXFSkoqL3segoRW13PfSsIVAWVu5qGrCmQyFK/XFyyvfOhEBiRQTD6D0HaiPjeN/
6fO9KXUfbi9ZfKmLvBFuLQGyobNIU38R+ozUjHtrqBQPMIxrlHf+xIOMsodVlkdd/3zb2ErcIdq6
ALo0IWq/1Octg2Ea5YbtLTJGcDzJBjlofpu7cm9rXzp7w22s7SHeHO8EZE/ApRZ72MZ4yYyl9Yor
WT/K7NtgoAec/4vP7Y2ZZeiWDg4jfQNPf2O/9Ga9k8PvmbOxlLVTIpyBeUhwgkLHdrmU2bGrHoIz
XkKtVPczYwMHw8y0e2pNqZtnZfBuRmnkcPu0xP5cXA0gVkQyQO9o/tM0WVyNJoplRsNsx1Pn2VX9
4H4I+q9tdxwd577XSzeafw1J+OW20SvnRQlDeBWeSBA34G4vV4pQpd7XvSp5Ula8k6p72N8+OEaz
wRd7XVQXZoDSiVa3SGaW4WhaZpKj+5KXZtVecT6Zv/TKrUDnM/ARCJGq+zHfKNStrAxPRrcL4UOQ
8stcME9mcMq6HJ4TMBOIJLf9jAzcxkXZMrJYFwTPqpZB6XsOzcY1Kc9w6cuNJ2xt8+jgAotmPooK
ylJnro9SR84tVjLkT9RbXePFsf5Jx2MwPrTFnyCb0Jv7+2shaqrg4BDrY7RVrPtN1QbRwbJoszk8
CwHMyKld5rJ2Y7/xKV95DHI/uh0wX4riA0/opZUhCCnTt2Z4JsTaSXLilsiIKeja9X9u3/Kr7/nS
0DKKlnPblBpVC8997JOYvGTR2YdZCJyjvAXpuL4RZOmMhQgcIWu6cvDwfRRmbWTniGtXzac2hUD1
r30gf/itkcXx9I1O8jpjRAr9B9nBgtQc0f2+vWurS2FqU0Q1aDYs8ZD+ZMR9H+vZeba/62Ozy9OH
PNw4mevWrVjKGyOLpUDamlDK0bKzFQCQyIZDn1n7uky+Tnb/6MSZ4g5+7aqdfggnYEda3UGfVJ0B
Ju3GugSfv5Varq3aFOnPq74dtZXLS6nPqPGEShidR+dbLTs78X1VzMv+/d6+taIsrCShUzR1FJ1r
87PRlG6mfOzULejL1lIWUY1Q6C0jYcQJPkRyuVOmdm9EwYZ/euVfuHy4KB7SK6XJz8WnpnK5lkaN
oqLO5Ozc9ClaxwgAIvuS6C4dU7tLHuWuPBRoizFreVaKl8j8raX1sW+yowKYLEl/c7B3cqPfq1Hp
zvWwv73T106G1Il2Hb+QuiNzupe/zpHDoQTIUZxLvQHHh7zfsUNlche1MO1OWhedbtu7itTpEb61
tzhZKykDJbHC4lyBP9DnZu93/6WFxbEmaQeH5JAU5zEJdqb5O9qKG68jkcslLF61Xvan0DBYAn2g
vhMkKtiRfivmc12Ye8pJB3PciIu3dm0Z/CQJ0X6ZFmetMCChfuwteWPXVj6Gi3NZOBpnKOqi8xFa
6ZTTODvebDwYSbQBJVo1AneuiaQOZYHlHORkRGGQjmVxnqhF72h4fe1LfIif17///paJt5nsiQ+O
buTlrU4i5EOsuSrOWTgLGvMo0p8YnNhCQ6x8PBZPs4aGDLUHKDwuzTQt1NkRscA5kQ5ZKT9XhfxH
b+6Bdm6111cuAHvGrAfkm1RllxNX+cBEW2/mxdmZ88LzzVA9OlHz5faurRyPaOBAOkFNVJAmXi5H
Bkhd6plenGM5aO5HpQ5+wDMauy01jy3nu7Z1b20ttm5AIIN6Grai+bNc1feG8c/IS6bDnnt7USvx
oegUUXzAx9EAXfLjtP0EaWZv8u2gQpzyju7mpDuVdb3TtHTfy9muqIJ3aWhCpPj+tu0VT3FherGh
ZOIIH6oO913IbnIr1X1KABcWhzb95YDlRNjv3EXw59y2u3qQSC4y8UiIRc358iB9TWWkuef6y4O9
98vPXRxCZWH1W2X0tVtJRkuZkvEv6pWL9YGuQpKom7gwbag/aEUx7qe02qKNvg5POUAoZATOESHz
5d1X7dpIdD8oCTloQkiZN1rdE2WEnxFjUq6jqxvp2OruAWfmqsDKAVHB5e5pRafnmsWp2RHaX8k0
Fwcpre1jIYfqxkGtbSCimKKobApW5GVskHSGWWtJeXYq/9SoDWNUvtHRkP/7+wCGge8a4BYg30Um
QTU54xcU5bmx309mtQ8J7RuEZm9bWVkM2aTAmQDKIBsT5/gmK2qj1J61qi3PunxSFRkL/yJYIVMW
GrbMQZG8Lk4mbFH2Ceu+OidR+d4uUq8I59+6Gv42cu2v30Omp4GBE+rCKkSr6HIxXZolueJE2TmO
v0vFC9LNuvV8e7+u79mlicXhtxkg776IszPNi7GPXFDCSv75to1rD4QNUMJUuSA5viJ9mcPI75Ek
yM7IF9z7pleFn6vh0Q4+IHkmI44k//VNA9rJdwoVE5Uh9u5y29SEf6gUZueygU08ML00etQZjL29
quud4203mMRlCuTV0KUVOy4CU8rH7DyO+mGcPvR6vt8sLFxvHUYQ/kW7lsoCD++lkarCqVUmWeRQ
zbtiRPQAWYa5/xOF444xnuLUFFsUXdeP4qXJhT9tJ7W1up6UMjaknTJ8sYDqcFDDVi1ydf8cZJDg
pAYTuHwfQBdE5iir2Bn0Qwb03mGidBNIt7Ia2o90kQn26JcYi/s9lTwOiWllZ7VMd+iAkWJkZKfy
x82juvY8eM83lhb+bZozuWwNLDndSzQ+OsMW48O1AWAZGg6HqSNkPZfVMtWWFCoXk49k0B1i7scp
2sLoXG+WANcLBBiVVRBgC9eW5KGmlE3heCi1HhLpC1KeDPHlD7labnyi1+N7ApABgoG5eeD15DKX
F3ualbLWtMqnXfsrb5kt+UK9+Dhbvquizzyrd730wBidZE8/StLisj0H9b3WRgfUFv72O34Vu6S6
Ch8MJImLRZex081aP8OGMtnDubR6yG8H6rm1I2+pOlx/zdDO4MlhRxdwK0ec8JvHKaxj8G9J61Oz
bk+lTVadwJ8a5t/VHABxNiHXoD7X6stfL5CNFgVkxDYZ6ly8IgPsKw3JgOSVWr9XtXMUfM7RVLpt
RPyRywIDGQ7jhoQqvL+0My6XNhaOpg0t5btK948O/Ml4xGByjlP4DamM27auPQeQaFGlFr1JGLAW
TtE26kor+yA6Q+P0I7W+5cpzkhtfbhtZ+dpwGjxbvFfMBS15j/I27+lkJbDY2224n3tL3UlhtMWj
vbJtDtEkIBswSszaLpaipl01T1Q+gdk8MnH/pDVPsf6sZP2DPv24vSDh6S5PiOSQ7hk6evDp0qK8
PCE1CyEm8CUqTXa/z0JoR+eTrzVHpG52aflnU3Xx+pSwx4imOCW+qiWbUxcSvs6hE511f7rTw/ls
lJLnMCR9e1nLHRSlT/JrZgCFwiP/ebmsSB9nK0o6qnRRhppaI1V7zc7yo1xIxLFQie1iduMvawgM
j1A5AFoMpoB/v2obvfmQszhIdZK1+NzkD5LyWbQU2j+317W8f5gQYgaClI8W11XXp/EjK1eTKDmH
VhfAaRp8DIxsa+jvevMQVBM8Elx0xDeXPYRosGMnmdrk7AOPsenb+pZ6mPrhZxH56EVtIT6WV0Ks
ifkm6FoAYlgsa3FWvZbLBrw5Z6uhxhi7VN8i65/b+7b0sa82EMwRakJc9WXDwursKK6dMTnnCItP
sPiDmDXH90zGumP3Kavdvv729xaZTeP9INQkkVqU4maI/bLSTtJzWSs/6y6a38eFPryzzVzeV00d
34e+OZ3GamhOSdVsMaAsP2uxXp4S2DrI8pk/X9x/6P7lupbj9Kw7TEPHrX1XdsbX1h723TCetPlh
M9BZ22HwR5BU8nVDr7V4xca61SMVapezPavNnpk1becP7VGXK8tNpSTeGalWHLJaRqOFyfKN7/0q
cmDB5MSAEnFjlLyWsDmpkzp7NFJUPTqbADWq6pOBMBoal5QlrWYoT/L/kHZey3ErwZb9IkTAm1eg
HammSEqi3AviSIeC9x5ff1dp4o66QUwjdEavimB2FbKq0uzcuy2rfaKW3UkpnXh0gzF27vJx7DQ3
N/NpD5d2/6Fo/fRdlNXFhzSTo6fbLrFyeBn2tARM8zfeZHHX9oHhx5mmpOcxtZJ9Kun199SQ6o0a
wRtOjt9bIcRcGIcHp7Uc2YUiJreVyk7P/ktR/oofwVIVR/MTxFf+Q6J65eiVr5p0ur22lTtD4GkB
VBHDcMQWh9jRfFudFT5/qfyq+9fwvSrdZx/jl9tWVtz6ysoiKtM7q8hoWKTnJH8XNMijlq5ifYLr
pDJSV96icDAXb+P/2cg/a1ocYUNrkU+JtfTcZsboDWodwIRgyHs/1eALbdpgd3t1KxchjXyGyTm6
UAgsg4s+SBKAJ2p6ngrYsXjv7zN9o3G79plYFiweYgqfv3Z91xpp0jWcoPRcdGXoIRTsPJAIhfe5
klpPhZoiE1fHG8/i2kcDQcBlSChNkXhhk2pO1CYZ/tj5T9PecWdXmX+G1a/49fb2rdxAUJpTgyFL
0aklLexMdljJVk3q3fQS02RBoH9ArKB5KP282k+DZNxRlQzfT4X0A0TeVm9n1bpg3hN5MuPqC2eR
EuYrIVnIztWYHGBYn9yy+mZVYD/rfY/kytyE3/Nkw2PWPJTgmlqgQ9kK7Pf15xz0oQIjZ1Jt8NGl
p3kHyblff7T3t3d2zTF5oREmJpiH1kz8/0Vgk0cGOmI1ZtL2voHaQAseyq1+8m/s+GUkKk4butHg
Z0S+AGLy2kjUB/rgZGV+nsqnKELWMZA92DLj5lmTXTmH46g4ZB2N5O+1j1Jl+Vg4MMk7+9oM3CFG
B8bXAFa2lpeP0WMzfFXCk9+H9+W8laWu7cblDxVn7GI3upKf38dNftYgE6QT6s7aYU6yjT1/+2lJ
MmD3sMSoAqT2C2+Wu2oapgRwjdq/JB808t9ZSU+wiG49F2+XI9jkeRVgSmOOfnk826oDmFXK+XlE
DFeBmUNSflRd7Mpz4Ylpc2MARNKGL0ry0ZYlcu4E+Bs6r51xCKV/bzvayjMuCKDRlcdriZuWSVw+
MJ0xmT4gjPrQ5Xv/fYoQ3/xvlN3zcB/Cdjhls5ow1vvOHv8tjei50mpvMn8N0eH2L3l7afFDCH3Z
fhHKL1USqrGOK/jO8nOVJPUh0WZczrZqT0m77igbsbZvQtPf53m7FQ6vfHgsi3RZKEHDb3DtXtqc
xqYax/k5mSWUfY9V59Wp27R3txe4ZgZWCLCbAvtPvevaTCbxQshjlZ9lI00JguEU1ouHOg29aCsz
X9tLk0DUAJIH2loRV+fFgXEmyv9OyYEZa6hDDEBdXX/W/HdQtIAtqL4ZWyrnKyEQ0HseUkGJByR2
iWic7XQCDhLm57S6M+TqIA2vFguLv6MPoSG6nB5TyOCCs6Gcho0B0DfQWO7hS9vL5J2BGL8FvZaj
MP3TCY+NQv0y+JZW7c6P3Kp47safRX8IthS+Nu0uLgx/LuMkLrDr2ObBGpxd1jwV4Z1y7+BHhebN
HcRS0/cC5ujbnrR2gSCXSadINFioEl5/3lgt5ryfao6KVMdemOQxrUvKB0pTbLU+1jyJrhmYQPi5
2eaFJ4X6NDA0g3ZfZMDmh+6AdOwY+YcXf5gPhdPG+9i0OniO8mrjuLzR6RKf9cL0UpxqyKo5BW+a
nwPT8LREf3HM7+1wUFAn7fX2TmlNF6jTDIHXR2fakWoM432kfhnr9ME36+PUPlGnPalPZkXCcfsD
vBnLWv62xae39EizmD3n0zv3qrVrlFMQgoYWxCSHYHpyEEz2kMccHe+2YbHd1082e0LCTt1SwByN
xR3S1q3pSMnAVZUfu6jwiulxzg5Fmh9Dt4IqqJ6bDYtvfU1IT/ApwJ5RZ1m2C+HUHtUO0pdznM5o
OtfBOx8CIlcKq9Ptpb29Hi8NUSddOHWtNaqetICBevudn1hfAlhAat32anl/29LbrFBYEsBD5HhE
O+LaElTxA6krnWqnC3+Q0nden2bhRqC44iLXVhYu0nRmF7ZmD+zEcnjhW+gDXp2q8gijvamY3dCo
90oHg6+0hzu4cUtD3yiIrH46So2CLBWo/nIi0tCHWRrFjlrOC9WxWnmQ1ZfbW/k2u2GRcHCKHoJB
3ia2+uKhmRJNr+JOxkRr4HxflPij03ReVN/bUL/dtrXqIBe2xHIvbIV+W9llgK0W6gJtPymhF1T7
/5CwXS9pEWzagV1n2aQUZzP6ZYcx9YwPKWUDydwcjH97mK8tLa7xqUuyvExVkBldceys/CG2xtpF
ocxVQfn1+cGflMdJCzbQ3lvfbHGlNwPM+6nJAutZf0h9/WTF/c4YTqQ2aLZvIB7X18i1YSFJBXBe
fNSLj9YoYwBu0MDY+MuP/jWQc0Q8Dv9QssiznkZl2PCS9dX9Mbj4fPlMK3qq2FTF+IH8XmNXXnPn
64/mh9veuH6+ofj635Utvp7Z8wyHMLac4+jcfTYk+9PU7of4+1T3x3k4OcR4TtLdkUb06KpsGF+9
wi6ML76hmTqpQopQnoFs5m5UNokrGQkFwBpQkxuY01dLmahxgnCy9nHiwOKkVdEX3zTjnZnF+b3d
SnBbSdBJbvwycXlev1A4tRjtEmz89BMXN4KhZY0TTVw6oX2M9K/I/Wr+6Jkfm8Fr5W8qUvd2efxP
NpGjhgdYF2Mo107mpOi8NsbIzXCYZGPvO1/76qNqH03tgzS8BPPrWG3ce2v7D1MLOr9UARgzWFzu
paI0fp9xF81l/hQ6zkOrTPvbq1o7OZSyac2K8tGbEdNBTsduyG38yzq1HM0hexd2gzfIT5mfumH7
vdI3ykarLn1pcnF2tBmeyDjz2cfuq9yOnlL7RHoKLPIOXNOZDHFks9MdyFOjD3bzIZz8v+WogZYC
LZg/i14cKieoojbSJZCn+sFq75PECOFyaNzEyt5RrtjNW5wO4tFYuqsKapOEH54sYxne6DLlRdNn
yXp66nrfC7MTddWNGGrt5WLgFU4wQNVUAhdR2zjnuT324GlH41+ENH0kXJCsCYytcyC8brmY3wsh
jWb0dZlhyn0QzrSRCGyCdGerXx0vVQpPQUUZivSj+qMvPrYw9N7205UKAlkIqStPM30XhpeuT588
6WUtzXpxDj5L0j29uMyNP8mQYuT5TjtOyuhW//rRoaqO1eSN+q7pNm5D4RTLZeuihMsAvyizLt4Y
rRu1AY3F8pwSf7fpY9TpLkq6XhYdVe2hDLZkc9fswQdKEk+tgs+6+JzZ0Bi9FGjl2R7bl6J+0Yvo
IU+/5mUIhtM5jU37fHuL15yUqJ9I63ehf4kHUUqjLJwirM4qMknvB3Xq7tLBuk/rSTndtvQGICsO
IGItIsWgZcIQ1fXHVOo5yW2YYwGXfyuk2PPtr7H/EPsWMu7SoayM+zhvedE27tNVJ7q0u3g2Gt2e
xRBNBYprPOjZrs9sT3JgtH9hVxV4mSske4KvQXpQPsD4bxaPddB63ZYriRtu4Up0e6G0Y4LcEWxF
18vvzRh504GfkTjDjoHuGDFtBT4ZTQhsFBux0dp9CwMTihUgPn8Pxl9bS6Y+m5oRazrFIOJmKvXR
t9mgS2rNd3IMH+L8INlM+ybTfjLSU1tZGz9hZb2CExX4D681jdrF2U30NM/sIWvO3fBBuC8CIdNd
qDzG0Hne9qyVQ0OTijMDpEkwQanXa430UJ6RN2rOg/2+lcadlj40cuvl8309ntrw7ra1t34suLNA
+4Nro0dKXeraHAJWYdJkZXhOg+9q2u+Sk217DpzYqWq5ESrNZfneVza8+M2TLYwqKjEIQAvS5cVu
RlKSO0Y7hGc5kZP93Kv5WZoAeFt9nTzkmVp4TNYlXqc1j00yRxt1sDffksqbKJhAuSZ4EZfAkjD1
zbkYxSBimsXngUlCL9Ezf+9UVn0fDIFQw+yyjXjvTSBEDISqH2MPBHzgqRYHJh5L3U5z8EaFKnuV
r3wbm35rPGBlYQCvBWofyDe9ZvH/FzmEltj2bJfMPvL9PkZa5ZrTE51jqdKflC2R6DXHAToFz5tC
4EXSsrgA+06ebCNX2MX4S92ZpH/vreqYvguSXfoua+fTWL5u+Kr4k1eXjtjDC5OLuy9Qe4nJWLGH
5fiBCV0aL60XjcbOnFpGMEmno/bQ+eOzPCJqYXmz/polyfH2rxAf6s2P4CEXkwIoWS0nGPsmnstJ
ZZObcHLTbPYi63mGp+O2lbdXnljrhZmFv0xJm+cUrvmWzVEtaqiKC9dB21mJnqPdg9Lt8uJDPbuQ
/9w2/CYEW9hd3AeFmg0SFPpMH6uvoY0a16h7Q+RmdbtxCv8fK2RwGygUxOHGYoXOLAdtPjNJmNjI
gEQlZOjEQJHnzMVHJVYiDzD5N6WcfhZtlHla4QCPCfNPcEmZT3+/ZoozFmS00Eq+GedL6nDMp4o1
g8G4N6K9bfd7Z5hdacPO2h0AKSFsWJolHs/F3nYOck9NYYdnIymbY1eoX6xBrzYumjfvBx/w0sji
EoizQom1yWAxdfJqDl7xs9QTtCRgwIjKnVl2W5DANY/hKiXo+s1eqC0erK5JtGhUWZUjPyXTN8cq
Pcv0WvXj7Y/0tovAwn6z7zDIxUu8BA7ZRmCC/hqic9HvQutIWduL4/teRrfj41y5E3jHJ5WJgNtm
17aTBFZgHplsYCj1+k4N9CjPDTisz4l8CscDpWTrR+17cuEOxd+SztLrpK/6x9bCP4Yu9JMow5ZS
lN4Ate0mFGrNAy8tLJwj8Ed1GicsOIxWScxSpd0GjGPtehS9YcErCdZgOW2SIutgT+IrMZ/mjeZ3
wyi9vPnbgu3vjfpjZPEQyGptSLLEMsLgRe/Il+TKZQZmf/vTr2/WHyuLT5/6TppP+hSd58Rwo+55
s4K6ZWDxvX3dLJjKmCEOUANIUp8btOH//5aw+N5a3basgSV0FifEYSox2mjSr51+lWCOy5PXkMDq
+nxIihImqs2nqBTLq9Rpn8f23mm+V+XG11g9iCJzRmoXuMdytqg3YCioMjHvbet3KMF8drTHRvvA
rU52ozz0yXS6vXernnxhcLGyQZ6s2CRlPSvWSwCIoqofBnNrGPANV4E488SEMsIjYEyh573eP3j7
s1FtzOicTofhef6Z7czqnePfz+WzkernSftMfz15lH4GYUnVeXd7jeL7L4OZS+sLF2/CFD4fOnRn
uflH620G2GXoKx7s4TWb/svtRtGFwBs4EJw0C1tOWIRG7uvC203HLZIh2zETZ26saO1M8YQLjhYT
TzAXJU4DqI1ilFp0Rv/p5Djx/YTy7+1NW3N5xlqYCgSmJopV158sb5vOQEwiOkey7OqoSn81p89Q
q9+2spIjATfRAC3q0DqBuL+2MthapLaBjxWEKXOXGOWAArRH+whxF3eeek8LN0kJxe4s/eHS6GJp
aIUZpW5iNJu+U74cfNkFrfrFVF7NYDrQqLvzt2hhVhMJUUEwQfhAd7eEcCUG7P9FE8ZnaxwJc4/o
sFlTBJNrSPP0mc6BG0PdOWxVMN6IFImTx1gnc+5UMchGF3dj0TQV0uf4vsa9GOl0BrpM9Swkr6hh
VMH76YukPFZ+da8KYURP/ZHd9dWhfo3NT3RLN3xq7WsLJh6IwpgCfANEUZumieSKjVeHl0rIhWg2
bUKvhvoPim4ApdDNbphcu1DFwClnBfzjGzRPGcRJBJonPiPtcG8iSGd1D/CTVaFzCJ6yH7e9eTV6
Y1xJzKGKZS6v70jpOqno0vjca5B3ZqZnmO2vwO/dSUeZPKmexHOuOclD4H+Lmq1pn9Vkg7qnIqpI
YDCX6NKwKRNpDJr4XLfjSR6eGef8GaGhUaB8N7y0tWfsXrZotlc3mH2F9oWiK02X6xPMFGZe9vEQ
nw3jszP7J9Sqc+es6/9Id329KcK+9lwJBDfcCkSpVKmurcEg70CB2MfnIku9MTxUkDp5VXiK7L15
138etSPwyOJzYz2oVERhDbj9gVcd+MK82IyL2kNiOf5soLR4Vh/0CQkYxiPzB8v6RChQmoZbbfnT
2k11udzF6xyP9qAk9ArOeaO9xrF1zMvsrrWf/ML0fOPOH98HmqumW1HIxi7b6vUy1b4v575hmUES
ubL0ve8f62ojul31G14XylSCyMpe+I2sF0LLdIrPSXHM9OcZHKfTfNCGB2N6BAjt3f5waw+mmHD/
X2uLDzcPlZmnNivy9azbJ4ZVcw92W1XNNSsC+ywYx4R/Lj5XU4a0HpDcPKMA54lJ+r8myRLXOV0N
KAiQehbUttdfxkDYRNcjh+tMf+3SJ638lW1FS6tPxqWN5ZOh1RDANj5f30Z4qCs9hMgPhZ8e22A6
lf58L3XNKRraZ8TjHm0nfN8PCFml406ap6OmVPtAsV/m7lHaivPX3JLhDY3iAqSMb1jPmqSRJykL
Emb8612tHDOr8OKtwdM3Co2/t/iPld8v+cUZ13u/MaDUSc5KfRfFv5QxPFn2yeG8j1P/NEK1FJqO
p/alF+dghbThFCpe5k8ojJZuOmefBsly8649an5xmMuWvE0/JZW0D+J631raoyPXD36VfnQS3+2b
an/b01fiNmZPmO4jLiSJWHKalMpAayhroYYrZ8DC8KZooacyXLrF4LcW0jAtTI+P95xW6TLUzdpR
H0cIm85yW50KO31samTh9g4UD8lLp+2aHpGU1NrdXt+KE+D/TN8za8TE2pszNqW1amZNdA6oaNd9
eNBMEB3FvFHF2jCzjLCnQE+aLmvJWNr7sI93Al/UQqj+94uhL0GeB+EN4jjiQrnwNT5kp8TAnM8N
/rPv5NfN7HvFHWh7/LEg1nlhoZKcotUbcuN0zt/BT3yf2eOhrqfPcycfbi9m5UZHqRAeVmq6hLpL
Fmy/npmaVUn01XSf9NHOnhRtn47zrov3o9mkxx7FrdsmVzI7TJJaiplCwq1FHhQNsOwpDvs3jPsc
pFSdDPu4A5vl5CeKPxuPyJa1xbNI9wRtPUmNzq01j0c/sJydlDkg9LPxtTPQjUWSdyt1Xok4xBwy
eD0CWEFgfP39mlIv1aAgc65q9UM+hAcl8D2plU7jrOyrUopEeVAat8g6Vt2GiVBeGjHTt+R7StWs
9o3GoCoUDz9HYz46argbkrTwEnr5tz/i2lFjQpipcZyH6soiB5SpPOp2QqZpxPIxLu7bOdln1UZr
cy02ZqDjj5XFURuqHqjszEaGendkUvJQ/BP2R9M+K9r3NDvmFkpBZugGzeQ1f6vfwZMCsYJgWUEM
ladl4aYIhUimUdGG0+bXOXj+e/zR4u8vYilL85u2H/j7QfTLkL9vXiJibxYJM6caQCcwc17fJX1P
bzeWMyGgfW7K6p8sZHx1VJ0tEv01l7s0sgjRWiNLC6MEPhcpd5RUk1DnPD3Z3a/b3rZ2iOmGwt4D
qR1j8AszE/qYedqxljE+m/V0lAPJVQFUMe0nxVsRy29825udu7C2iAjDxOp8O6G8FocDHDGKX7S7
KQwUZhhbpE07td9nctJ+Khizmq26F8iG4X3X5cZuULJmN+TDi50gJ357E1Y/6J+ftYTI2XNdWEAF
qfpFgeQNDEMeklquN6ys3V0gY+Bl5uZisxdu2Xf52LZdxRct9Y9Fmhyk0XcjdXDNDl5m3S1V/b7d
YpFc+b6IPTC9RJwIHd5yml1pQ0WUILi5UHto++Rd05RPXcc4RCsgDWFwur2VK7fXlb3Fo2DZ2VhV
Ffb4ym5It9sKHqbqP9zHV1YWd2TIQGMRKlgpnQd9RHj4F+xJnbmRk62uhSsKNJPYuSXnmA6zayJX
FC+RuTulRnynurK94RRvZ4MUCK0RAILNWoYbzllsWAdzuJnoXMRN3MWHPIjuGikMnpq22E9xpLhR
kheHwip+JX2SnGOzolKsBV+mWpvvmrHbwhj+xgssjii/Bz5I6MMYAlgWMMzAiPQs5fkJnPRdblb3
cvBPmfhfoig5OKHpmqV2TLT8jpk7xntckiLXTg9wwhytJBGE/9/k2Pxx26lWnZgaLkLqhpjFXFwb
SGWWrTw5PFZlcd+n6kmee7cKjTsF+vY6Lo63zZlv73deJcGXBUxF9B6ugwwlNlofBQ4iN7TnmZsZ
dqn2Veufb1tZuXSwQpwGqgxUwVKzu2p0Pe5mSqBodXeo3RiWx4DlVo1xJQq9srK43wGm2LmuQqhS
O/eWPXh6ox39+amRY9eAe7ONNgKL9U/1Z1WLT6VZTUyMHVGiMdp3sVm+JOn3Mn2STWifw3ojAr25
OEZ1F4FEptQ6iTnVzFhTmbxP3Ahcufy1Kx4TNfQ2U7zfrAFvzgbgF55+5KaoRF07Rq/bY1FX2HPa
INrHmVUhmxIW3lQlkjv1efypgzsEHagk3VcxwPbArr6OWjMgpR3pMHo1Pjy7bL3eVr+mkYpnEEJM
MUd95uF0jjePwz9G2iBcpeSfQ5iXdlYW++8oF9luE2oQIiWTT6VtjqbPTlf6Xq8E4eM8BMoO4efE
K6sU+sqqZ3jGGQtPH83xrIRgXnWI3/dKMEhurtcmWFNN27jIVg8NqA6KnsBk4A243hsOk91RJogZ
4HxWgrM2nVK5R7Hpv5zNCzMLfzb7tjaLCTNB7O9r7aUeLC9Qn8b48+3TuXr3/7GzFBpQA23SfBU7
FtohY4TO80NBTe62kdXDQk3C4GIDYLi8a/Vm6FoGeinD1R+cVEZUo2NSwXatV3MLTrlqymJmXuTV
sB0tPk8KDFCKkEQ5w7migTTIG8vNLKTfyvvK/C83G6kSeSgz46DSrl1BnfvM1wfK/l1H1NokuoW0
s/9ye+9WP9CFkYUjIE2f1ZZMkJ+P71vj1SjuyyjcuF9WNw1NJiFraTNQuti0gEybwIDImAG1cK7d
OVVcRpLdQj4PW9pua/UjhKaAFSN8QkBgLF6doIQzZuZ2YcI+1uE3mt9bQyUfA3RXdsHURR6N8Afd
nvTd1I2lO9pK+R98XtQSgfVQTKWedP3dTDss86SmX1IF7S5PTNfKf1Taxndba34z68RuIkNF42/Z
/NYqULUhJHnncniXysz8ke2e2/Zp7FI3UyvYd5l9KnRPY8OT7Dnu7MNgtO5oPFnoz/29E3Hh0nsG
mCrOxvWKuyI2/THktyjQP+4IiyuvSNPHvtlixljzVobowRM5zJ2TNl4bgq7QV5kCj879rL7Ofu7s
tUjqdhHnYn97SStZBo+TIIRw4Gt7C7Mt2jEsLajG/CJ56cvuXE6PuXwXzqrXNF+L8Emat4TY1p5h
dvC3kLEgAV3sojF2yVg3I4lNEhyyU+3kLqOBU6B6/hS4/haIcO2luTS3cNMwawu1VhRSjMi6U5zs
E6IwVKeVyq3l6O4/7OafpS1J/3u1AFfXszS7+AzozQ0H2CccBNqgwHjWwnknbzUQ15qmgGuJMSgA
AVRe+mTeVlE8RzJZx3gwlAQZd1p3H2xl3NtO5qbxLkSj+rGKtmYD1+JRBqehEaShILB21y6aK6rZ
o0RCkF1FwS8KBq0n5JH+wx1zaWWRBMPwMw/9wOrgLDmV2q4M48PcblHGrbnIpZVFUpWlkDx0CKCf
LXX6rjaups73jGh4kb7VH1k72HT+GVHgUSVrWrx1Dc4R6jLxrk9MfGqy7AegJdmD+vY/FCmYRCC+
AuDCa70kkRgrO+t9EfmYs93uszkJd2lTbQ3vr3rBHyvLErI6BZak6WQlkvYKWZlnGdLGnbuaYdKy
AP5Lo8R+wxre5n6iaC2VLaPaO/YxaA/Fiyy9rwJoId457Ws33k3/gowzpq9xkHvp7GXFndo83T7Z
a287ZOxckjQb8HbhQhedAG2WutaqSlBQyV00BIewuKui9705HbRwC5+05o4gPLghGR0CAry4sSSr
rtuyphXQ+9mxb7xvWRp4UW9u7OzqkmCVZuKcCVNlyflUV62Zoi4NkIda/yyfLeNrUlOBMb7V/un2
7q25PRKSMF/A/Cii1+vdy1D5ChOBuMrH+oNZGR/Coj0Z0ut/sEIdAggHsCiG166tTCF/tQUVfs5a
+CNIrIaP1rSlXL9agWG6ka7Tb8JiZ/F8dUMiN2NKH2Os9xUlDa3qdobzKTFtL8sdN51OTnY0wyPQ
VzfX7iXZOtxe5pp7wIICAynQHBuy4etlJnIdq/3EZlp13AH6cg5IzEw7BuBrN5CCcGPE/a05wWpF
KCIwefTlF7s6d5KflQ6RcztWXt8yw1UNyM4+yEa58XquWuIeptFgIzNlCS+6OGNz51hBVYPX6Acq
KWkH9liO6v0IEMb/W4URqkMyMiaMwoAqYxxweeXbUpk3BrF6MtCTjhUtPuVFBimfGTmubSX28W8/
2rW9RUQ3Cx7vpu9oYkiAyJxfWv4L/9+E2r49aMIMRG7MD5AbLCnV2roKil4HF8L6/qHD/pQ36Xsp
SLcg7ysNIcjqqBLzjnGF6Ms5Ij+3MzsPWI+S5q4ahJ6Vya5JIFwFMTEj1EhOfEobQBzNP11515bW
/vaGrgQ+/ALBygT7s6m9YdOR80ZHXA1vSaN9W5dIoBJuxbugyjiSoevrodcjUaNXe2Ozeb+2zUgx
kOmJTX4jzGxYrLYcWypJnbQ36pP9rQQcR1UH+OounH6O064yeo8ha42d6BLmKvz7OFO/bOyBCLKu
K0xUgUk0wUWKucOlBqzsZMXg53yFIG+BxOleA0n1mOxFE9D077sederuHM4bie7q16fSCWEDRL6g
MheZLoLtoCUlTo8uGa5c/4T8ZR+G41F1xkMXFg9xmz+l0UFVeoyn34182lLeePt4sXJSJIEVpH+9
RITWZe9XcSiTfE7De9hiD6rT/OBF+wJb8kPT6982dlrccm92mvIEPVCIWjV1cel2MwxKDtqO51ou
duAr7iNpCNyptD8YL3bsNfKXerwzGA90E/nHbdurSxUdUBB7nOvlWKDFle77lsJRC3c2qtUwjiAG
7kpR51VbbcS38ZxoK/yxJa7oiys4M2ctmCydwfPO/tk6uhsp0ofbyxE79WYnQToKmkQ2c1lamvK6
J43ly808kFor7e3xWPRMTyivkfRgS51bFH8dfrAqtg95LOZOcNjrVWnmPMnhbPKwGJwP8zvwdUXt
drfXtfqZLoyI/7/YurguylkvLULhzCn2sWMG+96R3blJYre02tCtq01ipLUXk564/BuyqoIAv7ZZ
xwjdSZkRn0f1cy6Hrp18tsbvBf3Pv18bg7jUeTRY94gYr+1EjIeUao33j6xkR4O4P0++0aMz10ee
OiT/Ai1VNmyuVLgob1EbZr5CvDRvwgE/7KfMAXU4IK/yZZyezBCMShR4Wu54Y3pvV8+ZtTGatLah
Og1ONIpwE7zzeqGwv/W9ZqvxGWoHSfL8mOKS9KQXW+JZa85yaWfhLHNiQvcMUeK5H+sfcvGxScKj
84XhrsMk+c5GoC+8YHniGEKllSwKPaa9+HpoCatjPmTJuZq/D4EPSe7oltLHTrpX29CbxtfbzrL2
OF6aW+xhyZtIYzwHAjgYbjE824yJbE6prd0il0YWG9g4aMiktWhx9g5g/Cd/SHfK+GyMO8feJ2h6
ypsYmLXH9tLk4rDlUjuOdY7JoDjm9SkOPjMV6vaUd6T6S9scFeNrPOvPtzdz1SEvvt3i3SmZMBuz
Nk1I0hg6UD5YvPCK8jh3W82Ft6wRQibZoYsrmBCJ9BcFna5RE7+di4SRlWNtMlzRpm4wOJXL4/44
SdExMsz9iC5vndwh1XhQsnlffDSYh5jl4p3sdxtBxpobMZmFRrsAxb3RWhiVtDUko07Ok/xg6S8E
zJvIn7XN/Z3NU8VGam25ZB1t6GhMjeRM/uQq/S8xqh00pqsqW7u75q5UsalhWyiWMq9zfa9Aau5I
1Wwm5yJ19fAu6JV3bR4gS526dX6vzcmnTQp/8SeXp14MEot/QtphkXH0ljbJjaYn51ob3ZgIfbPB
uYLPEfOb4i0nMeS+XFwsde34Q1RRj7eDRxNt01h6EMjeYYd4xPxOKVtP1qgKvgB53DfDoTM3user
S+Rh/03TIICa17tahdJYZgEvRNLZ+SEspZfc8bfA72t+SH7xf40sTqAeRlPAEBCxvp8ftDpxa2v0
tscwN8z8fg0vwoegqZzW1gjl00a9C8Zn6iinbT9ctUITX0zUA0ZbBl9l6Qy2kmksZgbElSs2hEK5
8o/kdFvDHmuPDok1AGemfAX+8vrblE5Hz8EmNCml1BsgQg4d2lC6EZKSOcqxawLZDcpwg3Zr9URD
FcAIIe4IUeO11SAyqA7L4v2u7ybJQjvlee74XNV/Wp5g0WAUTmYwYlE/0PhcdS6WB+TnFGvWiYka
IyY1iLRDVkxQXWzFQ6uf7sLi4jzLQJ1RgyCIrZLpTquO3QSvjbER/6x+NYsMgAEBQd29eASECpHf
9vhHYn4FV9ccDP9OGT5XJY9P/XT7aVs9vaKoq1FNs7kWr79VG6Z1RsWVlqw1tE9BpkqPRVZ1+9tW
Vj0C9BdCIrjiG/7+3oBvtQptyldq5VHY9wDeQy31VGzJlmtrdzwjugjbQfohhliu1yPj8LNKQH62
m8H+1kqJsZt8WGvpyIb3vkAZx3NAvhrM57iKVY9hlNDV9c58V/bSnhKbuZPTTD9Vo/ISSorFdJSa
HlD7SO+USWM0wC/nHdor6My0o3FgnkR27YhSSzGnH/qsHlwr6cKdHqrlYx/zO4KxU+B3KaPTmA6R
V5gAE+TCnPb0lJNjX2Thu4C/7GoxLXeHYdmNF1wctuULJNifSL6YNSOkuN4QBqMruzBmoS2afJxa
/SM5tPmcJqjDVmUQfgulekvOd92kEBQgbwCiufDfKFMSWYtRyil3hdPcj9a3oH6VtOBuMF5u+9Wa
98IX4IDopeLGIMf14hIDKHtTsDi9siNaicmn2q82NnA1BaLr8HsEgYGUZTmPKketdNKE8I+tnsb2
S+LUTzLdbWc8Vs4pywdXTiu3iz7dXttKjZu7+cLu4s2L+KtS7xA7hIVUuoOcvMyI0jyWBgzk2Rjk
z0EexLAoDtNusA3pzleVr3mgaLtxyso7Ok5/TznDD4J5BYA71Ta4Ba93W2oapUV9C5+OgaHWd2kG
Gjzbd6z+9tLXrgvCbWSnZYSnSZmuDUWhPiVOYyVnuIFkyohK27rWP+HrbSurkZNAiTD5I3TEltRw
qWElcT/0ybm3ftZ7CiGp3n2T8vaE7gMsPpR3JvvB6CH8hCnBSt0+32IPWrvpSdSp53PHgrZaHM5e
65l7UX1uK1Q4Y4avanhRyurzhHBlYxIsFhs7u/Z+8SqTWDMYTyC8uO4pLUS6kiHqpERwZThy9C/o
1fdZspVar9hReJFRX6Cthc7swk6j91ZuOn16zspfwHyYGCiHjVdyxUloMYGCxwB43yU3ZBAliS2Z
Qi4otQ5T/yCAro38ug3yEU/G4gYVDUA04BAyo4278EaqI70WNnS04vh/SDuz5biRpUk/EcywL7dA
LSRFSqTWlm5gUkvCvu94+v9LzUx3FZRTmNYc66sjM0YFMjIyM8LD/YMzPRjTEqx09T2YYNX4UNqH
PAna6jjlyM7+/QcX3yvj4kNf3EjhBVnTmn3/mE/hubWOk6qf3fV0eydIEvaVkc1qzQP0mnaNEat+
T9oulLfq/AlSb2/nHS1rF9B8JM55bFgoE24+ZRyqg5MrTM/XAJQNH6b3MAPf2n/s8mPU+HXuO3bx
pnB2QOGyULk0u7kU6LbS5VZCg9xJnVM/gwbLZv1Rs4ev9hjvEchJ9jQ+QqYp3vBiyPt6xWwWLDIs
fMx0+z7tzty1tTI65Xeedeqc839fOc5ZrvZsatgBNn1BMwlDqxYIzg7F9xSJG164x656SdSZkeSd
HSf17MLYZvWKHDqAcAQ3YcTLa8vpnqLhs+2Mh6RtUM7KTpO5x+wjXThoK4Hti/7CtmjmRtz86xJU
YtrRjFzqpj8PNoC+sjU1PwWcdXf7c8rt8SxDCRcc+RYF6aHAbXojeL5Iu/9yn6akyHlPnEV2rlPl
odspyqnciTe7TU3mSO+cikeZ9lGta7QfEFlI3unNX7F5Pw33kR77eR5ykfzRmHdF++m2j7LUfGl+
c2daymRZ87CG7QBRCR/UHtIX6zt6vm9v25HcxHFT6N/w+OTiutl0NbLjEVgAsJHGZ1O1Xhlpf9cW
sFh/bbTnPC2OY/+fpR00SCovTG62XgS+gT4NYEgAS92BMb8fZk/fs7CbHd9kCfPS0CYrR0ahrFrB
Ei5pe0bB4lAjtta76KEZduMr8Brc/pbih2+PoEt7m5BZEyUElSniklmnxHw7uN9vG5AHxb+LtQkK
dRo8LRQG6vfWEAd19c60dpLwXjyI7HJxkjUpGKmxIe7KAYKkPHkxh+6gqs8MfxpZDoXMTyPeq/hJ
3eIRwovThnTA2gRE2KhZuGqibNQ535ZwzIJQC5/meW8IWro+BrcQMR0pwOHXvllNbrllL1qx8wd7
uFOsd3+wPIwvoPkIXxLspNd/P4mHiss+7bqJMbTCovFDo10dq9NtM7LyM5DBf+1sbvihumSKPVF5
UDRMhaciYzwYrP5PHhjnydHpOjVmkLfuZ2CHvV92z1YGPkSfHwsxugms+/YPkuVjis6ibCAmT7dd
VwUyScVa+T2p96Grv/Vc8czp2cx27iXSMLkws9leRWRPPYNVFFzKI5jYAM20IM/3uuV7VjZ7zJnN
pYwrnDEg3zskiv0yJOXo746HSjcapH7ECm8ais/XwUKEhuvKXoJgJvRepYvnBkYB+WqToVBRDVN7
br3Ova/05qBo7Z6XsksCZxtVTWCPUDFvLglpTAfDKOhS5vlybJ3+PrH6YOrGU1G/17tz9d8H/kSF
7F97m2PGm5nXcRTsOfAVmUoWVJTJ7PrT7UAU32ybgC+tbBJJVXdaCYUeh5k98w29p7Xz3th9/zB6
9V2a/feiHJ15ZhigrRXg3k06AbvnLSn/PbbmqgZVEc2BMWvr4bZPssIGdSHmIWA59hCe2pipq4qm
lkpWaawKld07pTq0etC603m1y8OS5wfm6g8Mh+2kGdmuvrS72W41HDMKcABQscVrbzz3RXfyGHCl
sHbbQdmGu7SzyZqKN5X9KPzTu9xPla9qpB7dTPP/wIop3u8ECOMRm4CfakjeZ0uhi+zV5wngsl2Y
+61WaQBeWNmGuQc5g7pCHGNpH21oeXokDKdcPVbLj874cNsjqS14VCFcY/AIgPR1AlGAVpoLxbRH
2oIWTPGQvBhZoh5Qr03PXHssbuJZd75tVLZYTImKpMUJpG2h7FEZagQCsuSa+YMqU5CPzML9SaI3
udoLPkDI+bdQrRB3UdSmKz6b2uvRUl9HvfV6Xryd66HUFyBxgt6I6tX2VRZNxjzUfU2vXy0EsgaG
Srj+d/puUiNwzzN4BB08Ll2vkjGadCzVCV+oXTWv06JE6yMJbq/KL66dbeKDD53DF+oECHI2saAu
ndk5RpI/qi2S5/m4TkG7ap+1pVI7fw3tkAtCQSnZ7uLjHA5uAEK7DioTBJHahw90YerAcJbynJqT
AkTQ9vyIB9BhNFZYR+aRqanFWN/f/tWyM4g5YHBiKscg8LTrT9OPaRqNLde+yH41DB8YB3+jd6Pv
jYLV6MdktMfb9mRLwZAzU5SCrp5Mem2vUaOqGjRaoAX6gYcRBZZXBiAF32vTPUkUuSnGg8U4qwps
9trUmk+DBjKd4xXNuq5wghiOJG8PWynL0PDF/2NFZIiLu3pr0B/JTax0enlwM8i2lzzwhq+rPbz7
g0/HStl8PAxuwVOdrsEcLtjw+uSrBUF79LJbwJM6w8gAtTtYTOiVXztj50Oz5D2nqZV+WKDkdGDp
tL2X3ZuI7N4Fh+A/djYb0vS6TNFXjrViMI5WnQSm0gSNAhnL7AbxogYeBExzvPMBpac4cyxAKJjM
EBqa1+4tSWR1y8Qpt8DgHOdvJmjFojqYx+nOLhM43P7WIyeA9mePXlX84d9SA1c84Kdcz9HGujZc
V3qKTg0ZO09TlBJ+IujyB0erUIj5PxbEZrgIQ1DPZht33GTn8AMz/SHKO9Pw8XYAyg47EC60qwF2
AjHYeNFR/18SBcRgVruntZr82XwTRmfHBM2KIvxtY9JPBo6G2gczGIBYrx2KbYbAo4Xzx41UFKmL
8rmq8p1RgV/MCtt14U9zpaPVSlbaGHFmu536NqVNY7146DBCIdklD6fZ/arox776aL5LzUDNP4Xt
MV18q6P3SLjMhxp2l0wvT7ddln1fhjQJUOjgUdXY7L5B6ddlzsG9jWp5LIsXfawOi5f5bvEy7aqJ
yrIjfG4G6EAEL+gIXn/fKoRUBXpWQvIeHXW/8Z4Yq9lZQ9k2F5tNSCXB3ra9nC+aV4cz4+yPQ484
VArQvciPdav62ai1uJUfjIJ2sKXMO4ZlwQN8Seiz8R2p+l4719tZrzU0Vh/VqXxXsmbTnN3/wWJd
mNiksGyAzU0JeQirbgAh7TvNekqN9lQiID07RvD/Z2yz8wqXIS/FAr1h5Kdsqh/byDfa5BSZ8yOs
DTvGZFeCy4+3SSXKMGtdGgqoCLO1Vr4ebMgd8qk4OuHrLi+Pua4fb7v3KxB+24cU5akl/5qp39xC
isprQQF09FM6nnF+uRTVEHRKwf1IjXXlU2mXbernLrJivjpogPxSresP1VLp38yihwg+gQaxZqAj
Hv5mcL57LpYsSZmkWJJTvTJjV4Xt9CPy2iLxnS5U38ezk4Ri1CF8HnLNDdncY5s8KVk+77xQpRsN
rXdQz6C57e01BMhSlg2oRT9GCMrzpIr6u0nbKyVIjZiQddHcB129ZdYOozVSl4XUoYSZr68A1Btf
Nb/eXibprgLcLKp33KV/NYkvzphCyUvbygCU6lOYvEqcdTlWs/XfCeKAxzkqZlyGQREWut67qetl
CcqdPN+8D1n62olbv493TjKpJxc2NslPRWXQLBNeHd1UQKxblYrfJG53uP29ZPlcsNwhIgIQ4Dd+
hXlZ4sXOAVHmSbEggD50Qe6U670yrtUrZVIfdYtJ+ds2ZYFwaVP8+8UaaYNapl0PEqIpp9Oq1k8F
taWunf/INUa4mfankbBtWmtJ17XTBOwgNo1D6KaHJjUPulo+e4OKsM4O8aPMKSovSMuDRoVNZOOU
M5dRlPe8rJrqGRQ6BQrrqKTV8fanky0XTDO04UFEcQBvrNSJUVrFqPDpLKYTGZZBzLD0Xo1q8VhX
e4LGUpdArNE6E+Dl347fNeG9sAIQCRHg1dAxnxx/sP/Eowsjm2NQse2QJ6nO+VvNQToijZKcVoPp
xNA9GMPL7c8n94j2FRhDMXMh3hYXkVctzCI0MSExqq2A0c9J64/zH7zkmWL7x4hYwwsjaeVlE1w/
kAJDp5Gu4TkZrYOlJjvhvefL5jwai3Xpohag9WSlQc2wj1t052RveEOWhS6c+Z111kIgucEZ1+qC
cehgx99pJEn9EBw1bB5VZ6tefy5rCq0qdERIp9CdeN/SNIP5ZO+aJ7ViMxvFgLFAzGze9FrZ9Mh4
4Yel/izbp4hBL+7rO1e6PSObJamTHG7F3AXuL7Dv1pMQ89id0hAxur2HgDNmUg+Mk/67Dj1SHm5X
ADIq4k/G8LM0zgj6NXva7HtWNqePtrhJHE8x6Ux7Kg9tqnGzeR7Hnf0ot8KwFTAcKiDbOeh25DGB
FkL+2FnlnR4/ZL13MvKzV329ve/Fh//9m/1rZxNjkZtAFFZn+aNQc9O9QK1RdpigzXOQoDC+5dBF
7J7fsoFOwWrAwaOJs1XdXBL6ApJVhFHzx3J9XgXWEIY0pbvP++DXAKvqd+aPen3fQLLTGObxtsfS
OgIPbeBMAHQBbYpYvchCdqZqnZdS9a3NELptNT+byfLaGbtjAbJpeTNYkQ8UgztluZOYJItKyxRl
Io4oYDPbCvoaa/Eyz03+mE7WHe98c2hOeXZXpufbLsrtuDSCof6Ar3rjYbMqddpobf7omsqH2ey+
jpNzXy7RQ8U9d2dnS85dfPrX1ian601mLZWDrbEhDxZJP/q6kT63efaSzWCBmj1CH0neBSEg5sFF
1ZmG2PXyFYbRdJXJ8qnxp9UZfDc93f56ki1xZWDjUe7mnTH3HO4r5PDDEQmpc1Tcu8+gLk52253N
PRV0uUcUeRg/onK3peyt297Scl2cV5H9Q9GtZwYw39/2SWqC+WmAhIj30K+8/mhzp4aNorLNy7m4
G13rFM87mKk9C+LfL3YV2ole2EBx+OjSu6bA2Yf1TqRJzhBS4b8+bKI6TmyjANGTP9r6S0O7MG+/
U7HfMSJbfGqnANuoogp4/bUbaquOJqV88JzqKAZI0PtevDshPSskgMzpRVvUd5Ye391eH9mOvTS7
ibl56fOpBAD2GIdPavdDMannQOkW7ZUyZcmPa+u//m1O+5lyT2rr+JcKGtWw1CHe7ZlmHK3kObfe
5Iv2Zkm8L+Vk2jQ8wmLnLSCpTlyZ39wDIm0cTL3GfBu+WfP34zT5qz8sNSLJSOyGO9bkX5UCGe83
QQWzifpk7OK8NrBmQo61dr5uHpT8obT2YNyyyCShI90E2JgH1carPHY6JxJ5nfkKElLmfHIovrjl
XqKQ2hFTfWK2Fn+2wVnTxIayJH/s3Q9u5B4G736q98YAZBtZSNAjvsxUCaPJ1ztAW5Q2VHqcMRSl
PBQN1SoltfZka2THBryy3DeRL6GYv9nMS1/qlQYj6GOn2YdwegnV50Z7aIvxoO9hK2UOkTgosjkq
Yixbgt5CmUqn6LX80aur9gC+HX7pKlt26m6ytQGggfYwsCJ22CbWlFW3xiQEpZ0m+ewb4edVTw65
x5j87Uwh+3Ag+Y1flRw0Djd3p8XI7bjX8abQHuo2vQMQbkdnTXUCL9t7U8u+HMOWgB9YJ+5p27g2
kqxZrbF47JroRHtXVCNueyO1wHudb6brzAVsvMl1hRtoTE4XRDVKvfjlXvdYlgMQRv7Hwua6XtTj
bBlZQV+3+9plxUM5/FTzD5GT72Rw2fpf2tmsfzoY3tSK00l4Ino4LXwBOw9CmS8gSEGJoalNoG2+
lpsNy5AxKf2oh8ZZaZEF7+LT2n8Jq72BQ6kliD4BsFPzNH8J71yc5k1Rtc6gkWkM9WPVPHvcyxMj
8b3C2Qln2WcDJA9E/heX+bajHHt9iIbnnD86/UOXGPesTbabN2VRdmlkE8dV22d12rM3I9viav/Q
9XvsZlI3DPjT+B/i0Vv2iNQcwnEYsTDB6tQz/9lZP3bHJfeMbNK/EWmKrRd8KzNBqXL4KfaLN02H
21tyz8rmKjKZY5R1DKo/1mVUHfLRdYLZbTrYKVJvJ2fKchnTT5bQPRQ8MOKnXERZroaeUq5p8ei1
q42mZDt976La9eNYVV6Wsvw62oO+E3DSyAa/AGOboDrd1gmhmWb0Lc8K8jSiyUzrthkUjOV4sKcf
tz+kzBJkdzpRgbrTb0ociRIrTVUyO6ZZiHGUsEm+QOgCfcPOFLKI3s0THuyjGEAEkSv0fDZfcVzm
sraKQjyI5ulV9rWaXoEKCQZDaKYGu2UW2W4C607/H2I6CJE2GRUmhqU03KYgDBd/tU1/2GtVy26J
dB7JOzSVOOs2eU7vIGyNWjzKmtAfsuZY2n8ln6FdclER25/hkl6K6ZmJ7hUkmWzi6y9YrNwJ6qLC
Xtg9d0X8UlHSiVQ44lNb8ef8W1T+nJKTBjf9fw+RS8ObT9mOjDIWHYa7uD0jyeYvyXgKi5d8D+ci
29TQMwhkMdQJfNONh2q9zh0wSKDLeJIEy/AwRj9vOyO3IXo+lDgM7FzbMKw0doHZFsxBROtJyAgG
reH8tBYtOt62JIt4wZlDhFBIgUfk2hLEm7VWjlhy534CE6aN3BwtcB9eO6tQ6ET90xDazd3a9NqX
ddT3KvNSTwWjASHDhXIbL32k5C4VVZbNrQMXjpJqDcw9AJQsfTDG/I+RTWwo7kTORLLkMYmmcxTN
h2l8SVz9eXe+UJaFbVSrGF2B31vbwobyDMK9xgqZcY0R122fOhcaYVXxjzsHi8wOOUOUM6HSs7f4
Hau3u9IdTfKUHh3i8kPY/DTz8dR3cASNO7cxCZG3rsO/JVoZDgCJLQByLJIxQStDDO4Oj85owzzR
VoFbohHSx8cFDBEQhvk8eT+yLjvFk/7QD9Zfnj4HTbZHHCJ1HHYKl0OHQWdrszHUcJwGPY3Lx0F9
mGLjNKC04JSveutdOJn3t7eGxBbXEOqqsCTTl9p2eRNrXtxGhb9WqT37TbOosJ5FRYGmLKhGpysq
WLSqfGc/alKrYHBE8mQ43dq8Ga3C6RMjapNHEG5B+LGyToXtz57f6G+YZTt6RvKspU+5MjJB/mWe
ePJrn7RqOPbMwpR7OsqSjWNQGUQ5CLYHxuk2G8eePGWwRshzda8/lSeri31bOSfN3oix3I4o5pKB
yK2bU6O0rFgtdcjM5zBtTkDvOh+9z/kIbnK6Ayva7OwfybkLdwUzPrAS88LcnoqK0k2rx4d+XAaQ
/2sWlodhtvQdK5LcdmVl8/WYTkwcJtiQPl7eTYiJxsmptPOdKJUagZFa9M8A9W6rbFPtdLHZTqjz
teXZ0Z+Lmqn+PdZQ6fpcGBFBe3G7rIuSe747UuUClJy+D40fiCMY//1JRs1H8LsCc4PVeBP58OGt
tebgyagbD5l6/LEugdtmO4WsX3eqzR3vyswmhSSLhVpjCNV7lMVBpj1k9pvEVM61tQRTb76DEwda
1Bet/LCo9x4D9V43H8KmO5j6a9g5/fbozcwEf0V5Hn3U1rhjLz8qWXdfTSlgnDfWPWCH41Arx7B7
cvfkPWSrDRWckKUBXg2/xPVCFJUejb0JhbAynDnUgyzjztib//0xYYjZYIgbQMX9VhiZC436trBS
GkGYP3gr7FrPYf/JdN7/9xRLIgcHSlWFhomIu4u40mYHdu6B6qllrSAa3Oh72yf6YQ0L5WxBk3Jw
hZTObZvST3hhcxPLa6xMeTfgHMk8sIuvs/aQ/AF3DQOsUH4K1nEL1N+1X1Y/T7qeM/VMmdHviycm
CSvnHJ1ueyLLYiAXSc28lClliLv/xdcbF2gHE4cR9aQM/bz7Fhvn2wZk3UXj0sLmdqjMY5froZje
trMz1dSTPff+qL7P9eY4FwYNo4fWejHHg+NUfjn+9z4I1t1fYwQAxraVk8hsRzXNmZh1mog5grys
DzGELjvxIBF+Fn+cNx/ZE2iat0nTdlg2nBEtA4PKyUq/wIx2ZK7vrh78zDe7BMEpx6emWi4HaADe
mtMdZVw7G08gi5F1Oiy79S/ZFeDyB22ixyvmsIsikPQOPAAtyKhZC2bdCUwkodZ55/yQuy9mW4gh
mF3tzR604rhQ46FkjdEArcPssDJLnoV/xS5CjU/GU/lt1qEzGU9QNp/mJ+2tupwiTdAw5chZ3Q44
qecXv2WzN5t0UVB9ZcVt++Csf08KA/zVXWX7dbbXnZIxuYDshceFojmUI9vhodygxG1NDGCE6kuZ
umDrej/TnpTmIVycUxglKJocHO99nRzn+m4RA/fTuFNvkOWiy9+wWemYrpRZCO64JSoOgt/WsoNd
GVaxSbcHHq87kN3Unz0gHddpwkvapZlXxiVg3+G2o+sPXfkwFd9U43Ecv9rhXpNA/L3f7HFnJseK
R92WoMZa69IrLT4sdcgmoUycI3eJwgSTDbejRVZsgAoP4QBR3+AuaFx7FqV1qNDyZTw8G5Gde9to
TiBquWFSB94Isotkxcvg7Y5ZkRB+cxByAt7+vAq4R16bLYwsdZA2EqS63qlZ8wCh0rD9PrW+9pil
3pO3ftDK9SHduR/JSCDgKIP8wRZXAKpu13Y1Na6NfIIjz9P/TpF9TozqaFlIF1avyjg6tLFJh3Xx
+whWonX17aS742K98xyUru7Fj9hE0xyWSdpZjI6ozifayMHEgArA4vt0jydedrpREQPiJqhR4N7c
eDvbECYI5eIwsX5UdTsFsZI6OyEkKY9RPaHSrPHSEhxw10actHJTN0pJAo56v5iipO3PL9GsMfEz
+mG38/Fk+x2Cf0cAAwmg7fXNcZNUtM/YipORBGUTPnl5/jNsw72kLkukMMtDfklNmF2/OdMWO4q8
TGV+qTfaO0sbD0XxaoUIpQm0+FW+PEZN6Sf2a937CF9JO51y1b7rRsTP3kfaXjtPtpDor1CV5heR
aTdhO1eT2kJ6w7CrUWf3rtOnxyTqtJ17vSzLESbIt8FsDxZqE5dltRpLPZuwk4/hOc6VY5mACIq7
Azrpfl8+dM34kjr1HyRw0HFIqTEGyi1sEz+M1gHJolz3GI9uwKSKU2cw/Z1vJxzZB7w0Iv794p6n
aZWpTSCBHtf2pV4/mvEepdgvjpptRru0sFmicOXtZ1V8vNh7U9nDIWTIwCqqB5WBmNJZ/SIS74AC
4um4eJNmTwo3EbjAkL4810U/gdc0fZ4l8FklD1blvE6nY5SvJ9M4dxDvaO1dr5+cZA/rLwvyy1+9
WfJsaRXA62LJ4RqujtHs+mH+JcmDPvuD3hrPEyiTYJYA9bOFJTDgYmWVR+pliuEg7gYK1YlcO/3B
QoMrolbJ2QIs63qhV2Y/xiz8RYLqgslJAiXbqZLLEhCcmv9Y2Cy00mnrPPd8skoDXTHZgRs/VsjP
3PZDbgVqYZ6O4gK/8WOIzLwYOnaFMzuHkalz8Ryel51tIcvd0F7/Y2XjS5GETexZbItifdJD6+BN
PyhPj4gs6PqhVKP/ziuC0B7Ye5rr0O85m2irpmU2C485p6R8TWmgmLOnAQIEmvHRn3w+WrVUwmDD
pMdwHQZJG2ZlF8IMIzgIFs48b/qwzygsfu9ve/7CysYfXF0rR5BuxEN9zIflxR1Fvf9h7fZg0bLU
LKoVlI4F7a4p9vFF/nLsrO2dkIXKYScv6Ts1VmDlf4Fqq83sqI1Hii23A1CaGS4sitC5sJiUTqTE
CRupq8ZDqOunxUN2zB2ju6qPP7XhXtVWGoqIwyG8KrQ9f1uxKiuaTHDOZGXr+XPcWnez3d2XZVb7
TR4lh4l4OudzuncFlu60C8ObRYyhQJiTknPeFtMMw5Nu/gAu+ifxCCkzfIlCrmeLtU1oxIdrCJFJ
6BlnQB8Zr+POfvmDJWMSmaYJ2e83ZZoojDsQr+QMehv+YKT38ydvXDlVqrOX7VHUy3oa8CRT+YXf
1hRg/esAMctw7HqFPOjWyNdr6x2cCx7395H2UO6jhxc/qQ+FD09pfnbso7NHBibZfKBPQDfhKe+y
XxQKFwEaR4aiWTnqAKmS87iO6r+auIFCC5XjMKp2LilSY0C2AKtSZUP859pZZ2jnPFMYV5vUpTzM
bT4GVV8YB5dBbNStUQa7vZRSezA2gq0V67m98CWZa03W1DNtMxvAzkftoVi6QF3Lo57Ef9+2JdkA
gKmQ3Psl5O7+aqdcfMiicfVaZfPRCQNYF+Uz5QImPQ5mHaY7b4U9U5uk0i1VGiuM/T1qIe/KZPC1
OfVbLTve9kiE3iYvI5oibhtMlwtOyOvVUvJlLAYHUHY7jQvFNvfUxNPn2zYkGZnMz0CU6fEcQQfg
2kY8RaVTW8CkzQZpFuayXqlRdlyro9FpxyopPjMd2is/bxuVfT86lpDYQyzPTMlmzy0oRSNe7nJd
A6qatV9yaomKcn/biCQTC+kZ8S6npAfs6tqzwm6dtOed8dhHXZB5+kmN3loPMZzAyod1r0ApOWbA
VYg9xYAm7Libz1gsg62oK8aq8mMBVWfyxUhDf0qLAODBbb+kHw8cKWA1wVDy2yB3XbcqA1/4lVaG
H4WKeqarXwR1uyyH26akXl2Y2rxplDXnKVAT5wltOLX/Mk1vF/dNOzh+U++dX7JgB4IpBMmgU6CW
fb1cw1gPeTHhlhe9HW0QKVBL3vZGViQiwwuSDRcVb2bgr02k2RQ7k0GqZWTAj7yGq+FCB3sJslzx
k249J8V3i9qfp+6h7GV5ELFpKEQIjd91kOhlxahJMfbaLfn7fJjRx6oektQ7Jn/QFqJL+68l8Usu
suCI1MWQ2gy7Rn1bB1pio4wYznrgWrm6Ex2yQLw0tUlPxuqmc1Ux49bEP+viJ+onrvlwe8nk343T
mY1F3XJLRtHahZdXDt6oZhpUkAk61UNZRadk2EkWsuhjuFpQIcEUi5jB9WdrjWxIsxL24hFWLPgu
lLQ433blFy5+m80h9+HV6FHy4fp0bcKrJwWubjGQkvud0R31Y1UFYFyiO2d9NyU/1/I+pZ+CJM+E
AEv9qYdnZg2a/AsKWn76kEb3EOLHwMZ3fphsGSHPAcUNWJAu9WYZl0Xp287ldzkuDB7Kj/n/gW1b
9nmpy1IKZnaKxLWJyqkxZmd0PBJJuVDB1wD27JVEZen+0sTGjTDS0WxDJvOxL9K7SH9a0imwkZIq
izdhGj2ERqj6GpiNuXnft67fvMuqg7U450rLDkb81kpetfVe80/6m0g3rDodJS5410u+GPWYoZQH
RNapnnT7Xbx819LmlV4ar1vDvIe/bw/EJbz8LchoAoq7lsDMbj50rq76yBA/4zzVs6Y1p9r5Pogq
WPHKLj7cDmhZ28QUUDGCmWI0x/i1d7NSaHaUMX4a6sSrmd5xXQiQHLhLVPecLd2hryn8DE/zYgZu
kryU3fzs9u4nMEGn2z9FliZwF0Q10xXQqmx2rxlmtT4rpNfBeLHiydfnT2MN58/b22ZkBOQm9T2q
PzxdSX1iK10kV6010VVxKEQPjfnOs9rvXtS/MnPUHNbkvWsesuxYRn4Sts5Ba+2729Zl+5TbLZcM
Mb5ODrk23g1KoTdQdDxmxjlcnaDp49NcFTuHpCyAfjFmc++0eKXr11YiYzEsyHaBXmSjb6eNArah
BKMOZK4ezb/jTtmp1krdghEC3h3WjyR/bVDTpwgKFJMmPJVEMfHdeF90dydAbhuxtu0hT8lCMo+V
0E18pRYPk32nuTv1NFmKAyn8v/3g0137odjrMOUCTKCMD4hP+PvyUtKlubCwib41DmPKGUSfjZiE
wcQ3NEjfs+EB3t2dINjzZZNLUzVEXYa+xOPqPlVQmC/xTraWvTouPtYvtMHFRjLHGLRniCvr4FOr
rZJTZ/njoVx+Gu67eNixtrP622LqHCvmnOhiaZRDE9cn1GuOjb0DUZAWEsDPCrgShYTf6CvauIzt
KGV/qgrV51n3vVVHydc5jx4l8naB1OkvBADjvHhJBoemdn5G5/Hs2sXo99leM1+6hBe/ZrOP3VmP
+8Ul4p1kRBp+dt6atbHXOd8zsonIaso0b1ZxuSq149J8WArleDvp7VnYnGeDafVN4WHBK78U06tK
3atIynP6xYfaxDqwotiaBiwoxsd0MI9her+kA9zVR2qtyfSgxeOhKtLAhXf8tm//l4j51ZsTjc3t
LmgTZNE9IcA96VmvBuVg2XqQDNmQBPVclNrBVavFIgtny+TD+Dy9pJoLR3FWNxYoIlV7HnStTM5h
CUf90esT6tBeaewNx8lOV1AD1J95vTDxsznnbW3VbUNAf9osDMDh+OFyCqfmMCo/dj6ICMrt7eXS
0uYcV8fEcKMloqPc5UFqA67xnlLl/fy2B2L3wfR8zWavQDtnaO9um5b6CN81esYAQamFXGdvq/Ny
pTQEC7le+ElqaP7oeuhvGw98/WinfCS7FtoXxsS/X2Q/A7HNcZjBtsTJ+mWZIuPeKWfxCo3VoBkh
8Vhg+ju5S7t31ZemXWh3ocil2mNaG8OILbRWXNB07sNvHvfeZHqz6I/RdGqjNym1aUqctz+r1NML
g5sXd25pChLAGFy66QwDANXv1zPDLbHGc86yDvG682CUpnoXKAilY9BY23VcGyiLKBSzpX6mRvmw
aN1HWwM1dNstaSUBfmPxJcFmQ7N9vYITbaHFqTBTgoFHhybW/66S86LkvtY+A5j0q4aO6V7rURak
TEKzbuAxKWxtNmLY6mGReQQpQxlt/1LXD1oV+cP0ccc78SzZbsNLO5tnS7qiyt6m2FnKjy3F4Scz
qGM/yWGACpLX5UF1vkENb3Os3TYs9Q8Mj3i7WLwqNl/VWxM1dVa+qte+AIHy5i+QUzvDzkEttvJv
3gGRNqEGBeO2BSUtIBCisOjpCFkIZw6BDQ+jd1gjFC53KnXSBA+aBDwhGFB82mSVigG1sjBo3xnv
HCgI3NNES9pNPs6adhpdPeDx5A80RZ3BZJYgCLMnq/hagDK+/V2lLzWHYTnKhUATNFfk3YuEk6qF
PachLmuQ6dffI/vU1MdxCMq/EvVLy7iEvc6+h6hKYT2uxsNeJVYGHoUdj+YKzNwojfz2dCmS3LVm
0TaqzWDI/jaX2TeZoiunu+lnkZ4m+A2ne21+mL3vO65LV5spHIHoobq9nbZW3RgNoJj2ju6OPsE8
V58TNOEACSjmXTWop744g5sRaEo2etCbL2rf+OtS+4J8ZY+xSZaAgagJ8k9mp0HrXi9E6Rm5VecC
JJKVrp+3KHhX3rukh1PNy7LpmOZo4020ZRijyT7vfApxev4W+BfGN6dr1tdtq9S0QqG7OsSt9t40
Po/RI83n+zU1X3dD48dFdKx+xntUDtKNzUACiqSgyRk/vHab61VU9QMNc5hlevcpcZEHeTPvjcrJ
Pq7oLKPIR3WX1+S1lbJKWhs1HdJjO76KkvJBrwc8a943sc7B039dW+0vxSj+vv1dZRF2aXaTLcNu
pfG/YlY/93QMo7o4KmHph07z1C/DzlaWnW9004hkyLsFeOPax8U2lLpf+ZJZ/RNCuQpqSyfZyf+y
Q5vZBoZQxZ7Vt7eEzszjWOGmTWREQWV85qgxq/KQpccFhvas2pNAkOnGMBMP5BgUrhhk26RJVW+q
/9Uzr60mSLqvUQNhRdOh0/Xi3Q25cqpjXrzNEVZzv1uSu0bnddWvR7d2v9axuvOQl35iWtyg3WHq
oKp0/YkHRc1NJWY9DbP1Fe1DZgCVc/aAMdJ3B3MBSP4A/iM7bq5G05LWOhKE7ImEJvf90Ge+mjkA
lsbDmB5BuZt1kJRIb+8cslL3ALiLOWM6Y1v6FsRdrCLu4V4tRldwhFizfZjCnTCVegfAGAFnxtew
svFO13o9N+qBfliSVK/cEhHxzIDk3wvV9L5f9f7Ew8t4tdT8X5X72ZgauPZ5Er+7vTdlM3SUKOke
iPo2nTmRmS5Ovr4dU0/hSfU4Ls9RdmiTCTm9BlWKO8c5VuvRUowneKiatTtEZfxZN+9C80mBzbcS
BLl9dHf798g+/uXP2UQ6hLtWSyccFiwnvRtA2a/zh/8h7bx249aWbv1EBJjDbbOTpJYs2ZaDbggv
22LOmU9/vqmNvVc3xdOE/cMGfNGAizPVrFk1aoxMWttbS46QjlCwpSCEAbPOHP3USFnfl9wyaW3t
LOdlHKq73AK1Z9KoWfsPllpuyvwv+stFH+r/rM7cb5KYyRhDDnkqrNdU7VwbcMH0xRq0TZpOLh7S
vT6XS5cK0CQybjABcK3M7tKxHuzGV6Fed+JnmrP3KIHZZeC29koUt7hmELUAWX1DsM3WzA9rz7dH
/IGkvwYS/ECQ+DXqWqJj0QpZZXCrMLAR/l5uVJ98W9M1lD/zOrk32t9kkvb+9Pv6lC1dVWid/s+I
+Iiz0zCWaVm2okqtW7U7lq8y9FD645Rus75a8QCLe/DM1GzWsjoOWznKEeHtta8KPdCp2e6GSr+x
EnQGZP3G9oZdGK361cVdcWZ3dkHCrY6mE2irk197vxrysEY4/JpM6W6S8ePXp3Px4vqP3KMF4RL1
/8v5rOjHsnwhCNM1Oz14kgdXNh+zdG93HzL/hw15vD3dW1aAGPC9L3/zyfTlxPlDsvawX9w9PAuB
Wb59yOzEG4Wj9roonhdh5Crqs2rGm2I6XB+u2ILz+JEjQB8bbxqD5/XlaJ0YUJLfsXsU39/S9kAq
01zZNYurd2Zitnrj1I2m1LFr/Dp4qExja1X1PrD0X0LP+PpoFqfszNTshvLKXO87MZqwfpULAIjB
72KtcWHZBp3+0JjR2DhvLjYK0NqygD9Vcuba0u/Kzjfc6X8zkH+NzNY+cZq0aDlvJ3t6ElTncnff
jWvdEYuew/zXyMy59+k46iESJSeqrGikHQrps0L5ekJmKfe//82AoMfi0UaGZY7fV+VuBLzAJqgU
MGPVc2Hpmype2WmLS2NDhSLYUACoic1+5gq7MO27QAQoUN/3G5qUuqM95N4e3SXn/2hKfMqZqT5P
FMXLmTsv+5K16bYvn0Yg89cnTXzvu8NJcR0IjQmOa94RNFZh1npaD8Kksp77yf4trbbLLqYzHFHo
faNbpY/jciCpFZh6WqNdkVo+LZFB96Do6V2GZoXftPswbR4bjinNgfdSEZPJ3JnIg4OmCLax5p96
01vJ5Cyu4dn3zNYQIHTnBSagjVpUV/on6KGK+Mv1eV3wSJTTNd7ryKeR7Js5vSrrGGfLPsna9jjI
dnSA6DHfBok1bnp5jclxqbHrwtzMARaqk3f+wDKmRb/PKtxF/48yyc+23H8Veg9BchNbN1KN6kqa
7iC33IbKij8RJmY7iYYDOljoSjIBxMxWWRo83cxGdO3zCHFOCN8NqXUredqhzfgYDU/B8Of3yoXB
2TLGZiCPcFUBaIOuG3yGNe50L7NXrCx4sAsrs1NYo7OiZzrDGvNXyPmLvYImKSWGYg21uZTturAk
ttTZeSfOaKOG2hiUEh8D86kI+22r3U/H2HiEMm+r52jq3DfAb9tuxQn8f0wDXxIvV3iYZ2sHB5ct
xzUsu6H5KeZ29guabXhXHmIl3NnwGsB9fm+PHwdTfUjLNbTvwnlk4CatZiAgnXc9bdkQgSqO4daf
unQbN7cxQDcp+Xj9QC4EltTvwYWD8IVXSpvd23aRgKW2KZqFr9ChVE+efpcYSF5PJ5VoLzV/Xzf3
BhN9dxz+tafPYjxokf1K7uiZDdJ9n90Ep/gYPLXJtu0/yFW8QQ3eIk+tfh7pF1RoPQJ2X/9SjA9e
4mbG1u83xbBTPkgHZa3NbcHjgzLgoIqSnEgkXG6zAXQrknQj7y39lWx5bq+MfPHA0KZBpUFFRuWd
em7UstaBSAMNyl3QfwnhoA62vvEKUnkFlr7Uec5YCF1B79BV5cz2baH6JAxC3o6KAgTta59uFf2L
2kybsYJHLv0Mdcs20a2TnftuZ+6z4UNg7Muq3UpE26b5siZQs/xBBm3Sgr6Jisvsg0I+NBgcPgh2
IURGzWIbP9B5uvfVlzb7mCR3peVQItzCqhjqz+q2aF8m/RhAcO6kfyH7Re0AGQ5WwqGRUyzUmT+x
5CCexpD2nAFYrGF8d9YSfotH6szA7NKZKk3JnIGd5NVfWns89OVwo9m3Rvmz0u3vg/YloSHi+rFa
dBVnJmenWInYB0WHySx51sNbP+qoL2nb60aWynQcDbSuLMoO1PjFV5zNHC4qV6IUnHlWII2SkDjd
xY5j7VUZBR3ZaZo9sKBp48sDtVBd8g6dEnYr987i5EKLCFMVJX7obC6/ITX7siefir8qfmhf2UU7
nomZDEBIm1zbero+5MXLm3NEqQVB2Xe0Y52seX6K+MyJDuYPsdFuUdzZ1P3R6LLb+HGQm3ZlIRe9
0JnB2UHx5DyotIHsSNfc+0JaQFnb/osTKBL6NMmQwZsnSuOwUIzYRihQcMBGyY+0dZXazf4x452X
FS4aYCtDWjZoAEIntQSEcubxoyLiXSI6eS0DIdlCP0XDtNOjZOenkhsZW13eBfoaJmApY4rQvEpO
lo5PGoFmp7xsoqCN/AD5IMEcXqZK6FpDYW5bNfEOaQvvVzNpE1Tb1qEynOioWmP1cXT8cGW/Lh4a
MOrQxwLV5X6ZhS+WnNRUoZhvblXzoOTyTtFeO6Pfp9VT1b4o3ilIVoLspU0ERb94iZFagPH78oz0
ntPoA/yhJ1i+N0H5qprfrx+LpQooDA3/tQC5y6WFZpTbyq7pZCi6TaRnP9R+N9zJbfc9y7ubofmg
UrgZvvjZs0+nwySDATdXTuZibEbHKFlxAOBkT2afoJc1vkjI+ppN8TvusmJjjcqeThhXaoYPiZWg
u7k1Alp9/WPtq7dqph5XZkH4mnksA3SV5nRE18iHz/bYGCVD4dekTCUl+JIhPgi4ZedNkpua6lGt
ZFeGS8LIYDmFAGeAA+G6/aWDdW5+tszInjABNr4CKhYobAq6P8uN+kuBrYL6gFxtNStauQKW7plz
k+KTzm4AJYqMciiE921/ZKG1FQUzfxUvuTgwTi4QLoSrwOheWgmzJpdHxQM9NCWbRqaNNdhV/TfN
f5HzU2qUe0pJK2/fxWOq0V8q2hUg4Z+DGuPYiY2gljmmVs1d8q0ZHEp038LUg/N3cnlieP30lHa9
e30Rl86q6KYSQGha0+Z2raBTy9Gi68OPTUH2GOprz4ilJzdUYILKiuhLnmfNul4Z0cLFGxTOvSZF
mzT80g7lZrVeLHb7/DSc25nfzIHaBJJP0jTTh23SeKGrJRoRltpOuxFXTOAZr1Xflu7nc5vq5U5p
Jpq37ILc1hTv7fLL8MvOX1qk0ftN0tV/sVLcI4gn0O7Ec37mcOD61eQ+otjU5q+SV27MtZ6LpcNF
gMwfRD3oUpwNxhmGSrIm0pvTp6i+l9DlDpt6xWcsSYgDygPBAXJBQbhp5jQiGaE7J+FR2YSNegw9
e9yOYd5sM6eT0MPUlCMIOjgFstBxtS5pt1bfwJFrlMZGtaviJenQzHHsbe57nkv/l7hWx2o35JXt
euhpuk7ir2mTLk0MlyfBA19NpX42MXGrBVEoozFGR60LIaBtb8xuDYS2dBC5TTggtJnT1TbbvmHr
AXIKwuSUkCZVutcsX+v2XtqsvMU45rTssH9m18VQ14UeyMhJ8MB2JSLItPbd2rzHlwrU0ipn7uK0
ndmbLbWe8QqxeUcDwnyqUn3f5b27mtBbGhTxG+ySZOVhiJmdisDojEy1aiQlVHMzxpx3hTKwPOwc
udq3eXTU6/z45y7z3ORspYxOqnOkBiF/93+Q3NvKsBtft7AYXJybmO04R6YJpfL6hM6UzjqYVQ+Q
WA76O6cs/UNGfA6dcjMdCpkGOikseEJrbJc0SJQnlOrktQbppb15/jmzV0EyJVJrGYw4IGYXKLf+
L6qyogQFB4FD4+Q7rjo4SL0k7VChMbo7VX1SWkjZpOfrs7p0EcFDAHKOoikiJGKUZ8FDHBhV5Sli
UnPH7bJ+E4HTUBykrlcu86X4AawNZKf0efO0mK1eW2nF2GU6choojkzDdNDll8h4CTLj1gvybTVa
uyBee1ct7hkcK+3w3LTQmcyGB0RYkqBZRfgCchG5N57yrHfDREfQ7HPfTTtt/JpasWuhUJAH/dZz
wM1dn+ClG9gBzOqQM4RtcU5HgOPuPGXyxLhhMhKJb1oes8htBvt2tLKdtCoWt3D6TWjahFiTjTKw
PXMxk97nuTogClxJorfyziq2nf5hnGLXhC9o7YJcGB9kGfT/AdmFq23ewO9lLQ37CesaqCc1/poN
P6sfRf4wrRUpluxYAnmhkKwygSrMNmoWWxS0TIQysjvdO8Wm8WGs62ejhfpNVX5cX7SllypXMdgh
IfX3nsUrdkLb6oS12krVzdQpxbaoUZuKq8ihUOd8Tpy0u+0Tq3FzULjIVev9IQbseLj+IQvHE5oV
YLxAqERgMBt1WSiVrLQIGkhV6XbFz6nd2sRv7VpL3MLpBK1PklVQPpFan70hGnSNsmEo0lOlkz/q
m01t35Q3muMqE9zUv7P4LwJgIKJolOLgRA1m5g6KKEyHUGhPRCZBqPxJKsKt4ojOhzW6r6XjYJOo
F8JsFi5uNoWIn/RW1hnJKfd2khzt40jNNoYZ7PvcQUGxTMmSqWv7Rzj/Wdz9RmtFcgEkCiDsy92q
ZlLg2x5CA5bSRw+o6H1XPHo3PccLnE2f5LD/F3G698AMP7T+VBxUe8iehzgLYJzup12hKbziru+l
hdCDnghB/wJ+VEhNXX6T3iPaZnsImGR+l+6nNGndMOCcWp26Vq9fOqwEVG8+gVrtHEZRxQhMwQaA
OM/026zG2w7++i2vgkMnrVWelwAquFYhOGQADHH02bAKRQuVLsxQS6mq/qELLG/nARAH+xP4O0NV
wmOe5fYupOTnjkpPURfnuRt6wQPVV/VO6dFwCRK5vxumbNjL9Srf++JsgBKk8dMR/CPi97M7ttGy
FJX2KqW8kueHOC+0g5EFzj7OzWQ3GXr4qHtednN9tZc8B0ArAZgBnPju7VzDqz81oKGA4bUPvqU9
juO3ypTzjeyt8dkvREImVxykeQCSBfvE5fiUJERpImOzF9WtYT4l+doRXhgLynUgLd9UKIkhLg1k
mm83k88SF8bHLvwowTqiKG6pH69P2cI6WWSvTB2GQ6puc6hTE9KwGSsj6xRwzdgPiT1tjEHajGpz
Uw4/rxtbmDQI9gh2KDtBSCDPtq2SpY5vBgqnMfsQNfdptqavumQANQNeaNx/eNrZpA11FidKxGjq
vLB3saZIm6ZurMP1YSw4FUuDI/BNcQem+dneHln5ETq19NTW8UYbJlcZnkkerbiuxbFQDqVGBPcM
5cDLDUC/GG1tGf3Zjk75qaJcuCM1rK5YWdpmCJiTa6IERRvg7BKs06HNqUHltOZ5Pxzv0QusfR/b
Rz/5Cz1GSrtkfgjQYGSddwFBUxpq5YSiiVSU1l2l1/XGCvT0GOq+tru+QAuDoqyGCQHsJJk2e6aU
lT0EmeQgeSMlW/pXYTHR4LyDyeS6naVQmwoGSFyyroKneLbfjDQrLDgK0pPIkXyU9C+t+U81nTJD
3vTSne1OsOc2j1KzXbErHrOzq5beI6FzLvD1BC+XeyMYPHGBaajD5M1xDOKd3n10sv6uV+itHPx7
r1BcW763TGnF8tLMCv0s6vTo+cDLcWnYbx2PdDubUrwtGh2eovz7AL+U+nx9hAtHjMgPEl0AwOiT
z92SX4O7K9owOyXqa9nf0zKmBH/eUogJKmoOVLLGO1HNdiJWka00Ow3SS2a9BBT9VzvFFs4wkHzB
IA1J7PuaS5AOdhCZ+dswDGoR9RpZx+J6nBmYuaK8kIcKNofsVDn3wPcm5CvK6n41pbpkhgcPwrCI
mJmAEi6XHT6lrjKVKDsp3V1hI+0b/9P538L82/VVXzRDoogUG3kpMAOXZqRRlauybTOkuLVDuqt9
RqM2rrPWt7TUPkA30f8MvSXhz6KT0YrjSso71r51Nprd7DCIuHj4xFVed3ciGg37cpMYn6NkG+4n
3zzZtXM7wWfW/Zadz388bMq6b0EL9Wyux8thG5NSjE1AYjzLXvTuu2d+lMzHcE0ia+FIXViZvQn8
ou1zJaNOlTj9rbMzYqQGijXuqKXyBU15AEq5TISQ6Mz1grdXQ0snOU2VMR+tTX9gLktZFuzChnGY
QnOjatnp+gQuDo2crEG2lOr4vCslSguljCDWPYXyISjKTSQ9Ks2Kr1/YmzBjwsnOTQ7J4px2jmqM
ZWUtIEldH7dd77tjnu9jcO5eHKw4WbHNZ979wtTstDkVqMDSxtQo35tRdxcmDff/DQ90V8p+B3V2
9NcY/cUWu2ZSjP7sQHhaJtdDA+TSHp7hT8vvLMvc1Ma0VeiYvL5Ya6Ob7fagmmRVsjBVGDvvy1jm
j5F5l7UvlflYxt89p1iZzaW8BtxzwFsJdB0H1Mjl2DgUXjUq4BCn+imS1U0l0SeK0Naka9sxCDa6
4Nd3VcunJFXaK5zCS1vz3PjsPPBySBW1YC1VtARVZaNoT2b76/qM6guLd25jtl94Qfhjn2FD6fIt
fHtb3yxXhrFsgtuY2FoDnDcLOCLInote5zUvSMUeat+rd54iWTfXB7K0NQSWBj0YOMXov79cKZJt
Wla1BlRqQo/E6V0/sGFcIkuifqubm7j9mI1rD7k1m+L3s50vyWNV1SU2c8oE8ORTzN9U0b4e2yPd
u63821lrm146a8CteTVCs8XDa3YA1JCIUtIdAAPqdyW/R7rgCIkXsUcSPf7FfJ5Zmo2NyKNjS3js
/HBw+75wB+Nuqu/8+FnNFNCqolDy588WHnjUyw0CH4K0eZdppvqhLRmUr2oqFntF6Z/6Sg7//EwL
KzxYIfUQhbLZfjTHpBy0BAHpqhzQwpD2UeeWmnFQO2VT+z/HFuz/EN51Xzzj5vqcvr8HsExu4e2F
SbJ5Vmcy6yLkpqFAoav3fZKIcKvWnukuvG5mAZR/aWc2wmQI5WRSKZolpXzM/W8RPDU6RGQxeIqq
+aqWzwohOEpl42c4DbvMooyhoGIjFStEXu+PPh/C85DUOnI5dNtfHhBbqjSzShmwmT5oTeAa0/P1
oa4YmCNxtdSp0LbPKcdY5cbLXqI1IPpCUMIQRDOhwDaI7PblEGJba9PKYi7VQD/GtbEv6sdMvu+y
x2hs0V+6TQaIQ8c1DiLhri4vVcwK5BNlXPzZ3J2NBuJynYI4tJrsCE6qX6r0mIbprpHt7WrRfnEW
kY0RlR9xMmb7ZYgUJHIGYSywNpb0SJi5cnG/v8oYjkgWAeUl2Jp3GEeeoQZTgIU4QCcTsE0LMDvP
14LzNTNioGcOmUcf+AZhJqV8KTq46ux+NNq/GoyAbAjGXd6zl1aiSlGN1pv+o0FOjwn4bpjxr2/s
ha4PyJXYcoZ4KlPBmV3+UUKaVpdhbUwf9HQzclxrAqqHqD3o6otRa67vNW4wxjRM+mC0Vs7Vogs5
Nz+byRjETeilHCx7dIleH1Lzk4qcMYkBKVE2abeVCvo32xc7MnaNWh4taEhTCUJ7c7XH8P2dJ2im
SP/wtoMldc7fY9e57aU6J1A/lNVPP6zob/kd0eqyPunvcyOXpmZBxOAnhhSVjDpCLtMr94H/MIbx
HnUHNw23uZ1ulN7Nfl5f6qXTdz6+mYcpPLPpxjFNRDLB0p/zbu1aFf/B3JdQxwHeR8jA9TobVVnJ
uSxPVN5lmRW0dmX40fefff1oHoZnSVo5HUuei+5+/D1SRjSGzoaTTHKR6SPWQr8L9kpBO6A3Soh1
WnV8Y7YWtA0tHUOWlWyvz+OK4TmY0qq0zLB9DKcieXb0+22i/ByMgxF/CkBYXDe2dJWfjXKOc4oS
QBR1Cg6my+2NoT/7hr8Zswwmgf11Q8uOQKUeLh6pkAnOQj6LdldLHrrkNPL+7ZvX1G8eiuC+/plL
t6r2U9KQ+vR2MqJmHcxkaziVJY9KlYKXK+lXSLJnfkAtrajQCvAOQ/pCR0lY32fB6/URLpog1crF
QyGBfXrpTuUJhhttVJOTZtxEzYPc7+Xy03UTi1uDmoHolCAhPg8szUj2Vb/UuH5gPAjutf61oqss
O2rlL8rW7nVji+M5MzY7ANNQ2ZMnkBvG4G8aDzGAwO3X5HCXjdBBACuJgQz8bNJ0D3I6u8WIFTwL
UhJT+lJX3dreE8/bd54DVtv/WpntPbiRlTBSgYNYCMmF7bb1jpp+6o3vnfWiWduysV066OPko5C6
vD6LYgDvTKM6CdESCAbaJC53hZYjJSd5LFmotMPBnzR9M9qVslXSCgqm0tbWKuwLeHCcPwld4tS3
kzbb6hAvN32Y2UTN+rSF+EjpNtCbtVtDu++R++RecFEPcoyn2CfhEJMsX1PWXdymZ18gFv0sfFHo
p/alli+Q3d74WsX+JsoOyS05eitac9PL8/vvaGcbyDGDnjve4xU00V8V/B7iT5JH/1L05fo6Ll0+
NClBgQrAnFhmfhosgyphE6Un41tQ3uTWtra+ZuH4aPgf1KbZqaW0v27wrVA33zlQgLCYgCBFg+7l
LA6qQUtlElBncCr9tu61dNNoQlau63o6j+OUVlJz2hN8hzftmAc78KTS0Wnq9kMfF5qr5F1x2zee
9Dl3vB+ZlbakeEkmGCU6JRlQ501GU8pO6HAczKy1b+OgguBaH5x7WwmdOwri/s31MS0tFgzPInli
8SaflzQSP5dqitHJSbLrvaWBs2xCt5HjXWX/eRcWtPqwPr6B6Ig/hUs424OdEfaxCW/LyaiHjVrB
OlRuJHlljRZfVTQQChp02GioClxakXU05XwBZ5l81XOnfvS3hd1917MpdJ28/xHFbbJXqsTV9RSi
h27cXZ/Q5Q+g0E+bEiBi5CUuPyDUzaIue4ntX23pK57umnSf6PeB9mR/jbNN9/26vaUYVuAK/mtu
5kijIQkBHXDayFn+qpJnxUNLSC12Zhptm2aldVJM3rsDACOHAkxRhuJvZmxoYHVzLIArmuRO2V76
mdTDQ2TfGHb0YUy9r0O+Rra+ODxwx2TZKPVwl1/O5gixWVcHXXqK02brl3dCJNABp5RtpSD+i+sV
oipB1khXkPz2cjnboFUbq6MSA9TIy2pfSsVOzp3bvFi7DpaH9K+Z2QaxJp4iadQKM6C78uDQ0epE
oWWretNtONlrcoULqWaqzQLfQEHREsm9yzmUAw/GCQtImZp/GZpjBI1ClVVH3QdUIbtVlh9I8wXl
t6ZeE0FZunbOLc+uHTUJSJyaeXrq/G1tJFs53Rr+cGhq6ZZth77c0/XDsBS70NqrkqjlrlXnsqpK
IkVqqYPvUeqnzETpNLwP8zUinqX1Ozcym05zIC9leWyTxDoG8NNFUb7tW9eJD2365/AElg7PrIOz
BA4zh1QpZpXrbWCAGTBT3e2UMXMnCRIGyB7XhrU4dyY0f29kDO+6oq2pVqy269mWWmfeRco0bnPZ
vlEzYy34W7pzwNoI9CjhHzSdl/sx12AcHgsPnIBdbKR22LbBF5nO3LhY8cVL249Nz1jYC3it2faL
YrmjsR9kT2jspSne9t1HWd+Uz7aX7ey2+3x98y0O68za7FwHMGFBKgeUhOh82E2hBji0tdyhsIK9
bhHjXje3MDjmTyHLDKAZjaGZOTPqjSzS8cU1UlrjhMzAP1AUqM1tVj6k8crBWhgbGRLKwJQAeefP
eyadvM2LvhUHuTyO9QkMfGBCz22vLNjCHiTtxa1JmfbtFF/ujBjgkZ9RnDrJIMAN2y3bW2NVvnvh
/IJAxRsSgjCiuRiyNhrT6MRsP7Kfga/vpOHFhEu5NV/AEqws0gImUuRHAJ+iAIXBeYaklUqag6o4
O6UqyVzts23n+7TVcfxWfnJq/aTVrxKYXpkctq/br7GsH4KDRyojUO60bFz7noV3F81TlEDophOC
h7MgrMnGJtMBWpKH2gVDsLFtCqtSdS+4nQP/UU9czdm23TffgVQ0UX5f37Nv/VOzAALzVKopxwOn
NvTLBdalZhz8GohDFoeHwrvt+5tSuqsCiVRf94Tj2fv1yOuvdquhlV0je+7lEhqz+8GkJ+LOkH57
1r6ND337kFHl7pXbTvud8WSS1LtQPaTNjb3W2LbQE0Y3higygOCEBHUuQ1mlstQGU52dSmubhORk
TP+YOLoLSixwrV+psSn8cScpEzKm3Yav6mQ0Jh7i/l4I9dWTdSAY/tDXa/G0mKt3c4n+A5B/HW22
OZxaHsyOiBrYgqTm/m4gTjoUetmspYsX/Az5GRGv42SobYnjdBYVtYpX60ZFE4PzKehvu+CnlX1H
WnmTa5GLylfVT3dD7X9wfkTV7yb9HYTdp1atNrhXxASPXeWtRGkLrkjki4A0U2cDszf7np4lsgA9
CMKu2G2S9rWd1MMUWR/7Yu1KXDIF3yN4WlJkgtXzcuidF05eKcjO0jDe2sGNakSbfIhcJ1urYryp
wc0Wk/5/gk5QX3iKeemQdKeU9S16kqFqbxPPcaXkH8nOXMM3HqzhV32IDJ4sY7e3teZT4NXbwDs2
Wrf3ydAw1RQ0JST6Hq8f16XxvyFWyc4J8NNsqiPJNqtiguBnqr4p3h59CrP4PqzhBhecPgcLXDSR
KbjVeT5mpEmOLDI9viQC7anYUDXceB+vj2TRBg4YGlrNps1Bu1xJswJtAVUjOR/1szGdUj+FOnnF
ty7NlgDF/tfGzLeNcpJ6ZYUNkhUbnXAtivfs4k04riHtF06+DQCRq5/aIRW82bpwBLrCDKjVh/mD
HsLoCxP09flaOvTnFsTvZ4fecwBvpCkWxukoD5TunD29fJq8AZyCksJfGKN4RxaCzAoMKpfGrIwg
0WpFIfRFok6+MVFoNuTPsvWxXnPmCw9YXDlEmaIsQrV8tka5mvn2lIGryJL6g6XXnxxffkhMknB2
ZH5WULcECg7yJh1er49xYXNcGBYb9GxCUdstkrDgKKn+sK11lSRPjcCIsdHlasVBLo2RaAMCYqR3
BZb00pSvT6hQd/AuTFztk3Lj9L+KD5CQKc+aXLuJqe6vD20Bt0grxb8G5wFVFcVkkYXSpdpop6od
pmMbK5I7ouLixgZ5r9opIVaagvTWr+xxExY5ZL3Q3B7DTjZcu7H6eCs5Gdz8/PRz8kPtCMPOmkjR
0jv44jtn7w4NNggUX2CEsFPtFDjPQRk+Rp6z07y7EK5vMndR6m/bYdzYxp/Hz7AHE28BVGUzz+EK
MVjKWA24RI042zUK2mPKP7ZMct2UVjydKlzZ7CYRNJNcjTb0ECCJL5ffy7LSKlQuLRiw90O5s6Nm
Mxj2FvaGo1bfaemdD6cwGWG3trMDCgCKtc/Kn1l4bDxnKxcHx3TzgQwP9Dpjs4mc4pvWruGbFjDq
7Jn/feU7uoBmrP3Ey2E6rNNdV3/nUbsZxw+d1u4lWDvAznwN+ulbVt3U3YPWxisX24J7AwaE8g4w
O8hn5gU9dSqkMojBgyaiMfPJ9KA+R78U3WPf07bADf6P9mY7Lyn6WJp61qQJT16ibjRUMHznpmjS
TUfqV/orc1RJ4fYhe/D2KDlzNqEUIOhgMblwJmwk+1nS6o0JFEeCHU5SP7d+veLB34Sb3226twYa
gcHnFrzcdAVeLDNGWAiNnpx/FwOijBA415rbSjK3Bd3MWnYcs+cqqo5JL+9Dz3LtcnpOR+/GUz6m
0wm9MFhaog9Nvs+dva/ZX657qSUHLPSkuDYF88+8UGebpW9VoY6T6jqqcxKquKrV7At13JmTNq4g
E5d8MFMvpp+wjtLg5XwEhdWqOURfpzjPd3qiwfnKYU9/p5r/WCIFU9fq7ykzj9fHuBDliDUHOCKo
YViHS6tNk9HVB3KDBrzPkpUhM3K0pm/XbSzOI0BjgYYEszR/0OZyCba/JFqzoh9NYwqkmaBnCNe4
xZbsEHTScSuqhLCDXo7FS/3qP6wWanRbIP4jaz6aZXvTX3uiL/mCc0MzfymptZb5JmFbHSDEVvqf
B/sJ7r1Obw5D5e202j9cn0ERnc3PCs2oiLCREAAYNdsblDbzrnlDZXjPg6/fZ/q93LmFbd2myIH9
hS2YJ+ilEyJHc/6cXO47v1GAydmhDulU3+5yKBoK56GJwyMUr2sEKot3LEX9/xmcbcHKa5IxNcG5
oG49Sfsk0J8V+R+4xrZ56yL2i/bL1uOYQ49yfaRLaAbU1Cj2I5RFlmr+goK2xagjHYRWZTn+sZME
kqguJ6QPW53krC0dMtNL7rK49O9Msxx2kd09BYqPIk6pGvcKjRYrXnHpOCKKoIs2G3hx5rmW2uoC
p0x64EU1sDTn1UZoyl+L9hZnnGS3yAPwDxDey4NSNpbZtZpCaVfvH3pIpfPB2hpdeqv4Jv82BzV0
trWk3xrtU9xM+7+ZdlFfALKGo9Nnb5Fs0jJr6C2Cdz+BvddTu205hslORitlo/dl5+KVGlePM28b
tYMNTHTI3MbkBda1hXQSGsIrW2Fx3sGDkwYwId2eP4/kdMiT0BAF/jbZxJGFwNJL3K4x4iwdY1YW
kXV2O4TNs6eE7WR1m/eCbqEutxOFxp0cFc7GC9voULbpQ52uxJBLBslDsI8EgQWX7OVCOybcKV0H
uriOzPu0/67ItyTG9Km6NcP45vqyio+f+6hzW7NNNTmmN0wCm1oHgtxf9aSdP+rWyn21uHctmdIz
nCowCM87FXPdTnrf4cxGTlns6UuLdkFge3vafmHjH/vhaMjtuNMGJduZyeQomyzzqtNop+bh+oCX
bgGBIoVrjNwz63k5uVpejWaXAPHSpwIGEiHG5cPTs+/8eHATLWigO3M+92HTrTiJpXuOCI0GVDD3
Fg+ES8OZX6IX5jHTnfZaket09Pu6jbb2nysfc9fAKiOYxRWh7HxpB/mfetA9Btg1E/GHrcdHUqzl
thn9tUf24pBoPEVfCUJUHlWXpsaOx1tdcOkYWrgxquY+RiU0iF95kq94n6WTTs6M/ifBeYrXv7Sk
F7rX1y37J60+0gOyCaGOVdPxL/wJbKAanCfsDNKBl1Zow6izsqPSkhNA3xPJPzdaYB0nx/dWruul
mSN8I92ovmElZkdczQPHN2zKLJFw5+XGyh+G5KcRrIDnF6ftzMzsdI9T1qGRRxc/dRw1fPV7Y+Os
wYwXhyISteTNhXzYbGmGXIubN2AJ8oqBV2x1+8aCrDhIf1w/uItj+dfO/ClHnSOr7IzrL6wrIUYS
QBRYxCveYckd8pqmaiQIoIx5lziOqYi5SHCHikbfZbr12GzXx7E8X/+aEL+fvdn6UcqkJgMdU3iH
zLO3uvoI9lr+C3QfMfu/ZmZ72SY0q9SKkSTeTaY8t85N5f2+PpK1yZq50qGq2twHhHtSAnsjlaXr
y9aK01xe9H9HMdtcXhK0kl4KUiDFyt2wCrY2+FwYs/7GwTgEN1y5SCVRMbtcFWCBjm95GGr1eK+p
P7S4uFHs1+sTtrT0lDvp2YdRgYyEmNCzpc/NIPPjHkABx9GxXmpD2gRDsR2iZmUbi2mZ3+qihZl3
qQOEbe4uQ7MYvcmhQd8kMkyewu6H4lBcS91A+loN/k4Z/jhkAaAHngDYCX8JXS5HVsbUeq2ewxkP
5o01Pk52vZFRmyvV+Kavvv/pNNJMA5/ZG2UEeZ3ZWsVDSZNeRqm1zmBPfx3zU9G/+DTeXjfzfhJh
7SHSBjoKFeU7JTA5t1LHqagd9/o+NGVks9N91RX/j7TzWo4bSdr2FSEC3pwCbUiqKYlys9IJQhpJ
8N7j6v+n9MXOsIv4GyFt7MaezCyzq1AmK/M13D1L4ER2wOGOicVydzvqRqokxIIQOUDhA7tcmU1s
GdMyFTGVa4RD0uRsGT+NKUx9UBuBAvkxMzN/TqogW5eLumew93K7EZtyHRsO4Rw4KNefMclVaic5
3QDuvfvaQKRnmgHC7y3Pl/vgOox0BJpV0ptuDTEQ9WI/LTBLpWylvbPd0+25FGfc9Ta4jiOdgbbV
aOUKpeTiTsUxa8CVTY+T0Qfz8mFS92Tht+eOhh54F1y7ZBsbrVnTVJlikqHyTZ6/0boeTtdvM83F
gLDYBl8pnoHScbio7Vq7WsTdkarvjMbz3b551Ke9Kt/2UP4JY0vZSTMqYaGqhLF5V+XdY6092c73
299maw1w3KJkagI4IXu8XmqD7ahTjCLWRU3v1K/dF2+IYOz/+N+CSPPVd5M55gZBCmP07emdVqDI
Z2bBbqNu66ywIedT8acXg2bz9WgahlOPgkQ4iaWc3c+gB8Yfk2Y9OAp8v0IP8qLYuRu3ZhCgHw9y
HYzHC7UhrbWdeRValU6q+tzytRudkjE9IKV6exa3lsPzQNI2MuxJn/Sio7bU5UHGYzT5TlNiZzSb
QegLO+jjkxXLZtKetcKSE0H0GHn84kevn3dT1Y0YWC1RQHH5X4G3u/5KnYHBi9qpSMSZKa2QB9BB
fsEj6fZ0bXwXjWa6kA9UuYJlAcwWN264l8DDykl5sufq4HYuOL7Pu8RSkS5IxxuBhGcNwBDI3NKi
C0d3KBUHEFU/zGI4tIN28oiNA1TgmWCv8p5EvUDaP0jUtOlUg6sDZplB4Cb3CvLksfGiU7enarn1
cf6JJabu+uPMi52NqcrHKXPvOKXH3jT3JVG3gwj3GdEgRE7mOkiUx9oY1iRGne30F9Rq85PSjiqF
uzHauXw2Q3FSg1KhhAMe/jpUWkIJ0Me8FKogfV8cyMCTdu8xsRUErDRkftEEgnp7HSSBp2T0Jco4
UfLUNwg2972PBtpvv4vpp6A3JhR4MK6RC9m9k5pLJmR+EFMxadblD+7w8/am2RwI1QpUrPBv4QV+
PZAsVVS1NgiR1Gug4GNSCIlPa+ck29qalihBcT2DppR7GmmpFWFOyYfnBPbEiQGa7AnrGydNdmZs
a+MgygWSiP0jtKquh+OMXWPmmV5evOgd1L4ObQChPaNCW0Yd93h77rZGJYZExs8H8uQDJ3d4vTit
h5xQUt6nZhqw1DSsteN1D9C7MSxd0GKotzIs4M/Xw4LkjTZ4DeVhzbH/He618m5Vk7sit2D/79Qu
NkZ1FUtaEepiu0qsEGt6MJfk0KtBhyb53ofaisIBR5WVAxsdRWlErd4pFRrkAFH7MvIbJUr8vvl7
JS8/OGoR7nypDYghomXPwkmDWpc0zhyBk1e/dDEGC927rmhPJvWlvj2bzQdr/k7/0Fh8IBJuBF0Z
CbVuunj0xNghB3W5U/ZmYGPnXf0kKREroiotUjAZl3h8hfbVOr2J99qVGxcVIVCCpcPHZSJ3Lta8
NbzVFbyEpfCz6J3Wfry9A7bH8G8A6SascoxkYhHAwbUCOe2yfTt5p/8thhjks8d7Azl46RQoB4P7
fow+Tm7od8XO+bRBIBTr49+BiIE+C6IN5phCVGSmLHsIUFLt36P8JfQa5iiY4ZG8MeoI4ScbK5A1
zyrUyVXtlJh9dt/PXu6nsW4FA+6S724Pfu8LStskKiLXycQEu+77cvmujN/+t78v7YtE7RczxFri
QvH/6FndqwHLoj8IQbWAdIkkU5Xr7yNAiUjJhIgc/So9fpi7vZ20OUnPIkiTNBpJ6YQLqoHV0EL2
V7GEON8ew+Y6Jw0DJSnyVzl9MdZoiGxlRcQy/ZrMD2r5BTWu2yHEj5SSSqyS/g0hDWIxZmw6W0IM
NYJUdTDoJ/X9QjnndpituaKGA6GTQof3QtbFVLsxbQbB2Bi+qv2XbpeLuzVVzwLIsi5LOEyampCF
e2Z9VqbhsbDVxzTKft4ex14Y+UlhZ1E64V97MUfH751HLVaCvSLozlyZ+vWhsEymocyrzlDwx9Xc
D7r7/fYgtr450nWCeqQL9x1p95XjYKmjmKty0u9QMPthK69rB9ZYv+5hZzfHQv8YxCPMwhc+GVpp
OnGsMpau/jRjXlJZe5rb4r6SF7Cg7f43gvRFlNryZqHsegnX5meJ1KIP96Bqug+O+Z85e1ydeC/i
3pik79MW4zo4uhhTjk92/jEf9q4F8ZtfjskQOj4mVX1P2pRDkWqNMTmCXpePh1aLf3h6e1izDsNe
O8BOCB2WQ7pa/8Ew6l4N/6COBv0ANDVgZHzkZHBJudTrMsNlJO2rJz+M44dmNB+c8tM6medWpc1/
ez1uT+i/8aRbEHF2UnebW3C0Pqb1j3F8uv33NzetEPfn0YwtngxlsAakYykGoJurnCz0RBf1Vb5r
cyM2zYtvJh5+CD8JJx1pVRgRCX/lRBCClvRbk6/+ClnM7u5y3TzsFdM2jEVNxLrBnUIUozQoF421
bIimPuGxOeUjrCJzicAbRuvd6i5joFlKGKhwrt67PcSG2KjSU9o1T3Wafh5dpQ/A/sM5jKIIP4DU
u8vA9kDJqhHr8YZ57w2xOfm8iF3xi7lopHxzzivTaYuSezgK8ToQPXjLn/c0A25FAXEgc3lQmjaV
KCZKM3xb6o9j+3po/+AyhtyL8jLFN+C30kFjllWVunFbXkI3fA3ZLEH3So0RedgDrm0ezx6ZM+hZ
yDDyYxKkarMqJbn5ZLYnbU78MtYAFIdH0Lu3N8ZGGVMX7yDBaOd5LF8EatpDRehZRk4PUDY6udPB
Db8ry9+Tm97R0V2cvY7D1lZ/HlFaDbm7TGvdIYPsqoqfeZ/CXSuAvTHJNayxntpCIYICyqQd3zao
TvX2Q+PqftdezP6YpZ9vz+LWmETvBi4VzRT+I93XRYFg5WqWl9r5YaTQxNLj7QBbi5sHOCJoHMq2
Jzcru0GzU6fmaEFnvPjs5E0b2E4RX9IRa5bboTZUDoD4AbfDd+n/5N2uB+MYfdgrKxvJWqHjV09d
qZ6iNDmq+qVWtadViMNaPwp3L5neGiODox9LzQm9Q/HPn72EmrRy6i6Gv+g0y7FO48BLfqTrDudt
Iwj8U0giiE2RjMiuXU6cTrMeg951rNx+39bRfDJmY36o+zHcu8M38hIucPA/oiSEm6P0Rq2Tdpig
QqD0mYSnJk7eGDGoI70/rM15dh7CauagVieERj7qkCAdb3wC7+eXjy4C1H2mFb7uJfRIwmFH62Hj
eLn6YWI5P5tpexqRAfHoc2qa9znGECahlWon6V3q7BwvG9BNYBrP5kD6qP1SOrE1gFfPhuWE/UIT
o4PwcXBRwTbeaMZdWF/sOT/YyXHO0od13QNqbg8VFBHi3mwgWQirskY1D3kJXrKy85fop57B4LTu
9fw/t3fN5rqixv/fONKpRiF7QXyRHm4xLeGbfiqKeytZPsCH3dN82IyEigX0cOGMJsPZXGtVrKlG
XdgAL21h7oUFdTXbp9vj2WA38+GehZGOtLEBUVvr2CXaawCzL8HaVfXXMjyt2vgtG03OgOYIDuhx
jMzXajWduno8jRPOO4W6Ht1oCNRpT653I8EC6Qb4XVBtgPJJGwozuGqhP8KGUt3kDqGLQ27NH+22
eSrU4dPsznvq4psBQfpz2YsKtWzcNodTE9sK1K4I0kplHdTVrz4P2XTI9khkm2fFs0jSPsElmup1
Q6Rl+aBrH5Q08zUsS22XSuByUqYPO59348YCUIx0FaAUSgvyyNLMS+MmpVE+peoaqE2RHq16ig+5
oUZBP+ehPzdZf9DicPaR1RnvyzFq7swaGd81zr6FdT8f4rZ2dy6fzcUNVUvQW2A+y8px7qTPoyUM
L7vyAWyu36ytrw/vbw9+40wAts3WwcoIXSRZGAm1rrFONXgO6dJ6B3N5GsQrO6qfYqr1x9uxNub5
lxMDlVDhrCMDlsuQ8HPNuWCVxpe27e/ioduhBG2Q9Hhy0CuFSUwdhzDXx3lajaPqlIAr+rW5x8DF
D0fSfRvxzywodRq4zacq+7QWlQ+u6rM+pUE0zweH4uGkVUG5UHLu937Txoe8+k3SWwjYPUV214Va
nhn/WZP1LqcTZhYJosn+NL8vdMsvtfEw9q/btmOtqV9Tvfpics5kZrJzEW/s4qvfIh0bfZjqixoB
boji3LwHC+z4arbUD85Qh36+KsVpLtZp562w+eFxXhOYDQ4PV/ooZRLXUz/xURor7YI67kh2NXW9
v728tpI1nJT+DSONbUo6L3drxlZMH3GI8nWSCrX96UY/Q9UNWhhosWPcKc0uJ2N7fC74T5IpFWrv
9aKrq7hZVxM9WyWxdLpqc3/M8wTkcd1rWFiM2voKmc/2rxTn4Pt6mJXXvEezo6I0UaApYRq4aTf4
VRqGOynH5srT//1h0ozYQ7eE7G9gJmqJo0BzWOYff0BhYss9CyJm51kGNZmZ0bUu0z5E0TGKHH9Y
fnYxWFs3/v0T8SqSOMyeReq7bIJig7z5PDw0ENvt8N7N9+SxNncIKTfmhECZeOJeB8mGhuqLgP/0
aRhYw4lNmnbfvPyhrL7eXrCby+bfSLLugl70K9+FA15zpod1eJcm9s6WEL9VqsJQgPlnLHLrKSrG
NO1TxqKBfc60hwK30cJ5m6ofxGUiRBWgvt4e1Pb0wQeClA3+Qy782BWW7fECkmWF+n1euzB66orw
HHmhXwxTcjb1If14O+TmKrd4VlAz87jFpO1X6W3J9yI9a8zPGfKBdgoycQ9rsEE4Zpk/iyKd4qvt
LnMx27yWpvhizkGVHqYy92dThTgyw0I0O19Zu/cDScPktrE/ZZ2PySVKD3P94BXdEZUof7KiwGzn
g0GHurcO5RDyeB3eO1q5xz3eyKL4vaLfA6YfNrY0K+M8ivYuvzepY99GbmaK/zaMh1z9T/9oO3tv
i81vYJNA4AIjsD/SIZD0KUMZRA7lto9qOUznftBxzJu8ncb4XiDxz5+dAaMzq31RcZnSawos58np
yQ6jZWcVb+FQTTCoXFe4KWgM7DoMJrmul7aEacoHrSkDrbzPyiFA+YXNUyb2IeqP751yL8nePBJ4
9P+i74I7Ervr2eiqvKg7sgXou/qT6USPzujtXAmby+JZBOlxljvQ2Ex4EZfBq/zZcHw9Ub8k0SuM
4XLfjS+zuZf+iIX24hB6FlE6UJcyTOpFwDbzWLlD0ANG3HhECIN8LPK72Luzp/tUUw9rnP/VNeGH
24fD7RlF9e16RlNTz9XMYbytXd7rfXFXNTtllM0U+p/x4YN8HQF2KSmBEF1pJsMf1ugtJNQ3vWn7
ZroHE9xeluADkbGmTvnCemNMlGpaM2JVzRC06XgeK/sQL+s9ChhYghlTQPn6fesN7+M2vsTDHkxt
czYRYqMWg46NI4tuuJPiKJpAenZL3vk6+Mt3ZdPO325/sy2gCHUvukYoMQnpN2n3eWhIGHkKW4yK
SbDSo5gL7bBaZMyRHlT1K1r/PY4R5oM5fUj69ZiNKta28V2fGT6N7tOiNfdtqqELkVym2P56++dt
TcLzXyelIXWPhEcy8+tUTECizoWI8+l2hK17W8OdQMDQXdIN6RgwBiRq6wZwa5HfR1jGpklDPQF2
+B2XIG+Z8a4008PtmFsX9/OY0sGQ2W5ZwaZnzqOv6WgGUTYERf0hZDqz7uftWJvrGB4c4D1aCHDE
pcR0NPM2dfBQuTjGpwLgQ9F491U0f85GC8VV+9Ecj1qL2ldsfUmyai9H2ZChAir2LLz4ws+OWbdK
48KNFhTTRx/FnuxMUwb8dXMeG/Wx799FSnyYbQBH7auGynI5xaPf8nBCwvEQD+0J8MnJI8VYwzUw
S2XniN58yKDXAb9ceDYAbLz+eVlmG23l8Z6omjzIwzgYu3eaVQVFpL7rXC1ow/CIAFyIDtvOdxHz
Lp/VzyNLZ5mWdzCbdRWa2bT6CXzueHpd9j/m+kcz/zCM1VdL+uLNK4XcRgvNY7e39f8/YwdMjpAr
enSyyo6qR+gGQMO4DGodOM1T5ZYC5hOMyxqsOkg4D3md/lWbjHe3x765/nmbCiUGuvNyQa0vrGkc
o0nYduuXwirPJh4hQ9X6jtudG8jlt8Nt5THiKfzfcNISzDUYaolwWsmjd7Cizkr85P0JEJP20r9B
pHN0TVpbQ1mVh6mBzE3jPbbaV614KDzoXch43x7R5gQC+f0l+ACYQtrTbjU1gLJZO3rrBcl0bK00
SNUvNSWGNdm5IfZiSbMHcdktW/HiTspj2vGo6L4tij+Qgttms2eat3XBY2j8z8CkWayzmRNfBIuL
8aQ4D66mnwApBTl74fYUbp+Lz0JJV4uBUlSkKjqPT2RO2+pVpr8KLUjpaRUszjfSszEFgddc6nrc
yWI21yO0aR69wo9V1lldFcTjvJIjUXPjoMffIWmCqd4Jsnmv8UQAFEz+QBfi+mBzc6/S+oGZhDN5
dqOHLi0O2chRG5768cOgt36vqcHtOd38es9iiqX07Kx37BqvgYmYXntf6F/wlfAhxZzhoL37g0BM
HZ1Ch9vl18n2LBAocRcJiIYLNJ+Xc7WMI0lKvaJIFXl+P1Q7efXmB8NEF4Nb0VSStf7iPmqbfuIK
zdGYgBE8Jkjv7MnT/Mq0XlwIQG7IOE0yTlm0zlbTseqFfcnk5Yfe7Yb70KHJYuFxXAwuamI5YkeY
vK9/p12O4krsj9oJBbC7FSmUxd2riW9+TI+rERM40oZf5d9nc9z2aj4MHqu0HV43XbH6bjX4prke
jZQr+vb33JpgtLUpKgihSnqx1wsnshDuCnXhEKL/NAk1jh/H3R0vDip5fp8HkVYnkht9l8wWZLO4
PmCGVgBuuD2MraPyeQQpr9OmdNL7GG7vVOWBPnzXxrMdG35Pg0gHkH872Nb3QQBOGN3QsABedD1n
i8drMiK5oqVcBU2JptG83Hcx2mbshtuhNj8PrHsDpUtwWbp+HaqmMUwS4EK6tdOg1Q9l5x4Q4Prf
gkh3WuGgYBTbTJ7lfSzHzk+SYw69/38LIl1mZqhNTmI48BrHB1fRArt8VNq9nSM+84uFBn5OGMiR
WMmSxOuQppa3QigY7eYDRbigXbOPw2A+zLp67qr674h25e1xba48AGa/NHNwMJEWw6iPSmbwlLsk
SXOxbDraxn1S03QAnkUp7HawzY0EGxrJKXpmnPfScjDMsOl61Cs0teeyVJ3p7KZGvXOZbC46pGuF
5g4wannRjYVRxspcQBfIvDIQKvyBaQ8aF+ZUnm8PaHMrwaUVwjuCfySVTWYl9axWhZngwcCuzU9t
HJ3mIfOddEfEbXtM/wSSW4A92ConrEC31/hxt+N89KaP2a6O0M5wZPYhWtc8albY/5YTIjzqfmvd
t3HeHAs7Ot6euK2VgIoxyBbKaChyyK+npco7E+GlS9SvAB1sc8j+rmxlb8FtrW6Tu/eXog2IWylM
PhrmMNhcD9MyvloU7sA6qn/Eg/bOxBsL9sz728PamkCOVCQNIG+Bh5MWOCTuKGpUyDNN2wal+yPF
0j5SulM5Pd0OtEXDYFD/RpLOo8IBOzmpHfIsbuUG+oJSrON11lNnugiXq24W1Evb35tRNgIe9X4M
dhgFg6EqASpHl1Rp7KBDAfAP9sPzXyWdJkqSJlhssh9q45PjftfUr/Rk4mL4gx2OTZzQp4a6iGX6
9TmiT2WBsVPPOYJPg90/iON+6qOd02rrNIayKFx6bTxf5ETYzl38t3R4BnqFErCLa/RQfXH65qHT
lWM6UBhN9lzGt9YPewI4KFJhrCLpad9aUV+6CzjtalgNPx7f6oYbaEOu+vOwd0zuxdKvJxGoSO9a
AoVOo/4/ZXIc8vQQ8WIPw/Vwe7Fu7UKqZJDx6PXrKD5dRyK1qVRlwTnE0OdLammXMFWOqA+c89w+
1Xm20z7fesCAEkElHuyhqcvpsKm1Zl30YA+Xwit8e7BfdzO6sd6r2BI2Bmf+Xw/ebO+c0BsysmC1
hZ8BoG1EKeWntRnn9qzEsHesmLJP3D+FSfem5BVfuMbZsCh4rmVQVOmj2kyv7DX0k6n7g+PHw5AS
2xkofEgQXk+0vqTJojvQe7yleZga568iNYI6G++cZq9Fsbl6KPyCFeTTgha5DsWazCrNAodbovIx
e9NrB9jPuFiP7m5yvBFKGPeYaEaiw4Dvx3WoEikiz8N28uKWn9x2DZB1PjSlQ9P34+11uhmIpxpI
SyQfgN5fB9K12kKwmC/YaI8YMLwti5/l8qDYzu+/CtGVAKtI1RxNVhktbXVuRt0KvK+pqPcRgKVC
7c5/wsS6iiLtusac484dKzC+1JVS5ynBvDOt9lQ9Nw7JqyjSKWKsfVzHAnw7jsqbEbSVrbzXlV50
qco+OYROv3P2b+0zIsIDwrhD3AHSV6qXabKSWmDNHXvwMXFDUfPJtj4tiN2o9bFqK7+KRr9R/4qm
yAdKfn97lWykYhaLg4o4BGP2u7TyK69UxqlS2efm7NfFT14CZrVTg9mLIb0HO5vGgj4QozDRn3ee
DNf0rd+XKxPaQbQTeKZz58gogCTPaYjVMMBT/adTUiton1JE627P1tae0pHS50DGcxLY/vWeGtZG
HZsqry5rYlbnYbFrPyyMH7XavEFhod25aTaj4cMOeZIGHOGkaIiuWuirAsmO1vtWR9+mad4PRnwo
y2FnYFufSOd6ocpB6cWTgdmNqte1HSrlxW6qYxn2D9RVH7PReHd7/sRqlp6EMJr+DSPtL93t5tIy
0uoyjTlmnT+HZk9EansgKEAIXUFeTWJOn5Vrhi5GR2rIKgbyiQC291Edf94exMaNLGhZ/4SQFoEz
9+6aQKu5aDCNMKEYW9/rV/rKxyyZXzmzeVCa+pVS2J9ux93KkilkAmfHzwHcl4wTqksSqt6x4LtW
rXH2akzR6sQY/CTsS05dl+OK5OQ8z7r1aTIcuEa1E2RlaiBV75j3dNuEw/qC8M/tH7a1TuFcoQvL
jxLkn+s5r9spnjxKkRe9Wc6I9JPAr6fFeKzWvWLPFtgSPUp0REQqxLUmPv+zzztrY0cSzTrVUut+
cZvTmt0bjXt0Jg+7g0Clezcl3h2k+CB66/XWKXSmw1Ilbyd3DvT2vW3uwVC2ljQcQTw+GT7lQeli
aheInFFSVZeysRrfbc0oiM3w95V3eVs+iyJtnHaa9Go0WHPz3LWcOa0V6PiU+G641KfbX3PzSuJO
gu9iYN1OdeN6jo2q0hNtLSsKKD+dRgsmADx1IjpvkwrZ/1Wt3c36q6UEV+k59wg+7xx7W1uYdwra
rdCUSZGkGV2msin6oWFGO+WQ5Oe1DQ/xvJNW7wWRJtSaCxiWTltdKkA95BPu0viIVd+eys0gPJ4x
HkKWiOrx9Ux6atgZuTMTJH7ijRs07WM5/r6tOded4CNwfQu3eCmh9KZirbjC60sddZXv5I/1mP7Q
LYgt+Z9cf8BOkJ/lsYg8rDgInu2+Lo0Gu++bGo8zfJNK5dui/60VySs21u2JE0tMuic4vU1Yg5wn
KBwa14GWVE2ULusxcjNx4/Zq5aT00YPrkCqn08Eq/rodbuM7XYUTe/zZuJw+LKjrdNXFHRY/rL5q
GY2NXXvLrSi44onOhkuiIoMGw7locAxVWdcgIcu+O0d3iZXtkIu2KD+4pfOG4fuYEGLEr3g2llCN
WdFzXV86xT1Pnvk2jj7WQ/Jow4Jau/pQVV8BEAZl2vpdWJzBEmAG3u8s/I1DkVH+sk+Dcwqi4PpH
gFou82To6otb1fdV2z6Ueyq4GysEKooq/OGpwNL8uo5AmXzIhzSvLy2mD034OjbPEfqXRhH7IT4z
t9fHxnAovnLl05gx8AOWhuPgjeA6+VLz1NeM9cDqb75YccwT5HacrUHRxsVJC6oCGCTpUJrMIVzX
Ree88PocywS9vLenMj2NOAv6YQ0jxV3jPQfzjcGRW9LSYHQIA7rSpi5oNE0jWiMXK6+PmdD071L9
DxiUTB0W36Yg8sBtv/5cveZaijd7NYhtzz33tZI9JLGnPJjV3O3sgI1JFF8JDShyZseSdcDKVh0o
UlL/T/gXTrM1Gg9mMyS+vdrGqSwxJHKq3th5BG9NIgGpCiHliT63NIlz7w1KEZYN6r/tVyUWwFwv
PN9eHRvnB1BjeJNUnuDoyNDqJLTUdo7NBl38RxfSc+vVcIb/QDACniuKsliE6B42gNKXGhe9c6ek
5TpJ79y1/VGkf0KiQ9oA5oLLlxLN/+sYRq9Z7WDU7SUZ7XPkKAetiY7DEN7dnjAx6de3CINA85uG
EPkyQmrXYcqq7RDljXit2dGlNb/YmCu2Re+PyZ7g0l4kedLSOudajCuQ2u+d9HMRQgWx32TK59sD
ernKGBAbiE/DC4T9ej2gGtmAaOCuvygZThTOoczsw+0IL9cYOSxiktztnHgojl1HoD279LVNhDY8
OziV9v0nN97ZoJsxKHwJ92A+joxeVZuSKlvkcLm3T27yCfE09LhvD2NrogCM/hNCWmCW3nZRM9t8
eVzRylGYIN8O8PKDo6jAbhdLi9NaXlpmqcZLbmrVJetwgoptdcA1s6bFWddpMCvTulMn2osnffmo
LM1ZpRdzsavQCFyzCe/nQvlcqqDijLZodyo2L5+4YngQSyEgYCGhi/l9lkQUoRKXg7GyDBRjOpQY
i/gmd4I2tUd9/N4Y/WHWKsUPl2lny748vEVgIdLPVYvHgVg7zwKP4Zo4RkjGDGagwLiijHCGfQy7
OEiyp9ufcGuMojYqFBChEMjahJAn0qHUuWw9p70UyJHgwxiiU+oWJx3958p1fHvvgn+5LoXYuXCK
IIEGzSzNa5VVBhee2l0M40dvPnZ7/gMb03f196XpK/UUxz+Dvz/NCQ/E16GfRm+qxM/cncnbWI+c
3UwbtxFAFZnAKlSNPGPVOxK871P+mrWAowvarnuZ1+aARBj0ArnzZJ3fougsZ53D7hLb1l3tQLX+
MChVsDbjQ27t9DzE5FxfF3wcKodoe+Kb8gIDWyEDvupq0nNdJH4FU96MySx3jvDNIGjuivqUoI9L
qWRbKfgzmgSJmK8q/TQOp7z79NsrGyeCf2NIubGiIVOBc2kPR10N3Dx9aEDWzUiiLol6jOsfxoSk
ea8nO9nr5uLGGRH5zV95irT42tEM7WUpejjT78ryaZr2anubi46XjcGfpxYiO83lbgVbper6i9q8
zeeQ9/p84ESadf14ewI3RkLvy6HlJCo6CL9dn0Jt2agGHjnDJYHZejTwWrrv+sTbOdM3nmq0egTe
nq4e6A75EumVPg69wRwuS7kGuZd/qmL3cdS005T1eNpN75aheGeu5YOVnO3sQXM/2eOX2yN9eQgC
KQG6IAS8eAPIBz3XFV0b2xhhfIflMaZrekoVneqdPoV+q2f5MY5oOyLje2/NS3F/O/rLD0p0EDSY
BmrUFeTd3ddkOn3jjhcYLcHorX6unrlt/dreSc83MN4097hPaHCgukY6eP1FuyRs3c4ep0s/pU2G
HGHePKhG6R5LJMCCZO29k+cVYQAitfXrOdJOitpV59vDFUGuDxh+BAh73iTkvbQqrn9EohV22rOw
LsUaHuYI3m46+0pr7uzDjVmldEYzifVLn0Ku381hWC7WhFaROx3Tt10kKEKXuC53wrxcOuJ5ha4U
+rSk2Zb4Gc+u6o7Sc+5krXrRrEZ9VRvD+hgrsBOMMf/aO+gL2ova3Zn58h5wqrGTJ2z4YrqsHPqo
ouRsOPIg63Vc3blytIuFCsJiose+fqjzx/z7lB6yV976btFTH/e/cDhZ2UP/jj90XsIP48/SfJ+F
96qdBHtqKy/n3RX0PY8Py7XIxr6ekEIvLZh0sX5J5q4+Lq3aOk9emY5NYMVWBZWmpiC+c1JtLGxk
dJAdECBqPrXckRoHPR/7fEVR2xl9A7JI4Q0QklwfOS7fbLxDlTvHZU2Prf37pyQwSNSJIQtRq4BX
cz3eSEvzqss17WIUCs4ImW1duqRvPtzeNBuzCv4A8AhJtrBalHZuk7cjmNiIWS0T7V4d7VbxKwg0
/mDwpJvgyO6cFS93KVfLr0yARh8jFCnJs3XdpOvsOvWiX+BD6Yjz2AhzfMtbqy0e07lK3J2V/KtS
dX0q0DzwfomP0FR80T2pMG5GfKnTLqp9KJrAdDAU8GvjgBAoHgPe6wJo/p5j89akPo8pZQhqGlrt
5FbaL5Z2Pb0dDpXVBKgp3v52G0cEEmqsSuA/sNtd/Xoqs4Zcn2KMdnEKc2yD1eq1IsirtuQ5kWdN
FQARRKHYrfv1EMUrtJRCQaTp9o94mUKSEmu/yq6Qk2mlXv8ItPNdZVZGfoSi6WeqGe5hRkDlpKWt
c2+tyWkazGRnW27FFKkxCi+81KFwX8dE8nOdDZoCl3lxL4sdPy40UPzK8FpEhdULVtk7g9yaaRrE
HokEiJ0X1qc5RsRmj2rRpSynv+MYAhO6UnoBqguBqbsyzQKl6vwma3dW78Zm4RZg+3O70nmXIYJa
G+ttMnPmAUxSju489V8rvfCCPu3GZSdf2li0MMuF8Z0mkN6yiqRXFOR/6LJeTDV6148QT7PmONjI
S5Ay3F4zLxNAbjUTzDI1dHGVSmsmm5S6HZGvQdPUjL82djuedKVVdyZvOwq1PHBk7HsZChRZSbVq
nEAXoJyJXyz1cJfV0x44desT8ajmD7Es6N2IaX12nk1TX025kxoXN8cNWjWGn2Yc9UEDeOv+9qxt
RxL0QdB+VK+lWavZaVma5QZO3Na3ebLeL1b/Whn3bNA2w3Drk3yQOaPwcj0gOoZ0uHKc5rtVR1li
jryzKGLc1Y267pSqxBUmnc2MRbiCkh1zsUvlsDVWLaWLbP1ijfkDWIzAaP5qWjUoxreGopz572/P
IE0TTg0NJgOmiNLQGsfR4wGW8mWYP5dr7nsQXvQ9PYOXy45GISsO0BcVPseVgqgmHq6oZ9rIJeK9
5tXL59Ses50DaTMIaBJq4ULy1ZVumCppWc9zRBCzG9RD01R0Zia3dpM/CYRyJpvcouAvo/C9Iaur
0mpsodTVBHpZkPdEa9l//90vw+enpYVoM8c6XKDrRaeurZniM2PjydMV6rHznLG5GxdSIH8oGy19
9/vhWHcq7RJq8Lx3r8MNfdh2VRw7l9xpB390xvdm7N7Zv0+uB7bwf4mAYJAZUph1aCbkJhPnEivN
RURBV+e3qyoe8DIKXuiOCys+abV5uTCtViIHe9TkI4+WkEaM873J3T12zsvrQQRCWvJX7ZBD+3rK
TFwkl9DNHPo+X7pM+VAh1l7gJKftvdu3Alm0HLkZ8I1zZZOedhrUsI4Ra7QrL4gmtPgiqK4qGo57
n+d2pBduMxOoMHVQ+TzouRz1/ovh1odpQLvL3btbXyYsJCr/jOmFx3fcNx4PUiIZ4aNWta/RIKmV
7rUWNTxSd/RUtkfFoYCpB8Kc8lt8atjGa8P86WkSB2Wkx6e2Tt5WRVW+Kt1uZ+NuHERgc4QfEMA9
SsrSxh2QaB0KdSJriGme+ooWfXIAV/59e79uRhE9GfJMMjCZiZlkuhWWeqOjyJHWjV8aenvWSP5+
3A4jNsv1fYSt/S+kKNNHbimt8abW+qgukILtnTw/pB5MgVxRjaCxtfl4O9TmiECdI5YA9Bx47/V2
qhJdK6euJ7MzkzFAcPD/cXZmvXEjyRb+RQS4L69kLVooyZLlpf1C2G2b+77z198v9XBbxSoUoRlM
9wBjwFGZjIyMjDjnxIAmgGVvNBouWxHzxwgPBHDx5++SE0QCF9uOBujvSe68ID+SHMwisnfX13Lm
3egMErRRcmbMLP+siq7SiEJUiEyJ3+eh2wT6S0vjrNW4zi39s1a2G1t35uCY48GKiC+YaLIU8RXf
Lcool26ag673UzSWM+KPUzheztSZrVN7tntgdoWSogMc7o2XeGoomADDJYraM5Bs+IrWbU4RS9oa
RvUWz06cTlgROSrqECTFa6fr1bkqw75d/EaoCnqmNmchTPRB/5UhUtrtjEQqtMdJsofsPkmS/sXR
Its5poOZWQ9lUOoGsDjNXlzynajftfpk/ta6yqj2gWHFP2zEN1/LQFYY0T0JIOXU9vqjNo5pv6sl
pX7JmyJFkbcqna/lFGl/y7ms/zU6dXnKEjt9LVK1ec66WdpnYZAnPKC16vOAkiV1L+aNlbtq6ceX
hFrq05gnSwd63JH6/UBZ91+1KNNf+RzEr0kQZYVrFFX5HKSLnnnVYpgPGsjeaA/CM+KMIZ7wPUpV
An0wjDK9iGicD+rSDs4RHF1mHPKhTONXvSyi0tUyZ35o9EbSD1GsSnAeDe2XGSRy50bAD+QHpY6z
5yFH6vmxiCXexYs8o/AU1QGNgSwfpddQjtPvizWUP0artW4TuZ6/4+Vp5g4VTyFPm+EFujFLzHdt
Xg7KTgrKDLro0PefQ2oX8mGytUTZ5YZSJ17XFbwysqhrc7fuVfNLu2hTv2+LpAxczr/zM4qZDnHT
T3PiUDdbpOemkiKs9Wbc7kKjsRqGeibIqi2M//knLsJyue3ZPJPZi6PW3c5TmCsbjz79LAXH7USB
iUYdFwZIlVMfj9UkatVxGn2GmRVINs8DD1m9NMfoIC/OmO2CxJJf+gaBFTfPnPhzV3ZWvIcOVuj8
9JJvodTO0LJdSv4zqLIJAEiaqIBVE3bdUIomYVeor+1UxiAM+0y2DfhmZpxbrpJa3QM5hcw+z5Ag
vEAj7/OQDJQfqE/me5T8639B7TT1zlGW7o+ESni6KwYbMUjDQH50LzWd8spY5fZotmP/pymVXrqB
cJL3B6sdmunYOU0/7zTw64ULqsV6mdpRlndQjMJsP0zLXPJXtcxocPtas2KvaKgYbSRpFyIWDyoK
FQJbLDLO001O5qGKCpPK9GhWMEuPphYdhvqPlG1J65/3PICVwneAKkIHh5be6o1oS8UwoVdHcToJ
lRc0ICbXQbr5MCeVvC9ylDTifuoSty5s5vlIxIs+sKRDaYHP5OEZ7ke9TrbUeS7EUVt0IbgieBKB
GjhdPgrkqdnp+eTzhJi5FCQ0cEzz70cvIah9bC+TKWjNndXLp75vyz7WF5+H7QEqC9Kg3V3fmrkY
w+ogufNxc1QTeTpQHxba+KdrWhZz0MsllP0SuOBTLzrbVoUH5yCWybUWy9PiSf7wzcdFBF8LgiE9
Fmt9VWR2a43tJC0oACbOHuXx/KZtyv7OaPWSEqOxpTQgbtLTq0nY45ORi/N+WeNEh3Yq+aiR7EdJ
bHlhqFcPziANO2MepI1M5TwOiTuWciaBGgWptdygNWpU79RE9mUjmG8Ns/ipdvZ4nGKHKwfY3mNh
Kp2XKVJ9uP4hLxwZgYOlhMo9D9R3TbCSpSIOS1VbwH7XnlOre9kebsbeee6FRguqXOr0OnQpc6Nv
47Kd3FgMDqiC5Pn673j7eKvNBn5EOoNMIdzAtUeBhmmdoSsUXyfZ8oaS8rlrjebgJlNR7yM6qfu+
akyPeDl58xJXnpMM7SGPewZPM0/NzcfhTx1butcrXXGf97L0IMvL8gVNkfEAa7/Z0ffNGCY3OTdF
HVWfi7nu3LmYgwP6Z/WjHZbd5+uLOj/5GjweUlzoqdT7TPHV36VqchWrVQs3ydem+bFS629dpW31
4y44KaxeILky3w7wx+okVjOTCMhrJn+BvvGgqlOww5/jX5baOzfXl3NuSky/MXibMtiTFuMqkDF1
OS4jrVL9Mq111zG6+QbJktzTp27aOA/irzr1BtbDjQyMhYsP5evTnaN4FbFmR/MbOa7v1a6d9/Jg
mC9FrrX33Nmm4Kp2njGZoecs87ClzHtOU+AWIXQxkJn/ghNf3SSNQ09GCzTNVyZafEjVBQ76qOkv
iTm2zrxv7eqoL61byeNhCIXQ9u31vb78AxxqWxxPlrumGtkwYZ2cihHQQqbNTuE+7Scvk2uk05ev
ivylRhKwsDTo6faTPLbADrceGhc+t+hn47x0lcU8otNvUPfYnweFmFTmw5dGgblHFcTWvSgIwDpe
X++FDy6ubt7rwpfp5pwag1CEsK/eyX4uoxVHFr2ghTPo+sFK2/HrKMXBvlWH9FBYSe5pi1Pur9s/
z1EoH4kpfEwSxunWFDU7mqQAb5L9oVWce2OOh71ZJi1Zp5n9KAqp3AgN5wEfe4aQ/GGECC/PVU4U
KJK81HQIaDwm5g1yucVdGNgZY0LV4VOWBvmjFIz6k10iGXd9pedNXZX9ZZ/pe8JyOksV1CywR3tg
qZkaeUHpPM/J/LVE/S/pR89InOeojF7bBOFCfQtjc2HVmBZ607a4bdbXXBzq0WRLrLqWC3Fje8Hw
T5n4upm6lVV5cXv8n9b6n0Hh4+8isBYHFIl6DDr16Er1P6mdHqATP9mVhJxpC0w8vivqunBHS9mw
feH4gBwARcA6udfXM6sWWhXMl6BoY+Z2vlPTUPHSfKAfORjphqlzfVEI2ECjKA+JXgwedbpMKL7m
xMNZ9acSJdHKLRAUt5GdXILstxy3j4xq2UlpfVvV8cu4RHv11zgO3xKn3aPOtg+YmxIx/mJJ/sKx
24fjFkDmwuECl0KBBDyFGDS8iiQ2FbEqARPmGxraj2bpxfWPpKDF1myFkS1L4s/ffW86XaZcG9Tj
UmTY5OGhM7tDYNDo3prieNEQbSjio1APWN+FkI6ddgoaFRqZ8zg2P5KuYr6W4Rpbg5MvHBlkSMjp
AbRDTlzTdDu46Uk/0yzs8z8Go5kchULGsIujvaaN+6XbgGydpyxoB9AkIvKLBrO2iktOYFmDoYea
byRdcRNa+Reu4i1pyguXG31rFmWxeaxp3YBQUslEQDkF3IGeOuri/XgL1oMRleBIGBwQG8veNKf2
pgErcUvnst/PpFkPo+10X2jdDhs14/NFw3wVwVCMJhFyj6de00WSPkRNKvttq6KL1i7tUa2HdHc9
GJ0HBObagDYRPBgqkusrLgU3o2nTpPio2N8uZoAwa38bmhuZ07m/kKARbTRoMLy614AE9L2kVI4W
xU/Vdo+y+KGuDIHRup/l6WdQq8/a1hjb86NA/5KelaAVkVquOWG57ozOAIfK14HePytVO+zSIjDv
bBNkmDSak3d9Hy98LXqziAQCcxODLFe5oUw41Tpqfr6epgrCqVb1hHizMm1kJOdmaMGTgxriNDh8
sVOnyKQmHaJ20n10XwyGAlFLKPvc3ljMuVNgxcGGQMSTaq4KUIuVF8HUabpvT0GNRqyk/OJUOs91
22r76/smUtbTnBoHwxoVJsRlztgXba4scZIlhi9VXXI0qpxQLxcy895V7Tgnw/w1kvqtq+nS+hhl
D/aTNIfWhdjldwF5CqwgL8rO8ONGH3LEhpMErBoVTt3V2zLcErG69NF4sNOCxkOojq98oyzmvlrG
2vCXvDY8m1Guh77tpMP1nby0KHhmQrSKlyqI4dNFOcjELDXKmUgnFG65PDlpeKMk6u66lUvfi3cj
UG6cHGrWqreEnEVnIPBu+rEdA2Ad9OzWzLTxxg7K6MbpKEYDbv0wnoPzxL6RmNKxgye9Wlqpm9MA
athAhbAadnYUTfc8fyp3Vpxuwx8vJKLCFmgEVidoZ6uPpc1G2uiBY/g1/Mdjmc/SfQbp6AYmVe/3
VhPeFpQ2b2bJ1Dx9VJP7fJqVLW2KC3cRHTwEHhX6yFAI1zCyeBpCeQgKWvxyQco73XV6uNeLfxBJ
NNFoQeDVDU0q57A/P1ubGfEFV6IuQKWSAqmAM4g/f3c+qsaRw2CRDQT4rJjBLNG006M5ckksq439
vmiKhyT9IwBrJOCnpsIJrfu+twEZmJEt3xsalPtPyRxnqutIw6RtqH6fH0WbTA+IE5PmUJBdo1vy
LItqpHtMXyqD4LXJrPZPNQXyRup7vihhhXtbCIEJJsfpotrFlIiusolIs938VAdHO2Qa7RY3Ttt+
40BeXBFpGIQUFGqpJ57aKi3JyDIps3yni8bGpWI1loexhDW/cSlcNESnVygl8oSwVodQqW2jaAe+
FNdo8TULrPxGluRqg0Z9jnIWgAlRkRaMbo7gaj1tQr+hhLntG6FTfkfxA5xt0kpPzdgMd/1oyPfh
tCh3xSTN+wQG8yFN5PzY5nn/UivZrZ4kGYOIg2xvJXVwtKVB/yF3afctqebqyYpGczc0XfrborW1
cTdf+OrI+CDqx6cQLG0ROt+dGmtseNfGbQD0k7HDZUghz8yNz0Y2b3zyCzGKw4l3CVa9waN5lQ/3
1kQH0FADv+P6UlxFjqLvJnd1tqcoEP9bl0J9NOrrYaeZQ1Qc7HQsvw6poWwt+Vy5WLVJHUlU8Qha
sus2Qpkh8Scnkc2A4iTZVYk8vTZS5HQ7O0wPAB6Cm4HZW7s0J+FqRqnZd3PwGOdO84SASvqQpfZX
vUFgIyPwf7p+U134HKQvNHFhu+Gwa+lmWekHp+tDG4UDc341Q7piZR5WzwuVhI2jcX4p8tgCKQWg
RExbWJN7u16UcIoqfRid3DPzfzWkDBtURMvKgcP+4eACFJQHNdKoZNT8+9TNZi1se6O08ofSfhTU
DWVBkXrjwXW+d6LYTemL+i1xal3pZCn0dVKVUfYFjcF8Un7ryrB4Zrg58eksT0ckis4YMh6cm3P9
Zw2FVy0Ky+wh4DJ9ytJY1BUji4EMRnLH0dkaDX5W0uP9SK9GvI6Fhu2ajhjJVl72dVc+FLmsf56p
T+wGvUc8Pxr/LEFneKMOMluJNOdFZer8Ro4mYuRJtot1EnequMQH6uKri6Gvg05ruqF8GNJQf0iK
Zdkz1mo6tlH3J5UY2FtGcuOhcqN8vn4YzjxUGBYq5mQT3BXrrpHWIxW65E75MNWCdKRpYYVmUxCE
ijurdCoO+dI1f5Jq+jC1AMMEKMqovMKErOqpt8YSqOhCiaqHfkHWG96avMedYtfOxm7jYJyHRWEL
uBOgSCIwDNdTW4lRINeq5dWDUY/BrmgqBxoBaZpSKsongK3RX3tI9Lugm5LMtcJY/aQ4U3Fzfaff
Xszrb8zlTqkC+QwIAKvzOdphRCe9qh4WpTE/wzVD1c6YRPPc0tgAOEPJOBcHWS77z7nRo1oTZ+n8
PJdd5i5Oat51kmEdusD5pQLqPCzOfJhggHhB2lU/r//Ws2MuNkzQ8OgqUAtbR+8qHgyHodHVQxok
+j5T7ceCLPtYFbb267qls+QBS4J1zMWoial1q1ogPY1UQR24fFgcJd7VjMRE1HbKN+LweTARp0uQ
021DFQ2oUweI7TaoY7PmEW4EXbqrh0KltNmY+XPXysmI5ndnbPFKzvcQfKwGDJMEVhQcVm9l3uJz
xqk2mYu3hMvnok6nyEVzQ6qfqqlMtthP5+ZgWgGzInXVbdtZ8zSNXhsXdGBsnymNAH0s+oX2g+yA
FHZjOQrbD+MEBPyJE8Xf4HCLratQld60tTTblh+qqRa7zPhMhgN6nlG4kZlfWhhdJUGsoxx7hsfA
ZZYmLWLbn4CYeajrIogMVCn9PAYRM6k+6o6AMN8ZE+76LlWjthYZzBe2/R5kicuLqnTNKbE/HO15
ugEiA6YD7gOptFMrNnDmJR8k4Ln1oB61pUHJGS+CYKVHiTuOFsmC0eml22hmugFvOQ/4pKHUougy
iB7+GoPcBowaHo3IQQ5i2lVDcB9PMX3p9nUZlGMtvX54P5lGaAJqBB+MWMfqbRB2czkmZIh+X2ez
5c6GnEleZ5up89Ecm5E3vHHQAwcEKEpGp1uq27XCG6QqYY6lN7HFfa32irR31K2m0Jk7rgytbmqz
trWgMNC4y8xhpxZ/y/HZquKNu+IsKmKEFyKUa6Hrh5ucriYI5jaKhfRDaXawkMvytZD7fKP2etHI
G9CHkjaq/StfbyIpkwIb7ZF+iAHSGWEfP8qoaxQfPVNiMaix8W2EmM5ZZHIySkaOjV5fGAe3Y85k
ZZqm7YaVtV9zq+PTpDHAiWR6SqtwG3W53fQ8je7N2auU1Ov7xA2gelrzcQpvr3v12gewBUAMwsjb
gDz4XqefZzRny6hAtN1n8ie7m7x6Z3Xd7rqNt57M+3ThzQgEbdrpFEAAMJwamSFYUKlwzPtQC7Od
HCXhXiudYL/oVvF14F10V89O+L3jwXq3ABE7htoSezbkt29yb4bP5tRkx2K01Z2cgDgyJkvyplz/
tywdDV3+RA+3JvO9xY7VT6YITdqAHBnbs36iV9oyN3ae2ffAvnIv0IvyVkHZyqNb0hyRhJp2xdzU
+26q7V1ix+mj2bbTUerMIqRk1wd3pWrX+8Aqo0erbYMHS4rL104uuxeHgao3WJZvlyUKkh2aNvKu
66BUQq3ujXavW+B/3UgB8LkRWda5A98BRqrgbYIGpK65OvCAb/NlWkz7Hvo2D7ejora3Uv8jpf5w
/YtvGVrlh5U8AyoAVn4/LPf01T1t1Nw8fkqHr/+DHa45gdAXN/fKexe16LpYx45lzMzMNfdOEf+o
9Ho/LdbhuqkLh5Ln23+mVlF5NvtSziPbvkcT7FOACqxVH7r5oTNkV1XHjXh2af8c7hIImCTZVHhO
D4ya9bEGC8m5zwb02EdkuG9bGMU39tw/6tasbGyj2KaVs8M1F6Py2EUSk5U5edCiQCkxNzbO5KZm
0e8aNd5SFjg/U5TtBeRXgX2ND65xLSnlosSx6sgf1biqPbS+g2o/RN3wrQ0Hiyko1qj+bGEnEIbm
LJq8qZ373pMntZu9tHT6196Wi2jXoJkdupSkNUQQ5jLVNVcL5+VXpUbl61iqibpfshgwm8k09WCf
l0pW3fc6is6dWsW5tFNneCWHMk40dSN0n4n5csOhbM8zX8yPFkpVp19Omfs4sJQp9J0EbMNgP4Nd
vtEbI2LgocRQsh9DzTwrjZGjbf5t4f9K8Fy9H/aztAVQO/PY059ird4jOZUBpYzH0O+ku1xOyCLq
Y6YerdF2kdo9fvB4vBlDX8cACeuc4VJho85G1M2hH2ffYk3aD/PfIXplwOv9MH2/bursyhKmRI8E
KiWiwesetsRsVjC3S4hYcL1Tg7sJRPe8pWZ2dgLRL+GBTaTkqSWyl9Pv6Bgl0ytLK/ab3H7og6+B
kh5HJg7r/UYSewYhwWOwJGih1CxAw4tf8i5PHxwnCKJ8AoyjSPeGVY57jZS2q7Xy81hr8zGdymmf
KcxmMEMl/TRFdnuYI5QSxsgejlAP1Gd5BJtbKmRxtR62nwIyyKe+0F7KwbFeQGEiMX/9E5z1bvjR
gmIo8mAh6bWm3swx6NVaSxK/Tn5HYc00pnmnLvoRftPBQlmmnu8Rn9wV3/LsObOWjbLnRfN05wAB
046hVbdy7Rr4fzPLRoJWN3NXa6g+TCi464zBhaoAaW8iuBifDOOfsPnWt/ouSsD/XN+CC6cL1uh/
P2HlIKWSpkZqmExRnH+GCeSzzg2k3dDJnvZRJIrYbLyQljiNFvHOOvWQaLJ0xLhZbTDfjPXfKVjc
cPiRM1VUDb8YTNe9vrJz14dryc6KEiz3z5qQPxYaEsNqH/lK7NML8Ro73hWOsTfyX9cNnR9kagk0
c6lQ0hqnqny6Ltj4sl3qWsQ7XxUIaDeXvuTtBsTk0mpEvBAPVCoXsviO745XkhVdP2Rh7NflH0ny
wufCue+anx9fCbA+G1QENxyT/k6NpPVsqEnfxhzC1suqXcZkQ2XeqotcuFxAg0Ib5sxBX4fxdGpG
skLNCkwjBtb8zdLyT3JYHksrerGb9FAtzEpFvLvRvzthNbl21zwts/RXMFilfuNRd2lT+Ww2jwfa
jPyo0x+yTHPlCEgD+lJ3lfo2UrSpe3ectqRGLrkI3kFoJDMhYV09urO4juAUj4lvSolXjLHbG5Mb
Jht6AJeWA2YHuiLgTFiR6wOml1K06Hrih3LvSkRLuGUub5FB3wj2Z4kWvWYASMDsaWpRDF0FDVkZ
1CgMAF62SfepVPLRFRF2d90ZL63mvRH19OOAVlfMZWoSXygZm1X3VGmlmzrPYWP/L8sRU8Udch4h
Un5qSdXryXHSPvETK0/cRkqeZGncqs6dlbzhRkDNgKCgoIVE+WVlZarLqmkyfGBWh+nYRMq4n5zF
2DVArigr2f/OkiZT6zayfVdMzj4YneTDwZ7LDmiGkDkW6n6r+0ZXgwmBQTnxrdiIdpJj3zew1/aR
rP2d28rYTToX9fWveMnzGX5JpZ9eCrFxdcRQKGmmIBU+mThHXgrLDZlk6iUML9tY3AV/If7SngKH
AXtr3b4wK7mvxyJMUfz6W7J/BEgtbTxBvfnwkk4MrT5kGPV9pSdS4htqtgf1dxeMhg+Rdn/dzLr9
hb+IxA1ILuIogjRx6pUh5L4hj9OU0eNOva+CIhzdeXF+mUneehSRIzexA8VliNkY7tRq3GxdX/h0
Jz9g9ekWKWbEYl2mfqvI3xk5fuxl4ymbpZtANkd3svXHxNS+1WF9M/cMbaM0De4lYUJ7nqD0NWW5
7CJ+o+2ub8ulX8UDj7BDewK2z+pXFSUYCkihqR81hmtNyT5bXqzK+OjLlc2nTEq3gFqDaqyhRXWi
Mda+Y/NbpX2o65+R9qSo8Y3Dq+fjy3mb1gJvnrfWmjcQV60Zy07GcrRmr+gQiqxfbf3hUpxYDq8a
3OnNyjpg95o1Bm2e+v3epHcVFV+U9k8JK+vL9dUInzx5gWOHQpOAQwGHhRxw6rOjNjjJ2DBbWlIZ
B9oMVUkmO+6vG7nkAUwoI0URGsdng+nzsNHa1qgI1+13NfuaqDdN8ve6iUuxRMhVQYcCMUHF73Qd
Sp0HUERrTISPefAypbd9sDO3BCYv7RbgIi4DmjWQ8ldfpe7ROZsMIpZWLtUf0PStx2gCs9wIjGcU
PRFJ3ttZ3aRNW5WIDESpX33P0sKVGEKgFNDEA1dGaqmp5WOQZ3dZVbvMl8us6LFQ9I3zdP7M4CeQ
mwjdKros6wSojcu4NcYk9UvJn+P8aco6z2xvxjRC8nULHn7BQXi/k/0LnTwqwqtsq2+YeWMlSurn
0+J25t+wLdzMMjbc8IKPACMGJ0R3QzweVz4ySHU0Bs3Mrtq/5KxzpfAA4Ztt3ULuXFwOtQgQ6vTm
zbUQVxLafd1OKhdb37hqGXrLcjcXW8yHC85ImOPc6rgjm7dazlgXcZtYFoHINvGP0JPb5n/YMT49
1Xm6lAyVW/lhNjKihbG3KRNb/42X52GIudBqN20+f/j0CnIA7CdcjVRnVbwyk0AHAeWwFDJHbYwg
5Ieelh0Rxdg4Wpc+DUdXoFQozzKn4jROGKHWTACXGIedo7Skf3Ngw1sfVaTh+IogIRBLgky8RvOl
Qz0E+cBgewPl59DeO+GTEj3U2VYf7ULCAY5c9KxFpwAs0Wox4GenNsdOmzIwM073TRPfpma961p/
KMO7qLfvgHwer38scRhXV4bA+JAa86E4SavDmhqLnOcDE+wX5VM6uYznqoAAHH7r1bfrhi6dV+I5
j2eQf+digIVc1RKveLZxCEF+/WJYgTvIrbf5VL/kFEJoGgC3IACs2xOD3ES9M2e533bJ7xJwZ7uA
ljXbj2cO3Of/mVkdWKmVp2iWGL1dtcZNUUS3Szb/sPRk6/q4tByuwjcwFNnQ2v1opQZasTBIfIT/
4vbANw/pGIo6itFvFDkuxSBOLU00oRtDCnHqgXQ9aLApYsS3lpieEkBeNa2titcFPwDSReYIToEH
7DpuT2HjOOOCw7Vt7EWG5Uqt6lEPpee6ER0uFToYECXAy4jTiOEYp+ux7NrOenvK/KS/Y/afi+Cg
mn2rmc1Y0Z74Vx7u5vhXHv6k3lwrhjd3W0H94loFA5pHpyAhrzKMJGhKbRq1zC/lG4vkskJPNIi9
8H+4otDqg1LjkC9RnBIf9l11SlFKwxmQ7kNbMT+WiABQApOijXKpcOhVpID3qQvFCLGUNaO5Nysg
d12Q+amGWulyXDLFa7TnLvgqbU3puRCUuGdhGzJJmTrVGpLR1fR3jBRHLCDVukMeJuiAJPkxn/Xp
tupJOXPg7w8x4PePn2oBg0VOgcoK2foqHPLeUtWc//iWzpjXP72fDB9vqID0BSqEJpNQm1qXO7SB
4fZRGEV+3/2qQEDJBij0/i6HNeBsqk1diB4UVWik0NoUyN7VEUC4oDWlZY79Jaq8gnneIYp08/OH
QzvX1ZsQJjgDst1T90PeJ1dTQ49RxH/Ol34nG39NxsP8D90UAbH9z45Y7Ds3j61oXkadwqVlvJiB
teuln0n5Ap5mI3Bc8HTCHxVSETXwwVUCg47k1KBYFSPQm+xtMphdbCgU5ZXUnfP0xzJUHx2GTo7x
ziJwjdOV6a2iVaCwYlQ3M0/nhaAmLww6dE0521jbRYf4/7WdKd5FWZUUShFQ/G0DWoujzALNn1Nv
bdwlW3bWd0nPhB12NvZzlJxnLWEuH3ntFlvyDFXPxnHJ84TToXLxyF65HtjhIDXsIvEXXlZMC3hU
wCT0aXyQWt1Lo3w/FDMdYRSagOS15l+noqsfTL+ncPrSzFs5wQXH4dfQAwdRSf97/RnTsTVkJP4S
UVlv52c0dL7P7TOgs6fOnjY+5IUYeWJrdbcMYZj2mYKtVG73mf5TKxqvka0bSXmAZrYjP/Wun/JL
Bknn6U28vVPWfLbeSWBsmBhspMWLk2BfQGajU8gDokZIOts59bKxxnMn0hgzpAD4EoACtvX0WMCo
DiYl5x6QKtsro9Ttul/TVon0fF3CCLIVQksMaNHKCLqFzLWjXOaXVXDIHOMx0b7Epn4fTdNTlHfw
YK2b6zt5nhaAzOKSoV3LsScuny6rCSTdAeKT+3Bs3IHLbPoU2q/D1li9LTOr2B9XQRc1RcUtau6z
zIjduKXEkNeZ2zh/rq/o3PFZkaj8Ul63oG2uTrvqSJmdyGNOp+8piKuvXSkGZbSPSwXCItqaQ3bp
i8HhosJFBikIaqf7F8i9RCWPFDJKaOfEvMWl6WutI1vddH8Bkm6/Ac8cUZxpatqkcQL9vZaPRaG2
m+Sl6n09S5pdCyBhh0JBeaP10xY9+oIpMgMocTSrxFRYsdXvLjmLnmk5R8rgp3GgP+RT9n1KQvWw
WEZ/vP7RRGw8SejohtALE9xJgRFdFzaawFSluh4Gn57HTrKqXZTdXrdw9qQ9tfDWk3m3ljzIzLap
WAvnSHL7Xu73WGwOS5F2NzTlE0+SG/WgG62zm9JJ+XLd/JlXCvOMXAR3QbOKovXpVg51EAE5Vwe0
sQ4h85ct9TXcNdojw9KvGzo7acIQInE83mkVIJ99aqisElR+bNbZmvcZ8jcBY0cTC5mrf6/buegb
7+ysFrR0dapECgvq5K+p9qCHXzNtg1W4ZWJ1tsogluc40flk2qdh+jXaD6X24/oqLvkdyhTQD4Qm
My54uluosSUaMjKDL8eTKzMNcdKqjQ+yZUJEkHeOhzJj0UYaJrrkh9o9JcPL9SVc2qV3S1irrmVd
OLexFY5+VtS7Uqm9kqZyYW40Rs/iHG4FOZawA4bCgj14ugrIf2PWdunoF7/pXXiJ8drmx2HYN/GR
a/fDK4J/SNYCCofguY7gdm+NAOFYUdU8FwmalA9z8nrdxIXlnJhY3UdlWVVWivqHryr/lNlvvktd
PrXA7j8p5cb3uXAgT0wJ/3j3/dW+6iUbYU8/z1qS3J+a/c+EZKSylTtctkPlkbrgm6jhqR0oGsk4
aDG7pnnOaHuFzSMOPVDdWXbXN+9CLGNF/1laebQgniizhS90ZeKlqLQym3mfap4UMEtpY/cunB50
iBhEiDKtmPKonq4qlGd1tqts9GMADIW+uCMvn+vLubhxKLa+pT/ICKwimcGk5A5tfjRF5bu8Dg8o
Fbi6eaNP+c11Q5f2jWIFdAtBduIyOF2LXU/GqGf9BNa+d+PpNqu+2cU/4m2l9Bu33aVtc0AgvQkG
UkpdmVKTMhxlvZ18tO2gZWpJ5PVN8eHkB+66oM/yD+VHpFtOFzTauVVKEwuKtPTe/C2p4S6ev6nh
XlGOQCk+yDVigMaJtdWZnXm5OVM6TFRtk11eMsUxeB62iPkX0gSMkFlRwcfH14CkRqEk3HbN5M/1
PbPYmMkaunb9D88KLfiNqJrebxXMLnwqSi+URSAGo7q1rnojazBIUjxN/qg9lLTym63pwheWdGJA
/Pm7AKSVdibr/YgvpNN+TBOPkmOACCBaPplquYlbbc5mvnAnvTe5TramsV7SXsKkUhOMjIeI3Jg3
9/XjdA6jEXIMDP2jhE995GzqQIK6jV2R9fppcjvMobtoJml3ux96002TncwpsxjzJptfNwxf/mT/
GV75PXCrBFoup8tu/azdISSijrHIwn/U/XctLvfyZLil80tPDXcebNdW3THd0uA4B5+vlr8640FZ
NKptcvpCVQfjZT/oqbpjhFPHz0ngdcCRW6xdkL+gDK5Nr7BS28qls5s5npzt6v441IdyCG71tKKP
eLSXQ+c8tpviR5c/EzQDKs/gKFDAPPU/Wwl7HVDv5Me0mqeschuK2xkFzdzwrMkdgsekO/SMO7/+
lS6EdaD5/5lduf1ihrORRzPRVv7shKWbfQv1gNbsRlA/L/uIz/D/diCGnS4vQhNDbnTsaM5POztm
n6ThOH9h3LH4CNE/Q/ij3VWD5i6dyv/G3rixzovHW+i1UrUD87TO/9TKCJPMZHvtGHXYWNqP1V+m
Ux0WqfXUeDhI0xcpuL2+t+c4ArHod0ZXZYOsH9EtyTAKV/fZZtCtAbkhKe80qGrGfTh4tvpVt7Jb
GZeLmNe5lBs1vXOQufgFHHDEhi1R4Vp5v7LY9aguCoffyIuj1r32WrrvgvaHUh90edj31nxbj7Ub
arso7RAjr+7h5w+RxLjh8jYN75vlh+U89Flwl4dbAUIsf/WcPflxq5RibBKGyWn8uNA0DkaQ7zrn
U9AftWkXNA9IIEUvynxbBVu4N3GSzsyi6SFQFezOmh9R5GUeLKMwixTeEh47zcvy8KGRnJ/LZOxt
W9p4Fby9j65ZXH0FxiekzMHGYlUYsL/6m//j7EqWK8eR5BfRjPtyJfk2SS+VWlJS5oWWKwCCIBaS
IMCvH389hylJZSnruXR1WVYV+EggEOHh4U50k2Rxnd3k/YHS85RG+KOnJISuLRI3EtSGn+wWHibz
X7PBLhsCjTz8emQKYfpmS8KsJ5CKxHiU5RDbcxY/quSDn/v+qIGAhyY/RLzxfyCL9/qob35KmFeR
v4h1PQammVDLiw2DwTvYRiE7/Ror++vvJ+19FMNKFxIvRNYgSfRWNKbq9DTmQ+5vIBfXIdvBCF7U
t9OHtOT3W+f1Om8+JMeA+mbSzN/0j2Fej+YQgIn6bMK7BWTov/+k98nB66UuP/kf+YjmleSRKP1/
0mD4+Hb5BEvz/9ciYPIiSKFaTd4u4uyQkBWL5OkeKqbab3hpH46BXmL76+1/+Sn/t8ol4//HT6k2
qVUeYJW0fx4xmHIY4Z6CuDsk32CPV2HOMnHZB7/sfRWB4QlowaIbhM41VMFfrwl3IG9jeKjcFHzf
Vz/X/lDMnxS8W0Tywc3yLx8Kg86YRAf386IA+eZmm6PSV3zi2w0UgvBjlltIc2xM7/6+Hd75isKF
Dx3IEmpimEsF6+PNRb2oeXbr1m83hbyV9+ZGdbwWCngmtBFuXVnP8HIZ8Hd/X/b9hseqMB1GAxlQ
KkTTXr/GXMhtVRl+3JRiHF1ejxhgc02WPBIAuTM7/n21f7kwXy/35kdi7Avw04zlNr7v6Dk1Q72a
R7tedfd8OCxFsEuTXZD6o6cORcePvy//fs+8Wv3t7O+s0XKVkNS8GSF2n4YvOn/2L+jTNuv65/+z
EpokKehwqHHfnDt46A2IJIEHQ+2hD76E3Tdq/iTdb5Rrf1/o398oiDWgGWT4gm/bbWVlF8xo0Q2M
iqLVPYPlC6sRmwNUHZPdo9WnOsgEgWQYBXfqmwV16e9P8P42wEu9qBGBWQhA922IiUU4hxXBJ/WQ
kM/rJT5E2z5N0RgaGl1cxfd/X+5f8ujX670JNrFYZmFKnBMfnoPtYfoOZ52XJGxzVmK84+Qwlfz3
FS/f6nV0w4IohiGifjFAeTvkXnhwGXmIXTNvmG2FXuG0mTpObumHCvXvI83rleLXhzGu8jnKJFZK
w0MKFCEXW5ttex4+yuFl7B4VzXbGHuKQNEpFJwDsjZ9O8/LBMblccn/7wcnrxzATXN1cJbebqvvK
qh/cffAJ//UY/uOFvrlkyy3pZ0r1Bu61UPdlB8j8NtYtT+nh71/u/TghYiq6YJBuuOj3oAR5/UvU
NA4Qst1go0qGM7y+RTMnU3kMwnCAdtUWnMW6THUCacBG5mo3FFKfhFl6VK4k2f/9Yf7trYJNdxnS
AeEXcf71s8yhjbxmMbxW9M+C3o4fdXbeR3LMHsFiDuoiKbLu/M25KGnUdSrOuxsieFsGuOs/Z8Hn
nsMUqV7/Wy9xYF046khhoS4BaPptil3RjReSk+6GjrpOZ9hK/dd75KLhBlITdBqgcv5Wj7BcFUZn
S4QtF2M2TH8Su4TfpdDM+Eh46+1mvIhcXtDOHMKHYOC+7fxGIrdOqyS4CYCTEPZrVLYe4P4OSn0j
9Qcb8t8WA3sKmRh6e2hPvUlaOsC4udx6cp6n0/gZO/AoINFdomNBtw/45W+3w+V3/XOpN7Fk9sbE
auDknHTdibkS82862OsJyRghou4hyx1ifubve/xdcP7fVdEIBs0TUPvbTZjDCq5fliAAX9HVC3nM
t8O6HsmZnZz6Q7YIfLtff1/y7fXznxWhkXhRaMOGyd4ccS/jrpgCvNJoPsRZq11Yhy/Afeuiu/en
gn1QcL+TPPnPetjwABmw/3HiXh9jiZHWYeN4rxsbHgYnL0JddTQR5Eyn5AsVDzH7QjoMA12jldJf
hqRVM9mDHWlNfW3V73j7iFX59oLCI6HPDzA9ATKMKHe5Vv6RfssUG3hZU3Im40EstxO9c91n9CY+
+LhvA9h/lgF18wKmY2bhrekYWrpsRJDB5i3t146ZE4FR0N8/5n9a6f+8ei5rQNUN/kk4ihiFfbNr
h7HUSx4tqJjNky2/oRyERHg7+5/ma6m/gB2UUUhxwqTt13TDwVbWNRNfsg81hP/l8Lx6jDc3YFkx
yLrElp6HrqsrjGVXyV0atHy5Svih/4gz/y71x6+GxAnIGikiUZK+xa5WOOHC2WJl58o9xLCLTT6t
xDQFerH0yG+R1pyzjwSP3in9XdZECwZMcwzVgcv85idGDkPwrvLsLKabYq+drIu9Ka56OPDeQVcw
qfapbvPucWC/yF7UUEkNu1aWH+ypd+nr28d4kwsEgwB1Ot/YOSHfV8xYw3cDvfpbASWWl9VdL+ox
Vq0ad3m6NEH2/Pft9i+xA5MEl44DiCuXWZzXB8dhmo8rDMacef5c0qLuMvgLdjX/Jou+ZhH4VFA/
+PuSb1M83P0QmEIliQF5qIG9HSrZFMZqF2DmZ6seGayvlQFmePz7Gu8O6mWNi2A7OjcXEeI3P2ug
1GIW2brzUqh6xagP7z8qG9+9OSwBRYuL2NDFROPtQElpwtiunvizP2zTYxa04U83TvUEK8ziVI0f
1cYfLPdWDtfSnPXViuVmc4L6HJw//Z/ld/AzX3ZS1CNt4tO2m67T24HdBaoO2/Hlw3b8+9j0+je/
7VtOZckiNEb9WarPIRDufVHHvIa5YUUh8PRIfwXdtQSnawquCbAjlJcgQC7qg3v9/cHFnB1YARdv
c6Qs7/wNOmsrD/HL4SxioCunafoyybHV39j4HMGbcEJTMLwhUHbw57XDzBJaHFM9TzU6NBWkQ/++
1f7laTCBBVEzZLTQ8caQ/esjhJxinKKRgvk9SgDcUpMztjdvOwVh8iru5l2cEX2IvJt3s9nmn+kY
V6exkuITv3giD36k+7GMGaaTvTisk4TJXJGT3cbC8INz8f7s4VlTTBZeUmR4Q7yJNS5OtwIiQtNZ
ya9LMrVWPPTuo8FSqOxfQuerS+yS3kO+BkIKqMjxuV6/EydjqRMTuMekKGhaDwAUt3rpWHyXLiT6
TlLb/9yoG6BjFKb23AXB/Nv7Mh8Os0ghtL56Md6YFQoCLTMi+mZgWP/J+4D9kQPPsxpN+upqS+AG
ux+UYxBult3tts7FkxlX0Pv4mvG4tsbChcmawJJjgprmsKIx7Q4RtGwf6ZLAjarPqUtq3Q1AYbKQ
Lwe/4RPX0PQLotOQWQxm2LUc2wEzXZitXtP5l4bQ5JORmiYnNQbJ0kSzZXA0LIbtKdTTNPGm0EJ6
dZOpyWlSjywK+z8U8hYEHeSyqwpbu35atz18hqG9xuCJ5veMl3AjqDFH3v/wSwDZZp5Aa7jtM7uh
d8h8gOFIMkO6rfZQ8jTIo3g61VFOMYw1TKzPPqWylOI0VSP6uZFiitcjEv61lQBFo882WHLdFHiT
Q51oXopDvOULO+IhAAUFMCr8NRNk7YDmUzk0WTdF6ImEwBIxkjBmte3z+VmWnetbns0sv06hzAMZ
5imiJwqf23s9cCPqRWbqhg75bFsw0qc7J0LyvPVi/gE2WhyCk2Syc9zzaga4tZUPsLyo9KGHnC6M
p306ry38crM2k9zyhqipnw5OlZw0/bKa3y7CxGwLJSEztGUZagTCxPf93rOEQ6Ycw+gnNYv4t86q
LjiMoKNcZf0Y8B2Tpdtg9Hb50C5ZChg8D2KmzbQEMzlA90k8dkWI/ucyZxiGznmYH4rRRFWL3uG0
1dMi0E1dedGPe52Q6DxMVUmA3HF1izmr4QH/lhxqkoLSvRcGLFfMzQ7mDtS1qL/eaGrwwxSdD2xV
XdTIIIz9sdDVfL260EeNQ3P0N88lC06J7ATqFTPH0x6+3NgUXobZr16aAj5cqxyqXRwkQ1IbFyZ3
Jlm7vqEWpOTjYpYC4h56CiP4NXL6U4py+VkldoUWVzDN+iIxggaoHMsZ8zGR7WuXb/hohMxL2JA8
Ngxp+2bFblB02do8tRVqwJSbL5yDNVxrDIv6NhATS1pT5cTWmJACZd+ti75bXRK/ZJNOD/1FrDlD
ox8To8ZDkbiH12aTyWl8zjxEAeuS4bPsVTpL2kJCJ4jrZIsWf7XCeDI4FyBflOcpyODRFI1Mmv2c
bSl0dIrcfncQcnuE50N+t+JV3i3hXB0GfCnfjL11vyxIcH0dMxSgTQSrTmQxMK9+2lLWfxGQ6P5C
spx2dezguoqHJ3gHssNeg2zAkj+HYi3wVaNC/048Hde6N8l2RXqG0z8D6OR1MqMDjN7VPA3N1kk5
1yg9KuhRg3+LTq9b+VO0cEzRO0/MDzc6d4oC4TGkKTJ6PRb0ottQWlI1IJjnx7UfeyyIJio8J1kX
NrzI6FQTH3QxKKGrGmoxjmWw2zpBd6E2lwtOZgGIcHAkrTkX+otSmVhAco4HvCjOAgS0Kha/hnnV
DAKbC56RbflQNnMmItYEcBAlTSrDygNRL7tHyILosE47dM1Ah82QkhVwJ/qVmW6d2nGlFX5vngvg
1J2JvhSgNfgWCXv+wxSwNam3SfKtobD+fhyZcN/VqjltSuaT7Jj6vtRnqHuEn2CyqCYYqsKY/LLH
EBSqeDZXQWfA5+JjjnA1x0M27rZiC5NjHxr+Y3Gqwiwe6cJsl0QaSkdoUkxXIfddd6RI+9Z6DRMe
NWnq8Q3sWq05KEe9z1rg/Sv0M9NtVk3YieQlj2aZYjZskbauoLAFMRBHYoOh1qmEL+2IfKbnZDmN
Oe2fqNBFcCiWUTxD4D4wp7Ka5GEL3aIOItMyqvtuC/geRuZVeaYUikF3YPySuA0mcXEb2/r12i0E
Qnneo/demyEfztMGa4fD5oL5AXY/wSeAyXx4WONg6m+CcJERkOs0OaDVTcCLQMx/weQjbEIT+HT/
mJYCbjmAadl3h47Fg4eTZFLHtszulqWYdVOOhXnc5oH3daIcfBArlSZoOBcitIcSOdO2G6plS/aM
uEWc0vRCCHYlUeMhYJDJrXsMmj1CuyQJj1G+BPlhynx36yLcM00OYnlUB6kofrgJItm3W6bt3EBF
NEkewswA60iTTquzm1R5VpjIQNdQQyK0DQ3knBozQWWujdeM+OtgXiltaRjZvJ58Mo67kcxVBM8A
PH0TYX+qJgc8itcIN5Du8wLDp0fkGWtUD6zMtmtBtcd6Ji09iEszUU0Uo/hvaGKmr2hWFffQBqRf
e7GuPa7nCFM2WcWcuZnWTi9HLgJ3x9E06PeahcDMh6ySeQ3f8mAXhssMwanLYq2hJUjZjpfZKSaz
WpsEZsrV0wYF16C+eGqSNhvNYusymLdvBKrfru7woiEYH6yYfbEqSEC+LJIztUrEezrSNMYYfdi5
U6ZNZRvgbowhQV08eVCKVLwVGAldG0shc4KIJPPhinhOijvLKuwiJcJibqwKLULEpYPWIpxn3WXE
ho6gV2BzN101qaeS5KECIxPG1vtoILDmSmeVjruQGPLHZdypneiz4hbKRJcCCUogvB3WAIoFU75q
HFAGKLrt0BE0bQDZyWWAl2YQzg1JsMphIRqacHGAhMYZQ+crfIvwNsh7311P0SLoMVvwpwfXVTY/
2EjOjwXDQFRjOzWFe50Lrq8JY8F10BH1a+yz4d5n1rt2pgPw2o2iv76bNpkkqMFlOp0qaFhhGAZS
5mDekbGosCMdgAKZxDbaExfZuyGdLXmQCdcGVpwTJY/ZPMdfxCzLqoYbfTRd53PsLQwBPfTUQIvQ
IXsaMUMh6zXtAFIh+0C4ge6tX9sU9n09pm+3ea7DWS3Pco3CP5sd1Nh4dOnXoyI5x01mqIr33awH
ZHrIQAGjw9MYEvJU5na/8IhBuy8cqx1MV0sFZZ55zY4kjjW538Yqpm2poLLQjnyJhofOQWShDX3X
f5lDyCW2JOyG9Kawxda327QoctiokdkJumJjdUKVgYIrAhVy/B6QqiAPHc6QqIMAlL52Xco1RJbF
kUMhWSiL1T9IDu3HTyOeSra2cMnzjN3xLe7ySO27Df+z0pmIO8lQYYEzPIcvSRQ42iRo/t9PAdl+
ZnNY0l3UleJOAHe8krZEAWHZwB8IPD/0ySwivAeVHujq5b5Fagljgl8oXum3hXLv70XHSwJ7bKJt
vS6QD92HdNxUQ5eIsiZTkvRQe7Oa1hLz7OeKhO5nOtiyrFfMClUtn1k37YIccQUbv/JJDWOaFH8a
E/ELYq8gs8EjxPwRg+y+6MJG004jNA5wj8/KuU5KEFUAEhrCdp0oElpbqLzfxH60Yo9Ahul/1hfk
U8/iKQJnUMefcYfkQ81LP36V3ntbw1UcJYVnK86R49vma0HwlutyZbRC9TFY/zuai/4u4t0Glsss
fsKoQXU7PVkERtZr3PHIMqrneMxy3P8BdGnRdU78uWITReUSJpvYxT1uAzVT+Ka7QjwpF3UHPsbD
uYI/1YFvYflMAgzh22C0d6EJu64Z0i5Kd4k10beKhkAJYCPU43PMZQqB6SzlxzKhBT6oXHJ6KEio
Z9iQLW68ipdQ2R3L1i6sMVYEdisAdBhTT+ls1k94RcjBWWkAQg2VCYarSqvgimSoVneZ4/qpixdA
RrREql9jCrvKoCnjVldPc1w6iEnzqthxI0GpXrWwMZKRLmVtBulh2aKU2Uak7xvQTMBPYJxAcUbR
JuiLSv/2a4F3nkwQ2WpMz0R/sNDFmRG2cP2cUXxJczB9Jk4ZMYwfMWGRxm0cGjXdFZPeBA4m7qwB
4wkB+MIg6Nn9VAzJ0ECtvb+VNgWSEJJLphEnA9Kz0MEMAJUS4DI4tZWO1bg785dlHLPnZO5RdKh0
hWJ9UPYaNdZs10/BYqAMuuYQzgRihj4X+s/WmcZLUg61JGrbZYjUURMbwPV1DvsCpHqrRioMLaPl
mmSgyAlUGoBS0lXexAvmLJBZReWVZotjTZVPg6m3MlBbzcPKAYFmxQuJGfTvJhgUOky2eYEcOx2r
W5fIVNWDJjksy5aM5xdFXs6bcmAxiPnp4n92pBjCGtJMQ9/SObcSnD013sGwIfgVYu4CeE5lhcd8
sRnGZsnLscKmHEaJLJXRB5eZ9G6CB0y5SydTTLUOiINpkoChKvyjYPjgU8CKNVh2QBP1zJCJrhNZ
/xgAneCepja91vizrQltNtyCoIOiXSRc/Lbxyj9FnJJxVyqDI9nnY8maAVkTaQbGk6IlcZGhp9+P
eKYstf5zCNl1sw9jBBpEFF08YufRBwsRWVnjz0jQRtUgKUCz2Nw6J4mBQBjVrnVQkUXhn8r1syDQ
wNsRzRkqKFv2V8kWc1iR5Qqewvm6jJ+WHBgiiXo4viBx2whKWWezmsJ3EioO6Mk/z8nQ38N+LQf4
A62Ux1DyUB4wg5XHNVWh9nWM0wAXjhQqyrWIFf/dCxOFmDUjCIPUlnCBr/KN/oR42nY/szX1bdIB
4MC/0vfXeLMG4jVRLj9BZyOY8daL4MHHGLSNZCLDXWj6HJywiCd5G0OZgdSRJXB270onWk56DLh1
mFfP2xKF3ddy6NJwt/a5uBVsc1AYDwb61aNYLet8yeas1tDPm+uBDiX0NqcRFFLYQ0Ca1QSsul9h
ZiIPKeMUuvcYE1l265KxHQQFI3sUgPvRtjdyiGqIi5KvUZra8QrFhIxaBB/AdqwMUK2OcMeNUYIN
Wu6g/k2iHUngDaHW3he7dR3oTz1Y8VkC+6THWPNEH7WYtHpQFRkK5I8cyoGVVXDSGrQQ5FFGo2EY
3djmtC0l3LFPcyTMi+OyxM04ZdUTEUJtzeUKLep0CxWq4FChZCFwx4yO2+A0P8gum5N9RJHvlsxF
A/zg7ALjJYDaWTMFUXSbkx6R243hdGviSCK55kGMcy9wx9adDGJ6I01kluvMLKgVYYoBaDilWYVc
P03JMV/nzjcrh9oXImUMRp+i6YgkdhaJqnNsQcC6ru/wuuIUtplwcUzLxjDUAS2g0Sf859wBpBPg
TZRky/NWSumaWRuJYiwAsH8rghC2uRZ+vbjLHd3UVZJFsBFJ9WzKFuq14Fwz7IS4iUwKJ6mJg/RQ
F0U/QaENlbNGhJri8Trv4y5sZbgOn5JKVKpGcYRot4VjmkDAnaR9kxQk9jWfiCx2ndzgGzKLEZPX
rPNLhNDHkt0a9Rz+OqtELjkuiZtqn3SBhutADrw6JR7dpRLlye9wk8HXTWdztM+RXc+4NC8y6B32
OqiV+TJXt5CqqDoAy7y4VVBMrwASumhEdglDdKSEFBRyaUhcHockE9+qSG9PcRB70Els4P7EcApA
LZMsqEjS1JVN2fnuvtIBdvwac9x/RUJwjS9oez0HfWlRX0D4I6srwFaYKlej36sSIbquQLpH1NvA
hdujnlasyYd0ys8Lhke6w+KHYqiDmCHGLhxfdDdAIRIdLV8sU7P2LiybvgNhu6Eun78m0+jkDgYS
JoVzPIgYNV2X7Xu5Lsmv0Sc50Jsxix+s9tNa0wm5UVOMKQ4zZHIlxOJzyXGHVon4aTmULiBnhAwf
0KARCOATgbF3YOQyNvBjGK/XoRoQx1aG4qmDyFOAusteDFNjLm+71ZfbrgydIu3QiwQ6h5AnmBuO
cPB7ULwKa5uG8izNmAAeZHJ6jqNsSA5juM3nstSStV4CoqkZncLxXHGe02Ne2Cnax35N4n0fWLR9
KBcjDhk0fewefYUV5PEsmUHkjk1I2sBGSX+0iO2fq6wfIG3Pcob8LSgK1ugtk+w280HPrtekhzPF
FEWgvJtVqrjmvmRp4/Uy/0zoHKk2U3B4hs2MnNdGRYKVO6vT+AcUJQt8m41r2zBkOxDXhz2faayJ
1+fSFvaT8NLiFoiVXKBIrc23YAkqZK/w8FtaOw4ZEgDaD7jdIpW/rNkFhnSgGJxkFcj1pGRIdaMg
5y93wbhkx6qAs08rwMmJ6hGC3sdiQQGyq6pBsMPohSjryzwkYikJyk96DmCdoSmyKllbh9DQFqD7
gDrocWEHHvjMQsxwrwUfABivMi8O/QyNdYxlLuhUWl86qDVzCP7sfRgyCW01HIkmEiQEtCysXPeV
NuAQa9RltB0InB25zgLegiUhfOMNTa+nVBfmSGApC/Fz7nDEMMJcdu0GPJMCHRZmbiLtCt0uY+y+
9dhlsrHDwJH0KghsR6qiql1t3F8BgxYBaNJBAhAGL5FfTRw3INKsVF1LC+/txgEr/ZSG6WqaClXb
0cCWZmq5dCGkTrmQNzNdQjxCtqBvCHo25ik2yX6WtEQMJD58AqjDfRtJnyBhGkFCRCqjJcR6QP+b
mxhOlxpI0Vz+iViVY0pf2ik8xArWwHXvaWhbsNfD8YhERMgGCok4T/hcyAp8SotDgeEz+rIkpvuO
jMzThvaOQTxfaRVPRwlvPAZcNxTBVR+Net1vFn+p0d5BC6pMFo2heVwT1WVAoQQs5BdftAlKNbOH
PWv+wHXEr1YywG8zg9lHNgCQRvQi1nF1FwyWRGG9biGL4apaQZLNcTCDtHPeo4+0dNf9BlSlAb6S
ZHU4SLu1hndOtQUQ4hfPHDIkKfv1nuSie8nolv3UXb+NL7DuWtznCVdI9hjj0vanrcNY92c8paPt
Fk4ZrrauUvF1mHVx922VZsMHG7W6idQqbDNWA5ENzpfF0FNSaN4Sl5CvJoxKbIZ0LB/1WoKH1YVW
IDkJXTc+eMVXhDUhJsCr8eRJuTbDLAU/qHK6aJLCriyVt2vqJnki8SwjyJTCHHV8gOJshG+hbA7n
lb7vgxYOdTm+tJHsfhgkS5HnRZ39BVnYuQQ+joYBynx0c2F9bZIRjokdhcjcHv4EQdXg3lvB218s
3JWu5j4oYgTskQZtgGx1vbLzFn0BOD6fdYEC7sCRRdAdMbbPzhD/MT/IUBoPrvCYzp+SIQTFPKFe
ALxGtYjSu5Jl0Uz4L4mT4Nbq45w7N7TLVDh7ZdGrQpgOooEhc4uWs5iMV0+TzwcG5EHmtL0A8Glb
TCo9Dm4JxREWlDQIoH0+0hh2JitweJEEAf5JtYDmBC6ZoFeKb/hoiw3Cr8h48x7SwBzulGkpsrWF
ncl2ebIUH41wimIIHY68uAZiN027buk33xJeBqB6AlSdjlW5jVHDZ5ure4MiadixEoG0TQjv9D7r
I9IdwLxLvqQF0hS8t5IFLZuhPkcxNYokclFdZ3cbKBfzIVrt0J/makrHaxfB3xUmBgX8Z3M+C/a8
boiJp75DftMB5PMQFwAGnszZ7wRCmP463KL8NJN0ziFNdZmhBgL0IoJJ+V9sJkX3E1CdK+5wvyao
Qvx44c8YgSyJRvpqS6Us0MBiA9LYEVANcnsaHKc0lUC6DJVw3uiAbaEjAEqNd0DHDOamjwhVJmy2
apT+j7FyE9dBRsW6p6oYbycWaXbucr+GSGE4OjbQEYzQ36AmHhqm1bjdc6QjT0GPPK/xeT48gpOB
hk7DA+mDq4pVtnxWQ7wdBr0hpdgw0DScoOwMVFOVoVAtmWDZccjFKrPbao0Y5vkUn35ELMkDtEvX
gdcqSsP8WC7DfFtAVjOv/TRHO1hIbecOljcx9KKR+e1QnYlro3ONVl9XgcqTjqb/FVMeFmcr9YLf
oICHIVfNXd4g7kz0KkmsMfeZjB06HVKEdM96jpyXcJECmXalANA5lxQVSayQHYxiO8W67B8pw7bd
DUEOqhK8CuZ7DSGRe4skm53Q2AfKMOKKzGulJAoj2oXxE15p+RmFhjvzec2/2QqfrJYptYeCbR0M
XnIxfd2yaobvUgYV/T3VeUKwFwodgxTMZuCkq8nvIsCZArBBXvi60xpaR8ACvKyjNQ8eOZD3oCbS
QemhHztcCSvAf1dXyhcC2DRLDZ4GThhNgasax0jHflcgaD+uXo3fDVC8z72dkY5BLEQ26bZlJzYA
gtopj4KvifiMZ2LpYHQrUhv+GUWUzHWqdPQy0EB+hx9jsNTKOnGfIs9K2wW1t9tNsTF3KyY4uhrj
wNvzMsDobVblmO026rVr5CXPRBsj508031Cbi5yi45PHtHviw5SBhXDB62fU3zsHQgJDSqv7taXO
srW1fMgrnIrUPFRoRAOqmpnPmwl4ythMVFUvnoKOdBpQA3zaQOR9IMyii9dFGtbB3Wr97RAYINGR
p/Y76Qpk/ZQNo6sjAGhX09jzfL9GY3/qptWjqYbWEKYYgGjiO6Kexx6FzNARnaAMeU0v8s+rnrsf
dliWZ1BL0CCCS7lElw0a8Y9Bj0sehdOinhK8yKEOBa72OjAi8EDeWfw9X6by0zRohUZGpDVvgnK2
CLVJbJ7mKuzuohRjAeW8VY++7HiIDo/1QR0xA7x/WAYAd45F5g604QyiahzXNpA8kj0v8UrZQReO
Hiis7Fht0I66cSs0L+uAe3aVuGpGk0amvTVNjkTw5KoUeq8bmjS/SIFWSA0MVHyBr80IPAzY4T0m
FMZ1h8mXqYLjkw8xjhgB526yAbk0Sgnb4UtTn1wVGNXra+2Y/UnDcU6hJrQAr42yVa9HpJI2BVaP
rnYDRr5A70ylrt+rqQs/607DrnZ1gLuaUjp83yUNYdRrlARSMTNwbt0aw8/A28F94bbr/6yq+h+O
zmNLUhwLw0/EOcLDNiBMep9ZlRtOucY7gZDQ088Xs+uZnumOigDp3t/OQ1YOawyZ1KzR++AMo3+/
9P74CfFvh0OqWYWzYemS8cyf2nssq6CGEdd1em58BgeoiGI9LX1dv8rZ0rs2tysPVVDvbML9XHfX
l3wfL9PcdDAce9G+VfNie2qa6e89hgpfWyb8PfljGx9BteoL/YpWoH3u+ZhPqgw1T8RyJTfYjdcf
o7OO9+AD5d99qxY2SIa3X5QK2Ye+9UBykj267d2rAHZb0/DNr6pQHJyhi/4bjPXS49aoaHgzPowb
z+A+3aiVx0qKwPtixbgi51uMrGkrh/FuVhVhHTbxFsYi4d1U3V7Ex8UPd8RPUVv9SjuzvrQT8MJh
ZWneT8CUpsgI2DS/nICaxtOu5PQDwQTDT1KGdZQzXTohIgG13GpvxwpNidE2g0bW83zT9rueTg2T
71tc+Xb+WVXIQRBjw573Z99BMZf1sTOfHEJL5zu1pHDNkb9fn7Jm3iy4glcFF2gLr4IwJ0f3Rk0b
hcUmMr5/rlbHepemS/uvhlctALCVof8bSHZ1P7pY+/InI2aJ0EJjuAJi5v9pm7ahtgx+8ic4/BCd
V7PU4tiNNGMd2B4iKrGIbEJe0cdIrJRycYegG1zDZ7HFNVNhXUzzbWgZaHNPTc3PaIAczwvOKHEc
ujZAOAHBj/6SJaS+sJ4VOkuMLtKTtSvutqAFpTqnjdvN6Lf3Gawi1uO/JIWHAoBr1s+Y3SzhaY/4
Ije0cm3GC7H+6ZKk71FUWjTRqdKOSxtjJeTJ7xVY+KFv5uFjKOFq/iT87fhuqoVTZ3LyUy5ONAQK
VqLs/dzKenJIpoYBiXNJ5hZ+ir0I0rupWJqPTgGjc54U8XO4R8F/at5FcVwTd3Jh8uv4OxncBUhC
KAEpDCF/isLG0ZemQkOM+JG9FEWTILxgX4KthTldR5CDpGqd5RhqwyFrHFDKEw0P0XLksQMcgLIO
1gOCoIHMyc3hRR1I/n32x7aun5ZwBCKNAFHQQgQIbW4ZXwMFfzoSzbLVATKigiu3zzoiMofMl97O
ADsn4ZtwU7vBHe9slIg5Wueh6+NZs/OlFYiaL9ru5Le6Cw57gO4I8jMeWvDCxP1oPfdKd3RYv27M
rov4MCZb5HJup+GadVXKDqQY7JODE4OU6hSqNwOVT37zHpv10ExqhZg060J5BfaL/cNrJTd+0uvV
OaKfmppbWYsmOVS2gh3bEFJExy1iec04UGN1gvXb/ZxoDlZdtTf9mLe955unUi8uRK+EprNHx1sa
e1QT4abPRpZReVoXiKjn0EeUV3GebrF61oBqOqdC1la347T17ZOMRCXOW9B5+iaVGtS+XxrhPNvG
mOpSR10as3Wa4YHi4HJ1D4GTbs0HOF5LA62Y5Pjqy50gK4ifYKrf3SJs05tkjOFeVOeEId8waPMX
9ePufB7cHqg+tUK/+2xp185MuV9DE6qly82e6v2cFmMMjNc4HX96ZzJ/EYyBigm/ibcTkH4sf7bC
Er2x+Y5SJ9cphjEfxmQ3mWNlUWU6GFHl7XwOblmiGS8QrkxJlGywGmzY7bmVBl2YOzR3a58hzwMs
qshcAVUHfwK27PWQZoqSCUKG2oC0qa73auJYVosjIFnlNL2WfQVMz/Wq7dFtQyTGc51eRUVCRxTA
zcn6kxWnfIlNCRnixTXBywsihhnYA1vmcW2H7UFC8ttT78xliX2JceLH0BYj+FVU9c6JnxYN3NBB
/R561MxrPulpTJFUeDY9oU0rZioLq7o9BOSmNseaXu+ED+kbGIWNWZFFuI/5JpDGqU/e7Wl+2a5M
LBkvgT9/qJRM3zM61NqeVcUWlZsm9WzO0eLPNwkpjduTRCL8MDt9vX65Hlms+Ygujzdt4+LNaDXH
8F+6C/EDUznXfCHFPjX1W99D0tDA6mj2Lwm/C65V2eJhH8YAxojkfSwTRBUON4glTXA7LKFjj2DW
tTlNKsVMAvBt3BPTaRIdwXGG7VC1rS1u9rqUTw481nihs1o0byoFz/oUyVR5twPXTvVXDXGy3rk7
liBy4URoLrtuo3t3jNfqTOdcb7Oh2l0c+hFalIfCdPiPkFVin1TWAtBVTmJZueEV6g9HxP5y7yFR
Sx/X1EnUz2DyuTWcoNTerWXGiXIIP0kcKH/YPrerbmAk0YwoLJKdy43VFnFyj1YkTs/KQDFeum5N
W+DSiEkuWxfenTNk8KIOJPsG7onQMOrZZ+I4U561NUaTES5BdUv3Dc+mRmJlzvMoouGfOws6d23h
I3VbpzTtocWW0TgfSdD24bFRTtGcEWqYNnfCzZ2eOJG756l3uQJHN570c8cfL70M0nTF56Acs70K
ol/46FxVxUOrC0Zb02/lH9fB83R/jXoDpQemdu4gEInZ6YB8UWJOldv81SbyyBRaRtpdSjMGEKhA
8cUN9UfcXu1iDaQUh7bpjtbozj0JzuX13YHVWa/MDZQfs2aCKhGcuqhuVOmVfwAjNJWb6G78PR/k
XhDiCY3X3SjIAAjltCfT0BlSR59CEZL8sntNUt5Gzrh659C69j0mgNdeTMvHPoem8lDm8+h8YVVe
zFHh6OogSriyxwNwDNguqhcWDTZkekzB5ieVQ44j/na2NeLqSLmo0adJ76omWeL14ozKkXe87GgZ
EtsH7e+hYxejU52c86NONy/Kg41y6PfZ9aYIJ68ZmrtojLc7WldY//bVwfa5Bpa87c00Lu9/Hzik
6u4tmhE/HIMg85YQyS83JFeqmHZWAlkwR88UtCbnEfGxOfQMPPIgtmR1crR1BJWoguoyWH8nhslA
oxUcuH0QQTbDHDU/23EV30MwbzOogyxsjvQCtknqOP4JSRzE5zAZ3Td2o5DBem4CDsBmmetHeJNe
n80A23PTDP71XV6F4d1vehMdVhUZrmgZoMqdWynDO8cKsbK0YSG7dUrH4yGwIfi2F7aNPVAvxW4l
lefv5D8Me3TjoVARF8eODaxsXzKMOUHoX6eHhT30GpGR5kOBcoIVsEumG09ZgrZpF1r+60fP/ldG
TRMde+iVFztG4DWpGsR8ZIyxn5wc0VMws4O++Cl86HkuFvOhnQrzXDoOyyuY/vSUJnNdsP4s+1uN
NVOf63mQ9tSx2FsEhbP/b2i8KjwA9DDV1K6/B7CmtDRjk6Z8Ji/SZP0vdJY9uJSRcvnDh3HRgg+R
9sgqFTq/4FHWGuHdFL0uO2RbRuKvpLR6WD1+2lJsD4Zrdr8JmE7ci7unKeU1677TIGLW6kvUqfeT
zWx63Mj9lAelU9FmG6Jj9yJdFZJUFjQTyvGol5nYw7bMoV7p3JniZn4Y3b00WUI2JMXXcAcfMVrA
8RLvyIR+SxBvhTqQlo4cAXlf3wJRBDMBBf0mDsqMCcKykmf+iGyM5ji2Bx64lmYdkIUlMv/irbMz
7pdlck5ruSGsMNXiWoq2rbjfeHvanGpKzfh6DX89pKHP4CqX2juT05CiDhiS3iPvGHQtV4h2uWcC
f69p4hpJ+6yDdh3Ow1ivVc7riicupqQeOCepaOf2E0cfgtjvNqyQtLELce30lVPZFdwFXFqIDExF
LatqyHjcPAYOXrBlmI6r8FAkmggOl/XqKiGMPIKKMz1yYUIsaHcnb4tOOUpvdpYd5iJhLkvfbI8V
gvEBMI454uB1DS5TCbqsj4zFzcUhVHd6gEVP31MkAN0xDpSDUH7pozBTTmf9mwZFqrmFPOBtcCzC
6mNPBXAJBTkPSFkbIKEsqssZteEUm48kYjfKgDjd8qyjDhq/XVJZH2XUB24m7CYg+no1v8pGMG6E
MRF8OgonVLX7VkQXTyV8ZklgsL+2yb9wbJw3VDnx81ZI5AYTsdr+LR8G7Ms0XtdlU6Q3ROdzgpea
FWD/s1IYMPwwchLTIR52bzm0UVOGz/AVfjXm1DUTUZ+Tfu96Nx00HY8d/LKLGB+l8VGKJbQfVQJ2
ewB9qmkBX32/ytpgUt1piWz46PLrpBnrR6mOxdLFD82SrOZwVdb8AiDvqV2zc71k/jCWr0UjGex7
HrJbaBNeAz9ktTxR8bO8VeTNBYdwh1o8r2sJ7LsvovgRlYNNTkyitsj7YgKhkwsvexaTlSsehtjf
L75dSpS3+zowcdcrMDNfQuv8iGMrWUDbGl/Lpv2g+F7hhS7XDLAQ2QZP834ORb+g+peteXOcgCLs
LQH5+B5WX7K2TDNef5JHHJfwJA5lEI12f+mLfUDxFUniw+IJj8mJchdpbntOu3dYmeSPDNE63nTJ
or5nFBVVPocBL5qH2lhfahn32AvjZd9eRhL3zL1X7Uv1FQe60ie+ZmKpmQydz22Z4+jYlBzJ2dyt
obnVY1nIGKVH4N9rnB0b0izp4/Wq6Y0+ACbY7RS3RRqdtrodr+hMm37Hk5v8HpRnJjTBg//u9HL5
EcyOwK8ETdUch6hQe6Zqm7wsU9tUqCXZjU9d1LgOnstyqhibfXIv4ZBav3hEnlkv+bolGxkJjQrn
N7iVqMvjEXtNFuuIZCUxTcDbVEiKbxVs1XOzVD7Vwf4O4th1bG2PXmonmU9lbdDGaGeWeTqsiZdf
vR8zQIaRn54ePPwi1V68a13AocqqrktuB860Iwtyf9fHa8L9FpSA0YxYWDLMKLovSnXWv9h+WvMw
thLoJtabSo6O9MbqpuZX+LeGU9t+BwKDCNAUh1C+KQ1o4UvJbZpOjjX5EpbVeoyqpWx/8QNSOluz
qKrcYB8lJoWLuc8jP2h/TdyUT0IL840itw2zxIaomWZ3C5fMLiL6pYw/h6eVQ7RmP4xm58Ntr5Yx
iGgu7GEs0v23j6HhqZ1Qnv2WsjHOzYJGWuSo9+r5rtk4cd5sCbGZ1VEDuADnCyx8bEzbdzeAysXy
l4koEKc1iYx32xozTE+OKyVHnLH6uk1pyJJQSt9F9+AWrX+37uFS5MgFVYQNfd2C13AygXPTNJwH
FxSwEdlppa5R5k3eVp2lXXR7qoJl7i7hUvbx7cZt7dwAFUOHuuMMK0+j7ermXJSVOJVeCFtesp0B
fSTl+lovKUu7CIP5U1dTtB+mKIH/dVFQvUXpWlMmwSROlIiHJRShRQU5uvbJzDlvo+lx2h2U5RFM
1HZCkO3yqYsdkTwhaga5nfU5NKDGt+E8S2cM7nkc4/JoVtb5rHTBww9E3zrBmSPRqqx3sThcUuGi
6VvRiPH1tpPKSuq+v/Edz2+dXKV6SZfOD46jFsXvaEF/UndhV+R6KKq/pQkK/1Cufl0/mHh3wGWw
Z1X3Htk5vwE40t/bGLMJt0aEyWvH0k9txYC+rT23kGcIjuEN1VuxYe07dlW/MImGoeFdtHEhTku9
7tWNDhEDc06JSiNk9+f9RGFZUtwLUTAfezrxpmfS7ao6V5KGRriEKF6S78BhbeAh7fYvTaOie3Zd
uRLZVUype79FFhLIDHb3H4oAOczJjT3LzEFmxhZPxwHLxazQ+3TI3QDDBnMdyOs9nJA3jO4ELEAw
s8oYCnf+TQ6S46FPA+fBdUFnS95eN6TVB1p6eu8hIIdTDy5gs3kpPM6GtG//1jxvVZbAPU+fMozr
KCPfnQDIRjTa/xU229a9DzOsZlYRrgeZHjKKab3J3xNE2L90D4ao5Q5HpOaYfaA6aHKSDgRj2uV7
26yCopXI8ZzxbhVty7HUldOXxPQGb7SJ8aedzPYuxa7819SUBFDCWw4/PNmrINv6VYtDOAxu9IMc
tAntaI2e9+BVpuehs3oGRWyYpbxMm3BPTn6CcRyjTmzHk9kXc+cFpMgfEKrZ6kkDUrnHJDUEI6je
0fWfYLJgxmsyrpSl4d/w++OiE/u5V2ny3ONUkozLXhM/CJDK/rYIirW8p9u4SY7ouOr2IRByKF8M
/Ve+ZHpK6x4tA9MVlR7Q58nLjsh5+4Aad38uAnLoiOfd6Y7VitqFo7mKuVxtRPBEOSgLNO6G1TtJ
I+122Vx01jA8xvRPfuFdHTc47zT7Hzl0x6JzuCmKrmr+QK0LkD1kAyp9jqSYyGFIyGvJePq4UxBY
Jz/Xpenf2xh6By9N34PIsr66p6VNI56golopuMKSej/qmOV1GYP+EQX01chr6P+luXUPf8pY2P4Z
ApThyRA5VOaxu/TfQFY+Nxc0JOofFY54J1ww9y1qaCcObR3hmhiuEmdRuzq5R5EAy9apmG6tiB2s
g3Gu25S7eIL9L0L+7n8gv2V5EwEljac6QqzEpIHUnpNrdecc46fbPxRuV7nHmoEXGUzSbcgiO+H3
+qlkYKxvdNxYdRZikN/NxBqfR9bfN9Z+lxKvuKnmfyY00Xcl5omjYXCbrNmS9nksdPLDxQzyHTuN
RIpYulgMSfBfwnxQI/ZQ6Y7tt9TKce+o3MEpgZi93o5emS43rV7D5FCglgvv/VXX6kcjQ1UceG1j
94CAs5B5TJvrmKvAQf87pT65ac3Q+ZDhs0m+mKqppYiwJVQHzBCY0tD8o4hMi93wC8WqMFfXBj1M
fPXMWFu7hnOG/3kVzOih3PNp6V39Uy0+yGDXj6a8JMEU4BlNr7Y7eCTm+cyBPapwQe69hzkukS+h
3PwHwIpVAa9265/BJDGOmxAQFLQJI439x4xkPg08mzqV08Q0eipjFLQDccudzr2o6ghQYb1j9w5a
o7B8FaT3LfM4eHlRSYwWQ1D1b2MaVRPikT6S2bo1sziO7uaMKDaK4QX3Jg9b6m3iljm9SHJBheYb
OXSBc2e93pV5Y1SxPy4gfYy+ckqDPAXfLxm7IgLHeSmQd0jprl+kny5RpmLIvoJohw1yLjFfRa0q
/WWNBYeWXlQrxF3Xx1SXbfAPtIbfocGAWVyEUjOjN681v5KxvpfBG4b8ksFGBmKANiuP58BJ8Dpe
8Y3CXsejufRx6i4phCaS+lrc7XVa9Aevr4N3SpDnAkOQhxQnKssFOK10HJXvVql3ON8BVU6HCwHo
vy6KPPakvlsRIYON8k0+sZy3T9FaYCoCiBr7LEQ1q46JbQSuy+Xqkg4dAZtb4/ekP2uMvDugEfW9
te6mD2Zr9oeenY8KgLYozHnYrqJNCGjxYgRfyuO2QlbcwKhtE/k7y/AH+fzElk7d7CNfYGMA6VC3
woDUvjy5aTtCMWyBi8UIYSMuidHK58VRU5eX3cjC76R8iGMYyOSX7ysMByCh6ND7wFOM3yXZTwRP
WzzfvA79jDDhKu7UDm0imUgGgYkXmWAGqpl+RVRg/x5EM/KfAbS/1k4I+uoYk7MRwumzLBiTs0Db
EfOAKtqXBRube0jQLQL1gs0dEJQDr3ApofqdwJr/cPoS6Y6WHtMgP4nxT6YujHsI/W7nfS9TksaY
kFT8UFuxPpe1sz9XnjuIHAVTP5+jPjX/0RvlLIcmXKEOCUJXH1AY0wcmJK6pxO/a8OIu6PDvJKTl
n74t8C3Y1t/CYxVV7SuJVRsb/+yrx3CCob8qARR8xzL3b4GRnXck3gbtZGlNc1sQrYsnbxDtTRdN
Yczu7/rFMHAE11P6wBnsIP8qQg/BD6x6PX0HKJKIusDnszS/ajSRSBZ5IvpbN3BmncswTLGOlCQA
vgjBGv4czEMibzm7tv8IAyCmneVKVee5D4cv+l2cEIVXMy7vzRSMzqkeuuSxBp7kbq0FPyx/EGR1
mwAZOWDVQoUwNQFcHlvqGty5uCJnDE+dCfSxHwAyP20fls/awOlRYzeL11YknbxrUsrgjqs/+fWj
jpdQ3hWDf5Vmq9Stjp1hYseK1No/eIihjthtGGZY/eCc4YjLn8nCvMT/ogj/82Ng3YMjOuwGdIu2
lAqtyA4v0uokzYbOK57IhKnVcTPp8qId4/o3IUSx+6OQhf8erM3yywaunhEqqYnw/25iTUWrkK4x
2om+pQRNtSnR0XGM3OdGik7YO/wwY/KCwXp/84cWLYRpZqXz6zC23i5TXBl+xg6jH34PiDTTNYmT
N5OckVDW2i+Onui5LFBSFReYgu1j9Qb/C+SlaQ5IoUjsR1OcJDQ0lvLbUqeMzHsTuzhg+6h/SZuu
P9OhdXgBTYAhxSA//esxIcEgLsA4GQJps31pp1WweIpT8QQJ5AfUmBt2YVxFK40hosMkl5YcRyzu
bZ7uowkolu0RTW/gECN3goUdVFSC4psYpio6BYLZ/iXVOk2fY3xD6PxiXb46gIbbk4l0SjiDzzpD
BxrkaXLE0lmsmXEG9DQ9NtU1E/Mo/UvgV6jQWvaION/h9NKMAq/lfWjDDQedwigE6RsXxy3wRXAz
L+NEGkAFvTVJZ1nOW9/hZq2U6nJX1lHE6V0MM/p8IqAZt8TPiZhhqOhhGsFbG7+/uMC9VyOb7I+g
EeHC+2Nsn22Nx+6mAq+6aCpUylsM8QUK97p19A+mnd5n+ddD/diinVn/sboNqT10RU9KERBpF3Ov
V/vjhI/gU3sr8tlhZZY4+J6n57ed9CMUfRZVKR83CbvPOo1VfTNP7fa3rbAoHdAqzZwPU+z/DAdn
f2zFzkM41uPUnrZZTR+mMf1bXHcWGELP+7fisv67oVCJrlYp9TxUtTPl1KnsHvp+ga43Tkz4FhY7
KsJQJv5XV03Xo2CPiz7Ddjd0/B6MepmeUFce6nklt2UNUITlKZ8zPuycRZ8hWROIrWRdfq5F1dZv
PlIuqH/O1e5t9kz10faJ2VErruoZcFhOPIoWO40qRbJd4IPA4cNy7cOTcDHsHibwx3/xzpyZL75t
Hte9wKNrVUU/3oA57r0js6lApeuRqEI6/I7NhlrN79VOSXkYtYNglavxl+D1ljky0uE7Bn4negc3
4pZj5yDIYNAizmCn9ReJSnuAG7FpnvqhSMmdToQjzisj5gOyiOoLIRKa+nCyDfFsRHd8YfLa5In0
vXI+FwieSqTiSzv/stzjzGCi9d/YLZMq6/0Bdb+oF/mC7MTUt0iWSv7rSJvhJiLzZby3Xa8us5WS
pwRGqebZDSKk0PACX/uCdCiLl3V7bO0YfEsP2ekhBs8jn05qkG4nxdKDlihCMAUyvLwHLOZ/8Hr0
67kvpPsf6R10qxoSeomMhZ4n6Hwrr7+G8mo09uQXWQXBJ2yIXWSa4HrnyRv9LG6nvTqx/wzOYyzt
+Ako5l2JPz18cegOj4aZQGTAtAnT0lLTMx4HVf2HE0C5B2xhJr3fia3Ak+c16S1wMX5/xLB9+xqQ
C7DxxxxBAKVaE8bEtNUPcYAwiyNv0kwZMyPVoW47DpytC5foY3O9oPqFcaWszkO0Nfcop/wUTJFo
Hx5aZBkTIKW5AKjMUNWVIlMhbNBPZpHXFDAvgYi9zE6xxh0QDunfq7jqYYNEEGe7JDpkYJ93eXeF
kn/VHnnlqBNi/6MNvRTo3OAWexpdvcyvkFW4zPrkGm7g1K0rHzt/WNujiofwx9qUe3PA6tw8FRBP
zPJonn5M7o6tZfMGW142p94HihV2VuR0azcIgLHsBtCiq2wDEJ4HgVeBspdObJJ5P55393FYbPkk
MN/cKzfCiX3ggJPtW49xL32MYj24TGlrg/c7E4FwXPFIFAtrxGls5rBIMrQq4fLb9qSHyxzEFr3s
oU+CWJsTEf2Ev7wgyHdn9znZFQ6rs1t5dY+rB0dgX76mOxkL813iowpmU2Tf8stjhKc+jLGo4A+v
b8geTxzaIkK3c5hTZTX/iqbICjZABE95W28T1vQhiotTXZAkO+Sj9LyxRnbM9N1m8yaG/6alnBFl
Qlpr/eCM9Om9oVK3ydEbtWbyEjVBCv64xsVB+e7+zyfBZby1BQMHDEMwDe+6LvrptuIkZKHvkuE7
JVNJPC+Q+le/Nod88tfZel0+e/GeQtwkXpuS6GbqTt20Djz/mYrIdSDGOtoAW3RJ17LdI9nf7JOu
/MsKzlk+pNoT0W2XVpyZ3mKrPteiic3byjtNd8QQRxHuDDIRPmflNfZuSdqweMBjhOPKY0HFxwUl
iiLC5e1fvQNaPIxZh4G3K2RuxURyBPmQzivgCeYd08Lf3jpE0lE+RggMb48lpYAcow5dTrmmO/9Y
mPTtwOatr+DeTNa87gfUcFRVPqs9adHWK+NazMQpLAHii+Yj3GT0y8NGw30x6fTVnexAB4UHzLnD
L2IX6vqGyYZ7Z2ART4vw0MbF/hwUYbA9wU9xh/FGBh+LnxBvX/KOP27OthF5wM+d3jqhTP+Yai5/
t3wB9lihDBcADSA7RyWj5U9facZHHdSAnzHNYYfC1/wz68JqvHOBZ39OtnSKi9dOjrzA4ZnPbYj1
aYgibzmvS2G2x8FIclcSRAVvWwq4h3YCL/DFFBO+UzKANM9K3JIWuPEEPtqRG/auitH+oJvkdCA2
iFpQ2G55sb1d5+O4zuPrvv//vvNd8zH7MHGo6CuoTCw0Q5RV/HvjrNKpa0DHwxa3yawCcynGtvoi
dqRma1B9eo+hlcwTmpxGuk5dWsORWyBTrUPU6AdAWzVeON4nzqxgI/7HVtULYJcrD6ztQHSLYAO7
Aleuf1zwYr7B48NP+3PnPO1VBVgryx7zerGl6j+to5X1lBdoOjaIKljVwYhHgEGcaY8lJtGC6IeR
/igDhnKX2BXVtKEZhnICQny8O+VPCTrrckFAIeBnZ16o3jTHyp8W/mhlsdp7LwYAxZ4uiy3TC3j0
wdtcy0KyBJ773Enf1OdkSaqrUWuexb234SyANHDA7SZpNpOLno0rY/8VCCj2BjFWPC5YSsqNqAVo
ueZQLp4/5l5b6n/Ibtj9ChSn6cGtYhWcxyUusZJwX59HMgTtkXSw8LWaSU3Iye7YXoRO4LlVUbA4
IdDjOesQvH2sxRzAGKfLkscBKDPaOSFfiICpwbNIa5D3MUFjn/uoTfE40ujwlYhd5q3nqe3n7sN7
g6DvacPcC2nP+w1Zi2GW7D8EjnJLDxA6YshIBCTixW2AIo8ITxC5+oQMoLpgNXPxbMrwa7quPXkR
xnPJJ46m/iYNbPEhRYzvGfY2fIsnseeYy7eneZPdyaJ0LRHSR+tfbPwIeHCIgLwTVMeyYQF8xZEt
XjwROJNeHcuQpQcQyBbPOiZu9+jgcyK8AyEyIkKEE9hLJwvb7vWy+2p73RV3Sdc5BpF3J/K+iQgM
SN2Ev06nkJQzHWr7MLO0/xnxGWBWd3TzWlkZepjpsMcckCArH7IScfGpIUXf5zlLl7tRuIU3gTLJ
4XUKSnCUQQzLf4O7Tb9HoGE+gRwSlnQQg/33FvYyBoedzVMPtKUP9VD46b9IOJBHPgT9uXTbtM8Q
HK1vxEhE02Grkp6taJ0GKqej2b81gYQ9WYawKm/GaElsnkI+TcdEecRaJ8ju79xr1NBxH6vtiYN1
a49QTAjSXI4D5+z3Y+w/Tr3a9R1WABwTmgwS92au8YilLNUIAcWy/Fac/epewYkWz+Pi1CF7ivVy
AQ3QHZB2khyH27BymkvUK8xgdRBXv7AMNEiCl1SvT1VpooWfx6D3ahYVndYJW+7TCqOmH8RWGKgS
HC11e0LMkPDg6hZroIsL+E8NBvyLHB31m6S+pT0yUGwxQUEpnkf+2hsfYrwNzg1by+bhD17H7jjD
P41kQuCkAZSoN+RGBbOUk6VEmLcn2bE48WbV8IFZLX2HbqiuSIpbTjlyI0PfuSqJCNcjj2azWj1j
zifflgd/Sgg1KS3ivzUL60D5T+XiDOhYcBTXmkutwpwhM5fDun8FA7J4NEk2D096pWfpkoYtBkVo
NuWfLEmQwd2uoduuSLDHt8P1m7Oa2iqrO3f9q9XsP/cBObBdlipQnoedyH3CqIZIUL9GcNA636G0
6YMf/yPtPJYb15Z0/USIgDdTekoiSJkyqgmiLLz3ePr+UPf2aRFEE7F3T6oGimBi+bUyfyMhKUH5
VxOE9pkUlVd8Bi7puXDbgRKomwDMC5AYmcIguUGUVZLPvtHoPyM2GiAgCjUKY2hUKj2tjiYjuDYj
2rQFOHTg4JRcd3EWVs4xasFQ7lHrKcq91XJh4UAEyIFnVlCEGWBn3UJSsiuC+iFNYljJXlMop65z
RdciS+1Jyo8hUYsnOSG7/9UA1SVdKlCI4roY+sp8CbIqd54syJJkLzJBQM4XtGa7zyHeCl8ltWxS
7FD4tdfIIN9/sPKCMj70FxkMHjTxUI03suPmz5VQJfKxJrdgIsIky6+B7LvWZhBlLtd52ALvEUZK
ZC65lfggALQJjx2sbXfHhgwkoCoknplWUaE2EBum940XZlfukbOsL41s5OXWb/W6AahcCe4RcrEr
rrMm7WF1QUOQhEeT7D26XY7lOc9OmMk/g0xw82Nm5jhk64rFMwSOr/6NPaVCYqiiToegk2s2IdkG
QzGpm5UAY/Kv6cAJmEGki73wwfMCsfpmily4SQ5Ahd+mfp8rtoY+nXdIA0AIKFwjILXSyORhsBIF
bvgFrZbWHVG6mviS5mWWnvFQQaO6UNSyvJRWDuhtYMzEI0whl0u7LGhK/qbWmU51ui7JejRt4Heb
uPTU+ELevOseFB3wj9AoOlwAQ00d6Gx1o3JVxMfxhLzs8Es1G80HmFsFPxbkRW+lbGWUDMGSaCJe
4Jo8EUwPm1gywT9VJ5DDtf8qR/E2BolHQCBO4moQ3Dd3iHZ1Kh3NQ7VeM1JL2rOjgulUzdNUZKTu
UfyGPDhRDRWI0USGW5/aKO+3TYGeeQEqirpsmx14k5ML5Cqv7MMur3eCbrwnMMiOYuPJZxfGgLOg
uHoj9i3JFgBPVaR0PaqYjhLzH8S+tRp1Gy9N6xPFiG3TH4L4t+V+RTZroedvpOr/xsHwBngVWjzm
pOfxz6plqEL1yXzuqrd03XdH46QJ22ptSG9+cio2iruPkUdYp1g3nOMlnfXZ+CT2RjdxmS+Yxjd8
A85JVZ+gT6+H2h7QkuAB4Ip7ePkWh4eWAbP/w1OMVOw2G7G41bFX/sitsMvScGEW3ErHkpQSxbHT
Mcm58QApKriPDXpeJyoeZzffUVY6BfnL/T6fDSIhAM4sM3RpOrTULZUuAtV/ktT4GZDbo1K/BOrr
vwjC843UOLcVWZ2I04aJq1S66jQnBF4/W7r0G0b3s+kpCzLF07YwOTmW4cgZFrk2bSqWrAtWKZpa
hsKQ/6WQXmTjk5kvhJiuBEJIIlALXZI07lHSZIZw29MqkwvEOcieq/AldP7I1o+iPv+z/ppGGbeH
D+vNR0d7iAopOJfFD9n/ZVrnYcmqYaavrhoy2WEyoXO8zleCs+F/cjTbUX+p6YL08VJfjZ/woRXI
eXWq1dCK1rlork1ficFLX/7DuTXtq/ErPkTxGgWejkgU1OjWkZSiGPNV1Z//bwMy2QB94Oac3lpw
VuAxhMJvE9S1HCyM+vTc+X8t4WqijFaSojRpCRXmTMhEPTiPelYrSi8PYgWX835LZgfFpJyrsZHr
IKSuu4unALBYJOjPXnY2USUNkK2U/F9Fu+S9Lk0307E5ssZyVAye4ooymcRGk0ii14fR2a+eeB/7
5RNM7a0P9mzI3nuNvA+VEpQWd4N8doyvIRLRCk57Hbl9D9yehaDU/aaPEvQfD9XpBynXTe+qQUXk
lQ/yBnkbIaTlazLFQndTCBmsrHYVfrkfcK6vP/bAZI0JTeroJWmFc2Pt5e8JGoWxSWVssaenVnjT
hk0W2mDkpN0AD51DlDBjoK+QtcCXIBxm7RFms2Dvhd3OAEJ/v31/Z+S0R03F4IxQJNDC0xlbm6Ek
Qi+IzlYinOHegca6INMGoBwJOOE1fDF+8NZonuIH/SlG+IdE6pJM/1wfm6pJVWe8oKj6pI8DxdPq
HtzXOdt49dYTtBU0PFS+l5o6buw3TdUkXQaorsmGMunjXjIdAGtVdM6rF5KGK3S3Iq750ruzMp7V
HdJMwMCi9UIHTz0IDBmvDA5/XeQ6osv6ZEsIAQkVpCj6i4w9hshLqERYQN1kQfOit29S+khqKeDJ
Xxt7U/7R5dFlHAsgFD1CU9mBVNVOa+KFr7pZ2JOPmmyGle/3HeJh/aWGu9d3bz5ceguRqpr3r5Tu
7nfBzaY4BuM+qCDRYsnYD1wv2gwdSS126AHDfSF3sCqK3/88gM7vj2YcSPmokxOdpBcgFS3rLy11
IEVB7Fl4vx/hxqBoHMWPISZtEJpOM3nb9ZeMvJZuPnnqL9psq+G2RQCawuoRFYkmtxbG6X+Jy+vB
MDSuK9ZkbZA1REUvafpLmNhN9o6w3kYY2V/WWTAR1PnR1QgX5gsr5WZB0li60cAcCK8ILnzXA1bC
iMipCg8XAVniKgZhz5oE+3BSl9zb5yLhbSbxQlLJn4mT/dzMHado3Vy8qK7M87BYO8ERBWqgNqf7
A7gUaNqPVtKFqhuJlxqCug1PUSDhhQYrCzc6Vr1lbv5FPEMmw/v36m9Ozuie1ymvuE68yGW4iqpX
i/sTEut5fLwf5+ZAlDHU1XRVlnWmvixPhkpzQbeAnBDhUBvnSgv3Vf7m5gXiPCoJfvnSpOLr/Yjy
7d5BSIO7DaoLXNGnG1oMPbpU2168GCkKnZEq/Cgd3fwUDxQLYpSjHjVVSR9KCj8PajlIv+Sm63d6
ZZkI3galHQcURQYJsunKcYP4satASKMDpj0gRrGqq+xbBVsCdq9WHRq0DVYVyfO10Ap2bGrBEXVI
7x2Wsrew0uY6UhmdjyWTGS9rk5kIHCOFvCCLF6l9Td4D5BGl9dBsqsLOFqbizJrmJYjaILkBtkNp
agVG/khIy8xieaE/HWbSLtP1rT88KGa3zhBo6eB3tAMCQUO/vT92t0M3biMWGtdskgYXu+uFnZah
jP1DN1wMXdhBoEdAQtg18YMHAqpUvt0P9vchdXXeykRTFRPTP41/5HFNfrjWh2jLgLI0hotbooAD
M+XR01G3D+KvUkz9DM1cdLaqHymUUxg3m0oZvv6bL7DIVTGyssKj8voLOlkDUYx4w6UsBaZX8ZnU
19HpNm2gHWH8foNvCp5ZN8NVzc3ufvC5vubMxxlQw0uSy9V17Np3h6CkcnpRkvLNfCiNtZUkr/Hw
x8z2/6dIUxswj8olsH/976imKxXyMTXNh3iIjkILP8RMPt+Pd7uXjmkGbsWkpzQOiMm4JgrQESt0
xQstfKh1Z4egLsT67MVsFiLNLhWdNB6zFqo4r53rTiRv5w2qGLMqz7meAp7/GZRvODkFUIUEB2Pq
SNzmqbG0Qmdb+CHsZN6g06bEYUFYwSh3RbP3q2It6NkpCpw3x5HB5W49tzy5WYHe7gappFpoH3wr
3GYkOIsld8TxXjpdR+y3ZLQMDYUrfTKTOjltUrQuxUvSRv7earo/GLe0kI5hWt8f2bk5yxtAEy0J
SxhtOpNiOdFABNJulRpGOCB2ewB8lrWfNGig90P9tb+dtupjrMmlbSi6LFejULy0Wg1bBn+ONSW8
gyoknyhM262sCOtA7Z6GvHimMPAYD+prHOFXjCTQGrXeYFvGAEo1pMpXhoUYQyIpUGHEs4vkrjdU
z64voQUnFMMmJeOESAC5bUf65ZnaXgYits5lZ6s3LcBWuVza+m6vvIbBMaKDl5TJllmTxhkYKgPh
KziWZQ11WKWy67D+ImpDsI6jBMMcJfmBrOwxzdVv1FdOvuk9REUqQ8VUDmBbh4XTbfZ7FE3TSa5p
Fl91vY64fJExdWrxUnGarlpNDtbgE9WFKLfLxuSE1ExKwbx3THPywCqgJwuK4soXswAVnslPsWEP
GEeBRxUP96fPbCgN31pZ5IpliZNQAC8HvybLx+zh1YJsm4dSIwVNIP/3A90uPtrERYfdziKXP70X
oF4SDXpPoKEuEYeQ82FfYaGzd1PFXbjLzYbSRQp0FuoMujxeUT6cl4LUx1nNNflSUGf7AzXFX7t+
m/zUff3n/UbdrnMaNV4agRTJlmhO9jcFAVzNcomUUPilNIyix4N+QUcQ16RoId0qjTen64VOMGx/
TXyU8YyfvibCSA1LDBLkS0ZGHj4hheVP2NgcVOOtMr7FFCt9/zMMK6QdDyEcMsVbcAe9nfxA0nTu
qmxpJsWPyVxJPJhKeYslgdkDmeUaEG8SMdb/xUThrm+oHPcSGLFJFFSUJCpgrXzh6idSgVfBLcnJ
Wn65P3RzE/9jmPHvHyaJWkD2xQtSvqQRG8WD4D8jHwnm5H6UmbsbfTYe87SIeT+tXmXlkAkOqleX
QPndg8ESwrcK5cYkPoTRb4ARKzX+UiVgSZ/vB55bAx/jTnqxz8jSKkYvX1xKU2qsPhrtQcqq3f0o
kjwzJz+GmfSiomdKO8SSfElSWNOmo+D3BnCmLMgRj+gzvAOq5shdubCRDfYf0LiLT6ER+k899OeF
rxmDTRaIyfarquzP7J1T82O1SqAUt65x6UEI8CLlfYSYx8otDGWL2Gm9vd/48bowCWcZvOAs9mhG
dhrOIdmuhyo6Y03wTUG/mIzK2u2e5YwZW8EgcOtHLy8X1uBtUEuEzKuppk4SiKv49bQFst9AlwmN
i59LByFZDa+Rcml76SkMXkz9wdIX4s2MMGx41eK6hMGxiWvjdUDFCTqwW611kaV6myM0UPrPeXhE
MhrVq2KVN1S360+qIq0NuIVsHgu9/PeudN3NgCFNqF/jzsfdbZyCHxaqBVTfDNTee47r75p1hhq3
UoO9BPQm7NZ1c/A6hN7ocvTUhfgZnNTQnwzYGejO5GgU1XqMA94vS8sXMhNzPWOY3NwtRTH10ZD5
+sNSGJogBiTnEgLtB7IhltyxHgDANgBwPRwcSR9Aavyq7/xFE9Kx1yedwmiMRTeN27xpTI64ZlAq
EH6u+9zW8uesOGYYs9c70lDobZ+MuttaaEAWAlo31rBP45PmXyTh4PrlwpKbOZQoTXPR5QGDqwoP
1etOAOUPGUMK3We4WRtF+ywOvL2L1/SnTFX6BFBQTN01kh6bNns33IXjd2zltBc+Bp/0QpZoMNd9
+LBhYu7yHkFlCN2W+g156XUGukhy0oVBn+t3Sp6KwvkkWhgIXzfX70XQd5riPqMUA8HJBz2DYp11
QJBhKZs/s9LHywXLDgSTakyz+TgFDb3RG+6zfkK/TvWPSWcbrbWK9HCb5u+CubTQbi4zCvV1gA3k
GHgmitMUGDAeWUf2IHgeets9ROqxd09q8KehT8PgrVYpjyKKne163bWjltzfWup+BhtUWYS1LOwt
4bFECtVBPTHPhHXe7iEJeagZR4G/cD++uYhcf+nfJ9GHLaHFwBEbsTZ4Ltt3BcPb+vf9nf3mIJn8
/mTLQeLJKHWH31cb+P5mvoavl/vfm/r9n8cxZZ1Umc7xoUxvdGZTVEk/9MFz1X5Ri9I2M1ZsrPfP
vtsKC302N7qmynTiXsWxJU5eLkmutZUQOrTJiJO92KURIoA5z6ghSw9lXzdH6FcLlxDpdqCoEHFT
tSgVWZqqTTqyKjnuqzKUTnEMeNQb9b2etWDjfh3aZ819KONnmbyZ8ob5B/6OwsoQ9IVmz3yBLInj
R+gG9/TpJl36YSVbXS7D/6jtOC8+4VWw/6ejyO/iTc0twGLliOMnfJiNNd4NdS0V8inQ8XxEa0R8
N+I/urFUd5triiyy7bMjKIChJnuPAr1agMEuI7IM6DzcldrCtP/7C1f7Kfi8jxEmJxpMZNdQQyII
YPxGnP2o8/0oOlB+023S2GWzL7IfdSIcM+2LmW9wvTEW7huzjWRPH6G8hqhMcSuyKhh+7GvySUPT
dhCxFQ4294frNhc2tpKcAm6xoi6BULkeLyUCX5hqgXKKA2fXeE+c2FaT4ECXQu7+Zfm2iT2FksUL
R+XNfj6G5YSk/CRjPj8t0ZQ4pJmDEsMKiteBnwDh/g3ptzKPufckBI95+uV+O28OR55qAJl0Ul0i
W4w2WfBeO4RYS5rWCfu1dRBCT4uyrZxh0Y5USo4KR77QwNu7gKJbpqqq1Gdx5Tb+voU+LIQwDzJT
otB/0uDyCwXeOY55TCQ0oft6k+CVYSQPUE1WAoJ5UkEFSUBbQfVX99s9LoPrSXz9FZM9hy20dpHI
d06G/LvHSyk558bCil8KoVzPIEE2IFb1kXOCrrkLoqPVPrQoqP2LdoxaWIwfeZNpeYjbf0/KpnFO
pVuitHmp8qfaWkD53c5JQxoXgzY+KSSANtcNUbGwkaJh8GwzfNC+SudM2YrBr9I6RwnuqMU/XtvX
0SZvlx7XjjFd6tkuDkfrOoYzL5RAuO/3m3Q78cerMTdyRdFp0jRH57VeHGSGD7FzSI5x+upjAe+s
8cfu8x7m8+cYrxUI8Vvos8VwbBVMlYxsZAOeIbhtA73ZOr258FG3N4rrb5o0PZczoQpbN7AD1XrA
QkRpraMbPTfoly+0fpx719PfhFVJu1WDY4K74/WQRkhLm2obBrbpV5vc+JLhmuetnLPrbaxnLmQ2
Omrdb0u73I+rzLRQMgB4g87gmcFT4DruYAUVZlVNZEfofXqozK0w4FjpKGEk9WMj/ZDCZJ38UrR9
gB0JInUIaq6E6IDykCwgUL4Kv0HTMutHQdi26OEFXyKKPB50F0g7Z3wMgvwMETf6phRUnNam+MVC
AOR+G27PHrAzYw5UQW2dDNtkNQRkKOS80CM7j9JfJvANFc7d/RC3O8d1iMk8wIfPUiuMuWwXkEza
HDt90xcLicKlGOMM+bANK42v9XJPDA3FR/Gx9LeyvADPu01rcTKDnTegQWFEqU43DhHlQ80psWkQ
inxXGhepeFV5EMFWh7+5ibQj3JJVW4Z7bwkPenuPvY486UGn7WplSCtMCM3Xb0pK4SjC5PVQwgi5
P1Qz94TrSJMZXVKITTK3Tm0I8Ia0cc0t5ps+JWVzX50Q0vYWzs/ZlvGsNE2uqeM6uh63TInjwII4
Z8fqu1AVqwZRYTl7z+Gn+ejY3m/dzHJVuR/8J9hkmxA7NR4tL2gc3AroxEr93Uj3gOuXbltjL032
IwJBHVAlMlc3sC2UTIcirBkvr8UsQTrq3gOUbqMCFBeckF7r9Av+BxTw08a+38T5ASQ3Al6KGyVE
husOxT6illIhT2104QsPvd1PuI4WKczOT4Z4KZynLljYBefOHhIhQKKp53IbssYx/rD2xNJH1yww
Mruvv6u/Y9wNPQcXvnJbCk9DetDbrfNTxg/bPLXnPrQQaF933bvRbHXd3d5v/swxyEfo1OtlznZD
nLQ+wAFHNJIks9MM9oDWrMPeXYN9DOSD7GYrV+kXptRsQF01AH5wXzG0ScC2r1yPhGVml9pXEPxr
sT0FjrsJdLtELT0WF8LNzGCgu9w1edSCi5hSU3JjEBCMkTNc8jwA1fjIk/JCqSiol8BjM+eCxuzV
UbYb63HTRC8i3pTJ8zi3YTUjkBas23LhejAXgfsX+SQmK9nW8e8fpo2c1TDKlSS3Sz+WHjtoUFsU
NZY2mPkopCvZsrlTqpM1P5oCZglySHZmlgWqOJl0gXe8hI2ZjQJcY5wCpDSUSVvAaMZRGfY5mhLI
dsaPo4r6/Zk9t7BJe5J2tbSxwidOVpmP5nvpWX5uY9ezUoDVndFlFKu9tU/ck8TJamIfej/mzaGK
6BflWI1EHIubd9X1CGEMXmdlwhyAKZOuC9TKDjo2LNtCNZrN/VDyeEBfbZmTWJOFhIs4eshumNtx
9xYHv35jYwZPbiNUjz3GoKZ6LmH4Z89OssHtWqvOwTf+73+gQ9t8co8lMpGuvND829TA5JvGl8SH
GdqiKSXlJt+kK187F4W6oye9Ct47lgEku1eomoR7yPwumiH9fmghKe3u98rtlePqC3gUXX+BYikd
QEu+oGr/OAfH+TNK3OTnQUHGZdhpxud0+Czl1sIuenMoj7dZjdnG/V1mZ5uMu5KJFR5UdW2bbbzN
9OdGepCNZB11o+POr/tNvJljFFoM9hmQQNRcSIBct9A3lDrPdb2w8zj6moXuLsmwo6jrz/fD3Gyc
Yz3H+gs6gq5JZuA6TAJtUKMWX9h4Hm5T5dXXsn2bnlpcPe8HmmvPx0CT/SYs6dq4JhA4iTccvmFJ
W6dBTRe6baY9GhkHHh0w5Xj7T26ECLtk8Lt92oNOLF6OpvfJyHYpKqD/uDlMBHZODi+e5dMDNUNg
28QZo7ANikxlcPG3A6/k+zFuZ7nGbIOTYo0ZeJ4g8vXgVAGiX5oEvFPShf6UNrlCjU8qIIr02HoE
aC2FpYO/UBOiw4imzAhyhGiOvOfu/pfMTHyQ4FS3qF/zzxQsJcYwLTPIqbZoNCt8evai/zNUk7Vj
+BvVWnq23u55tBsGjjry+0geTU/zIAlGmwCXMnH2Prg/0xyuhrdRZFJj6+FJadODkF2wUf/UZTvr
W1u5e+xoUa7xxIMmN2uyL7pRr4CQR83Zwg12YVxuq5B/v4/H4YjWpeI2mWRhESJ4TCnArgvrUGGL
p//EtxKQ/DfpAdHE8C0zVui3COJDFGIArhyz7lR6UBFQ/1BPhbXyos/3B2g8R69OifGLUI+QVCA1
lBAmM6XGOLhCNpPTvM+/wHpZw8leSA/NLGCg1xAvdRWEEIft9WSE6eJ1SZtXdiYNGCA/dOhzhfrC
8p2ZaCMpACStopPdvjnM69LIh7Cs7DR8kIY/uWVtgsBay97oMLIEopnZK66CTY7WCLU9PdGLykaP
bC3XML9+NtlvX1/Ard1chTWFMeHAUKB7WZwd1x1HTqlrsPOsbb36IWAMZMI3kkDmk9eWxU8ayaf7
c0EeB3syGUxIbDznFHIwTIjrgErrZoqqt7XtmXulCrY8VxG9Kb9WqP8oll0eE5RhjG3/M30TH8Nj
+mY1n6zwgZlq64+lerj/ObfzZqxMc8OETAuERxun7ofLQhTjkBupPgWX5FLpv834KUB86p/H4E0p
MWXQ5b0pLXlqGgnIh9V2gSOU756TNFpXzUKe43aNqeBzWQHkhcB4/e32Dw3xlFbNSGzVdq0gDlpJ
3VnG1GKhJX/x29eDp8q8Uk12e/REqSJdd5dvWGmBrEdjR2p8at/0lhtchctXvvb8T7H3PNTZV7FD
Iqp0HnAQ6x3skFQ8GFTgj1v3zcu2LQJ20SnFSi1/RbHvCW/OHQZagvNyv9Nn+oMvpZYH/4qdZzqv
Ue+SuJzmje2YpXCsogZ7hbL/fT/I35rcbX/8T5TJXpsVBa4VaFnZ8XCqUeRRcW/jFFC/exc1xpoa
QzVcra300onJ5+yP7u1wVHPlaGEWzzQWFgOza0wkQweffEaT6g7Wp2VvBzJmvw2aRwsNnVkmuB1x
lVDGo16bpkwFD3UMoZR7u8RBXkdhGBJbVFab+915u+XhEapz50N5ke3178n7YQ7rqIynQ4eKsZR0
BxQoV1prrJPki5wtBPp7Rl+PG0c3YgHkAGBjMD2u5/FgDgam46lsY78XrhPDXznClwD/UvW3Jm5j
jJqAfxtOu4peUvlzUe6Q6NuFSXv2HaDHPBNRdDs0aBb2W3kJkX27I1OZGvUDyBlwSZzWpgov9nXA
Oqo9IMG3TgdJ3QyISGNpnWGToMY60hEiaJUAdbr7/T8fmXPU4NrNsTB5QRhmyhu5JHJB5r0lO45z
zkpEDvGYll993Hrvh7udtaT9FVAFVEC4H1iTzcQ0xEAYgkC1/QLgiJDtKsFf2BVnThsAT0B+4Jqy
N3LWXQ+0hEsxOS5LtStvm10CaJ/VccApcR//juz4KbOR+g/lVfsEQlRRdxXqcNJF2vkbaY3E+P32
zuwW1x8zmXWBYyVoHZuq3T+LaGLrj5K6pvYO6NfvjiWmL7s4fxs+w5zpq4O8s+rjwgfcXmBG+Bfw
NCDHvAqmCY90NCkAHKXaCHRTxl0r0rP/6BjJpyyQV3r9EHknuX4IzQdNQt7WRBZ6F2g/gvql/XH/
S5TxWjFZgHwJG6eMdx30q3HD+bDUBS03ch0xeNv4aUaUsFdqhfX3WVj7F80/YzZXC/s4P+WP8oP3
oNrBs34uHqKX4Tc8DHklf5GMAwUpC6rLOmONLOwP48ybfh1vG7KjFlsqtf3rrwuLUk6zgK/rq581
6vqV9Rwrf/6ozaZAZDnNviz0hjwXbyS9oGECLFSb7N8uHDoZyw3NVs7tqEa8qi7dsHNf/G2o7RA5
i/ZIFrXdC7VILKvcx/yzJe3kU/M+oOd6EnaDupWr3WA8a/ohQcIsc4ctzrd7X13icNweBCMn9n++
dGzJh3GrwgLjaD3WqGk0Kx2VZiQuNHUpNz2296b/ycmpOgUb6jeT9ILsSZ1rlC0CF0gaFYiOqdxo
XnwZ+2psJ6Ckqmq1wlltp2/vj8QtUnLk/HJvMEGtqGSjJ5EtXAb6WGg0289/ao+Cs0mkDVKQDQbp
/aHyzz0is7X4MvgLTZ7t1w9xx73yQ79qvSPVWllp7EefC/8tYcSzfzV2JgggmkdC/e+a/BCjqFqE
WNNBs/GfsgcjPDRmtUfhfeEpNrfJkOT+T5jJZCaJihNl12m2Fml7rY30tdFnPwsSHdFoFoi+aLZw
kMycW+PxQR6KsZPBuV53noTkXkRJR7Oj7D0sHn1MtkMNuzIHjU8f1K2wMEvmWqjD1iADwEsGxNZ1
vFQP8Uxxdc1GvBjw9BdNbveB8zoasndIEd+fknOn5AgO4PHMleiWe+sXnS/CKbJNskr4uVnGNk1g
Md6PMpPVoABPuoAcNfset/zrNnm1MPqLy6qtI76dmO1aC1/i6LOKZIqobnUmCkhdcdVtWwQMRxPY
H2Gyy61jNfpZ7CzlHbG3VSVqqzremsXClJo9xv8C5Sk2WspNj2sYGtRyqKt2EkQP2C+vHGB66Pq3
GDF4urxCO36tOcLacVBXH75H4Onrch9La0V5c60DGDBLXTmv+Fk09RPmNAsT4jbnzLYB+8kgs2dw
sk75JkU/VArS+aotATTXFOw1V21RHpwNGoPfnQ0wjlp78S+tYG568RM6bvdHb3ZCfgg/mZCdylOb
6c6VsYuxJfP6dusHeY5lnh+v6M2cl3WvLDR6bmKCkjHA4Frs0VNgN1JrRmv0HFqOjLo8xa9gg5tU
tPvnTQOpyGHM02BEAF3PS/D8TVViFg5EBk384JPRP7ZGvmuks+QHC914CwJlGD8Gm+z+TuwOpdmr
qo00/zYrHqj1ysYnNdlJP3CSV9Vt/El5MJ+C7NFBQ/J+Q8dNanrmfYw9OQHIbyol7qfEjt5VtFvb
YlP/m3sNmmSMGvUu1MPGb/hwAoRIU2K+wUbp9t/S7tCMBw1GWMPZLx9FbVegIHq/UXNzhHQcYEK2
rxGrfR0wr8wcVXjqqrmDV1X44HoL6avbJyP5XmrHJOW4t5KYuA6ASTfiyM0YQHvsbVSTuU1/oyS1
sD3ODY4FNBEmJRDdG/7zkHtm4iOPbzd4qdX9Q6McUuys7nfWbFs+BJlswYJWFZYnl7rdMe9MqsSS
iZLhyki/348zOygf4kxut6VBZgQHAt3G5TdBhKYE+JSH/cK5Nd9lxgjuwoCbJ+31yIiFietD0+m2
ouHSpD4hQCgpS0+quZMfpo1oWZxdOnjO6yB4RDQu7gy63aNgmn4G2pN9Mjrc23jKpT/ud9vs8HyI
NdkcZGjSaoEDgu1aj8NPEToBrBmpXLrMzL094Gj+TeKPnMLJGpWaGuFaL9ftLEM2VDmWpQjFNd90
3TOHHIbfK8t6ud+ymeODceLZwf4Ka3NabTezJHBxwtRtC2fTR1PycrzkpP2Q6aeSNzU8an8h4swU
hDaM6xJmAyzgKQADYzwjdgWWrVJIX6SA93BTvt1v1MxwXYWYZBcMP5UTsY50WwrVFYp5Auqb6rCL
439MtEE5B9gOlzOEDGVQcddzMBpwCQwlAuX5L2ptXg6ltlvAo84spqsYk0kxVKLhGgUxqvAbbamN
g9QtKCDM9hepHxXuGoM6hY5Yet9EWKGy+0R6gpVl/6brPL1UoYxWIWio+6MzN+UALwJS0HRD5Ep3
3Wmym8RpObS6LeB2um1GbX9pQJTDKT1xr8W+t0emamEBz8YEBAi1Fbgt5eTrmDEWIQmIegbKqt4q
vzPXoVnjL0uGUbX6VaNBh7zfyrlho4n/iShfR0S0WpcAUuq2CY62eAmwL/YXoGOzIVi5sGWYgnTn
dYg26WIUNCXdVodz674OAP9ac2Epza1W6tb/iTFOnQ/XBsstC8GvVLakof3ZSdVPxGy293tqbmxw
LRwfVdhrAcO7DtGUeCz2qUFPaa66k91I37tx+jUb7dtrOT7rQOQ290POTXgyGSi1UYyHTTYJyTUp
lFojMmzN+NRHR259aRCs5TT85wch1AZYUwjigMqYpjnjHh31QvINjltwUmKCqn/UUBFpMVtZmG+z
vfifUKTQr3sxSrQi1zSByVAWr4HafFY7+YvhSxXGer2GQ13X7O534tz04+iF8Equ5ha6l+Bv0EVq
YdiWgGL2syj+tjgZ78eYbRWFrZFgyDk/ldURjFDrGzc17NxDTIN88qVMax5UGpkg5TIE+/vhZptk
jiUuBREh8iTXnUiZZZB9p0LpLcals8dHyfxeDZ/uB5mppIHPI/uJTpACbEGfbEZG76n439SGXTj9
ymsfcb5v2NX7P111QT6/MXeWCQJVvOTY41TYAddrHAqSoVwlB1946ZpwlbcYiqKl0DvtycU60ok2
ZX0Rl0A4txg2DjjAKlx9ZArsN0TutquKsqh6w3a8GNCUsvOqRzRU8CHF/AGvTr3swcvK1r8YB4NB
UFHNQlhkmmUpWsWEF6QYttSOxqRG9SwISbx3SBEsVAnmRhyqLPwL8HIyuoXXI05CKdEi2D+2P+hv
HD5vemHkWB3J4sJM/nuTmjzy/kq2oX8HDuJG/E7KMYTLXMuwI3yl1Xpjfe3TX0K716q9kzzqsR14
GGTqvHQtUII/BAlQVboqymOfbtVWXjdDt/NLcyXlQHqER0s5gnnZZPpjXx6U4NEMeDjAr66wGoUk
4z3EeL/W4bmsd6WAqA/3fMQGVqLt6+RQ43LT6s4KURMt69fYaN+f4nOnxihP999tHf/+4dQQgq7q
hs5ghjfSKvBhkS0VkOZ2cEoI1DHG2yspgusIZRhmzFfXtI3uUuEFG/lvppKs03phk5t5ZaDtI7HB
kRrWFX3yYGpyuTIUjI1txf0u9t9HCzrMkPLkO1T9rWrG2/sdd0tQYcF9jDe5ugZ5lytVRjzD/CG6
JwdKb3TQy9Y2PFDaWb4S83Xc4rq4sR79oMW/YuckRw8PEgi5lRzCh+oQVd4qPbaN2SP3+7UDMSB+
LfNNJL33yNw57jrGjyV/iZrPZvMaOtjkhIcQmYb7bZndPMZ+G0FvVOGmskhd3aZursWmHR3N7h35
v5VHIvGoHprwcVDtbiGPPpfCMT7Gm1y5PCPULS8nXlNV6yGNv2jWF7H21voZhVnXes7MfJXCUxj8
rR4+40bjaEvknL8H0nSVf/yG6QniwRkYMWIQz8+ih3HPqyFjF4QxnITk6h5Mnqw+c86tFWSU8XJp
u60hfhf94qXwDpnnrKRF2PbMq5KaBig9iiqg/o1xKX1YjBWiRoUfMqVaxt9Wcl6R6c8sW+uYd7kH
yNULwz4uvZsuIBzVRm4FZEyu42EogSGZm5l2rAF73moXbbDh6nfvWIrH5QqpwzJdeFLckjpZNiNH
/f/HnL4pej0vvdJNTVvrdlWpPzZo5OhxswZ2q5d7ry/XVYkUOHDyR/SVy3QJeD13T/kYfzL16s4N
Kq0lfm5lD4rwFQcgQzyKGBNr/8XZefXGrQVb+hcRYA6vZEdJ3W3LsmX5hXBkzpm/fj565t7ppogm
fA7gY8ACVNypdu2qVWv5axxVi+tJfILiAblXMl+38xuqPpLubsmxGiSbLkLHqjYxcUNoPAr6B1kp
nGgtebh8lK9szhx6rORKqQA0OSvKVt13RuIYTC5JdqpKSCq85p8l98/9fbR0M1PXIHSmyw202GyY
sH8WimB26Olq4qZOv4pUOrPo5b6RxXUj3wJnG9wxFJBu55KeeEnNStM4h2HiBPLB7eINMqq1WjmC
t9LxtrhuxLE8dTD3LkL3BfTa0g73pPkpyoTsiyF6jJoNEdguGvpvUYkuZfr1/gCX7i8S2zIlvwnA
o00TcHX4RSlryOBj1KwUVK4TG27vfWPR2Johfih9vm9tcc2urM1uy6Iuo7DQ2CY6Bz2Xf6jyr4FI
9b6RxfiZWxKQMxon7I7ZzhisJEplwcehCV+SBoEh/UdbHZvuxfO+xvUB+ZwGgIAY4GNPYXpOpEOP
8Fwiwg5g/Ait0zC1fDQj3Qj5tlTy19qr92Wwz8193h3uf+viwZkK+zRqSrxw58x1njTW8Iy05lny
tr62zbJ98gzxscb7wgdtJD1Xa/53acWvLc7cvZGoXhhCgnYOAkJ2bxTevBQuFgR5AuNnGXVfO+6c
+6NcMznbZI2bNWE8YHKIoi2c/dBpvfTxJQO278XdVhW0laO0ZnD6+dWuRjLRHKu2nww+uA9JFTxF
7q/CezYCfZMG7eH+8JYOLmlZIk3qJhN3wK01rZGVCnYugA86b6DyUTIPnWDrQBAyW4KXe40EZVqh
2QVq8jq0MAWUmz6oW3uS1w6WLJEQYfNsDe+HnFeH2jAR9a1WjtKC+7uxNJvHWMgRgyuwFLvfarG0
pwATibRNHPEwFVamcXFYAH8s0MZ49L/h29Wiea3vIRnsG0i1UhDyw50qI2qlw9EnriVDlkB+5uQb
eLFOtAHW5KiubEXoWXtFQeKFalcQHsGzjcZRz36Om1Z4i/pt5Oeb6HMj2PUPWMmCCgFR2ZHrh+ao
9C+DvpejtVTxkifgk6gV89gkFv77yVefVESoAAoJHJkJ2r7q+LmUnlUT0ftvuZAcjeyD4mVfFOX1
/tZdXOAro7O4JCKZpvcpRhHZRXD6N6X+TZ39boA7klhe2U3TOXi3b/HHZMK5cEja3E66iKp5GjQY
E4NEduKYkrsQF2uNZ4vb6MrK7HQ0Y4Am8JjzYpceoNCE+DwwWxo+usgOEIK9P3+LxhjMJFBEKWsu
ZjBKRRinYUWOK3wza1yZ+qOqXmVhrf63NHU6VzQ1xgmI/y4OgbRKaRPyLL35Eoxns/51fxxL+2AC
iRDqwP2qztswSqN1a2B3xhnqE1sr3no1tq30CyLy0MN+v29rchrzbQCAc5ouMJ7v+jEKpQvDUJRJ
dKjbUS7tTP4Uj4LdfqzI5cQrV8/fuvUda3M6BJKDsQwEyEAd2jwq2UnMJEcN30rhKKXffWUXuU6p
4Wv8+DGM/U1eSttYHB/6uNzCB4WazGtfdY5YHU3/i9Entmtd3O6jn21b10EHIegR4Q0eo+JBEo8T
qn6sHmh6OkKNY8IXnz2DuKdpzE4FIInpE5wxzWALybOBrqA8bO7P7MJFBNLjf2d2njiEacUN6Lwy
zqiQP3f13tQFB1QXEN1HsKTdsZbW8q9L+9KkAX9qXKMKNc8qdxaCthGJ+3NihE6YiidTyI/3B7V0
xNiSILEnHQqIr2+9BjzFzUBjvHGOMhVhwVi2HANWYVtMeDjnnmesXEPvu99JKdKDQuqVdB/Z15mb
8qFeUTrZJcnbb5XGhpw+0R8j/6A3R3E8tn3kdOe6gs3mQaQYP8IHBjyCOuJg12sNW0vHcmLeBt81
NcDPtZ0iVRn9biA696rB1vs31X2miQ1J6w8letT353kJgkwNgs6NCeVIb/D8TrSMIWM9eTeSNyQZ
Uxx8fz8ah4HBIbwOFJ47IdpEDfK6dj/yj7CShi9a97LyIZOh+ZG9/pDZAlgmyumSWZhnoTjodXAQ
iq3OwIfnDOYKa88DNg3/uIpTEtr/pmduWCvLLKULbqZidocUUt/HaJyaZz/+lhm7qmqOLYrVgrYz
NLvtPk5AyfF3jvxtkh37tbrd0gNmwtoB8Scfw9afrYTZxK2QtbUJyw2NT6W8a5Lxk0oxtI4/hcpF
dk8ycsfhzzr5oylogx+HnyP0ShpJ/vBNDAanz21JqexS1qgEVLYk/6rfkk+9seJcl7YMiXHwO+Ry
ReBRs7PZqKhaekVlnl3rK08oL3E3LWh5Ew5zbUBPWI0QYX5E+tb/oFipk7uHYdwANt1Ia3O24Igg
Vyfo5X/AS/XZm6/1pCTIO4k3HxqOMHTFa0RkCz2tf+nbJ92i6Y78u2hX8ZnvKVmuV5p5rs19Y2ys
g1B/lLTT1DZZfMx11S6qx2AN3bhwFCbO+P81OtuIXRNUhZuq5tlKXzTrx5STr5Xdynmb5mZ23iZm
XF4ooPXoe5nm9mpk7JI2NzMBLyOGxcbUm9GGfUe20a7z92ntGk7r9+FuBGxlK1Et7HQrMR7FsDE/
6nAd2lJu/Yd8GS4YUBUritjcnPy8kos0kWqWsxZOUrF3PwjaY0xSNHm+P/aFWITMDkATuK2pkM/b
Nqu6CNUiYn4jEhIiQb8cPUI8ThLYGz1qbyuubWk5r81Nn3M10wMy3m5VKmRbglMtf88DKG2jFT++
NqTZmbSEKG/GgSGFDfnUzDbznVQqtlxsjafwPwTbNEmxTAgb8fSds0aaiBFHjZpZ54SWmEh6URrd
zoWvjby2IZbQ9zeWZj5RpY07i9KULlA5f41BzA6xnZbqvnJ3RoeUumUbxfeq4R23qdegZIt+Do5i
2KPR3aCmNKsmSZlSWU1QWGd5r477KPoQG88pwluKfIkki1rJUWuea+shV14EuGLCzwrNQs1KYLIQ
CP191pOJhN4SSPvt5lEHVQkqrbLOLX1pNS2FI6J4Zuk5lbmSPlkIOyjNAcGZeud1gN+3ltJMDupw
FCzgu+lG856GpLHr8CgFH83uy/0DuHQi/r+pd3wYKXxrvdV67jkREVOnyY62J4qY940shHQ4NpmQ
hu4G+pvmEJLMDcJBCNk8Qfyp0DZp7GjNV6ni7RGcvO4YUzUNjl3yzRAolRfQTh/cZg/aoxYOa9Sg
71eR/IZEbMlf3CTzLEcMrKRudU5MnItvmVR8FUIFnkmj28VKtfbiXkgq0KVEtwzZRUiUQGTfrqRY
SIBzOomVlDSHLuq8nCI6jdeAGeTOEO9EW82392f7/ZJiE1wvj1WUf2VdvrXZReSZ+zp0zzXxsFfv
Gtl3upWy/PLArozM7vuqlgcRmRT3XMV/wvDZ2qWpDWWLfizHn4IibtJx7Qn+3q9CFAdfJd2PJMxh
zL8dFs1gg+iSvj/7Cmgt9y0L9HPpqfvW/xWnT9TQ/30Wp1WjcRt+OgTxbs21au7TuBhaZ5GuhmF8
KCb9gZXeicVZvDYyc6qVQidfqfjWWdWaraQ8oSJRGZYt1/I+DT/21qvu/hqEfOXML4RSTCX3BfBs
xON4PN6OLeU+rqKRM9Cl50wOH1yr2ED4Z5fHZoI0GLvOh6PXC2CtXrmAF7oxbk3PptVKstoyhdI6
lxSm+ujzxx79pkOP1Kjthvt0Y/6yIHw0252RbQVtzfr70udkncY1Sq2Me+6HDBVitdif5ltKGzvt
foegL06KfEhHbrORTKejeN7nalWLZ2nzklYlNz0xWL8j5QmLRGm9lLtD/6x16pbLQ9a3LYlGSX5b
lYleaMlBohLyLAgAqSgTV96uLwT9TaabNXvXhCou4AESaPtC/Nq51q4sfccsd66Kb5BMp3R5Ww52
r5yMfuQ5pVXOEGzE5pdY7oyYrBAsKtXeWOupm5b5NuSdvhAOLHrRILgTJy99FYiZkhJ5uj9a51TX
P/iC79ll6a3Elu9vUWzAsQ+/A23M7xiaMymuKzQtrLMFYV9Fc2jYP1dZaxe8JVeZrRYXmCzBVIOg
ideYRSh0o2UmbJbs60pxIunIC8wDN2aamV3JqR3SbKQIFzHaB6i1CHLvmPoewUZw49G2MtH5MF+8
YY1Lb+GuA3qvWHTS0+gBWut2ltW49FUjcLl9lJ2uPbqkzCT5GFT1iq9cszNzzY1cVmMhEq8IjXqq
gvRAr8SDylMpXEHULm6bqwHNAqNAypLcqrh19Db6bvoRJLTQMN53/EvbBsaGCYiM/vG7rqZY7dUJ
FeOeDc23U+IC+jyU9FWsZNtvV4DdS1f1ta2ZI6Z7ShLaJOWq7vaG+q1IPhbaiomljTnxQxjEAiSy
5jnJoHJj16oZjt8DddlYIWIm/aOrHCXlQTd29+dumv/5sQa2iyWQ6oibzdZHL1Iw1WPlnodEfOLi
csDwbgRf+K2Tjy1N+UnufpbdSrS8YnROJ1IHdZDrSBWdmyEFfUei0HosRV4FcHfVY5zYg2E5vuyv
BSSLiwfdNVTskK3B2n97uho1zZNQZLBe+iePXkz1VyH8lwBhotT+HxuzE5y4lSeoYemeNVQBkgf5
WG5VJEmHb2F0gq4k87S1UH2KDt8t4ZXF2VlWlBoiGRmLuttf2hrtDsMWTVTB+pOXPeckAaH+0aWn
vkt2pewf7m+ghcwfrwQY8mT4yaZ6/GwHZYmej0OCeZMihS3p2yH5kUvf0Uqx8k9ScrBqxRYVO44e
okHZpP/hyriy/jdeu7qWxnEqk+e1C3JBsgsACVpvHIxuk5x416w4zcVtS6sX6H1Lh2VjBggfOD1a
o3H2A+5rx6irTR9ohpO17r5tt/3XelJdl/Yr87vkqrXpV4Oo5ZvnV0LVFZaZJxLLG9ROluzJm0XC
oR83MfyuavG1NneIMQbetwBg+i7MnKJ4baRVdvUlR379GbNdJooZYMCOz4gaBbpV9JU+jfnW2w47
bd9voL9wKd3D/1EwK8LKIi95RLTUwL4Cepzu6ttzW5mB12cBHnEID3X0Bg0tMDg7R1OzkpxMW+uz
XNzSf6lSjSnaIYlyaw81cmjpRBaaQrjT68nnVj0iTa66upOlT3UdoPtL7C2iV0p2W1SP6Zrc9uKI
6eWS6d6Af2rOLpDmQygKIx6SngtHCndWvgeX7BYbWX4y11Slltzi1Dj2P8ZmkZCJolSnSZOx8fME
RS9PMPr+Fy91bWTyYlcH1YzHwUsEfC93tFuWm0j+FiuweEmvgZs4UucdEpp77KYbd2i0p328do6m
RZu7STYP8ykahArzm85tlCr2E8M9hySDYtUBzrABpgsGhAxG8li3uyb+YeanNLAOcrAzhC/3D/KS
97iyP7/0IBii5SPWXajTt3HFc6KPnwtnEHe51n4SeU0Fq3DhpTNLaZqjA/IFWONsYQcxDIVWtjg3
nb5PorMm/xzL19J9FLN476odrsvYRLEj1T8KL9zC13PSrdVU4NITjiQA9y0dmKSmZzeiXIt1Do2Z
gNsErDx88pujWcB5AOeJV8M307e2QVtcoYTnLJM+3Z/1pQe7yWVMSo6eaZ4Wsznwm64qI1kVpn2n
x9HGD3aJ+txuo4sV2Ug+yGuY6ekWmO0zDEL5RPcDsnXzF2vvGkkcxbJwrgzRqQthCz6gGVB/qdBJ
3Bv5H9HqHGV1ey/M8o3ZyaNcnS8pkdSc6RPOWfyph+AZoaDIQPcdAsIYkqveIdqqNqW/xmK3PMHg
cCi3It7zLj0n+YGvjHnjIgCBNGlgg6VPxm1tgsW068dGhQtpjcVj4UqElnfSRIefD9LQmS8J2Ou9
WWJyEOCDU5zQh5HT0x7pcjze3z4LftgkqqETEII+ndbU21mts6bTQ4Fbr83Mo8lD0Awek8Q8mHrg
SMqrAZPQfYMLcHdIRmnBpgcWJkX0nm4t5mFfFYMq4ycFErukyqGfAMTe68fATGg1+Ig2jAPN4lbK
4MEwIFYDpqPySCbu3ITy19T7JHuflbUreKGawHehGwBVMZPxrj3E97RAVtJQOLcx7M/CVkv58xQq
eA5eKlJqoyW296q9nHQoiv97Wf/W+mwdNMnzmqrxhbPhjoldVWAztLOOfnmrQe6whixbXHVaNMl3
APCB8/B2DYK4lKF8zbEGbb4fsq2T5jAoSPE14H3jHK5haTWzuOCsaXOA1JVc6ZSTmD1O0roRGtZT
oIQ9gHSRkU66WPUucy8pQu2AjqGyIjXhw6CUPcrFJU0es37ljlocuD6R4yCQRdZ/Ns2ooseNEKTC
udf3ZlHvjCLYGBTBOM2l8gsC7JXdvhB5wI8D9z1UPNDrqrO3Q6XDytejlIvUhi5urJyUdCBI6aY1
srXu4UU/JTG5iLxwjkmy3C5q3YuuF3kVtnhhO+zlg+CL/bH1I8rvcXbyLLr/ojjTHrrMHxxf0tdu
wsXZJXvL24HaKSn/2y8QBj8eGl8Uzi4714p56/ok4R8b2qXD+s2PX1dcydJNhDUk6mDlB/Y/cyWj
1Q29m7CaVfLohtGm+qPqjlZrF1g0DS2yeaCKa/WTKRSf337XNmcrGkFT0CgSNpPS1sfczrcN0Jf4
h+vcH9zSXKLsMdHKUQJT52PryratBc0SzqXuvqVFtstjKHNosY+/gf9Wa2+FM2DJHuU9it48/rjs
Zm+/LJLkJolYu8ZwwjrYC5dqLzWyIxYvfXK4P7YlT3Bta7ZPoiAQ3WzaJ10/2kEDgHjNnS5doNcW
Zue8QKc4rfNBOH/xa3mro+0rbCd1tvvjWIh4zUkddiIEJvia89rrpV5LiUXopRf6qTcPXv9iuse8
gBVSKrhAtv7H+wYXhwWwhp4lksekdW8PmIZoYDWVYc/pCJm0YKHOC7muIu7FNUmNJcdFiRAkOeQH
Ctzlt5aKRsrlNCHIy7Uvnf6UGl/9tW6dxRv32sbsKBUxu7Ek3Xh24a9zt9WX0TwYSGC5x9Q2NoHy
2/ptmrv7M7gyLmO2zXuzjt2xxaYl/4mbP6Z1ydu3+yYWHfHVuOZuUFcEMhk621vBB4nxowQBmnIW
3QNZzvK39zqWa2xQSweKti5QlyBk6Hua5Q+soquDxhS9ixF34mZUtMEe03RNuG9p95H1g8efB7v8
rsW6qNzclRRK5ig3wZa2ba0fbSnBtWitbPOlkpxJHzdoSzK3YA5m4zFzvzbNQKc2ZTWbiLaJYPxe
PNDTn3bggXPEFk++tRtx+YNEFtd90sO3ZHxeWcclV3/9FbMzoGW+NQq+AcQj+d3QWPtQfy2tzzwG
gO/2NuSEIty6yL+e+8Bx5Se+RGiexmgNUrc07RP1DUzKugwAanZMYhGWv07u3TPsAHYegTMLT8Vo
2W1Ur/izpbwQaZL/NTW/BHRvNJPYHCmho6Bhqja6yOZDqocHWrQundWSnXmOUnj9TOmkqc/lmgba
0j6GRHXq4Z+YqedPyyrMKy1NeY1U4mkQfJp/V87mwpJyTCYUy4Rh4bq7dWutbmSGOabepbIg7wg8
jic3UPTNL3hgVWsh2bQyN7ECYhoTJ+ykZw8VxTxz7A1xqBSt4SNNSjlzM5U7VUTe0bYJnnJjV3Qr
d/iKvb+O6eqJXAxj2tUZ9qQgRZrhmy8j0TVcrOoLjP6bMn0o13TB3s0nIzTIOTE+CylidXZEGqn2
ss5VvUtbxdsiVQ9lt4+jj4WlfnaFzf3z+O4cTLbAB0xSRX+xz7drlxT5/7MF2oKS+L6A1qM2hP1q
sXrN0OyhYvZJ44WR6V0a90PRKbAMoYmTyHax1kq6aIhHiMzemNhc54bI25TE0d6lb5VNSNuBqX4I
R+uYyT/uT937gz3NncUC4bZF4OPTwbvaGXEoQnzW+f4F0oiyQ0YhHDY8/Tdqkj30SvAYx2BY0Lek
O4A9ImbfVse6tDevv2A21qnTNGv6yL9Q+O3d6Ci0D5UeHE012URV5LRxspG83/eHvTS/sGYYEg8v
kurzeoah5FWsWIl/EXly0Q+sotSnu8fVmtiyHQPOSYA5nIXp51ez21Z0M2p97l/U+CB6v6eWddqO
/X8mXmMRebT+r5mZ8woL+uH0GjOtN2zzAN7+SLO7qHKqQlzvc34fxkzmJlghZWcyrPMGo7xAfYi3
CebqwZHwYW9h0NkuKrdmu9U+D8LXKJRWzvjkL+Ye05x01el1hmPJmO3TIq/b3pc6H/41EOJPHpvz
5AafBXnvr22O6Ve9MzUtFw3jExpu2rBXixYpY6C0We9fPC/kptMbnWvdW7sC3uvrTLMIiBroG4E7
4fStGYhu9DKCyukiaaGtZ99bdKH9CHDJ8BNNnVENHDnp9+jzkhMpukM9lg7sS44YvZT6cwr5cSdk
9BcoGyAN+/vHY3EG4EjiMYG4NfDO20/ThT4OQmn0LxFkMlFMK+dKBLVkgI4oVYRuBXL0ecan6SK1
7TKL1Yw1jnjBlvUHJG/vD2NpikFqT/lZOIkJGubPSTcgHVGb/mXqOBr9BDZMaWvUF/KdtnH4nRsv
prTRgy9CEsOIZ/fqJh/sKD+K0h8/jnHv/wFMRBX1+pNmU9vWjVaYAyNv20S9mLkmHRW3+3Z/4Esn
lBQqiVTGR8emNbPit2kbkKPHp0Y+aG5Yxw/oiYTKR5R5Ipswda238X0byjSuK4vTil8dGnqo68hX
XP+iRE+i2RNC0SZLAmTKUxexDkrupA7hJkayymjMR0nx930N+OhRMH/V6Atqw49cfvO9l66nZ2Xf
hptGg4bCDxx2OKfnw/0ZWnAnN587u3TCpOtaTxfYGQW8NuImBDjT0LRsxa9ZXNC4l23vG1yIh24M
zm6CKPEqMVGZH0oDH3zL3VTio+X6GyFbWfuF6xRDKBCRqaZBeM6YonSVHPhNBMW8+Fa0ta2mG0Ua
2MubRIFCXXvTxq/3h/aeK2daezbaRAc8gcBnT2dVL9OwzOLgopRfJROvJNUo7PryXhYyR3CtI9Qb
W0voj3rwWRUEp6k/jDIV/W6NIWHBrQB4Rw4C5uwJvT3bhFVQilXmMfbekHwoigboiJL8nxvdp+Fe
WZntnToVh7SGEvvSht/UfajtG/9LnW6hyrs/r0srSf8u1kD00r0/C6GDhqitRlv3Uo/g3c+Z9+C2
KaRM7Y808W0rsUaHyPC+zaVzcW1zdve5uhsIiYBN69B9pP9nq2695pT5mgNp6L+bAk9GHxZCAnSF
zYIWvRgCYugsvEi10076T9uaqob6wa1PwuoD9m9z9exSB1JGTyjNilRz5pd627YS3aE11hJxKyD9
0IZTTaF7EfK960mnoEVJBV0c/aPg74pob5ZgxK3gpQ+Z8q47F+3vTlB+Jj/UJwTcy/47ej1F8NpQ
oOi5uMPq6OsHg/b/+hjK30J1jYVgyX+gkMl8EQMRXM38R6CPzSiERXgJxnpPAh0Eip48JRI8SGuV
v6VTBLMA6nTwqdIBMVsYtw6iWLDi8CIHv0hMhWvpvaV9rVPqAVPz90E/+/1VEQyaFbEUFkGV0I7H
cDwV8RPc2DZgoq7uwJT/s2YFp4gHN32H1LWIBGYXYmhUEItA8H1JdcDTSmuH4QMpnJXTszhzV1Zm
IZ1KfEouuWPm9NCyk9r8RYZvTSRgcfqujMycHJOW6pLVhBcx+9MnJ83aSOkX0Tz4Oqp72Vu41oe2
8IaBekv8WwaetE1ng5I6ZSCOYuokb+NHT7GIlrkKAUS6xne2tMWvDc0GVvdahUAFhmTjk6hVW8ng
/r8ERrVL1c1937NoivQ1AcuU7JmDjOiX6gNhrDhNdbmR22eroUAkOFb5JRRWnprvGxjISZCQZ+Im
hTASdbeRkRhZBkofxPmyp31IhvRglqI9cVW70bCN3HGjaJDmOabwOQjWEJILa4ftiT2RmGCiv7q1
rcZqFwsytlvlOc8PKVSnuPQ1va+F2byxMvNNutcLFjlH/9KYUmbnQMb08ElBfqof9edIPd5fO2nJ
3DSciS2WvgFrZg4CJFVCTSm4aF037nupQNpdaN2jBOWCI0uDuomHqN75uuHugLmn1EOy7MvQ8Uzq
xcGwq7QBAxTFxUaMjcFBIbzZemK8xiaxcE6h8yZhibeeniAzl1PpnuQSFBOIWd6+ovsXyo5ftZrY
fUJ7nOJupKr+hkza9/vTMy3p7KKT/zJlcI1ToZmDJnUBnTK151rt+vwlipJPKQw5irIWzy49MRRe
cBNWm6KyMk8panLl1aERxReU+Ib9kFiF3YwhqiXeGQFbVa49Qr/Mhp+7IQbN17RzFoaJ7gSn6f8y
nczvwxZR+aRI2vhSwlUa9Y7+NiJ5dX8qFzYaNujCoT0FPoX5Cz0U08B1QWVfytKMtiydeKpMyQIC
k/pfDakqPnhqskatMDdKYgU00USvSDGZS2vmLnxddJOAxtxLJ7cA4/aGd9YAlRS6sQ+VNcj25Luv
N8tkDMA2xNW0+01QsVv/oAi+PtYKxjzxLW/6nSgJtpyjG0cDvnmxjE0rvTXlpktE2zUkJ9JXWvPm
qzjZ1+AERm130vWdC6T1umv1aenGF8WNbfJwPWXfSPsvRqb+cJYRAtF5MTYhbWtFQDAvpVbZuvba
l7UtrIq+LA7lysrs9vLGhDs7CpLLQOa5Y/6yqbsYssj7e/LdY2uaMv6A5ZweBSzf7ZL1aleFXS3F
lyiSdpWJSIWP7l70oroH6cGQ9qKWHqXE3KlCbftWBf0P0lL/eDCmb5h4bAngpvbUeTWIEomXmDHL
ltX+MwQ4pLHYKe5OireZuFZLf5ei/mttukLBiVLxm5e5jEj2RaVk/ZIRBuJ80xKAkDCaCl4xz/Yq
6o+B1dsFUfsIwW3u/0ng47s/7UunkoTVdFYUyFXmr2pond2ihLf6IuJbHbOTxUePAGI7GDROuXnl
2nHWB4f7Rt+1kjNy5Dt5GpGGpC1qnmila3R0OxOrGp3bgvstGw9yn73FsmN19AHDudptoP5SrB+i
lmxQewxpYsHZays5hXejn0piwAomUQ+TV8j086vkjthkbuyDAvuoiZ64KyGehnkWffbRI4OjQZiV
JdX+/tin43LjmTCJ0jEpbWCO1B1nUaeg+UIfKVbwMasHf1P5sgRgVR63962831uTGRiBuEbQ+35X
H1fLibwDcfeP9HjX3e86LxxlkHZpHez03Np03WtRP/pBC2cXUn7nOq5XnNO7HCXsOTdfMPP3PVAR
ravN4KMe09Qeb4ThsY2eNDV/I6HetJJNhSImsKnkn/1W4OGfPjQ5xCi6XcsnwT0AHFfWvundtfD3
Xc6VR9iChuscMJ6PQmskDevdJVJ2DLKw20exJD0oLh1shVcq9hhWEmgxFAGiTtNPUZ7Vm7oK5J2I
tM0H1Ten1q267h7GWkJ3MXJjR8hRNRG5RTd5Un/xNfWH0CC7ho57uPV9skX3l3Ye+k697Hw/JQp8
BuR9sz2Lmk8RD3pcnxBwbrapKuqoL5r9PuxDb5MgArQWli4aBGmBIDkge/bN7SHRRt8XhLqoT753
VtPk2ayf5QI5kPK5LXvbaL+VnXQU0m7vvlbHzn9stB94r9E3Vm6Iv4mT66MzjZyWYYvSLUUMXMft
h3hWi+5eVtUnOI6PnvRQd6+wmSMDVviO5wVbtYD+x320WsMuBMit2w+ev3U/xM0PT2t3uXdKVf2Q
lW901fj8gwdCva0uwxddkPbdGg3Z34P87msRb+FjCOWhHbj92j4gqVXHfX0i5/HQZ7bVqFAsGvYQ
owhYv3hRgzjSbx00N/nTByUdt1WtbSBeTvRjlz8k5USAevYrzUnhutOsT9rQT0xrKxX0v0/C+XcC
Av6LtSDenROQi2VZw0MXN6fYSPLRLjst/5hKk6qSPPoNcAhPDHh5lHps2Y1n+I/yEAeuXfQovIkB
xTKTbi0ojlREkV+KHHyirTeq+RAWbp9um6SUzmHU0L1UuGEKwEEwk59j6IELzb0m/FkUWufBp1nm
p544+5sflSLZTbkM+42a1ua4S5VIocg4Jmu8LZMHejdyEkJc9oDd6Q66XSFVDWCo0EjLVXCq5W6w
0do/qfQNeUAaoZ/Mf4Ugc9Vw1YMZgOmW58WcJkaXetgk/Uw4eYF7SmKXjVE+GNr4GAknNaqJ9l3p
9R99BSYpE0lEaIYCnejssvFHTymppAknPXygxnbs6lPPoyZQP/+rHfIN9Cqg14FP4l14O5NNb8GP
OhDRCyNivGZ5KIsHOO23bT6shA7zaHS6U64tzSpfSd6lZRXr3hmJckcWRtEWuvqXUJsrdZTJi97s
jZmd2emNq6L1qERgR22eCNM2eeo9al5Cj1j4My7/NT3NsKYQbKLVITaC6+J2AlslUxq/YQL92H3o
npVi6zanKPlG0MKNuLIr3u37mbHZ40iQMkOlVsXY0uDBhOcZHlg7TzRa4IBIVKMNidf9/bEwm9fD
m6eldK8Z4SLBopp8CiLS4qa7GekmpVXK9/7ct/Xuurod3bxDqtUbQY1yyzuLVJKDzlHbp5TgedBX
Um0LO/FmTLMd0geV0aoxdsbsjVosHJPyTsp39wfzDjE62xjzE0x82KtphJVOeA1087V1ky+pKz/K
L/HHQt0IXvAspzRMaGODWMlKU/c8Vp0bnz39xiy3lFJy2ZXGZ6v7PST/GH7//f0TLo0uFKKxv4xF
V+G3nrlul4yCd44tGm17SQs+NbrcOZ5U5ru2yLNz0fRrqcOldaMFlBoyKCRou2a+qk2EceiC2j93
sdjZIcDLh8QYUq4Zcc3UPFM2jY+3+RSw8DynxHF7qtGHCwh0K/9cq0UobOkkJkLLqgQ4HA+ED3GV
eCX0SkXW74uxaLau6LVrFDoLx2F6AaDWRZeESqPk7TckMa7FG4Lo7HVd8FUJLOCkjdttpb4WnCEv
q5Xq17v8GYNGFQoxUHQmaJmbl+gzI7bG3qqjc9+i4yG7UB+RxUJwxSu7bTRGKEG7TqMHZxkSlJXT
Mq3dzGtDcQUxEakE5N7mbABFNajaqEnRGX6/+EtoZeJ+UArkLCwlcvo4l+jslYRtYQlfa6nrNkWR
eSsX1IJzJTQl1UWCFBbveUGmNvJQFnolOmdWWyS7fhy1T1VbgrowLT8ryN6qYuwoaZEGGzeI/DW4
95J97i74s/kM2nBm610bbiro6RiexUFBhCIs4r3WVO1nUfZyJ+LN+Sj6Qr1Ho15ew2QvbDWg0hTy
pihSZQPcbrViFAcpapoEYljJu2QwquytukQiPjN3bVmo+/urvWSOlxyHi05UCDhnp2sIG7kyyiI9
e2MKBQlPtCxpHCR1HcDoa1JK79JTbGsabhA3Yn2m3ptp3q98VdqKZtn5Y3aWa3NjeI3dxfrRDYJD
JJ+QRXZgaUC92m4k3Ukk4aJSYKwS5bFB1v3+sBcWGJJqjf+gGibun81yVPm1r+pFfi5ImuQGHah+
trci8yEv+8YJw+ZZFoLtfZvvaj2M/m/PMb36E8XpPDEWTq/dSm6Kc5mZh9b7LhQfi+TVcC8WClyU
ibWwPgTDJ09eY6Fd8NbARA2SqTIr/S4wMoeMHkUpLf4PZ2fW47axbeFfRIDz8EpSUg+W7HZ7iP1C
OHHCeSzOv/5+7ANctChCRAIEJzkw4FIVa9h77bXXuih68U9rhYfEGGhDSvZstLfGoXy+wOEIX8Cy
uP68QxqkfWA71SVNuSH1LDdd81uQGebO11v+ntUNRQa9dHBzRDT6uK7HSagyYl5V1pdJxIe8oe0Q
rMkY4qOefdGMT/c/28b7bZO10xiH/RdV4uUEvduzYdwFEs13wDt4Rb4oUlGcQhSpdgKhrSkBaWGP
uxQtCP+vRykhfwaWEzeXSvO4nR/sSTnVSXjuxddB3uNjbZxDduDiQcdzujzjq9HYqJIzYFR6wf4P
WxOJHsqnqSN5aj8ap/xgVj+D+UOBl1Ru/Uycve14O1fSKDpmqV8sR2HNKpbloZxMLakuWU/DXfhT
1kJwtUceA9+JNffffr7rwZY9++7zdWkpTWmVVpeiRWO9gfm6JxOxLNb1btSQJgPr1um0IC9dXaGp
bQ4oK9vpRZGzw4jyRkpzQCKCD7lV7XS43B6w66FWqWiHsc8it51eKvSZY/x8PqfZHpdkb4xVvCo1
idSgtZXRNFPQCdlXcYa2bG77Ztm23+5/nI2dcLV0q49DmWDIK9lJL3lYu3P5WGfsBPtZ1kpvtnfk
o/bGWu15sFyjiC0+k/xSmkdj/Nb+iY2Xl+V7jTcb6cb1V1p+ybstZ1DYrpKckeiAKWdvpAvfyQCv
Ji16jaLGr6TXPPkwZFjpQhAalL3oZXOmPG8Q/KC6adrqCzpt0EXgymzIofCKsPmeiOEoT5GbhQFG
Al/vf8Pb+BxAhmeFfUfyTTPR9Wxba5rNUU6zS1bjgXTuqpOe+q3xIKXnQLzo8u/7w228olfj6aun
W51F5jQpnQdteJDL5zzCzBSfqclDATFsEKcTresACFbjntfk1rqCPUEVWlaVlojrmabNZGuzBhu4
GSU/dkP9YtugXMVf6V4b5U0nG60/C8z1/0OtNmuU1pbelAw1zt+xo52VwFXV/hiUWDE+lOl00iw/
nAf09/Abx2MuDo6mGF2BOdv95d78uu9+yOrrorteh7h6ZRc9/EN51uc/EIpBNKP7kv8lFzuZ8t5Y
y5+/OzdBRtgw2FV2scJTgdUsEKIuHevazX+j72b0ez3ZNxW0t1VeCPbUt+kbWGugLA3igWJ12WWW
jvNR4L8h/ZnDXMrnB2X+LHW/tad+Pscm3l+5PzeHqTuae6DVRqrHCeX4INHPKWJjXc+6kaQ0t9os
R8a30RSXrHAM3SJBbtcLk15ZEAmrbikRdOU/OZAvVgWyDMevxj72P1zHEMKJL5bc66YhRSTj2Mp1
mV0MXRzl/EFle0/Zc15+HLNxZ2NtPTPvx1pdkrWcmKHFO3sBKQ/F10z6JDk7qPxtkM/KIiVPRZZX
kTzyemVTzay6TnAzOeng47pHnupHNgIs6L2MP+xkD6nYGg8NNNYP+XLUqVaBgNnK+lz0dXYJ5nO4
eBP9bZqPYf88mT8H5+H+udx8ZJBFttDE1CCurjOYOIrtcpIlBhPfpsTN8dtDFCXpRyQeFVeW3CI0
Pak2Dur817SHaW3NFO0kjYIHVuPgp9crW2pNEUd9ml8knEfzPDpL4TG3cPjpUk+yD7jd3Z/t1nhL
VkG9l2fNWMORTahp8aiMNKHF8pMhPSuN5AXB51D3rYJu9g4tgPsDbl1FaBos54ClRaf5eoJ61st1
l+v5JXUrM3Hb4OXvKeK/v4XiS6jt8Qe2pmcvAsbsHRKNdfvSaHUzXdhOzj0UuCEyAGZIu3LhGTEp
cfFaRsFOTnNTV+bbAZThD4n0FE1G6352KwsVpRFScZlnassgWV2pXab6q9Y9t9qX3hleMjs408RY
GdoBRrunfgipBMJxquaexjHDn+O/pPip+35/3W9kft5+GJAwJ4jeKlrwrhfeCStcg4OsvNhF8hj3
xnPT1n9qTvXbgBqJVNXAhjPoBdSFfKol1WvIWCI3jAiv8Nc8Bo3pyc38SUpOgKE7v23j/dexGEaj
hF+3WMVf/zbNbAbNHKXyYpl/j8H0cVYT10ZYuJz9UPpc0FbevJhz6nd95I7Bg253ngRMKfWPczC6
M0Dp/R+0jLdKPOhpBVAhhVpoJ6vfk+SNHkhDmF8CO/AMnaYv3SrO8ZCofhW+3h9rc+7vxlpd101f
yGYw68vb7EvdiTKWV7PwIvNza09Pcm9eq8OXh3Fmg3vxNGjRQaPFTX2V5PZYDDvZ1NbTy/anHcYm
2OIBXgUcCeCCXTpcY82ATHmqV1SRS4yB0AdIZa9LZT/KtONMI46V7zXxbrx/jI0/FDQtcOU1pEz3
6ZTkfZxfQkw6y9h6TKfmq7OrNXLDYVkO1GJfClCPcjL3y/WmVdJeskQg8osWJ+dGjAc5Hj504Wtn
/ZmFjt+a7mzq/hDED6EYfun612zXgmU5s+t9ih6NvPBBaedb20HVXaPNc1Dkl0JWYq8bo9ab2vQ/
XNmEUYtWI8QGk1r89UT7WMAua5loNJu/ZaV+FVOLYdCXCXO0eJLPRqj+0ArjeP9cbO1VXkFeQvhP
+o2qnVr1hl5ndU4DTuFZLewE1OdD2ghEOO1c2ls7ho2KjP/SuEch4nqCaqHxhYZ2oTPIimt3joRe
oqMelACv9fuz2hzq7WnAxw9MY1UgFhDWTfrElqGKwxhqhIFCfIjJZP/TQMtnw9oNwbrVnMjk6ja2
hvwSazqqh1/jAVpkulNN2ZoNPH4YanSroqq1yhg1Gnry0iF6kJAvO/SW+ntoStk1W3OPr7K105dy
FSAo9EuIs9efKMjLSq4CwoZGGkAwXsp43FmwjcDEWI4yTasyRhH6apcbfW87Y10Wl2buSwxpxxaU
PgDaP1XS1AaPkaSRK0rB5CS+RH3pxOsk54d/vT3AKQGzsQFYSkSrH4Ei5dREbV/AScFZ1DlC4nZw
r7s/yBZIiaYURU2M3W0O1+qzOZWd60lel5dUND4ys+hhjwjLT6U4NMlj63hjj6bJIdAfqvRbEz9J
yBDe/wkbcZmhIjWuq1AbVXk9z77M6DPQ0uICncY8WnEUHBro80g50idha9WxMbGYmLVqDyHdurUR
h6LFaiHpQ/FcnYs8Hks14n8uvBzVr1puBzxlR91Dbnh4jFt7+bhKcqqmGN/3vDa9waHkGytJ/kL/
j+RlWiF2brqtxaAghucEFo2wYJab8F12PuIuk1Uoal9qKbWfm9JRDoK45EmtavkprJ3w0AzV5Bt6
JH++/xk2zi/E2sWmGPSd77H8+buR5Wjq0ZYsqotkzMeg6h+KxJtq+XR/lI0IB3h/Yayw4GRvq+0m
O9E8tnNZXrrgUNe/1P7h+2D8swuXbQ0DSxkrC+48QIfVl6W8NvJQNSxjlfIVs4TQbZQfh1n7WPaz
4QMC7LWkbtwZgP1EGUt6waldhTlzHo15kZYV2vzak1LQ5IgwSWadS03xjeyhP8noy99fzK3D+37M
NS2sqLQWUQYKbO3waofnWP7Z25+7TH7Mi5Hd+VHH7U6on2ZYcXnxpQnLU7WHw25cxkuNY+keQBWV
2/h62zhKIDV09VXkNbMnjT9FuRc/LvfcKrBBe5t2XyqJPP3r616G+5AW9UAVMX1QkoMMJbgiaTv0
/bch+6ZMnRtmX7L0sOdZtBF0wFvlWQY14hpe9zj1kzkGgUb21mWqOOR6+0tDfdxLrVh288qu/Psf
c2v/oMawNJ4AehKAXC+kLKVll09TSYzTzbVrxjI9VSjxvSg99YHeeawxbn1s+qTGuE2Sd8KejXuH
oJEQCxIu+p/rLpQSjNVKYolqkQMzVUQefgFpdmy0h0Eqlqt4h9+8sW3oMyQkgc2OL9K6AK8FU9pr
VUPBqPuudK2b7Lk8bEwItFFZemhhlsPYuV7OJIM10EMLuiSa3jyEE7KppTFOn4SWpRenVKG3SGqI
zmho7ZRANi7SBSnCQcamUnVDQh60cRB2M1cXpH7Ai5z2Q99ND8n8H2pu3DWL6hiREI2Nq2QRKm+n
DFNKfXYevSg03VA73N+SW/AX9WzIfpQcljLi6jWi1T0vVYdaelhIT/hlv/Zz69WWbweNG/bl58gS
iFlgPzvUthu02bHN9xw1tzaKSnaFYyG9mzQrX3/HydRDrPyoqgdpTJnli+j+vj/JvQFWy9gLe6b/
I6svonge5e9jGezc0htvEd5FRMYw4cF81827RVTnSTyF9SVf9CAj+WwhiKofSg11uuO/nwsNFEu7
Bl+NaPx6sfK5ku2qFPWltPDFLsUse2EW7xQQtuZDoKAgPKST666/iCmnaikqvb7oVeN1s+rLaEGb
InERUXlBRGonFt+4hslnYdLqOHFxLa4iBgSxRnvqywbnOEw2wvHJ6vSTxnXpRjsT2zq4rB0JxYK5
8uSsVi+PZKL9tLmkiV0fdKf+OKRd+VDEOztuawEXR42F67A0CSwP3rtIa0aHdxSd3hBpZcdBii5K
daKJiZps9XlXK3Rje6PsT2gPL2Ux/lxtb7NqojQxM4E/S/ltdka8mOudCsDWEIQ8EB2QHwE4XkU+
aT5MAwUsGDeip7PfCpJD32V7uP/GPrCJMZgFKAthwOoicAIuo0yBjqI29nNvJa40o2Zi5n4fn+6f
oo2RiByx6KHx5g35v/4+kllmmUY3zQX1AF+Pf7flNxkVql1lstt1g8GziG1DsAGzWRNsVCmvCr2H
OmrOsv1xNOzhJ+bMmX9/NrdxBaNQe4M8AULFvXA9GzlWk0EJiSuKqP+gD0VBs32g+FrYOo9BQovw
ONoVXmdCOtjt5Bzuj367loQ0BIjQOrkwoLJej06fZ1XyfJUXMVSotGeJ8aIHVuYH5Tg+4ZYT7cx2
o3C9kN7AGinLA++to7ZRRfE00qvqog0hJMpZapUPQk5sN1Mk68MoiuTjLHiX7SaH3GmKwPzD7Ctc
Egq6SY73J3970Pm43Pj8IjYSn+F68rGZD5EZkFLFyvQNEa4PmvwDO4RO1J5l7V3LG9ksoyHqgVrh
Imu5Jhm2Io0GpOMXXpha5r4QVf2DG8YYXL3P1JexLAF6paJGraKQYv0PFGF09cNAIyV+n2mDkJnW
SzWOGLNV/esnkJByEf9CoHZBSVcLkTShkfR5QEgkhPkwhWVwMoJYOWRpYvhSEL8iq6LuhGFbO29B
8DhcUIntdW7UT3KR6AnhUdtER1mS8sWr58mqk8qrTfHr/pe+jTYXuJDCMmEK8ey630vJW6MsVAYT
5eQusL2DvNc8eVOAr3DqHABmd57FrWNNVEvjPwkKV+LqWSyJMnmduQ5F+qrKPyvlEFlPWui2T0L/
nZh7t+/t28gE3w23+oJDJxwZ+Zb6MiTtJ3wCHkbzBzyQPT+PrRODcsqi+2fDAl+jr3oSVrVVkBbw
x6chC49inM5jTxitZtCEk/+wL01eYrIQbuAb6KkbpbirJrm62KlyiiO4sbPT/T1r9p/y9FdEE/79
XbK1iBQDF3ieYiAMzuv7IE07SfRCr+Cw0Y0ooN/SFu5Me7KGWzsfWR+EWrjwWctVfBGFQe1Y3UTI
jNFQIeTKn4zwxzjrr5Jufrs/pQ12Bx15dHnCoYa3T+/A9ZwUYQWRlKoMBn6IR8NDNJTHUfVod4o1
LK9JTaqjOn2znFc51THOIM4ZPsrWeYr/w23LMaePcfEbusFLi3Ystay260s9HVTzIuJn0XyxwgdD
3hloo6LFnIFKAcvoVUNG+HrOcTunFU9efZlx6FJADRHsesya4VEODDdzFIpZ49ekyr7O1V5au8FZ
AgrGFIRMaGGVrtGQJkd6KEvm+tJDViIghpvf1Oe2+ZFbulsm50z5bKi/ZNoj2+A5LdHwy6VPGD/8
61iZE7Owuhclp6W6fb0EKDXPWRRI9aVTrUsrx26sPmNw9eX+7loW8hr6uR5ldWCmsp7VmM6TS5Jl
T6bpodTmklUf2mLnk26czLcEk6eaYiGv5/V0hrCMDSOum4vddwfZzujvVh9bbfx9fz6bw1gmQn1L
jzJE1uthpC6sx2BmPpmkOXTLqdBY66w9RUDjO3fNxvuwBJX/P9Qq7pdkjL2Q4WsuUT+4dno2ktCL
Euk1bhEHrJ3ETWv0MYK9ysnmF4NnBXKNRBoF3+sZGkFJhFVHS26TuFCQDyWBjp44h7Tc2YFbI1HK
woGDZI1Dv6z1uyyqq4WYpqRpLiEV5TgzfS19okvwWLd/3/9oW8cdW3RCSZjjUAHWlS1H4Cw4hkNz
UUqle0nLqTkq1TT/WRhqe2qqMnErRX/uY2s+zrL61MblnvLuxrO49KpgubC4mRNpXM81QXmuoQmo
uSD245s5tnHjl1A6xpJ+rLvj/elurStlAHxGGIn+mNXrIZWVFQTp3FyK9GuYIeD9E8pYoHy9P8pG
wETvFUQPlTZ95CpX8YTpCMlsU94o9G/yjxG/40culU9ywv+r7dg+ZC0uzFg5/fteSCoroLpUKOnT
oL3heinDXkijOdBokHWHyvlhRC+22MFSt47e+yFWO7Pps66IDLm+pBlgbYEciEwRqZg+6057kOVP
mXxQ69P99dzaIQtoQWxtgT2u0/xOABTyZ/WFDdgbvd/jDuy4c995ehPutMhuHgjEPYlhCD8pKK+2
o9yHsdLbZnNpKvWXFMvKsbfs0Gt0o/Yh6itH7LoXt9Cw8EUIT6bLBmcn4N6aLwZslIBJ9aiXrX6C
k/chIhJgKK14qmLnAwHlaxjHJyVUPrbmDsCxfLD1M0RnD8gQ8uxsndWRSMB4mz6OW5zGsgNXKQog
WaDsXNhb5+79IKubMxQFfDs1ai8tVoxDcpqdT9LgVvN/uDaxoaRiAyhOjXs1jETnUBR0FfGaM8pn
Vcm9fLKeROLoflRqiX9/W25NyoFwZy7S6NheLp/x3SUdtAW8aTzlLmyDmn50xHBbpRn8zKgfArNt
d4bb+FAUa5ZywlvFfI1/yolFCS4LxKVpW/aeadceCHYK8SbaMzzYSrepLTr02LEpsAFcB75akDpR
07UXK6oq+NP/FJimunGoa/404lTfQtg/2rOkP2SdrB2FmhcfB7xdj1Ee2dDnqn7ny25MHkgWVQMY
Ayz1Wmiwju1JWGMieCQgroS2q/Wdb2o7F83W4QfKprtwyXSJf1eJp6OOdRc1UXcxT079FNiHuH5u
LUE94LEsy6NqxZz8x/vbaGNqwCMyKQaGM0Teq9NeBPnIHSD6t2CmMz5XiuYmnezdH2Vjs16Nstqs
IgtrrZmb/jLMbjV961q/VD4NVN/uD7M1GWKjhS5GxsQSXp8JdUyCrC3i4WKWv4foKVI8rf3r/hAb
MwH9otqwbAVi9NWFRSN8KQORDpd8Pifx1wqqZJCqBweVxfsD6ct1sboaQfWo6IMwLqnAKnAWkzwi
uCqGy6LB8hTL2u8pqj409XcwPkSjtCGnKwcyPYhb5pf5Q6cknqmPD1ryWiWfdOdHH3qdipb+n1yq
xvCSYy1Z+WWBvhi8x8DL0z8a/VIlviwfYoyT2pPZfzVj0wsdMto/tE+6cR6i7GDL83M7fbk/u61l
hP0Dao6BCrLaq8nFOW3Tc6AMFytO/MLxUY13hfE1NuOde2sLtVygKq5lrhTe6VU4NE1ZlZlWN5AY
ZCCVA5ZFz32tfQ7j8lNb/YOwwXnUrGNpa3iApjtHetlwN9+QHA4JLpAyZD2vN+Q4y+OYptpwmU5h
8jiYxgm0KjEHt9ntE7wN+7A44QgbdLVT0lmHKXGfjaOc0Ltq9pTteQfa58SPo79q5Z9K+uf+19Nv
pkXjMUrNy9ej9rbuk9WwcZxBv0kejdEduZvHvabV25OM2xZ0DxsICbhqvT+auTZDkS+oH56dPtiI
O+i4Min6v/UOYvvRQINLA6pWVHvXz2giZpOgLqGEmJmtK0eY+Xb2SY7RiEqxZc3ky/CxT7OdOG9j
AcEYME6GtctVtUZQg9HKxDyRyyl6fUZV6afiFDv3x8bGp7q8uD5pyyreaACMsrDNNCaU7JAf8LNZ
wdHeyj+abZT5To2YHpYc2HU3YPVqZOPuPudeQKv1zgHcmuob1Y5+cZ42Z3XSuyqr7FIm/8dq8ZBK
xUEP/ry/G5e/4fqQUbmiRQawkb0PKen6kAFQB30krPpSVZWbxxoe9mmPVm4TnCtdaf3Q1v8JVChm
cr3zrN0eb0J0SgPLxOAjrBX5pd4wQI2sBgfs7MEADTCjc7hwadLwg6a/3p/m7ZUJFYhef/TXKPjQ
D3Q9TVWHK0knW4/p96w9Vhqy0aodJX7UttOjpZXyzofbmBzLCeMKyhUhibGKwtBVLpW8LxmvbB+g
sHyvAsQiJGwIXH3qn/RUP96f4O0NxgTfDbjaKU065WGl1v2lcKwHlRaOqPYtyB4zOzQN1BPNJaf7
I66WlDgBSg6JKoky7js32Yeih9ow4r57rhMFTTZzLB6NIbM9XUnm56w19kp2q1vtbTxwRejyCpED
NO/rT4jDj20EclmdLRp+dMpHMbhtbf28P6s1t+RtGJTMaOVC3xeQepn2u9TA0oWdUaBhmKRkCTk5
T6gEIkGbVJU3W4P2Vztl6ed+QAxMmSbrOVD00VeLYXia4iDfSfFW+2j5NdAlIHnhTEDAtMYznYq6
UKyq4izpkzgqc/y1sJIvpkHTvhPm+qMUIAlzfwU21pnnlroolQfWeY1EFLkIcTnSxFljB9OLKEXI
BEYDCjBztLOF1g0/b9PjBQTaRNWYd2S12HqZayhWqtg6REpqHRH/D6ACdvSzOWksEbzHJq0Chmia
71GZ9vZBUpDkdktNCv8KcLL6oxO99JJ2U2O7eTc3COfh1KchApuVzaFBM2Z00cmTI5eGw2oHT1nX
GN5+PUYb2mKuxXt7E84OvBtWbYtzo2TV4KZhUj+E1pz7ZWnhGST6QQLtDouj6MzylEqj/AsGVqu6
UVdLR6lOkEySpe4piXHb0wOkO/sqaHY+5zoxevuVCyq/qOmAxKy/Z5rO0RQVljhbtKHTp500L0IK
oceM2eyFdlYfJdFlnmFGDkUD/J1DrJB2PvTbqXn3zPAjluQXnOKtqY528etTVU5BZYWAXOc5SDFW
ytXACH11nJd+wcAaEbssY/GN8x10xwjuU3dsoKq1bjGN4Z9DH2hQbIa2JjJT+vqjnU+G1xhG8oSG
QBEC8ttTRW45IoloR5FZ/BlPY996Bdq8pBh9qH0xEHaSXFkL5vmQjV0g0JkZ5S//9ugs/vRoN2k4
xy1syetZNvE8mekwtedSVcpD0QiFLkUyjt5wdtHfJfReryjvCvExNzCQ/WpFu9qyEiqVjIUiqx+E
map5rUiwDXIC2y/DIPg6WmXg61I0PTRax0FQ5x9Y2yU7G2wZaP1DuC3QG1jEVJEvuZ50WDZxJRns
r9IanQNCLF8CM0sfcF0FwkkwSUvEv3tc3zYTQDCtb4vTHDZz1yNaQjeaVJ/bszlXqIJahF3trCNw
3JnhgX02nCADtY/3v+0qUPrfoDC9SA7MRY98FSjFfYg3V6K0Z/yzmhcYJTEqHEXpW3U3HYgGxalT
Iv0UTVPkBbNZ/JfhCbc5x0u72roCLaP4kXcdn9uszMbTjXz4ge60go63/jvNRf5o6pLw0r5RPTDX
var+ury3zJ4qA7EaL+JCjl0lgoZMFdMOpP5syiJ+zUxRuY0uo3Noj+YpRonroI3xdBi7svNCovej
aGvJI8z5rEGw8Nparcmeh/C71bd7JaVV6PP220jy4eFBWlJvHLXlbqRTRBmqcxgCWtgtpPJex5Bc
zIpbA8i92L0VfKoyR9uJYG9fSt5IgF667OiIuVE8osRS9dSzmnOPE9DoNqGgDcyRzE4+YW+qWztb
4Dbgoj0BQTIALsBqPsX1tp+tLhoSaO3nkrr2S6bTgqKbYvJso4JsnlZG/P3+ll/+wtXJhvXNzfim
NI4Q3fWAcZhEyRw7zVlSk/koLRsPTHuviLQ5rQV3AqYBj133QlKMGYTTh+LcjYGZ4wzda03qgXhV
0qc4yGYiPSnQhnkni9wYljox0rWLTgpiD6vVNOMZFtQyOXX6qRjQfaC/5lKPHmS7k2Jt7E/CKGPZ
nRCugEKvl9GqFKchmxTnGkeZNjM8y2wPJo53HbyYyipPothrDt6IYglKQBgortAzA3hyPWY1NEXa
d11/5mZyvodG9n00s/JQZbnhRwbuMs6oZV5P2OqmeKB4QGnUC2PdwLOqD/YkuzY2EtLwtC+SSnNf
r5u5xqSsAoF86ZlGP/1zNIbzMevFHsq+cUODKqLphq8hHLF1D2hF4aCOY7U/p3r+sXOCY2rJ/iQh
HjI/lg0KOJb2ZdCjnQh9Yx+BGtHDCMeN1V5fzKOCabo1NP25CbvejcoBi7v8pyyih1p/uH8eN8Jl
GO+LzA5mFby1a+2svCQLF4HRn2WljV+1QOrMh1xKesdL2iD5aCZd8TkN7MpxI4172pcrAXOuber8
txbq6XGQS8tNecY+hlU8fqJY+KNOhfJAjCsem1RSPvUafm73f/XWAmHoBRqLT8FC0L7eiiG0n26s
wuHcQtIfDKeHKtH/0sa68qomO90fbOOsAX4uWuHE5Aucdz1YZQ5a3hTLOzU2vTc1s+VmWfa7DdWf
Ud/6ooL8prd7cd/WqItnMD3AfBUy/utRk87srK6Kh3NjGq8i/zDXf/XZKQ2IQ9rD4oZ7f5IbG507
a4Hc3hqQ1kmhPSSVNLblcBa9+TCGFpJ03wr0/Kr04GjFqfgdDNNOcWBdVloeWWocb+8dxVVgv+sp
2hMNCKmcDWdrtpHCyCf7sc9MJOARWTy1utyfEDEsH8J4Sv3csP8gzmwPClinmzvRyZjsvQ7RjW21
PIJcc8s/N/xhJbSCMMnFcMYFI3lGV689TWDVJ5WL4VHK5r0ehq3xEAKE68D5401c9sA7XGDuRkXq
eObPij77JTxhl5P3K9TKP4hF239/ZiCtEc0AyYFCyKsNlbdOa+KYNJ4xFf9RA+E48z+VMX0NzXqH
jvqmS7N65MHe6COjfkXGv9YLS3iEEtmJu/NkqtMX5N++diL5Idd95cvJPD+Haub4UaNZX2Dql142
iOYj/ibpwZLjGK/J2Ehyd6qKvzFDnmpY2071KpjYMQDBdaMkUN2kTMcTYgrqcQB12DnxbwXN6wnw
xkEJWbjVZCHr+EGUkmU3Ih3OiW4l9CJLXfZI6mC/hqF2TPs+eQjztnnJYjt8iCyEPRUVdu9gFmS6
cW4dq0gbUWczNb+lkHJq6sQ5do7RPpR9MWElo7QY5piBK2f25yhPJD9yOvIcBJm9nFvIT6vsKe57
SIV9u9chv/F1MCyl+mITfcGjWFMzRzpanCZvh3OdYm8D3yZ+TXoRfokp1x2GoW9yNxLaVzodJ6+d
teFYWNN4UKcm8ftumA/dFHTuKPr2CenV4MnmgvIaamMnxwjNUzEZgVvIMd48GnbgSVfqOxv59uXn
9y+Cr0v7PXfWEkK/OzWNrKZdYBjDOZirgG46qUK0Bdex+xfi7dlkFAJIHn2uRdSTr0exaXGV04K7
QG+l1i9SZf4QquVwzCy5962xU3dmdXvfA8dDXFkwQsKZdYeEYgpNzHM0ns28V73UtoYP6NnMrh5p
/cFKy8hvW7tEHtvYU0nbGhnxGVAURFahXa3iurRHWzOouIXEWAWnWA2/JjMKg0NvoBwqq9OHttVO
lRj38OzbJ4eCi7b0K4LdYHSx+o5m3pk49TbzuW9PRGA+giHji2GKJ0U6TZUn9kSRFtBgdagZD+WC
NyDSsJc/f7dvLIpKU5HE83mohpMax66m4F4UvtSK7s2FubN/NmdHBUShxYrJ3ZQ5u2XBjW4+02ze
+Y1Tw89wJI2TbjiuMlkXCV6hP9UL6mSa885u2ti9AOkkQDSFIgWzZra1lZaVxYTWXKO0P4WS+3H2
czD/jjBhuX9MNhaVgRzEgtA8hq2wesPpqrGUQRbzmY6HqPkoJxej+yqnk4eWz/2RNvKPhZnIZFiY
he+pXn+/aAwkU86c6Rw2pBUa/NVDHPlJ6gnwAd1rv7dt5jbqqTcNf2fo5Qists5i37n0MJHg0Wdx
PXQQlH2rhvN8pgjaeyBo7eDxPNhHPqTx7IxR7UpGDG5mRLk/WaiaRHUf72QFW0tNmxbkTJaAqHcV
h4aii+xa50d08ezrmTuDgShPRhZ53Mg7i71xJ5BUAqqABJLPrvXRZmVUx7HU5TMoxQfgcnsgCjL4
t4ZiVvuHWjU78ect7gEKwU2wsHgJQdcUI5DqsUzrCWdkI3uUiLG/4OQYu1Uh7VEWb5eRkRDyx90N
vgPLef0tzSqqhBgC5SzQZVRf7Pp3bz6hh+HSuLqziluT4moDYSMGovCxiu/URmssJ4vVMw5J7XPR
2PA+bEk7dlUr/bi/RW8fRTT9//dwAMrfWCu2tdJYoTFp56QvqgO1kc4bZ3tvQrfXCmwrkGh4G8s5
XDPyR6socnmQ1XPX668qCudy47gxdrJNtqcjv3yG6yPHUJxyjXtFJQ1evb/E4aY5xZZ6Ro3okyb7
ivwBKftjOMknuqRPDRgH3bE7AM7tB1uIeyRCQHBwS+1VXoloy5A6ba+hTxygBwj0LyEC3iMit7Mz
NnIfRlqkJLmbCRzXRJSimcMsyZleZbbK2ejbn31Li1FXmNUxL8NPio4fXC2hvNJb+FOkSj27oLiR
O8/1xzpu/6XQELkYkD9kFSqCxAHgZtenAmCsH7RA1s5VWrhN/rcWfLu/QTfg3reiwhJxssQ3YvW2
ETb2LBQNXyc5SVyl0wSSBAHqs/rE/SULtfkW1/FQ+ETlZAGa0WTwaaGqtZ6IpW48DF07Sl6kGmXk
ZXKEaIvTtfnOQdqobaELSfS/uIPQ97Em2zv1GFXJaGpnqxK6m6WZderSpn8uQ6f2J7oBPGNm12ta
gFVYbf/ZSd20sw03jhkKQWxBijFLAWR1RQ1GanVD0+nnxP6ldYsWzkPh5Mc8UHdu3Y1DhpgJbmgc
apqN1+DPFGBCknRCR2R5ggjS472WWZLpNlVWngy5Sg5VPWZHKWujUz9qu1K1t7cWsTUgJiISeL/T
O3u960KpShqlH/UzPSnPeomxvZx8mlrxMMrxc5jS8Kw96vGvWIlB3ZGvNRTc/D71uOrc35wb5x6S
FpESEYbFaqxDw8AYO/J0/cx1TZuBkrtI5z/TePrl/jhbH3Zxe1lCbQNi5CqEcdCTaxK1Ms4O6rGO
mE8TCu9DH2LZtjPS5ozejbS6PtW4scvQLo1z2jRQz77Hefwk5F/3p3P7lJJ90UxEvYKKBcHm9edr
qoqSK0bqZ0MHGTSGcfAwMvuKSgY9yB1NTJOCne/9MbcmhuQD5F+skm8ppXoRCN4R2ziPA2DoMFkQ
Jf6Ps/PYjVxJ2vYVEaA3W5Jl5ErqbrXdJNodeu959f9D/YtPxSoU0TMYnNFmTlQm00RGvMZO9X3Z
VlvuE1e+Fp0K+nI8AyHArRtUaaiZDf/Qn4KyfDEd0Geh/GjUfyqEaW8P6jLdwlwaih0QEfpwPMLO
J3Iqo9Ap8Nx7wtriXrLuSy3yQxlJZuWXVv/N1f3tcFdKAMSjRIOWGl1FQp/HA6DWl107GU+ZMcuY
6ZI5qCx5ZToo3TzW3liFzkOAkuU3O8tRAW5p4R0sKYdQPOlV0RwHZTJOleJEstubfTJ7qaEtthkw
vpDQMdrwj65mIWh0Kx0KVwpm+XGyrNJ0tdiKft0ezZWHAaMhK2ZI5MWUalejEYqJe6hqPOFroVaR
a4nJTaXkUMIEtWUvVlDIl587oOLTMLqMfOPrrZF9y+XJWU11jej8sS6t6RrZ11IGebICvMgL8XFI
IUo1X7UwPrVfLfk+6wa3bfdpqG4h3q5dV9QP+Y7kzJzg61b5WCXA05B1eVLHn9FseKDsfiTNC6qW
NNag3mqAkNWxhIN7uD3tV+4OHjqUS0F2k0+vsVNZsiDwjcp8Ej3AFDEG/S7MWumY9w5q56pc7Oza
VhJXKkfEh+kN7W7Hv3IQYOUNTAxtNaj26zJQhQQo+VVPLoocqB+MReobwG29KtK2XLDfxrJKRrkb
0HKD+A6lag2MEOFsaFNIthbP8Q75Rz92vleReE4AOArNm8IG0h/mQ0G/N+vXQF80eo9TfiyNUxn8
TaeDE0augmZvQ8khDeErKHurhTmv3d2elGvLgXcbfesFdIzCy+omExa1Fs1MtSdd+S6qyK8a5w99
O99WH5cyQFf2+3rUjk2ypeZ3Bbm09OPeOKXoaTNV57tQzIVkxyROZLTBUdWCg8AtWDe+2eXoYbdu
2o8ydtl6YhwsrfVFdwyj9ijycV8b4TENzY+3Z+LybuLnsMopFtC0uawSWslshKgsPmEXWXh4DEf3
SVzrO56VvCJAr1I2sP/50l00QQETLpY7nK6r58OkxXYpRIQQXjNjvNuI0o9VNXOzfoqPt4d3ufsW
BRqyaBkBJB6Xq/u9lkvTrFsdL+Ta8cpU+1BHjTdkxWketb0ddLzITO799uV22MsrkbAawPYlL2Xv
LZvyXQ2tDI0QRJZpPkn561S/hOPvNKBuuHUfXh3duzCrE12V8nSSA9t80uJiT736rwLuQsu753jQ
T4IcEQ0wf5A2WEVXlgyDQ0CZTA8o/brA0oddXVkmOoZVvZQ7QjN4CMeyukvTPPNtqWx3dolc3O0Z
vTzGlhn9v6CrGW0RF7bCBGW2HiabTyuCkm9ffAsq0e5uR7pyNhAKegCvTYpZFyXJvBWTMSSsmdz5
GaF2bzlH9rOnpvIxVx+S+r4Pj2G59S2vDpAMEVE1MP0XKjVmqQMo6XHt5k3hplgsK19MsaVusRVk
deypad3kUrcsmFHxa8t0RWw8lvo/555MIHApWmi4Bdvr0lHgxCaKSQ5nihMEu4Zylddl+R/KTf1G
hrYclucXDpG43sho+GK8kc73WdCXY6VKofUUG+DeTCWuvJJe+v8QBfGvpRnEaxcxl/ModiXXyaLf
8TTkGK/bA3QkygPxxgq/TG4RPqSfSqq5oMy01QpPzBkcqGjtp1zOUNrNKtlLndTGG8Vp7hG4mN2h
qH6lobUl4H0tMIg+mlzIL1KzWk6Zd4cVOvLTJMmj/SSGGecXMzP3sMUyfAKjeTfGVnpUWrU5GEle
bGy1N6OX1feD/APNiSuRu3gtFaJpAwBhabCfjPJ1lr9gDrjPouE4Z4iGRT9GAJOJctQNadcb9/1S
SKB/BcvYjfXJdZriCP/j3kYXJpKje6tZMGebbcDlMlr/RJbYkiNQzEO66Xx2giyNSyuSzCezTeO/
yEKUr50kCzIFUT3rkl54dqUlPu92/VCaM9U3ZN1Riws9NLUk3w61bl8pg/FMm0r26li3P8fOAFvN
NCu/U6RfYzYnHyNZGjZW7ZXLAcg+Am9k2+Tday/Psit1O504xqxZ8eLJ8OXcL/qvoXw3F7/b6kUx
vt8+OK9sRi5abnaQimDn1zDNKZqcchI5Oi6G1O2U1PohWjBPt4Nc6Tnz+GOrLxaS7JO1AKVV9QVy
hsJ8SqfqqXB2mfVA5bjNwsxNZjdwwv08/TLF3zwO3Sx8DuCBiPYhME8arRclH/aRPTw05N+1mwy7
2n7t7GOlPhYNdL5dEtLv6s16Ix14sy1ZLSImhSY/yDBIW2tJXEmnli44FZ/kWSlY23hwf1LM2nmN
WrPNvDHR5IPaWX2GXY7OBtfV0AmAbubTf50eQYyr6PXMe0SCIrrOYVV8F7UTBa6lChlhWCvNAaEO
aL+EVqK2vpohwxIaWft7nI0ZS5ohiTRfSWb9d0x/PfRVLcplrwlTLHn6SPTwqYq2S3eSgXSfX4Zx
lwEDjBcjhnxyfhhVY9muIWXV02IzmYC3FJC31dRAMqEt1TmlXzc196RC4iNGUso3PUwEb95G5cFc
GInScZYJyXK7VEliD90+55Dag/41mLV6cJ3RqD+3YSbHbt03+dcUQf/WDZoiIEs2nA7+Y1AmPtA6
+u1ClQJPciIuxyabms6fBmSh7s3e4kFT11QFd0ZXmNEBlRizvGvapvsh95Ki7iR0OPSDaUzVj4Li
63cz6LMck1tDBJ7V5fNwxJjO0tx0Vo1yh+Bf/knu6E1svIPX+RNAdeTwYYpzRS6cqFXWhvW2086N
RGkmkstDoaC6p5Rj7DtFLx6iQW13IpS3sHLXgwIE5PlvKIa1SoTlWonkoo/Mpyk5dl/sQvfnYqc0
+zb61wfnMjxELLktyX/hPayGV8shDCKtJPd1NFeE5hen6u542W9kocu/5v2WosXIWUN+DVdw4Y+u
LuUsKvVSzmQe9BI7wPBVgRjQcNC0Lcj7RdliicSe5XzmzQLzUT2/AdK8FHPft8bTFP8Zm+ZZi6vD
0D9Geea2vfE82tpBzj+0ifMzGbbUz9aHOLEXbUuIuKwVRrqKbVTOLM2CVEpMiyZQvKdX5ua5cW/F
tatAaVPwk+02MpF1lrgEZWUyZPTi+GO1VlLHbBKASeZTV8Vu2MZ+Db49QH9/4yhfX63EwRMXaBs6
OrwD153qrguFotaK/aQUuX1IGxvSKkhWD4qMsle7VvWD1Aw85AWauzi052+N2ZR7u3e+JZbaPUzZ
oDxNgrQgrRFqnIxWe5JMXKOkNonv9B7hYWHk5l4o4Zam5NrHCUYYWjj021ByhAbOujhfE9GMb5Pe
xOIpSgNXS/BwDqXscx/Ie1k8CvtQ6Q9ObXnyooIgpMdhqnd5OQH46bwy8w3pkzUEuzpQ3JomeGxv
/b6LWh/FNYowKI7x08BPXBhp10kgU60UT4ryN+QjxtVeaT4kO70K/FyesQyg1KBxkCvNY1Fvfdl1
JrBEB3iER8Ly+DbWcGC1xQtBa1LxlEG/cYtIkt1QmBvpxtUxoutGZXbZH7Spz7+BpIRWiYwkl+pQ
/adZtHNj9Sj+SsLTpKdINK9GMOyNQNkjNIml3xby9HKXaCizaxioUF1AGnaVr4eFSmmdvO3J1nM3
kLO9DKm1AT9/e5dshVkdp5opwsDuJ+lJReygNQ5S+UeJrI0gF29evtgbjhpNap5uZFjnc9mkiGon
wpGeajs5qEPvIrBoDjR3je91j0xrivCCXbZeOqUbcI0LZPUSejGZ4NUDRBn+53noLG4lwPBxcBIK
0lmWL+nWkeiG+SIUDIvQFZ8141eq9Z+krn3BHO73gKZlq5OPjPdqblIefIlSz54+3p74i0zz7YeB
Y6E8yuTQgTv/YSEFyMSssuDUNzukEBA29zQzOlXFPjXuLHi3UBaC/GOGFSiqzS0CamrxcfFXwCvG
V7KjAkKwiz/Hxc5xPnb1Xo3zXTke47inyld7UXlvN/qG5c7lfUFuzIuKG4u5vFBTAH8Ta0It+c3S
fgJbSiQaC12E6lpsebbM1JU2pA5Im7dn6/I6XgIvqh9c+TQH15MVxroBmzQ4OZF6GqzBnSC24xe1
S7Lw7l9DvXXREHrCPJ3zbTl93r1XU8UKlBQXxFMlbNtvrXjf6Mq8C/IfgM73t2O9yU+cpxlLMGBb
JAFgHdaAbyA2miTxCMR7Np5b10yCOnVFA/HHU9VYGd2ko82qIaE3upJEHqKHTvpiSfhSu+HsTA9F
hXSGPNvqXutBj7tKrwx/nDoNvmRZ0WxspsuvgCgEdk5kCyhTUU1YTQ1VBSXT5xSTE3rUNHuOQS7u
afwstLWN/XG51M5jraq4lpqWFXwQTFyndCH/isEvpsl3YHHv89D+Fkv6vA/lJLoL5Lg53v4uVwfq
kPcBxaRWv86hK8Hqp6qQnqT4UQ72ZvGY1pHvdFstjSvJH2DIpZClgHdfKEvnM0oBtc6cLM5OvJu8
LkBQs/5c6v9RFNjNtP3S3h3CQ5VLvlFYGxnu5S1qIDj+xjRY3rtrFyTNHlPhtNgM8svaT2mlKw+Z
kWgfbs/kuvqDuItD9sw9iuQeqsirjVuhUmBbI158Ri+i+5F2jQf8sQRdMqoRg5O1zxk1Pjx661ps
7K5rsRfhUo4LnBxoT51PboomUT5KWMcJpH4GjFz0KvFCCYkPRIISVftQauW3fx8uYE9KTqydxQrk
PGSldKrkdBr2f/hURjNrVjtY8TfmeZ80LSzOL7fjXb67ADDQfoP7wHGFDvR5PFudilwbDTz4ejjD
lCSGMJD8shiH/KUei1g9OIk910egJ4n953bsawto0Q7ClI/VS3XvPHY7FWnVNDP2phkUrHlqaaVp
eu7/e5QFkQg7gwMBtPl5FBWXGgAqMpatbZ5xFMvKs1Mq0+52lCvZHkAGUJbQvJBO52o7DxNkg5wl
rchONLNcywi9doB10h9l4NdhOO4lI9hhqhhm9idJdE+pvZWIXcn5oU2A9CSnXpRM16tVtoKMrTTh
mQfC3ZXNuN1XVnaSreynanRij15N6CaFxXE0tsLL9fmnVbXHuJanvUDl/JC36Su6SpmX8K5zF8Ca
F7Rqt7O0TN9Hyv9yUQKVoDzOmx807pr+Vc24BSeok5xaR9qjqfM8kpA09UsttnzTr21kABkL3RG5
DBrN5x8nbkRqY/acnfSii/eGWuENAw3Qx8htfAn6QXkurRFFmyTdWOLXthevYjYYkigqlqznga1O
c3IzY4nL6V/HSVxQGhmJwXCfB1vejG9Ga6tUwHEAWvL04118wQM3UeoDVyzx/XFF+pD0CHOogSIf
DRyEH0N4yH7fQtORM6neOZnEEYrqpw8yKD7EZl3sNS1zHnk1xB7QUM2zhqj306CWPmRBAIlYaezj
5LSW3zSh8RAYVXKgnfccVKW00+O8PAyxFtzL2mC6alv1f3Ubn3apLVIPW7MKWUitvpvUhkdzYdl7
ymECSljSHm/vw6tfGjwDrFoEJcg0zie8T0EeUovDAkua//KQeA1l4SpKsmeBe3oTeJMM+vJ2zGuX
PT1qJAaxToYQuTrHMskWaj3W+QkG9EOtoPkmPeph/mS1328HulxNHC8clrxbId2xkM8Hl7RtJGH6
gKkoGQ3Ot5mS+i07O5mt56yfX29Hu0yguHGRpoT7QGkHNZPzaGLmfeqYZX7SzN+9dVyYD1nt1sN/
epA+gCr+iCns7YgXgCZgKHRboGottmmkTasBBmMbDbKCmL4R4msDuHRqCzeRIudPi8jL7BbQBnn0
aU5deNQvQHsPeOw8a9g8f5WTwvisIroyuVZfzp1rFabWuaWcaHdzm6vfi06Un5zQqH4GoAp6P061
qHWz3Az/g8SO7MftwVz7WAC4wUa8YRfW904f5BXopSE/SS28lFJ2KSKDJppeE3vwjC7einftc/Ea
pEHG9PGf1VEzhkGT8IQraKybdxN806cgn/YpFn6hkI+OlkBd27Lzu9xtsEZA7yEvZcMdWfNTpt7E
OXUK8pOJDFLp7HPzR2UX97TBmzDcOTzKb8/plXSXgAuTFobBArFbpbt2pkYWOFoMaGWppYAP5/lb
Boz6PhhK8RlWgt17mZbYn0IwwSbJU0rJc+wLJK9CYwSZevv3XB0/AgVsDjgzgMDPt8g8pw4Prio/
qV2SeHpMay3Me2yy+iSn7+YUHwIdxSIcB52NyMs5dn7YMxGLKwPHDoWsdeSO1oIsJ2xOe9T93pS8
JDloofzPz3WmmQyc7g1Tx51yPj6hjPg+iSk/DcoRhribxh97+iNDMXuWPIDeT3aURzZg08u5sh4a
+TaMCwD1y1I+D6o6SZ/K08y5M6C9oD/zyvZvf7Zrk4f82sLpgq1LjfQ8QpUHjgicxSwX4ntBUpY8
pZv98mv7X1swtXTlac6u37qhJRSNZCo/BdhMJiDhK+njKD4JcJjB/PH2gC5voIX1jQ7LAnXnbb1K
PttgrLRp1JgyLd3NvU7m2XlaPu/UvtlSQVu++frzgA1CWYh33bIPV5MXTXUbVov9rlQ8iOCTXH6W
dVcPMFQgrfk52T8aZ0up6tqSAKm0XA/oVoBWPI8JlbIBs4YHK+0/sW8sY/ZjBA/2t2fxSpURIjsC
b2wpqNwk0+dhpn5s4Hk0xUkJS2wOaLW+hHnliek1P+K365e24SZb2cO1xQghji0MRYCrdnWk9Vqb
WLMKJ1S3HsrsNTXua3mrTHDtnHofY3U3UGDJ+7DHo7eJJ8Q47+YSgi/6x0hiadDONlbjtZX/Ptry
a94VwJD+rC2tDrDEMdJdl6hebpWuVn6Jm/ZoaFuuCtfWBpgUEDaIB3M3rDazPHRxLPU8vAwDhEXc
kuMhJb3VZbuyw2AxIYjqkKAA31qNKR2Vqp3zpDwFZp7vmtnSKgDKnXqYxiw65kjubEzilWExJp6t
0MBgGKyJU7MTp2WedpgbF2W4D2gWuyiY/KMjJ30i+lqAPJc3g03rf7WxRtuO4snu65M+quK575Cf
sUvJ8jc21pUVsfCDISaj9kGkVRgJ6HGCqvri0EB1d3gtx/AxkV/1euDlWb6kdJdbbbpb/hddoZ2G
YkOIUwVq+W6R9XtaAr4I9Y361Rv66uwko/xHmYVCHD8Keu/qm1bIbRoNYz71Vjd+T6ckir0yhiLq
D5NeHNtKi2Svo70Q+1qUSH4fG+ZB1yA6+UqXVYaL2671MwFQ8LOdBC4GQdWqLquwbrwpnvQPSCTV
IMlrJ9wJnEWsnd6Gw+hVdQM8cDKqFhg7Qqh/pE7Vg70EC9f0IN8Pf+POHsd9aoqh+1jkZjsc67JO
NLdCk6VxrcFRo11g9UtJMRcJfwaTCQihREh048stR97FHFH7omzOor9wzVETpxycMjTJYivtzszK
OyFnVM+bQb7LgQJ61txakxuFYaO6TY2uQu/IiynVED3aRZVuaFJcJoDc2gtnBJwKaDTqGednC0Yt
vEOBqpz4TK1bpNpdkbW+5hyUVEOSM7hHkHc/Q8kJkvjDPIiNhOjisH4LTxWKpyUIzLV4a5Snit1Z
qXkammCfV6bCGyXyQlFEG5nuxYm9BKJisHjB0cFbE7KrKu7ifi7NU2HnIEjQ0UhrXhCZW7ewldvH
QWzs0Y2Aaykqp3I0sFGFeQKP73ZoFDronDalrxi6ayV/JefLxspacpLVyuJCB+AO/JjLdt2+imwr
bAeZ3QdIuN9xUhUPWqT/N3eg77MwxWcsKmb9tanAlfe5VuzLYTAP0uJScvuXXPumoIT5qJyFxFkt
qSwL9R6LHBBYteJ3zkFXdlTRNr7n9SDAW/ioJLXr1IIELTMRyjNPLWjAhk4pvXXO/Y3tuhVl9R7J
HMo1gciJ0ty3VBut/KAbGwng5UJh6VOhpuFIrYM/z3cgopWQ4gtdw94482FsqcpRJHfoNXka3uaR
vbEu31ol5+uEnQYJgPbGshvWRY9Qxl2kNmL9RAqVeYBnZ9R2J0PeZdEHNXmZ9O+y+kWmdizruddS
s6r7aY8/6VOgQ/JIt27Ma8N/93PWT6LWDEYtaPg5mvaoC6QLzcfW+dKq+zF+GPKN5sdlRgoUiaQD
OMKi6s9sn082az+JLUOyMHaVzccxyS03KMEQCrK5PRDN+qRmAXcBV8qH3ignr8LLdn97f1xkIvwG
/GIQh6A9h0jXqiijamECnNKyTin3Iy0oP8m+/XsESvPcweDNkDVa5vxdwmgv8jzO3NinUpZ0L2Gz
+3JabpllXPlylCjAZFKPQXdmfaQ2RdMVGCVypHbDXtL+gpp9lKIn/U6NUp9n+j8fK1REaG0AAAHO
pq11SvoIj8FeSpg2W743VGrbOdaCemFumSdebnrabzxc+CdwU4Cn57OHiWepqAi14zbZP+RNG9Hn
jz4owtnYiRcpMID593HWG19t6CDIxEmG2bXRq0iiLyB4d+Xw75f8EgnoCl0B/nrrtbxbDxFL3O4X
cZWcQ2Fvd43mykGQuh0AXl+kQrrr21kcEVpFrUmM0r7rcoPjJ7d3txfmBdud57SO5RfvC0NbkvBV
4iojnidZgcCbcZLcAYuoLPsSqrs8018FpMDqYM1+VY7PsZF/KsfxlcbdghJNk2rjl1xU9xaWEJfl
knpwCK6ZBGZQASNtVOfEG4VGr5I3d1VqDcdJy5MdiXcPRVAo+6oNrDsxqcrd7Ym4Fh66LmqmfBGN
MsP5GgvNqoydnPDS4CATGTR+aZEG5rGFQ7BzNyOgbOa4Oxobw754OPA0oclMbxKXTIoNq/Mv5qYB
9G90J316FtE3gypbNP+18zthbLwGLkeoU3BCUQNMGLosa0SamKQEmZ96PM0OmpdSh9nB6EniKzXD
atAp5kkeArcb9/XlliLoAmnCbApH3DW1YRq0cDACdTwpxkeAVFynSHG/5Oa0kX1cmUYed0ss+hSL
fPv552s6Gdub0BpPFdQyREbczs5hBwPQVj4pUbWRISwHzvmNrcMqg7y4oEJZNcuF8m77loHcNWKI
pxOEkMeBLn0p4dOSbykPXxsUZS/4Exj9Xj4FRjuuJTpa06lpoKcOL2EIVjp3W6Ro/50bvDwV3wdb
HX6dDeAdH4PpZM0hC8GTi9p35OBJS7P/cv1n3Tz2UvlYlMdI2vh212aT+2ohyS8ItDUbUZZkvRdJ
O51C8y6ypLs8cU1QJbf399W5fBdktc/mvICKKFfTicLfwdIjNx2mh+4xCHeztPXdrix6XAv4L6UU
JETWEmkjPDLHSur5pMXgLqPvWqN6svzL0jbuqyvJE8R4LhAk+EHg0Po/X4e1xQrPzW4+STUQJ+tg
f5Nb+EN+QXqI2u4uTzeu/EsQAPqy7yOujslkUBNEAIhodfPe1ouP3cuM2pJHKQOHzbF4xLj+mI+u
2v9PkWkHUDPnHcPuOx9rnNSjaQbDfDKeRZ7t6vKQ8T7fU7A0k5/1B0BAzfwx+9dK/dLfghUGzhii
7MWlhDzwMFUKXj5xTKEvknZJmWwcyxf2AGw8CDvUfCGJk2SuOz7KFCeRpRQyHXRtZ0jlSc7sD9PC
QRy+oL7jq1LnCWvwu/CngxKNc2wq+t7GQ404zTzsO0sCThhxRQKOc07oQLg0pl0aV57KMo8ic1f2
/caxfplp8psBOOJfoQEgXwMbeMzoPaAZ+VTE91bfvfTFMc/uGvtX1Tzpk9h4JFzeXG8GVRCplrWO
xvH5pwcXVU91HCgnFA2b9tEpezcrcSn1J7X3ckXbWc2f26fFlTcZREAN9y+IqLS+1rTlbNbTVklM
Qh5Gx9XnzI0bjIGLr83fsA1cFBTyB7O7t+e9JlA95r1rcCSLrDhu/JBlbOdXzcJIhARAeWpROFst
e83obBJqQznlj5J9nHWFSh1a89NvpIThk7X5p8rMd4r1z2nJEpbbDTgJVft1zT5OO3ZiZyunuEE5
IHlIpB8tRpHRcyR9uz3Cy6V0Hml1c/el2irxaDHTbex2P+XgVZW/5FXih/cCYbXbwa6cmEs0etYo
O/HglJdf8+7mlnurRbSVcTXTbn522CBQ/oWBr1qsIOImUDL5E7CTboe9Nkbmi84VPSWdfPs8auQg
nWPouXqyLRhSzj5sXywsBoXXRT8leWNCr42RNUtTbpE/R+JguW/fjbGWo2SO7UI9ZWBkh8GPGhc7
ZiSgdlnlRtWT1CduimfI7TFeXnoLe3YRnaBionFAn0ct29Cc5jhVT5X8BDKsS5pdPr0G3bCRLVyZ
S+Isw1tQ/yRg53EqAaihMmv1NJaNZxc/QwyY4qgEkoNrnWPcozF/e2BXDuhlZP8XcfX10nzsZ8Nq
+HpF4iYpOueFm/ff6LhLmleN1aGXfL1xMEOzXEoArhQ6gNH9gj/b8XdjVA/CObSZO1SYVLDMmsg6
5IF5SFXLMzRQ9FtgsKsrAAwYx8WiC8aqO5+jIs7Uzuwq9VRK+1gkrhrXfr4HQqpUCNNVrrAgzW5J
MV6pXCNHQCKyNNSXcuPqqAonpaTd3bPuQuMPpize6EQ7WfNL3hryHx4BCCbXbmehx5s5x9sfafl3
r45J7ghWO3VzIMlrMppi1MPc1Z1KymUb6Ew0xX4WabK/HeXKRYS/DekHEjYILziri2ioq9nOQsFK
iPNPYpxP1ax5RdT5kplDNJb5nBplsmbjML42s4umJ291cFF8ztX3NMN6qCVKaKei/42y3ECEScKw
19VGf7JdzIm1v42k+rdHezXsIkryts2AEqjnyyjsK7VsaonCJCh6HNYbafJHM3Pt8c5UvpVJ+dmU
9mr0iFrYP+ddaFG+i6ydRy4APSdWEhinYqxq2LRD44GGmTeOrGufk2sA3j2WNhgBrqZVSyMtj0Vo
nGJBay6BBtv+N1V3EkrQQd/vhg9VbB025nRJyVcLlT74Iv4ElBG+xipll2eD9hFb9hQ0rrxrp08q
soFVfBiKz3Jq7Yc5cZWX2zEv9wZPA5u7jhrPIhe4mswJTrGEcP18StVY23VdZN41klXf/XsUmtTk
SotW18UOnEJ91oqwnE/qTI48RfjgIMP7r24a5CNcozyIqTqCyF6ngrVA6zqpqvlkSnO2tyMUXexR
izZOk8u77DzKauEXmWPSBeet0WOO+mhhBrPD3w4onWpLd47Qh425uxKPe5OCAu1jyFhrJN3ozGoq
kkQ5iVgzfxSGM+2V3iY9MERYu8ANtjzAL5/cJLZvwnT/P8VdHWSL31nN04aki/45sGjRhjC6kOGS
iqr998cCGsj4UgOxUtlm6zpxmI9AyDDqOtWZ7FpT4IbjxJX00Qj+zvaDFm9sscvJPA+32tVjJQ2Z
A2AU7FPsGenkseE8LILrfy/ingdajpd3eZZKSVpvA9kC11L8xiz4MYzi2e1UV8UnWbIeJMlYlD+7
Z118H3Ccub3flqzj/CAh+lIohcfOC2wti2HZpekk5LmnDILunym4M7+X6d8Eza/bcS5PD3gFC11j
kSFGc3U1yrSJwkrCuO4018GvDEQ7F53INm64y/VIELhkNEl5AVPJO59KBfu00S4y++SkWeSB+GNM
NKEA87fD/zKed6FW2ZyZ5bZZIutCX8nOXUsv8100IiX6P8zauyirRTgEc9wXEwOyRbZv2xmPvy29
omsL4P2crT4MKs1N3gd8mMzyc6nMvYwWYWe92maKykn8+faAru2qd9HWfYJFXKMwIRlQyE2bvdOJ
zg/m9tPkBI9JPc0b6+HtX7de3RRFeDShZrfU5M8XhD43ddRrlX2aptxXEdESbfPUOMpOjm1/7u+d
tjtg+Hanq50n3ydT6kadclCK7ocTi2/lx6S3/jqJcLX5oCk8fughhInynGmmOwnfQkCIVXCYQOgX
utsnPSnpx9sTdiUJXxaySk2HzIIrcXWJzHWEXjA4m9NYGH4RaXdRk+2TkDte9dvR18Vd13xKWszF
bwd+A06dz52NdTE7lvo0rYU1Nb5OY3NCcEQ7tVONAsvX2DnCeM2KT1n5U0ZMIzA+6OEftfwvb9un
QfvYO5/65Ktlpw+9ZOybP3Nyr2Iv2x0DGxJYLP++/fsuDxRQNqhAkv6QlACwPP+0jbSgVqVSO/XI
Cvq02ShYxfIWvOTK9APatmEnkmUsMsmrrCeoJAn+TWSeKq108wYvyB2vQ+sL9nz16/Cch/XGgXy5
Q+g8oOJkI6iAbu4be+XddeAUEEYCUYOy6NEAl+zqa5lRr5KT71Ll9BsJ8iUtFmQvjxAI8DTvmMXV
AaN3CUI2kQlsKVF3VT7THFTzA9gRXsKO+gv8VYwTrE1NsE/vMsEOatvkYJR/RxHdaWqpodmQ1ve6
0k/3U238uv2Nr9TPAB5jRECOBgCPzPP8I9udAidHhNYpsJWHQTIf61Z8gsztFs4XlQcTVrW+2XRH
0aR7BCkz/dHQ7hvF3in9s7oFQH3LcM93xPJrFhIgINoFaHD+awZpHBwh6FSrX0ZSEBtW9ncHlVwP
GpnR/Yp+K4PnvFjdRhp5cUIjWQayg/nmHkatYnVCd2aiNmj4OKe5z3dT+A3HX08qXqz5FZ3T2xO+
fO6zES6hqFWjQk87mVbu+QhBRutZHrcOoA1z1xSfECB3JdxhUxSZim/6x9vRLpb6KtrqutaUPig5
eZ1Tbv7XTo0LZQv+8ffFrvB2oIu8gEA4sUGgW1iyrKTzYSm1OUmpE4pTak5uxRWqhj+cbksP6FoU
KlcgDIBI0oVdfSc57vC8lmJB+l2jU+Er+S8t29gRF6cepaoFAo1KHUkUr6TzkagAoE25DKSTYWaN
PxiF5GqDmt3dnq/LU0+FRUwNRHmD1UFBPw8DSr+Wck2WTnL9GNMvnAzDbZIfeEv2be7qwldLkCDK
xme6XOi8WWy2Ow86EL1rMVdMY6TIKLXgGR6k289/nLZx++6XpXzDbGQj1uVKpwFAjZFFDqaXb3Y+
wiru40TK5/B5yP+OkfJqd09y0vnAQhDj0v1hy3jwkrK1xKL6wv8bRCZUlPOAXR029YzHx7POnsqa
n52XyM+4psAGgHo/P7bG7wFJsa77CGwfxzdgzFL7gHjOIVr6FN9wabBKtFWd1AtqqvZbihNXJh/8
DQWF5crnfbXajPM0m8KJhujZFo9JGVCQMXC1/luKb7iB+bfX14VeIPc2FUXWFTxTlvGahwGceBgE
qt/Pef8pzr+L4fM8PU5G7wqz2Q3KYTb+VJIbke/Cisx/5/Wzipia/rUvNbRTZtnV0KxvF6BvsAUN
vNxh5BSs+0VIkVNOXy0MGQPoacq0+FmJwO01OZXadBTOxi1/IbHMDLDE2cxU1sE6rmur8yQoLEKT
fzbUwIXR7adycre8WkqUoALppS2qu66UfeurGAuXl7sa0s8G8JUFqPWnX+UMjB/57FTupnjfvqEK
RwRCDD+LtvblcnCd3woA2xbJb3hki4jK6hYGPiT+H2nn1Ru3FmzpX0SAObySHZXYbVlOL4TtYzPn
zF8/HzXAXDW70YTnHhg4hgWouFPt2lWr1jKCUYzdNnDq7FXNq1050z/rv1q5P3gp6hArDujGZgQI
xsOHQgdlwSXINshkKZkMM3Yr6yGoPkvtKfQfmvoJdOiKH7guRVNnmP+j/RCFOC6/y3MZ+GkJRaeX
uUHe7cDv2WE82hUj7WXNLvzK5dHKNvQ28fhF8rLncuj+ebDMLR24lDyADwJnvvyCNoyNovdK7UUQ
LCccxy3UMwn5DUlO9uZK/ft6YiFdnOsrAPrn6HKxlL4+xpVshtwfmdbswlQI7HHQ5Ccvl2gpUGvV
VdtVPvHbRqF4gzx9ptpaBJlTEkxpaMbCS1hIsIerQW86meVL2ykBgiqOde004Oq/3Hcy1x4eSA25
PcrhHOerEybleicV8iCQcTCrycmKUNPRDYayBw+f155dj55FtS4Ua3ELeiRdk7i7sbXemaMBGcxE
eugPXC4s+ZBUlfqJL/D8ILeHBI4AEGjBU0Yq2ukyDmqXpNlGgIzRztIYJhm9OhB+yXutgd7n/nxc
hycmwCnEFhB3oOy1DPVRakZl1xQTNxAHaZsJ8uBgk4p00a7Vum6YIklHn9a7jLC5bD7IejKqVWDF
bj0oyiaeMWFDRc9FOYxrjFfXbA6MCd4TEH+wLeNU58334b2UC4DDwjZK3QK4QkNzg1nW0BVWTveo
E6vgN+ThjXP8hBPpxk1WGYcmSfdFvTO03K6qYTem5a+a9jV55axdvxdmCn1iC2icgCVdzbikdEkQ
NGnqip6F0iRXvbTvxnTjFQCyf0hV6xjaTkHoqNk3xmOSCv+84tA4mXNfFIIR+JfFYce7qo2cG6nr
iQ9qpnLmkk26Voq4OtwgnWH/g0jBnCVE30PJD/Pvqy0ERmhlENeoD4EqO219tuBGaDWXiufu/h6+
DkwX1hZD0lShbf3Rz93J7I5m2duidyyGzVsEgR8sCtqLrKxFiu9UMhfX32wTyhCeQ/OxMRY2Ccfq
zhqq3K2hTLADqcu3kZydaXj6WaljveOyCh+jLoQfuE3HjTLWoFkMA/pP0co3hRcJP4NMWKuT3pp3
srbwtMCQBPZncW/5nTI2YzfmLpUadlFo0K3YdAbg2+hH0CfldlLXOd5kDtNyKqgvwApI2oUgfWG0
MiO97ms9d7MePQetVuWjr9K0WPapT0Kk9g+m73N7CYKw0ePUe0Qi9nsuGeWxLxvz78pmmCf+6mv4
CtSUEbgD3HJ59AsRvl2jVHN3mPJDKem2f67GYlN3tW0hoRTrD62FCMkGoZn7lm/O/fxQgUFARClj
4ditcKTVffILV2ybt7odo61X0hcta5O6jzLRgHJvyn7dt3nlU+eOAjz3fHuTHFq6b00AQyVMU+6G
ZASB5UdIgxWt4FT0BGzvm7oKgWdTVBaBZRGE8Rq4nFd9GmuCHqlwDe+HIr/p1tv93z/vksW60cQw
47R5g1F+mIf6wWX0EhIYiaUUrma5hnnMu00TO0P9aXwVtA1awfet3VisC2v6pbVQnvQ+SYzCVZNX
Deli7Rz89NPPaMfct3MVb/CQnF8M8OX/3/9f2inRSok1cywgCN+MEB/2f0tuedF/hWDNiYdyc9/c
jUW6MLfY/KYljAQumJsQTYs+t2vl3luLBLIJqAE9nwQOi8SnJZhmFpL0dBO5soX6sz4+xN5frzxK
paMjgdjRyP7vI0I3AT4vek9g21pYlEnS0DXBQpnZYyD4WxXdlP+dhXlOP2y8OhBhvDGxQFuEsE1j
H9KUkTTifSvzhlpub2ppOpSyXIjkGC6t6FEyWnGYl66v7wJIcZOznGb2YKxAkW9tgI9mFtPVwaWT
1/VsBiHFJnsI5MP9cdwyAAYe4DHsDOgYLsL2odHHggi2dE2zdqT0OVsP3m7cJzOxPRKbPAuAKyzO
ZoLYlkbioXKN9gFm8la19WO/iYnZFGMnhidJPqDKPWyHg1W/hYG6RQk9tnunajeatCPbmq418t5Y
vIsvWh6rLCrTejAqdxCagxiL8waxs+BvJ64lJW/4JcKyOXiia3XuGLncJlHaNvBIGvBQ96Mjdn91
8zEkfJAiH5738/2lnH/XYkvSlMIriLoCfEhLfYZB1JOySIvGbWG4dEjtIKJbR8khiSiR/rsptgyi
lZAMUMNYXB693pHKD+rGnXrJUdEzjXjnjfv7Rm6sEi2oc+BDUY8jttia2B3NyWgaN4WtMk7pgo/j
n0Y+PpR9sXLXX7/i5gSVNXP+kxwgbbUI/6K+xivBYu2iavEo1fvRYGuqr4rxasS6k6rRLoaX0xPU
Qy3o+yBZI1e8Hit9hSRD6eAAswWv1eU+UeGKhCi8rF0+BLjdn0T+7AmbATnR+3N6vUd4pgC8e6dh
Y0Mu9iMs3mGEHl/tSgJU1lkOQ6a8F/K1hMv1NQnwhgGRbJl1MJfsew1Mz3LWTY2bqZHdS5/z6Igc
+KjALz1mTqke74/qhjkSDmi9AJflv2XxZGgUpaGI2RA26V+EdgcGp6sdsf1cOVMprtVPbrxPIOT5
H3PL/IoEVyNs4GPj6tnvMeoQx36syu8SckfeJgzNY+SpdhP9d3+MN1YO7a93/hwSDXRxXO4QL06q
tEKFzQ2R/lK7x/kx6xUr2+PaXc3sFxw1MiokR5fxp5SkRTHmXuMmBY2gtE33ZFC8DDjq2TOKFX91
Y8/PtONIDlEK5f24ON9NR6LIDPvWHaPsvwnmgAgURzVJiG6uxfI3Jg+s2QwDo8zN2OZP+RATSL0Y
FY0itm6jvll++Wuy4h+D/++1Q95oFO/JRPGMJCOyMNNqOgr1Udm6ffTsRa6m+K+VthWEB736q/d0
avsk9i3pEE0opSr5p8w/3N8k1y2a8xfQ2AYPGZ2ikCZcDnQSPegO27x1LTOB883uRcUO/Ec533na
aZo2U5I5lPXHAL7DU8NLt7Ce1tBGN07jxTfMm+zDZMty7o3T0LUcfhIizVOrJE8m+rc1xIdIgX2f
xDVa8lvLS02OJysVVM7/wnvnrVz3YPBaVx4PwfgnKwK7yHcrUzu74Mvrlan9YGQR8XUZPKZmPLRu
0j92BrgZyRk0en/FT8qwT/xjpX8NX+/bnFfryiRQKvYUxfuryCmXEQxPoR1j24aOgoIRAijZV09b
S2LetAOFGrRBvPkBcF2u2KRbQZroSuuGkfWzR2bGDIRfafR1VNcIA25ctMyijgo6PDvs0WW6auoi
aRILTFlR/hTGz02bbUvaSklcbvrE2PYTxZ+WNpnOg+NieBOzekUf+jrivfyCxToK9VDpIUJPbtJV
p0hu3rRgbT5v7scPg1zMZxuZVp9R9Hbhnt3WUmBb3ZOq/y/HMX/Eh2OmeEGY+62K+5SzTSdtjX5t
GNdp19mbQAoETh9QEk2flybaPhSRFLNmb6J+Tsrn0KdX1gkDp2geSNkctUR/yEJHBQgNOPolNrUn
X6fjaaiPYkFhRe1sVaDdCZkXs195GV0/XS+/bXF7JCX3YW8y/HKLTDLPibN+luI3GibsQT+NlbwS
Y9zcuYB2eCIhLwbr2ryvPsx3UMdtrQh+57bNJ3GkMmmFz144l8jl52n4lJGwmabiORXrfaWJBxTX
13o4bx1TrhbQKQA5uc8WQaIOC8Soy1PvCn1lI0Zay72tVL/VNfLkW9t3Zs+HwRmEMXLRlyPNanqn
Y0vqucB4FhXH4tdUjvZ913brkkAehkZeWsxnRo9LGwpUx5VsRINbTuU2Ep8MeTs0p2HwNsWwXdMh
u7VX6Mqhz4SojZzm4sinVit4sp4OrhB3Th9Ee42GHJxM2WSPXWTYJXyR4ri5P8JbsdRHowsnUAnU
QZI0HogS/wTxzjAoan/T8yMB431D12XmdxQPOgIznAPU0mK9+g5uzVzHkpH7zqyZmpnVoRWbz/TL
bbz4l5p9zxq7DGs3pNcFUbu9Ln0vwp+50P3QQ3M/QeegV9l2kBKnULxdieZB+9qUcF+L6f7+x16j
vfhYwOtkOGcKG5oALhde0oIA2m3WIhUPbb7RvyE64w9ba0ycNPnVbNPfIU1vf2CvGLzfQWl3K0+9
+fcv7tQL+wu3CRveUFP1Zy9E8rE0hFdz+PdGzHmMNOmKuChyoMuMh1GFUqKV5eBOQ7BB8+iHqbzo
WvOc5m4wmXYNwDtv/4J62xqTtjbB82ZeDhB6yLliAMaL9/nlBCet1qo0mo5u0lq9I5vjQUSTidYx
xfsshN0vUYGLwG+EfVjK5TYQkZNrjWgzTFK/Eo3eOOMaPfpMBlkyaiqzP/vgMTuBgLhJI75EFb+X
+R/Rak/okDm9ANT9h2it4Rxv+C3gJpRJSDDyEFy+XqBC09S+6UZXNgpH8oeDWmw7o3eGILGnAIok
/wFsxVj8TNWvVWm51c/W9x6SaI3y4eYep6sRolMS3wx9cW+aWW0mfj2NbpO5ESQabWDLyqPR7U1j
Oza7zrD2BZQCcBEe5yYeMdyJsFRJfzLNX9ntt24tukUo3FE7gVxeXLi+DiVPvxXH0a3zx7Zwoj/F
xursCeTLi9xtjefJ/Gb4K23qN43SuUS2D4QZqM7FGfOEaYQeJp0gki+2A1pkQQtjNnzvE6k90C0m
KQfZjv3JLtBS9Axr9Yl+fVWCo5xpN5B9YgWWKE49zIfK0JTJLaOvMBw91T+Zoscyskqn7EtIoAtH
EB1EvkC9VsLBb2tb8v/rsuy/IP513+NdOxzoWsgowX/EOtAjc3kKTGVEdEYWJ7cdwDPp5XSklfif
uVMoEgLjo4eTtm+u08VlE3S9plRNJbpa5Du5IdtJav9Nus//PhS6jphR4FPcpIuYy4zQCtKEUnQR
oX3sZSO0FfgH7tu4kV2hA433M+8RgNHWcscKFegS2hNEN2gfvAGd4IdQeG6ilwRS8omYSkFsM1DX
OnRurdK7sjrug/LbkmFULiLItD2soiEz2v00xlvUtNeADLe2JURO9J0Cx54paC73QhAbWoLPEN2c
31/F3h5kwyvifT+LINzen8ebA/pgarEjJitLxCbRRFdSp203PkM56vzvLMxf8MG9m2idKWWpYkEc
QV2UuW0pyUrUfe3Sefi+YwjJMrPnFiFvEIWyUWmpOFcpY5QwRGRkpemfB8LDXuVBCoEDRdFlKdQI
6k7Ciuz6kJk21T5BEuz+VF0Pg1/NlUxeiCobkJnLqbJqQaijOlFcESHPKKm2PZj2lBL2fTPX24ug
g7fJXMvB2S/fa0NFoitvJtUdkX2NxWMzhfakPYTxWhn0hiEOJxjlubeSCH5xwRlCKnd9LKlu1pS7
SA9PhWf+VWpwr0369f6Yrvcx1IqUXIG0zaDaZamBp06WwjVsuFwqdiD+KPBs9y1c9y7PuC3wW+Te
KZzAwHm5Os2oatnU5KZrKM6QPjXleK49CTfaW3YdtRmAVeGnFvY1INFnC9LtlQ+4nk2qobgEoLmz
c1imr0OA/8OkhpYb1M9tK0KJ+6xXiEuEK1ilFTvLvqxh7Pw66ALLFYLI8cLI7sAlydaxS37dn9Hr
wG8eEEo2zCa1qGUgNoyiXI1dbLmF9TzKD7ypbQ9Srzb7KfnSkWatT/ftXXe4zNtjfqsCKAXPbixW
MNe1LKb5XHC1oFERozrU0oOY96fKFO027RyaxOHSoI/q2ZrOQBXtWviv6BXufDqrgfuEKxHQjQmg
qj4LTtI6S7F7cVEqkOTNlZ7gZOTCZhJ+xq1yqIRyG3ojUHCgEKswsKu1xRBdCbPwHXUQai6Xe9jU
elSe/XJmrH21RliABb9qNp0h/O2REbw/3bdtzT6GqJ4Fli9tNVVbpYHZ6y+tqY0PYV2/mTWSF1VZ
GbtIU5LdfXOzM7l40Mztx1BJgbMjpCOQvTRXFSguNZUGpWO3KVp4MfV9V3Wvqu590bt4zdpVrmDu
jZnxpFQlQOCIC9fmF4Xa1HRUv7TGN9342pX+I1IlDTrfGSq+eBJHbdcm9HqE2FRREeDNgjbpsh0M
gfGcTALtmVU3wchVNieCr33VeaWdJqPmaBYA9fuTen1k5nFyamZwOhnzpV/t40wq2rgxX8oKMjps
HnJDr/e5L0oHCpWPSutFT0EsNPs4z77nvJYdKFNQzwwm/TW3SrRN6hOFb8/1dCTFy26VyuLq0pyF
HLlb5nWHg2dZ/zV6dMPpFDdfIgF98RT6DL9NaZRLX1emYg6FLjcYhmAeJPTDfVjLqUgFqUPFx4dO
8pnxfpmaPcx5HZJQzRtwWjt8Vf6OR9JhKoqu901fXW4MceYI4W1Gtw89gZdbu64sNejaAibJKOl3
UkXTAx0D5koQdQ1uxAyvQOInAmumcxF+aJZfeFWiWi+GWOk/Rr/F90uBan0z5Kn+VTYpTnPsfevb
RI9kabdeGPu2gK8pdsPY00XbhoGRHIIp7/ZpZfZrZLS3pgEWaMTiILylhDP//GMk6ddi2s785HCY
TU8QuOd2II/9ymTfmgaEuWdMI+At8tmLadBzOiFr2fNeQBUUjxPRsWVLVUyRGDEkW5/0fB8bo7lV
4157kRQga5le+E7Tp+1WMCNjW7RyglpYvMZTdOVzwBDNlHxzYmrmFll4uLociliM4tRNZTk5q2Eg
7X0vac6eL9VOENInAaoYvimzHMF005t5fxdeHbR380j2zGIpwMCW0x+0odgWARBmI7U2WSeG23jy
QvJx5T8jb3S8jUkkp1HSkuE3vlzpsQwTaCvM4ATDcf9fkhJwd6FUHcY6EYHeBu3P+0O7fk1icJ7c
Gek4v+sWN3GsZ1qbhH540uvf6vC5RyQMMqhd+FbIqA4E5c4THEFd48y4uiHR7MJlsckAkOJhFzvN
D1AjKGMzPGWKilxkKfu7amrUbazXhR2O2Zrc3VW8sbC3uJF7ZBEK3rWM0ngs+0+I68TgVjXSi06K
MsD9OZ2d0oW75NqfAw3iOlpp0BG8XENBQrqkpavplGokcjLEnaKODllV+wXh1q848M2VAODGbBJL
wXY4E37O2+bSoNyqqlC2SXJSwidpQuxtOr2N9bAyrFtb5cLM4hRKZa3CU50mcKf6e6DcRuY/Sn64
z+Nt7ntOQhGvVcxDIZkr78+r48+EfhzfPP4P7g9e+WQwYiE+icgSasNjlLjlAN3KibqFDS+njn7t
vy/hR4uLe6cX4kblVCSnanwRrGqDFI3/LBS7CpXC+5ZurB1ZUDQISQMbvOIWk2oIaIjIoZyeVKSY
py7cp+EXJe1fJnlNlObG+uHd4Z+ae8gJbpadpWYVWc0kx/lpzA0ILjSHeQwHB4L4KI3gx3ayvLG1
CCT7/SFepzuBA8/KgO9duwQsi/XrqzyUe2OiW7tufpSDM0425JuGtZODbZMepaS0K3EvhclBX6Vc
uZ7fS9uLlbSSZoCHXML28BrAJZNkh7RF2PHryhiv0A/vY0R/jHQMVaYlGWIW5Y0ZxWV+EqRTjYpr
Xvv7wXuKrEfEN8jW0d540oTf961eu7V5cP/P6PuKfzgY6fxibdo6P0mNsBFii8OhOml1lESYjafK
QRHm+32L10fx0uLCcVfBEPnixDC7+uyLyUaanrN6V4absH9BSwLw6v6+wau7l2CEyjpbdk7c0il7
efabtMg6Lub8VIm600nCxjflQ5qtkFBfpzjmmIe1Q26DHAfooEsznj9kvBmD8iR4SEKRKu42PdI0
tqLUyrYp+bd6iMVNPiBikyhD+hV8c+rUvlEc74/3xn6lIkQXJs1K75H95YdkoxdydWrFKVR7Hg2z
bswD2Fk4Ndc6Lm/MLE9U6m8wDVJnXGK+8oJCF7ma4pS3o52Jwwl1eDsCint/QPPMXd6G3Epk3Mm5
ERxTcLsckKWmsTZ1aXkys6TblYEIs187ramx3diXNGpQ1IK+g0TR0kodTGVchWN5ouy307z+gV7L
c/QohON3STB/jsm0L/2Vs3DLr10YnT/qw/ELen9sc7MuT6OQH+PoS1mRKqkeUqGzs2qwDa0FiHgc
CicThDe/Ck/3Z/bWAtKcMivEUL5CqeLSfCcbQ5B2UnnyGg295sbpunbbCPnm/8PM/NAnX0ppYem9
vYnEilWo5SkQKIiVaolOr7kbC/2/+3ZuODNAgf9jZ+GpzSDUeurF5UkzjnJZ0c31WcrguHzKE5fG
shV4zPzbltvSnPk95k4V8P2LtfPbNo0DrapOQ501ZzWP9C9tHlsOtR3Y2XO52EZS9O+KpIRoVL05
bXRGXPMfGAn5t1JNq5MWBQc0eTOqfpr0m4RbrHyCXoIgv52yvZCsUfjcmFwIEil+AfCgPrWsuEqU
eM2Ctv7TpOUoUpifO6RXN0MWnzW6W8LGNBxLoF51f0mvz/6cMZYxStMzD/lFcBNTxE0Toa5Po1FR
cZaS4Eut69H5vpUbgc0sOENwo/FEJp+4uCOyMhWFMFUZXDrGhzoY9QettMKNgow6veRi/Skv++FL
JLTmptRbYRfzCDusfMR8811uKD6CJAWKCZCmUi65PI16bDZxIln1SalK2UZFjsRPZf2U4F87TiPI
MKObG2A9LXXypM23iGVbpASjf25YmfMYpMh40pGwB/Jy+R15DbcnL/f61PIc3lJ8bw5TlJYr1/Kt
lf1oZREHdGZFJSMkwwVlV78lfoc1ZKyb7f1JvT6k81i4eGcJABocF1Y8WrvqMGVOpbZ8VBovgotA
/x3Jwd73fc0J9HYFInHtUjHIEcUkIEzOy+XkyWWYKoKFQU0cUYkLpN+y5KGC7ldrKofX9zyPQ50K
0dxMO9eMLy2RZjNoCqmaU1391w1flPZnmb5V3opPvTGBF1bkSysZ6cdBKfPmRP4ISmdYru0A0Sfo
clLZztQYxHUG5/39VVvuDcIRKoVzwR1lD9gVFkMbK3oorFarTuAOeuQ1SpjTkkBdeRRehWxLM4ux
yU2RTUNpglE1UTmU6eZHYaz/43X0oNZnI/gzjvUREHn+j3tkaXdx7U59MSTkK6uTpX/po30zvg3R
l/szOPuKj77k3cQ8h0Si5LuXDs1XKRcmtV+fjPiHXCPjBxwPVbstSHHIDwGuq5qNAtbKui03iwy+
Gb9B3ZLMxZzcv9wsI+oXnueRXA8TW/ud9cExMvVNiZymrlorscsVdHZpbOEuiySQg9SXmpOVkNHY
iZkqlnadjeJD1aEXYE9CPD4MA+7hoGaDoW8FOasDp2kr2J40Q/PCPeLI3dwuV8jJwStrw3SSOKQ9
Qg/RHtsUXS1OB1lPgEMohV4nTjl109/7C7U8xYwCBNssbkAWC9zrPKUfIkCeXb7eJFN3UsYu2gsU
AfbxGDwCsI8O3lhla5fMjSWaTxZ3HZkl6sqLPR8Wea+kSdKfaA2Rn8O0Ed7qMTWOetijGip0Nee7
mGKwO3XnKHEhbIpCgb1MjzqHspjs5JN8iIpCcjRBkI8Rxoh90nrtO5evYeZlpvRBj3bGJOBLL+fF
F0Z1QNmkP0WtZ9m6nD9qVlV/R26zekI8W7EHclbbUs/DI0B46aGCUnkF2XV9hmaQzFz0BCXDNbfw
QlmfKUWey/0p7NX+gRzEi0Dv5je1KpptKAy524bem+ErL9K6pMd7QeryAM+FBFwvOVWelUv0biKP
SYL2ynCKfLl0q8QbdpqsjBQRgskhSBB3sUK7SysJ3ZM1IbOkpx3ClaVVbFO/6H9GSZS9xI0iO1Ev
QPCUaD3vezQqFESn7bhHtAVhRRxdURkP6HyUj1HRxS8Q6PROY6mezYsEmrLc0xxdHD/p4WTtOrHz
D0Knv1Z52TnNKG4FAjS7Txt487MsX3n33fDP1OQgYoOwbg6ylzilzI+rJBDD4RRYv9pc3vgj4kDB
F4j/D2YsnwYP0Iq8IxJ75QvvH8sbx+TC9MJFUyqEQXtE5SmTtRct9l4rXfo2WPFL3T3EQh+tOM6r
AHTe7hRg51Y+6qJwZF5u97qAPWUQk+EkRRE6CuomghYOiJ+TyIqdC42jNPlRKAAT+Oru/lCvijZL
24t9rmZda1RGNpw6Y0QPoaSzYJI3XbJvhZ+pZziy5W3GjIZhtY73fbgzRNMB86kkawixW5P+/ryA
zwxo/DJ2siJx6lBtZr2j1qbDSuQi7hApGOu/1N1Xbv/rGAMmJTwureUccijlLmfcGK1aqbuJAxYJ
VKA8TTpolVX9+z6CKGhOkig8YAD7X1oxlSC1zMgcTnqqnbsAJSiVppv/VIte87eVdbwxfZRiVLBv
+Ct85/zzD1dJbvgNZIf6eAqb8hAGml2ZX8rxqNJZMPaCLVnTg1ZbbobqSUD1kbGOVmDnxqE2fmcg
V7Mq2d//pGUwjO/mpcirH0wmmbHlHI9D5WlFGU4n31N5HrZDDe9a0jyEIxfxfVPXy4kpjMyD5/Je
Pk8tFImUbEqnUzzrx4RE31svV7LNfSs3gg6uItwRzfYgfXmFL+a40zLBDyvpFPtds02SsDkWoprb
han2+34U5PNI+RZaQd/f+aVibPReNTbws5kbrZs6ZKM94ylKrX5nepX0lCJttDfE3nCCqkXvJpBa
5WxBBbcScb6Lpl5eJ2QqcC0amVBg4st24a5IkF03I+U0+umGlIG6DdAe/qu2tl7sNMOuRieyUUWh
szfcQNGTfZvmc1fZxVo278aemHuIKTYh4gKh/fzzD7t0anPR16VMOTWEolnxBbGkylqDe1xHVe90
wzMkkIUCTHFpBDqqLqijVDlV8RsULbtorLdJj1hMsBanzAd4ObF0RfP+mvElIKMuLYUKtNiNniun
5LsuHIxtuR+jfVbtSP8ID1Pu9AdNstM1Yr8bu52UHXSCQB1BGywJhKI+ZDnDSTtVmv4wlqPqaFps
be9v9hsrhcealX1mVAOiwJdDU+Q+VIe4Mk+N1FUbI24Se6yqp6kJ1+QAb1rCWVBXgu+AmO/Skip3
iTz4snmKNCHcaEbYbNRWTTdWTk/7/UHdmDmay0QQwFCj0DmycPuiUjdpEBnmSShVBKvJPqHEM6yp
Htwc0Oz1YBkCcbS0Ygi10hSDYJ7SWqmOHfFaiL9to68NJMTn+yO6skWEOLMpUybmxU8m/nLyDMEv
kiJMrFMti/k59vxc2QmyOXCo6cNZU1O86n+eNx2If1AUcxcIaIZLcyGdLmZhGAJRcWJbEFxb3g9D
6ZHt2vdtaivxdBrLndp2NDyVtl95e/5p2wkI4/graMurteRTZv3UdzoJUJCLtZTQhg3rLvHPY07z
81RXf+PJXyN0fX9pXJxwCg8ix4CuL6BcEHxfDtho2jylGSg4j+FXzuRRU13hG2KtWQ1xSoLknHrU
4s9F8JL5oyNXz74sPg66U5nWSqB25dT4EEDHTDzRMLjHxUKLUlrXEW7t3KjRIQgT8O1VU9BPZmR2
HCorB+WGNZIv/OHxQT1y2e8geJKQ0GEbnctustniwJm6jYhAZ7K9v39vGoLomcgPVww65nJ+8V5F
3FZedDZN4XGa+oOVTr8iM3YMf63d9gqSx+YFIz6DcRSIQHhdXdrS0kQ16UyLzmEUnIbiezrtxe61
Tfbd8EsjOBF1O5KgPAfUPZEoAadGXtiu0FOM/uhCcro/8itmw/fPgSiYJB6ZVoKXy8/J0lYaa7GL
zyMBxz6so0yxLasv7KIPHiwUkD8NA1p8skWqMpJyGva0ODj2ndY/MpWB42v1avfg1YWGA5ZASs49
PTNR2uxuPtzPdAohHTao8dnrk8+I37ix2W5HsbPlz3mlOEq+z6glErF0phjAEDnZyVpofv0amslo
SIqIFBqo9y0lW6FSTYIGRvxzrj/ybHqJ4nMZ7wP1mBvHWmYbChT6xXjlEXbtSMkPz1kRmvoAK74X
6z6MHPoP3+QlH5+J2exw5jct/rbBGjDkhtOaVTrJrQOb4npYRJBd4IuVBkjrHErm4JSZyFOnM4XN
ytaancHCa6HMjWekoDCrwS+cRREZqqeZfXL25BQtvF2lkbMNmmOm7RUhg7xhdJKONvN8sKUm3FTm
Y5f8B85rU4GIUYXn1ItXzvlVsZPdTn6LWx5qAv6mLkauB1qheQ3wuyRIXi3PPHZ59Vvrd1pm/S6L
zhk9zxZGJMb/IGvTxOPu/pTcmngCwpn1b65DLntQBKHP9C4P0nM2gECUhnHcaT4sbPet3PBmNHXP
+BgEP0hcLY50FKlZL6VNek67xFHK8DhOn6c0ehXS/6/xADig8xPoHdmiy4PaUbDqAlVnOrMcMbhj
4w8rm+jWgSDvRY86FRTGsgjLQmnqFTkM03MFZtmpe/23N7SQNArZWvfOrRMP+oxuFyaPm2AZAcYJ
iJC2LLLzuBdhP+j1XTweBv3shZ9a+SSMn0vx3087HDwgFxgeAJElTZ6hmFOaAsw9x52soVfTCbYl
KEdRfru/Ia6yiJxyhOW4siFPluTlhiis3B9zNcrOqvK5OUIKLZLEst6a9imqPlVyuTKsG+f+wtwi
PPOqyJiSMcvOopbTEj8q3aYtmj/hOCAz2lnVg2L6a5LhN/Y8Nnl4k/dHMWopGa53teRJEzYj6c/U
JjtNLRxtOof/DMLEg8DsrXKuCBYgvl86Nc9LBTWps7MfOk1k7SS0d99oPMl4uYo8J++v3DtH/cKH
Yo4/8G1T8DYXFQYvMyNIttP8HCWT/6SEarj1mrg7yXU2bMTJrPe9Lw6bxqd0VBWyuisrWXYMQYcf
2Y+HnUrC1Mk1RB4qQal3EO4rdKeqljNEhX4sh0GcuW2Djdzrmh0FUf4oprV0sLweCiEflYJMb9pd
hb/ahdYwbotijI9VVERPdRlqdgdu+S2RJsPxmBQAcD1O3A+yTzEi2fsqRY2va6kwCWWz8QU5eCCd
WjzIpFTdeqqgkTbadn9/ymYXvpwxhUorkoDAV8lnXvqkSua24Yf5eVTTdK94UrYT0HtxNIO05pAm
0q6rjOrNStq1fX+dLGZvoAxNJE7lfHYkl6aDyVLqVOUF1NLrrEpOJ8l7czr24XnQ9nEVbUpxvu6K
XZe2x/ujvrX/aaIgTMYu1eaF6UIwJ7NsovzcmyaNG1+6sDgbs09euVtuuZKPdhYXqKy1co4GYX72
yp0Sv2WuqAq24X0zZ17M7lezRo05f/dyNT/aW+z/htZTH8RFfq7CH2b3qYeq1HqI0UIv2D33p/DG
VUMSBQTdTGbL3xYbJ0deFAiJlZ1LOVSPnRmS7TfRG+uT5s99SzcnEXo3sjXwRV5pZnhdmidZyqDU
7ikfNMekOqpHATRJv0mtfgUqVK9l396ZeJcTSQqY3gtiPrhAFwsnWB2BZyfgIIONVBz9MLDN6meo
fu7l1taSaOunB1OLd2bu5F6w6Qm4I1s78Cq1Y+HBbx2ibDncNNbTKCYPeodChQamwPw/nJ3ZjtxG
sG2/iADn4ZWsqUeJLbVs6YWQZYvzkJzJrz+LOvced7GJImTAgA0Y6KhMRkZGRuy94/Pvbw31CrJ/
PsXSfLo+QlY323FgpKVftLZXzeapqdLDTNFfsodTFYijLKIvsGB23HrLzWCkIBpH4kS1buVmtsiV
SEuq0rcBZzd97kXFz9j5YWafE+fl9gq34tMbU+scsKvKoq5VIrpRazXxGWUlJRuebBOInTar9RH2
OOPssvx3VUqXm+ut4dW1PNJsKKSmJDCOxafZ7NxJeaxEdRjjP7P079uL3PJwWND2ok2iwB9e7Weq
Fd1s9nXpR0HsVuJDCSEz/SDbyVF14uche5Lr3y4vszzm59LKXqCljL259hyeO2pldmnlz4rVIPoj
LoWR566iCd3LGDD64PQGs2HTWTpH4zxe2igqT8Ip0AHQZiTXzPjveXC6QyP09mIrfXYpgqq/qNyz
gRLlh9sbtBWvEQ+hfk93mstqnTk7ckB9jKsiGJ0eDk6e39kZtMCwlEJ3jOo9aOnWy4djv1T5UQWl
qLI6WHOWMRU3yCtfs5uTMnxK86+ZcRcEaEl8oOHfld97OzxUNpD2neLgL+bGOvQwq4JhFcCSGbe2
eo90VeFM+Hnlt3N1DNIH3vefWs3x9Ng+CrX71KV/o/hgjvdj/SKyznU+ztnDZGQeT0qy4uEhks9S
yqyH4b7PMvQw78PEzaU92YbtLVrKrdTRKaav+byRPjaOI4/8zj7sz1E98lTNYBQwImD2klrN7iOi
tTuqo7i0hjE9q8mUn2Otcw40TtQddvFmNmFxeqA6LNXVNfxA74TSpVJV+XoVHoVyaRjTHt4V1n0h
efOLZk1MG3lOf9z2y/fdJY4RM0VklV4NhPx1AKauM7WzXVS+HCsnMMAlJOvw7yyqXDs0/qmrMffE
aH9Li1NaMB3YDp+GYfCGaubOkv4MUeDRRXippJ+Nlrr2rvjBVmCBvEl3mjeaArz8+pRXiOeb8thV
/lAN38ivHE9qoFvrdt7eqRVUfi21AdL0kn6UurI53d6dX7fk2pX5EtTu0XhZFECvzbd2V0h2ISpE
6GbU4cSYUylL7LD76pClPw7CDBbg/cwkGLz70vcCXRyn15q7NknUyp2ssHqQ9Sb8oyo6GqI4VP84
qno1LN0TVERzLf2685uXuP7uNy94WaINyPI179hM5FBUuowfqdN9aTCqXQRuUpCsDeEx/6SZD1Hg
zbXuoYeyc61u+jBXKqPbUTsmPq/ugTYdUytx1Mo3859W8BTZi7zyS1Z9nWvbowN7dExXsZtnZy9v
fJ/M4b2LQOkiubDMnLz+UCJrRGHluHEMoAotByv6O98FQu8ZWd2o9pg5VEOJqaofzqXbf26Cp3Cw
3b6uDklyybNX7atlPKaUCYHCHMqKN9DOtbfcatcfl7cGQAU6/EDoie6rdRoi0NtpqPxRz05a3n/u
5T11lo3CCO8KpHupKDGZgkN3bQNFUbkf61z4yhR5KdD5jBG5oNHv4vwxCtFYsiZPyF/KYGdtW9tL
6WdBp4G/hLx9bTcvNZuJlYXwG8MhQY66wJMMTcD6CndxmIs/rPfR4I4ievCuZ5bFta16lDrEA2vh
F8wXilv9qWJioQUlVwqJ7qK6VIn0oAYI+znFx50Dutz172wT6LmeeXhQCrq2LYJ5EiO0D98Bhwdx
lVvSkiMTUFPiOnChRjGVh8ZEwjBpmuxYjHHt2dPQ3JVNjW4j8+Xc27/ofYrKB1+yKWrgtOvX79iA
4GBMgyx8rVA/Abt7MfuC/bd+lMZ0V+jFxRr3AsXyLdd7sJRtMIrCIT59vQeG2kOFHkrh901ytCKU
k83qbhp8aqWqmBiPGbpU270UrcNiYkpNMO+secvZIIcstbiFjaKvfoDWgQSnxYCzmR1pUWa6UWZy
0TL/Y2+t73M/WMpvTC0/5U2RP2nzck4V1Lb7cv42jgk3689wyH6GlXI/W7VXa8NjbDqerE/umOYP
Ta97YWRx3cvnybiM1R6kZGvtdAMYokm6Lr+TxepS4YjUyoQPM9+VM5mJnSgjFDs7vLVs1PKWEh2w
J3Le62WneoauMg963wz6c1OpbiM7/1R6dYGTe7ztwFshi0IM2Jjlg+r6WmxHF7IWj51T+3YgHYVc
eXJv+1lbu2NOCWbupc9lKSGhKdInMzrdNr4RkgG1LrNpgUCRu62uHkrLpYUwVw2I5nNp/pisnQt9
Yx95yEPRYJIwVLF1uKhUuRjluat9mIuSSgN8flKzp3AP37HhFCB1wOn8KojQtLz+XHUzad3czbWf
gX+Xs+OEqirTCm7v1aYRUilqqvT5gF5cG2lkK84q8Hb+rNeeiFCHpxE67LFJNnfsXyvr+rcc962p
d+xYkvcnK5M8Wfsp1O929F++zBs763wglGORDdiZ2zs7QFwjrF0nOVfpXrDa6NoSl2mPqig3EzDX
RU6p6JIhKVX8O6NPjMCB1lNpzRk0C+zBdRCCRBywOJNZRa99b59vf7Xt/fzX+so1srhIB8EwIR8F
eE/TahfEH7k+tFZ0Lm+bWhLE1b2wqOxD+YZDsMA9rh2kGPU4KJuswUFM+aQJKTtLao/oJ435bFAq
9LNUeZlLmD+ZgGiOt61vuaeGXga9eu4kZiZcWwdjUiolkH1/ql9Awp+yPnHnqdyxsvHwXFhIwEh+
CfqDjL82IylF06lm1fgiVmAHif5UauqJsQoPhtqdnFB6rPILMhZ3jtkdklk7GYZ0ub3SDYjJ8hvo
Sv6Sh6fTcP0bVAvJEcWuGx950q+V/WSAumWU5nFyMpd5Nh1P7qqQmNqguqrVFK5QxKM0a5eoDk+9
8VmJ9p7ji8F3X57knbwPMZd3+lNhyeheNHsaX5Lm88SgeHt61urvdviiyLDtd77B5pd+Y23J0d7c
yXaUqFIGhMeX2gpiUZe6k+nnarnnz1tHZ3mS/P9VrdOMTJYScs3GbwNXLz479uy26p/FboR4X9Dk
c9LEpJ6tIXq3zmd7udKjDtKgT3KO1L56DKM7hDvcRtGPk7GzeduL+tfYynfivDRyI8QY098d52to
v9J60yi+3fbRrViwdNxglgOdY7r19TcaRcmlOE6tL8j/5eJHb/zZg3caxrOcflbDh7T887bB9wdz
gVst72aH9z6jiFZXeaz1s2qEUklWKrx4KA6NIVwBYhlkqiNf0sekE2cjjV0DuMDv0vgQQly66gtN
BgiMuibX2VMYxmlJqSNzXklYkrp1m1793T0F4o5kLfwU0iV0wlafLmwnQ55Nk3dy9zLehXedebKC
syI9aFnPFOEdtNy7U7aytnzhN6csS6UunWSjAmzkK0HnDXrsCnUPX/keH7iYIcNewMZ8PWflKFbh
BEng2JXPFPqFJ2AKL7PE/RjKkssbQ/84aAnoYx5Sl9wuyrMqqdLRzjrtVE/tAxeZcKksDIdoaRne
dql353L5aUBillctoKJ1YXzKEgZzJIyNbWJeM1Vx0ohmmeEOjfykhTvG3pdfrq2tE59OGGHdNVjL
KphVaIXqSesxt8JLS/tJLnu3phTUJpHL2RWWcrm91neJ8Mr66jNI7TBn7WxVviEFaH2Zc+DFVrXX
kVw89OqewAroECrbBAYDHZFrn7LJDuw+YI12fp6rS2JceglC0F1OY8PaOS2btiikLYKICtI6q1tC
nhOzjBKJcpY1MUBMeGPwZPePjSxfRJl8BvG792ja/ITw+xkFYZIhUNO6Xp5WTUnnjKnwDQjhUCj/
tupPYlCOVcokpUNtKcdmGtqlh3GEhu3f/oLv31HL5jJwgFsEIUF6y9fWiwnllrzmE0Y66ublTyDR
h1JvP0dG6Y+J9NRbTAoewhdz3lNLe3en/LK8EAYg31HfWqVec1nmipGGwm+FfG6RZ5G+141zRmbo
7vYat2ISSAGFWRsMQEFB73qJSVSjq1Hz8JczZhGGwta8yK7p/dKd2TmP7w8EpxmsPPpFi2z5unjd
d1Ov26Ui/GzOZm+0hEmW0e7NSdtwGcplv4SfeFfR9FmdCCnLTO4jS/jR56ZL3HK03SE7ozw7RZpn
BqdRnOz8OZO+3N7IXypr1ycRuzgKaH3uFFgB1zs5tsyvVZqYZ0Gt0qCPyCCNkQQnlivpjKyASvfN
TOC3psNhgCgPqYy5BY4Nq1rus1fQgghhhXX1ounReKwL+fOMGudlYtSVN8hDfsolcRKBTBajyy+l
HkZP6WRpyHlkA5oEen+Ka1txJUuqdz7cu8wDiQ2oPUvDjjz9XcN+nkVva1nEk16rj0kdHcGmn0qU
Vz9Sj+qYSueqXX+8vZ1bzkJr0DFRlqMjtU7IDTDPqZ1XvL9nB6SrDCG2nWWx02X6JXm+/mjIyQLd
p/NN8r+KL1JRl4hblLWvGg9hlP0xTo0HOHPRzKXMcG6r5GBKDpI6w0FmJl0Yzs/RDE+H8Q52/EMz
c74i7JLSq6gLptmHaoAMS7+uEn/e3o/3AUEDiQvDCilqstr1XZZqeUUHM6/9PP00jw/hawDhRdnh
e76/njHC3U6dm5ka73Qn6JuOs2NTu1GDj6KdH5O497pIv6c2eXCiHXLv+8iDMQgTAFJhx6PofX1e
isCB+5/WFHIs2VNTcZGTgCRlT3h60wz9FxiAS/V+XUaPWo6O2si13yJ1cZhLO6Zir8kX6L17GpOb
28djbRlRgLz/+iFba4iFjLpS+416Hzsy0iwXBpi7WfhH2O5s3taRpDcAcR3+JCX7VZCLYyHCBEUW
v4ulv/NF4DlyI4bI13SwFWqqcvWHLPawZZtGaRPASQBICRPj+ouVcxmCeKbwYXXnIEDDr49dBH5K
TyPfyK1z2v192+m3NpQr6f8ZBMJ5bTAYzLbKZ4kNlQLpk+GI75HSHqpa5K6VDwU8a83eaUdsmkTT
mnIE4YDU6tpkbYmwSJZCgEjv9GNGgGsVYNLnMN/l8Sx/ah17UGJDZhIFhMVhrk0hhq7Q5OGJP43f
YpJTL9FPamoeFOMuso2TkF+cek/Ufiusgi3iWUXOiHb5anl2pLaaUorGp7tLU789KL+rLkfnHH7m
QuxdSpr0Xa9XxfzOstCVsSFnekmKb2NzyUAOO9ERxuExCgtPj/aqF+/zUkwixfKLTswVvHzTN+8q
W0oTfaq1xo9D4976Mym7s/KSIfmINMAX3iI71+GeueX/vzHXhFlnBYHe+HIzuQEK671A/CItvtfa
k6I+VDyQbx+DTYP0pOibAGF+h8zIwtKSukppKOcb8ym0U5v0wk7PjNPNL84wtseypaEQMGxmJ8xs
BU9SmaUCQFOKV9v1Uu1aSxB7MtnZplsyp6g5hVaSH8qwzQ63F7nlmQslYSGC0wNbPy76SIxTHcSt
n02lOLaDWrhWSBC9bWXrGn1rZfkVb76dpsxKKjtJ65tZ4MaJcdSjlzB81dG3+Q+GuHMWDAnKfOs2
hdn2htMGXevXsvBUKTpo/Wus/NE6e4Y29o2paM5CpwApCnjlekVx5dRpa0U9s9mT+SinXfFsBWH6
u81oqFoLKcdg9tQCE1zFqj4LhijskWsm5L6CafDniIFORnS+vWsb/ka1Z6GIIIkAb3P1wsyzwqm1
ymr9Pi5c+pEuu6Yp/c632YjxgPPgoTGsBGdYE6x6WQ8mJ847PzIZiyl1ReJVQ/OzB1R1yqHoPFaD
2ewEjc2VUZEhmaHugaLW9WdKk1xVhBRhM/6rjT5o+bMU77xANnybBxZNMZS24JfbKxOo+TWjDbDG
b2SaH9lgqAepAjXWMZHn0AB92dnGDc/T6I7zbqRLhurfyieAQziTGhmdXzSOOE2tOaNbgTLdbZfY
+licIRQh0VGi4bdyCSOYrcBMh44CB7IrQf1YzoanvSiiOtlZ8XLb2NbjEQoFIe0XCgwuxfVnaqpe
jsLYGHyHmbTPUZsbB0eqVR+uknGReHh5kXAQSxOSesrkWL3vVbM/1SnaKLd/ydayAbLD/yMPWdQ4
rn+I0BP6j1Yy+EprFmddArBaK+PBbIvPqpl+mHDvHQ/dKPcCGaKMBBESxgU6g9cmnaZqGkeXet+c
Y+5OkHCHWonjk1OlLf2tqnzu2kI+kFtIz9w31UMeOrytZSDVsiXtDejcSDavfs3q6pGoSoz9YPb+
2MrVQWNg97E3HclDzqM4jKkW33eVBsula7p7pQ/3IBkbdy5wDJIJUJaLBtrKvCPauMzzfPALLlqr
tr9ZzVObm97c/pzFfIkCeW/y6eaC31hcBXJoSg5zG7GYRYyo6L+K1zSoLwvPAKkl63GK/rjtYRvh
gooh3ETKS3T31hduCRS4CMxy9GcUDgt/cEY3mChS7M0I3Yh8OsUeSH9QWt8zUjSrNwxkq0c/QTG2
E0hOpPN9ofx5ezUbVmjfMUUa6CpFpvUzzwawVGfqMPkMUXlkhO14CPXsKLXNnibDRtTjtmUuHJgw
6HLrypw8tOGMXs/sJ70p3SPD3RxEpYqdxOu9laW5zRRcIoDGv1dnUZjDJNDf630pLgGc1a6+h8N5
v2FYoEnGWw7MOE/769MuolAKwwB3ayZxdAR4aMtKPAbf7YWV5ZF2/cxZDJED0Uomt1tPbk1JS3tl
bAdfnp4kLXoUJVJZc/KydJBUt5q/FtE/wfCDQcw799PWChcEvkl5k700VgdKC/tIgQ82+vUkmMfY
wr4rvdb+edvxNr4UWFxK70gDoDa5nvbQ9BLTJxmE6cvhh6pK3G7+67aB95GIrwR0nL+OuDwvgOsP
pfR9UptFKPu1VQ7HKpF1Xvvm+BHE0qHIl3lBzM44joOR71yGW4Zt6m88rEAScSdcG7YaQ8nSOZZB
+9rI05zMkfkhkjfKXtzTj872lEI3vhc9P74URC5qcuvmUGwH6aD30eyLsXPl4WKmvTtO59u7uRyc
lTdCAKC6xRle+Bmrg5VSTOG45rNfTpe8+SvSdAYAf1jKwka5Y+p9gIUZz8Oeahozz96p101VMQ6a
U8+Ate3TmPUv82AeBubrWNJ8d3tVG06oMzuKQikbiHLnKlugclnbsdzLfp9njmd1cnSoa1HtHOWN
D0QPBn4f0ga8t9dyNIGVIfLujLIf5oNXZP4cCs/aE25Z3Hn1gQDbIo+Iz6NDs56GmMa11AaSJvsi
P04z06wZxh5mTMM8axqSd3lwVOXvt3dv40OB9UJtF10ahDbWMoPgW4M0NSTZ70aDQQpNjvhiMsxu
aoq7NnXknY+14YI06pD0QZ4G9fY10zpQhK4LUyh+/lwbhScs6xQoDzbwkrHYo6hv2UJFQjUIgTzj
10CIslOdqglMxadmHMfjoRljL06jD5X6MHy6vYvvpT1gqsPSRTpZZ9AsvavreKFNSpfUWaP6laSf
g/EpkkIkn2rXRNWskv+aGhfFX5QNlJNelE9ZHxzlqDjOQ3XXRcpzFfYnOXD+uP2jNmLY29+01j/r
DAhn5VipflrFxzk+jMFJMu9b/Zzbr53e7hyQjYbhUvmi8AWKlK+75jWNkT3TuktlXzIvWZi7gfY5
rrMDcjxW/pxKrzTyYDedbq9x4/BzPTAOZBl29n60Y1zW+tBaheK3+RS5g9WP0MwCbSeabXjSlZXl
EL2pnFi53ltzkyj+sq7SgLyhtEjkz16oTq6W7EAltqwtsyIJBDxKIOVcW8upRkWp6BW/YZ4wuuNq
8ASVbmwPebPjIRuHf3nyLDOUKTAb68qGaqSVHIS64se1dTSSPkVdOemRpAVRWGR7Rd8Nf6SqoRJt
mMCrcdldr0sYQzEYU6D4ztAcAjN8hmieGJ+V/psiMZ1m8G+7xsabjtQO+gLKVPTtqA9d2xtqK82K
jM64Sq1L9J/n8qdWtF6hTHeGcRxLCRU8lD3TRyd1Hvtg3HGa96p3xLelT8EMpSWZXV8ZidVmph0K
zl/+95SEf0yofSH1fie15n1lae4E9CSttTOZ0ylR5O/NOHmh2d+J0kfh6jU+RY/VCyzN29vynua1
/CyDeM+5WXLgVajqMoZZCIt3fdnWBy3Dpv6xtn1lOGX21ySJjhHFVloq6T+d4zLCu69BzWavPfKf
jfwParSPCXSWwNn7YVsBhB8G5hI4mYOyyOp7ZQVy98CE2C/eFROzKJJwOiRx5VpWdww72510lAmy
6dzsTmnZCCMWqQol2GWsO2Je166iiCHTW3tQ/a5jZlwv9QKgsLQ3sWTruEEyQc0ElYKFR3ZtZRgM
pQAUo/q6+DIOycFoZqoM2iko9mR+NkLI8vfB6YI4eh+LmyTWIqZsq34xa4c0Dw8gGtCoCN0Y1YjK
Pt52qW1rZMm2SsrMO/R6XXk4ahD1+XB5YlsnYcTOMYQNdxrRoHNHqgk/pSEqfj+TYAAbCjS0kX4B
oa+NxqaZRpY1qTTmvxiFdQCteuykp6HtzmaxV5DZwJVxu/BaJH1e3jtrDr1eR13L0FfVV6T5WDIA
qkP8wAy14yxPB8jHXmBWFzN+DuPvTpXcd8PflXIZNLjz07BzgLe8iJoFbF6exvDcVrs9moMiZnVW
fXu6c5o/hv5zYn2a9qS6N63oVBMsIE/cOKsoofSTY40tiqJykn1U+vFJq/PybNjtX4Fj7gEe3kOQ
iUkLWwOtKFoG72gok5nkZUrE8vOGonR9dtITKOCT0aT3o9x8CuOXov9ROce2093ZkY9q1h6y3OK/
rYMl9vSQN9bOCdWX14TMq309jGcuhrFIikz3y/zsjAPqFrlrjJ8RYLl9bt5j+cECvTW02uQwMLQi
G1MM6Q/SAJYiTA9TxzRUZ3zUivTTZL+gBVArd4XK6I05+5I30s4cmY13DSxNEg3uZV4364dnYvVz
BXhN9+ciCI9xW/aXIKllr9RBd99e7kaQfWtqDeNgEmcsi2TU/byUH6Ux+5wi/3XbxNaXW6gCYLoA
BfLuXAUF1IarPNZ1Xy5a46VR6b7mQyndjYw5Pen7Bfote3xCijy8CuHMrewVTIcxBk6P30/FsTba
g2m9VoZ+CNudHtTW3r01tPyQNxmo0slpQjxg7wSqCkXsDrZ/e+u2HIGjDh6OCAdwfPkFbyzYXZ31
o9oYPn0awfxOC6jsDsRm65hTm//Xxmq7GGhRWXJeGxgYj1PlRc2dI6UPStCcJvmuUkGoztWzkx26
8aNj9Pdd/aHqXgf5VMNBuL3crS/39qesNlReFGxzMAbckNmxVBtv2dQY/Xpn79bf3FguKRJ5pKhB
dF1v7GQ0E29GNjbLELEpmLD1qiY7JdPNSELuQgmO9gX09JURxxQCrrFl+EHeZpmbKg15ZmVQdbTq
/gBZdLwbbLsnwqjtYytn2p0CnFIL4CKUnVU92nq0hy/f3GFuZyh/6GsCM79eN5JIwSTQ0fJLVXet
+SGIPmZB4v23/X1jZ1WqizvQWnLvGH6dVm6efNOR4uqlnWxj6/zRWvy/xaxOR9mFRRjVGGEhjf5j
sPfQvlu7xU4xZAqFUOiLq6sgcICOyE5t+pHzo1ZmUH9fZ63jyffzt/2eBsGv2IhcGnXV668SoM7S
x3qBnQitlIa5CUdGPdXHMo3FE1ybvXVtVUaWUiM9FmhrALZWn8eqmrZO5Nj0B/mr2iDjbz1bw0PR
FM9ZFHomEojpZH6MzXNiurlhXez2rn/VU9Q/jsWetOfGJjM/739vXAbtretrnV7OSYHIkB/w9MnL
F6kODlb97Ex78PsNd7kytPL9ru7sCuAC7mKGLh1FRFx//97GUah4LAR90sFV1TOlMS3PwfId1dGt
EmrSjW8EL7edZSN04SQ8FCnqgINZty9QrGztoOpMNBzONIbdOHpBS3YnEm/0nQ3aziTXMo0E852A
WV+1kTHxhPdFlkyPgxG8SijZHHoBvMjKChlNYydCD1U3qjult+1zOqeIv4ICSk+/v15qIQAkiKAL
0u/6cGjAJaeyzyxfcV4tg+mZ5kn8l9YMCA+4PQg3LNIc60swHsZBWK1FJfkOJRNNfQiaHSDflp+/
NbFeRxdWqVJiwtEoHEXK9676s8uA7Ss7GOI9Q8vL8E3SECnRCA9AWL5Wf00j+zD3r2Hn991e43HP
zvp6kwJTtrsOO83dPBif8nB6ruL4n17eybO2PP7tzq3CsFHYWV8HpYXHw9Ib3Sayke3/+R/c7F8P
WCfC8TBkgVJWlp/INDeZVtXH93lwuG1k2ZLrXgIlPVqO5PV0JnDn609jdW1gZpNDtY0hZ0cikuqZ
6aQd63J2vBhAexSH0SWy270y3/stXIj+QCGRfiEjXZe9Zq3NOqcsNJ8Re16UfLDodDK98PdXBysP
eUxyb3TbVuFPS0bNCvRa8+3huwUia6DAHj+mwV07HPtyDzn3vsDBC4i7Cxoymv2kV9d7KTe16C11
1HxagvDIkviodllz1GPrUKGGPbf9Tgn4vb9jkHjLP8sTcT040BnHmi6MovnDeEw6vwZrX2T3obM3
VvP9PbXYoUdCH5yS1FoUWQtRWCxpd/k1kBuPd6DtaqGyh53eXs2/VlaHqooHAzS9qiHp0btGc16q
52OImMy0E462XI/mJq1oFKyoba6u3azJRZKgDuTrkuzlZefGpeEG5o6V7eX8a2WV0YSjEEbeshx6
Qqchfa41pg0otSvMnax+bzkrJ5ciHu4lzHEf73O74iUSX2zr2+2DtOUB5qI6TgWAG2+dD87THBut
xkFiPrT+kORx/2GR69hpDm0FI57jsMx5K5MirD5M6XRDps6t7nfOJzv8YEBAfHHQNKnU/lMoacKN
1XHcSdm3Di1yZsvbg1gkr8Eqmqi6pGe0gI/o4tGu/0F9as7REO2nA1MtT7e3ccsn3hpbRQg7GJss
qSR8Qn2q4q96dRcxvtzYcYitJSHYvzwjUcuhNHcdh6S+bWdmzum+OiRfjPE4O4xQe1TM6NLSS7i9
oi1bv6rwTJWBILT+ZFom4o4YpEMli/tvZpm7ofZ33vbHpNrZuw0XxPUAC5BnyijGL8fgTRKh6uGk
22Ni+mEw13dDxuyQJEvr31/PEuVgjQBdItStTm0NP6zuwpS0q+hAevWG3yu1V5qoQEpB8pcRh3/e
3sANlwD9jErL0hKm5L/6WMaspybQV8uvOH3IteSGZwnjIaPf7hmTfPkP1kCy/dJ4pZi3csA2HdD3
bLA2tQYaSn1Iu/LAJIOx80Z1tv8ywUXsDelYVrBKMRY9SaYpoZrEQVvF9a6LtUmfuaUkAYNZ8+bc
lYq7pLCfyyD5UId7zd6NeKgSRcD5wtNCrHG1RsEkdidvDM0PlOFglt/zaPTmcQ+tvPnd3lhZfbdC
a2chSuKGOl+0XnGLLoQ63qP+sXOP7C1ntX2JPKZGAg3HV/S5O+VK+d0cMrpdgdgbT7bxCAfgwadC
T4AYr8jrndOGqOySUEdbdzzrsy9N8UcR9g8FtZKsfXY0T51KV6TFpbZ7BDg/aMxrDD0GVs155hlC
aDuPvmVt71wHzgq0vkUCdc09LNS8loMq0ABgPrVO8HPKVC9+jszzHPhVQ9E7HcL/cELACCwdI1Rd
EDm7DjNoSEAwyivqcJrqWnJx6tNP+fRPhKLJ7aO48V0p4KA8tchoUmxZ4t2beMYQWEtuJUo5k/Rs
Sz5tg97cef1v+OiVieUnvDGRzFOVNFrL63+e47NdmHdU//pDkKAnQLQpd1a0EaEX+OoC2EFlnFv8
2lzYD4ik2AH3ThmHDw41dlcrgj0xnK19UxVq9xaaL8ST1XmwGfwSt31q+GGbkM0ndJ7RiNgV1t+4
2Oh3kFUvEIRlzMz1YhqTJH7qCwrd+jGBRJ8ViHpIJR29V3msz7d9YcPPF+w+nGiwQXS2VjuXg5bN
9Iwyc+D0Z5hD3tAf2vqvYnptsugkM2g9/fIfLP7SgV9mWaAseL28yhnCXi+xOIXqqxZF6X2Xa69N
3VoeFAnuoCyO7vpJkuCDIiR72/iWXyJdQpGfDWbIzMq4IHkJZKnljDH1NVe/jV3kZkHjpY5/29Dm
R4T4w9gtnmVQs69XacL8MvWZSp7UZsdW/qfVvlv1S9sNp2HY2dANXILJOaZ8j8sAzzRXh621rSRT
Ukptdj+dkkG8hmbDPLV/yiL3qF15jTSemzD4SNN959xtbSftdHq9DCOHV7tiLHaAKMPSmZEjMgsm
ZjPQUR0Cz2idD7YS/7y9o+8HsTJ26a2x1bdrGSwJ6R7tIxOxy5hBKKYsH3Mjqx6tXnF+KCA4L7EW
mx+dtL/v87l6kpou/TYxXO0UKfbcuQGpa+g1qbqHZNvcB/qxKk1icKVrn06iQRlGO2Mgiyh/TO03
NeyQC8i/5cFuS3ZZ5epiomYBHAr9ZSYqrrlrSSDE/0bWcmK6wXyQlENQWJe2RRBScaNCuGgL/9OO
+UlVvt/+Alvxj+gnA3k3QfGvZ8K09txMAG8s3y6fwwgtcPX+vzz3NFSFwOnRr6QEvkoEMiNrqahS
3wryhxJEYrdHzt48LUQdaHJMBgI+sHzLN1fTpBS5PfYMz5Gl8Azg+C5zGFxiS16KArwIvXqU7+J6
8BIkL2/v35aXQAAj50YfjU+3CuwU1XhhLqelDI6QLg5KY7mtfo8+w06UW4L22kfeGPq1BW+W6GS9
lPbItvlmhFRC7ynGo6RQOZGQw2NwsqPtVIO2HANQBGgttMAXfOn1lnZaPdlK5Zh+VRmu7JTQYAM3
rf9D4Q7dsP8zs6Z/K+2sDcmMmai27A95owyXcRh/IFe0cylupRMIaEMEJJ0HALGKNBKyMYIqoeW3
VujmbeINdXb6fV+AeAoAnacyMjbq9ZZNswajdg45SxIAyqHxwMvkKuIVhfT7MRp3o3sBT42Ps0at
TdUYSaR7pm/JXwYSo7l+CBR3LvbmAW3ceFd2Vk4QtOPc5Qkryuo7y36xkW7qrPxgqf5kdTvlmg2H
+9cWnKLVveMMHUOAFoeTW81Vx4tkMxZcv/z2J0LOYwGn8aCDZrFa0DxFvYPsxa9AgbSQViCnHs21
p9SgpWvV2pM23vA68EwK7kb/ExLEKhVzWsUObJUXsmh/lIoJDvTT7QVt7tobA6sFJeE8y4GOgVj5
mmbPjRZxSd3dtrER41gETX7qCsjMrqv6KQLYTTUVlm+0d4rxs5ofGa7QpM5OhFt+6irCXZlZBXG9
1xSp7lhKZsbB0ajL9OzkFG+LUom9ppm+d2Vn3AmzdD5FWbUT7jYagmBpICBSMGSV78bRa04XBXMx
2r6RNJ7aT5eid/X5laeBa2v1JYo+qfn3znjpETy9vb0bmOFr06vQpApJzLGFaQ2bitbe1/V8VqL0
AD9s+FHomRcG4zHU9EvhMKsnyHYqfNtrZ+YXnUGEaNBTuQ5cQ5rIquhTG0B7eerG8H7Konteq8eW
1qgePKhm9JAsXKvELl/K9M/b6986I1wy5D7UTBdq87V1kekpYxEn21d7ZgZnmZp68f+QdqU9jsLK
9hchsS9fgSSd9Bp6meULmp6eBoMBsxr49fe49d6bxEFBc59Gs0gtTWG7XK7l1ClVXXOyFt5P1Gw8
MSMGnN8A3p5LQZsArYoamGNBRDA2P7KKbjkYMzKQPZEt7z+vL2rJs0UGGIyK8K3QKCBHfFZm58oY
q8A4Awg7PuduWFWYI3gD8PsNKFbDzm7C2X1RhvGV1X6DmWiDt5YBXzLfwHUA/4OgzMNTfr7m3MJM
2GRCklPh9oZ7w00C77pPNsy298laA/WSlQCgEgEYJKLQLFkip6/tvOWoqNORYdZ7iYoObQ1rX+jM
3upusfY2LVk+xHuAeCALKBorzxc3TUqiYAYw4hQPWAfVYoaPrCimz2X6SrlicWUYEYtoSKAeLOll
cgeKobADVjYN3U3XOgCE80rz6+QuJfbKA7WAlId6ngiT7qLVAdjUwtU8jhqxMp9P1L5hVuXmPoAj
VTir8wD+E7MNjYRUG20sNpaeVb7RYVhtXKl+OQPDyg3wLPDY0Z7cltWbkdbGAW5+eaNMWYaxfu2K
F7x0hcXWoDakgkJMZppLUfJSm8IGmqKaXlVD32O3Vgz0sgh4PB7IPUTzzflx52ldTqiW2kdC7T9M
q39O6rRG7bF0X0QdGVhrwZcpdxPpSd6OXWdh7y0eoFy+Q/n/dnTjINGaXaenK3X/Jb1CVlBEDyhB
YN7x+ZLAh1WQCkwwx7ng2r1lUJQ7Jo/vTD2d3uk4DsfrNmlRHjjexDxovHGeZA68fmrtwYPXmBq2
b03zlrSV31b3rVdur0taOizcF7T2YWHwtSQlLhTwPQECC/90cMgWOJshsO16jZZ8cT3wtg2BGEd/
uGQBWGtNlc2E71PyXa5X+27Qg5khPKLeigu0uKATUZIf51qEaKONQg5YRoeQgDbHdwt7jSdlyaTB
S0RAZAEtZ8kxni4K1klKAKGJQS+k2JgJkjrzsHW9eC1WWRMlnRDQIAPqUsLbruwdL2zX7wlmytBx
XnFQl2JzNO+jIxJVAPAFyJTqMevG3DYzREXlUzZ8Kg4Ay3RHxy1xch8TWzceeUrWgCiLqoEMKCqW
8FsxEFq6WppXZ14GoRarDkUvmo2qJzM1by27jf4LXcczL0h2xUwcSTXSOubTQAFHUk36YKQoqqjV
yqOwtBqErfBKgVVDx6f0tHY0sRuvGJ3jUHd77jXbLE7eWKreYTDd+/XVLJnAE1G2tHGUu3k9uxCV
m+3Bsv8Q45ve11sP3SdZsSJraVmg1wLnNAI/NLGKn5+kNNCxqzGtgJXQ++KOkIOeoD9trAMFiJDr
q1q4vkiFi74SuH8An0jaPjioUk4G4OtjU0ZWT9S7dJr+vTkIsQOS+yDNgR8N6OL5coCmNSajSb3j
2JJdOXt4rMH/GkxKFYx5/6cwYrqiF0vLQhMAFMNA8tCU36sS0KG6HyvvaNn0T00KEhSj4gXX927B
UqCdEU8iqld4Fr8c3ZNTKjS8iS7pvaMGnLyvZnritzZ5Yaa1uy5oQfUAj/XA/QLIM/gOJdWLvbSe
U6PxxEzltjx4jbK1IYxWGDBsfLsua3FRHnLPguAdf0qqB4eSTV4zecekjwByKbX7vF9xWBa0W7j/
/ydCLPdk3/IsJWjrH7Bvnhkg67vFnGIQSZQh4Wt8dUs7B1deeN9I18FBPBelj6SoeY3VDM77kBmH
6rWhjT+zX3BxVm7S0qpQp0Z9CQT1yHlKh8Qx2RsErKp3dMhd097q9d34zVY/rp+OuClSJgC8Z2CJ
hwkAfEJOpKFZU2ldNDAcOf/ZkjfNfC28kLeYNJI86mYONqKVs1rcwBOBkmc0WNxyE332AJvAzE6b
blTtez4/oWVoqNuVS7ukeqALg98HnN0l0VQ1qNpkxZZ3tM1jy1+G6onXa33xS6cE70totgrkuTzG
frZBq1uAQ+446DwA15BVYaqo+anrv64f1NJa0FYtkJ4eIj+Z2K0ktO20VvOOcdrlIRBXDBSaanFf
6uXuuqTFFaE9Hd4kyFnQE3mu4kmH1PNsxtA74001Nb8iUeHBkV1RhIX+aYDBUQhBqktHzfnC2hUd
xuOqagx+YivbYunt3tW6NmhMkNZ1dVreaTT7BjK9ZoMkwxxwhyuHsnLKXV9oymM2aUNozum8K1JD
3RhDDnSBASIeHfM9/c7S7M31fRHehXxVRNETbZnohLVkwE9tOtPYoZniiH6U+7hJnkrlroyf6TDs
LOTsJ+/HdXlL7txXlfV/BMoED6qChWhWHB9TS//wYs3xBT9lg5AS9Vmf5Bp8uhicHrnfmGsB05K6
AdsgyhHIF12omzvTfMoN1zsS/gtsTr7SvbtsLQhc0jTwFAoMM7xHFP/ONc3h1DVIl8XHYnKoIPfP
d1pu/Ogwp9dHyp2tGNQF0wOGUcFaCWZhsHaJzzl5JjQO6oguxVW1rEgnn3WPGagkslNwDWUrurJg
VuGmilom9ASMj5Lt9tgMwBmjyhEN76FZZbu0mAJtuJsG9IpkgZljLme19mAsnBk8ViwRtTk0ucsm
om4UEPdPpnLMuL4bgCmOS33r5StLu5QiECLIdOFF+hrAeb6LiVZb48hwaLrXYvaM6Rve4OvmSiLo
0t86lyK5kcyMNQ/V6PholzyIzSpM15qSL5VPSEARCSzsuNWySxyrAo3CyxjD49DJ/R0koKHS3RfD
0/VbvLxdf8UIpTxRup6rRWyQCjpeKs0t8cz5oMXlTVWitfm6pEv1RkYZ5RaEf+Adh4afSypIi8du
0D2BmS9iN1DVrYN6fdZmfm6svKwLeWwHlJWQhU4a9B/IzF2NMXaFxhjOp9sW/aM6DYFl3k28CBS6
tfMnqr8kXNlSr1rJfy08G0KyYLH8ormQUYJwJVnLLJxb1b5r2Wtj+KUz+6zYMnunG9Gcbtsa+A3i
PsZPZbNVlY3ioOH6UU3z72bsvjTFWvvA5WXHF2EzVNAYY/vl1to0HiyDIGUIlP3Pchh9YgdDdYDJ
Hl/1Pg2SlXNeuBoo3nwN1QOAF3fw/JyRq2g6eHPxMaEwJc0AAl4wdqzNTV3QW+ESgkMEnSwg8BY/
P9FbrqjJzHmLbcY05DjfwP3AUOS36yq7sHPABcMiw4+wAIwQSz0RUjkk54oCMznX49ZrAzq8pYBN
4b1hUzhNvwvn47rAhTcVA5eQLnNQgQJDlZwi0QxudmXXKEfEqWOzqRVNTIIFdhkjredufMdo+0z3
AcAtXhTkufugBp4K45nazvv3gqVQYHC1iUw+JhpJi7faocbEaUs5aoWFIlxd/xoxS30lpFzoHIYU
YaoRq6A+chFFTMPoTZWBBbvU1/VibzpliD5V35jcwOu2tNy03b1r5I/AkG57BQB6vrm+6UuqBEZJ
QF0BvAdborRQ1ky5FXuOclTY99Z9MqYS1Ij/7LQivERjiI0MKOavyHHZzHuNz1qRRFkC7nA7zNm9
N2dBn684ZUtrOZUjGVkHM2TbzqZJlGZAhEz1oRbdB2zFvC6Y8rPVSI8Gmes2sewcq8lmJCcPgrXB
sv0So/iGtZ1b1BBHMGDDjCOrJneB1iM6KTCpO4nm6gc1NtQMM829wYS+J8vcp4yGWfNk0dofjyBc
2PdjvQZMWXiJLbCOwtlEzgOzOSSDxhVLr+LZTCIRvisGWNWMB4emu9WGmyVzg9FcgF8BJC1cmHNz
4xWl66SkSaPuaSKHlvwZm9uOYf5b8gtUBLFK1qq9ws07DxnArvtXoOwGlrPVmI3apVFp2xi9+6dW
sk0pFhhjVK16V2kYvUQiRrN2xdW9jFUgGMkdjLRB5Av/+nylIl/v9DME5w3b5q6F9/AbR/lhMpEL
vncxO+j6FV86wlN5UsxYdQUMpNOmkddrfjsd5zz2MVJ2WgVrLt0MvH0ITWG+8Q9pYbWlG2Nb8jTS
8xtr+sba29T+zd3Kb5w7YAjg81TJvd6Kdipt/jmWz60CUq5hR+oVg7NkCE4/RFqxQ1IVIFU9jZrh
liY/W/0tHVfUZ1kEpmWJ8VyOroufn7yO1MvGOdWNNGLQky7WAzWv/G5Yy9gu6QrywqCvQJyCBhNp
JWOvG5lng4OnS0Ot+jmy+k0rbrKoc7pfufvy74pyKky665gI1eS8c1P4aS78CfM2157Q/K23a4yr
Sxp5Kkh6dOpCQ8W6ddKIkDxk0x8NfHdmqyGuXGNxl/cP2G+8OwJuiXjYw3GdH5PT4TYbMejM63Lj
Zeq21UJWb4FDCdN548UrT8OF5y2Lk96GXjMzANxzfjRhqZH01stQS99n53diR7qthe70MZGtRVYq
qPLFQ60ZffPwB7+6BDCx93yVOrOIZcWGepybeksVM/NNl0fNqBRB1eb7jqif1zVlSSDcaoTQomIB
hPa5wEJrmsHOCw1QKM+vS5BOqm9Ol/uxRYKBJCsGbEkavGrkIAQBLF74c2k6rxzwETDtOOakDKzW
eY9LdRs37vd+mDB8xVzz/uS3yMG1Fi0kIA9HsI709blAzP+qWgZM63FW8wA84nelMb+pSnVAl26A
MSxPRh1vunptBpA4ptMXSRIrF50m4iT2lEMsspmfXpoHntq+XT+4NRGSic7QbYp4Io2PPNcPBe22
KDVsrouQLaMomwFZiMQgrhG68KTTaliSst4hSeQlxXZ2PPDnajek+XZdyuURnUsROnNif0EtT4aY
wqdURzC7Y2ZgaXhBoT1Tmu9TBJ+dd48SwPN1oWtLE9bmRCglRawPHYQaPbpJEiCIKlCYayu3WWzQ
uRpgaYKpE/AhQCIcKT815ebMRgtSzLL1jQZcxy0PeH+g2Vo5f3E9YK4Hlx9SfEDsnq+HW2U/tqxM
IgtUhaWHXuc6XH0pL8I6KASyOKJeiwuFlKUkpVaY6pqjkUR8dIBgTBS/ddCQQ5/abZmnX31AuWbT
EH2Ux+vndantkAz1gkOJhAS4r87XBxpVsy17DzuZ6gXcDkyMGDPT2V6XsrCLCBThz8ELQEemnNqz
SzMB1XEM/0ov9+gr9Dst2ef2CoHXglacSZGuVaKkep6iOBhproshuq/MPqQd2yr1SnvbRcghjguZ
UYQciP4R+Yvlnij5aLDMMAu4HEb8K++LrQtuEas8svGzbh6K9mevav5k7fkIBOywa4t/bRb+ko/0
H7A52FR0FJzLB24R0KakJHi/tDC1SFiOr9MzwJBrfvHSuQmwpYBBgudBpt/Wk8JtvRQ+fhbPu3Jw
7tVBuXHMp+vasXRuaMhwkflFiRoZqPPljECDuDQdSaRZBN3ODiiFH1sViDa2knxbFOSqCCvQYYfG
Jck4YVxL4/TuRCLL3bXU3o/qJlVZ4IzxStpi6VZhwCkSmaAAEVw90oqSOsnLQSVRbKQ/46TIfU0F
eeL1bbtwpQQFu/VV3cDuQQullwqNe6VSliyPiv61mI4gSgtnrdtTc+vm1dZtkmAG+SSCizX89VfK
49z+CmQdfmEC79eNPl+f3k+qmxhGFokh7hZY42Z3p9roOnsclfmmdsjOYUFPbk2n3apdHTb0e5OZ
a+u/PE7g80XcjQLcl+acf0VpcqZkTkKjpACAdO9V+zyOxr6/I0N+AxrOvAzAeerkbOemO68cH730
pgK/LYzCynlf3hMxlgcEi5ijAS2W+Vcbk6AnfJiKaKK/DfbhDZuarxgd2cPDYaOrXABGAO3BUCfJ
5qQptSq9qYootixfqW+Zr2HEnXWfIdt4Xa+WFgPKK1TtMWIeNVQpxpmyuCt6XhcR70HLF9/YFcjQ
zDXKuoXDEyuBq4pCLQBf0sPTzF0DomStiFKMjzaRpNXpuxrXT8X0cX05C48riH+xYSLqRoAoJxMc
wtRkivUiAgN+QDDlpv/elWjfzQ9V3wbalAW2CQcpXsNaXPBJiiM7FSxFpnNiu5OSQbDNopTX/lC9
EvPARnNHCxbkgxIy/JUH4Fk2YLr76RNumd3uOi+6vgVyiPf1IUgWC8olYD8M6URBdQBg22wXUT30
fpIlfsJfKr63cXlNB7R6xYoGLcr78m2B6wRkS1q4k1LXQcCP66BNrybrzManrGyCoh7tPTe0DM2K
Jd1mlTncXF/p0i1BwOUJZgs80jLEjlaDMqI/G2Q0Zn+wKbxcJ3TVkLjmt1EZV4QtmUEwTHh4SkQ6
BxwG5waoplZTN5g5hJtS4LlHxfnRzBgJexaHmcJZUHSk21qFiXFdXqrsKtehd3HNm71WFelN0k15
6I4lXYEmLG0/KkyCrBiPKib8nH8WR5dGOdWsjBqvvDNj67Ww6d6g8X5i8UNdPjaZslZVXdR1Bw0h
aKpGaIOy2rlMS2vTsSd2GTnaw/g95bvBgPUd6x2qV3WyG+rUr4Yn2znoWuuL+nj+Rg9sjedGvKvS
u4RaBADZYoIHcA6SolcgSneTuKyiJgHIfzZqd6MN2fRfWHtMjbHFsCmMXfzq0jlx/wwLY8RnFVJS
PLFE/8BcHHPlCL9UR1oJUhZibKrA6wGpdb6fLe90jsRCGc2q5yOfbSrfMV6F/zZ37oThDiw04xs9
VX2M2m3sA6W/wIvBb2NQmhWfU/W9fECn5zxueLfjiCgsfdur/r8W7GFWsAEYKgIQHpqBTOmad0qf
laOGRh87m3ZT134wEzxTabOW4btoe/oS9MXZhn+BJURS6Lmweq00hxJBpYn5wswNSaYGQAFueuug
vjPyxlCAY1aQx6GyWh9deKlQbkNjDvhAhHTx85PjxizsmZcpMrIqOArch5k/KNohJ7+uW66FVxeg
Z3jzHrJxYgjSuRRie/kESBAubazAkc/9rs7DLF3z6L/SeZJiIUkqgkz0nqLHSXIa1dKLFSXFRU3m
m5alvpI8Dsg6tx7YyvMNz+4btstmjgitCjw3Ksm2TX6B+gJzwAufuIfslZDHZNx2Y6Cx3qfeuCvd
O0x/PCh8xV1fuM3w/JGXRMc53CuZT4p03MlhdMuIVuAxsFx0cfQsH1fcyKXjBRAEHfWYpIsWC/EV
J8fLvHEeB9sso5r/SjBYnoClr5rB3/l5/YAv0zGAtAhqJ+CyQfQit+6rmNjl5h2totp59gARI+0n
xmoFE1Ao3junRx7bK8/wwmN4JlGyydnY0SxF0j1ywSFSl2GdlSHLP/W6CAdlbaTb4iUFLwHAisAR
AqEkKbCWGoUxm7yKpinIKo6jequcJ69tMe+qCxJiv+X9vhlMxOTmsSYrsf9SMIT3XvASwPoDCyrb
CAq4DdIM8LQq5oMi31dJeh+7w7Z2lCfOpp9lhQlH/fBSjK0fz+288igsKStuFfKvqADCAZEMdjqR
eEgnyqJSjZVt29Xlt6lV1JVQeUGKYCED4y2CDTx10u317JRmtM5ZNNats+HuPO6LrNFWHJsFVUXU
D9cGkasLF07ay1axa88ZTBb15neaPJBS2cWqdqMRDRNHncDhqB0P/4iYgm0FEgeQJuCF8eTZ0jVs
6spueq2qoyLvXBAvV0YwDOYa1dTClYAAaAea7pGM+hqkcXLZ6ZyWiaK0dYRe6xeVbkgy3DgJD4j9
p6hXzNeCRT+TJb0bzMzcukL0G1kTCl+zeZu208Hy+IrmXx4WlF5FSgjQeyB4ZNyUhUGDpK3LJlLN
bd+Pxo2p1+a2GbNDlrEHnTQ/u07Vt46brjWbXPqZkAyiM+EIAQkrgxYoLsKEsQ1NNBWHKkMA4z0g
06FkeWh4kRqvdT8vLBT/G7AriLRR45CbuBqUrzSPll2k8foW+JdHt/2Zk1uSIddhuz8rsjFWXY/L
++Z9DZ+CS4tYDo0T548Db7heO23WYTnM2k48E0Opgc+6/jRcPkEeevrE1B202wFhImnKYDcl1ajd
R43z2/MUHw0aAc3fSn0ttF/aQkC9wcMvSPHwqJ4vx+N5TRxm9VFmaKFKMMoD6eXD0NLggAljnznD
WDiz3V1f3UK6FIzSmOMFJC7ib/w+l1rx0m7zvOsiqzAeq84DYsnYe0Pioy5Qp9bdTIif59n3Pk9D
OybhkD1ktF2xnAtpAPEVYmSwqAIiODj/imKmJIv7qotAVxva4wYvmd/TTTv9MI0HTVH9qhqCGmja
ldVfmoFzueJMTkwOpiTWnGPMUNR/cjd0TT9XIoYG/Tm0HtI3ZzOlmxGFC8P3ysBZiyMWnsUz6TKn
fJHMFl5FSFeJ+qsZPjjfJYnpj1q7gZmd2hsQZ6DfPTTxKl5f+KWpFYUMDAACRBXxoMyKNAIs42RD
A8nlh2Xtdb7PGYpdvT+37ea6qK/82rlTey5LikRAN5XncNGhYYJ/Ycfix858Kzk6I8FMDLq+qVZ8
9v7D4I9lmyAhcFd4v1GfavhmXFGztVVLEag5oeTbJkMX6emwx7AuDNDZUetXobt3k0lWhC0482Ld
yMXCNmE/5SgRzLgOCI2KLmI21T9cg6sHpFu8yZ8rtfns5543AZnibt7k6BftfTfOVG2fN01Zbc2B
95s5zgr2VHeokSSFZb63ZcaoT0bqPFdFqTP0eubc2sy2To5m1uhtCN7QXNlpKmXFLq2sXt2PrZ0Z
t65Spo/E4OUajeei+UAmA6k00FsjpyEZLQKwLoZxzl3UfccoOtNPjvqmyG/H8fes3mR17zv7pg5z
bcWhWzDKyH7qAAwAHgy8rqxTjGd5n064t6SnAbPj2O/1srgZnXj45hRxEq0osQpDcKHEJwJl1cnL
qvFAHBBlY+0XpL7RgZBw9H3uVGGHnFkxvhXmHChrfQULbxzy58D94k/kB2U6BlwT6jJN7yJS6EaQ
Jzn3rWFeG6+0ZAYBWoX9Bb8l4h/pEVCsrulUh/ZRXdx25Ees/9H/eYAPYIAI0//KkEy8EyeOmoDf
PbKt7+oQ1fQwNBu+qeo7js7K9hYQhfbV9vtbvb1v6l8JobuVMxS6KJ/h6RdIxr7U+Zz0PO/hxR7S
pL9vWgy4a/6kOVrgNt2ta3S3De9funyNE2npEJGhgLqKPkIwH5y/MixtdU9p6j5SZld9rjKr8gHO
jV+vr29RCkJu5JHFNGNPWh66zhOMaG76yLIqdU/1pt5baBxbAY7pQtPlXURXJxqywbCDycnSYlJj
6HpG9D7iBF1VFhlzMKaN/U+T22k4s6y/Y40yP6IpxQlSQytvDTtG4kJzMdCOOJgmOyddiCBcfUD7
XIaSYuHu6Vhiim06822roNXK1OP6rc49+lCpc3/DE7IGq790OIDlFZBUJKNRqr0gDJ3gq5stcYeo
UFj6YdQ0DUreaE8VT7S7ucVkY9BKUbRfglAWPe5s7g4amNR+Xz+yi3uHr0BcgDwiiPvAqCf5lr3h
DO2UUR6ZubEnBUa2psm+69YICS40Q4iBXiCpZGCYklyLVNIJmBa957h6Fv2euJ09BqzigDNfX86F
Vf6Sg3woOAJFNkUykoZS5gmfGh7VYLcNqVF8lgPYcEw6gUqfVOF1aYubB96Y/5UmVn3iu+mZa5UJ
HIjI9so48GyqbGYKXs0Gkf32vxGFqoXoV0NOWXrlyrxuxrhueYQMtl/r8YEWQ+iQeaWMuHxOf8VI
r1oNFEZmgJoiSl3rBd2L8UEfvHQlJF3cNjRggkRPFzZZMhNE7Tkj6YBty5pdqY0bu24O3NU217ds
URf+ipFRM71n5u6AJqio0/90w4F7UzBkz7U+rshZWY4hHY2Tz8xSLByNi543B+n3rO19u1ubSCas
2pnVQ+IDdwj5M8At0JAjvZDMy3WSxyOP1KxOf1RODDavtIkHn6sYaWkCThvGRJ9CzD9Ygw8urBCM
FCgWoRUYeBLZ4FIG3linoGPUK23gUgRGdrPB2GP/+oEtrRDkYbAUqugLl2FAqUawa1o1IvuyYWak
t5NP6KgFTYql9S4QtcW/gvOBlMecatgJYPZQi5VLdDprQdOjzyMwAkbh101f+Y6a/SFpBRj72E03
11e4oJJn4qSXy20MY8hsPkac863nzK3foRPVZ3ExhlbsrjyUC5cZXCJQGOAC0Md2gWfp9KY0UnWM
SlrcmOqwQzXmX5F2Yv9OREhX2ex1DkoWfYxs+s1sedgq97n5K47XOLwXNfCvnK/H9MTSlk0PAKtu
jFFOv4GjeaPlmLzmTf9umGBf4VlgaASQADJTuNdnrtN2DhQQXNdG96G1r/G84scvreRUhrRjrE9H
XlbKGI3tFKR1HvQNUpnx23VFE8ZANhbgivzCvSDrLRuLUmFAwTbpFCG4U5/TDoTZcMmym5ppxUZp
iP5gxxNfydEu3V905iJvihoVIGFi6SeHVHtd36NVa0Th07R5iEpSgTub1tO0nYnZ/LYcYn6rqpFt
earE7f76kpccKoAJgN4ChhgTHSxx+U7FK/OsFAp2liOx6c43inFnUeRthv0wzD7Xs6i3bjweXBe7
tNOoZyDb/pUMl/NGtgU6gYxnU2T2kalgijMabfuf3D7w9OW6pCXjgXy7jU4GMR9WbpggOcoaqZeO
kePBV3TjZhtXue07VaEGRmyulW+XTtMR/Uoe3FSRmDvfTqfIJ14qxhRNidFGXstH4ltZYw9bL51m
jP1qXGP0p2QCq3RsV8laxWRpY/HigLQD+HicqvSsmnTOtXLQ52hmzR2vSegW3g36cv9QZfwBO7pm
Yi7kIZA3LTD6gtUH9QV5ewfVRCcNEDBRipmEE+YFgtkqaIZ3Jf1dlr/+8SiFLKQaMY8ApQY4xed7
qxkzwEaKi0iU8G0JnEM6YhjIkOx1fUU9L28FRKFygrEEGMsJ1Id0KaucD05rNENk2/3G5vdQ150Z
j9s+/qAO85MeSZyUvPT2GrWwWMOZCTKRixc5AwBNkE++wFUVeO1yji4KypJgJO9uekBXUUDxhv8Y
YmvX/7O/h2YwPBFoSAP6AgQYku9PQdQ1VyVRo0a7YyC2jlN21MdsW9G1rveLm/glCVTkYMvA6Cl5
aS667Jq8ylTwLHwDv1o97bJE99mqQ7SwheCPBaxcR8SO6qV0BRKNjCMm0aroc3MemN5t7CJDIs6v
ncbvwL/Ixuy9Kla8hqXFnQqVQgAtAWIYHZNqlLTAmqd7NfnA/Z+M93++AmiKRAVMkFUgjJdcoazs
0h5MQ2qUfqhq7+vZm63XwWSsvAoXVgwGDCgcTO7CEFA40NKjwMA4zLW81SKWpj/0yfS7KixM7cFM
h7tcD/p0jUflMqWOCj7aejD8DrEo/AhpYcmgJaoxmmaE27iduykwKmvnUi8odepnig4eyDFQe/Zc
q8hSkt/Xt/USaQUqbzEDErsq6Bnl4ArzH5XKsmc36tp+16UPJdiPywbwjWJTqc8e+WTjj2w+lrva
uMlIvrHtn8qT+6/TUPBcoPDnwr6hJQffIt1FbyoxYoXacUSVBkTSdqnccuQhsBfaWlrv0m6L3mjs
N7qj4fF8JcFPnn3iTqI4pqfPhQq2jjtPeUQBbkpYEOevK3srvvrcpGFXoUlQWDzAF0E4RwtB4Uw9
eTZaah2SpP7OOdEe8glMJFapFN88qmvhpBo0aKk672vNfmwx2+qQlx2SUMoan+yFLwnUKrIBAFQg
JgSeUbLtFjNQrtPwPYP72A4vvOSb3DG2K6u+SDwLbCwAk0DuAWkDEo7zx4rpWgzPeyDPI7hj+/nF
KZ4xZR1Ubptc/6xYs9H1wcdszutiL4IXIRWTub7aQvB6SRqk6olT6RRry+tkY01m0Fll+P8TIdkG
01LySuk78gxmGT82Pki6Nh34Qje/YMV45OEhoigtD4oimGJr5zokZLDcAhAVpg7IWevOjTCY4Geh
Jyv5mwvjLQmUNILSFPixBLuGid9+4SWHTH9v7O82G1YELake3nVgxJBnw/MuHU9LGprr1kieCTo2
w8GOFZ/Cwwi4q/4znvJrTX9FCU05ueCAC+tKUUHURJ8nxcUMidiHd7qSfLi020IMXE2krYXJkh91
u0jycdZjXCb1T1JpOzvtjm1h3BOUXynbG784+AHA5vGQO2u10MsaliRbenNpbDQ6yLfIs+kEMw2I
G7Kt1gdN/F4r9zUGfuX7ZPBHC6X/lTuwoDAg2UPHkwDyoHwmnWPSWMTWBlxu1UF/RD1Fnjl6Pi21
Izr01tCFC0oDdAZwqzAigO7JwoDTU3JOcJKNQZMA0UWkWLTcDa6xsqqFe4fkukAyIJUpelHOVabk
LsWH4Cy1R6t/rs0NhhuRZlPMK3IWFwTAANoUULfC/p3LoZaTGiVRyDM8uBvFe8XghMzVVrISF14g
nFlQ6sMnA/YDMBpJ//ukb9K+odkz5srP2R3B9HdFizINePHcH1kXGmvNF8sSBXULQhNEKZJStJlV
g3WwyJ6H/uB9Y/QIJDH6hs16o1s75eO6FV4TJi2vbCaly9Ay95yl3obF8KMTN3DG0FGeCw9Nci6c
tLUJ90uXHXv6d4WSnRysJutphhUmMaCI5kut+iMa6Q2wdRvjJo//JHzbIOq11vp0LnGQX6f5V7L0
6FCbGuo44TS13xhquB8A3lZe62R6zrq7YUxgSp3AHdLAyx76dljxhsVenjkwknBxb05MqUmHWi0a
7DV41MoNZcO8IRUa+6+f6GXMKcSIXDE69lBUkj2GpmAYRJ+V2TNIDk3b150drfZExzzyTYMJ1PMt
XzHeizp0IlA6TpZ2VpErENjE9wIVaD1zuPoagmpwaVQvWUa215e4ZDYBNgNIGoSr6BuSBCraUIEl
APrD2cPIt1r5SX821YoQ8Z9cnNaJEElVaiPJpqRqs+e41ottP9vvqd5oQGwAAHB9OUsPEE5MjIVC
ukBg2c8Vo0RLSFvjUjx3KIhqzmHaxnvjrm9fLfuQZL/r5mZ6aXLM7RjV4Lror8rV5Sr/ipZW6bS6
VRqsy57d8TGmf1r71uiCtkY3UOJP6m2rh039237pf2V9YLZviZn68W/KJr+tj5b3zXS3GVsbgrl8
vH+/SbonRQEmVQyDgHnIlDi06hxk3KjKhYpnPivzGoPU6hZIzwhyNODvdyqYwDbdNiaHnacDsPPv
iTU8dR2BOUS3UsDYYfxMM23P3ZtR22b5DSavsgrY+xnm+WgY+56m4fXjWbQYfxVDbgC3kA237Ep8
mtWga3lqSNiaKHFel3KJ0BIWA/RIIl8k+N3FBT8xTEraK13SoTxnFxvVe4gnuquGl8po/Enf1t4r
3WfNKwZh3bIPt72denB07EF3ov24/h3LJ/H3O2TLhS6LsVdNXDkwclRzYG37EhNn76k94VY8FvaD
nYUda33dCjHgwR8rzOYaks1/SPuyHUmRZdsvQmIeXhlizpHIysx6QZU1gAMOzujgX38Xde89O4Jg
B+o+KqlV6iyl4ZO5udmytXTrlDUvUrTrpB9ol9NfVz7rJotxPT3zeCbtBdNyE9PT98knFAuLZjcm
u7x6QpDY5OWL3lWeMNmhZrvM+ammn1A7IsorElOjBk6mTneTaMfGTVH5uUGAzHiIKVjFa+uocTe3
x4CStfTfovO6mMlZDJFrI2DWtoqCaxSLzdjYg6tXUe21Fl+TlbohTUSpYXJaU3kS7gvSP9e7J6c1
6oYWXEihxW5aUo/QeA+Ej+b4TN61iUC+5ayJjdl6wu7diJ7HeOqP1anXILKxWpfGKztp8Q68/KaZ
CwE+xZBYWyFqs6VtIz51UMmQlPilJDZa+zPLbZf135H62tzfK4uu/NLwzJlwTRV61WILJ/GxLEKt
TF2NPFkVBF2eSrJBUjs6cOYz60TW+tqXwu5L07NTzHilWamAaSZL71gKKY1PlEF48sNW19rblxzT
ha2/83/hMUxWO2mLP2ENBR1dJu6wtoOXLoFLC7NHhK6n6FrssIJUHXf5qO4pKLwFSORlK1npBVje
LSDaAPfy1Dk47xkUwmrrqudp2IDrOQdXid9b7MiCSK3drNtJ4mM014SsbvtTp2NzYXR2RCUTZYgG
BelQ7ak7Mkiz7mrVq88QaB0PZUxcvDGAmarKF0v61tCVjbrkIC6tTwt8sYDF0OSW2gxTdGOX2xiv
Nd8ZdHh2aA6tXS/T+3keY1zamoU3CbqLizKZ7vPyaAqPyg+KjFZECq44VxpOPSdeXD+hUUBeCaym
HX/P8MwzKYM1iGyE4cTaDdqfCk8oxxvcrI22xPplne+f/aVr4nKYM5+TSY5RM0TeISkea6iupR33
Yu171DMviQXiKv++veXRAS+Ptzw871ytqR8kVUKXMvzu3qj2wM71usf4lra+HWr1WpZk8cTjpY3U
K9p3kXO63jBAJXe0juw0RK+042qcCFcYeFLcH9PfHp+bJbswM/OfKkFfhUFwcaX5U6K5ithY1VPX
HXBcXH1wufFbjzaaFJiFW46Jq0FUYk0g/TaJP53Mi2+YOdKBObkwUnwDh4jxVjsqiitDsdljzXv9
S3tmvpk95srZZodGKlDSWOvQ/8up8t8nAUQy13MdJz2R8k7B7SUjeX2I3/rCNey3Dg3pdFuxjZ7t
2uw14yf7pXwHg4YjHUgOMhGwJfRquqUWcRv1mVSf3H5N6bj9X60R4ELXn1fkXVdFDj6Pyts83fTd
Y9Juu/ZLZBtQN9T2RkQvUnZq5X4vS8JPRe/a1RoCfDGJAGIkNGxiU07MCddfkasQtJFjlYTOMUuR
tVPHQCe/qHUq2u9p3aHFUfFrOzD6z/vDX7qYNACyQMcMUDYujWu7rB0TWhUNEqJGisbqJ5m+gVDV
A+vQivdaOnGXhmZHgeSiBbioQvp64C4j3DPsb/eHsuSxLi3MNnrUV4bVNhhKZkDpFrBnwU9Z/sTT
r6rYGP0aDHXRHJguIIuHRztaGK9njipElww+krBVKg8UCH6U5S5tRj+yjNQrQTjia2m9ctEtLRca
xKEWNJHwAMtwbVQhtOAmRzIyzSPP7I8QQm/jF9NZcf6LMYQOVCUYb1AMQnR9bQeVKb0fNeQkzKyT
EepJg09UUr7VpD6p4DZ6AVPx6NKqck6akrfPemak+/vLOc3f3G1cfsI0FRd3utPYmkS7NA0txdfr
1k26fV+MbmEfJf1f7E0gDFCN05GuBzn5talObodCrvAwje3KPlBWGy6extLKDbf4MLUQlk0JLSjJ
zFtorKYvcSEgCLTGsI8PvPqGTamJP9XvApAK/UXpMpf8EsYm/Ypknzu7iAX8yf66P69LB/HyK2bH
pBwVIC8bBNZxLJtbs4QuZiHna/jLxdwkcCIopQLYALri2ZyKzuyjJkVIlieBZkne0KuBIR2l8jnC
882wvcp+gJJN+2uQ1wKlv3Xp+da5tD3bOq0YuFU7UwZgeCqg4RW10qEr6Z6CZl4+9LLpsSxFl8an
yn6SPvdGZZNBcUJCXn/fN1+jgb7AnaHsmxIE/Z0fRz8klu4zJd3paJeMqbRP0SdA+u39lfkvc4Yo
GugaYLLmc2aaeVG3I2IgToO4/SrlByGMnQTmnMgV35JsT3oQX7GN9e2+4WktbucLyE4dbd6TLvT1
/m+F4zQy7tqwSfTGZbmDHistqbajpJmb+6YWd9+kSPD/TKnXpsycIx3FRRoOQPgFoMcSO6YoK+5r
2sL3xjN7jPSQt7acVsZjhCk7dMfUo2fGmZvEURjFPyJuB1ZsB/cHtniDQ/Dxf0Y2jfzCX/XAu6sy
xeLZIByMI8MzwLxgaXiEdMSPNehyAL1gihO6H+V09O9bX1pBW0dPOwI91P/m0XNuAt7GOeJZfRi6
QC2NYiNlieRnqflPFeWmBAkiFLD9gGkWN99snBLw1qXTOlNOgIJjuTuQ3gelZCD3ZhAXL/9iXGj/
gWNGRy/S/9eTisxSZY5pkoValDQuyqijR3gD2qNCrD0JFqfwwtTML+rFiAIipVlYtbm5zfDICbIs
JhuZ2uPKfbPooFB8+//DmnPLAtOaa4BZ5mGSMSPetHbd5m7sNFa3qUkvqodIKJyOB8lA0sCTuaYz
lxMOrkJQ9xtBhlICCRg6JbWdlkaZsqfM4gVoUfJe8VWSxt0x1gqt8jpuSfTFiktS/1HkpELCxlSH
7YhepdI1itocjzZXwcgSm0NT7WqZNTXIEGRIWECWvrS9KAZezFgZ/9JNiCAGsTbQWsA3zRt2K5Hl
OIFtHtb2L8WsD+CwDyIdtGhDJodS+buBrHciIemWi1M3Fg+cBHp2LngEEeHfgxRGxi+HNL/u77WF
gE7DixctAwCmGDeEF4XD83ZgMQ31iWYbXdqFXGzMfAwctoEyh8v4532DCzsOFS0Ec8BtQhlqroZS
JtCVV3tCwxZctl5iW78TlvwwFLp2ZBfn+9LS9CUXvsngUQQVRVgaDzzbdeUWqcpofNPK0of6dyk9
FIGEB4cRRCDe+WbL7wbfpb2fsrf7I/4vHwL0IZolIPY7v2moXTCL0YqGQ/0wqEE2eLk8BA7Ezt/U
j/q1qoLiBWqEKbpS5dHNyWuhuskA1bDX+x+yEFxOxcT/+Y7ZNVRblUgrqaQhOppdZ/SV6ojChxi8
eI25YqkMMMG8pt68SQpxjs9tcx1NhmaLuY+e671pP7LOG3wZwjudW3/Wvafwn+23eDgUaM/TgrJ7
rnpX2Vr1Rnwv1mBKSxkJfM1fHt5JF3QuwkcL0edqha/pDkPOPBF99tKR2kjjjmzXSkcUghLjUzef
hg5yRX3j5hI5GMkK59hSYhmtbiD0BhocLW/zIkQrskFStJ6G0FH8IQp0kNq1a/VBbrg09VWIeCih
Ln2i/4Nr1or3mS6oWXQwEejhpgSLHGCFs3yEnPR1wXRBQ2ZnKEU1Rwres/vbaymSw0WMPiDcWWCH
mxN5GfnYQLFHxqKLg8k88KQ2yAyeEtMzvtVvDkQKrKA2VlKTtw4MuA5czRNOBbnfeSZDbSor1fWx
DnOwbWhy5jrJBpnzDvuMEhcM7cHKKG/RfGAfQppZm0hSQCU2ixsNrtsUuM82tMk+Qf2jA+nyiXPd
tQbmS9keDfOjsYJgmWL369WDTTAfTS/giZB7Fts1IPOoyrJsQz01jkoKHLqT/Kp7bdOr7M/98d1u
FNA8geUJj2BEq+pfZ3bhNaOB6sQ2WBvGjXwC+STiD7IS8t/6oWsTs6DDTnnBzLFqQwt9uXnDkO/c
VRVIJBVU1FYO3cpw5vzixZiZnUFga2j11zjPNlq0hkhZMzHbEDIz01LppuGAQM2IDTeN3++vye0e
x+IjwEVPH/6LBuDrmyxporLqjRxrwsbIVZXOb8CILdCOa+RlkFb8jyPXKyj2NZuzywLlQB3dq7QN
aZR6mlntR/TNFvS5BVC/61EK1Hf3B7k0jWgBQnvOpJEGvd7rQaZaahV6gWk0xGgGo5Uabm3KH/eN
LG29/xhBm9O1EYXjV8YtDpLR6IEkQsPpcR2EtPe6NYW0pTN7aWq2aDxjKO4KHCS7+cnA/d7kmzdp
lRl52YqFkj+UInBmZ55B0aukIQRWxCD5lG2Jom1qLf1quzWWyDVL0/pdOAbHSdKhVNs2LAuncCM1
fiVgBkCN75tUlStdkbdB4tSgC1wgegghnjfHLhstlOpTY2zDsYr9IkHlW/kSuEDub4aFC2syg2UA
38IEnZhtOc4NwRQBM0n9EEMHUVHrQHKKPbOJayWBasWPSaR5Zax9GEwEQzz842AYHzC1owEPjy7D
uVghiSn6qAq5DfPss3QwzPwUJ2sIlMXJvDAynfSLhTM7ML/RRMEoHWmT8OSYS/yZSqtqVpPbvr6k
QJ2Hux+tItiHSPdd24liR+osPcIGob8jvGUAFvZQipWBo65TENJSNxe/oaSC9B8FtCxIexp0JVJS
ZfpkZKWnktGryJmJZMWz/HXy975sNgMofFWkqy34T4ScvlT70WsNLNSfSAT00dpxBYAY33qzHo1+
Y/6yQztqXEMPu5Vdfet8MEGoOSAiBl0XctnXE9S1emFHQw88beZ4ifo8qMoxpwdwcxvmat518s/z
MYPyDDQiaAtBTns2ZkmSjLHRWTcBcQRxR7qvsx+lExjf4+oHImIXqAqJ/kbD58oob/04yploe/yr
TQ5mn/ntzgb0cVlADSfWd8M81tnXyqmdHOdsZBONDp6QyOiiM2B2M9Wg2i5zPe3DtuG96dZ1bL+P
dm3Vuz5DOeREO9shW/zd+VIku9N8ndrCcs2ssnaqhCqsf/+Dbs8X2iwmrldEn0Blz2kS5EzEmR0l
Q4hkhUJ8dEuBNmk0ZeaD7natL+jWC8MYVD7AOo0Ga6C9ZntIokqsVsUQSnm+1+nYeEyB4xjSYXSH
Yi0YXBwa5FTRRYICDHzltbVoEGVnN2wIUZqTD6MZmY+DLmt7MNikz/9iFtE9CrkjQJEQ7c5MEVPO
wEGMgY1oMQYmPN+pRqkdtQhQ5vumFucQHU+TLtcUTs/OYW0T0GVH6hCmJWncWN1NCSlA84agM0YR
3De2ABKZ+n/x6ke9bAJEzuYQFRiO+JCNoTxIzrMTmw10pY0YHcho/HSEF1sjy56ReczBDRXXG4u2
Vn0glZV/sa4H6Ncqo3xwy5a1bxmh8hrn0O1s4PtQnkHPJygLrTn2S1PiXECxeQzN0WjdXlIdQNx4
FSSaJTwGLuOVB9uCPSR+QFqPB9vUwDiLWCwRW1KlSWNYAQJ8RB/MeDBhBaTADTnLOl9Vk7l1u2jZ
MdHGiJolOhn+siFd3H8GTbUu0/QRsIdT3h7zZqu8p+b3od4OgBra+usAOoTWlfcsTTyZ1S4fXurk
V6WvtYosJACuv2R2eAUzjZgNGqDqcaB1R/OHyR5UPJerH+kGsplyYbj51umefqxswdsn67Xd2YYH
qZckkI8bw875YFALyXaN2NBogxT9e/xzjaRraYEB6J5QJlDkBC3S9UnWegie06YQIclUFB1KMgIo
FD05pIrcXi3rlf20UINAgIjti4gDuseQX7i2R5o2H3EliLDTVN8kvzPiVudo/ymUXdfbHkho7c39
CZ3W6foGQuspmus0RDpomHRmd+voKA3RuCwQCpvNJpVTthmtdg08MP2We1Zm81jlTgK2ml6Edl16
tRJtS7btHjIN8O2j7aQr772lUwJ1FRCx4u2F62x2q+ZtXqQKc0To2DF9lBEbu3lrVXtFarRto5dh
n6bl/l/M44XN2cr1Ss05fBJsyn2K2igbtrQq7d2/sYLKAzIaAJvcQJIRX0KrkiDHrurtQ26LD44S
7YqRpU0/cR44eLwi5pl7tSGDYkInI5GvtkP8ECvWRo2019yyC38kEMq9P6TbexkbEJ3t4H6aCvjz
OwX5J6mMGJVDAXJQl9td+xPTXDxCTa1au7+WnIeJVNDEsgBihzlPY9zrQm8iW4QClGD7AXIaKFg0
pQfJ6tErMjn+1rdIW1uclY9VnY8HizvmSnCwOLuoUEDvCZp+CKCvj/iEslQsjve6QOLrkGZ26xKt
G0H9ZyCSFvav+9O7eL5tIHNQkjZgbbYvRaZSsFCi29vqh2YjqCK7ds2kFce1ZAUwPPTxWRPdijbz
IgaV1MrgCdgELf5SZFkFgufu9Z+P5NLGbOIqp5MskmPvZ1RSXNK3sdc7q7CHJU+FgBwcLhqYKhDE
XS+PlVmFrdEBVnoQkaHdoTla9ujso2Gi95QhoJbZjRPUsYXOSL0GrCYeTVeJ4jGoBM8Cg0jOhje8
dpVqFH4nmeQcMz33khxCzPdnZOnooNUQyWLA3aEhNrsLUYmpCoeqMmAvUeSD+xP9qi36irs0z8J/
YwpM0Kjjgn9lTucDaaIibjJHhshwN3pqnvRvZQOCYmNEve2+qcW9BHkYMC9NTbjmLNk0GAYheaNh
L8ld/CigCx7oaiv/m910YWV2R7Q11SwCjx2qdqdvko6VezPv9O39sSyu0KQ3jkrplAKa7VlbzYc+
M2MlVCh0T1JwVQZMqOkj0jDmyhFcqAwBdPIfW8bk/C5iQ6aj1JlKthxSvKKRwrfroj8pw1jyXawJ
uTv1I9FGV2pEX4N1vaLjTiMO6lgKuMdQ1MqNDmkhMLVDDsFoYretDXS6lHoqt+6/mRULjDAyqMzB
CH/9pZ1cdlKrRDLQ3hk7KK1lfIwyb15Aue2s5MynCZ4HHmAFBX4BQTqAYbMjAiSAxVonUwDqUN8G
YXzVlfqaGGGsAKOJ6HkqTbYrIdXSoqOnebpjHDCazFWm60QX1dDAJq8n0RSj6vD2SJINyotrTLlL
kQ44yiZRXRPsGvOrekQ40CslU8IkLVxybE1/iIK+2dR8JSZYOpSXhqafX2yuKIoyMFyW00YunmlC
vDymK8mWhYsR1xNKm8jxgOVmzrnE9ellOe2KuIkPRdtsUzQ9ugannlW+3d+AS3E2uDLgMtGWqlnY
HdfDGfs6cYYew5FBweapce+bbQLB+KEeHm29lryWlPzU1rruRYb9YEIJ8p1KGluZ1QVsN7IDAAsj
VsVega7q9XewHL058ZAqKGOablzmD4OOViz1W23nLrCdXnXQW3TLxqrPWXKko/nY5F3Q5f0TLcu9
VMTDytFcOC9XHzS7/lhdOhJXp/OSQOqObNS8PEaYhW7kbsZH0Bud9DXs08LemkqCGD3cAd5YM1ds
D0yXE9LAZkx9PX2WwZ96f72XR/UfC9r1NA94cjnQEERJuk6iTY6SjDOEHSdvdV/jxU4gxxqdKmeN
nHgpX3I1stk2E0hlsrxulXAsfpnZu/QYO0iYiPGcyvq2TAkyIRBsJ56jVQHaQx6h/UGcFSK+hcoA
Jhes72B/R5jtzLnbClEgppbgI4Bb0CIQTErcyywDBMMKIDEFRa4tOqRmu4mUwXSLVDtpwxod17Rt
Zm746htm28pqcKM4I+7BGoTXP2RJxsuv6PvufegRKQlwkJ141qu+oEWz4o0X3crF8GdXsMntQiHT
8C2AMCX7J6JXT7e+RP7Pc6fTPENVHTUQDdHLbBvXEQGPLQR2QrM96VooNRt9XCFaWXD3VyZm+7jv
1TwfeQV3Yf7MIxfsEir9EXMb98v+/olZnrX/DGa2c1vKDW6a2LlUeL2gO8OmbmmWT5AouG9oAVF0
PW2zGxpB4MhiGWezQ36wyvY13ZiN7mn6bxXFMinhvqJ4Uqo9i4xuBnvLev6EdFatj5uxN991qv02
iPzr/lctOoyLtZym5+K6U/BYUqiBibaVz4T4UHRxdXHg5HsjPRXKk5aE9+0t4PUxC8j9QB8HWXcQ
1l0bLLqUpEga4CLv3Tpy0b0xsh/mL6q6turW7LVZgzUtu4ULi7Orh5ZCHodp3pskClhVuZZwtix7
IWO81aUfZXbinbplpVy6Tf/NaFdyNItO/8L8zCN0tBoTM+omlJBTbxNbSd0mrtLg/rwuHhiUJZFd
AGsKbtrraW0lUHJJNraxDtbPEfzpna0GkvJJWeK34uO+semX3Ti5C2OzNYy7lhHhYEZZyb43XV54
dqooLs3z7N/cZxeWZmvHrdHi4wBLwmgDarxkdlBru8Y8gdaaMeEhV7NicdEfXFicLZdDOU25BYtW
X2ztaDf2Hw0FlL7f3J/D6ffcm8OZt9ZrVcmNvwtWUzcJebqVW8h46LGbkcpX6JpQ1MqazRNq0aCn
WWtgXFCbbcCkqEcQqJZXIts1I7MXLVVKEo0Eu1DlTgBwRuYIN5Lf7s/cwgqhJKupU6YHb815+Ey5
o3URaA/Dsq6NkwPA6GtUGvJXMtSpH3PH+Od5rKlGDgg0onVHmwN59FSz26SCvd7ajsZxQOe1pBab
UbJ29we25BuvLM0uVu7IZY2EmYKG3QDqtJWjuEXxkPp69dnkT8DWIPP6z8Ng5MwsA9y60wtu3lUH
OQtlKKFYFrJC8L1cs/wVoMNi4+AdFrSdLF4lrscKSGwSdR8P+hpT5cKOmZR60MwEhizwmM5cidTn
rVkiQRI2hAHeWAd5C/nHsQ1WpnbNzsyRUMcqmVbCDqrPvpHET11l+7EtDpV2YK3iZWCLMKghuehs
eWLc2dtZdpCTbJvhSaKMaw00C9fu1bBnXoZCoCNOuIFhx+Ic6welFA8E7N6joh1JrntNIQdSuiYJ
tXhyLiZ75nPSjKD0UcIqz7tNa8abCO3nGWgc235cmfCV+f671S/iikEqU8fiioKeQ+JyXXxYzaPQ
wcewsq5TIDhzo5cT+ff9e2Gn71MOuQUMSaZ/qPXR1/kBNK6uUEpwPCHMyqVdAr+KesWmRDceErue
mbGVwa6s5t8I5OIjjKbsS6TclVCizCXcONhD/ain5tFoe/DodHsImgSttjbHS497DB5F6kkaF1XS
2eGp0t6sUHHAJCc2iE7w4iGAZQMXN0BDHYfKE6J0qWF5gyZ7jbNGB7WUiAOBngpQwwSFuoFoO05m
tFVvK2HRcWhApA8cndCy1j+KxkTKmm9RmceD2jw24qQ3WTimuivIzpSE260Roi6uwcW3TBvlYg3q
QWkHJcVG0PINl1OvAROWb41BCuYt0GRk/+ZSmMC9KL+BNnH+lJdjqcobU8KDd/isNI+LjaK7RbcS
O6qTx7/Z3hdmZqNqFLspOChBwyJvALOnBCq1rG4TcH+kvYRea2h0eSlHWwz6JCOPGgNzm5bxQLNL
x29skR3ANhFtwTQ0BL06fhJrgE6k00QH2lE9EKpowbNYCp80ev8YU3QP3j+hC+HvlE6byEDBMKkY
M5/DkQgwdT1Wwyyqntq6DOPOXuMsWXI2ILabkCETvGjeq0HstOstJcUsmeO4I1ps7e0GUs0oB60B
KpfgAMigAs8L7gfkIed9XiUo1hqFMDW0Mu07mtbQd7Pl6qOqpa7hhBlR/Vz+kVTIG2ZNYAxl7BUA
cN2f05tgH7yVyIIin4cbc8IUXe91YNZFRKymOcsGc2W0heok8iPtDzNjP1Zf7xu7CVRtgJeQvUb3
A8qJ0L24NiYRadQVqW/OfcZCqVJfyFBuYtZ2LgPZryQY9r3M5e19q7e+ZTKLjvWJinFi+50l+eNK
4oJqQ3NuxLix237L8lOdveCgIa+/acePOj8x+Ry3Qa/0W96AiGOrG2tcH3/JOa8OID4D0H3AqCb5
ITQsXo8+a9KEj7bTnAV5E0/Q8YMeQN5vrc6NDFcPxm0sBVZx6v5ASHlkR2JuqBJ0L4wFiXGAkorM
3eqUKFtQcXbZCQohCvW74ajkbic9NeEan+vCzkDjDkpJiKWQ8J0XHGgnqtgBNvUMTNtgll6nvltQ
PVNK+Ap4jZU1url8p3ocRFpBToJOS5QdrienakYeAfXbnNOe7ayiPhfZJ7p+0ZLYbts4PpUZmgMU
A82k/E8r/e7sd54r/spH3LjI6SN0oFbQmGbjz2x/plGr9hIzm3MGWDhQs3utSl/iF6P0U131xhbc
U9COcvogqrjlZrLysfIBC3M+IWfQnoPqFzjdp59f3DwRAfu+XZD2rKfvEW9BrQNmCu3BMRvXYk8s
S/bDt6bec/bA8nhXJ+D503wj/iBK5jFVX+k6uU3FYj5Qb9LQ+Io3C8hTrz8HSW2jq6jWnjVQxdXa
CdgdKd4OiInA91w6oHDr/pBha6bPlTy4NmVBpqkr78BpzmenRoO0rQxs+3R+5orcJgfzEDhrunNc
VoqbOqPmonlz8FZmfhrKjRm0JGoTGaUG4bProaK2Mcqy0ndnkF82sUezILO/Ee3RqsCndI5KXy79
rvu1YvV2wzl/Keax5Nh2UI+bWXXSLpNTlNagtiLoZnwcB08fetcwjhAZxT3omu4w7MRqTH2z0SZN
axvvJHCS47TNuzBByNCqA+mdMCnPtvpQSWDWrz8Je8iRYL8/yJsFhHoOkrtTtyeE+tATeD1GoSRC
64xKCi01cav0i67pH9+OBQcW7V/gy8fKAXJ2bcCoUKqo656ctZa5mtG4NttAwt6Dd/OUeE0Icska
yq8gUELrOYqVs0BZl9AogHcCrNkAYqHYVn6q7zooFdcohBYNTbsRMDrs/Ln/zfWxL4tWI2fVribx
AXpmeGZWu4qsHPObcBey3vA2KCIi24dn++yUd3i0G5ZE0rMVgoHcTfQ8KKPWrSQvR2lFVoOhWjlt
S0MzUceZSB+Affl7YV+4OTMFiNmUc1h0RySGLU9H5zM7ZnV4f+vdxBsYmTX5L0AD4TvmO6PRR9Ms
sjY9G3hM2UXiNh5K3q6lvPB9vnZfLhrDRkd3JRifbWs66xeDGniLfU709Nx3jpvau7YTflspO9Bc
TcRCdA2McfMCx+BQoQfmHLEqmPFn9lQ7c6jUV9m5bMx9AdLzMtqbknWS1l4Ot2/DmaXp7r4YWd1V
uCsHWALMS9vE1abqNpF1zKut7ksIVj7kNWDg2thmRzqpHaZJBcPYOuGmyXM3PPZkcNfy6belZNz0
SMXJWDTEwWjOuB4ZoVmhlJmUnlXLr7sjzc8x9xGKJlrmaj0BsbXqjuLYSzu+zUKk29nvxvHvb9Lb
seIbpjYknEC4ZHN6kVzMrix4YigSyc7muKutp4gco+pBVb7uW7k9cnC/2JiAPCEIRb3k2kqexxx6
A0N2TqRN9KA/NtlujCaF+H+KHZm4/1GbR5QPNnc8N6/tMNaTGlS8xVlCO66wX7T8wRif9M5z6reJ
HDxdmb2b99rM3mz2mNRbg6HDnhw9qn3ua9WR6GtI3Omjr4ID3C+AwQCegkwHAtTZUSNmPGpWLSfn
pv6SlXe2Fn0sDALd0vBPkE7AXTynYuoLp+wBpE7OhvVraJ+lYkuitaT97SsIDheoDRtwQ6D0ULy/
XhkEc4UUsTI9K/FrOeSunT4r+YM8bkvjl61uyrMeH4fvpde/Oj31kPG5vwHnc4jjhfAerx80oaNn
54YSX3DSQOSsPMegHMoMIEbWGgvms/h/LYBDCAOElfmFmZVDxYYxLc+lyP2hPdFIgExhJRxdMgKv
C74MpLinxonrWaycDLvBlMuzZRAUPn5V5j7NtvenasEGiJCgNQ0VNbzN5yFvXEhZVUpSfZaVhzR3
XBk1o3iNwX/JCIILVPn+Nn3Ys+2QaTlVeshan4myT9H+kCVbIJjd+yO5XXTcTVPkh8Aa3fLz2TJy
p66At0R2wQKLbZqbEjji8jz431mZDUXupIKXMqzoCTDepVuiF+q+hZvDg2nCQCasIMJmAORn7tMo
bZI2EUx0ykHoAGM4G1P1TFO48TOY1MdN6/WlB7kYSXOrYl8UKyCGxYmcmirB3wHPOo/XlczMDC2m
zXnoW8elVkUhezkqa8NcNoOSJco3kL6aZ0pAvBONY4wETa34sgE2Sg8c3lCCUxsXSW/1Q86+9+J7
1/hJ7ytrTA7zi3CaY+RpJig02nWQir4+WtCeRHI4Qn6EjfXOkN8jMw1G9VuTru3K261/bWiahYsb
V0ESdJwKs+e2wEtPV9yePRtrh3hpKqc+vQmchUazeVdKIkqDUoW1Z3BiJK9oH3R8IZJmd39j3iSV
/k4aKpSgpAAFBsL367EITgcuQ3D6DM2Psv2y3ofmEFkfbbKx3lPdUxI4+maTVW6jbAtJgGrBCTRf
Ln6NWuXy8gT2PdMqTySTfAgleOg0QSsqdfB/xWsXb8vhtzFCIRlCb+XOWdPkXpojc1JXRXoBXmKu
r8s6kAhXktyd5e5HD3EWha+1XC3tKaRTjAkhAoo3c/r5xVKDL1y3hjTrzkmT5oehLYt9Xdg16Mwd
By0LSuWvrMcUClyGCtN6IJacNClRT0bu7NqgXDfCcDraIZpzM/uYWsgTvcrJxkHsLLkS0uQv9E1s
TXYG5WH3UWRuieeByy2/AiO9rzdB+6alR+VPCyY+9cvxVdAgnKLRT9Yip78P73ufOpsbdehlSY3K
7szpdsy2KG2U8hdyH3HtTVo8L41xcOgL5U8VE67Gj9BwIvIXg44CBKwRIAPKoEkfwvayB6v2HdMf
ndceFZMs0IEb0Q9c3VDuSfwP29fcVQpXkbZ19lRmASRpnCxQQDoL8Y/oOW1czhovQk8A/mHeuP3v
jG67k80CYW60PfmZxuRoA9cKyq4hWnN6C0s2QSgRlcC3g6Fr/v6ta4p2jxG+1drnsvyTmN2D/p7+
sKSd6WyKuj1L3U4e/fQfE5tis0zNAUhe4EqBW58c1cXu1EqSRxMc+cwNQG0aUX3XU+dDTuMHhwh5
ZWveQAIma5ASBbkpmL6m5/7MWlqTojPhX1UtByz23BiNz2TdtxCWmx+p9gTNg2ad5HfyQLNtBiaH
Ka6dkhk3Em7cIkyXeiTwwEJJXMfeqGnst2/o/wTzGSBbSoAQ5/9w9l09juNat79IgHJ4pYKzq+Ry
he4XoSuJyokSJf36u1QP3y3LhoU5OMAMBjOnaVLk5ubeKzyo5UISdSO24LUjT36/sHwCXfpyttAk
zNRaDNuzoB0KOYSa8lKB5qp/My3o7yFmB0iglSmPfcDOlbQqsYg0B7+RrrrQS4RtaRcwhiX8vVuF
/OV+lPnpAl+t6ZR/oiyLNsqccANhNiioqbQ9l4prpHawatJjtk7EXQYfPpkED2LlivxzYdQpj7oe
FYZEE5sWbiOzu8YUxCBXGsQ26aPf6MA+hET9K7qq4kXhJrED8VEa9hCEb5/U9Nw2RHBkmyULD8wb
l/fUxfm/HzELsLyBJTXVsZ3MtOUuBS3M5pGCZ4tevt6f780dNBHAUCg0QR2ejWSFvSUXpYYGCGQr
ioNYM/v+AFcqadhAU7oz8aYA4L8y3I5z9LxziDafWXXAlUz1eqXFz7X6XFfjmvVuUZzLilgpanFg
94trYMphSE8omjHFts4C0O/ydZF7MFG5/8tube2LXzaVE35FppbXigQPGZTD47Vc7TRU/btHKv/J
E0cdj4HgVX/YYdym8fv9ga+2mIQuHWqrE/QQIXleGaxNyllbKZWP7peVeKVuy2p4aodHOJ+4Eg+A
51mqT1/n9qgOTjRKfAGgV/FFLucahY3aq3rZ+FR4CAc/sASnVx9yZhCQ2YZXyJcp+r5oPYXDOdEB
JUlsv+7P+qo3b+In4N2vgtwIeTpUgi5/QlGalEYWa/zWAMiBCMwexL8p/IppIXqSJti6gXv5GA2b
tNoY1KmyR1n4HgeA4rvqwYI/7WcoEAVOb8LCB5lXNX9+GTo/0J9C71K5yi811tboUje+0lCnU/eV
8M2aMx/emG6tlWCJSnF1uqeF0FW4lqOEipL+7C6GEL8AtB5oTZCutVW6s/rI1pvH+8t9vbtno0wZ
wa/dXQCYnQ7Q/vR59m2wjjBmOFZXOfAO0QWYRSdeLK/zILOrdp2Pz30ULZyv2x/81zxnoRQMGk0L
AbbwoXQa03xlCAw6XrltCMOmGQtHimw1KeFWSLLkz5++2qvJX8aegbp0A+oExVaFh6YVP6LnJ4X5
wqPi5keYrIDQhNQgQDs7EAUUiSI9Hht/RI2mDdd90NjpkpPerUGQmKPZBlo2pN1ng7SmGdXMCBq/
M4V3CNjX68QYU9D9rCVg1/UbCZ8bvu2ofk2HC82Ay8/dKC1lsBJgfieyv3oUuGF/GKPGYepKDuE/
pSKd3UnKOs+cRjl17Unpt1q7jh6rXRwMqzJj+xGqtTCZR3fkb2THLkf3HZIGXbUpulVhEA7UH/Tw
q6WS1s19Ml22U3UYzqpzyaCiT3RztAzmJ4K0S7jmChxWwXQ4RaFO1EK1M/NRaL4DfCgK+mFmvCPX
JE30yCO0HbKUJKknv7WhY7HSSVXREbCr75+mGyF7YlDChRx1ZaghzGIXk+JQ02vOfGp32aFF7VDo
T8rgd7ot5f/4Ys902hgXWQi+5lS2R1MCJbIruZ0IwQovhbD122/GAIvRiXXKgtPwyPuaIAtYR9p/
pAwjBqKQLYEQCYHcqWZ2uX96BbXzXIMqCB4QI0TWOHWtUE7sZtnHaEoZZ5ObIq2B1wjwTUhfL4cS
C6um0jD2PhASTinDNM0K7aJat+ECw+nG8bsYaPr3v0Kg1MlhXTKx9zu2MtKSsHjbDkuI4KsMalq4
X7OZJchm0+C+azAbnryG8XsZLOTB16sFONF0tEUwYnWMdDkJVW7TxIDykl8UUbGiWpnsGMdLzRyH
Av0cOXTub/XryxA1CkAQ8FoDGMGcV5hHCEh3iVz3fhgZa/aQAmEfBI2bQT0M2q41CeMlSMr1CqIK
DCsbEMhhC4FDdjnDTgWeuhPl3k9NK3Qh+wBMfw5viPvz+pFmu9x2siThNYNq8+TTMI+QA2jM1Iw0
LGRXGZs6zUwPxWDZ5mKZOC3sSNe9ICTrtAYQpRny785sBzfqjY6EWR+6ADeHpKuTzkNxP3TNpE9X
SghKzv2fOU326ldOVNfpMQkhj9l2ijotsiqFDr5VcmJZkS1mEJLjpmNyL15UB7y19Agx/zfabOkb
2ANo8oCEsKsKJ2y0tdrkC533WxOCFBwkgQ3IyUId+vLrDngZt1xNBl9BPyF4jjRso4OuvIjS6f7K
/WgczZcOCkjQdoHUBBBGsxCWpAFESLJ28GlZeDT9K9aeKZQkZnb/UD8aYe9Z5is1uVP1kk2Hv1F8
ysJVDF8eyYGdQNp9aH/yyCDmBI3rF3LM61gEONxPmRSUbFREZsvADSOzhooPfpWE+0hDPd2qwJql
ebpwVd36pOhKmnhxoSqAI3y53nrRGjIX2OCPJjuGar2WM/p8f6VvDgG8BJYZ9SQMdDmEIahto3LM
hUoUuXwuaZiMOC5M5LoAMCEI0UXDDTEBX+b81KHQparWtcEvAkj5BYgLq9CQmFODmW/TiXmtRU23
zgVa29kwNK7ea9mW1XVjZyyWF+LHrQ+Ih4shw+YFKJy5REya8qKsY2nwtcZ40LBx0jZ7AMp4dX9t
b4R7PAmBTQdIHUDpeV8sTQ3sDV0c/AimxDkgesmYu3X9b1gC4d86l5OkFC4XuETp8wQYpmi6XCnJ
6Ddd/FUnlpPjLxAazBx5tM7whlyqzV3nUHjs/hpwdgIYk0PF5CEGbNmKS7EtlR9qfk7FTVQS2fxQ
Ovf+Ut7cQNArwi7S0W9G0L/cpyOYSFmGbo+fxVsJGomytA3gU0I6RkK8N0P1c4DExzCGD5D62zR5
uL7/A26dE0iigPuDaiQU6acV+ZV/8FiqFJCuRt8w0tGulbBcCbKy5EV3pfwJfLVkoGk3iVoZeGrM
juNQUyGrIgOveiNZS6XTDU4dEZk5QaaT+EkxVqAzAQy/KgUQOdvKUUZ5B4Btg/p2lPzl+jrOqm3N
lKf7078uxk4/DPgIcM4kgP+umGdyw+pcww/rhQe9PKE+YVPBlWFI+6yUXqT95UvlrFuHFAuBThGQ
a5OMyOWKyypUEBJVGXF6QlcIFA+NkU2eLgkT3DqkE+gKbC9oM0DmdDaMnFt9Ko6j3/ddCjBZLKEu
UdWQEQeOmdPP++t4IyNDJgxINUo32MhzoWBGy8TqWSj6UsHEVRElz2YqaNCcVdD/z+NsldWS4XYw
iFmIwDdWEwOD6qYCBghVrFl2kImZIpUxBrZgXFFpuge3P48OxuN/nx+qrRNLYMIG/RzjX8dkgK6S
GhTF4NeJZ+lf6FvategngLOJ5rlZIpLeCENQcJo2iAIZsysyQEhLkcdWPfiGmLoGDdELhJ+b6Qwg
soviKS9Rzw7O/32GSOCn3u8k/j3H1sj1CJ4lDGL9Gm67qj8I4Fu4Wg6Ok9fFC+CNW+EA7APAKuD9
N2FtZpsTuiBGZlbq4A+W4Rpt8VDw3NH62AtifZOk+1hwazSj+KMW8VU+shcBj9jg09KPomZHqL76
g/nZjh/3l+DGkbn4VbO8FqYQXBAiXOZ9CLSb2W3kmDsckHtoYC+k0LfOy+8FmG3bwMSmFVu8zkNZ
TUmTt0SWw08U0YmFPRVzLH69MOSNy3RSAwanSwE75+rWHvIQ3o5jhLjDRD8IV2UguhbddOm7prv3
F/LWoZxYOzJCDyLQ3BAqkMakq5Vi9NHnbdc8MAdPUPGgiZWx2twf6kbVGN19zAkeiJgXVGsv41wx
6A0Vx3L0Exj6yC9Z8pUaH+zBjJ1oPLL6JRVe83LHMgcNd75j8er++LemiusTTXOg7dDgmkVz0RQa
DnU0rKraJysogHyY0Ri6YwM/xvsj3QoKqJ0hxk2PLtTlLycqU6OyBgn3Bu/t7KQ8FcODshvlCOBW
L6RLG/TmvH6NNtugdT+WoVDoo69VnDDQpEczcqs2XHh5ybfOHF7wIGmiT4+i1Sz/YAPSzBCyqL7a
OZDrgKKXVfqW9SevS/hZRmQs3Vhbd0Jt8/izbpwAb/zkMVBInGyrZlPJMYn3Icxk5PGo9eeoNCH1
Yxz0Je+aWwcW1TX4cAB6iOf57DsHfaX2phaMPgAlIlFq5bEF+d7uklqyLQoXsgZMZ7sw2f9Q6wDc
CHUHlNqgqfqzgL9unmpoysYAHcU33hJQ/OXGMUMgWODh3TvZ6/0tduOjI1eAbiYyIkBl5pj6RGjD
AU8Y0YekheVKNIPIDisit27TJfWonzf17CWMLoamIkr82OFMC/5rXnFsca4bXPJNIzzrqZg5RYD8
L+0l2R6HWoRfI2CkfS3E3jjqmTtqo+S1tZitQwSyUx31+T7RIwjwtHqyM5HDeUbXcU+JopDUqdUe
YlnNHTOV6n2ZFKab122ZklEPpDelg08dCpiKi+Zl9pgOIj31NDSJmHaFk7YhXYhSN3Y5cM3TswyV
OPRVZru8bFkV0zZX/KLdZ6w+ZMOjCR8KPJEXXoC3wuHvkebxCOpmRQWXJcXPDG+sc2BJRuQotUvz
Yi1FRyMFwaSL7IRCHC/04r9DsGthbGr0wp/7e+nGw2KiNOJlI0KLFeX+y+/borVTWxZ+iCjlTqOi
ZruELLhCjeNMXAwxbedfW4gJ2dhbeaL4ibbTi6NRF0RALjFJvxg9rA6PhuhIKA2mw57pEH6sSRpP
pvRBfPpf5oqkHikNLr05vFJKmqRheqX4mijsFaGzjSRaeKjcXs7/G2L+XeUOwMc0wxBR19oaHJWA
S7o/iRtPIQXYYGtq/MIy7GqTKn1djmYuqH7Tb3r9u1FfGVGHrzbwso8KyjPe/fGugw2GA5gTBfYp
CMxlIhomjzXVcs3HRvGi/KHP1mK6JKB1vWywlRYNBdAM1BABpbzcIvD7aPQEXDWfU52RIWdgXKNv
4NyfynR8L2MZgNyIZVO3AH+Zq34KTQaTQ0HXfObpFbTbx71gQ5it1t6epXiJ33Jj3UDgmqyCAf2A
EMLsZk6TDmKmUaj5epXtK0AvBCdXugWW+o3WLNiGqEig1g0s1lXppe4NkStGgykFZe01EqtPWszA
dRSHZJ/3NHJ1dTS9KuHSmpdGZqetQY+GwopVJcPHjmtJvLBhponNVxl4WFQpcAfjhprdGPUYgyTS
lZrfuKbxBovESv3g2loTVve/5nWwBvIVO0MHahB8rCtCDxt10M0byR+po4kKKT703tOGJdzf9XeE
OwfelEiSASVGifJya9KJiTJkuoSnVpWuQMMqiFwrlosiTb2+P6Mry88fJxAEYVxp6PQA2HA5loUb
TdQaTfKl8RWyeXhiOTXtN0ofu+O70HpJAsvnxu2MyG6rc1eeTMkDtJiZIyAvq7wrHQt8xFRyE5VA
uzESPiPpOFRurToJdQT6Ui1kIj9Ui8uPjVqMhi0+fQPku9NH+hXbKx1k/witEp+D6cQCWNfsuFB4
An6RmX2U1ZtqG3W0kup+3UHrpULJLNcSVGBBYpMNIo9Abz5Q/tlHX02IWXl1+1BXrzJAzDz6LIRy
pQ/Hag8NV1Iq0S4pD2hu2bSw/oFddH/1r6MDwCwq1h3BFdXoeQySOs5rqILLviRsjawgfChI3thm
Tb1ifOkFUg5v90f8qVrNVw95HDQTsX7TJXm5ej0PcynGv/GzUyn8MUtqZ6mTawCsjM/WKL6jdlF2
pxwW9XgkiYC5iLFJuqN0yl+0ZrRp2W8od0VYyQedsSkGO4YMU5sshM2f4ublz4TVBfi2E/AYjNT5
STOrIun4QFWf14EFmyeI5FUQclx3Q9X4hVqKpCyEACggtSOBWehrQQ1zYNF5931/wW6UYfFLEFgk
DTkaIGazV2RSN5keCpHqGxL8walrCH8YWBiNCTOqxGXpEUu0q2KvNNz7I19vjsuBpwvs1z4XWWIo
jYolSCwYYjoDWP0swxPWzqytkDw2dOHBdXOmqCzhdKFYhgM2haVfAwamIAHcUus+3Rf0DGlUkOlX
gh+jdCfgDLEcqrWksRRPLBfa9zeqPtpUIUTjy5pYDXPcYqJkgRB2re5DvZpEmUIs9S8Paggnig5E
VO0oFYjs1aWrwA3mw2hIUbtluraCcj2ohyjehGHqWma/8Luu75XpZ+FaAWHJnBx9LlcE1rQsj1Wu
+4Imr5VmU4agmI+SkxeaBwOq+9/7xsUK61OImoCOA7cXQEkuR+uopHJFGwy/TUlQ7WvQeqcCXzx4
cfw0UJI91PxQqBsaDztDWsgib6TMkM9GYEDJBN8f4NHL0Vueo8JvdYbPFJeDiKsH8JPYx+1T2n2m
1cl46V1G8j5ejRMW/BWInKFfoNBM99rs0F/8hFlKJlIIOvQRN3xYk0qCJycvwBSinnkw2S4G5/7+
el/fspcTnh1sxZTGXBBGw8e7V7d5CSEuoxxAozGLpZf6zU+L/gYyTuSzqKXOFpfnbKQsUw2/p6U9
lC8UnSN9J42k26kF26AsEQM3YDhpcEjax/vzvE5aMM9fY89WFQpRMROZYviWsYrKxyKAyeaeLwSP
nxM6+3YAJig4JmDKgu0yCx7owGt5kyrxSRVE7JAqDaBmGhpBBy5U3sQV0gQJfVBWKYAkRCxJikPV
SP1rVIZlBWFQgQXrXmyifxVkj14Fy4I2EXoE+THOejC6umKA4pWF/xhug2IKBHUX0TxYsyQWoRM7
pqMJyRVgNJ0u5MZX27VRaYPcXmR21Ev1swnB7TeVDlAAHacyAE7BaKxiJUN2oPHR0LdJGyLdUdUS
9UEpAtbLFnJ1+kOZkNo8Yek/NjZQuALrL9/2SgCxrbTWJHRNkv6Vi23AnTzSO1A1FCmzoTcMC72C
VUZuJ3pWvMVG3wawbSoEGPtxWSYN+nuaPUBC0Xzsa7wSvqSmgFgBHFdRugCyd3ivM97kpM8CLT+O
iHWvLeQ3R6ICYL1PpDSt7LIOMkcvYp44WmvCg4pXTNiPohImhKO01jg61iZxYKPI33WdNnDDzTr0
11pZLqyVMGpq+C+zoJJPxFYrKi8qVJCqh6zolGeY06X7IQDaaaHIf+PkTQYIUImaxOSBDroMNbiB
GirDIeUEjYHHGNXDMPknGP3n/X0/BefZjkT7AH8+9Ix04CRnZy7TMlBBQys+CZr2KgTsaPJIX4gh
N84Wuj6TkxL4Szjas1w0UKQuVHsBRacstjtImfOtafVO3Z3vz+XmOBhp8heGvNbciERQAgaufZqc
WIzKV0g9M9qpAYDGS+TZm4v2a6ApKfmVA/Q90kM4Q4IQxd6D/Hmsn+9PZOHPV+d3XFSCkTkUycky
kndLFIilt/8ZNwd3pP8/hXnCFupCp2PnJqcetDoRZkKERa3XW9C/uT+XG9sYA01wQ9TtJrvpy7UK
IxX5plAlp1Yt98NYrctMrkjSBpv749y4FlHTR3qERz3mNRe+CaoSndnAMH2EvcdRxlOm1CCpp28H
5rPsD5SFFiZ26yOhdTq9TJCGSHNiJCh5eYBSp+Ur/Ekyt5Dm/l8GwESwm4E+VOaPEFnsAN8IOxDY
rL1qPozh0sPq1pJBkGXykNEn5Z7ZNm411qe1EQR+wWQ7kB6EcSBRk3mtAnXAZ7USl4oiNzLFqcWD
SjwI/DA7nw0oQVBVkSsqTLlbNkBXVHXa6KXmL2U3bCDv21dO2z5ZhWcOLyJKr2pGAsvTqtKOl1wg
rrcl6j9TQ2BiQaMlMTtiRdElBWj2gg9wh63UPcCPIHXFCySfaUKX0RUarj8dDxMNGvEn4/kVKAx1
yFWqpdFJZ3jpQ9W4Glf5Y/pNI8kLcy8SF7bMjRqkgdiHLuVP+UWZh3NDEGFsleDSgBaO3dBspVqv
1gcertAQaqV0Oxr0MOKZcP/s3RoWcgV4liCrkQE3mkX42FCKQofJ46mBuIEDqHfmZciS3UCp+QnI
k3xjWLxHZsLpBlrO0rOV5EtmdtdfdDJBQSkUUByAaOfyP0KXoVLUjNGpjAYTjE4Dm5kVwqbUgiV2
7PVnnRT4JsMKiJHAS2x2aUIGKkjzLs5PhgT7WWgCE1T6SG7645juIGgG8qJ7f4VvjTg9dsBjwLsD
Me4yinZhlJmRmOanWkb/iowWyZV9aDlFa3cqvO2NhS+6NN70739tXEXLJSXRMJ5qOpk4QtXIlTUX
0pkIo2Z6lk/3p3ej7QI5zP8/vzmoJ0jLMUoijCdItsn+6TCgb3cUsDhWrjOQ4gK7izasKnBUVZv6
LLIh0nb/N1yz2JBmAbeBcI5ECDicaYP9mnPWpGIHGHZ+mmrQ2r4ejp3wLwgPUnvOil1bfjTluwWj
ze9eQmPedEtGWv4nqURb6VEBK5Dqhtl2rJfY5Te+BX4XrlBDm4rw80JnzFKpMvS4OEkQZGKwFUOs
WvUlbrhkX6UHY+F9eZ1FYRkmLx40S4E0mz9x87aN9RqqRScK5F5ykk3c2tlzWC4JC9wAayPttPCW
Ba0dMiRzlcKmqdkQw2PmxNk/VQVyI9hxB3s7c/98V671HQUwOTw32t6ICuD6d9VCgn1dPpMRKUCz
gD7JRJieY9c0s+8rFJDVEySgSdc8RVVE4AZUSgb+9mjAkkKPH6whJ3oXLGy264g5jQ0eDPRD8RhE
6exys3FgaakQYmxdOqjlP1XeKkJBFHGDcrxSnJjm4YWzcKivrl+QlHDdTUImsJBFO+dyzATA1yRM
E+skQ4m+26TCrlJtsPSUJfDDzYGATgYSdLr25gubDClwYEFqnQb6HfhgzvdhTcDPoLV3/8xex41p
Sr9Gml08WVuHDey2rFMJM/TiFcqj2rrSSXuqxX2v2tbwItO/VFOxsus2A+dgSWrk6rRMdFf8zzKB
z8SazgKlXiR5NApJAuOqhPSfRfc0QDBqWBQWvco2VTQ50HlAfW3ShVfky29He8B4eZjwJ1Og8UML
yp0jV+jP3l/P61Ewg4kxBzzQBCubLafAGyMcwlx9ihgM782HoDnfH2CKoRcJEWwVsVQ/gG+kX3Mu
sqoNaRoLrQqp4L3E8MIW7Mj8c3+M60D+Mwi4+oCbYLl+Ns2vQJ4DSADByFF9Yl6f/FX/5h1BDLeU
jyx4TJKNVvYkTXY8s4GOJpIP5BipJzlSSyM6atb7RWGfq/Mw+0GzZUVdQYqHVFKfqpdscAvoZMTq
nqeyBwvy+3O/+oComuk4cBJK8GAIzp/AasJ6NKVUHab1kCEpX1HEuj/A1ZtBA+wOzUPUX0GjBYL9
ch9CEw3Ncyj1nxv0Ts51gehY8x6KztSIPRPylTaoEeqps+iSeNnVSZtGxiGAQSfuJrSkL0emShR2
I1g6Z6PYmBCyqA7W4//AyvsZBbcRrgMk0fNzFgQAj8Yx5qdVFFgYFybrhKHZFK/UZtzoRuKkK4mF
q/++qpPhAwBjeBYBrnQ5NwV1CwYoSHhGPcYedcjmKXaZQ5uWrqT4Q0E56/54V8cQMq0od4JFioY7
NMxmj3JBjtjQMGg85tq+iR8H7TMY/vP7GGPgmsEZB5QRXYHZph8sFirw8kzPOvAxvdKRZMkJ53ov
Xo4wHbtf5zxt47iK5To9d2YCpeljZuY2FGaFSfPwhE76wqJduVXhiQzbe0hXgdwD6IU1+0qxbMRt
o6nJuVH8vrWZgOecG/KToOzVXHI1ZBFBJm4K4GdqzYubgeRq6xS135d7nUIfp/D++2fEiQB8G78L
qqezz1jLWctlpFBnPYDzK+IpWJ0wHHKBHv13f6QrCeVp7ihCQBMRJRwFKJ3LtS6TmJUsqrIzisgD
NKSLsPxSeRsJdkuF4stggCQ71GDjXjGM5m2Q+0GHT2TAD7rE4DphCuiAA5QspB8gU7bVwgG67h3M
ft9sKcDzHsKwYtk5KXZ9PsADRyB0VDehGDly+llIHoDiORlCUCOeaY9Ui/v3l+g69GKFdKDOUakB
y3lertHESODZmE7ythAc6juYwKlL8uI3xgBDAEUnoNthWjLP4EpQXUL4h2VnUyzLFbLn0IbkorWw
rW59bCQAxuSQKeHJOX8JWUFv5ENd5uegafmDJdTyG/AbtS+UbWvT6fcRSex0k8i9UWJly0aiRMa7
HlrwOsLnipkZPFYbWFyisESthi78wusrHvpxQAqhUYR6Awp+s7caC4whLE2jO4ulbSK5pHXE7Wr0
q/CLxR4vPNk68W4Ty9GTQC1StdQZmnPYUhu+NWHgKIILyyRSooG4ZGr38xEucpzpt+H6RWIoY/Hm
VS5xFCsIBNb8LEDkOJS8MniH6y3UsU7wt7GDcT3kjZtoFVjuXiREm6BLV1AVzLOKCIWdvfXWG9oT
yFmL1NM1l2brlH63sIwxH2BX7OK/busDbEMi9CAsoBNhYqoPjBSlKxiuICIxLN8E1Wu0Q1U2sK/7
yMXCpcfoK+ugW/Wux28WOtSord3f/9fRGDBu9afc9YN+nUUIhAIWd5LGz1nFc5Lrne6KbSp6ahx9
N2o1eW2Yn10rJAtPqZ+LZLbeeB9D9GS6OZHwza4BKQp0QPJNftb610AD9k70inBT5KehOInRo2KQ
KHix+pdIUGzk5aUlueWD8q5vZGGb7cWn2HBiE5Yhxx4GaqGtSQ+0wTt7o+5U09N0RzoMkeFIvQ/r
lNKNHmXLM2JGypr0h0JfAQ1aKc/Wl2w59xf0ut+PmwYlLRxDE9Q2qGdfxtxca7gR1AI/iwk0CaCk
WqsPlgqrN9tQV3Q8tFVJ9MgxfM2Gr074pBuHqu6JEa/MY0YJTZbqfMp0Z8+X+vcvmr12+hog/YEG
/NxBlkHyeAVFvsfEgtI8s0sL8mv6fggdFaXbvb7R6b/uJaCkFh41EXTNN6FzjMIOzDU242Gg7mg4
cnbIVVwODqxJlGCdpBV2DhwKdpDWogst3qukB8VBsNWgyYOeHgiYsyd3IhuRWuY8OceBoG16QI3t
euxNhwMDtHAWruL0NBSAKUgmgcACseLyyzUmXNhRzEtgwIAKHW7F1pZNFtv3N8i1IAiGAc944m5M
77Z5GiencaYUaIjCLivNPtBpSaDsLEZBspIqvdDsYjBQRk+ZWq/GtG1rO1XTyESfdgAUvquAUCTC
GJmlnYMAPNh5MMAPIaAGB5eACQZdRXouVJ5KFYYbPICPNelRMwcTTgnkp6pULHxO6Fh1dqYPTUrK
dhxyGyx6jsgESFLkATbK/6WWEAdeO+ZUsYEm6P5GRQxVdmqZoAreX5LrPGAKvehjAouCWIC/X658
O9RJqYR0SomOzOONh6oK56T1ms5l+Yu6az6BlAGQZuGL/wgiXhwNkJeRE0IYzkTbFrqJlwOHyJvE
XkfJLKN2+lk7kdOUbgeY4CpzQ3Xd1ruisjuAU7bwm4b6QO90ii26UCYNSf+nyIgxmXiPUHb/zraG
W20VD4hGsybZwTzIWwAHw68qITWUdN5rBcBiEr/xfQ53mwCqGpAwPKSZRaS1+C8wV7BBUF/NxKb9
P1wcUX1m46rL3TjdMJ104QIA6BoThVYORGmAz8PqQ0RlOg6/EnFNAE+NVgzkf+C9NN55ivI1qL4F
+kAuOjV0E2uY8DxZ7b+q7BYepFPIma37FB4n9jjkea/4HdiDfSHCB/2smKumeSnbR5OttGcxfRZb
L1tqsNwcDdrZiCDQkgL+6HKmA2o9uZWrxRnJPZgUUH0kQfvAm3XIj0vUqB/g1OXUED/Q/QfyERA/
iONfDpYnGYusUIPop62fGgD8imc/PTEvhSLd/nPfrk172O2VF6bZxoG+wzEXUKTFjX3jSF38jPnj
lMvWaHAoa5wrsnEssukd4T0hn4lb2M1aIJva6xwPMI6KqGhyHQ8OJdpGcDfU220GO3RQXlHeH7Tj
G8vtVt6de4d0XrHO3INGREi3u2Hprsd1u3prVg+m6Cofui8h3qzUcBusrL2ChxOhJols0+m31eqA
FsRBOgGTSULIBT2mG7QT2aP+DQFcZ4OThP8A5l27nsDhjVSrdP/6DSuq3jGPtSM9NbkTP3bBpjqe
8n3J3OLF8Aqb4ecKH+Y/LSbwaSNxTvhK8YZT39jFPtgaJFtJK+odHgtzRe2vg7hh3qr0viyiOQXZ
YIvb4rZyD9BWs6Nk3TtxCziiHdjau+iOu/6hIt3Tg+lS28k917J1mzqlB9To26YisB8lkL2FhgU8
4zzUDzeetoLWrQX9cgJwLoFZzL/9ao1jfQI8yXUNlDmTg+WHuzInIfHNbeYm5C/3StLZICTiVQbp
UgcaGNaXsZM3KhoaGSlXx0fqFD3Z6BE6VkgaIDLtA5l54oHzqdmcmKTi9v6f+J6ttq/V7lg52suD
3LkdeQpdHOfsnNvKRnD8YFs+G2dYbbmcfHIPV7gr+IG74gQyxHB7OXbcgdOTu2m3zwWsUmxtRR3b
bDfRJvKMY0pslwFIZlPAuWDOQbBHYkjCjE5nBxu3XD9xomxEkn9/ckd+WH8+81dNIYRuHTT0N+ap
d8OtSuia1F86J6utTmQyAvp5sAkM5EMYcdjKBxKms6EQr/aCVfxl2NYmPqoQlSTuE6gsbuUkzr7w
OluxXzvoLtrGNnG+Wwn+eOuabLbKwR79Y+SJRDrVz5Sk5Jzh+0p2dzxu8H/2OIGCPicEVQf8Fie0
sfpr/fOokZLYJv5QrIRgv1Enfx9Xnk6OOf5RcncZ8ZD5vAqpu/4M3OKdeyhIkoyohDtR6Vqpe1y/
2umXunoodsfWxkyr1Dbs1FlFjWucy5X1KEk7+GU5yfPXBkJa2Pn7YG+zbXn4XK1BOynJp7gGfGo9
Gt52lW4LcrI+w5zQ78gZ3v4fadfV4yqyrX8REhnqlSI4tN3BuMN+QR12kzNF+vX3o4+uThsso33v
zJ7RaB5cVF611hc8+6w9vOd2cWa5me3yxohMbDTe6K2eDhtDcnZbLjPhq6DTwGI0OxxFw6HK13tM
n0ARewJcy9gxs66psUkMDO2nHVNue0yQ+r6v94lVxYax2VrQEjOJaWnUt8QHcDrM+L4wNgP1MDbf
fwMjdhBp789fr+n9Mwy+H4ND9G5mvT1ueGwGlhx2Kvq/EiJMIcD8WJ2qjZM64yS6NLutBgh6CLWk
t66AKvVg5polevTN3/K1RZ4Hz9SmtXe7zcXbCDcF+AhIC4jIH2lzPfIEDBfRk4F7G2h9ZuwZIYBf
mGpgtd737ZZ+Xjuz3gFhCMYYWK4g7swTNVnQikUS+J2r92YYvoQSVilsjbXOzttNoDoMhAzJDBER
KkYk3IeDMSo0gHQFT5PU8iLMMkB7kCKJAjMad1XxWJcOX5xWPvPKJEAtFIUMFO3BmVJnj7Y2Rqm8
inM82sA4lWpLgmggWG5pIRkt/97rtsoRmDfkFLZw3HDvJW8ptxm09ygAqLHY5eClSVnbGipoeYFv
6vzaKpk+YD6Ovz9w9tRRo6yVkFnoXOnE3Ze7pMYeqiHzi5DZe1XV7XE8kIxCKa/F8DUmv/acXkKN
dVAdwPDEH3DJIBN3efurYRKneS3CtMtpvkDHC46itq1zG3+XVrBJDv1ZcUZrMLo1LOyVeA5NA2MN
BglKNXiFXjYtxSpUsjQ8PGFJhZ2sM64dQYKMx3s1VWQ8HVhOGrNItUHCu7QMS6NJKgHs2kFnquUx
sfkG/kL4vL1mpGXwhc9C5AVxHgXOmT8snV9hJj/GXC50ce8mIhTIqcCQZtwlktEzFI8DoIbgMAlJ
qNicSAiR/hSNn5CFL6VHWM0WyavyThJcSkr5kaDokxni8ELG3KqrQy59A5RGwYIOxQ8wWmIQJ3oU
CymEbId6G+FNra6ErVdOBPQFOTwUGhAyz/uSKxGvdVLUu0VCI/Vve8rywJDe45N0vj1q1yfzvy3N
z55SE/xKFNFStCUyRVY88D+GfheLlMfs/QkDJxpp0a2ceNK1/QP80VRfh7rIQhhHRzk7RtjYo1xj
xNBpMdTBGqwK0tKncDfe9cRot7CVlqnyKgbbJHC8AvGcAqcTg/UbvCNqKkLgH1jfvjvwDBoSmOQR
sPCt7jvcDi/MVj0musmKDVkDxi0zBVj0E+NIAC8RxnKzwLvh4iIdWrlz5dZLkNXGUdRPFVFuxHPm
9vRcW9O/m5qdg93gwTGQIXnFO9IrQESlZmqIgbgUEtz2KK+0tsyV4VBB2WfyhAXNFlySy51dlV0t
cRJ6lkDecmyoIAdmAm2QwGEjwN1mkSVW8tWnBygRUsbMxurG1wjo0C5+iLKdJB8IJD28xMh2Yb1V
fN8AvrqCjRaMkf4w4ib53lORovxsgte6OJDga4w3UrYZYjuIH2QfVsydUXnKXSff8/Ux6jdesoIy
XGrETX1EwQmQjqkusnAhSpSq5HUkqYazFBgNt1V3XAgTAwpyhMq/5g/wgQvfmufmuxzAHMH72Cbu
CKX8IywBMlqtaUEv83g/HwSVc3g8ISk8v+sqVU0JROux101OsTyNxxO8NXpxK2iIcE99sMlKo9jB
hwDaiyVicHjxhLTa+ZGtrZWMrr3mMDrQHcf1i1zFPKmojozX5BIf01em/t6zffUASFVZ0cZS3fxR
sWG5IYvtysK73uxUuUUGDlY9P8fFr7Mb+q9SW8dY53G8qf1HrTlFX6kvOVJqZS1Uee6UAHVOKivF
dq0wc+2onZxL/rfpWRpVL7Kwkgesh44cOYZSrtEPJlH2Q2EKa6TUJa5nmmsgNBDnwV4Jx+7lBosZ
gJDjlLPFxS1FtI9pcy8PTpPuhuFOy88A790+QK6ds4DVw3gEgSW0AKXLBoeAj712Ssk2yhf0IM7F
n2yk7Zk05UrIdu1QhIITVgzQUjD5ng1jJzS1hAzj4DZ8K1kx71VmG0KutC06stInYQrB58GXKuOa
h3o2grC5oKSiDmFNirR3Wb6Xxz+Jh2vBHGAab+meGfMPKoSc4+0EgTF52bk9oNfaRnkXZVXUl1Do
nAU/fCVIDHOI3Ro8SZNsJG7K2y1M18e8dyj042oBvgCjObte/Dwu5KiHc0XWgRHJOqrg1e2rGyhs
rAzklRQSamQwA1YhSCACPzibNKGrK8kDSdFVHYU3vB3on4COnkYTe40Y5AOOt1DCp8VdRvAkMZp3
/zMDGqY25PLQPkdrVMErwcjl98wGl2vGhk9GBCN5TJQWb6+SbAWmwFuFL/BorQUNpdlKKEuXDK1+
nDj0ocF3TAwNT4Ydn9HJKZwDbs/Hta+SoQ8OZjiw4GBlzfaQMvDAabfV4CrQbLF7OXsvW0V7luNS
NpR66B1gv+4SXmDw7a09u+XTypGLQt54XbwmiXnltgBP4tfHTOvz10kJJdew9Uu9x8MjItskoxB2
b2Xa2kwBM8r23rSBgnGV0OI5NeGpENuKjiofVdaUzYVlbHL5JbOUNgMWB1UDDSFcaXJ3ck9zydHy
jRxT1eT73SFCNXU4av42bPYJFR2eDh+atHZzLI/vy6+YLWF4S3RlLBCMh2gg2BeFwuhaK9zWGh2Q
NUljQx4fBPLCyFfU2mr4BNtpgNDL5jFV2AqB72fzX25dfAyQuHhhIy7Dw+xycrhuiBkEAjAkSBRq
SH+SjXbSsj8NgZwsFIZtJbHb1uHsNAanHrI6tqQblXiWhB0XGVL6gnAjqG0UYPlxrxVITzaHJt4W
FfVXjusrwwYUGF4WgDRD4/kHfftrGcWCNCjV0A8uEx8zrjYScpQrwWDNJvNhyVys8ImurJWL5maz
VNY+noQRmpMwMJyuGXL2yKaqqpAjjfniEUaL8Pn2vl2e1NAL+W8X58EsgJYpSeJucAO/Au4jMKsh
2Pz/mpg9wmVoiQ9igiZSFtKs+kAF5f/QAN4ZCAwBS8R0XS4oouW1z6Zp0mPkZPFWqvOVDbS8tzFK
v1qYLdlE0pkEUODghuIfToxNvHmNEGnR2/1YhiGXrczOippjha9NA6XAGlVneF17CH0yQknyqdQr
23CtS7NHk8eJfR6FwuDyI6yepM+uVcCZ9Vau6avL69fAzZZ0nSiZWib84CIowrvUR5pWFT9uD9vV
NiaY9ATHw6kym345TBkqW+iJh5exLn0FbK1IfHWsfrUwm37UYksl0tALUr0q5UuWWavG5VePGnz+
RIeBuco8MoRXqQIP9nB0RXH4FKPQZKSnfl9/sZJvLAFF6drrhpXZudovoGugFgQlACgcX24cuYSg
HDgjo1uVBy8+Vs2DwK1JPq61MVsBLG+EMK+T0Y30j5y1BhF33CoLb62RWUgkk8RLeBKNbgLwrCRt
20KwStCiby+0q3M0qVIBdoDH0HyO9JHjesZXI8RpHmX/1GXlHV+cPQW8nha3grdGWLq6sFGXReJn
coSai0I0cucH6ZChPfFvzj1Vsnu7P2u/P43qr+vNDzuZK9ocU5P+ifWzyq2QQ679PkwZ8LKCViFP
5tnXKhLBu2/U0dXU/FUKqleS/7P0LliXoNiABwLUgIbi9WUXurgdxxLamy4yqAYZtkx5zgfz9jBd
eXejERlPQ1i8AUw0DwN4LUrFnOGA6SIwsGlHIKIOF16CPKDcyaVnaHyhI9zPdSAM0i4ZIkcdCIFa
iKChqtq3smdAJSCxyyQf18gTy0sD5FYU7lHiBp4W6ebLEYBwWZMwMYP7E6OJ99YY1XCPtFcgrdAw
r4zC1BD6j2oPGLXzN91QkFAq+BzBUGryYOpBDlvZJP1dQk5SacqHUnayBngxAxWtlQlYbm80Dc6N
BHIkvMDmGN0uSjouxoHoRgkon/Dva6EgqDhiu5VRWBR2oSmpe695PXPjA7SCO30lwFjSrEA9/f0B
s0EeUzhYQFSxd+Vwq/OAbcWUOeJn9cyAPwGKsDR6Zyd+9fvRUoJXqLytDMC0jC9D5ov25wknvG8T
eCfjPVOZTDMHaCc+Ab5WeVaLpNczOdSBwTb52vmzPO/QqgZ0KPIw0DubL62kx0OxE5PBhThTolhl
bil4PkTbqNina/5315axBtwhUBoTFFWezpJfZxEmnsu9Th7cUnLCxuE8a9jyL6RZSWxeyYqA+zDB
12DgDI3ROaJei2K/AmWNd73HAa+gdKrPet+piTxhkL93nuGPJl4ZgOaR3SCvBPhXOqlCVFtFTmui
78yTFhzjGOCIaDwZbGIk3VH13vm99s96TvBfAhUPeusIhkAUn40lygZpVSYa71Z44wrW8BT2j434
7nOUrxyyxnVcQvqn5sAUwoCiwoYpvJy6suDFqoPGqctoB++sTfFQpLQoAaUlZpDu+9Fqka+GhZ+J
LSoWmFYpsvK1gtuVxQpJXGgXTPxTTO1si2qNwA89lqtbsV3nhKLdQCLX0eM7XVsBqV9JdWiQckTR
FVj+HyrZZYdzLq1zGMqLrtJYfPUcR47WGwFHK6BYgYeEC6cpmkXv3j4ElhkvKIMhCABGcap3zaMB
X84ATQwrySUC5OytHCCRjj+Va4jZK9lXYICR1oYEL8hCKDxd9g7eIMT32pF3B68erQRH35sfN0Vg
RAVPjG4MxbtcJ8MmJPBUgveIeKzroVq5bZYnPj4CcSmo2lBVQLB1+RFVArMUjhN5F1aMUTLVqS09
f7k9oNM2uDxUdVxkOOCwHyGsMRef0CCIw+d1Kbp97ELDzgiZvHJxXW0BMFmgCFAlWLCO41wMlYwV
IszowafELanUayjZKwOFOi5ISMgJTnWaWeTr66Ivs0qUXEkGKKHdtABbrb5/rqx4xBcTUHaqRU4V
7cvpiBS+GQc+lV2p2kZkwzqV8ndxTaMn4GjUOzZQBr3DtXh7eVxCEA3vQrhQTQE3PztYBCb3fALp
CXdozSwww2Tf7+VtqKykQKYhmq2Di2Zmay1q5NRncAtEcZeNFmEAT0AH+r3pJ+TZyia+kvyC8BnU
7+GQA1CCPM9VcDXYO3nnEVcyJSNzsru0N0dnpP6Zu2+27Yvi1OcIasmKoSkH+F6qGYQxqc8o245P
xZ/EqBr4+Lm+4nh/b2+H5QEKbXFIjSK2mzRx5dkc803vp3kQeO5YAlx712jpNpeBhoVuAEsSW1PN
2+0tNwfaQzYd9R2wY7AJL9dUCnxoPFbEc2WApyMVD+uVM2Q5r5CVwAkGEI/M82ATXTYge5DYbmte
dmMDYMUMdRCqaAZUvWP1Xl3j0S3XKhqbVDt46IboKM9dNlYNErR/AEFx4+BRTO9aZg4cVThjZa0u
+fbYEr/bmUb1V5yUNnkutp4iuw1MiIp7/btNz5CXM/rMqt1hz/TdqiDK8uK5bHJ2sxJ9aLMa0a8b
fr/WyXPO7Zi+cqVeWQsIHHCzgdcKuO7P+fOrVz5fFnBUkhRXVqFAq0A6p9vcXm1XVjfo+mCZT88X
sP1m5yQPVfwG3nWKCxqBXh5Tbze+B4lDzDVJ6SsRJsHNhdMSFxfgcXNBUTz2FNEDUc4dgNF7Twtb
dNsNH1A/fZeByFONPDJOQ+lIoXO7i1fQTpctz9aGHnW+mgSK4hafUHSsXFncqrg7GZwKMkBA3/Q3
Qijv7SG8TgBnPHUrz5SlYC72LJ7HiBzwXkJ0NBvkOtf0nnQ15+qwPe8BxtRc/aPinCp8UHLDE4pd
J73lo2agWJXmdsweYW4Skt4IeUjgikC2H5SoMiIMU7Kr5U0c3QGjkmb3rU7bfgtbHVBA3Io7BqMF
x/jkL7TQVsZw2qeXl8FFF+TZqTQU+dAUasW5ADl/S81WhJdgumXkgOxO8chtkSFtmbvS6PSjtxqd
HR5JkGpBQtBoxnDgn+KEN/0HVXpCdT0vK6PgnsRsjW9wZUP8nqt55qSEERPcJArOVURa1ranU+DF
Cfvb7sFus6S/ZbVln57xqSnGKBuxWcK8aaXb041y0W2sE8SYqFCD5YPU/eyAVvi8V1VP9NzymYSG
DvGH9oOnzUeZmhU5cTwz1vX6F0M9rU1wWhArwVQV4eXl+TlAYZ7zGJZonWyU5qXnod24706+YACh
1t1x29t9XFwLeBSh9I6XiYq6BCS9L5tLeYgtE5Xz8FRApe25yPacjtv8SNaW0JWxJEgRIrTAv6Do
PWUQfp2guV7CwiiLObeEF/AxIjvVs0Ta63AR/2wodMGK7p+f0lPfpqcfuO+4IeYYIUHIY9aWCucm
vsWK51zd8/49BH0CYjPi6AlV+2P4hjR21zr1Gr92cWNMjeMf4Msg5QQg1mV/swh6IbBw5NxcuG+B
b+XzbOUoWBaR8fNQdQQdBuxBZDFnS0UoPL8fGAvOon7E9UfTaCvFjwX3qsowcshsjqYWjMOp5z9n
0pu+l0aKzg7FThH3CkTNibdywC+Dx6nDCpYuQnGE/D/F5l+TLBKhykNPC84j9xg02758lLtz37/U
uFTA4c2pWD6LoLFK9WsrAnkMt7PRGJ+j7l3TaAtUIMQ/4WpnFMlfrqMhXFPH3O7UAwrObYfn62re
ahE6TB88+abiMQd7hbnIl68VHthyrX+Gw5xnCnbyKmtUMyDwPDLkS6kuwRLFKX064MiBCYr/fXv7
/aTkZ0cMNFhAJpuAMChzzoJarekgSVUqwRnSsEbxAO+yxgzArN1271CT697HBjSX+nksDkL51hSF
ASAfQu+PPAfLzoA0gqnYqWxktt5QoL5Bh5GtnHsfn8pzSigA1Lz6hCA5tKCZwCsW2MgAhAqOd0d0
SqCcslVfipGOx3DLPChRwMLZzHeBanuJHX55uNvc5gCuBR7XqSFxyBKbwXvnm5H3dXsgljgEiLlh
/EUAkiF7DYbd5X5JxUCGLI2MxTwekPcKAVd9YEDRKZW/KYFTOYQAMyZGftLBZuA2incCC7Z9alTK
1sBBS0DN9C0A7QDMRxAkzaGhAyrC2ThE4bnBs6LYDoKZvGMoy79KZA9xbxSxW/lUFID0202nMpjW
0eR0bhR+aImJzUFlhmaxJbQv3VrN4squB+kRf2HR4shGrDgbqCIqAalPw3Ow5V6hju891NGG/4ah
un/0kG3FiwhgXO5z/JvGfyL+AOAs9wieyMrjZRnMYZAmeCmq85PI8VwkJu97tWq6KjwnwwM5YZ0q
d+kZYSQbHrmJyD7aoO0guBtNXnfKk9auHO9LEgQ+AM6qE7OAn0RtZwMRwtmmEgIuOsN/t28pJPlz
jeZ/a+8lt7hh35UZZH5ao2JHXJ5c9dTndulbnW7kH/59rBw8DjeeXUf30VNTUeXh9oKeLs7LjX35
dbPzv+qDepSmr0MRBgQCOEPwOc46EAryJw/g0Ma83d6yBACeC1wQJXBeVKQk5naBZTWyAdra6TkS
74rAVN95z2KRWfL7/OB5NvZy6PLVRpCM4JxHdCwNf404OfVp1mc8mfGmhWMxMvKLpakWTe9FcXbO
+G+CYx7Py5VOLqJfiMlhspFxwXUOmZLZqApeGMWqX2XnVt+yx34v2c2e7BCS+9UmN+U9x1ZW2XSH
zrsEGQ5U7gDrBQ97dj5Dc6XhJCnIz171DdBs3zy3+b+yBNAnuIH+CECjwE5mffJI6otN2+RnXDlw
KhdHI4tcubaEZ24NwLHMk83amoUMRVtGiTLW+Vn77CBtAPLaPgju4uiZa+7V15pR2HQmuXV71n7e
JPNBRIkGWW8IeQgQkLg8siJWShkJteIcgII34p6BTVu2bTm7aGkg3bW1mcYW/yB9lxBBQhjfxFDx
2HCPPrnjlD8hzEZEwSghuZkbKkTKIygK0CTbaBo0NJ5ZvR1hdlNv2xB0yt2ACwweZQPCiYjm7OSt
OWotVwSSpTh6p0WIqGtuxlfARygIu648B6GpKH/y7CAz+/aALc8ONAEGGfK+AHQuLOaSrPY4j4zl
2a8bo+9PFXiP4RMPH59hmz2qT7dbW9ZHoF6LXaVOkjaTnt9sUYAcIQ08X5dnyQPrx4Dee7sNKidg
R3BWzepJeFKswiBxjLDkSy0dbmUDXOsumQIw7AFU1+YboKhbqId3TXlWRrPwjK7XnbiXzITAy/o9
bKhSrxG/lOUrC11GoRZvH2huIId/uSITIjVeyYby3JpSb+d43WdQDRRES/8unxkSq+DlWhlHPd5M
MksIbQaFAZmOT4kIr+U9ZI8mLaj3MjIaSwTQPAK3M6aVDs84WiV09Gn90P/NCtpDfI5ti+IDvCU2
HkADqNKN+iHWtOU2KEEVCOce8pVc0pKXg9gbKFc8JFHEQ0586v6vOFzoxVAfWwWEVsngwWlJqpco
pX5pV/FApQ7aDA4PuZTAjt8G5amXTbk7SX815D0Us4toRox6BKjRIukmgptIrRtytUUpdxRNHtG7
SCNtA3H3QNszwcyJjf+pNGu3yQ9u+fLYuOzF7OwVyqSAuKZanaE1EBJTG0+SdoBsNRnv6u/xA1lo
PMI9J/ubJ4b/NurbKLIFzfEGqumbOoLj+k7kncEcVDNqNl3mkPEh4e9kDup8duXR4EmR7vMH7U/4
JEHzRXrxuwCBghENln8vfzaepeV3CRwIXnpuXzmQGVfJo4Y4+G8ZOfBX58LnmDh1fB8L9shtvNgW
FVodczxTiuMQFZDoKinkoUYHWc8AvxLsOPAxVQrT7OquLlGbs4WWDt1D8AHtopKIeIniz0OHHGOw
pte5zMxiUYBBMF3Qk6HQPJsxVLkU15xWnXnQwrP6G2ZGhnrKnhQH3wjqzspj8EqAeNHenJMmZbya
Yh1WZ/Exfvb3rfI0vsmHTqd1DQnGt3HY4lzPTXiU5greF+Lp9rH2U/OZLx91AkOh8jshomapDSUR
sy5N0V+yL9/Vx5r2+8ysRltUERPuIcQEOid0FrZgzrJv/qUAZcgs8VA/Nl98RMmntknT1FAgRpC3
FhzqPAMIW1JS0LYI7DEwZvE99J8EpxvvPNqYqdkefdFgH9FjiwUBnrm3pti8rH1OcwgNGBi8AVMD
8d7Zxu6GhKRaWJ9hSRT0uBS/1ZxQPUs2TLzj+ZJCc+VYaf8cy6JV3A2I9OECj4j/slWdb1MlVLzq
LMgWaGHsue/B6f8T7P32pK4hMpf56amP+iQDqSOUXThJlLKIJCcX1ecAb676b9CIttocqvwFqVa5
2IzRp9JCrxEwDH8HzmCWrFE3FpnH2QdMObNfpydMSIOOz+P6LMfbRJhUKSAEEcNter8qI4ZfWizR
X12dLVEUS6QhldFVPt4KEMGOoPLdr1zvVx6MuOHwrEYogdrPYh+omcp7auP/rJmofisVN1E2yn0a
oyKqndVhXzKHK2xtMADAwOu7hMxYYDX9W49i3uDw4Qqw98pLZfogDdEgPgfpudntVOp+MrQqxlfD
gceCY2/DVkHAHQMSRALPloJy0JLSAUCpwMN+SMBWT3aZQm+fD9dmGUEpSonQUkXcMQtKmdeoRak0
mGUZFenS9oLnMf/06h0SHv9s54QVhZqbBqwSUrry/GFUFnEMI9+gOUcQ9/7Esc8hhYJHMhJcSK3c
7teVGB+NISuIKhU8ipEXvFy+gVa3fT6WzVnq9rrwqn9zrQjUuS0gS+47kgKhU98q63gnxiuPpWuR
5EXTs50jqEVahJA5PVefwkcsSVQaTBkSVY1uwPyb1gaTzfykKk5/rGVg7cMY9mV7fS1Ev3qE/B6C
2b5qZbgj8ULdnD3otXRmLB5KDmmbCCm2xwa+8YxC4p4XqNZuNJe0Kyvr6k1LoMv7IzuOI3M2A0Qa
vZxrWHNm8KBNi30hW3JJvf5QNIpVkYjWgjFA+sVT3ZW5n355fqD8bnk2AUMG4kqNSuI5qqGHNXmX
aSlNIWDKI/X7N67NsXnPys90ONVsL5KtP7wAKde/rXzG1MziM5DMlJEHkAD6mF1TQRwyqcxxrrXx
n+HQQsrA7vXpYTF0u8wa37l8H8tbLaDhq3Cvw12vWIuApytp8QUo3ONNAfQXNt7lJhDVOJTEOq3P
witQgQ8d3tONCMEs3uLDfWRlsuPVDgp9dW8Pe8+oHC+BTk30t0GAtqsqgzfDV87pD7CdU3qqhQ5q
Pu0/k1ZxLEzogv/9yOmI+nXRFF4pkkjBMMGUeQBfGQShdF8WSIb7dFVr4urSgLDoJA6PJTLXDGFa
FgcK4B1nGIXRHHFn4B2zyIy0lbjr2rkKqB1Az1Azn5wMLzuVZEmrFaytz/pOuO/8BPp7VkYjdp+s
AfumE3oxx79amoUlwtgVJAnQUpMB79NlnGL7dfmyspantXqrldla9qVIaGXgNM54lZ65D/U7KjdZ
Z4vSnZoZfL4NDrVn3m7zSooBGGIIXYJlpsAqe3Z+sC70Za1VALRpAivCBo2LN0X693nCFE2ywlCH
nnxQL+eJVErapRFXn5PuJdSgPtQ+QnUUcn4S4vOu7f8vffrV3GyyujBIypHz6nOZ/WWwFcz1jyIO
V07eqwMHPCnuPjx1wIi77BNioGhsVPSJERoDNQtpgCT+Z0g/tiz8p3Cs8cBY4j6/bKQQesYNUcTO
vgfRP8XoG2Ck1tQprl2lyDcSpIAmmOyi9qzFI2GZnLGzJjyFKs2TPdftYJ9igtruy5DRAlWFq+0U
+rxStxtfRUelof2sDivJmSubDIhgcCNgPwu44zyt7Eml3sZ8zs490sWjcGjA3b292q9cFpNKwVSJ
A0EKqNXL8RxGuS7SkbGzBAkxXJJNsffYJqkfZM++3dL8aEJGBIIfyKwBIIj3xVy0t02YlyeRyFxo
yYlduis6/hBEBLr2zWMEc6p4DWszH7z/NAiI11QogQXXbKmoIS9GTaUzlxPx0m41t5XrlX11tYkJ
LDBRD1Doni95fkyymIQtxD6QHRUDwBT+cVP9dAIyU5NI0ZSongVTKgm4LA0rSGmNqs2Rh1KKDchw
r/TjJ8v4+5ydmoG0AYyskbSCasmsGWHU6xH3SusiDRJuVNnUSwOKfJwVC/uA3/B3Yr5lH/m+tlYj
5vmxgaZhJzelCkCimdzeLlcg45NIrwg0h1RkRkJrOOQ8zaMje4rlk1K7Mtu24kEVHxSoax4r6J/d
XpbzDfDTPIqfUEHAkQX06qx5UgRllJe9G4YBLcFlYPoZuaJaBv15JTKTJPzWbJQB0ANlS5+g4dAm
uGxLB6Oq832GtlBbrTy4oT3KLcxpDAIP6alAhdyU1qYmBOcROzqpDO2r5surLVWqjKF6CepdXDx3
kH8DZkzax4KTZxAUM4qGqsIOuIKT0OzUHIRAETA2eeUwWkTW/xmq/37+bKaUyuu4SsNQNdpWHBBR
GsjH+U8x+U5ig0ggQNNkhRNxbWFiyIASgPIokNLzUyMMZC8OgrZ3Y91s6g1kzNi+2Lc7UbaKl1w4
DQllZNvGR+WNoQp7e21cbx1QXMSxuAmAFbicsKjqG40fG6hkVE8yDAmqeh8MHqTZNcNDeVkSDLHY
ZJOEbLHlIgtiann3LOhrDo/LYwZOMXivIyMDdWWgFS4/A2RDgrix56HFHnO0EKEsnsRDtnIIzGNU
VHJRNQQCAFlrXAjzlCHnx1KhcTrvRqMtW2lQmGFfg7nwdHtQFxvup5nJSx3mVNMT+bIzrdbyAJoQ
3lXu/P5Q1QASCJKh/MAORut2W4s06E+fQM4CQBtmHKhTXzY2MLVH5IPGhMIthY1WbmrQc6WUgkMf
Qt+gGYtNII+0TotDxNh7WNbvwJTTaHBWuRNXxxfVYcgTTdXMeUpUGuMsF6Zv6aES4PeJM0YHKHfH
0mqvF1cthhhVYFDeIaWAw3U2xKNSykgAh4ILXyiwEIfHzJUzqnNP6ZM4Zb8DREzVYPrsftTAvX6u
4XPX5d0e+p63x//qh8CXFEEu3iLyD4rg1xurTeKEjTHIP0O6J4yzgSSCwkjUfEbVg9itVe6uDTAG
F0qQoDVhu8y6nUq1SHyYJ7hJf2T1c7UvAeaBLvPtPi2ojtOawhaZeGIQwMJ/Xq6prEOtv49rwdVq
qz6nQLImakUlpBUiqEyJcI0XcV0/tuNbqmU78rDS/NSLi0vkp/mfCxtIZdxcl81DNs0HJ6YSXCmA
kCnQE9WmChIUkR5J+6fvUgNP2h5Wgo0Cu6zYlKAxmE4sgdufMQUEi68AnF3EtoLB3LzIpQFeFwdy
L7iiaudQeu2Qnn4vnsXYbrtziDvsdnM/ufV5e0C6YPeA3YSk4SxAqZii10UsCK6aH2NhM/m/Q+DO
a49jYDYdADajspHgSezZxDPr4hw9Ixg11NjpVRdUb9W/UxXaZ6ERjRbU1MGdSKsPFNySbd4fRthb
D6lV5CuDtDi3kbPHm59gEyKdjmPocqrKTqukohxlnD5tQSc4IQVjrFjZZIu6BBYBTHnBAQcVHFSl
ORanqqHUMOra6BZ1aSjDS9ScQDIuZcV56ZOQ8pNuZLa2AK62CuEoEYQVbDjURC47l8hN0Ypli+tC
+fbfIfvV6o422kn/NXw1Xk21YG04F8lVxNhYbhO8BXcg6KCzcDtO20STRqzoYkRhMJFsMj7XAc4y
pK/9jBZtdcLTuZYhmX8OxJX3y5UOX7Y+63DRlKwvWwFCgq05InlTgkzs5aFRyNuikamqbapY3APa
c3vpLzL2P72GIifQ0GDe8HPCJhjjTB/0HGHXYCftjtNqY8zHjYAapxwfg+G7InbkA4bW7xWlRiVT
e8Lb1WngHNB+NWxlJ16fBKA2pxrYBDidBbGy74taTCoI9HxCTnasHstxk3N/2m+1RdH3BFlPtunX
Dr3lRYKx/9XotNN+XSShDBiBICP05KB3oQu1BSGvtr8rNfBcos0wvHINADtbPe8+cnOI7jsBOFJo
Eo7Z+yAfmuy8MifzDOfPnPz6ntnO5su2C7H6+4kONWR7LRYMkltqhuLJoy88DIYY5eZqHLjARv6n
WcBFUETGm3BeyhiTLi+FtutdfgdjIk1+0ure8UXQwoo/kf4maXappscIPhHciSC/3+eHot7G41Zq
D9AjS8uHXuiMJnClwVHlez0sV0685eU0zdN/P3A2Ty0cJ/iaxwsn6qTXgnAwuGDBnsvEcWU3Lgpr
86GYzYAGlxQO+Ove9cGx9U4arBwEsUHlOC5sTnU1JP8HU0JgiSFId9X/kPZdO44jy7Y/dAnQm1d6
SSypfFf1C1HV1U3vPb/+rKzZ+4yU4lWi78UYzKABBdNFRkasWKuxxPCO6x5T4aHNnwQIA0bvjD0h
Xl2JCmGuIqlDXFRIK1/uUSVZa12KhPnZgATI7JRFjdY8OZM/jEVf3VJpfvfIxJxapQkdXpgPHEhj
QH4mf0y5XjDeatc3D/kWknrHNsEDhvKUqcHNZdqBYi/PSqy2UsogdVVzhi/YOpXnViiPiJx2nkg5
Rqy8pZM3Ql1WMHkJD/cPbnpjzO7WzjqzRdct1bSVCg6MIc8ZF3DFu178XsOf6k+xDBLJilC8jDM/
PVbzk7gcEccqjKFuBCCYUbShCAhn0VdAx9Qj/lDtFHF+1vn3XD/1fGNW5ehUqY/OlCk9aCp4ooXk
NGS93Vbvav+xQBNqLXc8Ag8dJZf4N1il1cKV50Nfo8q7Pq6ll3XKUedCv9Mnq+buu76Bfoiwn+QJ
whO3Z/D63YUBALKDhwcA1shZXW7PejGUTBE50JICsCHbddWkjg7QN9DCdZ8CLrFA72hdWsbEiZvH
4swu+fMz1z03Ua/KmTo/d9BCCEc7Qf5eqSVLDu+13MpksPxzP4Tai8Y7vOSnCPrPgMxDGXhS7Fh9
K7IKpMXoR8DxLQ8s6q7rnAZCCg3taMgtIAV1pfeW6ziA6wgGvlaGLkXylddHJbdzJHbTHbRLtYkz
230ICt7biyFuXSCETBSpPTRo4xMuZyXn5ElJI6yGEo9uqgKUo+oHNVzMWocsgAE4QJSDQhK0zocW
Db/CXV0/p50tgHpiRe26WKWDFrmler9UyKQyQ8qNz0O2VgafLknaIqd/+XmjOpVA3yJ32s5HVCrM
OnkUY2tG2TgbIVCxPEfgCFwCZXd7Wjb2KGQQUbIECAVOi07Z5lpT5nrHjc8r/9oJlbeqXlc17lwW
jjQxloA4p8sXBboLQEyBtCMaS9FXejlEwyj0KZIhUiDPIMmOzXF6RQpaFYNRPwBSKD/eHtpW+IjX
C8GsooSBeJmKm0aZK6FSK0GhABS2T/MciU4Nuy52CZg3kD2SMPyHBIv5JEaTts/LkhVAb/hrHRyc
ILLFR0DAlhpyLee52CbG+Pyog+R/GGSTr7yK+8pXCFexxHW+5WLpCVZBEQFdBtJSQiNLc9RQkLtW
QUisLuVxlRXuMdd60Kc0WYSKIeRD9/OAHS/VJBfRQ8esRBdHuRiDkyyrGHCr3vzmVGmxlnAokPkE
cHDQUt0aEIkfhkR/ycRYsjURgNBVy1R/DGvoBYAk0UblqHekVv+ADkXtcUMsuNyUJ4689LI5IA3s
yvyiNGY3SPA3itSsf+9sQTuLbgBQT6G5SKaO9xzzTZQU2fQ85uUPRewfZO5Tmx7G5thJL4yNteFg
dbyKCSU3Uj5XGyvXewDT4mp6lkPHkHdpFe4MZCLLGF2z058xr+yuKH4s3WQVGmcua24yPuA674Lk
JNr0EZLhGKEp5PIk1eMQrRrXINEguyHwwwOEfUXcjzXayab10K67MtkXHPAQ8i9+eKoGNEw1Kjii
38o0YrwUtrY41LuRalJALAho0eW3KOWqjLJSAxoY/myGX4txgtpAq5padaxKxsC3PAhK7XiXyej5
QEHy0taioYgbl8P0LPbp5woyr0xTTWFNTuqvkauhzWoNIgu+tbnYZzapuQY9kVijxx/U1yH3C4Jc
aehVNa7QaF/lncetANwOs5tAniEsV1uEADhjsTfiMAwYU4x9DUaD74zr2XW+1n0/5EIPEUqoN6a7
ZgiU/C4bTvyd0DsJGGwhJdXWByGFC13t8m5ltVFsrvDZB1BHqx2KRl7IbkODj6PkhTkrpRveg2nN
G5LsqJUyI/RkjZh80NmIcYWraapimdNFOM5Ct2sKI1AGldXTtXXnns8sFU1zwFBURoqZXbjOFzIQ
bze4eNVdAvRUqaFxcFlNfYzdVDELxbu9rNuTCooF3L5IVdGMOlzY6tzYYYxa8d7wfp89lRpUYR4l
ANUZAeFWyAVePiQyJGINL5TL+UziCAh5vp2ep/L3lNypsWaFRIwbfShB3plV6P6p+j+3x7eVtSBk
gBACwfhIT/ml0bHqS74fcW7ARrPokyO5iuzlkJMaLA5CGYqvD/0O1L3x79uGv1PcV7fgmWHq2q8b
Q88rZcJ5WXdC/JiE88vKZybpJm3hmmK1hmJIavIJqDOiQ47e0wlINd03EG9NELRck3qXys9xc9/w
TyIkSmfRA35uDpFnESH5Lfv6+Hr7mzf9+dknU2FC10z9PFSYK3VEflRHZ1Q0+T3HKm1vTQ1qE6Tj
FI3pRHb+ck3ieaqGVeqQLDDuFDd2wG8gdWBdew0VD82LOYQzIhyA4iH/7F6M9pkDtSrQfWZlhPci
d4e3nlrdoX9m3x7V4X5evUnyZ7wEb8/GxtFAbz5qGHDw4GWjadnQnhYLNUdmwyvW/Rw+KNKuSaBz
I58ahUUnv20M4EVAg3CB8ZSvCZN1zrhCwTlEG3LpRxLU0CD2lv3ioepRjixCC4a575j1zLWls6LU
a8MjoZp3VsOrzlJ+RPvIU9DenENl8vZMbmUyCc3Bf0dHBwpyLfVZOcq4MNOnEGJgotZ50E7dlQA0
tHJvd/0J0nxav9Ox2cKZB8QepU6tPbVhuxeT/g6yqozV3QrL8U2Q3EWNGcAHupChlKMIwW98k8pX
94YW1sio5lDMHXtRs3Swkb9Dchm6oJG2B1gQHMIKkJ2MoGXj2YMXCHbYNxCCp1uegZgdjFjCqtfN
Qyw+8tYUQpAygsieyHhgbfnBC1PU7Zk2c2W0kooN1minpvT7t4awESVdwHP75Fer2CkQ2Oi3YFWX
idOg/CB5ZSFtTC5MeP/Lwy5lYdi2AmQ7wEShm5wxyaYxpyyiyOuKPVqvzs1Q8V83l3W6EGkafvH1
ZHHH7gDVx7o1h/do8NrhNBygtZNDDnAZ7Lb8EFgTvLmWsowaFWo+AC5Qt1sULsWwaICziPlxBjMm
FIf4BY1Ndt6+QbcdoYTZyY/NW9+hl2uFWPnRGB6BOgnfbx826miDpQsldh3CFCjP6XgUUPMNti6t
N+JJDLRTCV8Sm4jNpreqttEaf9sSdV1cWaLc+CysEZ9LowhSsJPZ6Lsxt0MmJO/KiILWSNICQ1oG
UVCjpnVZo5bPRDT0i+JDsezHlsA+eIWBod+wQgzgeQh1eaROKfeLc6hnfKzEgfCmzh8QQZAbKB08
/uV8IbMBRAn6LSVE0uBCujwJ1SyrKch14kDSoPTgJZagHbAhbxuhtiGYUkEDgj5tgVQEUaGjRqJD
SbrByU6C2pbFu1J0Gs7Xl9+dwMiiUMcadmRIDeGVC8ka9LHSoM8pXoq8jpo4MJZg4G2BxbNCBd/k
98EiQ9QgdPwLgM/LyZJyKFNIWpwEae8sKroPEZsypmrLBJo20NkF4TsDyIlLE0ITotk16ZIAOCsQ
SS4uq1q0MUdgYEbvH0ELEAz4pQFDSOoYFbkkKEcPXarz3681MMR48kLEkMjd0Gcjz41saJc+CVAL
n7OP51K3m+55/ksySbIU8CYioiDAdvC+pobRy3q+6lydBgDJydEdr38wuZw3loJgN7ASuA5VJDSo
mZpTQ8qlKg061K251wZdvDqjMnJ9MPDCkUkPFPowEdJR3qpKx6rsQN0SzPquHPfTvM/Bd3ZMe/f2
AdwcCtKnEqC78Cn0bKniOORzW6SBZmbIaBnDgFYQRpaJZYMaS8/Lqap2sCGFe336EOwsq//+fEsS
RPqImKtAcDyXK1JlSTZreKAAPuEmmqnzjFfv1hDOf596Hkmo5ONw4PeH9rig51m1J46Vp9myIZOE
MkBIuBMNykYRZinPZVMaxPxxfhQKG0mDv19s5L14EfAjFR1mVFTVGWtYp2mbBfJeCK3y51+S0X4f
PXCqI42K8iouDur2a0eu6pXISIOyOLXJqYudv/5+MAejbgusOwJ0umstXCa9idIQ37+89H6uPKcv
tw3QTWFkBPhsDf6JeHTARqh9NBfxFClNHmTmACW81vtdd9YimlJuLk9aDRpC+0/4wTB6dZ3DLIAB
gEkhEUi8+6XRvIzibNE0FNze5P10x0HhOXmJXrI7+T49cvsWwtnd5/J42+rVboNREjrg/YYwF8S7
l0bjuFK0RdXR2PQgPiWB9HX75zfGBD4UZNSB1QSsneZEqYsOh7WU1gN4MAtnDZ3eS1mwvY0hkF4l
RK/ALmFXUNutSLsSGPNhPUx7/mH5Chmnhc4AYXZ4MNGBcAqFN7TFfhNEnD07p3YAhLUc14O8196a
1zkhFFpQzUZrYLVjCcBcDwaVDswWSfogJUwH5GvU6GqqQgwqrI4T9wfclkyC0qtYGwVVkm4mrWQw
QDvJfgBwOYsS0LlwFhGARnkBglNHQDPUh9urz7JE3cFyNiTCMsJSyu1/A+4QSZayODXn3TZDfubs
sYYFwoDAqSyjmQcXGF2rmviyR9HWWA8AbPotwxdc7+DLH6fGUMhiF606frzn9ln1WMd3Kxg9Ruf2
EK7ueTIERL6kjUsgJZjLYyhGXDzXSbgeytYPwe3LHUDskOLZMLm3DW0NB+EQ6scCuJ/QMnZpqDTi
vmnimj8kpaOM4AE8pKVTZq+3rZDkL70iiCXwMEFmCLU06khGRiahq6DlD5GfC0dUplW8bZ2Qs0uP
2cS8NSIDneFInWFDA295OSLo8OaoGvH8AeLPC5Q1eSscgONh3Px05oVsMrB7ojOHML3JMh3a80vX
GbMajofqY9zl9uPqLe47ZEoZD+Hr0YCkjCQc0BBLaNapuzmukcmU1GI6/JR399L97WW53mVIDSKs
R/cUno1wNJdThWRDqVTVPB2m2QE5CtrDZsVbFGdkxfjXB58YQp8MyZ6gq5eqNYW5HhZ4Z0+HBIAT
q/qFe2wHHMDt0VxvMhgBYQe4QuGhEbtSo5GLta5iGMl3UIRWLf3Uoa0BSsQdI3DdWPtLS8Rpn90A
Q5erhaav00F6K7zhd/heWNIf2U90s2NR2VJlFWyzS1Nkf5yZysW1x3sDptL79l7iTc4Z3MJWXaj/
lqZm357Bjc12MYPUZlvh12pthrHFKh7l1J5OE4uZh8afXw2IimpSKM2FWkvm7hTfj73Zf44/Bjve
8+6wA1vX8OP2kDZu68sJJLvmbALRuNx2VQl7vdsmLqgtPcnjA5D17NBEEa6MPUj3XtLDo0k5k3Ho
jYQXpgP6BJvEKnzkrlDKXA8ilKP3cHbAE3q6y5u2NjrxT9bOJHv80tFitOQBCnDIN4TucrRGWhQJ
x+EMRIdVsqvffWXPFUy54+QaaEhfGpzy2Fmg5eHfnujrQOXSMrWuGieiaJrBspw5eurFiqevC2t2
Nzco7ikAqAGmBxHR5fDqYojSfhThDcud7OHleAB/k2qlJygHqINZQQCYR2/rg9xat0dHZ2a/1xXY
7X9YP5BnoW6wVEzivpXS+ZAGiurrseXmh/gIGIDP3UkP6pM57STvts0tp4kkGGJ/wE4JDvJysBqS
ks1g5PMhfAF9mN+bxnHexyzXTLOn/jMytPWhRwyAIkAEL82I9VSUqwgzeaA6lR85HZRLj82dsjes
1h/38167Tz5XV/Wik7S7PcSt9QSA6X9tU+upFaWurGs5H1RvBBc5FPT26sttE9dvN3hQ5H3QWQB1
CpRKKBtFDjyk3MFGawvm6uu7xOv9zNOs2pMfIcTq6ozQgNya9Bk8N0jdQwWfyXNfw+BkgTiEcQTE
zSk7Gw61K+Y2XMJ5xK9zT27zWD93TvRRmetuNPXd6if7xs726q7ZzV7ui2/pUXsPj8uhu2ddTFue
Bhk1QsWDmhjy9ZfbRlfXrpbIKA03eemf5L3uZP7oJ0F77HbD3xbf/tmlZ+Yo9yKlalZVZT0fuj+d
bzz12KuSmzjCofan++ktPuYfT8UTiw2Phn/SZr9vl7PbY1kJValWzYexAaWXrXv1Tm1Ms7R1W7WF
ffckm2jmyO6hIGZJD+Ne2Ov/D371u68R0DtkZ2hCmHhFrFN1/XxoVk8fLcTMC+8wjgg5Alc7lvRO
/scGNblVUo8oO8FG8QA6pfJdgRRaeVeOj9CO/q3yJuSIE5Z2Jg2B/8/U/muUuphVLVKFvO9gVDUh
gvS5BsuH7rU+ZwJVeMf/wu2h/kr9vfSOW5OrzYp1V94eNR70lztY7oc5M7oWH7CcgGDdd5b6hW7m
bkIUbAKA/zHUjENDzub/fZ6vIVddO/IJiG6R/XB0zksSp+sZzmcz3sGWBC5U07A3r8RAwmbqwq6Z
D9krCHN2wLLtaj/0a6v1Mpexb8gZvxoPrigA9ZFivWpZhIZWzKvoYjiAkf0kjWjsMaW36bj+MCJT
DbT99KUOVviLEPWZZcS6kjc90Jl14inPzmYUoiyBdiJcyYWlgUvyDxFa2EW/M9EUc0t/ar7QGMfC
+NI9uf9s2zOr1LatEiRkV2HE/IYOVK8EuKLG2o2H9jClJtDepR/UhZ08G4yrcvse+9cwHVkOnJHE
AFjNB/4hvCOchJpjWLUz2brZ2PO+NVk03Zvxx5lB6qaB1wPMNJ8g/Oj2mWUcQ1f3wczcMCJ0MmH0
JlKIcg2IySGSQxP/T+2E9JYgQv4qM3WIbZUOVztqs2tQDqosCHHd3rRbtzPqGWgSQIoQT0Vq16R1
JwxCBXPoebdKhifdOuDnP05dinOspGgtxY9nPqha3zjGe30zCj3/fcpRk7gYAo/4ffGuMB/m02wD
BNY8pB/CQ/TcW3/wP6wzvvEABQxAgyoDuCMBIaLCp0aRa8CkJfEwlN7SuY0Xv3bvxmomYNv9Uj+Z
67P1QLwwSI792bHue14YxBAG8VQ0o8IRPrnMzD/UJwigSx/RfSTZRG+ANc4NbwLSfuB/FTALokJI
hcFynWlCO2riYQrvR2C3TtmdGoyyC6UW4ah4xutw37KI1ze2PjCLKAujNxLcfiJ1wqS2ivW+5YSD
0O2XVyhHEFjJDzVQ+33Sebf3/UbSgmADAFYzUKFEkwK1N9dWVYwVf34YIFPxNC6uwFujtJtGH/0h
RW236d9fsNgzSC0TgTvwn9OA/ZET1KGvdeUwR3b0CJ4JtJTVYAKKzH4xm8Jqf/4Bbc/tYV4f728W
GJChgEGPMNZe7h4lSZZhKhb9wMsgqXtdWNS0ZJYuvZUMcAL2CfJMeCzRY5qHqZW5ntcPM7ea4Veo
Awbj9TXwmIxczPXegKHvjDye8yC0oPZjWWRKAbYodHNU72EJziZriOx8cawSqhHKXwcmKMcgvQi/
CCQZyAEuZw0lhrXtxQ7RdPJYq3s0GyopKzAh4RQ1c+jg+g87OYHQXtoQJx6NFEg84DppgxVcmZIf
56aXPfOxyZLCvb66MBBUS1FpIswNtJq5UA9qE7ew1Qo2WuNnF+U6+avBC1BlvMc2luncEl3QiuZp
yroRlhRTB5bdGzTn2K/W8DXlDHTP1d0CugZSnAWPAIAMKAdfzt8ylMLYoGckSPhdnDgRyBH0t788
PJQJcrjOXC/XGHyZTUscqPvSbR9v//j196OKTSJSvBoBEqTlouK4r/BuTZLAiINa0Uy185qVcWjI
5X2xx3QZRVrA0L/TJld4HqFLQPIz5FVQAPsNAOTb1LUQZGOcli0r4ECBHjCCFsTZZE+cTZOQhZ2Q
tVUVdCZEqHLejGNfG3e3p+vK0aDXiSDgJPQgITNDv6/VMCR91GkRGLMb8XeLBW0MiH/zLEA7bQd1
JpC0kYcfeTNA2u9yMJOkDNMCuu2ASCj5CNxncJu25sR8StPnH/A3tJwD54PlIVIjlI9Z1abmRC4s
AlWzZSgKWdxpcJCYBI12fK/vx530WAERPppd7tbVcc3MhgUHuboD6W+gzlAtdW3SRlwR9Pbb5MRW
5pjDW39kjfV7L5/vQ9oOdQslbc9xRW8UQeMMjuCOQb+THeHZcKt9gb+yh2S/HsZD72vOPSAELuep
PlQT9ugjPf3xiycQyZu6P3rQK3IKN3FZiX5azRC1nm9KKKDfAO5RIDRGrbraN0ZT6pBofQSH+e4U
gZHiVa2s360pWKWpm8B+OiKyVz/eI6u1Mls0FasGSyDED/HfmW3YoRM6t7c87bWJ+CfY7lCGBOQT
faX0rDV6V4b8VAXTg9bvG6uGPF9shW9ZzHDa13v+0hC153WxKVNtgSEIjcqDzdXeqLrKM8/KGtOX
w/eAvucXtD5ENeJyltOh5eRQn6tg0awIueLRBSE4dITQL+jMf8vwgTXFqFQDERcUvAF3oqwVkTFy
4WTA+R2TA7jm0QLzkt0PT9AuXlkPka0ZJJRUaJrjEb7q1EHiV7kOJQ4aB9P+BL0Lk/wDQhPzrTJd
EcoW+/ojeWO9FK9yn2SE2BvoAIXqtIyY8nI+hcxQ1VZLmoAYi/x+F/mR3+4mHLGoMyHnsKt3+j46
9LvMB40KmIXuojzg7dmZgpgFKPxmIbg85OhCRTsOOgdxjpDFvvwaI9J6mVPrJjhoZAZe+2C0FYjB
V76C///5iWyzGdsRCIz/+Suzfo/Wai224IQmuIEtAE6t2VlwniDnzlgh+o7CVKGbURWwRoAPALJ0
+XGpNon1OK4dsIim6KEAVYDljXGMrs4rlMRQLwBBPJAWANhRGy6Uu2GG0EAcxOh+URz0BWmGG7py
/jNikTJf7TfKFPmUsyu3EodiQAohBgjVjNBi/BZ9heNe/0s6RaKOBhUZuESAtJE/oxGcY9e3msIJ
cVBpdtW5eMXfadw9x4gfiHu52DiwAoQo4nod5VbM3OVgdKyNmHdrEiRmaLNUOa/vOOrXqZVHlB+X
6kh+vTXXH1Dv83/pbu6opn/bW9PNGN+Thb5dQKHIlY4jeTmMVZQbpY4ADI7vORw5GbwtT/lhsRHb
CZB6NUdWA/j3M4SeOBw0ENARFl1gIi8tZm3ZtU3HJ4H4oKJX9cCDlfslcoBZcrJD8VN5kN3cRKfj
h7ZPI3PXpC6rzfHKo2NyVYSxEHQmTIZXWKkwE9QwNZIAMhIcXFDkrIF+D4qy3Lo9u1fpcbIVAb9D
yQN3B8nmXo6V0428m5HzCxZnfpJfywcdNbjhMXqYHtWd7Gr+6uV2FowPLYQAPpnkX1eVD9o+tboJ
GLkMToJ9UNPgOWgrv+b72QbdxgPyFMlPwVsPhsM5aOwawyMKy4dyl/us4t3WscfeAi8Nab2BP7uc
BCOZULTO0jRY9omfPg0iJp1ZVCYjoXcV5O/AUEse9PjXpZGqjtqwa6HHvBBdzOyhSu3yKX1be3Py
pvs2cpMTKPDfqyfunXufWPH3VcL+e6JV6HeCuxa92DTNmiYOaEFRAINWH+ZdAuWXV6hlNW/hfWg2
5dvX7W21uX9Jsh6ziViBZljXOhE1O2MEYPlD84eXzKpOwKp3B1aAuemFiNDZfw1RV7UqDlwFrpQU
kfafWbaeQ3sI1uN4nFgu++qiI+cEyDIg+sGqBgHZy9UruXUKawKPdudPyQOm8PP2jNHP1u/l+ff3
dWp3jMIM3HSBGZPcLNirjJB3+5id/Tx1F1RlkqJag88f3cUJP3pXRgS+6165NwPVxmiPFAkemMuv
8F37KQsmHoJurphi490e5VV14XuYKGYSmDwiB3qYXBpjF5L1Wu1o/675i6Uc+h+JBQKXh+SpcVj8
Gtvb/swgtUEUrh0NSV/SwF5FExKoxYPsrbXdBFpmKfV9y5R0Jvfe1TE/M0jdi2hSTHk5wgjBJOEs
D4Yb7bvga7Xw4nW6Xcjw35sH7cwa9cSoJHXE6fu2VgeiJQMKMP5RrD+3l21z859ZoS5EaYDurd7O
aVD4+j30Ug6sl+xVuYveF5QHBql7WcYSLAwfqGqYwx3KpU7tpLaEcmLvDfbsLY8Zq+fhOxlwa7Go
U70WJRTqYuwO2YPcRPYTMsV2Z3dmhtA52xsOGq2b58WO7R+cx/vSO8ivvcrnDwgEfBAvmaG1uKyk
4uZHgfIXbRhoFyMYq0tXg8CklrMEfQyaO3K4HIDKh8LX+JV7eTA/RYcyMBB/dEDNdEHt9X+qt84r
niWnd4bdYNfH6FftsQKSzSjs/KPIRjyLjKVQTKJ8xkdxp9YFKY/dWT00m+MP8l6X3dv77ao4Q7bD
mTWaZXkRkxrgx5C4K9lKrAQPv1+lWSBlkHvoE7Vvm6Mpx79DzHNzlHdcxQVrUWBwg1Pakz+/fQlu
jI0Qn6YP6cQ7/ef6o3WKveIJfniq4RzTO7B5i+bkR17/ohN4llfgRcb4rq0I/vy7KOeV5BCpCXl8
l83fcSduJ1vSTkKLFFSvgMV5TvwM9RzJLz84R9ir4LoytYfYAeToN/hTOwRRz9EvyeLv+QAYxCOr
RrHpzM8/j3J13VooXJVhlSQ8RF8b8rdmva8Iy/e/M8YasTYg3aqrR3XeyCmM8Xswn5mS574Jpmym
zgczUttyd+fjopzRwPGpnOlk98EVxCfOHJEni93FjewZOSrJTL3XP7eXetMBntukDv28DKnRLbBp
PGV43i+O5A9O4UFO3OKs0QEc563c16xJJVEF7f/OrVKneoBIbDyt2GC8lzyu/mAlD7JduI3d/7w9
vq176swQjcwHXX6o8gOGNzlKgJYW0/BSZzLjh9tmNqIoIk9AqoDAiiH2vPRSAmAamlBNSSBPdq9+
ZOFnyDqUG28FpMsJqQ8eC2BpIGf2zBEKcdtxXC4ngdBbfHwHsi3UF1xwWt8eycZrAbVFIOY1vEFl
wCMuzahVJ05Nr+J5LeyA+eKtBuwvK+ruTLVgliVqzjhZXaQO4scBJC6F6KWNTAgHpc7SH0pG9Lc5
dWdjotyZDuGIahD0b0tZ6XTJXi+tMHuZ/lKdiPhzNDAS7mOwFSKFR13rIDCbElXIABI07rLsdyv+
be/XtwE0EoNQTEKCgH7LtV2z9KPaJEEmzRZmjG1hw/Wj8INaPZrY0KROwXBu76WNeYegBkAVSKMi
U/cNJj/bslJk9EUuYS9xnJ2sjnJoxudCsmOWj97wm+d26Fcfj3YFZRq0JACn7wQxstAOw33DKr2z
rFD7tdO0ulhi7KLC5MP7t0x7DSXGxbtt4ruJFAt8VRRrYi3OxhxHAs28M/RWAiNzGlaLwoavIusB
vAJhCcMpp044ugqXvE3gEmurq++794nVT7ptARB2lASQzqY7O2O9ydYapNdBHU92HY82FzFSjFvv
bwwCXV1g8BMl9IpTgxhyLa14JDXUfWE4OQRoFSuUj8MAmhRuJ7HgM5un4swcWbiznVytqW7EGhI1
8b05MHreNxf97Lcpp4GO3F4M0VwQVMh+yad2v77fPoYsA9RlW+aSBHp0zFWY79Hbq89e0t3x4sv/
lxW6k3OoBl4oJAwjfBmO+n3yPDMAAhv3xfmSU57p/2jcWOUNsmUIloXEhPC5Hvnx59Q7Rvp6eyib
fuvfFTHo+0KLJXEtYEnIXWA+B92BqwUVL89K+28eFHSNA86DoiCabS+3VcdFZVWCCzqQeS/XEVxC
rqJh5WA25w2vOgQn4Km/QmEZTRgWVYUEXFc4aeKgSldBNK2wltipWVmIzXNyZosaUDKNU8oNsAU0
FPBsMePYb82XiKZHIPLwQEW33eV8pUpHyhoVOu3XrzR6nlnFha2pQjZaQMcgpMCxIJe/Hwt6UWs8
CeNehgwcx6b+xb+H6SljZfU2wlJQiP1riLpL5lFSwP+y4B7/077DVDabjyvnqKHNSrRvTRniOVKl
BTX2Fb5RTzoylUISnNqnYTcxMHDXv06o7rEkCtokAJOm1nsF2LSrU2QPi1c1RzXblETv9lkkv3D5
UiDN9IAEfUsMXMUQXCFO6rp2aZAaL4Jyl6EdyWGCN7aGQSgoEPQgR32lJFVFkh52JHdWIhuYeyX0
Ulhb96pzDmEQelFV/bu0Cxwi9WhV83pq2q5Pg+z1N6D4+9ZWgs/wPXbrV2PfuNxevS+etOfIvj1/
G4nIS7vkyJ5dXU2zCIsCUpUgeo3Q+ixbsmyC3pDf1eIecg3IbZUszp6NRyVsknoGUHeEDorM95lN
te3HtRAw1srkKvM0ql5sy/fNy8ybo2r2j40OzRdwwpvTj+Xz9ni39gusgi8OHWVoyKaGCwW0NU4H
Ee/ZE0ZZnqTSYSHVrp0cMHcIjVEcB1sNVvRydA3acDOuT7JA+yEgm/33ZWdUTUEPRVSaSdmG8g2K
WoEUI8HPD38k1Gtmc5lMKCYhD3l7prY2/bkd6pbjOy1LFj3OAtF5501GfngjRwMGHyh7494hbFe0
NGIbqbWaSDMhLTGBS0TKxDJ+CM/aj+w3/6v4EjQb7f6dZt4e00ZcCLNYf9jGEoH16nJt9DGVG06W
smBBuTbQPiPBFX+NH7w5QPGjY1i7jhNgDNqVIFeGYuBV23e3dEpZtwM2gvmJ/Le1zxnOb3sWzyxQ
a7QM7YBeOFgoXtHAXjz0/mrVvuR8xdDP4GwdmaHbE3h9A14OidrbeTQoy0yGNCEHrtvlDhRooDdl
TNy3YiXt1c9njnIQYAguwrSDmZl0LSrAtoAzwUvM6Cfcg+l2wX6yE/tH5EDDAWnXZhedRufl98rE
ZG0dAkg7ofMV8RHqbNR4l7YoDdzEeSB0D3O9l/Wd0TFSUBsmQPUGwiyAgiGtetXn2q153lQTgDqO
8gNdtSzR3Y1dCGoDtNGCuBFSBd9NFWfOFt59qJNqzgGc9aClPvrNeIezJbKIYTbHgdYFxAukk5YG
OMeRwfH5oObBJHhKdzeljsZig2CZoFxfpOf63KYwMbdOV+5hgmNl6jbyuSJCO3TLEgA1kF2UjTVT
ey4fEBCFnnII3dSFVgLggIv/9cK6B6WNy+jCFnXnJ9FQcg2xBXp145cOKOQhOo4B/7K6ChKs+eFT
8HsbDEhO4g728JRaud/Y1cvglbZ0WFzZb52RlCFQwnta3Jp5Dq/zsJeTQW3/Um1rSAvjA18Fm3dm
9NlCYRbJdNVsrdD+Ud3zSMa9GiaL0upbGZRyABczQzb12aadE72SIbiAbKY9mM1x2AuuvlMtCddE
ZcVWuhP87Fi7q60dVLuxhOPPbt/uYuSkPclGRd/mbdmtXCDRn/jKFN38QQD2LPbRVImPlYDgTND6
zMrBkumgvxqJLCg+awhJcZ4vv7o2wqUR5RhxDVCj/sKCd2+dZFEASRkuEzCD0kmNpWtTTpTweqrv
Z6xDZGWTn0lmX3/cdvJb2xIUgYQRBw1iCNIuhyFxc7NkUDgJ6iyIlR0gYEAj6yzkx9ZkEZ4GYNaR
EEdAc2klW4osjBoN1YzA+IQw8u0xbP06aKlJlhXQGbjVy19X8kwQq4ZHFgsB0tPk3/71rZVADx1Q
F4SiDIwTl78+FsW4iFmDm31xs/ZDk4MyspGys5n9YFsu79wSdQKnEUBhTsRCiJ25i2MToK7bQ9la
bBkPG7zyUD3A+/9yKGrO8QM/VFlQd06YOVW010pvHRnJmS0raPg10A0FWjLo4V5aydYqRF1ZyYI2
duT5zggtQ37IROf2WLYm68zKVfpbqGsA9WBlGgOh8aDNKqj3t01s7Sskq5FWRHZUBJ/T5UBaKA3N
ULBHtsTRHFaFbyO6Qn0ZwQba4YB+o7kO40RVJzXFkdBLjwf4hDMlwTE6N10saGbeHsjWiqBAgOY0
9CXgTUsNJAUzfKsLWPcG9MqTHYKOTtn3LEblrelSwaYMFB/6XnASL6crnrsSiXEclDUxDWt4vj2G
rfgX/hDeA9gxwJ9oj7j2XLgqK9m8q4uI/k3/H9Kua8l1I1l+ESLgzSscHWjGmxfEzJkZeO/x9Td7
9l6JbOKyQ9qVdkOrE8FCu+rqqsys/WT2gSXO6zpCl+V7Zc1nscV3K+WJYZl4J9rVayo8Ma4pvPKu
cFf8AOHvoMfADFPoD2hlU23r3FG5baeu2te1wRjq0tZGbsBAzQ1wSAz1ciKhrFq0eLkkXosmAuEK
eQ6WWO/ShsA7DFvitz0IXQpNyogUXbXE04Vt9ZH6OyF1WM+HRRtElBDCZEj+K5TfLDq08WqTDLHu
O/I13QHIgERmNf5emip0LVIBKcRhxxVwOVUy2nvGmYGnJfhoSGZX9V6Lnm8v/8JBhV4oJAlJxgzV
Bep2GQpeSruAw+oXb8hgQDVCQe6ct9LU/rltaWEw0KWABeQsEL6rZEbPAqGAL6osydvUAyUEsglQ
vA17xgNkYVFIRgEGNLzHrwCgI2ix3DjhTdx2Vv5VtrvAWAeskv7SOAQgpXVATJG7oGESSoz6d5AW
qZdpu/IT8t8s9syCp8FZ/NsA+YCziVKHcpLRozv1JAB2JXNgtcxdmiUBUi9gvgGXfCVJqKq+EMpG
/vv2mLutUmzzdIv62z9fbqCrSXNqCRV2eu9ymhzXwQylVZjwhzsOJoa72yaWB/KXCRrDlGgGF/B6
DTHXnFz42WDNlWuwGv0sWUGsiqmCWDqhXF8uR9m3eqGkUurJDmpKCVLlkhVpjKEsbSoizg02HaYL
4neXRlKhqNsAZAJvxubtnxseORxGBnspY0S4jkQHGi1zUVy4tBEGWiTKeZqSCM8PthOgf3fKkyqa
EzBgk10PjMD1OvUPvSZMGvDYiL7hZC7tVZOch52OMfWv6k/6kCP0XkPGr6lf/sWVQqQCkX2DjCOI
H5SlcajL3gjyDAUzv7I+a92+vdGWVuf896kTWeY9p9dZmnm8tusKD2Fl0DOisSUTKkgY8PPgVCp0
qrWNFAUt5zAErltpxRZKl/34j2tKWPYzE2Sjn/uVSoqDkc8ykgFCwiGN9trICMVYo6BuEzUNfaPW
YQKjQPyNUcjFvxkF3kMAnuDK4unkTJlGaqxoFdin/DtGAXDLvxuFrqH9FCo+YCBTByX1kUWbMiUj
fqUVExO+S2PlypbuXU0Gchi3FJwLXSSJ8tnQGk76tcGJplyZ4YP+2If7gaVVtFQXwRsYOSBSKIA6
EuXABlFJZWw4mPqByN7sNSL0dE8QOZ58M31XWSLkZI2peBIPMJEAIhC2AGV7uc0g6lcVoSD98k1q
bldt0Lrmu4wZzuW3vEGbASsOenogoaPASG01IU5LMcgA7qgcedV73Br8OLQs3ZSnwhpWeQwpKtCX
SO7JzMDbS5y3p5fakrZPvaOsgxNS8gCXbrRVbiVIASWbxH5GgciKV+mm/77tPpaqROBV/fWtNGzH
H5IglztkU8Q77VWLzG42m3coOCZP+rH/8F/bj/FQQVHyDu6RYXppNbDyaPapQcIDwiiXq6GWUSBw
AuqWxWwNkHcycUk2+8CM0M72sf0xRlt4j80pMKfH5lG3bltfuAFwmeHBBP0OiF7T8BgU+RW9E4PE
M0Rbb935o03NoLeiPzrsMa63hQNF+GRIcwI8qAh0trNJhjkLWqAyRsURx7uwcqSPIvQ63exYtZel
OT03RfmHWBWTMobQPggIxbPgpQ8lAk3Wwi08yy7GQ51auQjnBGwYYNRF+70bzDJD3SWe0RAYgD4m
rHNpi4IyguIAnqB4O9G9n4YgKidFQfRRqveRGVmFnTwmG970j4VXWr2rbDmIorNgCAszeWGVOsTz
OMZcxsPqhFSoZn5rKxZibuFGgugeBPAJ9gQCNlRoIHFqMgQxngSlZDZvfWW1sXN7ky9aQENdgolF
OY7GkXZVib61JV6b0F7uC6LBU/7zZw3iqL8tUGdYl8qgAUEZ79nJ+jRa199lrC3NGgS1pf25q7og
xCB88Q0NW+v+Y/5XK3E2CmpD9/OUh1kNE3MJ2qNiOMb69kIsbSZgRUXC+CVapFRFVC2n0JgivJYD
IEa70vSrfeJvBv3u67YdsmWom0cmeVgUxqE9hrbCly5V9xWj0EYRGUDB1qCkJj3f/v0Fegr0YQg2
FU8nUPt06gYt/bkoSlHHeu+h3+Lxa30v2a2r7Pq1aCt3CWhP6kO0b4/zJ9LaNlAO4KJzq8BFQxxg
y7UVWvWVq9sftZSgOv8o+iJBsaD1GxmbkDtmaw41i2zru8KLv+Y90YtX3SZ6uG1xwaHL4HADXow3
PUjw1JbMCPyYCzELY/8gVlZUODhfyTrYlO39bUtLGwfvBhCqCRdIppOVyI227agCvRtu9I2CcopV
3zHbky3tmnMj5ASeRd9z2CM2U5XIc1n87V91MXpDnv80Fdh3JQAOJfnpyUntzEx20ioGO+VdtluP
/27u8tO8E14lNwa9JbNQcgG3QxifWqDDBYYzXCD6iGj09fdcUofD4Gs4WwPfYkAxYRd+hZbyqqD2
OOKyTB1/K3mCm2VotAEhh3Y3rtDxPDnJu+xtdIqj/yc7tofERV/RJwOhgn17nX+D6lsTRbbc2Rr0
4cz7YYCFxu51kOfErnICJO6cCQLfgalvyzejNQFPNKxpE21G7jB8oWIJGsJa29z+Ftaeo864BkJU
NJM9l+FiTZ8jO96E/7xScbYUV7KoHF+2IYBs6P1id3sIze8Z03l7R1+JoEYKmjMoHJaadxyWJujt
6UHy4HKlctkfCoWslDpbkB2dIbHBehf96uT9/7vhqqOqANXVoNdhw0ZLFtH6geTnW2wnB9F5DHbD
U1SZ35AEFt3kJO4mKJOuktf+KV2zWtctvc8u1onalbPAB3XVge8i4/1CCrrCc7tK9t2RG0x0TVzd
3nhLN/3fBxSiL5czO6BVo1SnoBDkIFq/dKzG4Iyfp6MhSQ2bOiCDab+mA2eND8kqReQ1maJVPgyp
Ga3r8jAU+4n17FyMYM8G9jvNZ4dbDOtiEioMrDBL28D/eCAjB2vxrYGI9rAyDrlqDh6zHR2Zrxu7
6JdoeWa20kbI9OcwW9vIFLz262QTWILFwhEsmkGHDwLeQbWOBuymWmeU0gxORg2/Cn2pzJQcAGyy
FzR4YrykloAjRJPnL1tUpKbJ0+DzPg6Gv0/tGQoVvCt5uge/GEHli5UzWjzqZ9aImzmbQH2SRhVM
MLgp4L7w+N5ooFJo7u1dz5o+6owVqRrzDRlS9hNts1UJvXHuSebB0L9tZyloAcwAOm947+rg6lwO
JuzxukIYhWWCfM6IG6UuTScQT+PAMLQ4ayg/Q3pGALmFrkIUESqs+giwq6uhuDquRNGJZTNg5aV/
0/T09kb6HgkipIjwuKFWJ+rCop9Ibz/xbvSmtboNV8M+eB/utcHs7rI79IU3o0/Qv2YIuOd3k1sg
Fu0eqs5EWzMbTWjM2xN8pZwLdDHEIP/+ICqOaodYTwLyQZOluYaTgIxbrOpd7CZPspscpbf4bmZm
Uciy3ZoFKsIK00kaQC4g1NhwFZ8+fbt2uNVsCd6f7MTy0EtLez5C8udnB0Kr20yrud8pz91vKLiZ
LHXjBbGKy0mkjsPcyNBXHWCitIuDASzGwWgsT7aTnXiq7yuIjHcQjkhcYeu/BZt62234F8Y6LgCy
LtaRnNizUaYZoAcqIVCkG8WWV8m2NSFdh9uV5TmXbqSz6aTvhSaLZnHwU2TAHKCyJYvVVvW3q+KN
zfHrTs9G0gdzras5RiIdK1CKRzzVfKt8k7fovlEc5A2khbbjSnpQrMGd7GiV5qbs5J+xOx8mezyE
HrDh0P2GGN9nuM4tptD5QibpfKZ/X3Zn3zc2gfofWoxoDRZvxpYGdrBuZxvR1J3bq7rk/s7nmjqc
c95XWVZiKjpH2dQn3P+QNp8Yro/lAn4jgbMBBXIr9Tzpabofv07JZjQbs3d6LO03CuQb45gxghrW
qKgD2QvtVEUh7LW26hjAL5JxsciKxIXc2kXUkZT5Uo+MHkZmweQO8zaBjduLs6BEdXHqaYF2pY8E
DAMkLFTg8dwpj3j2FFvRUW3luTzyaPZh9fv8MD4XcG/d14fG8qNLLwYQFTTUBlA3h7zh5ZmHlGY1
ojU6oPIiCpxo1FzYjCEuWFB+G0Gjsy5AbTQUDx2ohTZRAGoiJB209XzzVz56XqzRGPqhfAyQel/p
d0LocIbJVxY015XQ4flT7mfWOjeDN5bY/4LzIR0Z0Q0eZR5wzKnrU8oN0Ce6ELB2E/KcwPMw3Oi1
kiK0a88NUCcukLhBGAtwKFTARbMPaFKuhNdsrbnhn5Y3V48FcsbO5Cmr8F6xJMmsnOQQbxKkB44p
ozK3FDdefAt1Tsa553JgCxJvTzgJr/u5tqfZySN7OLVNYjYh+fv2gi+lpWATiuekuEU00S+3VFFz
kpqEhENihe4IdRZ0OBAQSroRhMYMaDw0vhlNEcPs0rKilAr6HFSKeYgMXlrlABvvo4SAGyIk5t18
fJdbRkGY/ATlD1ByhiyxBglk8QpMr+iDXGkF4DJtcVeZo28LMXTsC4/QfxmK3mRdKFPoOo761C9x
EjKQl6MZiiavQqHMvLqykWZLoNb6wrdboKYYi7XgSImUGLwQGkQAf0IlsqNU9vvaR3m4idd5ZIo/
5clHkiq0dPSpuQ+weC/zavxRI2jUrtPYHhlzuuBjodWIUgD6PSrAWVCHJVHRJrH3p8x7LwrLyMwg
NlOW3PvCZF7YoHycmqPiVo2wARIqqpAZcCm5hU7JPIucxTJEXRh800+ZX8AQau0gdBDiLhpHFUiU
Ms41yxC12X1RrbhBhqFhWs08GiSW78NkqzPjTC0sDulfCoACQDBAjlDjKblaHSvByLygik1gnYtm
29V7Zh52yQzwwQJwe1AXMehwsAyEMo+hnedVwr4Y7iTNxj5nSn4s+UKAA0WiYkJ0ZWm4qNaGSqjr
qGzBQ4ixrX5wUONGdyTe1MGQgBAcZ+bpqoLE5u0ztnDELuxS229qZz/gfT7xmhBlcOSvVFAImg0L
27Nwz16YIXvmLASDJGEah4GAotfWZeFUln8bCopgJqPvBF3+KIyxAcZ6SjwwAkWPhRX6BQZQ3g6f
/tfP0/T9olF7wU9Rvkk305O8yr6zrWGlD1BbPtbOtuCsyTE2rcUCpS7Bry7sipdTlhlNWqcZ7DYm
mA72aBLlIdlMHRYReuHmwI4DohfIFaQhaG0WLudbIUiAHff3TW5zpBt00tigo+oHlqnFpfrbFF1y
C8SQwxkAlhdMqaRdcYN1ezcvJfUAXYCQIW4NaGHTTgFdcxs/91G+1STL8O7LXbLlHO2zWDXmH6kC
wZZfy25k37a6cLtfGKUcnp6j9UCvwWgN0ef7ljGmBQdEWtsCc4tEkIpC4uU+8LVQEMIYiFsNBKho
ND8rnFI5c2+P4doKmjOIEoEWIe7EDF5akcVI7fQcEUovGFDyRtNSKbZZFYbr5UeymOCfFShNou8A
dZ/rtViinV8Nolz0pWd7f2IsxLUzw++jWQb0eQC4vwIlzPJQZOhKBiRsb0bBBs5SuG/s1qqG79uz
dX3FXRqi3Fkfc2gbpIC5WI/fvWypHnpnN52Z4sHw3xmiFj/OprGbW4woBh8+nMBtjeyZ5WqW1h5I
UpBUNEiaAqJ8ufZ6gZbjRgbgZeNwkPQTLNY7bnG6zgyQfXHm/XukE5KRoFXLjWAjyQ4BQZ6RhP4F
7166aSzJmQ0qVuN4LR0LCTaKrWo+yRCLBFFsezKcco3eBqnlm53ZOLX1lcMTWJZuocBZOWjezDG+
5Peo3PoSanMkZVHHTYEvqT1xMptdtUs+wj/STzOCrVg7pdtbCloi3XMPOjiNrIrKQkX1ciKoLdMl
epgJ6OuKnIoGzWRoG5vZFuJPWWkRmTcOJMbCzTwEF/Fz6dRmhC0FrvExcoVV/jE/i5/Zp+AIyPaw
/OTi8dSwzQzSoumKO9BliRR3HJDR0HC0FQTtnrBWN1q0vn1mFm5O0icHApG4SoCJohGF5LHlN6EG
wPqf7h3vu2JVVqBwCvfzMxOXuXR2zmzRtPqijeUoEfVf7m9eEXC8Imx4hVGaXaj5YUgYD2jSYN6g
mdLlCSqAKp97IcmQgOUnM/XCRxGqAf1ngKbHg92z6K/XNxoxB8oNLlFMIv3wEfVKLgIC/c3SNZ4+
E4Hf3F6kJQsIOdC1AqUcdFemfE6Zp8B6S0LmTcm2kM2a30T/4kY7t0A5nbbLW9SKxMwLm32ROH1t
Zf4mZ+ltLbg2PICxxyQIXoMZQ/bHmWsLUmVUJA6vEGB/u9qa+r2OunDl5ayuEwsbDWQvoL1hg7xG
KP8milPGxT6HV5WwAnkhLra9bv8LtqJ0YYUajlYqidDMsJIJWyU3kRIS0WWQtb0WJg2t9gDxxPIT
MiHlIYNRrkOjRBKmSLf8aHLSB4F3aaeOcXsuzBkwfMDYgb4AYzx1agJ5jnS5rBPvtTVWQ3Uo1deJ
lS5fiGmAIYULAL6LUDwpd5vzpdKKKoK/aVWuGaHf0jyBbYnToUK25aoVgCL0zdz6eAK0zRavdsjd
Grta3/3cPopLs6QguQHMFLKgyLVcbmFprDO/6hPIJNyDZzXJplhvWUWVpZEoMlhWABUja0RL63FJ
WYuTDxvCq6Z/Vvda91QFHgjqt4eyYMaAdAEhq0ARDaj/y6HkqdE3Y+cjYZzbaBEhQcrLzox/HGWi
0yBhKmFpIJagUg8zLhXnWayxq8RVhO7PAVSxBSv9vj2S60cZjBAZQvRYIdknaltlfjrycRCCRQSs
yUyST9xHzDlEnexRZiUBGMZo9nBW64UOAHHq+RBfmM0Z6YbB9FML+a4a6PiAsUrXvh+iHOC+402D
JigALV6ukhxkKtpfVrlnc836U0g2t6du8eeRs0PlAAl06HJc/nxvDEBzomc4YVxDGAvsm39BKsEI
CBkDrgVxBv1aUlMAeJtAyL2pcAyZmOjzj9ujuPYr6JqHF5kBHj9R5qf8fSdw5Rx0au4J5hsrG3N9
4i9/m/z52aUVqdksh6WWezjvnLxHtrHJ9lAWuT2ChXUQAcaEXCqa/hE4wKWVmWsStePj3BvbVf/A
Cdu727+/MAqgW5DwgXgf3Bdd1mvEbi5UQolxxR/59Y3x60tfDxIGZItBgkKvPOqOylToF1Vtgjnq
FbP5jvkO/UsZO3VxBMi7IM4C6e2KiW60nZSBYpd7ZWC3wyqSD3P9pP+5PU3LA/mPEcJ6p45DDCbv
BL5gTqp4reFGw0MbM0zcGgcxQd0gvBqDsZJhHAiCkFrO5X0JDgDrRLAGQrkNJeYkbRiIFfEOXsoQ
tvPs3J6r6/sDWRayFhBI+20vcrll0yBGH0wDczXyngAlKbCBIPX0LvuPt+0sTRjpnYVKFCQGcY1c
2pGGYtbKqs69WV+X8THddbObJAwjC/MFsDnCa2ws6Db8Ks2cnfJaVedKG5AXjfrWFDc+aCAxg2mw
aAJhAxoMI+MG4UZqHFPXoX0I7tvG1HxbRmxq3Z6oBQMIePEAQcoI6Ciag8oHY6l3gYHkV7gy4qPa
bHL/+baJhbWACWS8UBEE7YiuZiWdWOfdEOGm5VdqBpL5R/vEsySSF7z5hREqZkibIsyHIiYplv7E
/fx3I6BWgc9bI8w5XN8zOoaK+3ndQwVCYlR1FlcC+UHU/RBhoRByudRqgBr9JGIl7Jw/CP2pYLV8
WpwiwjdFOQekZlryNRQLrk9V5DkTfp1Yare6PUnLP08eGwinQAOlVqALu9FIhABRLlzHvnv4736d
8k0dOkPP6YhNVAG6w8hnLM08mPFEvE9AzERrKwlhO4SZ0iB2BlouOmSPCYvqvTQ3qE6jxAlxe7Dv
qQ2UJ5PslzWSGPxgISfFgtoueFU8v1CcRnkB+pAaNfW8glg2koPCC42n2jfnbBOjNcawllh5xoWZ
Iv31SNdDMLuvWmePMd6bopSgP+9s4T7VMtMYGNieBW+hADdAGgAg+Eey9PIYlEEWq1leFwCjbCdx
m703ENNknOeFYaBnAoCaCP5B67nySIof54UW156ECFabn/r+qeac2xuWZYM6zmB2i40UJzW6vEnW
qgJ7QkgYHuN6V6GihDZ2v2UlSEdQEVQTa2o7SX0BkSthMlvWYrN+njxqzq43uVKjIOzw84PTWB0j
MltIuCEuM5BRhsYNetLSRbFyHLJRxT3t1b2l42mP9jpPfQW5a+jRRvle+Kddn8F2/c29g8pPlNtp
dVah13M/8LXeSwB1SN2hdAfFmoM9pzJuVDItF9lpdEiAGCJuO7QJJY9xatrCBoh7qEd4aeoq1fp9
Slb+upGsQXYiVrnvapOhFANdG9zdCEOgHE0dFj5Xi3hsZskzFEcdrMZfDSzfcrULUBWDnC6OO9YL
243aBVMUhZ1U5aLnzqC13T4jV36L/DZp90BUwlTshcup6uYg8/OhFRF8OCVnx+irewrT3dNtK2QS
zhcEC6EqRChVBwKbqAJfWilj3ockVa7ugmetdFx0NHL6ff922wg9FBhBNleA98PdDSAdcWtnh4XT
kq4TC03fJWjWFNh7rr5ftyzlk6uRgLOO9xIS+0juEzGESyOZJI+zEiscmnE11VOPTu9rXrC4eOWz
9GWvUvwg8Cu4SOCKf1tE0vnwsgE0R0dkSOTUW7c6VGb+OdX2Njuy5HuuSsowRSTi8QJHEI3nPrXD
ZOBZsmiAcEDom4K8EQIwxje8bGYnYyugM9BH8+X7tuvf5d9Ccrq9bPRh/Y9tpADgRElnbMq2mvth
I8ggdXeZzflWU3jzXSGYRrwaB7NiFa7IS/BiJ0JWAk6IaK9ov0Lvl+un+1EgxhpI8KBvg39T7VOz
skIV9BhWwHHlXrE9JHg8jA8ZQchyUPsxRpK5HuoggvMePX+rWveqDM0tDpUoltzbbymBHhaedToW
EeoCCG8uh6XGUxMVeYPmsavqXnrlnTg0zVpz76rPFMnnEwvgfb1oJAb52x5xWWdnLVGmJuYa2ENn
l8hxMwV9n+s741tmtMe4wgyRScS1ChkgaPthj1KGKnTGLLUMEGDtKBzVZ/1LtcF949e1FeCv2zvx
CkRNjCE5TK5C/Oeatj4ofJA3MwE163fxSd0GqCveZ/f9o+BVkEQtoJc+rTvWniRxCL14yMBAgghy
k6gWUNkLLSaNDQgRB6xQdQJrZDilIIY2G8lh8SgW5/PcFhUTlXM8CikHW4NlkEbejfmC1z9oBq3F
ysDR1xaZzXNT1J5sal5sW8IlbBwFXbdurxV97eLHZVyHSE+i4QRSDNQ4JqUtEW3zqBKmluSIOVPC
fMFR4FInQnOkAzyW5XKHF03aoRsEgLt6YuZflW6r3/pbidKEHRbOP9YlxnCIyCHhCSDdDn77pbU0
6+ppHgQMh+iheEZn8qv8qOcfot199Yk5saD11/fYpUHK65Z8XMt9Qgw+imBIc08AJTvS5vYiLVxh
6A5B+seTxwTpBXU5rDjWi0rtUQ3XVTNz9Pw+cdHBUHuev4PEgsAKwxxZE+ogXZijnMVcBEKocDLR
V9vNWroe3wOA1ganRcuTxOqTXRS7TWl31TZxb5u+ij2wfucDpcKoEkpp2WgAkKDuy9CDYPMXoDL6
539nhLpQQKqZo0DDbI7N6j3+SN6AbPXvb9tYCAUQBuLWwjWJZBRShJdLFoJGNuO/GSijEtpgzvZn
th3NbzBJAit3FHQiZDXCvMKrY/NfmKR2yZwEUyIPUYbLq3f57eDwDrrHtOYJUpWbEWpEin17kGSi
LvcJ3jsqYNcatF2gWkEZlDsjbbmugF7WZAmto3WHuTyoHQNCfu1r8QBBch2vdDxwSXqPmkq9EHI0
kui9/o8s3snWRtDMYJPfF70JXW+oLTGO29WZ/rWHbYg3KeoqdDFCzwo1qXShx/6wim/ICZuFXXb2
zJm3p+/6nqQMURtR6uRY9A0YKlK7es4seRN9Gw7Iak5kPf3wduIy3g9Xx4sySEXdQRCFVc/D4H7+
cwptYcu6+q92BDGAjhWopiGiuEJA86ocNEMl9t78p4igJV6ItsOYtKvrkDJBXSh8gddJpUi9F0b3
cWNH9UmWzXbt+b1Zpmb/HLyMaDusfHHuf2mY8oqlUgVzGsCwchQN9H4B5S6srJfBlfi1sn2rP0DH
ZZi8ujypsVLrVSD0zTIynUmIjnyZbYSW/Fqiw7Hd3hv5yhcZO5KcpIsDDXsS8qkoJaK2gUN3edKa
EMC/OIgGT0QPwI26Y6G6rl0UZYC6LkNJ4JpKDgfPHzdluSlGpwoP0sfwCCzMgd89RUeo99/dnsXF
QSEzA7QKHucyXXgoo1zM0hyD8kdLNBHi1Kx4d2lLgvsB+BgpDVzV5sI89cUeSXtvEt55ksFwBas2
Q/MnBXZQfseQGBbJNF2t0/8ZJFW0y3UK+2Rsa40YtEq0CI4s7bPVzBnk9hlFeYaXX3KHf40Oxqib
jFe7ZNDjYsBNNv0Ypjn+fDA8/IIFAMgQJGpARuHZQB3ptIiHKJKKEY+T/rEBe0Fwyspq0LcnY7j2
60jKAI7MQByK2BB0IbovEBfi5leifvRadGSFuohfrHhuParmDMbEpmD1KGfao5xGPY6DMUnt6In1
QUBbOkszrP7AZ/uwMTl0Bma9gRY8/MX4yGE4e1AOvqAOg9KNYCT3bmPFx+JJO1S2D6a3QFr2ml8Z
oNr/VB6LFEGJIjY0LXmk1+hszlzVSdrlA2bVrval+bFlbfjrh/mlhd8kwdm4pgDKmaWMdQP81JWA
x20/PWU7vbbo9e5bxcttl3Ele/SfAf0SOYBKgObC5TS2tdxm8oBpHKzwNKz6DY40+lUrqwZJN9mG
tM+uWdVO4R3mEfuI2ymbzC7cr9ufsXAuMK3/9xUAkFx+xZTydRL0+Ip0Uz4Ojv/WeSVYCbeNLLjH
CyPU4fORaawUIOG9x5PFAtUt7Eb8NtD7pKgMbREqwEEVtZ9aA/ui41fNaEO2tTHMForKLG0oliHy
52fbo1ZjvS6HCdvDHThzs+3WLOze0tV1MRayWGcmuFHshyQcyR4XrRjbQXDBGbDDjz6FZCK6fscM
J3+d+CJ7HuhnoIbgHPFPlxalKRTruRNGT3ng1o8+wngw+U+VbWwixn5fHtyZKSqSF7MoDasRpsAs
FNxH3wZve3Vw4BZX6cFjqZAvecWLkVF7Lq+iPEbsPXqcABqvJcy26nE/XGaXd7nF6nR/fYpQegNI
A0kUPKHhny6nsWjKUQoKYfJeU7d1LGiLMKKmRQMAFSHwBV0FL4ZLA/7EA3EdSJMnvYJbOMYW8uan
7hizurVcaYyB6Q3R278NURtC5FuZnyYYwuUlWu1nALW19fQsoftXtNWgYRdtGve7djTVrBDm2MZp
+HxQ//FlTT5CV4AuBhwPaqiXozUgLz8qNaZTVPGUrS15x9k+Y+tfyRT+jhQQZlJKwQ/K1DXGCWlU
trw2eSME23SndVui42EOW92aDuZsKQ5AwNB/qJ0cHIUEojuquc3NbQ0+iobP+RdLTEp8SC0Cwwm2
PbWHJiGTpbKpkH+Gou+jD27vzkeTYeN02xdfEQhR/QIAGTAcwOBAe6AbZmiDOGtJnsyQZ+TMY75p
Xd4pnBnehnO+O1cKrckTmKy+hdv1wixdIgkSlRvyNpu99o/+NKhWXKw5zV23Vk2UH0cz4tAthHFq
rjMkZKx4zpNSP2IWg7oc5nQWy6lNZ0gjFk4b2kW4LhE3O/5DeG9sfeuhe8jvwu+E5euu36i/vFkA
ZkEDRdKCcuSlJmWFVhYzShe9qzr7+piAZIS/NrLpm1/ohMJUB7z2EJcmqe2jdxKUUoZy9nhL2Mm2
tkW/KJOVyr1S3vndPJjI/x0Y3bOg1oIEMoSw0jn5UbQeZzO05vXx/rM33wJbsPKVZKWrAhweyWJE
Klf6H8Q2KsSkSoy+XjwNdM5rxQcHFbZHF2/U53k9muW6Xae25h5zU9oK6IamuvlWgUj/C8vDLzjG
S+vUfTIEXdNzMayrW6T+rQpSlKEb7eu1hkzKaOEDLN+qbXkf77mNvINStckKvMkSXj7J8AkoTuHa
QhcE6INcusUM6hRF0FQ4Qi6occfR1Z3AVezGKTdgdgk2atp4oiH8EVGxN3NkHB2G71jaZMC4opgk
AGCHh/zlFySKNDV92M9e8YweJcl9/ZifxA+tt/PD8CLuWkuyerjLfDccmbxT8tvXo//bNvXM0ZRU
z2W+m6GYXpnTSlzVkOgZN/5P7zV3uN5lu4QwaGB9vJXWswIX3Vlfkxk7T6vD05MOTWjDuk/Nj8B6
Wz2ihRc6k4N81ljOhxdAq8Y71AfRVax29fA07NR7lndf8gjnM0fdNt2camKRYeYy8MzaXealLEYO
Wf3L+QHoAFQctMIiD1za16XotOrLoaJ7rWydICji5VuWZsPC3YHiL+mmix2AOOe3j+JZgBqJjZxq
Q+x7+lP1zDsh5NIaK3VHi3fFDUQVTCcEI3xguNOFkw+zACUAbQZQBZLdl9tOCfk+b8Ta99wydOaX
rDI3/af8CFeeNtaqNKeN/DK1Ju/b0E7jTizdjQWvB/vgBoD/gOag0IO/tM9lgTR0Wet7OyNFR2jx
mTsk7/kX+P0b493YD3bxWJ3aVbxu1lCpOfEHFiX2V/iHWlyAHKGdSAqemHfqQhHaUjAKRfPxWESf
1WP0AdE81ziKq8FR3Oi+MVM3Walg5c9mZD7eq3Zgng4vqvlyEKzsNGwg+GSLbg9p5dicHRGng+EZ
rp94yK6QdjwgBULumH5IRHyZ+u3IGZ684lzltVkVT6UDjNILMHaH4iFfCaeQFawuxPiXRqk4EVIs
Pijoge819+1uXmFvOKQfQm6xUBdLO9AAIQmrr2FwIG9d7gC/aIcWzHfOyybT34enfiPtILqwL3lT
3vAbfx0eoFL0JO+Co3/gPBYWgvb8SInhaQH9AGIebwDK745TUNaQaAv29eNRj+1or24S7HQM9pOx
jsuWUL4nRW7S2uNyoCUYDHkZchgCEt0eVE/d1I7teofwF+qnuGHBGTZB2D0ap2bNsE17sN9RglOK
FCd2EhzZpe1UGGu0gMAoIemH4PTob7t98gTuj7wBN8+LD+mh25T7iDeZOS36YiOmAa8zSDcOQs+j
rlZgWnPIXJXBXjGFeh//KV/8t/KIXjYW8DXbWXIh/cR50tPkchsWIuRXN+j8cNPG6cM9VN2klzBe
OZ2TOWgze8w+UAe1kn3kKSFagHxMu97hHw7cqedMJmiNvptgHywDAHokJC7xLKLWXMoHKM92crBv
fvrtbDFwl1dUePLzErLihJuGLh50/T8E7wBhG3rDxBt9Vbr6drazbbNX1nvOUb/AhkWHwK1hz/vy
LkbDBh+h43qNNxAeZOneQCri9ja7iuTwPaRzH7iRwDYClkANt85CrQqKMdqHaBhnQW/rpQVWBGCO
0IxkwIGRxywd+Tg6iOR+ph1vo612sfMbi7HffzfVxbrjOY98NOqNEKvFtFObTlDEqkzSatxnZoFo
pLEgdgPBGxGYfNWaX/Gv3z9Pb5Od4CNn86VGTSYE+GN0IJiPB6pqfnNWb77MKIIhRbnuTMMe4N8t
m4cT3AV2iagUWkQm0+/+9r6ivxwRKA/OGRrfA/NzeVK7lhtSIwyn/WS973e9vbZea3v+0znBGrG5
aKHL+ktkvkPM3XyVHfPo5vZK3Shg/x8fj+jTaJqb98fNn94M7ZcetciHuzvJtLdeb739ZOZ2cGVT
NU+Z1eICS601yagchBX+sbZ/euvjp3MSU4GKwmD9qEcwRF0J//eL4MS2g1W7D7o5WrqZbFLzgFBQ
OeI5svKk1ctgv+Xmk5eaTmfd3lW/4NEbU0K/b7m+GDpZC6b9bv++5y2oKT8X5mb/9b5Z3e/t/XFT
O/jbc7bbj5X3Xa9e14wr+FdM5tYXUFFSFo1xNgj4AvW9tWtPtTbvR/fbdU/O/5D2XTuS3EyzT1RA
eXPLMu3duJ3dm8LY8t7X059g6z+futmNISRhBRkI6CySyWTaCAcF35I8uj1Z6GRB3KW739ovy61L
yJGsyeLNMbnpjBtjDuW+UBF2VEafVDUwZnxNAtC+VwMwTj9v+Lnl+aflMh513vs+aIkgwHvJoVq7
10OBgukmITsLevaEIpJtY92vnvfQ4kpvF+5xvdg+/gLaxub5BD345Pn450lR5pPQP4BuJ0rrRIHv
rq+FIRjxoAlzunsVSO847SrYAMFonx5GJzeJtgQ8u1050qJemit8UrswA+Ljkjg10gGV9x3v2ud8
5CRBbp42dPScG/dFcL8CKI/xHSrDQkHeipudnqCp/snCQC1Q1kyi89Arb3oN0I6KQQENjPMYeYaz
zCy/0nOjHK2y3SEknWAFAjexTcd3sl22wqNqBx7Plt8TiTIyrCikSgaI+q53XCvnUDaEottlb8iY
lS2yK5oLp2z61HaD5xNxacUklLzQ4uwqq97I06P/AP4R5vIwfHF2TS8iIQmMfa3Qy/Ghx5vWunVH
On1Zp8u24+g5TxBzfFqYpCOavjGVp9pNd1Aw2ja5tezpNSe9cOPjojaKxC8iHcz1oLuRZYrMplCq
876fj/WHBayF3/On9CiuLbBfYJZuJa/6gIgDsd4AcffUPQGyz/v5Rt8g1Zw/AG2xdD812jV4fZiq
MIeTao7zcVgHDyrSWHiOhb2GaGZelC/76JjB+7JWzTLeZRrnPM8Hdnl3kaRDZRHjDhhsQsM425FT
dtaYiYkgHQs8WtV6WBSDGx/A+BVXXspty6Gu7I00FPJ1zO6gF4JN5SiTFCrl7EtHqXYG3Ysd4w8i
iNQTt/3zyJPG+vSUYhTdkRh4AAYNqGsZSwmi7Dqccys4lQBtCPDmYta9czI0LpaOynUO2EgQU4tI
0KGzCQWR88TN9SlqVuSLZtLFp+Il/F1UxDxWX9Xz6HardG0u22efIr1zNOdmO5EWQ/kPjelgsYdT
x3hS4oQDrRR93nV25w4AkUUyeSUBTOiQcW7JzV5CEu3cpuTpaDs2mL3MtCIzoj4QdwoZnXEl7CPb
9MQlr4uFdckxoHIlhvFRJ8sAYLMgYEHr0UmWCVAYOd7nTT3uLxEW7aoDuRiSG9fnZEVGJgpqJO7a
Fe44EgYmaZyP4GivAUK9/fz5hO6v53/CWO8otJQoLmZsW7IMHcuWtzzmghszed6wvwUwb0/qx6My
iedzGVwgsm5lhwe0cVOxZ3aMfWwq0ZqbYQjFnfHYFiSrbEoI8jBusX2//ANo4rGywYmO4SbcDx/W
yUeDE4gcPQPovj9vJ/ums1/CPAqtFshVNsTirgGgNxVrrSOHm9Ohe3ZlpJg9ZezxkGpmk1Fdb50B
OVfNMx31g8gYbOKt5/6t+vv0mFtVBH7W9THWM9nBJgZAuXGSlwIyuD9v262RZ1bEXCshbdS8znGC
mHt2ZidEGl9e5W/9gqeO58HLn/aOsUjo1x5KrYck/2SdUfWTpUSCU/Jcbqy9vFLsypN/+SJCNt7Y
E+8mMLFZUDZhFMmQLIOUsNwomGPh7iNP/xjbMQOfp8pGnNfsWV42LpV3/5jYOfDcaFdabet766g2
ttU5AXd9Nz0LZ+Wn4TvS3dRjYdJEVQ6MMy1MqVqCMHmdOvKqcoyFCSBN7jFS//HmGC9kMWZFlv2p
yc1ERDtT505usjSWvpMvw6XiFg4PYPr25YTRvxBGP+bCp8yBajA3MRa2elieOJrPWwhjMWo1aSol
wG/3eE4iN4PeD87oolsxcLitHveeY/gbBtKlyJgDj+F6IZbSZ4KQV+IOpEKozwGSaJMcy51vc/tX
eJIYE6UKPZxGBZLoK9kQ30Gf4jpHZZd3q+6bjos1MSZKijNFrOiaBrdfNQTtWbsOEBP1ovg3HsaF
IMZGlb4op8FUUhs1OqpNn0tj3f73rWMtVN5NhalhQb3Tr8ZV7KB979sGJfUDR/V4Z8QYJGvsLQmQ
1dAGryAVEl3WHkk3W13yOvjuviIXO8dYpS7V09xPsKIOr2KKwBM+oN2eRM6C7hq/v8WwM2B+KXTg
vcR6Roc+vvIKoZDNszx3rLiEOMjUMX5t6EifXl+h0uzBtW6dFTu0YwiZttmvf34wVzKYg5ljVQs6
86zSDYkdZCQI5cjlvRZ39utKDHMspZVoYO6o6bE0mOAU8fgNS64loDedsdSXUtgOqUBMp2iOGnFX
0bZ5u0XtQkLlIl9G9iQjD0D7pDn7R83YTyKZx6FLamDqdFiYctBP1K4Kdr5MU9I5orP+5tmFe+8e
0LAtRDco8SJZz+yj5LdBXPQGfffQ2Y4BtxG3yHiLnJTrj93mAjDgeCGLLcUMVpwYZXuWle373g4e
MBnrNIgd0Qq1lR/9g2QXn6A9WIsb/4FrbO8e5t9LZTNJWdbUlhKcxVOznjrN7q/bXHn9rrZDxHmc
s7zj69LymkYHq+kMN3MXUPGT0rg3sbkRUeE2oQKABKKC5rPU5sWQN21J8GBotIoGcYTmANFk3kcp
rKIk0mMJb4lspw64/d7lkgy/KX9UaZsoIKLf+F0UOYu8KTSxcpnXch41IVcGyKXtI5aF9r0Imd95
O+zxqG3lF0ojuhg6UKD5h/aNtrk1nGLQbY6HLp32b9NefLgGjBL3kgwulQnkBd1aO5ShEz5FD9ED
NXGG2wAHeCpIhLLAQ76n5Q6elbir1xfiWdstNGkQtkki7UKM2LTOrt6q63YbLT1P2i9GO3yTbOl7
xrlzp3nvqTRqayjgo+Sk4J/XBl3ShkIWpwZnfgK71LLZhXhw/SW9wzKRUa3hqfRN3e182hcSma0W
9X4KlKgFT0Ro6zC+g208DgvqT+TLBjQBiOqQLZGIshlBMEmjSH8JaEed+B/+BxJflccPTm5aKZiP
YiH3YyEKW2HGNlhL7WCekP06devZk9FHEjqpCNyE5mNy+kWJ8laPaLriwuPf5IzZT2DM9uBHcVeo
+ITRSZ0QbkKx84/yarYBdbITcCGEJ95rfjNfyMpkXHvESo0uTB3U3gVAT7JUzlFu40yOhjGoR96w
xD1vlZI2/X9tYy2MUSvaoJi1tPujbEI4xXQsqbRRTF1y7OaduOJKEGNS2hnsiqmIhSm4TsW+sQUU
7UBgnhJMCnG9ontJqytxjBded5nlz3RdA0rlI84uRi25x/Kyow97gRbE1X9cIOOOI8gxwNVGTw6X
hcaAaGC3jYd8OTkgf+a5sFxFYfw+yxh9VfChnIC9cLK95f11egPGa4Q1D1Hmpo7LqiVjlMZWmYTO
gIno8BD1q9gkljc7rSOQwAVE39KHERBOGvzb0jagPIGTItHE3WNqiVhH6lJbGUtlBnIU1DpOtVu3
56SMj0JZf6DGSnWEnWQ3R2oHLEfgZtJuanbMFrB+o46pBCujN9M8+etqD1PoKkTfB79aTAGV2PUD
cmwHVF2Wlo053X6dvuioddutW/XEWHdOiraUwC7/ZQLuUtvZzomsGkxL66EMhfvSAFbKd44L7UQ5
EDlKfs/7oUOFEtCRwNnFNriVoI+IMYIn7XRM7Rpni9GvezQVxEtuFpUni9HwWugGvYl66oT0jvQ4
enT2qXeo/c+XwbElBuZB6LMY40Ib3PQRVelbXft7qYzKG3PRRVEA8d3aQssFsrZ49OJ/CpD/l1b9
LYXR6FhX/CjPsaGDDbfZzg/RiZpFoBwc/lUYcnF47JMKWy+NORApkG2hSc3+yXd6+nri+GSi/rtI
C9xQwNIF5hzwjJn3M1VSZHcm6a/bGmOMYMZwSODi8FY97oPp8dC673ptcBkBlwdsLchkziwbDMC5
DoKEDqLpe3TkF6VdPdFCerUVJjcqybLcFV64KxDlCQuN57Pe01i8pejRQYUQGUcm4dhNvmVlZSjv
LNwMExpKARYiPDbw0jnJn7sP96UsZnOrzhTTVgds5rRAuLyz7BHdC+jk5Qch9J6xF+FSEuOSyFE2
NmqMVQGux2ve+icD/Qk+eC3b7/ot31ceuEiwwomTPbnrfl3KZYIf2Jm46nqssHb8U7Hv4ZNqGzAS
fxuAClC+RNKiVeBf2DcAjtFpXB1YoayR931fSmqtk/HOoTPjUKwDdIYoi3kk4oYXvN4zMJeymBOU
9KKNqrmFtixpJTL6alb9glcfvPdiXgphDq/XMB6VVFgQvfPUdMKtX2hw8H7eOJ4Y5qy0uhn8oDjv
W4LEd78eHJn4ru7+LOZuauNyOYwXWU+lbGR5L6Oq2h+ak7IJ3AJpon6h/oo4iJm8JTEeZCsPsjGn
AxUF/x/chqCXG6HtvBPirolxHCO8caaGzg28qdTfD1xqlkcQ/0i76t9k8i73j3lTk0yoCinAompn
dIZ95IbI7YdLOG//USEYS1zkc4OxJiwKwGhbmhCidh+L4plBego3xuniwjLvZwFYCuB8YEHdmr5p
yVJ9m/Y0SG1RpO4QNs3FwvrkaOGdRDXaX/5nJVigU6X3pbYJIZTWO0UkZjJ7Xk9OjcGenyXd87vR
dwpyMGASAAjOZM7LyOYuTNVJRo1u2CdLdBJsFeejRQkeHYo+eXvGRXOrx8fAOZ14W3vHPl3JZo6w
EcCFKWqzvNu8lkfZTTbAc0CDKVov0TsF3KDYzbx0wdtbaimYA72Syhxoa1RKKY9YMeZ3bDlBnOHj
HJttdhz3OpxM5ennLb6XY7sUyGZ6mtbsZQ3zfzuD7CQn2JTeYXV0y31zfF5+cvb0jk25ksWY/Hg2
wakaY3GdqyKTFSFFGhPMh3Mu3z0/6EoOY/WtcYxatcaaXitS/hZtATX5ebX6on35v3/LXuGcoUd8
tP9ydvOOCwTWASCDYQwGbX4sHmyEjhgJs1/0Po6I0NDIuCs37Z7Wr7ltB+odVbmUxVhorUmUXCqp
LPucH8UwQIwuohZsc/0C1UrHEvgRELXGrH4CWALjtxiLBfw689J1WZdkUqzKO3XRI/xF3Q0ZqdVD
gjhP9pCgc0S8e5xNvXcTL2XSjbio92qJmqswA/JOOvin7KFDH6voKs5TT85Txy8pwLXbveIOS47g
e/p6KZgxPz4oRDGKK8noU/bXyeY9cQNX3FF71xNQwDmDEy7HfTigdYCrSbxFM+anlzsRhGiKfB52
SPYYpAGliLAHzhYYRUdKKah7CojxcH14JoEnmrFBqlTKeWtQy/e+e1ccOii1WByRaB4XjxjZ5xn5
e3fmYpfPt/nieAHxVahljl2ebH0BcLaKHP6kzgqjzjC2Oix9TeOzzUA+/+smnwsBF6LDVjF6CWxj
GGeZUHQTyLw6PC2ONKp+KxwNycATLwzl6NQ58XshUq1lY0QtjFoIIGCTGAOBHbK3PI/0ZgQRkbUM
FEnaqErhU03G1hq1EFVFrlH9SQsSY8L64B0i8gVMgtrVJTrg+c25LtSs3tiGC5GM2VVaSYmjALuJ
whtq5cW6QtqgXdcP+rK0uRWSe+bvcoGMJRqlqe3CCgsMQ2Q4vd1TcL4a8qv4oa0FhzfadvehvJTH
mFurB/Jj4f+frqg2cLfdwsZuUv1MAd763QFx9+cdvXsR0WhrSWApQxM1Y38EBNRVK+jyLn8NQGPe
O+UvdDhWiqvzcCbvauWFJMbaJF0xWEoFSYpEMozMaIhwIxjzj+4z4gEx3X1CLmQx5kXU67qWc1Pe
RRg73j4MJYaZ/tO+sQ5q0wSzqkdYTdnZo0ymhKifpkV54EueCeFsHDvPqUVBqhmhQaOXKCPNDiRc
5USUwJ6WMu+Qzo/rzQUD7AUGlzHdDsTu64dQb4bcysxY2TUVqpF6RbLAriIieib+IFF4GH7xVPBe
oh28DJYoGphKA/gNc800cUhLKQmV3TC52XKAPVbx7DYfFTASZcRo1m+eyLtbqlpgLKGwhRi0u15l
E1e12sWJsrMqx0yJqDq5RqLP6Sl+HnlsBPeiTyDrYy4CU2TAdGXRpYqoMQGXVSq77jt4yJb9Utgr
+/EleUo81eB4h3cX9j9ZaP++XtjQd7M2WDm2EtOTBZGedIUET8Fn4fxTWNWz8b+QxBh/IQD0vjFA
kmnaGsDHPsbvsiKp7P18z+7lqC52Dw361ytK1FqXEypHIOIu+gP/U8cdy1CRTI7Tsn5u3o3VAED5
55/l8jaScQhDgAuVfgqxRU38Gu35noEq+DF+qNfC8b+JYq6cGFkYPIyhH8Jj8pAgH+bnpHgCdnHh
/jdB1Gpe+AW+ADDQoC3OazJfpF++QKKICCcpsCVe6u1OyZtSRtImX4oxCaCka2EKGoBaoHdiTtid
FpOduQSVOif2gkXgSo7gNo7poDhJ6kUGlx7zngvdA9Cl9yx9mhwMoztGDUiNMDAggcaEKxB3rr9F
NfpATxsj3YsL7aNbzMAniN0xXyq72bU0uwMJVulOvLt4xz+CLaNzSZRvEhaV2W+jScrBDPVyH73N
Xn58F+zhqGI80jWxYnkDvzp9NhzeKd/JaFyLZR7adgxaFdDK5V5YiraCmaHkWV5Fi3FjuUlqtzE8
phm5rxDT43QkFYDSaG8x3eKX2nCs0Z0Wk+tPYezsPJXBJJbYgXg1g4sB3Gx4+9Hz0Nviq7WrtvHy
e5nbwtEEq/TPun4ne49ZCqCpYfYFlbSb7pZZETN0ukXVHmDtqGECxg/jpsFB5pSX7un5pRw2uRHo
CnjOYsjpvfSpfZqRD5BIfBDcyukB/iO4UPhdiH59H9gcbxMJHkPXXGZevujeg0drxRvdOnv31y84
0Lqg7hhmNjFezYJpWWCEluqqBaftCkwNgKNOlqKrutpmJIBX0Zezmz6U9vOAPu3nlAvPcMdeX4tn
HEpVG7K6qyFeXudPwmuEXnsBZVJngTbTLRrDY1L85uR87rQiQKZMJ9oN2sekMBZUC7TKbJOx2ltL
eR1/TBXxf+tO7TZAz/I3+nvgZO8c9aLLuNnlC5HM3UbbjBoVzVTtw5X2obxiuS/AZnjPN9Fqioi1
jh9o8Q1dHrzI+TYzSsHYKLg+QAIBkMCuNW9CM4EDswdGGubTvWOKqHnNm5+9a7twcagCgYgZhAHX
JjMFV66gTGBGRgV+gc5xT3DREhSCaWSroBzcbZRPii/6HfMm5O4Za5SG/if5fLEvXqk6yyew1EOy
hlndGjG69pBu1MNsv1lOtzE4+3lzjpoC8CRcFJCNoBglMuoqRWoSq8NU76cXFbzAdn2sVLezOF7M
rRSULNEljBYCDTUvg/EmylzUm7grgZjuYVxJyUmA2A414ZAj5yaagym6lMMoB+BKtEZtIcecYPlF
14wXcbboZ2LyRlTvSMLTjrlbinF0iwPUVEEwo72w3+eORzPWMVE5r/aNBwY8wEsJzKPd6ZUVhxok
wJP1KkBwRCvTO/H8lNtGTFhIEfyRVAHAp8t65z26MMUy6ydc5FwmymvyED91L8D9PDZ2BhyflATH
6GiirDeDW0Qmn9yK252tRGAAZh1weSMOYhO6Q5vrYtvU834Cb8AINJvykbb8jGi5y91pM5HoiERK
vJgff7ZhVBmuTBhWfimXUZYoi7pcFKp5/+ocOQm325iH+W3GPKpyjDnpGr9tEXXx3m9aZBQ1+5QA
3/HnRdxAiAB4/moVzAWeakMAdRYkTfZ7tojRQWiu1FW+nBfNa+O8NcsJKEj6Hs8tEEZQ53aL5c9f
cPv6YLbmTM6G8QCKiseYSkHNq0HPYm0/9gtjPWz3gDMkz2/7x0/nZ0kG3bXrEwNqgEYnozUE58i9
XRtlo1R0IxkUdd8+JSNx0Rf9YNnbh4B4fyzifSwigjTyCv9p7AXHdt3t+pf7Rd62b8+P3QZAJZ8h
WS8f3cX293J5Wi5fn75Pj4DGcDZOsH/dYFRnc5p453Or3dffzGhZ4Itl2Y6Gut+8FgDKQiSAoYDZ
KYi8SAGLWBHUvdyRmOhmPwZEbtfNFmpiOBo3331mPWK3DzSPGECWJKAmsrmNyQpyAEak+t5brQR7
BcTEL91RyYfhGvaX73wdI0BCADgNMAXkcWms0tcXQMSR6eGTF12enbCfPoXR2kYPwik38CkZmdYZ
eX21yPvhHfM4pN6+vntPK9P5ymxAUqAV+PgxvOZAUygJ7Cy6R703Cj2TeKdN4Xabl45L9HEeKWC+
DteK0nyoCkwSm0XoSj/spEzU96OXEVTtDPISL17QIOzSqSGkB+1DQL4Md/FwPP4+ms4DmbycbNE+
7dgDMunLbz7SzTlIu/kooOFSXmTAGBnMlrWKWHcRYIT2zXpaowevwxRJi+/TgPDbASigft0AOmX9
qgCuCKr29FWgKIePB3MOQQxQ2A9fK6AOJisdEVhkq8j9G7YfohVMBexNsopfwGdGfvV24xGRoGJ4
4tqqWzcAeAaAqZAobSClbL2+v0FqanUVZcb+laava6j/S4S0fIqJMgTBqHOl6G5EVwzglkz0iL/K
aAkHusQy09yfLYlKU2rsZoJWEkD/CJDgUDKbWQ9d2QixYuw7u/dG/NFgHScA2uFeImhA5/9Dvhod
0KTiwA847ZEkwN/qXYpwlJJjsPgKXLKN7EYmIbox16dTZ1scGjOF2rObrwSMHaVZRy6Szf2Ec1qm
U2YZcAEMkq4SILlIHq2iAF8mWEoOLTb05CMl22JVomJP++wG+PyaHRJ8D2fPbt9LIPQqQI4E9j2i
K3bPgKoFQpUcX1NjXwryihyUY0D9MqIQHBiSHBaiLd3GVz3428D9+jDJxweFT6qwccCiFj+ohk1A
OD4lTg6YHwxV8Eq2t+Ef2A/BHyaC0hE0eniPrnUMbVelrweFibsLMGEAo4b2uBRADTSSo0l+5fgC
Os4B7Lw9glGHN1BzgwWESVNg24gqMFkwb4oR2mv5utCDr7iJzX1JGftW8UoE/EwDMMQA2HECTNqT
hc0LZWxeQWbUd98D8Lno2yPoWmnDxfObT7LV9hm1uNQGPDjuIjJwwJV6/vz5POV7t5HicyLUEE0T
OBnXXzrUQ47XSdf2tPhqopgOnqFleVQ8pKfIHxVj9jrqZ0iikicKGdyTp8aeDUds3Zw3bnzHX6Jw
PaD4BBc4clQs4MugxFabiYWxT19b0XmfA6L4CF3R0vkQvKR/fl75baM17rxJcTSRkgauN2uHKEFb
1rW+sd+9asSZYUTlBcC5DPL6Z/ceO+8FtPoVfw8IzKVNb5aKPws9tftnzqdQk3d9xbFmjCFhPA/j
VzeoQbpWtnWUN9Yew14PT6EtwVB/GLaO7KBgUwxNpMvdgPyZCf4Tp7CoH5xpQ9HVctQ/7MTkRFC3
Lha+B42JmLiTKXEio75RHWpSXAvWfhpdDewF2SIM+Q2fN0E8AJQvpLBtrOo8qclcQsrs2z44BdVF
oNjJ84cB8I/uOBmcRd1xkiHPNNBWDrE00rlWdc2IxVSaMn+fEOFRhJ0Kn9C7i2v5hPi6xdkaQCOD
GTXW+x5+689nfBvIWah9ANAHg3Y4ZIu5Zz5WWiR17cMiYMKrxJ6SebJ9CRNtWsdxxulvseoEQlv8
BSw8IOwwskDPl4PKPfb3aQhWXocHPX2b0IRBg2lFtzWy2rhAzO/L5lA1uigJ+3hLk7ojxqgFIi0b
FMlszFIvzFXkCpkrD15uV0uecb1NrkE8thEpC0o8i8TF9TlmkS8HdVla+96pAPfdwDZFxHBL9/dz
CY9QXPIevduSNNrZUcjBiweULTQcMY4CCnNN0ClpeMi+VaBFCod0Za4zN9mNDwCL9B8DeKqox3DL
PjdPP3IxNKmHhAYNddiUfT5NVZtOkFu4gLFdDiew7K7CZq8sdB6hk3XjDFFZhgzSKCgq4gNmjYGg
mSAu6cPD5vUPQLvdw0EigEb89NCn5sE4oquBPLgPCKzIw0PseF/oAyjgJYXO05d7fPoDeN+vFp0B
W7yo6739e+8eZ3sfup/fpxdrddpM9tKAi7qGg/x7+Xj6RGhxsh9Ptrt2fr5pNy8asxDGeKVFiaQw
XUiwV48gllsCQ5OXn7vxgs4yLFBFA5gWoB/sDahyvU+EOjyIa8nJ3zip3Bvzi8uDLAyUG1P9SJQx
3otegNJQ8k2o2wM50uaYnzfozGF+ZR/o7yOIEFUQ46LKTVXhIrk4IIOcSr4VHuYPPC3kyXSe3g/A
S0nQYgakQOrn9qRd/9r+dkfb/TTtNXlbKuPi58+4rXij4VSFNUSDGzKsgK+6/oxkNgyhtbr0MEyk
muBBqqDB2gNMO0ZPUPNL5s5t3IDgACRchunAqtEHBSYP5gWQpFroOzPIDuggMJ3WR1OyYrd42+kw
2+Pn53d2GLhQ1Kw+Ih8CtkiF1tgBYKydU70Xuy3NU6cHht/ugGDsA7UIZNgk01c/byZVuMsjRfpR
AdAZ0OJAlgJXgqrUpZAu6PtkjgMgWZB/2kmFqSG8W+iDOKOsIx6+/u2pVBMjKI1gX27l2d2NaHrO
Ftqzidsucd7oG9tuoWQDymuwyiG5j3opY9uFOmozozcTJLIsr1iDOWJVfWE6mYIPw20G/aUUritu
kZJ1wKhYdFniKiOxBLVksldGKhdTpiUpdQ2I6ObO4eGjBDA5KlScAOom1XoWBQ4ZHeDtkMkGUKGv
zp2mF+k+X1V0zN0RJAROGB99yA/hQf4d7IZj687ox4hIgmxHPtpVxrEAEut60Y+Ac4dxXOglqsHM
RWjEOppiPUNDJ5qfFVRFs9dMJhnGKz8xgxJwkThZ7wfyUI07s/kCqA6NVtcqlBVpaOpVVeyjzPll
uT2NWJHq2j//cifkJl46FGF13iLZ1xNC4eQhljCoz3XbUVMKoZIBf2Wfp17eg57BAm6kUzRL8Cpk
jgQkQN6+soYbNCSI+ej6AI2Ep5Qx3I3VA4yvEkEIC9rl4NTGpzqy64FTbb2Jk6gYRLUIlBBaKkBj
ud5NCVNhQPqQyn29TZLvDkD6oJZOPhrQBgMu4JkTnZwN1LVtQXgEmAAdrrMJriNGXKKlfuGHRrVP
aqIbmDouSPqhRSQPyaoYiN+RqHFmHlfOjdnE4CeeKNRvZWBjI5K+XqQcpSDNzCA1m3QkPAAQNWB5
isPxFtiXHHspAahVxSNOIeZZ/IeoN3zMpsf13ppetHQZffi8ctQ9CTAt4OjGWVG6hOuF6ELmg6uh
r/fmogcR+MHo3/+p7adpDpDmgQPcBNcnIwCNceXQKFK9n9tFUS4U5ffPv39Hq1GFAlk61A16wKJn
NYYRK0WVdvuIzIDpjfZp8cY5BUYE2EGQrEHZB+124PqG13O9R6PSjZEx1/NukL0J2E/hrq//8N4x
9t6cpSCrIFkUdVgGr/a1lFTt6rEx5nmXy47yy39SnQyZbtkxiR3zWIEZ9YUshF9IlenIP+H2sA9Z
BFqzLEwnfRdH7oAwfr+Xp19F6f6jo6FScPYaAI6BbYonk9k3Q1XzrEO6dSdZAHEYjZ2xNkNOApLR
379kwBmlQCEQdXbjLlyLquy1bGxVfReiA9IS7VHrSTBzXF7Gf/k/IajpoE0FqRCW77qUdCEMMk3f
6bDM85L74rEKJkG7RFBu4SWQDFr3uD56RQv0JAUMzE4J38L0WQhtLQrtnw+DeeTAhIfAFGwReHPO
bQnMIwc4zsSqMMy0j2pPl9YNeryiYR3ni9wtRM7jxqqXhAo33hjIQuaKBvnX62nqQtRivA777q1K
0LhF/M2oEl6ofbMiRgqza5GaZegzhxTxJNr9sXvuY5CVWV+VxNk6VsfY5VD1uNAxaZRbNZshSCmI
6oQv6dfPR8M2KKHWpdLWU8TS2C+cFPMyW2PoJ6WYTMgZTG7526zIiP4zxK8q6VSS6IAJARj9b5QI
f9ULYZ3+ARRmu4i8EJxeX+NXeSrXNFf981edAVovXlb6VQBdQtUbRlXVNRbAVROyLhLlAcXn111E
vB2KWeQPMueIu7NzjQmQMBONsZFYCdxVAvxy/AsJvfd3ilsn0YSye3z4tX0qXsEv0Ls0dRwiuS6j
o7DwSjDQICNCIgzJnsBgIWA26tElD4vtdv192qBx5fP75xWdm4x+WhGjMbVljgYwaWcUKwqkDDab
3pOBURJjJtjy0LW9aZfxwXL9re5Yf5ptu9A0Ozq0J3s5oH8HZf6lQjimhY366C5jvluGVcHzDn+C
US6/NcXE1woRZMQFyuOo5lhoxYpQwfn1jCqiSPbqA2cbbswNI5Lq+4U+Z5Haz4MFkaryW7cp5iSF
ocnsJ9RLKvInwtEBXOpVWWSrvf1t7pVViCZE3e3oYJcnpQDDJzIwlr3fQ8tROtb3R7cUwl8QI6Gf
CfVDoH1ff1s1A3ComxPcNYxWvfjf9WFEuO2E8qIywSv8807cbASEKdBshPe0DiLS/3+xEfoQxGhA
j/y9ITuJ5SBFmIUbk9fJfndN6AbAs47MJEp5zBHXcCuG1ICYGXXZ07xsQWCQAT8JxbLUDh5/XhPb
60B3EJaeNuYg5DbQ1Xq9qDZO1QTzssLef66P0pMqeSb6Z79Qr5gmb60/aL0roVNF4+wlm4aEd0uJ
9oAIBwIFEA6ymymaw2A0pVwctEeDIjaVTkszbuO3Yo+45asCFA6exItYab7s6kpDKtKfiOAMjI0q
7OSFJISaDojb8iCDZfQlbm3JIHVl56BV5OnmzXtDTSFg2ABDB6f8BnA/hQcY+6lRHpLvclUeE/Cg
OhVwjp5CLkI7NUTMquCSwz3D4wmAPTaGSoqgb4MEq2pAXQMOp8ouUR3cRkT/9J/yiRTmKkY1gNcM
fGczUeFCWQVnCAh8djMxYCmmSL+VBw0N4E+pulKAJpgsY6BrdN7PanrzpqLPG7kMRIPwexAnMnci
EAqQJkpGA17G2HxOh23JyxnfOCGYsYVNBcQ9DAmqwqwlGf1xDmOpPVTfwalR90boPffAm/x5HTcm
hEqBY4U9o28lGz8NRTNaQqa2B3WhOMZDt42ffxZwq3XXApiEMXw5CxggECCjeq2j+KaDnQeUoZzz
YONoXF8kIxAKoEUXvLogRmTMxiTqgxrI3SFcIZe26j/Edf0ULNp1AogT/7Vf/LysW6PIyGMeITHz
BUBiS90BVMKrYC0/qavSVVxt1Q6cI7q7NDSOgjsCeS30djBL62YjHcJG7Q6lp6Be6LQmKYGuW3gd
+mNTJ8KEA5o9fjfLn5d45q29vsVoJ9Vhkyw8MyD1YuRmXTVFiYAtVZbRnwZD6J/vIapBLniaVUxt
wfxv+mUKI4nZmFc5IM2y/CrekVLT8RqDltUk4LKPvyKeIbu/IQYCAtBjn1tdrs9ammfLKBRsSIyR
WqALkDFEq8uHPHpdj/x2spI5LsedWwKSlL8F0v9/8dBGSiflkQ6B0zpdoevBHhTO83MrAVlg5NJA
UG1atOn1WoKU5FpoaPN8SNs10gxZuZNArek7Px/pTZAORlk6i4YQzTCQeNbZhRR91pVGLR5ywG7a
FiZkOnDpyk6+bnf5Hx7i3Dl6vdYgFLtE5GEBeoFE/bnb8GLfLLOVDVCVCgf5hPy88Kq1ZOW3dvCU
r4HsuhO8n5fHFqEpw5sKiHhYfhDawPlidrFp2zBtGik6DuhN7peWmwIwR3IUlPpTwFYJcPEF2xug
m7/lj+zYSbaW2wPvbbiNh9CBhaQEnZHQELSLTKw6TdFo5EVRHHuITZ7rR+09OYE8CMMalJq2WOh2
ti08cZMBenXaYnbFTRfzUXyQH6ZF62krXnLm5rWibb94SUBmek420ff68hyaCv2rxYzOEwDS4CD+
8O8ka+fxDtJQGVBhSLyD0ZExFtWcoWoM/PzjpHrxIXqWf+tP0a5f+9v8G7yKa7TKoQsOzGCrNFjH
3HIXfQ0vNQ2FQkwRACCPRn0gvWHEI0NhCFoWK0d9rds5cBSPNSBtI6/iGMUblaaCKGgMSMYxn4i+
nuutVKwByHlKrhwVxBqZW6FEGXsfytrfgJ/z8Wd9ph99tSiqw8jeIa8JpgCUuq5lmVUsDIJlhqeD
y1kG75fl618WBQv0myiCntBaYPNCQlbbkM1CHRC2DIik6HNhC4FtaFphbGXFqXSCBq24sk6K2hYT
hNPiCi3TJSk6EmLikXScDbsnGc8VcnUggaeluutl9eZcprOQlafRQ3M7Dxnu/5H2Xb2R60q3v0iA
ckuvih3d7uAwfhFsj62cs379XfQFzrGoPk0MPhh7sJ+6RLJYrLBq1ULHsC5MQ/7pHIGrQRPTCYlf
5/EgFifhNd4lgCxp4IaLsIz7p047fvDEfpKOyKRAxfDffBFATvWFIKXlSVV3U7UdBFfW3WhlSqy2
4eVu4boQnCsCVhLxUIICuW0LRWirU/UqWfJje72/jqWO4ecJjwwKw2RUE2UFy9bXhLEd8POWbDD2
6Nank04sBWlHkATSvBCBp2r54Lf1KUyMCdWSLgmMYGIc+EIIHmME8qJMEv+o/VKuq15qdRx0XnHC
APr4bzVd4df84xYhH4/mFrgWKMPAOFN2Oc84pWtCtTwNooVW2bK07v8+DSZCdYc0oCMOwyAwDBeg
rRU/8bnIZWp1EjH0JuEszEOUnRFdsB1w3zngbpWBcXaudNHY4+MX50+KDSDYIROMQXv140H/enQK
v4Z+hEF9UgQrfyuf8qfxKTp6QGiugHwYX0VkzLrN/QXTbhS2EaEfSVMgnFHRjDu/O3KYiLKX1MNp
+AxRCUVmqLUEVkPPDSHIdamwM6TzE9HGXIiC5vccAymV09C6WbvrasyC7rXT/ZUslQ/loF9CKNVA
qjUN4wpC1NQVh3UYnLuY0f50Yx1IHIEOgdgbEvxR62hCrQ78Uj1V4n5c7VfprgclmcQ4EnJLZo8Y
1Bo+AXDCBGeFSXFzKdkY++DgzrEQ2VG8dwnJOr5d9+02ahju38JwQhJsJy4qEik6WNfnkvRakFax
mqonwYgPyBchEGER0ix1GtM5EBXBAwAxzWK6sRxmo1qEnnrqY9tNevv+mS8PZP7r1KuseAonqAl+
3SfJLjc2k8lNnv5dBqo0cNcQ2SFxSxm1cBz8lVCWq1MV2EpnjsAjC4ewZajWUnvx6ytE4fDHCSSU
OvRR9fK4HgeoluoG8MIuzPtx47Dh8OENUAGrAxiA7OVv61K3ndw2qX46+I3j8euuMjXOShLrn7cL
OA7ixqMiBJeGuuvJUHTe1GirU5/bPr9rU1Pv7IRz/29SKL9lEvg+AqJldRJA3D6dC9A6emaRM+7H
wkWH94+R5wS0QbAG9KNZp5WS9n2jn6rWFBOj2kCUV9sTIvs3ZvH0ljCAvwlVHBxyuObz80mqXNW7
TtBPXWiEKzMo7YdoC1RTf/FZlZ5FVIuWKjIR9j+yyLf80oUx1ip/rHj9JIA5dzt9CI2hn8MNRkvY
XGxrrBm7N5QbWSsE0kgUIwWoU6dVyA14hvjKO1Xo+kduGvWk1fW+QtzQbhSscHMAagC6gYb0eFHg
513Oead+sPXa9mBtav/dZ6X2b6wEXgHC5R8vByc13zgv0wCALVbeqZlA9xMbAecz6Z+WSwHiDMgG
FY3JWNEC7g7eYVREMu+0ygwFlRBLcXV3GP75nq4Qb2PUBswOIrOflNEvFVCylerDdedOPdrzqxev
dbXaVFhh5vItgxTkGAEDJGgKGhzdck0lVH7sn/32HCauu+qfotwaL7nKcD0X1QhMbkUDF3CHgBoR
FkjKgKpp4MOBavzzc4iOHnAsGGpvpad2F66MIEY6HTfKrDxzb6YlQ/aNAyOhrUz41uCD/Ny2X1tZ
iokWeF3nn5Fa81BdrN0GzIGtO4wMq7fUPqwR7WFIemFP8T9z7Zs4UdA4VfLPSXUsCltr3aD/c/8e
0S8q8JQ8MoSERhwBKUY4z0V4+phx8Zj554bb4hINvD3kbqwwFkKuyW8XB8ggJCLJc4QqHKJP6i2q
Qg9jwkIvPuen7Mxi26B3CT9OihorZOsEjaDV50sIxUnodLCwn6vXsj0KB5n19cs9gqWBAUVvMbwz
5JfnAhpBTkXsU37W3MhsnxP0HzG8AfotIIoMLxMpOZ3cTdrRLMsyzXH+1bl/HmsDbFhTZ8mtkQdG
FNtByQiqaBAoSj8/rQsI3ghmC0ma+YLqVkeUrozNWQHaNHcHFMUlMspxy9vFBoREotG3rrq75B9g
oFM21oqB6VnkiMgHqARkTtI3S1CaV3WRV8RSex5NwZHfNeT7coxgLJ6Bh37ImNU22irBJgGbTCZZ
YXAV+We+3lhIZSEY2/Aiodnue3XsrA+s+Ts0+z85SIgwY8pIbAz0iIzh0WMhCReP7490VLsBd8dV
hks5ly5KQ9aNAaR3rwOK6mCL1e0wN7rvwiiemFtLzm521chaf0mj7CIXJpnY8U14wYQjjOzm0MaF
saOm0FpobNLs+9aDBkzDzBNpiChQzFOBA6I0SfL0tPX7LrzURrGJd/4JMeW2jYAF4a3q0K+5a2Mp
BUN/FxVwSCVEIeiiwmVBkEmtMZYC0R+zILrk331hBugDzSztz5f4V0DXmiHqhrquWeDapc7+CAWW
HkE5DIFCGWMhm9BKgDHUl0ky0+/8IUV7Yu9OG9Us4k3amRojS7iwCUTeCmYT0H2En7QzmsLjrnUe
8lRzWkcBwCOqEWfG+PL3/hkurQEliFpY6QGeKgoQFD6P38VltdO+0vfWN3o7OQopae2Vtn/2IjpF
BzM7E4jv/Q+4vbO/VkpF8jUvD9HYJDhOdMOex8EAdZ7DO5h2dW3c1cZiiCPaQd2Q2cZS9zHrUUXq
BogDdbNsvolfj/IRlUn06Lp7/dGKvlhE1bdPEmAXACLxjNO+ai1XWoUey+jCpzsR2fch3YDT+Ml/
5FmZ0f+xlf8RRed3c1kPtKKHKF1/Eld2vO/QaCwZqaW9RNvgi7GT5GAWOwnPBD2aYMPA1PS5ZesT
OYkzcYgu8lP+llziU3lI3cHur/JLcIovHCuvdMuUAhOI5AWSy3iP6ZfYD1WMRuCxvDqzJxRaufeV
WWA42nDoDizWjP8hTAVHAHJlsN6UWvpSXKe91mEvkz28L/8gnFemMhoqMFyyFV5GVon+xjMFHwax
APpPUKDjqe2cvEHuelGNLqOrB1aKTt/TJWGh98mP0GcmAcejIjkDtlmFCjunPgassx/Dixc/t8F3
en3gVGPLN4Y//uVAKvVxYijJwnuCeSEchDJyBLBoIrkdv7zlSOBWBSfo4QV1+U/ukg8WepAeU6Sk
16UV/5UwdLkz19MjQ+yNd/C3WDrRGQ/FxE8lxLZmAjqKo/8mnXlneuNfOFY73q33CM1PPxlwKAqC
0vkS9TFNwlKUYsgq7Y8JpOFfGKVkfPom6P3MmGXAiLtCHSEShgiu4LMTc0J5073aF/XIhekFyArB
yKyOM40v6X16ai9pYDD28ZYwglv9gfkir0fdgqhNVwjmIazadJfUbUuje062ZnqMtiXjxSOGl14X
Hjpk+5ELR9afEqUWmdoDtpheMic85Sw+4kWqH14DeUf/8/OU3V/54ThmXplewtFc5VZUuVF8jRJj
3GVf5Qd87e5rinBe/Mu4zp60hx4c9z5jO289tnCT0DTz02O2oLoaSq+sNG1ILyC4P8s2aJKmj9IN
gcRcnTr7SXcbk//QEWDk63rXMjZ4UXcnW0DgkAiXkQ0C0muuqEotgZSZn9JLgbJ/j0azMDYSB9gm
0xvRdtla8SO3lew/m+ao7Ierm527BzDfr5VvBPGGfA4/7msXzcFD/MfZB1HWKEDtqtZyfJBiiNv6
vXA+yKCB6C/GFgOihIH2CoZB9qb3Va5P+Q44FqPacefPGuNRfVd/0lCmCTfN2j8kxh/Jbly0VRUT
Ounba8QcRvjjzNL6+Xv3qGve5GXjix0+NoEbnxjpKVTN5NKYnCW+2MJZsdu198C/tJvGXN/fp6UH
Qab/ossCKU74EDp1boUUZ11ZFc1Fe4LgbvOJEK16TpnT4G74D+iyAh+FShrIkJmmBPV+JSelAEEA
eD9N6K6O90gVGdMWDQvWwLDRy/duLow6/LDJcoDus+YymiMY1t71t2YEQ9nz/b1buntzKdSppXqF
ZXqQMjjBNXhmwWKXRgvUOFBTlDpIAywVAf3rp85/i45T+VQEb4w8XtST9AGSpJf7P3/Do5n/PvEN
fj3Fqhj4Hhfi98XAjN/iXXDZ6LURgzvgKQUrE6t8fkseSo1IM6B0ppIawVxeWZWRv/Jz4SJcEgxP
jDDYYloZ0XN57Y/yB9MdXZ40usSQXkL2HtEhYrS5uFU+IGbKWuGiaqb4tJEhiYCi9yJmqCXwD03+
zNhQsmFzizCTSDvAIheMUV81woU/1e+ZVbpn72+1/oweytj0WMKWLzEp25K6FLJRSD6S5f86PdEP
oobwYlzS5+hvWRvDVXnoX9NHfo+cCSuFf8MSEGloGkeJXIdiU9L8Mpa5VcgJl+LP0BgoGHTGZG47
NzuBXL83uj/3t/LHDZxtJckhANmBcJfwyNK5TjR4SnVcevW12Kw+0q/Q7tBsktoT5qw1O/6xsiUI
r9eV0zj9ut1Xdnrpd401HfmHcR3Z979m6StQX0O5Ilwux5wW6vVVxNzB0q7RduqD/SYCUIPwNn9+
jWDc+PYthp1fADdXQOYimYluYfQLLTmIuGgABrIUtYvFrZ3NRwhePmy+aao7hiSafwgYgLkk6rIk
otIoQgVJo1vsq01mDcZXBsD7BAJW2WzQ+OMIaPVpwBMdrDs7dDVLBVm4YIdWsE0BzfOd6ZEVKdP0
gIuvorQuV6SWpEI0eNIjRoVGf7Vttskw1YQwOks7ASS4CWAZXwaYNUBf3uOPx4QczhWdlYsREEbi
xmg8ShgZ/8X7S20W5XFPicQjF4PN6k1ANQDPIBRepJ+JoXaLF5GSQz2/Qp3reR79yMmfCUcQce/B
dPL58k4IuOq9BzDV3/tCl24NEYouBIQUPw3WlCboPNenSqZol8kh41mltbKe1qEpbKOHES2qFZjx
jiDEs7bYV/e+7Bv7CouNuW9IRMMfpWdA9FKnBlVUcHDJjbw0B97wkb8rDKSd0CPPs6p54sJeY9AE
hlugsgsvilACzE2oFsd5EcV+dG1AYdcePuTtaH5jfNYxRTuWDzwBeth4q3GRU0DzGgsbsYDEA1GM
ThbCBQC4L+rM5PN+WXBNbvhmkJLoqj5hsgfYyIt17Zgt45kXySWZmVJKDGW8eqGMqgiZymtqeK4C
HrERPGqBicBU3FTwm2UjeGjBDBeC9VAyCG2RD6rP+ycrLsJ+6iOorU6AEVnVIT6iePXXHHgtMFEb
AUZuIm+DJssB/DzoSMNUdKNwNQPqnZjKEQPvzfvf8eNj0JsBRgJkqDBdh2C753tetm2Y914dXev3
2EZKxdHBeOeBa18EJ97KSW18lVOA5HHAYMWPcwPSWgwLNkM33ytmhXmYGLH4RzXaDTjwXN7Fe2B+
I6rHMFhE9pj3NpD54Ew88k8T1+KzNVSFSBEVF5P67CCKuioW5ejaORJI7DdotSQERqcJDY0iKBBG
k8dw8GJTuhjncDq3Tu8ARLrhHQk0L8Z7CsD6MBiX0OIemQRcy6MFioxXVTxFYNBBd9Z8SwdxyNWK
j+Pr4OhH6U9pp9/FY2SJ6BBduc26ssEeApJSRrSwqPgCUfBLLCCTc7E9MPR+PkJss29d+ZSfMPrS
0e1p2yJZXGxXFs72KH7c159Fjwekwpfk4d+T+p9KV2/4EImRwueT67SvT6+ELBf2OLQjZ0IwenYf
9/sX9+vx68t77Y/xkSuMjuVGE6M/VwXi8qEvASUzlAjp9HGa6hGKxGV29d4yh3sX7Jh5W5f+DlYJ
bBjyPPA8sM3UkY6FUHpdNWTXcSs/t29gr3oLyCTiNXce/zZ2f/FeoFKHGANRCos5HpwYpMUKQSFA
cLYiWpKpuKfqpSYtAym7Fpj8KdvTzndfBBTlMpgDOO4s14coyj1xlBkWxrhLYnQVwtVM1+lpEMzU
5Df6Q7VTN2hHWEtW+aQ81E5jIx3jhpfsSb96NojdXlaYvPjA/UmeWObyhuOHA/i1BZTN5vUw4gqd
fJOFIiwYTEs3cBRMHROt3PFAnX1frW/oFF4g0jwHhSKtyfO7NCipPshqHl2PADbbZ9GoGbO5Fm3P
uDe/JCxuqzLkqSiOkCC/+aXZP8dfGM65Sz56yz8Y0nqMbHkTos3yCcAN1oDrGwYK60JNHWkuEgxS
lkLOMqmVEHxe09To8fStqxMTmby4MphXAJQgpCCbR5odqAcua71V46d+fs32/Tf3CWHP5bP4nm6D
CwrLlrKNPWP6BsfRY3/lGSq8iM7+v3Ag+whyTERyaH5+XdVXuTZGEH4FV/1LYAYXdZ/Y3GPmhgAN
MIoGtFtKpIGiFTP/kLADjoN6jKJOn8pW5nMop6Y65VOcmsOEvGnPyE8uHCRaELWssm/StCin/CoB
WGP6u/wp2Qnb4kFbs4wAUxS5Ib98MXXiC00E+vvK7bxDsUmOmBGzD85IGzI27+ZZaSiPgV8G5hsw
lbkkcItIsScI+bXfynaANPNH8aI/RWTw0KMSMVkzFlkXbCISBEgww7FGSVqmNrFCkFUQg3qVjkgW
9uf6pB3ja7CTvsMj66bd0IyZLGoXm4lr/YBLymu8C7eN4WHGdvvCYvenjRW9IMpYBao2gFgBQoJN
8iit+SPQ2IwLdXMdSKmgHwN+K8jJ5mcUel0sxkVZXqfP/l16CD6kyhBfvPf7VneR/cdKUIJAmgM0
ICSfSxkmERxvaAbOy2vyinLz7uw6zrAz8M49eMaLeVqTMcn3Rd7Yux/wANq7wKeLVof5wlJ0Y7U+
X5fX9OyD5//YAC/NwpwsonZk3AD9IE1Y4DUC0SAlhFOEXA1ytb4S/uIPEG0MH/5XVpsqZkDIWB0P
DpDCXa96DB+orJNobAOjNRSLxCZkgvGFsMffX/ci1Pv5Jg3gU9Ibvsw9rqZxCjSNaxAEaSDyS88W
ulIzR9hh0oCLTFayVnfIFoAtX98wzJhITP9vB4OWTfkzbdmhnUWHbDDTvoBEJcKIp2qjbrtj7cA9
d/LNe+6k1jNvaU5is7h+F/EfLZ4yOElXSELr++11csAN4aLbH14r7xYbLzEQ8DgKEF8rswfAojiL
++Eh27LyJTesK9wZ5CpJpymKlPTkOaWP1CBsu/bqF2ZY7GvfVrkdt65fsoO+Z+n4DYtHuNM0VJLQ
UgeIF7XgeoxXCZekLd4nxThEF+Wwxqz49fd9lfqh5KaP9bcYykdDl/kq4yKIGd1oL26Vi/Ip7BwH
89TVx2rt7V3lzXDBT9sZ541uR+82tzmdMLDp7dQiM3UpMP3j+1/DbHLWv7+JunpVWjdZUyftVYx3
dXeQCnMNKT6II3UyB6IHp833iFkaEQbZV64pnq1TwqLN/IkOqI0BZQaia3QzwqOkI7Nar7tgUtv6
+vp2/ECuiDOaTWlkjyCWD40a8T6J+REtcRgy4oONh/yht+qH6pVDLu3hYWtveWP7nqyfJBuTymAx
MKItQK5xRAjw//96MqVuc7p/preuKmmEhk8DLC+/cKRKqeQrkSR69eOzbhSPMuZnXjAA8km1eqQU
JRsDNQxuw1sCfDpuU+8yt1wHDBfhxruAMR+IuwACB5wNybC5lVaLSNQBaG6vaMZ2Kow9R3b/Z6wC
phWgPwtzqitokG9hlpnFmoixiKuhQjPh1PMqyn42tUHQXuWDvO0uBSZj2f4W3N1oEbbFV6T7B7d0
Rhbr6SLvSMulYs4e1Ie+xnnNtbYrJFECQn6BzGO8V5Brl1K8G56ROxnmNOjXlSEyILcL0AYlnn6L
9dTzu1yCeG5X7LmH1YN+Hl5WD6vD4LYf+mNwYNGZ/Y9TJsPH4LgDzkudcoXiseoPUXv1BiN9js/F
JXCmtW7mn+C3VwMDmBjuj3S91DbvA7LlPbDgmksvBydNuv5gkAmdD2UsdKloV9GKb67DHlQDayU2
0ED7pLJ2lo6vf3b2lxjKARWmKgPESMCApG/pk3uNv1Co38uX8pjljOzeDd96viJqS6cxK6ZQgqgJ
3FVvE/bwkICuDOnqHb8fDnpvNH/uWwx6Kh8ZgYLaDP5RSbse8CTzu7riJyEtU+gNGHuqP95G/ZNu
FWXbWxgnDN4ETMdLX/zMUFncPYsUASWY7qqUa54jkxebq4ynvNqrrv6q78qDMBrcd+qEj0ycEXk2
Z2YdKVM0WIAtgNCIwLWbr1Qex6hMlb45lb0VCEiM5BmmzSSeDVBheVn9RbZtZLxny6ccvP4A2MJr
AF+evmR79gQ1jPxpQE+sIazWXWsGo4NELaaXqBYmjHXPHUNdyXnNV0mmK6EpgRAJoRmbWiVcdk0e
64A/CRcRjDi9K/bmBLqPb6FlqM4tSfCPkcdDQRXJPMotlNNk0oF5GE/aITErUIU9n3PFBPCUyc+4
uOgEk4lONrjlBMxBT/NOfE3zEl0YwZsIJBEiTi0wxF3O8HNvHJaI64CbjlYfOAAydRWiquWFpimk
02hmkpWobmrmiblyq21c2aVnJa+Mu7dwrKETSMaCvAA1acLUOdfIQhlzFJNSjGg2tEOFyiT+hF3g
qD0SeAOGSpmlDDeBIXVhzyiplHvplUrCSVwen9U3DE/78h7lTbxv997L9M8KQpaHGQiAS8jAuFLL
Ix0TDdKwGH+YoDiBMdtib1Qgpt9nLpBpjFURYz/X+7kwalVdoGTRFEFYoR3T9/4BnW11aSU6ZvQq
2waQ2swdDYvpqxMneS4Wg4mQskLvKxx1lOLmR5hw5ar0ssg/7z7Gc/SqqNvJVQY734SfMiabFhB6
f6GLCJig9cGLinZkYPcX3Jurbuw7gY+y8+ri14YzYCxszepnuSEDtwDsAcCdEAwQ9bC2VRKHmqxn
Z/DHcv5e1fbpH+FdMoOVwWPCMJoRKlc59JvaEffMaRBLvwJU9biDoKuGdAnLnG/p2Ep8qAJFfy7t
Yp8/JBv5pJ7Q5QfWLW0znfS34NxfFddzZBRz9Q1reOai1Eeo8n/LpyxoVfjZgBOQz6KZbQon3qZu
s8vW4NpEdgOd+a6/UZ1o7R+VjXiSHmMnd8Q1Rg+6rPru0h0gs210kKCDTwNmj25GLtWiGMqwVM6A
E34XOYrn6cHfp3v/Ea7kkVW9Xto/NO0jksdgNJgiIMQpXeZHTa1bkVPPr0gfvsmgaAWP/LE4aJMx
RcwmsaXngcGWwKUgWiGmD4Ln51x3ZV21eaKfuzWIxV6yS3kQ/3hOv9fW8TFyazvYZ1/MAeKLtwTW
CDE8IiQQW5JGxLlUr+Cj1SgN3rlVjBC8jxiE4LsP6tP9W7qwRpQUyhoJiVekPbhBz6nhvPyzAad+
nNikX7lerc05nh/x4+3DiBTV8do/AtRYGACGufeXsXTSiCjQmqKNDy8wOOnmosokEgeul7wzOIsr
g/vUnezi/eE3kmJEoem96I9MpDu5XjOLit5+dF+hlY5wQGOSxFykN/K+3CqCf+HW/i7sLAyZ1+0B
GJ1Lu+Y/qoP2kL8g18by1BavIsRCH8BdgcYPQsI0F6v0pTIFchBcUtlJOKM2wRomoWAOsL1dOjXD
17ihhaDPArUULjfGStEpRoCm9bLPwuCSofi7QllHQsnKwxzTt389QNITATZJjN2EJcXlni+ryj21
9OsgufggMHLVrwoJnJfghYNF2YOQ+Uv5OzBKZYulURKpjRxEz8ewBT+5CJ8ZyscvGMxV7zOQB7J4
EhevFCWIUhS5H0qf97G0kMzYUc5wqkVpfX//FveYkkHZqFHsMNwnxmK6R91G6uD+ry+vF/Xz1EML
Inhwfkn4+eCaPwAobq0eYnXdvgKnpCDrFAGoyDIe5Itn14sSSb1unSd5fj1BZG9/9E+JiIZK5WRr
DUb1/j15EsOALGIESho5w1+mSue7aVWRBYIOEH3A3mPUOgB7Twf9UWaNpLslCzRgeLrRQE36KOey
BLHVS6EWcVaYOQp4I8ihP0eMdF1zGEPEbL8gF2e+j3ib4RzBMOKxRC/QXFqaTnJZ9oN8eY3fsbjw
HDjJS/asfnbv8ct9NVkm/9FsBBgB4bwAWBZMHnNZUjG1NR8r8mXXmxjr66/RqzmhgzIA7/Zg/qmv
7+/IiqLswOpQW97luWAqIgJXUBY3gSQDqB+rQFNG7/4mYFyxpZczWx2q3PPV8XKG2VWTCCGH4lJs
PrxN7OpbbgMSNJvVk/ZjWBfH9p+tBFRwLgztCEEoBNjKrlrzudkdV2fJR5q72YZ7FXPZuwfVs/69
0w/e8q8TBLZyLjbJJ33iI2xk/CxdRSBSQ1s4rQ7cAXBP+762LN5PShRlFvWiTIQISnuxytOme+ZY
wQHr9ymTuBKGNm48Qb6IJ8w7ikQreBxTq51MH2MDa4yUQh/HVv2cRlsOWfbyxqXD9QYHLKoxZI4W
pY+FxPWDnwXKpdpzxmrn7RvbO0JP3HrHIqtYesMktfhfWTTqIkLnVqkqnnzh3WEfWcYnhsdVdr5n
tY0soCXQjZkgSiXrIJxkLlzJl9WlujoSaMd3/B/5MdsBEAb+UMmsngDeBED3sWb1b914gOayKb3s
ykEa5VSXL2CH8nfe46Mxudyb4k5gQfcDgynwhkGZrZVSzjLQ/RgsZzIapCYMEwZlq0tGB9+/Actc
OLWjlIqmBeaPlQMnA98cbbLH8oBasWdV2FDJ7J6CbfvC4k5e+iLzfaReAwDtKvTiQTE1Nzf2g824
00sbqSAWB9YChDqCAsJ86pxCPUmJq7y6FK/898pB78nK5mrMSE/g+wBBF7Bck8UtR+4VhOfAAuGN
Q08m5SZUkhRU0igG6BjgUT5BnwCjSLSsqRIJiCgQbeqgI6KpWlJuCPWwk9HEtJG3w34AWq3eg0vW
ZoEhlhUhShK1eZ5UjqtYVoJr5XBrbo0JyNvyUK3BqmN7a+EUboAN31bMjBT52dlTQ4mldD3mo7Dt
J4jtt8FjuJbN7FE4/UEzzUZzuA1D5RfhCyWMUvksaCeOA2zhGj9c/diQLxOIH6NDuWahV26o4vzc
KFUvRd73MAEkuHJrzV05/tb7q9jKVgCiMGAyPC/uFbUsSg37VJOCJMOywoej8JIBZ/B/Xg/loqrd
oMv1JAXXaF/sm7269dfDWnK9I3cqNxGj82Jp7LEgAgol8Fe4jrTWI8+Tq7FahdfcBvYZqPnEUnbd
TrXizWQSdllCld8DN/P8zwpC5hMCr482edAX0d5xm2OOl1eI0c8l8M8K8ljJ98qVdywM1Y2LPZdE
nZk8gDIr6SCpsToAvdEWYL9Idr3LWUaR6PT8gs0FUScX9HnoTWRJYMn3H966x09Hs5TD6ARn/w9S
gyzPZ3nH5vIoN7wYo4krGsgbYa8Iq2nrtBYSE8K/X2YIQr0DVL2kFZMmNQiTVC4xryoCFrMlXavC
g3YU7ABVKtZsnSW4RpmLojyqPAQMBJnt6Fra1T5xSjOx3joMKE7XoT2s+8IYH8Wjdiw3isljyPB4
Hj7/lihlM8JS1neoVBAQpYD3lg2+owfjvoCb0ey1E1KevDnamYMKvhtueqd9jTfJc/Sgu2TSbOys
NkylItq5UKr/7r1KeWOBVmpwH/AhmAdjoUxXm9y5efn8ExnVocIMK8/2bBYgdZkKxSkArg5qWYxA
BsUldWXiVMw7pYdmdY5aGdI+MKcd5rhrFn8s98371oxOxaF8EVjUQ0vzOpdL3aAU5EoAwEGu/y4D
VSYKyKizukqJBtEb+ntt1K0ZiiAkUDtyazggZz5Uy7ukzj+PAkA2F2O/QC4EKnLAl2k++sITiqod
0WHCu/LWc/kthsWhYlA7IcoUreu5tVuthe0EuJzq5ECh92sW8+0yZMA3oC2YeGmA6OF7sBW/sh39
pGm52hfptf2uHwDSM/f+pvwUnqKD8Mgw5zdsHxh8CWEUiKpJS81cFKqJaDyd0uxagfpgsgS8WdpG
xUTWzNC3yAyvmTAI8vHUOYLaXQb3KrKzIP6i3v0MrGMg8Muya22UCF99Wzcf7XeCg3xkPSE3F4e0
M4m+yDBryplRVl1ZNF6eXWPzkRUeLw8JlO6gKQcyliBIUYSc71zcx8UwiUMMdKcFusMRQ0Qs+4JO
fWBk7h/SQvOJJKTPwXKARAO6E+aSSk/rknKa4mtsWKvR6UxkXSvCO3FfzDLcgRxQjKDYT3jhwK41
l8PLVdanupCggQlAtQfJqtFsgVG5dvTwLq8TEGEYDIkLXaAkUtqndm03db6YoPGw2B9CaZv2JvhX
zXJyCH+Ed2aWwhZvLxmLhKcQAAC0voEbd75GodC8UQjTFOiqlSFvD0AYbRp7vFr3V7YwiJQYamHJ
KhjTpk1wg8306c/lm5WzXjpHlADK4tZ6ESR+AQGeu9o1xv5BsiPD/PdqBiWGMrr8qpuKoibrQK9k
BNXTjIcAGULGs73MH1ByKPdBCSev1lMcS+MMDpbkOL4hbzTDN1fbCBi/+6dz6+5iOBYAjqTHFlVa
6kZ1Fa9VoUTEge6l2YhftQX+HgxSZrHILfIUZF2/BFHqFgxTNPZFmF5fSwP9W8Cbpg5D1ZaBFJEB
SmEUuRAMQKvnKg2YC8LSMYcM54ht2+zj/eXE9CVvXNWZFBKl/nqTIq0sgSKAFPAKCoYjrAFdRa7z
CW2y36f7x3Nr05DMQpUJphuoFkoZBkFDP0DoZ1cuMF7zAciZyDfW6/tCbhhVwt+nAD5GSN9pjoq8
0qVSllq8DYb3Jh0zcM/xjWvWrEDtlsH5LYfs6699A9ib47gMcl4nz9APhn9tEmN7YZJL39q033Io
lc4TaZD0EHK8kwiuIPWIINBmqBqxWrOnG5r2WwalzXIZYPKH2mTXnUcmiSZ/B1YD3s2b+VsEZde4
epV3eltju5INUkYmZ3NvknlhlE1vPXWzlZDd/HUq/NRISihgJRH6D5xqrxiZtllVZzkDwvqJlQS7
9Rr8XhSl0IIAPvOxxqJSI36PQ8Nk4d3Jxt85GBoDmciZoFYgCrs2G9mKtoxjv2mdf30/3YhaZDLB
2uPn1a1XGIqtGg+Vuf47ok2+fLl/LVkKQNfPV5Xqd1WAtt7RbM2VkW45s7TSvYAuAabzy7ibNLOa
PvBdl3cVORc4Ao4YGbETOpzF0DbG1aTd0KhXB66aoGyYtnfpCBDQDC2fdUgsHaAuZ54MYz/G2Ljy
O3LkzZe+2+jgi7Djy7gWd+LOt57vHxVrWZSP00ec4hcjBFrh+Svdb9esJTGuDc26lXsJ70k8BLzK
gMDLn6Bl2NxfAksCZQb6ouTaicfF1A67yRkMwF9Yd5/xztCPWSD7E7qqcfg9sIulW9lo8goMxot5
0wf47w0F0Gtuz8Y24cRV3RFNHs1uXxrj397ZrjW0hvy9v2UMY4D217moyp/ktJJwadCaEOmnvf0E
vtbekF/qAE0pLIDLTUf398oov6OVal/gOWLaHEvRUKwuwOKQbAuTtYW3HJzfgqiH2hd9wfOLH2Og
gNZFMytnspR1tZMxO9M0E5Oxj2Sf/rfNBoBnvo9+rcl5JZHrExtvmBsMHqH9U3xkXaL7b/ZijE7j
lVHfjNg/zNOQNzX4OtaMhdy3osBVzxfC9/wghhV0D/Fic9Eeg51pmxqrL4apCOQu/3qys6Juek7A
QvhvA3O6J9MkM9VZVvS+RcD0sbmULpMEjOqBG9WbSP9oJkrSx8AMMYKwe89AibL6bvecm9msgO62
XFKdQ0oBc7eoTYz9avA5LoD1RtfPoSZNL8/3z+m2IfqvBGr/UiXseT5Psqtwyc8YfL6VkMCK3PtC
WMugtk8olb7iPQiBTuvn3llLj/83AZQrxatDiOQFBKSTkaAXSvuMnu5L+B+K9p+NolPIGDs89eMI
EYce5F7m9GBLmb3FxCNGFEr2YmkA/iuHMqRe0MGvyuIMOQL+GST0x6fEZtxNxpnTHaDQNU0uG2hV
D9IsdP+8DPa2ODCE/A+X7b8LoSxnVHTKWK0imBi01aYoyHP/j7TrWo4bWbI/tIiAN68F077pmhTJ
FwQpivCu4fH1e4q7d4QuYrt2pBfNRDCiE1mVrtKcJMmqduJjuuapJ7X2186MMZppf86UrMHTMN7v
gILqmQpAiV6mQ26vecmpZcP5mysmnpKqputjLUKecvuMBeQPHFa+Vyq+HlO/f5/R+NyqI+nc4m6k
emsQSXYkjUhH4Vg7Ism8MwFcUOjc3ye/ItsYiIzoimMQlgUdoNeYqEC5QGRhb2Wt08qwpelRoFAN
G4kYaxRIMFth83wdlYBv1zajxJgFNJS2aakhyyz/qoD+jJROCIyo3XDAXC4n2F5+2s1oMRbCyPI0
izpwNaIPK7D7/Zvtpuvt55OCKEXmyP5i0P2bGNtZj9xYP+UCiIWb8MGuvOumaNGazn6dsRBmZRU+
DER+eqIzfPfZz4frv79oHpAKpZMB2LfF7nSr0M+gAWkYnntwnGyNNYsZQWR1nQi92293PyPC3EdZ
AqFXGhDnmCs40tUjmpD+joLCBL9nAT1xYYAQO3wGTCNEq1mJa054uHjRv7lgd9NiRPR/o9771R1H
YhdvefbTTIQrjxFqzzUOSH4CtNQWq8nXnHvmUVBwRbPQqWxKK0H/LEwZ6oGN++Df/yULjFn2UZkz
BQsE0tsOA+Eu9wm9bKtmh8RYYwxP9WNoQFRbN7t/L+xbIFzuzzaHD46sfsHPzQ4qtc4KKIHKePf8
br0hwvz4K2VgTW4I9AuplUEgPGGke4Vl3ufVdQqLbmt2UIypHccmKzRUck7pJngEwgg33bz4bpkR
YPTZLEqhSuk7SV09nR1lhxlK2IwIaB5/xQhrWg21n+KkglpUx4AkJ2zJ/vfxF/qggbSuKphmNdhy
V1b5eFA0SoGwBS/zwh49kgc8iVoKji6oMG6+RNe6hX8KFJwU710im2QzoFQz8sL7BR2/oEP/PhNd
qajyQaTc4P2/oQc28mR3QbIwgYx1w8DpwROF7fxJVCUPAdZW4CXuAUEJQH8V58q/d1WjV3BOgjms
CWtMTEkACf8Ve5qebkqvfiyxM0l6spOPkHC0fcH9XVBjjswqC2lqSr04PfsHT6xsFcMzHaKf86/r
ksyjw6gk0IT7Jq0pHfTFYI3P0faPvIcXjwajlfAhgqZ3OLnR1lfYywiPjn4fDKSfrvOy4AfnZ8Zm
mpPG6I2E0nHOHSk6bjJhwboAhAEPYHQ/oEFAZM7KanpJEiacVfTUA+7D3EQb7FmKkVniqf9SIuuC
FHNkvtDrcSGDlIa2bAOPFi8E4iEkIHRHIv7gJXwWb+g3Z18ebqagday0SUw504jlCXZnHxPvk+Ne
lq3NjAgTMQK0ZGjbAUQSEm92ozsdkSd55MRCXCpMxDJqjWWEIqhUrro6JLvKDh6lz8fxB4cQ78iY
uAW7ahJ0K3wdWfsmrfUHN3/9vC7P3+FWsO0H8DJAMkX/C+DhmNCl6KX+3BsqfSL7h+RYbsZtdvRX
J9+JDtEBHQn7l+Fp3BcO2hHc67QXog0s6gbuGSa/0e/D6lKX55jcP0t4AUpOuZs08hg5zt+RYOSh
M/C8U6ye5oVl29P3bw+8hqmlyOyCC0YYFEHWR7kR81NxJs8V8IOVgOQa8sF3vCmiJY29IMXIQ9uo
hamfwU3txpsytZ8xx322q9SmtQdjw0OmWbB1F+QY0bBCWeqCDOR24q8+ItLL9btZUqOL36f0ZxYB
wBtpM2F88zTdoNJtnG1gtORk/VSs5fvrpBaCgwtKjF+tUL1XAgmUxpVsH+qV+XP9dwQYV6om2jlW
9IkWUkT7HbhfHAYWLMEFA4xbGAABn+cxVAXp0Y3qnlPytv7khAM8daTfMLuOqo/kvk0gyBF6Zb2x
dUdlzcu5XL8IICNc0jgn/lkvDNBoPw/FSnXKJ//f4rbQMaB/jArWTF9SSBRsHfdF3IT/CISTU28R
u3Bsjp/hscHovF/pnWRWYGPXIVn92P/b0V+GB0bPU6keAECGikJBDhGJnXvLTXgbvHgsMMrdqmUe
DPWI3IeIwlzqVE7HadtbiJcvboJRb1/A3i4ppeYj2lo2MC64uzfpXTKplQsKjFoPSVTLvg8Kwk7c
HmjlABOrg/cIRDROz/p13cCG0UupEpGnnmoDN1JVxCR2gGp8teba94VK0gU/jJaXBdZnJw3u5Bnv
C9kWXcOu9sbTlhNWXLfrgDG/ZAarCAolV8HMadMQXiDOOSk2zINmqlac4sfFzgEYOla2HJqKm1Dl
nNSXa5nZqiLL1LoPYQ97W/FeaT+0TqLbmPfku252gVh5eVK+aoSaX0DANOJ54oP9Ubgco7tIAfsH
AGIP5Df1W7yvm5hu6hQoiYGOomIi2h3pPzhRkEK/85uizKgwN17nyhQFlgxFWRvEqdN1hRe41wAI
BZA0BQD1GrtbiehvLRBYJEd9tW4wQtP++HTfxJstL5e4aHp+fw0rIohHI0UQwXNCitfKecGgDudU
F4VwRoFxAoVcFEHlg0LTEMsWbnc91PW6x1+0bjMSjGgk3bnM5RwknnBtOqgUPrlOgccE4wViFEgE
tYGMp2fHi4i5D7HR3uaIBkf+vqoJM0VK27CS+x5ENBJ2pHY7x7rxYsMpTteZ4dFhnIHamnVUNTiu
0X49T55lnyfb1R6vE+GdGOMPzoMZ1Tpu5bQ77z305znnp7N9nQRPdhlHEHX9kBQ9SBg3XreL1zzL
xhMryuLsPmrdKKyqxn00BVaPNMDWebjOAI8AYwqsfEJtF/b/ND08a1gQwu0tXjTNvxXj68E540CN
hzDJQjwogW61schzchwISnvpNvCuc8K5ii/8qxmhdlDKBhqSn/KfBbmBpkcfHB3/DuZPA7EZL4yS
10Lb6q2E267cBhCsoq2htgK8WRRbI0yKdGfbuHPP5OGD1xDOkWSZ0X1NDVugL+GWMiI5dUx+bHui
fVw/P45KsrhR41SVY1mBRrzpXfPpp7QCAvavv7MvX1Xg2SUNZmuVgP2kjlorMGwN1NqX8/EviTB6
r/jVmGJcEnpfPcGAHbMNkHFtXovKUmX1QhoY3YegNGNHBc4ZrFXbIoW1aU7Vc+Kp7zt1zSP3dcdX
nDZbnYxrv+u7GsL33O0l3Y32h9PolrfJgJmhYas82fYwOOBTStxPobD/MLMxk37GVMRtkGpyjA9A
e2iwxvD6g0keDMf8kxfbbzJs+VLthj4PqbN+Fle78atRYwyc4v26tC/naWZkmJhgCo28rHzc3gDX
gF6wjzffzlccnVrK4M9l5CsSm8k7lnvloxHizNBP2bta6Pimg1QaiiuhfMBGTVgP3swnlzPGWER+
ZBQj1TGnyUkRkzfk0SJvDXjBvzxC9dI5hX1cjWqEI8SrNHuMVj/ectu45WXUOLaPrUulouAbmaR9
tb0CDHzTubxRSu6JMQYDY2ZDpg0gccjWnhd/5Ni3xkMlXWQDWLW0uwT7Ub4m2GeSgDWR1YBtLIgU
gJ30UmwkV19Hf2L4ZjQYDS2TSBekFDTOspMAwkjaqs/jjpdEXXQUv6l88+gVdle0sk5jt/hFuUMv
Om14NTi8LKcDZ2QYBdXNPpsMxG8nZ7TDWwsLJ7HjctscOU792+ouDBACZOSfi/lCiZpdDIALzaAp
QCcpV9j68IoVtEALILYLYJPN9lifdvFG8MxtTbBZDRqLmSV+wzLVyW/GffYRjM4WAHDRy4gyKxe7
4K610GEFH/IjJMIqc3i+ZFngZ+QYzZ1CvxyEEYKyO8hndPdKHW0UkVeczAKXDhPmR1nRZ0Vt0Kdd
huN77pxgO31+XrdDHM1iAajPWZdGgQgiGMWqnnZyT/AywkDGdSrUBly7IcbbR4MV+kDUQlsK3YHe
AzX0j2L92aVQPmeCOOZZOFYdFUQdqw/FiJe94HHAWIdIbjDi0+P3B8xDHHNuaZ9Gv1dOiHXcstmM
Y6LhhL5Kld574EYb+y3mL8jkEWIsQ9jLyIoJYITW9mX7ZqK7cfL7M7cHniNZrPfuBt0v/AAcZQRo
XHZLwrunFoOywk14C3B1cdWhMorRFeN0XdY4FpbF6hTMPqelWPoKtx6Em+5kYs2EHvL2CC+yB5AA
2u+GRmu2iQszWGfYVwtGp31qdsnmMeHvql18/s1o0LucC3UfJULfg8ZOX+V7cSthg/Co2G9/9s40
McNq0Rn9b1PhshEnURBFBe7qCWsYPfEJCxg1oHvwjOfiO3NGiLFpepe1dSViqRosGuBMMSHHa7Vd
Gl8BnsxvXph4JMilSUqnhLbiSIhOR2yW/jXY8OVOSHhZ5kVZm9Fi7NrQDCPgkHFuXWIfgcaBF0SE
/SE8b74sB79ZYoybNZlTacQg8zw50/5Wv2n3d1yk+UXDYIkAb7AgzarOWLi6m8Y0FnJa7u+84q1/
Q1yK3axjQVRPxpKY61q6HKH8JmdQnmeyXcdAdhbEEivb7Mkbn4AuQm6x9/tZcjkebtmPzigxFq+y
cquLNVASAWV/EzoqYIkzMMQThkXZntFhtHUY8lZQmgrtLMDDFODnhD+Y/7UMdCkASJSOabNF/rZX
u6TPzhA3oMDoNo07aLqZ38295O3mhJgjy31/0LF/g6ppcowAGN1hfcz+fSCVI/+ERNT76tTYf3JR
c6rMAYpC46vTiANUyPSc4V3ZAPmvQ06IR2hJ1OeEmIBxkDphGLO2OBnIC6Yvql2T+5xM7vlYbh84
cs6jxUSLaSwGeVPhzhoPEdzoSlSrvBpLmWErvOvElszRnC/GumpjCyHUcW0dRbnCWvmXwgGGIs8c
8aSD/n2mukatWKUeggwWqX6hhQGP6AbwoRD5zm5cgHAHMINcsBceWcbYok9UMhqrpgZqwgYnoNk4
6pvqon+3cdPj8Co96fzFFEtKPT9SxvQmKVp4k+ZLE6aCtE+ja3iGZz33b6EdoFBmmLaoudktd9xm
0Y/NKTP2OOqUwdTOYPeMU8YQl13ugGYCzKdyxQVkoELIRp+/aX2Du1WyVJdTlQqOJ1Pcw70n7XU7
01wyPvCkZ8mZzWkxtgXP7FhoMCoCIU0/ZDcgP3un3fi7u+u6sOhg5nQYa9L3Zd/oKejUKXnP3ND7
1bj5UQay579eOk9fwXNSjD2xpqQM+gKkJk9F+X/ANBk2K6PzjxvcLB+eqmqAwMRmYbbcnBpRdA7r
kTb+GajJYLMwcUu8uHkLWZbF/h86Xz51puKIeDUhaL/o1K+9J7n56g96GC3ss5Phx4A9iIULl1ZE
MFWhSY2BygHm7+iZCQftjQ+iT+WJlW0T8B+olWNpK3ZoXtIJekuoAwWy3UCPvBy3c6utHhPvgyNv
S4Z+TofhR5PqMewM0AEK5c+adCTajJ61klD8DRxuw+mSIMyosRc0RKqa+TKoYR0JeR92P6enLQ+x
56tqceXo2M6Aye/PVUjNQg8k9oxg09hN5+jYkocn9s395Hh4Pd4GG1V1h894vbU2PAjbxTLBnE1G
idNIlLNOxBdM3VYrdo+7u+DYYnXhsd8g7DHt63e45GHm1Bg99qc2MYQJ1DRMviOR0D43b9cpLOnV
nAI1xDO9GtRxgJDCqAdv6G3rQtvYXCfwfVMMbNGcAhMDGPIoNloNHs6OTIFVJidHL7JBtE1Gng/B
HbaLkd67VQNneHSdt21uf/Ks1NLTeP4JTHzQCoY1BRoNeTDzniCRKpNPHiYijwYTDBhRho0ZNNRp
nzal27hvgcNjY7FFdM4HYzmqOm9GU/sSBwPLN04RiVzf6dDt8SjurNvrF8djiDEfYSpKRUbNh3Lj
UTKDPaLwcJ0G/Y0r+swmn5ug8OuxgZ9CIkZ+U0kGPHtgknI8PEfG2VqyPE5yNESg0kPsBkhgaB8/
/44Rxizk6lCbgoDDciIEmySxJztBxxKvr2/RHmARiqkDxQ7I08ydWHEpFUWHBeavijdtklt1fZ2N
7xibVFl/E2AfwaWQ5FJEl7E7eeh6+la3BwARYClZQc7w6sf8bHMx5KmJ+SYEM5pM/BUraRAbFfxu
AiNXEB0DwzS61J3OFj27uvlbHpm7kquiPCcZDhHxs2oL2BQhP6ZeYuunzn4LscBXpEOW3YojhV8e
8DufdPYDOow17dSDzkxt12NFc6VjJzwyjU78UtuhSIrTNh4IL9Jc9MXYBfgfSsyJCiqM0aiAkoYt
iqTxsCB5KJxp1crckRYeKeYwe0MvBimUqYfyYic57Ld0ey+3Ckp/5trZMY4QSyMjM1NwZ3WyRroW
q4dUov6UXLufPJ588GgxLhEBbV7GKViavA44nnEIWDPFrm/uIoxJ8HI0izVlc3ZXjHusey3PgOaI
cROgAClutrfOeIg3K/oqQMverlijXGWHK46iUxH4fqCYSAN+KF3KxzCZlIYoiImCjMPNxkMDWn/Y
D+in+pMaJtKR/5BhuBNVpQTgnUrzNhZpVSLtylf9nadZPGYY/540gEiVAjCDLreKhM90RHDvE+MJ
mHfXz23RYc34Ybx8KzbCVFt4hohu5v5KyZ4+qnhR3+JLcX5q1DXPLMXZKtugopfjpPtD7gBJFr5X
cXmCvuxNfl8O401C31AFPQSZ/NbxBqd168dqIz4Mbz2J7bPT/kHf5owrtqIkpE1hFD706nnKSXks
0e+Yc5GHvqzoN8FWsTwL0JR0vxFjZSUBkJRhBYmjAGuS9xw59lMb2claWYeefEKv+qa7T12fJ4SL
kjGjy9hcNASoepmC7hk5/tfq8ba6vbsue/TWr3HGmNoSfX2xVoPCzj9gJM2GpeXcEI8Hxiho+TkY
KxEUFC91pHuR5Ks73lwY1fhLLjTsWcM0L/bWAZqZTRmratCkhaW2J2fDc0b086799OUVXD/s7zHj
5Wcyh61N7RgGk9IC+6L2skPv2byyIO8gGJfWA6y3D1QcxPv9La97kvfbzEXqQ5PprYHfzmwuCv3C
K+TyaFibHlhCK2n4ccW5rx0Aq7j7AC7q4ePh6fodLHS2X1Ji7HoJ6yR09IgSsgG+bE92UOIH3SGe
/XCfr3avDnTAdVwMyLmcvrWvcuk1YWIsvY+5v+TcQQAO3mv/GD2abmb/Akzwwelu7kNHAJSzvY4e
XLt1HtZHbG63A8/afFw/Ad49Mo4AG21isTvjI7x7ZPA4vuy7+b88Xcb8t505Ypspfnwgv3havpAs
nv/4t1kws9W0Ogi09vSUuMIxW5XvKQHodfzoCDx8/utqzw6F/c2Bf1vlKUv+dNZkeuC3nKvkfSWj
7pVQ+35UQZb/+pcp5Vm00E2tYvnUVAHllxd4XxdAnV3gNwpiFvUjvlojhHDGrr5v7DMvZYRRsV7y
R8Ok0o0NVLZCEmzT8PY071qTfF15z48jWa3dz7+8CEanRsPIO0EESwOxOT+t8C6ZUamhRGNgouO3
8WhIKpLcFaute7Mfyb3t3LVkv36zPx7anb1yKP7VVomdihfVcT6BycNe14avzMj/bQS/ba+PQgnt
/hP42b22BBXQ2PEO/uZMZOL+AlL6dWq8L7/UkL/7LUprphODUshxV+LDnXtO1Pw9RroQ2q/33OyX
w6CWzkaEX0Y3D0lc7agB87QnvI1LMo8O4/uA3lAIdQo6zx6wKAg53Aj26+EUuCpKOWvg1D/tXJE8
PK150DQclf9KEc0YDJK6kjJqTpCD4ZkTnoKwfbOGOZS9QO3J067zvNA5xSh/5OTHaYM17fdk7W60
1fYpJDZQNj9Gexs4vCrP10KJazLN6KivymnVDODv2XEO9x83N+uKvJwq4u0KkrmovXsewF8LGwun
fAco/YDOCIgzIadnf67uBtt9cLfq7iE9bMlt5Nx/xmS92f5a/zqKZGX/UMjhEGIhz9p0r0u0fD0i
1dn0kWB1Neb84FEl78Z3DpuD0+NTXz1tXcOaoMc58xSyx5aO4oaXeOZoJptAjSepxsYJ3Fpmuzxx
+4I6unIfbMeu3of5UFEb45wCctjQk17Z7vsJlZyQoHE3x4JH5yOCixgRZGF4jWiO/bNFqRsWlfMA
+kJAvfYxlzbov5RST4VExscAstbZPN//CO7UzfPq4Gwq27xtiLte2eQB/0XDJbLhuuviA+3V+iFe
mZiuXPOklaOMbJpGCA1T7+ilA4yGE10vxvEW3shYrS2jlUtleJXDMciazOiQmzmcJSzU7J/NNaYL
BKfm7jtbsmZzWow91kKUQ8VB72A1Iyy0/OmTB3qX11VkIW+iKXMq9DRnpmv0oywZdA3AAPYhuX/P
7PQNTXBc8MyFybFLOoxttlKzLiwNdAx0W/fuq/J+BpoygMJyYD4K6OQKkS13Hz/P3nUGeafIBExt
HSMxmX6dIvZNvhrwPQ9G/weo3pfsMRFSGFvjFJVgz0l9omTE/5lBKFJo4HV2FgNA9Hcq2Nlpfe2t
ubwvLTSSwh/M7vR8kNDzC39wXgtAIw5R0zqvGzTFBdhAZWzSX3Qwr+Io+5JBnVNn5F8qlXKMKkq9
vb+vN7n7cZ29xTcQnUQQ6QpDLKFizlGc/EQYLSjYwcKEub6N8Wps3Mm188e/pMT4NMFQlFaJwYrj
P8WTUzvbxEmcdk230XF3G9NzYW3kjC3WEQEJMT93EdgqHY30WJ0jEX8jotkUSKQGBssJh7nvJQYq
jv8cI+t9EnWYgkwCc+nLtNaOK1tG5jDcBg/X6Sw0F1zSYVI+kh/WvhpZ3SnYlcVadZTOE9xyh2y8
vMuwZyA9+PDxdkm2WL9K9GNlEJ6CL9SILr+BkckQINZ1SC9yRB9b4jZrcy+5D9X7Xx8qY5D9WBAw
YIRLHAEFjhZAIIJ7j+bxD4axLhliTHIsy5XVjV8MUSCSDLNyvYclASsuR1SbroklY5QjrPQc0wEc
0bVHFtAPOkwYoQH6SBugsY4Q5ishEXriuZR5AsqY5VwUzthITPXcA/rQre4IqwAUpdvrArps/X/r
AWNOYjXMhTAIevjr9ilZpYCOe4u4BamFydTLG2NsSauYFpDjcWPqXR/amMKBaKwOyL6VCDIt2/ci
oEWtOt9+2aYHYRPc1GteSXiBUwCH6aosIzQBehhzoFk/ludCwCd03nMN9IUzWsoeeN5HogLBCMwF
FeY89daapgDr505PFgntZCADoLACUjsyai2pG3nBw/jOpbpgPS+oMserZqmiZiqEpfO+oi685iSX
2Ka35cL6LmjEjNS3Jsral6OgohqRERFDB5orOw+83gqFR+Qy6f5fWEJfBQHQc9A1Z+3yl9yLts1a
das76366S006G4JCpl3ClRfrz/OdvN7DpuZk+1iuMJiA3n4HY8GOuLa43VNLcdrFAbAWvcjGPKc3
jLMWTbuyLZSE3v397a9y96NEaZfo65EIm9FH+um6si5Zck1Cld9S0RVpYBPbZWyTa2KQxDG0dbTR
ZO3v928lN4D6Gh36JsIzIoy7yPq4R6EfRCo3O1pH9aZ9DLb6plppbnSXYFiCeqpj7q53g9eTzxZ1
vc/8TnDwfyM66HjP+6UA/IJpxqtYiTZUtYHvOXsH2RVVshrc7tigzseb2+GeL+NYMsEoW70GKcdf
0VQbwOUeH6wX3pti0RTNTpjxKiIaKVItBJnDe7C9NSEyPeFt21xUoRkNxtzJbSVW6gga5a2/P7uq
d4dXLifY5fHBGLtEl+JAbHz4qPg2cn8KqzMeKX/iCS/unzFu6M+U47MITiq3dgu3ddFdA6eb8be1
LQXXc1Jsp1IaSIMGd9gDRg2zvDtlF7iGeyy85rE88PhaSgtcEGOMnDWhyUUVcHrSjfQswpAcNgYx
V5LjoYv7Vd2Oh2CbOjrsifPSbuz8TVsXtmDvXUUlMG0+savNNjwoaI2RMdbhe8ftunu5bnGWXlMX
H8kYgxifqDeN0GGsyN9qP4Ld0BAtIytX3AHSbI0NmqD8/lFhhDPynjjEl2VYNxS0pWH7rcmc0KDr
o1aEOKHR7t+ewy2mnBuHRmHRtj+kJgaDJruciBud1Bu4hBZ/TUi/sxzeEtSlnDVgyNAQjvjBlL8t
uRFlQQkE7INBHBh3yNFKpFrlTvar2twO6wjNny/IzT/ERN2hb9jhtYEum0A05xmqogL4S2RMYK6c
fSvs8IpQWjv5hXVB2QbSzxtaWFTnGRXG+gVJqUt5gOMW7fOHYCcvSAjzkLyWTeyMCGP7Ugyxy2YM
InDRTzraGiM8fvqTSO6uC8/CQ1wDJvI/R8bYv1asxLNagg5Q0u7lBwUPnvV1CsvWYkaCMX/TOTOz
hoonvEV38+slXRfOJ4fGwjPggg3G+CkahiHOOWiMdvohrctdt60/7HjFQ25dVLXfvHxd2yzLFYQd
IBu+JAzSPWyEe93rkB65zs3Sa3jOzZecz6joYWwIQgRuBk/xvALQ3q/RkQ4bpU6TEfNG9+iaP2tj
S+42grZzkidc+kz8JE21ck5V6NHTq5TZ0i46nRBaCnbrwYDeFpsS9Xbl1sIMbX7gGDOeDn9lTue8
Z2Es5iZoVyN5PVlA6Ixsn6ADkCeWVIO+xW+zq2SMhSgGBqAOYbKfncg9HOStcqyeEStpWDH//3io
UiN8jRxrNcwmnfQz7rQsyY8X6SkmO8lb85tC6e98p6NgZS4yy/r3zHLZhXLnwzdbBJM0uehVjgaY
yOIWOA4x8M6rW+6GgP/DWP2myRxlUsVtFpigieJNHsJUYXdv5H32nCtbKsNALwxFxW5lOJevCtdM
NiJVjPK2THpksjEl7D9Zia3sCrvBO8700rX9Qp/lMhEcFcki7em8+nCua+byq2b2BcwtqtiN3UxK
2J+eh5wAFCjYdjvLrb4a9GMi7vKDeQSiFPYI5ivu85Wq3fer/c0+4xNGS1GFIQHxocW41yYn/t4l
nes+XGdyqfUHPWKGrqlY44Ul9AyTURy2Sqide/gedQus3wi2DmOx9pBjs8ghWqvbimiT0/xoY1Kf
sBNnV1Zw52IM2Cf9R/KAf9clr76/6HVnH8Uwj+qbMelph0AdGwjSxFZPj4DurX9c531ZlE1JQWOu
pCoSi9oeaGYepYACP43bCcW9F/uRW/tZ1FAT4ZEo6uiSZBd3+oA3HkJ/oJzkz/rrTr1Lb/TNcD9k
JMfmudc7XrPRUlpJw3CdgutELlc1mAstMAmnCX7an6LP5IluUaPJ/sjeez9+HlFYC4hxkO4mG+uQ
w1UZ817jNPZlxRbwYCh2mTJ2hrOracZCLIZYzHqEGCP6Qs+nxAX61F7EKrJh9cCbeVqYEtPA7G9y
TLgRFVIZmUnVY3AcKM/V0RsAxuuT0bGFlcYDNlmMeGVZF3XNMKAubEtlkJ/7KjchL2dn8OJTk9mB
Yeuglq5de//yMuH1UbyImK3iOOmF5nXwOaPMRP2NP/lF1NX9/wDc+qt4T1NpWOj2IXsyqZDo5YSK
Sxo4J8hEBcGo+IXQgtXQJwdlnxItJaLXcIKfZb6Qu1EMg16jztxfLReRUlJhhaQaXrINSHD45WO2
9SWwxXVa/Qk+Fk4SGi9aum5pusEEj2EkKMYYgzENuEr7ewtthYN9FLjJ6mU9/E3IpFHszH+Z/Xmc
GnqCT0AgRavyc0JU1/LyBwkYm1sVS26d45u8K+02J/HWum0OvJTh4kN1xiv7VlQ6uUvECp+wo7ib
3ab/VR3KH/luWmWbN0xbYBXp2o3ddbzyj7y8HL25b4ZA1XXMPEiG/A24bUp9OU3LERmKiiYhQ7fl
NtAsDFHhLmc0mLtUzRSreAvQODS3eWLT1NQWbnn1iDQvQc+O4PAySMsC+5skW5Pzparsx37qUfnW
dhne3uvkYLm3ABYND4Ijbap33nbpryD4ykmyZTnfT8rRj+FCHLp+o77DdkVgY2AkB1LDH5peNOCa
goVWmq5aqsmcqTilHdC0VTisjReJdu5gTF+/6ffNa7wdObmyxfgfpYf/EGMNqt9mmDOuQezJQOoK
xWgJawZkDNCnvDhn+RRnpBiDZrXpqPeZjGyFZ5CbWHYBdYvuiPSuQSeGFnObfheDizlv9KBn+p/l
VZYA3JrmzWIJaVNYGWByEAFvAU4YsxRjyJpOt78opiHrTLSU4Dk8ZpZGYwzM3aKJioapg/1Tdtah
y+8mWOYMo8aIMjBdjwH+S86oMQ8MMx7QLS6hKwp1I8XeNtzM81K2gu4IQ0HfwjIig/EN8aBMooBK
4ynC1p7pWN9yU0hLMTZEQhEVVUIbicbKhNKLSVZCmc9O9nnoBFvflMAmdu3yV3cQucCfSyZxTo6R
iClX+7Og9lQEaWx0OOUY3zfcHzTVbbqfD0jXcZ8RS4c4p8m81kZfG2q8fHvs2UMG6waT+wWwkPVN
hkG7feIUDvzPWuONzy46vzlZJgjNyzaLpglkC+C+YVLsBsNVCqAe1B4OXnWodRbXPbq4ql2xOzvx
oXBRuOI84JZiGPqsQeOLbmDdHGPKCq31M7MWaR33PXUMd7Lf0hUPY3rxlTij8qUtMz3PY4RJQaX0
0IaKvN8IBFlxG2stGtI8JPt4Z1S8lM2iE5qTZBSwaOQU49xgbHTVX9PJ8V6dbq86wW23UtfJz9Dl
GJglnzCnx+jJIOQi2tdA71ACizwq7V/TMcFiOOTYaYj2wUu8LWYRNaB2qAbwyEyU9C8tTNDokR+q
8AsOvFB9X2x9B1nte30Xc3uHloznnBRjZdpuFCRsaKblQ7q+eKyI76CuitxX7jr1g7BBuZR3nvR+
WI8+p8kIplhNQ4TmRxqDinZ7DNyfrTOhaJxzC5eLbo8GSaYim6aB47w8Sa1uzcKKfYSAqKYEpD2G
6HKWvcAO3fPdsPq8LilLbcfUjv5DjpGURpzEXK9ArqcD5gM56CnJ0BviKrb0JO5d+eV4xiaJM7H3
hu0+0rwR1lQnDmqk17/kq+fr2xnPvoQxtkVR5Fo/CpBZ03BezV/JneUNPrk3yp39+Nm8jXv7/1GX
WzTxM6qMubXStumyElSd4N7LSL2meCKyG+ak+yRKbMsdRv3Cg8GZ8Fi0dDOyTASAFHKY1DXIAqol
JyvRM5GTKXlQpSr9+mtnyqhljf13dXcGmc5JJjvfiFujJcER6c23zqWAjtpNj1rPPVWkiRi28Rqt
soP8fBS91Yv1hnnrFSp0dvcper1zfBE9xb7jQdcsRieQQeQEZB1Rkc5cvJ9mSZKLAY1OOqQoAdbl
dniXB1zAFS4l5rIjHyi95QhKk+cMaLBPSXLb2InHi+8WzcWMI8aZGio2cvhxNJzaM3ntNuVOJXVE
0Hm4/gNwIRzdjBQjSMpYt6WWgiUdWwzbY3uYjtYKDRzwm+S6gi4mU0AJwT9NXZusjbdyTMHIBoSp
3B/MCfAQ9b2EguHh1hhJ4X2aa1RR6028Ox/6NScwWNRSXZfRLWqqInIBjFEMENcOHUg3XrudnLQh
1SZzPq4zyCPCWF7V8oEReoYplLf+ytqlBHWAjMMIvY5vCjljhJH1yTpjqrwFjcotP5StZCs8V7VU
a4MS/XNUjIw3kyWf0wYUNOJU9+jkgZQP7rBKvOuntRzTzAgxQu6XSq2mCgiZK01G7/qYIzFiv8ho
Am2d9geNkHmp0sXsId5NsBEoNOCty3irDHAQCRAvqbcCvLz/qUUkfEnc2/QtL3eZ82eP0DlB5jRD
S1WSvAuH0/N7MBDgF6oOKqT9ul4Pt9fPczHun7HGHKeVI7FvxhYckfYjwm6qe9+u/z0oKUzFjAZr
LDDArjbU0oqfyWOIPVhAdW53gSNwNGkxTTAnxPidLD7LzTTi2KLP58zNvU0FdF/kCXYcdVq26Aag
kCWRyoPBcDSiK9jP/WLASzo5Busbw/6RnTDYcP1ulk3fjAzDT6cEahObINNqxAxtLUWWvljppx/J
R+Nmz7VA9P0eu0K7lbD9/G/Srmu5cWTJfhEjQHi8wtOLpiVKLwh1S4IH4UHg6/cU9+4ILKFZsXNH
MREzL0xkVlZW2pNaoBer//9+Rxzd6AuI8RoFLe1Q8n4p4QsiuGnII1f23FF1QGk95nT65EZ0KE8X
fXl5rRY5EWhgRLb3pJri4jXZd+6/aNodc0TbdICfRIJXgdLF8reBcfDcGPOTLLdy0tH65ofOqA6X
JIqaElSEY3CSkbIqTM5mQvNPG6YRGcowcYEXYWsxyHifwg7go076qVlYgWLP9omVb5BtZJwTeSh+
PCQjgtRDcknzypdTEGxJduyyqV3fEZZbtJQuVizMUZYMKSPIxVw3b3zQ0twYWKpXXbLW4pljsMSi
QhlAKcSeZoVcZX4za1DT9HXuqGxUYGsxRDf1zsuixEvA3kHV7TZfOrpKmTS0CRekV1S8/FX7lO+0
3IxQwVCcuYVtdp4uozqzUj0jePtX7tqINo30oqgSpgUT0LaTXbDzgqfWal44ErF6zGQZORZaRca0
KJ2sPSVLtArpuMuXt1mZstE5qCUCU/Bq1eg+1fYMuU75NmN6lEr2HPZfoon7SoptvnUOrZnBLaR9
tko8xJOoD31dPIM1DTzphsikforiJcfBO703jIXqhU2UENN82NhY4SsaB+zEbA10dB+/ZizdmfKu
xtSo9yYU0ngOxMbrKTH7bY4+YsdHhLQcetZTPXW/x4SoF6e8+FEsy9n1ZAqDWVq8jl4U98uzZGBq
Ms6N6MEPPRlJkHpasBimnIcVeDpnawUg4uK7kCLh11osBWHxRL0tsRwG3ZwIbwWYy/ZFWYWL+s3F
6GrDTOZPGZOR+G6jteM77vvzPu9Byn/2C2Cgz0xmvXAyjzimQcULfRUkYdKBxnNnnFfx9k1A06sZ
/gLGdK4bR0TXz49P6pb7eXBSInWjB18FSnIL67HaVUZs/f5d6AuAsAiBdRLNqLeatcGtjr7pGteN
AYDtvbT4YCaoyYV69BHUNfeCNBa8OTnFTW7HvuEvrr1uuK5vf7gtq9lu0h8ZC5l6e8qiFMpmAMu9
cQaM8k42ZdScIpSZWcVXlspQhkTykporClCKdTPcIjmLCfcPVpF1YgsTPHCFFEfQJ4VYljIgapcn
SVHOca/F93qX8Fbz2v6WdX6NeOkgoIHeNY/V7mh0K4TWdo9CA+TKyk9MHuHoIyjjUl/L+UUJ8BHP
5qZcB09z227eC71dHF5StEiwoO4mc5pjpikLE1/aslIi0MvNZyDrF0bxZ2sYexZfkw+7KgA9C7Ml
kkTLNu37Ssix4AyLCk+K1S0AlsAaeph+bkY0KNHlcRT2l4TQSN9TBQPbmiWb6/mvJSbuN5fIYIWF
kyk87Ej5hylKdlqtlVcuBEHu7U3R+WXso154OBwGvTD8ZersFqfALHwzXxbHL3d/+b1HDdH4ZQDn
ubV8NEgZxz1sH0uRCZ8/rMDosyhbnsRqISeFiEdDdq6rfvHY0k3WE0Zc0zWaJLhISprj5/lS9x3x
uMQ25v2e8ZpP3vhvHm62Z/RIpK0yL0oVRMy0MESzBA4TtJLByZSgMOWszBVNEgVASt77J+jWU9UE
SyxO59UbJxuXThcsY6+ZX7mRfJrMAcHJN2JMjzoYjxMuVSt4YOrcYwJZg0P7jDkDc3FYHBTjyXp5
RbrOkIzEXdZOr6eZ7vo7YHJ8POb75snSCqJgwgvzybwgKSL1HZfYK+RM7frT+YxWmgH494BlHlwM
JF0Bn6Kvdes9wsxQ6xyR+Ha+fBQTgWLGkD7rK2jMw5YvmkpGWQFDSoLshLqC0fnPQ2oEtmaJTw7g
NI7cy1f5Fv8xSmy8++qwMntoLVZn6mRv7EgaEuUrNHXQNkV7hTTMDba36bt4CYhqUcenzDgD8CjY
pgs4Yfx9JZtOv7YWSxTzn+65jO4+HsCCikhGSKl3u4vkoBW9ujvNAj1Z88t2nVoiVlSswnVtaQgI
aofHzB8rZ/fzkt2TpR5wTy7boZNAVtI9HIC6WKt6wt6V9vOagYwqSxxS07IMXIH7a5YqEe9xCiqe
pK9wBvyhZcnpwpbfoWnrKzN+tZsjatYvj5X854NzT5QSKScIrewpc2SMneJXZXu7I9wS9zGNKfmJ
vMhr6B9W1R+onVjI0M3kQiHy663YCkzJwcwSJkcfk5lwtNCOPqJDaWiS1mFV5KDTGLUdoruvfJlj
o3COpUWs5MWtRfneNtzTog5rHvdKpF1Aq1tm65OW6rsC1UfFDGJLWJxxMZbANMTubKNZqUZtykse
S6Csy2Hh+IEZvQ8YBMQa9XCtWZFnKvsOMGISxtdhTTYmM2QnCvroY6lDbq6xmPQN6s2CniwKa4Ml
dYrFL2R9mTuewTiGKY0anwJ1W0pukBI0R5DTJjZzg02zTIZ+xnv30qccXS9qBm0mQvrknDuMP/tA
U1CM2WYGnJb/f/7tnhjl7xZKXwRdd5Me2Va+8mwsOaoYDu2UaRtLjRiH0UOOl+aC5icQKTZzB2VD
Voly+g6iGI+he17BL93/fuJ3ddent2rtzv+03r+q1fPj68eiQImpqbCmNL6CArqwrcjMXZVAvJgs
r23CEyfH8c0JJam+kZVyBnjVk2TvzomBp9lWX9vn1GY6ysRe/Lw235Qov8f3MKNwTW4c7UInAr4F
PA1MO7ObSqcv6DclItvR6VccFwlaAUqVFQGtDI5xp4tHGXgkGDHzzWLFGqScqDrcSZHO4vVFmkuR
Bik+V/sCvTXGNt35pvFYJSZ84HsqlEWOAjFuNRnVGglLtH4HJvfqYQcxWjAUM2Y8ZEyOKIuMjbwB
55HTAoKGhaUW/QfpsHb/neQQ+RLgH07kOcqYytzMryTsnEAk+Obv8T7nmA6amTGnszosJiI1iG9E
ijKlXXZVinh+I4XMAeb0ghfPjOzZ1scYspNWaPliHNikyo8oUmaikn3ezzNUvaLF1fwdb67LAS0r
vg00tseUJq3FiBBlLRSvyioxRqa1sM5XRceerMRgdTETS/Dj/o5o0JZi1pZhpMVXlFrPCW5TsmSI
i8UEZSCkC18qXo4M5yohC/D0eIHqBatzawKE414LKOMwFwapmTUQVXYu0cT5Fhw3lYFuGHgbwP5Y
csYcy3ZKQOflaIDhP8RXMh8i2qptvcoN/gNbNZ/ixVJadD7jEAl/DwRMh7jNXA4uRQFt2YjLAUEu
dsgwIR0nsDLv2KdDXO1aN3Uqgshzm+mbN89I4LNghtLcqE+eiEEKTg+s7fKgY5DT4bDb5DNxmJee
cdI3Qzcy0AAF9ZJYuxkyTec2wPwC9EHuvqaL7S/jsgBY4IHlmU+QRAYI4GkoCSvYWUYpl5ZcK2xz
bDAJOABM06gxLHY5MryOKQtDSkj4RxLmKkfzpVz9JPRIB0SKtuq5mdvtCm8BBpkSK9C/PNaM3UTC
GeUVDIMRJAEBM/TUg1DEmTjrM+jyqsLGPwRTG/QGtyYcUj/EpqO5kZqZox7SWmeBVYkTpu2ONPU+
zPgslDIRxrT4as0ZUk/XtRqZ5AvOwQa2HIsY9Nm2ALy/EZiK0dn8k3i8Gu/x8boVVxhwXWPlGNE8
304c5YnhPU30Dt5LhnpWeKktpZSUnggCxRyhQ4yvkawOmGv2Ud1aW28rLVhl0YmuAEJVQjsKXCpM
zVAvTCZVZZGFsGACKJJ92fEWM+C+hbZBBVh9yvLY6dlyZkpAZeuZPcUTbs8ddeq1kdK5ci095Ks5
h3eAKTN34cVb12WuK2+Zc3lh4aRM+SN4uEmrBbxgUZOpJqzYy9vGE8GupJeLudk4iBt0aTkDyq9v
s+IGnrxhlHkU5TnZbsxrsGESZbjLpLm2sYIyA0IuZWVj1J7H+qNoV64AeLqdOblluXu0ZuqW8QpY
yV9MV5nI78EH0OzCqbwENalz1Ig95/AcANW+ijdI4G2XWaELQLvZMnvTyT2iiSoceiHJ/gduTueJ
roOcBrmgInvHL3sL8AJIWW2fUGH0/zx2ISYKEbI4pkTd6EpSuCgkecLYvaJfIcETONgFUnMCQbPw
Txl6IwcDiDjW7C3CAj/e14FybbjKac6e65hwNu4+hnJoypqPG0zj4i0E0yb2W1n6mqxvaw15hcdq
z8qqTz0PY+Yp5yZLSzFSM4Wc7QWP78tri1SoyZAwiylKg2MO1f4kI2eJdVqbVB8aA0AR0WKTLaJF
+UFQeXLFDBeK05iZ/io5vGmpqcGcEON/Fq1x1Mg9A3SL4+cSDbg182rOk0K/x2Dj+U3dvKFKqWGw
Ymvq8HWIv0NQKh4zPzHpd0+Tssi5F2H+IAJNbi9BbeZHMpluATL1KUC3foc5BPSVe8z2+UmZS5yk
orcaA080Pl7FyUizFmGPPS1YYGZoyy0rsGVRoDyLIa+QzO+C/pS6kakZydbQPh7LbsryKSMeKL2Z
c02vcSXhQRd+G1eHdTaTyv/P76NpAjZo5I55EXfh6x4cmGQHbr6r9VfD+/2Yh9vbRxkyLLHBED2v
INU8v/lOIyJJQcACVL4/VUveES0JlA7xWjM+ZTTYtHumtZ44ljt6lAUZxBrzMDPQ044kgYmEYoVm
L3nhOx02uyrosOdQzT0xuJww1xLpPETzCaY11JvHNuLSx9a6AOXcHuHs5blxmk0KV/NPtRYwosgK
ZSbeIwnLuoCXh/qmgim++2NTZyE2Cnt9f/LRehiYHePEJiZB5LvfpySYzDGVOKTz/rRabW41CqRS
Tsmf08XQF/qfdWut47X+ijEAI7OWx3KTAdP5A6kIhuUQJmU64pNS/0gLscwY+1fQX7Cxu0MIMA1f
17ZXPToeDkKFx2mNqWH9GGZ6ujt+qYevlXb6WLGQNqdSIiN5qPQ1UWZ13F5TlGy4ffB0XaSHdjd3
0w8fGYsLg+epxxgAZXPUyuDpEDt9f7ZSpIZy2kP2pU0WwW52w+KU2afrCmGS41jrzszRAFTD2zlq
i6+PZ4YaT7iSgBTRgJHASdjxfDuSkRoPSj408+Ey3DJNK9WZARpsBjzTTJ85F4B2s/IXU86dNFfg
N2P9Dd4jmfJdu3joycKDASZu08LV0fR2XZ7459+7y97WC3OtlPpreUifSr1fHDODBeA1LfDRB1DK
LkrXukiTajitztdQ9zEv8dRbm9+5bafGITQK02rMvABcnbXkgTgE1JwdEpesFr1b4pi2kmM5EKs2
EnwlDr4sVMVwen7e5Ou3Sv/dXwxfd2aGg+Zs/wk70FvsOyRrNCK8A4xzZx4DddWunOZhBTHIr1Bu
6K23nWb/rjZXffEZGo4VIW4qjcvxCFjMPfOaT5qz7xOgUQqlJm5SXiO0V2fVeYs+3sRfAyzbArB8
rdWZr8v347Jzv5YAln4FjM6vSGcG8FOPBraNAlUCg1AKf+u9GIl/ELUqiqQB4pds2eASdFaXx9NL
ymMys7Y6QKAcm1RXGK/GBMoDKpQiIBbmKMRiZIE69VDuygx53Tmu24w3AtSV7GKTbrDXIdrNfiEP
FOlLbYnhq6XrNu6zy7jtEwYWiCgCZnUwbcXJNGCAoIZp6mNzBToENqIRLgsTBv1rz1CuqYLimAwN
FVCocalKA7gEAquOQkP6Vlr+Kzv9P+HO3NGhsiKelAR92oHOzIXl3Ox+XzEzaAyOBe3Vj3uXdWmn
XBvkr5FbJiZMA4D8/aUVfL/o20Kan5QMtjrYLRzcFgDmWEvj8Un9zBAq0A70KWMaWuN+ACaqicwX
YRPDUbMrvX9dGwMT/ednaHBPgjLEntpn165M8Mgth5VurZfbY8943CYU4Z4GZWv9IhxmhQI2CKhK
YSz0dW9aDFFNJCfuiVB3ig9hz4MajKxmuvi6RV7ztleKZbYmvIJ7OpT7P+NQOb1UoPO8EdDIlh1Y
Iy2sQ6dsstfXl7wpyaFX+/58lA/mf6VUNwZHNk/DqpFhuOD3K7hUmY59usfHBCZqjHcionPOodAi
TdmCggTEo8gOjcB13Q/WSTDkRCdf/XxIi1bCQcTv2jvGklnNYRPZ3Xs2qGseRLO0HtCqAD8UmLUO
RLWEVvX6njXcOAHoeE+JuGejI5GiCyI+EZSG3ebcGOfzW2C4u4vxe7exc3T7XdGOvcMzvGcc1M+H
4J4udfm53C8riVz++fntqcUWO8uK9F+Mm/nTPBMiaDrSECPBWlIXJovkOvTKCzqwkCGGYYZHpw+v
jzmZQK+4J0JdmkEr+Fk1z26W8tdhR3ZnuYeDv2lq87Dex4Op5YDA8wlsDIMygz2RCqYD4DV5JQ/K
wbo5IBG/rgCeYYcO9lNApPPDWn+xLgv07/9C8Vt5/fIHNGOqhsC8DxNZnjsZ3FL4Iy3KZ7yilRwE
/az+esa+Bd1e6E+KAdjsF2trsJT2L4bwn3Ole9ErtdL8IAO5AkvCsB27W+3Nf2WqvklQN/Aqymh9
JdG1CRTzi/ECsPRIZBzgRFHlXmzU5dNqwOJ1NQ5wY9q2/ck/OU9ri/SBRsYzCyaDeUbUjbsqgaL0
OYSG2Hawd/Ych+SUbuaukRXBkiSsymL13/30s+/5o17flkvKLpcgxGHV2IZ2eqz/f7GS32dEvbtS
mwlZn1bg6BxvNxhLOCGjqAduvsVqAwYt8qn30dI9K5QpiVHwi/gLpGdurpjYimx0Yhm6dQxR9tJM
1gMw0bN5T44yKpdIrDxOhGasVqlubnBci8VTaziftXuAd7nEBIKGrjPWw/YXf+kfkdI9qz1XiWk2
A5upb0hvS6iiiupV5TLKl9MP6DcZym++YDeDhDkO5BwuOreQd6bbMVPgP8uGdyKk8Zr6tA9LLSD6
bp7tykCJHcEtthRjOdwxd9DSzQo6WExRJkPqgy7ui6I/yb8kRHP2AquJRdNBzymwQg2WCJlHRRkP
QZ7XykWCimTADDP9TXVeYvxmv2cc1UR9816OlN2YB0KOlcGgAzWEzUA+DOV6Bxv2XA1wN8xBI9Z7
KlFGI1KKQeMABnh6xga8t9tbcvrU/yAThZjKwFJpFvYC6zmRKDuiATwolH1QjHWsb9xUNt6UHeM9
Ydl6iTIgkYfcV5NDO84mCmsnfYHsGnr+MVywUi3WPZ7IrtwfGmU/qrjiu7kKllYg9wZ6gX3APmnb
sTIULXGvv/YfHxxjO/ekued5Ffk8ANiKt+B15AWgs7OCfw9NURr9cgZ4y2MbzE/e6NHvU5oILMXM
k1rcaEF/RlvV29tugYwN1pk0GBk0MAbGutHkxv4w+iOClCpeMcY0n4cgSIANMd5PAnvDVi3Wkghy
VR/RoRQwkXhOahsITsKCs+7lsdgmymHQhREXlOblcpkqs+QmNlN9x+TBer4EBp+rPQEfnqV5k0Zw
RIxSvEbpK7mdpagUJEgbIFnOSkxM26NvCjc/Z6RlfuPPLkoEdnLkkHYw65/EHCF5gJlDlu2bTFGM
aFHvVCv0QAL0cDCaHe1yF1l/YOd+sJwLxr255exGHNXJ/x2/cAwdyXl8/BPp5rvjv9nb0a/7Fdc2
CXGWn7FKl5TZ32LXPhXOwkGmdT0YnWltt6mZ2i6iPBZrE/nGe+rUK6WofV3zGiS4QifFsEjmGPoo
MWsCdGCj+g2cEffDPf7iVsw+RYYi3izkiG0tm2WxD8Slk7JTFxKymQzdmPanR7pBXdpyPszi+kI4
M5FEhve5Q8xTI4Pcmcayd/9FwvhektQ1LlvgVAGsiqSyAAdp2/9r/ExLMpbm/rHOTGe0RrxRt1jS
MlHJVNxiGD5LMebOq7Hc7+tXBhnG9aJ7mUtJVPKYiDC86txrjUqDh01YBq+wAi2GIaeB7TqtqJOG
RMork7Mk11vuivOv9g09jyz7x3qk6HrWNZxf5mlBSKX6c6HXa1ta47VXkKbFZLYVn5fMcHgyl/J9
WnRSuAfkEoB3cFrIFulmhY155VHbcK1esfpGp72YESnqOlcF36RShFuFqIQEJZ+AIYBTYRnu12rP
Gj+aTk6NqFEPPqdGAy95YMxEDn9jpxYKwotDZTqvS2vZ60cXYcPq47FSTvufyBZhclBUAftN2Xy+
vcp1PkdUKQAIZJcfTwvEDfxCx7ZDw8UMwddXd8vEMchOPwLfZMkhj+xVHgizXOVvZM/nHYY1Af9n
wdk2sFsVzrbxpXV6jk4hzkW5ZMYwZhN1BWJcvqlTsUvYNErCl3WPjut6HZ3eNgv9aoD+abtljdX/
5YZ806J0KBLi2pcG0Fo9A2qc1PtDbJl3sL57DdtpwSF+LNq/KO03QUqNCl/EKiMS1JJIEGYTuEKy
6SAvtZe3DFpM7aFcRiHVKllWyGvLOWc0AG+Ik+rZL461fbfgpVqmy+CO/OJP5/GbO+odatU2iq7E
K8YLq6dQGdSwnffSYeL9/eUt/6ZEvUBFylV5PoNpe67/KLqA27FwMneAB/4CgM4Bu2ox781g7y/P
7DdR6ilSguo/Sc7Kqs1VgFK9utYdNMY3hvEhLfa++fHMxJkgKvh3maKT6P4y1nUgthrxMUvTxGa5
jeLu0EFUmVenYfD3F+/8//hTONrcBEqapiTGeNN2nrnQReTCjVuky2q1EIioHnFFmZg67DAXFZCg
0LTNHXGdD6ljh6s3JB+RGQF/67Xlzg3j6JoASHBDc5/8YqW2prN2/5gahR7DgUlX0lK5vcVosjmF
OvIk+rBEXM+ULZHdI4YpS9POFOxvKInCYowJXdmZi8BX3TJeDJlFhrIvquALXdmBjBrrWoBW1XNv
CH9SLNNLQvwf6ZOH213pi0zFZyz+OM76dblEvHK0LH0R2J75588L+iHP6HLS9pe18eEhmF0uLYS1
zYUVRk8njkYHQJmomexVkUeyzibwMPIFRiJmcBv2DLM07dt96zVllkK0bF89kgy4oD/fmL1xtrF3
WbPtxOI8OmDKIinz7KL6JLQdFoXp6QSk6DEb04mUkbAo89P6fM1XV7AR60jq7c/o1SCgFwf0Ces1
rurWMsInYMIc9ysmvNS01/qPCOlyaZRLnsaRyG0DqpWhWdwfY+nXDOeYYdaVm76MPI9YreLoSnJF
QGQhPha8VaclIAlWaRwxQcYqrTBMukKXTy/9FRFphFTY6q0gcxtwsA5PQNPXef1rCQzPY8SIgVkq
fysbj1hs8mvADbcanbz0On2+hx2QOsQb5mN1YRKiLE4dcHlfk3D34niveO4B1+kemYrx2FdU6AbX
iLvGqnCFYjyvcgxMalvuNTwmxv7mGz7maKJNbOwZYtTk/ilsZ7wfSjOiHc+bzRxPfgoQPgfbU1zU
bI+GK2C5L0OKjHeK7lGKJbWbaxmEuAqwKhSrb/zTnmWeHntNgPa9Z8sHNGONdQ6k9BZiKWS5S89f
xQtAXBFSMHGrbousHtipm4c60r+gFrpsnkHjr7b5tkIb/mZ3WhzCzecp2R3QM9QL+uenrhsVmiwB
O6CtV8f42LsuS7IMV1ihk2dRheg0I1evNFfnt519empTnCNSP8oiMRjOMOs23CKBEdu9EA5JQdie
uXYe6J4L+BkCKsU4TMYrQOfPpDDyJYCxkohNxmK6jZrrQ2JyDK38S+LxH3NMJ9KixvtPIcTGHhMU
uDXjoBvvS9TWcfdYLijjDtxC45HoBv//DMlqgwq09wR0iccXm+V43i7+iEJbI8tTybhlvWMiobRb
RHa9+gOrT1p9WU2vDItFZ+OuSS4N6hWaEC4/CzbmL0sDKGdDylPBL0ht20QfK3lO0EfrWORkUBF7
/i8FR5mO4Jp0eC3BC8aW3k7IZ2KN/K38sEp/s9JJDMboDFnWxnOunYPWqvviX8vtF+PqTAzp3pl3
OjPWNGESZcR3Td836L2NDWdhb0THhj4cfAe1WX1rodsda+rRfcRQQSZxKiDJZ+iNLStwd7HOyOWf
3mxzJW7mhdkZQ255zV7dGf2LuXe/jskmusB2rP5LE0XnzuomkgcVbQSwHSYgzeCqohciwR+D1+ki
47cjeRuBGF23MhPmWK5DTjJ8R4+VYvBntHQxqLDUhYpEEFpFlysJJouLkbuyfjn1PYMEwzAJlD/Q
B4oacjF6OhAah0vFcVmmgpGLUuitkPNMiyS/AoXzJt1yxpueIzEEOD1ntmDcZIZVovvDGkGsG7kF
pc4Abuza12Pn4DxtywPK2gxS88eRyi02Hx2/Hzdx18Gmn0yzk/UBDdb6O9KJAcPTZSiASCUuklnR
1OEAjhDRXQBEhYhBZFR5GSkuAHrdu07CjMvVpEemsjMwimrusK/E1z8R1OoY0NlioT1q9BUw+FkQ
i9NxgwD4fQ3rLXn1pjgjGfL+3FN88s5r7rMdWyfZ/ES2xEJJm6QsGgxePz60SR9xRI+6Td51FlRR
hjOT9NXV1X7Fvx///nTkNSJA3aUaay4TzHBB0zEDYb/9RuSFklyi669bFKz2q3+nhSOC1DuZCUqs
Nh6RoL5YOJ6NliLds/rDY74mr9WICvVAqnmaXS8h8a0HE8gOLJM9mVkY/TyxUCM1CPwkCbSCXCV5
HzqJfsvLM6wcS9doRxl4rP/x2M8rzNWTzvFPxMRrozTcI9IzLJ4mQ/1vnmhPuRsENehIijpY/8bR
KNiCtJIxn6uZ89eKVQ6bNOEjYvy9ACVOy3j+f4mZm8Tm/rgmi59JczciQdUTEjnWtPCWahSN+eEF
qXZEiSwfeQJWEM7LiIp4z0iTtFUaCpBaYr4BDPvzioF13QoX6G/xc+uxUjOJUdag8Lu+F1QQM8/n
cp3qq84Q0TZpi6+cuisWbtXYDIrk839EjSP2aPNQZDyAL0CRLIu7ODpStDqqFq60YGk767gouwDA
evizpNsVlWxMsaBfyJFQ912jYoHYUFt0GMN7fswdSwkpIzFDZ0V2qcktFkt9FmMwg1n3YcmPMhRC
qOWtRpQwW4Sb60ozrmiu/SLOXYR/GSo/nSj5Pi3aVW+Gq1xoGqg9b5BchwiB+mQegCOAP5R/yPAq
IC4bHasiGaKcrpOOSFMvcszHs6jXoChYTYmEMzZtIVnZGdox3/l6//Sns9vlsBQ2fgwX2nUfH+R0
s8CIOm1O4uLSpqSZc/WWfla2BA3dq9Yzc8yaoaS0qy4Ovc9fBghY0D2AUG6xUJdfL91jyMqITmdJ
RhxRdiXka62LRKKbG9I7B+zHGHdhieIWwGoZ0pv02Ea0KLMipkIqcQF8gNI8NxZqTXiYax2wqJgh
Qx2GQY1x63547xcfa4WI6TfRF/jbh+O2OKAagfo9FsAx7TPjpaY9eUmWvFndg1pjbArdt+YO4KEZ
9266njQSIGVIFDDUFCR93SyTNYBKv4SVlOo+tvVugUD9xfShWExRVuXaeBwXKqB3mx1NTO1t9vT4
lFh+Ie3FD7FAmAIJe5dayDS1+h/0v6r6FvnWvSucHpNj6ATtz6sqsJIFjzAEqOb5NtPlA8uTZh0S
PbHRhF3P10RoaEHTD5+kT99CmGDtS8ajSa7LgzeTRhq+yFqlKDkIbbAXaRHuHouK9euUYcgjgRdU
kjVeyUAgqhaPf51lSW/YtSPPNuG1PKt4/HxjdEvzSnbN/RmWxcJYsVz0aasjI5ISNbLNjLLZoYQ2
pSJCDKd+NibWaAN9lbWvhPgMP0/imwTlAnozmb+oGUjY8xX/lOg807ywmKBOoxowDJt68FrQD7zZ
NG+RKeQW/9Jjayb2GKAlCfkixglNv0HfTFHWWlXjrhR6kOTfEiynWj9Zr0vDfUxkOvYQOY4AUAHq
ih7CmA9qMG/zhvh9KTaCbuCPoWml1jEchCE5PEMM/2HSAIzoUe7DvBPSmswBnoY/2HxsCEvYzccs
Tb+oIxKUvgllGxat1pKjwlA7erl2GCRYINuIfBse1phVEpj2xoDILWiCBng0jSIoVb14GQjKUmOk
eljpg0vADYhX9haYarjy/iyPGGAI7WwjRKs9q4tsUjVH5Cnl72Uva5sA5Hf+Hi4KIOYfC3Q6CTMi
QOn+LJDVdu4BtUrQg/UmMHZ2ZDa/FvqB+0A73tU5YjIp+cVKwUxnMUdkKf2HsBW/H+Tr6WoOevor
dNDsWtXwahn8TarkiI58H9ll2nXGpSo2Tzw/Kzg11ex3xctjETJ5oYIe0udXKwV4WZnecuajBwW1
Z+n1g0GGnMQPOzhihajKyKhju1EZiGRrR3EIAa98uDUSom507FkMEZ1+RIkIdUQJNaMuUVIwFLUA
rqkrQ7fjT9/xpQUrtLrVa/5OiqcbpHhJDQp5gPqt0Jkpf8Y8EOrE0Cl9ZM8vgQ6sZYLLF9jc9sPc
KxEGl1cSQ0WmfYp/BMvTnVNZWFdVPyfrUMwk13V02WV6djgemQDZDE3hOcqY5HE7xJqHZR2rvF2h
fJXCdrjKYv9facpPzAWhDoYsIkLdcEb+WoXbBNgYvYIUnWcpOStsnHygR/Kj7pjWKZ7cicCIS7/C
WA+flj7rJZs2+yMS1BXzsflLqSIcEWZOgfESr/CS6UBdVpbvgnU0mQM7LJaouxZLmc8pCZGg2b1j
QRXJDnfm1Sp112Dca55Fi7ptrQ+UZzUErWeTAJNeLIAVm5ft5q0ZDPWoXxbrdW41tryTSgy2Y/8y
401l0L8p7ei2h6WcSk0FpczM+vfWghV+rI4sBum+oCYt8k6LiQ0+n73lIrRgvmx+gboVifDNi7ty
l7LtGiYz0iea98C60A1CV+D3hReNLMfZ5B+Lq35qPn3dzl1PNIAW6Eqnx5xO+93fakq3B2EbKLpc
rjd6F72zAgC5xmvZzpAlYlB6/K7xdAkjDyUs/WmgNMQt6Q3sL1rn7p9EJ12f2/cLtqeZDOduuglj
xBz1ZF8u8iUXQ1zzi/UsftXLPNGXzDmfx/4Of0uejpQx0cKqEQf4O5iOnv0RjesybbFU7LH0JqOv
ESeUNbm26pBH5Hbbh6/Hv8zUAOoyq8XskrU1vj8I4GzoDuwGGoGQYGJNUDBUm64rNEJ5vcZEUPF7
dBze/zubQJcRhEwOBa6HhDaeYyt2yrB5jFOmG21UJS5CkUgJTWAxCsyvQKh6fBCMI6Z7bKR+Nvfz
CxjwFhgFqBibLRlRAZCE7z2kedu0vdIRNT1vuiVpza3XWWhXiQGYNfQd7o+GYb1uD04usW7+ZOT4
rbx0uw0ArHlNqsnNX57VPTz2vDM/WAOL06HjiApRv9E9FPMWs0ApGASQ4tx+I1PoDnATkcYHUrLB
bCcj8npgqG9PyIgc8B3CLoyJPBOzrHWD1yFHZC1RIGO6eywBEuUc0ZrPfAzlzGDHmlLHXq/0mLvR
8+AdA1bswbKY9JLeeCbXZUPsTGlXGw9Bd+mw0QIm04jfJ0WXC/j5xfOFBqLrAdH9UmyKVjewZo5l
/RlXlu7vya4VrzY8YoJuuZEN9Sk2WtSRMNzTm5DcSnhiNjuy/HJ6Ao6LBS5JRZBUXGQuLR2t7a6B
TZKs9qFpsKeRCKkgW5O4CAtxcU6dZF6wgGl7/JA+UNgh9SqWb84wTHT7jtQJ3FDU0L4YhZXwucU+
h9ZsAULfA4ir1NV6aXH2Y1t4cwYe3C6BernjML74XgKaQgOEh0Oi/6mBpwN8GMarweKNMhqXRuDF
WQQ4bq3WQ0+vWEZ9utVQQjcD0EVVTaRHPoqwbTNeIyDQGBvM7Nkh3rwa2BiwPIa2yQTJm06fj8hR
Vr5RLmqDrXckoU3Gy/bx6qQuxD8hllxopruMdPfo7hlP418O65tH6rCanJtrKcFmHnYre2HPjOGA
BX9fTAtPlPqnUnzToQ6r6tNWaGdElisgKO4Wnon+YQIbVALnH2BnTIIkuH1EkPK6auAN5oEHgiXa
8sgwFKb1CMohcVnxruBZwWy1yVD96eDmm0vK2HMYUGkEFSr5vAJJe9N12NLy5B15k9MT39gXK9bO
mb9Y/W+SlAtYcEUddBwOECggla4+rQkeGZCYGJxNP5n/kKHDtgCwZ0NJIoDnZL3pjcFG3uKy6UOy
oIo5G8hQlhvPozdTq2aCxEdYACocbfstO4nvcax79vulsRh8sS4dHbP5MVdnIoHRxxCJv5JsG3PI
7kJfouZ9/LVtFgI8A1abCdH1B6pJx22zfO6J6gVakiqmh8VlQcjgimW56HhN8bC0TGmJKcGWHl4/
iw4qjM+d6sg20rom45Vh6QZlQy5a7HcoAsEQrzD3Fb48Vr3bW/9IXJTpaD3Bz2LpZqLMM7/E/rX/
Ye3KdhtXkuwXCeC+vCZXSZZlLbZlvxDlcpmruImb+PVzUtN9zcpiKwfV0y+3gQIcimTEychYTmA9
zQflRRowfhBbDWaNH85L9Jhk4EiyM4+7JZl7ngyYlI1SxukADcuH8+NHbgNDLg8Prw+4Dnxee+fs
W1vHClhMd2BFDhvsV1jQI5Vlgj7FC0imcueMldaUQvH+qc42MasatpuCYxBbFVg+aYyKV5F2pePM
NnCj+ygs8D4Bk83HX5r9hNbV0G3Xoas9foZgijQcTklqzgem4pmPmquVgRoIxGMjToGunegXR785
DJkKYD6ZGMTXsYpQHVpv3A/3l7ZsfNrsibJXDgP5fFm49wXOZlunAhnsF/VzrvVn1IpA8LJWnNKP
n3zezkP6N1hXmMpgwH4YGsUUYsg4nVx7ALFPUnFesrMphYkIlmQ6beo+kemHwa76Q/Ja/UTtPrxY
n9wVV3N35VQQfThNQL5rxc6I6Tw9WtiDVWA/oXkkIw80TvQ15+X+1+GYG7vr1hjaQY4HCLs4mKd1
eIg++3jArktVQmoYtU82gyGGrQi+XoGWwHWMzIoNMcBYVUOX3aLEVlZeemzOEKbyaPQzPTwJLb59
DHlyTJLXjES7HISS989stlg3FUJdbCIkFOt+6CQIqd3TGhFU67znb7EjvV1MEi8bFRnxHrp9+YGA
tZEVd3L/ln5jzX36A+jFM/kBfdjEmroYARIpch6bj8ojeJqJHhkd3xc57Svcb8hcY5d+oSLrD3Uh
zNnYIMXWjjShdoWWHPSbDbt1RULdUdR0WTLoM3uimSyJi7Hq6feDYifxXyCYPJLrKw8zbk/yP05x
IotxtCuaz8/BBbJe1ljq+F4+6X6yHUJysWvwXNmHwEGD2MHSXBCs4aLhJlnnD3byAxhjTVOMOPUi
foB9eg9AIIeo30eEqvPikDknnx4qY69aeC7kcwk5a5BzlK/h4b4/zPrcRA3GGot0MQRDjT+f4e0i
LFvb8WsuOe5cfmWqA2OEbVQUYDsQcVboBHpfktjrLMV+eM0x7mi1RFz2nOBtNh0xlUhPdWKKY1gU
VVBAIk0RnFx34Vxccjhw52N4mjEX8hArvYTdCZSDBwO5JqRYK2V//xPN3l5TZZhLWNGvg5ghl0yj
GszUYb2gQqRXDjDOhoNTKcw13JfiGKK4DCklOldHmANW9a4953nlhy4PKqh3/OG+iNHQUGMYGCFh
hGlFjhkcVYawhm4fcERUBX0AIufkqGHdEcMm9szATBRBVCCG9rqcBlt/VAg6j1G4+qvj+9aITe5d
hkwNjFGnGrmb3B7WY209WSRCmPs5/B96tufRdiKQAaAwklJJDSU6+oPxotOHbCt2hq7EL55qsy3N
+kQSA0HnTMAC2BSnCFdCBiB6umDsfER7wfpJQFkX+BofhDXkfmoOz5E5hsLm+gqjvBjY6w1ucjt4
Gr2Hw8r/UpeGxft89L64ZykMRIG620zHDnLW/cq8LQked6K1U9HOdt8m5wOQyWky0BTHUnqpTJzm
S4rcOZqv3AGzbqbled4jfO1r5/Oon7mmwqBUqTXFUKUwFbu21VvT1+DKtrTMXyR7xTvJWUic6Meg
lRxJoRE1cAS7o4Pm8mNxWqhAeW7zL8+5GQxRRq3KEwMYLyAR0C0Xj9n68vPxq0c+seKuF+F9NoUJ
brqFWCbnAWdYvcuvmAlSZNI45NnBAsoM/w9NKIbi7ZD8BtRU3Kzt7DX9fahsX3A5JEos1pD+cnGw
QjB8dDetJ59JFZNx9ya87l54Xanzt85EJIMvATgbc0GkEH0qAJr7N6DmF/jzX7gfkuPjbJ9wdsYc
YXVRcbQO5cUsG7JwlFf/877jzQZSaLLFMjoZ+1oFxu8QsRrGKBloF/XGR58/zzevxfffZ5wsbQRJ
6zT8/cqxwYhL6f9b92pjePC+HvOR50QRxsFijO93gQlB6Ey27HQfrsLNKFhaS+rNDmXyR/U4cHqt
/wOCfCvH+Jre1VkiypCpgk6YCA7226Fi+9Mgq6gin5/cUfC5d7SuybAvQcS5GcxhKml/7QJqEthQ
vfjIt+dnFc3wDfKWzXOJLaT9K39OjurwxxWgmYaBNmwkqm7UUpOYUUIveWMG8Ugn4MFovCCqH4mW
tBxqrPy4ktT1d5klCRbncyocsYyfRfXYmbGUjAghYfxiYr0+W3679mUuYqr0or6nIXORyw22i0gJ
RNnae0FkN7exTsHdo7P99ReqkU/O6xtdHx2Q59VqhTbBE31zILZAqejzEyxY1uMbHjk7IADnUpy3
r8nZ00OanH2I7HhqFPhlG9lXATWP2PkFjgPeqmauHOaabwUQVAn0G0O1TbGRZBIurdL6kp+KteZw
vuzsBTVRikGcXum0SsqgFELCE/a44JX/KOIAM4vXCzxLJ4clVP/YLuMvwRh1hnalosAfYngnGSz7
YeoEDz7lRPF9C7SgDdF6TGdjPpsGbFiVg578do2HMjdxNAu1k1/DIpQehWompDhl+31cy61rWrd7
OXpWQsIdM7nFgPfMmgGnZqE3oiRDHC1pjnbkLvfLaGvkFtJVcWL7AMXAMiS/BJUAzPiwojt0di+8
UHX2jv7Wmk0yCr0ciWkM28In6J137B11gwfZw0g0ioF0M9Hn371vJiJpVDtxm/GSGNfsCs2DlLjV
SkjIAsGB58TYP+Crby239M75smzKMQwizEgsIHCteIgKxDMKFCthHWOnDkgGPnlpnvl3/ERBBrGU
pE6ksaPy0NucHK5b3wcNIgd9OMCvM+CTlvFQqDqEoNp4BvkiaprcxDAHenUGeJBDl5K2Cemmy7Vr
uqpgObjIwJjJIzLgQZzOoE67wN25uECbFwSK2BIxkBDM4nRSmXNst/zvHb/TGdA593qHntSAltl7
K3nQMUwC1EEqVXwUQHp8WX7tUGMJLM3hhoycS1NnEEYN2ouwqHGcKdYP2PFO3tNhOcwMWPmC/Hcw
rjPwkihaCMemsmqyPm2k3BI+S9SjsZSRqPbfPda+TZ7NopZ53uh5Si/p94uXPocbUNcdwLnTk8UD
Lw0zH2b9c20YDH7EeXQu+wKQtQFmuR85nqL5GuyQ8cFf/2WEPNGMiXQwSHlNF6BEoR1/0XbEWxcn
yJv24dm/wUDGMJiSUYQUhu10N+goWKCb0MZDnsenz5XE4EbbS4bU1rB/zMXc8n8grXlAFn/NxfnZ
t8Xk5Bj00NMwlRMlGlHpQaMJ+IQofTHiFl6DCQ9vDQY8pLzMFokMW1+fLpuO5H5JQCIjcYdQZ1sU
JgELG+AHSpHn5w5nd/WigiAYi52Fo5tW8JA3pLzaZU00cnlAtPS5juJHs7Pue/Wt8+0OeBkMgix0
swiSK8wEWRjM9WmWvF6AisCOHXBfLYPKCkAT6/boopRiJ7QMHzdqiFiCvnf49DZcW2JAphWlc6pV
8PrrynUry7xi2zBYaRdLlC6wJ+6+8vO53m97YneypiO2PMsC7AmZww1W4CzBjbvZvxoE25jM5SdH
GjUa9qgNBQsENNmQsASesd6qldRu1DOEg7JdbGRMd3l+vM2tz2TziWcOR9qcr0ylMSY8IrtWdCak
YRaE5HZsvV4RnXBfqHMJw6kY5vIbs6JDC8f5FjQsSAomPf/6wSv+zJrFVApjpXmUx3mv3uIfdMPH
IN4CrTfKTNzK9Wy38lQSY4DXKhHTLoA+Nep2zYglVhhGtmhXIN4PX3izmFigyPtWcy+kidDbj5rE
r5maB9dIpd/qZHcCXekeUXI7PJA+eUbIE8Vcdaox5uDFgCiadT3ZJtIXPbmclDOkvXxmp//OCtn2
fF1E9qKmHy7wooM8Eu2MgistAyQ80oXZVqLpITIXXg3+6NC4QLOrV2Hwae1iHNTAzgA0BoZENe0K
LeeWsKbi9aWOftzglo3lkoLMxoPTH8Lch2kkdVFDPc/e2E1DIB2Ll/G/L+QMkBn9fOEEoLPdKYZi
mHjdqdjbzRLHRueFGi9KbG+XMfYKa/03PQ7nW9Lf/Sd+fYthXCM0m3ZhdDnwCxNJmJIGx9kzrbPw
ojGOHNYbFHEUG4O6IN4h4S7EopcYDHUEB3dfodnLd3Jutw85cTs9QqU+lKEQ7l2X0uMM/gAGbWTz
6J2DtMCal3ydnT6ciqSoPRFZqtgAZGQQiS5g8I+8b2T3vFI37VJAiSzGvWrf13G2hXQqkPEKuesW
Rt9THbNtBQJaf3f1OCJ434v++0Sn/qqMWduW0Ok0PqQVMXcJoiXaZGl/8vaviPOX6D9GyM6sZIqW
CkIHW385AbJsDaV6cNL4GJfnaEWt+Y6138aNJ1qphhBqUlzR96MtWNvIKipS+8pRX30d9De66fL/
sOuSpx1zmy5USQP5DoSO2xcw4dMUc2KX6/QhPYIMg9cnOEsfPDUO5loNmyLOM5Fa48ntDklgI8zD
siMUa18/v764lOfzIcn3t2MARLiEKA0rEEdJJE42Yk1ft/ojF0BmYxJDlsAlbSLeEhiDvF7Og1Yr
BlLJoJzqd6qjrqxEcjOP+/6e1WgiiQnpWilVQgNK4QDV1wTTRpg0WiwxXM6BqrkqlIp2UVHR0X9m
YPne7z4mRee8CRoFbqx4x/LD3PdvdYV+nnX4cd/u5wp8v0liAoSh1haL3FAhaX3auh/H5nVvOr9+
Erz0Qf+dWT1RuZHxjK9hZkYURMPUaHGF+WCBEBVVEZrjUUOu5mVBCqvqLQMMqE5lPx/KTen9a/Dx
kwdec/EeamAi6GZ0WRHQ4ff7wcbX61lMlUKgPeLB6kgX9pK3q/34A/sTuIRsNz4wBlR+k8bAf1jm
2C8+tMItRVtgmRM8/IfpXshHSBJ3D/KR7Lat7e1H/Wi4mI8rLZBm+Gs8te5/5rmnjyZBcQnUAaKu
3cxgAm9xp5Zt3kcCqmfrjeRUCirUiKoFSPS/zCVdYcORSMGE0f03icxHboRrPAxYenDMnlCx1XWQ
ZCIdjGak6+sOcfULP9EyE+v+JpHxzmu3SMIxSARaitzIdnCkdFVIt3DXtc5FEr9Jorg+Oc08O49g
Zk1hRR3ys9txtKXPV99qffP4iXtQoqxwFto4ebeUMnNhaJIomWA5AS8PTPh3wXUhyXjmZTAolQxu
ByMeH8CB4mB5t05wQyYWrY4iK4O2+soz3gyU6z+yV9OzksHq1z7WhIDH2Ipeyr113h7sjpc2nOtF
/+0XMh+hi859jWVC+IXtCoUJkPxvYG9j7TUOCN5wNBaxjIezQlS6pdD4AI1ex2tIn4PP334E832q
VEnPkYBjAgexSjDpipqEa5CEG27R8/7DyCffg7nAkyQ0i9rMoS1e3d1Bejsfneev6oP3vJ+rdP2m
EXN19+OI0C6CRu3Ktn2zAVs0qrXBbrNWiUwiTAGWbrox0e6PiNbDUtoNNjzAIBYveupb3Krx3KPn
t9/D3O1SiptY6+hntu0P5W380OyciKAobEiH+UCaM1oHJieBM/fmm0plu1EWl0C6ZCKVut5cH+Od
VIHLLbKflKUXPgxIE2CnUeRcCSj30Vd3WX+G9nXdfvCgbRZovr8625aS6GE0mAZ+xhVFRGRBsMM+
cAfsp8Qa9k8OjNKA/Y6FsTRpfVhkppZVAu5nuHuQ2N3eR2KCOxU2j2kTpZiXg9RGSr1ob4JcpMUz
mYgh0uKDtcCcBSYtLCgX5twtTbfDuqcgA2kpGHSEoiuhYEGuTroqrNEPycfWjUqioifmMctIYSNI
Lb3DavCsRxDtWG0MDiOKsPRRj5K9YaWvf1O8+s3aGCgrL8VoRhp8Dnh6QvUKA1HYSsa/t2aiyt/k
MCBSlKbSCQFOAOkgwVrErvKpxGigHAuXZ7mc+0NhYATzcVku6vSwbbr00AkxXP5AH1StH3k80JqH
YVnWBNMQJVUXGMX0QQygFkzqxbWDhCCBIKDflX6yv3GSiSBGrV4eejO61FQtevelq9Z9iwCU98XM
dYQicvrWhwE9JNMaNQggprUa270+yusAZHUP5OcSoJsTv9ncHvXZhptHmDWRb8nsyGaiGGHXtZA8
YNfSK7aoh58JGQcrg29ydzvNXmoTYUyM3GrgVBBNigSSc7FiQHoAD8RGlgO30D3zdJue6M2CJoFU
VnYR1kVAL5ls1iKar1XnrfZ4b3ve6THQpuqBqiolpCy2CDzeMFWLVhB0JnCup7lsz2/asFBm1mC0
pPau6ZYt/Qps8AMrJaZd2+XC9j9pF0i83e3uW+VcY9xvUhmYMqS8yvqYnmFnZVvjoXWlU/Nol89f
C/sz8rg7ceey878JZKKrs3EW61KHQAy3i/Zl07bk8NV+AES4u4zFWcCa2CIDIZdLLhhnlcrCppv3
irjLkGQg7zpwU2dzhHK/qcWAiDAmaJw/Q1RpNy5dnRhXFgZUTaJZqbPYn+P1aNW7r/HZP+Tel067
ajjwTCX8cRVOlGXwBVtTItOk9kOfaIWl/XzhNWfNvX+nSt7+feJwBtgczlUDEa11WyuKh+hixIj0
lw8+QOuTR5kyH1UgJWPg0SmIosG4xDlVF5ce8xVHbVWXpN8Uv9LN+fln5K+a1D60WzwH17TWxznJ
eaeYyGWcYtDbRCwbyI0e1qf6iFyNvMIb3zqgv47jgDPZDE2aiGLcQQiHOr4sICol2VF8RCX88Mlx
8VlEnohgvCANwro0DIgo7c22e9UdjHcd/MzjpdLmX28TQYwPGJWQqa1yxaO99pGzO5P0CwUTzJrR
9jrJqQ0i7muntdOj45SYZXYXux4vYPLMa/edcwVZ1ARdhs1g1wqTAIv1SAhUbaR5mjK15IrY3OiE
HhrrbbIk4aEi4j8KSw1+SdPwIjQG9TZ3H3ROgH7X2rO+dj36MzC2yvmGPHHM0cpqkVyvBcSlxH5/
H8nWA5tuRh6ffW4zzezrbKoaAySL6wKX+IWqhufh5rQ9uqDv9QJfAVMG8src+Gv2a30fJfsuy5AT
NdTsf49Ss4YzgiE8Qo+hNzirGBxTES/NcHv23Pl47BMsk4MxSUMd/h0T+SMdVwvRibEAemWsV46H
kbRf5CEgjytC2Wo0bbWzkeX61Pag1/oRguXC5nzdORCYnDj7TJOMelGJ9MSFs1Nf1p63j8BH+vPN
uqJL8MtqJPevBk+1qUwmrFlc5UTNLjiD9ekUIX9KXh9Xkh9wF4rPBWlTOQyW6rIWhmgHgy8eQ0JX
LTlmYi09j6BfeYGw3kp+AVUrLgPL3N0vS+ieEEWaudQY/ToUzrCZIMDzYQHuVnICnRhm5oqBDJWF
OgLvE85FiVNxFIQnV+O5w31xuUAcwpruYUisxLd2AYahlvdtZd5ZvtVijjPQi6K7UFPR9wd002Hu
8P7fn737poowF5IUZDGolBZQxB4kKzqInnZaKR9Yb+2HW+6I0GzUOxXHXE5hI2mJQZ0fuy8z2y4V
/+qGlnN136rlqnn3uUPIcxx6MPzvE2Sg9Jz0Bvr5oSCqqrmNBSPYckLJAL0nyk5u0VJuTwynJZrD
O9t5X/gWzSDrVUpDycgi8fhy9XBBYj1c2hONZ/ocE2F7quvCuMhFiSNtDr0NigNUwzlvotm37OQM
daroxNqrS19eRyySQEhBSQhBoWzRkby98QAKAmz/+nHARtZP7rebK1BPvx3bSi138XXAxmwcoN06
C3w5pJg8XiA9V+n8TQoDHfkoqXWXw0Je7PcsIVjHGj4J5FkgKPSHNt2/wws46V/880L6xzDYmtZg
DKVcmzjPtiYiCZbjmTYWIN2NAuEX5+PNJlZkMPOjCKCgDYQlfEnGWqsG9Swe26tlC88iLa48Fk+W
4fKI2eZaI7WpKAZMuqaROs3MRHrJ2EK4jDF657Tb1VV0uH1Rswg8UYtBEkPKGjD057CNk506tS9b
NhipOOH6bBw2EcKAh9YPvXRpIcQ2KiL81PzD+ZUDwPSm+MMWJiIYkOiUcszSGp+nhy34oXO8kMoy
lvq7aK0ajUsgcotU78hjfTnPQYcvI7F3XF8cTCqXHdyZDry2IXkJPHTCk/xjv0fJ0U5cFexA2jE+
YdJouXKqpVaQdomAl9u5MYuU34fAOrp2zstWvSbisTRI2vvjaCHrciVf2plzn/JMVGec3axU2OgC
JppLdmRi+NCPdv7qeVWVhEtnRj/dvaNmggQ1a/VzfMVR0xTBZrNMwB/VEe/h4W214hLfzXV6TZ2P
HZ+IF+MZWU1I2wwxwRq7xFJOwSuPlWv2kS6ruoxnOqgJNIl1iTZs5DYpYK9W+CjblRcs5X3uD3uF
7tOs8b5DVQVZdvkzJdrzfWeZv4gmwhlniZNOC5S8EhE+gDF2s9WsLcLMfYM0T+0MFq3h+ray/yu8
/hbLciSUmVg1WHQjHtXSz/1HawgtZY3iO90b8FdlwskB3+pak8t2CMRGDrD3HJWEl03nFgSbdczO
Rip8zeWumrVQTUG+BZRjaO1gzlOVwR0QXGsK2K7kaBbefnvs1L4sV4cvcE/e/3rzN9G3NPYYYyko
2/P1IiLPQks34Wr4oIOMaWmj2syRNYvcE1lMyGKezXJUZWi22SShrfWOIqHVsnKfm/dDio0PHu+q
mO2awNT0v8+S5ZFN6iBXxxrayaRzc8l6WIEx1BkcyUQdw/4cD/c15Hy6WzvJxEySugyKUe7Fo9t7
ua+4B4GzOJf7uRj4is/puMh6SKgX9vWpAWVniuUYyzVvtmwekycnxzxy8ihR5DbHydnIWMUOSokY
lkNPNZ9vmoLTH4g8kcQEKM0FE+7qZRCRVznZ9Il4FMmxei6spfHg/bCsdOsfMueAsI/XjTGPmxPR
bLzSqn0q9Q2UXL9v3t3jtSJYkkaszI+IcFtX7vNgi+cDDFSP6bkMlAba4lxV0RIqEj/nazojfrg2
5JCs2o/i475Vzubgp17AIEok6pFcmpApeHgao4mpd+KNWVsLz7qUq8zi55NmA8Hvg2XzSa3c53qk
wkxfwL0SWeiqHr1qefkweO+5m0vdsR42j5TU/z5PtQB3AZL9LkXnl+4NvSub3DX36v7X/oiFce3z
4C8itJEUS61HIYf3sKRmeu+H0COZ+L5UNEo9iNSWMPtfbzM3ByPb6fZRKWskKv6cr8rxG5Z+Qg/r
usgSeGiD/m73vVma5IIM9rpHpOGutA8UrDgSZ59Ik6/KgE9Wt7EpDy31VHGL3bXXW6OScsQqct7z
VuYdJ4M/0iUyBWOErMqpXcqzf8ofrpYButuCYNRK9MDB9TY4zqungBEGExjYdYkqiGnba95B84yZ
AShVUjQtCuE++QO1sY+LpW1rOCz3qUZ1umdCDByJaJQ+ByZ0Bje44oH1DqRZyWuJOzJ3rP/WXhkg
agJRxC5vCEsya7N2PyrVKkvPeLTRu5hY8d+QFmsTEFIYECoo9Z4mwFzXiA7xoIqJaeGG9AOkee7b
6S3cvXOO7PK78nJV1CKmN8qLXayi7SXBbNByuc2xhHuhksazECSuMyvagDAx23xyeydvSwvu/QIm
0gnPQaJp7RXXtLtZY5HGZnuxPmKSrpaUZ9vJ/FVJJPft+cCdTeKEICoDQ+F5MPIuBAxtbHRtXl55
F9gcGcf0O97+fYJzQSdiK6PY4Tt27gYdTbJbusVzbzqmg/4avNoO/UduWZ23QqOg97OznvZPZ69F
3+JzBKYX8Dh4oydsHzsHy4wzy38Zem94um8BsylNbFjU6GsI7d4C47LxpdEX1VWgSLXwMeaaLQf7
ktpq7C4y0i/Nl1WNTcrrHS+xM1uenQpmXHjoIrMRw5tgYaeSPCYYCzhthCtG9Fftm1BtMIDNA8vZ
qHAqlfHlKsxMsQIlzREpudN2c96noSWe0XOlcFxrNiycSmK8+Bw3Gvh0qCQT3dCKlTdWh7NcyY64
0d/uf8XZbsGJMLZpBrTIrVKkELbGoEpYuel7tNWO58hul1ah486pHB/rjs72o/MoW6vc8eHYmk54
9x6tVbLePP0djDcLER7eRU2VriN7sc+uxCpXlOvmvr6zL+mpHMZ3xTCvhrM5Ql8MG223lbXHIiFP
txyywt1Gp3gTi1dFncOLqUwm99I2RRdVI3QbWuvDTZCFR1vv6txY93XjmeitJ2UCG5WS/stE181B
9t7AGLczLN5NTQOQex+KCRrOyRhq+Fg4QHO72aSY2EVfZ2TS5sdPfvmOfo570hiQSbqi0qIA0gJs
n0+s1arzfpSrHcf65sK86QdiEMWMuyZvQlE8SulysUdpdoysYMGbC54bI9GmYhgIUVtT6nKD2t4L
unS26NJZ7snTK1aIY5j2sObzCfO+FYMk4yAmlySj32rd2LYKeoBndOFuKzdS0aXJzarMxa4T/dh+
hKHPMswJQxy4dkw3X6ORHis80CfAsfO5GE7TMBujqYokqmzsIY5qJMogoDsWo6/TNG5ijR99ZD+v
UM1OEHtwMzhzkfJUIoNOjVgsokKUETWu64CEC9Tu8ZhEJmy3Wzzc127WFifKsQBVRmPb9tRIcIpK
bqk4xJf7ImbxaCKCwaNa6xYgi5fE46Il1UZ9BS9La8UuGpfvy5m/ySaCqH1OACkfhSyJO+jSW3b2
VFh1Tei05ZrL3cWzCAaUmjDSuyDG91l3AUGUvXrE4tZ0uztQjhluCWbWzidqMaC0kBdNMiwU3FX6
z/JNBJ//WbRTwUbyhMuux7M8BpqiqGsU/WYOa/d9O5IK5oDSLYbgua8HnloMPFVCYWIMHodY2uCy
Ge3C058XK8AErzJHveUPUJ+cHwNLAvh9C6NRacZw0x3F/Uqyn+nNe9/6ZjNPE6fVmPaoooxrI84h
BgllxTtt3t+3SzTrY43jg4NS4LO1jrz7Ime7CqYiGZzo0kXeCSksAzyBmxpPWcmJajd5XJcJwWPo
vzxIjcGK3qhb2RQg7uW0IMoSZX20StxXiQNHbH9JpFdDIyYQESWk/yWgXcHqJJ5FzN+MKNXqdPJW
V00GkcLruZdSELbiRRV4uBuX7vLXU2x5uBhB0WNhxyM/fzYbcU5kMuCEpXhKE4UavBhDQu/dw/Vx
AYZ2Xux3C7r+NPZv1RhoGppBiqoLFUM3qvfOSEq3ldFBh7YZXlcLBYN7shhgOtd9Z5zxejiCS13c
B2TFffTNm8O3NgwcxVKtilGlU+jD2+S0qZzNEIGTVd4op/O29L58fhQzD+7fMhlcwtqYGvTj0Arp
xlMtkSYiupP9CEtyQL6aczfO4+23MAabRqnRoiaDglTYJl7e96bZNLH2j9Fp7ELuoe2TJJWhi+5+
oKt4v1/mPs2GowWuwMosiyNuNnyeiGPwqDSUPhhViFsgmjj1TnnI1vULGD9sjqA5SNdRHKUUugr6
GBm7EPooz65og8Cwpx28PZ1tULVguo0jZe6GmkphLGFAQ316biEFpQQTSX2FOLKDFWMcbWZbQ6dy
GCNIsqqXrxXk3NaAgJLiuERrKKZCf/zAkmheX+Rsn+ZEHHtRpdIIFvUzxIGhxXZDxBNHd6uTFs0j
m+sOzQo62dKufrK/vF2fSpU8OdeHGnsoMTjq55td9QpWnPtHPZtkmf4mxnLO2LJbRRf6QQd7c8Qc
NsGGTXTrAJFBWflpPnD8TpnDrqlA5i5TBz2VUWOXEH1IXnolyjuig/MXKgy9s9mSeLMvrMw9Lvd7
sKEPVvKCHJ9qgWD7bKKn0xEdJyePFmpnPC63OUSY/jDmbirVYSHVBX7YS402EJPPSjeHb1MBzEV0
zduiHUp61O7mYmUCkb3/5b8T33i30Wz6YyqLuY06c8gvAvVTdItiuA0ZkNxeHkGLKrz9TF41rEMv
MZT9UgW83i/eKdJ/nzwFlKYf1I7auIx92uZj5ty319ls5FQxBoCkcxZdrrevtD69R9inu9edB1hr
gi3a/LTE/CczTcnENjEMmTPadELbXHPMbBzX4Id7f89tMJI4pne2MXXKAb25G1fXv0UxioE2NhrU
HKIE72XzoRxTl4N2sw00UwkMqo5qg5HhDBLKQ+eg9Z2SAXC+zjxwfyvBAKpJydX1ECJs6s3YTLlE
2wy/JXQ25J+owvaEDmOpyInZUStz3evmGG1/kZ+07whDlV9X30883uf5D0D5j2psX9kI/pZBGFvc
FaeNC748IJT3hMCVTpbx8hCzVZepfgxIBpLRaYMI/UBqcCx2IQlXWYRec4IKnYcddtahrMgXSKsX
T7S595Nji7MZxql8BgvpGEoySpB/9dBHAKhC7yZic96NSM2BjWOnYhhE1NVGD8YG5oLBjAsJNw2t
YnBs8j9A4feHY6AwM8AUkFTQBckJrAcmaQtCwIScXbv0Gmv1hTmv3VcMZneOL8zFZFPlGOwoEUHX
bQG5MBcgr/HW+cLH5YMnhneGDG5ch38D4to2dieTbNofja806BVL8NXAGuvRnhaObnNvqqluDJSc
xSHKpBi6gbB+gw1qBYl+8BTjnR+DJZoWpGVJr7CCZE8K6hK3ySqedcyHI/9YB0u1q9Z12hoyTBB2
rrrLj3SFJvrxAUGYacG9o/3jymrXylpaY2SAc4ocDVnqXS1XF0B8QMraFdfhyrQqN3bXoMnjyJm/
k791ZNAEBVypFUec5Br1xaEh/YK2NtjIMIH+8OPcoEbNX3I3O5gwsRGWhHc0B0EwW2hHGa/QEXQj
mcNCKUwn/HzyHt6cyLnNJly4zweOS7BzlkKpXlEwpuc6jLa7RMMfGBMOiyfa7g62YW6NnPcdGYRJ
+/GqFzLOFw0TWMop+1g4fbHQ9P5GefZDF/1WWLZ7/6Py7iOWpjeT9BI5ByiJ4VVQ+OGuPf7yQHfy
4GBmnHeks9IMUTBUWRHxztQUJqwzk/MiSKmKm9FF4gY9AKSyX1VvBQ3RDEs42s0d6VTeH0faGEpG
nyVgMVshpXchRzRs21eZqNaj4K4sTNKZaE/hZVbmojCM5+qSKtOIT2WeQ1JWRt0Vy2thtG77rqNt
vOS5/Zx1TkUw3qgmVSzKFxHWadvbj949cMB5NjiaCmAv79EMJTWDAGSiaOiPZgm8ajEO5GAEA7to
OPLmEHQqjjGNRdFVzSLGkRk16UJ0gP/iCJjtPJ1KYIyhVaMB0xCQgFou6mkf5EwjIBDA3Tc6rhzm
xgaVVBe0HeTgvX0C62FkHT19h9AHA/YcUfQns5HPVCXm1o7ia4bk000lG8CYuaIHxjO4Ei/PNftg
mkpiruq2riIs6xwpOKGHT7yAXltpKPJHZAVWVpvPVD4XHEwlMhe3oXdFjVQHPldFlCMCOv6NxnFT
NpNSNGWUqj1EtLRtDrEjonHkkV/RubD7ern/rTj2ze4EystKTvR4wAFenSh2DZG7ZZeDCGzuvaiv
Zt5TbcDrkIDbZ+VbPEr82VTX5KOwAJ7l57qCgdOEwOmkWYp1JMCEByc+PmLnLNfsZjP9U3mMzypt
mhodRQX7JJ6Er4LUyy0aOc+e0lsjpm/8VSGS5yoiu8Mn1+bnb49/UJx9tquXURn7KxVu91iAQ2nv
eA48F1NN9WMdeKiumSTArTBZcNlfsKo9J+enRx+LMtEEzDFBHjJpjBN31+AqZRG1kNNmAL+dezTs
vUcG7/mTE1fMZgmmijHeeylz7OSUYe6gyJb9y0/17fO+P80GhhMJ7ON97MA7j825UGaDC1D2Y4Kh
1cOeDmagqo/GNu/QY5Xkmlf45GAu+4LP1WEcxQSHGHs7bq8gD2fZES9R7tJKaPHXX2z15zpaIp2L
Yl13VFQry8AZhnwLt+j0H8KyfwydnfaKssBQF+EN3JGgwl4IsGl+hM4b2D1+ONZlybsiOVjIDnbK
4G8e9ISGFvVT/HTgkfLyUIqd8UpFvc7Qx0LtvMBFnzpn/0I2JA6JHBKlA+l2m+I25nkz9xyZm79M
00EGeQA1SezwHf3IpmuJf2CVqr9DY8t/6c7s1hyhG87aWMIDEGhsXNE+VtimqmIP8hJQ9cmDKs5l
yS7KCdRerRLp5m+qu3mPPsNd+pQeiyWw6v/BERgAKTUpPFcDFWcjWjttXgTvZLqJaIUFCfaoF8VY
3XcfUnjOx77i9ToYwbN5Q2OkQNzt3lOOnrNa3ebXuJxgnOuFfbdXRixfcx0a9ug5OW02AaqwheOb
ibPjLRHghAYG81iozk0zKvLt2wVPxQPe6byyx2zhegLH7Du9MwpU5Ol7BJTbeLWClvoNpZ8Dsun/
Q9p39raua9v+IgHq5StVbLmm2ImTL0KysiJZ1eqWfv0b9MO7y6Z1zIvzdsPe2ICnSE5OzjoG722Z
TGtei2JChSQrT4Oa45qh5QkQVgiSkUcNwST5ZK4IWX2AbAKUJyA8oewqPNAZnnExGZcEzbZRKEtY
KIAKvNSp5rOZ7aKBCKEEbTzgRBMX+NkHLj4boHda3GnJAHGtjYwxctTgvz0TTCA+zcj7Kv+C3/U6
vL+mzycKb84dyJoEF7jebMZDSTNDPxsG5CckR4OK6gRH8gtvnLNOnsPAsugADeUoCAq1nSg9Z26E
VnRenpiro4xNGXTBAFUN1VH4+uNcme3RWOFwH3Gea8KS4kjIOR6lEnIq74DeCgSAuxSF2sB58Rui
OgS1R9u154lg87ICPHWxmMxDB9TIMVEg+kDbVLxvH0xSeBXOc0rPOTs/B95MJ2cQT6zsDeYCSL0U
Vj9pT7ipl6kazpXeWIzJAXpZUqXdRW+QWOp8TOn4O5rtAa7Cx0bDqA5VV44B58SMbGOQoEgnSy4g
NPIbxzkuqt8FkL8fC+G47BZjfc6mrsYKvRDO5/v88U9PFkyuN42xLVJjHJOA5ly89dnfhmjRQjdT
4HLE8EyYxfgpnSAHtaVBzNtaQ25ne0YQ9+dpBfAhNOA6nP3iJZIsxoI0wVhVBj2UJYI473Pdv2z9
Fwx1CrNNY59nQATiqAH3/jFxzmAmelJeUlcYXq380UGJFy0Z5DR30YrbuYq9x/w9Ra/inB+9XQ+M
tcUYmFEVh0SsqG50Tvc+QsnBIc5b3WMhBtsUFOj/b3XLdIUX0NvhdgM04eXpz/vg2bbwwX1wJz0V
jGzDzpvI27KNg2Z9bgGPIsCoNKgk1mT7AnSgGQKtE6Ecv0ACe+N1h0/r6JVMJv3YDn0eBHEg73Jf
HGebYfUB2AK3cOotdcdeX4E7w2t0no6Pr2Sqt+npY9qfFauFTCfy16fOHon6Iy0K4MJSxjaKqcjR
l0l7dSWQue9B32LTR4u6gKFKZFSAA3CZ2Y+lTAasV0KY2x6HCrCdZAhRbfEpePmvopCrn2eut1Ho
eWzq+HmKeuQko9vtzt9DvKJYinu72lNigscLmoQiMq9EMvdb6TPh2CgQidHTlLTj4Y9t52vDB0SJ
XZ28Z6420jXc3esrgcy9Tqy2iuRjqIDu+mf++/ZfNaRfLYjNZRjjUKniEYq3hLtQg5axsGcfsoNc
7tzhqcO0+/xvMWwCo0pCESx6uM0J6W2whaCrZ4vEp44e2if4JV9fELugZFG8TnjenWaTG5EQ1Yog
QfLygDYx2nbjP5GVST5CzCDyAKumo/GrdTIWBKNq9VkTcWjAKwU8JAhlwWT2pO9mDabFwAYZfnO3
dtI0X4lkDEhVKQCiE3UscImZ9233mjr1LHLkmEiIWAHfkdBKnoO+Et6jwLnkbMqjMgslRcFNBojO
23odPa2TuQeXE40zzmxlzFY2+OdBBDnnpQU4N8NgjEuYJHqRZLiK3zuagGvWj6869xAZ66IemyrN
6dOzRmeh5wE1YPZEaA0KXHA8T2Xa/bo6PsauGGZ2DPMeGrP8rJ8tu3gC3SNvZP8/XAJ4iUAZs1Tx
MhRw1do2HmMpVqREwYo+ET+OUEr/CW/pIgZxzDMI7niu+HTYo/6TyJyRVAPcYqASl6n/2fmYEoLj
1a1pmYiXBph29q5kMedVHVuM5TeQhSkK5xM5Ke8FluUPgC1TF7PVzz8/jxVkEqgLYwD/s53MmQWq
lIelHsM0O9/tC0ZestYJgQ1WnsFj4RPZJytydr/AYz5/Rf38NyLpMw095uNTQvBGceJYKu7+pfj3
OcxLYfUnVUpqrN9J5kNPMj97dXjZnP+gp/8j5HJprlSoKfMAHbdYc5HMT+9a5ZE5pjff0JTweHM5
i7mo8pUccBIbzVhgMdo32NMoyYDGsVuTM19Xx3fRpysRJ7UKszCLFOS7t3pMB10XTk/mHdJGj9cy
ncj4pyiXUtOVpCzNo/GUY9NQ/MefaG9HjCX1jsPzTqa95X+no956kR1ot+PoBEFL4TV6DVqgIM/D
1+ejSHhY///hKf8nivEfT+dUTo4xVf71pe97sLEspMRE9zPbp8twh6xQj3GBdIMekphnm+lCHui6
zNiVvjWzQKyP9OodvE/PB6YLjSQJOt8XFJmOQoby9GX6nfu3Ysa+dEZYjwaV2dpv+qJGQ9cC7orw
tPzhTpL8h7fnnyzGtBRDW8bJCbq5pH27noAmUX8GZDoXASTQ8jlL4102xnL0ZV8OsQVpThQQ6bl5
m//yHDCe4WChxTTJbOUQw/O7JW2IQXMtyNpOyxRoJirPdnBlMZkorRDH81miN3vt6XYVg1M19IQd
L4bivacsoNjQBPpJv5wS2Lf12frzm+wwJv3x0TuAquKdEndZjFdpDXkW6QlVegkunonYEE1EtDvh
sbmaxCu5MoyXRN+VuWqtKM3Fy0NyWJ/8z2+BIMaHQ4dhphkGK1CaA3jHyR7QTsvLOU/6dJoJGkFR
EwFfyCxRU2CPFbVQECDU7ojeDs6zQjX5zm5c/T5jIHXlrGT1kMIxtxCBAJKjIeLPwBvLmc4oX4lh
jKMKGxxodBlvcIaNNRLlCK4fn9LkBKd5JYMxgZ15DOrEwlJAbuHR2ik66LqleQSaf7yOZieHO1I3
aQCvJDIG8JyEAcjCc3o48qxxUKeyEiR0L7OcvJeMHsSjg2IM4LFtjDixMgV57MqhJ3VeVSnoJOdA
aeHtJN2pR7IY82eOYdarKnayhRzHixwdpVOEabw3k6N8F625uleUdWJUQRG7i09OvXtF7yiP/5On
eBdP5EqEdsqN/pRBxBtK6eW+I+lgl6bHteac47mYqis5clL2ZhxCzjBbHvTZZ7YQziRH80jJ27Rp
5+mf1l3cuCtRllllRaDhdIATCYJLF15FT2i3LzfvN5kSu5JEF30lKQ2EMmtNSCrdg7O94GdfhrBd
eLj28o1XhZ1+Pq7kMVZirINR6k7YROXCqLvGrMmLYT81YJL4wBgBWNB4Sb9J//BKImMzknI8N6CM
UXbHN13AbBoap56tXfaekP/ubbwSxRiLIgXLQK1gMxPq8Rrg8UILJ2ZpUIXBZB7lfObYw0kn5kog
YzHKIjgOgg6B4kz/XK63Hgpe46b+A0bU/0WPwP1OmsDzkFULlCayrLJxUBdYgYaxbLgzWTIfPYOo
z1HpdPKiyRzznbO0e8NxK4zxZ/qqUzspKXGrAdt9dpDYAV+D9YyaCf7gvJATmehbYXTlV7fAEroy
A/MVhFF0vXFVRSRyfHQ21S0tCfHE3RvfW3HMi1/WatWNPcTV1apxBltelJRB2DHWq6ON7ukzZXJx
OBt672bcCmVuXpQfs/QMkCz09iFk6S3QotWDB8wocOeNAtcfvTcst+KYayfFgiX1bQVlAfiXTvIv
ER1988dr4ukIc9/yqjuGfd7CePWOB5RN9UkEr51tP5YykdC5XQpzy4YKcP+qgaVgAli0k9wtQkxE
DFu1tVsJngBPPejx377Nt/KYt9kw40YXashzlO262iUCGddIVHHNB0cN2fBkGAHeU8mXI8r+Vnue
wt0bp5tlsJDRJ7z9o17idDAvjPE7ETcLLs0fwMGpbha9GBx5HP1mAxMBkzTjie7a+u34FXn9U86z
tpxzuSCxXlmJLkxq6dRiQRj7XsY7tXd0wUvfToj4eUhoE57u7eYx77KgHY1sNCHrbe0IaKYL/A7j
bxfyL86+TfhPt6IYw2BEQFUwA2ycYBGwjLVPEeTw0jQTicNbKYw9iLJCbQoTUt7Wh/btc3AtMp4W
rVPpNKJ7dW2dfIC2YyN8LNdLYbteOna5pdgic+e/cAluv4WxG/qx6NEbThX/qJN29jfxlZQASY9X
JphIt90KYixHIqZmOw54MSmjtdPHvmFbhp3rxOG2onBs4YV++Uo5WykO6ybskDwkS+fUEXM1/El4
Uyq8h1KlVv9KylhLqtL3VC0x/OmYMwuUhtsdmc1iHT3AbxzDex983WwfC22cVwEYykWc0+Ecuhqp
VsBcDNF45WrPXbTmFyTopXpgeFkKrFrGCERUYA/R4hyVixXKnIbtSE8WBtA4t24ic3+7NsYHEEu5
FlO6k3hUgk80YQHCGAhILzMQlPgrNO1wX0veO6YyNsVogyYseyzPgTnerkm27n2b65Ny7LDKmJOw
Ls2gGSEFPO6LbCDIRjUZIcJem8FSogLAM8scT0NlLEs9DFbaKdCScftmPpeoIbXcHM1ERHZ7XIzJ
qKKiCfq+pp72wRmRijoDC2mdRO5jledtHmMwxlwOm96iVhIwh8uc8+s8U89CEGenqBK7DqvI3gqd
mIvjya5NH1TNhWd9WPPHa+FJY5EAc/BiW1p12bPOEd8sT/5pZSLPaz6DF+fmshOAYO8yLEWBKEoK
jTqYJ65rr/zAS8bL1k1Mpt9oAosv3A7VUQNcv7LTUcw/6BWQliyyRfmpJn64EF+r3D3PSlxfoC1x
PEOe0WChh8tcr5XhhPdEQf1hDXIMNFodEapkawMAFy1a7WWyt1tAV+VrjjHmvC8aYzzkPGmTjD5l
aeOqo70T7NR0tJEbpvBOkjEfUgCXtK0gh4IYjJGDuCj1kEyEi8VZkUQNwwNzrzGGQ6rHIVNAeoVW
mre1hanRF20zfiILFqImxs2E8ZwBFoVJ7s4IM2kAhm6F9enbJK9UCrf8zFsVY0JMQ80yUYOY3n47
GFvPkd2+dVElGl133mi84Ij+3KNNZIKVSi6GRKex7Jsmwb9fjicizgDacAa7VjW3gWcwnxtcflCe
PWZnCcNUzbpBppsZdeQU2IAQSZxfjEY4j43YtEEG5p0iAzdLZLv/kuIcV30ywDluKfiP8KzWNudW
/4e1/JPBpDo6S2qHqOmp8Vqe313kHgh/9G36/v4TwqQ4SjOrzmMAIQfanlnbfmajG2iDVqBFDhZe
nu2n1/ReLf6JY9wbI+kVsR7gBSzXoBhc27VD6X55W8eTwhglXc8VfQQc2O7tJJIAXGGPD3+i+kRt
/b9VMMaoa2QzkSr8fgLWI8WRNhh1Q1MPR8ylcvtosxhDVBbdOTifLwpQf1neiPEi/IHuz+bHsvNN
eST9yh5AyULp8X7jPWeV0w7Uv1Uyvs1gZIFatRDvbcGyOwM5MjftyzsoxigdcwBFqxpd4QEPNDqE
tzugtj2FQNf7wJ6+LsBb8cu7V5PxOrjARE3G9dVZGyEkat80xoiQKCLxKtmkH+Jfddv6uZtgqOk1
nvMaC5WJZaLlwZQlAO6rMto8cSuuwiNTQ7u6XFYyXFHMGKU+UsCfYWVvUxSsws3Wl5Yvgg1ipNW7
Dl6yE0lDkCC0q3q1cffd7JW3ARNPgSaqoiiJhgaeRY3Z9TTTRCNsQrgLjX0YnTgiFkAuTyCzA+81
2N76+Tl29E3AexMmNl6TsOuWKmsgKWF7P5pzl4ZlYeG0t+Vn9x6shMXiV4mJ9sSxzlNv6o0kxgBg
nDwcTxEkVR4ovuOd5SYA+wW2YUtMu/IeX5Qp1w9t+polYUcxc2Qwb12RlioeA2hxgkmndZm7nUzG
EEGwglaFl85W0e5ejxthfdZJN9ujzsCd25l4j9A2IALEEbQOqqIxnzCE53OlBgLco4W8+T7PmyM5
zuGMGeIs8wETDbbJcdvzrDl9gRgDhUWbsqgAG0aULpN8V3ot9kkmGIFk7ZCNdLul7Jd+ROT3Z94F
mmBvNy0JpG/YXFGE4WVMUSbEen4uFQhyBhCDll8irbZWbynZ6pitGYlAsq8O/6aspch+j4/ImisL
kWIwmAaRnniGa6L3+faDmCsUS1bepIJs7Wo33KxT77io7c9wLhBjk6ak28RugWl4Xp8W/dW7/b7a
BuaUgz4KtFDENqRHYr0kK2j0K+9MJ4zD1VbrIuN1mK1V11KoWbtl7LfuYNld71kbldQ74DbmDmWs
X8QFzzQ8XpnONjvkYaKp5UmnBywv+i/F6WsSe5mt6aA6V2xXPxQON5HEE8pYiahPhXjMsFSn8gUw
Mm4optBj23DvXlkiujRMVVdV3BQWvOCM+cimKJNgdxDd3S6ykVA88PqdL3APt2pxK4S5HTpapKxT
BSFvh+1fz1uaNp3ewyiy1JFsXszWHiaT0ba79TEDFs6j7RM4PTHb97XZbJRF9gQn+RlUwmSxOHpg
awCRPC+mumTZH30iPYorSxEeQUARaPhEBx2p3990rLfD1Oihx1TxbrZZoMlgXCwke3Qxob0IAfH0
+BwmXDbskWaalglDrQGt+vYDxmOoyVUVBEjSj17XEW0+zvuP00DSebEVPng134kg8kYeCzQSlkpT
9J0V4AXK/WNNALMkuuWitC072oQfJ3J+q2yZc3knPEZLtICoaSgaaOux1ttVHsuTec6LXKVDXpSS
S7WBRwMYWICDfKxw2nsUgHlnO9Ggh0cArzqaf9GqBM/4VmhYp0FcH3t1B7dGctAfhWpz6QTbzVdP
Crd1DbyKr1+Pz3NiwvJWKOMb63kUSMAnVWEwoNTgAwMP49/A8b31YQkwqZ+fYu703bwE89JiAdql
Zz0j1ok8vz3+jqlzvlk8c/dMQeqEpsR3qBTAtFikzvE5fA6efDIccld/V7+F3WOR91brduXMVZKB
6zXEZavuwKH0eQI1vV+FHs9FpIrC3NebZTHXJYzlOi00CHGs7af+92VMgU+C1PPz47Xcuy03a2Fb
B6I6N86V3Kk7cxZtX56UhfDzWABPOdnm6eF4MgLRgoRxK342CJ8UBw2yaI9VndV50R9SwFD0HGMz
0RCMZYGm3ZBNSxYNFlkjGbJCGNMBu4fJR7TkUqLs9Y4IdPZl+QLiopmt2a/iEvAJOQgQFZ+z6Mlt
vZLP3EhBBXx9pp3p5cgoXh8dzy9tAEJnaz+xn97pyOBm/xotIhe5Js6ZTuA33K6euZpZ2ObHOMHq
u8PxS1/gZp7nZ/ICm+s+va8Kf4O544hXvJsyfTd7zlxEBDT433TP6TyV4221+c7XBbRCA1OYYrUv
fodvuuNAfuTmfidvy9V+M1dSGWo9b4GGQIuYIRLob+mrT8Zn182evtQVhcGxrf+mini7z8wdVRWj
M0YDp1y7Xu7sYPwAKEvcD4OnzxPlPUgyREmFI4NcFzsxplvHOA9NCSeK6/MtLf0Z6DgwVwsUz/nR
GQivZj8BOHUrkEaSV+5CcQyNRhohELAjgAv0oUMvAEnSHeC5I5edz3IboRw3RzppWq/WyTiEBYp8
6FWFWFRl1ydPUv10I69+jN3yOf2kPfy8NOKUX3Szs8xNNcasMEBAq6IqBhT5ZF7Ouvn5vbCtl7+o
uQMCkrhf+321TrDLlv+sbQ3fdFNX3XAM/vT1uVo6c2nlJgJHRIYPSVAnXnudfwZlEuzkcbVaKSBl
XBQO6vHi/6J6Mf2EXolmbm4Z65mkJRBdum/oAkGbcDGrBvijIvB6eHZiIjVwq1rMrZFBBFScTiIW
OtpdDtMkvn4savTrPNP0Psf9562NxbLRIiA6BcEIRV7DITdJh1QxesZpxzhm0jmWd6KL8mZtLJaN
WYF0Q6lgh8x1uQCOACEz9KtjXIKipubu0TE4L81ELe9WIuNwFlGSHJMGEjVkQj+9WeLPH79lPNvD
ItrUY5OZaQ8JJ8fT5iGRNpTQFgECnBFeJmf66fqniiZjAI6KVilajuPqHHNRE9l2dpcn+wl0g8Is
nWee4AgOD6d02l+4EstYgcjKYllKIJYiMFPkL7gonm86hPwhq95BcASWQ+9nzmv35t16FtYmVQwz
HQoIfjtQZgHPk3Dpi70AbPI/Kxdx2OJVcHI7tWObp6v3ycBbzWFufdykda/2EA246SfdliisKez7
Cv0+LuDOXpE+eTZ5LPHUit25tVcbzTzU2WDGSNRBqEib9nG2O0AY+zPAsWxktAdwVJe3RMbUxFGS
WmoLU7Nc6r0NMKQ5LalwgW6mYtvrR4QFumm0ykwiU1Z30Uf0Kv/oKAYIH+BP4ALqXvp4Huwfi2tz
tsBxKyYK9CVaadtkg+m9dftWrSTn2wfsWUNeXvBkrTYyhj03OoGHvXKN2UdAqiOdLU++//92mIW3
icNeGlt6X2VXAvgUAcoOMJMVO3LVl8eiJmrsN/rKgto04CTTgdBMLTnQAcQvzz8TQo421HUP6Eao
6y/vitwXYG5FMtaoQ+NCKuYawoiTl261ZiP6KMzNgTBlOf0SYPCoSFsfwqrOyOPFXlp+Hp0zY5Di
ONSqtMFiEzCYG0S0G8F58XaK087KgKBRDQ14NNmNdi/co6WzfJ2/2h8f7/AWRvsDjC68q0QFPvog
xj2J1LKKTiJeAR3sVd8CgglfmnUgbJj/tuTn8ep5ThmbbTbFUx0NNfY9AdRp6yJF5QFtxT/OpIzI
fz7oQIyxQn4BFLtfSBvCUD7+AN5iGSulR0mbD7GKR/X7T8Lld5Q4W8lYpVoplB6sHuouxrUlQAAC
bJr7eAEc/x387Lf++3lsjuDXgOXTwqUHloYRqP+Rjf5oATURgfTtDHFR8wLu69KaiyTfc64O3aE7
dbFEQxdRdQP0ON2Dq/hBDNrwGFsWLmu+0r7VP8Al4UiY9uyuRDAhitAFRqSMUBLR1m3RnT29v0sA
26M8jw7XaZ0M6K+EMepfRXEdSJmpYjzmQKFC6Izvyx6M2Vy4Xd7OMc+yeG5CvR6wrOUxd8al6oym
43D9LN56GA3PwRuYRpJBHZ4D2r7PYFH7PrsYIT46v/3cAuDDm2k/1slpR9IyEKbrCujOLjWma52I
LRhTNdLQPu+kW1xlmNLffgk3fP7DrcdRv/deAf9HGNtDX2mdUPRJrMEvdtZOaiLdZBIb871cSZOP
xL9lse30pQlUwjA8apduJTTCFgcu1tV0zHQlg672auuGylIBsB9c4uLPDtw1M2tG0ecFJ529cY6J
t3PMvSrGRjKHALKs+dpRUKH3ZP/sZh+bljdOp0x6g1fLYt5XVGzzUpQFGvM6a1qO+NyuW/fkO7Xt
7V7AWWaB9HsFdot2tcGk7+L3FyhK3Jbf6Rjq6jOYx/ZsBVEYVFBM0C/TSbvA91pfXvL6OSbw2OBO
XMlhjEhyVNs2DkJcgGXnlDDFSExikjlfIsmAggSgM3P7+dnhgZFMzCzcymVMitR3aaAMWN/bYX0w
vHY9Pm/2VH1srn8/Zb1oFV43dVGVZXZcu2u7Ugn6VNvVC5TACqIPCPCFt6OvHuAqwF364ZEo0teS
vegKCMV0GSUXRbSYw9PyMCgMkUokJ4mA3+9L+ity3LHJ5/RaCHNyXRulgtkV2oVe+rP+SjbAo15m
v+vDEU0GSCU4w+p/AeA3dRWvxTIHp6qFHpxGKnbdONGRji4C5NUNdg2pnRngLFxQLkFlOP7XZBR+
LZd5HdSiHYV+yKhJMwjgeSjcA1CxVu4eyDzct3XK2/on7c5XaWqtC2SZrvKAXi7lPVktuj1gjXiC
JrMz14IYp6TLEi1qqSDKoQNoQg+ZTcAGgsyDoN1H44Mk0B/8z7qJ3pRbsx2rZqO2dB/Bf5LSLjX7
94c/3jp5v6/XxVjsyjp1aY04BWIq52DODBQeDXREnJbRSxgTx+Ht5GVo5dHCGMM9xmGrKTIkImt6
WGtIGh6EuViS0XL0P7Yzf6MgeMMCf8+eMSm03y/c0X7PUzSV2Zib533P5Pt4vQOMEVCU8twNCr4H
+X8vc4vZ+QWkfEpPeI/j1ImqGJDTaC4epV7mRCsAzbTnrIcgISdr6yADp84Lkal95d3BKQ/tWhJz
qGonmFbcQtL4Cp9TSG1QB3sdDABam2DlaP6SQJk4j/+U/b6WyhysJQ+ZcS7P2i62yJA42UxskDEZ
wYv3TGE2ZCT9fniZb/qbrDKpOmXBQyevJLPTRF2L+Zdq0DRg9UrAcSjQO0QkEnma5ZzmZeUEBJSl
oCKx23kWAIhsmD1e9KR1v/4AZqvj6iwI5xQfkNdO+YaKlfhh2atVi7wfXklizN5tEY0+0fMY8/Z7
6pQN2i6GlUuGxFIOiFYOuWNkIAkHyIzt+q14CZ+jlOz3/XuEMgtHqybgVCx49f/kMeebZWjKbA3I
W8YneHaRZOtOB0Tmwj69o08Nub/BWy16Yq004IIVbjQb0L89V/6L9nTQgCqyqoIWypINNsQPezGh
0DjGLkXzsaiSyHjuPW3R0LzyMO+/n5/VkVBSKs5ZTyj4jVzmacsqIwrQom4gkAPqIyZfDyAqlnbf
IxTuRfXV3Z8cuHqL8XPRrOeC/wty88dfMNG5drtyJvwHQTLAc2R8QTjX3jFL9I3BlOe3g7o4LOvF
T+gNc86hT0XKtOXT0NAcgpD8kv2+jh5OGI7N0LWy65On4052kMwelplHI+XnehnNtI/HS7wM3DI3
+kYgs8QhzY9h2gnQMvQKShmon7Zn5zgXO1fYZ/7X4jXYvC5cEr1dcuuoYaKC2QAOMkFz6ONPmXrz
VRkqb+kYsJBRO7x9godRl3ozK4WdIDoVHkIv/hEkV1uOeJs8m5hbW1qLu72IEvEztwdpwrO5Ec7c
tjEVLETDEK7Idizbf1+2NM9+cs+Ci+Z+wPfOOaulz8/NxmOZuqKYEnp7JXQ6M2kfszVFQazOwS40
bW9dbE6vqht7hkFSJL83rt25qBjb2Zazy/dpaUYus8vVyYy1SIbcWvKb92oJilVgbta2MkdM5ezW
IrLDqUdmtTfb5Y43C2cxnII48l9T19LRHJTPUlt5erwb93Hd5avAPoeNwMg8m3AwuybII1VBz5vx
R1laz5q92PNGv+5zlbdC7hINBWCPTBFCELtmc1gUgxyWJ6eLXP0pmaEz1nwyAlcbiIjBaQ/mDdnj
XwzaySPvLbnTNvol6HKUdUlTJPzHrapb5dClcq5juUqAStL2e0s50OPayQO0wy6iM+fU7xM6jEDm
moulVkVZpwW7czVvGjTWdT/t2liPbrXZZLvRBQEngnZ5zpF7/4jdymVhgvPulAfY8WC3TH6Xh2RT
EBAl5CT5DLz35EgbI1C+ov6R9fQMRohXngWfvGX/NtpgtN1MixScg2awKzQi1qQRSeMKz9kTngxY
kcdKfN95TRerq4YqAbdWMtgKYRu2ViOqkbBbqrPgOX7KV4E7kNhFsdxWF0A4RE8R8HzD2Yge4Y+s
o4UfNF6//j7+jvtHhPkOJhaV0P1eFJIQYOBqlpSkMFx5ZSfO0Tl6v7HbgEB5yeMYuR/bYGQyGm1G
AghGzFDYOWkBMKzzykv/7LxjAoK6Nek/VYV86d5cXi6G9+f5PHWNr6/B+drDheC5DVSVWcNqaCpa
yRSJOmuMJbfCMqyDoRYwge69hYj+x123jQ7ZRrWThTnr171EFqlbw1lV59ai+YzBvbIoJeLwWtAl
Kor5FAsoP3DU6LegyfT2mp/MvgGSOW4dJdXcwK65Z2DmInUbIY/Kcx0m1m0hsSJJIPBUsHpGWHOM
26o0YoGmUbOX9rNLkH/Qt9rvl+ykbrefI2NlcMeS7uM5C0jp/8SyXRtdYhRNlSUCEhBOgjWqMVmV
nu7Bc+ChqE9dMEvWgPyu4B8yHs3b/UzOvVXEBWR1tLj23M09Zd7vk88dvVcE1VSg+7uv6nuxRboV
dc1vqFe/bG1ez9V9UE0XffUhjI4lp0E8jwk+5G0JWrrTj+d9fq6Xy+X8BJCKeptD9XR7O/zd1SVp
9262k2icUH7gTcn5uQt6t+7UDJYHcTyKOJgxud0WMIioUdv2uHsGCdY52piPdhg7vScDxeqnoCi4
PFC/yR2wFEs1UTOyNIsNCqK6DTQx0KO9ENvRtiTxQbbNRWSnjgdQNzvFG+qi4JuTp63qpPPEcU8v
i8T7Mr7mhq85jWfN+5DrQ96X9y0M1yh0WEtEmCqxGhLkVSx2SpLv2xm4f8yn4APFC9XpwbzV+ule
DDkv+f3WU3kqbh065nWN7bg5Z7lkhFae7zHBHoKt47f//l/02t3VLbAqxTINAIYhd4pW2dsDLo6U
46GMiv3JPzQyEeOlvhNm4rIaEP9xHg/lTplM5EpUtKjriPLvJv7iOOsz6Xgu9yHl4MG8Wwi3FMWt
nnTroLatp3Z+Up3HQu+nwqxbocwzbZx7EQUGCF2fd/L+2/uOX9PRSZfSbLQXDarnnmsbM8xevGq+
HXdzjniaE769QOjEx5SdoWE+WZZYtpBjUyt6ZarVXl7E/lo4bNtZVpK0sZFUcUY3jYh+JCIZ/56A
CY4yi5vPqhkYUTne0gVigf0OHRU3KDBa06WLN3UV/ZWdEGGkyKz2yrb/Nf4Um3LT+JEnoS033GUr
D0ybsCr26CWbkBhrbRZvANGMR3SfkncbE5DAPBMBcohWE9F+A1j4fq7NZO+4jTl5mPvI2AKtytWX
Mo9NeTorShXiS6Vt5dXwcihE9YjGadOJvMAPPGmjblOAlbe8s5rQz2vJbA2vT/SgRJai2ltz2T6G
9hlPABIEB5DsyeTowZN0FL9Y5rb2Edj1onCLpeLTePWxzkwYQOwAoGZh/xRDR/f67Z3Ux7yKFDOu
9+JiLWzj3eiJX1s0jut2Nm9ozRm2r6EdYvZ7i0buzMeFJamd2437dSKl95v6c6BNaOh1Cj1ud+7U
Lpk0aYMQw4BeM19X5H0BKNm62QPP1d/Fr1pI6g9j9moi3NsajvzyeDfuu/KgDxbUVtFxk0Xlkre7
0txEis5aarTNfoBmPmEiVnXk3C7XQ0ys/enz19w8azD7R0+y95qfLU03dltSzzVf5mB836fY6adY
sokkpWhJ4LW6PRhNyoDTV1f1frDzXasTkCkV9jhrneGQ7AY/ci2n4Pic91UYRiY9jqvlV21cAHT2
ItNCB9Bp1aJsoTh4EVyk7OiMz0qhoMtuDkz6x1t/iVoZo4GhUlWSdMnSZEllvP02OJtH9ETW+34x
2Krb/i2JqJGT085Lt3HSp3CpfJ9JSiRb9Dr7iH8qdu93ruifUZY6b5JXXjJl8pPgiyBHCoZt2WRp
PoVKVwVFq9t95aT+2ZEc9W+EOYMRBY8KCXjX9I925pvbxO8BvfKCQT+0MNvKFq6Eq87B+kE4IdGE
54g0C940EY0smHZmLavVB6ZVFkW7l3JSzsq99C2CdMG17NprYDUN+0RylLJUEV0VjrZaIptpeKq9
7JBtPZNymfK09N5bxwcpFlK8eGN1jJjfasxZOldm11XtfpmNZEQPoN9tQUH5MmwHlLfGEA9NRrqV
c1pI64oXqNIrcK0yFubZkWmTMIAGjxH/civ82Emm0aphvw97pzkMrhi7yqz4W+dofF4jjz6sQvSx
mHbvzCVuHp11ZvDOqkjzwGmk8/0GGzCM50IdT2nZ7YrYP4zQhuY72GL2rF8Vr4+vxl3LLhUFN1DD
iSOXKrJ9iK3eSt14rDrM9uizamXOzIW56N/MRTiXnNwRXMM9Yg679CXbmhX+adP60VwG643Fc3Du
dhyVdlVBcgv+Bapf7KulYZoyOcIF2Z231mtRkXpx9mu7tNVdsDIFUoWkW2Sr1UfvD8tocZQ4RuLO
PqOrAK+mYSJEwGCKzjZrt8WQJ+fAENFEhLINASAs7eDYgt+wQ+P06r11RlyB1wiZGC4l+l3K8SLc
1DDcK0kqeg2o+3VlHds4O/aNkUu7NaSiJ0udHWRUPiXigTQKcxuzWYLOYn8nkcQdCXpI9oqLv75o
pncgv9wa5J19+r8fBN1AWfD/kPZdTY4jO5e/iBH05pVeXiVTpl8Y1V1dSe/9r/8Oa3fvSCmuuHM3
elzERAjMTCSABA4OgG+iByK2ihfGheyxGHoHKG5mXH7tfoHPLTJGo7E7pzDjfels3PN5vwdnaPT2
XC0f0gKT+Km1llVZkYMRoML5oa8zRS2xH2qp++/jJnD6vehyqLuewTm8oHp0qhHCFFBX4PkAj4jQ
looEEPBGMSNVgMO94ykEQOrf56uhDRn9+1QkOMqkSIWgBqD6SwU9BfIrq3ajSs5C3Dd5sTuTdb8M
OnerNUIRtgOW8Yvb+OZgNguHsrBN9AVNlIEUBYPf50zP1Hbcx/NdeiAoorbpJzd9cwdqacCUrRa/
P0FtFPzd7cV1u9L9wMgWZNGvGVoUFYxoQpcruQZR3u53YEm7cMF9LG0V5brywJOEYfp9/tu3VU3n
lzoPlgRM//9mr4IhahppUqmJA1wBl7SKqa9ms0WudJpJhj+vC6ezoMQ/6LcbiaPnpx2rYEmVVaEL
G2R0GIaOP0T/g5eVNdj9fnm2yXTznqk0FbiFoyKUSYJlopNFNphPVz19LaxrOmpKBGwM/C1iDEEW
aaqIiJGrqJ+aW3fsLj1zRrZuQU4bosl70y3EwDMX9E4UpRVhEPSKmAJ1nn5EG8UCISK/WcKsLcmg
FENrFRXjZiCDLUC/pfv7ZmnDHoITEE+g9KpMuQ8BDxnq7vixwtZMzE2qh/ekgdeSA7TfoC/JmYkH
7uRQu4W2EF5kZADLCd5L4ueKrAQnOpa6t1/KzE+/9KACNyui9oyJcq9MA6wI0Hxv4RE8ex43v005
9mAcJcxQx28nlY5MSbddpKJY2ifqjoiZVObV1O94SXrzhJYV0RbQkJ2elt7zMxbg7kAoNymnKVeO
PgRtyMn+HRkCBnstBGEz9/1OxPQJN0aGSMiqhQyA/vJ6Rzae2Vrdil1wkzO2/1bGTyh2IyMEZk7G
CFrxEpwaJ37VzCXajFkBiJtQqkXgpNAFPSUkvMeCuesi6JxJkAZ7brGWfn7Sh5vvRwNjnokJfr76
Do+ZMw4ggXouYS76UtmbFVDRl+pxfO3BAEzZ8omD9nTq9b9rzZm49Z6LWloMZUyUIUvbHmw3F1Ma
7K4xssvz358LKoASkTRRRK4DaILJmt3sVhwlfot5vFDaiRIu0P9WJr/Ydz3jje+EUEdSp0PRxh2E
+GZuadv/zyVQp8EqhVQMDX49w8OEN2yUSCV0rC5FwQ+FAQRFd6ugzoKEQRtVKaDyQDu+vrymK8nm
XMzSW5oGM2tHbo6EMuzdKHQwWljPFLskoNy65I65sGezZvdGBmXScR5sFoRYy+urAhmsgXgF/E81
mPC2L/8P0zhnDdeNvEnPb9RMk4Ma3IpYU+CudsoJsFA0TG7e9+b2+v18aUuSKHOfjXnZBRF6kfiX
2BZX2xEYmKXc6NLuTd9wsxrRj7JQrbGacFXpwXa91Iq4eCspOz+UYwOaGxzPbkP26epyQZ+nmOkv
z7dqXtE0AFaAlQIzIyVljNS0rCVpYg5JPT372/jmNVtCKc0JAVxAAhsUKmpoErjfqzZrlFDN0I4w
GKozWBxeRgRAy3IhjpgzlLdi6EuTNwOMAJpLVCdwPVtzyOH5Zs3p1a0A6sZ4FVGYeoQA5Ei/iyv/
/idcD0vXci5WuRVCXRMv6+qhZyGEjfXwWOnCS7aSD9yamJW7RKq3tGPURQkL1N3lHrJ4h9t6brZa
CufnBYDCREGeEllTyuqjBg+sb49WqRFDJgJdXIUjYqLnp/KQNp+MMmg+UT3FCwVVfWoVtdyGUekJ
0yy6d8Es39KNZPRGjhlqry8CTEzz3zz0QC0K2J2ARBQyn5QijCwZ6gzDmS7ga9/pZJ31Tr9u94bL
JhMF4RdjN0Z/WDqth3ain4XeiKVUY8i80GNCFSS776bE6uEZAwRzIJLM7xdgcr6/Y9AGxEblqiiK
SMChLEW3j5nQaadvPoDaaTDr+a2S4QOw06MNF/j6WpsRKM/14/F04vbnb9/yre8lPOtDJ/jPwqc8
N0rKU62Mutlp63UJm4eTO4TkMDGSqwwQaQ6s8npvWByO27uEewkt+I2+uOq519xPlv1/S6dOW2r5
IKx5SH/FLID3jc1FhrcCCabzsUbR9FxMPZSps1T+mI01bsVSp40WJK6WK4j1AFFRv9I12EumZrjn
t2fONt9KoY60D3KRJSWksLJ5mFCcmGRLVqD0fC7mAeBDHyHlL5Wqbpi4hZwKc44xgGjXnZqdFJuo
i7x8LdjQn2IV/Vq9XRTl1aI6qhkphjARkwGQJIt1wfWO2uk3ADa/Oit880yE6xMyoceK200iHzNu
AiXnRpCjH7bGYN30L2CbxDx/r6+fV+SPFxyvNDm9h28EdSyGxiGfLtF0hRhiIUuR2v2vEO/9h6JY
QZpKdSYMZ+9ORwFiZvE4cKh9YthVYul//kRA74Omp3Rzq0YxrjJDS4X6r90vQLs7nYB19jt3vr+/
Fm3evPFBEUQA460owZPfO3GBJ3E2JEgCVRb/km979BVeMse3/bdyZVdOpZOV9yd1BGMdHICJMzMT
qOvVghZNV+1h024+gtKisE+yaIzxEcIh3gqANsTnZBddtV0BacT2N8WRWZI555AFTmARHaHnFqCx
+4XnnZqpbFugPfa9MtLVuOpEfSjNdd5ZCzrxgIeYLsmtKOrK8x0jyImSiRdU08aV9JaufIMrHO3X
twK2UIRMHnKXqk1AFf18Y+cim1vB1OG2KuCtwpiDvm4bWLgX6AsJ10umZkYIsAQCD1w2CkjQo/uN
THtxCNu6ZS8bTbIqx/vjwX0eFpgcZgyNJE5RJk4MPQDAEtxL8QO1EMZU6kExy+vcaCatpWulLq3C
3aCLqv36fOdmfNO9PNo3yakScJLYX0Qnrs/SaLbuMNi4hBNlGjD/7vAbf7sB2jwG9JfEjrmUm3vA
Kmj4fQUlGFUEgg4ZFUpDvVqWm8ZXAHryDdbwnOlPuRLs6d++0Zd2zzv+esHIzvgnALsEBFyohU+Z
HCpt4PW8ApKoprvUsb2TZTRua76hvlvj9Vy5C8Imxb+/9+gZgsoAizFRUtMQWJlLuSRrxO6iYfaU
59jKsOAGp1N6IuDnNXbznCuYvBOrAQI2kt4u+L6Zsim+XpievipyRshr3atknXNhGUt+fwGMwW4v
TYQkS2Q1TmXUx4NkC/YvDBY0pwGzg7lvY7c2emfqi5KzJfbPn0jpYZ1I9Mg/LB0yHZAXUZaNSZD1
F+nQoooKlhDuVAFqBBA/5yRIicZ63J+U0GgJmFe67RiduNKuR6OKGrMu7BFR5cHniAGw4vOL9Gja
sUnQY0Wcenc4mVLiKgwBCkL6/yK0GZqsi6+h3vjJ53Mhkx17WL6EGBb6OuEtqZNQhXqQuDDqL2nP
MXqWBobqsYEpoyMr8+qtFi61TMzqFYAZKgBUgK6z0/+/0au0j9ouacIegzHTcC1UY/Q5+GG6YPRm
9+5GCrV3vSZ4scIV2LuoEbdeJ5JNLvi+nUm1dn6+g+Jj3DK170mCxsIXAq1FyVIbNi2DGlsot2Zr
Y/j3mnd4h3W8K2Nj8Pc7tMXu/5jhil0D0TccMods36LVYGu/GpuscquxOaez02//U1KMqlnhn611
DuyJ8uz5t87kUO6/lTpuQewFUc5x8ULe1zMwE3Cy3ns7kr9EPK+rheuRU71bIq56aEOCPb7bIsqb
ekUoBDL4eC5MvgvYX5l3boWVmh4k8NQnx5zD5X6+0NnzvzkTyrNmkcqBjizuL0obDHiN9qWVNW25
ktVAWjCUP1fk4QopAGyDgUHGPaUWV/JpnZCg7C+Z1a1rm3fSI2cyf+TzdLrpd7aV7dSp3OcLnL23
N0KpBbZML6PJNYWHYzpvE3pCYORlJm7Lypd0PxOIHkVolX4udM7D4Rz/WSr1jEiytFJTH0vlu8zq
XanG1IP+ULpdZpcpHi8W7+ltZzHJktWYP8//CKbLI1zTS5InwEqzUn3gMZtkyCyV6RaM4f/levwj
Zop8b4xTAURH3NR5f1G145AdI001WnYdeDqvfJGPNvV1hTszi+5w+tkHDcJIFhnmHnh3jbqVicdH
XEMgNmBdkmiGUot6HTh8EZgwxiupH43asxu2ccqUmEDNmiJ3rNIPrfoslBXzSZhvvt+IGWPI4lKM
OhdLAfX5z8dR6s2VTJtGAq5S4lkkdKrmpQ4vqmgO3SqxlMZQIzszpWgTNqpeY3qL9q8L4LAdN/Ip
TWcCLe1qBkefpwSdN0m2jRSrzktDyZd4yaZ9fjwHgFuB5UK578fS3xw/I6RtK5bwGp74zg+u3HzI
TKz7zvNbxM8f9z9iKBfoySQFL1kFI8zYoviGLhOE4ec6OVQS+PlDU6p1AZjrXjVj6JoEhVBFAJ4R
fySKy2aHnsF4nmDDRa3BB9zCHV/aA8qbBYxYqHxb95cWsbMY+Ubq2RKTvTT9Uhpp3nBihsn/2W5K
7Xuw1rQc28ArRJkdBttI2xdF+JFrRy10U5JvRvZDGE8Juw5r12saM2SqNaNuC435LxYtgqxaApSO
lRV6cGKg+nUvZQPMi1L0n2LQTnLE3uxzmdu2SYL5cc91YFJaWtNuBU4xxY2mVbUmhn6BNxnZV/JR
YGs9wsTuwA6ydcLHC8LmfAWgoejcwVuTe+hgUzEake8zDzf4k2S/K3/FdqreFIrT/X6+qjlBeHRN
T1pAghWROlCPkTqVz7vh0heFicezXjPNFaUnd8yCgyouWevHNCSm8KiYM4GyswgAJmUZhiiuRa8V
hsuYKU7UXLs+sZOxNdRmLWgbLefWQvCtpZX1fJVzvuhWLOUECVcLYNFRhkvAvyjVOijeo8h+LmJO
PW5E0ONJR6lHjZuRh0tbvXftoSwB9vbtIBZ1NbqU0ZJ3nTs3ACc51MynqoFE3Xkm8AowUjPDpfYB
no3w2lJe+MZVu8b1y6V6zqMwGVhdxMocgmVeoRF7aG7pQ99nkR7A+7+0W/5T+JXxuhIt+I1HQ3Yv
h75iKvj9AgI5DJpRlV+j8p5nxnB6flCPr5l7IZQpr9tYioeQR+wv8oXBix67ZrKBXVCHmfcyxGC+
F6sAaTrxStybCy3iBrYNBTxSe6T21d+IfnrgqXtrZExS6czYrrJ3PvhihtdE2ijD1zA0Zu4zpkTQ
EyOGrl//8YO/oje1tqVq7vLiis9MAk/TNZ1RLG3Lo/7efy+191kXBJLSjbA42XEYX2q3MltZz3hT
Jv86T3cviTqAhEhd1RWQVCorX11FUmFF5A2FN4MNWTuVF3AVM8ktyIODQJJagQbTPaFYFONHvYaV
RfFOaH23yq2yPfcCuhm65pyyTqraXcXqHQhHNXSpi6xBCPIbnlOzq6Y1uPQzTD99odMTNOn4CwXZ
R9uETlUkv9C5gjlD2k8Af+NXulZV5b7ih0szcJ6llgW4a3K0krZR+Pe55s+UviZrgWFoU28MGqMp
MyhknFopIMC7iCVcdG9wvU0ySxnOmnQaZSsvDq3s6xFzLolkYE6MlL3kzAvaLOXgO5Q2oR/+SdQv
hX8R0w+5eZcFg2mIndULCjJjBm4/k26LIBwGSw+eyF9aMeJtTh6tWimCtSap0dEf6sB8vi0/SMZ7
zw7/B/g5+gxZOCWa/76EV0oiRQSVGzoBGNCQgfDk9+/fovH7uH17e/v4+NjvP9fXaS4cKhSx8fVc
/syxQD7yONx0L2DUp/240YDcl+VO40bp4m8TQGVkp7cluzKSHXECp94IIBoXTokzuvKKs7KDbLEO
UunxOrw27vNPmXn1q5g7NhW6YbJYwD7vPyXQiCrHWiyjcz4HuVNdWB6xUov5qNzFjO9jLKAKaNTC
G5xH8wvK6/eyOD9UgrJR5Au79j8wp9RFIXiP4UduuZBZmCmuQxKasNABp4joVaSc5cAKoYBhZzKQ
VegZbcCh9I4y4V8R86Yw4QokBIsw6pnqHUQK2EBcaMRvdK+B0ihdngOBCNbMXXm8HDDPB4SuxmBo
gf7bXk2N6frF1mFWTtXRdV3DXVuWo4dYPAbNLPjVmQfh/ddQF98fu5Rhs1y+KHpgZa1ZXcFNEFxC
1zAKsK3HyCatFxtjHw3bnVAakgeN5rS+xxbgwflq/Bp+F7ElvAnbcZ+iXvlaA1d8JufnCjyT2bsX
SqUD2CDEE9wvsO8g0P21O9iHA6h7Dr7BTLPUfk+bDnyYKujZqtyb2PczqIU+edRw3Bfp2Oj/esyZ
xk0fhJYTvFI0DPOjdK9MY5kMfSWjBaE57exyGwf29o23NcsZgavl/qIeHn0PayVfeEJMZ0pbtVvB
lFXxgcDhGB6CR87kjWynncvWKSK8/+1aeH++7TNZJqwS5KkggwAXHks/I3qtKbKArXHDEjQptNq1
G3VPPvZk570pgRGe/E00vD4X+hiVolYEpqoJaIS/6EZGpQ+ZLuiJesmniY/WNXeWwCpz9+ZOxBQ0
3VjmNND6tPM8BYMfxLWGuxPagcUYrf72RgzRBWnKgi9alEjd1JGNGiEmICHrQfXZGZgNui830ZU7
8WZmQ0HddLfUNvtj/ihNETVUw1EBQxIFlbD7VcpcMaAwXmGVgE+2G9/QrML47Zu+ObFX5HpiZ+i3
P6FZdF041a7DjKNpDxKH6Kx9wug6NzRB5iM5JfgAQlAuhsCvTF/f4L9yB82+mGH2NpjE6DbSKt4x
qxqN3p7hrwoLdGLMInvArGbcLIhSfTkpk4BRSmWagEBertlhCc78wPGDWz3x0gFzCFpwdDxT0bKC
Wl4NPj7lUpuiIWy8I3PKbTATopFydKNfvjm6ZF053Ftll7q6yVDV9/XaqZ0Ih+ideOwDC0IAb98t
+9VJNnWcEwQazYXIh00EjffHGaptkKpxoAKXPqCD51e5Uuxxy1s6wQBYw3t7fgtnUmPYihtx1B2B
uCQe01C9NFa7rVCrtRULeSBdsz4zdLmHjj8xPy0O+5oBr9/LpW4K8SpfLAUsU0Yva73K9gHAMK1e
Wm/FqnXavWc9X+iMPZ1wI3hC4C2BBAYVGo1loFZh3KsXzwlNwa03OFibdYuFEGxJDOXABLXgkDWF
GISBbr8iLxpY53JD+Xi+mgcatEmDb5dDvU9jFe+EouvUy3uKxlffjl68lXYiO3k7EQSkugIXiaTm
x2L73/TDtHoKGuouIEjQNOQS79VTRiifxdKgXuptsZYx6S82S0s0FWc4R3+k4/NlTspHCwO/NrIX
IoCOCt3ezYZeASJxX7sIhRWIOiwUimgk1cdFspiZaHZi8v6PJGo/SS342UhC7aJhOqIh+cTAJHbB
jJqzbHWcwS+EdJMJe1yYDMIhYSItVyntr8CyVY9Jql3SbXiWz7w5/lc79x8BD9OBsoEbvEmAvGNc
zmZOZMva4oKyz703JBEPDeB2JA1GhLKjMiGa0sqFBpAb+1ms+a/yOzylFn9a7KScOx9ECUBgKCoe
eTRnbZN4YqPUHUZFY8LtKfyj1Dqy5LHe+fr4qSxs3qxxupVG5TjqSG4DyWs0pOd0jtX5Qs8w3xX8
BRtlz0ZG+Qvz6/lEX3rhzzi+KRT6zyIpTx42jOrxHMRqh/oQnsUv7m+zRCs/Z6BuZVDOVctyhQui
VkNA67d69ynt1UP5ndn1Ei/EnIpj9PIP7BqN+jTsgAs89CUmKZghowqDYLrrij8OJkagVlvOAkAv
vj63FTOJIqDyUPcGVxYIkPAWv7dMMdumjFpDILsGGTlggaMrbRr4Tx9VYYCCQbeeAAMggIo0N5pN
93upY2buoXr3BdTepnVN+gE8kWBpyHTyoiuWbwu/K0deve15M8HYpvgaOsW/tiXAQUzFM2BKwFJC
d8oNaplwowJuPoUdbY9fFSW3Hr+ZurOfb/DjgWrTeFvsrQriLtRs7ve3lIuqanLQEbJavkYc+qcY
ieImKdBtOd+zC6H09Gt3FhJ8FxqHLAZeCBy0iAqDBiGSAzaP+EvMwAhHXZmamSeVFi80gvF8YeLD
nUAaXoYhE/DQRxRNF6MwNrcJh1GQLsy454o1m2/UcJVruoJBvR7z5nlfQeBq4Y4FzIScx/4ogcOZ
vyJKMxTB6b9Y8tm4infOY2O8cqhg499/y88sczX13JUGW7wEZDP0gd54tkfMpjJrTPwAfrysrDjR
m7co1uvWkgsE5glqYNc+2ghkAaHz4EyxSrhQxJUTb8eDzxGbsk7S6UWZ+qpnFdWAeSAK0ohh3jBW
HISF6/M5sYpm8BY0Z04yOCoAm0OTxERod685otQLkgcunQsaPTiH7yNQ5wh8vqp6bDLIRBJHqaL0
RdKGpUL/3NFKE+wNYZ8GcmIaitkxZUFCZMUAvwFOgtMZz9PZaC2lVwGkyLvEt5tsTYBpDncjWYfq
IdUiowA9c2ewnOszxujr0m9t2IyjXZU6kY9c4xty/osnbqRaQhuAi5/JXuPvoNgltWcg7dzEHyQx
WklvIkPd8O/pWhJfWHWcmGm9zi7VrYD/eq7Dj3H8jwaDaQ0z2UUJVF73eyyLgYSQAum4kOWPeD+V
ACjGGN1W5MTNq3owSxD1mlEpgChEql7qWGbNaCjORE4ak+c81ZA0z+yS9DuZViiSLDNqIVHQ/S4k
gl5okqi3GNy9ev7djwCQCWunAZmGeHbCNlPxpODznTwSNb6C3DZeaTyX7HlGXvlxXGBOdmO0PYji
Ba+3tRx3DSFxbktJWC1s32MkA/SqBKJVPAanTDJt3NpMqPKwHL1LHiaZXnPZS4grK5adjrmxeoGT
jOT66Cuvi4w2j8kXiFbxcseQZRHcPnQsKHqyULAlS65J5ngd6Ks7zm5Zp6vN4NrV66rWJe+vyC/U
LR5BypNYrJkDxxhQrTRzsxxlAotGUnING021WAblos5jwfObtb5TBaBYKdqqckdQ1695n2lt2Vf0
JhxzUxV8z9K6ol4KJx/eFiK6lYHMBo80LyKbTumw2NZpIIcVuZaRiExbWBmYOykZkqJJdilkg90A
UmhGdaE6GmFHIwyr1AZdbLhSBwzFeK6Zj0kCfI0GnYTvAbUVxm/c3ygSskHeAP5z5c6qbyTRbvhm
K0y1M9jMCfHOAhlnZ6WBJXgHTrQqYgOak4mFziaHOPvDb3nBEHM3Ca0YXXSojn0NrSOF60yyFG4j
CaamvSpXIhoKs7SPU3h67zvx5ZhYjQkHyG8gz3H/5YkktSRLOmjUqyfrPsF7V9gmL42yL0RNr+r3
rPs7bMLRSeQlQvAfepkH2Xh9okKFfwJOey97EDq+JWNOrry6h/HwTHIaGEDjdD9fN+gfaN1IPNaS
zXom6NE+4xf21L2K1tCbUrjhDPBt8LpwlC6JanZgFmAmqnZuyeg8Onxs0M1H0g6pKSTFLzJy7WFX
Dkzl9IIlKGuyk1A3rA+cJW6St/FdIK7ywsDqlyY456SFY/opDFFbBag8buEEYp3wG/dbJaSYZNpI
KrlWXWRlL0PxmhZWTxwvM2Tvb81s29wpmo8UE0AEcesPf0rWlDlHAS6ol3QudZBjAPVCuC3wHGFz
K25NkXHGYS2F+zi2Qu+YgWaitJjIbTSdiy3pRfhChdQ7a6c6XJVVBMybETJ/RfkFvcR6w+2a9Vh/
KJreE4MEq+AcDY3Opmu05y7cLnlGR+8WT9l9kUlaMQlEcpV3lWwPTKFX/SkgO60FuXUQvhWFnrpJ
9NZlDZy2ngcf6THM3EgyR39LaluW3vjeHL5ksiLMSQQyPFsrYFOCxdaqg+yh36o8wdroaX8lvIUW
pkI0gu6oyLYg6sovT1wp7TWOVkV6AMrQh7kbtjKo8sZdmm9i4EoDvWVWmGmQo3CcvaalmStW0W/A
l6q85O+kWAh4Zzw4Ck0ycPEI0ZBbkeiIF/1phGVkcq0jWy4MYOMLsgLrZGsCrBXrfOCotTHsstrh
IqsDU4mRmjFZy6ohDzuxWvicObd09zlTUHeTPI9TLSNd5ZHrsEtEPVLsKjI7FNF9Vs/81xoMjaIl
spGp8uWC6JnbeSeZMl9NzPdjIjLkinFHSYJ+wzI3tErRJdmuUr1MQScYpwsyH5/8iI0R/cPYo7Vj
4l6+X25DRkEsS+Jfa3bPwPOEY7/ziapXOfAUmBgv5FZUDTrI0NYcguZWxXX0h5WmLhExP4L08CXC
D36bn/Jr9BjTJMz5QmwE/5qpUqfzqGLspYbvnaJVOKMbqnRbKbF6ybjuSGq23qQa6c0sGXpd9jn+
PZMbzRjYODL5gsu+csZbgnrPfiH6BcEXzbNoJVEo1eg8XwmSyg+ujSe4ZRCamlIagLJXipNXtt+0
VsWs0rA1/ewUMq9xudVKO1IAV/793Ec/1ltQ7J6acqduCsC3ZMqQy7koDDIa8q6yEwHSxL0p9rCD
sYpEg/dWvOQiY/gRHdB5dX0u+REgNEnWIBweFhBGiYpVWmAx+Erz46tc7FPNLslGkd0swtyNqyD/
CZUdmIQ8tFuw+1q2KnUaiMG+5/ylzzPTTzkD8QyApu8diLyH2DPUPFhDVKoztSFIX77qkNZfeAA+
pJeoTxbvVZwTY5FB3BVdeTkRrj3MkB12VQUUT8xbSRmmhthn/oKvnU6AcnKo8yESQbsmkrh0doJJ
gfEN2DK+loBEbKts4d5Oqvbs5yk3EvBdCZw6fp4b9srw2n0pwjrft6qxlNifiZeRhUC/DsBIEwMZ
3WumlImXCRjufh3icU3CnTisuVLZec22uBajaHXZRz64rYHYwmRE7/Jc32YeKHg7A/yAqZNTbl+l
4qoEE0sbz/f8a8lNXYUhRnEPetzZbbwDVbyelA671LvyqC/3IqnLFQ8q43Gt5l9HPzcivtFjgUMD
1gfIsv4ySDI9X+G0gPuTBOQcBI+iwqJJDXMm7rUTbbU9qtNKcBX8Ljb9Zqx0NmMNplMi47mkn6N6
EIWX3g9TA1KF1F5mRUV6TgnDa5ZuBvmFtKPRi+g14/8ioyN9tq0VpxgkA8bYbiurB622x10Pt9NU
espvoqUK7mPeEKk7gUXiF+YeHLb0OFGlzsOQZ+LwWjO7rjeynDcS5iS9eDYz6nm6Sg4qSpKDXh2F
qyYfS7Rm50jz9bqSLmzNY11p+hSw2U5wURwG/RzP2T4ps7wOr6X4leeXtnypmKOQSMbgWyTQZa9e
NeFV6k0BtWJx7WmIziKXb3idz6znxzSnfpPBAP4StR84m3uFiLKi7zi2A0wKoxaNVmvAVS+ENXC5
2eiGShGbCBKW3i9zQjGqDlzCE0xeoIl2pajyQbsdRNfYV1VXbCt21TUfXN1ugEIa8cQLtYVIeCYD
AtDYBIQAkJvFUqlrNhRegDEv2NVR/CMOq0EBY2OC94ZY6cm5RzBeBRbXWOoSLHjuwkkSBiSgGDpl
x6gwi++aPMQjPLwqcjvuuHgXRQl6XepyXLBdk1+hr5vCTSENQiz8m1qg0HTsoKh+hASHr7NCAOO1
4GTmjDN/K2I61ptg1YNtZhIpjK5+xemcinmnYAHuvsDHzbyy6ccg6JhJWkXbEI3lC3DHOY25FU0F
QzIRNIRDRXRVc0nZK2nPGGHMAZKUK3jugqrEiMMkcf793cB0pql3CUS4cAf36x19nxtZrYqu9RCi
YfbiCYXpC8QI+xz3MVlS0Ucvi5Q/WnRQ+AVO6IF4wcvayB8zrBHtqpydoedArzHkYj1y44kJSkZv
GiUyCWJVl2tyIMNCtOpilEtg1kyJfml1TK0IGHu7qeQvJRyETRMwAQjDeX5JEyaH/6BsKDch0Y0O
KjSG3+9Mjfb/PBk5HEeyaSSkXdGqp6vCvsp0YVyjNZWtnGiJiWtW/7BFYGiYhm8gnXYvlc2kQRAH
KbpqSWWSoXK14syMRpJekOsWSrvBC71XNxVroueXJUtR0HRV6UWjh26qjWos+PP5e/E16/H5yOcY
C5O1wY7JVLRQq3F8DEX/GnkBe0jHbHQk1UuMIe8+/rUuIn+BuhsQmqDl+InRb+6eJJAo7/M6vjZB
hG7bjSCZXWGJGBqR/3ou6bF1HCp4K4qyJEyfal4kVPGV36HncvWuxHbtWW/Ne2CIQKzENpow13lk
KKB/Tw5hpA8uOciL1ehJDLXdwBnDmIF7aZpXQN2+1kuEMQri5Ir0dGVmPKcPY6THyr93gHdiplO/
2dhCzeIk7KLkmowhupTX4mj6/GbEDKSlXOfMOwoY5n9WRAe3fEF8tlEhSjjzzghe5zf1A5M2VJNR
MOYDKbDA7sHtch7PCyc6aebDViLqQSO3Aj6An6TIzRp9gQnbMsiTK+BmFhLun8O12oX23/CAMdmh
qQJc0pnVUd4Q5D428B9LwdeMcwJY+p8PoK6ONMgBMIRpci3ZFOOHZS22SDSk9vN1zmRTsME3Yqhg
hogZkPt5lmCMiewdm84s9Jy31FTPVZvh3erCl2s5dRekzvimO6mUMZTVqpREDYtTDl/lH5CmO01k
iu+9gUzwqjSEtWENv1+eC53xFZCJ6ZMcUPmYCkrJZAlPwGFQJ1cmwouyL8hvOI3U8ZppjFsbME7T
8b0hptkSoPQnUKJ1CVoMLCQLHCQe5/f3BRUcgkJRE1/jpvAPYd3nHFwxERuDlaMi11m2RjKxa4aI
NxrwQGWXKQ/3SthoqPU+zkpp+z+kfVdv60CT7C8iwBxeZ0gqS5Zk2rJfCEfmnPnrt+iLu0eieMW7
3+LgwIAf3JzU09NdXZUmSZlQ8HZHL67j198BoxX1d+22TIPMkyOUK0cKUxDI1RUDggxNzV10lWTg
iNZSdDtQX3Bbn/oxJ8emI/VOtfDyIpWpqyXSdyuGrmC2QQIORTcCAQ0Xtu6n0HqOp1etnwe7ugjb
mCaxjOtClMq40R+vzeQ5B45qIIYeZOfGKDg+qSUpS7PQQpqhZGpdLQjngDvBPioabbYSqtkqhZxl
6DYUzb9oe338AXfyJXjaCdcfMHqvA0wU+yGoSKzOX1YSC3xp5ckkCtaFQwSBBhCR/1J5szVBwZ+i
bmK6BZE2TAU2m/I3Zy7uC+Y6LE+gCI0kzHp0zuQdSjH/wWcCBy2hIolXACiRbrdSg67YLvX70OrZ
H++DXfpbxhWJx+emV+l1Y8o5qVWCFxTNnIrm0oWx9xFg2jXV8pC2iNyDlW0bqGFiU+TBqm5XOZRi
INmiQPTseeZrp465iNo6AMCAcuLZdvu1FbLnTN9yoZV0y0zeVBl0xiBl3qBsADSv8FM1nlEi8V/7
HKmDSwfZUnvt8S0+jsiobmYrVXjROio3aHV77fxTB+xDpOcZQ5q5ivyUe8ADC698PPaHd93ttzJu
7jWdr4UWSv617lRyqmdRZxMNU26g1iqTMIySZZ4zc/w6E++dAUYIEMvQrQMivVvLYZ7YWSCLmCWZ
dZZFK4AvTOj6vRRl6czNPRUgoCqpoJgMIvc72aBUyRwp7z14e4ETwX5UdYavJS+oAa3ZIJurpUxe
Loh4ecD9kB8Cc83tyBgEn14FkheLjdADxWmmX5GyoHb5LHegCjS816DXO3fuTrvD5OEsX5sdXZ22
6nq2n1WRlclEzp4UaVexG9XEAWWCTdouujlO7XuI12BxuFiAKpOBEB8tYStlBee6fWR1NRIUgB0R
u/jkgWQvSMW/olKiPrkIlXyD6fS6oIrJ4poF4l/zV3z/y3VrW5x5iE1E3vgilNJlBbgalK9vp57N
OMarGAaBk6vV66YDjoErpTPPFNIObKTuhksyh7JM5NEK6OSZt+dU7gAiqaDAkZHLQtZiVLUIFNsN
JB4qkUyREdm/KB1Kf+KSUdaCsIjbchE6x1wtDK+cc+TDwMaXLYxChGcQJYL49+3ARS4CxKiG5UYi
bXYs2FjXeiAIfCOoI5qzCS3k17rcotGfOJEpyVBcHB6KqYEe/J5Dlc81Q+2QxfvWe1FDnbWp8j9m
l4BgBLbLkMrB0wzZh9tvZLpS8rmIi63SDikjrJyiBmHGTpsD30wUj2AIz3FtyF3KQJDcGsqySlbT
QIitcJufmRWUU+nAYgk+0tNXTviCPnb4UwnDG3ujXdf0cV1CtC+2QGLpmuLv0NFx+un3T8FWJq8p
EahV+P8ft/fEib+xO7poIC1QqL3Px1b9hUdCIG5i9yNWFlKSgk/DW4i5SmxpBwIvtj0XzMbG56R6
GBgt+oqqTZIayZz82MT5u/miwRNfvR+YXpRtvEljCxX0oYUAIuhshF3fEs79KdpZJpFJe8CxsRJk
qAYhqlt7XRd6SpHCXteit3I5kGSuQEF5brHmgN1TltAUgtw+MeqM0mVD9O9oYxfk5fEOuKfCHLb2
1XeMjl9Uox/Z1bADNuAoAeG8gGoxKaDRiMbI6m1R6NsYeFcofljn5vN4nMvNTuWJb+yPrvEiroWM
y4Z5J8C62i7Nt3jSJD5IiBMbwwchrenpR+fz8binyiDXdse0RF5XgYLCw7gr2kkEHfh4gdPQNtx+
AbXMx8YmwqobW+NrVWy8UHUxRlXZ1FxA/PLJ7l5a52cWNTOVP7oxNbpKIzUQk07AsIQDVPQ0pGnQ
NlxvigbvXpKLe/+9AX5xZ8+lu6c91799NK66SI6DoMLFie64ZQKJ54SyO/aF7dfBD2A7faAz4GRJ
jOzMyzPJnIkY6WbIIx+G7dM0YY/ZZYWjzAFn55ttS/nZ4HjSZw15bvA2AlUxptrIG5kRZQeAT4nZ
DIBIyYw4dELwYOVnoF+nDIWfwMw/+FdWwktRNTV/j+RlhAqils+B7oYtM7o1Meh/HzNyV3HFhW7L
YZ39dFe7Rot3DUMDxkSPfAhQzybSmbmk2fQu/mdy5LGGFzGYZzDPgrTlfLPsAiJeADrmZnlGJkL7
m8GNfBLP97mvxdhLZqyj5xE0oAfa28vHh3KqeAfqSJRLBpp14MxGU9iwYcoFqRhbL2ZC/IOrFzuv
JWVEKBTpIbMHitNmeaYNAFIz1+4EQgdO98r0aCo1RnGcUBmcrm5WPyjJoaU0Nnui1qt4GfeU/oa7
5LNJQQMcFFR/PPDpS//K+mh65appgrjEwPOvwkghNyrhUn2mwgurr7XKyM1jQ47IwutzzKfTTgIF
fIBEkdpBL/7tpecJjAvhQzxnQvAdI5EtJLoMynEfdPreSVVfCpAuliG6plbwUnmYAyY6c3Am4BYq
nowgNwBEFtX3MVZOEcOmi9k8stqa+OoCSJyy2DkGgF04vrT7iQKz83U2WPTiSlsEu/yQZ6C+FU1Z
XcVb7qePDGTZyo3vLeO5LrUpTwZqAiSd4EhRcRhti8Z3ar4J2MjSuBItpAnyF1kXw7SfggaknEMv
TrxjRVDd4kSLoGljx5iXLufETNYkpIXbbtlHYUwAXDqig33xeMP9iRaMnRVmHf4KtoCxHZ00oUOm
qpbL2JLRwPhZpyRhniKHaKhNvnBvdkbYnyJtadGQNF0Hq9w1gTrvPVp+te2CTXXF13Ez95EeimsH
lSF+HbzyW/GU8U/g2rPh7H+dyMAd4zbHx58+eZ9ef/poSexGCMrKrXB1yzpIqmjWUDkBXGLH5mj9
YfxVnJFk2Rzm9JPvyUAQl6nDZlBQGICvGN1qXtAptqPAB9oyVbYaR1AA0r1af0qoSCUQgC5KgpRW
9u0tCsv2SVcbPADe9CssSLH1xFUlzSzj1KP55pNGQTtiWNetW3xSaeqdAajtj7mSnxYxum2/0l9x
ifbUyIRC6aKi/OnxOgjDcO+20NV0jLYQ5AOAs+V63Hcr+Rh8XMTfg3dSNvIq2no034DdsDR+aaHT
dQT6VWm156hzoALF701e92a8yNRzWYT/0gY5XTRJ/GUnr14LLJiiyi6LEkt0uyBb+UoFur/SFqJL
DV68l9IbmmIEr8tyavNefK76iH3pSjW6JIIWOjP3yZTfALOEBJZwCdiev4W7+poOCAMJ76nEqkoX
outFEtNAjL6KkpXOdc625PFiDHt+tBao9KNICPle/B8TWGut4ldSoSSWIijiSvU4vA+Qv9AVRpOo
kKkRCfNwLj9yzycPLA946wcRbYCm4IVu7w6+4wIurcrE4kNdlkgOtQBZz5OlcMrRwrngupOoZ7tc
3gjcUklJkCM2U2cmeuq1ApE3YOKBVwT/2biPWOjcjpfSKrGYpczt+Jw0II/ZZujm78DATCudXRWi
EasGX5l9StIvZeYpMbXz4ER5BYB41LqAy7+dBtF1eMWVssT6/AxAzxC9J88lzUzv8/EaT0AzVdjR
oBOAzIdydzmkMS/0rIuRAhNHMNCif87cjJTYTRlS0WJGIhntLRINHCRjcof2vSG9BFpFM8mbm/aJ
mwq8XUifg5dJkbi7QctKjfJLjLUHI3OyttZnRl8DyU4QpHy/zLRBTvl8sIgAQQPiI1nB7Xg7xXnt
gk5E6hI8SRGYIATY5BGRYyrtMxuaLEqMWJvMBWUTrws0XKFpB5Eomi/HrwtkwBiuYtnEatgUGmxZ
pxC+4sRlKtkdYZK4I0otOAbQRM+N5tiLvp6F6U3FRjhcWGyEHip0oEeXXc1lvo2Tj2+wbfYV5STm
O24BbdJj3kYhicsTVyMIoBr0N/bNV1lDSVO3oU/A63Ygae4is+sg0AHxiIHmakOnBz9dVflbTfAA
+o4hM3ap2N69KC20tynrFk1BREgO4OJQEm7rNCGrEY1v3Bc75aWXPC7qwowURrSEOk5V4/Een7rQ
ALEYdI94DuDbMQtlCPGN3NbS1Epc6ssGl2KOez1BN0MaUyb75N/wOcyaBwXCUwM99oqj8mdzyUwZ
OFtAqH2QdIH/8/FXTQXJaKTC96CugVhQHGVEBsx6Dr0cx9LEdKEYkAAH+dleVhatS8u1s2r0RrHB
bG/0wkwW+C/pdOvZIX6AtkpE6OCuR83hdudnlSOqQRt7ln5574x4tev1cgXGJPChYSLIYdBnH9TB
XV0FWcQXIfQMvaYjXduk0bfbgUirBlXMGxJWUN07QoTmfI7pOQX/fwwRq/V6Tc9zj4r7yw+nZpBT
QkUG3z6+/MD5HGWCZtvPXPYWNw66klaB++S2M9HP/aV3a0a4nRrXTiQV9TH7uWIlwwn3BbCy4Del
Ub8Rojn1t4ms3K21kQtykgy3TwBrTqN3NF0p4NEpftPtbreDUg1d/XyhstauW0q2/W/wJM1AaCdO
xq39UajHISvcsIN9XV6UHtmZn0MiGilK8enplUU6UEZUhZYYWpFqxtnf+/pb06NIT+UDVQkG04pt
iukvFxwCSZ6xcR9N3toY7XPHSZ0IbsV+Buw+q9AfOkddOHF9wgIahlGiHmoG0mgBmaa1IXyZMM8R
xJp+kMys13s0FH3vIOIm6XMVyfuEyWAN4fFQEUcHw2jO2Ex2aiGvmGcwQpC2XIE3lHTMXsk+S/m1
kWai38kVGnoZcVcNPbejEMTmc7FnuhrWJBAyFItIeRG6ZM4N3me4NHZooR96WPBzTBvX9Q1QajHD
gJs/MKKFulXJGhpWQBXMWJpyIJgXUVIGNgK8tm5Ptpw1qlK0NvPcorzUggCvEEhR7DJ01j/27FMu
5NrQaN6EAjKoXgpDoEXHA04gtcgSoQUXH/sVhrMZ2TlzI49VFJVY2LnGDDIwwamB0hWDE4xH9hdH
weVI1/Jm5rU8dawQlwIyg6AJ8MXRTOZCJoS9iAGGGjgIGDS84/H+eA4n9h6iQG4oWkAlATW528VK
w6KseC9yrFDOX3Mv32ZoZyCuFxmP7UycKDRMAc2M4eDd8Vcpv3pSqYrf+HWPDuK4SNa8wx1sKbho
sfcpgJc1i2oTjL8zx2oi/BqatP7ZHC1YK7auK6hoJt2ZoKX0dYfgB5SYf1ZksSK4bKGNZu9DPGzP
MyHvX/PM6OK/MT1yV1yOsmrZwPTlwtIX2XhpaAcaPYnoprnSDHzC5/Pg/5F0yB0Sb0RdJpVOywVS
hcVyk+r670x6dmL33nzRsBGuFkBhBM2XysyxPE9byr1t1BK7zVpOj/KSFsVcF/ukOTiZ4WkFLOYY
+eBzKRhzIsexAmTyecOrJCqry6DcAGo34wamLldQkXAArwDChMr3aGg8ZJfLVkS7brXOVFo4mFCB
xCppV/6hfIp1yaaFTcoQF6yDahwE6GwwloofTZaT5A01wMdbfQL1ATzh1feMbg/g9LksY3jH0iuD
u+x8kfqmsGt/QY7gUHsmxhyi1/FOuzY2LMTVurZOLgV1oaFXuV9kp3rLcpsPCdkkadelM1HMBEgN
A+PR5SShSXsQvLy1xbQlG2VB6A61zV1POM7ovr83LyESVN/NUpgDv05FbTf2Rol133almvVgr/FX
dbnhFCvYuLWJ7nXIYXn2EkkCrwfEPdSB39MFcVN7B469RNqKLzeNwQLFxqyV2FAkRm/jbWArM3HP
3yvybvavZmT0tujcsLdBR+5aoCvMiGai8gEGGoLw8ttZ0z33zvt6SUrj5/lwME9bZhHu6fmoX3ab
5Vn89A4QB6VL2/hW9EGicZm9Pt6K00fj3/eN2fNjQUl7yFG7Fg+aafQGvBboCYUmtUx9Ze1Lq2QN
xSmkI1a8Hh47eZc9o02j/ShPTEw7dFO7T48/aCLrdLOFpNF9gwSJ5zUFllRSd6X9xjEQgtSWgp3q
TalZUmImBWkEJKDYXM8BPkx1QVe0n1zdqbVDQnu2qXfijgUsBFl7PNTRYzlmMWc7uc1iNnIho6mu
wRax6F/5J4+ylwa8ULYNzVx25sROXYXXFkfXUhfzWlS6iWsp+RLt5F1hhnrcvSM/D3K7/2S6UY0Q
BiJ0BTnN2xNbIc1bSx2mOxNNIaJ8pIvnfO8C8agZzT4ksa64BzQ/KP6iN8BLGPZUe575hiEMuzsj
0DAFIn/A+/xl5q88VNXJeaQlFZa8XPQyWA9YYe07H41DMx5J3thfocq+4G2FhGxBpbm65ESG7w/e
DVUyxDe4ikZeS6rlOg5j2O8WEsl+E8CxSAI0HqWBOXPvT3pITDYSPmhSGzTQbue77l0H26lzrYiJ
TKd4CXojsl1AX468t/FlEbc99QRwVL0B9uwwOquAROVlZsKnYrrrjxjFxX2qsW4b9a5VKWcwe2jq
kvO3akvURO+OgXvsukLnEk8XUZpb8Xjiy+hbffwNExVZEBYP7DUyrotBMel2IoK058K+xDegHmpG
oc6V5E2g8T7eW5YVmQFYd92B9X1OxHB6BYZ0Mhr2ADcftzW3haSCrUGGx6PQZEKnAkPt5aI2jA+J
fiefc6qzk3cUgpz/tjdacQ/E/1krwV611ttt/hw/BUa5VZbJTtbdj3wp7Ps1s9iDHyGlISjRq08H
fOVzSz51xtBjBEkDvFfRCjY657mTV3wUFp7F1OeQ1b2jkhtcQnhnrWj7KNg638xamMOMT0a511ZH
t5/nSn6b17DqCtS8vO/cr0G3Ev0hwz14wcs8XnVUAVuu7BlPgKKSDtoHdG/tVbT/58Q6d6+bOZGu
Ke8KwLUkiQg6BznZ242npUGpRUBfWl66cMvnvNrE/JsibNw2mcN6TSS2ByI8pPOhSwmarHF7cABh
pj4UWKT3GsOD1Hu38wioQOgeGi4S5f6TuxOOBazIA7bzTipUy6MsFwLGs5LKMSTxy1GIwBspQO2a
ZlbyE6CdXmEwyW+Z/WTbyNddyF3IIkULeqjNPb4nXvmYXQm5XvRp46U/mmfUwrLMc9CkqpULOVxy
7LEBga80c4ENvnl0dwAvh0wMDHAS+PFuV7OFwIAQdoJv1eWaEWgJ4lejc5/U/vuxvxr+zsgOMCvo
pARuGhqy44o6LwIDXEpMaAVVqrfgA0TCR6xW3i4Xlh6PDgjR1x9bnJg/kFxDHgOEwcALsmO/wUES
JGgBt+fpoVx35pzuzNTmvDEw8sB54Xd2XMFAsu83sc7/gDwnJ4j3iKZrz/Mkm9MDGpjLoLeBZPto
qbIYIUApwp6IfobiFS23cb+Gvsvjaftjnx+v1CAtDN8OmiJ0gN3uCC6Kcr7I/Mh6KQygxEpdIT4o
j+ttRrgt3tQ9OdWAlj/FUCKIY6N8gQL6+rx8/BWDkUcfMXpxukA5OXWFjwAdjCH2LRTpPh9bmJjN
gXAIGwOx6dCYczvMhq8UrinQ2Mu1uLj7leeBUjc7OjO7cGIgA8EdYhXQZ0BFYfiMq9gsj+0w7RIM
JK+jF4UtVZPL87mmi6kI7MbKaDC1xomuWA4wJe1Q12tha3sQdI0uIbfrkovQL4AHJsVcLHZfAURP
09XYRndilYu526cumi9ooEB8+7fojz44YZxnrsB7aDXb7D7hRBDhQkAZaQ/kIcahR554GvQh0asJ
5H0FGQ4/OHXtWw7JW1B0pO5x7j1+t0fgEGEIbSwDUSMY828Xr1b4MEvkJLa8zofmUAguEGeBRhuP
hgE/s1HuHPHI1mgJRXDZthBHji2uUHS/1sA2ZUZFvfDsVq/Yr8eb/25XwhiC6CEtqaFzQxu5kiRW
ukLxABKq4ayc+rPOi+/HFu6LgoOJAf2AJn3k+selypQL/ZrjaoAVga5wUROqLxfOpr5kOk/8ZsPM
bca7mBwwBxwv4CzAvAyM+mithDTzvSAUU9TA4bBWtc4AFA5IuEyURU8bHcHw4xHeP/1HFkcrhmK8
3AaMkFro+Nl8OsRb1NSjP75Zk74z6LEi30safOmzCPSJ1RuSfrjUwJsyMGfebsvEs73Ad7zMwutG
f9c2NgNGcOLw+ke50Hz9e67ecHfsMFAgKlQkloGIw2Pj1p7jJbJqt01miYsExW5QO0suRdt3+tPO
ZJTvYsuRpdHL3Y80pBkVWKq871DWzxVLzt0c+8fccIbpvXLJks/wcT0YiYjY0VhcyhqxVFs/Pt4f
c2bGV5jMBHxuc6BIMqCm6vhIRGtGAFb1N+nZ88zHxu6DkWHm0HSHIoMKh/V3q18NCnGiFOB4ZNj+
8rv6bkbvWrGvVh/14gzlr9r4D8wNZPQsRERE0NeOBidDvLFMAb60AH5VyMb7yBKzEPVX0HidHV0G
QfxMnHqf18IAYQn+hEcgCcdyu2qsLaaF5zS5hepaR8BLl4YmC4rPg4KsFbplxWcovyW6YoOD+lwy
p/Cnn4so7/POo28Y7Zzai3o8AcvcAgdD5eygEptGpHQpTQEUaCX98SRPebTrEY/mOFWU2s60Nrdy
01mGm3BuDafcyPXfH3lMtnBVIZGL3Mq8Fc410XemmhG2eGsDfSk8Kc/53CYdQu6bqG40fyOPKRVB
wCdOlVuxtpPkRX1heOwePzpm9lorgJ0lc6nA2W0zilF8JZWCUsC2EZIdx+h9BAzqK/onI9P/Snki
1ockqkgEQc0Y6EDCMQEV3gCVkWaPzF20hMEDUYxGDCRtEFmP7tyyCQBDZKLC4pxT1OohGBAU0NXb
tGyWfnPsjbka+z1sHrcgO1BLAJmNs/+XybnyCYjhOxCT2IXV5hfQrPNW+CohJRkNWHV/rxJlF2+a
hvRr1RSQKHq8eyfiGXTIwh+BSUtEi+jorLBsLfihphVWWl18sIXocn2OUqKKM3YmrgyZBWUotOoQ
0dzxAQHxF6lcEpWW7596YQle4XyHjQS2znamOnPPsoD5xGsSdZlB/kUd37vIiWQVg9y5xRrgQzM/
gTNSTGftWc87H5o65GPNI/tCwUhL4oVziCk1Tuf8Z3PJiB6QZmbgU/EHPge5KBagSnj80fnts06T
7EYuQfpA3chkzCgz4q23UdpfrOwyJNWi1zZBuZL6JQ+pQOTbGV3cq7/hJQ9mnMl9OvJvbv59zOho
O73n102ulrhUwR2x+WyMGlhX0psg8SKoeBCoc4JM21AIGrv0zVzqZsKXQY0RewCBJhpe2VGIwhWp
XDNpV1m5zEBfQBPAQARairlRDpfMyIHJgDviVTzADRHg3V5CeRMJdsUMZvqccEuGB8PnyltoNSki
wweH8xLKIopCnN4Qm0UGRDU4HNA3Un+ozasLQiZxU4Eq2317fNbuqafB1YAmL35QAx1+jq4KPOb9
Son4FhSJRD7ZjNEt6twQvgJdWYZoZnMW4HDoUtpk257Xm8TghEMI6kR2qcR6E2yACK8WHaenxbcN
niYDXNl+Ytj9d8D3Mxf5H5X57RzefutoDqMwSALOYVurQAcvzmmpv6NqMCAHejRxesZzvEn3Ej2H
FJHE9+OJuifhGE3UaJsiy+ipSda3eLK+h3TXGchZglNa/xySp887jby/euTtQ1pw1KL7148Z+/dw
bNhHzziyeiik4/k1SkoxmtjGaia1CNOakATQXIsAPwxyNNA6pqNLUPi08W/G7DCl4ym/tjo6HZGg
laooaa1VtvtOQnwWgrtJW0bo7Hw8v8L9Obwd3yhK46VeFL0C4zMjYh70946C+czo0S9WAn5h0C2y
1J88MtjRQqM5AQ86Goc3FN6azOWp7xtSRnM9fOvV9Qfyn1bOOLsFF3y8FV5FMLL3y1MIUy78UUZL
bDjnGy3x+hFlA92Y5U29v/FvJ2N0KqEiKkDTCB/gZN8c2IohpCdug0oEs/Fb4KcD8DN05m79yfOF
xn84QgDQwZk6fNXVsBnPSXiWYzBswn2Z7vnpfcV8lSvflEn68SEoQMPaB3svkHABBl4G+LTHe+Ae
FTTMOxifkI4cRA3Ge1xyPI3vVaezYL4LyQ6Ssc/B2iGnH/F7cVqF5wUaBiXKf4r77+UvzelcUf6+
fWv4AkCTQEsxMNmMyTIYEIqKdhR11svmcth5m0/BzPYHlKo8cko3i8Vib5w7sl5/FKu9tQ4hkATQ
73FOQXVY3rtTd/UVo+XnwpJPbD7EPPC0zl/B+kKSyps5cVMHDssJqodBJxi48NvVBvQgVcCz1Fle
b9iFYoScZjxez/sAa6il/7MwOtJ5YSeym2dgJ4tAkgPhMUHAwQ0WDqfoEtQN5G5Okk66jx1vTY5O
Ltf5rQb+yA6UYS+7HYoFCdl0x8tl9+7Sw3O2e8YVr4NJ+tSSVU9W9sohz8JmFdEFIYZhJRyx3DVu
O6I9Lc8+WRvxHh2y1m9Mv/XHkzPlWQUBjR7oy0SP6DhDKDJDgTbCYWtAet1IR79/T0XDi9SZZZ60
A4ZDvB0Al4UC+u0y+3bf+9FwplLkwofUp4rgipUBoCh/H49oatcOhXX00QDoBTaxW0upLaR1pwUd
mqa1hkgSugZlviE1MqD/K0Nj2vmiwdyFwyHVojeb35Qs+GMuj01Mztq/sYwpfZHjKdJK9DtLCaAU
6WwjPAy44NVJ52p1M5M2BhjXleRouE07qxJbPLBinMM46dF35K4ej2jquF+tzh1Jb5l0TKfAkN3g
TaWhzp/McdxPjQWqdQhx4TqHtqLbDVCpvJiwYd5ZNZhMuRDgUWcPgZLH4/gDQ4+d47WVUSDUKG3D
ZzGsIFUE8Xg8Ti67A2sczKd0WZNTuzmdavpWG28fIk8+WKKjP+PxJ0zGgtefMHKdwE7UtphjA6b6
BeRRoBsGp4xpHk64qhZglBGOMdl+GIl+XgJHEdIZ1zG1lEi/a2jj4VXgG0ZHuuPRPvi3/6sWIPEk
JmowwzMxvZL/LAye/SoSgKyT7PgtBlgEwCy4uuy8pNwcQu//sZL/rIwdhhTxShHCiucvI/KySwZ0
wmF1AommZ52apy+RgDWOQK5F3yPaG+YSPRgz/nFmqH/kKVdDVRpfY1kVH1EO/lH7kazQMR/vlykT
KOLh7fd/+JZH54Kr26xSnA7nAi3cRSyZdqauMm0OLz7xkkaxEJge0H8jrYFGodtVCwNfFCq+7oF3
KUEwkwBliw50fRXsiLHloUWdr5WPlC7nmssmsps3hsfVtYFTR5ZKGBZI7i7kDy/YFO/sU1aD5GaR
QTL8Kfl8PKVToQWCRHZo2cSl9hdJXq0ay+V+KSRFb0UAMXWxIQIU4FcnvJPfA38mezNM29jhwA4a
+tGHyuKRfDutcZfFWdHwvaWCBLAKzxWX6qlA2AvjHzUhXUfZXM/O5GPv2uRoJf0yTpKoEHo89jYd
SF4BF4Iu+rugP5uORaIKPJNEmMMM/W31u4GiNiQjQ4GehnEuoOHjANLWam/1gamFZtayBMSbeiS8
eiA1ZLdVBcGnOZTWRP2BG/ix/9vqcBVfLaVTQXBey+zeqkFPJJO4NgAiVkRaV78c1aIn74kDD0B0
sfnl4z00ua5XhkduNA/rjOVTGOa1J2/N8SQM3tjkzRUW+Rqsk4+NTQWm16McbaJEscF9GA/GnGPD
OET6SZNF2B7nsCXCEFTfL+KgHTuIzEjjakeA7lonEqTe2u0KujGRRVrWz5nFGAt0MVLPZHWLo1+d
aXwcI7iIapkufn2j2hxnLqnJAYNyY1Dow0EdN9hymS14jab1FjL1gmqWS8GlMZ2trEwu4pWZ8bwW
SSVqHczEIAc6dBlp4AhiolFVeyn5uSMy+UQGWSQ7SIkjF6MMV/PVZi0qzgOyzGUtjqxWjHFyjOfD
5zukTd8Pn6vVaQWGFdNhZnHJ9ze+AjAbSmbI0aGMqo5eUllVxVUF7lmL7XmLkVIqCXNe7l66DxsQ
6XYU31EPHHSKboeWQMcpyyu/sRDR4CaWqfbJbXATk/iw+omXX6+QEAd+btBWPC8tm7jLjzW42o6K
7rw+PisT+ZfbTxnNMhAGqRI6QWO9CEQ4gAGEcCYecIAQRQsgpVfsavH6hh65fXE4H7M5nOo9jmk0
E8N9frXIKqNEcRfAvGpdul8QANADR0CTDs5McpK3X6/iQSZv+z3YtYn7/otq/ePxT6/2v5UYecQ+
EAs5KLESafcalYdMmamVT+zi2/kdeb4SJGKKI2KAqZ7rtXkxRdoP3VelQ54M6Iettmu6XH6rhjbj
ciec/a3l0XFVK7ZR8iRsEFgW4J9i8SLVNUePICAbgs1FgQhAuHC5Qy49hfEmSme7je/d4+0HjG7W
vlTZvgkwtwK5BPt3FGNc/VlYrlZE1BcGa67T9RkecS7KnIjNbuzehZlu3wbcYHdTIzQD2VdoPv+c
/FfDJmvqGkvmaYlm2cf7aCK5f2t09FSKGMWP+ARGGypVRG/1991nfX4Ojs/JerVaSMZriOR1TFjz
DcEhqbihBA/6xbnIdOJSuv2Q0YOpk5o48f58S2YMx7kx3t/LZ41ACRgvJ5k++/ppEW9ItN2+Qetz
Dx9OgD7A22nxPbMF50733xa9Ot28VmVJEmPzM8uXC0gvMsRWMjVXtl5uXP30oxhbQ0GXP5TRrPVR
048zp3v2A4bjf/UBVVt3UeRiVfhdqYOODNEd7g9MgkdWLVmkyycICLwaxhozEO6O7mLmBX1/M98u
xsi9dZ0qRTUD+y7aC+1mo6YWB34TO6Z+NvOOvCeeu3Wlf73jV2P1Va1qtcGVZkaEkt5ONA4rg189
Gdx6T3lcJPrcpp+d3pFzA6N9WkFPpbGASpBMTl+5Z4fUQ1yAd+UJcKftNtLhuNfo6H/9hrqnfJrr
659II99O8cjNKYHNeB4/nHaQGmwGoALQCuw632Khgw187WbQ23h6fa10FRQShtCRQfEWyumHlACi
jqVfLmeW/Y9G6zYyvP2okesL4ihz8nr4qF1jHJBrxN2O9Odp8UXg+Lwn+HwHu32OEfTv2fDA7t8e
udoDveYyUTDYBYniLiJ6ud2ZCnptbf10ak9bwhyxFYCyw7t05qjN7PQ/p3xl2Qa9jh2wsCyArh35
KrNLk41XQvIn6M2k5o3H/nYCNnEzw2O4W54XiRulsJfrl+xjJ2wRD5JFY6JE94Qhnh1Tn1nUiTfb
rclx1AYeUiYIYTLV7Z29kExvbS/Fg73p5vzmfRbj1tLIbYXR/73Bhl6t3a7egs34cIj16L9I+67l
xrFs2S9CBLx53XD0FEWBovSCkFQSvHcb+PqTqBt3ioRwibhzuno6OloxWth+mVyZukfcnf2ElFsq
k4NgnrGNtktqQUtLObm0ao1WmTaeKDmx68p20XGflHo8rJlo6bWaKUPdj3Tif0Wqm+elBlu9bYQB
ueKJKoiF8hMGun5+UvQv9fyW4R4znJ8T6A22C9tWGK+HXycGtNgChIlkCbxj9y+E2sdVGKbwksT9
9togtVno1nO0f1Zfgk63fWR0TmvfqrfCM6oWkMYEb7CensbHaqUOI2ZvEcg5AxnBnNx80mT1Cy9Q
yzrEJ/UnEUph+h5XOVkrA/CjrvVFDkjRnXXEAgtTMbvsN2Yny47WwKRIBCwFOKoMWc/VtyTIdbew
Ifb2+PD+RVE9mvTJqmcQ9otbDe+GRPpTC+EXlEng/PP6Z4ouUCw9/sdtX0rsgjVO9eHAGyj+Ql0H
dSLeKi+7VwEwXhZkQS35LmvyzK9fG+stPEgbEyRBxgltAvye2cn90iSNc//oyycvHh/7PBXFpIO0
LH9oItZhOGGpPj8fk2ErjoB26NRMKyKFmxaBpo5uEzJSyuixIBvl4vQr5nAAIg1dHSZ6WFYpimdb
73NVLLaP/d4LkPpjNVmBxCD6rKb1paHgqxayjyiVsLER1vW6cZlSZ93kAJUmkrJKbDzeEtzoH99P
7J3FaaGpSFuuC/20dwyGJ9F3CJUaqJyfGAObccHU79v13tTEVe/BUxVBMrSHq87a0nG7VfXtHlxY
8Fl8o1g4VeNW/jUu1GVxw4z5rynCjmuzumwpxgUO8qAg6Hc1Fk7TDHoS48HlNcJENXAZTnLeQYVu
v35AIRb0GmPT/fu7twItwUBe+6PakIN+Gpb0ombuKCDnRzU3ELxCiHdaf9JQs6Nh7Q2Yw8bsABj7
PD4PK9moLOB8szXRndDsyE+oL/l7M68w0PQiGiNAE4S2hWkfsxshomAaqXfCZtN3Zq7IoCY6VDUg
XSB/VeovEDaQNF9KKv5+J+7NTtzMlud9PihgFplTE7+dgZO5CyFBtH68O39zKUj3hiauY1iUSuuj
W925IMmWGkfkQ6LtC8jy0POnbSv9s7KPgVnpHLKNMcilj+udyW83geGAc9h2MktetfZm09qHwjrX
Ov7eZNaZJSzp0Xu7BGSZ296gOEK6bOwyBvnI/fMp1xAhyiV/gL7xOd0WhaMFVtT5C1t8JtDApNyY
Ga/lG++SE6tCKztsN37TnAooHdlfMbFN8zAWqn7Osamvamt1Xn1ERmw/XpC5qxD5QFzFIsTCsN/v
TfNFnuSJkA6O53p6rR1dAXi0cMsICdoh1QVjM4EDpBt46IVDJgxMidIketfcEFXIDHWBdMdsc5Dk
YQswCB6eFf0TNbpXFavoEmaP7ElpL2Ghxq01vatujU8Wk3ersmxiJHi9eCVfchnOjoIsL/9T4doq
Czgg9SLxxNy9f2tzsrKQb9ZaL8GAuR1FC2++UhQ9YECCXAqkRzX0tVBOjxd07gZBAxIEaUZSM4Qi
E0eH69K4FWKudZRXXPngNc6sQjREbd86brLGm/7Y3sys3pmbODtNmTCFR9nWETehgZ44EG9yic5U
T55vu/UCq8bMbr0zNv785qCI8SDVcYWxibrCWH1qFOW1ONbeQp1udg7hGYxIXpRs0Zh8b0drazlU
s7pzKAsdT1mK9moHfQbf7SWzKUpm3YUJR0TQWCeNr9mS2DNLz/i4Mya7FQcFsgngVxsRtZNnHAhV
GXJMWusE1GBDW8pHJktmk7zyz9ln8Sl0JPl8vJLyjOdwZ3Iy6iSQubx1YVJk7bx8az4Z7lMM9DzY
sinhCiOISMCtffrGYpmpIeX7Ij3lILNNbartY/eS9McacEoJxLffkVaD9HWjUp32+8x9FvH/hroj
RM5YLJ506t9BXSBTyx+MBGpFhR6odpzaTU6687ARUJWs/4Sgzt2krF7Ur378JUtfafcsN7rQraUK
evYu9G1MqqyDTRG24DipdbC7yv3u8bT8ZiWUQDXA47JCUxN6+6TJvdHSBjWSEiUTMd8O54rTGasR
j1E/tlRl/qahYHM2BRUE7U8pWrBfIdX5+AtmHue7D5hcIkg89LGQBkh7dIbYk+Sn939Qok5au5EX
dv5MfwEGK6ITH80hcLr+7pGbEyawec3XeIwcvrAkku9aI98JhhUeW6u0Ujteb1Vf961hmziuNUDo
di/orpUghD0r71QvIflsH5iFd2POB7z7qsklE+eUabkeXwV6y6vkkj1gsyN8ljGvDIj6qmDb+Lae
Owt36cx1A04diPqBsxxKz3+zNDeTkci5DE7hmDrpIGOLsnrawDlCSrlA2154fbzKMwdegPw8ILOq
MJIFTFwwFGDVOOsK6ig1E1xaRKdElKm7sJtnygcQ8YVmNThrAf4GuOP+apO0zOddFTB9Jc4IxAys
2DU06hugaspbUirOgPIqqvSQEusSI4BeeN/pcafoYn+Wy01VgbuuZFa5b3KC9XgG5k4a+uo0gJFw
1tDhMrmAQtXj+mhQqBOiC4paZbITpZycCv+bBxcGipVgFEYsXRkuoxeF7bELB20mNIUm4s0HTI96
Ega4kAEdTy5g+LLeO/NqeJ8ROf2sUFlZgdcVcnL8W8uSpN/ivyzl4GZOOlgARsA0sFhgcpq8b3zR
QsG9RDhVAruObJHbGftoZR0Hwh7lY7cLnqp1uFk9nvYZEBpGfWN1siXqbgCfEw/g0ra2YiAmSHQo
iGAdrZfnxP6uya6zdl+KDlhrt97QvaMvfMBcdHz3AZOgAHMB91Qco2O8A5wFSp/WoB+8B4jWeeFd
nZthFL6hpg7YGxT7Js9qn7GM7PUsPFD0n0koVNBLOrwMyarX1oq6dNhmXlSItkO2BdED+qOm4bEM
VyGtKDc4fqIL1+YjAowCybcnIhtfr6+H1kR7LKgTv89lhJEuTeuS9fHnN9eX4jOF2imwXhd7cHDi
3hTQ+EM06Fj1AhjnzQbELtFK8XX+xS8Ovvl4X82UaMHMBNg2dGuUUaVx8m7FUSRHed0DWqVYxd7n
iOr9AAiw9RHJxu7Ok45Du/Jq0rMLlmcW+c7wdOBlp4CviSKeClc8t/Fkwqs7RWxJxut+thC9zcSI
6KSB4AhAqRLEICdvk1bkDaOWCCtqYdd+itpPSV+0JTHyGTg6IqMxLaAqkMWFAt79WhaIELlaw+sg
kEuvd6Z0Df/IP3THWaC81yWrIO+D1RqsPuxUu/vgrP2LDWjDoOcfeKWLXWvu3tDmsDHt3c786Nec
KUK7af066Lu3zebntHCTza2AqICRH4LQYA6aCpspact2Ycb3TpyfQFepFYYWodOmhuoMnObH+2ym
LAQ9kRtjk31WoqmVVQIY2+6P8kdsgG7dIcpzvfqybRNd0SCQZMC5zr92ixf2TPRzZ3qy01pNaADB
5HqHtwu4RQH5tLZ/LvtRCjC+aPbmg1lLCzfY3G15Z3Oy4boqT91ags2EFBeFXMP1njvkl3Dh+pgL
1kUgsCEMD8okAJUmdmKxrpihxbRmSIClRqbLiDlAKc2uEcBW8L9cqzbVa2IUR2atPP2RXkB78bKk
6TNTCsPq3nzG5E1s3dDt/Q6fAcJ4Djy+hxqTy2+GqykeGaf9RK8lRfMeOF/XZw79hNLC9hp3zyQQ
AwQdf2S0WIBuYLLEoltlmAWcvD77rsJDpT4/3r5/wbS/DSC44NGd/RuBOoQDiqm0og7gHO/tWjCG
nXhRN8Duy4ATxAbKBXZpRuuiNBTbOaM0ohk/o0gAyNWYpxYNjDUkhHqkTpZO8fzQ/33Z5F1GCFyw
Ca2pEyhstY08ST1Ianx+PP5x/h4M/y+2++aVqjutFri8hBGXf+N5r7kUKbxLdC2l+8eWZoeDdjdA
3Udd6Glu1evRuNAUmGg/9M+Fil57YenBXzIx3os3gxGkSmpDt6HOpen1BAIQWNJjbv3FBO2SNdoP
ZUF/25xRo348ttnTKt0MbrpWPGUG7q/lK7/ZWwL6zDL7ObDhuBuFYb7x2B+rH20do6qylFmbXcJ/
tqfpcjkV1LZoWuq0srTqIGCpfbLyYD4e4dw7ezNAZeK5sTVDwU+Ezehl37VrKPSVC6zQT4z/wgxa
TpCEx075JSdHKxD4tAKlTp57ulp/eoLV5ucKofdjO3PBDvyFf4YmWyUZIvCo8D11VK4ykxTd2pJb
EuygjKRo3PYBHI4CJNNC/kcIFT0H817bojzlSqJVKHTt8eJFo8nCDh6t/jqNN1812UaCBDC8xmIp
BxQxX/hKjSw/LgGUrIE/8f0iOvWt+FkyqrAAJZyJtTEdqHqghxB9m9J4sm5OTgJpEFdi0BVd5fWp
4wOzKE79cJFSfgsh7wWfbQYWj+oOWg14RMBoD50momnKIOovkJd1K4BlAkMuSaoBMU4qKOkNf8Qa
rX2b+LUGkwvoOuiPnOiDAObDhXzm7Fs+EmOM9TO8sdOTI0mtBuEaoICLn8S7upxoxIKZtftQ+FBE
K6QQ0YGqzqBdFzbf6C5Ol3kkMRuLaqqI+t39bPs+37Ju67EAe7B6hjTxnjnkJHlyX/2FHMpcLhU0
lsibQcoWRcIpRUTa09ZL+WRwDO6VA6nJp92g2J2S6rVZuANnnDG8oBDiQZFQgp88cViESB5KN0Ut
I1zXjU6NCgg42pP4eSmyAXH07/kDehodrxJYGEQk2u/nr4kqsY5yOP0aFEv2Gh1c2axqJIMt0Btz
KomLmvf1YnBFasW8wnwWVHSvfUZbxmbVlMrEGwNDEvk4Enom+BJoZFuZyb6p4NfRS5NC3RA9Eqro
EdYD+F3PRAjNPyuyVwF0VBbIQwRxlsc7tVYC2ZRzUcvMLEH29k8URy5rQVKOUZFgVbNAV0WJ7Y1S
bNn0SP1EGnXH0LFsji2lqZU2QLISXqhBuqBBFEIgXtT3gUE7L5TX3dBpJyFpY+GYKRmNt2Kf8d6+
9IOSMWSfcQWScHzO2kOGOsoWxAp8eEzSWiqvSqa02VMbBqW2LpguZ2wvB7O8XrViy+nN0MWipdFY
4KBN3vflhk9kd6wh8K685zm2QHNK5wqclcaV94I70KfnpA/iau9Lkq/o5cgITUqpAOFsVgYhojxN
BOm5JotB/UTrEKD9mjKZcOhjt251cch7tGb0CSTwApeJwMTDx2xjSi4v+CuuVGkAWqeCjZxMjNv0
S5ISINkJ7cUg+IR/3INYKnIzxj+gPiDmJznpNHGlUBDzn5Si8dFT1pcCQ/iaLzIzrpS4x9SXNBh0
tUuy5D0FY5VsBkgYVF+1ynvll1g1iQf2qqFi0lWTiVq38RhGCi9gtPFD00cXbPySRSEfFaSs0EkH
RYMklA9tq0iBA/kFD21sqAGhiV6LaI56T9lqSMp7XqOM2txyyj17WdcMRox/L2pSSA3+mWsppMM1
CPmaXe613rYqkRj5iT0uiLtN1caSf2CaRpbe8GtywCMSpWvfa6Gua2jYpdpLPMR9TygUDXmzaJI4
M9wChMwmn2QavkgLFXqoS8b3zaYPedn2sjgIdw2v+dAJ40U3knZI0DDB1i1dNt0zMRJiNi4QFb8U
HeZbYRAbhiRtm1GzD7LUM9nMrYpEr8pMinS1QD8w6K+qtC9fPEgcCiGUU7QuPed5rgy7VCkgOBLz
NGZ0kUF71EpII14wZQWTxJEcyYrOwLfU3rqGyGoKtu405cyGKYVkW2Rsisnzu1qCZCq8Gg6tb3Wk
UoJmSY0hbdUlxTpJOq54AgNBrADe2xd9v3IDpmLPkkoBmRk0uVTfvU5Rws8hK3PJ9npGrlD4kIPW
bN1Y63WeD1rf4mQvErBUAhUPgwyWJDkom2LD+b0M0oqcb1g7rso4BWNLwWlfTJpAEIH1Gk8yBui9
fWtI8fgWpCw9/+iXuc8cuDLlIjNOvKI2GTWgmcUFPJuXpGWZeDA8NKOoP12aMiboWoZXCmofD6pH
Hf1+/MjMdGVCknekGUEbL4/7ZJJNjYsgyWiNTiUkehriuqa6AdIvPse7djVcmcKuLupaNrhtoury
voKGhk2poaC45NlqtanRYZ6bF99CSBeelh6LGUcHgBWQ9UA0TlE5afz5jb/hZRQwn6BlHbeQS71r
C2SXuQj8FJhCwlMXYpgDqP8CyhQLjuxcNQMqkeB7lcAVCVpx/t60NhRR2nEdiziE8KdBfaYV+ov7
T2VTRrbGWYGo0x9qd7mOVHx9CF78YMHvmHu+RqE8JK3AMP2LQ0jkizKKENQ5sRR3xtAmPeELtOXm
brvULc7NhESQiEFFAx6AxKMl6H60rISrEZBL9m94izQVYIjv1TUnm9x+vN9m0Jajmus/S+Oob5a0
asACKrAJi8RICxobUF2Q8d8akxreSrahwqijlkhQzgpasgHQTLLBhdG89MbP4y+ZXeHbL5l4IkGs
pHIt4UuQwx8/Yo8mL/sJXU+VsduE6F5bSLfNJUnuhj5JkuQ1Dnsq/B+DI1uy0bYEebBxfK3p6boO
/cOFvMhvEn6s6O0gJycorDxe8BosLOBln5/awd54hg6yzMUk23hPTJzVO0OTmCTolKahuJbR8WIZ
wza3xLWeGO3eWHJV57Yq6nwaj3MJnotpx6MUJrnaArvqZMQL9He/NMvX4TlCndolY4dWY/wJFy7J
uWtI5gDUEFFiQZljsnBx6GZ8WVHWsSRG556ZQd+c+CVVsyUjk5WS4exLRQwj8RoCiDsNp0JHSV8z
Frb9TAwHwp1/g5ksVKwwFeU53KkQIsle4zfoHF9C7eQfgQwEHcUWghx4WePQrFXTV4i4dArmNoqs
4LVBOl5D3XZyAXSZhge87zgHzTC1SyJIa4JyLLbU68HRo6V2hLndoiI5CjJQBADSlKRcLgpV7Vyx
d5iMW2fVlktY6/GEzmW20Yb/z8RkQIUiJ9LACL0znN0ILGEf7xb6B9flFvS+zxByIdoeQm4pOaA4
eYIT+GfB/vgSTU/erf3JPZZFjApRNwxRdaQSfTfG+0tgZrZqBHbUbcaGL1wuKwZ3i2tKf5Za3ZYm
eHI2WI52SawCK5jH9KDK2aphEK0/HuI4gkcjnByNKsex7EoFCXzPAp8s5KTWal5YlVu8/BeGUCIC
dx8qIsJUoFYqfUkchBBIMH8sb2v1TzZYorh+bEWYWzEE9shUA8ExtsPfv4FBHNAkU13gKwWCd4C7
9vq1vBpX4CzBWJToHDqXurdAN82cQGC2356d6klfurLHfTmd1duvmKxcESlJWIYMSG/yky/tGXnb
LVH3zC3crYnJwsUBBzw/OMQBVspIpPRABfWkbMAtKCwli8bM4q/RoOoGFDIIrwEGuZ/TOhD4DPq+
Y15BuiYrbgtMfviZrEElGgOs+bmwhDO5GaiM/Mfcr5xQ0ak+tFxB8oFQCthtgDOogT7PdaYjm7sD
h4npvLnH1y84bFC8OZ8asijntPQNk2RrlwReIg4+Kqj9vlBAXJSfWNXwUJPo0NspVR9BYzLRomT5
3AOC8JdFlgiCCICn3M+0OLQR8nbZ4AQ17plQ27ahgxOpBA5QjUST9jR9b9WXIvoEgp8UfvBDaW5o
7neQQBlC+3m8ErOpq79cuQI4nwGRnRymMhlSQNNHcKxnMTWBzDVnA4CiEk4y1MJ+bG1mQwOHi3cL
KDOMfkqrlGqcy0CpgXVSWU0sgVEvkhpYKduERsj2ifXY2szdiiQZhG/hL8Mrnkq0CeWYsm9Be9KH
UmGkdeCZQNq/PTYy5/sjqQnAESD0IHf8255045ELdaOGrA/Ck5gBJRUKeE1+4BpMXw04j/QiDWjd
rglKNbUZeyDh00ojU1VDXmS0mcu2I0UDxw4PNcR3p10EAMp6UcQh4Zsc5Is3okyajVJuMysc1mAg
QJ8w0+naLipJvwQCnivNjFQ6uD1QwZdR4rvf1Uocx3JYNKzTeh+UP2fxa1CLeAGIOHwkAfTSuie/
ijZ+JJ7roF2HjGsXIzPztQG0Lal1NVgV6I+pPwo/MyTvRxqAB1rqr515OOCAAhMmcEidoqHj/iOH
QY75SARmQtzvr4Bmvm/hcdAvaiESjuEFZ+AHPQD8BPVy9HZeFjbKzH1za32aT+09yPchmzM4tNo0
z51CEuWVZSwqnIIKLbblkurkDNEQ9GWwJBJy08hP/MpKZ2rbtpyMAgAlvRLq1NNMN3DNPjqwyPGI
/h6owA37kvAmDyz8wnBn3kcwcAArglhjJHOaXCyhzAaNXzMjv1JlXqllZL0dMyZom4FTaNEIaD42
ONfQcmdw8iAPfTpQVfJYhxZAdQJdW3d61uIqiwz62UQDUWO9BLIxb788z87zA8MdGcGQETnLdifa
ZWAisSdSTfeWajEzd76Mzh6koMHUPap+3288SJswNZOAeg/p8HcVNAIfVbRQ1Jo1AQwBfGkgkSAb
dm+irN1QK1scwIQwGhlWmkMvsbMwxTNBFvKG/4xM1hSKqU0tI12Hrr/S4MFwGmwSG0+2rBvWYOW7
dC3trE7WoZGBDVXbuAKKs79ht+k+sJayW/P7G1rg6LCDVgHYwu6HjIp6y3tKzjqeIn6FTWDy1brs
IpOJfyCMK3dWyHw3gQX9IZIuIlRm4jAZ9x0PFmiU1n5BJpQspaEwFKzTUYbQ5hoQtmF1ViZRDLj0
QJB0In7KWZk/ECa/xOHT47WYK+/JIuhI0b2FIiqeufvRN/GQqKmPtXDDcyNfcyTr7eaierrvQ6RB
PAsoC4kVC1lOu/Ih5GDUzVEAl9LjzxivzInfCCQnglHopEDfbEoIDkcnl4NYZh1eJgL7VFxKzQjW
lW+IkD3tF5Db4x7+bQyZTEEcyfymPGaKWg1ihwy+w6mA6eMcCSIS5AsR9riHHxmZPBJ9UfA0bGFE
q2wqX8A4z+Fdb6+P523O78LE/Wcs0wczaouKFxkG+6dXdEV7q9tLEm59/6RK+5iaLXwwbv3Y5uz0
jT6eAPVQlP4nI8uowiE57nMOxPa0Q+st/Hpxdub+/f7pkOqoQB8Bm/GO4HlyTypWDE4sq+S85bFy
nJLAG9KepGE6fHBdmZwZSCmIBLWZtDBCZAhQfdCQvyeiB2lvq+vz2AwlF0SfnYbMjhmBmn+LwIHB
UYs1oSJ9yMFDdusGEfMAvVaJsGoBxezcBeekmXRM9IcmcfPuoyLfEVoOeBeQshw8onboH9LTodZ4
kMP1UUiCquNSm5PartZzRLGg1GeQadHTPJGObAsXxUyEWLxkXKqKRg/uWHBrS0Gd2Xk/+FYoD2Ds
daWCuZZdSan1eOXmd8vN1E6uuqrNEg2VV2R96gr5LWUFaiekPQe996GB8NjYXEYGWez/7JO/8feN
R8t2Ql8wbcg55Y4zrAqaEvF6sIKV+m3xen0cnqG/fOh3KtjR/G3zEqJBYuEL5lyl2y8YL9+bL2hY
ES2+xbhT2SeVgdAuKlJHSdgVsZkPTyjC0XylpqoRlxZbXEVZM1o5NUT31PtWVINaQX3S4qWm7rnH
7/ajxnDj5qP8TELNU8bFEFcm7h920GP3lV8EGs095LdmJg95X9Wo4eYwA8ryUNgpvtlqtoBUZlIt
HNhZpx3oVXHsvAEr3DQc04ZRUJjDQktEgqYWygZbdGVAoiDBvRoCUcvuxJVP+FW8CU/dJ3Rfi7Gk
sZhln0k+YMP9+47JzEa5n2boTOecpDXqpxrClVt1lw7ERGn59fHWmsvojyBHVFBGfspfsousH9Om
z1LOYaHmaqNNkmtRFDO0k3fduF/VMYeixXm1YHQu8Lg1OllTdyiSvpczzvHXcM4qksrjFJfApBjq
sXXK3IqXNDRmL2MBIh3KiKf+BdnmPd+FgHDOIa3Kb7LUaCqT9xce/9kTcWNj4oJ4Xl4lOQcbUDRl
T3JqsqmTIbol/VKD2uzTBVUfPFoI29CvdH/2sGapVKEZ1FFj240/JXnLZgvOxfj6/Xr3VWHUgYUP
/QsKXGdDJ1BEjU6WmQXUC9AC5e1ymbBPEl0HS0SeS9YmU9f7XhMLGayVrk0Bbz+6Y54tQrd3vpDa
m71PbsY1LuLNtcUOdeTxLSypsVHDE/afitBs2080Hj7e5XO7AWg+BV7xiBeaQk/5svf8Gt6TE/xE
HigR6wDAvreMBRe4/N+8h7e2JoPKkHrt0qbkneHIwqfQAsJwXwI6uLRMz47lJl9K281twFuD43re
zKLcBJLSazAYocUiTFeCdI2/H8/f3Ja4MTHNiaoDmCYEFyYaELiaw+693aYXlTP8hTTIbNx0a2ji
TOQdONUkD4akAoxAnqr7w8UF93z5MWDNQENOxXNzLvyG0EBePx7krCdza3y8Km8mUqWZ18ZZyju+
BlEuA4sHRXEOZZYTICpLwqKLQ504Ei6IkKqWx1Cr0oprPYvXXv7EVJt8F2TPA0v1uLaCZlUtKsXO
75eR4ALcGpCLGH9+M0yxEouEjyveSSDhOCZ5DBXUn+KqzI/0JbakdE1rz1RzA2Ak2RoWkbdzuU9F
AKsIJNT/6gDd2+erjHFxRpGPq/WyPqfgjTCoLplCtuFCm5V3lbimoqE9acFC/DRXngHrzD/Tk6PC
8H1Z14hbHenLilaSNaxxPMsd5JFA42hBxT7VCz0CL9FaOYkrUALFG37Ls4THH8ZmbHE36IBP1vbj
nTf3IP77LMBR72cklKCrgeoH5A+gwYf8PnoMHhuYO79oJAGcGpDTEXdyb8Bjipy6Xck5HRKsdu4b
XU7Qz+69IPe64CDPtZ2h4ww9g2MyBt1Sk/uvz8AR4IkUvqjBfboGyFU3KFGeRk2j//9B4fFA+Rfk
GbIy5X+kfRlHXsdxDqBNXdSuXC0zKF+ZXRsZZVkQoBDBHrJgdDanjo4YSUDpleV+yX3krsK2fa4i
BgfV/QAwYm9WT9LFBXrXjM7bbLvk28+BlGVUCRQkhgVAeKc1xVYQ2qEHXHDkEC93+86OFVJYumeI
z48ndNYBRb0ZnMEIaVmUAO63SUHLCBhzl4PY8XvHfDPKuvP+yNU6NXO7DHXeN1jWLEs9eAu7bcEt
PNJzm/TW+nhKbu4lRqx6zc1G6/K2yWzxo/BeI3VdekcJyeHFZuOZawgNcsgOodkbSeAp1z0NKvyo
D3iQw0WDzkMaTSPFcBVSE30cAKIjXWSW+zRaJV9VYZ7F2ATdLfDgK2kNFUnq/aTeyIP99ngNZr5q
1C5GfwxqIgAATx7AagDbUzZ2tI1ZhKEIwN++VNefO6F3NibvXNMnrcynsMFUotUxiSUy4k6unK5Z
0XIfenvKGH6p6nnWWVlx5Mr/9RdM3j6IfvDNEAFYkfWoe7V2OSBSr0STwjvjmG3tetu2APjerUnV
UUvUknVRLYDwZmcaTAsgF1BExCKT7QY6noo2lO2dXmjfqavoTBguLOYMPzOUqG9sTFxpVclypRgw
073d2+HOX/vrynyHzh3+2DWhz8gxrf+SUG/ODVlKBM+VHWAe1UygY/6erPsTBXwwFMspEByQTfr0
0LfH6CBdXEW6DeSIM/I1gU1g5dunJQGwmQft1vC03NfXAALJGoArDXTn5YPSfHTpNZYX6gpLViZn
Rc2GrGtL7KI6CRJdK5qnKlFXQ4icG9sw1uOD+f+YTKDXof7J4yKenJrc/7+T2ei1sd8fU6uyA3Mg
zwSzCRLzZg1KrNOfJRLLuW2KwA+wNzThj8LOkzWkrNSDsAvAFXkTec88UPCPB/b3optEl4iJ/mNh
6txzAg1LZLVQmyVdr6t7qPKiFfL4gs0JVeWLttf2VK/JV6JT7FvQyBu8SddgcUd15fuVMJvalnRO
R5JdZwTSLaXx5/gR7r5vssxMXEteGuD7gOZEfhFZv9gKrczO9u6TOyp+mQfwwUVWaSdWbCKLixY7
xkp1OB2PZ2ruJb77kskWSNROA65mQC+NtxJ1cHO8oy93Pxz68L/ZbLdrMrkgZaXk0HKOcnCCIVfj
pGPI6to3WgLUF0i+QasNL7HbghNmwcP56ww+2g/jjrx5hyPcJokm/7X9/jLANmiWiL9OCNwOgkWn
5OmrsXKzJfXqe/cK8i6ChspUj/eeUW0XYWizzxXqOBw31u/BQTj5HlGsBMH1h7HhukQ3xio7qUZX
HkThnHCcAYxGo5IIVJbrhdWeyfRCau2f3Yk3BCWcRq1j2OVt6Cheq29XI+j0XRn/SzvjNXcz323Q
CZ0XwU5EaovdGNIAgsOO/FkwM3dbKqAuAK+hgnL+lJishYwHX8gdCzPS1xEaejY089jQGC7oBoP2
s3tYiLZmj8utxcnABjROCVwHi0X+lErofhH1LkY6ET357c7fa9LBXYKlzcXwKjw69DvwaFtH9fF+
MhlWlAuRAmu7bw2k/t4DqBSuNZk0aFsxF2Z0boPc2ppEOgHywiof9QjbGrK/dip69JVhb5iLwuEz
/P+INjAiXsUp4OCt3I9K9XtXKzoOIH5W1Ru7UHYaTiG3SdY2eR5Vc63K0n/SvQpmD/u0FV4u4uGi
GVmFq3BpVcfjNr0eoEcDNhVQswEbNA1Wq2FIORGj3odX76To3Eav7VHF9weHf2HTCjMZQgz8n7HJ
3d8psdt55bic28H6fLfeG7uz1Y2Frfv8rOktibdPL9/mq/lR6K+lTZ1YX8WmZnjn5XhzDuWv4lvY
UXFblaQpVKKjahRrDGoBdSum2z5KjFKLVaz5gO5DtG5sJL7xDW2g2ZFlvJHppVe2USpnl0BO2bWE
0pwdsoNyaLNg7DrLOxudVsqxwl8kaDxt4QabdVlUFfw9aLWV4LdMbjBmCPx8YNwxr2C4tsISEdrC
rBGuDLyN2vqUff4wBuQq1g1R9SXQy9zSqRrQD6jgAPQxRfODRUD1uwwZ+GowB+5T4F56xvJJLvUL
D9aSoXHD3tyfapgIvotkv9MqzrvY5HrQnvL/Ye9LlhtXkmx/5drdIxtAYGzrKrMOAARJkRIpipo2
MI0YA/P8O2/1Fv0V9WN9oLy3koTwiL61eou2MiurLGXKEZOHh/vxczCh6Ryz9GQ4fzqk0XwGCkkw
JKRR1JhCMBDxSIUKsJU/eRqV0csHrUwa7rSr1OA4+r68n/E3UydvoOAdaiagQx0vJ0NzoRsxmE9z
14jUrUw+pAAc3r6PNrvPLw5lNNzVGSqOtEjXgmuFUn93+SMm9xTyA0P3LaD36BY/n+0yTp1IC0vh
GLv2oICgvzwUC7uE4AwYU92n6/V6rz7B6whzkk3CxAUGGnWwRwGaCnc4joQ1xhG1z4EhrNYhhW53
0Vh9h/kGrc5yT3YVnQn3ppYb8lAq0i7DpKNL93yobahFkj/M9xVBy3RLH/LPQToJwg4UpZDY0M3s
KjbI6n65vDzJQ0w/crE6knR4aAzcd+jaOjectfA/JBeBRW0WevycuW9ls4mgsYMGDhKYoEOZeQMM
I7lkcHSEZDFG3yQSbcfgTUi2qpCbijaH+Zs4pnhoCzx4M9HXDId0PigmgvoryWCD1duutnrD7wF8
naExmIIenVkZbU9JSYrU82GlLwx3fePvwyVvgc7uTdRdKAMpS9yJS9bc86k1s12mMoNDJgEpOsCn
RVwT5wP0FU/y9RreVouhx6EddGGTMIuhFzSmWVuZOZfR9gOM0h1nRMVxTklxYuhwDqB8GhqoELWO
KRz8VBJY3ZciIKTiXn0boBihZQvqNf/o+HQJFEJhOVa/u7xXJ5Rhzs2O1rWXPC4GWat4jPO90rmm
GANbt9UXWrPMa6qBLD9VF7qJT2Dei3zLI88hm9KmvtdD8MfORCfffQQ+RkR3OsaPQvpYX612myLE
W1ZE+LfyqXc1U4ideIuc//7RQUEKnTRRBe02oCapoq4k3zOQWjTk/irOD5ICxbhiqwdm1q2SflvW
c3vs+0E9tz+abCQh2poN4xM7mjy0u0K+c0LTYbeh89K/hMqN2hjqewKyGcBYLy/0RGh9bnt0tFK1
q0kmY+wROATyRV2klEt27UNWLHPApS2pmCslfHcZsCgBqIfKBaCM4+68Siy7UAa/15GEZQTQJl8z
lapVhA5dtVGkAxcSBhauuu9lo4k9GYL2OWhdqJTxQBeGXlR7NmAAwbZnYZqC8blpX8O+6V4SnvXv
iepmzLo8SXNfPHoS9OBHEHUF6KBc8sCUqSwJoNuhdyW3hRFo0Yy1id2AjpgBujvAPb/RiAhCmWoJ
OvGOvvwgZSstuGPV4vKAvl9F0BKEQCLg0gN5yLjLroq0hsRdPeBfoHBVREaXFSvOC001vSeR2UTM
SJK59Mf3QAepLuBXB55y9PyMhVpVvdKrSpIAEAnzAFQ80Utbe9xM2DgRT8CKiHoKyFHA6Pf19jiJ
G+NGYq7je+JRKYDwj9ZFTn1pW3lQiIicRV1nAS3y3tSqhc8e88iu2J6BPU8O3uYInCYKL/gUQmSw
NCIbjY6Q86vDLcJKCWsmHp1tegf+PFO2QKucXhWmpdHeiiVKZuK4ifIzTA6gb7TE4cIYpwM4T+sq
XkaZrtsnFGzO0GOUTOG6Na5DU/4XYjdkoNHtP9DsC6D+GZ0LPJhU1W8iAAigKmABwpi+8y+iwQxQ
dAgQF6bVo4L/87Z5COzLG3ji1YZKJGYWaCMwvKEH/Xxu/U7hHA6Bx9FLKGpYYCNcOqvySgWRHZTq
Smv9ka2AvD/i2bi6bHoY1HlUdWZ5rJeFnl8WuWJKjkIdGlxq8yDwawDbtHqwys2R4syNUxyFH5zY
NwnHYZz8Z2pm18RcuWtmoNXYucktCb2HDpKHpR16NJurpU0epZM5/no0nBylUusl5oSwnYL4hVZ2
bLpXBA2dBu9ZBgdmlivMr8Ee/oV0z/kUjyLlEtF7FaowrKZm+CIZ0Y3cbmSDv0NwEc0p1k/dgMgp
QTkHaUF0IqqjrRSXSKxpegt0SnvV1kat03dXXqS6CXh04730xRwcZsrBnxgc046KvaBDor7GlQtg
MchZRLC3mMoG/Anyutm8OA/rCO+PuZf7nNXRTkKSuy2zFlZBb8bHRlGB6PxfGhk4SRQ85aBxPnbx
XCNWZRgQYG3E+5KTVkTozRL8kbJ4zAjVuBXjtWch/iwcEDgtxGDJOcummLkChvUaHVAZXY6Ad+IW
FUDKfe4aIi9MUt6PybEx2lX0Wq3cBeZzLm4aqgIXrIwXMQVrE7pNYWUQzZOeW7OyhefsMVmhhD+X
vJ+gvsB9j0frwKEAiuXx89zxOI95YAQEbrZdPJb+QmnWbYf2E2PPLQVUuK2QpmaCrr87ZSYamXB3
Z6aH2OjECbRFL4eJDNMhGm90w/d3ZO1AIvR1lvN36vI6MzW6ToJc4COOwNQV4B77vXpIEP8Z0hsq
mrPwi4nTgN4RPKwUZUAPfiGVT4ZViYqb6CQhIAWP70RjwZagdSxMfmElT1g/8/KdMfWKOzM3fM6J
uY50jto5GJoJSd+t+uhaRWw4G/6mOixlU75b9ocZi5P7Uxpg1oC18MCxnluExqafsbTCAN2Y1sQS
tW3w6u9B3EOlXZ3f8v2miBOzmL01JjcMRJ7Q9YieY7CCjgxDjUZowkY8muDM7PGECIxrEH4dmwMS
Ovu5hZwAfw25I3hoKJmDeVwavd1KLaw6r0wB+GBWypuhbjiVb0Z8hBbD0HIjzUT/L0RaNmnq0yZN
qEf2gorgyGusujsK0ZXXryNwWBfJsgQ4I92EImQvDo1gSLmhPBPoe3UmX79HqG/MCQVNHmwB2X99
KD8j+zyaLC8FmrmRK/F4D940Wi9XoVEveTguvLxATRvfildmoSKPCyalyxtkgtgHE3dienzamkwO
mYv7oNuL0JrPzdJ09rWpU9mn5IHPLesJOTFD8unTk31dbyEdN8doMHniEaSLqFyhrQ1h+/leaV30
XOkirl5CoeToJoYjgHcX7Zr75l94Yw/vgX+aGs204vjA7/YwdW+aj9I6c2nIUWHLI3haLqUZFMqE
RCQmF9k+fRA6w1tnZA1ZMdXNQ1x78mPxwt+rV61Z35Hr0LpTDXsjgDvIo94+Px4O5HjMIRP5EC83
EC1fH/ZQIb280hPZk7NvGS202nbwqZwGmDT6QMHFtZAlLLc0l0mYOvdgGQXHAjBtEPcaVZBqOVPD
TuvJsZRvA52y2HatFmFbbPnh8fKIpqJi8FH+sjWKZTquFR2Q68G5mWha0Q8QSH/1j5zVLTbxC5Tn
18vU+DRmrE7lxM6sjlxqjSpEETQiOQ6peZDIbpy1sq7voDuwszabHDKTL31veEvZKN4vD3jqtgKR
EV7sCrgMAHU9Pye+U8Z9FSp4BWhGXbu0OQTN02UTU7sEfAxINIqApMhfj9mTGyrvfRDaFRhc1AEs
q4M0t9oEbO3NpPImer2GJwVYVJAvHrI/o90olq6mMg5DadDm1d27D+js3RVg4qiXFALjb9igeK6+
QaSTs15JQb3OFmZmU5maztNvGEWIhSx5YGXUyDGRwTxJxbCIZDsmvf6gZ152LMOkAwOirH4ojq5U
ZlI5aOaWOE/dtm6PHj09q0tmlU0HfsMsyjpC5RBRBlXSkH8VmQTATFKj2EOzjCtkg7ggbUR/hxOj
LVYIIuSQXDl+ixSJRQvFYaqVc9Vrj1aQ686rUohh5331BJx8teqFtspMpnPyURUL5Q7EtdFOTPIa
6YRSTDMDTLBZYpBYIQgpgDRy8b+97ilI1Bw5TCFNl5zECrSmqzqA4F6gbUOZRMs0Uvullyruuyij
FmtUkgxy/biMBdqzulxrscitohScjTQSUrU2UjGqYnSzR3xjxTm6JCk6/QFpjr38hY+anKdK01SO
gT7a8JVhqgo6SKnV9PIunbwxfi0dtEbOT0Lj1+i4hDDGMbjLNICP5YMO0kwxodzKu3Is3V243kyy
bKIEcLplES+e2+w0pehilEKP3kYxvMNNYLp7wRZA2xBZkS3PHMSJWhzMobKL/mac9m9IfrSKxnoQ
O9idlrcx68UWajUZAEMJfZRvQH33kqQgDDWVyDC4xDZnbovp0SrIO6LWMbBrjA6HLPlOp7RMOkq1
WXP7PtmH9xIaeHLKr7CnVAKmqmJbtdfdHGZt+M3jJxX5ZXl8g7iJyNJe9qWj/iimRkhJbovJJqnt
ot7NhAOTHgCxBYia4VPlMfQCvZqgoW1jCY/hR73bVjWK+TNVhWlPd2JDOt82LO1EX+ZhI19sr8D9
AbIoz7z9cBbupobuz3p5+Fyqq3tt9m06OThAGSUBWGc8GYefn7hyjvRcJ7i9dLzyYebyARwCl29r
dPK7RxFbhbSuSobf3R2t9dEDMO/y758+4CcGRpGTKrcBmGpgQAuWju0B8PeY1Ci1SSizqSntyT6p
FKonm6acCdq+os1LYxtdTRmYW1mawXRibbfPNwugqGiTAYcDmsnNJltdX69Fah7UgEJB/fKwJ6Px
AX7655qNTl3rBmngerw0tANsu89nvEeoZKFxZ3UbXdnp58MTu7teH4Hs2C8JBIEvm58+9L/Mj9Gi
nJDypAkw9PpR2NwMDwDHhH5od3MogUq0g5ldNGkPDzbE/XifAvw+muoWvNaC4MOlhkAhbqHqIJul
1d2tQYPz7swReU5FpqfGRnOrt03g9p1MjhBFD9eqEd0uhaeZCRzugPHewdrBo4CRCXn30bmI69At
nSqSjlukDq/4hbHcvy/nhIwnsAuIeQG8QXpLQKjGjyNQnAtNVuEh/dxwPhevGY0d3Auv+tXN6qm2
vFstN68NUCUf62NozqQUpiJEAPAGfisIzeILzt1KpFaMQEtNOgbKa9a9dMkd41460bo8kxNAVYzx
xMxojBwhcaQUBN7rcfCanlHvAiCZMvp6B7FtnAeJ0g2312izMUpDCcFa6kOohYOAC0jbKlQDLn/Q
5O4BZgOoUQFIh/F9mHpixoudKh35Z+4mamylWiWiic4GZabmPm1Iga6Zjmcjlvd8flURVNSJ5snH
0tSUBXnlnWUcW3W4TOc42AiZ2q2oSQ20aDI6j0dRFOe6XMoYTCVWAR0i7tAvemJEq+ct1JbSA5pp
P9yhjhJRYR99WqBovwOHKtuhW9g3wel4vDzFU5UG1IFBU6QSpG1BnXY+dIdxuuB62FrmtjG2+Sah
KLcb+UN0xTby2lMgCT53Yif0obGLT2yOrmdNRla1jGATgQayH2DHos+4Yw4LbDNqv9GNVWaGtRy4
d/fm/cyApxYAzUCAlQCFBFjryF0UpTQwEMDfcoc00hcketS8WwIWnza2QEsWtCn42G2EXxx291yC
fPKOPbU+umMlv+4TSeuGoW/NfKc/qDxacqkWGJ+gPVzOjHXYTGPXiKhAGfC7yF2PM3S95rQC5yvS
kaFNpVxBYjI3Yk81w6BGv7ZmtoFZem+XjU7e5adGRzFQ5XdxkSK8Rcx+/+hsAbGi25uCrj6a3W73
kGw2xLg2lkvjfs5dTARI6OVH7R7xO2jQlNEpDrPACZSCyUfxE+QhTWNXJqhk2jn11uH7R5N6ZmZ0
YhLJjcIS4gTItvSp3Qca5pTzA6NzILNyeS6nsi2AXCOSBcsfiIjHT3YXgoNyX2fyEblIOlDl3to7
28ipN8grXs0cjeHYnQ0Mlxus4VxA3wSXzOiWCXs+ayLZbY6xFrmmV2FgVeNVM7fM98TrYAYKdtB8
GK7TcZ9YI2uxnLtafWxvwmvBJEu2RWb8A2xatm/I24fSkszC1Ov9zPD0b6dhZHh09mRfDmIwzTRH
V7l28ivuUK4IW/neAmjTunxRxXfWGZ6hbNAMkyxCb/Gqv0SSBTnnSH8SC3A7muwWstHb7NhVq9B/
AG9EJBrRxrNzhxY1uiYKE8UFznLvkpskMuqNfhSCB40ZngmNyDy6aVNbzozCB1vXMj0o2S4XSpqj
cYyjwTJ+gazgvtAXroh3rrRM0X679gHODDZMMBvRZEaI+iGUfVwqa1ZDABURS6ibtkNX/TaTGUXD
DgrhJfcAlhHkBSTL20qvQTHbcj4cpW9b5WQNhwv15J2jOz4KxZpaH2U02t9D5ZSU4MHeCODaw8eo
e5mzCs+ak5b7dk1/LaAECU4UqcG+Ob43Qq+r1WEBhYV3oyJX5UBSdcZnztkYea86QeEdshPN8Uqy
0ZWWXolzZ3p6G/4axegCAsNrp2UujhlUCsz4Btpf9X2ILUKzK+dlxn9881WjGRtt+abLYrkWBlsU
TXxysiSRJe+vHZpSwcgWzZVgHPS/rLk1GAU8BW9gBG+guj/fHKxTsqLkQxgti2pROVFEOyFsraRZ
5QxooLaESK3HzzFJfa/0fdlF/IreU0BGvzjLTjYlSwIGoU4sXRA88z36yER0qVzHvjDgfFFtIyCE
bG3l3Rc36Qd/k2sm9CSoVO0uT/q3XMroM0ZzDjxjF/Nx0AyV+HjBoUSdY8iO5aOek90wdU5m+qtg
+u0woojz57hHhzGQk15qS8y3lC1Kj8o6arZ+sMols3xLZKr2UI5IwMhmKDsou7NVqC6TN+GjhgAa
ntgW/y4A4Zc8XJ6F2dUYPf0Kz68SFfo72HpJtAyrW1kwvFc3vdMNBtmfVfXY+JsQUwLpLMUMuSu/
u738Cd9f9lgJFawJCPWg2IL66vlGhEoX9IhSuTkWypWvIEe8i3c6MUoIhadPshPTdinHNFplMkQ1
0MoRUP1W8B9asuggeYWmTDSlyMjlNpQENmm2irSSZzEwU650uAcHfkkE4ePsf4fqmCTGCj4yp8o6
aLGAyj6WVkppu60d+etQfi70nUwOl2fneyIARkFNMDBYEBWKbaMFInhVFpwCAUIPjtu/LfrW6Fvw
jmf+LiDPrcKDamediwsB0umcj4/Tn/NqBpE6fgqg+RDCFBp66CBFyuN5O9q7IeeohVyh+elRsh+x
Q7SAak94WNqJzWy/MoAi65bhAu0ZW+cWqCdT2caAeaBwj/9cnpDB754co2+fMpoPDnAvoOx7/sgD
bk7Chob8NUDWDpsZ8/gNMDYkjPwjATVCHXIwlIN50BfeW2enZSkF55wl5/KiZAa7IhW0y8vnrooX
l0c58k7fjI+CPNfvaykpeP5YJnfJi8MOPb/266UvmEK5ULiZ5NroNv1mbRSSCzynlVyH5Q1RzFHu
/KaBXlJlsvyGQQLs8shm53V03CFCxbeJjPbIeMVbbrHI+GUM3TwQ4QRGCe+/lK12lvbia7XG2wZ4
CxAeCAo4TL4e/Ce3juDnndqLWE2UQ2vNhi7PIgDbNWRCgIwUXueYZyZHOVANwVVAcQkQzHOnVgU8
OEsBkT8GkiVHhlwug5VOllm3QxDpRZ+Fbue4cQXnbWZ6p3YOcsw80oZgiQG29txwH2YqpIvRFkYq
z7lXqq6xWxEVNciZiZQwr3vu/JrdQ0ozWAm82i0TMWiMtM4SU8ujHL3w/TYUWGMXqpTsI6DVbvpE
TCw4iJe0C5Ll5e+dOs4oh6PPiIiKpI/RyC3jvSRy8Ll+sahwJ3qCnZhEi43LZsZJs68tPsQbwJEo
UIcfv7Hr2ikaFDVA15mbqBYZwQ4cmju2V6zgvbFLqBxwlmxt1IW/ku3GZCt+kaFgBurRfWjqK2hW
IGr3F9yMN/t6rY335el3jfdJIogOIfguVfxQWLSsF2XhWy2SO677rDZ4zJDY+MOH/ttb++/uR7L7
+fuLv/8H/vwGEcPcB83b6I9//8+qKPOXyH+Jf6NV/vFS/ZZ8/nYoX0q/KP234j+GX/bPf/z38z/i
d/1hy3wpX87+YIG0v+z21Ufe3X4UVVR+fQW+avib/9Mf/vbx9VvuuvTjb7+/JVVcDr/NheTe73/8
aPX+t9/RFn+yCYbf/8cPr18Y/t3hH/8n+e0uYf/4v7+9xO+/7fJ//Ff85qcf337Fx0tR/u139QfQ
iMBCAu4GLR+wpMPlNh/DTxT8BJomIPBH+zgyNENSOU7y0vvb78IPRNBEgEYDSq5INw8/KpJq+BHH
/xiy9wPvvz607SFdiU66P2fjbI1+rdlvccV2iR+XBX73+clGNx5qnUiZgGQZ/EsoO44upDrlXChw
oo+ok9TSaFymLwsSJDZcW14bTRn0KVWjCiReDDU9SnqPrNE/UEcmgzLKkW/dbCc7qisYpdv1z11W
c6ara8mdSLR25UBIEMqV0dxDasSzgc8GxFRD/xvKGPhv4AnPHVIoJV2Uq0+1nIYidWpB2Hm+28HX
h0WwdwmYfj2tjvcScQTPYLnj3kSakn1qYCPZkohIa1KI7X2TS7FjueiKuWrDpvepytXNU81SgBOR
KsH7n+87q+R9ZQMlboEbOrC4t9yRmw/er4Gwj0EBLFcELItS7W8511Gt2qslheZgoN9AXXQR1RUC
Xb7PuRhdymGBfJ/bF59y6IATyE/kDYk42QDEhUtmvNPw1jhxAvDVAEKBlUlCuhlN32MFqRKU5pE6
TJGK487r116V+UaYJ5IlqiVwNEIu/ryF/5IH2PpveVIkn+X54T53G3+/ST/iQ5l/fJTbl3T8N8+c
xP8fXmG4+f/tz2P2zSn8J/vI/Tf4vMMLS/BM/+loBm8y/LufnoATFO2HADZusEUBXKfjbvrTFXCg
I/vBg6UKDxUFNG+IiP/pCzgBPwKAZKgW8GCCA5P4L2cgSD9Qs0EuDQVMuIJB1OXPb/wfuILzS/OL
yQ5xOB4hsISCwPjSzEvgayS5Vg9AyosAeOFlKDddaYUR+u2dAITUJ3P0h/1T1/OVC/i1QTFOeEV4
PhVHCZe0Mi4/iBzRM9Yn9Z2qd8Qx/boEMj8XPEhr6kVlangbbeQsdMH9LJFlokuuXXRcHZuC5Hrr
wKlB+gS+zoBC/wWgd590H3FaPcFPuQ2FM5Zuc6mLnknnFstOrqMH8D60kUUK5q+6oA5eWil0eUMH
RH8dA2ut0kDSCpvPetFK24w9XR7vkKEaDxep6YEeDUodSOmeuyxcycwBW1h550llbohc69tO0s3F
iOenfphUEBSgGolCJR52ICI6t6KXfJSTUmF3ABFBbzNyhRXSZoLpqCUq6JKbJldV44ozL4tRJPzT
LMRWwY4FZl1QBQ/XzEkkTDwPslJey+7yDCrHol+pZlRCAkciYC7HJReaiduEhlJ6ULRt3zqlaO8u
T+8IwPPzE6C+AbJnMPyBQBiH6PQTIBzc5ZLI2B3JYvHazXLfbrVSp7nMrtGeCHZ6POyslNNQSeP7
Pe8V1UpvsPH4MAytsMATrAw5VBrR9/iECyaHnoPI2X4glGux/pRyli66Ps+3ERjXZgLW81wdWjZE
tHMhbYbGOdThcAjPv93tK0Ii3ecOAf+giK6RcGsx/GuP3J9GgDCEAeDDBzKJcyO1W2Sc74bcQfGY
rfgfJQMTYanbbXD/tRT/ew/8Lg5Jiv/3RXD46N68jyj6KE4vga9/9PMWkJUfwCqAxw5hIZKUEBL+
8xKQ8BPom2jD4g9aI8P2/iMe5MgPFUGO/rMyI4E0A677z4BQ4PHv0OCJ6j2iRajxCX/lDjjfh5qI
pBDiS20QExalQcTmfIvEHbiWHV10wMUhcYsu0XLqOg0xyw5yOSczM+H+z93hH6ZQCBr2Pkb0laI6
8Rix1DAGjh6HQuHPM1VOT9HbDjbOv2oFsSLiIFyvaMpAxHg+oCzJutrPIpRYNMJMJQcvYgyIp/2X
rQyJLOTR4MqwCiPvV/EYgxOBSATz1C8ZhN6NAi+uOSeLvXZygwxTBmQZSoIgDUO7Kd4N54OReFFu
+ij2DE3t3rNqk8XILqOftQoqIxBBf9ir6xTFJsTGG7lyzIrx0NgCUzsPFGEGnc1kJ6b8Vu29w+Xx
n186w4fp8CrQBQNQAxfQuPoKLXiZoQkAmCUmOIDIskPigqNKB2mNiZ3UmU7h+zMrO85hfhkVkeAF
bgGFRGhPnc9G7cUNxJAc19DjQFu1CZesSh69WV2rFrassdRslKyBhEPQrGoIjhi5oFzHnoIyAMC6
Kw86ZtSV3TkmqzEAcfgu5HJVGR4WrK+YlPPvyhux08sihjhsjPSXmejdQsoFkTPVoEpAniXUjQ+J
e4G7jZmzqzy0RvMkUB40iEwakOBpNlrg5Havei51NNX9gNN2cZ0S10dRI03c56qXuSvILPS3tVi3
sck5dUoDzpcsp+BEZuRgJ5vT+fp+XDEq1PXgFpBO/0ar3Chq2RQt7xnIeLUGIX5kZy6k5y9vpMG/
/IqRvjYSLnJQ4QCkhoTr12v1xCkMNKaK7EMqnJP53ooSiHb1LlPMNCGZIYaBOuOEvvs73IW8CJU4
cFFhxUYxgyT5Waq2yPNrXqQaDR6vlEcNy+w6EBBdHtrUBCKARyUCbh/Ogoy2RdSFfJrhNaoqaM8C
B0GNcyvG1mUrX7io0QwqaHzHgYBMIeK/kSsSqrT0Ah4z2Et6fO03fHujamVuhb4m2WWq8gte8Mmi
qtTQiCJNvXECQVz0SgPWsW3tWF6tNqs0PJRenqILoGQ7j+mt4RecvMzE4Fkjuo9YjqsWkuD06G8T
iys5bnkrCkhNaxcdUyKe2itNd6IZ//fd/Q1qkriW0OiKDTLOtvF1mLTQX4eOfERCw4dMlCH2YWSq
OirxFdEUk5OqbRgWc6IAE0uHvn4Yl/lBPJOMbkUxJ0rhZqpneB3xliCPg9RXFSQze3/CieLahVwJ
nnJIDY3Ds6ZVozwWHSDvNBGNWVrX2n2L8DSudcXQGkjeOHBoM0an5lRF0MFD1AuZlK9K3smBS2Xw
gOB6RI7EkxhqQEG44XQtPES1mC1zNKc8VGRQnVZjf3V5p05M6ld+AmMWcBzk4ctOLIc4I2APQU9P
V3WVwcVcSws1m0OcTBxwpNZkMBXgkhjyRedWtFKChJTKwxmDvsEIRbFdqhnfmWnAuTPbcwynE4fH
84DrA9sU9giyc+e2xM5DAFKmkPfIhefUjwCjaU2F4wK7ycWYgk3p4KplseC01N91eXwHMg48VBVN
tGOonNlpRqoV0uq6kWhx8Ben++fHDaQR6I4D3H8U/OuOlEHbFB/XV7K3b/qebZ2i42f86bge/ccc
/DIzWtVEwdusL3kJ+iMgcxe6CoXfGsTxXN/1ryHvgLNZdooNn9TdXRa5qCBUMrB2lVft/bYDHDl3
3lrgP6jvS2SV60K14Dr2hCtDs1Stcfe1HjRUVANmkSb0FyxgzBIq/ePy5hwD2TCOIcGIujHyK0Br
jjsJ4ZiRXwQonZaaZmm6n723SqTf4+D6vOmr1WvpxKiqB2IIyeZEDcCZUwgdWMWQAKVp4UVPackh
KSrh8ArUFVTwx4VM7WiWEOEQxQW0rsDuL2RGpZdSa4QojwFtiSwi2KxrP5JMUSocKleQTTOyHvnM
ywP8um5O7wkMEE9kpJVwU8Bnq8PBOTl+We+wRi06mWaVINLET6CkDTYgq/Uh2IGoIzHxjqmRHEFL
Kh44za2PBlVfjxULsFGDoZlrxhMNp2P0QZBuQ24MHCoioqfR/ViImauHUqci5kkgaSmTTy6TOdpl
vWspUtTNmBvXSIYVVlHMQrUMVSIFt/L5BLAylIoYh5k2TWu0tbAB2VFlVG3IGVXFcjtEQEn7wlGM
XMtCKwmh5ET0duZYjrsb8Rk4EnD6iF/hfcFTf/4ZnRbmw4tCowRdEFbDh+5dWSmlgXC72lRe3Jut
0MtbaIwkV1xfRgZE8nKjhDA6clQFo24aCC+pyOA+Uhau/TwracRJ+l0dgrywlKUPpEpmuMLHThUA
QYiIoY8QnUrwK2NkoiAnJO2dkqNK3ikg1ePekGZCzTxOwplVmrSEHOeQy0I7/RinAJmhFE13DUc5
Lv4MkbSzgzTvDd3j52pm49t34CQYnoqogIjYGOPSapdKnSDnugt5NEFePq9aQLgXCWsas/WFuZar
b3t9gEcpGrbfEEkD13++6EKPXLzeJIhkil60Ja8G0CSS7CS1tAjSPJeP+veRaUNSEHkfEN4OXJPn
xvQ0A9dqA2flKL0DOpA6yS0hcTKoK8r5HryM/ZXghXOA3FFGEA4ZBwxHDO/hoVqNnOC52Vbq+bLk
4tBoY6if8dVdzdptUks0yPWrwG/WoSrZgddsENfNHKpvuwbHaUgq4ymGhAYANuemow6oEr3pPYN4
oGAgTuoYQaGFiLybuZX8NrkwBdYr9A3CJFIno8Rd4KRlpoqIYiI3Fs0610PqtalqxSjoAGottyA/
yMrF5RUd4wAwtyrYJVB+RtF5EF0e+a5azJnsVCWCYDzK7KyKoKsuxO46axrXTkLR6GPdUAOS3qRu
KW2y3ClvBLfSof8x2xQ+jPDMbw/fAu5S1ClVABPGB0fz66xvsYYGoH2cKapFW1DIBwCBWjVQEnTU
1E6dmr9JlQWLEWjycQvyuTkw0ff7TENVFO4IbU1I7WNFztecbySJLyIGtlhE1zu4knSriGmyyPHc
MonuvocyJNi8vPFNMWiFG8VJC7tsBMglJZz81jJify3S/yZBf4d60sl+/VYNOyRsQACcZUCHf/FH
BlT4gSWSIcoy1KtwjcAv/KyIS/wPXdPhGZHExKk9zYCiCIYufNw0COFR+JYJVvefCdAfiBeQHcXi
I37AO0L9KwnQ81cJ8O94JUAvC8QYeJSAymj0XlASvSmGSjlVvS5/BZt8QYOKZ3OKisMB/XVo/jAz
eChElsjcjjvKRD8oHKeXRKpEQbHhtMKFonUpmDXvppandurhZAV2P3/zaa0Nr+Qzi/D8AxkekDtg
rCfwyWN37IRl3zg52u4zPQl4kI4UHY4t5WMG6QWPdRAuR+t4VrkZbcDyCCgeuF+zta+oDjynVOpJ
5hkxU8o9auZMW0tCK+kLSaqRJLZDzUNuxSj1OOxzoy5BEgedUT9oStn0Nd0tfTzNPcI7ZvvFx2OE
bpQ3OnwjV9W5XfpCIAEo3FcSVDpzUoHfjqqp7KvNVV6HXfMmQAO8dmiLLQLhXoZ7RwdlGE9ArGVG
OqpovdFoOlPIUx6zzm/MzOclVzVanucqhNFFpCsZBeEstCAMUfc1wBzaOHJb4ATCmDiPcteU/b2a
CaieGW2BC21Z5j7+HlTVCt61eSlTSEDLuld1RuOQJIAH1g14AJBiVblWSw0eHSgu+gITNRx0weU2
kqnGN+p/s/ddvXUjXbb/5b5Xgzm8MpygIx1Fy7JeCAWbxcyKLPLXz6Lc323r2CNN37cBLtBoGJBl
5qq9116h2bdLEHiZBRihd3Jq2hDbkFN1vvETnAuyiSMCogKmc5QrL2sa5kRQCUQt4dcRryx61imN
PFGopy0P2VjVwLtD59vtVzgZsGBf1nFT5fW42MOYdRgNlo+itBAjCxuI2amTkHfO8GOuJb+zO9k7
e1IHgGOZWRyezcylNnLT7SlOg9ovyV3bKdDZyr7sVV6HQVW/DmUdwJQH7irWFvec2ImxvYhvxmKM
6cvUoMH43oOIPFRItoR3QurUvdsdJEaBJFtQf7oonXtPR88NAORmM1azRHi5080NX6tGFHhp0A4m
Pq+8KYQzRdgUxcF4sGe9gec6Gc6CsCccolVLj/BKYCUj7blreqVux5JbwUU7qp7dzPWMAzakBXuz
nazJPQyg5DSp8CtMW9O2cRp4Ti9kdPMuEm6wJLMzac9FwrNVDZtKxEVwCGTJgktT0hG9q+h6DExJ
PcROm1S+DyGVDRyP+6luOzApzKSCEY6AJdhvKmlrZ1x1IawNh03JYeL1LdauAwYMbzxl3XSNgHBS
8shrLliHx3blDsyJj7yUI0rcIWoQll25lTqCz+Hadx4XQdekTtSTPSmWbjeDjAiK8Bin1EbcZ95r
r4I3fjAVLbA+HXXVha7mMsBNn/1xz0zYlexCA6dFZEPLrbV1CKfKarcAX8Z5zzrfBe84kMt8nGE+
jOCdcAygNxFKKziwl8tC22xhbKptMIJEFe7gnBTwbzETYroutVW0brbEvNe3vDHe6rFB2ADhKFVt
8zj4dScPRDdN9KUuUaRi9VnsAqoH5VpsxBcfoIFWKVVex5abSRsfgQiJUKYc9K0HRw8+3gJMd6v4
iDVr4EUKdL1s1XVB4t6oA8DbmUfPi2TQY+17hxb8Dgi5R+ZbNhhvTHTlusBgBj4GU1LrsKxzFiwW
hWtbzBlEmHUAOEGEtQbeO9EAmkcNaygXvHUspfElgKVKOzCZ5k1cJ6SLQ5HCFLk0CQzUx3KzcAao
PhQytC7jsCb12QIki4BjIKMi41A7kh0CIFuWceDzM+6OpcZ9gIUDYboNGtxt31Zhm6goLLyzRo78
0JcW2iiYzcP0NiR2XaSt5zlzlM3FIlE/LcvYx8hTdOsSnokuF6YMMdkpPV5/K4meUV3rOdZlex33
EZ+Ki1J30FzCvaYN6WfS6PfbJXaVCEpybOKrNhkEl9OJVIBBv4RvDk1chaTRvOvUMEOiu1RfP96/
/ngcgIQYmkK4iWL7fXW3RjzL1rMBFzUjPKTGdtS39cDjT1ql99vy35skSPFvBLvfGelhXUUsBGMs
IYzEwX7pzIFZbC+4z8896unPaBNrD/RPGbDePsw5HLjGxtDgYvZ70iMVoCWYJUBes7sYBT44iHzJ
4g9D1oe2yMqutJIB6SBPTTFOnyB1Jz3SemjUBFhFgGjj0Z32SIM166Bo8I5Jv2jzemrajWQDpgMW
/2yo8/vDWw2VQQ7B3AMb9GkDujaJnYb5T2ID3bucqdOcFwqWOR+/Ir/fy/VCECaGYThmpKeW+Gqe
WxGCnph40yIYdrcRF1N0/oPnyT6NkDSR9HNNd9ptu83bof9/qf9/Vrjqv6c7JN95p17fV/r4hb8J
b4H3FyZRoLhCrIc5Pya0/6n0CX4E9ipUYmuMKgLT1x/9TXZwnb9QeyNVGrawmDa+ceH+LvXxoxWa
AbgMj2lIfTGt+zd0t/etOyJnLFghYZ6ONSwAbn86+2MKflijkXxj7GZP/WY7RiqZCpgpwTDKAe7j
38ATIkP9eSwjJFdqucVJJXIBKkrtizpstgOB2dR8r5cmtSGE7EGSoLBChPZtV4goiwg5G8sWSOqr
Jx9jrPOGqV1Ey69jw78o6DsKFsA5qd7Z3Ep7uM3Xw8aMMG8NqhQ1dFLWSAOS9GvpicwEPFsGBkOr
LingKQczr21t3PNmX7vxjgdTl0TBlMbY/xO/K6vE6es7JFc9FLG+WSjdThXJm1geAn/rNm4iuyZT
+HfsiWe/vAR/aDber6K/39gTwAkudTroCrjaY0E5G+cmmYIrT8HLiPk/PzyQxP/MXn6/svx+pPXn
v4DYIxsboC14hLFzRZxv2v5EwvImG/xngV4PAEddtINYKuEL9UbX+fUALCS9gJKBb6LyorLqtItu
l2bTgOQQYMxj3ZXOkMbjlAAhPo704A7dpnGCrK4vJaaTHHZl7thA/EvPMD/NAv1VuXA7te8NXhw6
QDgsCyC4KE3kkK7/lmTzeeyXCYrQJHSvyTpRGOq0ln0C5718HuEcUYtEeWXOXdSypNkBdEVxDZmf
f8aGT33df7/DuAFQp+EbwS6Pwfz7O7yqubH3aL7hAWxABlDqXuqVM6m+qkHvGrsHFJ14ocE1FkmP
m9I6xabA6f3bV+r9aazf8i8PuoNlF+Iw8BzquIAYLU5mF+HOIayb/c/25Pcb49+P/JcrPtmThxEj
G1oaLAvukiEcIynAMEVf/skVnQD//znOmoAJSs/KuX1/STHm69DB4M4K546O/r62iqSd1iJz3BL6
lcfngb2k0jvjlrpZyHEYdC6Wr2gYMdrHvR5RGxR5UTwXWnxSBsU49G9vPVwa/nNqJ6CmhwJci1rx
jRX6KTXwjKAiaQDp9ayEuAoOGQHJiS5v/l8e8j+HPcFeYmLmYtR4yCxoM1RBCUREqRg1dO2feXH8
+bX+51AnS1TvV9VYKhxqhmRdIHGj7D4x5f7sCCdLE1Xcgp0jjjDNjzy8E+qTpen3RXb9IoCFgS4A
tOpUABEAQxvrEIussi/l/KJCvB2lj5i0l48fyh8/B6QpgNqGLB4Q8t6/plUoY9MJHIehuYv1dlT3
1nL78TF+slJ+e+Pg9QNWGzB7gHDvjyL8EmOSDm9cxxuscNNmnLHTVdEe4rpMNlbWr0RB9IaqmzaI
tBa+lSwlzGtD996U6xQs/OH41WU1wbOIj3WiiPmipRJJgLY1sSv81aia0qbQO9L65535UjfWzmv7
DbUb+KLQS9KKrFMIGBr9rTW+lnLaWEgkU/FylOGLxV4JVMJNOJ6R0Tqz6VFHbRIh1d6XUwrwalpy
4r4K74s9pAvfSx/AoYdQniXe6x7nH+LrZvhqCKb7Vb8pl2IzdTWW8HFfGJNSK0Sqj8z4cs+Ifebq
etdaaicnjPWsfBDt0em/Q61pD88VD3/4nr4P/OUWJi83MtxK5zhV5lq14Y9axRklcPm0eV7U1i0F
bBbV0JzhxgkaHpYBpGz4YlYqTrzOyqMxzILpirdlQqZH3vgJsKitP/mYRi0JRorA6o4Oi3O8IlcY
mh4b4Zw37FWhhFh24bVkL82yLbA3rpcw9f6msIGrkBs1PPXBS7k8Ku8rumdsTk9+1V0VBna4s8o8
E2eQ3GTLyLNhqnMZx/lsgs0kkDBjooMyznaiXybGNqwBABRvnS5KLMVSa6kv6nnaOHI4X18XUr2y
qtsYq96GHr3B48ki7JkKO0UHRkEJjQ16jtdIIfs6Km4nU7ZpZcEps7Sbc9dxLgYIpBJSTkdXT7cj
m3YKBELDbgvaJvF86ByRjazKlTOlAKIPHYIhPdKg2tpZnZ9M6/ZQ4WkbnoQDbEcdP1EFz4xF8G48
k67OZgz6PILJ4qvBX6q6PuH9nEXPMiZ5UE55Fdt7Jr19WB4GfGV+SPd1/eQCb7Qna4N73gPS0fLC
s35WBG2Q1kTtgGakvAHfCpyBbsW0hi6TOr7r9KXwpwx1SDzDlARln1TPDs15zZPYOQ5qM1lXFvqx
hREMxujN0OmN63qZGbuMuPqhLj3sfh5i2vCVIZlxUDAwKXskB+ikUDHWY+cipjpjSBPwh/bIQ++p
serHylsukdB4HJbpRkzROXwlM8t7sYvyLPRhRoAiVKoX5a02xfzeJUjuCL9ohtqFjmk5PMv5++Rh
QjTq1DP1jocgzcg5JVxAk9LnYO3DjYVn9EpBki7qV7sAriixH9o2HBaALcOYTJZbbwpwH8atjcmP
jKujISS1myFx5jRYZkzKSN7S5Xxsmx135KGDkyt1RpjM9o8j/jXlOHkEDxeH4AySGjkKUSkvB/i7
DAp00hp4W6A3FaHZXIOngN6BdTuF5HdH+ptmfIRO9qpQbk4DbzNMc8bLMZWyvoii2wmS18ICG8YK
t9oUyQzNgSCQ16OYBHM1AGiDyd5+pYJUs7tvSpNXvN+0iMLyreLe9fguqIMswtu/xAhnpjnA7txj
5jyew8uWFCjRrMQfO3CpkQKvgQHHIchqc7dbBhAZWgTu4QqbSN5CgLHVzqOeyrzub/02afBwxuko
hv6qgkCG9t1jxMl1JfmZEcW5M9tpXUL2S85J4KSspolYHgHfZS6ego/lWs481/6U4huTGLzZOJA9
jhuvm/YeuICgXu/cAgSnKsYnrDeeinMt4Ac+xHlkXaHQzFwG50egshVx0rmrdyXQ43I6dyOWR563
LZrwQHn5NcYCRRp53jk/LINEZ+uKxuowY4hOAPLP5blfldeho48ue/Sd8oYrs9f6YoxE5s5xThoA
j06/WZXSVg/UEPL7ttmC0pBMtTkiuf6eF31a2/TAA31ph93F0jQ75Ttp4Ve5Q9p9JW55qXcf74In
5kioCNHUwlcH82rAivBnOKm1yby8GWfwjV8NZ7WDLqDCYgBP1iGKE8tp1/lpsvoDmdkDAbHJMF7L
vYgeGm1dGNRKPNJXhN43U/jJqf1WEJ6c2cn2HDZR36Ig45ugg3EKQByrgPtvjSmHuG/xLGPRbaRs
s49vyG+lx8lRT0oPV2FiMYuRb4hp0ti7l6reesDhPz7KG7HoXe2xHgYYHBZmkNdRU72vPWgogJU5
DS4uHDG0DnY+QbWt5JUC9WkgYYbBRG5P0+VaANRU5DOo9vGiDppFDyUeRevmo8NSPYNhoA6OHFPf
p289Op38xMN75Sn4+jIXTSMcn/w5c/GvMuvVpz6+mmA/BffyRlZ30nYTAwpKI+zEtXO9c9ES6gg5
szz1aZMAGM5t72EsctdDdVKKXIHQN0bTZqb+VgTzEdKvKy9cNhjIVE15RYm4Wr+5wNb3ftk9EIE8
qqW8akWctzEYgLrfxOV0TwMbJLfpWozO4wQjLAQxBOXSJYabTTcvt4JYGdVq18/F/TwFD60sbxa0
JpbDtwSDvxbd2BjWPwxDwaQiIJcMTitNJjA4rdbhT40Pmrrpx0/uZOb/9wfzz5N7a7F+6QqxBBZ8
ht4Nr+XRwppIkRpINiuMEy3RucY9Xu7VmRIDxh23RfxJZfwbfoSQgZ9gVLDagp4yDgSLjM89HH0Y
tqJCiPueHjHUO5e9+vmK/it8EZpz/HcqlX0np/+fSW+334dVyv6/QosfoGv67+HHx6p7fnqevr9j
Gqy/8hOAdN2/LIwkMAqGutlCcrP7H/zR8f+C+s1781NFTwM9zf+FH4nt/4VlExAClKk/1bj/UA0c
56+V9GaBioAROohi7r8BIDEqed9nr8znGJMTGwRsKGFBK3i/8rCojzCpmazEHgJf7WY43sv+thx7
LYoLsyw1AWEF+sOLuhDBhtnucMD6xe9MP2DbKyAcgRuWvalYPaQdvISGfWwsfqhG5SMNdjSoIiz7
Zg6jr37sH0Io3rdirKYti9AohgWGDVHEAGoRjsRNig1twloFmpD/4vXekIWjuAuHKYJYwNxbmGSn
vLAoPGDrcgAGFSLWKhm9uX9x0SjtZ/AbAUMiMtqjS7+vcfo7UM/07ehFpYJj3RAdnIEEW6fwAMUX
yH7pSx/FVGnBGMayaTZ444Nny2cQlA9u0F3jkVqJhhVhgpBkDNbV2O0ir9AHHPRK1fYmnvvrkEdH
5tZ16lZUHcK5rEOoN5qebRfqFNUP11hwTO9KWjaJGAp766Gq3cMEVEggKw3yv5TtPzE9rRV8NKTG
8m57ZpP9NDew8PBLJy1BLcj7rm83tLV2VVjbSG/0Vbjh9owyAjTabHK1Tgh4YBuz6JcuktP1CKuf
SzaXCoqSOj4Ga1UaNYvKrQj4ciOKL3CoQEU6jjUcEgYfLchAMeyj4mqJ5biXxDV7GyrVS5uhvTBC
YxBNfJiymoaltivLfU2kylhf2nc6KnpE/ulevvDJXjZTJewHRAp4hzmg7mPLY7Ltat7tKO7fPpKq
wwOspJUHlYM85hFJ1Jn0Cjh8F56TAfY5VxITUdp0CxhsBQfkSSuWWNM0wxfXGjE2qkcE9TSxJVN/
1MvdhHDnNJKDOJvr0L/uIkp24cirzGA0mI90bA7RDCM2C5TULUa4uIeBY0QKakb4MkRmeED2eLdr
ohkyhNE4e8+49R1GttiBVti7CTQMwDu0grR0+AGTenvvxnATY7jqY1RFEXzPPPAvplHGXQ5Mn2wU
tb3zabDIIahjDNS6UkxBAnqgvS14OzzN06S3s08sUOgWGDIh9Q8hoyyydOrWEszgmCMFLy7Kc5fL
Ze9QNuG9jprDAOI0XGWqJSk8jekd0e4L1eTZnuNtiE2ySOC7SO7j1u4RDxabbaGG+GnoBfsCHox3
ixdnwZsSYof0G3Pt2YO/MQKlO4U+AD2zR84sjHdveLOg8ufV177zwq3f+yoZLADLFkgkQBw0PZ8Y
6Bai6NzNSBY7B3Me5WNpkdz4gy0TyxK0SxqXhj8YWultHPfeIazna8wWS0wI+uq699EIGHLJFYV7
UDfsgFR3R8ODs1F2/Bz8aaAQrL+F0dG4xWtwBJh5W8f90+AAWakY302BrDPej+sN04+zE5MLzKNv
PO09Lz4wKVV7fEvZ3AIrd5tbm8QIgnIr+xhx+yE0XnAPcle9cXsAHg73djrsMPF0rI3TDwjRbFsX
7e7y4nKinyfdXjZFfDdg0x1nu4Nns5dFsPegy/Kli8W2EM11p+Yn8AQe4BiJCCqeiR7dWSR7tKDg
vopA5PAo3foB/wF/NPTcGJLYrX4JHXhK9mwqctOWz4XDLiNroY8VGKbJsECaujiGfi+C8SamIRql
jh1aQ74Olb1ZhDWkfUszEVSHzlT7gJIHeImEVw7ICHlVsa+6jNKgQrnmCpoOI72iITtzx5Bs+t46
I6pHq+TY5yCLb7UApCvdcQPlHwgLCDppRBimTIzebSAdsW3rGUtjaC/VnWG+/2P0WLtB9tGt660h
ccF8iFrcPzrB5w5sgSNIoGDS92a1IPGBzoSTn4PAFSQ9GO35oiBx6F49txk3cIDjKdaMCySaDglo
Fu3ZHAzOGaS6x7ikYQL9PEJIxnjZceBoYD4tmIi1L3VsvlcL2foEoaCBR2EkDfJYDYDLeOC/hD59
KSXYEay8gy/LLgAZKqEe2tuouAAJBk39hD1F8vB7UQRgsPfBNZ2mu66NDwZfRhJqx3lQBN+TqurL
TodiZ6jtoFJ1rpENlFvxdNXCmfJHU4LO5Dcy2FAJMu7AybGusHvWQVOm4FP0m4V1Jg3cYRtWsQXN
rLRz6cHlxvMRBclWsM5ZwkNtNKhodPlidWgLeD0q7LZ9h01LilvKuEpnF9iWsDVgtqj9HrWivYlB
Ctm4HL+bOgN4rqKWcms7HXuJeGySihsvKdqGvy5CL9mAK93GDmHbISRRmJV6osi+DJmMr1UY4AVf
IKVJYRcRA+0K4+I4gLOHzkJXcMtj7YSURakrQFb4f8atvlXQMSoNAGtGjDALg2u4dQ05UdBWl5LC
ZiZmfkIXqz+DnqBIY8F03uk6rTzM5DtZhYm3FGBQxV6VBj6Dg2VU+McantgOwQdHeraktsOaTTDz
MLelMU/M6oIqq6Vr5RbnM9ZowUbgNvPomDMh45BkQMe0uesCbINn1VA2LHfAIwTfLTCKjFemhq5V
N0uOFIgxnSa724A+pvKqqHalhp0lkERf0Zxx5KHHMBRDenE4Nt8sBi9dislMOjfeV1MruceNubIQ
/RMylcWDBWaRz/KpavJClccCcGzcAgOjFXaAdDSQBHuVfbDa+XnU8zl8VkCLNNb1WM9AhMbgClkJ
UzpY2FllUU7pohmukVWYuzTdj8gCIhIOVZMEdm8yPEILk84lRiTlPBlgY+1THaA7VEUQpd6A5HZm
coCEVaJ6547367cZoBEEd6fd+BN5ngdTX0Ikxrdd7D4MA7BFJdANOn5fpsTFfHcegi8Vmy9oW0jI
EN1VeVTCHpGACFNYkI8ULd5SmJqAWdnMS1b4s943UQWb5crSYWr5xQxmUTldNKSkBzuamh0AtWar
5xk/Ff03F7LNBRSxAPKkYqiqfITG+hyu5cXRA16SRT6p7ye4thy0juWtDv3HkK4QbR+R81nLH6xr
NgwJiLmFV5J0k96jDAsea2GHeVx7ElF/HJT1gcYbm6NvChe8RlHmBeZrMxds006gtfESXFNwBA8x
CR4QmyZyeHsgj7vDB88HsEgjOqw8uBV291n1rFhRnc0dQwMehGJMWcP1E6uRrYfsOxQ3ssmxsY39
nAfU6Vs4PlfOiMS9EA+VSOSZb/WAeJNdU+J55DUhpMudyTQNtoNyJuzaZqimuwTMEew2Hjp6fhik
cQPgSbbhOqlm1s5pI+cKCJYLmWq0mQxItRunVIAIqlnlhBKXZx2NSHcRQRYBrSzkhOU+rGbr2gIm
aaWdF2DOAsupqr0i5ezaj8K1DBxKY1e0Ge8gz/4CVLnxUhfDe3q0RwvOVFhg5/D72JeTsSF4gNrh
LAbDVG5ZI6bXQZYhHLm6ZWnnYzdFYngI8HBfjV26S5mYipOuxVcELXyM1YaeEYgp48zFXZF34HsG
h96yKHseZaRAiSAAsXZLtdA6xbB5qb6MKGvPxkBBwUawkiXGZRSZ0LUr0sUS3lkr0aUINBv2QXBd
+Hk/i6l4DKCrOlRWZIClt5PW/Dh5YEceeEPpnahGkXkwc0O0FtIDDzMsHMwZuAp2MnM34juHEn/Y
w6qsw7Uqr8KGP0BaALUWnnsUzg3TaTcrEMUCFjTTub2MGJqP4ME5Rz+YNXoSh3C9ByG5Q7ix7z/H
NbhW2PfsaMzGJahV7s4M6c7tMgu088pbMJAPvGVxrmAcVFLgiTXer8kAVEwk7cVjP5PAz4YgqoCp
m9H2drOqRudhKgUJz3oeBFiJevDlMvh/eI1IMOjg4w6DZkNuGsqXKe0Mi8RNXwUs/mqHAku1G84V
WExtTOQWX5cFbRBUFapNWTXINqmxqclkdMqKQCXMGdn2w9D32PxlGVyEdle5Z8Z2aJuXdgV4ziHQ
uCUt1gz+6mrMloYQoyIo7lrjnzduAWYLL+LyHoQp+0lGWHhh8FjwL3A9m7sMm0I37Qpe3FgSBJ5s
mcPKXEz+InaVGRb7NXL1ap9kZguaRWnbaFbAjlHzYdH1cCQS298WHxdCdAdZhIllIkhjwXmO9D2B
afQI2oQx/ZXFphHbbDejMXbrCsWAHEWYekRMySxsP1e6eBi6KLiprAYe7m3np3LdbcBP7dDH6irl
2gAd7es4r+vZwNBubewcR+0RlGhdhcxqrhwL9nbtFOO58hFhcNCkOOxbPBX2VWw871tB6Rd0THg/
bWWxhNAeymwHn12q7Lh7mHRQX4IbqjCukASAcs+lzkB4KiRU88Z6ipEzhwBTEOISMWKIumOowr+i
15Mk4yDmirMR6nvAassMHqvpAyC7gm3iwkgnDZhdDBhWwp3nDIl2fZuNgW7uAlM+SfBLLiqwVzes
sONURd5xcbTKWzyAvlQXTg1/x5rW16L0Uhoh3+isC5Vp0cXa7SUv6x8zq0UGgWcTb+aRlukEelTO
mGcSrR1MNyI3Uk/E8/7miv4rFOt/BlH9b3OHWxmN/z1MlTz1Zfv0+l3Qd0AVfucnThU7f0F5uHqh
hbArxaIP3sNPRUwU/QVYCCoUYFUr92Yd8v9Nk3OCv4I3/a6PCF6YnK4T879pco71F9Qzqz8k7EdW
4OvfgFTvaQZrhipaRhx5JVXiRN6UaL9ArF3poBkgcbVb6sHbCDPX25K6IQZpfbuFoZa3+eXW/IE7
9h4SA7nPssBJWwWv0Mqj2jjhgPSu3Qjd9+VuLiKTerYo7tBhd/sZa8jFHFHr3GnBNPr4oO8HDT8P
ihUL1ANYM8WgU7zH4RwRTQrm/+VOQnF8LtqGZjaiHROCP35yfe8nKW+HAoMZCpzVJg0P/QTywyo9
LyNo09gduvo8RqefUStGVwATMuBJcNisJKbPb3+iUI98+fhKTw4P6p2NWQZc6FYt6KpAfX+lPmjl
iPnAFtpIBbJjC9xADgu5cqggqzadw55SUg8tU8SeexfL+cfHf3M0/2fYAuuiNWgQcDnuBNxL8V6/
P4Fm0hAuBjbbFWp9yI1xvihBqsdGV11G52qZkoJT74CBSgbavNqyrkfORGkcUCK1FPZtiGJjG9lq
ephmF1klH5/gyfv+dn6rkHMNgHTB7jo5Pxhywom2tdiOoZNK2q7XgGhMsItabXJZ9uTq4+OdyNDf
bgjgZFDbkTMLW7DT+CnCZSRXosqOLDhs4tnKsRNcWRDlVjF4N3Rg9U3NoQiwaAHZigPGYKPC+dwM
TSPzj8/mTW3+6+OBiRiIQ+uCAxIO8rFPPr9OASCBYKrZaUd4oH/wMh4SHTrijMHm1kBuAMN4dP/D
Q6XG1wCes1tAaksu2tkD6aZY45SWwnr0AA7BSN3wNXTIrbz7UkL3wGewNVeuDlReRtoRoAo0FOcD
1pfzrmdkj/J4alMoPJxNoYdiLWGsT3hZJ66TIIbjEgHuQwf39h2efoHoBmwQcKpu549ThNzVngn4
m6G+/9JyqHOGcDT3Q8xq+DNgpz9a7YiOpu3Kc648sW0KH7bOYLc+a9snV4s07W3rK+vRxHOwm3Xd
3taNPX6LBh+WuULVr67dIidlkc6TWgjSW0wvJytljnbvPSHgzCX6RVxMndY5HBDa24+f6PpBnz7Q
NXAMDGcXc87VdPRX4iQgqKKJCG13i4KZRaA8qKGAeKYfH+X0q8E9xcB69acDTRRsmZMRauQ3KDFw
Xruw4eUDQajVWEix13zxv0eNZf7der0+Qnudka8LGSxXnBN+YmgEo8Br253bDeVFM1RnODEDcNHo
T5aDk+3o55GwTEKjBotV6Evf377OOH3pCtHuJl2WFy1ER4jhs9rbhTBxpmCCddsBGL/5+G6eLtLr
5YF9CakL4ultOGK8Pyj8FmKrlX23k54sn2U9wYIkbKDbTBD3gRFxSAP3fo7N+K2RLT4ijoH1Jw/0
ZEd8u25Q8VCX+FCXY6d4fwpkCiCJsppxx4FrZMhTHfDeqL6agUZ0xSehCH94e/AkQXnw4wAx2KtW
+Nd3VLs1RYte8t1IwvbWqyastNUUbgdUG3C1l/Ll4/t7QrR4WwIg9HUgFolwj1FivT/g4Ft1xTA7
2FmMITrcA4whobodgE54ctAYQJBmuYJnSw8qHRzmsmKIqvPZ4X2faLAS6z3yGuKLvqjEswq4eu6c
UYPQPRUuJi8BOUca2Pjt45P+4xOB04AH9x58aac7NxCzBkKhaNzNFSD1VeO4KcK2P8Slx+4+PtSf
XnrY9KylIxRX8TpR/fV59FHFBMMloRzixYXtCPtCCTMBGmDQ/bpNf6CuDnYfH/QP14dUYKRswht5
VX+sJ/VLoblMHmucnvQ7A6XoJnT74mKeRLDrIaH7xL7kD98XHJpAmcXBoLvyTh8/BVqzgEq/K+RE
+00X1AjZcpco1x4T10ra895xJRJYfQXu4BR15Scv/J+uFUd/C7JCJfbGSPnlWpW1hBMJZb/rPIwH
/4u2M9uRHMm2668I/c4G5+GhLyDSZw+PeciMFyIjI5MzaUYjjcPXa3ldqaWsqlutFiCgkehCVoWH
czA7ds7eazcD39BaRHQ3cq77F+m61+/yu/Wf45sLNNRzguuu/utlpUD3r4tlcyDaSp3m1lEn5a/s
zYw2nFeOnEGJWnJVJ0P+y1v6J9fZCnjLyEdAO+z/ntcmw6pevckXh0Kaes9oonhkCgTID9JZeinX
hbWrmGxGWUtP1EAMQuP/Zf0GP4KuGMQfHo7f3epVhanWoScObm76h8z2EdsMKYLaQj00GWIA/Ar1
v6rp/uT2smJ6VwIKc31Iqr9ec3QAuFsVi2dWutEtVngqOmJGm3xT+Gm5++v35k82eAuxAjKCK+WF
U9qvHyY4IUF3CbsD7fEI/Un/ohl3/Ysq9U8+hFm7g10qZFFg7v7rh9CP7r21yVkRspm+vSWMqxs2
U9W/v7FDkLZYml3MB5DBf/2cWq3aEMYkDrMv3deqUIq2nTDnRFcOE+q/vnJ/8mrgFqTyRiGCe/X3
R5G+myo94/86+HzjfZNHhb2JTCra1Q+bc44FFBlnRzdpMnw8cP9sAPzJKffPrufVZIqOBGcRK8Cv
39MoKQGGue0PdeXTDmJQapTsen/9IX+yjDvMLHj4UZn8cQ+PDFMGsxk0B2l4PIYrRcOazeqEsr3Y
qUpCIS2i7F8VL3+ymfOuA/Him7FV/f4AhWt5zpc6bQ7G0LqvbbUY9+E6y+fQ6cpD6Tf/6g3/zT36
+xWOkyy+T3YPKH+/ewEykGwNgIXuUDpO4x/mRYM2KpHn/uRlCF5YGCIDFX80vawiTO+jdooUI6AO
wUbmlZLZqVU/TaXNKQBVdrA3BI7mzTLlH55bUPtXCPyvuWHM+YdQRvCEcqkPnbTVM4WLePvrm/Yn
a4drUgwRyAFkC4rCr08G5Es1uK3ZHWxhGMhrat/ZBDI13obS0nf/9mddF0Y2Bpt7xdnz18/CkCzg
Q1QUt76RbQZrIo64N9Q+uvYi/v2Puiax8ayDuPwD/HQx5dAu9lIffut4KDOYwWWExsZNMT/+9Uf9
5hX59YEgXxHKicWK71/Jz79+rabIjMmcU16uOeNEPfjORL/ARw/e1+Z7O9irt3F7gvPuhnph8xmX
0P8086pG5jjBq6p5zu6XUK83QyCaF3edmfFyS4okBwn38de/rX1d0n7327IGUWn/lh+ED/XX31a6
i/KWnIZIM7XZGfSA+FYHtXEj1IzpaiqK7GM08/558CSpBjgPjaTr7fUhY+52R3R8BgrCBMrSQYNq
As4iXT3qTe4P6uRDhHiYwnbem/hiNn3qN+fJL/6nOvG/NGFa19X/16/AAZMdnoKGo/UfyhkLRAcF
a0jGFqPhuEbqIpLyN3phbXKwZ/m5NdqcDsaQT4mZWR9LXa7Hv76OOJ+up77//WvQtKCeAxx8zVaw
4S7/4RDadosoMqs7BEMf1knZyyy/m1q3txLG99sCy8RdwOoUr8P0GpRV4MVIa8C3zHnx066617nv
SomNhcHmOBsFL0M5bDKmeYdw6UsU+Ll/dof6Trf9htmXiDFc7Y3J+5hyouJyfaZ5s+mVfpR59q1d
8hc/uD5eyLgYVe2LCDGENKog9tO2JS3+zMA+WSsGr9G4KSJx0DLfElB9J6z+JvPLvRLLizk3iY7e
bTAzGJQObVU+LJNGJBCtRzQpmzWfvvZCbnS03i00MUrGHsB3yyDAnjrSSlmOMCpeQzQYYvIT4YU3
yi6SLMKiVJjInAg9GOSuzOqjVs2PMTW2JvBDV5XH1su3XqC/OoNKQvBxHs2LvO7o38AwKbEyhWYB
k8Y4rJM8z15zMCeVbd1rHG5ESIeJJiBRrvc+Wh39gDV6dpncVu29kxlxxXFpreer80PdFoOVHdqV
AbKXP7p9VMRt3X5tS+zSY8n6m344gXxYFhdddXRV1WwE4hY0atWQfhbQKFegiXDejzkiFYH62ZJ3
WWafddh/nRcaLD4TvBTUaj9Ve4Oh0NJgTTDCbZql23Fdzj0C8w3T/Rhe0Um0Yl/Ix0mcFbog7X9C
4tAQR727sC12/fLpdoaKQ1rTaPfsky/MH+H4c7UdhMZLzIJKrHa2r3svXkPvCBl067fqXERzhmk1
fBUWyreIFu869VAdO2xfXXWypPVYj8MhqAu51V32bGMM5ylm7oR62kQwaEr0AqazJlmlua6LvqtH
/yXjca6D8mXsFUZcEhLT6sisd6d86zvYkZ1n6HBjzeltgMdxVf6LqNSnnfdzXAYS4UDm7pHmxI5f
bnH5fTVMO45mXD/Iqt+9prt1Fs3pNzX2rrhV/Zl4KE7EEZbnNjZKgzRRJBaOd7MqZ79iThhb/5wN
/sXBltF2cDV9qzzJviYjjsJXRy8Bepa0dJ9CJsmxUbeXiCwhiEczUCfsTgGKA8fpv7pV951ZxEXj
qYaktxnqKEcu2JyLoLh4HcLDrJm2MwPOmGXypVzlkzk1D1akvq8Wyk9qrmRIf/S8XKK3UBjwbn8v
rOrsetVG6PK1NL+0gIEqXpOinPeE171Gqj0Ykfpw2DbiwpVJI/OfKlTHtEONb3SfufZvbIxdTc9F
mIuNqXtMsBqFYI5dbRlvkN4cMj89dlXfJ8wO+rMu813tYNzy7ZeoDUDNec+1p51YX7Vo1xUkkvwM
e1/iRUFF+NiyK8bwl+JBTIhUw42N7KN1w6NJT9Yc88erIEjI6lyzjoxhEeHtk9NGay2+krQyNPu6
y8mGVjNtR6pmMcpdn4pLnXtfCRolyavctkz6llY8Fm4l0WoRBY80D4Wss1W+GKDhoFVJQ2oP5hRx
hIYKMZX/VAdFk8ilu2168aHNqX4Nldxyot9JM/pG9u6N24+PUnUPdDP9YIARq93pUA6Z4NcL9q0z
g3oabtplbRKAYAkI8eyurTj3x5X72RjWM56KWy/nFxbZYfUOowSlO7ZVt1mxCVEvx4XIH8zq08Ld
Fwr9RUXGQY3zwzIMO9EEX0qW1TTyrk75791KAdDhstxYAUgyRK7em7cG1nGx3VTsw+4sejK5GXzj
gJADaOhGSUWUoZduzVqp50z3iFA89L93zPv5nRcVoH7qV9q3ezkN3YeX16VxFXEV6EzIiQ0Xl0jq
tQxOaVQFL5Y76DgY+XqAsXAdyfmQ2pbazsx2hyQ1uvqJdB7jMxSpQ5VS1vpHoNbHtWp/mlZnbxRQ
M2BhFuKSKhoT4ZO0KNJx/WbOvUEWLYzloeqC29o21m23aPHsrf1nlPKGOEh0D/SWwcPC8ndfeEVr
H/VK7h/tSOmLDI113NfWGh5Tltm7LJf1wTYWiExTmxrPsluKL4stcTJ2KEwOuTcbPz1bgScFVqxj
s0Kcg8uqjp4L6aR3Ldo3She37bZ22INCE4Mgy1QoD1PsWrqbchQF1IoADyMGRxZ4f0z1NxRMlbnT
Gvz+LKZ31c3ex7Ly4fHgNcvXfnaLoyqlgRSM4/R+TJ0cy23vIyJBPPFIA6Ue6M/rr5TRzXcL/uSR
+Y5zUze1eI0yPeKvG4eL36LgxV9XwVkIp/xb46ZPKuCFb+pm4uVaI3dnuyHRDKVhzXdqQgxQzuii
YpjVo47dSEXOpi7qjtwgUyXzUlRIBG0XqIzZ3RuyVTcFh7m3wq+Y+PdokcIh7Y4GgtYdwt3wskQN
KR1tN4RffZhWx1Vd1x7jSlSY9BeIW2jIGoNIK8f7LHuNhRZx0QGaHb0ZL3xy5+5bMAzNAasawfW6
6p+9MnAOaqUfOdrd7CBzbPRtM5puFWfA/7fK8tnOeml/0L1SD7lD4uqi3erEVMc+ZtIvXywDH+RK
U/MGKvcWcd7zmuoSeeU0nBjd9W3iG1O9aUt7ReG2TtsuCv1toVK4ql01Sy6SHxX5rh/LBc+v9OMq
LJFLZDmTTeSGehy3gzkLhEUBepQkXMwhTcJIoV5hQ7EGI/yYZVHR9XLDnd/ma1LNqZeINkect4bN
plrr7GZcpbkJglxf8txxBiBJtd5k2CCO62pBi16kGZ5hFRtJW7hjbGkvxNRYUre34bghD2xUCc+4
dWwoAnHkasd4DZf8Mqzp+tbPi9jPAH5/FDJvf6bEgbwYpt99rBLEWACYCRKL3lvRmO1S4ZZ385qK
G1j4ucmCgV4yofnVJZ4v+WfAahsPduIeo7m4JbfE/ED/Ph9wVsyniRr5Ubl1Rjlk2FtdT+1xEfN6
crUfxFHvcSKahEXtOGgyO0luuVp8040y52HntfabMh0GpigwmUv387BGdKLN5QxEl+SGJcO5W3Wd
GKlJJKLnyRjf3IqOX9b6nt56i9c2OzopGhqZvXwPA6C80P452FaTKettILTPHlCy88hsce4WL3Qb
MDLu/NCm0fo2FrZFXvZsY7IdtbgvnBbRyyhnNO/lUuxrE39xeY2AFTm74WxWbSJ7nrWNq9d5A2Gx
rxLcA8jCdFsBtWmLcptSZB9czrUnL0rVs4Edro+RMzseD7Et7olkQ+q55Noa46pJ3V1mDhW7uVox
BnuT1MWOo3F0MyMEw6u/UkVnwnn2RESpxH2ujtw8W+4wjuh9VjXNp0/f6gngn/Oh2p/zVDFtXt36
B2MqZxsUwRmt2MACuUGp6D0oh8V3DtIgyVfCGevaDJ6k1UTnYRjDOMh8oCvepFnMc0em33ytortB
lO1p6rQ8kQOAHRfK0fjFnyAfQ170E0/nZ6/P6kMzlwB/LKdCLcxGvUTBlFiyl3te23EXGPa4XVeX
7+rZ42autbGzkB4e5TJcdxCOk+8TgpIqkUxqngo1RtWXGuPqrgrs4WARrbTlwRdNLLFUe4YYL8Zc
u8elXsg+51SyZ7hdPtjC6/cqDMRTbXvTtgmM/HNx2/VVTGWNIqiFK2DXSJHdV9XnVJ8GNOx1utaH
uT2DGYJgQxU8ViXfNKXT+tUFVXcZyd87Nc7oJ2tWYSKZCUY4eouDzUcwzivJAnAGPDx98YypxgKP
owzUx1QL2GX8vjuNA1SXLf+Bt7EzyOzxnNfZw+qWReL0o79tjI6djTQXgnMMr3i2J1JN0syZn/vO
CPcpyZ/bENbAJrDFreFqK4oDkTH0bIsBfk/Q+cuG+RZ8pdoX4XMezM0DijQhE2SBebEHxEqjApjY
j9zss51bOwqAwyKLB9/y8k3d5NKKRd4Rz7NE4uh5lChc/frGNY3DwuT5w0Gec5xRVtPUJlJx76dY
SXBQ9vWNxuX7macyh+QnACxuahcHSzJPdOo2WVCQPE8dlDRZ3f6sjdG6FX7uveio9ex4sHR2o+vC
gUUp7JrFtNPjRoGg9Ldd648POhP2YQ277mg32RrPXWGfF3In4wwVz61YnOujPa7nvuFrGtihEGwK
3+KEZPVYWZxvipYQNNK6TRZDpey2jlltJh84xCK95tGkkN26Xi6Q5gi5nlmwfuRO1G5XqpWzajN5
6ErdftNzxgMfZOT2GPo4wHaI3VDqm4yakzOnU99RcmVbRoJLgvWn3AjX+ShBv7yB1uRsso7Wl0KF
xgGd4Ksl4OCElbRjBgom8joCYo7FjJ5+6cBTtG1UHvy1y7fo5xFwt55xKKYl2lhW69yklAj2NHUN
CwIxKhmrX6w99n2DIX6CXjd/QlHR7Muszy/rUCL51R6uWBlo566qcufRgVJxa4iF1gVqQWZCQfSI
YhAHONKMgUgRXHBdY6KmMZfwyLPfveVYVTbD1Kevc8lEyZi6sk+KDihoc71EKqgWeiXluAkKvz8E
PR58p/rC7scq3trYuVyrgk+gFg6uzAJpIlhZW1wy5R8tLvLJVOu3MLf7+IqZ3NkAKQ9W2+kkna6Q
FqM3+0cKnJ++0XTvem05h+T925jO/degjz5oK+hkCVgDLdbfqfIKjjTWO1yC7t5hXdi2WbM+BtXw
akBD25W2UTzk40o2pyizZZ9hn4gbu8UJMPrEe/UIUkY8P3EfDc3F9LEWu/4gt6ls+jPsX29HFne0
I0aO1IiyP7oc8i70o/YLG2wVp0iod9A/s7c+NLLj0tACcJrnesk5N6hBnDhXLsnspu1N5MBY5R0Y
NjJ1P8aiutZ2s7+NbP6g2MSjJ4qvRev7J0647sbq/fRQhmuHDzgPt0apjN3cT7QV/CZiMZgVRoT2
Wmj2lwXcUYyG8zUyNQcVxxtPmEoFxE6LoF6MAGUVWz6GkV2QElXqGv5LuTQEOQnjikIIrskqc4cg
U6G+37aj4V/KesgTi3zTvW4MY78WDsZw3QSXMpybu7n0xHfRtj6Gsflp7FJvZ5Urnp2xaN5I6NT7
CQDu1u6mZxnNNvN+4b3WRVFd+gxkiKqm6pIZUbQxi0PhtsupNoV5tMHe3va4QvY5ivaDJbMQ0FtY
bKQh1GnlkPd9KhyYIn6pkkwGFGdjOL+47hJBDzAExgo3P6H3GbctvsGCw+pmdmqiuIaJJ9wCdhrR
nO6bck1KMAVJbdW0IAajaG+jaRDbqvdGtPPSvQs7Jzhaef3dUsXwOqQS/IPp6ROiViZIpVVt3dHL
PqYFfoovCbWTtlO90qsZv/WG3z1EhV98sbUZu9Jr92MTOudhSkE4hFTmthfpk6GtNjoUJLUcOncW
0NEcxb2rV0DBuW5/Ej1boNAXODvXfT4ycSzMA5b1/Dbyc5nAh+adBrOHNn+Up36hmoaWo3eB1Zkb
blmNCcToKcEHK46mcO9wTWkRWSFqPU2hpIbEKCpv6+EpKavQpvicl41BcMyumQhUcFQkHueqzg6i
YC2cmqrfCoRSSRSw9vicYTYlFOGLX83ztjJDzsxRUbWQM3BUGGjNdkafOSmYnpFO21RW+rLUsrgP
fO2faddDr/KdlefUP/XBErZwBqcOUbJn3bVUgAeDqu4YViNWpcFJd0pm2WPNmSnmA6YNwTaAR4q2
z2Nk+IfaAGA4m4Jeh5ImoYzrTd0VH+Zi+re1dPVDs5a3uqXA18b66cqhTIKmuoRFGwFLtO2f3TXF
YpTt8rAGXr2z6ZZ+cYrFONddt4LQnUcCZEx/fEm13d7ILl82udfeDlq/Mx7GfqXMt7aq9J0xdvVm
zG0jtgVBKNC3p0NtqZqz7FA9CN2xbzMPxUlqfXNr4dDXS93xZGm74GAu071pFzlv+1xtcbtGr5Nl
l6STFd8r0hNvpGJ0lXTlGiRBwRzc1cOy99a8+dTUVrsBgdvRskV5P5VwWG2bNTcwKVZi2gXDkMhG
uu+ursx4ampjm2LuejGUSs+h8sNdlfpL8ltysjukY2zP2XKHevAjzMSyGdcCsmyfBx+VFF3Cuck6
RLnrPo8eR17Q6mJj0Tun3dKU5B/5dcD2Ua7vwcjdssSANRva80sXRTdWNdKUDqZuP6l5uK3DtX1p
2qFlQ+nSjRZOdZqQRdHQWTAl1bb/7Ot0v3QTPBg39/ddpPtvw5gN+Jnm266WMwFcPNweTrEHP2u8
72YtX23cFze6DQRenLlP1nAuTlGT4qULFEw4rMPTbvbVeNOnRFstFSCsseH8mEz1TOtSzEV1dlJM
OVmW/1xNhu0gN7OtVftmsi66OZkpIzZ6YWLeDU5u78xmXjcl4JfOavVWhIw0riHRWNIVXbZyrA62
564/ZyrSGyMNrO20pheA2cOT41d02laaNw044g1uo+7TSbMucaShqA5486I89Jo4YFZ+X6IUQ9zJ
6viGhWHae644jVUub4dsom1cz+9R1f/IizLYBT0Dhcnrl525RuY+mqbmNOsOYE8tfP2DwQcIRANc
9UsZLflbHZb9pyd/ln3AWdPrzIOdMi2g9dYkgb02X7NOEkDh+OOp1xPEZwzy96sNlxbXZjtsCV8F
HVpaIe1OPBx7s7HcZL6e5VHqE2aR+uljNrF4pdlaH4qhLZ/YXQGuizbdlBkWx1RUM+7awO12dTfw
JlVEb4EOkYqCEXryO7lPM721AZcrDhfQUEXOZbWWkxNEHz0W1BNk/nRf1ZKxAaLPO3yjIO8JFbwh
WizDT12XgEzMLtr1haxMTuh9DnuDE4YVU0aDM2o90c2xu/SV3vqyQ2/huYtbJxas9oxfSIppo+yF
fluNGgOuEoF6PUeQZ1rG7a5jaHkMquo+J2Zz22WU4PnKQMddKqY61Sp3ZrdWR+SjZIzIULyuTbfM
mPLkjE8uKiuHBMJs2fkDSPLYs0ZroVmdW9uxKB7pWTEcrmgxiYVyMAjgZ4XRjJPLX60kYySz42Om
2zRU6d4qQbHPaW0mdr6627oJEgtRLvaM6hKMxTfdrmNMhuQAhHMpdhY4L7n6MrZSk/aEBEo0OVF6
qCf3vp/Ik+76nvIT1tSLqd0ukeZsx2s6AujqpnR+Y05eJI3HSbozfflzQvPwrWN7fCjBetNzL8mF
pgW6t/zMuQAPsL+0flCxLFBpw7Bv7PKHyDJrD0r8PSINajtFLYmhYDDgCFT1EffrGRraW6vC9hg0
SmwKOb6AyKed7Dr6EMH523jSxYkZhcNXDQsn3C/pNGyF67L+qtb19lOQek+0TSsCSUcJNakeLzP6
5JNIi2WX227+Tq8f2MLU53SWlRZMOVJI65FiyhYWxa2hZbjnpKU3PhXfaeQpPVMZdIdOBNFBuZmR
9IPvnppmNalhB+eFlgIt5rCzz33uq4un5+A+ijJm91PEU9iF1OEjLe2dr3hlOU6R9V3Pw8OaFv79
vDhVvOZ0dCCUj9dazDurWYM/Cypn/FYxzcPfiecnjGeu4ZMJbp4UUCj6nwUCnyKmfunvW3tmw+gZ
Mg3UDSf8pOrCZs3wLkyDsxx8wdTKMoLDaONJag3iMGIAGetJeir9QpZrdywDbR7DLrNeMfv5u2qt
4LcD1BhZWvXKERnR43ufIjYvCzHsSELBHh2Q9IUPYQLG1gblmxk6/ZPVu/I2G2E6kDgwrVkys5J1
+PeMHoBDVjErycq2+JZ1Cz8bhlWTbZYwmy8+goiNw9ztOxmhpHfJvN5Xy3UglYJsuyNpoX/A22qf
67QVz6WVVVQT7cJZkEnCVua+Plf+BOoPLjH4qWCNmJ+slWV9TkXd34AHaz6wA3dQkP25vNdLTkfe
XEXhYy5uKQJCsgFuVDgg/KrkGBL7PBf2m1to+VONVT8ki6Xbs12GbMxzGYSEIpCIed9OYOYTyYn7
xhwRil8gw4EIsybPP0hpBp9LgZliZV38mS1dFp6pw/yD5bjsq6RVQNUYIwu3r1f17Vn4YBQ25JnK
Z0ywLpCGZvhutkLQLUyzMmQNQy4zsVTh7jb1BooGv+4Ivv8mG5H+VjCvX+uokj9d1zXfuclBzEg1
6reTDdV3zEsh8MqF2P0jf6jHWDkGilB05uFOcaSjf1/ZhzR37CdR9+p2yU3iBsamAFMCAti95KpB
tjCZBEjHpkuTnBzJq0MkyuaXdg3RzsuuwbJBnga/l5NqD0hqaZY7Ckz5VS0zaIqi0vwJ6614nAhn
pekYRHcOSsMLTuqe9kiUpweCkueXLrVrcw/0KTqV/brK2PbHSl6yNsC5huwT1FnJ5PiQpWaW7YMG
xUyhda6edCkqa+c2pUsII/P9je6c+olZZUbgSZjmRTIwgHU2JtMwEH1N68RLGrl0Nmze+nQsscMq
xbSVDSFHP98slkNidNqcg0nVTzKEfS3GZva2QzByQdSiuKQWylPAFR4GSzCELRAYtBNUFo1CxVMx
uhpjkdHdSNJgrZ9oaWRfaMNzgo4M4cJKncz3TmG+o39e7qKmrF/NucRkTkjPzDy0G/Zpuwzf1TQO
t9YyLyffK8fiHKH8uaUhy4+vFJrN9SpeCYeI55QTPbAezOZNglULTXY0iq9+S2USlWV2CbBpgPmG
5xmmPoqeFkTNh2Vk5Y23lErF2g5p0PY+jSfgYhyQSOrVtk4EMoSOGePSPQUNc30SeCtMmEMxctez
1EOyokL+b++kBTmBjvNKR4Acsr4QPYtFreZvXeTJ53KCCVPq1L4GKzrGN8NGoU+An3ymq2lwuMNU
TkZP5QRAGfX00ptO/yYjGhbAncNXzgz+beAQU8CoP7p0vU99IGsFOsJrDQaKivUKBQ31eGpfBXQ1
XN0d/kOEwwpinjkDDogHFtJb3oOhSWaas1VSjqT2wDhbMrWxBRR0HuTQyfZjMJlfADMWYVIPiMHp
YPFk9bp0X0M69FCwpcONkCUUC783a25mVYqzLnBqOEuv0kfEduy7NIObO2z+xkbqEBhFHdX30dCC
ISS02LViY+alX7nfNECbZd4iZlvyE1ph79WRDQ8Bo9CvtT34n76Tlze5yGzakMvE8mAOCOAHww0a
gK4R+OB1KcqFGYPJy1N3V8kiUTzuuPFqL3rOc4NHPoh4Ag0huQntyORop9wR4a0uPWeNWztEiasj
qyGbAJmaERbl4ZreeecwMHjKCnQc9cSDy7aQXvLAr58WL5DPFfHq6lR4KvjksDOB6dQD70Yx4Eah
IFgN/ApGR2U2oKzeU0dn5a5zU5ByK33EL/Wy2tRZnbDV0Q6c/JGtSIIo6qu0PEJohb9JDChKFN6P
JpkYcbznNY92xfTqFh0KjmSvq3adqFl1qyX7wnSKyxlY9tLeTSpcrvCibN2aTIzK3W8aphEt8k9h
Zp297VLNcu8LnLmxLK/vN9nUo7wNr44fPOLV7qprJJ1UtWQmWdXEes+H8EOjZXqDN0dbeIrs/mlw
FhzMZVoOu/K6MrdsALtonecbaAfXbPhOYKluZyZH1jBvKerZgSqfv6bjbO5JKloupOr0XAMsIPcq
SDvvvar7uuAImQOjnOmrXztU3KS5qYd91+YchvqmAetAupJf3+XDrPcS2P3RNAQMrs4wT8Oacy/Y
5ISfcINpcge9cnbezJ94fsmoZoUv0rva81kji9VhnfPSjkXElIaDH1qZUF4Q9pDIlD8SxBzdyblK
L6BB9RaUBxjjzGJYho+/T5pu5SItREoN50ADJ9oEbUuntQXfYQBGgHBxjaUqN7b2HBdQITmaJCFT
hbeVpNgmxYeRDOMaFDjjGsalU7GStEGIyhdDFk6XYZTPmNp5F3GyR3eaNK4N18E/pDIyksppermZ
+o6IJk95p455AhP7EIWpbQnv2eXp3lfKaDLqss77VrOhUCVbqzyIbLqUDaKpG0ahbFmDj9+kdRGC
UzyUh2guncNYzh4KJY9HRTOhTUTI5ANhF/uFmS/Ti2sOPnVjzyblhQ5SdxKrnyi0jDKm7OHhHcqI
GWUuQjtPpqBmw6Q6tM8c48c78nqHeBKwaOJcKRxd5Wzd06O6Gy3i2cLWtGIfxURiGDNuGDEbp3Gc
1InWBN/GA7egElrjpPzUkhKwAbYA2YHl/2HkcKRpUc/KPEPHqdLbNbUw0GC4FwRHzVZhXFAedDVn
FsGkvZSr95/i//8Pjuv/Cgr4C18Q/iD/+z2C8PrbfO/E0hcZIv3/+O2vSW+4xgL+8g9bgA3D8jD+
6JfHH2qsh/+V3XH9N/9v//K//fjtpzwv4sc//va945Bz/WlZ0bX/p7caJfQ/1dh/iCf8733zg+L3
d//+f1qxXVzVjkPog4sdGPaTg8Zw+qGGf/zNdf7uklPjYRjBtHsNLfmnFdu1/o4y3mKVDtkf0HMj
8VTwQfN//M0J/47DCMAgzk6XsaIX/Tte7Cj6nW7c9PHvYh+mcYmd4Y/23d5XA11zWvRhjxYtI6Fv
48L23Io1B5Dg+oj0JGC4mGPDizM1Icxs/92F7MyR95JDf8B68Uoj75gt4s1Z/JPKs3PQAYXprcPQ
OxzB5GGaChep2gwDmpwBuM/Na2UoKLOlOFL8xKqJUgZxvb+xoqJ+d5oIFUamdkG9PgDHSul2OPZp
rqyLCa/AqhhpeRyxeHOJBfPakpnq/JGlHS0/GieJISHdOnlDxacPRQlqbx3Vq4HNiRnTNB2l9z/Y
O48dyZEsi/7KYPYskEbSaFzMxnV4aM+QuSFSRFJrza+fw6jq6XSP6nD0YhYDTC8a6KrOdAqjiffu
PTcSd0FlUCyYpkPT2Fu/86Nrat7qIKO0ve+jKWLWbMiu7mpjN1RlQzgKnC80Nrdt/qX28kfdyham
pen3IvYbGF9RC8iaxs3gIdwBG3HRxESvRB6ZGvME91jrxa3vIWJxU4I9WrPB2ukXm4la+Pe60zf4
LaOLzmmnRZAiMDAyD/WtFl700fhaCmGzT01osKfDFeaPYNFSWaTiDTkbdcV2UHgo2slvwZ2wSffU
Y21p695JGzaX0eOAJmOXmp1xTxme7oYJzqejQieAqtfeK8npHQoA9DQdUHtYls5Kb8aLZnKeC60m
7bntmPgJFXRtMrphMa16iBC53gB1N1+ylMq1EUxfPVqiyzShXzQUxVyyab+IMCOOPqs5Sw559ejo
Nm12jYKJQrb3Qt4MleNaf3TVra6CmxHehYzrl6ygH0bLxTW8Hv6jf4X0GAYk8/HC9z0q41m0bEa9
Wlo9BMFJ65unLlFsB2s9o6hWfE2Npv+OYRh1q5Y8dpVz0BoXNYgdTXcp+I51ruaKvgwIkBqiOXlN
XAlIBCt07TxHZLxoORxUP1SePNHl69mlbXjRW+bOx1vYwUUq90SzoNqMqKKWVXzj6diMORmtorj9
HulPeRU9VYp0QLpy3fcg6xv4vXGzoF0kaUD03q3wvWSZ6qm2ibW+3jlD0D2BTTL3cELHdcmQ3FRx
fMBTrC1Llfh3ZobhB36hTZ0nBr1FSN9bmDBiQm94VFI3USRX5o2J3nDpSLdcsh1l+8UxeedTO6Hm
4o0HZYsSMUQ6sHDGmUGEs28tqKJEl245QN4XTnzdGfRk6S4tWkheHa7jcnSv2aHP3fLkcTINuWT6
Yj9tbQPHpyoytMVLNoBXSCw9eXQ6ODcBratNYoDRHBPFQLFTbNuIPW2tPXTkn1/bPmbI0SnTe1uM
3wHY9NfKytN9N9RIfSmUrfFNgO+ykyZpNpWcEJyNLfohPXPK69BGaQh9p35E7MMa7AuaTI6dPcf4
D++SxjMNfq9qtpUWInijePMtdzJ9R3UftGkV2QknrG66x4EcrULI4u0SyvGsYfKMW1ifTrdKR080
i3RqxbCGexUfgOjFj5Qr5vqbkx0cy8/g0I2qhLVODiJg4t5H0h90NMH0AjBox354TZVKfrMCMYcs
IUu4Li14opVL0bEtyqpAuJzxNbX+5K7srEoFn2dlfgt9Rf/SKRJzY4wWGT2qgWs1RqgGo5jyqhYz
9C3afhe1HFwOgTnkbmOog6e05Y4m5RiLTte1K5mMI0o9j+dPZIVNq7Ds7wbRTT9qE4VQmAztxWSH
zfeonMM2s8aD/dxm7oUxBwe0Whl/52SB+NWpphtj0FrqyH4cVuivpXddmWmwmSjyUxAVsnvKqCRe
1Yjg2yVKSQo61uQszHSyNkaRG1xmP5GdjELlsmrrlHTrVFzoZTDcE1cnD0MJa9brDePNg0/FmTjo
GeZ2MOw4L1rfCAIi0cCuKRdJvpOU9mkHCK1wf5hmnGw5SJY3eLDabei5QImGBhCinbjIKSS4LrSI
18LWAGyTwrDWZtFliEGC6L/e9mfxcZpT5U29byV6JbFIraT7GvVS3QrhN7B2jPoeigCHH7tLth7z
3Bx/Sect1rsNMY/JI5QMDfG3ARzb7of9VMTeBrOSs62oBGSI/IwuXIxpY78ZdtpeZQVUA9tzuc8y
cLyVp5zpQcvcehlzgl+I2tMRMZKuqWaOjteZV40aalRmfgtU3LAQVk0YouhvS+Lr8wkKnWjrrR00
tCaFBPbjhjZt7jDVwXBYwarVfE5JODOv8hg/vWYhFxAoSmD2wh29j51Iu0pTC094z6hLg54NdaKg
LQx5tkE3b63qQqNDQnXuxQ6C9PuohdGDbyoK/a0Ql5hw+futHsfGOPTFppU2AGujJVMCfSN2Qt0u
NnVRzCiyVm3yqetv7LJ/tCXl7tmAsSyoBC9GaaX3bIycFT510gEcq1nlKZMeCY3lVdyiLPZiwwHv
ODk7nXo5HDN0HSpwqNHGufl1nHJGn88HppmIGUzNey6VP/6yUiO94rAud5zVu0dbk/qCs/VmMHvS
65tX0JToiUY3WKUJsIhsuGh7tcsd/YGpbB1bRbGei8orpw+2pss6GwhFDAfvDwidWFiesSoKtHvU
gICN+SGM4BK2vFYJxIj4OlB7v/gdouWc1tk1l7pUdvtSj/nKswbogq2kA4cI562rp/hAlTJ6aoaR
glwd1i+eRHhOdthtOkpti3XLvCbFWN8kjhU+q6FzD6Tx2gud0vw6lyTvWmHQL2yCmfdsHA7WLA/t
2WSFtrmVQ7Y2HKrlFERvUysgIkch3UMVGfeAE/NAzvkQB2q75COXAEM063XUtebF9qPXVBuMK5um
8S5kd1W0JDAIGtr1BrJAO5fpVpzAp2U29sQ/ptgXpqC46Er/l1Yicg9YhcvMoXvU0mDIAq9ZpTW6
UCvaIW5ONzXF4EVulSUdEZIRVFo+6Lpe7BxtFujF3joesyWKSAUGrHzDGrFo+vIwpF8o80Bylq9u
SKqHad7oHb2jQfprZxo5atvb1v055OOhquJ0XfbMDy4z/QoiAat3f4MN/gbV6WtLPvO617s7ZPTL
OOqSjZ+h4U6GbVPKtSL6dS1b4SDXUM4lnLBNrI90ZWv3UUM8uhTO+Euv82aN9jFZlJ01rGgc0bjS
IpSclvOqhL1VnUQKocV7GyeEEaa/Sl/wL/svRYfqGV9vUd6Aj9gU9vBrkONjq9vTii7axIaoQEzp
b23NroFLpshGuqJYAvcGcyslzfdSuFs7RGVa2632ojdGuAXOyPJS+9gpaNMSXwPk3lxYfjztNH2y
DwqVYlG3Pc4a7z4XM/6hwYS5bXp7XLS06T0igm45B2d7pt54kRUhJuvRuiwrutdpwATOZ6A5xMOM
ysjXRpk8oG5EwuHl45dRoFnPZcuOLfCvEsJuew3thKuHv5ohJktHdPKCpiMw2SRXcCIzC/6g0bNU
yOnZdwdq3qbTXhd6BF5o4vBhSgXFMVK7xvWdS+Qv1PAAkuTPfaU1C38gHMTG57Ln0qdd77TmBU2y
altVmbZk7HqPukegUpe4zm0bBM0yUhCg6aIFK1Q/2kKFnbYoShNKMrG/cKUbykl5cOvotF5l0og7
mnLdNa3N7q1q2/KAPCx4walQk9aiT5dwXaAgKgy/UGgoeLvZMD54irP8WnR+uizc0l0CNSE3RTqo
9OasEwPzx43Vd2pfAx5dWhU70NoYE0TcQDPeenTH26iF/uqV01050SJdmSIzbnK3geMB7nvfK3CI
uUnUZFFm7RIejHhuxRTDtpLRXcbGCv5U09wUhV2sGw0UTUGx+N7JI2chzER7YQpQX9s4ti8RMFPk
cqz2Em5TswSFi9pjjL95JvteROXZznJKbeeXPaWZ5mfqZzslvXbZFsaTKrJtFIRrR2zHKYRjLPdq
+oWIbGkq8UtgGqQoh9SxFcXaadMrlF47QUnbE0y98UAYRu5t1UR0jKYemrR7Y4tdX+RGgN3dwpaG
4X+Dhe42iO9GY9oZkv1Tl49bjDXzZzrGUKM9SlFV32HcULMbwU2wa1UtBx7M2bfIoNnzQyUUTcku
sWvMte9OyVpWSELsYvBf8iRs9n06+WsQg2pNX/KO1HZaexYtXsCV7MAxbT50XhKRG6ik/1MPaWW1
dTMhYID6ydY7pq4jU2dtU1C/YwFLL0u9bVaBA52P5qfDrEXBYJdVo7HShkFsAqbEt2ZqWYsrCpGr
CcHdNyp4Pndhif45Iln3m1cYPph7M7f2JPqinGf7Ge4BRk5QAAL/xrSJgerxm44Lo7JjtLJ5cB92
pGBlU0CvnCD18CabsE5JWzd3SQK90IoHeacanapk1AaU2KzaTdGdjcUT5iESo1o/m3jEmr+LhkCu
So7H69CGHcMMY851vSowF6Vhppu8xK/pcabbpNTygCiW2VUVheixC68XhPJEzVvWdwRNpWW0K4eM
vmri1vhs2vCiUEbzZkyaf9kXqXdnDnpGpa1t0aaWQbVHX5lsJdMEakXKd/FYlBdljxoIoxOeQShS
uomAxO4TDFBapda0G/oXRBX5oZH5tG5Ty0w4vNQ1UhKjxS0ILfnb5Ku6WmHpMm+CKGX7bTojE3Hc
PddMDEil6Gc3NDo2njfW0yLtMkKaZNMu6DqgUytCBcc2TDmV9/M+LUieW+l28wdpvGpKgHfNfRku
NNrYJHcKC1MOmsXoMWVF26NeaPeBSvWfc2yCQROgdfeCFfkynWwwCF7lazekoRPvhBhpJGpLevt0
SK7l6BRvokzerKKKFlNlm5uYf7k0Eye7DkvZ7UkfxHxnCpRDU1J1wHbycZOJSntwrST6FUYuTWbH
n7aZp+zXJE+Z+7UmuYf2LC6FXhNM5uvtY0Q/kC6KjZECrUbHV53WNqfYWMfQXXaUYpEVy9eUoisT
Xp9F99JjF4HBSyDcZxO7gA5LTSnukz2Qq/4yHxp7Z3Zm/5WKPbNZro9xvORBNV9RMLzhLhV3ZU/P
BtRKee26Y7wefLYc0YRekHXHChkIQX8N0HxcueP4TfjTK/S3Oz8cmBu1/LIhcW9MW2fxXs77X6h6
/l/jTBomVcd/Xdm8RK/2/VsT/l7afP8jfxY3oZnofxi05EEtEegKx+N/qpuYpf+wxXsIMv/tEH/y
z+rmHyAg+ZMgCXiRwpgJYn9VNzXDoChKndSlN+Io24BP+Y+i7l8QDOrB/9pHfmyF5yekbpgzAJIk
FEnFdP73v2Fx7DCGmeg33d1o9WLt59ii4m78ieC9/1mWMWrSspkRu5mOt5lE5MioaUy10roUZWuc
oWeIj1cjZxKeaeuUUGc00fHVGAMbxsCb4jumKeRJmrk39DR5GuxALDQNdkdqZDONHlw5NHw0MoER
UptwAfllX03OooumxsRUpqp+oGxYbbvKKi+mPMYvQoDXZWkm/Trr3JchRGT623v/69H+B2Hwd7Q/
m/q//vOEgTA/SmnOpWoSNRHRU+k7vvgh8pqWVkR0pxf1RZLp2yxDsImKUl9Bm4zv86rzgeGqZt+I
zmXLYWBwAgWx7Qs+ffaf1Y827eqnIvFu7GGfcsj//ArfyWn/dOu/X6GNVx8UBOIyV6gT3lOXYxUZ
Yq4wNRL9YLEK/Qq9DGRthb+P1Bz7UldA+Se9JFsbRCQabgfuPMVU+NTJil5NeWulVn+fEUZz42RT
vuUIbS56rYfoq6ccgsMOYbDydcwGrX9FNA78715JDP+udyaN9R3T+PvtQJswHBwEIPAExBH3hOgS
tpFTxVpR3camxLLb6ZVJEb21rY1S7Pz9MGC/ZAfTobY5yVx2jf691Bp5S05L0SzDDnTBAsP21kmK
aOWDQ76xm7hhYcmR8JRTof1AZKG8ZSpdxnyibbXBzu7QFbVvdEupg06kMNwrnUw2BAAg29B6oo0J
odlMxHxiBKoMXKeTGS+1IsnZN8IoWqjCTJ6lg9aCUIHyRnNH7cWLYgxBZS2zZW7ill/QZci+erk3
rQzRvPHK2BImjY5Lq0WXdePwRJAeN2HxYjVDj6m+89p9EhrVmSFz3PywHSnh486QB51pgNF9Mj1Q
RC1rvw7zL/j+2FlNhtw0qrDOALOMk+/+w8+cELMwHzR0GoP8CxswkpijKdgmU4Wmqs5Jl7EMdV0Y
wVcGITbIyE+fMk/PHlyzfUh5eJ9/JOYxwodbJnB3hncxJ0tBuPyMvPhtRrScnv7nKIvDlBLu0poS
se5kE9iqcnXVGkYK796tcArgk7O73vg10nwm3DZMLjmzsApTjtpbJcYX25mfWdSzvxid5jYhUbym
9WL+HADAbVH67lK/53OhxXRppLGxk1ZjLSkX5TYdkWmXTE38HOCNuPbZbt5y/hjgEEY52/Bav3OT
Hn5Bj5BMlFH5RL9OnaO6zLf62wfmsCDQvAURaChB4/8U84Ogy/SaYPAOhUnRY5yuI55DHUHQ0N1l
CIRe4qIiYmRDDNaXMpXLz1+F8WH0Kd6DKcy5OQhoSz+ZrwoRNrKxYuuAfqTcA6VDyuH0e5lIXHYe
FoRe98IvoYZwuQ+lIoWBrA/bJBmHf16xj42Tq5gi0BmGz99elqMbAji0rpx32ulvIyRsbEGk/GAe
cmN8JhvGuLHDwDoDV5lXi+Nnz72zIEPNU4Kz3wlRZwxizwvNyTz4oaIgJXpqNXl1gfXnzMd3DI9i
vCub/iuRQo5gd2KcBqIJPVI1gMH8MEUpWt4cOsjcriFWJxuHpzQXw5mFcr7y4ztjrgYWxO1JyDXv
b/23x1cFZdcmhtkcfIuQiW68HWqK56n82eHxrrAQ4nlOz/zmCfJ3vktpK7BTbJmgnTnuCU0tKvQY
XF+HN8SdU5yqL8FIRQ9tajrU353IoObjrFt0f3oU/BIi3X4+lD/eMwQ6QS/bkmwEaUsfTyqhTK06
sPrh0GuBv+oyOd7HYUs0UNf0t3UjvnNJYm8paBaf//DpN6R0obO/g/BJJ53B+r6I/va0raytC3Kj
q1uMBdONXqB21ox838NdxRLUjSiq6nBaF16eb8gd9p6twO82NHPAMbdA6VmO8rvIK8WZJ/Ie8fnb
MGBqAfHG2GMjYnCVc9v/93kW+DRfNjvjW9lMSBhUZ+/TshfLNK29LxPRcHIAOt54sblJCpckPQ5O
FEB+qphuaokffIeqksSh3EZcpVNcS3XGUWlLloeimM7AtIxj4JKt+DyAaSmu1oTaZX6A+ookMiCU
arez6a+mZ6117ZVhX7vmSPM93+By3PSaRq7DdOYVnowdhAyAsS1ac7iL4WtZJ7Og52dZVPXNiCmg
gRSOyhY6KK+t1wZYZYZNXYHYP3qTZ6bfkxno/XdNAO2W6aAD5FM9fkFGEglFavl0a0LEQjaa12vN
qclbRah+5unOt/D7WECKyAaDyYAjPqTVd97cb4OU8B6jwZdJzSrRtRtAnVegibQ1A5vkdkw9wWgN
r2c+jOPbU+zWXYPNMJwKlhfovifjL+XoFZJlOh10uE504HJSduN6ShdkxhhAgaYUc6ufXphl61yM
tfzhzcZkWqTGXp8qSue91m28NFJbTU/DaPH55b3P7/98JO+XxyZd4GUBSuegZDl++gCyInzayXjA
Y4RfgKgm1Ochoaqje9V2pj1jptAqo/F7icKxv/L8EKpT21arOEz6S6BG+XoaLFq3PU5lJcdkKQnd
pQeW1cGr1dXxBfneSxUBVECyX9xgZZiuqxh2SjNYL62ajA1a/WFv1hAqPr+5k0npz5vDtz1LdHj4
4C2Pby6sETrrfjcdkohcddcM20uz72M0NQPujjIgUTZJDRTD6ntLVI41m5+RmKb3DKJHMXq1uQxo
O//4/LKOPzSuaj4H04NjGAqTYXHyoZl2iTjNG41D1MTmT1u12S6gz70sacAgYtSGV5WSx4zT5NxO
Z36ZRy+bX2aFYpvlOiaKyZOxCJrPym2C9w4hfOFNFWj4C0bXOLPSfxjxzCG0BYEMG2iqxOn9eZib
eqNU1YEpjgqwaT+XdYk5wZDamdF7/D3PTxKYMA9TQh9UliNOBq8pK4tpJa8OdhPNymejXduZeymM
0F/0AwmGhIdnZ37z46BibWejSNWEwh2B3ifHQVWSLsZq0B4izhIbxN3iTsKJWRCA2hCeiMgpGMf+
Cd80sWl115DbNnHCkFa6Mq3Bx9TaR6sYn925mWb+4eO3O1/Y/A3TFYLGePI0JgxWZg1G6CB0iw1I
KIyvoaB74HkmQLmx8C69GMYba1qyEHqRYbIldTvLYoE7YrgKOIVtQBrQ1ZoisU/q5jt+izcr02DC
ZWN3Zi5+Z7CeXi7COsiCSmeYuCefgchc2yBTrzpUordJ7uvnMq3UMSKU3UYBvtvzkaZby6msjava
4dB1Ko4WvSC3UQaaWvJ31hcoTYMrRAr+Daes5rtdwsmy3dC7TP0ifxOEAez9CqpaXPpI/QvqBJ1F
Ck9c2O4VbeMMp3JYIFbQv0LGLJ+YGJDYUx1zbmAqsdxNfXUD/Ns9dE2hNkE0Ea5q2PW+KK1yFZiZ
XIZ0Mi4+nyFOKObzwKZK5ipYl8zNDLGTD1XJoU1lF5QHE1XQwh1zb+eNpQV+hHwPLS+aWz8hhLXr
2ztgl9Ozlyr31Ru7l1hV6YaZt1nHkiaCwN0IgSQeb0bCSffSNLLvn1/q8bb+zysF681VCgig7HmP
p1iaYWk7BVpxwPyMeGBMClrboljkQ2KvGhIp15//3sdPnt08YkseDjt7YlZOfq9BVe3bXnHgmKG/
tCNNaoJHsUa4VGLGRl64diXOfPIfJzQ8DszTlq0DLv4AwUwd3KoNwXWHfDAkbka8EEFjjUs+Z/3M
kvU3j9MB+8AGBQmoS8rP8e0NWtdJq+anVEr7F3m6f5NHcb8MgzjbJ6R3/Nu/50rLdJmqKScCoBfH
v+fM0jv2IPlBQVx76DHdLVHljItRL7q1oUXFGTz6h7WP/ThIZguVraJMLU/ur66bpgq7kKpHj6Z7
MmgbqjDoNjLEdlLIOV23SPOLSu/+iqj6lyXouZ5+PD3OVQbLIlNiPhJyWjm+1QHLYxEBEzmErta/
gqcavhfwTZ+azL4RJWqMnml1E4e6uNHK0AZOWdgXSVD168LQaDVlAhQM9annJNpNeYieHTcPgoJ+
WLjhVvI3r4bhK1LYGjdOXe0yi9Z1abXVc5t0/nPrjESfutGSrzkki7XJYDR3I/73vmkv8yk/Q8L/
MGjn24UZTjnWhNF+ertF5Y1ENDKS/CBBHUmM4iZlBmWPm4y7f/ObPPmpkx28hz8T/TtzgJp53rBM
X4psgh/au89NUL4IyEZnhu1JmA3TDgclmx0GdGNOnPzv45cJ+CfK5aiSA6NV3w+W0jDS4Dt6kXlp
rPo2NJemE2TrqqeTVU3IWeHGXJOjin0lsshjxBKx1gNGgws6YgObVx5yzKCU7rH9jDYZdpPWvM1H
ibXsNOzIQzUVOYGeU3RZqmlVEii+b2AcnbmzkwPgfGf0WpjxmeEonX8sW9g6UdpuF7NHA2dCph1Z
6C2Y1rSoe5Bz2rDCz/ol6EzkEHge997gnjmQfZiD5iuwaA1xHSw/p0UEMhupycdVfBg0EM6LQJPW
G2CfeIOz1ngYsSJuPx8/J1WTP+8Z8jItGYMuEeff47epZ3R/oiBIDiZt072i0UufcWfnLMVZb1Q7
X8utG/K1gA5ZkySY2poWiBHP1cI+bu24c/e9hUamDgfxk9kJ2y1ASSKKDtUMPmtdN9hiCc1xynje
hHTnTXgekk9/gC/b1Yh+qKDW9NjXlA/s+86r1LcgGp4+fzofP2RaeJxb6VRRVlHq5OG0tcDUrdnZ
AfqHenYcOiQTqOe1HWvG/ec/JeZ9xdGeTBmU4DkNckimaHJafXCVTgGLQ8KhqOH35CqAmUQaDVHK
dg1ElCAvTN2mlW3qwHY3oRjTO3gG/H/6QO0zo4CkbKH1w1sTxVvD8GfFVg5DqBYY8IVoNgH5NiTc
Z4O98zwXbdLnN2B9vH5lssCwSEtIC/bJTGQhGgZyQ5ERaiQ2xgEnBcVNde4b/biUGO9xcrpwBJOQ
PKnyMR3YSvRdfug0/y3snF0fque8NMelHdr+rrXRP+VB6N2bGuJgzWuNrbSN8TGmsrOEp1edue2/
+4Cg5NukgNBWsDn0HH9A3kQrLMQPd9AyztlpnCCTxMC2DwvwIKYxXWfjbQ0j6RLO6YNI+3bXnTt9
HBeuGJZ8Mq6kfjOvrpz6TnYSBG60Qmvy/t6gWLBu0dCsrFj/ldpOBH6O5GOfCCuC4MmzhL8D0uAc
8v7k+MMFKNMyJcMXMw5dpJNnYAImoIunV4eiQdtSTH2yzuvoCfPmN9w02rKOAswyUCWW6Oa7M3Pm
ycD788fd2VZEiYcd+8mGXU8aO5KyqA/+EP4Et2pdUQFPHz4f3faHZzxveOdnzE1iElIn407aVTfh
r0O3P2IAMq3e30y0pBe8DhAUoykMtk8yvzQEQJEmxFVB4lIPAynwHmSBljXGb/FNRnl8kynYyCQy
ei/Qp/xXv9YRKBpmsBHB0G4yc2w3CkMOzCoxbZDWpICzANM0PQcQSGe3ntdTLG27+nIInBhraPCC
1DLdmoPjrvUxqG4gptYcLHttPUajezlNQ34dDCW6St+JHuA8YPEDXAJXooaVgERzEQT5V/BI+XjZ
jWG97RyrvPI3nz/D050D362lM+QVr4pSCKvN8aeSdqRQmoM5HUo3/GGOql8K4jT2SYpIG9gbJAMO
8iqDJCL6rYeZ6qsf1K9xS5G4wrz8vcjTBnh1VdyrANCKHwT1RoMYiGVHycsia9UKunZ/awdwt9zO
zla28GZfQT6KaxOz9qqeKZFTCRDs81v7MAaxtlG85fQvbCpLp6PDTDUHnU+gHzgwNOTTD9o9NFPv
7vNf+bsHSF9lTh+hYctJ5eQBylDvXSIYjEObEI0+hGt/dNaENi9lUG1Qj30J1CzstrYh017cg+vM
sjsj3Wb+k1/fZhlgb3O8Vj3iQ+iCKPqTqnmIESTiKYVd1wIm5Chg9k82K/6ZifJvLp5SrGGwJQak
6RLgc/z2+7H3J4lY80AaIhDJHKpOpchVBkA1JBfAK0PeMjQCWhY58HRBbxCbXJRfW2VNxp5FOacj
qnRZAOdYIr3aQ5/70blOsbVb292X9LDvO52ugtL05GfsVsGGVYgUcSSn+H1teptC9JAU3eTM2n1a
M2Bgz/s1Do42FRXgPSebFyOy+iQIDA0smQm118wb+sH+XTJ1w900wWqptMAFwjY2K7NHmdU7o33T
l920zOGW+aEVbkpdH8tFOQkk4UwpES0j8DmkzCerzwfRyZ6GayU8iYV6bs1Qw3tv2vxWiHeAW9e9
24pDrmkG1eXcvaiKKXwPGj9zOPnbn6JIyJFPsIXST9elsQc1jLbjIFJ0ouBIEjRztVzHDK/D53d1
un/887a4L7KH+A+L0PHoGuw5aKUpzIMJ5nIXW76Bd8knssPU4RgUi6DKQ5T5sb8dDfepcUexc3Wv
hPwALFQYfB16lJ/ZPkp+87ct3fs1KclmjvwcUpdOex5W7tKxmyrzgA3hF3vpIhNbRKz3idk7Z97q
3/4Ui/AczsLO6DT7LLb1wLERHhwGA3Ia3jlcTKFckUnvL5zc7/ZnHve8mzu5NSksqsxzbWb29h4/
bt/KGfFT5h7c1sy/AwB2wVCpeAUtuoNvitThZeiFU6/CINvNWI+fyu4UKppswHUoOXLcFSOxFui4
njXd8S6mMCwuDCqe9NryaDzzhZ6UrngTFDxoJdEanjvTpwXPvsPs0hRT9GUyg4yUEdH/MI3CJHgr
MemwIQLG+WufERGcbg3nX0UvhhqL3he/+T4j/vapYeefAOSk5Ze6FfIiyuk3pZksNmOqjbcYB+Ln
rB3Mb0zL0FrIHr8lDIysEmRvf76u/9du/ufcV/rX0s1N9Zb9CP7jjpGbvdXH7vT5T/5DwWlafxBz
JaHRmGRk63Nz5k9/OuJO6495BmOLjVyI7Qt/6q+scM35gzIhMk2F+BNn8rsm9B8aTuH8wTs3OAxR
YJ97uurf0XCerJ3I+WwQfKybbG/ZXtPrP/7cGugJTRhRRgHZ5G1K4kagdkbtrerYLsUo/a/bocHB
ZTRq4TjQK9ssz9YCPBn8CEVwF7L+Fd5pD/RRoG8oK4RYpZN0X0r0akMQtg9hSmZaBKa6GtrHcgy/
9dHQPnhxa211u6QgCozozM79pODCbUn0EoRC07Hi6dG4Or6tnmRe6GTZcI0WVF2Ubqd/LTogTdWk
bd8vlKb/EnFacGfJcKTwn5/rgL8fTf45kXEJs2KDgxu4ZoouzGXHlyBD6UZmYejXE6XQF1WO2V1W
DiiwulhbZ6oaNuS86MHKt4T/4jSanEMyRvkSN82qdr38hlSJhz4YU9ICJArbRZO70y6NcSIvwA1k
L21uRz9YidNb6jjtHlY7rtRMt6MLPHdoXgO4AdKurauqKmH6JLlbY40AzoFGp04QcIiE8A0Dvwpp
Gsygv30P87j38+xI0sr4/W0if79/dFcmdmpEABzSTk5PVRm0I4j04TplFTskflNOYHddqq65BVbG
CAMhF7Jux02OkH+HV9P8gVnX24R14uED1COzO3dN8zM/fid8TXyMLqv5LP48uSaBoaQYQ0tc4/so
VzGAop9ZEmAmQ5vgbe1ytF7BR9sjWFzTJ0ekGPZJ52qwZwWCCVkXA/wDpWi4ff6wjnf587OiwycY
IzrZhvBMTxY9LIiujKu6v67C6GsTs+Z1Cj/QmR+Z/5bju6ezSeqXDZICnfGpnKfzAOqxlE/XOoSt
ZYUuhMEHCl63gy9xWTZ7Fp3pzYDkug4mXXYLiKmgcYsmfUiTHPO1zBts4pKmPjrf0euwc8xE6NTU
tmYzdQ+NmWFWMF0nuoHsB8vXGJs1FVt1nxoaARUU6r4BIXIJ1Q5GPcKFFVpfrEGlX520+hraHb6g
IEzx8Xs1pIwGEmefhHaMBb+JOGM5PT8cy/Inwy1ecZ6Ge/75MzrZ7c1vgkmDiVdCJCYO8Z3o8dvK
Wk09m4Rg0K9NOIcvIh7BDNpjZmNzMij9awSRbjzZbQjcghTkTK3zBTYxWPPaSUN31T+QFFZFyc8z
lzUPzONXRyGI0SHn3QZVsNMBQo8l7gt3vM6KDh2oNwkMqijdPPxjF2mvT/BuYG8Ar+6fpikvNyNy
yx0et/TlzJV8/IRIciMMV1KRk9bHEwkJdlFWaDoJBTmbXC+x/ZU1mbykCEjWyq1NeLN+DvsfKvP4
lU+O1l2OaR0Blp0DnJZ8Rot25Azy+ZUdb1SpzTG0UQ4QGksrCjPRfOG/vbnGJLQEMkF378TZt0Lw
mJQdEGKBgpGgEnHx+a8Zx0eQ95+bFfvOzHfh7zhtVmitqnz6YXCWRfnCGqDjgbwOIlqzsHDjVUQl
YhXE7U+9tYqdqb+U7neVUUWFIBbTd6A8kmrKPzN8T+cRngG7QZBpTG7Gx1o3GvOhsnqp36MwLV+t
IcF9HFXZmdPXh9UVaTM1AgNQDvqneeo6ftSaJuy4LX3jftRrsrH+m7Pz6m0bC9PwLyLAXm5VLVk2
JSdxEt8QqSQPey+/fh96LzaiDBGzwAATIIM54qlfeUuFsHKFXe7j6OGANUwuCnKivcE3j1aV44Rv
Aq/EpfbC7fyz0BPoiyYnpufalEf8s9yjwwtVpQ3oP5wF9laFmminy+iWqpyNwLKfSeCf7MoUD5an
qiv0x70ny46eE2DbaM86VrGSNfJkD3uphdt8Fp5PewPEBpV2Gv4OjdF5xX0U8IMRUY0vTqp0MANR
pA9hkeObNcmIBfSx8EkAsRTUxksEhR+TdtU4VURR24VdOr/y338Je8EmjCRfeGd1/DNLaGj0fSJr
8UWBtrE3fBnbMiCzG3vz3E4y6ImRi8fJNmZtaJ68tEbzW2s++nRk/x1dTRtNFXJ8Qe0O8wOQ59te
xjauQBP0i1d0A1kbAuZhJpStJ8FjxaZmZwvHX9qwN3fDVDmz2KlT5AxXe9pM//wQtI3QiOil4GLl
CIl4hOqbvE/rB48c85KKNNtQD5z017x0nTbfM6P+XqUG5gNm/aXDvuaMpqT2ZAIk2XVBvMj+uVkl
fp4y7WYgvhMvaxaWNJKjsSFEeNH8Jtj0nlVeOo1eGQz7R0V0E8VWbp6FqJ1Hs20wHvBzf+H2nI7L
vw/MVFs0p1I7s0SDUp0tFbLwItCyLrzIuvdcDAYUH6RZt3TcvUNVK8oqa7zg2S6s/Hx/i360NFRs
p969AWzo/a75Z2lAmhnYV3gMjPLuTmvYHkEShWtHsoIdRibxwl5Q53Hp+5di6kIYQp/nBqmHl2lS
66UQF8NB8qn1BJJVpoeFESSEQ1gjfJNXpbr1iG/25WhjL4MMxgphLm2HyIq2LoRodkNZpFsYHOla
V/wC4Hemb7rcG96qIJkIS/Ur5Gll55uavwDE+3C+iGBJHFWVMz193j/z1Yahgh18E17UpkHEJ9Lg
J8fim1Cwc1QSXV94Ua7rG1xl074w7Ql/DsIQDNP1cHYve400xuKCispnr4rafZ7YATpQwU/qnSdw
Ov3S7Xlzs1P+kWWDxgYxOhyaWUpqROEYBwg5X4SB72Xsqd9khEIPHTTxooG7O4YWikX0A6m28NgK
DXljGUOdutmXqmpuVUjKzP1/3aak6KQnMgVH/uTMzkfqW20gZdwgSoVogp5Zr6raXsY6AP3v0ae5
P9o7O+b6OOq0rAmwLGJQQM2zeI/KblQ3Qx1eUmk04nXZCV1bS5gbYvUJmu23nipny7bpFIUEXrGK
W2gIfK5ay1Uw7ttQkmtwYg+tPxhfbM+IfzDhxrCwN95/xexXKkiNsgsnIgjo9uvNQTaQFGE3iotK
DuC2vTJ+qdsuOATI7hTrNNdAROtxRiWssWPi/cDzkm3TmyrESyzH3/A26k+KE8e/bL8A1NlNGj5R
ZTb6Rq1S7SmtDZpFpjRAnjbUb/fn+J2eOvv1NN4AKtDicyz4ONe/3rJxQUAu27/EeFzSrLKLbawC
UUgd9hV9Dg11kRROQQM0zI+ivTd02uNQDcM304M2OnQq6tFZ9FCi7LVSGxGgq4WDDHCZjYkYAbJf
UXdUp2etl7DFqHBFCrlN6bN4G8QvnVXWGvqaLPyPn3bS0ShfbCzKPnmGk2906EibIpY+AeCvnxDm
LzEgRtCyo6y5K1ITC7LaUbGPQdbVbkiLFuaGT59PDWhioEYgyAlv5wHeEMm+1Y/SGbUKBFgm6fnU
GMOFWu/7o3IzzISkB4KHMva8ROD4lZIpfeJfsOocNrqRWwfoEFgg8BJtykZBPSoq6m0lKeMnQflq
XRVh42Z59znw0vEJTlJ2RCl4XCl6/kO1ki9NhLoer+xnc+i/e10SbEc/AbBbdPtCrb29p1Jv0luW
pCiTYuEJnSZl9jVcXFMCb4O704zZK27LzVCyo6SzVkUS0gEqEsZjIH7dX5rb4JsMEJ90FSN48gt5
fj16Uk7hSzaTcxhysLzWIqb1e1J2LXX1qnaFF1i7DkH4DfIHT0ZpJAsv0JyszJvAL+ADaUsCqCHA
vT44cm2rej8Yyblorc9wLi3jWfKGlfVT6MG2qK0thlmPyrh1umFXDv1JKxwoj6jMBH99vKx74SwA
EGdtsumV4hdNhAC6pRR35snYWMSe5GO9fR79WkMziUKYMoTqDi/TeN1FafJoZ6H8uS2K5FNnVOk+
rZH1kr0WxW5YMduuKzEtloz899g03RkPWxmAIBKBSOovAU1ut8n0jpC2QFuCqTC/NC0LB10l0pNz
q2rGdugQzQixL1k4wbePKEuDiCnABY0C85wCGMuBXA+GlpztoK32EQZVsMm1auMNeCHe35G3EckE
ZZrSTUC8/HG2HYI2NOWsc8R5BEm0ARhoIsSRJIiaqgKpYXlpsT/4tP8bjxL67G1UdSHK1gyjs4jt
AzJZHH/8CavIeQhwYMy14Cm182OMe5cEXiiUHoo2BQeKWFZbHP1+ITCYvu761FPWnx4QivvwBG9a
kQngV0zL4zOCdAG6P1S5dBHsu6wFVGZiq6mHdo0bMk6pQuoXE7yPhgfbBRVuqh6SB1+fRcAjaVwY
mDeEuj7uTassPwEqt54srTsGKBEhkKJqT50uNWioKY3zgPz2c5JK/gldK7xIMAIbjkMEa8mXqUmk
nto/YJ7nPzm1CE+14n2+v1lu8wyouPTMEDnQQXzPC1kZcGBNo6h3rkZ0slhBKNHIqiMhjckQHopY
oVuSm9nZUvXzg3uTogUlGwStpqrBHEpkxWnH/vCCMwXFYdcl4Utr6+OXtlV/y7Y/fq0VJ19ppayt
BVQDuHhoOt7/9tuNyy+YdgraAxqSe7OAQy161aTkEJydqnpJ81I9lxWo+i5N04VZVqZln+9KymAc
RwphdENmZ3IQoivyJmOoPnsQVt5Rto4wocGJ8xGhmec8dcznADPKXKJfgwawXzpI+HTqczNk1sJ3
f7DmCkwtlTTivVutXu9RtbPMsdGG8KyNWKB4dVQ92ybYStUev4VlhZpTmnxCq0O83Z/v25uW+IXC
xxTjTeDX2XwDGCoKS60E4rKGsUc7yVg7qGds7o9ye/2xmlNdgXoY8KP3QuE/CVmGsNuI809wFmXf
HhxMVdCNQLNqNPVPlTL8JwT49NKRtdJVAhXCw0vb+Xou9cKMujrNxFkqnM9xWkY7/EnzFRWE7nD/
u24zP0aauPMQkKDbzXsSpQp5p4pibGE65XdWD9pW8dTy1bfjX/FQy78Nml7b+0N+cECmz1OYTdjG
QB6vPw6rrUTtMG45K0JDW1WrXn3HlB7wH/tzf6AP1owKP+1VMA3kLnNxgiDr27HibXYLMDy7PEaP
3gz7P43a5Y9oMS7dPR8kSlOxnL1BdDKpEcyOo4IsC0UmVXFHtMieUPYBVIUq6PNYVVQ6MPRE0aN9
CCJrPNGrs48oQMjf8CWB0l5YhzLw1IcSnBG9ldLyfzV13e+bvP+rBX30IoocIPkYhQsggw/Wn6tq
2mSEEA6rcr0YalBggKJnmluWlr7J21xcQGyfaos4My2latM7WbVwU3w4UZAMaZlTrKRwOjuygxfm
ad0UqmtE6X6Q/WNdfY6av5qk/iGgeqiDdhUPk8MivgutU6+EH4JCOerevkpBMxrtF3uUQB7i3Yxi
6IPomoU75XZWuEwoh0ziSYh9TJJM/5ZfEjxZNMHzeVYz+dw0zkvVydpzodqYCZcJ5j3Ff4M/Tyd+
SlE5DlNeQSl3tnfyvBqlovD8MxU0ATEqRTYvVpr9/RNxW7O+HmZeccCEVe8y0/LhPe7Ust5ETowe
GNQWembfzHj8hvjQPvGlU6n3Py1O8cI1uvgDZjNrICCvoafnn9kdOwnuxsoIHRnp5RgpZ3XXOtET
2ubfEu8IfQ7HM0yX70/B7aVAWMJut6daCOIcsx/QeUWkt1rG7VNoHfadjDU0fxUQSaiofr0/1jtT
5/qBZmGp7kwg44lPOwti41pDvE+V/bNWiBc8CfGDxV16NaSJinyilu30QZR/SVr8x6kK/V2RC/ux
1k30ISuu4kgBBzwRzk7V4Mt/RZ1jB58iSC5WuV38ySuP4nozIu2SdgAXpcHfS1YEAUbX++RRcoIg
2nixlW+wSxfb0FfNNep3A/rVgbNTUXB4Vu04R6c3MX9qUhGvsd/zvtWD4p2Q8HQWrpqP1p4TBaKN
xqKqU5a9PlUePHknysPw3KiOczST8Y9No/roqdIOEcLmaFgtlfcxpKhl+Wj2Gb7yJdfyhdLwbZxC
d5WMmuwahTRcC69/RS3rlHtLJTgbbMM1/q1/0REP0QHrohNZTrFR6uY3ljLy3/ub4YNxCSA0gFyw
ZEgMpzvnnwhCNfoRHdzWP/u5OawEgf4la2z/xRvUMzDK4NAnJmL7orYWVLBum5hwdRFPYAeahBQ3
zL1Mahr0uHPuFpWmHdSRv3hri02iqVA+IddCooo77+jk0qvc185lUAd1r3AZuaIGUGZUIaigXHeF
bV3uz8kHESwlRe5XqqAYeWjvZfx/JgVhnnIqDzmucNQfOWWQdf5VBRbwzaRET0M3+mTW0akxyTY7
NTk2SHxWkVI8DZFvLiS4t3EkvbwJNGKCwIUOMa3fPz8lK5FXw1bMccMy6n8gBo7AsjVGC7vgNvhh
FJ4Wgh8K3+CZZ6PEIfVeAI1ukjVuGwf9qRKTVlRbonJ5f3I/eMQM6DTQU1QQIfRPr4fCC1wLUQXy
3IRK2zZyWrHzC1TaC8tsN4WGSEmcQzu4P+gHZSMOOLOnvUfK+nxF00INzVIEjisn0WQmUuoY4U2i
gch8fo+GEkOz1kS8qxm4fgUK3RvsYpGut4MHR0dPcFWXFn7ddS6h7Gc1oKVs+W/V6K8Lv3Oa6NnV
DGCP2gwnUaE6ObuMxk4CPy0ntut3ZvKQqYWJkxWWJXWpNl+5QH6kipaf+nqQj/wqLOQLzDLQd/21
8Dumca5/B0RBTqdBMx867zxIdSJg1HXh5edmTPOvphHHBxJIQShWdpuBzu7GJFl7UE3vi6QP3bYl
jt+0A35LUp9uknzYInhqnDppEDhuxOGunxgNCDNh8QzR/L++nlQfiBZVojb0LyASXO8pxaBgnnGZ
nOWib7CRKyn61+KLM47Ouh+x5bw/OzdbmOHgzXBPE4wRWE+P+T9nMiJV8DpP80mhGwF4cUx2vWQX
2KHhCGuiU4KGsxYv3Jc3F8E0KDxOLgF0dVBqvB60ZAtPnHL/3FGJWVOWjldlnSwxb+dSixQGYZ8x
hRQKJjrDnA5P3mpmspw7Lu4ye8okVLTTVYZMQtMcnNDa2L62Sfx91/yJ28dMOvSR7LbtFzWD1Njn
j1IfbVA5+tWH3T4rxM7Iv3hOBGuo5d/6wpt5A5iafixwZOhZ9Akn6Yz5nFjyWCSZ5Nb0DBCxbV+s
sRT7KQ/6DHQueojDRtoMpfNiDViNtfDYCFQwa1nJyBBT5ZethxDVrsP9/XF72yAOw3KxWuTLJiWy
699FRh51/QBXoqGNvvNLL3zwSZIOJfwTrM4jhJNpA5My+M+oMIq9o3Cq9C5o9jX4KX9V23azwi+y
/VIP4R+fVuQFGNi4v/8zp216dcbRCmSdqSBOQG5euutf6aV+i7MuRIauDp2dgbd0csR3KF+Bc1/U
MZuu9avByKkINDig9L10alHXg+k42BItksflkm26Zaa7k5s2dn4tYaOfW0fMetXHKd7VM1s8moGC
r3wi/9QazIskWo27+x9/m+2BYOehQ6QIRjJXxmyN7LFB/pCQ79zolbPvm2oMNiR9FClBDb00Yxc+
la3zHVl/dd/Zdrm1skKVNoahsYZFn+xxMfDWHjqTn22wQL/yQqIaLHt1WWzR1vagudp/wSor9cLt
c7Ns/HBKiLRfiOKR2J3dPnqUjyPO0voZDxWUkqBnSmp2oTfHc0Hv5/40fTQYkE1qWQQh04DXywYQ
y9djXE7OCXqEGBPg0eulNBpr6DgPlROoC+Pd3HJ8HMUX3UA6ihLi/PpBaJK+bdfwcWlQr3IVbrLV
yku33IejsAthPrITwetdfxV2jDlyQqZ+hh3dr1uE9depA434/ty9V6mu9zzQPAUCKUndVKKbbTHQ
0SKOpd5CtlZtT7JUY6Ad+d2mqTrjxdZSfKW0hAxDWKO0qipUOWqwlta2w9Uz3TaYkWNnr5vtOSM4
wRMmGLy/Vj1Y3+wBqbmuKZtw5aeyiYUZAes6DijfkMXJE0WuRypdhSPzbEVJ9MXxOkDcptXYj5g9
okUvvLzapV6Kdro8ZFG7IipJDqJEqRNufNSugXDmP5wAHxCspXE+8UoV62m8mPCpMFtFWuOgoW5o
kGAzGYK9jBDrsjJFQts46pWdh8cOPvTId/ur1oq9jcSztUS9vNmcvFTI/AAFJC1H73UWG5O1jEGT
O/JZD9Nwi7bdZAxa6fyqONpoNBoWNqd2ExUBp580rwmNCJbt+RtcJ0bU1nE/ukorH23ru9Jqb3Vj
n8IAkTKAGL44FvZbFgwvHQ4PymQUIuIHrQ8xZF5TMN2qmMOpXYOnBq6Hf2P9D/1g2sQqLeFwlRf4
qtBQDj1pE6sXjR5FJIJHDMlwCwcLLX2x26Fe0465ICywy5R0K8fSpu4WWuM3ycD0lfT/oNRBDgGz
fX06GoL3Tu7y0W2GlkxfLatT7xfx7xCU9cIJ4f90dUCmkWBI/G9jhK7u9UidrwU47uqj2wpr+Ep/
+5GdnR7GGn+++yPdZpsMRUGZJBfOCcSM2UUGFFDxME4b3czoX8JK/1XFSCCbIACztnoI8aNe6UP9
Nyy9fWBgHyjic8ejHAXdJrcp4MvFwma6hdlMv4hHkThyItNZs90bqWooDyiGuEFl1euoUfVDprbY
UdS6h+q+o+TbUu3NfRIr9glbXXo1eDAmhuJqvZRuIEg7u9bMbRyXc3UDc61c6LXf3JIwHMFYw32n
Kjq1/K9XJ5NJ/qzMUlxpdMTBsAsiwKg6LyzM9JnXewD4HQeZlaFPAtH0epS2c2q1cFTZjcj7doqK
nB5PZ2wcOmLRVR149nfYnGctc1RMWsIeXWrYfx18lL0ZBgIzmryxntrA+90FExgKRw+WMlIi/F/1
ZGEbvYNPZr+WziHEJ55EgMj27GxEQsdMPJAa1zJ5BVtHhHtsmowdVglqQeZRxUfHkIYnbOmqVa5X
8p4MPjj3aRm8er5WnmMEbfeJhiGmLAOkU/oURYyydMqVUjbDOsgr5zAqWPu2NNhXWWj5+7bBI2ml
+SmflOmUzeRYXjUY6u0dbdw5aVLh7Vfp7Bm58bDA9PxNWg/1HktDaMhKBwtosMIdZQT1wD7vtkEt
yg3OkeGR5uOfZAibfZtr9SfkGO2dFAYXGzYpGzFXwreulx23zhFZpaGPW15r4EJonipNOPtGSrqF
U/GusDebYNgoBs3sKfkkQrveDnlUhnKk1b1rZirPm2PU/sVH27zz0RSvPZys+mp4rRThPdN9t9xQ
1wecLczwXI6F7Wo5WWeTWOEe67lqP2oO1hHorW66yu+fc6Alj4MXWX90JdE2FPwRO5fy6sGh+rqw
sW/fChoJBP+TCBbQ2jkipzXxQBqCoHNLo1O2QUciwvYF1pkq8h9216+iDr1kVQ9tvYv6UllCKkzn
Zj6RwPFRBFeIScnhrycSYyzU7PCtdlUhrFdFqgA8W7197DsiUgKQYY8RY/GlMfzqrZLIUpq+3FT4
cq78xg4390/5e0l59mvgYYG2srjwQNzOLrvB19S2yWvLhbwnDrJZxGzX0bBOZj+8jHYjw2i36hAZ
w1aj1C6qH0mTNb+UBiFRGg7VZ4QOzFVCcPgkStm5FFGRPQ5aaj1LVZK4AS5oOwhhGN7lcrKhNy12
9Sjardn76i5xBjQCciRmknWil8Zh0ud+G6wi+ITibu4s7OGbsGQCagI/JzqnlnbT+s3wYEVI0m5c
yLjlTiSVcMHciD3QX2VdFl25UBm4TYOdqcdMGRK4LLibudpRB7I+R1ffdhVPwloXraw3Egj/KXTy
ym2iUt6IUml27P52r/djsS5jvf3dBFb2AwBeueVGVXGMhSN3f9VvHhAKCDTA6UuDA7rNVIZWE3rq
U7vMC5qcbZSZh1zFceH+KNMzdLW16JpMyTa9YtIUxFquNzoKhEJWw9FxHRUdjUyVXmu1O2Llrvz8
/wxEpoggDkiKeSNVJIERt4HpuEnbpE+mVWAI5QXVPq9UsZCa32anfBQ4vqnb/l4kn6b2nxITEsAo
ieDY5koos/xGSFm7kIPK380yqVwUxoJTPITfNCkuNn2RTQFi4nzy5cHAuSep3iQJP/MwyM2HIUEp
WyklgZCZ1D50JOEtchmjgAJkOH/uz9DNW/7OC6a1DVUffeK5YOjQxLbI2hrP3zRPV72sIIYdanjW
9V3bnSIkgJ/QnRq+4HMWLLzMNzW5if8OXpuNQD2Do3A9YZO4Bole5Lh2M4qt3L1YPZZcmKdRJTOD
VTR4S9Wnjz4WPXZqGtRdTb72esTS8EMtws3M5XRGm7HFkLfNU/+ZZcXAE1pecLLpLdUrM+iXKky3
qSWfSw0d4jQom4mIfz14XwoHVarKdutwUD7Jadlhi40R2Yj4yFPUNgpMVs/ZDXZZ5yvfRl/OiPHG
Q8/V34V9QdjgF+2pM0padcUgv0Ebgh8TmmOxGhBJJY0sAqZuhArZRLV8Gg0Mkw0RtBsF8DRg6gEf
GiMwzO0Ig/OhrgPrnY7gb9kENTyjId61VTm4Ut2vfYo5FXJJ0mQYmJfptk0kfZWHDvrVACTDh1IO
w2MwjlgCj5CFdds7eGmRH4Tf1k/Cibx1VnQ6XGQVckZi98PabGTt8/3Newvk5GgDd4fmiOA+VJhZ
VUCUmPLESM67mYRfSTfJcA1IKD+FyYi0kFGryNYytY/E9F9wEFfWojbDDV6O7YFY8VNYq2IbQMCD
wNqAE/CSrnqyPD3cyoq6BFa4vfT4rWAUwD5SWEOx8Hr9ldZspCqM6X7FlfLDQ3ZWG6Fy+2P4cn9W
bh8zmhBouMlTe4g/znZ5j68JuJ9ac5XxTLDqHYfOsh5qNf88mMpCyHT7XjDABBzlzQSsNr9grazP
Ai02NBe0XPusVLWxTtpe2vznL+JxZpEopQPBmQN9zB69MQ1RObcYVOKvFnExzJt+BnqL5TOmggvZ
9AcfBYyd1j5XOQicuSBqoSRNYev0KUepo89pNR4tNa9rFtbpFmIIcYrvcmiA8DhhQHC9I4as7BpM
CnVX9v03ownAzg+eEq4quRYr2cwfw6EXu7GPy62oEv2iBtGn+xM7E0QFLcJPmITyiDlpnlIBvP4J
2DKPnVKMmluPUbTVkrh7GNPQPteGdwFOMXyHiseTYJRZ/KrkJk6wVO17B8o3Bq3aU6kGX0Nj6J4g
LzSPxdD1O6mWkSXDxnPn5F519pXMXwWj3h68uKNwh1jYEOt4IZUQtCs1X9tt8igiI3uOwWpnWxQ/
rVUJdXlTYqp0RJg+W4q9pov2OvoAzWnSh+CdJlueJ8llMBQlCu+6GyaNuRotqz/FGSEWttWq61t2
8bWUnDMVKW48OgXAGhRrSSrvJtUgGphEqCY0B8WUuSKLEfgUpRNNc22YSYfGMBrq0on+mCV2s0GG
/0dt1OkOtLJrFoO2v7/qH9xE6BNNfTfyeIArswsiU1QRdlauuXFgnNS2xhc5S5WnRi+BJN8f6oOj
RObtYIBA8Q3Mt3q9vxQrHAZcPWw364bwp++kb0UbyAu7+KODxDISR/LAUpiwphvxn9BLMnNZkjRG
wUwJbg12FSAcef3oiE4tpEqcLKnN2lWVWnuMev8UEZSd+x96G1pg1wEohcOsEmoas9wtEpJmN1ri
uJ1vnVR9eEYXM7mYVK3XQ5ElJ0fwJOKCthBDfTC/k8YU9R7iadiQsytkrKtQp9rouBkdoF3u+MrW
z6WleP3DURB04q5ns4IRvp5frLrboGw8x5VgnJ7jUD5pSr8oXvbhKJP1CGCaqV8ym0Kj8Z0Ktpft
5rF2pkuIABvcnaMW5PkpN/XiRcv04Um32lfh9/LFCBJj51VWhWB92h0iy6+PjVEvPHC3B1WlpAoF
GA0MtDXncN1CGegZgctyW314k9qqfhTYze3RLW3FWsh1tNbMDl644Ao6Sp5uL7xFt/uK19VheOSt
WN85kbC0ZV+JcH53da8ejl3aZZuqLpDPiy5FtSklPAopWi5Bm6YFvb4i4QgQWE39FtQR5i9THISy
PRSK5Vpj9i3GpRHDt2qXdeKF1u0PzGjbhStpbsvGQ0TqTUyOmiCcZnbZ9RaL2gil2FIaXWKzZj+U
RrjHdhEBaXxTnhTT31l2qTzqIkTqReuSrd0YaDyDY8ACQGuWKjEffD/0FPIE7i3YZvOsSJZyPJtD
rucmT40ttlXUcu1QJG8RnZVH3Kpyt8ZU8bfs+BLCBXgyjxGazD1QI5jj2qsuo6ijeuhsFbqMwpim
UUrSeNf/8/WK4j7kXrpvChffnN0rwqSUsbXXXUUPzbPppE9x0wQLR+AWbjf5N4JuoYCtGeCfZ2sD
6LgRuCEoro82ZoxEZxWsRVj3u2SoH4MoQd6yHodt2sjqDqe8T9WYN1RSPefv/Tv2tkmP0iSqU8Dt
6B0RDs4yRk8aGsJYSXG7QYkOvhizQ64bJECUkESLiXyuv3nBgNJ32kT7uLKGc6gVhwbm4PfKz+0n
ZE51iZyvJK0Z0iI5+GqSHJ1mKau+vTUILTA6pbADFB41vOvdjOf0WEkCw6lRlcY/foVcUtYqKKFi
GqlZD0EvvmDWOb5lKF4tbIn34sn12WVs6occqanhPEfWSM2IO6nTm67jiBU1kVNdaPkK88wfsEbH
8VeZ/C7a/lcm7BUAtUNqNkebggSOi8R50Fkc+9CLJ6uuVq39KEzUBOrJwb79IznG4f6C3gYi7F1U
FoDQIr1F3eR6mtB6BRvoB/pzYOt/U9QRn5PYzzeO3i65adzmRFP2AP19CnegXM7iENkXlZSg8P6c
K4O+K7RE23WxlW0rABfbKXFfCAdum1eMhZAV2BuiTBwjZg+zIdc0ROpYey47z6bMn+h7KQ6h84ax
+UvF9+SIYUyw6qZ430Bdc2V4wZaSiP45xtjkzbeFtSvbIsSE0lwKGt51mOdbhAI7JfsJK46K/vW8
S9zu2aBhT+p7z4ACELLdZkPwK9C/SYmyCRFcaiPzEc3WU2bE/RohnlWk/qyN8WL61WMlPZg2Wkef
JfjGUo71gfxcqk+hfTFbELcBpnehtikdeuPIP/WgcPvqoc72rWQtbfYPIj9oF0TRloaOKCoNU0zx
T+RHcj+mJv9QYAteA4zW0VQsy1Utmvzie+hAVoh0fGtMpVqjSJXvEYFeYNjcPhVkEuhj0TB4zxVn
OwvhL9Xxham6ZhcqpzyWLonmbJtOf1LaArRf2H25f2jec4P56rGrAD7Tb0FaYBbt+kptlkHvkw0b
yVE3ym1LoyIwsk1UVduoebFB+2NJserkcDcO6boJgEaa2SEpslcfP6lifOntfC0bx8DDMx27DSl3
h35bR8HartWHWFv3uBgraf1y/5d/8JAwV/CmuEYw+STBvl6tQsbSLIg01SWt7p+DJIte/LYXrpVj
p8dbxgNvtf4W/Xh5X1W6sfVCuP/VCBD9/i/RP7igKfBQh+OAkvvOn7ReDVO7DRLdDdQR3IH+KGxp
nSfqGRHirRO9KOKSNGJjS8FDMdQHDhFIgQGJ42JLzejsTBrZ0rnNX3vpCHLSKF+FtC8NkzvzVyg/
G6jo5WecLj+bPuaGTvrQWeprmB5MWeI/8V1LVNvOe/ZaNNVQfl35AUCIOvrlqca+UMcLdPpPcVpQ
wKvpg4yS9Zo2ztMkGkDqskTff/f8mu0o8uB3MRcqLJCNr9fFRKfEUPJWdktUmXSJa3/0Vmb0VcLU
uCH0Ca3zID5T8KtoNmLPrYVuq5yC/u+ofe01ZP1bl2pa3wW73IcwD4k6S+VDY2tv4wAUArOpSxdG
7pjuagzmEBWSjYf7C/pBQwVdCZgRpJj/a0N5/QkIxqAmVzajqwfGeAokFbUDssVzknvJLhzVeC+q
rHtqMk/sZan0AKNHCR43XdVsJEOOH602bg74UdpLZIXbtAYAA5EkNy3aX+a7B9Y/V1TXIsWcgwh2
+zo8igp16dDsjAfFjm2sPSyJ4m5SvxGIDjuCuPZXjW/KDvsteeU42efMS/pvbVktXCIfXZw0feHW
Tj4JWJnNYrquVz1dYEPgEgspx0pXvxPeBgdBl/7SJsFkZlPiiliqYNSoNB+tQFuSV7x9/Sl9IGU4
MZGZGnP2+reSI4xMA9/ha9GDgkIAGAEYW49jECwFGu+542yHExABHZSpe0D/n32u4RmZ09YeDgj2
0B7R2Tph8xsfDWhrT36EMl7RQZMpUzn47gOmrUEBJWzYNhgfeYWTTSpiXsUc98Anp1WVH47kWw9q
6ZsXeRitJy305IV35batTimBLQ12iWsea63Z9DRKFNpF4fRuIydHaBW9G9Y0vleBrFIPDI1VzA29
MntLv1SI7T9i/pA9ek7YH+s28o8II4Yr1Q6G56pMelfBPfK5MzCeza36hOdusSWD2vs+qv5+WkTn
ppZ++iaaLAtX7UeRlw4cETExgjwAI9cHE2cwPeyrRnsWZbJBJMHbAONx21Fr1k6uLwx2e9aIusiT
6WMBeUJV/HowoHt2YBSF9txLDQatkmZtimrJqPx238L6oV3MnULWw4N2PUgkBpEDRY1dTw9St7Cr
lyF0jKcxyv9z7j8NRIuUupbBozmr08F891pdrWLX8qUU19X2dxk7R9GFYo3f9Ckl9l+VUfKfNZyA
qxs0AyGvAJVl911/X5t5kSPkJHNDy/FftdH4rg7BZz2PALNgwvcQBZm3u399367bNCQ8AA3WDPnA
7AHyYGVbyVhnruTb5snyC/VUG0vgqNtIbUIAkr+SbcAXtdTr75I7rU0Q+CDWAfqxFTWuzFwLYmuZ
ibrqVbVfSXEbLRzj20DDpMqKOA50NZLBOeDRslPfC0crd9PB6PY8wdJLlevNcynsH045WYToCjVo
bThlHiWOhfNwyw1gLf8dfnbvhZaQRhFVuTvK5apNLl78JIHK6lpniwHAhqLiZy9pH3Tg7lnzM7Nb
imnIBpXpp0LUNMq+FMTuUb0fi1NrSSvK6m92Xp4dLODXjfISOEtCjR/tBPItZNxo2kOgmv7+n9fS
kdM0t4ewoGCMcHTt4b1lO1m0MC8fbQU6LuQ/PIFcrrOTJctQpI1AzlHAifxDHAZMTpS+DnaC8Zdo
yrM16ktxwAdjoloEe5zr3ObjZkuhFoNZjaaRuFN73wT9qhvViyElm1AbtqLw1uX/cHZmu5EjWZp+
lULds5r70uguYEinu2t1KRT7DaGIUHLfjevTz0dVzbScHhAn5iKRSCglI41mx46d8y9RRbb1A3GJ
+6R6yh37Q9lLHof3tTrkD7oWHQqMKN/feJfRGVzCgjZiaQLkW1d2x7mcuipVilNSDl+EaZVURGTz
atZzVDXqavNafDkJIPCIzqRD9GAIbOeft1IbbPWkvDtlvV58SbMs3DdYqX2OJxXIlRrDTc/0ZLhP
WzW4ErrzoWBDfyrimmzIQmCwCcCYuY4Zah9y3POuksqan3PHiD6+Py+/uaosAHoCL/kRukmL3Prb
dVjGBkCwpkLZnOTl2FpqcCsGzWw93Uy/jo54CIp235SU+FxFMotP9WzUXsl9Y+MMuPxAXGw5ORf/
aQSc1iSMxFbCIWtBL8qI1bmaNEj7rnXqQ1kZdAuVckuk7bLezHgkHUuopEe9bkyBOKyTEkrWKe7D
FCmvuvINYSd3OQ6swh6V23JAV6CLx02j5iWfOU/RwKDQEAWDt3RQ9NWeVK1Zk+ze6k7YLxp+XLR4
VEyGdB20MDxyMUiPUThCGaoE6mhQer/F/BSMBHYJM9D43ZA7W3I5v1mt3A8BQgGKYhG83pveBCOs
7Ec5p2lzyoVqHslkg2vDqIsdXbryG2Bbx++zLbPwywDIWQEmZik8G6hlrU5fMYVDXcZjTyGcK6mt
pJY3K8idvb++L3MYkEqvJBF0Tuk/rhKlpDakpMma+oRYRgt+MG8PtlLJj3PkxBv91t+90MIfgp0L
QIBvfL6TKpHVk20H1WmMyRsCMC3UhJp545x97SSeL5+F+gu8guDKvK0VrOCDcp0p5OA+aelC40Fe
XJFA3Ra5YXpqG9d+VRo/pDYtHtPQER+KUb5qugbSgcUtO2tS2Bt0Enwpy1vPNObnkexoP6hB7EKj
19ATyJCorszcn6Re//mnX4O1xdUE0jD4T+qG51PUmMKaAFEE933UUatJ4e6VZtEehoYS7vtD/ebi
RyKyJJUy35+wv/ocbY6eL5CY+gTd41lw0/sQN33gD2kY7vPYdtyM6H3UZIkGvj0vUoyi3Vh8yxBv
P5WmLL00LCTQT6CwsH5dMXZWUxhC3FPzlPaDHYd+7Ez2597O4uOQlvGxN9r21Efabdln4ZYA2UUb
QaP/v0QZFI7ZX/oaiRVPsRVX9mDddwg+3wy2Wl/Fdbgfg0XpTU78ImFnRxoGk7OWfos7M7iSeiiA
gjvHh0rqsY7O6mg/RerXMShwcooxHX//M60jD2qmIOJovS0VDQ7mZVO9iTxOGMIbmfT4oXfqX9GA
ObaEB8SVbKTlSWsAzWpx0X19f8yLHtwyKMVU8lSSTv61GjQsEGIvszh5yDU9fBpCB46RkaAigw/4
jT3Cv0ZPNTpKmiq8sZWKW/TTcy8158pwI6PauhSsj77Xx1EXuNySoXDjOp+DDjgBsDw7fhgk50ei
iq+5Zhwymx1Z1GW/sSaXdztbk8u7vxlstQW5N8eU7K34AS9wG5N0EYAWQCz3/Sm+fCXIi0s7lwSX
xPzidFX6UJ3GPn5QhZN/tLOAewhf2WvG0TxiRNxt7PZ1mKfUoQBeJJVhp6HOswrzKjWdOCh4qyE0
fsyGnl4Zqai8aJK2jsrfjrT0cLimcnqto3ypS9zhujF+wC/ENlzMA+ndjr02u1wgE+/9aXztP59/
Ld6LzBf433KsrB3HhxQ2J2EeBoEivEpL9pq9dLBiZASHcZy9Oeg+VCnII0risHEs3wino5zP+ypP
76Z5gmNBYTzjEkNyg81fvA+18BZFmes4TDcS/3VGtXyDhXSuL6A8zvTVN0BKzwoS04kfompSIYEU
9odZqIVf9WhRlHI87Eq8hn29Grfunr/7JjS7DOQcudHSCzzfQAVG8E0xMHKcG7qrdIl2g45u4Iay
XmzcIy63zxKwUIAlqiOvv/bUk2ZzMpoYKa4otnJvwK7Bk5xh2Pjuvx0FN4GFbEqmuG5tBlEqiaQP
k4cKbiMNg5RUDDbh/v3V9btNytHAFY2lhYjJ8vM3sddE6BCa4hA/BE5wn4VBf2qoy17XuHzfx2ip
Xf3/DLdwdVG7wNVldSAD3sHxpGKPQvVAh9T8izSz9h3J/qFm6ui/P9jlucJ3okZOrwy/AbKx83dD
bVWtklEmzI294Y5J9FLLNXJdXTIcstx+SNT25/sjXi5CDbkFJvK1ygzy9XzEflarqNMHWuG6CbY4
G5s98p+d22v1sBFdL6odJGgK5B0KHgTYBWp9PlbaG5CqCtUAtqHt1TbArToNd6PdQkkexLU0CGln
R/YPo3xSQ/U4xneZ/lCOn6L8oW2AHerXCjhmNaIkmuF4Ko2q11jFJywXAlcZxN7ONNSkyo3Hvrhr
8tjU+KhXLlJ9gHyWZf9mwQ1VbI4OV8xTikuOm+TasHOMkvw1SuxdWhvVlwTVQNcUwrxX5L6/7hWU
XhLLERsr/zffiosO1FyuHwapwOpbGY1ozCRFm1vEQrlZ2vPHUYrhtQLg3njp5Z3OI7i12AcAVSA4
cRVZVfzQ8DdqByfzUxGFqDahHLgf5ab48v7iu9zK56OsXqgMq8psMHCllGmDT9dU3BtsHEk1GltB
WB3eH+21a7h+qcWBDXq6hWDCa+795kMqEuI7dtNOp7BQ9lIbfKxsNfDSFmJhhCvAdT18k5LwtlNu
i+TBHK6T+kOcfJ6SkxHcquPP0D4ZyYOaFm4+eV3de5X5AFTulFXPbfqjba7z4VcoQm+WEeHZq+ov
e/4xd7el+F4njk/Zxe2CbwPq4pNz7dhougi0v7+K6iEcb2Pnx+Bo7mA2sK6PiZR4jvKkGY/S/FGW
fW630vAoHDTDkoNR/+X0V4PyGd38npIkzhuuFf0lOV5p5FjcHs1Fa+hHEX4ZpNQtkp/01NMIGkv7
bMUvRfFXDkveDnTSjOupvVbUL5Vzb3egoNQd1rgozOaulV1heuK+P/8XdxuSZZBji5IxtXlKCKv9
jyBCPEbcpUAQdrQpO0f5jAq/8VM4Y3hTq1GIOnyuXEGZ0G9LoH0u2rvWlp3LhZMbT8G1YkEMkrkj
8L3ssjerIE9HG0JXMJxEU+E+IF8n1XEyxDP+ERSLouyFRiD+7ZnxU7ETT1aek4lqX+F2gHFqXPS0
6z6eb7P2qz3+mpUXRzlmNpwO6b7TnyXQFeVc3aXlzSj2SWl90Uv10cifrZEOMuoYHqW7jahwmcAA
E+ZuSsODI/eC7oujZ2QNZqad1BgOthZ9lKieejFEnb1eGMUNkv2u5tTGxrAXLV3ttVWHW8DiBwfQ
YZWSK3WBzJkxTqdO5yMlVlsfxhkBzMwIxEFPQOWhP9wrX2MtOIi8yJ7STjPu4jKrHtKy1+9E1wWe
CTz2jw9sSjM4BaI5Cq75AhxZpqkRZUkon1pEaUsErPd6X9gYfZRuvYDR3l/Ul4EShxdiCaU/zVlQ
oOerSbbzUJ7iktGQvd1PVVdAgh23ABEXDVImm1Oa0L/IaCJ6vNo6FhRdValUqO25dBUQkcUVcGY3
y576PGcN9hHtNMMLFSn0khCE5qz8SILip1lWmls07RN6o4cmzbx+hHevzVazkblchvKFXcepTt2C
i9P6Nhgn/FhMSBxUlTEg86VJHw1Hir0AN6Mn2izaX+/P++VZyB9k6pEzBY0MtPt83nHWqU3K4/JJ
lWBnCweL7z4sR18zt3Ln3+wvmPocVAbNxIXicj7SnOtzJIVAFywkz3ZhDLQR6m/nBtF8G0YHCmvB
z8HoPr3/fpdVEL44OQdIIgDXgMCWCX8TprS8BF8UZfNpgCH+OQeoeEP7q0RvX5lOBUXtU1TUA443
3PF1SfpZCgn9qniqPKGFwCm45x16WKlXJix4V86aHsOoIf3+/mNeJqw25ymRgFrIgu1f5Qkx5h7J
1Jrod2hBCbmrVR6LujXvKx2r6CE2El/ru60O6G++PUUQUMhgr7nNrNECBXJuTTAofBFuzPOo2FS8
sYMADtBvrLILnCD7DrY5KEjoN1yf1mKOkzQB1bIdcCtqYu6UXjYfsmb+lFXpDOrSEfrL1KLT5VTZ
I10A18Qh81vlGONBR1vxWzOmH7Wwb/a90LQ/ztDgppjc5Xg8qhVrGpma5U3UjlVzor0Roo9kSG41
VvlGePvdMly6fa9ny/KdV8swqyvAM0bdnOJ2BlmURdONjYifq0AfvBOapO+TsfZlVcR7EhFzF1sD
cuBFc0IvQvMBZhX7spO/QT2bvWwxYJnScdx6yOWoOU/sUMHi7k7HkJmgLne+V2zRceabXXkS3dcY
0a9rNWiaaz0zhq+Y2UdXRehAhAwm43bGi+dBYL7iy3kVfe3k4XrI/9h2Ultk88A3UFWgi8bt/vx5
LKEiF2401SmCmvZJN4bqfraTr/kYO1+lNrGe+gnsvhTbt1ITZSfbjMxnFc1Q3AeHL0nc0Dep5ezP
j6pF1AdYIj0T7ufro6oTeN90LV3VLIyqj3FbRvu+SGf//YhweSDSGuH4XVzjcTFYX1I6cNyiBmp/
suw8uu3mGOVfc7I3Vv+y7NZfHPNXwAJUAJAPWcWdLAPpINdlDRmf+xCEytqvbWPGyDwCaD8mf9gk
WT4oY1GLJnHUALOef9DBsKt5rNTyhLWYuJE7mQRwsDZ6iZdhjThDo5e8ZXFiWW81VcghN2+zQqgj
DCGXt4/lqGQ/HVQY3/9EF2qsvA5lp6WNxZG9SJ+dv46qzJGVSU574iBDyKNTgqNqJQczaadDiS7E
L9wMjrEQ0/d+nGIPqGvndaqWohatfUysYkuj7AIzuzzQUpxa0hvEoOxVelMJcBgJprKnNhqOnW64
dlIh1YW9cAChOU9lr8wH7SliI+9KR/ZlMTi7We66L7guLuxP3Slp2JeD60Ro1zgo8N7yu7ab5qL3
kwFRXM5Go/9u50nnIi85feyFI1+1Zdx4ciaa2Y20GAhdlms/3p/sJT04W6l0c0hPSNm4b9AnXsWC
qhtnFD8n+SS3QFj0aI6Lxbz5ulPQCslzO77qQWR+LJUqvoplafbeH/7yW9MiRTKNZrm+kN/WRTk7
ixpnTjLllI15+jGwnWOVzOMxyLQ9aEsQ730bHJD8+l5USeoZZW/uLCwd1HkU0GaGYqMReLHIeZyF
tUSrHTuCCyebUDEFzaVcOdHAz64zNYxuJyiAz3UebN03LyLRMhQ9R4h3rC8kcM5XedBFYjKcUqG6
UM4PkmG13qjSJ39/gi/SQ0ax8WilJgNbAjbJ+SjQC7IIiXv5tBCEvUwV+VErlQHNsWk8sbWap9ow
er9GdH3j2LvgCdAIoqjLDZa6GlSBdekawHjd245oT9g54yqXp+1XCaeQ3ZgP6k0tlOloRcaXQgaM
mJQh+Em8/k5TF9lPk4WhLA3lHvuQMHjKEBw/Vj1ev2VTfwe3/sAtXXaRrhTXkzPmJylqOccpy/yl
ZwvnBJFE9VghnbXXRjxZh0raV6AkdllhSN9om6j7CcPWjaV8kWvyulRhIazyD82SVSKelbHT43hN
57FukEalfrWzZsw+k0nBLEBzOrStrHSraLSE9vP9y6hLiwY4Ic5AF1aa1mynea+3p7ZtDiA7rPaz
QQVQqnpg0n5Hbl3rqaeWh7z5iDaOOwzXAkKGVHwNE/Dh+WPYtrslzFa6Tq3zMRgQjVCrRQPtKCVY
WTnP1aDuU5HssvJeRBIuCHsknKOO7oeSH6tAw8cSsZ1YeLae+qHK9EdoH97BOw9Tw5NEuYv6YZ9Y
yR423tHKBh8u7g5FvByIQtQg+1lEx1Ev/DbJdkuimCGMmPFrgeGn41HoIaBPICtgjG1fM5p9YWOG
zb/DQcYC2t7rWbwLpCsQ3IfMUrw0/CHzNKN+6FT10AbTIadGgohU00cJByP0+Pf32OX1lwIH/TGL
e+VSN163pAuzlelVNfIp6Ga3kmbMd/EYRL/NuZW0KTxNzNZhJBfbqWbWwH9pZ0Qo0/p6Mq2/JK0u
rzKjsHYBLQoPs+rQl2Ad7NrG1u64vm0JC1/oXoAoR/qLUhdrhtC/NttwUjtQpEylxGSI8lhUcX2L
UqtC0XCQbvQ5VO4jOYvdCFi3Mti6Lzci8NtMU27wvf4GxOFUWLTIF0GZ2pvTZNgHmlM8aPm8dfJe
xkgwBrT4KfPSdaAPeR69zFkXWjuBl6qoFuymfAz3k2rVj+9/v9+NshAXaNaQeNK6Ph/FqWSjhxzY
QfezsRMrh3xnyqi0vT/Kb446shlQa8gjLSWxdVLYdEUUyFrbPWCFZF3TCfum4ofgNrn6Mspw+jQ9
x/axP1CX89KmRcTGSmacu8M0vmF+lY0c9bJxwOUUhAAtZa5P8LNXWU2ZN0YTSmn10DiF5mllOpzs
AuXuIg6NfVxHzxgU9/4AyM8rSlIvqSksL07F0/vzcjn7C4zjtewJRRwi6PnsG3E4Jni/FA+zYz07
Ou7MVSiXG8fgxSA6cHgcMJByosd80SQpnDbE8CORTjPCm7dwEqn+tWO5EY0vkqllFKQNWfyQlLgA
nL9KErNMNWWSTpJezr7I+srvzLI/OhU4CNuOkn0XD+aVNNnWAYygtJGhX6CYAEWCfiYILTUP+Oar
haypc6ElxmDcG0OMIDvurK4y4lhTl1G44+apw9KiTug6MRV8e0JBLc5/TU6vuXGaPWgtcmWtmk4e
ojhfkr4HSBRKPe6KjaU+jE5iHW3azjdp2w/uhN27//5CuDhAuf3B60LcC9+ZRQv4fPbKMc+FEEZ6
SvNa2VF9KuBUJRSMBnFolPjKjDt5a09eHJ+IznBWL3qyfDK+3PmYjT42TCMtnhwnJU9gafIwJMiH
WGOp/7RiLb4aS2rTyjwbd3hiYHMZmNVVO8f2YULi0Xt/Bi6yT2qThGMehqyQ/vGqmuGgsx9U8VzB
t7BxXDFi7UuNqPBf0iTpG7v/ckPQOIM2Dxuas+TihhqNhh6kEnCFWirSvdUvcCWkFDdGucg+mTUW
JUyU5avSVjmf3g6Ow0StIDkFVlfskwgb1BQJsz1S5+HnOh/iL2kZRPuGttfGyJfRDVEwfENx3oLr
uNwiz4dOxyHQO1NUp24Qxm6M5O4OF4YED8JkX+pjug/hdrpNFpVXFj4HPYKNXlLo/Y/3P+llSFgE
jjhwAdBQhF+jxQJr0OnVtPnJMMCJICsiDsKwPCWZhscqmSak0GnwlPqAzHLQqhuzcLmluFQhkw+A
8lXoY5WTDipOEbM85CfoNZFbQJo66J3R79iBH5I+tf1CSbZ81S5rcoAfiD+2zK2GGsu6Io0k6ozQ
l63ec3DpPglq5ZPpVflOpHr4LZTk/BjJMyT/EtlTl7JP5JZjhyR7aKZ3RZWqXinmiuajJn83qo5N
n1apdqNlsvOn+21hVyOLAcOahivQ8vM1ksxFb1fjKN/rkvqJLnlPxUlHvyfoN46fi+8APoNLEPAW
yrTwupfd+KZaLuXgJaqSgWbpZOX5NwvryaJEfqJp0s9BHmz1kpe/d3YrWMaj87AUoBYF/tXinxu9
aGj1y/fQT4UbWWPsmWGWbbzVRbhaRkE2mrsO5Weqr+dvVaRZgGDcIN9LUo4WNv5wVyoR26XMPm9U
uC6TJ8bSobO88tkIJKvQWI2xkudzK99HpvqkLcBaDF5STwcR9aJ3Y3/oW/kuqNSn2GxdFax97aZN
6BzCnG5pMdq/3t/Wr0rV6xnWwTmQUtBcIHU8f3ets5t4dGr53g6raVeYUeAjB5JcK6XWuZkcOIdE
jtLjHMjJX5WJO6YLLzn67qizhnq7yB0fU6320ISWcHEeL/YBrYqDaWf1EbXJX6OZRUfgk9JBTo2X
IE2rXd2oE2FK0m6MIc3v47mMnmszmL426Lcfs1I1brpYN091IRSPeI4Fq97Xtxxkzkel6DYddpbY
fT4DNDEB55BvwGLDPv58BiyrTJJOrWAYKp25Mwfo40OvPKaJ6jnlYOwY09y1Q4N2n2aHXt1I9UbC
cNkrp6yAXxNZF8igpdx6/giBaSVqWMAHUQvpWjOk204LW79urPEmR6/vuo2y52Huk5tCRkcQk8kK
7kGi4beR5vFtljGhWjgrB9xp+79Mkem7oG18bcyg4CdVeGxIcg4JR7Zfk/34gzLKt62dV9d1rAlP
lpDf9+YJVuU8aeZdEcS6a5e5dKtoSo3nYkGst9BtiouH91ffb0Is4iDUyRdNH4Tb1/GkHqUq6eoU
ls2kSXsdNfrA1FrENmKlJlzGorvNJafZNel8zIb5SdTZLtOwv5X71rjKE3qwJIEieKL/6ewoapw6
e9A2outl0OMh4YFwrSLH4CA4/zp2CI6qsVsJrLheX7dThGxiBnspscGoxE0yum2vyRsn3mXko1JL
04mSl8PBt1bfS7AjqhZOxqkOw/kJ3bDmTo6SrRbfsrbP1v5CQNLAZC6aIIigrc5VNJxrXgIRBZn1
r0764JfjkPpiSGoApZs+BJfRj6ICIl2kUdT3gTQsb/3m/LBNIq2RTcopSSs0vqvWpCbSje3XctAl
vw4a3Am0+H5qFfUq0SLDS0u041VpbHdqko1PwN62UruLr7s8EoJe5BYENhoq549UtOiAWBNqOkjQ
feWf3MvyKv+Zl8BUQl2OP03Blhj7xbd9HRJEOwI+3HNeNXTfzAIm0aM5lYFymmIj9ATSp7tkLIc/
LQGjhETPchF6pUlEUfz8xWQZ6eqUhuhJb5Rwb8+Z/bVDvv2YS6X29P4+vkgOycwYhk4UEwhbbLVD
kmpIkB5GSk9u0u4+Tm86p8EM0HGkzENgSJM9Wuy+iuL7NUThjcEvETIYfb0KSFINot2yxkTMKZ5m
sSny04AE3gH5xeCYGlZDQUJRIG9icSX7Qy1/lO2o8vs2U3AqKHs/pyjuVoMReGFoThsh/TJtXx4K
2DHzstAK17x1O+0lDvYoP8Wa3l5R1JZ3ZVk6hzRsDDelaXTVy+qHyBi9VE5QborTY6BmW2XVSywY
j0F1ZJG44RrBReJ8EWhAKjH5GbJTUSt3kxyHd+htaj5ZNkAmpS53GZyOndPJ6W4sMPjO0mIjubrc
X2QVXB24PFBNuLDKyOcw5Wjp4Yl3+pOuS+GVSFDOkqJK7NDz8jOt3trSv3lrcFoApOHoyBjl6EvC
92aDZUh2ijYvs9NUFQ1SrJXzvYkkHOlESulysGXgHVQOEipmLNK29tvRoUjw/qa43OXnD7HKK3Jq
RGnTdNlJSmNpX5tS4mdlEn7641Eg+NPjoUELEX8ND8uFo0hpnkQndYjA2MmKtBsKSEzvj/LKSD0/
KCjD0DKEuo0QIDXX8xmNJ1mvxVREp9AZdhzmWG19zrR4B1dpPxpfHfUhMa6F9lkfCs9KdBcQretk
3W6SsBvu7q1gQpM5xqtQdkX8rM7pvVZcG/pLF+qYxj+p0adgxFkiBXrZDZ7dAjWpsyOZ+d4uhk8Q
oW7tsP9cNd9LfNL8pvqB4vGffy9IgJyBYBs4CNbMZEg/XdjFanjCV+XGziUVv4h2M+NZbizribQB
ESInuJAE1vk2OrMjGUodnVLE64+VMVleAEvvODnlPpKs0Memo/EGO3E8CyzdschUxQV30W580d+s
zoX1Bb4Z7CyXudXp0CLs4XRojJyGPtFobmA4KC8V0vfXzeXmh1vGulkiAJK16yhYdU4fxlYRnoq5
+TjIs/NUt5b4KBGocEKJLa44LOAPfzwo6TQoFfJ6wFvrhD5qAVFFNvJCs9xmVzNmETcAy/FgCcZ9
lkr9jkx0y+308kW5EjORXFWx1Ibgfr4/Wn2M6AqLAmUV8IGGmRifZXsWO7sYlR3LKLyJ6zw7vP+i
r1Yc54uJUQEnATQBMYdSxfmoTk4frZ6a4iSc01wGnhLhcWhkqI7lbgnDYB72HTzt4uMIBlcePmYS
tzndD4arKjhW1KrM9F50V4i3uJb92Mff9drxzGk6ptNR0XCogf4FNysv99oQuYn2pOR3WnRvOZSB
Q6N9NGdlP8lg1tsMncfWjTlWnTjfByI/tMhl9orYCSQzrTZ9zgE++1MGZtZuACxGAsegoRmO70/J
clN6OyOUJKjQ4ThrLcgbAJLnM2LN7G15iIcPBYfDsZbxRqsxhDxKpazRm0NHQVi95eedvhUiX7O2
s6HRuwWMRNK+eDpQSjgf2nbyaOZQyj4glqm6AhHapy4zHhpVhFd4uNBCC5nrwM4DX0vY3mY36MdE
gCTPzQnJrD5XceY14+sS0IBXpLmzrwmZFgauT3OO9dYYfH5/si76fchLcPO3F+lBVtGF3eM4hmmk
N6b0yNX7iJBKdV0ClzpVUdb6UmU0R6lrd5khVztpIIGZRtn2A11SHhI7do6jwOW4o6RuTiqW472i
PU123+xEGaYPuZqoG8v9AiW4IHYg5WNQQgSl+bHaZDU4vTLvGu1xmuOnQmANVEgqFAMIm19BmX+X
gg41MsQMPFkNyrtwtg23Np3OQ4U42NfYVXlYK/Xe4inz+P5UrsMp0D26e8tVdmFxUC0+//hpOUul
U47qY1CGkZ+YUrvrwijYqB79dhRoMpiPwcWnU3s+ylhlUTHMi6XGFFd7bPjYenUtrjbeRePPvF3J
FNoAXwHv1l5vD+uzoc+VTBGZZDxGlsKtzDY/Z5gkFFGbe6Nl0dO25WeUAq7pCf3shnBX9hijp0Zt
eHqavJiLgMfUdn7RJ5U/jSgCO7Zo/DIf06NTOMo1SixfGix+3C56iqI4QkfZ/pQY8rjrtaK8pgBv
Eja4GiG7UntqqER+oVv1rRPkxjGKqsJTZindU7VlRDm3kPUUSMJhYu0Vta5/tFMz41Gs2k9kO9s4
0i72ObPD1NBqIOqSoL5eR94kl3E1zI7AQ/CRJMg39ojBe5PXX8U+9f+b0Svvoh3cv1P1XbzET8HG
2baso9WnWWD3IHqWOiXXx/MVgAqzUKNGqI8gQY/QO/XG2pn6QeEe8f4iuGCRvb4mcAzUqmCoAwE/
HwlfRjsnLKiP1a19MA/p/bivrpQ9FGw39BVX3ueedqg+9771aBysa3lXHMJd5Er7959jfbCuH0M9
f4zR7Lq4l2v1EQlh10AnLjO+a9WhUU3gplsLn791NrkLb9dakjJSFnRGVq+sa0uZJUKKbVQK486y
w89t4Tgb1/L1HiZTZxBA1dT7OLHXorhkWnUTZDmo6hirxTJOYh94a7zxKsvJf/4qwPyWFBPOIZ4R
5ipSGEOEzutcFSezC7F2hoSNVnQZLpT9YIeSxnd6BvlDDZjOk9J5a/FcvuMCMvxXmYd695rKR9V4
gqDK6LWcmtAqp3K5em25Wq5GAQW2wA8w51367tT2ljD2ZiPmGSWhHEWKE6XdvHNn8L/HjJv2Rmh/
1cx4M5f/GofiOAIhFMnY8+fjWA26GYD+cpQbASZlwu4OQ1k9qoXxS54NBclKM57caEJJCpJdsJsG
s78zqrjycVoyjwgZtrtaiQZX7pXYT22xQ18QpOegRXtdzg7cCvd5Eu9kzJc9J7Q+KlZ6l8ips3Nq
sZ80avClIxkb151VpvSvt6JpRINrQW2vtRUmKOWBKHir2gkfJ51acMO3MmCJusj8xK4eImJZKbL9
Zxv6dVyd9hFRnHSL3u35bDp2OHa10+SnkNreJ6caiuugy1/MLA/cQRpppMXdxmb4zUIBrgJ8mWob
r7uGM6Q6h8lQx9lJWHp0DKbZ9jIN3tRrpPqPn+N/hi/lw79WRPvP/+K/f5bVRGc3Eqv//Oepeime
RPPyIu6eq/9afvX//q//PP9PfvPff3n3LJ7P/sMvIJZOj91LM314aXEdeh2TZ1j+z//XH/7t5fWv
fJyql//++8+yK8Ty1xAkK/7+7x9d/frvv7OU/+PtX//3j+6fc37rf80vzY/nOHle/8rLcyv4Xfkf
lBwWLS+0BglnC4pjeFl+ouv/WA7HJSUitWTPEEiLshERP1L+gf4N5AGuZcRYAs/f/9aW3fIjzf4H
eNUFz4/fHZkHacf/ebSzyf+fj/G3ossfyrgQLX/4LABSZloMC+hPgLZCTonWzvkymyOq5WAwZfq2
KKlIdSB9kzo93yD8rxoYr8PoNOdhrxDRl47o+TCF0yvKTJrtpwhMXE2WXvlmIULXVKfhy6TpvwaV
qNQ3au5XCOY/mElYHUdIG8/mmIk7c4bHv0PCC5c5I7XcOUOSPWiCegNRc77ZXx+TEMlz0OUkZK4d
omKuLABiCtWnJN8ecCsqWjefnfCmE+NLGGUButV9vxMwtDbCzKrk/++hVT45zS2OvrW2WpEoYHjs
VPXnKM2wF27FF5EPsh9rXbOfOwvkXSmC5zwIEzeLZPGlTKL2i94l7V0OTVfJ+umPwsG/ngiQOEuN
h6KmtZydb86NJFLAHnWF4k+N2kH/l+R0n9HN/vlms/x7RW6sQPqq9J2W9bes+fNhaB6LXG/F6JdR
3lwlYqg9wxiajXD6m3VOYFvSdfYUWeHqcCrNipTXrkc/Bq2AkzYQYVsOfrz/KudJ2OuM0a9ZWBks
IVgTq8QoqFPIWSlQLLTbtTvAW9Nu6ovyg7r0b7Q5EB7usFvOx8v8/M+xy6BEEKrWQE64nLKNlzd/
85lUrcWwvQ9Uf8iG78iYxA9gMahCOEX4XS2LwLWmNN+3uVZ5DpLxn99/5Yt5XUYngnBeYYIFv+h8
9HmWsGGtqReYffYAvN16MIN+y/uKcLh+SW7dJIH6a/kGmtYqfoBWHdiNbeLXpTTtBiMa7hITN+50
1gCyT2GYfCOZSkEaF81dM2jhYVZznRgz0wjt2hdHHcX3Sp7S1KvlsID50GvD97BTjGMWGAO+FEN2
jS1qsk/jtFex81Z9K5hhx2NqmDwWymIwE8yd+S2o+yF2pVRGAy1vDeHGSR/7vWGiz5+qek+FIpS7
T10zxX4jNPWmpZP3OKJf4SVRY35LuQMfqGtQzwS8/pdV69LHxCinfd8N/W7iM0+0OqIEkUdkRHRu
lCCrE9PTpknbGxVQc63OXqawrV46I7nTspHiQmKjCjnIQekD/Azu87FsU1cbE+tGHhCB1YD7Y7UM
ZvnXrGfddc5vI+c+JJ9a9n8N6i+eWq8Koa6EzNRislop3zozGThmiy89tRWvjOuM/2fUrVtkgkov
MkXndlbY76VgaoFBh2qwD9sWyNxciL2TTf+bvfPa0dtY0/W97HMKZDGfMvyxc1afEB1k5pyKvPr9
UPaaJWk89jYwBzPAhpeBBblbfzdD1VdvnJ4RSS0BqUIuOfuFcaXGTt8FRT+tbzGqSc/o+h7LaGlQ
Ut8Y6Rp281jfLaWYXnq9cMKiTRtPZACzAZkXB4cZ3YOtyKl5adqj6DP9YA9VdrQNJd93tam0J51b
6FupfEnqjnJYvTP2ZiPjQ8MiTq+Cqh05q1nHLEObvc7OdByNsdnn9eAEGsJjL8H8H06WWntaH3V7
DFK7ddVx+VjKcIP+wfXiebDCQUXlWRu5Cksye9EU3S+jchePw3JsVXWXdzY6/LHeMdJWF6OpvRlT
lviRWqqeFTXGodtiwaI4Hy8GSaATKcRTmBfmYcCOeMoy8pbQGvSv9jgcdCvS/GbkYWoir6zGi0TX
DYbi9LnQ6PPNVVQg4n0sKf2NDfMmzfu7zMpWSufT5ujWsXtjdU55rBVDHKu6OCd1fkWjqhmigyTK
VRWvTnaos/oDrfcFptGnKh4Q9yzDKVKrF7PRp6MTc/EKy1RCrURMJuA2KICMFvBbOs5h6abCg64b
w7Rb1nCSvQw10Xrm2nj1IEmnM8Q9XRXuQeky9UB/ShzkxjruLNwF0TKA0piRZ1RGTxs73KiTIXaZ
RdCp1Htj78o8woTViJ76rL8ycHMAtrrH3qE2YqzEeteTvHJM2im6ibr8XTpWv0+XcboUSTKFtG/L
02qMijcqXRFMlR2S+7RcTs1SYG2YVN9s+unQ1/p5aedDa8ivvarWByetXqqJIvJamtccAm+VSnce
3bqebgTCtK/T2K7HTC02+Y17Q27gQsYBYY+4xtZQdNOn2Sreotv82GZzY8VyX+XpJ34BoGKl64Jk
C6GcFLOD144fMVdTniELosS4aK72SrvJxPlieYNoXALS3N6R1R20XpsodyXryEEOJYb7Qc6qh/aY
VgcHC5piGOVHTPNzodvnuIW1y936RSMC4llJ5acC2B/Wc7IGRF8fjNler3qpfCiJHvlF5RIWoWf6
giXHKCF8F93nqcq8ReXRGgZc/tLq36NF4yW0kv3sJq+KnlzXdffspElLX24x7JSy513d1sOFFmYz
zn03l9keAr/wWhtaV6PlubGU0JDLrbYWR40o1F2tCKIAlu+vU3EjVWQ2ItNNlgYa/xKXtby39303
nOY2e8+yBTR11E8mLnhMCcvbhKbVWw2TB4VbXDfjc5fEHWley9fRJbdvLKuwJdkqULstOkuvjHer
VKlvJ0sOk1vyWPXZyzJjWP/rvREzwX/atjASgmDwSqIOZ5P+eXcs+kLN29RuCGhS1mVXjHNT7QS5
I7wUZgT1HyE+Gj0lMbv2Kh7zyCJNebHGo2tNXRo2KKPXgMrjlnAiKljvnCqtDNZNa0W0Xdb1O4UE
7ltUMFrvtF6tUGQN88M41/1vsdHWBhCuoqiHnlBN12/7cXklfDx5V9JVjf0+XwZmLSKnS8rBzebS
zYbyDQ2SMoayssyPamEST5uixEZUKpoMVky0v2HVzN9Go7Fib62dgQ/O1qYNVDWre3Ziu1d2EyUF
7zx+4npQ1O5GNUnW8cREjSExiMR+QSHWq1/GbeZNkTpmnlaKvjylCM1NXH5J06Oel30ZYJrMr2JD
OndqQ9333unF1BzlHMu3hHwmT7dHa32bxwKn02ib6XqbqHo0hmrbNQgJNkSffqC5tb3FnrvBj5nQ
eq8vK9smSTKqP6LSbpudiwgBPrirWNhoTiuvHSOTmV/UpfmIlregG1AM+Y1jRDobjTn1XEzFkQ7B
TwK+Igcx5yQjZefhqtJKAmdVcw7aYcZeIlx1utOt2ia6uegMXELCbnKP41jJ2YJo6TLI8668TEU2
4dOyuo1PErocTrpqz27Y6bMl/VJNs2zXNJVeYTPK8mdpKyIJ0nFyKbEZagcJu6A12otiGIWdM1bl
cnZt6Za7zhyig23FJk4p8OqF00PUO35nREtzjEateLFaK/tU40WA1GYxS5ZlR/GnaVdTEhRRDF49
T0vtBqZipt+MvmC5L6eiChADFo3n4KNnbqAexd6LtlRl2KlzU7KjU4JHt05cWgf+nV7HJRfWOS2B
4sNRsHVcWatS5hdYu5xIeqVR9dqpcCgSSv1KlV105NGo82DqJSVdSiwIcJ7EtD65zqQQesVh9VnB
Mqv7UUIoQEhOp3HKrNboAllouvTHDJbE3/rB9HAo5fhIY8OWx2tH8n6e2jwPEnYHhNjmLAaqYUv7
ltgftQjiPC51T+YJ4cGNmec6qj8IvqajgtcXaqxKH790xwLfxovmLSWiUJ6wvLu36nR4STRNubW0
Vb7wV+LCzJMs/xg5x721SyHfKGI3b3jsuxaaJTXHAxYnWQe0Tk3Xi95iZx7Xci59bezclkXKsL/G
rTAdwpTcjlT9mdYbNt0oVSkoXrei78kazuk4S25X3s8ffWqy2MHyDGyVejInYWlq3dZwMJl3aWx3
llcoNbMViLHj7ljSIRLMJs6eFYWUSd9MuzHluLlOqAnm7E3pMeUG0hJsaYYm04X3qFeetMjhQiyN
Jqew0PB+enWZDJqnxLU4kSg35Ne2NgpfxoqIvG3qvqhymwAYV5uj2m+p71i90nF7BLJ6HF12yFHM
XTMPBopaWtBeZ31LOOJ96cEO7Xy6hjCbO89O3dzc92hq0QNHIwKHDrvly6qS6XvWrFWMp4wQOXb8
1UqwVTh1Jrx8VOWRQcV5M41OPi5dLaydphX0VqdzpZPKAzz8VC6Ziii8Lpt8TxPpyiJGTgHku7VS
wd4v9mexWHkolW6BLF9r5Wpe1Oh5dQthnVyejjQk9deY2fRRcp2kkdGAvcp45ByRwgoGC8/hfKi0
zjUDc+3mIWwqY7mWs+h7ErDy6La1h6jwB3UyMClUvDMwhvZa+gsBzOpOyZV19Spu3idrrCG8puFE
GQzIQB0CQFLjXjcnmLXF1vsbGsEN5wquSB33uWkRGGxKw/H1gsxsj057VfXUinmUesi0ysMG0OMB
EwqlYrMO9TzVrZMGiSPzBkahna9dZqZ3Icpm8EYr6T5RD623tH1mpcezNj3XE2opw4hEF2irFr9P
5mQcFzzcseeWTp4FZDwCqCwZzda+1XHk83rVJGKy6tz6ya5tm1p1k0pEGqXSvDu36ozmC0Pz/J7U
jUIreaega7Qb0QcuMSOVZymS0Pd61XW/G0eaTEkLKBuvt7T2amyVQfEts1czP2mFcbQlfYyHHKDc
8WVlToPfIQr4qkj4aN8esrblDFA0j4tIB9rVtAJPZDXz8celmW2X4Wg0zT3RIdGHaKXxDV8WDn+d
fsubwamVb66pjAVnQNPVA5nF896pYzbNqtHNV7WM6yFsSah9Lln0cxLe2omA+s5RWCMr3WIUm8vx
vU2oJd8RUNFubcJxRbe77a6z14k0f5yqhj9GGsPUSNMla9as9+u0N+CnHwsODDM6itxOjo5JCrkd
OekdybQ0Lgmztjq/qtQ+95t81BJv0kYGiZjRZT3mxlS8IaSWm8E25WmPHTYieL3ZK+00eRzMIWas
svJiCFkvajQMg66Vx6TfNHH52FAPlq/OUPhrA4rkAbCsYbsk84NIKb7x6n6t72YeAh6i7RxDf+SD
iOb5brBGXQaZU5Y38+DOzBdspLZn2Ap1gpAD9FelaVG8JxN5u0QuqNkYdH3XP+U9va+IAwxuu11j
t8ZRPNGU5M4JeXdTUtyKLkc0Q7bLYOCrqsl2JZqzY9mUyfLeTKKv+d3W/HnYan5gawd2cIWo7tij
rbRo9xgI2+TBKguDST9LvtJ0Z0lKvZTpXNrIFc6z6rRXOZjFXScreuGFiBwcLqxdCXY6o4h25WSb
mNlkUbd+7EbOPVsDkiWcwj1CIlLp3F1qzQM9IqgHPEhsXgSNvM03KWfIhWoseueZQxGsSOTIdX3s
I11URzPt45M9a9HXSdREJJC2GEs/YTNcQkDL4R5Xl+z8ccwG69lxRsOZuTvVOodONi0esTkErWYS
tmY3aCJ6MQfEMedSL+bbYjSxCNkMDMRJ4c2rA9EOE88xQ9teJ1taCdN6ab/q9pS6uwU3k3vZzP2q
eI6CRQh/MI1KHHBtcdmP5moG8ZpIxGxOj/ZF5w/2pFcZ+q4Ssr3vsjjiTIBL8ZudCjY9Evl5eOok
WU3PYn6j41rpxjh0e6P4luRttnoib2PLc0WRnZK4xOtlDHk/enmVdlHw17P7L6ZpYLXvQUbkfmMT
2pLsfmEGKYWStojjIewNs3oQRoxWKDXTfPHsuil2dWtoDw3JEReZQciV1sDcj2UzwsNXE69LgVH9
2LqTPHaN0iieKWCt+FZyQ0J0jvpnlv4rJfMfMSuX6UdX9/Vvw880ys90zP86/mWTuPwFAVMhOCyK
tx8Zm+07fudfFEt8obLAROTtAhURzwOG+TsBo1j6FwZNCgAMlL8bAcMB7g8GRnO+YPTAUUDM1sbN
blLPPxgY/hN50ogfMVTCu/9DBuZXCTTGVmIoiUIiA4cPQmj48yFxLdnmAYiNgEKQIjDV9Dl29SJc
mvqjdod3h6rMsV20QyLojOonQDBSwP5pNyY/BTwUDpOtTgPFhPnLUZV8fxRQuP+DUVfBlJzp5FTl
tz7LHqTSn7FSVz4to1v3e33RM5/uf7hjf8ICfH+f/g1jc1/4fDQF4Mi0N20c5M9XwV26RutH0oVx
5ippAI2mc4TI2+umNBPpRerKIKYr2pp7pCggtaLvDLJ37fMZOTYWDNgSkkXilnCtgGEjCayW7Vh0
dXcoiqb5I4f3/79s/2dzm/zXL5uXjMPPTOf29b+/aq74Qh8F4jNyTFHCAP/9601znC+4rjenOuMV
VOiWO/THiybgMwl7QD0D/IqefnsH/3jRhPWFJLntH5xnRKLz9/0DqhOV2U9wDLsPWhJqPH8lKeKI
KmU5mOJgWsp8qplzqVFyMZ6mSos51Um7k2hV+7OrEkqM6B1zcg+zgLV4qQ6w+pgWTv6kqOZzAsgU
M2c0A2POIHuc1H1CLGtm2sntUHEq9t3SnuaCyVS7dXKHZBUOlO5XqTXJ6yw6685RXE50HjiBq/qa
Tu4SAF7j3K9zb87eoKFtvig7VOL9JOO7mIkKSWqxcK6qlBFpPi3y4A5VatiBqcnmZE4ifmpJDl4O
emVaYPJ4E40gE22304xmubM6c0lvFFGlaFjgDgAzOjrgQwCprPJ7a8EuzayRd35qONVDDuZ3axIo
eGNU9XzSyaE9RHpBLhUViER1WtVlosnidbLiBWW64V6IWaQHS6JHL5qZhJeq72pfS636PRrJ6QGr
n3ADrjPgX1Jf9kkpz3FJmgDjB0lPhkF9qZlctnapd542CNAmXV/HvdlKqsfgWsYKNyTCjqfOAHNq
HUlIcjM7pOSaC5mjVmp9LVKEmXSSGBfSlu25bMv+drDN+7aFVY4izuAGIWl711o6v3OI5gEqv6ws
XX5EkzA8jIHLlUHOwQkME/YuV4yHxrGra2KnZxK/nHTa65biBqUztc9DQRluW2ScxbV5gM2uFdDG
prGrY5kb8qEuJ41kjVg8cqS0dzbkrWfV+XoLkWDmNKWiGjWAUmSwqFl/16yNYB6fshwjrVv3wXYg
2etKTvONgkUxUdX2TL8ahqQ49hVgtWOTIY6pp9w4J7FqPNu6pQeToT4rMRFKlJ0bl3M5xc8QcVXA
uulS6D21zMoNjfPx0CDvTLrkYHABNpDD8ZPSes5qovEYoA2wIoZHHkrXNrxW2uiPlWmeB98sFTv3
FBN2jZRnJ6KKoOKX4ZhdG59DUkEFzDGYkoJiPVxSkrOprGNq40C8XEbZopz1MTcKbx3Hjtl86Tas
uJ1VcYgLKSum63K8mS0luktXs2p2aIaYzZkSNcNfk1a/3qJyCBmChq+PQ0EAsWeaGeaKpljmc5WU
2mVsz+uTbSq2c1WjeWoOYxxrF0Vnqg+paynrniLfOSQlgHmThB9Du+Mg3trUuxOdAHrdZjREAHcI
he9s45OV51buldQln2aM47sKsR9MrmYotwIcJRD0Pu7RQm2v3dyql4tiDuzeWQOch8KdX7JmIjRJ
1dnTBjPs9chqyFBa6Q/SZiO7VMY58W11rghTRUoZ1EoJpG1wizjSGLTGYAtyAPyWhDmUMKZHBEPw
gdOIbWQe1Dsy5gSLUstMkFTGyGkUCPNomZN51KNG+81e3Og21qKyC5ZmEA+k6wxwN8UgtCDRiCUJ
I1ORtbdEUUdBNPVhHn67mAE8aUS+V+xRfowK8duWA3FIt7tS3CR0IZ7GIiP1KEtnGBLZ9/boQbnX
FNiDfNWWsCmgWdvcM5O436uweke6kCzTG7OZY3yTFTYpUG4mZ9bhWHulMqwe/NZF47Qs83pSdacr
EDhJ3tSMmeSGh2u5EK3dRt4Am5EFOehb66ld5gYtuwsZdumUHPopTc56rYuboch45qwWXqGoal0D
oJgE0W65qvkD00FIb6Az792+tMkvJjrC6+e8oGJIsy/UqV02d6NmHXt3YSCJzTp0ZWLGnmjH8naK
e0z2rjooxy3D3fWyyknPpIn3F+QedM/tICec28Y0YXuNlru6F4824OS95ZbEsTpW++5MM6oxrr04
TJGcv33fkP/RaMIqw//+8hCw/1ZvAqb+1y/aPuc/5Fj/M/RXmxrmL0YSopS+pT9O/9vX/z6SaJr5
BUkb5QG8httEwuDx+/CPIvnLFgVjIW8hFOXHkcT8gs2cDHFGfM3GEroJOf4YSfgeFSUlYhUCTrYk
JfOfjCS/qn7Iy/suzYQfAvXAXcQo9aN4Y20UNTG0uTyuqbQ8PX5UunwJGVikZ7nL02w4pedmF/l0
bNQyP9rjlB7Wtbla3OxvopN/no3s338SRi2khpyH/lOr99gneRlFaXls8vnIusvhXBjpV9Nt/jZJ
YDtK/HvU//2juIYCp8/mBvhVKNpC3KtJOZbHAew0IQhOSHEhcbQf9C7Rdk0EG5BTZHilaHHnr2AO
odUV2W6FbT5oY++GPzwtf3L2+EX1tf3q1LMhKlGZMZlRt//+g4LGdpV6wR5cHKMawiU23ZfZKTfC
3Tgm1mwHNM8nwaBaj3/9sTx5v16Gnz72F+GTYuW6tsAIHKnwA50zTcafHGwIg/3tX3/Sn9zbHz/p
VzX8qC1JkXdacaSl8l2J031E2hP7NnB2+re/1feQ7X/f3i0Hm60Xo/N2Mbm9v5ZQRp3bqb1Zk0te
RKoX2bkdzEZUBC1TRdOZTwxbe7Ce3yB4zFohNPDUED0XDobzIpY+2Zdyz2u7i5xGC0cjcLUaLyyF
MwPCqrKs8quklit6ARE0MZBttNTBTAHdHXks2s1I3jcMu/Fu4vVswQK9OtNeIm4+dxAYUHCOTqbH
nELvXW/1j5nigHRPowzLpJsCgi0JbU2jrywQ063FIM9R1fEz9D+BFM4VYwxCK8LFn7rBaJhNp+qr
6JWrBabqtNB2oC7I9cxsegZM9A2648JOiHttFQtERJxc1tK9dIkq7Euk2FGyEPfG2K/J/KSNSNKY
FA4Z9lWvkaXldzEvYp+Mj6SDbDtfSe5AGWn3rt6cAYfz6zk3IQgHZ8cBoccm0nqQG8TGki/Sp8M3
htDPlq50BstiPxhIB7pk9Ucl+eqs9m6dxl2NfsBK4jnodBk6afNIeNCLVvUb+qxR/bSv+w9LzIq3
Kml0YOStj2PdNEGs9ugze7pOa3FgnXihgO46zcU3+q5JuTGtGtQQUjaqF39uIXQ42zHYjOOhqVI6
tGb9EWx8z4PyrlDr5/UthPBYvDp1zemmZeYZ2v3ar4zcI2I2UkFheay4vDDH+EUdIpX8F96XbsCO
3PUF46pj3HfddkpK26s+dgrUPqYaTvkQh2of3QjYFnATvqC2nmwKCjx3GcsQvNt5GkarD8WSIZdT
hVcyowEpLnsOSaw55LcEXHRQhwn0w62FOEmMBD7vwZMi1nc8Tu4zmYiP5qpJzmgcGpfNW5jpvV9N
I33EjAGNLQ+QFKG0OO1kYL4tNGnVHjO7/ZBZuKDnGPPlttDUUEmY5ewkIz0Ul6KSDCeljDWvadNz
olUxNKUarM58FyniViYjCSe9fV32zq3DycAzCiVQp0Hw1pThOqR3a6b5i6Q2TJXFAZrqyYrVhyxq
TqzOvj6psJ+w/dmzU3XnXrsne+AYy884ERfUSSH3QnY/hc1oBoUCL129q8YamFN3dKLuEpbaW4rX
BpVHChkxqcoh1u5jFvR6NsLKWj0YY7KTVU/aL2RHswIgUGujUzmq/lKMYT95jhQA9M2zZHnFbz42
vH5xfZNWO0sj0dQ6lX2+hyUQyqVjZp417nUjvxqL6qIBq7YSVBP72LmL0/yoo7xR10BFrKbKVwbP
ceC3Q2NFfWXeTITJSm9tX01neTOSt2b8VBC9jfPqKxnJi59IFaAxb2LtcU2QlchAElmlihtYE/6v
9F2lOVhJMMefGWb5LvlNrrYXp7tm+EzhLpIxWEvlPIhp5zQnWd5VOsC9qyHJ8Mj+BN42/XTyDGu4
qjoz1BU7kIj5FFCIJOl28Mmh4r4k42shA1tnJBfdKcodHzQQEU0v70hM9WQLCD1fNVRcR4URauiy
kjyEywxoijmuy73SBrVQz4bgC/LIc1vjlKoIg4rmlOkzuyqP8FTu6n7yxzrx9fbDLNcQnRKP0V5Z
ReDExo6k9GsxTcSjcYWRFQ3dGG7XsqwrUgWtXTfAfw+8lcjZWoPST15Td+uioVmvFHdma3pdfN/Y
NaokJ7CaZs8hL5DYONp22jXL5PdFTBvLS6mt4YhUzc1Cw1p3WlKS79t7WiqCvLP8RpDuL97SDolb
EmQpjK6rXgyJhmG1e7KgSTkkIfMqvnYAAZWlhqZ6sZTd3lTXTUmx0Vc+qi+vUsMxrwlYVQ5JWsKD
36xZiF34jkOuN6u5X2YiFCjSkIr4hvm2zvdWYm5rymVlpiyF15l41bTUL0uNv+VS1PldliZXbvc2
V9Q3zd4af5i1s3OtLjAQDWS17VUSxYSaBtMc+XZ0NRTjXpSwJGZn6ttJPwIU4cduzcLdM+BywzLT
DfSuOGiZepytvt3VWvqKwczgGJEhMDD1ftcUfRVksfOiksbhlwO1RHqy7PJp4sy/wvuwaKyLpu1k
WT+VXfxbWw6Xc5ysp7SY7yU0xjnSBt1DRlmemgl4YnpYIuc3XUzUIwZkv+wVI3aCVOnOtap4cnD2
zVwmaNWKb9HKApR1zRV71tnIis966rRDmo23oiWNHQGh1rcF6sj4b9BhZIc/DUvbUIFGHPcQbhi2
P+1XlXiqIbVF1qAchhalTrq0d1l0oPGxup/KHPFksp7zkdDiDoyR/GPc/ODpCD7PrjW3e81Iy/Mi
27n2BlldOwvlGGV7nIoe2VTPXjmFkZu9LZyLQbitpP+MaH2yAhS+IB7jE1ye/tAq1vMQZUno8t5q
zWdTOLt6yZgLBq8AJh+Mwm8rRV5hW+tWvxaXRnZ0FyX9TRMzumhUHW9cHbv9SuIjCtAwHWq/Vmt+
lJ5CJ6NXBGbY9WKFTkrj51h3Oz/mTJ+4BK7p/qSpF7Nhd16mtSF61ue1yhPIWrZT8B9kIU/52vv1
NB4tJATv9VqwZRXTvabJ4WzUSnvjbL1Rw6JZNwmR1ZeLRfywOjmsId8FXEm3vCdLVj+nS72bq/Zy
6IcrXLb57WA5SrAs5QspMIIH2oGVZzUpE6TC9eqGmcPSGkMDq/O0bnjQO1mXoZYV401kN48YuIzQ
XLql8DPADj9b0jzZgFJWeLFcC3eZvarEwtrNSReC9jt+NbrRmd5fVKQOvT1e4+YIxuqWfXcq1N1U
rK9ZFJu9N7VRBUpImIAyz2wloj9Vo7rc1oP2XIuaElqykjqjUS4RZvK8OjEhG00NiuR+2l28gGeR
YFe1TUYaO0cw0rvlvqzSeu/Oi3Ni8DKCNqohPzolBgpgRWYJYW1yW3FEDXooa52eAKJfg7Yi9Lka
PohLuWIdvJCr+Ujx0alSjaMOfx8uZflKbORTlwwvsdIYfr8SCOksVn/UB17rXIh2H6vtGGgMrZeq
lSG0QrbmYbLqXiOk3QgppMYdkA24y7Csym3hzuPHQIPVfaW7z0YpFOS2bJSN8YKUG0HXEN/kg3Yh
zYLmJUqcVyvTeNaa7CxreGJ7iq7XePCNkjFkRXsm0NaoIzLupCsmP9Wwm2ClbRGZVQEs+bMsOiYM
fXpxsqKtXuvIsZZgJTUVWeiSu+R+rZrt2awneegoauFNhsDknAj0QFTNtW5/q+QDwkNOeB8Q+exo
wi7nb4Ug/JrI5Pu10RQehVZERKkXvmq+ZQS25HutTT5ygkTd0M7ih3EYm7dKHd5MSa9JBVqkNC7I
Vx4fMoQfXltOZIIbo3E0+9dqZn3wl1FfvJkI7KtOG+WzLbXTMAn7JteW0UtabQ2adSphzkFZi3Pe
hlBdtNo3y7GZqvRURRfj4hxkwVFBMS41xXwxiFNOPcStttcbYKNiIu7eMV7FkHWXm10D78ES0gg1
hoWB+aO9NLqq8rcNbXX3o2Qq6Fcn2BT3vNhHkrSANk+921xuFAGFKG1hF6GrnwnJuXDN37RsJ1Me
Dq7puz7ulTmvfLd9nrT3uufP5Q5RITnw1V7IOiRRwzPbBwOz5Jprz40O1lZ5U92gxSZwGlkLXa8t
7bZk8Z/7tb0RXXkJ/DU3z+10Jt3Cz5kiDPHmzDfq2u5Q5u1cE+C0T99yUMSSpm9z/BjnyvYYs/dr
qzy0vLCQmRexg5iBho4gFu/pWp3qZEwpszNoA6vtyhMWAf99q3ltoqNFGMipQyhFM7ZKxFBu7FS4
dqdRychAKDlzRipexvlb2Z/1AWNE2hUI0BCNsXJN6niOHSR2FZl9dCSOxK2bHflR20zFGB1AO3mN
cmwt1sqhzOxAKcszjXoHw3gqNTLYU2NHPL23QYAK6hqaSLLQWsshWNd9sTzYLBFjdp01xhnY3yum
hyJJ33Xn2ygvsipDTdkaxb5Brx1QwHnVyUvsEPeKbG3ahoj1sjXlJkGvtDarcyl7NtRYIP6Nym+N
3eksmPgHQNSvuko7G/8KGP7vRgL/30QD/4vwws0/9F/jhf5b+V5/pj/pBbbv+AMxVO0vINRkpKmA
/r9bL/9ADFXxBbofWPC7j2yjI/9FYoIlWvD4Wwc7kgCH1pj/QAw19QusPgiTiSfMxbZp/xPE8Lvf
+N/oio0tF34eE5sOaKXizdtQpR/AKsHzuWZyGg45CppjZFv4IxLEgzYdqee2meabajbjo42h6TCg
uTnbWe3c9kPm3Mso4yA/zsVNi5qWYdnsP5QWK0BrM4jmQx/TE1JsJiu3M28nZrogltPDahvGbuyM
4vjDRf8T2O27sOGXXwVqauP8Ua8Srcg1+/FXQbs8luTO9wd0MumnTgT+btHq+qjPY7a52QZ8dHi6
anUxzzq/9QuaeStUC4soBX1N9xJrwhWgS33llPrBiLv2gDSw+QpDoYVpBN3T6Wl6+L7mElrQfZ17
df5wpJnu68yqj2D68lYd6/Rvogt+RXW3e2QDNnGbeITI5d2G2R/u0djVZGDDDx06OyuDaJDlG9Yz
GTZSo5VOLvUxEmq3V6MS0drcJ7tsskDBYs06Wdac7kfyOpvgr6/2djF/vtgmuo4tdQVp00ZJ/fwz
FWiphUy0HnqPT+hcNwtiPCiXszuL3WqNio8INPmbuf1PPnQLJSZdcUvPwgDx84cOYhwHW2ngLrnR
X9OhwWORrkykvja01k2+VONBmf8ve2eyHLeSbdkvQhl6B6bRB5sAe4qawERKQt/3/vVvhTItHy9K
JCsxruFVpiFAAAdwP2fvtSEOr/7rP5b8P2qYJjNojvluwY9HK8glv1sxBlwllmR+pxSPMXynl1DF
WRUp6Rc9Vg160j8uMc17vMPYWGl6AvPCPj9r5ttlauauTIeDyMcL3GFNvXaCQL2YorD9yebEeBO1
r70gfi52ba76+7DXy4e6NslPoSdoE8Grsp1jMgg5oWvsRwW+D+iLDioceC5SnMuSW7yRCjz6xz4s
4rUVRON95KjVBZ/jNzIkRgahTINZSCcIjO36wATXT3dNozbPUMZWLcL341in0z6Kw/zBNx0JZqkd
vqeTKPaJHQgsR4RblyxskswMmpXRIDBoRY4I28x660pndPagthV2x7bEB43n02lWiizLbaNYxkWY
yfN/G8RfrgyMCYRUxlFHL4wYwoL3GZMyK/1B1Zlbo3RbOMd13x5bO5yUA6bB4buiJ421AV1WszvG
n3GXa1n+Qwshva64gKO5juAvM6nMx8hze7ppdTe2ntsFENNKw1jZPMiXBMrT4Y2ZXkwBTUI/G3UI
Xb64mGISVtRQdtM6YxYyrqPW1n8WolJ3fs7yoQlBvW1L/Swc8OvnRK2/mZWtExRCDy5f+VGZ3VZI
Ip+x+3YPKXPey6I24ELFeDFXTkPlGhg9WQfp4W3fhUPDxmUi7UnlKjSadm6IJn2+ntr8V6On5bUZ
Vul+GgQuA3YuK5E1+kVu5q3XRLnfIp80fdbgRdwma2lBL8MWb10EYez/ZNdiPvhKZl26maVvmnHE
BoJIGsGInVzFwgyGLdrdmM6wljwUQUwH3m3sfo1Y1SVuJDe+a22ks62k4YIKc+tagdjKGjqUrbaH
VunkdTQG8JKFdZNbTD0B5k8XulkNxKY0FygVXqfEvpJp9ZPxerhzg9RDEC33MhbJtlcamHxDX9yp
VoHHyGrfmkKa/NXC2XT6gFY9rIJdSbNW8AnAsTUl+QOdgOAe91d4oxkNkeK101/nXTkCIY1CWNMS
rya3OdyJzCzYG4V+59PmM5tdnfjTrRnrJm36brwp2FTtuEftA0ZDgbCVmwEGOSvQpAYlNSiJaeNu
uJN/DDq7pfUK8aJqSp2OVxIHa0uvzIM1SuVeSNV4HWPaDwzD6RE2yuDVmJWv3XLsEKSzGSZpcNob
dVzYe1fR4huSHcRO15rIs4ezCzXMf/q9Em70BHR4whvCAyaifM/1Hr9UInt6Wcz2sC2d243T9Es0
U7xuu+R75DL1Ji6l9duj2RTqmqHac6VWXlMpT/roTJvR7UGqsJ1/wKpUXcR51d67cLjB++VvFZuy
g5rxQTrUqWDJXE5u+KtPg8rrOqGywTZC/ZpmFQ03TdTlwegECXY5Bg0H9kfeRBdT7terrsT9X+Y3
MSEMR81RjGQVZXK8t0uYOWPVUD0NcnBlws+nQ5z5VqHahgVObZ6ddlnKHglekAtu1lEJ8QtaBYzV
YEDh09k1r87fpi1vvWKdwc885EUy3oU+pmq9c5AFT4K9qtoRGGWyEUM860ar2nQv6o65IQBuUz6P
Gjbpxoxe+7FWb3rLwXjUNwZQ264FujmEl7puTMlaqwjbUKIAD4RM3VOvxe1tE+FnUh0fAmPHJKXH
NIpF4DHXg/HGkMqVrpDU1pjK5A1qNV6YIn9t+2+m4jvrTjMvk4mElZVjFtHvIFEeMNsbe9YG9t6J
LbkV8B7WQP+bTVCVXjnQ05FVYT0Y5YgdsSOFVM/lyREFd4CAvJ3ea9le46v1NhVF5tlGl6OWMMNz
um6SZ6usS6dqjeI6jx94cMXOZ/F3cGorYA+vVe0pcWSwceugVvalMNQL2LpGsDZZhREpXlTsy5hS
tSvYI/HdyJ/4qJZ+caUiUjqYSg4eQQM46YTikveavVLpvrIZxbRCr4KBQVIzFquNLDwnuBXPla/a
tz5Kiq1x7iXLXAdxj8qtvjNrFZFaYnXHsKfoOx8JOoq1oZiaK603832LHvwEkHHaN7p2QQrEczZ1
D1DDmARP+UWbSL5CMutKRhh4zjeM4Y4GARq72KqibdzggLLzoeV2KATVt8XwwrdEQfg5KQQJ8u1s
tXy6VnJ6L0at35RsrP0mfoq68DZrFdFunToLT2ey9z7TdJhpXf7HNHYXN2qF/LxNd1PFd2uNTeg5
bwTAkg77+HpEfiYYbvTNNlB87S1N0m5NeExz56hKdseC9ZEeubVRosTfBzKwbnXpJjtNNExJ2poY
DqdiIlPjZSz00r2K+yrbo4vD8uv4dLFDu+U7o67xlUYXY6I/BVl+HJSE7tSLGw+MMXJem0b1m1h1
a2NLHysMoLmVWbaXwTT+7vzoNsmU665iZGWKFEy97zhry1C6VwTosLRTxEiToyU38vw6mrrXoSRR
jR1rv+2aC9Nth3WVOq863p2N0VfDEUOQfRHalXXJ63a4LDut21bdobJ++5lt3xR21T9kfE03MUTH
1aAFPk0AekISN9+q0oGlO41xq4Ke/obsp9gosc3+JLTUdVC28SlNKgmBEo+bwj8lY2+sjAl72DQF
yj53tPwQhS6tN8W9KR3lW1EHezuUP5wU2D+ebSYr7MIbYAlMWUF0RmlX7YIRyEIY6+3GJnaRRoMI
h+9tN+jb0i+HjTTEIy6jh7ZoN3pZ/xB6z4pEyp/lUN/n0gluHWIMXaFb1xXemm1vYdknF3NTOUV1
ndW1velpsK8rLeUAiaRnFWnuQQbi4EpczmbPaAfXJQLTEpVgFjN0UlO/3fnq2Kx912EeNthPhpa8
nN1WhYjhB6qkSZzXSDgimdaA7lqLaop5tQ7ttelHP7BZynWTlWSrR+pdYluPejaqW19LGw+DfgFm
dHxu7aRa+XroNdqQrofarveRXf7uA23nlrW5hkB0ofjlJZZdGsw9oxIWWanDV1Q/NujdMGVdQK78
pqr5LYlJA91mOr4QDXEMTUG2Mwb3paUBoymhwzUIrLW0i01UTq+TDZ3XFuNO4PjgnJ+dfrom+OjC
pNL3dPfElZ8G9kHP7HYTudONaNvkyk2MPlnbhfs9btz7BuvNtzH1N2UhXmqlfI6bXBzCunFvdRei
nR2QGGhpT9oZoGjQ+K37yHws1FEnd7CVO+mGAyUU5qANyYCsGsRvhT71R7cT4WXq2/a2wDLz5Fc0
+UpaUpoVP0jNX0mGGTzYQqywydIRKt2fXaj3DIiAMtLI0l1FvVTQDZ98J9f3uGuPqhPI6xhlxSZJ
S+bsdP+Di5pO2cGeEq9gO37ZT6N5a7Wa59dtvA+n6N5lRb+SMLbuSm7+sUOEvNdbebSz4SbyX0XC
tJYK2CVF4m+AOgokoITKOw7bAMvJecRkNN0qddnT6kWZorbE6oyBWCPS3LqqQgPcaI86Udd8WK/T
sZnWimac6SbOXivfTDqtD4HPgmiIs/gmQai2LpviJhwLJvAsips8+lFxYTaBSRXiHL/v2HCAqayj
Q2HF0XfE2tQvEAMMsQ3Ay1rzwcn/Ht3wsg6fWvYMgRXuU2Vsm3XjVC5Ajf4kw85Zl2XNshAk51D+
yvMbbZDXtEyiHXPiGooJuRZFSFxjP472VWGTZZLY+0FhAaYrGJ3hPnSnpHYR443BSjWxkraKEoZ7
FcXt2grB9xduOvww48bkrFpsVrZQSJBhTqlM2tEep23DegVXX+4SOloPdBvtDaGo0V3u1syEBvg5
L7neZPsSDfZKn/Cc4XIvQD3odoOHTLtPQHuEnUGyVDVqT3QfcI+pO31ogVw2Ku1Q44L4nfSbVmeX
GNLsQ2RQ7g1rGDik3c/a7Y4CbUH+qDnhIfBfrW7amJVU13x5zY2qTacyGLPzgh79h1EjaJjMY5Ww
hANKXKQlb7TyxpjoAbt2eVHLS7tvHse62A82+0Glf0TyeYne5KK34DDwzntQYgQiZXZWVBcbfLnO
3lfNcDUO+AoJj1B0BBd0epN0gBpZIJBdoehGB2XYCF/iumCfUGUemBZCCsL+1MR3/sBrD9FIH44b
wmjwuMPlTt8KddgMvcUeybgf3OpJMsZunYs4zWNGkJEXtnd6XG668Udp8oeg22SOPAZy62j3TTqy
WpsuSw0oQIEuRmMi47PmtAL1iXcnrG+AqJBN4BceWjc7spndWOYjsnF8oXbA0te58aPHPgHhLPGd
2l19Z5S8eYBKKW6/1+IHikzfVNmzxDR4jCbjR2CGJ9u8KJCJbp3yuz2q2sExXnDQWau+Tva2eYZR
HHSezp9N1zTPfZbbJz/wj8QWOpA7ko0zxOW9MqT3vP4YFeehxGjqB06yxZKe8hV3JjYbbQedpROZ
vnL0hBeDS89KMnnpwqT8HUFm7eLJvxZuw8YHl68lxPiYwj+QZoExXMSoNwYX+ayD3kPRK5xwwE3Y
LinGleX64lbh1UYv3A7d9VShBmi1orwapiD86Zg5WpRJU46h3wZXU55vfGlnF1lfjArqf+QcIS3p
jWiJ7SIuuFmNGVHLRXZW6Qj1FonX4OWm6nhndsImYjRqDYoGvIZbYch82MfC8Ddt99jIxj74GVZv
s1YSmtmpeEEeHFHOkwMmYND6b2lqKAfNV9z7bPxWAT58UYtweKhsVgqgCOhBmXV7C3OmZF0ctjs1
JvNJaVpstTH26bVITOOIzFO9HHJlWsed7xnhwCJRA3N9V4cZYTdFc8VAybyl9OsN0R7uSlcJMZis
sD0OSPWvK4l/zxDh91jP5H3mDvERULK8zZyz1CgkeuiH5U94YGVf4dQ182HaWrWiv0U0ICy7pWfW
RntlYhDthy7TedMa3GKll/lwzPwqv1fV7hzGMjFltJOJTwZT80YMwYHyCdACQGwbpwDJlVbfQOKe
1lqCWAjnDG8MR41PQWS6l7qvJwdMp8fBr7QrEiMQswtZ3kZwH1YmivxohSSRJF4Rjf2PVtUsxO1E
/2ow1dkgV3lyrNh/75Km+o68zFxBH64ufeJprwwrsLeRVXa/Jqdx3/SyH9cDs2LWfMywzTU6I/Oq
cgikWGl401a1MjECCrT4cTQJ61jr2sRSQC8051tUoEni/K3kJjbgX7B1KZ/1QqoPU6bBI4jrMD0Z
upLdRLqd/XDzHIFO1LsraSgmsCI1vQgKFntWJtBIJLmhGDtXZhFfY39omAgp9yXGyUvRuHj4a9Rz
cCnLXsV/afnJpuDdvEEfyp6py/Rj5/vOJs2iV1G3YsPz2J9iQ38WRi1+ZOzzV46R4NtWsxJ5bZj2
J9rtPqIjpc+PrDq0/twDHfjupTisB9XMfqQ0lpoIPrzoMcWWRlLo5EBNw3cds6u7RlmOHUiyTQAj
e18XwzcLqofWWvk6NHLs7E5Xd2upJUw5i3J8jlDkXRtObOyUTn8IQ5BeBXPWZ99oL1L6klsu/1Ng
4HLImEULcuSR5vfdZabK+JCW7N5Zr1vHbqr89Jj1bbUT5hDvrbSH26/LW3tsyP1zM+1Wxs1TR8z9
iRXtdFtrbswMVknuevZ/u15wV+Bju/vKDcV1GkyXSV6bjBWH/Hjejm+sSZoeD+m0De1IGVehIoMb
N0zck8b3WZ3EtEa0ab1yF4t1L5Lv7MBDCBPMjPvVCJj1pNS6sdfqID6JihUqnc7Jwi+DE38TMPWr
wP1cw9doDkbU5Td1nyp3CnaXZ74D1f2Q6/6aTwZN6qkxgmDfD3oRrmw1ztBnKHFIiqnaOEC6zOGq
dN0EapSfrNnkmL/GQR3uzdpoLgJTa1emqzDtZIS/NqPKOShKrZJW7fh3w+CLKw24x07FPMpG2UdR
z1sWSgzdvh2OqOtMSi1bqSPrtdwRNCX52mAOb5p4OsamHKGpWe2WfUPCkicesu9gp8WxzwPtQgHj
+JT0Qfv4p6PfT337WMlBOQ6hWz+3QQilwGxobGhFd7JGtQs3OTkWG3oC1qViqspOnab+xYeEcGma
k9yxX7puySJ76WSrneyyz6I1nk3ITTKznp2Csbw5KMqNPyrIGoO+fIHi4lyzocYuAW+ivSIDeqq3
3OiCkWjWyrfaJJyTjQKh4Y0cncshcaybCtjKyu0ikElaSe+n9bXrKgryyxCLHv2m2PyOKyK9Jls7
R1lpALtwUUC9ZUns7zQESYhVh/IlmQLn1lccMhK0Ur+SY94Ap/Hb/uRKoAIrWWe0ZiVp17zHZNE+
um2S7VNMFM2qjdUBDQZiBlR1oftLUdhCsPhKWXmGaN87c3ibAr+AETDlkhoTd2EwMTYh1+gGU4u5
R4bzOjInxs5fGNYl/VeDaESNCHGjwN2in8NRpBWK31rCOD/WoOtuqlgtbhB4JdclMHY+7jowsZpK
jprMuS0boraGxtZfNQCCeJw0azuZuiTVJddOVs5HmGj6ElAA/6nGKHxVv+1OU4ujNoCY8dh2kX/V
FMDERJs+GmnWXmVqO4EBBDeGicpKnds0hHHjV12+B77DRaKRVxwTbCNb08+zXVRizzrD72gEs9V/
7GILN59aScSxUWcG1wOR0usadcJ91vC53bcdYL6AGFDUsHoq9wTMdgeXvM51Hw/irZ14L8BNasuX
cvLPqss2bq2VIjKxU/tc3PrCRTCbtHn5grHL2Y614fxA369Xq5Etw94Pc5SrFvyZHexb65SD1300
Rzrkm6DRjJWC3vbYhWCtFd20tqGpTQcs19Mj33WW8wYSmxUUR/X6z/Tn/0+9v6AUn40Un0y9wyj/
58ib//u/R96GCYmY6Fwdi66gGYgD4l8jb2H8HwtPGdYZ01RNpuFM8P7t27X4nzDWaCoLWZy1f7wr
/zbJ/Msgr525xRh9/wvL7nli9r9Dy38bdg3sKLO5oewzLMFucKPmw7AzgJocigF01bu//y8D6I+O
PvN7YD/367FVghuQocV6MBHx1nH9VVrqR0efTbUT+oWZ32uOl9QyWYuO3ENykcvDsnOfjXEDodP0
wTXrlT612yrRddXVYr3s4DNtAZ6cphQqwEOrcR9BJD/CC/hqNPvRZTn/+7uZuBPXNnh43fQyNuyj
UfC1+Srh/qNDz9AFEkRaghHU9BRVfYAnFNM5Iwnx82syC0v732dxNswfCmJeRa+YhKQVyTNLoO6i
Vtv8u6uOYlc4hkVcWWHssrzRDxHNug19/PhfbzSMdv8vlO7//e3zxPndRauTAJKRJUwP5ke0RiB8
kL3+9vkf9tFVm5G/M98tG3/khljjQFwZ6LtCZRe56ODzAbyaKEppW4PhtdD6N5FkrgLJcuHBZ/Ur
FH1ysBPonjXZb2UlWXEYv5ad96x4W61Gv+PnOppI7iRRCQBudH237OCz2i06Dhr5IVRE5GSIuyEz
6g5c2GVHnxWvandpYLax7iHoOGhDcBvW/0b3/7ePoT2r3ZIsxJSpf8byiD316OMR0M8J3stOfFa+
lpEybDZwFk+winEdWkVz001gzBY+LrMCtoyq70Vfhzfx1IZrPZoEmoby8fOTn2l+/lOic+Y3hMqc
EM00YD5OhympXCwSmbXvgc7RxFLyfjewDf9FvNIAwI99JSE/9naKs/Ee2zM9LKXUv4LJf1DS9qyk
BZuwdFTayvO1eF+HpnNArJF9Idv64ODW7Jvc9cRiShFWXpuSI9yz72PwtPCjac1KOtADicChdDyr
csmvqcpX5sH/VSrUf+7QXGZG4kNbQdgovYgctEeTZOhoTPwv7v9HV2VW052MNIu499Ijm4A+lCl9
dxPb2PCXPbzWrKorYyBOLctKTyRddAEhIVzbfWg8fP70fnT2539/931xK+ZC3egXXo6QCneNOVxb
ozF9+/zo53P8yypujhQyhrGX4B0F2YnM25AZA4jocuvCYuq6+fwnPvoDZrVtQGMHRD06iCwsItdo
irrG0ls7+/gS5edDzCBhvbPdcM/cp1w3eq4se11bs1plR6pXhjbqXgUuDS/TVRUkX1i6P7go84TO
nEARXYLj9fS4shl9MGJ4rv2yWva+Nme16gxpWtWVJjxD84+OgvFFbD+/mx88MPPMJ9+M8grWjfAi
E8eIn7g0HPoUq0jUaY+f/4R+Lsy/PJTmrGBtxSl9pKaOlwlHrlJXay6qAGpeK9o19PjI3oxKkD9F
BWR6Wf2WcWDsq9GSjxNCODpfpbZvg9JVVnFP5LZGQ5wPIu29MByTW/j3r6qlkk1SFndI3I4ODIu1
Vprtsa4y3b0YI/3p8z/ko5t8vobvSlcFAltXik+mpQ4MOksYc+cq0phlRz//6rujQ3Dpy0qXuhd1
8Rv0FwgE+u2yQ88+9z2SnzBQKtcTyvBM8PKNlPnPZYeevQ3SPM/ySRau16k6thK19OhgLNw1mrPX
AaokMyR+3PUCS1zal4OWffF9OtfN357I2ZvA70jMaTmoJ0SqniwcfttA1Wjc4IHZtkNR/aDrZa1h
LJre59fpgzr7k2L87u4aLcLrICmFZ0IguKKXnACvbdEUnEUrn//EB4/nuaPw/gFyTK230Jy5XsGD
j30rvRZ9umxXZMwW6djTrSRMa5dAMxffXVFV3zq/7nfLznz2gmCAxSLa4KvlJNVFpRffSz384k5/
dN1nNWuAPDLTIHM8FAPRCTkOLC7mr5egQ/svPiuzEND/rHbOcLb3Fz4Jy87JpeF4fcIALpksvOM2
rrAwipqHNreKW+HU2Nayzne2oVbKfYJUfjsUuXaQyGVvMqjwIC+EvR3LOH9bdlFnRW+pBi72UrU8
XMC41E3sXHb5vOzYs6pPIhvEGTllHj3Fg6MyjyrjqF62/jpHdL2/nLmBqN4XDYuApNZ3ZqHGO3C0
XyyQPiqSWeWbSZkYEaM7bxC0uaw4tXdRQWt60XXRZwt2ybBlGlRYZATJn8kbqvuM/dFf9hr/kwb4
/h3CoA+sd6R73RlCQbsfHVGB73rZuc9KPA9HXfRkRZB+l7ZH0ByPqVt1yz5uf5YG704dc4WZkARh
e4bf39mZzgivtpY9jPqsxFXLjIc0pjcBMuASJ+gmj6vD59fkj4/gLx+KeRRh38OsLYLK9mJzSJGI
DcGryeD/3vaRR6DtFsYKB1J7B32YySOx4feFFG9MZ7IHeIEto+HReQ6rqfoq1fuD51efVbWTdONo
ALvwdFUvESCQxXqLEs9eeJ9mhU0igYtaO80gk9l7Pumv2FS+ghF9dOqzutbQGmqEkaW490W8G5qa
obqKfv/zW/XR0WeF7bswTRRHpF6kCPvacWpMlmaz7PM3z2XTYg1aLDt9jxHZPZjuPSzkzaLz/gNF
flcZzM8s4aMB8FgI4+Vf2TgNlh15VtAJFopA2lrquWr6itpi12jJssfkD/Xz3UlnMsuaVkzSI+rk
Na91CRYGecWy857VcyotMsl9cn7OASgrG1/Eaoj1Zr/s6Ofn592pN3BFU2KUfc8fSx9NHajwdNKm
hec+K0/R2dqkRZH0tFK4GJcRgQQxMUKfn/v5zv3lbXTGtr4/dzW0VVguCIN8U/1FSm6LZa/I71D1
FHgIBmONbkIu6z39QSi/u05DiVycSG2HbKI8uCz0INuORtosPPqsWgmIUNLUyhIvB0WwUvz2AS7n
F1fpfCf/cpXmDrguUBnlNjQourgURxL0wl0HU3PZq0B1/nkPwr5LEjn4iaf4abMnOG2HTEf94rJ8
cIPVWclKRsh2XCKxwtsXw8qF2HNtdQNq8qIdVGDM5VlQapewij5/oj66VrOVt2rJoTN8hLOKzZZz
1elauwmnUm/Xy44/q2UX1UxpmnrstR2E6RICGOpybdlqa57lrGhOMpgATr0Jn9jKakPCzltr/OIx
+mgKNQ9AhBIINa9QaLpUEUFryAPWiFOSfdaoRA2ETXuB3wa1DnzQVVG75q+20Fj1Lbtws1KvfbRo
vqnFXobezOmSA2iSLxJiP7rns+9wUuFkUkeiYkB2bboQ+Y7fPC8761lZZwrmskFrpGemBNeQkgfa
ITMXXRJcn7PKk8poalkTe6hi/BUhWvl60L8ovL9fE6I1/3lsnVunw5jzT7pq/lRS9oao3ZZtaDR3
VtXwkfsSlNToiaEnZmsITvaYOYsqTHNnFcwLP0cwG8fMvglzXUHjtl7ayRoWHn5WwE6Au3tijszK
J9yXLso6PKtLHhaWfv+85qXEgRI4ZuSpYjpD4AzAnYColIWHn3+KZZ+mUxbQTxtLhKUtmvoRGuGy
c5+Vp1bHSRhIdfTKxHpq7TRZ52fo37KDzwq0RPlHfyAYPdk4Z0regJAdOcNm2dFnNRoiChzwg2te
KmLz50iE1qpKe+dp0dGdWZHCDJ/MqlGll4b1L1RLHikDX7y3zo/c//1dx+r/z+dFN3MNeF7feuHU
RARPDqhDrSh9rMXQPCw7+1mluqndkRpRtZ6wk/hWIfoEUHdmPi87+qxU67HQs8kSjReyUzygxnOu
2VU6X7zCzkf52+WZVWoY9I2CubTxBFzqH4AzEKGjlN8j2+v24KoxKH3+Z5wvxt9+aFa3sAwsvyXj
watQQ6+SEqWvyIryCV9scNeaVYlPHGncF5/h81H/9muzMobKAXJ0apyTXlm7yFXW2EiXVYIzK2Ij
tm0ZqmPlqd0UrUCMjOsKtv8Xl+mjE59VcZzA7AoyzTklRXVVaPe4LBZt7DRnVsF2Ab44qMgZk3GH
v30Y9xIV8bLTnuvAoLW7vQxzTtvAqDUlAkLSRC7v58/OBxdFzGoYI3FqwQtQTooVrgsYKvRAl91N
MatdWFyjAvRQOcUC/4hUbgZVLvsIilnhQoMIxoJ+6snORuTDGvLbeOEFmVWt4uhi6GrJoTtcDOfc
tj7rtssu9vkmvNvCofgEWBGq2LGARIC8FOfEluKr18BHt3JWmFjaIrtOLOUUFbCj4kTRUMSOixoM
mpiVptW54LiaTjmhZIaQU1R738Rqvuy6zCqzxyUfFAT6nApleFRwxhM++cW44aOLMitNPYj9HhOt
csKxugXDfYyz/GXRWc/1XXbXaHbucNZNjq+5fSLha9n1mMO4e61zrR5A4wmbxlUv612JcHzZSc+K
sncs8ql9Kkdvzdse/64jcHQvO/asKjW1S7q+4bTHoLoewUmnpf172aFnVRnoRkv6aqswGnSCdWLh
hpKKsexFNZd2WS5ZB33OwaEGOmQLjjem3j0uO/F5UY6Tkp7j4U5o6u66DB5w0MMGWHbwWVHalhEk
tjryBFbY5yz1gKFv4SM4K0nbr+tEj/HOjP2kY0Fns9GZvdwtO/FZVSaZURGDOPCkFOMBz/aGpvay
E59LtMjwMSK8I8BmRb6tkaog6/livfvBu2Qu0OITpjeWy1mHfX5iAQGM54ul4kdHnlXlkAxBV4NG
OU1xYa3On2ETk+Syp2ROvcr6hvd2I9yTrOTvwWfHS/B8ufByzwqzCkx8f1lcEXtCvrzWGY+aAiH6
88fkfJC/LDWt8+V697102yAPA03WXiKLpwinx24S8g7+nLL9/Ac+uu6z6iROHdDkmPEDZTSuIt2q
8NGywFp29Fl5WqXG0sS0Ed2FIczgHB8zXZ6FB58VqBUNmuyJVfdipzPWeQDieUqHZV/NuTALDxQK
OANEL9HM6Ra3lnM0HfWrCcv5e/CX2zrXZqWqbgwyQ0WpxWP33YLIvibQpjtgC4YuWQhV/eLh/OD5
mau0gCeMNDvhzQgj6VkS0crdttALHshDocY+v8sf/cisdn04vJPaT6XXNE5yY0ohLp0ofs0JcPpi
SXpei//tes2+qwQxK8yNLJQ8pkl0MJh0ZyMDMz7FpdTu8Bsqm8olLWLMVRkte7zm+SRYtnu8w8r5
m2g8MMsjjlyp3z6/Yh9U3TzwJRJxNTiYhD1YRPqhg0u6azE1L9uMmbOaFrGl4Pf02XYAP8GCLY9V
PC2bs2nmrKRLukvstYOzlD8Mr0vTV++kFstFowxtLq/S7cBXfFeSW2zHD2Y/vAydlX3xmH500Wef
3ABxeWbocYPmL7mp4gC8GRSIRTd0rqUactyKeVY3nqVW+CqTEtO6XCTk1OYiqrbWB7OKs8ZTg+7N
J4uATOqFh55VbtfRyOh1qDFNVwRXpk74NQKz7os+yQfvBWNWtcQLuFaoOL2XO7hhVxgoi21ELsXK
6VsmR8uu/PnH330hi1LDz3ruZEMEKld2bl4SIHq37Nizr6+mKXqrE87jqZqAlSNeOrv7uezQsxpV
+KJY0EKcEzRge9V02pXdGOpm2cFnNWpVVWhrpKAxZp8IRcmTOzw+Cx+Z2Ve3Rb/aE2YwID/pbhLp
fxetXi68l7MKHatOBPGouKe6IlpT05tbSDcLmzFzIVQbyS7qysw9hREPCtzFGvYQOPRFl3wuhGKx
EDdtDa5R2s6V6kxXflw/LDv0rEjzoMeLbyiFJ0CUrMwJHA+tzmUvxbkKqup9xa4g/Xqh5b6A+gnW
BY28ZZucuQzKAImhSVvmSKyqm4hmaRx+VZofrKDmKqiCu5loMV9QdbB/lbkWrEEAvkDtsw+FWNow
nUubLHe0bH9S+BXB6IMs9Z3Adr7sM63PqjTXyH2viZLw7ByQs0uwSE+w1RcrpvMr6i8rpj+U2nev
xRgWBMKpkhmcsI19pIBoJcBymZ5B02eFmjVGGA94/z09FNgfGXav/zQKFz3wc2lTRvpTmBdtxITe
fYBRHZLitExDos21TSUR1BoZ4JE3go6Wlv8mFTCmy857Vqj4c9Ja9k7k6Xl4G1nxb2sqFk6a5/Im
PYGmUYs+8hq/E9du1OYvZghGZ9mZzz6ibhZlimpyVf6HsytbkhvVgl+kCIQW4FWq6s3dssdue3zn
RTGeRRugFSHp62+Wn2ymyxXBsx00hTgL5+TJTNvgI1H270WDwcNv7csN/eEmsrnpgqjpmwsRGiS+
DFmyWTax3z3/PpD3w+pzNGCMCEKC7yUnv0PC/QtEjHs/3+him0AGyzB+Plbvux3odRCRPMRjWXku
7sRRMoM9fJ0vI7HQVMv5VoHYpBdf/M7csU+A92irE+ycNCCx4OBmyNoNJEpeq7toJnks9bzytSwE
hCjzCaKK563bPespLpqJqaDfA2jhFGDa/YNy8zSG6oPfxh0DDSpQvfZtL4q4Se/HaHoFja9nHkqc
ZHdd030d5oYXQQvFOchZVKd+0q3nkTsGGkO5CAIlPUN5TPyOGtxpWG9JNl6JFC5kaYDm51hCx7jo
FISRwAIUZE3ne+LRz8YP0ICIQTFWFr0O5gfoqYIxS3r2Yb+rRf1g+0Osgd4Cd18Rs43/sbV7+u92
UV7wc1zEsdB+IGCEqdu4gHY5v5tMDCHKTvzrdxVdC63nNrDLFhVoyn5m+/DuGFavDB0qtT+fOT0w
9ZfalBbVBM3vPqctpAx9dk1cTJKZSRsABWYLcDTp83rBwppa3fkt7ljncXQlASenLWLLQX50CUSR
VzUPjMY/H8koWlCWV6Etkp2I99MRESjZVAvzg/2BCuXn9feRc9B0xkvRHB105FCazOUyf/E7FyeA
YkiLyGOMliIKZp1F0fGP2InXNSTCsc+xK6GDDcK/IujB3w0d+Yx1oIf22zj9+VTGdoW0ZBQuhVXL
w2GCj6a8lf6/7bSIcGwzAQ5m2FBLLiCFUGfhATF6YJRe/fbt2GYNheZtEnIpKg0BSiW+ihqyl15r
u2CkZoZSAcYR5yJtwdJEU3mHOW6/VIu4cCRIHJujq9hcLFH8uTPdB7YqP6fCHePs7DQNqi/nImlj
UDs3S1l9kK0wJ79jcQwU0hCg3ez5Zfn6b0VQbIXkpF/wJBDr/ikDPQD/tGuTzMUY1VuecMny8Zg/
+e3csc6Qr12LgmJfbNARyrmpk5xOlacJccc+42Q+YP9tX5RQ7dhBfB/GxCtzJi7UqOX1MiVh0wMs
AQ1l8yfF69bvSBzjNEIpqERg5TndqjtVbVAKZpHn4o5xgoUqHpd208UmSvWsOkvb3EDHTJ29Nu+C
jYyAPMR6UF3QdC/HE3Qk5v0e896HH3KHuHgjyKKQPRojXSxz/W41c6E5uTHRe8UrungjtCtm8P0m
upgnPM5B092EYEcEIbjfXXdBR2DpjWSQjKqAlO3R59G06X9DwqKPfkfv2Gl4mBJTMLYvwGTZfwkG
0KevgaJ+OQBzDDVSUFsFObQqhJpfu2T828Tj734bd6z0gEDfsA+tAbvgHxr0z3HM/NyuCzo65qQM
ZIeVFwtu6+MADzTxi0TMsVK0ykw82cYUK5mg1xeTvK0mv9wZGmU/u9w2ZZWl0K0pSpPov1ATOT7j
IfDqddwu7IhXmJOn0L0oGo4B/yraP6VH4oVDIC7wKF04pFTLWBfDDspyBULqB9Tlbw3TXDHQiz7c
j7WQUVarIOSA+PMhn5LDRKdaWE/PmDoxdCfBYiUNh4IcJcj42+63oBJ///rILyb433IiNCt/3nhg
231C2QxrJxF/Kpco+uvy/OqzyPaeSbQLQhqig3dNbKcinNIB4jOr7Y/3TT8nt5horp2+Y6alwmjq
PB1TwasgGbIBd+i8B3F044yuLe+ku3sEHLWt7FAcafVeroM+bar1A8QRl2CqB38mZ+0xF20zvtAt
eA8xaC9gI3H5orhKlGkPhdxrbV8hwHSfJJOfz3WhSInsD3QXO8S4Fvy7eDi+qjT49usreeW4XSwS
5P3WUdNmLNY4ALbkiB63efRr52A67+f7fkCBuYZ42Vh0Y7T9xksK4dh2uCVofVnlDWty8UgsORaQ
fQRDAf030Z8EBIn/6Jsa4lZqYSZPJgONZJWCodXvqBzrPeZtLJtRjYVJwcG+bQdI5TmQsdPp1+tf
odPBePvPxzW1K4Taynkqho4Z9ucBdtz1hS+l/oreNTefFYRhOHRuIYeo70GABz4ZEJuQ4YslDAr3
MesjBZXhYB6eUOVudYbiHPiIlwGabZENoyNfRIvZRt6twSsU1ypZQNH5dZsnYUGNvjNwpgcLxHBX
DdGAqqk2mo1BxHq/WOlyWBnK+n3Y6FDUbLgHqPvrtN163V+Z6SOuTCQ0eVbILwxjoUdzpE+b6An/
XxKA9Trn/TJdiMT2+XPf7519HIwe5d1UzqCRs/0cnX/9/a5498RJBVqubTnxYyzqDpM956kS9XFa
jqYd8TAIuB+iBgxIP98S0kM3Z+6iseBHfIJoOzt1KZjyfv0brrgDF1I1BlQZ3tGxgDiV+RhKNp5r
U803Tuja6s6QAE1DEPt1CyyorcdXrVR01wSm88sfXcarlNlDgllsLqIdfNYEu04xBe5n/C7VlQUb
erOYcCxGtDOzqORPkgV+6amLkTpWCL3RZcehyxKTKmKVGQay/egAiYuSQhZi6lFvI2olCaTIquSR
Bf2NI79y5V2MlCkXtZZrORblIZOcoMDzyBoGgje1lTdu5Pee4htu3oVKUSljAgq2sQiUUH92ev53
VdCph7PE/OxRbf8De2n5LgjK/rRt0HycO2UeDCjt78LxIk4WrfVpkQN6iFvLZkh3QEKpxnD6lIX4
pxsHce1mO7afskV1JAJV/xo1vx3RWJ+SFVhqP6N0LF4xEYBiHGbDNvkP2Nkfh9GPNQfywT87kyha
1VHvciqgxXw2afcOtAN/e+3aBVyxAOzBydyPBe35+Iy7IR7MDC1wv9UvScEPXYv0CHsU0uBs59a+
EPahTAK/57+Lt+q2tC97I8ZCjOErM3X6PmDt/slv2xdD+mHbGG3cAFqtUC6KoJwJZRSdg0vi1W/x
y+X8YfHS1JgX7lAxElB8zHkNLVDDcc9/vfrlZN+ww8jJ++tkW6agqqaCGBM+Qih1fWl3op9mSNA+
KWhCf0EaYbwg8iSiP/8ULYYohHjoWFR19+8k5Zo35bbd//qXXM7jrV/iGOtcdVs0Y4Kq6MrpDt3F
byB88HPlkWOqVV/zdQbPdHF084mL/i6s7Q10wRVf6yKvqgpES30y4WEkgzLvjeqyPeiB4wVU2C/I
ufCrEULMbNqGoYjD4AmP9vtpOvyeR9/1y3+4m1Gt9CAIzrxha/KlQ0Hmty0dFr8v6uKv4qSv607i
5oOsN8j7BpXvtfesZbr4Kzl1zQbF67FoVogCSgvOY1bxb1530UVgoUwaN3WpejzX2d/QGG6zbVCN
X77lAq9sX5U76fD+Sqdgg6otSHUhwen5HnKRV5jqCaB1ZvqCBM27i4425j7xXPc7F8dGD6KksTMa
Av1Rfx1go7Nc/Ry8C7sqkckJaALKIh2D5WnuBQQk48nvnruoq2ooN4sBvr7gUXwCz/fvnZZfvI7E
BV0dNQQDY46lU8DFTo2s/uqhz3jDu1/xiaETT0e7jKXpBvhEAvbTLa3+mA/q+apwYVcRyPAD28B1
9cvcPdA4+MDL3vq1Mr6TN/7gWebJlkJFRBerYT10ZEhzahru+TmdkFpBzmaA6i6KpMHyjdXVOz2y
G/782ok78VQl7SohMj4Uoq4jaNRXEXSCB/bkd1mcANoEFux1GxowYYcY0VTBox4Hv+DsMkjtEK+L
2srqIhhOElo1mLCPSs976ATQuOd85iniBERz/pL1DG1B8OR4nYmLuJrrCbw7AqXFNtozEPHkU+WZ
ortwq7pZjzRI4MbNzL4kNDvm8qvfph3D7ICAXEO94pqkVGRjzuJUeJ6HU+qGcG+lh6aRBedYc1hK
CNzGNxKhK9kKcRJdvtCOVjrFHakEMhXWmu3fybRjZpfDvvodjWOcAmKhkAtgEkC0RZ4D3r7fEjv6
xU6XJAp1dGGFiGWhUTEL4hKCePZ3v307tjnVh94pQWxjvHuK9hia4+Pfv1762rE7YXNaKgw7QmOi
GPBGflxiPebtZMRjzA7PzTsG2vbEbKMtkbDYmZ6hgBq/tMPgxdMCST3nPdrvE1GoE/fFxM0d5EZr
IEdk4+NxsTj/+VER7kGI9LwaCl0l9xCr1bXX3C1WdozUQKSzCrrmon8uSSb1/GnpGh9vi7UdKzU6
TVZMzAxFMO4m4yODFHXgE96wtmOlzbK2cTjBI6Ly9BXMRC/NNPlkK1jaMc65o4wluxwKLs0Xs/OP
ydR8+/Ulvyzxn/cblnYiZ7TyaOmn/tIiWqCvJwZUupMbJ3K5C2+t7dhmNHS2U4MaijEkQ55GdfSR
haS95+kiTjwpLRjqSQDF3vFWG+P7A+6tP+nYbLJCo3NmvC/kuOxfd0h9d1mtyvZsBGveqQb6I3wN
p2wIlkNmkxLdR3EQpK89g6D3xLePqV5MjgKLed+FpbrvZLu/EhUvp6phHyPIceV9N0DrHOKOzwvm
2bOuG8xpmgd+3wwT5E2s5XdQzf2jn6GMTPaNVD4hBp/K8RY8MVUcED0UEVlUhkEhKKDqySugUyCk
fzZoMTTV1KS4CMuMFx852JFBSvve65a5MLBVAONMwOxepFUFwk9oRu1J1538Fncchmx1RUvW6WLf
wzPbaZuVgnmB4nEsjsfo+xWiFc0mi1ABvxIk/IOImn/8Nu54DNaGFkOOiSqqcPyaJhCrpoMXBTL2
7biMlZRJuC+7KpI0/U0K8VcIvUy/bTsug4+T6jiH0bC2+qsK1Ddq+dlvacdjQLhyFKXBabdhstx1
7Lyh9HDnt7bjGhq2hOBZYBWopmgPGfpePoermG8Y5xVf9x+6KQblYyl7VbQ0lPe73eXDAbDAAGWi
vGNxcApinWR2TbyY+6hwUWFBr7t6RZemmFa61mdjMCiXqBC+yOu4XFCYqZkayKA1vA29jxhmZIKh
94KFYvOOye47S5dS4Sm4Ns3nILbzaawPL90uLO6Y7F4Omk5wA0VMpgjaVlAebhKv6R4s7tjscaBB
QmjdFSOq8FnZUQl+bvab35k7RpvG0bRIhapEH4xfG4haZ2LRXlUJ7NwxW7AeBxHw1H1Rt2uJZ/0z
tFq3G5fl8t3eCLsuKGwGWAPK75UGcrDc4xOZTZNjmmCE8HJKH2PoN77rK+2ZDrk4sQaSU3uMORnA
8ptPtXqMU/K73wdwQmyHdjfgm4sqdquhA6tTC2Ud9fHXi1/u3xuH5ILEoEugd8Uo4H67uKuFOCUt
vydC/i88bqEC3lbZgCyqk5brBlK6yxHjByycbGebNn/rRDcfAonBy2Ctw9fDVum7KuRLnHUr6Z6h
PI5EQplo/BCXDDsZQttA+r2st7/WOZS3cMNXt+bYPKgTQkMAwSua8JjHbB0QqGVVDs+NBudIriLV
k7sJQu4PA94p9zWboucYmopf9d5ET2zs9ofAyvqlZyw9ARU35r/+LBfjeuuzOO5C0KpR6xio4mB7
cpIEmsXd7FV6xfdw3MVCjjRuY4R4Ewlxl1gq810AqOq3dcdfgOYzDZZ+7kGkttaYY4JadAneNs/V
HYcxTjSNjB5Qdggx5b0clcm22fPdkTqRHlK/0QJkPZ6+xDKILY8pCFa9yMNw6k6o12Vt9pQRBZF5
m/eS/FvSwEsBBGs7LgLKPigKKFQF5MxwVXTcZqBtu/FiulyLN+6ii04j6zAFaa/Re6mgv3nUdMv1
HvF3m1ReXTUKChr86R9KvFKDey/u065QC+enaVFP697cujLX9u/YOLi4oDa4rQqTe9w+clCHQuI+
jGDMI/PLPl2kWtNEyO77VhVjmsyfpW0+RMGiv3gZlKtq2IGyCeLnqSzQoA0BfRNfqgX4F7/FHWu1
AAdsWlvs/DI5wfpnyYMPfks7plpv8TrxUgUvqIKnWUvaMmN8/vbrxa8EdxcOJhWqD3rCR4WE2bmU
0zs+64c+4ucGU1o0rf2SHxfytQ+TSEiJs++q8quoxLPQixdWFZfeMVpoClML7anL2us/MakfKpG8
/vp0rkR1F+W1rmiWJsDAoaQ0oqhcR4N+JIDM3OvOiN+rmHeffv2HLg/xN3yDS5ylQVsMDWwhC1El
EG6RKUQ5IBSu75eD2Ee9jxsg81s/ZbwkHXr88+oFg4YUhGvVBBfKpjg9HdKvjez+6AYvZkAs7QTf
TRvQI3aoDMdM3XUK45t6iv/89YFdCewuFEzsdOz7A2sfwf5bGy1RNtjeS3oAG3eMeQyPrYF0WVeg
UfaurJIW8NV0ufPbuWPOqFL2K1o1yBqMInlnlj/R8fOsDLgYMA5itElNvC2amgLal65LFjXDjQB2
7cydyGvCtu76qurQ49v/suG05IftfHfuWDEAuzQIFziidqF36xJ8W5rVi9GZChe8ldT1aNMN31MQ
HoO0qf86V4lf1dlFb61rbwc57l1RbSS6K8s0yUHg2dx7XRZXdTAQNIxYi8rDPk/BJ7DUP/Xhetxw
Ole+pwvgGrZw31VsuyLej/qhF1w+oqp7q0F5JbJETnZMD23pHOqukMum47waOnKXhlH7pR9BP2VY
uj9vJpLnXx/UleTEVSCUoq9H5JhtUZO4OScpOHzDNKnOe9d71jldXFfEWHWszHRFNIJEcZMfMcDg
581cFNeQaDPzbW1QTB9et6n7tpv+4dcHc+0jO0YrW2XpaKeumDdWn9e5NznGRKobx35tdcdqrW56
6ObgftrNpFkTiydJALb32roL5IL2qYB+Bd5XNO7fCUZqWFbixXCDWVknVSYoF9IBikJF0qANLUib
EYMQ77dzJ6hCRK5fxw0vdXS5k2dOpchIH9zCWV3JSlwQ1xh2I1LupANVcJgFa/L7Us4nMqnPrWit
5y9wrHevY4mCddwVB0avpgak7F3zP7/DudylHx4pmNigyzgI2FGrP4MYV+erJLdmQ65cSBfJlSSA
iItqwQtobIcMWOAtK8vFs27qIrlKNbOarrQryt2ofCTT6yyZX5rvUmjtfd3yFqwUhdnrPkfhRuRL
sni+bF0sF0DAOt1b+HoVk+iTFeiIQe/nljjud46iN/JXF80lEq1rVCsUQADD+rLZnXxkSwz+xbXS
d8sSmAyAXpE3ugGPfVIFOdVt85pq1jyrI/BCOFHhAr9CGQfbbAAuV2F8gjzr553GfpfWhX2tcU/p
zHF+6bF+ncc7ZZmf7w+dLNmGKDgrEBEW7TY+Stu+dtLeGrq98qxwIV/TxudlpVML8nk1qXfjwNjn
KtL1qdcaxKSkrcEFlUZzkjFd02+bMaXfS/67nOgPRs6jYKNzuykwpcdAV88geoaQ5r9eHsRl4Rrj
CLRkIoIHSSm7R70jvl/61fi5PpeHS41CQqRm64ogoA/rVOpsFb5prgsJSxdgQmJDkEN3a/Ta0T4+
0Xldb6SLV7Kg70NfP5x6Wk1JkqQ1nsLjJh7Seq8+CADQ/50lYkbudfguOIzH80ZMv+IXTHLOtJGo
8OnN7+xdeBhEtuMpnvA4GpL6H1XywoJ40XPjTlBeLXrgzTR3aCWjvbkN922XepGDU/EfOq6eH+nU
GFVMVTCcaUrvQhZ7JlkuRMyux0AbhRRu4hfxblp9GPXhlx66dFzMrNLaCqZkkwmsNmCKaP8cDaAO
fpfFeez28d5McYsCCsWkZj6nRvRZS1nle1/oz7lEku7hrOJBFU0afyKNlSidCC8GZ3xUJ3VmSIKa
scELphrCLo9poLOkGm81la/YKnFS51ZyM5pLYk4xO/9YH8vxEHSK5klHA69SA3dBYtFCk3aXiyxI
XI/ZAq0hEt6Swnh7+9zFiFUUIF90AjvU+CepsznppvPYbfq3ph7WG9jci2X+N6vgLlqsJqUEDH9C
qZ8cw5kfnc2NDg1yaVwgy9hXU43hjb/1duLIXfRYsluIWUcAu4uKsPd7zdUjb2K/tyN38WMTWGml
VKjLrHK479s/02k7+1gYd+Fj69EFdWqTFiRMiTmvcZjcB2P52W9xx3yjySZQU8GrulxYn6e04qct
3Hym9SkXju1ilMCOaoNvKClVOWGLPgWR+eq3c8d2tdql4OXRFluc/qWG3YK1S3gJm2HnjumScVk6
lS6osmGQ/EHG5fIUS+1VZeMuVmsCPDrW0HMvhrm02bqIb3U0+31PF6oFDBW3lJG2MHwRjxs0Dk47
qTc/d+OSdrVyYmxKADOmyfZxpLY9Q7rKrx0KoPXPnp5N5Jg4wasR5EvVU51O6sNci9lz6xcv90Pi
tEOyapgJGmd27v/mdHvX81vyCJcNvuHEXLCWsX1K2qjFNR/psaDVKtAJP0JIs0Fben7QfZjeyLm/
t/ne+lOOuTbHdpAgBcJql1JmaVOVWccIf1jnxTwmE0jOl2r7JxrErPJYBnGmCJszzJjPDwryQM8T
o+kdtKTofTm1PA8TUn+IUhOfdkPMbwIMUqClKMMH0Pind/1C2rvS4F2UJzOoyE90P+y5KsvozopB
nrVYS5I14xI/MGMxtL2ARfscH/vnOtDqbmq3Pr4Lt37YcrTPyzEzmwUrYCUH+to1FPKw2xKo9QSE
Z/BCywOcfhBUOBNymZ1qQPZ3r5YWqse2PhjPeJ3IxyYdQg3tpDEtv8YmVJ+gu4M2U4hi+BdO5/0D
BoTpI+NIdAhhwwdQvmq/8OHSm9VH2u+qQ6gFeUNB6XHSk76Rol3u4Ftf1XFlFjwvaRBOaEKtzXyX
YmgPWnOSnZNgrR69vKULcKPRPG1dgztK+YGJj5H83g/LLfzQlcj6HzAbi1uGL4W8mzGRH1vUnzur
Bp8hNcpdKJsaQWgx4qlZKLDhZp9JTL1GVbCy+17gBzhTdtR7526PHlS/Q0oMt9PrNcJdIBskxnkP
EVQU2NZZ5xwEkGfL5/7s9UFdJFs1re0QDQNgcrTXeWSS9zOG7r0eadylNksCxlrUwJH6BdVDKnSd
o97il9FzF8kWUonSqepBELDPd1G7PgPA4wey5i6SjazArCfAJhd7tUPZMyDVZ7FW8euvz/x7+eEN
Q3WhawBuJ2gQozrYxBV7FyEv/gdlvOi0AYuXHXtJvnRq3vNlIP19BGd4py2J6nwM9/Sx1XZr8D/x
v25csCtxx+VES8MyWmMM+BYqCCAUTvlOQV+KDuFpXC49ZjpCo8zvRrjoNx4pm+IF0Ba8Lp/7pP7A
NxJ6ru0U6kUkLb3oFhS2OjrkQwovyF4nfobiUqRplGII3kgtRl3mLcNMXQzYz+bVGwQi5uesoh42
k1SMNeDaiQgY3SsEJxX7pSwu+qyprV0kgwPpRR/mpWYIdJu99Ry6dpldejQGSSchpxFNhnifPzXt
ltzvQPucARaeeTah3va8Qz7pRW0KKgFKyg+aT3OGceFyyodEmvfbZKMb8elKCEydxMbGileHuTyf
BP9jrsEgWg06QBVzm2+EkSvW4kLWVrTJAlEnDWgy1J4TjMkC7VFpTM3wZO3yuh/88Gvcxa9VW1hu
RyJQk02P5xU/LWtkdONXXAm1Dn7t127syhouTI0NfTpBfRK2nFpUm2yL5KozXvUg7gLUEoOmvjCA
b0PTJz2LMdnPrAs+/3rnb3NbUe7SqLVHajegJtsinEObI0UEu0e9ruA3gpQNQN1yfpjEKNvsYPGe
QUpxegk6EAz++s9fOzjH2inUCZQZGriShP7ZVt09HNeNzP7a0he7+OF5oqOdL2mKd7iMzW9sh/4g
9PW8ZIxxapc/+sPichyRTo74JnrewH+2LJ+3/ma9+3sH6I2g6HKZ1Xbd9zJAJtLvREI3cSzTT/OG
ga2s5Yc+MquT/i/JurnMS4uK76mJ2nLIu4MsD+FwxPfJUgZfqrWDnUyyPNEyok878F6A5i88g5bd
+G0qKfErSrh4OEsHOgVmb4t0Na+81aCd3WR8IyRf+4xOJq+qKKmRzaDN3+TNhkm1JKG3yonX1nZq
EmwXsW3xIiqMpft5o3QFsV91w7KuLO7i4Hg4Dd0YY1IzUervHX2cElNHfvHdhb4hTdkMBwFdEQdD
mKW8er8Q8puXSbrgNmNjILl65EB7qx5LeDUUnyuvfi130W0JFdPRbrIpSjZUuVjCnI3W+t0UF97G
QGW/VUY0xVrNf860XbOoitaz36k4Bp/IoAUTrWowGNm3z3FJv81Tt94I1deuihOqSRJaBtKapgDj
4x1fegkOGN8jpz97KnZAHGvYjwrkYRHLRLzzLDj8CoauFGQE4NZRR2kNP2VyufefYxN4Lu2Y5gCA
9yKbsC7AfQaiw2Vsn1FV9aLHoNwFt/HZjgGTqJHUQkcfli1ZvsmOdX4B24W3AcSVzDB9gI+T9FPF
1YdejB+9rqGLbes6TXUab1ha6iEXUc9Pc8T9ztzFtnHM8qNcnQYvolVDvqn7YZsXP+N0kW3RkNAW
jKHBy4pJ8zwMyiaLh2H384cukq1mpNuQgGHncgmfE3jc19asi18m4YLYwPUalcm61Sh0dud6OInZ
i0MJ99Axzu6IEIrrqS5iPt6PvX3YY/vN76Y4cTNWY1St1Nbgsd7ZKU6XHRPmfPNLml0qsl6NhyIh
Nt4deMDEIR5SUxN7UYVR7oLY4mNCQVPic5rakmcbtyTnNC39ck4XxdZOmL5v1zZ4mVRT3kMIdj8Z
YG+8jt2lIqsYZwtUa8qXrho+BNq8W8fU85a7GLb6wLQi+HxgQ51GHiQxpRIMk98ld4nINnPQFMPF
dRGk9CEJ++ph2ET94HcqTvTkQ4WssBmagu2HPLek4Xmi91ssnlfCp4tfE5FCgm6x+mzf7+LPpfzX
b9eOdUJlt6mnEKlnVG0PaWpexubWvO+1Z5eLXBtWpsI0DBA6uzn+LQFLdtZRUZ3GvuPv7Jr+W3Va
v4xlvRaBMWtu1tGzr+rC2hZkRTVQLnWx9ekBmshjPVebbk9eh+ai2vZUh9s+p1WR4NDmeu+yzlR+
XsfFqgUhvvIYczChkGbIo+B42iJSeW7cKV2nupK2CuKq4FNzGmKTx3465ZS7cDVhLEOVKcTSZdpm
rT7+F9WjX+vThauREXSiQYe1uyl9Fs34b6/BJuH3LR2zNTatO3CDVwUdqybTZGsfLDJ4vzTJRaS1
VgVbF09YfbFrFor0rEuze27dsd2uS2VFja4K1c4kq9sgzc0CmVK/g3GCK0SnoWm54WCOSX2BqNhn
sdRezIe4LE7mW/VCAf4nkeJhbOEhLvXnOmbSzxH/B4gW6skqsuK20AgtxuDJAjfmdSYuDK1HgkQH
whFWNzQfSnLQzHLj2fohjnUmlR5TiIpUBQv2JB9shCSynpIbtn+pCb1RcHGhaJAr6cDfIYKXNgjL
DC3DKRu53E4H6Is8T94pR4HEQNgupMHLApkuIMMrcMRbz3qAi0jjQS/SRcqq6NdE50fUfJrD8Zvf
d3Uep9SE6F9LKl5qJDJ7uz7wUPgZKXGNNKqGtkf7/YWB8g/DdMI8LMzGfmUpF4qmGr7art7FS7AN
MldTyE5juftVd1wkGluaeESjE112Pp/LZns3MX3jVN4uqzMXgaZoB6KywQYvQBXou3ju7WNbRsvj
mi7JV7zi2zufD8tcNNreWMYPvMReIP9lnlooxz1gHNCrXsJcGBqvBFfBgDy43BU5LyN47lYdRDeO
6Huu/l+DZS7yzBysaqSBNaHA254IIf1Tt7dpbrv1z81O8BCEbi+g12wyW5oPLJ7eS03K0y4u8umi
+ljbNL3fdrXm6JwCctEfn/ookfk4JuTeyPp3aWT1KWnGh3CZ3s8tmF5IAiBmwtb6OQxVC/AV/+L3
IRzXYLe9Qh/lKF9q/CC6jVBfTsdXv7WdEJ5SSjkPA/6yN3Q81WX9AViXW6zdl0Xe+gqOazhaqZvN
7HjsxOqZb2DI0qufhDEFqdTPhatejxAUAan8Szmw5yXmFwCvl/EyV5py0UEdqLQVL3KK7JzJjQRD
PsSz8pvCYi7YTQjbTjUNxQtYWJfcGvEHOvJe/pi5WLcoNFNo2Mpf4opU6WlZG9vkoQ7YjST7cuve
+Kgu3i2cYjQLLdxm11VTXoI/5cEmpj2HS3X4OQcX9EbrjTbTkoqXKSUvctSAwnLll8czF/S2J82x
rxJDGeB0SVWGGSEwqGxiqGKv+gFztSpbMYCSotzEy7GkI2jnpL7TgeZetWDmQt8YLY2MQbf3Upnt
4xSQr3uceG7cMVd7rPCRxwCLovtJ6TMZar9Q4iK5oISiymqdBLhoqlOw7TuIvTznBEAT/7MjOA5Q
dkZDD2uN47sE4E8MOoS3ur9XevbMhXEBKaG7tW1xXVbTnrbG8LuZHnOuym14on3dnfDD5J8ooxOa
ySktHy0bgvPIhLxvJX7kCi3hG3bxthwJWCTEzz+1TENm0iEqX9hA5qeBd/pJWBTbsub/nJ3Jspw4
t4Vf6BKBhCRgSmaezuCmbFeVa6JwuQGBAIHon/6u/Ee2yumM0MQDD3SUQlvN1rfXOsLy0iaaDbjL
lOOf4zrK9gSMPFoyvoKGOlMi1AseA9W5ieJhzlB5vr+05TE9XN93VRZWqnkkDTTgvTYWlyHbIKAU
lXOSFiELXqV2fiRc/+HXtHPWx9EhiFmM2TQc9GM3TrBdWUa/unZII/08xFWLQTu0TYtoZn80Zn1u
8V39+n1dUX94FF5EREfWTwhdmbyVLf28pNRvVXDxMVFTG1mCpi3dX2qZfA/q2LNpZ1XYpopDcihK
ioh3zYnHE4TtoKDkNyT05yGp1GD7RSdJkYq1OcsZSO02NHfC5cbxw2XHWCTbrUfGtdgSUEJh0x6o
mI/vTMLrR/vFNuiiYEgCkbkah6Topqi7SDpF+dFt4gOMwGK/s5lLgLUMrhLiOvKqZF9Kaj4Pg/Cy
sKGxq3sm6xYqrmOLc1/Vs1PYjzxbNuF1l41dAMxuB2Ac2yRF2dOPHDXhpzk0n7xmjMt/iRTINJC7
uAAZJS6VPh5R3mbPfo07EZrC+zEKQZEW5JDzo4S4HUpe2fvfN35dQX4xY1z6iy1024ArJLhviuVx
beswY7E8zno98AVqkt65116XwV/9HSdgoUKJslo2J7gqzEglrLDaq6CST8xZiLB5CtMF9GoF54nf
/6wbUeZSXluQDsfemLgYTPhP2tVvBCFeGcDYxboSqCjRKhjjosODY8bF/ObgjRdqEDtY1/+JNAFb
CsuZYuTbe2PLz/AU9jtHubSXiKtJlDVF3NpefppFpT7CBdjL15LGLu4lKEuPrUHHk10uZ4jO/TXw
2A8MjV3a66gXaqRE481wJFmeMpBqv58mya9npStDtkasohVMhYuhjtirqGb1i6rr5TGC5Wemo0E9
NGQOHrqwNHfi7cbEdLXJtEoT3D3nuNhNw1+bwJKTDmI/Mi12Ca/oqi5diSUujjgGjjxcxU23wG/P
dQGvoxlmYFu1QOJL63M5a3uxyz1ZzVvj4uy5dV+No4iNKMDC5HprHrtRfv39R77VtHMU56paGujg
iiJKVHo+6vRtf3W89mvcSXw3sx0ONguObAIWUdwKq/dAqMo77yQ3Xtxil8fikCqhU9NjuqQs7LOu
4vavKuXR63Szn3oy7Je+OaYL5vCcDdsyvcLB1k9uLXZ5rTkJ7Qa9NV6ggqg8T13UPDCq2Z1z0I0N
wSW2GjlVW7IOcaE6joT+oDLVlt/jLSpiPGGeqV4+eH0hF9+al56W+xHzguwywkkuZG+OsI/uXSlu
bKAuwKVpNcKiNhZFOlZQgNlFfYZGNW4scgy3dweeijwvAa5YGYpkD8qTkBeCMPsHF3Y7bVybOxv0
jShxjStVScK2rpkoeJUmlxG6iVvoedN2xcoAF5B9OSZeLN34Uproaznfq8W41W0nuHWoUBmM8uci
tPt84XSPni1fzdlv7rjRjdiaUTVwHfJtPvWsZWcOZ2Cvxl2eawkiMTQtw6isa5MhbRg8R218eLZ+
3fJ+uNeVY2fGhWC2xKSHtW+zkUdkt7/4dd257KpFoUi+TrHqBfBN7mmBVz+/2p3YBbrm9NBlU2FF
taIJM3PMD2NbeS7XLtE1DhOK1vuDF6UNwrPUEgUGcJD2my4u0cWHrd+V2DDmq/oeL2I9mRJlOH5j
7pyge4n6FS1azEXd1fYUTiCKhWTcr7QndrEujcwvFkeNcV/2P0IkB7OJMc/zYeSE6d4tY0+ajhcq
DOTzNJqvB3SP72wlN9YAl+sqD46XJ7D4RTrt9lkuSf8A+Y97VZk3Wne5rpg2aqKoXEeChPwTMpJv
g71zbbxxXf8P1GUn1LEmBy1Y09B33RZ2z2aU41O5NbXfsu6iXTiLrEMILxq8y5kAgnBxBvt54XfL
ctkuhpIqwtuAFRGB7E/J+wdeR/ekxm+Nu3PtjcYjacN1QONqnTLogL6I7vC7Z7kekwFFMi3g1XWu
h3AtWJHMh6OqZ97LRbvAX0kCVWxeVAlEi1p9ApHq2XHnmDxzjikjel7AcufbWNefGsr9biYu3CWr
kkSjRq+jJnlzbPXjQu550d/6lM42Oh2y6kylaBHpnp+3dTDZ0Ad+HEHswltaVmtcM0ML+LV9Iio4
25B991pzXXaLbh3ng4LnypzCnQMuV13Wl+w4+7Xu7KLLQg8QwD0rJtL9lXKNWQ7Ize9i4uJbZkYB
7ILrbYHngC1r6rLMFGob/CLfBbh4MhkohiysgAK2yWC/+++xtX/7Dct1Fv1wcjmGuBxturKib+Pv
dAy/JwP/6Ne0s4eOqk9StQhSmBGOpBkkRPWfHUsWv8SxKyg20kSMOLtQ7HLhWXRNeNJV5ce1xa6g
WD+tKpRlFxVc6q8MzyJae85yJzxLaIUSBnvpIjzYW6j9vkpJ6nmac9ktuqy1LIeVFBODaES8aCTU
y0T65XRdfKsbUpXubCRFo/WJ7RDGrP3kBmKX3epBHDQRGdA049/SsvqjhYqF1yx0wa2O4jEOAD0t
BET7IVoRfDOzZ3bSlRBLxnFR0brTgtRTeGn75GFJK9/GncgM2rSsh6aMiqrrPkZHC7HQevrLb1Cc
0DQR9HCWCYWUvd10to3irUGq2G+5cpmtvd+gu5BoWsS96P6NmrB6X5Lqm1/PnbPtMeh4r/uZFmOw
b0/R2rzrp83zuchFtqQMWVguhBT7EOwPkR2Cc7L61YjgleLnlZZFezTUELwvJtN9WOIBVjyTn+Ua
Mtc/t72HY7+UIdq2Zc8z1oevmnR67zPiwuW0KqNa5FgmUixlM55KOE1mBwH34df6NdPzw/5THrKt
J4NLrW7671u5Ijp7PzFi4cqDQeSpFUdNw0LVLX+Mg3Y6RQmqIf167sRnaUtVVsSERXt050nTPGD1
v35NO+FZQZvG0E6HWGmPouLJn0u7ehVxCJeZWkc6DBuXR9Fs8MQ9oYqQfZzmTX74fc9/fckSLjfV
Tgz+5msYFhGkUCGDFU0bSsJlFPxTVkN3J9tyQxdXuPAUQNlFd0eJv9IqLk8sMvoPHbYwljx6fUqg
fpxtrIM6Gd5OCIW7A7wotwBL9BGU+xduquri9XNd0gpWCVU0p3IvTD1sw8mOkMnNSEcSqAzLpPOT
ABMucGW2SMQ2TI+i27sNghGrOLW+J2PhsladkZOxFlOi3dfvKSCRE2uqOxvNNYz/+xIpXNSqW9J0
jzdyFHEK0p7VVH+q5pJe9rDlL/PY19wvGl3kKsR4lIrGBxJZfP8UKz6eCGT+7z0NXLeXX/0OJ9jN
sQwqqdVRwAZhuaDGpP6mhkR8CUDxPYt4rfDZw2G89MtBzoJDZZrFJIBl11FHXgcZkTiLQknHykLn
MCwO9jXGapmNofK7/guXzirJNvV4SAkLKIfxUwur9kg1452O/69s6FeD5+zZa0Big9rro9htWEJv
DAIYG/Th86na+7OsE/XIDWr31q3tTpIdJNNp3Z0a0sNHS6VNJqzs8QpPbZUlYxBdoDSL585qgVUS
q/b9sTZh1J5lN7bn34f19av+qsPOGR3sZ9rYHREREDjWyvqpxz9+E9UFuNL9mCqV9kexsP2fQSsN
spF7JSyES1x1TCRrSbqjgAXT5+Xt0dRfvAbEFe2aUJkwJofFEtG1A3T9BXKX2QxzRL8Bd5ErHR4a
5b/VUTAo1L1KVmNObJzvWRzf+JyubNcsl84YaY5CsIlmsDnrLjvt7z1r32r9+v8/nGCaaaD9MKD1
kHKZiWoIs4U3ftu1q9sVto1JB9YeRQI368ckEJ+GObmna32r5/Tnnq9L21Orm63YIjtfbArC4gh3
v8uocNkro4y4ameg9a6sMjAiywOePdez34x0QjQMxlaGm96ukB4qi3edVUnpeXB0sStNQdvbI1mL
tcFjbKchcwqfG7+eu9xVgCKDvdJiL4ap5B9qS/a3wtrAb3lxwaueJ6ylQbIXXdXri95Rj5qyya9m
TrjoVVBr1ndkWIqRkX8pGetzr4ifFqlwpbfKpgYbOWwoymiX+mRXLR/BdZV3dqHrVegXa7rLXuG4
FNGumraCiCZ+2KSO9DlVYZzrhtefeUzHly0ugSyk0+T7i5wtWybRaqAWNxdbhf1jGFHrHe5e2Rjh
QldIlKiB2XIuAEXMzzIi5IGjUPjOwfbG0uByVxFbtZBQGS3oSGAzqeL4keCN2rN1J3hXQ3ZwIsIW
Tcee9PQe7L0XeAUD8J+XNBuldDp6ZgvbyK+h+q5gK+IXWS51xdotXiRuZkXHjwc42I3ZtIbfvVYz
F7oKlgOlLHSyQKVfxc1mMsBX6k6/rwnuX0x8F7vau7HmKNGzRWrG8YGbfbqALImeIph7v3SLpJ/j
crlXtX5j3vyHuFoILsUVfkh0JCTjbbq826yt//Ebputf/WGr1elktmOKRhT8zMcz+PYlg7eZHxWF
Q/rPre+iL1Hk1Y4FXMK/rTIsOOql/Tru7LRR1xDbx2woUIrzJw+2f1QaeJ4/XBPIqVnShXSY8p21
fVFTYc7XZccvVF0byJ4HkQyCZSzSHoVwPAyzdFN+chXCBa66uprHDVVVBday+lV8ACXRgfEzNRcu
UhXZJtjKaYUaXX3UUOSeUQixTe+8vqhLVIHK648UvumFaaaHIGx1BvMfP08N4VJUMfIIwi5iKLY6
Dp5snbaPu7aeMepCVFFASimoGoquo+8BaZ/abfv8+1G5lZlxsakNNVT4lMNQRNSKJ7nFT8O6YOvo
TzLq3waEX8Y0/iTKtXrRU1m/Yh3gp31r771R3NjlXbBqrzakfNZtKBKid4OSFs0e7ZDQL11VbTm8
80qSrTpaP6uhqj2nghPcMKeG01+SmqIj1uZ9P5pL17Hxw++H9MaK6ipozRi3JsHtpQhBcZ+XYPrL
aM9rHXP24XCda2L1ZArb/bkhe5L1tlvvbDs3+u0CV3HP6ZB2rC9gwXoeyYRyl3tJpVtNu9nubduh
Z9FgSNbk/QPBP15D7UpnjSZO9lqvaBcFEXCYbzIWML9KWOGSViayQcrFZgosc8NDDCnUS0SYPPl1
nf+8dzW8l/87nBdzLElmyjYbUcDq2fj1O/yw7TbQ45t1QPpiPTVdGGd27zw3r8jZc8EqTDifRH0x
VmGXi2Fcctr7FfGiturnfrd0sFWieFtYRZ6PZfrYbn56fMJFrCCn3dYyPrqiFsk/KNMps2FVf/h9
SycqG9FK0CB7X7CEfliCLa85zuBebbt8VQ+qNVR48ysCJmqdtaYucwgJKL+l0GWs0m1moaZCF8k2
Dyel6/20hbvntujiVVXS77KjaVewVH4OlDyyebJ+se/SVbSmlaqSSGOuWHI5osCeG6Le+o26E529
nBiKwq6jPoZPuKL8OVbR4++bvjbxi9O9C1epiKma8F0XALzF330S8DM/8Ahh4Zl7p9z7xnLrElbQ
99kjKXus5Cz4ADMLqNmmgd99jTohGoCMrDdx6IJtS3IO4rEEItr5SQoKl7IKWzGTkpRdkXTLforb
4eWAde6dULo18k6Y8qkSWxf0poBOhH03MbqeY5kMr7REeYDXx3Vhq6tzJQpFVV/QA+F02Kk+iaGv
LmoLDy9kUbjQlSmXY02mGjEl+gIO2k/zIe5kXG7MG9fcserDAzfkpi022qoC3q3yUm/RdmdsbrUu
fl7c62bajNysKVooHTdGplnA1z/9xt2J10RF0BAK+raowvZ4Llee5MZs8gwT8HsvLjdu5a6T4wqF
kXDhsi1IYML3wbpqlUXNal+pOgFvHNTisldU3Fklbg2Ws82GY0mBeSV9YWOrL9OYHwP1U14XLocV
aNgJI2uPLbzv46ytlxdCpOddxeWwJhUuQ7pGbTH1FZQagqXJyiHwu5W7OloJTHxIB8mWgpPvewJw
b1HCMw/roljNuBhLV2WKZpfIFKW0ebbzwu/0/DrJf7HquyjWROPIqmDQxQRSJXlhlFf1CQDiCiuE
mJffNDd+WhbCRbNG8GTLbjoNPdnwMZ6W92bx80ETLpq12oQ2Ub92RdM2n5GY+tsEkOrxCmEXzepX
sMamx35epZUeTlrU+4fGlnbIaghM+h2MXVGtdtaNJATHnc2uyynRB+zi5D0FoxsxGzoxi00dFSU7
1QWJWHoiYm4vJhnFnfG5sf64kBZTAU/byWJrTIfh1brKDm61Peyh8GpeLydCY/O4t5rcQTZubJau
0ha3fbgew9LhZZL0MCdYKWg2FB4Srb79/oPfGi5nO2YlJxpVbthtgiZLKDwmKC/9dBu4y271VlqY
+KLxtWcsb8n8OIj6np7Lr8eGu/BWt9p0m0KDMIDqyiWthq8tm9RLQ6m+87F/PTbcRbjaNIaVjCVt
oel6shIuAWxrP/iMO3d1tqZ03VXQWl0sovxWBeajDQavswl3+S1bGzsOkEEt9m5/I9S/9vArGuCu
vSOEikRZbqYtxoP/mQb9u6i5Z6ry68DiqRO2M/x/jnJf22Lg6/SHAML514Cy0jJrGj5mvRo6+IYm
fpwyd3GupV3kiOdKzB2uyKPYBnVOJau81jfu0lxL0h0CCXesb7X9pqh9IlCJ9jq/cZfhWsRWm2M3
GhnrqjtvVfRGNFN38ZqULpe1dRpVc/CNK3RMk3MqTHxpoEZxZ/e9EU4ujjUruJ3QdNYF3+rXEe4s
WTpOdzKot9q+Tqsfci1zxUgFQkYX/SaeeyuqrExLv/sQd2ks1R1h3EvTFCtLXm3h+tJOs9fNn7v8
1bzPNc5TpC66oYJe2tBvGbGT100CT9g/D0pAUzY38VoX8AtqT0CJglNJDq8rKHe5KqTjtmk+iCrG
Tv7Z4J546OlO0zfWAherCiapjEV5YgGD8hDZaGXkMzPj9LKGPXlbBgGBG7duPvlNevLzKKXQQOzk
PquiT+b0Cb6R5Qn5THknXm/sUq4KVmVLLXhzqGKeZP/Puk/jQ0nJ/jLBd9JvvXfRKC7rvVTbpIpO
SZTn2Po46YGws9fwuHDUJHUCZdsSrfP9eem36rINwj76Ne6E7W7XzdhWlKgXWd4YPj9Je/g5CXEX
jiJimyTTUVnUwClPuhRRFsBD2W+Nd+GoBpWz3RLvZbGm899NBQvRuHrvNyhO2MaznmMKrBBsN/8o
7fi6jbq//Zp2dlnJSjMlSqPpNXmadf8X1cEXv6bpz2EEU2m52HIoCzVb6POwA/dO4QdFQZXl58ZN
tA1G9kGQx9qe19Y+L8T85ddv5wBMgzVEDg1NS0I/0kOYrA7gt+bVuEtEDdirF1GrsgiQsrtsoJ0h
uaD8sCL+HyQqWOZe0TTIedi9VWwr5Jz4nQRcHqrsUBFRbjTIE2XiN9Pex2/KWfptei4ORee1bCdT
lcXcR8ubpGLrZUgT5pV35S4PtQfxSvael+ChyLX6XEGENiSff/9Bb2xNLg5VKcRPG6HralZBlaUB
G95w6Dh3kPun0+OMF+0zSYN71/Ffv8ty12oQNO2SkHkN8mYIFD9tQa/OfSmm74mexAOSbd3Dbobg
dDBe+S3JLiBFAnjiqVgF+X7M/fcgCaYzbkHSq/qQu4AU2RZSbnbGDyLms63KtzGU637/aW4cAV1d
qkr2vIUuMfYS8R3y+v1ZUU7vbII3voPLR7HI4ijSBWXRJRBiaoUxDweZmhet8Rqko3TOWpT1v+Ct
1i/BzF1sSsg57abJBnm3YRYnNfxAG+NX1Mtdbqpi6YLZi4Qg2cwFEp1vzVjeObvd+AouNiXTKarB
Iab5vOwf27V+fdS73znHhaSqZVVBh3qIgsk9zsy6/zVJ7jd5XFGqcN0hLddhz2Xh/hLF4nubjn44
I3cBKUo3qwRkrvK5s896l21GCQn9dhjXInBmEFrm5SrzpmmftWWfdtTGegWUS0jZKo6mpYyCHMzk
V2JW80jJ5KcUwl1ACtaD7TAeW5pPYfu9IkDARyQB/Q5nLiDFNOY2lSO2AANZhkQv/8Th7PcWzP/D
R6VmUOPapfle759gNPNuMavf8cylo9g0KbmFXObqgPbrES2f95GXd5be/02J/2a/uYtH6QH/VWIj
ySG20xU7iaeHZUrm12U9h/OLwiXicUDJfAb3XvkYlzx4iyWue97he6mzRkkGrduyEzM8oid2KlUy
Z2kplzEzSzN9ZSiy+RD3UfOlFgcrM1o14t1cd3GZda1AIqdMo/m7AiD4dxQywE3B0Gigjiu96DLR
pykJ589VYo4HPIug4nht2zdVRYI52+pphe0rTsKZCdJpzirMmaIX7IBrNqUnUSYdBJV0uGasqvA6
v47xK5AX9actCSqIriYLf6Dr0eRlG+jHAGqjz2JdDbq0pn7UHHfpMMMqGENEEQynG6uyo7Z4y/ez
veMuHbZzi9qLMZU5h4tLv4o+mylWkd9H+a/fRLiLfpm4q5r52nGDgvrvI257zzA9/abitnxd0n56
+v2fubEvuPJadjMjH5iQORnCR5no9yvO9Hd+wq22nduBEhr6N8uY5DLEa1Sg9wtng59rDHdhL90m
4gAzIXMxR7mS/COUEP1Oqi7rJRckaHRqk1yTRGZR8D4g5F5h3428g2uVmPRxHyJ40lw2qK+for18
bO1MTp09/OyTuct9iXaxczvAY30StssE24sa7rp+39TlvtYDdG4TiCRHVuaZHDU59Qup/fYHV2GL
LgCh4+ZI8okv+/nqfXUamn7wuzu5Cltlr6agghp8Plj5VfXkC2ww//h9FN24frjcFz8mKFSFk8yr
hbVnVdLlEkdw764TePekXXA8H5Dmv/PHboSVy4Fp5GU2yKXLfDM1RRaue8vb2C8X7IJgqC5nY6Ww
6uxTak9Dul3KNfZjBrmrtbVwZpOOW3RchvrBhOZ1aaWf3B6MdX9ORaA2hcLmGV936RIGnYOkvnDR
Jufff+AbY+6SYLzdBGQDcCyyVshTQIY6Sw9q/ILKJcGsieH7GPM0ZwaPlXAYWbKD1R/9un7dYH5I
wZc1UVdz7TQX3QyTl/CrYtJvoXQtFOdqG5u9xahAzvgpGZ76ePC7rrgcmClhHxccJM3h9FSggBdq
IXz0S3O4AFgcjN3M1muvBcq3Q9mc4iTwqwHgLgGWNOTohvpI8x6uNpUJtozB1MBznjgbKqZdGcmO
pfnWp6+7dh7PVVgrzynuJNzUHlmICpRxvqnusauj5VQnlWfou+iXTepKN6oUudrUq6iVz8nmee53
ka+tUqIXvBJ5tJZj1pH1kY7pP16x4zJfhlQE0u+1yBv758S6N02/+C3irsRWCyHtMK6VyLVCtKdU
PIese+vX6+vZ44eIb7EykWQ3cEecgjxY/oma471fy9fl8YeWN0naLiTXsQ5EmJOgDp62Efk2v9aj
n1vXLczLxr0VOZJ5HLID63ZqEnLnoPu/qfaLa5YLds2t3mDgAfYNssgI972bw9NWi/IZJjE4vvP0
axrEVbYnG38V8lZ8Riy3T7vF2lPJIVJZ2YTrRUQTxztjQOOsxIb2ZjO0Inik1vK01wPxW1hdTkxS
i8sSjWLM6eYVChejDN4pfrbx8Lr4eZhX06W8IrvIkTv4IsL204yZ7fUFXUysg+83iLqU53sXrmcV
jutDxI972b4bm7CLiTVV3VtSljwfFvaeN6bOgP34JVVcLmxLCZxvBOW5atMTzmpf0s3PNJ67XFgw
w4+aB4znKS6i0HRZkPpoEs8NxyXD0rTEKcdCfgLadN+WBOJrLPIzzuUuEHboBirhCzA/xUwA9Zmh
R+H7XWTiRnUVd5EwTaOx1wtmyxVDyparq0Ms4AGUEewVp65MorelpOOHUMJ99CSndFQZHKjSx26f
1hOZht1z2tKfIyKKk0isqeb5RrLrHmL9HvpdTEyUc89rjXZDIVboBvVh1tV30ka3gsGJYmmHJQxS
Sa82dK+Dw+QorfJSaWAuHqYU0gvjPrPcVlHemj4nsvRs+prI/2EDSdQ+i84kUR4uIPQCOD5HU30P
Avz1kDCXC8Mgq3DuIpobNZ8joR/JsXjdTNl/sDDDjQXSSXO8pF4Ur15VG7/T9K8zAuw/WBhTeFFI
MdKiNx18UvfvkeXD+Wio9rr4MhcPG6jq9MQCmuMg/XwQ++K7QjAXD+vrtQ6hkkXzqcWYiPCd0ann
VHGCkuAgkG7LTvIokXMWB+oVOUqvhC5zSbCQK2MMITuW5KE+p9UcZxAO6bye6pjLggWRoahHqsLc
bPTrPg54GFF3On5jsrgkGJ1jtsfzceSqSvdXpr1O8mmpsyVlfqcw5uJgXG9HNRt65L0Y2iyV8pOp
03v36F9nNZkrzjWOY6fKZDjwfGaWDx0r63d6HapPfFPlExvq0e9WwFw27EDyEaG2b3gNSN+jwBKE
6+S18jKXDZO0BRC58jVPFr0/BWXfn+I59isEYS4cFqZ4xSA9Wk+j+DwldnjQKmR+M9OFw6Z4PxpI
tmJU5hZZ+b6Ks64jd640t+amE7CHnpvxwCUyV1hsTi3p9JNVSfm4VA29s1beWOFdZ0QU789p0qH0
uewBs0A27DT29N7t+lb/nR01CANNzR6uebzHsN0mps0hq6LeLJIZrwMBc5EwWTUDXDjsmkfVMDyt
7EDxWbT7cYXMRcKgLtNDIxujE4FHyDSln6J49jofM1cya9B9Da8vvaHUpoaqQRpnI3ybMp9rA3OR
sJrOwwiDoC0Peb88RPDaeQxbFC77tX793j+cOdowJYlpkiUXSXce1fhm7eyd5fjGfHRdCpchSqVp
5yXvgv1toqvkRMvZ+k12VywL6To7MROOuZ6C89x9gTGM16s6i51IpYyLRR+bzbEzwu6z6y/r0vi9
IEMX8OfhXgY2bXQPxpwFfXliZfIuqCs/I13mmhQOMWuTOuxtXqUfm7CdcVVrPMfbhcKCdAlRdoG2
Z9Z/UqX9A+WtZ68p6BJhujHNoKvaAuwIVAY9zyGatF/wuEhY1UZIf/HS4lYMPKKi4SkQQ+K3YbhI
2L51bTku145Xy3EyvXwRU0QvfqPiBObW9BAGga1PDjuzognjz3tav/dr+hqwP8T8MUAvdUORYC6h
75LV0fRWpZ77vwt/zcOMbTRpx3xuw29yER9CvX7y67YTmMgcj806oWlp9Wu5P4aT9briMhfwmrms
TAoT6rwic3nWRpETTBvuPVbfWAddxkvDsnkwMMjNLV7BIJZLxMM1he+3ELqUF5J0veZlYPI93T7Q
jhSVaT54DbiLc7EQRs66L00udnE86Db8GhyxXzUL3HScSXiYoalRu5hP5fYv/H3flbBk9It6l+eK
ZZp2x676fAU1Mc7bZV83r6Q3c3mumlcNRP23Lp/hcfgqFenyHJLWT9STuUSXAe8xM0BLOY626oSa
yTPbYAno9zmjn0c80koRikR93kEa+WJYP1/iZCBeeXXmMl1y1ZAl3+iQ73v6zHkeLeLOEeU6I/6b
m2Yu0tUtjNZ4w+jyVDbBdBmWHmiPDef+Swy74ndkqZKneNWH8Ywo56gbNyk8PcmEcWIivMh4Tk+N
HT97fQSX8qK8hUqwiHUej8GXoYvbLBlk67dnuJSXRLUrOYK0zcux/0hgO61S4neYcykvUYbHoKa+
zYN4jp5m6H1reaR+J38X8uK7Sqmcpja3HFDyFKC0OQmR5fQbcmcnxfqYmH6u25y3oTn3y4iaUWj/
e7bubKbLZqoWit1dfpTx57bfczlDLvD3Pf/fq+svpr7LOYE/SlKUznY5Rmd+EtJUXTZ0436eWdu+
hrSXeuADOd6OazwXU233S0t68sy7oM63OJ5gCKZ0e74uhmm2Mi3tCVqMwytZzwu58BHUFx3aHaMN
reuTZjgO9HW5FLCc9eP9mctQhTMcmwaF6I32+OvCyOMw7365Blcuq6JxvRPYt+V2kFlvYOPJZ+b3
dMBchKplxzaQGnkkTSUsuIY3svF0nWcuQ6WiZImwlu2vlr590jDC/V6tffX195PmOvF+MWdciCo9
mnWZSX38P2dnsmQnrkXRLyJCSIDElNvmJe10undNCLcggUQr0Xz921mjsp7TGcGkBi6bC2qPjtbZ
Ow+k+6HH9DjTdB+LEfn0lI2KHlnqessrwqA7FY4QtUJ50j7Pycjnp0i7gJJe9ZZDor4/LCiNvIw8
2qfdFvkAVTIXgUiLac25XWheRFplkN2wu6CMyAeokOgVotNxnC/WbHchU/LQyG3dt3f7DJVKC1ws
lzXPg9i950i8ZFVaBPuWMJ+Z4nAn6qq4TKBHwuJsRrSXqTLeJw4X+dTUpHHT2Sd2zQF99+d5rOrz
XOwzV418amqIoYQ28pDlc8y/lEaeo7HbV7Uc+dCUIhbLbVyzvIWW6pp+MEW7b7/zgSmk6kWSGEFz
lmJ+8mpgB6R+9x1mfF7KsRFBAFz98kDZvLDw/yV8J7kf+dJZyiSFwZGa5ihvXY9jyqOjYjvTaD4x
JQRP26ofab714XBYWmQBCijXvrCZPrMu+tSUMCi2Dl2x5G1UNZ81FfN4rTZSkX3ZAJ+cWhyFqQHM
p/I6LGUGAcdbI15CKJ97d+/oW85wz9iaAKtWK7ts7sZrT9yHXfuFL5yVuhULsWA071kVnU0AIt2l
OAHve7oXTIuZ1VBym5ZcTSs91HS6K4JxHxIb+eCUkVuy2ZLTPDk0K+uypBz24dmRD05py3i8FSnN
yyW6Qr0J5o36JTWxZ3rTB6fSteei7pMkb2z6fp6KMwrMXpIRe+7ZT3dL/8ntON3xujQzz8OKvUF9
67t45ft2ON+asGOmGZRJl3wIyqY8DIo+Cc7HKzT5d40VXycrCdcwHHiEGQSRyKmLPynbfNr3aPZ7
s7RLLRYhiyQH3vgaFRpzplr1cd+zvckZoFoTsj0Ny3mFylMhM03qvcPQyxdXvA1wUN+w3ibdkIUz
dEqfZG73vbg3N2HP2CSr6ZaczG7J2mrkxwHR477e9HEn0pgykQU2OaRj4AkxtQnsLBO576jr406Q
4gSyBvu5PKY4BJW4Nnojl8Ved7WMDzypjjJmWkSJbTCMGe/EGerMb/c925uhZQO59GC0NLeLy8Np
vq7btq9Dfdyp3+JkTVdHcyiKLucgsulDL2ayM5HpE0/ptACCDdHm3QrAoy2Yei84C3a2uTdF+y2F
indilryZODsLhNOnWi/NvsXL18AKR6khitSv+VSFUYZ79jkzBLVc+/rUm6bQVFRwg5VLrpNZAfWg
w9XgcmBfzsi3KpwiPjVz1bKckOq1nd1tdXzfmzMfZ0oH0tI1CeY8diS9pdXqrkm4RLtS9syXu9IO
xjAwnJtztcEDbKqr5gOPhvi4p9WZjzSFadQBRlIMe7Q4JgU5wXNsV6kH85GmceYykqNec9UlfRYg
r3OA58w+X3XmU004ESX9uOLF06Gnd6lY9amAVMSuicR8oon1carKCI1O4lrehdIOeaG3l4QUn7Jm
/59eYD7UxN1csQanQywC5XQOCWc/mjTR79hqhxc+4Gkl/NNPeBsqmYYmgKZ4mA/ciIdSyOHYJENy
WrQIsIewfUAu80GntIdbeT/zMOdt9SXi/ZuiYLuCauZTTk3ggrE3UQgUriYPTDCTlVOS7Ep8MR90
cjTCkVE+PX3mjyQNdGYH8m3XpPIJp0HGHRSu5iWHJWr9QTfV/DBzBqHxvz9e/LlvfcaJr5Zw8Ntz
roNufdeFcLXJ4GbanZqaBseN6eGNHErUP+iq0rsCNObjTuvE2rUeIqxxsXsLLP8rT+WubYX5uFOf
VHPcGSz8ZhYH247fym7buTT7sJOCU3cPJyOHLEFTHVznkM4X+7w+MAB/D4hj3hBI6/cup3Vi72CC
5U6IMPtdsR/zxbDCKOosdF1cPg0Qgni6G4Lz3c655XNOrOHICgCByZu4ZZkI8Z9y2TlUvJA4pkW3
BH2IFw/n4Lg8wSUD1/v0l5hPOCnCAWiR0ua6hDbNHLjMknl5/PvM+vPJD1j27z06LLDCaGCXnOMY
r66SB0Vm1168cAn3zJrsI07L2KDupGvm3EHn7P1EoQCXNWroQJpX0Jeb1E75IchW/P4dwRSsBYoT
51xu9MsUT1nhkGre10ZPm9p/TscjALbamMTlTo5xBqWSGmhr/3nfw5865j8P79q4AYg7O6zKpYEp
bfpqscuupB7zcSeHuaTrubd5ypfmBMeRFhlJ/mPfi3v7rbYt7vadnfOhjMbL2C0Cuhawb9n3dC82
hknAnHDWz3lflsmBbE5nRMTDzqd7E7YtYJSOuzGXb7K3WT1Cj12n7Uuy5k/j4g+RiE892dGmbQPV
+hz52uhMsCLfl1ErrmtS1Pt2EJ9+Aq5cza4sx3wO2Gvw+b/mMNnnbYhr5d9HpAlLlfQ1hjvt1HSK
LVmzOE723XwyH3+adDoVU1FMeRCt7WvaGXetp5i/EAQ+s5z5ilhpWhFsUtucr0PXZgtN3ykZv/v7
kHz6/j91qzdTqwVnV0h52rxtwviyBsiTyyA4E1Dvn/pqWN9MYY+r0b//2HMf4u20T9FBUkzK5XNE
7pT+x5X7KnOYr3olopomMaFz3s5re1injWYbs+3O9/bmLVQrmQ5ndAAjjTuRdZLHKGb7VOqZD0WF
taNBn2KVJ3RVubEV1PDhHLTv3X0oarYs5KOr8XRopp/lNg6HXoy7juPMx6LSOq2XgEiX9yL8AJXJ
13wj+wa9D0VhPllTK7R5S7U5KVO8MSRYz7sGok9FRUZC2oqwKZcooj+UZDCH3rzw7GcWSh+L0rGt
QW2kNoe34XLQ3dBclmmsj3JW+3JyzGejoDBTyXKSU66YIOcRie6LbOKds9TXuzKlIUu/iSmHeut2
X2zLp9CZ9gWk+LnW8TbYzTEcaTlZcmRE6/oKnb/msSa9uhtLmrz0I8+sMz4mxW1r4MIbTjlV09WE
0aeVV/tCS1/3yq46ap4cPvI2HFg2DcGQ1WR94eFP8ekfFmOfiJJQbybwg8b6KGPU1w8uPc2LhW0r
aOZ34UTNgXYlOfQF6g93TQQfk0JFFoUctXP50A30YBPSnEi57ZMKYD4pRed4DSEVMuRKjvdLLN4w
ZV5Ipz0zjnxOSkZNR8mEtHFiaHQXzD3Qd0u7Yw8hoRfCked+4unP/xPEEgGQoeG4ExAVXX62JFWn
2WLWZYNJX4rZntl+fWkoATmslk44NKe9st+tqsjJjqw9KrmGd2Uysmu8kmZfVO4jVCmBTqoYOpdr
Jj6V3SyzoUSp7L6R5E3sCqBpQJZ4xN1p/BPl6DfU9fza92hv+21VhEzb9LTLALlpM2Zc860fu3Cf
2wrz+aY6kVXYpXzOaUObh7Ko4Mzp2l0FMcwHnIzqZGyLcczFks2bkT+GpiDfdzWMzzdxmHw4bdMB
GaT2k6bycWjFtq8/fb6JQc4fYMDa5lauYzaW8V1f0xeSds+sc8w711bTUz1oH7d5WYTTgVU5JUZm
rqvDrI7nB8mL7Rw3++6BmQ87FSZB9hf6bjlANnlgYRVniWjkvjjFh51SkmroPK82t6xs/0GChFxd
CNXqfT3sRcxsTV0bGvTCCKfuh2Kti0volur496c/tfcf9hufdlpIZF2QhjafopW1WTsLduCwpilx
vYrNRnMa7BxN3hSO4lFAEJCMuXvSAmzh/pTRYjWHv3/HMyu1jz4liQ5c3W5DTpK1eCcNZP6bzoTn
SUCl44XfSP/cVj4CFbSBsZso5zxdmvCwctQsrdQEr2Zq1bFOq/LcIjmciTmkkGDEKXZfy/mAFMzZ
yVQnY3iLl6I7bfC1PgXLPmqE+YDU4Bztl82Ft6CsWFZsMZDjncUezAek5ibC7V+MhzdVYzIo8LWx
2Lcj+HhUMrCkYyEenSbQShCT0dkEuuvvo+mZ6NGno8y6Oddy6vJ0m7HbM4gp533Nlxfu054ZrD4c
tUqZlDwCedy4yhZZP7bVfWk4y/Ui2AuB5HOfQH8PXeqAdmTRyJcvifyF65yDnCCa8ffm+Vdc5g+r
hk9JVXqA73Y5DjnYkSpFwwM0Xp/uEio4gp5QyNddi7Ie7uZV6cNUdvpMnC5OrNX6599f4bnP8zJd
vG60ndFLeazbrBfia1L0X3c92ueoarosk1lHlwfhApOot4rvU1ZmPkal+g3GhtGEKEbXb6DFwdw+
WBDn+d97e45BTJoUFxhxHDwiF/o1Kve53LH/k58yVYGypwFzgchfCUe58Cjqb/ua2ouvjSvgu7xu
/ZMD+tdxeaTBtHMK+/hU08zGTqIKbzrVCOiWE9PpCwfYZ8Ze6O3IRciWxqwllh4N8oB38yGazad9
LeJP23TcqqjAs0srQSGNBjUKyT7sg/laUYHFCa/Zyjpft/aHUb06JQR3Ovve3JuRKPhQLGxlnVtj
vjAd55KRfYwg8+kpZknQFTwlt8qu79Io+MBt/UIg+kwA5KNTsk1mY6aA3ErW22uwISyJuk681pbE
R6gwbe93NY8PUeGOzrQbL8gNqplZURevIW/9Yd+jvVh6RJ5fwdgrvBWp+alGebTwln1hqX9mrPsQ
lQqWNU5mQW6ogflJOP+8DsVLKgrPPfvpz/9zug6KLilNiSYpTfe61zQ+whQ3Oe1rFG+SYu5jHFK8
eK+7N1L0MP9Mx33yQcznpwaYAqu+iMktnYeHktmrXfepUDNfCArycKkWNR4tFnkQLP5aJuSlCqrn
Gtybou0QuS4aI7w2wz102n4PcAbbNVCoj07VrBPQE2fkloj6vWm6j6I1L4RLf35t6nNTcqZQgBrw
2mwL75xML8MY7zpcUR+aGmCoxWX/1CLV13ZYb8IkL6SOnntpb1ISbahrQrQHbeuTmA6Lluc9IxsS
eb9PG1aooEdY/bSS1B9JvWVrt6+GDNrVvz+arlAMHSSaY1Dlg2nqTLJm1yGZ+qRUudoqhgOYzkfi
ukzoZTtu1fiSy8pzre1tmxuEQmZbKwrvyPJ9FazQfNvWfSdX6pNRVUVnRgZJb6ktviiXfhH1smu7
pz4ZZUU/L8w9zZq+eG1meUgM2Te0fSxKt1U6uhnDpLA4LE6lhGJYwY+7xqDPRTVpWa8lio7zQXby
CvV+drSKvXTQfqY3fSyqQZUBCXSICZ/aL64ZTktn94kmUR9/EmKTqq23GrQhExnT0bduXnYFhtTn
n5SkSRGUOgSSGmSTs5dt1jsf7c1Mo5ZCCheonMIQKVLZMn7Z15PePslpq9NiwYNRR4MFtj1oK3bF
JdTnnuDCqGELb7ebix3LVDIsqJSE+si+F/fySUtA6yIOU5U7q16FqvneJ/0+YgtRwu/r4BRtNZeF
MjkmEGgtApSWZZAHm/b1po8+wefCzTUZm9zV1XZNSqaPiduZL6I++7SU9ZjGY93msKVcM6biN5yi
HHhXs/voUxMUutGL2W4wI0mylTqSURntCtqoTzttfeuo4nq7adYdI118YKx6KWnxzKLi2/31QpMB
bLfJA1Z/KTbUvY863ndIpr66ExmFaNvW0pudlqU5xIPi0NtXbp8lNkzOfx+QhZNYrcKhyYsg/ieA
4IYial+IT32Jp6UJyBCW3OAquYDoYzcuZybTl2p1n6KS/08VUV/jaR7JCCWztM3Xrmu/znVE3g6t
le9Kl7LLviHpzVYBkdBIbMzk27z+0yj9ikqyizSjPvI00J4UIWqY87TV8lXUcXJXx719Ybj/K/X+
h8bxcSc+xWpZ5sbkkPbWR77o/szaaD2XzRoeaBy5Q9m3pMhCOU0ftkRslxlj+OsczNNnXDqUnyk2
+OIIO/biUrsq+boMSKAk4VCZC0QqpwMsdMLiREk8HEs5JudtjM2+EMDHqVhlgylFu99wtXWEZV+d
DUtN960yPk21MrnG0QzxVGG3TOnuUk8v1WD+e7Xxp0Z/Gqn/OXaqLYJjRdi2uQywBh8k6KcjpBkt
vypwMt1hgj1MfCCqh/wbfL+uAGyD7hAExXJwaRmdxjpCzjGeVHCkjQhVhpqO8T1rQpIXpZOXqnTk
WEPX5MJRpv7Z9oK/RgU8qtRlmg7HIlzRMeFTWGNYFH6cbVGdYxoPrwaK+2Utx+UOcoVtXvT9S7cj
z6x9vuchh5WJNd3YInqIyGPvpiWjU8p33W9SX+WqGGWt+hGdlegfw5zmxO7zp6E+0yUn56a0xJPh
HvM6mT/XO7Fp6otcpTAuwQEB5UlFUh5RcPpFBPE+VJ36NFdbw06yiIM675fhXVoVMNYqXlgxnulI
H+WqeUAbVBFWeafmOpvEoC6w79lXiU99lkvThZuu6Zp8C3r2auHtAgWVnbYr1Me5wCnFaVGlMk8U
f50QAtak2RfE+jBXQRamG6hx5aAwvxXB8GELo32D22e5OgcD2EBKmaPp3/AAKU2ul32muFjQf1+K
tJJtBCMjmZc4lGSrxuVbV6p9GQgf4gL3HvJAz8EtUsE/9YSUDwpldi7QvsBVOelgLbcpuLFVfqJl
m0fNPrSN+uiWbKqoLluc5adhVK8WI+96zZI3u2IFH94ag7VJKuEqAMbja2K0y9TY7buohajp791p
iyWOeNSVuaHVcrSdgYh7ue077/icFjNlVMLADHepoSxOKIJcD1qbfckCH9MyDJZ0AdKxuW6C5dTS
QmQoB3u3q819UGubOrEtmEU3pK2mu1hs21EPdN8FNgRJf2/0tRVzY6tQ3IQbq/vJTPMd0ek+fo36
dJauVkhNw2fsNkSLO7QqZpmtXLAvlefjWKYdwnqGQuRtDNP6MIbbcemrfWAf9bWm1pKPIU9WcQva
VmQq4v/E3TQd9vWpd/oeB4gFwQdY3GTAqtdFwP4JkqnfORr9gH4Km14QSDUklXpXtGw+NfH2Uq3X
07j4Q/jn01iiagZoTxfJDVWV0ZlHrLqBz+qPbcfcvm71oay+C4N6qUhymxYbHsOeru/TZUg//r3p
n9FBg7fL7yOebVvPSNXw28BHyv+JQs7fzU1KssbS8rEjymZJ3U4X18acHsdwfbdWkXuc4DL7Y4IZ
RHOOYih7Fk3DzrEa57ecFuQhQpx6huEX+RDqtL64ZEsPFurQd6g9gDf2BmPav7//MzGMj35BPBvQ
TJHEt2guPvdB+y5EYLrv0d5aEAbozqc44xY04XrbRL8cyiR9KYp+buR4u7URKVTk+iW+Qa1Eoyaz
T7YDTYbwbSid2bdp+9JWE41he7XYGImEcv0irFhPvKleypk9jZA/jX0vTd4SGA8amD7dJG7D39Z9
udwpLGzlobfpyA6kG6AylER0n3gk9dWu4sqFkevr+BYz3b2GJh17NbYJREH+3t3JM5/jrRO4+LSu
3fr4NqciPaJ8Zb1ULKiPUJCRZ4MI5fvff+dfDPQP7eaTXyTc6knNuBuijQ3duzYSajh0gwmPohn0
oYUCebayuH1XaljjHOEWSVFLF7YWA2Qc4FSgoc53lAPU23Bunt7LeCnf1/WaPoIpG9ss6h3DfNQE
SMg24+oP9vNP8eyjIE31oKagvEDZa37fQL/mzpqhGv/18c2RMfiwqag8tVVbXzSKaYYmE8yFl3Q1
66VngfnQsDa4b5tkmrOYM5W1jRw/lRR2nC80zp87wafTDAyGG9kX281YAxXF0CwnLtkLidJnetin
09jgBqQt6uSmsGhcIEKgzrGO2pOuh+7tKFf1wu3Uv+zGn3r46QX+kxSo1lH1Ju2wK0CbmNx1eu5h
9gEQI5thmXQCPGU+Qaag/47CiPhU0+pnSOsoC/XaZBKXIJexWsULSMIzC+T/oW1j2UP6loc39Cf/
1XFRnAeoJX/7e3/9mbylPttm7QpFLhtGt7hJ04+cTMuNqUTfR4q3p7Es2/PcifXGIzHvy8/5uNtA
3Jq4uo9uCtm/W4TmOsLTr9gX0fs2imHVr9U26ejWp9FwkzCpyAYZpvtiV590W9uEkTVm7Ga2xZhs
aLErlrOgH/7eGdAQe2ZXod4ihnxr10hkLG8tSaoyOlQK+qTDYe4mTliWQsLevt1ml4w/JNKoqcnU
phaU1VM1BxCzkYLGxZBtNdakLoMdnFHJmxKXW645DGNoXQVf7kTg2mhrxzWsDwFnTfRxaiEtGWXT
gmu8X6Xt03LJkMW222uV1HH5HZX7NTIjSwnjgjDrNq3Mayrn5jSsKb2UUPEOTiNpsWAtzsqrRlWr
OFVQlfg8Ff1wwTXyPa1XBSs8A0Nh15mYHCJdxUdIE0ILLqywx6QTSrCufSDi+wa6eY+hJEV0JJus
5swWdXWGYO+vUgbbj+JJ4qWxk8p6kk6fCr4Ur9uySb7odLEPfWXIueJQ5Z63Qqtf67gObdYsSVM8
DJBv+KyFIMGlQkly88DtiOGRjdiWNAa5VEFWs7B/SGU9HEdNVAZ1EPTxWjtxHGyscdRi/b0MZQUn
4L7L6qR519VbdJ/iGyBYXE3LoRnD4pgEtTrUyupHPiywB6RDz88duvMNgcSJe502xdIeitjED9Ao
Lx6CgstrY3UYZBZa1Id6gyLtdasX2r0DawyP8EqnnwMFFTfBy4QemaYfolKS70VEfyVr3d46JYeP
cSrKNkM5DJEH8Ev1EXhyfNTdOB6HaLJnJcoRCIIMCuQyOTSzBjd2H7uxofCgaCq4bA5VSu11rjZK
HtJgAWFeubmfr2ooFvahb7uen4LW4N/bNV6e0qCRqQ+OJ/rayyS8Qwe0eEujQI7fdXMJYZJuRvJh
yiTs7NTHohQzlK/GOl2rU1j0rZoOgWmEuQ8F/mnGZOsO21CSN1KXJDo0qOg5F2Wr4eVq58gGx2mc
2/JuqhtZPZjFDmeJ8X7frHANtKwbYQvHO340o2RZjJjYHE2jh+6R16Ih53jsOTmblLLkrOIlHYpj
pzccSTPkcNvuwfDAildxX/TVR1uHqfk2YId33wvERuRgKlP3NV6kb4ILUld0MwdpcJFxSyJjmzNd
x3k4o36zZF/d5OT2JigMbEkkkPTuM3VrPcOYqmV07jOKfLnL6s45c08padj9gmsR+V1uZSjvQzni
r2o0SfwIExUSZCv6Ij5XMjbJmY1DKq6zKQZxMKQA35R1BCYuBzeuqXhVGJ6WXzi4z+EMihuyMKLF
Pzhuug1QgD8v0VQ8woIAalIAmZP5XPVdJH9CY2rETRLOB6586BjG4UVY55Jb23YKJmOdljjtdqXF
JesEf1P3pha2PKkhKGaQy2XveDam85x8ahhj3Zd+hdvio4h0jE2TCMzOyIYdu24m4ssvRavAodhv
lj30xJegvGMasgPHsFKqupuSqpt+snRQ7JUgqp6+1EO6iCvqOWTwodRRhximHfkiAAQoFh0En7vi
I/6VsW+6Pt4Iz2YWCPNacjLaC0QWE3uK9EjM+4ZHi33FQwxrKN7qgJ96mqzdJ8g72RiHnabCMIZL
Q3rpapv2rzZWTtU1VUr3n8kmqH61Rt1Yhgc39MSWGTyiWHLHUW5vfgyFeqqVaFExcVEhdDiuzaLX
Mu9A/IXXpEoRPIJRXprtbkm1m8tDHcetPE5kiZ4WVxsG7pPZknY6d7bv2D3FYrTGp1a2hbrVEuVC
n1yUJBCgSUyaUBgxzUVUZmA5QY00WCr03YJvUo8D6mraU5EWY3yHetm4+WKKdeS3Cs6MZzlUcXNp
Zvx9aGBvbXGC3p3oHwsKh6QmU2FN2ysP3TrrY2wcaa6od5OLOW+pgKL32qBjXgdJhLsoGJxanVyw
D4GJD1Mpp7u5tbP5yWGMmVxpi8q8TEKkoczGIRmGYzfWTfhjG1xgLzqEdprKhoG7NUuqODiWYygD
fSC67e3XlvKFvDGNqQ2cs1GnW0LmKCR9iSRJgiTG2GBP3LItbLE/pbGWxTcUks7BW96Hob0ZqNAs
l0g3XNyHdejEd9XSMPwwQVHHnFXCpuIzC4eZvtI86qe3kcIg/eVo4PhdhcvDnmRdQMPoW0ToNFzZ
FgUkH41bTBaDZu9/cufcWmXMwZPyE6dyDM+tBBL8qp5IstzPPUN8njWuFPVXO9kifS3CZqy+LJgI
rsoiPo/FB7HKIjirYqbJmfJ1Ke8l4Pjg0LM1jKujphGD8lswB5d6sH2cl7Sm7E0Ko6kuQWWOC9V4
LCRNoQ1PsJeQ7zBiI/KIH9J1fXyaHON6KCJcRMwZNXQg/IQ7kLi+lxSu0/KwQX3C/dh0P9ZflYnV
9HXaZMBxQljV+kG0oq7esxaQwk/bSLa2x0EEiY3PiWTIZpymqQvFPQTM9PBIVUDG6qohxybmA0oZ
p/5qq35h5XVqy7XZMgnHzOSzjFlUnEAep1pmokm6eMmSTcs4geYvil4RjNAucPdU9LLITFpEHJtt
UYzdkCXDNMThCbfSiRiPFTNxG124dZP9MkqIxsSXGYL8EOBcI4Ba/ygb99N6SKzDVa1eCxQ5ZWI1
pUuyxISBcChxkculaEQ71pcCYg5leJRJKgJzQ3LYskfqoF03H9iSJv1XpY3tuozVYSVvbfUkoHSI
ZNjoLWvEzGvU5bhuS47CTYZXhxR3beSiTAArH4ilgb+4g8bhWl95YEL3KyZdwi8zlUF3qXAkFsd4
S4b5MHKtEC8tcqxieQ5bXpQNrgRcYk6Jctt6aZK5pl+CojLjabEi+qU2bsKfXDtWX7slxH0QkoCH
ZpLmDQ2WmCALFKroAlfRUuRpSclyHYNYLOs13kJ2ExB0XrFdz7o+F0PgyAfD6nI7JWlQxOpS0qUO
7tcxcOF3oSm5RlEYqYuAtas6QVx6jN0hdTCJeyUrEtJX7bJCF+eARBEFzNLPxZtSlwZFy9q5HnA/
W+8CO5hTOVsI1HYWAnsOJeyXFFHU8A+uJ8FNzchOiOgCFdUB2dbKLCk/CSYA3mSoEk/NZQxAgfNM
KmmzFAKMjwIIkOkzBFVzZC5rPVH6NtySpQzOjJN+uemkleoxCEcoqMGngyJaw9QNIRHBmUmrb2XA
+uEqJL+FImrvKgoxJaywaftl7lJoYfTjVsuj4isVd3E4DgL/bzTBmAXIM8lv9VqgtmBzVVDdEFgn
7PM0YOd6AGOm6dui20h95yaBAZjgdhxp9UnFk77ACrvHm4g62uwV/bfUj1sSw25z1PIHrjywGapi
u5Zw9/vF+VjZMZudcd0bBslpe8+7alUPDCU38cO6ILX4bmWgQK/A5LSsMtdUMQRYG7auZzgCjO3P
NAyD+NyUExFfIsvt/C624IzfFaUeiu8K7zolWc35Vv1TTByO3eBVtyp52HSqWpQFNs1E8GUkMVlF
Ggm2f4xWzN9hdEt4QNJQrllLIl7eCWRXz2ppwdtAq6iTF1o7PmKtWGr1UCS2DBBQNgQmi7hUl6kG
sHByQsC7N05I78IDkXoI3tm2l918Qlq8iLtr06jmknKBrXrihUirw5CagCE422L+o4DcGOsPietm
8jpxcyzv6LLF7f84uo7lyHEl+EWMoAForjRtJLX8asyFoXEADQhDkCDw9S/1brM7MTJNEFWVmZVZ
p3ByPQdBxrdiFAy5xFOBMe4kR0mGsnbxFosbKc2ieD2NpdCPaT/NMqm3HNmzqM+RSVc8uIiN4QbD
TL7JZlTe1/j/EaQ9M+Xby4oCgesPOs7eHDVbh6XNvDnUH9r76CUPBMO7gMvb/YIu3QbcaKkJgIxI
xN5xamG/WcBV0V3XEj10jTUpHz8ir7gEFdhXtGIPObLoCFqGXZZbhy88Xybs0R/vvFCVO24aRUE/
O9n7op23eY5f0CgMMdYEJ2/ZKRJxXrxuFbqV02LyrXwxleLuvG5F/0BKi5XYirIzWi42YfMhnipx
hgI4S54C2kDRqRTnSnYG+7Orvu5UUqXRUH9BTDzZo9uwjXr/t7rRFr8cNv0/XJ6WfzGb4jI7VV7A
53ZP+2NrFZwu/3gkBDUDiKyTXWF10jem7BlZGlw+2e670WF/RJ/JBjBTXxnyhDU2HaMt2zrE/u38
kSvOnG3BB1rN2oiEMoPJ/WbS7ZlWq0ufkaUa/Ri0KyHWYBgMyibzyzCVHxiMYWexTQoRdo13iEYt
mjEyeQSHJKB7hLacLBZGVbayN35k8eea5Zor5L5HY9q36a6ipKjFCCH6d52QyLVRdizbhJRu1+83
fbgReSG2Rye7gWyJ57RbD9arn+WgStdNeCPoa5kJt91VunB0bkA42HbUym81WUs51yLKv5LTFpiy
pph21bx/yowmydmXX4EwTXFEJvrAJStyg9E1mnwXOFI5XF2Z9CC01go2Pud84pTf/GGy7OIQgrkh
6xuOHry2TADxXwOwd/qGcJnJPAi4MqYVHO82VNIeeENhJonyCIjgLp+/QjMJfIC60m20XTKWpa2Z
4uPH4MroXABbelo2H0VtdOC/gS5nfzU2htXJjnq84azk96ScKlAg1keN3VV2FZnf38cjl29bQaej
hndXhWkNWJqtE4IwlzrGdpus3nNCDgDti/qbjWvmgO5C8KDNEeqDVflLuWPEQksCy7UEU+F5wE0L
IVQgWE9z0/OaGdzwRx+yu0EKc4+3a00aiSQXYK1VuE5wdmhyGyy6b7dfaGx1PRwGOdO+FA1EvOY8
qp21CQ3rZc1ofy5Y7+7GARdUmeyyUULSW5IAr0m4GtGwQZZVkt7A7z7EXbGapIb/3NSUaeYaRO7J
874T9WPdV1xacNFqx75IOlgh5WgRlqLOSvfN2GrCWEbYRVlM3GFe446PuDO2tAjNZBEMXkokafoM
eAeysD8yvlscOeiucVH0XQT4JMVnEPUnO8UGE5O0Vx8dv5EN+dU1MgxsosDPM8jpaJJj7fH5szRZ
GzFZfY9A+BRTANn+aZ0n/6kZ1wcZov3HLFfXaGLy59yo8b8xG/srsv76u7HUC+4TvdZZpPNGjAnr
/JDBPCTJBesgWkbbxCsdXbBFu7Vej2jpkPVgf25+LGvVQ707QqXwjqUlYOR5xk4lMnMvk0ITCNnX
EUhDI9HDoA5js4fy5QztUn6fIhpB1RTQ35nJPUe8a5ZZ3h09KQXckygi1LRBA4zhljzrSQ6Y/otD
/YV0L76sJPKvBEuNZ8mKfYLiPuBDYwNt2ajjbs60+r3srrzf8nx9Y4dKcfLTAXh+7mjNcRhOmjLY
Po+KXOjIRAevZhx0I5bLPBgfGl9ZdxKRnngd657/ZbMYnsYqY9+lm/I63SMhuown8mNe+sOfJjGu
+d0Qy+k0CJtvbULm5Y0ypl4Umelnn6jhH+LEIiQb5WjMqrL8L8goym6AGfnTbpb+6lJeRfUBV4UW
S9foAfy0yfMAHuLT4h7UlzwA5WpHzvrzSHsE7hE1x7wJQ+8vfZUw3sk4ilxdxNOYtEpKCmxr3b0B
cjRuSzuhfHV96H3yYxUH6nI9zD6+T0gR7EdKLUz2K7pHQzdjjlk7TOuE1Guo+GMWCnbLknzakB1a
zMCQhP8dx178yMF23/IIxmZ4dhgRMVbuwBNQJ6POFqV5g4kX/CzNhhSPf/0wTqqJ0UM9sjE9cgga
LZKsiymszyxBi2nDuN35LUXg1JKUmj2CkFHTY0D7y7rJEvaEVJOlagNDhCx+evQXTYlS/5nnR3GF
ykye0jwy/3obmwDI0/V3UJZ+5R6jV6UNTsfImhlw7NikkDw/ZYXDa+T2rxytIqFYcJ9N5OgpPWhh
alNUFUxQ10IJrBGOmb7OBapfJ0Smvzyx1YAOUtAXnuo1v0XGln/iYlh4kyNZSdcJMnR/xIoUOMUg
AOIOcgy0KQWequzm0tuf6PHWb0gd6/9KbTJaJ2XE0iZ3BK0x35YdWuQDU2bj92rf8LKs8fdBuu0R
l0LyaTR3fw2YoWdXYnetjuMJZzJywd4chrU7xxn/nc+W/kLLVnxbYlFgJmPLHt17mG//4z36tzpV
xI8tQ5/0uIeVh4YcWXWfsDXFZW7X9HWy6N7qGOef12Gf2X2KDoQ3elzS9dQfa1hObCW7vOaJFHc6
+YJACnyzqsaXWCz6TgFQY9Z8bjII8YtvCIkmc8voBplrCo07bTaHCLxHS+MJvpiFwj7U83oUuNlK
gvvvOYStj74f6OruqDlsN8FbLW9DfABwhfXOVHWQF9g3WALCxD0mR0mRstKz6iWA7rsA8cBshksx
7gEMlbN80DaOdVMsProUEGjigpY6T79xpqqnkB7yXSYwtWpDYXvTEITZmNbqfg0bysGx6rc5J+G3
tfABO+JyJV3kxfKaIQX7ZyRFcZamtMP9pjO0f1STab14NwwfeRiyvY0xz744GEf+HcM0TxcIvMLW
mAPQ3ikX2BqEHH8WP2aIcZ+w+7M8qgJLI11PJTcdMIt8bxbMIOyOAZTfLvgX1V0KgctyzookH1uS
G4nnFA+aNUcZG9XlORSuDY8LjpkDigPbWkOyl8p5PFB8ba7rgi/hKRZQztYSxQLxHdmBkiVhDLnc
Oza6z4Guq6m1n0la55qU55gYCwDFezThZHXQwO7D5Apgs4y3HIHAoRuyg8m7Icx4UydQyOkVnxvL
O5rZ8TpUEIe5xSbxNcVH9xltDsj7jMbkVmXQxZ/6WK3+WkyTJNelIsV3s8l9ei7yAQng2xQWvBCo
bLm+AjzgU2cKAGSXEB173pBNlPc9Pzz2GpBMAlQ73/fkCb2Xt5gSdsubcj/iASPcuLu219lX/U17
WVUXZtn0jQwxVy+VTXj0Uvgk9Q0adHmco1XBInzyRfK87cv4OdmAQZoOHnAm7EomUCsJSX7PvEAH
Am/llXWJVZAAx8Zk243EhFrMtHt8tIMeiic1RvsvY7cBBlGTrDpMeABWsFmiZmQc8fmT7mPWFmEb
Uxx1v/N2ydEZGAxm8lRWjp8Ntv2Kehpo9DvsRXEDIlHmZ59pf/3KTRx/Z8rEr7thArOQ6cWDijeh
nwuexVdAkM98dtlTgizEOxiT4ZOVXmK1z6R9AbBxETw7L+sBweQybOyHqmY/1nGS7VeR25E06XCw
c0hhoP7dwg+/i/Vq3rmS7kGRkWBKd8eiW3pQFp+jIlHftFrTqkXXaySU03JTZ+33CSV5w2BWqykt
OwmgsqqFTJBPsROubmlSjrZe0VmKmmTCvvIFZga4XZw4y2QOf3i2VaGZOcxMH1W6G9tVFbZN76jG
1Q+Ut0R3QYdl/fLDidCsxamGmUZt6UB4e+RB7h10gNV4mfK4zBugo5k4wWpIuHaJ86FqHMMeeb66
HJSHz72s8wGITZ3EDjdqRpbqkZbR0USkHH4f2TTtmDGGeD+NsZEFQgkP9DyxZ6c8XaqxjipEcWBy
gAdczbgU9hoW5XW7SM/Lep4RodcKXdoEDuJquhZblj8Bt6btOGfssewJzkk6FB+5TYFXlRhza9g6
9OKDRXal9XRUM1q9sfp/4hQZp5aCbfz6VaBDqF21MV27JLPnbFlCXIs1m7uDUvGj37g9pW7D0M9X
AZplr8zrZqT/SeONYrFbgEBonEHL3W3DgJsA23Nl/Mxhbv4+hzDBX6pX02s0IYDpUZdIM8Gw7mBi
IUFN+I72mAMbDYGsOkuk/GYNXrxiqVcFr9IaTJp/lUz7rQWmjzqQbsD/aqtiZa8xm4tPVvFp+Rcy
5cYa4yXQglhJfEgLYlrve5ONabMsZIEatOdReNY566ezkdGu0SHb6gFKcfvcbzAG6/JlKMt2gG7K
tkdRTaExvWavB/YK9sZjxf8dxJr5q5LCI7NjTMYLnZPxjDqPysS0uBPAxbBig6nxi1nY+dPgcKZg
xOZnes+14+udH4pcgU8DznDZEAV8dPPo508NsLtjsh++O5LvP+BI6v94DDZ3AOBx6jJ/vMOZCKtq
M1ZFytPUa/K0YbS54tUaXOszoudmMViXwXQzFxlsebJofU8ksfk5F3JW1y+Btm9ADrjHhUAWcA8C
a6l++iMkIOMMum9cGEb8Vcr43ybwlJ1cvCfvIwM7xgadXCFcyO83l/TIt1R0PR+hH9Chg4z5a3OD
U8DKI4GCI1MFeOFcY+7tERRK87W87tgleC+de0p7SlpBybRf0CDIekw9R0+h7Z9KHut+Q9jnknZL
zsL9RPL0WurMPFgn6JnHJbJvActxCswX+UktEmWPq8SDBkAKG9erKFYUOHRzw1qLgxjADoBLkU8I
mf4Z4u70D9cgVeo9Ajljh3H/t2P7ZMBVv0+1ZEP/4Wd9FDheayFbFpkdF4/T9kajY/gnSIUmmMLd
nMLKn4BlKdjgbsouWl6kLae3I+LgOLGy9N+B0oZivIYBAOZBwAPrcrnrRZW8+iiDRQeP4m5XqeyS
GFzZiDsGF12GzjAredFlaczugtqWk8vw7ZPY8tM6SGB+1YQiI0Dy1EtR8hNgYcVqV+yDbjcga6/T
VGESg8sjmHcT9zc1SLS8+3TYz32cdNsbSlFVolnUqkzDqR/gXgfOivWN3Kv04opl/yiObZsbi2D2
GvsOxc2JQl0y3y8E3M6QP2ECA90N0qxZZmoAAvQs+7HOw36ygrEXCAfK1uaFaw9F3bctWn2bgnF+
1UU0PwmkdTSAOeWFF330gbcdisUYfvE10LDkvPUm7twKAAG1kJ3nbJvwBg09xpISEWiNEAPeSxEW
tHAe2wa5459JorH8R0uJ0W3YHo2ADq3s0fc2CaitS7oCA4gNG25btqQ1INEDI6eFEeBhiKkRsATL
34pkrRf6dYcopE0zLPLQo6AXIfvjQhKQscvi/QOGDX868EY87zQaLmM+0+s8y/JkIxHOML2YH+xM
qw4h7r8XCMIa/FOsBCnTD/UmJ+RxeTn4VlZH9TyNNP5wg0xbEJPxE0Dd+VENIvmNw561gXDZZNne
9+0hY7AcLGW1zHhc90vou37ax8+MATPMRMwu65DwtmBhxS0eRZ9QPPUANIfPxOfijETQ8rSXh/g6
F+RPgcW3jXcBeS2sHZHR/MKLwZ6ASIMW7Y+jzUyxnQvri6ge+v0XbOQAzYxbuGpJ/qDh/quZy1+x
JIp8Xmy1Px4jOCsHnP49ZnEBJH9K2yE6qmtZmehxdfozV1J1k+ZgV1hfnfwsou/BZCg0qOfkHcjC
egZoNd3FiKg/QfemUcj9+DclVl6AQ+Yvs7HvazEPH3OcI4htQw+A/Zi1h/XYNN3DuLN8TeahaIMB
HnGK8krUEzdVWkvpRe2huGn7JfmNfakVn+dO21AZAfkK93nRLdgZNQ2ELEtdObq7hkM8wVHsIZxv
9QRVkz4sez6i4Uc6wiHrk7slO+CCWcRLTjqG9LJm44GL7OzshkI45RH4mGftx5g9iG1Ns+jkcyz2
AJWylgWKF0DQ/dseqmO5oG3zxxug1FGCrPKGVP/xdSe/6eQlf4r5UehOJqU3/wafBTvVh5uoavnK
dXoLFdx8P8tBx/IOHze2pWkKJQFobqP4Uwpb9OwhGDG1hO0i/eazJOi7dErErOvMOq5fKyw0GZS9
PUGVjGeduP+qzXD9t4xcrn29qCExEKziL9BtwMzR1TA/3nizkZEB0/VJ9XOzM3poUpTsEfTnlHRm
X/r/78KNXVpY+87dNojaraWJun7Xo28A6hZoLYmFehkVEfmpkDEqmfJPrycCzquPSD4/DqzXHxgo
FXqkGdeNaIY5+I8Y1tTmpRpKx08wbUrippq1ugFUSSFnmPpJ/duj3i7vaqR+eU1gbm+aakDhP5B0
4cxYD3hZxwe5Ki2aKoF7JOZO0FikRllelqfF2oBPmgWgtfXkAVg3s0sMqIaMQDFzV1UZ8Q/YNuzZ
dxtJXz6h24qHD+9oUHXYEG//MSwahylNQT0lXeZd+gPEa5k8Q4kysX8c1nb/tgJaY9inQUA7tDuN
S0yzEgjDVZotyRogTSF6RutjWbeWPHqvHE4JvF3JxHUMYcJQTD1SmylFdnO0DQsCxewA3NjSHcbC
TcnL7XizHORMO6wQPUV1IaE1hZxT2kOA9o37ePuXOAUBXwc+TxL6cMwcaTVr3kP6gLpvTYdY3mj7
PtFocX8rQEplClM4cyAoOt3gU3o0GmUdmDLK0wDybz0U+5aNERhx2FNkZXQViq+laEcFtdndnEJx
NIGMh7H+rfJUJBfIfYy/riZahWyLVZTz43qYozoXfCyVviK9iKEtQp5s+En2TbDGxRl2NdmygWlq
hYDD638c0Fb2csD+X+n2WIst7+HVgPRveIImgT4itKLa/gp8+6GNCT6hvaY9BAOqjiJ2PKwJ8ijE
PWZSTLv1ksII7A/1lNL1lO35ECD/4RKQxT3WSpk0p2PYgYFtMcvnmwYfNv8GgbWEbysuLPpvTGwM
YjIfZjfElxhLiESgVygglQO3NeF3b20qhjLpQpIvC2YnbiMLd86QREAbzgIPk81X3CcY4JCyJtPw
PWZ7odpsteUwvYIs8E4+lnFaiLiF+YUOv/KE5cfnXGx8AsPt8/nXAURg06chyxg/qXI4tGrWlAZ9
YwEENuyOc+y0HoAHxDl8bW6/qoCoOxDwu9UN+FCGyQhWiTFWEkco8Gu4Aqb/gPdPRYe3by73trTe
3CCMnpdbQjGayRNqaVEi1HajmE98hnsCn7SY1S+8zCO5xTYddK1d5sgpGS3H2z8hlLXZk7WE/YWt
/jEeD587+p/DgufitFwbZGVWgp0VYWF+7fMV5TrESFHCZZKPV5Bbgr5N5bD1Ty6ed3uLFMSpd+Oo
EN7Vr0a0kE3TDkHnFL3Jrss/vBqnqj6yUeMVZWgr0DJqG30I3Nmyw+8/b90glmTG9naZdUkeh+2x
JwB0PikLufoJxVf6R2dHKAEtgEAFrO1K8kBBUmPmALWRnfvcQHCVyGp+LdVQIcDqyOM8b/c5Tg2W
2cn8nUNksz1VGC98A2K00DcuEa558hne305VIIHrbDuCShuNJHj64aR1WVcl8bHWmB/Ck5fSBVnv
WGEIzTgCf32OoHqhJ1DMCCEZM089GpJD3+tUb0fT93PPL7As42AluUc2DF4e7BLK9HjVLHLkW+zy
+PiMkdyctH7DQA5wdPcfR5rsBs0xLAl/7Eklz9ZBsZaxvLhWmQXsRyEtbdJpRphNmcZ4lQBkjHjR
hwIIdoUQh6ZCHQutlBUkczTwAg7uOADpez9RoERqjmYYoI/z80pKnT+t6HbRtHC7HR2EZOJumoYi
XHNsWF9XGfLftDpi3kGwEX9P82J/Y3iysNVz2sOPVOQQgxaxeTXQCBR/cmDzv/oeb8vlmBa3tFja
BDJYxGgFrwXYd3IHUcL+QgbiAfKLpUSwEI33RzdF43Q/Tlyi28jE9klUlR2P8VGpn+Dyjj+iL8TU
VKrnpJYbIWD1GFYVIohXG1f1e9mM+8gFCgdSQwAz4o8bOmFQTXhYrB5CNN/UXObdwsR+pmVxjLA6
d4Ah4q8XWaYV2BCvzE/ubNibFXQ6asWuWAEoNJ0+0nWXf2cQhX/g7ivDWyBU//QRlO8vI2J/+ntj
pgj+uT7aq1MPhtx00E0G1VbLKtCYuIwvj9TDjatZBoAoJ2wcjdFrDn0HnIXCZH6BkvuSGX/B9Wt9
HHIDon9wBcpuYrHpwcSwMWvcsEEBR31WScRVldmEgkrj/gkALtaNashdp/UfcpRY0nFIWdBsxdVW
Te1CvUjOkTJR+j2WvdQfeKsK9yXBB8DlNPIrnyrA2KbGgxPF37VS068hkTrBGQobP8FjUuX30JCh
VA9ITHjMq0kXTYiS9LIYPa7Y7AOwYFepXvY81QA3DaQKwzNLJWGvAKryV0CwE/uTr5gp4m3cv0tY
B75gwfFYmiTH/YCloG3F3R9tc/TKcHe9kP5gRVMUOy27/OATVKeFjshw72aVzd8mohZcl4xH9OIw
gBWXqgRkdCpywCMnKLyGrWWxg0RF+JKSK2UaGp9iHmP/pvG3h6kRd0JwLxVkKf3awfweZg8ZYzp9
FwfA3eM8pyJk7YS1sWdmYWLfEaiScK6CcKLhyEgFPOvSCsKVGqbnhXzifuL9z5nOI30AILT3ZZOr
viQ1QKSgu0znBb2VDK3xE3KYzFXIISMgoY3GvbSN1XpnS+/e1Ro0sm5puvK60gKsgwTFeRZ+Y9dC
4Ka/7H5bHbIAIeADwYF76F75Ffm+kI/G05tEVYKmfSEevx5TACq/07BJ0rlKEfwYu9tN68KA3yIf
4O6Zb/3yVh2ueI+rvPqWapzkBtFlcfTPH4rjz3Tp/6Y2Mz/LeC/k6QCDtde8Vwfr5gDouInQluW/
U9x9Ea+3Ch4Xr6XLaeh2wVf9QbBXHp1mOGv0fxa0GcW3oOj+Ylg630dodV5XVWpoUCaD5zX31INj
2LaijiMyrgCOC7/i1G/zovkz0cscP+0JdKgPc2+jByWgaEHlXPyjQoxyCnH2OE2P2nJwKlB+YudH
8HnuaBFxbKHPNlCw5QnL3hfo5q4ysTl7XoThjcOUUCsM03vtaF5dzAJ9575E+jvSa9aqnlnKn1QC
45dniluRt2G08gcmEwYBgCbouiRAnOU2idkgXwuBOjN0S9PIm7gkBy6xJa1gSpIdKe6okocfuU8k
5Fp03b7U8unzvK4xexH7aORbiTzJ8Wr4rL96f7wqdfAZ4CW/Z/T1yO0A6XUKgd+Zo/sXti56H6B9
AVb5homkkp026f5I0oXemOr1tUK/AKFFFaXZKxQtB2kxbK3rR5hTyCsLl4v5fVB9vHQDO6DYScDB
ABF0/coeY2RTPk1JvFAwDNM6nZjrRXlZ1E6HB4j4RgDEu7b9P1AKo/2hq1nJ9x4RxbRGI2XxBIJY
bz0AWXKCBN6WgB73DX+5WqnPBjp5jkIEjulSSbu76wxl7+u4Qbx5Uqnq5xbUsGfPSehBdfMIYsxH
ATIM9iYiwWxeZzKN3WuINhx7NTFrsSSBykdvILjxSyxDCqHiiLcKe9p0zeulD1bfMtjBiwuZAg8g
WCy0nMDIw3mVkTjN0PhctcNVUY9Yt9gbNKr2cUXk8p0pYQizSMleqmKVd3ZPEe5aRTnUQJGHesqA
a6EdRbjmjYH/auQWITVSmz7LvqOj8HlTRERmVxJo+DcqvEXvLszDbT5S/XPFxglDrDjSvBqM687f
rK1y6CtQOmwDIhbKP+XjZLzfwA65TuhovTqY7OHH1LJ4pv2XE+uX9OfRz2r4ZapcnYvDxlhPstkR
X6Dgp+ZUuVDA3C6gSW6WL5TnDlhmDxyn5+FMkKe5/y0rSouG7C5Zmm2wyxUyBPOqZUQ4+k1PfNVS
idLVQAbm+PO+BagQ8CZajGpF/A/SCdEIK9OpwzfXBHSDzrP7TEequq5Cm7mdJoEst37CDP4bp3r7
yYK3HXRe2EYgeS9NpxKB2Z7MIt1PKVsVGsLoeKJ6L08jGyff7NsGQyqb4LJqpY7tWYdV/kGHNXU7
ndwDJYk4YWlvaw+0dw8bA64psXPw01VyxIFUE2x4gpItWa14TsZeifM8+OkJ1Ii48OQQTzoasg53
WQrO8fD7yaAXqscqVBeqRv+MT9luHVrCWUFNkse2wYQLdWmm2Glj4AteFIqNwQNE0vBbfCCihlRq
ayGpgJfowTaIVYmpoOiWU2EACwaHerGuBJyINDdCA/tBFTnS/0aT2IScHZaI0u/GjAMM9Uc3P6Rr
TN9SnpffeijfWIMVo36vywgkcVEFttZGjOnfA+qoUMfV7m6cSneZswkiGBFA0C7mCzaAM/g9zMFL
hs/eZL8zOeXyBHIVuwOgt2fR7Ats168sQD8hkpSpS9zTKkNLkMIvKWbkAU8MbcBhegirpkTDVjcm
jz2Cd/F6KRLZE8VyztPBvb3hi3yHbAu2GliDD2/5DDlLM5VmSpqeb/ElUKiNOjZPkWwM9HIBnkCo
FWVY2ZW56KgVxq8L5OPrm5xM1gNTynf/WpQLgIYAYzhZT6aI/CMEs9CFo+mL/sv3DHS4M/tXrQ/y
nMDIxZ5BdPmjW1AS479xvH0lEEDpNDUAJqAxdFk2h9ZizvVPwIUhVsPFoqnqopAIB7PjBLUiYK9H
no94IVGrwY7yV5BLiO3ZogqDRQ1yT6OxHOMqqu76kfcGYp8Z01EFxRG9L+wGhtSjQF9wDUKYZRfV
Y8B0cn/GPE8+K7Xm2DgiOz+QW0zYRw5x211cRPqZwkuKdCQYmTyi3dz6NpGQyH+LhykCLBhHZVe4
A90yDm150TgT6NvQYPOGYnwELZYgrqrFTtfma1Hk0jyHxfEeYN6RaCDfK+uh6IC29g2dyr7h3w4M
KxmzXN7hkllEd05h4uvWKtH/ESKPFhcKe0c2Alpb2LoNaL+HUOVICAMlxWvotHERAE7ELR6DBHiE
NxuaLrDye4dnnHzGGEw6vhFKTyiV0CowyIbAeU3opGvjJihPnIfC9n+cnVlz40iWZv9KW76jGg7A
sYx11gNBgotIal9CLzCFQoF9Xx2/fg6ja6YrVZ2dbTIrK7NIKSgFCQfc7z3fuaeRDavt8zSduyOi
9SYNBBCIuhFD0wmaJox2CS73YWa60JbU3ZXMoRh8siQi3kRLats300w8eVXb9Wxfe4V0lmtAvnja
w0VcrPw6q+qUslSLw+jIztqpqE44++nzZG29KhTxh0HkAFudllDqiGm4Tis9C91vXuVa9g0TZTuL
Ra3FBkmjKo/WdqwzMW2Yw8z2e24Kpd/WPTGTVQP71tyqnmcvt/4oB8LycQXqpd/xAKEZMYR93Hi+
MoFtj97QtBKIlmK29sj3jtZ+ttisD7rpHou2qsKTaM083EzlHD2ZQxm/kQ6j3G3FcnLWbask5VvP
stzhiW6sVV4Vk0PThzIl2CY4awOXbTZdUOucoFcjkSmDuioMwDqDjqdY1HWPBqGdOig6J9G3peuM
H1Fce0FsL129603OCyuGgKrAgfqM6M4Mw7mp+qEIllG57V25DJkG9JJEDEEI47qNN6NXZu8aTfzu
XMaR220sy1Nb29EmtZqqPNZW6SVlwH65iAIVJgnhEV0rfXu23R9wZtZdE9bJMa4cOqBubHCydacE
2GRZehW0bCVmn5SMXj/Qt+Wt1yJHpwqPbThdRflohruhqovwbGqLfgl79qUJUK5Di50s9Hjlt2rq
kuuyLB3FQFxbPsiaUZuc0XU3PRqS0ORp6mhOfESZQ85rKWPnvr1gXDTo6CEfLCraRWCkcqEdpc3L
iQtJsJPOpmXXdTK8yRfQyvuCA/uNxUMXhoBY3TqU3bwcjTTJnMClzf3KZgujm1FyF01WcM7Ls57V
y74KSYO+G7hEhjum6HVVoMNyRNdu5hb5eanqMdk7BPwep8yT93pXOj3lJ87Q27FI0hsj8hy6imk2
JkTavCSM/CiLHHWtaXVJ3M8BifaRuhXi2WqseqS+P/X5hzcldfq9hj1zd9IGK7YpOCd8a1lM2T0N
Vjm/ROk8UeSiTtWtQW4784fBP+zGKAwkxpFGYS1YIEHJKplDLR6I5S7lDeezab6jIzYWAXbF5adL
/Y5eUkNIbs+AvVpmftYaryOA+9qJJ9M9lxCAD2DqXGSdkXFXo4Sa1/fdUPXVw+x26XhkEx6Oe1C1
dELYIQlPZGl99kwmiGwISdC6I5Beqa0bupq24clISlEJVz+5dW+8M32zag4ONQrA/bqMP1Q86acE
5LzbWlKPmhsNHLpZaSVm7HVfdDMHiinq9umydC9TMbL1H6Gxw1t6t10FsKMlZ9KK0c/ZNDjrFAzL
Rac90Iwn2bHYewj7MXxZGA+SrZl1NtLyqpiE5YH75CsvSsPsREjDpKZZEM48j2Yzapu5A0Wn5aVD
T2STytI7bRAp22GrUaeqL9mPGkwRjCDXJAksOTZNfpMaU9c+RmwALXY2aZL6lRuSNc09aVM40gdm
grZ9ONGUmGIQE8w+/ENHW/anbAC52RhFXNcHNyRgtGLmS70fwtAtKELKkkEPuqgBerWxuJ54u0af
J0VXoQtU6oF5iUoGbkNMgYl0kFj5r25xWBstcJUaxHtkp/KDzTPEhhqLLkgb4MwAjk1TB4/Y3Dqs
TfNH6TglzwBaDFwY1D028Zwb5J+GoX7WiJiqtYt9qAalZRAHieqookCC96EO+U+jXFHMsxjgQzyV
8KjBQdycGKG55kvcnx1TROyKnCEMrDkcz8AeWJiQv5Spb3Up9Q76ZzbN88itHt2RWNXGGCZ1HfVD
Wm46xind23psvmVEoL7Pg0X3efboVZx1cP30LQkFpUihAAk9ttc/dWCUjdUO+fKR4GMJut4a3Gt3
FLSeey0fjm0EmntgtoP+1HWcZDax1Bsokb520n0c0YasqBtEfbYOu5Q2bZLi7tkSznOLe8L4nth0
Kq5OwGTao8E07jHwSquJg8qhyeFnIDFRAG8uf9RxaFdb1QBTr2J35madtEahP2XCtsW2ZTSN4auc
jSaR63FcWhswhCvsPA9aeOjUOHuNX/ecyogOSBEqnz3B1BwBMRRvttdC3HPiSEcJFs6FzzaFHF1A
btlM2TLSiZ2Dtu/lXnNUY7wW9Gz8Pg/FeEe4z+kfpsmN4v1SGZN1i19mmVdZo+X6hue9eeWoXwRi
F6pr6AA3PxahxiKnvhem3Vl2TTozjpB+XUCWG2pwbhPLXWs1i6gKTGk3azhFA81/6+h1zbdGlRr0
tYodffoGv3mpKLMZ0qDS68ol+I5G4JhjCTKfyoWfxJ0MGSVoUJ6p5zrmkJ6carszaXuVzSQ2eoHr
SG27RbHoqNxn8kSe3ph8DgAN+IwHtznezX3GkzKz6Y8WoW7Vs59Kq2tPVFpdFyC5kG0EauAAaJD0
Ktvlqh64od0t3OOMa93W4QN9EilLe2O6bO0A4aT0HvRSb/vVPFrDfORApt5k5dEvXIFSD0EVUwr3
Vm0I8XAWuSNtJszTSa52li2mtdFp9HSKpRP3Hkqokz27ILycIWcTirZyHjmvus+KO9iWenJzMPNK
3bazCbE7pzsI0Ox6aB3LbxxpfW/oj7xGQM6HobGsjbIcdo41jXe6MRDTdhtqG2KhE1lIO7sRhYh9
5p5mK+m2dCyn3i42sshqrGtpONBp9vKTimv3YYwsb2vVvQRPyQxfGNykE2jSl4hbItoeqXEDKySH
Doe89sFidtFPul/CT9tLJ7ULS4MOiZ3flKMb3yy15qCcrsrAzkEguy7NJeftMLfWdK6NG7Vo6sRh
MYPiukRSVgys7b61oUM3Oa5l/GZ2NYlBZjgHy9yrdVTY9dPc6CCi1jg/00RtH22DONQql6V49Rpz
2nnmRMu2tJPhAe1TR4wyaWefitvMtVFN09lgwuBLZRI+4VnteIGZueqK8eX5k5XX02uG0KL1Y1aF
SRuGH7UQdz0uTgulIoriqWfFrSUzchj8mQ3OLUEm8a4ljBcgkGM9LEZSnDLdSaNVUc/Dc6FAA+G5
q61kI3Z02drsugaebqXAwF9qJqfcNZNqAUTZWgUWtwNq0mQIGUsYxw+6VkWvZTyJ3Ne7wVpngkl8
uWeK+1rvLo8tF7tWG2kw2qXZXGdJxs1GMYvomzWn4NmJvUT3PGmbA+zgsh7L2f5haDqbS05Xro+r
h+dD05mHidrrqROG8WJa+XxTOkBsOmT5sTWkIUAc+5C+JgjvbdSSYSIyk24Gu01J5hvRjceveO6c
pftJPIdQjklUulWKvVFKPShgWEx0ZdeIbVZmrM0v7Ebbc89piEpBOayJRKdPPUztYzQKe41jSQV2
FBVkEIGx9FXryrbd5JphF2vSQt05QZFgn0FWMeBzFqNyc2dMvfGaTrqsaEjRWV6Trmz1QGnV4ots
Fg9FRsl44jqZA50iw/iNIrstdgY96zogf9y/cAJ8IZsBFmSSTGlWDOqB5pdO7K6zsrKZwm2mJNJ1
Wk3RKdZqZ/TDtGnWnUrLxR/DmlNCGRd1UJpAiNthaactxkoKFQMWp0sfzfNebTfS4kBjG8iKNNR4
aQ1Y1bIT+thBhBCQP9dIlXZWGbtBpUOzHEKtJx1HJ/4OUwOUtzJrnWvZScbl0FelGXjdQEck0Voq
qByD/KzpB27RQ78Rg4sbo+iLbNdOF9TmktAO2iK3ORx5Vjb43NeG9UiJald30/g9USDJs+xppVO0
NQUXtcdprCF9jTd6ZPSZVjUgSWY6fafpidjE4MhAtICG9MX5lza+aKYCDtHJFFmnMG5Jxbep4KBe
AsgU1Di0sQ2zG1wSy66pR4CzdNYO/F6gQqO6cLg6KTcO0vUmdMJ8b0OcHZBrMAo9Jjo1xwA5nT7z
PDBUS7MprStG2NIqBoMLvVm+w4xMHTGlvnkcOQH/yHkcfY9RjG8Kwyyu28VrntvMYfGoSflUIspt
qTsXT0Zaa+Va5ZF2n0qv/lCFUWygMSlSj1pb+YZDncZZ3IvnWnqtRVgqbKhIa+WPguj84xI6NExk
bzdsSxbYuFBCG2axaDexO8IDhIZGS9x+6ZhDtitwOZ8bkWUQi6ncdtTQAp5H4U3nKPXoVVZJSS9N
Hzmxuw9DQfiA7mJSFMHY8f7RQ6T6mtA8uqux77DSAfs/JpN7iNZZQB6Eud4XmS1ADG5V+w5MzaqI
BKUGuEOKl2Ubpf6YjtpBpzexbid9olDfGoIJqQaTJpnT265dAyxrq5v0+fdUruGjjdnUEkotFQVQ
ClKtvh4daIf9KNpihw4vvzUTy/Gxv6Q+WUvQZa+GTpm1qEZc7YrljU0xDXaP7mLCAWKX9gb6goWC
2TUPZ/WcKNneaQ0pXyIpVeaXbIJ3lmem8xa7mCcCastLtM+wCMRc2a04cWi/NBAp7B0lz70n4s19
G9RDF/eUxe3iRZ/c5bLXXKzL3bw1qlt6ou5RekmfPkV1b6JSMFO/zStz15pW7Xxjo70U3HfIWvhJ
UtW7xSbYiDaH0OskMWtnSzXMdxwleOviQjeWNdhY2+1kCTkDuCFcTvKx3lsUtvLuIVdDWkDjGdQh
+2bBpoTnyIm2tl6Oy4oYd148okAeU79LovbCQnhp9J5PYcKVXDYtJWwHWUp4PyrS9bqvVJ2YgTDL
oiGn5s2FhbyDU/n7mKRN8bMvHLqpFFGzfK8ur35oXKVrOwUrU6whaWcOzy7HpIuRptTao+3Zwngl
Jeo4LD2nlPWdV+qxFXPmyNR4yK1pcraMWfQKZs/xjvgxj1nbj3vhXOz9k9PuiHmXd1SwvbuWOckP
/VTPxqZ1FJADm9y5OGl9MUxXBO7S25I5Vs/LaKvcZy7ulASmXUxhkCMI2VW1VV8lZUbdS5RoI+j+
QhzPLE0/zhr3KelbSH8LxOg9YaBreDArtuzfUkQsNkQ6QkP4KKXeFCfqhskIU/cGZIu5ahwMy7iS
rRc6Wwp9Mtw0IIKnKBPJ20wI5N7UlPXcc6CgMQlmwGlUxol1GAizq1WLQQD1jBKte0/Vdmru07Dy
acLnwVBwM6pd74qzW7NxU47OgQsOP29QW0FR09bv7yrKZoHRL/pZEQY/0cCRdODpLvdbQitexAku
xLlPfILHQBaF7Evi6WdNX2JrV0ImfjHIYZ+GQg6raUKlRKg3+THYkdQppLrTG9W/9J4k73TtURnK
1o2cOGugteD0ZlRyFwozK1ecCOunAf/TdnRi+6oIieznjP36OdQU+raRmCZu0xptj4LXO3u96xjb
fOm7swConDezDZ2QehQhNnHIEY3WSkp20AO1Lb3CDFxwQ3mAAuB7uRtV+hqfnFPTiqQ/uHI5lQNG
IGfZmn0p10MDO4sHhM0rS9vsV0tdcIvymhkeuqcm+z1eyCisSLDO27ZxdBoTi9rPGVVfyklReAhb
GrrYRce3hsGIpJmz3pv2g6ecoOX4Fsg2La85peI6gSTID1XKMAuaKNM5L7LmYIdhfC6rNIRZ6M1H
p9BEdkjzgvjsQBn47PaNtzVTD2eMJh+EXqm9FVqSDkiYeYeMnQm2DjXtnHTu7JuyCb3uRDmAjQxR
8tQxqnWjZvQ9nhY7DFhYYNqbOrwhjLGcVMfC7Ae3CrpOFNiY6A1juygORAMtznclEG+MyOOUUHCn
SdLb4hUzMHvjMImLjxAclO7t3L5GVp/73kUa4pdN7nzjHCA2VAqXNWHt7rqJWwWkIEI98oXWD2IT
manOlFkzzo4TtNa2MhB26Y3sXmZCxPo+5WHKXnKo10Mt5M6ahraG4M17d105mYbwIrc3EPLPuSTw
Z4vmuTBqcRbIddBDLNO29Bb5MCR6986E2famtb1yz9qo7q1lMe/jGPsSj03dVisGTzjJqmG6Dvnu
LOX3zOl8Ust2WwmjWLwTG1dXZjdPqB456qxYTIK7qjKN0Scmh5VJIUI4A0yNjg+n5x6KsZmpnmCf
Y+vnzu2DZ8xFwHaIUkOdTd33Cv3LETUAro9+UvdSYKv0u5on2uj047bLlnrfzZZ3v2ilfY1YQN5z
oNeOlJ2tKwEZTuyDD7o86D3cZmPWZbYlle4gxJ2z/KoEVBb+TGklOVp5Xr81bSt2FmwBR85oHrcp
ypct2Sae/KolHMjQx2G1JP20i6klXbllOK1dbnrvEuPxg2uXMyWRkoS4SUl5zdi73o+LkSfypEi4
pam3MxjPQsIkRH4zxmn1rZMNFHRDIGMlYTO3snVZfaHu1GpjefoY7dwqax6c1sgedcKuQEClFhha
TSyqI8+7buEO6tXYUf6sOpKXS6l3d1jn5NEVv5rOk9FQ1KIkuKL3ZXCuZd7kOXXNHohHIiYIF7Dc
OB3xlmDKh9Ozwv5qTulQlrXpHXL0Fo/MkEVBYdDhuI5qWxznwZleukb/oRYzeRG2iO+cPs6ubTtu
1pHB2U/PhnxHp9c+0Y/qAobg2NhP3bDe1amFLS1EpULnqrnctyh9A5NFr2GsG/2m51yNADAFVIdU
upTWWZS08r7pQsnnqRu0QJut9ER5geCpGPKNY4KyRZU7Ir7COPODB6/zbmuA2Yor9ZqihgCZl8N0
jrVWvQ3aHF0NS59uCN4LsgQVRY1mh/2ScqJfJAgorX1uoPRRgYfwPCW0nqA7/p6mlVEfUx5WMemO
STYdkydAlvPVlDXFRAVRc2R41uOson6QM0ZjuANaS6zURy9R5M8uxx5uhyxnj9qhHmNfYnVBWBQ3
nKIWiRcjjHuCSJyel+5M2zPLuRMYnAqueb6SFl1Vdg6zdqJdybC/YEHZELH7ZXJr4C7QQ3cayE71
8T8rKP/ENvp53HEfTUANDtNDjdA4eyBqDfngr730RUH6T1JVAH2RRUksDmB4PzrROiv2rGLztRf/
ZMHWml8Gy9Y4WIP9ylEq7/q/EFT/iXT288RjU4syIhtkTGnMzHAz2Dh1ney/c9mwtjp5wa/9Cy5G
0H96e8AG7AQbooFzNjN9OPRt6YjxL9zIf/axfpJV4yQonEnVxoEL81vTzYey1f9CyvtnL23+8ffm
gCycPC/Fgbgf8aZtl/dfnG8iPgmqNQFpkWWtPFBeuu0ujZhOn+ovXjGfnPWRFlKkbTPjEHXDNXWG
Z/YYf+EP/rO35JPEVYVAPiBmfJSTRvA4utcy4OUvXSa698e32550uAcD5L8qwu9Wr14dbjNffO1P
K5QOHsyG6QyUoxDQmJXYJ9oXLf7/MvHYJGJogF8eYvjwtZkYJjoVt/3ah6l/EjaDgrsko4j1s00n
sJMFgDxfc7Drn9Zl0dRIBhJZU9ZAffVipuov3u3LC/w3kmn905psRaXHeurUBxuOQKPaxzhUtuB9
kOBC/eLECv3T6rQwrkqIG36IyH6adXFNrnX9tSvx0+qcs8FNO1HWh9xzX7O2uoFX+vm1l/68Nhuz
zwpqVAf2M9c6x+dq/NrcFP3T0pybAZecmaiDjtfbnW+kyr7k6RafRx4jUEtI/UbqEDEdbm2Jy5wK
L5q+dIGLz1OPnVroDT2KmWXvmtd0/ps99ODwpY9SfB58HHdwsp07TAd7Gq86EW31Kr39ykcpvE8r
k09yaXhKjoeSfR6DcL51Tv/Fd/zTynRNZHa96MZDyFDBDdCI3DiNMr74jn9anskoSG4DohyESsNz
O1M2wMCefOmpKbxP6zJDRNBIE+6yu2Se68H+CEP5xd/808JMqTgRjcJ+KmOCQ55WcS4rrOwvbluX
f/+/3raE92lttlpRs5FfegyJ4BYTEA9wm/jiR/ppebpeF2cYOAumdTiA59Gxtaq3L12Inycga1Hn
ZmPUNoeGQNPGzDNn1QjkVF979U+PTiuaJTplJNzcwBEeaNFjOqfTlx5BvK9/fOYzk3AxZDbUh1CI
S7TK4SCRoQX62q/+aYW6wpG8ZFUdonJxkT6MZ5qF1Zd2tcL9tEZLfD6poFZxINiQEToPA0Fg84sv
/mmJDnmXFMPIwy3R8wdMJZzgy+GvBqHKX1NW/psr3f20Rokj6aZKJW8Mec8HQ0u3lTU8gTsAdNRM
rBNCqy7wrbOvneUwVzR/unI5StcrlgA3QvREOC/bp5KWpRN2HufMS5+CQ6bfe90POesMXoRvvMjT
W39xxW3YQqPgG3jEFklOslXwdQPEnFSGPDQKU/k0vjszdRySeCvqLu7NVHrZda5D4kFhzWeSBcnB
QYy0imNtnw/WfdJ61ykDf4ZpfJ5VTJFwyWDEOGYvJT+2dkptenDLMgt6W482/eJ5QdZ6l5J8fZsR
ldjk0SBOixaPewGHJG1zhQdcXc2zEwULZ+zuEZf9zszbqVoRUdJ+oLN1GDAgxwNk1MEdEXxA1pnb
GqvikVRlRbUvRYoaJ9deE4bXuB03etSN31JlkNbr7bVizOYGNv1KuO3LAleyt4b8WivHLqBVolEb
qea32WNnYOtXBRWeRg9rZyc05DLkA6nNucnFWssJCknBPAITat1MSKE0mZWAdZ+wibUq4vCYRAPw
YXUl6nxP0aC8n90w3EoNjMgGyT6j4SKmpcDVRux2lnEzSvNmdOUUcAAvCEA6M8kkws1+SStwQ+tt
8O3Uy5/TxErWSa9thdTnmwxZEz6xc+2hBC2q9HHJC9dnd1aqgEb8DvfGQ32ZVD+XxAHZb6693M3U
GlfwjUWixAdwRNzTzmrXyxQtexa7RwyD0yYV6qiRGyTHJX0RhaHv8ulnptmSb6MHQR7Ynrchqsyd
bQqo+dIJSGx3T9R0k1U90pIGThsEIRwaDQ+wZwmBPGxSPqYOPbAnOrs+UVHCVbbRXrlm58ygBFaD
MhiooDexi9eN6o+h158rrsiLbXXjenjntm7LVgsxzCT9YlQ7inzHKSofp15tReYO5aai2WVbnp3f
dXBFRyX1U4pacdOhv/VjxyODI3BBjohTr4jr9H7f6I/CQGfCXCvozjyl5yHdIgNhAx1xAMVtl+iq
FW0xwG9pnl8oFJd3tR5+erAE68IhYOxQBNwPZHzWDW3mVWRD4vEuILod9I/FWm77nlE+N17kdHi5
uxZZjpiPNNwVguKSdUx/20B3vBJqPinmVyH3UM1C4I9eJd3efjQP0ZzLF2sYiPW1rn6PZ8E+yqmi
4YyMtXie0JfwJliTT/vZU/fYWE6SwpLxGFYD5v5qn5m2fkxwlFJ16/RgMLybRkvpdk3pEUcV3KHY
2yYUkjePQXchY8hriU0j29VgZSkfgYL6SyKELwTwEQBwYfuXrAqhjvk2Q20TFFNy6DPzih7Hdyca
3TPOVnREfcvyVku9vCxJnpPzTxK5xWVv+NXE/OGxiQ+Fbto/0fUrnAk4W5ma4EFE29JJlqAZE/Mo
DSiLtTHMeoCA+CQTz3DXyLRh9NBLbWDAQm1dqvqyvXqNY4Y0gEoyKxu64kOEpZYiIGmekkTPdqIr
6dESYDyOS/iUJ/Yl8LQA3lnU3gKjqA4QQywQbLLecCkkVtYMUyawvjUk25LQ2oHNv5H4E0+exkkO
BpsBm1AKzVrDwMWM5CTN+fOoX0vMDZt5UhrUUB0Olzsz1KRLvOMxJv6zcbvWWbtZi/zFiVo+i5i0
mEr08tip/BrvV3hiDsG1xn28LqnCmqYGbWxEhDhJph0ZsrAWOLG/CbvelVm74wLTriMyKEHoxFh8
Q5oxc236VVvAMskGLRTJNdZ02Cw/6tKqgqwzs/sRJH3Fhj16EdAK96lu2S9tOWgnvfLMzp+GHpoh
96rhXQPdadHElM1D2A4fbjFoVzq18qtO8VHSnxoOkYZjTfGJrpveWe7YWSwBIE29rDWQ1xUBhvF9
tFoO1aPNjCuNRIVeEGlRVv4qVK+YEMnkeircxsZbIHFiry1RkLc3/USyLOuZjmZafQQV1858MlZl
e7iuvVfqutFO75vkOdfNvjqMmjUqv0dPfEyn0XN80+u/tZ1WHk3M2IexmCLnkHWuok9m928DRg2/
9PoFiMySD+Rr4dl6EnU09os1vg4iUkh3iTPgVBHCRR+Bp2jngdZsl6yKjmM+7Ucp2gPB1piwcGPd
ZI7O5O0s7/ZaqR87ZrpsTNkNjq+K6IbCLwN3FmuY4MVSMw5shliMlWc7Vxoa7ObVYdSGn81ttJW1
g5/Kax/GOBfPOh8pbHpBfAi/QmXVsn5ERrQMa5fusbl2U8N5yceLy7zRdffcFMsOwbDaWRJScWae
wbaBtzVxHGdvURZD2iAuLGlNmz/xRLh3VUtbus+TH6ZOD9QvsIm+DKrUr2pmVL+MbV9sGgKr65wb
MuKEKnbSFRub3I+ToSfHkCBySHMxXmsDzMYQFuiWnN416eUZD0SOxD5ChEZu0okfnaaGoE4LeuWl
LNBcWrPYeAapKrPo6elhr7tO+3G5sfSF0wf9Rm5o0bIilUq3VEd8UgVWzbAA3y1hn3ymmeQrhpMU
x0LPW55glSmOhI08yOi67K6ieMbExMih4XYiz/dQ0bY4AueXj+SAhk0vzegpY3PMfmGopz5g3o3a
wXnN1SETzLfRhRlL5ih1dEaHuORulObVaqo5S2uLRTbBijXgD2+ThA2aeFuZ66myThMOWMAHiPts
yh+tLpyw8Ie3tLY0QS6nzbcGz1S2eWhYzIGfABEGapg0jyH7Mh8GtrxRUcpnWDjafw40/Pf3+f9E
H9XNf+49u7//B39+rwCKSAz0n/7494eq4H//cfk7//97/vg3/r79qM5vxUf3+Zv+8Hd43X/83PVb
//aHP2xKmvDqdvho1d1HN+T9r9fnN7x85//2i//28etVHlT98ftv79VQ9pdXi5Kq/O0fX9r/+P03
4zIG7N//+fX/8cXLP+D33+5BqJePNn8rf/zL3/p46/rffxP63yyMK7ZnuqZheo7FKWb6uHxF/s2T
jiU9z7BtHaX/5SvI0/v4998s529o+U3dM0C+JTFDDlZdNfz6kvwbo7IY8uAybJ0cqG389v9+uz98
Pv/1ef1bORQ3VVL23e+/ub/O8/91hnB0YfO01vktHEu4vNyng62ZIHsTiUHqx1ril8wii6UbKaIM
YaVxhRmY2fPY41p/NHra0LHTrMWkOTdFk4f7eEEtSmRZX1noVM9e19f3sTm/1uQA9n04iGuudu8K
Q1d0ZNQfQjS3r3KY1rQ6lYDr6AJs64SEb0P40diDJEGYsZceD3OyuHs3i7oNAn6mXRmjmK6kyVyW
IbTptQMqBwzkXL7NDh7geZRut6+8Sl1F5HWvYIDumY2QnGb+NmR7a3q87GQScIpaRn/JeXN5vwKj
rm9zCY6MuahdO/mI3gBFR7R11JRucqwX68waknzFM5x5bTG7jcYwB+waST7fprWOFt/moUFlzaBX
2Vhb00rrA46gaZtHMHYMVBzfp3weiEdZH22XGBv9QsRXWEWQS3jpAYaHyA1N8o3GGMHTJQt6YK5s
RqBcCGc/jTgeNhMgWM0hIep9Gt3xi47Y9buhLf1a1LjExiIffCkoHpIZYVfqiFn7trTC+F4MqbPr
wZQSmnWN9y0SfXZgE3VJapjRWlljvhvhKn7OGLl2WTkGc2j2PpMc1G4E2t/jiQjhE0uyN61+sTvV
9SM91MUfWnDGCGnyFYNAGrlCAjvuqrjrFvqeGAIJ6AsfOmTZk73TzmaiJ94KeR9hLj1dqyoFB03M
gtscc8vtS8gtXlUKoRUexp9IEu2rsR0mjFjVcruMlrw1SoP9UF24+2owva3baO3W8xC+jfjhVoOZ
2Qc7A2vNmYGzc6bCXUV8qI9GjgM/7ERGXIGpUU3ZIcuHHl9LN5R04TXxIC4a/DXSwRUOm2hFjj5c
1bOzVW0sfBDy8jwVTE7sM2YHOEx4M1Dz8Nbl+tqZnWfPKBrCvjZUD2fplZ42zsGKJutUAvLRkSMv
nTsJD+8whxUspLMv3KXYx0XT72qPVCBjZ7bFOOpPpjDdB5K4fTDBDmm+Rzx4A4blbvoBjjSuUuul
Yoj0ru01DJcyMsqrEIYW7KhTgw/EsBA761LxAuOxbFU6ju8R6Tofox1gqjsZjNmtZ7F3O9k3sEpJ
vI3yNuT/ZE9+zbnYDUwaLIxDC31PIaAwjczcDNVFG4WzY4Easw2x6ckY4WrO51eGROh+18fzd2aJ
y4dxgYTWsHLmIjfPhDWv8uhykJJMBzA1Ka49qw03HerfLQH4cVPVMc5zMHPURrY4NUytBTEs6p09
ezGYCrYjjnQQzQ4J1Hx4aiYPZio09IsueHghf7U8YkOt1+FoTUFXFYGO0GMHwC3WhtbqQCYZgO7/
Ze+8lhvH1iz9KudyJqJRQXjwcmDpJcorbxhKGXgQHiCefr6tqu5W8dQk57jpqegslaTMpAOwN367
/rUgqB808/DIrdptksTK9nk0PpiHubmAREr1DMSBgFLktXpFM/8mY1wUlrUx9iVIkuHTZNBTY4oe
jt9hZLRurmidx0AzoXZxrNIHAzj7Amb87qpVe/O9GiN5fbI6zcllJhCcRGljR63EPI88ztpNrs1G
yaOzomyVriWrycOhgeMJtMsOqFqyjqJcP1BIqynrHGqYh6bvEoxSW9iIpjcmarKYmMU4BWUJWcOo
GaPfwG5mA6+Zk6FkksvcVxXAQNuu0Jcb1kraMuMMgrfM0vtU0qBbo8xBm1uXuhwZ1w7up6v4CB2b
I1Vd+lhxq++O5gxwSCIV0/4oFYJGQ3NVssAlriwi9h+rQ+YMzZEdCqXH3QikolzCAFMEEdXv0k2U
kUQPSAFzkyvFDOFPPMXIAOiYu6xCiMiNGeIWen8PKCYa6wl6+TulM/x8PlibcKgh96qhE4Syl+sO
NwPhJpOyMJQ1bi/Nw6WqwfYc9jMQkyU0NQooG3ee9q9wTOKxwMMtVSjDfVlWOpvykmlHI2NsmUm5
C4HFxIkhzd7GRsIsbAzLbt7EUD0Vr5BiPCNPtTTn/RPt4502i24NKZ4zqRcmnW8wvg+3miyTgUG6
v2jT8qU/qKetdCJw1yF0/6xwLGYgab1OhdTeCcdQXpQTljIBR3Gad+qTdECCgMnTHB0nSBxVaOXv
mN44fYur3PKSk8HQF5gVp+r6prW16fisZNXTvD/t0mF+ZbUYqLqv39q6qv1WgSsTw+hhLQY/QTVv
N0ma5oQs6xL6hXVrKpFz0qy9mskhaJ3hezFIh8e2KSMXbF/sUl6dcNtiWmeI0f+FDARjFnXa8pDg
GyXVmt+A7g2vQPxp4OxTa59lkGJTINx0aZgBl8QBQ5MjDfA7xPPZbdmb6UsOcTQ4H4gunTGOD8t+
KKqgQVMYa9dlj6dDOkLuIE+BZZwgum3AhB1g4XhCVqWALUPumIM1j8ZSVkr1O+ICpQ/ZRwwdXaua
awbF9LdjlClXc/SI99ADkjmgNWBdaWEq8KHNSmHUfDUgiPFw7Ec9WSOLmV2Ph8OrACuuatjOHeM4
7inFqbeSqiB2NU5HiN5bFEqQaVxC/wagqtUj1AJjfW4jeSc9pyCSlwXKBIUHPccSlAuaH0wr8ENH
oE+az9zkqI9rXWHOOT3NKJyFmVzuQzToXgolu2ZUAdpkwqpJRjizKbYsMXgrZj6L62E6dQ9qOnts
mPgeRwtO0riHkNOeRiaVuzDzaZjCt5136r1ykI6LsOp1GNgIPSHI1maVW9UEEXYJTNrVs9J4KiEB
5v5Q6/UBjYetAW3CLoIR/KYOm3EJopKkWKrQgsitU+kcxSCYMh+lV44xQzZ4Nlr4ld4yd2F1AOIN
rtCfh8zPN1oLLrFWPDXMDxskmNQgygQRLWBJ2E5hMGN4EbVlf95FglIcfG6fbwcrke3UpPu46jXz
iJ5ONJPthNExO6UyBCkLBZRjX6dMUx867Vtr6dTmFYinIRlmTNiSDfMNmbhxYRXz0+54KCN43ixK
3LVc3yW91eFCZNBtPQA+Z6Azed0zb9Uu0DTQ3ZGbXV9EsDJX0C4e5G+WwvyGHVoynGlSbgXHOAx9
aO+kW2SgMFxH0Ht2OwAgY76req5Vw5ptkFI7vKO+0cmg+4oRXm9q7D4D57AiUIv8VjNfkdnyGGuK
X4Sx5DRmVQRMJVv3wMM/alX6OLaGeguXluVaudHYEW4/t/W2zF/matnO3FmWVEGqt/NdzRQkEUhu
PUwGGFiXR6WVqcjQKEQZEUkENJL5tMAkZaC6lU43esJWqax44sAhQeiAtM9OdWIRa4UIFTCa4Go6
RHQtC34FQcSjRizpjzBb+XloQqQ6jgm1mIlaEpowy+6EJzWNNF3A3lVSbhqrxdhP030xMgjZ59+g
eQJxdEBnlbLae3jKkw3ajysjnxJCVT2Q82ezSKF9ikE16tNtSIHELlupf0lafZcAub9ushSWiV6j
iF2B5S53dc2wP1TxaOHdVLP5e5FNN/GovaqpEkjHmbkYjpOy0QmWBgvymsy8PmRAV8eTvBwhvrHN
AkW7pkLXVYuMZR0a+B4GuTwMIUpB0NGm0JcAVwwUZP++j3BpYzaHEyEaSD9o+SOjuTmNlTxfHJCi
KJcgs3Npf6Q1Ye4BzLyaRLB7RVLbO1PWVGQsWiOxC+UU7unlobowg5z8aCqZyzBYfnsQzIRQo04g
K1uLMlEWesM0TFdz/XRC/G5e94S58cEAY2FIBl4vDF09lIY9+LwQ1F82k9zIqJObsOMpgu2jlk9b
8EbSomF6eGFBVId+TYZ3zWdatJQEo685HWGxIKWcdlrWx+8zavWkXEeqjnp93CEZ3jPEE+vXmsKQ
lCkK5szOTDOMsWoEgkBgRHowyxoEE8wMpRT4ZChF9x3kAYx6YYVhwVykKOF5gP+YY4cJZKPH2B98
r1qtmc8YgNGG4zZvwdoO8ZNx1LgQTTFKywKNHGJtI2DokcmdDkQFGVYiX0MzEkOibd0AHUduqXsq
IMfEmXS3ECWjV9RNOb2CQy0gnHYY6uaKOfRhFalqGwx11u8hkd3Qb782qm6iVh9WjzOpVm+q9FTZ
nQKzb3FSoq1RUVbTBkQLTEDbQZ0gCKcr0iE4gppjKtI4XNGpUsSMoeJXuYHUX9ZVNjN51T7J2d6T
MoAWb6hBoia47fV4b+q9vNFaYFVDOWXbw4kJn9kMLnzPiE4oF7Zxn99M7fgmeHEXQzeD51yWlCMq
SWFExM000EbntoMPpaEgFKN3fG8ynQaTdzi/QR8zfezGLFW89sCwpTcMs+autuYx6UM+hzci5iJu
QmZoNmEah/sYutPRGdGl8k71fHIjGYsA5YfhhFHOnKJWPIWqNt/JEJyEbh8iaKlDGN+4YSk91Ucr
QQAmY7UO2Qyoy3FaTf1Ewpqpi9Qqi+uqr03SyCS8ngYKVFi4/EbXp9aP6tnkVAZFxrwwxu91L09u
AqMsE8mzsnor0aN61Fs9g9MVJTCE6CgxaAjIMruvH1SGNC05OCLtfdtXp5k7MD3rt1OdLUegU9s4
0e7YDAQ/XXua0dBuqtyrPyuXo1QtETGNPRgQj/jnhPWNKlTxyD80cS4QvMEGfZWfWuu2DktiQiVu
rKecjbFuBgu+eAKMbaeaM0dlBPHOmnSmn7pR+n6YThRo0WyG7c+wngzpBEPnrBnv/u2o59XUzhl6
i3U5EncXraHyoC4AT8tObM5eYLsZ1v/WmagTUOjQEQ2b94tZRbH2FM7HXZkYOzi+D45pzEOihXhP
2pkwMiGfrj+rUv/swtw2fq0hA/hozytzvyvm/YnKd5RIflS+Wzb1y3v2tXL3+YJfK3eq/othUXub
a4bFD1kDUPJr5U7VflEMU5tbonpGDU8ByPJb5U5Vf1HgWVKo3ikKeGrKc/9euVPmVAJVzbJUPsQw
6Zn9LZW7XwFKXyp3ikGpGYor8VYcCjyZvwdfIN7RxKbZ1rSRmbFxJz2bnpA/qffWCL0ute2D6quH
vnk/Mbj6UCjSKYNIThnMvRlFNR2gI1B5j5bfCPssGF+/iqQGobFDriPtOIdWmDDurkfmAw7+BsZB
b8ySAjA98cYAO7xLMxH+WR1ZTTpJatso3uEI3hlNMfhObQ0+icFFhXacbSDUHCY3rCDPdcc0lmSf
uDRbwyffoDeVQPxd1F2x0HOoOt1By6Hw6zGhB69mbvRda1SyID0fy2LdahqUh7kCr3ggtfCduZWc
a8dbRSVBQd05KjMP9sJ2S7xyOC4BNxTyAtA6WuwqsxwnJ4xpxUG1LFv0bJFUp94TzuiTwr8ldwtV
OnbpEvJytDPyIam+j0aXwd4/irFB+hIyM+Eh9P5ur2fGKjX6Nl5CTJkSUWqQT9t0nuHagKyvywnT
9VS1gZf2e5S8DhGJIP0SINtHuufwNnQOygRNLFhuibVnDKhsAdUXD0TLZh6UEF5+m0GAg+SuCpER
2nLISStWrm9U6i+FP58N6nF7ULuXBOrZAXowuK7sEYoC6P40iz6skcRzhgKFF2LQXk2Z4Ef7Nd63
5CFvc4mOWg7dFuThZXJYCCZOpuzV2NocgRwknga1UQ9/UlsyJHA6WNTj2sKwEUVgJgQ9k3ntwlRB
uY/yHSE3NbEDiXba55OrDOw7AsL6M4fAnIo5f7RhAcFALj/V8fx9OorxUiZxlQlBvvD4Bls31Fbt
KZW+wT1WJW5mwg1jUi4nhzQtyFfmah85aiFLr/M2ami8Nt2Mrtk8J/tvJt16KnutXA3Q08IPdYIB
y07MpCiuO2ZId00yG9iZMOsdHFVKwCghHADh5kkDKdNicAMNRn8yF8ZoykCr26QVXGsV09+Ef6h1
2GMht68QBBxy0qj5sI7pHMKkymj1qXhKZ1VHON9T5llBZzY1VBGL+SwoEVoxgiIduhF1gggqBUVm
MNnJw2lcETfMkptEHdFqsymP0/aW2ui0AliTRQtFOcLDKYobRQJ+JBWjpgMBFTeQic5bQuP6JkfF
O18MxJ5U/piQLUVH0gqbt2YGgIz+h76IK6V40YfqiC5Fe7IQPS5BlzkovlR3ENQoO2gSYvTCYrSu
IrjkAzpWc3+qVAXZ5Hl+9cW8/tZ/+NpvEKiq39ssiIgNcJyMC8nKTDuzWTlNYLgmUaI6UrmlnR2h
gwldtM0dKP8dvaj/O392Vb4Xt239/t5uX8pzz/f/YU9KVrms/+eelBPVMfSJL81fls15Y+rzpf/e
mNJ/MXFTEIpQ4YAEFk/1q3uTZ/ovOvzN1KYVZWaiZPof7k0S7SxZoWUEvpKnKDKH8ltnSjwm3kt4
JUu1Pt/xb2hNKQI8+J97xTIMheF/jo/mmKaZpvikr3MncxUcUxppMuP+gLWoK9QDPAI5hq0sdfcY
zyv2TQkNbQHfuga44iELNWttdU1/k/fqADsbo9g2ioLfMQTlMoJ3dgxVlAoH5TaW0V1DIA+1XlXX
TvfVbDi9MgEoO3opw/UFm2/BzGazhTjoNyD23xSM/a+uaeuXLH4p/mJ39ftL95fjx19u4Txl6eLX
P0NnVANJ+oNNeHw9Nn/5H+v39wxq///521ZsvoZa4g1+3Ypz4xc6nZQR57pqyCpDIv++FXmEog7U
p7phaPQ62QO/BVqSLNMIVXgN7NvEWyI6+4+NqPxCC4AXzIiLTNk0zb8l0jLE5MrvNqKpaJom62j5
oqOmEbf9biNOWpJk41xVAgMGer1fJ+EiBm+mXOX5sq1dQA95cZuh+QO1ha3NFmNLkro2RLekUG0w
ScXkomgVH5i7dcvY6afFbHBUg+qnTycB0RVLAwLiVs1tn9AnCaTDok69wnT0apPjbWWLAoBvJqu6
WLKvD8ZyiDwwQHrmGm2Qj2so6eKjf+gX8ekO3ia72UZr86G5y9/GF/1jfCkCSdud8n2cPJ+0JUq1
X5b2D6y66FT/8Aqdzf4o1hGd3UgD/Sd5zbfTu/l4/FZ9A56nP87eBd3xdxnx0e/Hb8dv3TsSz8xm
U3iB5eo2d5hZ707vp9ilhWqpcM7Dc7sYINxNqMWr9lQF1Olpo5wSn9SuTQM5XOjdc4bzTmGYGSLk
fK6H0wW4tIr1+9EpWWeeyswwOqJvFgzmU0lMnSF7sdal+1Kod9u76UPaW0/dJr+bHtJn1QNMlT7T
54FvrYAEk3o2Qizg52+Gg3062FHt1MgP88IfX/mLh8ld8NVI/hcd5qUNYomr/WWG8E+wQS5ZhXMQ
9n8/q/AHRgFFaQuQPgxkgJnOhgMssLy5gVp2MCoMdWclTC45WlU6bffImCzvx3fCpU87M9L/4Kcp
4r468wlzXVNF3q2qwI/PLF5NTy7U+lgLAFUHJ2fwNCdxEVh35g6ALad3Jr6o47mhH7rUcy+YJ6bW
f3wA5pl9yjPoBg55pAVQVHszD/DC1DkIwDGVD5JXfwKvuCEvp/ja31kv4xs9JuWeVmoHtB/WzNaW
Zna6Km/B7iAzGE4BaaP6PV7lFGThNeZf7/P3cA/7Kcy/If3Ae0AcqAmu4/vZYPMnfqbv/SKb/fYX
rbRRG1TRxUpgUmGS3Da9FHr2g5c2HoyGJF7GXbhpP6Lcle6lbXIzEPyTW67C6/B5eilHl5Y5WAu3
v0Gvnu7yhkLfpn4wMgf4wQaxauNJfmje+oAx+sdhHbr5DXRb1D5vyL9FdU2371R/pDJcOVMGc50t
aBqRYHtOlijKUTeIP6g3hh8op7+Wr5AQoFDE/ypq77u32Q5WWtiqkZNKG0ct72F3EEraaUDOWtM+
QkzLsotvyjp2kfYZqOExL3/bBgfa6QAW1/S6swvzI5eX+cy+/1zmP+MyX7ImIhX76h7/2dbkrzIt
E5yhPiNW1pkOwGj//uOrfqSfiPB1UCrh+6Bo13S/0K4wmwldSgoBknpxSO/SR545h3/GR8p/aDIN
JtE4V/g69TMXkeoQFcPWSbXIOzmj2zh3j5MX7ZzO/rEruvhBZ87h7/4g5Y+cHlBQkhIA1xqpye8X
LlaOEVSbwA5R1qSuZR2hsDQZvGBKZqHEI8AgGCwX5rwxKJzRjYf/GeVrAzXqukb2V5clqNmKUw7d
V1SuIkmDq5fWuG1MUeUbcP479Q6yvZLZFUwyvGWFe0jvRkXL/FnaZheu219n/OzDr6dztkBFkxox
XSUI31UHnjgI3keHbs8wgavnEJysdyg7Z0Lj1kbdkVGIpzF2xuoax4EGA5TC5rgtXpCDNV044C45
3T+8Tb8e39m6hnk2myc5x4fQTLmUGFJaHjKEHJ3ktr6iNbSwFspTSW5gXQ3f+y3cU9v4QgHt0pLr
Z37/T77k+pl/+3+95GLHnYd5X1ZcPzPMCAkWM4jDtaB6YYiT8m35QlORXt8FR39pa+mgzr96gH/F
1rp0rmdDq3/3ucrijc4vqinPqS2qM/HfmdVqGD1JpiHVgqenmXN1Fdqt/fx8f3t7oSrxuTg/+pwz
c0Kfxujn4nOgPrhpl5FT2bMVaNdFu/xeLuulRthuOATIS3Tg7EAKkGu3S5vYblPuCvvlZeV6UuCt
DP5RJjIt7UdITe3C3jFebqPHcyGoF23DH16Yc/tSj7AHgiYLjmjR3WD/EAbo9gg9XNOog/Ho6MyW
9QSzoVPsy1V1BcAViW7IMg/35vLHPuzSschndib8Fx7LpQ3z6W+/VA/+3g3zh377y8Y8p/XRo5BS
ZM6GQfsbJ7hqvi1xMsdAm9u0Fcfh0k1/Yb3ls5ue/mIzm9Wsd+uOUN6586vsroodXXHVyI1iF39X
qsRhdrJQGfZV79Ke4qEDzO8AZ5zbNRcO6NId87kQXy70f/kdc3HFznoE/+iKfe6AH5gU+SxSbuBz
7WHL1gLGl4+QkTipc1homit/qNCMQtPuSv/wLjkzl//yXXLxIpzZ1X/GRfijAuJcZCkKNX/qSeqZ
aVQTRHuGptQC1/12tL+V/hBsvzHk7T75iWu/h57duI1rXT07+8ZT7cXt7U51LPvkLtYn52nhLu4T
e/FjE6l+0lv81W74z4M672aCW7cYQeKg0LaxaxdH4xh73R796A4M3cnuobDlb83quEbiwm6fjC1w
zD34m1eeWTpQ63Lrt75qP0j+W7VQn+E2dYAdOtUiteGEvT+QnOwP3v4hc+RrwzutqJcslpIjOZZr
LA03dcDCunHAzI/Dt9fawTVQYX9cR/477OLe5DRu6b3Xaw2Rt7trSlOSR+z8DnLA1a5b+11ygiW0
C17PBTRsx3tG/pC3B2z7ZrnvDB/bnlPbq8Y9+NF3XPX3MGj8mHcFMRXEzuu1vrXzzbXlmp7uLed4
KNMpOQ5mOm2v8Vt7tuwdk3/WeEbjz504OGyKx5iPNFz9xtyJcpkczJaPyUe76vzH3hlXnM9r6rwa
7uZ5cB93lv1Iect5vL7JnQB2hA1yV8vBRQbBDh55aANDvL5aeZbN09VVJmpvMx8cmL3a3e73TEra
qKHZhrduPPH1NDipvX4br4Ad+p1Tu43XuuvOeXtQMP1Qc+PcE+cNNQk751W1W2zgAfaf1p29zZY6
uw4H4Q7O03aNZKRbeVSHrqLNutiINyvd2o+Ww6p/qj5gUAU+MTiIN2+SZYeAqUPnx+5W8Af447VC
+TDZnFbqlfhYcYRg4Pl+SG2QI3z82+5ZDw5Xlv2y+Ojsh4fZPnaT0Z7ZdrXJ7IprXHqNO3vyntNl
6xk2IzXLZ2ao3MGdVoNvbrnMkjPay9AOUNmyF4WzGDi/C3fCH0Z0X26Esyi+7ECAy+LuRGPSyzhT
TmDrL49BbF9t4Q73i83guddmADJ69dwsPUj53ME/+Z7jXoj6LlkK7Sxk/39iKS5dnzNHX7dVhVDf
5/URm+qwNa8GbyvZiJE532R3cud27qxeThvHUwPugcKe+eH1ZrW63V+4PJeNljjWLz7+p9H6abT+
exqts9jxX3lTXrIPZ2Hlv9J+KgJT8VdZKG0tQ4cbQQHufxZvSijTThF0+vim2q3dWSD8Y+P1fu93
XudN/sTv/GH0R5/ekyMeO60qvGT7+TzRkRKPnRzGYl6KpezLvrUCFOjILqQoXuSg8+HFXuJKXr8w
b/pFv5AcwyWgcef8jomo9T0dH6WDDscvHjp3dAx707le7+mr3nsJ3blrecKTGkGyHDzpFoDhpncR
eeBfSyd36dOQsxMxZEQ1WNNdYkf2/YvqvCBY/JniEzQE7zA9XB/xjjdpcH0DIzSBUW/fHJ2N0tnp
Zr6rXtVgcjZ42sLeXG8enw2KApG9QCvFfkD0y54+vTZu+m39oBMrUM8wbSLAk6Pb+85+E9fmQxzQ
7Qfum8dh+PkMKt7e3jInWTmJh7iznwU5watmn/zOR+uUyxK5zX3lomfjI7wQiKAATiY3C37st1nP
C2t9FsrH1hgVYX2k8s/qdVy9zrH4Fiuv4srFSq57V3Q4xTJqq8Fj+m1pBeVydE+e6s9oPSoUUUqi
8NjTFyCMPaZp+FtBfR1CdjdlwVXX9Bl+/fy3KkDHhmJG4sde46BK7PFsn7EUb1rkQcqj4yLdkvOW
c3d2lR8JaWb+RAia+tXm9CQh7Vvb2hUaBR4Tv0vGNVwi/YOn2Io/eroTEk2XxGCcDF8yR4W+C6dh
8H3yiN5ck4i78sBgrmHbuzIC2Z9RCMqWvc8cscMrKRyjYcLKHH2m3Bal4xTgabxoYVd3s+W0U/fH
TbVUNm3goG7qwvXiMOHD4cirYhHbNuG5VwWFn3v+sGx37W7mz9xixTtt925nI0O1ynnVcW2xhUXo
2bozJyOQJDB04oeev2fe0UUJwYc4iFg6djT2ceu1XIo1dScCUCWA8scz+DY5IYJ2cfNQGFiYm/km
9hdzp7eNu9NV59vxMlw6qMEG0aXtc9FUnGVlP03Fn9ZUyDNhCs6T3S9u4TzZZR6T2TcLUwGnF4YC
Yo6gx+CP/mE//uYYDtxLCjZCPKI/HQJhH2R35p24A9EDclARcAo38fNAcl57ElY2rbeMIZV6akgH
OnfycjdmP5vchJmTBSu32LbbYWk8jexnzT5Qh51WpytgBy53RegVPrMLIr/g7j05NP95S+1qZu+U
p+gGvaXVfNkGEJavFF8NQF8to91xSVPfsT7vHKzdJRiKecF9Clzi1/i67hMLWbMaKhBKAuKO7hwy
+e3gCPfYeforFIxuiVucfP0pW05YJQ0LqbrCToovw5Ftw+mCzGWGACuqeZnbBIkfcd1C/ozc7SL0
mIV3R36H3jEIV7GX+U1QBfJ3YXtTLGuBfU3cYxDditfloFPEc+N9jPMFUudWW16H7ZW/i3eQF4lf
8frIZW283Dm4Ehe8XzMYz7N+fWbzLp6B7Ac2WvwMV5kfr4DnBvzmE2OvcpoAQXdsbuFnfuVAxuGn
HFnqobjpc0ycI2N9Lto3HIGw+gcX0V0+k+9tHojzEZWLcMU4y+IojscXvzlOzuTIs8Qnf35fCT8h
Xoex3fWLHJMrzK5JAAGHmxM71+kyJ2bYwFRC/ICC615fMWxyk9xAorHEfONb211zJ6+YDvWtgILN
Z5AzktmLYAagkiu7XQApIusTOSlervPwGNhvhDeD46eNPrrtbvKw7o7wLgrrFS7EfhxZA0gn8EvQ
XzkQ87sHO7mBBpGGQupGnnQd+6kfeZHnJnuA97bkSrh34boqHAKka95pkQUhLu3kww3IY61PJUEE
FBrH2vvCVUeBqFOg6YMTSLzi5uTKzsbyyw/GA6giRFsmy9yTrV/T212F7u0R1E+QUeUpAusmCWIX
N3/Arx0cgpIT95ZXc+V0riQtmTlVIEa0t2agO/OgWjabZmMGt1sIjXFVVEIGfCg6em7tpO4T2rac
dMMFarySbS/ur4MXA35KfRQTAUKtF+v5crAfxBlaXBgOmcN3F92Cfi4ut+MG4Wjd2uvcI6Wt0jP3
c45gHsw9G9fX27ZJ1WBy7hcH/Dxx2YJS+LJZqqtmIwfKk/ZqvDbu6TVkZzZuurE2/WJJXn10JpFo
24pD+JXba0o57nbyn/zeQ23aiYg8w0AN4mtpxcSr53wU2IePj8zZv9FOd27vdy+JfX8/2G9EfQcW
zOkWyb2xc9ci2pPtyb4RJZbGvhOfUvGHI5+F3rxtUu7JCQ4f5ovapQziim1WeahNXoessMWVqoin
T2wtsaS6a/H02qfeFAyL4/rIwghbKK4Wo1C495zVjF36QkQ9G4BXlPcGX11FixUrKcLxI5d/cMRm
olvOFjo4iUOwzHY4sV9zDGxFnOmYwXFpBghebNSV8SRRGioCTsvZKa7unLgwGydaiPKe7c0DT/Xy
q/Dq4+ilBBEH9j7Kd2xNcQrCUDNnw0KKQzW8iLf5jVTsd5xiv5sZ+YS//Mj1nJV0tNKKy35s6JN8
VusqT/nMScQNKyJUcVPQQfnMT8YnkXuIG/q4w/n44ULxdH9y6zvdl13NkTcyBrbbhWuTv7fLmYcs
W7jQHHHvGs5WhKn6pvS/o/B+jxVzi6vPSBWrJuwYEatf+OmqC5j4whan+9N9F9S3mdttmwByA/5N
WEMs8foYYKexzAkW+IivEraOyJfaZipQgnyRZjCgpV2Ne+WWkYRN9yzv0KXdMI286x+PwWhLvGru
iRIpldXrObmBsIXCDss2xyasLJ4hDVLuWwNb+Ot7I1rlhBvNrsmYNGJYts0i9C1uMrFKosBIbL1m
Yt6JHgafZ1HO7XnNcN07xnJcY5mD7Db0xDG2Cwq2LoW71iOCLe5DNyPGpi79ODzWQedWxJ0x9g3N
F9714CWBhXlB5dM94bRhlvBfaschrK7ZnqwTKxgFzfeMpKZ0lT15HPe/SIGSQF5SDWUXUi4V0S2/
e1+sdE2pVbhOYZpFdV38iTIjLr8CyFNTjCU7ZSMSMwTx1YkaJ7pbfhFk3DcW5pEvL8FoV2xg4ZQ7
LgZT7J5MfbwjrEbv050HDGRjOXdgIX1zI4q05qcZC4ndechlwo2fpBu+iMQ7SqwjV028fPQmcgVU
wHm+uIXF7TrHYM9JU0OuSMY1zxz1On/EzC0PTk46w1qxE3JMm0h4STxBjIoGRsv7i3SnW85sBwvO
7WR+uqLPK7OA2sc1n4e1tIy4mT+//GzVB6jLL4vdDLBk8dCv9C3LJYrudvQi7XHk3uEWXgGxlXYH
11ry/bkVGXF0fnWoo10+QvbMYUGOs7NclW/hXNP7w1K6wTGv8/t+Ma6FYxYbTrwD/FS8owgqCEr8
wo0XIhmcuIm+k3k3y4bxB4b5sVwHT6xGgtFW/I3im96r2MgxQcEQRKSABB1cgnwzbburMljEfuE4
2XtHoRodGzxNxcoJMxazldsgQtnQdt7Yx1wgcbW1mygQu1pkyNWjuNp4RZId9vqdcEOQMn/ue2EH
m4X4s75MAuVGeE6RDUYBaRTZIM922HYXAsKLObZ2Vvz9mWP/zLH/k6BRvpROnJXrmf5up2ygGpcQ
/ArH0RDkvQgzqWwvKScwOX4hyROPf2kO/ExefiYvP5OXn8nLz+TlKyHy1+RFVEB/lLqcdXZkKc/D
uTDfQA2oSS8Dk5j4whDgpc84a9j8XZ8B3e6FMzlrFfxMwn4mYT+TMOKun0nYf30SdjGKPmtU/UNR
tHnBHp+PaMxmVZrPRzolg6N99j3KpWicw81yJRqrAjlG/9GmWEF3FwUAeoglualJ3XhyNU+hj6FT
a0K1hURbokApagXg9Cz39V3UZVPn/Ti3Z2+P04ryNvOSnh4MlA06ijgjoEf0gIG/iYKMqHn8Wmdd
i/z4Eu7r4pme9Tr+vGd6sf312Un/khn9N21//aom+VcBD6xoKvQ+ELecQ8iHuodmvW/F5qdaR71O
1NweHt4eTs53iqpHUBAP/EPpUk1fAxMc+KmK0rqo91GHWk7u95vJvqp4auNQVL+T7CugBCukfK6a
wLpuH5Vrdaduxz1sgF5JQbsCOWLSrmooLdnX19evGa3Ca6qamX1NKQrywtVsCSZ1NQWVq1Pq7/wj
1dHIl53j8gSYtXLF1MdIch35Nq/u7Wn1jBb8/uPjNrJvaQNwrJL7Frv7D3oAKueQ0tjLwXk8CNim
5K8f1hS+N519cN7eEgfsB50/qv8PtftAa4O6oC5OGAgnqJBO/BaPiLPfP3AtPq8R79z6/OAZAlSw
f/sx2OOPA7gvK3OW22dxis4UPLtglcXXmpaP823wRvdoP5m2f8cgzmNvh/bNaN99zrIHgJdtb2OD
f9mAoLlnRsYL7YMb0/IQbTuYyx2/oHmVeDGNCc4loeb68AbU5vR51T7AviTexyVd2s8W6o/22FlQ
PaonSR8V+gHGt/Lp8A7MOhhW5m38Yuxne2U/XjceYldjBAe8zejjbG7D6yNNtrm1bhkO1BQoQ8Q0
zfj9+GrQ5HMlsNiJ0yA7lDoMDip7w4OUtX/+8Qqc6fXBaASCHUDVf9wbZ4H6vGvMvjxwb5x2ckyf
9l20QHPnVaZn5IZ2vI1D5z73cz/zJDe9TW+jrWKLzh1cXoGoaQt88I+P6XPA7kfX8iysb+tQU9NS
9FboUGkOnShaIarfbixwXKKfByDGbhafWBOnZYxf9o4ggeTHwV+BXWJiis4mXcDmsymjsucTDhVM
DD2igRZmtqVnRNQEB/IzI6r2jw8fLqA/Sku+XNMzz54UEUJ4EscvugUWxyuatPQNtgLyc6JlK7oD
oj9UAFwavPBGwJd6OnGHB3o/4NHaK4FGQyqQ36K9LZrMB9rPop0u4Eyi/S1A9mK/xxC3eVAllF4I
G/4+vKvn60pDRcIuKDyfFgnw64YOZuPGm5Eq3YtxNXkLAfmxnBJ3T+OXVbRonDb0/Xr/s51GEVoc
MSSnn7CkuZuCX9OuBF6h99TVjBChoFH8UQbD+u3t4H183G/e8+DmukB/oLC5/7BRscsPFBPs/83e
lS3HjWPZL+IEFhIkX8nMpHZLlry+MOyyxX0DCW5fP4fZ3VFplKSMxtRMV8d0VEV127KRSAB3wcW5
5zw++7seCLWtOr5Vwre4v/13QuUb79Z4KFAX26+3V6CtVo7nRRTX5fE9GU+2/8PjxbQ2MmXXWbxw
HHnQ4R4xCOjXvdiWd/rAL0Cpi9czMOuHUFQJ4XivruAxHsELGLThBxJ8qHYfPjw2u+pw/IbwiQ8/
ftTovdt85JmD9GLl8/dzdGzQPInvZK6zEQSR6PR8X76zBbIuIM2iMWo2FFgksUlQWvx05kOP2stv
WN+xC+/kU/8TLf+vouXLN4aT86C92vwp5+GcM2Zasf9fZy3n3O4RGXhycP/jdv9ablfLkP5iUf1c
onQkijg5Xf8XidK5pJNpidJfJek8l/YzLUH666b97lZN+EOwdF22MYo5yKM17+g0XQLSEaR63sPX
Ecidd818cfmufuxv6QVA3rufQFLsy+BncZsgkwP2YKc+AEYfZldILy6gtQNgJcA+uN79NodO1ANL
Bs6qSBzWW1AD7/IAQL3xtjjiKupw6zJIP/jIvCE7nD60UVMH+YPsgocSNz00a55JZc9+Pe1+9m/2
9cSLCZZHwA9LBFp5dQpAr+qrbNgSLLKE9RMEtHb2J3f3eUvNNyzsvEMyHsonXD9wASkuimtxxIp2
IURdgPnMD1ubyAj2mmBYAuUCaAXc3tY8sMvfAWR1qG59XPk3yJHCC/kGuASUJ+TY0yScowQdBA3k
aUTkUIjS7N9O5M5+OS1b+Lf6cvxF5PfJzml2t5AiqZk9gq8DkmHB9cNH1DU+fsY9Gtg7gipIFN3b
qLiM4bE6eR/dP7Rol6Eh7iNnrhNb2PqDBziZiWYiXQwmo9LBTN4dLq8e397Ds19Ti5n/i1/T2Vb0
re+pFQoc3mRCSZRquv2GJS3uVhRpDhm81/et+PL98o4F377cRJD6gXe7vEPJBuw0+Mm77wA74o81
IWpoW1lh2X/lUX9pH6p7diMuIDJzUT0mkBW5eHv1thm9NWMtOq7Q0mu8GTMGt+3hGgW9t4e3X7zm
n+y8FsWGorEb5sJ7SAhxoRkILM4fv2/NZFBdCQn+twYC07nYEJobEr3c0YsDvd5g49sNPj2ku/d9
FfJnia58VCymGx5SOIc44GH5ft3LAOC0YJz28fu3J35mXXz9/jsLYqUr1qV6+ILWsYdzF+yXo8bv
C+NrJfgWaoMDh7BCdD2gi3gFKhRsWSF0ZUKUUK3gaTsZ4MkOv6OuergMInSyQSo6cA7fV1T3fuLf
n/fguvkggy8QEQpkgFmioW2rEKa4hV/J4D1iIRqcHlHHeyYBASzv+czu8m0V3jg9/vb2fJLvWS3E
rQgE5yJ4lQWT/+wHnzsUgLdq8dfb7XfGXbfBWRHgh/3Nl23zrEgGu7c365zd+Zob/+vbnb95kpOV
+2ft7tzx1Ryu+tOPr+Z0/z2Pr+au/7eO75no6Gs++J+Kjucc8LGSdXLQ/jIO+EXCPM/DQ5RLbA7m
R80D19Cj7R0x2dH3FO1JfdSAuAfFxk/wdeEjUpQP8Hc79FJsj1RnyBYo2RzGHx3b7x+ueWfImLHG
4jP6a6uwu8vRUbSiF3bZ3x6Zvd5Ve35RA2y/wfl9NFPNIJsCzvPRQSPU92sJtbzA6wIooPS4zHTo
6do8PDg1+MW4i78Akn64uyP4Hmz3nONbjJF3TfD8C6JldOU0Ox4+Evzf5XKOtlajHAX77EAuoBcc
JOgiwSPNVmjN9+yiwP2nOkD1CxBr/BDdHwwJNNuRHdt92/LoDj9429mCd/PM4mhef+kysFDG2Jmd
i07qBc00m8e/bhB6FqSV2y+hlB3cfiXHbpqttwbdxvgdN/j8j1esrQt7Rm85P2wxogm23oCvPv5m
h9/esqatE2frR9xG+9oF+Nnf/knvtz8D/mBcCp/QAgYQ/wbzb/GYgSfDPcPjoIeOqDWc0d61vbKD
cmv7NeD+6EhCWzj0QvHyvjVYTPhb6J2Cinj0N/Q+vaIIUNC/PXNFfCU+/X6ctPhUJZD+bAocJ4Jb
Uhd8T4LLLnz/lCDVQ2rYB/XusP3GdkaqfX359eunZfeJh2Cua5H0fPv2Aww2iOF58OPh+QoCT9j9
FIeh2p3b27MHX4tL/58O/ou0UaceSQuqnYzrsa2wi8d0fqtUbP9sm7alb/nh6fIJPUToJUID+THp
z7C/T9+/Q1o4eHj++BHUAz9/euB+KnAfji+3DA/9tDdXz8/P6CV8vAifLTzHbpt7BVV62HP4iBa9
DC06Lfrw6ggNbtt7bX71CPmv4IzPO/vttIj+7/XtzjstLdb/x2mddVpaWvIvc1pnMwXtjvmnZgov
Jto+JRSCNtBXOhYnTtKrOBZZucyIhYhSPcw9wRUe0aqBS7j6Jg4kKK/O+OgXKWe9k4/Uvm7GLOjW
Mnxk6tIfM/HASuFJCLAM3+0U7acjHaMqp3JXFFV1qFdwpNoUVKN2EUAA8fM0gWi/q+o+tEh7X43s
e5t24VgvMnLcog/8aSTnZvxiwvD7jG0tlavyonDiHo4TTCQj+nAByUnD9pIHyy3qgwMaey9a0IB8
+LaBEq7uEvDzn4nAxyr/HxK6kyloCV0lXXsRNqaAi/Xmot8n+61RbqOzK4ONFmbrG0yAE3pAdvX4
XAIL8XbaxLas6K0ZaFlTNau+SDvM4Ha7Hf94uN0IEd8dwOk3IEO5+XCVBw9nPvLcuutpx5+/7kcm
87e+tZZP9K2Ctq6Fb00PHTI54MK6ELUvlDo6wAq6aIW9bMQIYPIZg2l3hz6+LTWsgocaaIJsB4DE
coEt2bJfB2V/VDkAUnr++PZKvezrTo6HFtpnb7QsKO/a0UdE6+9bhomsDGknShpbSvt5F40h+Ija
4H4jWfzNBrHQRtsY3cntHrI1dl9cPG2ZwDb1aavHhGhE//jx+fH57ZmePcjbnp84nD//IJ/dUi2S
/ou29Jyb3FTLThfqX+8mz1mr5terpOBT0eIMVsHt/c3F2+fmzOA6tvmfG/woNPGGlR/xESeHMp85
hOgnhCRYSw8DpqApATFJWNzmn4bgZuuCz8LyrgGkSoFyDPwaoPtqgzuQM2yIpx/bi8OX/dvf+JxN
68jff51N0zNJhE4i/2ckEWei0XHxTnbsT4hGZw+J5mOrNRNuK7dDQkJQiSUA8iJbQgTow436dosJ
VvB13uHOHzkA0S0ogBSH+A5YxAhYxkf05odnMpOzc9K96V9hTpp//TON6f+Z9CWlyIBe1768rH9k
306VLo9//u9Sly70Ux1IhHucOVBK3bRV/6a6Krz/wq8pRMUd/BTaCPjJP0TFoccKwVVBoPTNffv4
l/6udSn+C/qomw4ZYBE20LF4OvknNFe3LOp3/2sxFEltiMESLbH2WTaKvpzBH+2kZRqskLz/lDIx
n2lUfHl4KAz9GkJz1yqWaa7dPWTHpXw/iZUkT8m8Ns8ny3z/t4meNlv+Gpz+MX1grH8d36/WwlNF
LPZgtOzXh5ZWUDVLee7QABLEFQts3g3x4e0Pe+3LaGbVCyLyKanFfu65B6IjwlGlbRbhfX17/F+d
+e9fRnMlrt+RNvcXsVe0tW8phRz640RyIm4Wb6jnCLrdQgbV0rXv3/7A176Q5k9bj7Sju33gWPru
fNWkCtKidq/S7Ewk3bb5j6eL6W9UXrZOZFDc2U9F705XYoFWe9gWPUtvnCKF+jtVhYK8Rd/VC3Tl
SlwzD6ROR3kmdzlqVrw0Ae3+0rpVXzj94uxVkoxd6DEvcjl9bgveTeBZT6YRnN+La900U0KLvWJN
49WBlXisujFbY+3SViZLNZbOhCXwmBNy2Ty7zpSd+X6vbSAcx2mGCg0oMXnL4OyXpXc/k2ZpgnhU
+RnloddG13xD6eWZ6Ll09gXPsp+k6Zub2soKdSaEvjK8p/mGxpqctksdZ18O7viRTp0dzPHqmnke
T/MMspzytmWdsx8aawVR22yNEOxtm8Y1nL7mDdicUG8pc3iDxlZ5uAgBncCugyntjE6Op7kDli9W
3fStFdXN4or7PuvT4WM1DNaz2fia9fceUWSaHS9aG1rtl8QGveqcFb08s0DbOC/Ynrft+0mC6DeF
XSq2xFBR9NbqMEnajvtyWmi267LU9g0/hv/6MdxuYm9qLTcaBsWGi1o0NciIalrO+zYbptnM1HQQ
W9eMXcznCgS4rFifCrmk72pX+E9v78Vra6UZ8lTMHp2QHkTMmoFh6aXLbxJ7abpPheMV85mles3i
NINOvaQtPLf1Ilnay6VVreSdn1B5Ts3tleGPPaMnG97E2UKwOOBTdDsGqYJ8tr+ItWnPBJPXhtcs
Wo1u43pE4EkPCqhPQ5mAnlFZbhu8vQWvDa/Zs8p4vZRLjuanHkIv+3LxZvSQkSVbDT9As+fCt5zO
n7H6Pq26+rKlTj3tZe6u073ZN9AM2mUL76k1i8jv0+yj6/X9/Zwl3bkmvG2eL9izuy3cyfZW/jg5
uUrcqCr7Ln7vVlWnPvJu9cnVYKW++7AkDReXZt9Fs2p3kdxHl6kbtdwesoth5bMfpEU1ETN7PoKn
T77NnC2dGJh0o6JPWvuyr9joBbmy5bnYvB3Ll5ZLM+klyRNSTThPXby0cpcn3HXvK2sdxVUyxFWx
nxO21J/LyuNfVZ1M9ZmVey3n0fWByzmJ3Wad4HdLr9y0HfvYRWZf+EjrvGHK7SGoh3wF7V8q2upQ
zGuCBjF74s3jSAahzBb42EdyssBLLCzXK6w4qlxL7Xg2uZHnluew03RbxheWV2jewBmHOetY50ec
rLLZrzQeh70Tr2t50frcXd4lfdU8t5Y9VRf26tXO3cw5q2+Z63n5Z69gjmNm10JzHF6dO20zQSmw
dWOo1YvV/9nO89SZOW2huY1SckGXOXcjabVTlAzULoOEe8kPI0M74ptPtklRKbw8T+woaWfvi4NQ
etcTqzLz2ULzGR1P6tyyXD9yStxkQkW9ag1UJpf+zCl7xcqE5if6rFscNksvGpYpZpeeLSX5PrcU
FpeylDRBnam2Ctgq2uS3tlp7ZrgtWl7Pp7rEIZIiEl5cqaDtWA8EI6iyDcPFUQb8ZGNWey06JaS7
V51D92IZk90qmnOPSq9EO6GlAiL2SZ138xr1KhmiFdqxgZBtfsYHvTK6o6X2gpLUmhEaopxlVcgG
mu/ipWFmh0pX88Wtp/Fo1qwRw70xICn9VCf2uaz1talr1kxFW9tzCVX0xF2GW7XUBLlAl9Lc7Nw4
mjmnuRpaLpc1suLKv2TjXOxi7tmRkTU7WgrA29FphwKjDzGDyCV3+6CvaGY4d82avZqt3uhiW62B
gRebKygNFK5t5kf1GnZOLEmmuAdVA83Aae7XSTg69np4e2W2FXghXui1/Dp20nWl1hRNlvMT185i
PNhD0dbRMLnC8BtoIZ+P7ljnRTxFHIb73h+afE/tpjC7jusPMEONVGhaxRQ1kIS+9HxH7fKlNnQ3
RxToibuhQ1XG3pqrKOlL+zorK/e2nUuzqf/hJa1jcVFQPkTQOI1pKB3Wh246F+nu7c19xWiPD44n
k3fipC+sFWWets7mq2JIhhsVx+dEU14bXTNZ1Eetkap8OEiVTP0jn4hXvnOkJ1Kzc2NrVlvQbOyS
kc1ICdUaFq3zZfGX+szBf2322++frk1uFbbnxeO+K1Ma8F6xoPP9c/CI10bX4i9vc5vFuTdi5a0v
kiG/q/053pltqxZji3aVltWLv0/dZh0LnFGYTl23VseLlZfSce9PKBqzbfTefGG0AFsQ8H2UPUaf
cz8NFehXAiFYbnZidFHM1Ha8hjCC0W32s8ts0FVkiWFlS0ckFXNVelmCwf1VQdTB9SVuXmI2yw10
kal54G5cLgWoq4Z4Aj3LyAIKahSzEHV8rjs57VXasrrhBJxb41oHU5r9VPlKDVdds9N+lUPbpBM0
sIoUetC288Uae2Y4uGanJHYkX1Jr2LsdgYTSnEFvHNArI0vimpl2vT/nyITVPhd+Gog8KwMlmWs4
OvvVxbg8t5LM8jF1X9HbHs8j97GblFdmc9fsFK1lrLYxcrRS2fTBWnvC2VmD5Z0TQX7Fhx17lE7O
DOtmv1JtMkaLXdXg/uCtE7UTG34zmr/ehk2zmMlmrhBZ4x6yNHkPaZciX/Zmo2v3YCXjlieLo6LB
519pzh56mz+YDa2lwnO/5NWyWEOUpdYd3OOXhbmGtcIjIvNkzf0sq1xau0OUT6m3U6nz1BRxY+YE
dIqKuugt6XtKRVY2ADWSuzcu64jZYWeaneL5dmr72bP2dTn/yBb6iTnVGST1KweRaVbqZVNiObm1
RBi2H4KV9SlADD1PzFzvEWB4suhj4qi0sOUQ+b5PPtsAgWZBn63ULNPQiXRUVzJSxo2KqkaiAWN2
v6dZGxsuuxZPYy/r3DGTKnIWCUBd1WLqxbmX11cWnmr3Vb8WdtZa1RA1cvBvvT6ht6UVt5+M7Ihq
JsoGNshBZjiOaZwGvJo+u15mtqVHYNDJlq524+dxWkCJxBl5QL35S9l5ZvXkYxfPydj2ZM9TxjG2
lfdPtlpuHbu/NVsSLZI2UxwnA0+gwBFbUG/K45tsJYb1AZ2IkNK2dVeLWXtB/HfV4n7x5FKauZYN
DnKaTVsp8nTZYE3KtH5okuYQV6mZJz+Kr58udzstfEYBf9+s44Wc2LXtmEXQYw31ZOR2cQbRtLjb
iSq58Zo5qmVs9sx6LEKfDJ2Vw5wqhUm31Yd1hFaJ+9HohBDNJEs/l+1aYBPttPguZ//BW4WZnzrq
3Z3MWXVjMS+TGKKlz+nTugwsyhXvd2YT16Imr+O5zjN/iHoLUAJWFxd+7H82G1v8evqKMusdlxJr
72TIbi0ivtk+NwxsRLNJHOyuKwlCcpqJOXB6G5ozvjuaGQ7RwqbXj+jhd0boY4pH2ew8VLHN1kSz
yDRJO7tLlyFSHsAcE+/RkteJJ7PBtcx2wnvXstRxv6dpezGVeNvveD4YnhQtsZVKkcIqMbhXOvdc
tb9lNlTjzSauhUtAyRbSeX6/lxW/dzD2rEazsf9GBHtiP3TKXM5nirIx4+RGeUl+1dmzMFoVoOJ+
PeNpb48l8lkcFGcVwUryD6VIjRIs6mu2OfvKngoflg9OpyEPiR2LZseQAWVGrgXAvV8n306VHeOt
ZogSu/1mTeMnPD58MNlRAAZ/HXrknEjBsS5KJeCNVEUWcI+5RnkE1ZFaMh1d1KNnTHye71VDruax
M7NQqnMr5BX6s92Ug8K34LclAId7D1xPhiuuWahKJLCRahwi0pYPtgVtZZkaJSlUJ9iQjlUvCa/6
CEraLJwqKkNq589m26kZ6IIXhd6rhh5oBvEl6eerzHUejYbWgVWzHOLCY5aMFloCHt+43aGucjMY
BtWBVY0z1f4IrFCEJ6R1V6/Nncv7cxiDLRr8sUpPjy2mJ65FtQwtTnSSUQOsDSS8lbSurZEs781W
RjPPyeLwirbCjo7Ljx4Z3Nx7382G1sxzQOBJW9H0USGS93PbXpKqMjuHOpBqjL1C5KUto3XsUtAT
J2xnlfVvZvPWwme22nEv56KP/LQNC3u5q7xzaef21V/aTM00Jwv14LF1ZZRWo6MC6Yr8thPtHEw5
U0toNn8tiDpFPddF48iozPjXMrU/WW1hFPypp5noDMRjKdxYwv7H/mLsJQ3oaJs91VEdLZWw1Mkk
Z5g4KJWr0aoD22o/Gi2Kq8fQuWsLSdI+clhmT/uVqwUNZ16ZFmZB2tUCqZ0miae8Ekdyth6yij1l
ndldnLqajZaZ0+HCjKHjxX8YSPYu5sLoGYq6mo2W3hJX3Yg+VR5XLLI8NjzQZMqMkL5Ux0cxdyTO
mOEkxmRdgkV2EbcN0WnU1cy0mmNrmPtURiAQABXT6B66KTGrDlMdCzVIWynbx5LDPV6PC7sundnM
ho4kVicO3Z+SUuVdIiM3TurAXZdrX2Zm72ZURzr5OCVkZoWMaDPec9rdSDKYzVtHL8kMrxNisrqo
F96njMqHsuiMLnFURy7Fs10VSZvLSGBlAh8g9KBbKs/MH+popIHnnZU3PhjMXXRlS1Y8KMv/YORW
dCgSRD/SpXZIFyUZr/JgQqFir4glDBdGM88894FKyxfYjb9UoaeEeF9mZDXcUVvLn3NHxMDaoWHY
lyykvX2HSGr2ek51GJKyaq9x5gbHpfFtAnZ2byn6NPD8sTCq4VChBVNggYmfzDXWPkknN6xRPIvi
2O7M3hGoDjdaCqU8WcVt5Fl9gXb+qa2ele9OhpdGHXBEK0bsybfaSKZLv6sSAdqiPnUORidTBxy5
7jx7ZCRtpErBQiIAYue4/QZmo2vhdCiBwOt53Ua97YJBka6s+FYsc50Yjq9F0zmTQk4z1qZJ8ybI
hurDXFKzmKfjjUrWTJXlKqx77bUXS0/6w1Q26YXZymgmO/KRLy1ESqM8dtZPpIkhqO167Tl50s02
X8gg9R5TDj/psAXb6tdxB5EX5XE7cOJGdIYrr4VVPMYVTd2OWHneT5dSeh/SrjSrzaP371eP4xYV
A8ZYtpFrD49Z0j9MxfBotu5a1pvEy8TLMukit/a/1s1Eg9S2z2FrX1t1Le/tUDL3LFW1EZe599XF
o8KFKqrR7MjoQKOBWPOycgc644KBoAvQl8BaLHdvtDA60kguFt7oS4zujAvEd2h7VdTnUEzHvOKF
46jDjLpsBrzOY000iiKJA7wW53A2bjYXYVL5SXFRtcv0qKq+vOQ9t0Q0pGnnPKHFze3ubd/p5aPv
VuKiwLtkc5EXtQ1x7jJDMT6ZO49MwWrnnfwwdcxSIVm6uvjWpKnVhQKJJdtRB7X2vduqWe1KiipZ
KPBKPV+qzvIga+3OqX0ZN/m0hJSgmvDZArJ3OVCe9xA0d2eMOZXZsB6Szk97dNuxVR0qxuZ1148V
r7/Orm3H94MtrPx7T52ui7yV+WMkZ3zfXTuszj4nowOVd5fRIhSLm6iLhDaJfyO8Gn1hpFshZ+/5
ENBhQl62WS/XiDS+txymqhzt3SjtxNmP7mSjhF2mox0mZVuB7G30/SX0ZMbdoGoySa/7Lun7Q0kH
l1yvWO0pdHgxXq6rVd3JeiT2zibjuAZ5LOP1saR545plIbZ2/wA7lxKF4k0knLRB1ccKWMJ9M3+j
I724HS9IJMs2SkX1E4Q6j7GbGc5bz2/wEjOXDPN2VBz1fnkVO9SsOKjrmDsjkCkUFaQIDb5zEFs+
iIBK2hiuieYmJUm4KPBoFyUsz4O56J5FLp/M3IHmJ3O0t461S5pILaq9QzdYdtHwoTJ0ZZqjTEVG
VM1EHyWysG9s5K9A/qvhi9HcdYyXrJJxHNuxiQovUR+l14GsuKq9wWzZdZRXV2cD2kT8JvJRVA4c
lt+ka2LWaUZ1kBeBCTu21zbR0rRxtWvIlEdzRzLDW44O86J1RleL40SKpHLmPetrBZEvyym6ndni
a4nNUHVTbKVDE+Gh6hkqvleO1Zt1dFBdzaBVEP/pFreJUuIDRzb07lyG3M/Zs9nctaRmdLqVj4q1
Udn5qxe4Tcfxxu4xZobFoFyz2KmtS0rmBAkCoTYY+SfIwGWZYYKwsSGcPrG37hTna4IQjjcaGQJR
JsLWmkhktjiazU4ErdJOVjfoqi3LK8FHZwhEJ4UZvp/qaK8+rxMAmRq44Vq5V2nNyVfcaRezUrAu
ReLOVbdWPfJVlLLmy9iOVeSSwTU79Lr4CuOl8rMtOuVZlYT91CWBGqrKzOHokC8q6axm3JMja6n5
zxRo859rpSoz5CfVQV8O43We5kUbOcIdrcvCr6EFAUoh58zb4St9dVQHfqG3FTQ7pVdHa0m5fGqL
bGzC2K1Zu5v6xnpCw9mdZfllvkMWV/hh4uMyekgtx2kMd18zbDQFC6Jy5J/T0qVeaFU5CCiqtG5L
s2u0DhAThK+4s2yeKR5ofF1lCfrOlm4ZzhH6bcnICxm0DhFbiZJor2V1xDnNimCe8skO8sIeDRMs
XXVO9Gsla4YPWBQDbHlVn4De/83IdegosXKolsFXax21EuSHc8Kf18ExnLgOEku6lfZ94VYRcttD
yYorxnqzEoCOEassiyQTGESiwR77sLBsPDVM63uzRdHS5SEtZUKnsY5iJSFvmLIkqJzMMFQetdpO
yseTmzV1jR2NMjlb36t84r9JC+HGbO7bKT0Zvc/turFrWkXIte7ccb0uu+QMl8srB13HiSUz3hmF
bOqon1l6RUvpBUnWTGZBTIeKTYXIvLHgVcQLrwH1led1V6mr6jQ0WxgtBNvQsOaiJlXkOjX0Un3v
orDpYhYHdMiYbOskif2sjnywjd70srJDd8jHh7enviVoL3gYHTfmT8UyThTxvVztDik/6RN/XxLa
NHuBW11tlmPpGDJvETF0qpImIooPkM9whnwzLeI3ZrGYaDXBysr6bvQznE2HPaqBvE9obHbsiWay
YLIYPCIxd1TXnF0mUcpfFa3NtleHkdU4jFYBVOCeujJ+Py5W+1injlk3E9VhZGVWU0VYX24+2Hto
K+5EQ+Z4houuBViIkVQkruoSj+GoSjSd92DZSWa4MOxXb6OWoV7UkpVACIDCKUTzYfdlLf1mNBxf
M1oQ0sRxO8gyWqX7HbWj28pNP71tVK94M50lzB4JXqvRIYim1SbOg65X48+Jd2bUG0RnCctwfavT
eFv21otRcOy9y0o456S6Xp480QFlDcvVvEpMPk5SlJ0og+R3MZtFKKJDynyxuovTo/5Gp4EuuzoD
HiHM6zofjYovRIeUeeMUt8hsy4imYtl5CSH3Dfr53pvsLNT1fj2Ui8hQ4Zo6iBPTZG6uckLJHWOt
o87Mnr/sj4kOLBM2Z7MQCkdHKKd611Faq4usGDt5wEVMsYPj26LfdU45NzfWglvBTevmXfWF4eJ8
UIKtl65tLU7gr7ECu8JiFcW7qoYKeFh13ZKFa5LG6/cmXjJ1qFvE3FA5+fwbr2z7emzz4WrJ0vHA
YzVhCHBgQPagyuz1KaXob3koNp6Kpzrz2n6HC5sNwaRKTmFKgPy8y9vUWnf40312y1ncjEaJJNEB
ccA1dmxrSN4nMc3vRr/wb1jGErMAS3RNpcYqnAbV0SJiM/kpWPfg0+Te7LhoPgZ3zaWyxFREfAXO
tmT2JWv6c0QaW/z5Y+gmf1DMUlaVrP1cRF0Lro5L2a/ltPMXoB52E24IyaXwRZkaVdeIDpKjne8I
e3SKyGotsbeLqTysbZl8MFonHSSXLrHCHZEX0djY6c6K109Dzs6t0ysmpYPkKEkyVUhVRKJU2SNQ
1fY7L03mb3NOrTOVzdc+QksRCETdEtZ2EFWbeSF26dDJLgtGiWL7ZTaho+3MpfqVLfe2zz/JwAFP
SNQoSii1ZUNRHJQzQ6kxt8p9Vq0eC4HoNqsqER1El6SoncSyxKLVzALQTXyCIzIMYJ6WN1ggHEEh
oC4iiue4gU+HgdMzDvq1ndCyBpcDy7miB3dXJJ07XPpl7xwaz8e7v0jGkhihC4in2bWDsUWWuRZo
OkAkiF735LPfuWatrUQH0vWL32XZIvPIdZ3hAMy1F8QpNbusEB1IN2YoRXJF0yizPfvQjku18/zM
6B5HdCQdES0tS7eMd3TMrkjMA7sRZmuuY+gWTsq+GTD0utr72O8OVcaM7odEx9AtYF3Ler+Id0XG
rl3Huu6EWRUPvLS/WixghcTFWYl3bT51V3nfD5Hl8Ecjt6lD6GLHTceFWzjsNOn3bSvtYPFL+2A2
umalxC9k7BALig1Z314D9fqpSxYzcliiY+gS4SbWyFQWlQsrD8of6gvSlWZQVEjp/rrq1jLjPaWS
WZTlebdrU+/GcmW/N1sXrSQ+56RTPW/83VDZ2XxgbPrQyqIwKypCAvjXuaeNP3SlXUNPeezuihI6
Z7IxC+I6lG5J5zmpEiRS5aCyoFY1CdfSOeN5X7k36Ei6Eej8FR1+MKJ+hBqLL8NWgFHYaM11KN0K
kp5+HNoMXUsVVJGTtoHAiqx9M0Aa0Wm9/GpBz0Xh+Gi0alYWeGUsr5u5yMz6IIlO7KVEHddux/1d
NUFNtHgACuDMyhzbNF9IA3UsnS1WCnKqJI3oYvHxmmSVgwajBMShT2BKaqLM8VdorXRj5ewFqmtT
2A2FM4KOsxXLoVM+6fZrSxP2rXIdNkaxxzPXqAJPdBTebHUUvBvDdl2SQ3KZceKpfdoXfW1UgSA6
DK/OskF4NHV3s0wFHNSSqzpMHUG52d1Dx+HJoVDrGLdqr5q03VeeDQ073zaqNIOv9FdTR8rm8JZX
ak833q/J6dCpbbv/zdmXNUmKo1v+lbF+514hkJDGbvcD4B7hsWdGZOTyguWKWARCCIT49XO8bs9Y
l09X1bWwqpeMhcDdkfR95zvLm/jV5NL2y2RrOlcOF18XeDcjDX7Kx56+jeMHZ8nf33qqFqjhl2E5
0DY2RdLFbQ5E4tubVvslCW/shCAkqdxhpUrnIoog4NpS8rZz7dL0qwbXlKRR4g4jmDX52Nn6oc8S
9/q2ez9vj/9SoqfemCTmkztEElOPtNvrQxPYG9+YiyO5sT4eMYh1B3hU0qdBb903TvbsbWXQJQFv
Z8pPblnnwzDwvoBzNRxh0uptrieEXZzJvXTJngg2H5pss0dWOfiLR93bZuzk0u0r8TTZ+87Nh8Rr
ZFxn7gXy6u0v9tg/ONouOXiLn2CZlYX5ELJ4zzvS2SLr3lirXFLwWLfwKJnwru8adi3ehV/Eqrdp
CXGG/f5pjHajp6pPlkMN9UwpvVIF9uO3De/JJfdrhwyialYUVpmh32adPGtF3yavJpfUL6UBKY8m
XQ4NsSTfDK0OVQUa3Z+v0j9oE9OLVdrH3US7MRFHXvVsfVKLbvQxcNrbY2oNTsE//zN/9OBcrNdq
Tao0bvEiGBVRuVJWF8O2vI0JRlL6+w/XqCpzjuPqdT00pQANrJBj+PG2W79Yrl2L7QB8RnswmwlF
o6e2nHX1toPvMp9OmpQ4zRhyyrtlPWolaA4D4/1tJ98lEyzohPPdentwau+P8dx92OOWve0jveSB
7Uqn+wis52CEygrdb20BSurbaP/kkgg2ZCFzmajMIdKRLdrdDHliwtucm8glDaxK097GLTeHxk2q
2JnuCwGb/PJNT8xvkPa/nHxLHAA521oc23bYX3ZitteWDH/lW/8HS+mSBVYl3scLyMoHZmPoUc4F
h6HxX2GEf3T1i4WaxjHg6iDlMY0Ana/R97EfXt72tlys0i6mcYX8jOwIn6+qz9cd7ESntvlNPFZy
Sf+K+zEZd2LlkRk9gIDbblzd8bgfxNvW6qXdl5nFgireyKOc47yV9KYnb6zELslfMOKaXKC4tE5x
/J35EMPbCInkkvmFMIimUtkkj/vZ+qjzcVqkSvi3FQSXzK+W9MrtYUxLuHBdD9Y8Ef42N0FySftC
ZYMySeu05KA/tEN0lw7Nuzc9if8f5Qs2QsomQ1pSvuj4KjU9dNfK6+XD265/Xlz/sgEMJp7afhmz
YzrGGyzU0zm9OUv1/spP8Fy0/JtO99Lvq4k6kwpf8aM20XztqnXVD3NG6voAnWpWnWq9e3Xv9up/
0Fz/Vp7+uz96sXyzQBFC3U492tbND1sR901PzaHrsOr6o6q2rs+nUSOuJh+SCWf71gY7ZKexN1zp
IxrrttN5v3drOKkqRNXX5Jw6eDUQUFq7PGnD7n2OIsdMdx2Phblf58rH/LRFaTZ1ud37Ompyksgm
qXPrMoNCaOT46HImp7H+aqzSS5ynXdboU7J3sHsuAxr6rC7DtHpbdCFpt2dYyPm1yVmHiB/YfIdm
m4c8lkvE01wGWMN317HpOKzvNTBLRMRCV9AvuME5G4cPhmo0Mm3Wil/aaHzZLlO6lhx03yRf8A4h
YXv1tLnaw7IhdakjyTx8HQHaZku+WcT5+pwJXqvPQ5N28ruuFwT9QMi5j1bncPtqw6czSe/a7Dps
+QDTqLnwvpnjrswgnKwOO0Y29BDRapuLSuBJk8XKfWC6pOvOyG0sVi6PDVt2DV3YNIZrpAQMRcbN
yu9bsjSiJE3ik0JlfEIVJrQohYYBbr5NNZ8G8DfbUdWlk+j3swIIyVaPuLNpsFkuKM+gG1mbqyrN
UDZiL+F6ucGnNaomtwKVXS7jqNflogf6ZXKalz7sW/Z9afaQHI0dWfewWyr4q5polj0krkqSu71S
YqnLfodGJT1Kv8RwRNh5tvT3UGgIfF6maQxuria7rJcjgasxqjFNxr27DjzZ/LdJ6Gasi3EFGHzK
oECSL/GWwYyw6IcUSWK1iM42kP3SDz6CimUHaQsOOtmyLoeAz3IcT5QBSKMn3g1C5R3v5JF3aihG
vnltgaaEaF7PleU63xJk6h68xR71wMd6aV+2jdYDkiDqYaSnle1JWoy1SilcYlXoS/Q1SnwWLhnG
W7ntaPwUI8tmc28cwPxcCpZRVFDOJUlSIAUuad/FnbD8CIOVbrsdqI+BahMHb7UdY2a31tBukTBz
ByYnh8ka6ZdvtI+gmbFrlprnjOlYlKqaWfsNvY/osWh0Oq7l3LJxfugWUvMX0LMmfWxDBpmQHMnI
bnYW0e4uVr7bfzRDPy5QzNhoTB8mLFp1GIwK9GR03E4fVaQFodjeupqzPNOpNA/EuS7+lrZVJUJe
1VLXV96vK7shtknHT63ngRXwvCdQo9c+iSWsnRnvv1fO112dd1MnvrGET+Yj1OW7KjBdwtkFnccY
7sHqmwV+eYzS72Nr1/2kqQnhpdtJHBdGYSV9b1M85td1R/cHJ0l9JHQS7aOwS8YPRDRGvZ86te1P
HgIPGmESDd8AUZ6diPlp9m4YfnWY3Kjblk9JuBrHtq+uJipje7tMMqNFmyYp/Sw4TeWP2HfVAyTk
0Q3GSPt3SFt03npWlzUMgqJya3bhb5AhsSJkWPLkUy+bVJamh9LxXRZUPzzEddXEJz82SzhEk2q3
axks4VcZ3zrykfCqq96rSdaILA0ugidiS+QMEY3m83qz7jOz9zPZHTklhpv+A4I7qvFxYTJTR6K6
MSvd1q7YOz0TVh3Bn47t/SRX/r2HJ8BQVIAM/aPaiMVWosbNHzgbna1LgmnVetu1MDg+VvViIK+J
srV+UWKW6UkbY3juqsjyb0rJ1hT1MHeuzcUQVwRBR2myneZez650npKodPNA43zod28+J07iDkpG
6hh2hhvuoonq2ebtFs3DYThb8uQwtNu7h8lDmHZgCO78QknwHPFq9QBfTkRB8HuUS/XPCks4K9pe
UV1w7dn4MUwJYzA40hqWZ3nS7Xtz8g4q2ZeAfDpb5Wpy2Yb9fjd+HPPW4Zj2ORDvdf7exc7V71e1
y1vkcFicCh0sa+T7Hpc6f5rGLfbAJMe48zB4qlkOAejArnoZy+6wrnXSh7yOndhv/TbXgC42ZFnJ
a1IFFIqQsyl1mhG1FuW7bZrombPO0lKlfInKmayxLLOw7+2rJXvSXq9u9/Jq0WNUlZOnVbhLkJjz
ROK5bZ4BH9HQ5U3fO3mEdXztbmSHNuYhABcTx7RrcOi5qmIINtWp2u50TdquGHcbuyI1NosgXrBz
1XhI6PY5fu9Ip6HIGFLnnpoNU6rrEXPj9mGE3V0z5WtIkaIDc/F88lbGpziRs3tk8xQNX2mzif6O
98mMB21Qulc/kl7seBw0fNuQyVuLZj3ilW3tgekunT/wblXVzVw3bXKCkpb394ulSPk6YE/qeYlw
pqT6ucMvGcbms2rZ9Tw2dQ2CM2RYeFAEzJRuVOuCuTatTkAcpiASk8NsEH2Yry4M9HmIpLhZdS9f
Be0A+MImnVUvaaz66Beo9s9n0us1rFRoOLpgs2fQP7df4zwRX8YRDsBibYful4G45lVDhsGuObbn
OF/l1IXr2A8fO5u2JeyQm/foauCRtJMIgYS93XVWyI3i0dcEgQ0Pq9nWwswo1p46irHhsXYRLX3b
lBSunu94Nqz+vt9pSMumaWf2rOUkoqMaI1OobaQ50iQIHgPt+4IsbJ+/2JaiLRMtjFQKh17wvnXQ
fT6pFG6KJWhO1a3HF+73uq/LBrUTsAXaJVvZpjZ86qytXaEhbQt3sARMviprtzxt+b3SHTmt8xwl
V9DZmuQ0gYF1LTORPu+xhhmMklj1LyTGWswljVY8Dz0rKMW5T2TbDCV2nXl62KNFHFYhh2Ih1Z1p
I/0Bnr3rY7Zgiy9Zr5OymcbvO1FTHnTVfEG2SnuX+gC3cz9jJHLdcRtSVBxuG0NJLEvcxymuIR9F
obUz2Bc6OA7Cq6/Dc5CPPkpfKLJiaNl4Ew/fxZpgv4+g3bs17QzKegvScH0rE7etv8CvcUhKx5R1
L0lEV3YrMrdvP7JB+2O9OlCXcwWD/kcxOa6KaYuUead6bIZfklFXuZ0jk6hCd2GBo0pVp/2YdzYz
9c1OY2dLcI7ccuVnru+9RjH4a3DZU+J2HZdDG9cab5WCpL6X0VQ9UWOq7Qhi5DC8B2fNtc8wT+B3
ijTVeqWnEMJDBvcGU9oNg/lTCqucNdcL9TRPtmlSn5bB1uRLo5L1sU3o9GSs3REJDwv2ecUQYt/4
9zFupvjZIZAx+pRgFBZ9TDl2Utg2Ocegok17zkKRNXalRW2QQHujmt0W07RkwLv5slRFtrP1KNzS
tldoTnZz78GJeZI4bDObr16DalWzByr1UIQMiYm2Ai0P+/eSR+1SgX6sloLaPTtsXDanoJui8sNn
jfiyPNsaf/Lg0bXj8BFsvFCEZEwLqtKOw9zEIy7BjrLH8QVBl2grApO2JZR1nxpU9rNB7uAq47tm
cFEolVXkmnnwb0OFoWg6cHeIofst+t5OeZMwGEdYPnxA1fuFd+xxiRHMEDss0TScmdiabqg/+ae6
kfdrIotxirEy4phcqa5fh2JvW0yPIpI+x9pPJ0yCOpvHbZ9cdamRxQKJ69NMenETtdlgC1KPD+gz
3HpF+4zxFZ8Z0dODUZOCfD2GFezRyLYf7xNtfISzAg4Lt5LXSdmOk9uOLG7S9TEeiIWhMwb38iUV
g1fHtUf00tNEVfJJzIgNKue0ArYkmsjxhzCYKjsS23r6iIFmMryfHd8fWdr38ZXpxzHa8vkMXwwp
dlwoLsCBFFdrbNCb7EMtbytsmWYrRJrWTwHMqqjYOFbv+3n3EwT3fRJTX8Ams+qKTMaNeexmYJh4
8+p+OiQBuu3+CAlkfBBVMgylJRU1RdyoPr5PF3NOCubzubgWoO6qupBiZbTUy0TiBReBZnzQLju0
ooc1V75rSGNfDBSUyWs98/HODgvK+kLVbVTELawH8eiKbc0zz7FJ0AXeGtc19wZFZbYR9IK1wyQX
PgHWI2MpSSN3anAz5N0yYmEWlPGp7IJahqtuw3nymRHr1yPNuj5GBo6FuV6cNokoQ9ar73JldT4n
8X5cxLJ9GoZKUbQ8rGrnhwVsPex4FiV9c5M0xmP2X4VHEc7Bu7vdk9tZiI4cBJKTNpRvKHVLu6cJ
e/X9GtWnjg/MvSx9Fa/vB7vEBWZzE/0S+sqvBduaqDSd+iC3ZclXE/0MHVRcIyY9ud1ada2cgbFL
Cl0/ir2k2HcnTZ6hIZ9A++2enSX0mnbUX23jIg9eZ8ltl0j5sUdBVWyh/VbDyPoxBqT1pGLKa8QU
uGfm15txxMlwI3wdfsSmjV+ngQl1TRsFecHezru8nyJqn4iH/zDs79k9nEOXXPAAF5WF7FcoW6bX
GpCTfVojA4K527JiiUC5qCL2KsQw52EU9xhDwmMAmbuJzWdS32KLW0/BCvoBu3t96GjLu1zrzYF7
g7ATynxU1B4JEGWHpYP3Z/HYM6rmulmy+oAHA4FhvA43Oxc/hKjdu5Sm6Q0nHR64pLdFQ/i7nln9
Id777VFw076riZlBpFr6rpvyjTTSz3mN/i0cA8IXwzVfaf3K483cuDYIWbbDxAu9L/t2HGzLbgII
uekHH4nsue59gqAB6oYsuq50tvo+r7BWBIwfgiI/GlcF94ExzkO+NnoTICfHqw9lc3a4OPVh22EE
JGwcDLKip2nGU7Y1ydiWNV/j6GaNU/gLQCjtyY1VcSUf5mib3XGFcwV53XlPeSFDurrbJTWs/oJe
TE8IzaARvTaNadK7dlt7xBfXw4qtNTZWvCZLb8jjlCyJOcB4JAww2Zi5Oo3RKvvPEVYmQthYaFhT
euHHJQ8AzquDdEvWFLZH1e3zKomSpM8DC0vzfRMsme7WbVz3b4hZ8yjwlRMMp3ePhcxM3kIC1x7g
C1XRKyv6pn23xUCzDuOQJvroMmx8JXr0OjtNZ0LpYco0TR4hE2vZLRjhSVzGcmPyFEMIuP1qcIrq
x2V2wpAiyHpVN/M0J4TnsMgRqP/2lvbhHcCejALXAQl5v53nfsZOpIYMNZTRWPrPHeAX/7ljnTyl
I4a+yax99jmeky76okEZAPCzjQwZohirqAJPByr/vFrWDgkwdtnKVddWfORwqXCvwisiPs3zJGlb
smyKUKxUA4vWZ+73dqvziNIsQZVTWV3IKunpw7yLLfxKq1b2P2wDfeZBtAjifB96tUlYaLDRPiG1
nHXbYVjhV3wlm4iOTxzrE3swSey5QEA8Ugb4Ww0Q6l+3CVH+OulUR3SZ7nazY95zzmsEG4zoqNG+
tFMRUKSisEbd4/y71qFE9Feyqzv72s/RuB7HNnLyNM9yYfjEdultOdF+W790kkFdx1Un5y/Od9N6
NDXRUSG7Jb5tprrixQRqh7sLbZvW+EiyBvLWGXOjwpp1Qoc1cRgkvS57KgUk/1N1N9Z0uvLVJt5P
CQ1uzh3bd/MY+r7PLdJuc8gc6yVBYp5ox2PwAuWLQMfir1uy8QPlexrlSi5ZPjuPIjp3i/Pzuyz2
mfq1IrFHHPaOEFVyD0+vMa9nRKdc71yzbwH5j02bJ2MkqxukjKc8LeZ+byN0WIFEV9uOx/gqoyzO
bhyOl/ar3BtVhgHuJ48jne2hiaZ9AVUgqqITOrbEFQTwOLZGgdVSwDUs+ZCsDrTK1avanKQ6n1F4
y1wM0+JxbAochEa/MkymyLFVanCliVjjD+sGfQ6wjAiy0T1TcfMgWk+AAzWhe4C8YTn1VcOHfGHV
cjMS4Hf3ktaOnlB0919Eq0b/MHR+vnFTNvSqFCFsBWPYPYAw1tUXuLmgI6k1ttSmtd29c0RCIQF7
HX/qM6EKswfE7UDURK6bzCb9/eSSub+31TLfLsaM7VdqN9EdRtHZF2ApyUFHCUox3A8Xp7BnqS36
LfWvDB47Py3lhOQKrjINnmRUO3nvM31MEKa+FBMa1rEQmNevSHwUG4YW2Dxn1KR2K/oFQEgB7yi5
FRByhTqPFZ7gKXS0Lwz4X2CewzaH3o9ycEANXbRLfZP5lalPm1+n/W5PceJ9gHvNSO80b5ZmLlyy
muZ2FGCHwRlw20rCW+xx1Zo+UiRzluuYbS3sECokUA+oLLJ3sUqAyVQzmv2cI9HxZm+raANrdur3
ssMkHaVC5aCN+14NSJw50Q44Yl7BckL8HB2wNZxn6F6QOLkRECl2hz3uPhJydM+YuVF75+FmgOLX
Iwn1IV1gMlUIYY1/1BiJfkt3tLdfhpo59VGNNSRznTOmBxtQpy+aSrQ4CCFGJ9AhKQVAEBIhsQGu
5qNqAH0AaJ6P3byEOMdGsVVNvgOQZmWXcaX62+AzoCc5VGbxFzubISlG4CvrYzD17t8RM0XZJ19N
w/K4rI1sboSS6GsOeqm65rTWaosVNl3KfnUehe2XLtRer4ddGnhld+O0f8D4QIMCtwJn0lu+4Zy3
11s7eyxvOr3SRCVHTHriW1gs4DQRDEbn+eD5kn3AevD9QSqn0LmIeNjuvFiG7rPXgGRyNLJLeh9H
lA8/TStlV3ZjZelLRHe9PgQi2vWhGpHz9k4AV6W/oUnLg5mTZPjFhllm11tc96RIU9hl3+E0q3Fi
1xujvqx4tglTICkL5N9ij0GBeV7hbURuOHyayC2DbU5/g4ppMwjuI9twLw1Q1pybxMPt3Cj7k7Ck
UQ90rwawiirSDdewnY/oE1SPGR8LZDjtHtObIZgj0he9PYKnZnSBmQhbvg1ezxHiDXcnTlEPHOQT
6fWELoKjfCxjK02LBgZFrX5YgP51BdQRbl5yOKnE9BZsRIbSnblouI6QBau+DaaTG14Vr9yVrxvh
S8uM6Q59koippMiTcV0+WR3UEdVUj7YghXkaqJP9OdwLWWdj2apGbjeVA/O9gMqjlqyEjwKZ4Ype
aUyjMcgc6xu+bsleABMz6TX2yRGz9gnnWA4UNe5yyD33tpz0sPTHdFvi6WfWsK6PUCfFqUuQVgsL
kl+m0z3UWB3mW24uVo0zMS2i3sorTg0N26mLRSJeF4sclrvzM7cZvPAmbdOijbdkfGRZ028fI7wa
iaMBHd+4HM9e1CjyV7Gv6cNy7k9uq2jsNhw0YLvCHipUdf0YdDyjMLML/BNWDJYANmUFJiXMu5zM
Wg7fm4AtG8y8kGny07o1mo4L/GNRHGKZAwBA1sxob2Y5LuKRqXatcSyKdv/RKcwSvrStH7tjWqdD
hGZ4MsmAJGVum3cpShscDVRmKTsabO3TT2VS5kXuYMEeHnyWLuIlBrDWILwF6L37JmHG2r2aaBmj
p7HGuObdKttpht9AED0tsnWCKzFEb8b2J6UxtcJDkprkaDMUefyAFMRluoV+r2a+2DEBGjU81mzW
ZCVh3IlbbzAHukMlIfhdt6Tp/Dz0bWdvsjrx4ylaEKv+JSEEPTofNg5JzqijJe8z6qO7kcBb6l20
zEvzKdqRKlhIVAHDISxa2IdmdpCpaEay9WXvQUgsBJkxommSfoBBjK0j913w2VQvCQCigg5IJ2jX
/SbaEb5tywSuhP3JmzoJOWqNdi/ibHPLdRgHmVxbYOT+qu/4Tl5j5Ri7aTrM8QpDNMb3B6iBiUWD
NwCmB3g/byw6TpbSpUi4bqMca+6em/mMRw0M5hZHEoMYPR2bKMa0hg8Y0IS8R0CayMO0GVZalbH0
2m2L3K9NukVkgCEb9YvMu6RG0hk6sLi9Y7Gd51c2wxP9Z1ani74jQLazY8/UIp+9x2Cl7GtgfNAW
gk721AxDz2+ruh+6Zy/wxtwGKrr5hiwIxAFaAX458sjDzp7aJdP1zdZa2X1AUQsoCbAhD80EWEFo
4M0pHNYaUixYzCYq4NzBgykxxcuEPHYg850NiLPP8B8kc1xICftKfdAY5MzLKdPe4o11WWvs02bx
pmHiiScBkeQ0k+E5wdsOaZRkqts/YPYBdGvFSj7Kfc/uGLqu6JZGFWDEnBN4z9HzEE7QK9Jybq66
NpvY3d6P0E3HNIzus28WCfyuW2D8cXSImQ4qjz2AWEwoKShTZJrFCos7q+cvek0FfRphmjDT49mo
NUb/tjFEswu7y7UtpPa+K4O25zw4N/MHZqt0OKXQ4frraTBLUtZrMMMdneEyk29VR+JTuhuW3EVz
HEdHzBZdU/ailiiuzTQbwGOJbpKvW4b099tqr9vtPVDl1AEuV5XdfyQDS+pvphtJfyIJJIon0vgw
3UPtb91LDytp9WEcWLrdxWk0h19hYq25a9ZFZ4d9YQIAiMSMOsegbsFMpIGvHa8ml94vRM++cAGB
nyeLW2jLZae0K8Bp55h1p+mZFruKowQj+aFfkej7gfiunu+t2+PhJkNcHSoCwN4VNArSBSS6z1na
fgNyEgF+YiIyMyBClGDFPOA51wcMkzqgDdhCz82MP1ciMrJrUoQoii2WiZgsZA6Gnd87adCr1zmQ
W/k4Z2sfwSagyZofy/lk/JEtANugAWf1aRolihCCna5/TqylbinSGvC9zZc+hRGDT5DvlAEPJWVC
WQRWTFJP1QNVmfNH7J+wMFz7oVl/unYz2924Z5p9RBXA0y1vp3a5CQAkt48i02Z9xHFdJ9cz6pRc
w6NmypHhU2/lkACgx2GLueMTqmKZ3cwKAoEHjDY0dOpILdjRv08dWnOGvMmUua/LEk0ihx6IemCa
pgNqYSf1HuyGuC7XFVnK71sQEnEgIhoDlotyFZV8zQyRIIgPBGMowFyVnUaXN5DppfkoMP5PCoys
7fIT3XINTAxdKXFf0ZLtTZRzBwJEmzNsr27P636ESCOHt7zx9XGDqhOZPsOWcvUZwmgg0/nikT0z
XWn0Gk1b+Am23/4G3fDG4tImCgyM8m1ElwtuJA/poMdh7g9EfmrTF76+jZl+6cbD+mTdZjToh6R5
L9DzNOyN+pNLL54RVoeyarLsiFOKoF+VK7mfsVn+Va78H7g94Tj4PfcHXTd1oHOh7o6wCCY1Nu5W
+2iEgeAMagswsbWFp34mJ/q0zUCJCmThRqQANIue488/Fv7v+UGXxj31BqCtiWx2HBEF2pcNFCH3
YN5NBcoljO0wchOnP/9Lf8BEuox6s9Mc5jRJ+BFq+il7dmGsltLUDU8hvUYnBhhcRT2Kwi0MfyEx
/gOG4qW1TwtyFTZzyo5cINDCwbPlMAHW+osX9EdXv6BuGcThzZmSDLQL/a2z8asXpvoLrvUfXfuC
W4kqedKmrtgRsy7U6zacmqVP3njxC3qWi2M3jAtnR8BdB7AegbHGwDf+/GP+ozu/WOfVhkEGkw0/
1iSacaSuFfpuHL5vu/qFjpB2JgG1Bu8LOjUY2zqJiMZ9fP7zi//BE3rp68MtpjVma/G4qEzSH/PQ
aF8QHihCeQTVJjcLqMzXUAgx86ZsO3Lp8aNE7TMYnrAjskTZx3Sy80MbA5358xf024P+b4h45PxK
/4VdmLUh4Wuo06MWUgHnkkPwwHHx388QO/6aovDFV4Y0HvhVY9qXdm9eYjxp7Lqam0WhVajVAdGG
P7Y1UYbmLkNF9N9395/ft/9d/xyf/vs+5n/8F/79fTTBNrVyF//8x8uo8f9/nX/n//3M73/jH1c/
x4ev+ud8+UO/+x1c959/t/zqvv7uHweUxS68W37a8P7nvPTut+vjDs8/+T/95v/6+dtVXoL5+fe/
fQew685Xg63W8Ld/fuv04+9/Ozu0/Oe/Xv6f3zvf/9//drV81Zc//fPr7P7+tzhN/wOeEJLBqJkT
lp51rP7n//0OiIwpERR05TMLdUBOqMKvJP/BWZpkEnM2zhk702rncfnnt6CF+z/sndlu5Eiypl/l
YK6HBTp3XpwBhmSEIhRSak0pUzeEcuO+73z6+ajKPqXkUSjQuhoMBo0uVFdXepBOd3Nzs39B4Zqy
tUZOC9fhX8/0x0f55yP9R95l1wU90OY//8eLAu8/awjymGHTqHx5OCE0Rv5zLQUw+mVlCLKrQS/b
eyvrup1fq/E3gWQDymNqnz9GQCEBsZhkseRC1cYsRjXY2HGsk5QCnthFymU0gR7aQKcMbjPblm5V
eYqu4sxWHqdRYvHpjf8UFIO6KcqBDVclwKbkqd+OABP1KdE+B9LYHVqpl24lpQIhMPrjZ+FzmXMs
hCQuwtqsvvvyuLWSvr1BN5sujVJrvblRtJ6qwqDP1jlgsLHZFq0UONEwVBe6oSjWB5b1ZfQdoGDx
q10v2j/W+VX5M6e19vNne/lcrv/N/wuX98K5PL683amsu+b1Al/+/b8XuKr9pVv0c2yhqLqqi4Wl
+PcCV5W/FMNWBKtI15YlSzL0e4mr+l+GzY5AF0g1AaQtRObfS3wZD/wccVOYlikW6Z9/Y4m/SEP+
s8Qpx8v8riarliYUBY2o1dmFr0YvQDrNbtbP0FNSe6iEAxqq6Cj/pN0dJ35/I3HUX9DJ9r8NFEdC
p9BE/W2MDV9y4MsrO8CN5WfKSUPlYiDePoNZLL/APcw6p6Lg026quC0hw/VRmG9zJZlPaQ8saeOf
b2HKiq1azJduKeaa3FxTDy7kWhKuLvA4qWlrORIlRpgxWuUVtD2bLHaDuPv66iv/DhivA8RbP0vV
xjD5i6rZa/0Am5JGrgJwcydUhuBAeryao8jZ1TzO52XfXw61cYpJ+ycVbflgpvz6N5U/Y9I4YrdW
tstvyuNe+KXu+Cj7OhUN8fdf7kWWdD2pzKZGHNBZomtOM5BUM5JKtPgjoeq9mxVKRgOkT4AmxXkv
3beTrR2ycDInp+i4UOKc2gKU6KZ6Q1/OOEhSoe8sXR56hx4guMMyVO2Cq3qX7EWhiGdZzyTdoQZK
495Hsu26VBsldUrRJ6n3/su8bLP1EsFARrXgjrMJ9TVhQlB7UPKC+pfUNEHqYScZ+eCNBtOzVSHG
jaaHueCqPpVYtc6ppDlccecv9lyaESBdPT3MQy8ufZBDA8iYbqQLEFT9z1Cb2DHJZMTDRiKxKb20
oz3qCApIgyNeXlFZ3lZLlGRP44BS8dylTAeocNAZFFb1Hagk42AHw1xvfCZRy9WI6uDL1CLzoh2i
Zb4B1wVUql8+w4C62Iaj0xeeoaFeBv1LpXPVQzv7OcWUaqnDo5p4rkPt790CiWDQDhQ/PTA/4y9t
LJH+D/kRsQkHVEvpsdgq2N5olhwcGenb0BDnpOgVvHDcUu390Rv1QYsvkI0aGTwbc4By1PtTT61i
qnwc2E3AjID02pj04PmudPiooCgwG+4mu0NrIB43sciV/nzIY98Vxjzqm1xWUI7Lqmx8zHWTJl+i
KFm7BcV+m9bdfBtTVLjHvyWcLkNhVs21HNiDAL2ZZrdZ2hb7cOw5KoH+DfMPfc6yeTOMcWQ5pWmP
46cxyZBbBhIRVRurb6bbwirmwA2NyWZdN60fIPeUqLqTanT23KnVMmD8rW5KbtfVNPysANuJTs+o
5mVBlFD5kZV523BjU7ZN3iobPYRe4ESIWUyuapl64g6SPtzT4KzPFVQWsjP+FCsEqQhlRlMB8olD
KbK5MwwJYfjGD5Rf0ENwdyAUqz+LSKcMUcWKWtFl6rtnTbeGh1IUg+Z2YNcc7Ekyi/JMIQN80GU9
diXwpt7Y91V9yPhqo0uHKp02flgO/lmCPLwLvhkyQ9EV1Rfsk9vnPqpQ6jOWqG0s8Xt4CeWkxPW3
olEI8NYS6/0l6jdL/DdVvb37nxlgjwTJKsWdbcnelEFpbMZAjoRj2KEUOhSwJMszGuTXHbwH7Pso
zmbt38vriX+GSdcEAzvL0DR29Cq/H8j6hhAZLXdWzKtczX7gxtF7mdXaRKHoYqTT4ZiK8qvsfM+3
28aba+NC02vb9YP+dpqnXZXmm/ejC4f7n7GFZwLLzyGqWQbn6eqK9s/EUCnkjZWXl7cSbOn1lznR
X+YnbaWQCLNM27RM4Msz/E7tfx9GqzvE6n/+r/83c68lLzqee3FHqoPo+XXytfyBv5MvzfjLVGwN
qIhqGiASLK7sfydfmvzXklzZFsvI1IwljfpX8qWpZGy6blPcV7BTsBZS4O/kSxN/Ib+hK0C8Bfgz
HaL8v5F88SjrhcM1RtF1iyRMMRRjLZcHW9o2exXg/AwGIkHkKKbqNpil8RDpjdZuw86X6e0H9DC2
hlaPn5U+tZ55YlTqrSJWoInSlnaSEKgjy25WunOEpOL00ABh+wK8IErB0GT0PK3ITvQzVPSH2tHn
vr+iKdFUTkBrPSeyNdYTflxqx31ZnnR6BJV/mWP11Tr1AD3aCemDFSB7TVBXCUjzi7YVqu9YogMZ
a3JgXw29H++iXrYvzLr1L+h7BYQEADS/ijIfvFgK5ecZkhM8m8hKvoJAgBJmTumAf2Eayp+iKBm/
tlVvfraBG0dopS+uXX0c2rTapiCiYjNoJsoH6RJUEChqno2kEj/CHKyAI81R9qi0fGtHxl0YvBWw
4twBBVf5nhU2Gc2Rtk6+EK3nQx4lhrGXFFGdRSK9UjRcQNxusAnYIS6CZ1mTS5/qVB8Kxy7i+Af6
99LkEI6m89oo7cUosoUwEw4TPUOmFXqNrtB8d6EC9ZA3gP+DrfA5xDEftRTASbSOoeOhjJdTWVXL
y6KMgt6hHak8aTQRAGobaX1D4AukjdrIMIEAxkA0SbRUdyqlta7qRDUA6wZWyCGSNVCjMDyUYboB
YX9UC93+BuQokZ0Kdy/ZAZklnntJ4K0chKAivCQc2vN+AW/vfNgiS74QI4AhlLwl0cDqHUOLrJuv
jWYhS+fDNJQ7K9Zi+kQmhkpbaciVHYC1QfEMeUjBV4rZ+myhKJS7IlRUyRk7nba4hVorMBAzj6Sz
brSRvtM0yazO6QhhHJXqMv7aVV5UmVsWNM3c3seceIeSVbUdNbsYHRJtqwdNHzIYebwVOHZcK3fW
0Jq3+diG+5wfvuUCHFpOpOQqbk14M/4Kggj6u9k0/ecxqefeNSkE8c3tLjPO5zCPOzeWTe05DSbO
Q980zENldX69mQyryFzF8pvU0emeZRs9K9XIDWfJujTnwkhcDZwJzdPSF4I0FfsnJzGbed7FFW1w
R4tqXd8VnLCBS38HkhtcgTDaTJoYn/J2tL+WkoLZlNYC23WsRmsMAI9Tz9+nw7SVp9r+Vs8kIlyV
uoVGUtaXs5oLnbQ7lndt1qdQ6eKCfavCtFMcm1JduLFpufxKRhF9NbsZEUmzhxvnxHGtwx8FSq67
tkyIwOm9qn+JwKKSGsMMS7C7QgUO0I7C26SqVKSkFb7+aNKpSFxVGzELam2tYjKBejxQEEx/pf0A
wq9pK9WhueX/BE5jgA2jzfZJ7xVACnBYddXtmiITblIjM+skNqxQB/pW+GglNqhoelqGcDHTkgO3
bcOuc5NIBDOORzFMjAaLLt1NhTUDUERmHPWUZfG4APAa83zpGiqOBrAldLGrGrkiaAP7VLel+RpQ
4BC5lR5mmSdbbSY77FG6PKYl5b6XhzB/90Zj4ZTTRjVpZ5laGqV/xBmWLllAaDLi2VB3k51EgVMA
dgfZGGh1uqnnOtfcCKBJ6c5AaSElzrHZb/1qTO0tSrDaFxySKw3w0Rg96N1AGulDBAB9TU+yPuip
BgCWwlV7b8NRiKBi9Ymx68pWyUGDd43Y+qDhh20+CVxfskZW4+88ytjtIyNDMg7DRe1ptDU0dnnp
7jY0E0qT4ED7YVcX3ayeBeks2lutDlkdEnK+xjV2IDkW5bZf0pOXhZZsh6EZSs/EPu2HFBuNSyfZ
3saZkXllGdzYsQrqyay6WLhhYWYJd7Vylxu2DTpN1t16jvimqgxGAtRF6AR67DuGTlY7FtrFXOSX
oOk1p8r8vc53t6L8YBXTta2oG5tLcRVBOhJZ94n2okej7nZpNmqV/L0poxtZTwD+x+I8qbsztQsj
z/cHB8psu+uTwVOt/GDAyrdjpNRVe75qysraRMEiMqh/0WTtx9Tkd2OiskPLbS+UZwR5+7a6hICS
OtG0wzt837TxvkSrfuoz9gLBKkivxmjaZDBE6h61lRZHtp0JBa7LQbA5cTTuVCPtXGgnfSaBia64
HPjWZR6qiptWOo11okv3HT5tDpm58AabX0vlAAG+wckG3zq31fhRn9Rw24IIYk/S4fGzrTQbYM5U
zZu53TbqdB7NZXKu4Wh3TmXxPki0jFtU45XFUOyGZKcUGdt0qvdJAJAvzK0dkLBtakE3EN0eFvM5
HVMCTxy42vht7uXWzQdz2vPnH/06eGxirQFTq92lSXTem+HBStQLmpu9I1uzTaCdzvpqlLm1M2wZ
aDB5xu+6FOebrA8bm6qh6E1Hr5uHXA6cPGOX1shVacoWhzn253yIS/k8zcVhEFReMm7PJZq5XTiw
agg3oLj2gd8Y6IJb1RdIsl4WJz8Lw95UcrrDcGUnT9ZD2ZijA164dlEASB5mWaP9UF4B696ISFUd
gCeXBCLVMUZwdOEYF5twHhIQvOLBLNocyM+SxqTt96hQbmvuRm7XFhBOZtkzpXRbFdV9r8RfiKUu
ZehwL+XKTT/INXkRCFkJ0LajVZqpbkl87jBpOVRV+qyk4ePotxalTiHuxzxEQzdLgTRYNnxi2BiS
NV42g9x5McSsTi/Gmz5kTFD6oDy7aojYjgrVka7+bmlS7BYmtYNB4PbQjl9QVMhZ1cZPfs6LwTCG
EVIAXtsjLJjpPglaBm9NaBs1pE9tkWt4Sin9mNE3y0t8x9PZP1fKurxrNGovaHm7/SidS8m1Fg8h
8gK3sVw6TWp3kVMoxrQYAWpf6asD74RZkVSDa6VV5yT5dKNowzaLQ49ree3kMFQp7WjXGaasdf2p
DnrUoTX1Uz4nmEW1+zqFSxPm0TeQvZdzBvUGpos6Bp8kQ9+3k3GN44RLdhG5Yyl7OUpPcMYnNxwG
tCSCTaiZyPqVM4TZkuLClAAwl7El97TCp8+SZLu2kx1FSi6nOjgkiXGtiOw2N32nMZON3vRngWxf
Kxwyuo12gBCNC65yZ8PqkLFmDmA5WSgRpE9homyluvlMhvElwk/WDr/npXWhpTfR9ElCfMbJi7tu
Us8Nn8+v989kgJIb4WyrptFOBcp53QUPMFtdU9Rbv263nf1DKkBqG/Gmgzl6mdb6QW7jLVx+PJUn
3+mUn4NQFzI9aOWQAnwTgrTjgMHedlZmB97KblFfpXIme0BDG6eJ8iefopcGxFmc+eocOIAQvCBB
n6Afkiu954C2DdAXPpFZmb8niy57meizh4sSJAOw+w705h95E24LAGhePHfkx7m2s43s06A3h3ys
cw9t0N3QRF+yAcVvXg0HhiEBcKVXz+TV/c4unkdFKqkHyBO9RaPNwiez5QPtg1k2Yau2VwJIa8il
oG2tTSjJqAOOjSXnW2ha9bSrjSx5AltsW25spFa8hZU2biiugCMPC2MAjON30jZLYs6CpuyiT1o/
NJnbRxEApooyxPdaj7NnoWVTv6FQjq6RYfpwg/wFK+P6ug47X8tzpMn6LhU7+GIyLI7R4EhsTcV0
tNJvDqWVYZ4I2UM95/rS/WRuk36vGHhBeijrwlodS8u4iYMs+5XqAk3QDLT8nSlZ6RISMX53IlsX
j6JFa8ILYvwNqFENhvXJ8KP2GkZ8GG6atNfuSiUQloPWjZZ64ZhpCoDIsfzBBpNR7ayxT99mvTln
LsKH8JBHi9fzSpOalUu71b8ZBgXkIXzq6SqVyr7dZIBUdW9ssxGgPnB9IHdj0FWUlOPlMYESpudy
aWgcjhaMUsoH0FjOiySSHoe5kD6Rm0zVgRpkssmayfxBn5PDpiyxGXNGKZ6//f9SQzstXcwX55Pj
tYZdkQf/cVj+cve/b19XHF7+3O+GptD+oi/Jf6it6ibV83+VHASNS1otQrNsRaeE9aqlqSh/LQUH
8HSyoSrq0rf8V8mB/0vowjABDqMesvy5f6fk8Gf3gCstxQ5aJWsdTnAmy/bv5UOgY6gzn3P7dhXp
RJH92OAL0OZVy72fmiyvlEE+DFwLjK554Ha7723lRJWNisyrKts/z7787OvhzXYCednIByjUTiU5
PpXPVxWj36Wz432cf0ZefvHVyJZMd6MLO/lQBfMmVUbS7AbuFf6a4yWQOhfw3Ps/dOwVVo3kXBWV
4s/8UG1divrChHP1/sDHpp518/oNik6ZlYhu4aFTuIIrsIMluLnW/BExdZbNqjsYcRen0bBM0OgZ
5WezpA73X9vnjYlf9Zj+mflVxVSKI2QfylIchDZvNTU4t1HRId+m+FXsuBZcdcno6HQayC52NL2v
zRodUGq8tl5ejLZ+tfg2Sal1gIp+GcMeUWAbGAgljRQu3n/GpaD8Txvsvx5xreZZlLrVm4UsH0Y9
/jL5slOSJ83JL1vLzoX+IelHWVnLeoq0F61fMMMif8IYHFmoE7vmyMpYS3oGOQlQ2rDjTflhArhs
jCBiTug1Uwh9c2pWGx5Lm7EFpCyT36qbUt1QJ4FN8N0Mr+Ra2fnFiVd4UXl/6xMs7/ZqfwZtoZiQ
6qGQqD+NsTlgIk/7jvMvHXyup9kZgj7nKkIuokghdunbQHSfswTo/GIUaTWbYZK9QILA4ftnXV5u
JXO+qozQq6PEC/Vgm1FvIwm5jP3Bg4IMLWmAbiOjGaWkG7jEW8VKUfCRzurAdmHcQKN/GKdHDtZt
OOoHv7zMuZshCeTqfQiLJr/qpAJa6rwtYFwl3fhpWFzMASurOnxhZZti/iGCdgM7/ozA40UKwjpy
4TbJQGL61KP9YtQ/CkWG/Dpt4No4vvljpMRi+rELgtextNt4YWKp9c37y/zYOlnFwHyIFwHPWD5M
+V1Vw4e9EGiwvD+2ssS3tz7gKu7FcV/DGmYPGaifZHNGESeNuCSbLrIWO/i8cBg3gXYdUdnplHAL
45LKiOUNUYjKTOLosBasVLpX62Bntd059qPnE2eZJwVcNLr+xEL7sxz/z1ZfRdG8CaoOhId86Pty
MyhfErpZ9fQkoskt6i8zbr8JheX35+Qldr41J6uYyrYcZyG18kG1/McpFtvGouxau77MbdeW9lP6
U8QmW0u/aknGnVYWcJvNgxq1HrQbJFwCiH7yY5CSFYcFJRkWfC30Q2lUjgXcOknLHdhql8YIOfbs
FgqJeUxVonJM7SvNDchQ0oVoFFcvf4lF+KpHtYDLRMy1JQGVCmoZk6PZRTMdRbG7QTwUxaWvok7g
31tc4WEPZO3gvj8fR47GtcarL1nd0GXMvQIrNZZHNzoFKFWODL0WeC1EOo+ZJPisge7C3iMfh1Ux
bkIULxKxGSUqdTXnPiQU8WRNO5NrLowMT+kmtw5tyhKPIwzuiYq4IouLOLrJKfLinLzJlTY8sR6O
PeQSY1/FOKOIVVxi7OkAkm8XaJxmp4xVjxxg606pHSEwUuYKR0t4odsqpRs3Un9k1U5k4kR+cCR4
qKuDAIR9jBgAh0wrcWI/9MOzKv380LpYy8QmZdbD2WFdUIms+t10Spj32Kys4h1iljkgacZFdtHz
QZ6IZnSqem+14U6r795/+GPzsop7Rpo3vWj4kcG/LoxPcfXdiD+is0rPeRWruE9jQ0MX48BtPld3
ECnef2RtiT9vxKW1QmxlV5Yp96N8KPEQyuJFwafdGIjz5TK14Njam9HXGnsypf4cxftG+DQUtPuh
bT0UfpApazyhpS56qjQJkl3fRyjBwifTMk9X6m3gq9t+rs4k8MVoE4HvNsB3XwOkuOnNT4oe0rN6
Xlhv0rRvdbdsy30EjlKmMvmoBfGJnO7YZlunnT12VZNvkhTV0lattrV9ytrryMhrjVoD9WVky7Ll
knIbo0ZWnJJmP7Je1wq1qHenGTiI+UADxoGlReMh3ITGzejTskvlU1//7Y+/QGpfR6GqRQpIgdV1
6MMzSdnX2omNcOzpVwECvfSYHUcCgGWSMwcXc/w4w+UKqD5mp/Rej039sglfRVBNKxYij4/PcPAd
ZQXY1x87ml7OlVcDlzFMLsBI3NrCTU9/7pSv2ZHo8JItvRoX4T5hmr4yH6Btbg0xQLAMr6TgREw+
Nh2rAAFqoW7UiOnIYOS1eDRSDX8/RBx77lXmEiSyX1Dmmw+Ff9c0EJF9snDqie+PfmyprPamLMP0
rdF3POhoWpnJ/Sij2kbTjDNbGX68/xtH3mDNb4omXFSwleA36l2rfTbBc+EMc+IFjkz8mtsUFQDW
po6dWuRexR49dcc/Nu5qb4Zzn7VWxrjdcxq72qn06Niwq61ZthagOFtHjlHehcDFZu/9OT427mo7
jvAnqIHyuK2GyIK4a4wTJ9+xj7f84KttI6EIp3fLwHDPe/kGgbJQ/QgnRVbWvuIpBsJDD0z+kJd7
qadqffuxuVjtRcVuYolW63ywudfMO10/sROPzfF6J2bI/Lbl8rzhmXlbfMjTl2lYbUFK701dVQyb
RJeR6vbz2YemYc0ySiqSxLph3Cy4GdWnavj5sXFXuTNg2sinU03kN5/H5DLE2eJjA6+2nAySHfFC
Yqg1elrghckHJ2K159IgnH06CPNBM+6U+a49dYFdnuuN3G3tDh7CnMbLhomIyxsjaW+gxVMJA0BU
W/sx/5DmvKysXcIDNBuiuOBXQjmktXVeQOH82Hyrf27tsseVHcVC+TCHGyr14/ixs1Be7b8sjIDi
JCoLOt0V0AF+gy6hqhxhCB2Z79X+64DFd5XGuBOXBoRGg4/lp/JqA6qzqCScYYnJGaiXrf+xS4NY
W4EPbSZACdkjXFtPz3eTdGKfvF04EWsTcCvMYWcXzMNsPw/1Lw1DanAtruo3nl3fawFSEO31R5aI
WDuCJ6IWfl+bM/dkSkndvci/vT/w28eKWDuBo8dIa65kT8pgTRRZPlMmjgF9+/7ob0dqsXYCTzLf
BhtCrjciPCdSzQ2fPjbw6jREu0wtc5Op72u6pTu/++ADr7ZimxtVjsAYyalpObNyFX30gVd7cVIV
Q5DIEPvKazXbd90Js+NjM7zai7XaZbGJihNn4SHtkKybTvlWHVsZq91Ya0Gj2kv0sDXwZFxsO+U6
R1L7/Q/4khf+96At1uBfMMZDYC0JmIifmim8Du3UDbvt1CPALcyNrX8uBNrMSeMGUu5MZoR89i1K
pZO2VdE/FhNqY1Fw6mmWl3rraVZnKVJfhaTWPE3Tm64PDkxbZE/Feddi/MDOQCUXWZTbsf9NGvw3
Y6hY+233Bci6DqLCwU/D66osruoTQf/IZ7NWh+zY13pYpryJ2Z3FCCkV/hV62CdOqmODL//8VRLa
NrSuumW14UXt4kS7teQ7dAZPfIUVLe9flWjYr38On0JtqxcZz4NSU0vpR6ergm1udCBAnqAne7gF
OoEinStTdzCE4mDi6QFXRU4A8g2iK7qibFE1/lTkkpfGSBmb8vkiYfL+kj2y1daG3LMhGoTk2cKh
XFES2o9giz428io4jPOinlUvUWdyRbFHmO39cY99rlVwQEvRbzqsvg+ROB8X3WOoSnI4nZiPl/LI
W5tmFSGqGJkf5J84r4EPR3G6TSZXHnU3AeJkKvPZGKu/7PhR7sGA999y815TzvSBz5QbaOX9SAft
0GvbqXzU5mzTNIkHlAaHAAMoDwDeVN2X6CBJt+/PxbL+33jYtaN3LceIGw/ZdCjB8yXRDbBQdPZQ
vBfqx77i2tabdk+36IpOhwJFqDj9NbUfi/FrU28UA8swkvPpINPb42Lysas1pKI/t9uM0DTqoFTt
BvokEjDTyag/lOqjavbn0FFajmKMme2pOEAKy/sTX/HIHlybeatCh6eLocYBWCCdxQXL97FCmjDV
Px+5SvFg0rDEORg0PdHJeXx/3R174tXetnv0m4xUnw4z+nfXQb352LCrrS3R850IoNNhyD3904eH
XW1pO07aPqn88YDcWtR/K9Pm+/vPeyQUrQ27S70M2rql0drXu1j6OlrRBl3bD10caNb9+em6uIz0
cBing5S69AzrjyWZ/82seyI1LnKGRWeUAm71waddbTuQtQGfj2HVC/02/pD9qizW5twDmlNY27Mg
8vBaN82nVMpPNele/GHfiJ1rY240L3/vOr8pXNF/tTma9datCn+L+QDygEjlBjdyDAy/1h290Jyp
tTeh9bPxc7ctMO/w71CX3Bb4G1k3LFwkBfaRcp/Uj0bFZbpFCzGe0PvOnWiu9iNU2Tz+PtTSHkb7
zvJ3enfbDucGzlf2Hj+eFolfY5MK9ORqzUVh2pGNTYZOyTzLTgYS2Q6FK4Wfa/nL+6v3yCZeM+xh
xGb4Vw3TQUNgznD92nt/3JcS21szu4oOJoZj1RTI4yEAV2MgEI7wfSJAUA5ffOlGjn6k6U8pu6uG
R71/Qor9Y0fV2hEcVx8IWhU3bQu7mnynTR8xFWURrsJHEg1yrsFLOSTPfbGbPniaLPISr9NOuMwJ
0kjLsL/04hwz1Pdn/0hKsDb/5sQTE+wecvD4cQGKp/OtYXz3gey+P/6RVbOGHaq4wRmWymMX/oOK
3PgpR/S3611/k/1fZeGGVuYGrhkjre0czWuf/6r4tNzq+dc+O5WMH3v41Qlup61KBk4RUAA8h6hf
nljyRw4Cffm9Vw9fmRiQ1NryLbOzRek5BlSvBaeaS8eeenWIJ5MF5S3hqQsAHMV+KPfvf0p1GeCN
jaqvNqqflmDK2o7kzr8QgXqjTOfBoHn+dC+Hn0PAWDOm93Kvb9Mivo5gl0nik7CRhoSgGjfVTg/r
nQ6FMqdxqQbJpio7Ty5Qi4bWIEncUtATzH925a6O8NEJvRx4/0ADaA5qL0XQ4P3XQBjkyHus8gb0
TnpLUbnVZ43hzcGw6UrNg/LvDtWP2BdI0ybQYlXawxlOctYmQx54HkMvWfQULUfvzP1Itt/UuBcN
QNJyz9K6rWSku4SDvUZlHelxXw5AqWk4vXA/U/ILI78YcZTBqtqxE1SaxedR+6EqMZibL2Yp3WkC
DQMluyqSb3L7YHbKphkLJwxQSZaMrZrXKIGjW619L6OLMEQiPTC2bXEdho9pvGiaXYp+9kY0KSx9
n8vsifmmRxO+aUH727FT6wIWzme1zLDLeU6hN/Xy1zRX3Aa1ibDGbA7BL2mCV2suWtoS5L7PyKWa
heL6iXmmI6+YwyJFX3qWP/uT5WaBtklk/ZNhPViwigrbQR3Ssyd7Yw5nko/qcSxfW7GBQYq0QW/U
KbJfsqFvwvhJbZPrRkVCtmo+FnPV1YaaNT8oKn3pskDAwJyqOLVWliXxxpJ/2QqvdipNZRwQB3Lt
srwvrAvrByYrARw3N5q3pcBHb+8XJ7bXkVW5hnVEehCCKOQm6afnPSqcTXhmVCc7k0fi5RrbgTFG
V9gWLyJLqDXUzyZpxvQrVS/K9D4t9na399WbNoXtZn5vgjt0qM7T5k5KtpmO0xAG1r1RuxDl0Ki4
5NK0gz90J6OGhda+h3UAevSl41u3dVA8hIhzp6mLQcY2U4SrLN4nNqTF5AwM2gC8rtsoOVqL9uBp
+CnFD5F5kwdnrXkmladwh0dioLo6hFvNHLFQlVkQeIXgNdj2N+9HjyMDr1EefgoleZCYx8x2o+m6
7u/fH/fI139JO18ttDk0cKJaCitWcxHXCBTvpPEEVvdIiX4NYwYeXulTxlEJXxWo4I8Kh7O8xeMo
jLc9EXsyqnNEk733X+RIQrGGM/tqUkyDP42HxL/Wm3vMEjQUkNr+xMscG35Z36/mycJTae4LziA/
Gp1aijbl9NTgxWAM8Ym88MhO0ZZffvULTdfLSbdkLHJ+QL4V59G935yzdI3kxDscWUPasgZe/QKM
e+TAWw5ormpqt02HzftTf2zc5Z+/GncxHFZRFyKt0LdjuM3aE1Hw2LhLPvBq3EFVOiT3qHgayX6U
3UA/cQk89i1X+QQOtbXAom06UFD1zDoHPo2isnbdUUc78TGPrf3VUV9LXa9ZS7t1qB7S6klD1SEZ
YNk19HmQYEbAv8Sq+WPTv4o5CAV0Uh5TohoRrVU66wyg2ceizhrH2k0Vvj9hMx2syQ2iQ3yq23hk
raurooFIUnXCP3WkpdZcimHaLyYrCLYxO/DNJM17f2ZezrC3jtHVrjUQ+e1Thehmqhe5BE9FvbDN
yp3l67loXTwFzkr7WztdS2DpLfiXGjIQDfxHdDsrzAYsSL4TLEwB27HykHI6qzHKGcv5vqw+ow1w
NuNLY+U/kwyTEHwTonpbYYhnWNv3n/9YlXeNch2NMVetmp2Vt1/SqXEqTCtjJAZsrDvy8FucIS5u
KE5Bk6Eqb0r/KjVuTOtbjeRdxVEXZ6CO5wRxuOowU1eTbNvrYzTbE075G5E8ZJOXQVJ8/2mPHCVr
3OyIBlNttzQc0XoYWq8/U+OPFWHXSEQrFLHULYdUUH/rUO7GbfDEPj0SYtboQ7+FFxdWywKxvufF
tTR8fX8u4L8SpN5YemvVtxkOaocl03SoaZbgFu4E9W0yPGXiqs6pk03BU0BHIC2fbnS8ynXP1M7T
8kEET2o1wUiI3YpihznLZ5oSucH0a8B1XI6/pCgdwhoApvZVDIWXppumOsPcGr2X2BnM3lVafdOb
mmMEAq0aiCXj9NOXLtL6EMYXcnYryks9O5T5pTxfpvqhnX62NY4IWyF9NZK7aL5GpS7apu19I4M+
l6Xp0hLBrVlbrPRaPCZawv0ONZqv03AVJKjOo99TX9TQh/vHPK2QOAntzVw2m2z+ZaIQ8X84O4/l
yK2l3T4RIuDNFLY8i95MEGx2E957PP2/SndyVFdsRnAgndMhCQQB7Ny5M7/8Vs+8OyPbcCOBBqPs
QPEOaFoxXGwN7VjpjnEvIoV7MJaHpD7L00Mz3WHL5w7RWSzv1/LQhFtROAFmiYpD3dwszX2qAqHZ
rQDT4zVy8RfAVN62ppsM5OzaPmbqvlZ+dypT89IuWcIgSXFT637n/eSJqgFDtHvG6uMt1p9jMH6d
cMutq8Pvv7/5r9771SYLbXhqKuBBewZL0v6UCD9cA5ef9z+boVroVlHNXHeSGUYBI/vNZvjPIvqv
D/Vql20YBonBA3FhMfRpi9rCYLkgcKMCKov2mEuukr2kz68hVncHwXgVtI8Qs8nV3Fow1ZI/2lzc
AS+51YSNNmab2LiX0tbXOJ1WEQN2PxNGYRn6798fc8KpTiRUGIxm25qxF6Nvluplz/mv3/9qq25W
QA0ARlCS4HhEMIybYJwflXnHuPxMfP/ZZ3G1SSe4Iw1t15O/N/TPXVn62eZ/rSs19bJUscbiwJEd
UsMFO/T3+/2q7nytKc1yICr/CGxGplNbvDks4z0GwsmWUgqZO0h3c/ShGB/Nsqvx+lq7wZ2qHaAk
v203uO3YDSZLBuDB5GJKvv5qlxMljdyc7b4RmWpy1fIkdCdFZ4LI66H/iWHuJfKnbKWbsvgjmPV2
KMtTDRs8x6dlFpzQXP0oGaGuPnbtTR56/XA0ohtNOWlYemvaz97UtUm/pQuLVISc6ZvmLpMOBgWM
vz/SLyKDdJXgp+MsZWrEFyzJnv4xJN8kCV9d9irgKJquCMWlBiEKwBz1l5DK1c9u+CrkwCfCJ0wI
aZZ8CJF0mo32G9HrF5nCtei1HDBvnMDi7Dt8okpOyrH+MOJI+vfb/udN/ceKluR/h4oYwxwxht+y
z4TGBvyzx0crcXIRGmTf+5HyB7SXE5Zzd8F72QWmOFMvFnYCV73Hdn2JhDdsxP5Ygviz2C1dhRi4
oVbBkMOyL/T+t/IcK+rvv/+qX737q6gSTWGmatK0olwHLAvOwf3Rda9ls5EpJ7XSct2BdBYvjT8/
u+xV2p8ItKtSbET2sv7cirsfipKla+f9Sin0Rqi4XTAFs+nDAP/mfi/P8T++JPFqyY5iChwZuvu+
x+jYMDAN0x/NQrHr8pAZox0BEl84WPRu2giOGt9SyHRSlcnR+a40P2JQcyGcsliTby6WiWv+Ui/j
/cQYZZ+HLrtMWDDRJwWzKdliX206RG/jyyqf1uocNUGOWZEUrCOn9f5m6l6USNx+84t98XtdxQyg
q6LS1Dww9U2pd830s1B0LdPtlhmkwcrjErKbaAwAZ//9dr84LopXKUoMOl7C9ZE+voohPsYmGRQ0
K05p62Dk08c/W03Xmt1owhqNYTzCkly6o9H7nfHw91/gi3UqXgWAqls1Eadw1tO8GTrX+GGX61q1
K1RhtFYm15XEw/AyfTfv8N/PG2/2fwfQWVGGaDVG1O3tg85sb1nRI30cIq/q7n/yQMRr+a5SybWO
VR21wb44Dh0l2O8c0v97bxGv1bpasyCFlbl3XXltSkzRlUOLd9bPbvsqHihaqZrd5eKr5g2L34nf
XPerm75aj3INX6tJyEG19FW3PnPaKS1Wiz+76ctH+T8nBxjMGu6NfCQN09iho3530//9UYvW1ao0
MA1MjQrVQ++r8wbjrp/d7tXuPWNqJ+oDt2uE75F0UKMf9WqAev37MaxC28J2Goh5OYU4b2h+eL9X
e7C5zlSCxIygJ7lyZ2v5N2LSLx7vtUh3MRjsVPAS3YdBeB4ff/RwL37F//oWBq0VV52LjofW+87w
46s7vYSR//nAJngS8CH/351S9vn7nf4jPP3/917xWkwbYoULJnWe9yBQnDQzUZgU+q9JGpxK7XZ5
0TlluO91ycfjFu92uJQF3c8yoot4rjFDsgGaBxUnjPRWQKxWlsemfCrql1yNNlMZuQl2Zkk0fSCW
8xpMIvACtuEmO1rfrU6uyLsOywMteTSTc8rESbvVxpMiU0KBKT0GQ605Rvucj822UChPp68oRKDI
rco2izXkrzoYU5HRGGcWDZi29TbMiu1Ydbs4xl1iXupj158mudyZfdCHd/NMQWUfR5sulwO5w05N
mmWkrhqoSUFwYY2eMVDbJwK+sRMOjd1qd8CEIAZurWraWlYZqJEU4Ivrl5P1YCW6BvUg0jeV8iNE
G+yJq+BXRdACw6miVZS5oARAm//9TX8R/K7VUw0gknQ2OA0k/aGTX3Qjw3niZ6IE8Vo+hZt/AiuZ
1Vlrvwf5fikefnbTV8GvqzMx7fOV6YrFH03JU4eXlo/q7xf/YkHpVyGwK9pp0eSIbYY5xtRN1G9q
PV896asQ2BYLeHeJJx2PAZm4XRT+JYv6+03/c479jwV7LUBqk7ztMVBin5kFe1VAJZQWkfapjTED
LkenHWa7wwG4KGR3MD8F/aVG95p1YaDi9K9+63PyxdO7ViylJlzjVCfQi+aLUD0VP8xZriVLCbwB
K0LtsJfrp868UYafvW3z8rb+J3xKA+DtdCJ8Kn70uPz6+9v44iFcy/krEZP52EqQXG9Df/nm+7ms
9P94w9cqfLWrsTcc42VvrJarUtNeexQygo7275uof9ky/usnXH35Wh8qzdQwmqGEul9igyRqs5uT
7SfdQ768/OzZXC2DBFnpxW162efb5vizHgVQhn+/xUwKdTW7aEAxenhs+Cv6Wap8LZ4XOjjPKnX4
fQo/tlDuaoYr/v4cvggH16L5ZpjaWWQCed+322HGShktRZF+N6LwxRd4rZxH3yfP0sB9lx2inHuR
KbSf3fbVPiQb6xJHM9ExNd4aYb0FFoXbbF5881S+uu+r5ViETTeVCV9Hg+/zcqq/0/RcDk//8Wlf
y+eFpZozIaSXGpp4gaNSoynkZEzRFFjZCqLotjgPt9/Nf3+hbhWvJfXRUK362NEVVmJI95bbV28z
lTawIMGUd4FagGhWda9uG4qydGWGcxb+LKD9Y6r2PwFN0SucvxNiT3ZHy+abyPBPz/O/nt/Vqm1T
RGZWTfApzWgfD16fVfZgajclFfUwT9wG5F2pal5N7rQUlSeKApXqba2iOinLYDFNZk5euYIzlUFm
PhXizVrtsoh55fEpNYdtxFRKiIIwlMZf0/iedffQZ8V1OzQA8QzTaXHiNb6zlpS++syu4kVaKHj2
a+26VyRqPTsVxXhVF96EBZo4lHtUOGq2XTDjpWoI8buTbhP57u8L6Isgez0PkMYaI88pp80iPg5g
vcN128nPubWfzJ/1VYGM/DsaLpqp93wHSEKe1rvM//t9f/HIrmcC2jbt8lwx532e8S4Nb1y+W/Oy
/MX8m3gtGFYnNDd5VZLdaqMN8Vqu4G4fIvHF7D4m1IWFsonGm6y2nNJ4H2MM+9MdGhI8QVtnyAx7
HDdxdDBrPMXD58l4NvXdJL3wxdpiIQSmVLmdwCwjdmuWeJa6g6FsFf6T4VyGKOo1Z1DaYK2GQEDg
V+kb/F03HWZofbyz+CvX72Y13NVWvZfaDxyB7aTOAFDAhZjxWlH/VFq3lY0HoTVPkBbtSD1RYvfA
qwWzWAdyggtElVxc3e/WWXazeteHZxC9lB51NwRXIAqh0wqb0OBopdfMf5v2oJTHymrcaOo8Ws4O
o/Jum94VFCaKtYZqjgt9NN3FtehrwlNZ/6kNfKMvf7KCyTKc3Mw9Obwvo12Yy/twSvxZOa/rAWGz
UzYudq22IRyrajeqEAAmxenHz0U4YDMM42OjppHfqhBYMOavqsprwj/i9D7Npq0aaD6l9LPmEenj
4EQD/DPxZBUbcUo9+N0bOBMMVLWzXYt4ey7idl67YBGxNBT+TMV8Xoi6TfnZiLus7zaK+TZdlLdJ
RQnX1+ilpfJzUe+t6U8ibrvkSa5SR4RI28exuwin2RwDEH9PXXiXoeFv2+JOKxj+ZQFDaOFI6eOH
4E6Z7mrD51TVbglZXUvlQNTOVjrYiXJq8tWGMVHacDikyPLzSHQ1o3UUopEQtk5v9dz3R5Ye1VoK
ZFNxaqYfpLl2zWR1VYDOxZGKkd3NZhAuPSANcDD06WR537YXkMIfo8HsGrN9jWnOSTmtOCCaneag
xQRo8J7PAfpjF0hgsEKGMobCYyNFDdKJbmN5qpeq95p87qyHaH4Y08OYn8fFn/ljf/n/mnCxk3Sa
BmfJxzo78feSv48PVjB4a+PTOW0tz8liN6VuXkw9tfMAvJctc84ex9OIDiWmf6efinbfyC/90qCq
IRCXn6b82mUfSvdmmsEYvi7hqzR85vwzQwoyrO8So3DyXDjmKWybY7i+hfIm1dAJF040nuf8ps5P
MkRU0hiBBypZIbPLqDHdcDoWxbFNvEm8sxLR1plkaYRTiJYijWtPXG6o4/iR0GwaE+BA8TKmJfsL
k1JkF+1bkW7LoT2G+YJRIYAMufR7+G4zQy+xYG3Mct4U6g2CYDiUsEmOk95DG/EmUEBS8W5qD+VS
uUaXu0s7PMxYl8nUJHDJw21/8Xrppoi44W7XrgKso+e12mr97I/Rfqjg3kQNpPVdW44wXypHwEN9
Juqsq7Wvac0Lrxf2WwpxWM1QY/O0pzSzB0AKsA9tZhUcU+7cxgyUMLOxI7fjfDhayRlkgiGeCxNJ
tosWnXaYNMTYJrwb7a0kz4dIle/mHAGKAuUoe0opqa6InErauhzRzfI+65ON1QouzhEe3qilQGsY
AS68kAJP8jk766a2S/PKDpU0UJS70CzsPGvtSsAfhN4IhumIzCdbLjSOooNrTQ+Wtdh1p3pG86q3
GUOtSM/ryO2j+TGnjjJUrZtK91jyAqyY7NZ6HDrkTyw7M1JdK54dwzxlPAGreE80NDeN4aQ1FGk8
JQVMPgbmmBXtoCPyr9pHFVd4pUs2c77VGDk3RpdRAzRWmdsqT5Z+H8pPQ9KeZFwnI0YdLRQdslL7
qOq9unuLRkouZffSivMvCTGfYQnHuSP+l6Ddsc10Kr2ww3bYpGLuRAoMAw5LY8b4gVi/Vqjf87mx
RfQRIBnd2rzYNmW+2j0sDYiGIfTnZXBhoLhGqfnpsu3yfl/nfhz5vUB1WA/K+X4dmUhNvXLY593L
BAGjedJlZvdvhfKZ6qlQ7zRyHf6NGZSVIryV8e3FgL8JLU5uF7fYwk5R02fKjcQXIw/3UUU7Xo58
fQzi1jOrm3SiRvWUJvcq6yQue7r0u1C29vTFnNJKXT17m6t6R5y2GDcTlJjinIj0WvJq8W6U5CBl
0xuVR8W4Wzt0lrmbA4pYmucK2MRgZfyk7RQdq7LyYGFQUYs9Q54fEuWtbHeSQKU2rl1gKOStUCKq
M+azwvTW1b81eat05Hv1ttJu6+hDWjvAFgf8c6Ajbfr8l9TvUm6pinbopLb62JMM7kdNtsP0YVoC
YRzcJXxCPCRVkmvhpF/XPgAzp0k+ZubrrOlW69you7cgiJh+Md8I426Qk23f31HnYffMl+ljVSV7
bFNPFoQgX/mKXvXyveMYFUst9TkD8BVcixovhXQrpwxUH0tAF4tRkXe1m6ha7KLy8+VUDXBUSwJX
7HbSWcqqoMQItulWPzRSW4oiL9HOzAFu8+i0UrzOu80k/NGxL0SvI1asfomaZ+tQIeRQpGHOFzHb
V0LAqAvLvoSateqcsOsfBvb37rbI/CW6URV3huHMhCWgUVEJ2IeRjYFHqu0kd0UwqeJmlvea+rgO
N5L6JOVnJR/ojN02AtotZpcH1Q7lm9E0fYn2ExYYKTvhFD/3kduWG7pI+DncJeOjwLbXmpio9zXW
x2tL3ZafwdSHVUY3ELQcPRX2bf8ejQILU7Wnsd3KYBRTNGWV6I0Wudi4MarhaOad3faFo5qkBGtz
I7dhzgd9ygtaECQsRZa5OAs7Ub8lMp+Mej8Qnaq6dpII+qbVBQKUGBn2UV3hqFqCfWAqfqjvLSHy
sxGmUBdYpYA53mBbic8I2TmmbhV3VGbp+Cbxp7gcM3lfVH9wiRSkcx7v+uE+BDisNa/9GnpRd04a
YvB8rJMn4HCOvLauqXg9FWs1ee2K51T2swmnucEfGK0xMyJYxM4+pL6BTUsFI21KP9t0w4ySk5Qg
dGLD7Ti+rESA+dmyHnJjs/anRqvcJtGCfNhXVnGS6gnWERItPIGAex8a7MR6pPZCwtaizwaHoj8M
LQdz1d3VDWzVMHSTNQ/isf7o52YzD+BTIWdZrVOFzaGYJkxxb8kLCQWmj9BGh05TVHaSJO7SC25X
db4kPyD8sYH7Oat5GLVfsrQtwstzVc4dZJWRNdT12b7nEegcLmCz6emIlXRQirVfZh8rW1tB4rKS
zism5Qc+YoXkuoFhNGWaKy+/BJJsHSPgoT0t0XtFHi1iTmHEm5WnXIILi7X1ZtBEr1TVywKw4mET
ddaxZ8ZJ0X4bbednhulFAgNhYQksBgQdTM6G7yatq00uvc1l7ep5Tw7gSEcJmFmoyV7bJ76U6N7Y
bdq2ceecOULhYoOxy4Zjpg/3qf6pq+dQv8uKM7ln33VBW8HIycDpoiyRwJ6mG/xhHH2AeLDCn0Go
mRbHXNJcNY3tQteOapW5XUNaWMmbol7sbi2CKmdja/Kga5gE0ySWRuXIhOde5akNMhNVajBqvycL
m7+FnsNo1M+KcVLmx3p5IV3YjOL0BgeCH6/sIykDnxUS3CakWx9LHYiR5qVUYVf9NI+GLclk8gMf
Ixl53YznpMidTr4tp841tZqF0TsCudSgz+izJ84CcyAZz3Gh+OtQHsZSs5d4xtmpuW0xqoxb6axq
bDkTPMcm28tKyTHA8KJ0nzRuSBnCyi2nG00HXNJ21lWKwaAOVxKb1nS6xHBgpjUtiWLGBQoeStu5
WuavxoyhdH1ehpsGkmGddcfEKJ3CjDcoyB0B4wuTixpIM9Iaj2h9pb9nbpQ6O4x4fSs85lVYD1aJ
dEzVXnMCaouzjkRStMqfPTN+wFpALhbbbtpqc+40DA/NFsk9HjSylntKMd9l6xSULM4L17ih5jSS
xM9ZfDal+bj2+G4omuj05W/dqG7kZN9W7x3sRfibbF6w3pZuY3QI9ONTVzHeZJK7CTb+01CbPI61
jLhVAa7Gdvg5hvDI+qdBtzZiU/o4l+8Va8fvkUvPsRYH8eKDuVGU2QtxHBqVAIDVn3TEJccqvcyY
3TgC+sKw9GGYer9a/N64ASRumwz0lRMa9WE4NbXh6dOdLC9BT/mnEk0bEz5/TuTbti4OTY8WskW9
anJmrGEoxfTFHntOh5H+FMWV06CLJ3NMo9Azo8pLVoNJ1Wk7ms2ngS24PfWENmPojnV9j3ELrKjb
oUp+FWp8Xog0DECWMDDXBGLdoSiwRJ4PJdBjXHMaWyJqJ91cbgs8ZXqlOlkmSDuid53bk14yrgVY
SjA3YX3Xtccp0omOL4n1C0++2q7x8MySmC2Nw0/So94nimMHrAzSaTIp8axt5EjN7Eti5Watcpyw
FzAkxWVtBfX6WDIoGbHxatM9DopebeJSHlYPkzY/iFh3D3nm0O9hpjHopCBX+YGQq7N5OVjC5I2T
4YOJQCMA1TMExzTYevoA+c2F0OosgCgrzpATLPCJJTiHpTesT0ZHSlCoTqHrGyuV2NAtISjRPxaE
yqzHdr+dzxaUOsyZerfRwqcVYHShxadVtVxZ3IpZdraaT7NRbZXZzU6Z3ZXJ5BWZ+TyrTi9RYTC7
k7o8rMpNOYX7FXq0XLMetb0V3q6cx+O4D8AWMQ3cuHKvOiBmgjI2IE+Mh7pSP1UM6THob6pzr/hG
eYqkHXbQtiW9ysnTGN+OAPqs/kDcQsjeJscGqOLQDIigfR1XfQBPD0KcOmEoO1mVn+lwkT/UwMzq
ACD2rZLGm3Cxtn0WHdVi8rVI/p2RoepjfJiMp2VsaFSRMVgF1ZfVTlqgaUXilEzFlpD8VF0IFCve
iaiwunHhLE5tAcs2fKFlW1Ew3ykiu+YsQX/X10NhH+onhZMGhMe8gL9nrKBpOPEbF7Chchx1Zm8v
NvZQQXO99WTY8ZpZOxnRTlalm0SIjxPd4kl0VabABDKdImI8SXYFGcbAor/N5qeVx/umy2wp+dWX
ySMNmRsKIvg2SLsyZofLB+Nkqu0DJPAApR2nhbNZVTd1fJvOd5czqVOQDCc99MzpmAM7LQ35qE+L
Y6o96dnKuWgf6e2pDtkG1nccER2jVGy5FED6vqWUEydWESUjpLh5THd8XGEF+mX5VoG/VS9FnPiu
b9/hAFMIVsnMcreJPgFfUNKKnI611uFRvyjvM5pImYavbn2ERnxvjnzBS6AN5kYfOKo0yiHOFLfW
YdlcpmhaLy60oLC8ljszps/K0G2hMzZafaLYCIeKA2C0BJG5iUvD1vPRsYTE16m6qaPK2Z41ARGg
NxnPni+BZ6tE3QajIq1/vpC5FO1zJXD2THumYXQqhHETkbTm4AcGKUN8nDoy5NC57hxU6XAHbi8V
EYl9bFL7e9h/ZnOi38YADK5m5Z+kebe6cJ+IfSA17DvScm7iwjPyT2ENtELz5XCbm0owx/Dn1jYQ
+WpThfxz1jYa2QNnY0lZvXhZiXmism0Mk3MtcL0i2hT5eC6tt1IaThWFKE1T7GEkV4/E08qt9Uy2
dlAYEuOlWHei8TyizomEP0AsqWgs5r3mwl9NfreyebAoCGXGaeksPyOnKqeMAe83WXsvwt1Ekb3d
TH0ZdKrfMYYMxi4jkxu7l7TcVtQv1MHTxGOY9HaPInaKf5V4KKcxoC4WU5uo/rp+ziQsK6fLGR9u
pTtk0uQ11IZT/JQ0Jp0oraHYnm6KSXhu8bQcsvKUEqebHG5CkW/jhmEWkGHQDg9DfVuOs5slil1x
Ll1nt+Ckjez7EI3mwYiVTUEKV+jg8ea3oh/2YnhTJyADy5sqMl2hGdzeelc7FcOs5JjStRC530jU
efrjtlezG0FryIw/C3OE8DZ6Y0P2V3VuBgN5jBKQPiGVysdwDTeWCcaw3eoAfRIj3xftU12GjrWS
W1XafgC/XIoUcfvLOVI7NvGyszqHkQCnNZCl64Uj5KhKYMYtSNStTD3UM0EcCKAed15VzVSZJOYe
JqcgK5gblWIdGlRYK83IB9hIjLwwpEzm1FZ/uqF8MqKLK316Ey2GJ2pEDd1yNUjRBXhFGapjnDZO
LE+HyeRDKbJDtJxmOb9Lm/ncgks1oQa2qeCrUhKMVUgdgLH+ctpkhKrWeDP0zG6Qvqh8LrJIGiIk
XI24oT/3jGRBy7xtVOtJw9CF6sQjA7oONu/HZrUes3Laqp107NXxuIRz0KGiFSlqy8K2yHHcp/Z4
+ddTcN+6VHrGnNr5KGzZDuWljTljko5F47Fffs13Zq/s+75/lSdUKDKn0CGc/AgUqa1XGqPAwn08
UF1rkaJJFEe0WD6LrUn2265s8NgxGGOymZb2Q7Sg08qr24hM6xXqrpAEr680IZiKtzVU9xpKg0WD
WpJ5cpJFDD8x9y9G7lK9zh166GY5yaHkluOhwp9jflVAfmbhgxa9RK21G+psj63da7wSua0paNfF
ARvOLTybI6Qb6bMZnxvQHGpseKsAP6cPvTirvUKebro2n21Dj+84lCAMcMeSg7r1EvfmborL9xko
Nw2Q49JoWylrMZMQhcxOjZ5uFC0oDkITgShLkcBPfF+LN6mCYzQHQZoOSsszXu6j5WAKN3PKK9t0
McxsMXpMDa/SSfOtHkKBiU2FXOmuqrVwXAAYN+2thn3bIKQRSZTmrOHprknWz1oNgHZCURGovsHD
xrqn9yfO/bH1KLZ3RlrdCk3jWZm8K7uF0nXjdzj6RApCqPkemqHfNdaurWXOZnxh5mjhFVTbevI2
dfcFhYvQkndib1DUbCq7bzVyprVyBfWUZtvIVPElgvYZtdVGlm/V9RQjwzdBc1bwGTwlb3KU1Hda
xATLWL6bl6HGbPBjS6b/NfiXP8OJ8RXaVA3/29MfuPz5MiYaVqu3kgxOUBFrJtT6pLycezBK4sLF
IJEi5thJqhcp9hbAt600h56EoVvjW0MGpqrFjiBpn3NYYSyEC00HxVXvGWfRz0wyuhkdnWw/FRRh
WlLpWWnvu8oI5qm90ODpvYh+NFB/sm6iRHFF9C6D2Dj9MtxDcXmvLUYP2tIZireQbuv8qbUPRvix
DmyTguH3Wh00KpVgbD7G+rdRPzTGrrBG9tzOa6fjHJd+NySeMtzopuAb/Ov1+ofTsTdq9W7ohqCz
VBefV8YnLJsEYN8PIKSOTZtCJH0rwXFr+0IuwDgeLP2pETuvniQbtqYrUDVIRc8UGdOUZCfRDaby
3zu+/ZoSr0R7TbbIwysKxgtjFBKCLykOEqF9SUb5qZ60nOU4BZS+7gpzJ9SbzIi8qd8u2voukna2
c4/HFLOP0TacNiGc40HA07MUfYCzzjQMfihpvshCWHjYQ/x7zsr3pCtYYbkr6BNb7W9zmZ1qNp8S
BYdJy8juTUDRUoaOXkB6tqbyES8YP8okcuvdOO3ZNrZ84EHfittWIg5k46dOlKq6erNKDxHUEp37
b3j6SzJQYgwNdzHV974fEcklt1ak28rIHq2VGGlVFJDWtdyUo1m4hqi683oLI0hyLMp987x4pZIc
MGy5BRdzmLrsYOrrJk7kbSiIG7E0OdWphzgpbyU0XH3fBSFngrFQ/SYbN+oIdISOhZQfI+UxW56r
9MNKP9LpPWILkLA1yQ698l5NlNr7m0g7TfrtyJmtxCY4ohJJwUQQci9bP9Lu2Vqes+FzZtKqXOCb
bqjhoxAUTZ8KqhJrnp4xoXC8dK5bKWL68kwvUWpLrnCO5FuTqowlboV+N0+3WXuM6pOaH6X4mEhH
cfmY5YuV9z2foTvWmT8Iwi1+oCWhaRVTJw+ZSc6m5SVmprMzTqN2k192wAc4tHcX7vjQFF4OtZqH
8buqgK36tYKysWPHnb05tLw5cYhEJuYt8b1OvqtRhC9j7D0jt1GAn6NKwRtwZ6gcwBiTVXZKfroc
LxfrnAk37UD1qDwKoXK3Ku1BY0uLVLqAGxzJ6boFncbEMNn/etambVh84k+K0uIwiB+SEG0UhQU1
HdPU64SnOXlsZ0eWYJsCt0G/OV0sarq9rAW1Ahy5WnYc/3Pz8r73g6GchOTU9TeaimsJjV76aBHV
y/2U7crBVF7TVQ4YLNrn1Zs8WwdluFO7GRvmUsSIxnofquFGAzLoWuO7Jj71seRz0vIjC2BsDemq
98r+FzH/do2sjSoox4szTj7cmvFzMaBpHx6F5KmgVdTfm7Wb1uZOjXcmqflGNX4L0732WqZboe28
blGDTjxJxQ1T/LQ1nC4wR5SmkReFePV0ysMC1DgnHgPa5bs9Kfl4m2Qno4s9vNGDXA5f9fg2JiKI
Gt4+5Ig0DDj4mYldGkG75ThT6KozmPeDkG8FhfOPyA+qgTI9IJL0xIGqpHBfR7+LqPiwmspbR+sg
KtEeevRBruk6d53iNAayXrxXc/JwKzE9jfCdNL5O3xEISkIV4D7jSKqWqT/10HN6c/DaGMlSrLjy
+AgSEIvgjnYzbOQPuZ18JFO2TOkjp5ChFaLbS8I9pFwmr5qOWkbNPynTx2Gq7s3hXhIF70cSBe1K
m6TGUdcOExrBvHOFktb9NwSKL6QP2pUoKZ2Liv2P65qd31jH2viZKP7aEUxMErHSFq6b0sMcNuJP
tZJX8tgSeplcm4i/lhYfaV7RN9qvL2b7RO1KIBgVjQKtWGBTUvRtmryNwuhJusQeSzNWVoM5a5wo
l/3C+mOG830ed3ZN/TWyIFAz7V7+0rPsm3v56p1cCZIY8Nfy9PI7NhqtKTf74au+EgaNGeDnrOKV
iMVpoZVF7/tH3+b/cXZe3XFr6bX9Kx79bLQ3MraH3Q+FylXMmS8YFEUh54xffyfU59pStUh68KFP
Hx2KKBTCDt+31lynPB5nsmQXpilmIXXZRqvwM63PO6rQU/JOqFdO7GlYm5lsMjPd6M452/aFl0yf
6H7e0+YYs5Dp9eWaAPWa5OR/D4XfKF2o9ABMKdeVbjs1G79gjU1fvFN3diQImyZ+UNd37BgPoWmu
DO3BGxOWoReZpLfSMQ5TGVG9/FxU3UWTfmLSePfUTl74pIsnEfiIjVOq3iTFYlPfgh3wi+IYt9/p
Qe/Kdps1dwh9DOusgJ5uAbBQShuCQ7xI2EOwEyIQ8Oilt5r5NeeuOCX9cDtyigkSQm26pOZMSOrX
HqH5VfjlRpRO2ta1QOTa0Jodtbf2a0h2YZyMF31e5XY1cWBjozQL4nu+dr4no4Xdx6qhSAtao+YK
nW3o8mvHPXn17cqIyz6sON1RW/oID03KIF879MnrTxielk0tJsSsOYhkHQ5fG+lPUT4BSQKZ343j
QX2dHvLvH5+s/o6U8F9APqGm2OZoMxwbCLOQeXTmDKKlfDJMIY3r5CJMdZaA3pVU5p41TJCK/mKf
HAvjiRaEohyNaB+ymigiErE0g0xaB18dOVbT96yDKNsP53N3PhRy06mPwnvpymupiY2l3AZ+hxZq
r04W5GFeplS9/vhrzSrFP0hNf37bXx5zW4sCVaPif0j6mxFMSV91xDDU/ZNelC9hwVcMvOFrj+hP
uesvnzXGZmolJY+SHV1M1dp27j/+Du/MTqc0Hj0z2kw1QkZ7/5hH817h4+O+M9qfIg8toy3AbHJt
OiVnICaAUfEoLDmEf3/Ghv0pEf/T9T8ZDbpI6KI0eQciLXCn7CrLj8K4zbvnJpFUGT0ayLtOP9b5
0U6es/qCaT3PHkpFQeMWL6hiUrpO3Lx8Tbtnqdx49kOoPZGsbo0UbAnTIAS9nruWCoQdn9JOnqzz
8k2nT0oItqUVTOd3YXxvhktkzAuHlk0kNyrcJbsM3MY+09qN3V8K6ojiWxhdmeqrnJ6oPrtdcKEO
l5M1x7BdppU8V6rDEJ2HObKDvKTJ+FxQ37HK6tLPdCSRKHj8a0iGTjURr5vfDIZYFul95+1LpNly
77efGL7fk4P/JGT98phZ+MGaqAVHNGM52AwifKJVA1ZzHCj0W+gepWv6KmEb+bJgJ2xQfJd+8CXy
nDilQNaDzJUej9dhKM98b9t/pqJ+7yE/GSy13DcCBf3Aof3h3BafzOnvDWqnrMUxVHKnK1HqZ92D
SbIoKlDKYy7ALcPH9FtTjmur9eCrS3W0FkJMhEvTkfDtZVHvgnjHbr9vNmYyUjTkYtPVsE3tzM+n
RxHWF9LIUBtYV04WLIEKblSKy0No7fxpm/q6G6ThcaSeHOvHlFiWUP/M1P3OtTqFaDVG0mdTrLIm
2AMf6L8GoBGnBK2upptdBRw2PKcbF34GS3nHm3KKz5pzBuI05YnxTNpy3/FMbK3qi3OhdrKbCuu+
rUqwc4dwAr+wSqNPFqrvnfR86X95yVQlxWxdcNzAT13ZUelATNJ/LTaRAN7fjy5I6khFC69cfaU7
+rXdxilWqVa0rE4GbCL2o3drfft4jnjvUTtZHsWWXysdMp0ZS1JHy/qLOy7t5HW3+jr3+vkKTI/T
+WeQj3cmtFOCUto6UhpeylpOlptKIkVHg2QLZBJOs/zS9ThlKRkRA0qf6MMhf26X2dvXDnqyKYoA
MYvQ4WGrHkt7RRXna4edL9Mvz3BahbYUOetEVIy0ueTTx4d97yqfvHKa6VdKr2ls4fR2ayMATv3C
tWt9oyefsXff+4iTty/WwGo6KHFBytOUeOusq4iMehl/Ai16Z6l7Ci1qRRToitowfo79cfC7hUz6
g0M5c9Qu8fF8bZl+yi6KEqO3hhhorpaiMN/Kxl9/fAPeeSdPGURaaXTtWKvY6e/9W+WLD/bpC2nk
NGwFLQJT9XYU9bGzf3y274ykpwAiy/Ohbs67lTDexoicWF/lQbb6+ODvXApxYk7SJGnCKUbHuVrb
d7tR/9rVOMUQFWNkUhnnEtf1epz14p9sEd558k4pRNALSg102EgaHKLgBmZ9jGbuqhyjlWdMn3zI
O2/PaZCnZsWO30R8CGXRWddBf8FA9aXXX5toTtlAuklUiF+Dc7DKOlxYhrrMkRt+7YaezIy+6ahx
63BDTQ8QHNCHT1bN7z0o2u9joQNKPB1Hzlkzl/2rEm0+Pt2fIU9/2N+c4oCMpjdlLPvhILCDjeAA
IzRpg3+MALMqw/fJ71A8Yimq8WqM5VIZBO6tnYXmUmgLi3ZWkqPmurA0BwEwNo8y2ESFTtMz3fTT
nZGNc6f/EDiai1hyBoPqRXAnU2PljNYmn6jK6hvV6pYUzFwDeoaXfZvdEUoskCo8T2yyCHI4WrD6
hik5GKJBqnlTI+0OLfrngGRT+4UW/Upll+VT6rNouQRJtpmSYac11aoB7edkS2Wyjok/7mTEj9s3
k2Zqczep/jrAlNSllzUof8+4djSUCamGFfUOdh3qgk9WIaY9rzf+dJ1PhidcwqrK2rQH2t1gs733
hjsTvZGCgDJ3bvKR6+M995Gy0aS+G2WzbuJqP9YWPYy93Yz05fttap9lHtBy9KkG0PJB0iovFp3z
fa5KxPm+svERaflmpo8M+ipGBuCLPVLBjW/g1eGn43RRxt8j7QXrAw6H24zGYWZsJ3rPQ7seDHQs
kw/ZcNmX6TJE5x32rzmWL+hFrlHXiwSxsD0MWIC2hhqtY7obE6KkhEa9+Z3AaKs/6O1Tl8hN6vQb
M6BIgkJ7/JZr3yJCSoZ+F6HLUC+aZK1IdDf0bEvVrYrdoP2gTO/2VnsX19lFoTSHMaap1NGpxJ9c
67lbISnz0JjEOvjX/n6sUUp3lyOSeT/lSkTnNj05vGlopACghRD3lfa6Dko0YMY2CQx3GJXrvEHz
+aKq46Jls1kE+Tqe4vuB6O8kvM+nYZVXB91a54JePSjHVq2WNj/s0/uJFOTe7K8UzOOlwS9rYYdC
VhFLHcF4O2oLXoPCOgeBtRiKrVU0i6q+IjvDzcJ2pRuvSXk0R3MZWZmr9+pDVpc4FNGkc1ZdqH+z
ILiTMrUNJcD1vmvXYiLUGk9KGtTXQ1nM6i/drK/Hrlk6OClaTVmi29gM4SW6aTvNVglscltR3T7s
dh0qfN9OXBIlp4LEiWDaKRisjHOy9ZYJcnRpxmRkOK7KKZh8dImSpfORYs0NxpVmeEvDq3aqV6+7
3gJyKvcqLk/pDXiq0lVgN9uWXlsTBqsEsUJcDZvS+tF03joM5TYr6XgF+mvmI53GoOXToHVSsbJC
bZklN2Olz3QY11Kg+lbJeaJ9D+3LESsDRVKXcgjSVEl0Xuo6drtrAtMdZ8vh5CEmekxkceVM4Jjo
oJgLBT+CopzJqDkraPyWwyo1HkeSd6fwaEO+a7dshC6pl104U39U5bUavA0+Rk0VSUKBst3M3cG4
FX2/l/GGihJ9UW9jorfgoxeDv6ZLZ0vLlWjQkQXJmvSGs14VyMUyRJjlqk+m29bBEFQiGxXGIuOO
GdlDNTwInkSkUQNNAq/z3NTLkUqli9pX3GoEP0LiyyTthd4/gDyuw8CNBywmKcrUKV33+l4gc7Ca
ADkbXcsCtW+CCeAlj3Uchbsy0heBrRORCOEvxdRYHcNxWAOAgjq4iuKbOHUQDrx1urMgnEat90qG
L5060dBxwzvL1UEF6eLaxHCNcQdyuAY5qzaf6zxdB3QznOg2Ha9rgcDcly43A43VQcMsLDP09pLn
mGJkEz8oaQWUSMeLoW2T3rnyTXnT2QfkWymy5yLc98DMi2FtVdZZywBt149KgicwxiYa1ktRwGmO
WFoB26Jtgno2CeJV0jwOJu9ni0yHsJFOfwPW6GoCA9ZoLAvzpUTd2gz3zZBtRGjTe72KHYiZzhZx
kNrEbhsQGzn7Hrt4n08XKlOYGj7ULar46EVaxrYoLOSG1Vbagupct8hxcSYIPxXBS4fh58JKr/KY
x3gwFw66fiG3ozzzbJLaahtYdO52zZ2jot5EY7/M4+BNRMneD25S+uu8S/OE2JsIoOwHo88YIrPV
1PgPHt2uBllwKtMzy392fKTwPHAN+rmeaJjFiGio4BUVzn2E0iMjPSePp0urFHcpmvgxxVk8ZIzL
kXxOFUbEYIirTTJYS6sZ3Mqk9mxW+VPVWbtOHBGlBoBiwDvgGgY+amVrPTw03Te1OguTM008Of2w
jnJm5YGmZD3TcvuDZjDtfx+bclcX+iaOrtEarkYvO2MH4BrcN4JgqvjGLMAxYwNsJPrahuaRl25V
W55V2llXfSvpyPu928CttxoQhn6xGp2dWQ2L0r5rnGdqS8so7JaldW+mP3TrpoueiAxbGlhJfBYd
bfbNxscwEbqj1fZVFV0WNUkp/k1U3afhmjdq03sczUzCMz8eL3viwEJlH/c2WjpGYDS4YFVdOi4Y
8VA1xVGNHdjZ15lw+xTxQFpHqza69vLm0GX4NNDiWMi8S7SbFisTNlOWlE/eeC3iDB0uAhY/uPWn
G05jKRAdCaf7pnfesRJXinHXh5uGmjBWqiHsd4mytz1qwvIspoVUIGKfSSnpaL+2OTNO95bjzQvH
ZJ22w7GxsbpJ3t/y0ZPqbgjostYoOxUe1kQI/DLewqRJN6fZKuHAUrhnoXZttp/B837W90/XJnyp
U7xbQG6ihyGmP8jxvKnVZcjYXFeYwssfRh9tMpZWDUKXsMrIf8LJjn+A4N+VbyluH+B9C39MWnod
e0xu3k2VpsvU9Fnnacuc1zPKqTs6u6btEF3hdQ8btwqUbdXmqMIlXs0bmaAMzfK11SCqQhj88coW
O8Afllx8rVN0ZN4EbVwEHZXeDr1iguEdbk15FWjttlbKZchgjNN42+ubspiOjvpUOd/RwC60xFra
ebcIJryXGLEKVB5DZGLGviBcZDFhi+gnDKTKqjTaA7LCcLiKimRVQJu34ss2w7QaaYd61hIWLFBp
9TUGhni7cJPsNlavGpgHU9MvnVxfCW9cslf9nmJClfG0Dn2AVDQNxiuy0tc5Rs5w1+MTC5tLExWT
PhI/JO46qIw2ZpLIO0uCV6S0ZtHte+s6Yp6K+mzls5d0WvssilGkUc33WFlhYKPPkMckJPZYp+s9
kCB1kZYhbvJ1hdu+pztdIQpiOJiq56k8gPthJYRd2c4fhAL1mlLiTKBtlaNZ+tcNA9eIE2Co17I8
k+Z5VS2b8ErLp62IdiP3vcbN5fmoipV8q2u+iziNdcHeKzZestP62rWsYDkxnJk2ek7MFo6BOFst
VoZzkTEoi7JdaE3OKI7kEyOR/mK01316HeA/owqbz6Xq8KpAKAcsQ1ZyHcYsQJ2NYuFT08UxTM4n
5ZkpA0Vmv9RZORXd9RjRJ/XXwjubmDyr8saZnKWvbZRh0V/b9Vk5TAtv7rWIgz9dadmtrV6acbUi
53hh0CQP27PWfqzxZSa7gWHNYrlsqjzJsy4elEDMfZ/CZwfORIzjv77x+nshrgL/W1cdwujBw1sd
8iykPH+6eV7432SFl4oDR7d5Fc5h16w1GHAdXPu0tIhW8HznMsCFM9jolslAW7UYEatU3A7JVU5f
3SZ0AKHtykm1ndTUtWN51+Rxr2J5IAPDiat1USC/17Rjkwe7jN2Ph0Q8TyyUU9weOdIuKO/z+jn1
burwTk3lHpMQLED91hvaR0UUh4RXOrdfJ2u46oj9JHSBhLdlRuZZTf2pzW+NhhFCYGQI8r2H+lMP
uQC4pUPFv0Hg5dbYRDvBJDBe5alHStmw6LzzkeDOAqVb+eKp152WLyqMGNIGXWDcmbBp0xC3rIiP
RnHXJZt2eIzicZm3e0hlc0Yoy1ZUWAYDo6qfZbyKenFF4PCClwwPPD5mUht42V/U6LpleSG4+/IO
fxeRI03/UnkHna6wdkm5hOX+SkNI3ExnpnEMu2HjOHIJ/KMRh5H5IzWeI5wOg7w3nDeVND8rzFd+
l1/bhn+XYdYOIYyAP2kgwC9bD2l8wAwUs//0wXpv+I9qAs9hDDap+uo148oZWAagCncrY2sEm7Ev
cbIfVJqYicXet36IoxxDdIxursXUDoGhq+8cpT6InLyYMmjYM1vedmJ5nbf1YwAb25ItHqxgY0hA
BnSJLDyIXYPOM21WPq6D2ihvrVbuwOmf97j67RFVa7JMLchpKsY7Vbo96TrRvBXvWQrh/m+tSxPz
f+Cdzy4auCmes24GSW+OYdzHrQxYIJ2CNYamkj1APy/mSNSTyrAOkPtm/rB0ME3Y9T4URy2/Hyig
6cmIUWRyY48VOV4O1XKui4mIkPl+ynGTddu6282TkJaUP0Ij2Uae7mI5d50KQ4RxM1JCSKk2KViy
psRfYviAVrELW2TQ1nYY9nXkXNhGirE2PNN1+LgJosKyWQX+JoK34tTptacamwYnjF+1556h70Gm
bQxvtk0515Ph7OxWHOqEZ5HRyIG/3JtPCpYfL2Nwqq99xP1V9dxV3tpO0TbfEtVTjN5xzOybJO63
qoPqEP7NJ1PZOxPZSZEQ1xIXAr/0YcRUiCc6qD6p2/9sLPxh5j8lFPdqZ/WGVg4Hp23uGMjOPeg8
g8UaVAcKQTTUyNrfSRF8Om+gGlh/WC7GssOkqBfx4OxEPd0Hzo9I+ufS+/Hxt/1TvXWetueq4C9V
/2qSJdp5C1pYYixiFkCzPLkv8k8qo+p7x5//+y/HN2Kn68qEdl4h9GUzibve32caCUX9j1C58VuV
pvxO7VEZN/ue+bAdo/PEPi8/Td392Wv501Wfa3y/nAFc8tzi+eMbUkOZcNdrY4oXpFyhItt7vcRx
QbhkfjEQnxDicq6Zp1KNGSY7NsUBmesAUcHRxBfq/PMFPylZBpjAwpim+CFQNmp/N4Wf1BaZWd95
cE+KlraV4d1grjpgvF+UROtSicOTuEUWccPGGWNIdmDxQ4JH4mZ0/LPwtUzg06tLMdU3ObPJFBjL
EoMa88DKwCY94FlIMra+V13xpPvG2rTatTEZ+6DoVoHyZKAOz3XnQuaPfdG5ox+u0vS+nGy3j3HC
Fbu6PnrjfdaUS6BGEjes2lxUUeSmAEUqisyld6k7e4eRlPHMLawjrr+yfIhFS2kNrg0ZQgNmMkb2
OscMFE+uXTyBCUk8nGz7pkMwJJYoQNrUZuGIRV5pHgIGyQG30ZCncxXB9ZR6MRMGyrZgRfESBywU
Y0S6wDOSBldo4Jw11rBTDNT8M6Vj5SRHKVYYWI0Jq2J5HuS7evRck/KgRg1i0NNtBH8rZkuQNxjp
1Z1RxAs4bvhT8/EuavJl1QY7WzoAtp5snSV7uIvLfUF5jYSl0H+Zhh9Z7h8KTD5lgHYaByN0Fk3f
mP1RQqnOiTOgPXacpvC8CkNmYtbszKi9GvGupEt/wP3dY2X0N97aN1UgUza3Gtvr8BQZ2lmW/9Dz
cps44zJpZ2f/vghuw2p6insWPhaeQUtdsd10i5DZBotend128ZkWnyEShenkRWs5ftNTdTWK6Npu
3mTwamjBsuhhxqU2RY+IfVa8qDThDtlWKa4bu1hOevGjr7Nto0zs155s44CIHKtrc0x1fQXLhE28
4QJTWnRWejlhJO/xGlXdsO5zj+JRcsTs9jNY3A+SJwdRQZDkROU+xhSH29laCT/RniJKSPYhVc+D
6axh5ViN/p2pPIxRdZDZmx3gqDXT5aCXqxFPQdvLcyPQ942vfwt1qg+INqR4Uzod3zFpWrUJrbYg
X/0hwrMFVKwt1hK2RpYal5EtPumB/KmRM+/5TuaUMo46HhmvZ8XRUTG8GfxgqTjIRwKccdNn6oZ3
xlpn/vRfRjogrZkGQKg/NPFdSrqwWR8lltaPJ4o/tUTmr3AyUcgpY4PCKuqQi23kk5M3jJ/tHf88
bjknU4Ttq6FBVbc/DPVZ290wA3xy4D91tuZTPhn5LannfWZTJW9BQ3TeBBAMdhwZx5n4bHr7U6Nh
/oiT0dy0s6SOJ5Mbi4ujiBuiAy1KZfsIXEkY3QViM2YO40zoSsNxP74T793mk3E+m8hBGeevVQUv
uj2vCvHzYf//+OjvXbQTCYcTB0E6tdxn3xQEkB8GrcF8Cnuu//7xB/xU8vxhQj4F5kZeg4rW1JkB
rXEeqXdhFZ7HhfFN9SnQk8gbMrI26qvdDWxtk/PUe3QqtiNzAB5mOwhLy7YAGuaP27hgNyvyb9JK
dw1eSxp366pTV1GUHDJW0p+c8Tt3WZ5cE2GNvvCKgTYj7kIroKVg5cc+uYmDp7549IcGwpr/NIHj
MgB+yBiej62AM2sWSo+iq8DWWWNEcnJBO+klU14j2O8fn9v8LP/hYsqTTlftRSpQOYc6IppDJpGR
2uDHR36vonPKHy7ZA6utwZPQZNFlao6bMvVXsul3mjVucixpilos6jxZwquH8AOJI8vvJeYglYK2
n22dqHcj61mNUFHm+p5O08IL0KNGbm5/8yNG7vimnCEllDRVlWUGUaACd3APB8qvQWkJcG5evK2d
ZqUHT7H3EpvFCm/cthjj+3wctjFS4yS81GnkZ6SrtvLZ8wy3lpssBPswDd+MwbgmLJoKgf7JVXnn
9ThFJ4+xDPwSEv9BTXIKIIk7wAkm440u7l/a9f94Hf7Tf8sv/3n36n/8F39+zYuxCv2gOfnjP87C
1yqv8x/Nf82/9j9/7fdf+sf5S4fpPT/9O7/9Ckf+65OXL83Lb3/AUxY241X7Vo3XeNGT5ufhOcf5
b/5ff/hvbz+PcjsWb//9t9e8zZr5aLAzs7/99aPd9//+mzbLBP/j1+P/9cPzl5Tfuw1ewuQlYyT5
59H+51feXuoGx4cw/27plqMiA9Zs3ZhV5/3b/BNp/103TEuzHJ2/ZFjzDJvlVRPwkeLvhqWrUgjb
sXVTNxkv67ydf8TRVCGEtGyhmbZpMUP8/1P77fb87+36t6xNL/Mwa2b/CQf65R20HUtqlk73dz4/
3dZO5xtRtIWcBqXZxhFJ3WTRtGeKGTsAPdqB3U9R6Aqp46avt64DjtlcGEaHbcYI4Ust/GZ0YAFh
cKs+GbZ+507Pp6XrYKAd1VBtzbBOedzmXJbNkoDTojjqHbQwmNSl1QYzZWNMg2PBAuhMCbwQ8zFP
8mWmib78ZNXw+1zFhTeFJmzDxHyuCd0x5uHrl6UJBd7W7tp82PhKqluwVnz6OqaVxCM4E8HX/+Wp
+evW/HYrft8DzZ9n6pojHELwVKGpp9akGJwka/XA3hiDV7erztYfY+CEwTIJVfHch2lPjqDEfJD1
Xe7Snu002L9DlWw/OZHfy+E/T8SwTYPoX92xNC7C71+8iFXHHDWB7dpvcgJs7UG7NMTof/caTz2X
ELhTV0f+gaFJTMOzUIrsJtEnX1m1jaZCoZAdTAsrKgmo/PjU5kv+vzMGZ2ZputTZuKqmFKp9qkXx
S8PUcifuNoYjqU8ZQUCjrooqsMQff9Dp88cHmZrJwydNS1ogZX6/BKrEVmsUZbtREz5w5ZfCUNd0
D7WHqezNH1oMqKaNmtZf5oqBqd2j1F198vz9PlzPX1ZXLUEZldqwLsVPQc4vz59WytCjfdkhgnFG
ZxEpWrSy0wETT19Wun8UPc3yj7/272v9f36ktFRNCENKgq5OFg29GVRaG4h2E9ZJ8RSBDQjJXB7i
3HVywzzwP6CPTqBXw/PHH/yv35WRzOKOao5kiDx930cEKcU0QvHQm1RQWKTy0rqxYhU8aYkHz8cP
cZR+cpP/9dtyczXdNIWhMRKfBpJluT0ZvS6qTen0wbaWFfX2CEvj90xWxXfNwgRRxjGJdh9/13nj
9PtDbNooAjS+Jf8v7XlI/uW+0kBS1ZbyKNwDA2ISNMbqh53yRG3GyA9xa9SFDX+r9Z1sLe1Gsz5Z
dmkM7b+dgmNYwpqnDs3g4bIseboioHvvMeLlHSt9RPCZ1zyqnU8Ds8sFEcfmbdGXa3uCpaaHUt8O
UenvncCLQuxjmGmqyoe3YOnZUosG/cqoynrnN6qktT4kt3EQExs9asWm7uNXaBT+Soc/sA2mrF9p
FjhMzwtpWFYJ4sA4yKHLjLS2gjE192TEFVRfm6ncBqOCHqgTpHgs0iBUXiYJ3KYre17GqfyhlbCf
ehKGs0G3dyS1jHtA42BAYj/cpkPswSqBB5c3WfoYgJXaaYP+o5xyMlL1KVoEMW9UE0XOTSysaW1h
4LlIBr648INLXzcvWt7HXej4ch/WHdg/Qa37WY3lYzOkxrL2Le0YF1nlZjDeoJDVVH8svTvkZYsO
1mvpWNmQYF2nF9TL7VgDxazL6KYbIrtEGCS6pdbm/SPGs2olGEaXiUnI6mAzA6yVqcvCmwz8aEmZ
H1+US76dSdPXNy2T6m5PccoO1jml8Xh0ZUa3ZNEZvSoJqHMmuR4dgk8yKrJxQqlQjYt5qo54s6Kl
F2VhQSsiQ7ZrrNqqNuSlo1QjGJs+cuDBcB6NY7qWTdTwemDvQFHKK4unmCMWGJt6Laay2GAlPkts
BVgGADg/my7zdGAALHJSlR/GumdYTmScQi42xuGyTjugA0Ue8M+epn14ZZgN/65lECIIbWbnvg8D
+JJrNHtM9FrrdBG6CT3vbOBFYkJFxIeOXO/SySJ9+c8ZmcQOjKxm1QvjR+OrHFa1cqO79hSVg0xy
KJ78UbfUhd7aBvszNTUdDzifYBBLfIQrC4jfQqXeJDlrH/YyRFst45+ViIAbwjgO4TXyDIEUSR1O
D3qR4MSo9JazE8mvsvSctCC/gOg4GnSVrDCiegfANNvDqOqMJ91KzRjurA7RIOzyfJs7TBtHY6xK
GJaVYjrnRt5y6B5BY74uK1FVh9pPh3qfCfBQW5FWzkgiel08lW3sqDv8qGXv6rxvXCiWC5i5g+yY
ZYK6YEaVA4TmCIgSBVs17kw1Sq7VFODGUkrFtI+pYoFrhonSaBeqT/jRjS8JpLgKjdZo1mMVp9lr
qKhvE6EiJH/KyfiuduEgzwY2MqjXTK2FTWbzxFkTgfTLtEnYztd1ypXqdOjXpVEHP5qa64T4c6RZ
beYG8WOirSbzOommLN8CSQVQl1JmtxcCtMljquVqA3wwO1RGiv3eGhJa5+NU4YcvzXksCixRv0Bk
Q/ip5pWNNU6I4RaikdQWA1Zxb10Jkz502Tjqki5hZF/GSWguoWz4/sWQ4yXHi6dO4daOWsax2vSK
0LU7etatn7QlEeCS1lFBQB5itTK2KKrjSeZBaWQe9K5lhhnZ8AVkva2XdsalLjIUd7HelgAn0QA8
T0SOZZDGSuwCcdwzfRV6y5QVhSbKTaMHfLwwg5HR3GwE7TdCR9jzpSnLmDY2be9A2LJuQmzxPHjE
tQEBxU6TcpM7c71PHXDAZ9PEDJXW8VnW2Bno1LDJjilbhTWWRvj+UigoigGTqapi7bshAS3cmGr6
g4IPdWsp4wutNvrjJEXtsNudgu+dIyz1Li888NhcNI8ie6gghuhULk8ICmabW4V/4fkJ7Io6CqUH
PWNWMfRhYi3GJMxx0Noe+re87vV1GRjmt7HHLFZrJR1JOaXjSm0942LopX9IMrbJKXoFu9CqcxHp
cjMUExgOTfGVbWEMrYfGzcMgQvnzrtU1K1qgtLtiDq23dP5RmnRILboRHi4gycDcpTPykiC7aCut
TNknbINcaVv5ukv6flfH5fgtDEZ9bWQyPEROBr1bnR4E4E4g4G3VYlnLbIDdNFA2E1izmy6NYQqO
7JlQnJDjDoGkaUE1Tf1aUSNWfTWLIiD1damCc1O6bMe4F0My7a1iYIwSxlvLZgWIoGW/xLr2IGqr
OzeKqaQJiIzABJKyG0pY/ZNSxOWyrrDjvSSKx/BUN/2hTtU8QPos6Vwkvi6989BQnJtMAbwLMJnh
3IDp5XSegXI5tK32oPvgu4MkTi5HWYGJTqNIPlZpXgd7vKI+ffWRNwsAuh8d+z7Xm7PBqeXrWJvt
W8GSa+V4PlrYtIE7XCi1uvbKLIboH1kOdxwcuC6TcZfmao0kUOkop4eOCTEhV4qrvoVfzvygHkei
eT0p0I0GjsBEOnTNhYyScCHyiRmri8xLrmG09CHprdo6YZKOwuxG6ka6mkRr7UerEN90s5cgdgO+
PSlsvbKUdqJe6lmTv/WFNq5gaxJIqOmVAVAozFLNTSRaxziK05sw6JN1HxbQgPyy2WnGrAfUKC91
okngv+VUlmOisFYMU86bFRv6ri5rleG6ButUDUl9EYNDSXguVIW+DoEJWpeTkRy2QXEXJ7qy9RvJ
uxEh4ak0OYUrrzaCe4Es7/8xd147kiNZmn6VfQE2SCNpZrx17R5aR+YNEamotebTz8eqGWyFRyJj
a64WaKDQWd1JJ2k0O+c/vzi4+Vhv3SoO9m5DjeDMYH5h82OYy2Ez83XemG084j0u7lwJZFT4+bAf
s9HdsvnCFsv8GZ4jePVWxngVRpNlHJWTpxs5ZOZ3CsHmcqTg2XQmO97ax1CaEUJv31i6PoUY9Z4s
AeHAF9WMFyUzIx0ojc9Hy+teV2WfPDuTC5SVe2FxrUSS3AygzDh510HfUlU0wy6fQi/ZTk5aCeii
EfEEPkyz3CYcb8rImGHqsu1zKHRtY2yNNAuJxkhuHD+xXhzLtbZGNT6KtHxK0+Gx1TJfZX3BPDSe
Yxf5st9cz5PAN3Ks7JNr+s+07r/iHsKAFfxQQ1CsVCiuuk4lh5qNcRvp6QpvxzeXxGB6njgDdgie
ogE6cI+KG4PT+UlW3Q30pmxjViYfZF1exzlzJJyLGDzV46F3PQiMsnt0yiiEsQ5FvoASUUwQDi0k
UTsxdOmvLmmnFVUZ/uwtLqNGiPO8WjjsNcEJDsZnUyjbI36uJn+eS3xl6/k6auSwi73KXIf9HD87
mf7Vdjo61mn6xXBd49TmSOckTN1I1SzAPnxJzfzNq2Dhw1qAqhBiWS29bHgei/QbW/AVu/ptZlcm
A6MO7qvXGevIm+B/4Fq9m+30Zzj1L1Haxzs3J6WbE/5qjqGuJ4I4n1AuhFHqil3oOjiVI3oI2mBf
1zVgp1TRYY7G76UPT0oCMWD7hkeaN7UxvIUYGXlFEzL57cZuZoULe+jtJQUQFLYmuB5pTw6FiexD
QcTLupLxPvztobCue4O5VF5SnjoGsRV+h1OWruLkpxdh3ElJqVdgGAXbszO/Jkxi8OJr1NUIZnFw
XeduhKxwwebJrDR1l8DU3nxkT3yKJwfnwpikGZ1MWPt7vYZTF3joISr4l7JJWwakEkG7g39ohkXu
ZrIypnqtequ8GtJ0bBzHpGTUOQiISJCSRILsLTceoNdDUtKY14sBWYEX+89hjwUlnwRT28KVt2oY
ISObuyUB+9CXbK1RjvCPQN5yh8kbvj1BaRxtaZ8mipKDJcvkaLiWw9xXPjWTeegDDn24NeFhgh4o
QINNWEIdwH5iFd5x9strNWB4XDQT1exsZuSVRIJ0DSzVe1IQwulgz+omyJqHfrL9a4GR0qmsmEJ2
FKKX8bwkZHQke9TSfbbKePrR20ONf5Zp3ytOgXso17BcMYXYgaQkO0OPwWNY5flDHs/zFrsh+7Uv
4/o7ZkoFYa+mdFZu0M8vLlP7fZPBg86c/NsEa7ji6HCDtyyXzxkny81ozhjIikyuTcxML7J0DK7i
Ruq1OeN93RVBsiHJrYKb7lfoTOrgdXIVXE+Fr3NZ46sdT0YBd5bBdziE5iGxemMbiPpVoDe9zjML
i+yW1A0X83kHs3x0Bln8onoTkhj+6tFqEE52DfyT32BTS6SNYV8nFSG6omu13pihKY/jEGM7nHa6
WMc1Nb9pRSZLy7rzu2LjpF534+kYFqKZ/KppYGVeb4cQQ8AVU6kU60LhxSslzAryWIXJbBXYcktr
3lD0Q+9dtwEEvpU9BRCC/TaycJVoOvEYRs2VM2Q4UZZ4r7VdjlNcrelZLI/4CJJtr0fTcy6KKG4e
ggHbW5D+npASQ07ZKUyK4JsTVc6m7TydrcHNRhixed5s/blWxzgAAmVAPCPT01OBf0hD0oo3oKld
Kspylc5RtPCuY+hYY+E5+7Sn/+qJoPuaVhl20Snnib/xKkthNWvwEMBsjaY9uWCS1Q4thrgy09Y/
4bjJGCSLMBjs3QFynXQiOIJhVzz2ZhbnxDfZfcVERFPGjSGRRbluBncvytG9NUo72Cg7TA5Uj3W4
DoticGAx6PzG78byNjFRD62n0MUSAzu1fksT5aCY8WHadg61y27q5fOQJtSYcRk0J7OW1evUOxVa
pT7AVJtazd6ngBTu2rdLxcAtKwQSClxJ9z5JYSTi1eXA1fS0q92qx1DZS9TlFJrBm7b6+s3rxu40
Zjj4YcUGyAS5jmRgbEd8XLQv/cZIjpR1PIIkyXCzNr1f7RRj3Dl5DdbdRXSkCaRfmyYLi/zUnY0j
AgEL5coYxDF3YhLUYfT6p+sk0UmMUfZFB/WPslHNG7elj5RUMI01aqS1VcvDslRZ5LoxD0ZIBgIL
0bxpLcu9zYxWXUYA9q86jaHyLEfPDcULTJM5cq4ImxD8UnJcFBj6XY34JsHWHWR0leSz7nbZlBLj
RWgZB2adYWYTIgYmQCX10+coiMddIcb4C77r45ZzedxVwYzvKWCPuI2Fnq9kw2iqKPsApifE/1U3
pe5rETfWZebDs+rjsrs3Rj38SKaufKODvHHAtO6qBmZeLlux6fu05glbZc8SdB6ToogfLOHMJ93Z
7lMSqenRHHW+HVB5IBJZrLZTAZuGGnvbmCLDx3U0T3FIs93l2Uy4R4PHoa1dd8A4Nm2TrSsanyFZ
Uc97SCoLWcVzCR8x9SasTfiKxkzdKf2QBoV+HwKwmnMI5+xZCycEWY3oSXKaa/f70Ov7CAM4YBpL
rFJjgk0xe7dlCudqtgtQTweb/raWEdhnT0ZYEKmHccCAhW69+lb6EI/dKorlheX1JPEYUp8y9pAV
AQlvUYtNsJ2R90CqHn62tT9l+7Fyada9kmDIfJrlDV7dHqEWGG0GSCEcrIWE+Vi5LjrAGUNKr1MG
ToN24/9QYdPc+ITJnZQyv7W1pfCxlWO4szOsi7zYnHZJQEpUH8tsvPAkBD3LrgUPYsJ6TuvnEoPR
tnP7dUqenuW5KX5fAoOVsPVeXCsh/GK4Hdhwr8fR3ptOd9kbhEON6W1N8TMEnXNo2/brVMzd2h5z
cQFqy4zbcCQRFC5vC5p7sy4GUslmE23nWsdu94TSnaAj0//W6InteIitxz4kty2LxrVlkQWzLjT8
+30VoY2gDJlUc10HpiYy3ATwOlh5v6iLZNO2tKKNzxQqTQxkGrXETS+ZWQmbYgYtv8UtA4quKJjP
nqagynD7waXRw6PfTsJ9YcJnPDojJcRNWJgNeSZ2ojKSq8sOkr4d619BG/b4TXejT0gMrF7LrzCQ
hHsFu5Q+MFcXnUvcxhAlL0PuRJvIcA+ZN0QQfJoLp7S/JXiotjDAKnRRm87OLkPwqmkUp3EkGT0a
d5Grng2IyCR0vDZzLy8gpznrpIP5sskjKO9jQbBe2zsSg5IM6+bglWEHUqdoUpdxS2CNbbbhxvdo
iXW8mJFOP6fWu7Lxk2TpP+dhuu+H8LIuEsbdRu7v/KYoCJ7BQnsY7/2KmBOFub4v6gc7a2qY7+It
yeKKRkXeZgUvjRH0QzN7RyvE7s0u4UlHOUxX3P8lNs2IkCKOf+r09Dok5b4o9T4e43SDbVe8N6v4
vqqMx9bt2LGSq0FnlwJzTVAxb37Bs/yoksAnIjQ6ZU3+Y5J1AdISdpeF9nY0SIzYYgzQihZx30S4
KCmUnGhVVlyQHzhszdrOoMXVhExxsqzMwBeUFdOroQM8vSrSIAMNNkd0gGxQ7JXD98hCAhuD9Zrb
yBoxltbax4qplqfYBftz2ojsJIAe3+SBChhiiqyjsLRemth7CEp4/8IPxHPQEDQBKHzVz2573xVG
jDsEqsUoW8QFrkzeyqxkhD+HJJds3NhJunXq2sSy9GFOfCngSfwCsF1Mv6zErLynyY/973j5Ej9F
sdqE10NDrwFFz3J6XERzBD5m4fHEyZRrSF5UWfAjNspo3imcDHDoyyPVvqU2lnwblxg342IqHdCK
VV8XsDuMOuYBQLQLDRRtdEWrKsNKADlJnZTHpB+f6ma4z0Pj1tLdMxD+uqhjkizTOtlYwxIeSdGA
ebN+hDgpoSIptTO7uHyl+NG7wByeKRHx2q5BGftC3SvDWOQuZn2VGs1l2AfuLQEQKRkVc4s1mudW
Bjw8jjm8h7rsrg4owgn8sLxtJwbzBfiWL054g7O2/FDGhwC9y2WMo9GxsjE4AagJ4vtAQcLs61B8
DXiU5apIPEahMlXtvdvjt8IO5XgnYTbIDUWCIZUZxkv2RUy1iXMMD6duourgZPKlFRMM4i7xQ4Hz
aeY8mZH/E8C5v/bVqFCg2C4BD70pKkIvg44UPRp6+iQVgOOaw6s2IVBCY2nvlY1FdGDjyl+Otcs7
SoMd8Ex8Paeqv1d53d3HQ+XuGlfwnYv6+5TFuD+nRvjFZ79nomgYiJa7pG7xOyc1YGUmRKGamRfc
pGV7qtJ6AtqtgPTjtkkksRNFdh1h4r0a3NjlQ+izQ9c1yRfGyvNedQSvhPOQb6wmLTZpX3xhfxxP
Bj0SEUVmtTKmIIj52tvgUvi9kOveY7jQMSG7yQPo3HVkWScvXDQMaZ1ByO2n6DR7sAz7zHaPvstb
XoUBXkHwN+VTDvT9XHW43ZYainKN0GBlpRlFh8bOsULVsG+5IUaIab6OxZLsGok5waas0SzQcDjZ
nHAb4pecXag6cItSMRAyMoJEVoEI2nwbRyNe4HaJLCnq5aXr99mXMZq7h6oa36qxaLdG4Lt33ZKT
kuRT8DgOyGVZYvdpPqaX9pyP9whUY3wuSkiGNQyLPUH29o9hHFOMpxcJFMj71dzzb80IZHcYvf6U
mlG+68hi+9XIObwoidt5Ixp7hvbTj5dG033vAUDv/My4SiAqG45JBea1CcVg4XXhvcMmvTMZhGzS
ljG9zuiVEtli7T4ViL1WFjWytRmt+DmwqnkANI3tbdxCW0o5S69FMKtnmO4s+SopN2oKO1AxeKyZ
BoXnrqNXXMqhn1L2AF141tZKk59ZCAc2cmElO83wOM2jeShlLe8iA+UEzqfej8EvqhfhlcaF4aLQ
KlLs1NCO2iASgKZlqTBhMCgLL1Rty2+GDMY7lQzmOvCN6ImpgrsL+4L3schMdEjYZBsJCV+pq+89
X1dsga3zqxaV3uoQ+UrcuM7GFsZwpDzSm4xS5dmdexJWXHJIdIkbZegVDtluPfKYUi4DBtiglexx
d8/r/jXs7Xnfe2OBkN4Z1roMsyvM7XpyP2qsu9PqQfQy3HetjNeuiuVW2vG0MijwvuZ2Ft/wtod7
LSv7cWhi5KIoOPqnniEOSeIFnpDXNUkV26qOAMCYQq3KoqdBz3KfbK3RISLWs0XxXSYd7XJdQi6v
esKaNjJC2L7uaJSXiDSajcKGgo+WrB43sd03302GRubaqAnwGcpqBKfBUvXbaBvpC6TX6JojKgeX
D4k6q4RYqNKeuC/7wgk2XlZa2SaPsZpfdW4ZH7seyJRRXrB1J8z9/aQqGL31/k0KPrz1SU1cuVZj
HL1EIqtTOoq+9KL0bJzmg8FYDcxOMlK7nGRHkqe8KwmB4oNSuANQql5F3Hd2HKpAXsjA6PbJXKic
L0l3+3yygieOKWMTDTk0e5u5K3Kn6pmJxnRvNRjEmYbHWZXhlxEXQ3I0ZWdcubYT72LZkWFZRZ3e
2cJW6zFrFKfp9G0SEx2yamO+dW++LEs43vaA0Yeb1vPO1s2E7cCERmlAxEODViyZPsUxSamj9OzS
bvhMS/Oysx4aHvo6yQx1A5ZMFmvctzvGntEBjRPRQW7I0Nr0jS1fsNp0dfYCETz6brLKo/VUAJCF
Q+mwS6oENfY8kwiYBrei8FCb9nJrVTE25ZSDa0TYNiVi0B1Aa+RmpCBa01WDivZEL0ZGqtcxhNrX
ss67Kxk55imdMzRiwjPWgvZp4xlJcog8erg5T+jhAgXA1fv6DhYU3hmqjy6ZHISIyzy1Sf1+emlC
s9iTed0sEKouXlWP9nRyu+/UVbggRLJ4jd2GQK5UtzcagdQ17aX7Kw4JWc7xUNxoxLIHOBcsQtnp
t84qJrbs7jkelNrmOpSLwjYZ96lvL4lD+jHVCJ6Uzr7YmbJ2uMlk+2iSPxhk5ZuBNo+YOVmuvanA
6X7KoIQZ4aPj5suYqdL7Whfda9cE9JMMhWHSUxbPLQcO0734MbRH0mqMFNQsS+3slxVj2VKkNLFN
5KbHJjYpOtxxKGhNrHwH98NeJ7oQa8qduiMVe46fUmASNBUWeUW5lNWBjJPpduog0pDs1/YVN4GK
2ykBqLdW6DL8mMlV8td9kudH5Ofl17FtCCdpId9EW9WaVz0Sg5jyNcPuZIHaLrGshxExDrjOUzu9
Zk7X4JHYKKrELvBxiK3oQ+tuInG1E0cTwuxziayCof48tPOWhmxJLnJm1NxVIEzykGnyf8VxoIOD
12k32A9wVDlkC78nO1RQ+7d9Ad/btsOLVgfjj3QgDbkKqsQ+atZRgTJ3zlZl0CE+GAnrMs1geipC
/JftzrVOlr8EiLPlOsfI4KWsKiM2X1sIcYRWVykplAl+HaoIxE3uKGSmduYjx/eS4mKSyRJXXM73
nhxmrIwVz5/4qRATFRpNgQlBqthgG6bwdjTwsdhNFx5GluirrP3we+IM5VYwGV8x+H8LVfh9Ujhh
raYgjG+Vi9V1Y0uObhF0BnsiCvooNkZEU+RZUwi41V5Mg7gIksR7yp2YYBNF5PGX3Cr1bUgG6XBR
hqVz6ovZufBTg44ozNQ3O8MFxc4C9zAS90g733ft1cAOg61uiOBaVLU4mAGj1jYNGFLYVWjwegr5
oqrGxEtiHNB1pI3/YFWqfcTnwrg1kzHd1yKADj/lWQtdulUYX4RBu5l5duEqIUsau70FChqb2D5Y
hdEDrmp0QrPif1+wCR6DFEYAMF7qXdTaCtd1Olj12qHUeoliH0HPPKnshnx6hM3TFCZrmUw1CajW
Qk2eXAT2VpnPG1/pTS5SUE+Qy72OQE72DnoDcn+Z6trEdho2cQKiSZ6Jw6GqCpZpH32NOtQp77GS
oj9Qpxu4UmjBa5OTxJw26DtcJCw5E9dkMujcO118gwc51ja5Jk860Nho+Zi7gpGUD6hbqXCxRrJm
4jEzfTd7QRdcg4AZF42y6h7A1bUfuiGI9iLL4Iv70ZJskHXZIxRvYFLlIEgChhw3BR6kAXtNUGJn
ksXefAM/gA89aqHTw+WbQSlUVe3KyHRx84IQ/tRHyu5pbNwJJayqIvTGyEL3NkNEJuN5kJ9anykj
Wdw4IzVN6j30PZO1sBKA1LXFFrXRM4dayWaDiUhT2MzZK4YigSiOWBrJemeHubbu+05034y8jsiy
kwr1UQ13iiKwVZhtDHZ0U0TUQ01Ceo/B1ADmktEzKK/9XGCzULVEplR9GW7jeYm/EwwLxrGZ742s
GQ8SmWuLA0XA0++nfIB4Y4p9FU8YiNA4DbvUliTXFnaFn8fEV5bGRpsAGyDrVmkXXTc9VAGzivx9
Q7gi7HOTvBPVviQDctPMG7FLmTAO3zVGGBwoVfC197LAxCgrnOUmRoQVM3EiXaRNQU3ISBKvs4UV
2yyI6TAA1lj22NQMbnRd0dHQiXKWAHr0ioSl2iXGEXrLRDqnfS+zjCw37uVZ+TIl7dylzcEta60K
a7rLTDS+82D/yCLZgv22IXMlnDLKsQl3HavTDvVDrC3/ME49+I0NE6uc213V1t/VaNINlNmDK6fo
qaTYvYttRnKmZXf3wtHM6sNEImO2ssqICC9JBwJOUoNRhVF0cjxlAVOkLX0ACB9Jpy0JSSvZO3Aw
sIRynIM3upCT0rCGtpLqPsLAolL+cD9YEX/i6ko5xy5H4PhEWNKUvPz9JxnJjM7BahIzfwo8EwM4
ByZ1gYEH5Sb4YZXCHRJmwl+NgSgUVCONFtZiMnr1lmmW/Gk5fsme4fs9/KU5AzY/lgsfyoqquDhN
Lt/jakw8mFDmxK6MYMypxq9823b1zUAeQ+K4MsovWiQGQYVGFo5PeFeTTW4wHhoxS8gJxSz7hp0O
IZv0L/7mk6RerBbbXyqCjRor2Bi9mTZMFiw3xhtgxUBLclgkNI73pJFVVJ65r9u1/RcRyRwlYfE4
XoYQ1xZqHq6zGgZZpowlm9Abp+6I5YBd3WScSeLGN1TILK2LRfmlMySHVtXyGKAmmWDQOhtZtrNY
kHH0FZisSCQ6zIYuh9Z1vxcU5GAe1ugdAttYEtA95ImJRUTwUGKdU5Yt2Slzs+RXmba49rvavA/x
VkUCa4fDkSaBjPJSVYSqp+3wSDd51TJVYRDUJfGwrWspoMghYiAnMDdfy0h4983QRtdRzNnnU7Y8
FlGRHB2XCrfXc3htNSgXjZDyWpdR+rMcHbIPqshq+9VQUI5ngWUeo55QFtgAztvQucm3gsr2qcsi
WvRGqKX1zBmPMBebnW9DLOJb3GjSGwcnAEq+Kb4gGGq4ln02Ma5vx5dgICbY1xZhfQ6fx4rhZ36o
OuM+LJLb2ZCM+5UVV0f6nRnkNmjLZ2FZr20GOBw5Y3XZtyDC4+TYN61PDmw9WSBDcf2K7sDfqz7T
j4PdOxtD9cnjNAzymWG32NJ0OjBSVHmIqCq/dgghsAijcmlLi7huds7mUrQaDpOQ0SnCafoqG2nc
o8K7T0JlMjuAfabHtv4CQvuWdl12USVpcpnyZX8hBO5OU9ldWqbz2vjBHGwdajxsHkS6cRJzkeNB
jcMlQW3mmSLN7Bb02isvZBqTcg89e+f2qbiMRYai3fQwIDEK47+Fh/9KsfJYZPznXIryTrzy/yZq
2f8sFlFIc/5X/X+pavkHa3kRzZyJWn7+n9Vb+Ja9Ne91Lfy3t0W8YijxH+Qi7L4uhHHPchajz791
LYY2/2NjIoJoQlooGiyBsuJ/hC3qP8KGUb/YFC//n+Vf/bewBc2LZ9kQzxc+snI9OOD/QtjyXikA
pVtY2rQdbcNxthYK/3uSNaTQZrItUug8sIo1yj1gpRp0+B8P5TeajfcM8v+5il4kPJ7rinP1DAnz
Xj95UJ3TRlD/mET+JgYONV5veuwBdbapyuDiz9f87Z2hTIDniUrmgyxlLkJcaRxJ1qQjii1EkHqN
/UrziRLAeq9GWW6N1sNyHdvVtlTOuYG3hPYYUXcVUB+0PDmWGL9Qbg2rmbb/uXHD8ToYTShmsfOD
QZ69MczR+eROz8RJf/8G1xFQ1NGiMIw+lyMUgI5wcwv8DQzn1igahkfGYhdFe+w+66jVd7QPzv1s
RYzJK1IhVWeO28nKF0/YSg2fPJSPjx7JFTHMNuf8skoXxdA/mPs9DFpD5Son+jyBcpEacDdIp/xE
H7D8Lf9XH8BdI/uQtmmZ/ENLeR5zZUQmwsCBcVhUUnrpoUhPpjQ0qkHjM5nVh/XL5ymVbfE5Sikd
fSZFgIUtLPJLMITJ8uoiGzmLWluga9RF/mQysfphBXUf/+sbRPuAC5ezCGwESqf3j9GvYknL6wX7
KXLUTVrH9p1qO/U1guf0iRnuh2eJY4G0LJtHyqvT528sEKqvrNYivZ3XeQojBsc4DMQXLXYpn9zV
h8Xx16UcRXeAqFpZZ4sVe7TEGZuh2httA9pB4GtjqPoTMf57nQxrg4vwrtAFSTYchp/vHx3OOelg
x2W5jyAnrzDVSw6iHfsb4jsYvHSu+rcbHAIVwR7gmtqylCvt99eL2OIZIo8LDXm4FaRIzgAsm44c
s2w0vrtjXn6iyfnNU/QgkTu8MJTpMBzeX9CPxDDnkqT1TBOUnU2xT8Ih/p7/cg/ltpBK2Px8tDAg
hO+vorocFpOtyr0FELuaRdeg5iVE/X9xFa5koZP3TPd8RQAEKVelTrkf6srfTvHwbbRU88lF/vpb
3m0Xy73wFXMGs1EjH3x/L35b9RWrkntxiMAdrCEnGRIQoJ6t54zMj0vtx8mBthiAi5ZyR2RTgCLZ
lJt/f7eKspP7RDnJNvn+dwhm9K4A49gPcAzWNOQ4QOd4XP/5KmemPH99AR6kFr5o0+FoOL/dCG4+
mhhu1/OXrLQWqX8c9luRDQ8QVWG6lRCUbcJzwU6DqDrSgX0dMR/BxwlPxsLyjZUX1J/8qt+tWsVm
xvO3NOOEs/XkEAfsuxZ1wGR3j4YvyLyuoJH8+dZ/dxHm32zUrFrqG/n+AWPtG0mz5iI0RfnegHsO
NOoEn6yn3+yYuE44aMQ45gRv8/1VmoY8PzxNMOCrcxM9Qxk9JuxqJ0xN40+Epu+FcH+/yr8Epove
1dbm2ekz8TJ6OPgl4eBE0vi5zrYa/GdTirhc5ioGYZjVtK3NqfzkJj9+NNo0LRduI/kQyIvPQy58
GfixUxblnlay/xJ3bk6YdGDsyw7TaDuPSFtXAyHorOCrgWzUU+rYPiwaN/rkpS4v7d3Xq0ExFCJP
00Vlap0H3UC/tIuWacNeBBXILs0bNNB0i9LWZiTcJ598pB8OfJ6ycvFLY416XO3skTe+DjDzNTDd
dDL48XUORr3qWb7XWFyQzJ4V/rRF3zI9/cu1y3XBMTi2tLN8umeS4taVQx0PHZUTv+lKKr7a1Avc
T07HD18IJb8pTQ+Q3QEPPTcGM7wmHYSa8n044aOdmRSAzG++/PlW/vrOzl4ZV1FK06ksXc7ZMxwE
ccZTgnFp7affgzK6GSWO3RH98dpDK7WBn3pL+sYDspRtbMGWGXy5D7tgB0AN9RwZXTHW0I1L77PD
88O3u9y/0qanaLwkc6P3365bebDHBxP0ZsiGdQeHE9oiFktZ1BXbPz+FD9/u2aXOHgL+hX2hq5mF
JMbuOFs4e86ljSGUIPi6twLWkuB7ciJLf7KEf/uS9dImopMX3oeSrgdMIqg33+sa/UQuSTmrZOiu
/nx/v72KZ2laIFNTzi33/49SP7FL24+NZcE2nbWHwBdt7Nl//vcXEQtF00GkhaT97CGaBrRBczSy
fW1pxggd5KdiGKxPHtjvXhXNqUDKT2vxYYuRNjaMyGpZFZyd2DM6yWvoD+5maoaCQOlBnoYAcCup
DSf/XzxFSTngsNkvddbZguyTKOpgYGT7EK7cs4MIYmPUg3v45DF+6FVZjJp5BF2F7Vnmuc/TKE0X
yjTEyrQz2qdK6+noTWl38OG+wooCJUM8OhxBpMJ9a6iUxGhtY/tGDxCE+TJxkB0JBamLiAsBBjKt
MJfek+oc5n/pdMe4Jbqkse/3EnwfdnBVLTkR7Wasg/JkG12LyGFJSjXc7s5WTr9NQKRXOfShi7yD
OeKbNZ78jhFt7daGGq1z3KBbyhA4Sv4eIn1yXWYA9tNMKfPnh/ObA4aNkFMGLEThQ3JWmsCNnExX
Rxkzmkpe5Gk+XPNo4EsGkYNBpxO+/fl6v1ltrGbgCRoVl+N1+bD+8eEIiLEVur1sDyZu7F27wzOn
D2xcnjX8yQ5hjOgVZ0yON9yfr7zcydm+DF3MYV+2wDUxSHl/ZXwp0n4oMIFFsVRv3AaT0rmb642d
1PGDZMVvoY8tJuZRBbe5tP6VOSILXOMB8Y/Ln+0YHV9YaaBs2xvQ2jFnrPDXkTgE/vkmf/M6HbEg
A9wiuNN5MirqSGLIG5ereA7zT6pOnM2sAiqR6HauXbefLJ+PD5WTRLIFKvYOxzs3vpqNkYq6gFJa
YFEBIQXXRLbMLzBPiTxg8E6qSOjcELJQrLOx18c/3+3HcgWrETYu26UmZVR5tngHOzD7QprlPq4S
4uvJnEhLp7gz5mK8YH2Z1wpz1z9f8q896f0y4prAPCCQVMEfPEa6oMCR0m/KfcG4Kdg4EbPCjSVE
H2540CaGjG0UXEKwNyZUSQb0sZx6cVdblXuszGoUqy7NvtHHYlww5EVnPwB32B0iCYUnYDg1BoqE
3BC3neUGYjdFTVDdY0MZPv75RuyPS8UCPloqa7hbdB9nNZdlV4xmA79AJFDHIWaF+fDTiVBIXIxp
Zf+kjRu9m6npcB9nPo+bi0TdDBt/8s1imwWj9zKmsyafAN0GE2QMnevG6iHqOY7xNsSpilcWFBFk
0bHGJsDsWofImHlqMcQ3YNeUXUfbJQL4Cetx6FtrJ3TcPOdu2x3tJCBeLlARTmO6LMsVqhh9Q5+G
pB3+PMadGhahUQzh10Rnn7nZfqyToLpT+DvUbxZTl7OdInNnZBJmVO5dz8UogpKMkbe0n21wzU+W
029W8GJlJFysdIA0zLNL5f1sZ6jSC8zDe7jrI37GHoEbdv6oJwbzotHeJ9vgR+RWi8UxQXA9W7n2
eelSkdsZagjEe0yn4JmiMD9NZjFu+NCDkycQMPgJDvBjVvpASLWIbxo1fHbsfLzv5UcsWD7wm+Od
A1X4FxQJCo0M3t7SYqReX526atZHpJeLWS0Oihemr+cff170v7t5yhyJt4pDr8i28f4QkCg+gtl1
sj3i6GQXl4V5zc5NagTfwGYccN+Owlh/9VvVQNhr8l1cxfP+zz/i456JPoPGElyJeouT4f1v8AwG
zWY4cwTmdvmY2irChL5tt2qoYuwGQiiIwPZkDYTtsGO6qD65vvPhIHx//bOqC+9wU6HUytBTdG/Q
Z/W968zNJ+f875/0P+7yrHgtGoriyifFq7PH4g4eRHw3Om6yjXp027HrlhdkPqqdkdjkZzkFGgIP
luifn/Tv7pQZhfwLomT/P/u6FmmA7IW5rDI7vG16BxW9yOzP6svfPE/LxQnhrzdKuf7+fYZBMnRl
TRX7X6SdyZacRrSuX+iyFn3ANCHJrF5VKjXWhCXLFn3f8/Tno9YdKClucsvHA01kOxKI2LGbvxE+
lsct9l+foPFYOzft+86WpTJzkeFZcukwV1ui1h+Zk9bbiAEAdjiFcVZCwhzCz2MzgTMFQvjQIkDh
VN3Yf8p9ehJ5ns4k8GPyr4Un2hEFN/MRMEByDqYuYbraxh/Obi5/3HLZ/PHjOhPTB1tp2FNWMZ/U
NJ+eJV/sqVW+D8ysYkBd0gxBc2YR3vtzlTActKpTeAW5XqZfNK3K72dEWI6xHu60Ct5fjqxk6ijo
GQpDwnWc8Ms6SDo9zU7THCmwxxejHGGHxzKqfyCusVfp7S23SmQklastqguWk5l0a4WGHU8d+DcU
8fGN7Ut7Hpeb69GD5XKjz00ifvkimzYYqqjPshMQ4eALoF3lJDWhiRC+aGmtw5S4fhC310PIkLEu
XWh1+fs/tsfgA20P8B46+TneHyng1mMy6UBFgfKC+B36j6+n0VFnMdJDGgGrEAs3Vg6HiRlZGGE8
Z5odmhlG8XNW5gYH5qzwrj/eRlII+9myVRm9MFsx3nKtP55PCgo1QfEiOdEu6FGqSX4jBucEbesV
Qf4kyRB/elDKSpTcx1J1G/mWKzI0tRUI2AWe9gxR3QTGS4TbelqUnpYWp6z23TCV9zKOJRpd5q8q
DTY2zlIJv5+gKA3wm8HUklOi5vl5zMwewS0g+8OPOdAbGMSo9sSSJXZC8eayjBC5fMk26Yxd7gAR
BAocQjM5Iag2nDQhLUV3BNCwiR8CMzdv0beR6ZKZzU7c3LgDGGAySjTpMcB0Xd12PVbluVSMCQYZ
neFKJUS2pgj3TIIU7f1rRZITwtZyosS7kZEk5BnJ7zCBy7KoIzOf80QeNk9ja4vzUM8Qfn0x/0Q2
WXNtpZMf5X60b8CzJ26p99YjZAFj58k3oiX1CRFsaa2Cs1j+/o9NiWBd7mdznJxEYcg3qKSQ5siA
27TU+vDIFqTHEk7Ae1BzMoC4XKpKe4s2NU8PCjE65XJMGR+0CBgn9rfrR23jcxK0GA6TwdLlW1/p
mVrJutVY8amq0PYAZlZ7bWLFH391pH3EflpiHBJ9FY8bedKnrCziU9azc6xesT8jhhl9gWW1V4dt
fCUkDWmB8ZUMi5Ly8tX1IupVfkJ8sgNFv2WKM3oiqieY0PmeY8XmUgyIFoE/hlHmakN0EipskdrG
pzDrZ24ZDGbmSVNvzC7Wd+7Pt4i+CjO2QFmQsAgujFnq5WNljVJ0HdQHJgnK8Gqj/ISJfFKcjLKv
XWTEmnMt1/J5RlgGeT1TfwDHlt9oTEHxXwr95zCCrTHR9/xHEwFEW2k0/q2noHdR0oncBZ4MOJoh
CJ4C8Z2ZpPAgc79/SmbVdw1/tNGmqNMdwMnG3mO2KCzqZiADDNoun6mTzaSC9xqdRiY2eIfiAAgw
bs8QfkliLt+ctkhrmlDidV6dtUpylMyHOduX0amo5t4rjNJcaJbdadTj4mSaku9B/ZZ3brD3W4NL
gduZDiB5MmCay0fTFnpElobRibbR4i5lG8eqoE0hRP96/QBvFAZLl1llyrSAFFAFvlwKTH6IlaAG
IasupNPQWbqnaK16izSIhtiGipVoUbVPBrrB7jDYkNPR0XOv/4j3X1JTVLBfpCLg/s11Lt1T2lW0
YaJTTafFM4q0PRojTp7XV3mbaa8+Jdh7WvgGOQHly+pRu04C9GHb4SklPJMCBJJyrGPZR33AH5k4
+9o5nZr2voRWfRMiFPA02fmPwC+N+3nooQGyie+0aa5OOz9suW3XP4zPTOuBkMMJXV2KCt1kzVTV
5RtI/o0UDSPOp0FzNrIZ+laej4+52rfHLO4zzF5ncZ6RbjzMdTQjaoV12PWfs7X5aAVb3JuEdWXd
tDTMcdCrAope0JgGjomTvDC9VRfzKmPHAel9GsJXJw9l6kC+Rpv0cvMZDTez1hoJPHS8VLQETfa4
oxc/BQB6zVzXoB+PUNuGfK9xuLXvqV1U6Fmo2DJSXkVfRGgiFHuq5KTGsL7HES00iEk6fZd+OLdz
ieij9OAbGLRN5aSeFhndzx9+z9Q0SEhbXKBEsHUONnRdF8JhIQuviqPG1OGsFRMoeHKHnQO2EcRU
LhpQiCqjq3ddUi2KcUJ4u9VUFevYcNG86GGq8tswvjFQiena4sOAGio1TjTAUVWggb7GJAozx4cN
d+fTpGp45Eq4KjB2+Q+pnsb/n3SSfwB2rjFIWo7I6FyhZUBO9DiPWIUheCphfF5iySj7Cuk78t83
ZqNNbheRU+d+UPEvct1amZHdKKVSfv34lxWmzmQDDBbIr9WdEWpBinYMTLU5nR4TS6/uY6uHpAVv
9vb6ShuRU+WKIHRaZCWUjpcHSE+UtjShSp+0yoznA6wPpGwhwf1fp4ALo4A/5c6Xu3QVodB6ZkJk
USwg3LJ6ItIvaYbsRPKlTYrj62YA0bP5N1blJ8JVuhOBtrYr80EwUiBaEXteXX9tjeudAQ7qROHo
e3OjkyVHyCVNOqJNocDlqe9Sfed62Ah75HwqbXMkrelqrB4xTm27GkabJDMvIq8sTWw/bfJZrdf2
xvErp7Bl+kRJwo1rLyAS0HOrm0i2IyVEVowNIimfwxamXN0+knfe+4aKAoU4xwZuvQg2xPjDa714
kZHuHYvm0cJiOQ/ouA/1o47nvCj78/Ud9R7Gu/w2nZ4WN47NR1/FZCESCdkEIz5hDt86CaBPxxxL
BU4Dai9mlhjeECPfN6PtfsMjog+J1vdJSJ0JFCjYax38P37OG1JLmPQrVnuhakiFkjfWZz+Vxwj1
vbsxq6EvlMknvHeCMwcQm0cgtwtZf7yddJF7AR5QpzBhqHf95bzvFfNuECCnfgU0x5jt8rjlDK5l
WM5QUBkP3TCvtqFEyxiCQxSDuwYxbA5t81uhhv15msv/kCexPL0CmV0DqmyV8fZCFKHc82lsiMAn
DUKIU5AXn/7DQ1Is4DZENKUvcfmQPuzGtJcmVmFS4oQ0Ob9Cd1NcesMGlDf4yZOFRkg8IO/WFLq2
8463Qhpl+wKXNYWprUtKAKxq1neox1rBXB+bvGmcIQ2yncxj87Qj6L4MgRcQ5PIr/qjGUQEJqmEg
RIc5RpSRNspe1sI+79Aier3+PjcfyFpwY0svSl8n82Nkzx1WwG+H3TqFNt6aQZd+GO3+1hfVWYdh
GQ2G1VerEhtZ1UJGdDewq9sBX9CDKanFf7hvMBcjbaLghxWyPo1IU6upycfRO2V2A1+OXSkbP4wD
5y6D0UB8pDLW2AmXHwd9uiTNGUeeaFzpIJVKpCoTpJGScm+2uHGvsRLPwVwCvdv1iTL6Wg9jnb0+
mdaMelaCyERSWDdakcRunJTFzrbb2AuQZjTqrQXyZq4z/cwYUZaWebIRpo4Ld0B4iZg+Zrzxdr2w
CieflivVxJvf0h+bm0q4g+HJKpgVoMSVGSbWttwgH97XC36PGQjZq/EuyxGkWkhU8O4w96zuzMju
XYqWbKd1sXFQQcmBUCYReIMlXe4F7h/Yr2EXn7pYCTy9zSa0DXBtNQTqGtcfaCPtWFrib9AFVhOr
mCDVyIcVshGdMoNeU2lb/3Yaso9WHX+S67K7LRpL34m1W/uBex0k1IKOY8NfPl0davmUWTTpRJtJ
7thI8zGMzHCnU/I2H1mlb+A4qbFJxumUrIv8vpdR421hjsQYVQB0qBBGcCwRNcO5RkDgqZMyCNOR
KrCWBp6HrM5Mxj3cIvCOgE0d+vOdkGS9OlSjhiIQl2DyDV2n6jVBoMbwUSqFOW18VRi0IeIp2kg/
xHGNzogyAUI4VKXo9VuUUdCTisyq/RzIQycdQmXoEVZG8JqkXCgo2OsUXr8EiFcviWxIYDICUfkt
saxCElStbR39jqxHzSCKoRXV2dCeKgPjn0V7DZn9XOnNU1oAAnX8ulD/kimrkSQsIJZnCv47vCDj
F8AXzLmRtSncXBTZU41NJNYGinCasYvmQ8G469NgAZkA/ammP8rWVpffhxuYGcz81NbGNsGBoWt+
T0tZfmmxMcBevG2x/a6U5u95ZoqLUQj4LgR3yuaniWgH/2XewS039KMm4x6BtJGB57INOfkvLYm1
l5p6xQBtNSSJk2PjC089EckIYdwsnmvgZucOydXYbeZOueeddfNtXcbBlyqxqpuJRuynzAzrYzeF
aIIUs/pQDaiuysaUne1IROgBoYRiH+pSodkozGr+piHRRtvfl8LMvX6Qlltgvd3oy4Ej4A8L0tDl
rkbARx6QEYpOZZVPNr4NLbF7GcVI5SIY49f9QS+o+ofM+nJ95a0jDG9IBt4EVZze8+XKeZ/NdETG
6BSZcetJgWa9SPlEDzebhhNCE/LfUGb9nbixdYlAG9F4VEF3aZ0xp53a+1EJSDAfULzhLfc3WjYW
pyIefzG/kXdixkZEpBOJyxWQGOiSYvn7P6J7jaC4ghgRNR/SSo6dLOTfMvpnhqiz82BbyTdLMUSg
/clEfT1Lt9S5RkqB8tK06uzVTwn2slUrLo7OAi5zhTcts+aj1uDANyCPdlerZXMMZkCUQS/v8TY2
Pu7Fr1kFS7kIDMlHJuzEJ6RBFmJROyFRjA+KzWGRsps0ln9f30+b71oDH7IMEhda0OW7RjDONkTN
bYCpnX1En6h0uxJJLVRGtJ1Ds9We1BmPQp6ELANgcJXdDxYCECrQ35NA5xQLmBG4SaAXxyhCn9e0
kuqIJmBJeV8VTjlqC8Hdl26KOM89tRw0B28PrB6mcSdl2djdFz9r+Sp/bDdiamBxd5Apz0l6Bmgv
e+jn5k6Ld8hRbuhPX3/lGzUWPVoSQPQZBQXI+jXgJWYmSspOgxTh9nVb0gfNf6jpKB9jW2THFt2F
k1wn0lktu73D9ZYnr2IXsGRmogsJkTGydvm4gGDGPBYqEUTOEVQZi2NhW86QVPet2f07C/OoT5Fn
JvVXHy8DIBD3pFsOu8OV2vIvtGG+C9W/Sc3sSaApOqbdq9oh5Xb9HW2kDUyomKeDLYWrsU4jeyhF
ATIm0WlAHNWp49w+JhgUfTzBw82M9wBXCizcmw34H18+AUsv5xKCMfWEYFnXqcUpsRJl51k22D0L
RxcYskXFKdMMvXzjMl4NchkpmMJIwI+Hys6OZtIm52we/ZsFD3hvS3H5UuSpf5Tr0DiqZi2fsib6
ff2lvt/o9NFAkrLlFnL4OheTOzWo8e/xPTHFEyJxgHnQTwhQn54Mp1Tr6uF/td66zh4WCX7hVzS4
QrW4T4ymOKORrp4oGIufVaWJ8/X1NiBLtH8XqJtJF4OO/Wprq1IaAwdCyCyu1RvMcLCLkPQaCfW2
0GIHoez6mBQTqg6WjvBQkyCBp6slHz6KnqzK728jW5oDN2+6yi3kPRCM8j68MwOhR60KdUkc1GXT
/7Hd4rFW26hCVxYF7ulQLbo4A8mMlhtuEQrFIVFGvVPV6dMPEiAgHHrKjifAfGR6MSeAkn5zV4r8
81Tv4SM3tgbdXMwlqUVhmawH6qKsJsUnHnmiDe+HWRMTRvDyc+Jjc4BI2J6n47sQSPZCW0KRyaDU
hSpx+SaCtorDEO3wkx6gQuRLsoUHRdw/WHquOWMcMLL1m2OUKH9hyNPu3EPvPsOyOCQQ+rxM5WDz
Xy4+I7TZ9WETneBDhygIBijD5l8VRNYPZVf+NvT+0/V9ubngW8eVpIYe3ypni6TZqoayJ5j1pX9K
k7z9bGIehueFbB31yjAPndXuEXHfRVAAxYBfiPS85OVIXD4lDj1zHvY8JW42i0FSaju5P+3t6Xf7
ZlmFe4x4ogF5We8bOxmFLQU8WhUo5U1gyIkzo6l3DJupOw4+UjXXX+XmU9FaoHNGoxC6/uVTVX1Q
j50gE0WsWz5kM74pft/s4f7epffLU/2xyiqO5KMqlDSs+GCGeKwKeJk0G6wH38yngxg64aBlaXwK
mmGvN73xOonOC2kIawdor6se12jqDeLxE3PSIu9O0pwIr53H6GjK0/iQGLu0svdXExnfQlLiMC7j
0PVZkIIAG0+/Ck9+qapnaEfaSxmM2i3SaGh8WVF5005dekIjy79TAuR1/EgLD7EdS6/XP+wbs/Qi
LeGXMH8h+QEpjoLJqisfAAqrJQtGlB/W0QGITOyoUvMvhSGgfSL7gTbtjV2NXhxo2DZ0sTsVU+wI
ghmmJrFDklwfwSfp7pDIR99c2CFTeJwi6yaJCiTQZfkZvdVPbWY/aaCfMNRYZAQV/Y6GiHls2rb5
+F69eKLVXi3xqcQzMgjJ86ZfuaEFjxEAoJvr721rxzDxXGYZDJgJaKsD0ZVIYWOCeGoa5D8GA5eO
xJS/gIbB0lE39khN7wum5TNhiAzrhwKYzOlyvREbSZTlRIA8bvWPiHCLwh9H+5RA13Uz33gxtCk5
AlUJ7wnA2N5DSvUmZMPueu3jZIbltyyoKQawhLj1ack1qy1gSQcnu9Tio6QNAbIvzez46kBBnJq6
Z6XzXsm4ERuWni187QUzAzDl8gVQtAQZUtUhnrTtcx7E6is6hNlnFKbjVyXUKyfvaOcdUkSjdz71
G9x4dURYmiKcBI6evr7aUIQLxPKiKDwNorgLEPY/JL6POwgmJV4saI20SOzn6fh9FB0B0n/GCxFv
oOoXFe4/lYGZ3VD1dEv732aYMFJKYXdL/U/61OcAqpXb1N0DyG0UiavqpzCK5oihZXvEYeijExCu
I8bl3Ew8Cooey4X5RyLUdYVpYCkXnrBsaD1btMKzFUju14/Gxl0BRP7tOzHUhQF4uQpdUArLwEfh
lFLCZUerjtTjs3p9lY3LnVUEPWITdCtl7eUqXZIkUoKb4Ilp/OzA6ZTdMEmVm8zk0do5x7+HnsrO
Vth8NODiiFYB0dfWSkSJHGV2L7Tg1Oj2r6pVlKOBoPLx+pO9dbHe7TfBRUT/e6lTVy+wqH09thh5
wpKPyye9wroUxRpx4BY2bvMAE08K+uQI6kj6IuEJ5WCFIh+BjEWfwcQMztCPOp083Xjq5xY7ISOV
UBqfhJeaiXXr12K+i0tEnMek408p3dXD2nxNFlkCrWfYvus0M44jTDgkmW/T2cPBVNGJMfvw9/XX
tL0I0wwyc0LwuhdYJoVfWxWLyBiCnLQ4M45mnZfux1chXQbxvWBA+OyX20wTbYIj7sAXn6H85ohz
Ot2SHlxf5X2LhpO5zOwZ/sJzfMdXyrrE1n2BWZsdyPFXuwnTW1A346OJpxM+MOAUFIFZqiXQI/bL
sXV6OjqHBADueVikAosE/SnUjau90m65x1Z7ERCTzApAFEENrp5fDUqsU6Hwelwo3U8gLRqOoTgw
y1jS3MoGhlhNxgUDtlk/TGYKzakzvTgum703tCz07ofwmReNG+ZPaxTFPOPpiUuf5E2orT0F0Xhf
BZJ1XpzTPCPWkNMthwwFef83nc3st68HpBpzPz6XRqE8X/9cG1vPIn4a1PNv9eQqTw3sZqgbq5A8
zIEqF4Ui5RD6wPo/usoy/SLlBjYCx3fdjm0KBWA3KueeiSfSAefI+gZ/zz0dhfdxlFVMyC+EUc7S
uhOry6g/o+3re9SpqluX03SO/L53VDUaz2qmDI6cq+POqSIOvPucLMsNxMVKu5mJ/OW5aqJJq42R
9n3aocYToQKrZeWveaBbfJT1ZDiVYCLtQ2kXtYaYcJO+GBhy9NhYGQhJD/LMTVwK+QW0z/QMWEXi
JpafzNjGrKXXkx+4+Fn60QbgFyEWrGavYaipvyyGB4qDE2ShO+qoTT+6FFdkF/3LSTr0Cf4fN2M9
onJqM45KIUwkauemOIW/xvWU+jCqcGM8RFnoBwehAVxyGyW2RzcyisB3UaOTbMTQ1To+x2YaPPRT
G93XWef/NQ5S6JqjXf6MAly0DkkMieqggtN77rtS/6IMI/68rZr/HWP3HcEolo2BmYvRs53tiOJA
iv5O9NZ+jFCIMV1ETFnKp985sstNVHIlMZQgDbB5dOY+CX/FVsUJKJIm+ikNtoKHlTRG31A97r6a
M9qtGsDzr0oxl/Oh1tgDpzhU81Ovth1cXDB1vzBl6Z7MKLdBfxlmfZ6g0D5nQMGNQ6ao0r1S65F/
RH1VP4d49BoHVZLTH6FkDd9wg2yeUx3FaAzmm2eLocJiPHSfdDiaHWqrkzFPmEu6Lvngv5p9ZSDr
3YnXlKbVcxXH/jGjZ9S4dW5PdwUzPfvcSjGzvwQ9KcmtraaU/y5F0uL1g8Y/Cv5oIBtOJvn24MEr
DX4o+dzjJ6co3WPch8l0qo1S0p3/k7Yxki2VytgowkTrIErdfpYSM3/s5dz4gpRfjq+QGPxPY2W3
LwEcMIyFrQS0ppJJ2HpQaQdfrNSUnocIA4vrJ37JYS9jHGAOiLJMRmgGvYMrB7UtRj+JfS/AQNDx
wzzD7VFRT6Ixv3x8JZR/yJwYt9JEWGXTpBSVWuOt49WoNNyVi1c31O9H1FWjnZxz65kQwlNlg+yd
0dI6mYmDIOzHkJWoCbwqyOq7ufQNp+mk79ef6S3lW70+4GXAmOj2vdHdL2NKYpWWJbEpPZySEP/R
5uwVUeL6SDzQzlwekxvqDaNLkI1uGPTwspJsL5wqG4GNH8EPgFdCcaiuAttQaiNRx7e9LDBnXDbM
7GCMNlZ7ev5Fnbo7iJl42fvW4Bh+8zOPLdopnV3c1VL7b2D/iKXhrm39vyILD45QM38j3xycUZov
d272je9CBwk8FCUsfSR79V3GSsyYCrDXWqnpT7j1/JM2WXcEEOt/OFOnUDQXRA1IdPLZValsBT4Y
Gy3FgAzTYxe7PWZLHYZ1ZT7KMM9TbTzojLY/vu/otC8aSItKE6Xz5WYI/GhAInTpSYtA/t63CkYn
ajyc+XfN//AqYVXQOOLg0rlYHSahtLod5ixlJ6F86KIEczER4UKhtPPOU23ucYUDy/4G0w899vKx
bCPpBrQD8EirB+b+BWiAI3qkzRE9ZfuYqkZ/M3DhHjGj7d3KKvObiuxh5/pe3t36oKE9QnGHaCgn
e/VuTfQkJkXotjfHSuphV5O5fThaHg4tmouYaP1ajZQlqYEp6/UzvrnyAvpeKr9F+vby8Q05CzHW
ol/eQiY95nldHfSwsm6lHj3KJBqCL1MR10cVZ8ydj/w+5wPzJEi6DYY4cOBWK1sB8g11AN2vA157
nBCOYbBh72kYbZ1KZWENwHxmN5mrNztUeIjg+WZ7ueRH+K6b/k/YJfcAocTO9HXzeag6AFNAFeCQ
XL5JncSnShPV9nSAM4+MqAp2brQHQ1reyrudQocIFBd5Ctjfy1UMhuc2SQar5Gjg9LXWeJoypg8y
1sMPOS3XnVizFX3VZV8A0qApoK2OYo/CyVgSbz0pD6sne0JkIyjb8lgUPebhc48laYtzoNZo4VNe
D3tD3q3tSTSlNmCvMOJYBdWhVHxQNCzfjKn8qzH9+E4TWeRBwcmeJ1uvYTLWiwC7+frxc/HHwuuw
gIwuOVXFwsgTyZ6qB+k3NRbSoVPRnwjjInQrLUz/TjJ/B7e5UT4AFVm0E4FyUISvWkqtOc41MBU+
MMMzhApqlOC1ND3LbVU7UxsWn9Ev+nX9Yd/u0PWuYjZNB53wYzJtudxVnWngohI3tjca6d8TTtLH
UfBDDnh8+J3T4//uCbTzbzFvDw7Yn2Se3xqE5ylrwGdJEwMT8c2Q6upTY7Qm3toY8WTsDk/lOjlX
WEY5fY+BNWNUjIVpqAExQ4sSDFrOf6p1v7B3CV6uP9Tmzl0YzGDF6GatFZaaVi+muuVFMsyJsRdA
zulGk6bkppON3p19bMLVzk8w8lJTJ6Osubm+/lsnY/VS6ejyNZiTMqNbo0TCehYUV9wsbVG3D7Ic
pQ/RaHUPtdAzZ9by4oEfkt1brbAPTYsJVBVWwyeJss3NsbJ0zUSkN1k3WmfSyfyul4GDtbM13DXo
UR2sYYA1H+gAbhEpxoYnMx+iVAmOkOflL4bVj5geNsK10Yk7ykETurIK7mBkdcecVeUOlTq0pRSN
ATKWfxilHjuNUYmOhhCTdT1sq5OVzfmD3kXTd0UJkr338z6SIZ63SEEtIzCIHJd7Tu7SSpJrdpHR
Zv1DafX2UY5CbSd+bQSQBcnNHApN4IU7eblKmBkRJm4V2SMS48cgG9GGK5XYDTCsPERTkrpq1mb4
NgvLu/7936Ad6+9P9UHnllC91OWXSxcRlte9wdUKohC/nFCr+jtYsFgMWuaIEV6elNOPUcU/2tLr
UTizkSRf01Ec4ZuMkxMNnf5XHtXd57ZEpt1B6kW+t+SwyBHa9auviEEoL5KsdJ+RNx0+hTN+NTvJ
wcYRYoqH1guRiNx7zXtLpsRCjH15ebminaUgbR2hjiUw06pwZ1XvXNPQAP3T5vOwadpDkW3c3dQe
ACGgUCy9vFUoDJQU1466IDXLgNxOqq8f2rJJz4bi70T7N0DFu28FS4TsXUFifB0A00lOunk2LW8S
XfOqdUV/V0lV/BVE4mIbVLX2oWCa/zccR/U7xI8By+nO/inVdBBoI0fTE1bE8S8fTBKuheP4gC0z
bsOYicV/qZhvw7JGHfBbmhgY+NQFuoHO5Pvq98SPlT0G2EYiQtOFF8cXQ1NA1y73XdRY2MtQbXtK
1AdeZBmNE8iBvHOwNjqs3BfWci9DxCJ7XJ2sMcqirJlrktR6GCJPaSILS/ChGZFgJdtMnTKMorOK
Bc6PPEuCz41tzLeDn0bpGVe/iPkNcEVquWLCG7gd7ejzzvnbuEmXZh/EKAjTINBW26ew8dv0RWp7
Q2u6lWT/GON6kVPLjjkWZ2WR3PVF+mj79HcC/SUb5L+Tfn4op+w2qMvnrhqOQxk5hpx/7mnol7hQ
JWI8S0pxVI3SkWzoyAFHoMNOC9pIfVBR49h5yVuPgOsrjVHYbvQSVzEySs0uAVVveRR6gDc7ADZZ
2elOoxv3it22rljAjtff29ahN6APQikjBQGEfrl9xg7J7zCfLK+1f6ZpNt8hpZrd5CVQYKtH+beW
E/MQVnVy1AJA3NcX3xjLIuy1UEQZDxBz17Dg1Fd8UYLs8WJGwAcRV3eK35ykuH6VA4uR+uJg2KWf
c1vBrkj6rcNnUKNmT9p1870LpkVURiCx1kAXBWHfIKlay5sD+xHX5qVbP3N55lFwtP2qPQj/3+sP
vnVogWBTCL3lfuvNOnRpCrOOL10qA0InmYU7fMjJvb7KVjOFhIQxOyNLuuBrylYRyWhGdNx1bTD9
gCe4nF6UhEpmJTd4otbnMWUqI2eN+Wr5IyS5SOgnUwmqE1ZCDGejfDgzrg7vJ8Tg7pAg07y0pDuL
YVr6iOr1x4eSaHsAkFlwP9bS77jcjM2MeVVTapZX9WpyxxhP9aD1Nbgkq/XJnmPpIZCkcefUbX4L
UmFYlSjTkJxcLkq7e4YIOlseTRicVK3KPGgFRtPXv8XWOaMnKQzQDoLOkXq5ijnXZa35g+WlilV4
MC5MOqCD7VVzEX8xjKi5j+bIvsvy3vpcp1W6s/xyjNc3HvB7ADOQnwFQLC/hj9E1yP7KTiWWr5Nl
hp6aCCv0uL4wG7DDWzgTv68/7uZLXVBcFsUxnjOrl4rBOkiqnp6GFeq4ivo4qbUQ993/1SrrpN8A
fjjSA7c8Saub+67JISDbUrvz7jafBR0EhT4fiOs1/YhezETbpGFXKh2q650i3MBCCuI/PAvQFFRT
yF0BU11+odRIsGXuerZhFAYEW/NzjqbaTsDd2oVUmRC24DUxkF0tolp5i/ookW4Mc/UptebocbZJ
tKTJis8aBvAHeWzgkVeFerSZl+8841Z6TmrJQJSpFRPX1fkGcxDiS5jyJjM1Pxtxp5BnEQChjA3n
mOrx2GLG6oyymHbSg60Qv5AWkfTh9DEjuHy7iapWJlNiAu4chJ9qVKPdyky+K3X92eqsl1DMe5C/
rRP354qrA6+nFvANmZCLQKnLrOBXKtT5DNPFmYdZ2tmi73W1Ftb6gnBCK9MA5bP6sFXdRV3ScaGk
g5R/z+pirA4lqr/HqoEJHnLJ3s8Nko75JH0Nzda+HZB8c0cND9PO6v6pFBHufOuNUwMgjpjD4acm
XrfialuyOuoVywuQUjrnud7f/n/kpRvf9WKV1XPPfVgHwRJnphEFqijwdQ+VLZNxWdN8SoIpQlVu
r3zYfDICm7J0bQxmQJd7ycDhUrKXqKMV80CWOE+OuZTx1+PB1ogXqAyDZbriTAXXXAJfaEmh6x2w
EyUUKDtVg34jyUxKAQqYJ6vluVrTjr/rWjIWGHJO8nyIZENKHMqQ0bg14n62Drj+lAEGPbn/u+vp
PB9sqegtF5ydaDBnN9D7VCbOfVAVCsbEtQ01uZunisYPbfnFqAwnVEfr+PMgJdUyRBR29kIuEbxo
dtr8uP7UW3UG9SckWdDVMLPXthAmys5KAcaR5pHaPxudHTpMXyt3DJXw2ASK9bWO28mbGr92G33S
bgst138yWuyfFMNPb8NEkpy5A0Vx/YdtRE5wpgvQk18FKGsVQBCe1HHbQvUCR1gMZgXA5771KR7o
LzlZkjEX0yTF6w3tmyXX/Zfrq78XpkALHvgIUh9ASA0EqS/3XEadOjOn8D2qqL527DgYHkLf6Esn
suGZ5aOi2G5iNcGLUi16DMncDhEOtOknlX5CeIj6hkm1lVPAuhJD4GNcjWnoxUWULhGAmHJIrFTf
+dkb8R4GLTXjQv0DObecpD+yDjGqhhQPS3/JVocHxoW/pMFsT3YaolrQI8MgaHN5cuObOxSOjSP6
hjd8a8Yxpl2FBTtO4x6DZuEpEypeB9sqteZg6GW2kzu+Dz+MZEE1LsQo3BHWICo5FbVWNL3w/MZO
XVlKwpcwrmPH0EdxGik48P72k5frm2Fj0WXAAYqHEpFseXWzsE/KMlEwodB9takOs2VPnwpb+eab
an1flHP+qxajuRPO3+AylxkkEwjAo1BxIH0DrLv8lnmujSWQDcCpHbmS68sJBnf43WriMCNA3j02
ZV++yvUQBU7ZGMVr5DdaSyrtdxqZk1gQhTYMEEiwuXbXho010ZYNA8yNA3OwjhN9sMbpQoCcTqMZ
mQygxFde/BI61yFtojF27LSI1XurnvC4npsuDg4hRraN23Sj9rPjHLSgqXLIEXLtF//YeTL8FPSh
v0eiaCEZoy5ZHGo9xnO7nZv5poZFU3lxw1Fxc3mwUkdPEFE4KJI0c5+k8gtdBlk+oPPeWrdW7ifZ
2TeKynYiekr3fdSmnRuYUgbnXTLmAw0so1xQKrjLGlVQpC4IxRKwajaaiUs1mT6Pieii4zRF3xJD
asqj7Ptj6giYJN8njOyfRyuqygOT3TG9Q0VsxMC8cAfRN8ricS1nrmnPJgKpfTY+8Ovj+77Oat1J
pjwBJtvJGkjBLs53NtxGdkHnFv4jiROOWYBRLr89LhwRnb9QeIgjB7d0uZsXbNbpSgeKhmwmqoKV
UvqPtQ2uZxxN+xFljdIrTIbGjQVaQBflx6s2FdUBOhfk4/QQ1lVb2FkYrTea6aW2n561pOpOmJVW
x+tH7X0SxypwTNFbAztHCX354GWq4+teKKaHLVt6rkltXUQ2XJxCRirFYk8fdG+5VdhqNLtpiSim
B93KdBq5rI92D1RaFou7QNR/vH6iR07FzQQTawPm4ZePF6VSLf0PZ+fV3TaS5v2vsqevF7PIYc/O
XAAkSCrLsuW2b3DstgaFXMjh078/yLPvmhSPuN6bPnIrFFGo8IR/WJTZDidDNrupo+edS2W8cHS8
vQUYZU2dSOvRVDoljjatbSDZ39qhHenZxoja6XEwYgOYo8J4uNveOCA8giWZLjHr1s9/cmYh5UHx
g1MaOZFT6EQeS6/IZ2mHQM2VYM5b5M7MvMa02xl+V9mbYo5HUgOsn74lENSTqUytxbFwgA+txWsO
HC/RYXB0Nblw4Zx5olUbBxsE0BIrj/94GAo3RVwmlRXmQomvsyTV9wOwrbCqnerCHXpmKCisuBOT
Ka4qyCcHvtkL1ApKAac6USo00pY6wF7C28gKQ/T3t9nZoVYFs9eKPA2A46cSrUjaZvTMsLSSKiRG
oE846uNO41C8sBjPXJ44e9H05P6k8niqNUn3sunEYpohhsaQWrGd3xsitu7UJck+a42m7iiULhfe
2plCHNPILjChL69emSdoAVUjPMdo2ECnlPJEPaJhNkku0RzD8SHPGnQOB/PDGOt/pZ6RPGUGUE0M
P5JwWjwPwSxLu1oQo9jYudmFsZvl4YLWB52ZLEYCM/r0/us4M0evpUlSN4DCVHCOXwfJcUTKsdDl
KXA292zOhjAwQf7tmyIS+/cHO3PmeWiuofjIy8AhbP0wv8SINEY9F2UkM8Tg2rgmILR2yqwMCNph
cDErxfjb9ApkhYBTgZ5FepG47Xi8MZcjWxjUc7QAjW00KL6FWyQXnurMin5lhRGp89qBvx+P4qRD
Wss8YRR7Nj/YXj5v43zpkHPnOH9/At/GuhwEKyueth3yGqdQYDx28tJIHUqzc6PdR14boziQXMp/
3vLveUsr/RQJKIADOL4cP1FdOJOFJKceoquoXCmeG31os1jSD0RSJPMTU6m2bi2nAzZZ00tRNXNY
TuZ0aNBmuHcgtF57Nh1pK6mrBdWWPA9qglhsLxLh945Y2mDRFPvBysUc/u4EURChprzK2JJRn2Yh
nVFXnS1dHakTWhu5jP5y3Sb+vwxCSR9iF7PDvjmeHq1eih6RXD3EeHoAkli1X+24Lj++/yhvNwu6
awblfCJwuiWntDmziLMU5j8F/UWLqOL2Ili6jtwNrAwqwMkl/74zeefxgPrxYykjEWs62U6oS6W7
mvOmCrNZFC9jlSVX4kZAqtT6IaCt7KCy0pMeJ5MI0RUavxTYGRHaOt6H1EYSxAVeHBIGuPtWFvrh
/Xl5u934mLT/1hr+2sY6+ZhGstSAJB0HH6isDuqeQFCOau8DwDAuvOgz3FPGgkFBKR3eDKqDx1OC
L40HZg6P6CTWsgCOX7PRqkoLaCBPYVRK2hXIMx9UWbUbpH7mzZCZSmCXdXnhjHm78fkg6NavNXay
7DeLwSNvhlHjhFOPrOEYoR1uzN6lOuYZyCTD8Jz0ZCAkAa85ft64XPI2AjhA6ycmd4EVto8j0fu1
W5NZWxLllVkfgxyrqWsJ4vwwUuS+8H7PPSoxKmVEqKnQ4Nd98cslUaWClBfYRShix8QlUFSBofbm
b5+kBPok1SuChNRCPQmuVOlq1er6Eybd6GyieZz3KT712/fX6vpXjoNSRoEtjXrPqq5xun7Uvplg
Kekrd9ABdOlq015bnJdROJRCdA1G2ZgVVzoxwIXQ59wmeZWxRj2FnOa0+o52aBfltckkLtK57lor
2rZRjp+1Vl4a6tw5BRSL0JviJXCokzWDZr6hyJn3NfZTuRlS2oqalqRY/3Zc6pb5+4nMa4pGnw7E
MtH3yZvTUDJulWl0Qlufq4PeJ7mfD8K9EDqcfSrO99U7ngP4NHQYtBk3cGWiqlQ6bkA/S1KCScp9
UoyfjKnOH95fKK/QjTcrZe2GEoMRPp6m3RlNQjUSrh3OXVUi8917gWMl00Yg6R/EsSH9FobMHv1P
ez8SHoSQT9AlHxtxv+R5sxFUDH0FQgdJCVYeeW+OwaxCJhnaQvOR8h5ue+xGbkRPJjt3LZrLkS1v
XHsYN/2yYj/HeD44JDQBIDG18j2tNveyiTDhxVjAaMfJtyvXR4LdtasJ15/U2umzkV5XE+IG/y61
pouTpkFLsYBIKZWlvUIKqodLM7qf35+sc+9m5eCvfvegcU9bx0bdG3JeqMQpTa6HeZ5FISULsDDw
N+gfG9oF/O+5XcyJuPpH0s0yTvHMUqtFbiVU51tPr/2mK4xnq7O0+zpKjaBGgHuH0JkVeMC4Lmzj
M2chzQAkzTwyQEATJ2fhFFee2ToJp9Rg1Tf9hKa0lrft/v35PHNYgNfjhnNoFgJqPAn3AOlOmQ2r
OhzyDpe73JL7xKhuJmtqL+yqt9kGVcxfRjq5u4vCQOI5j9lVcWwFhl6OOACAEVcWkEKOgtVpoyrN
/2USoW4QEq4x26nAvQKdpKvblEPYKqdd6UmFbk56CU79igI/2cHcI6uuKIJQZB0nsUJCE0mAqObu
BAu6rYAYB5HXk7jlcxTqsREfFmNQ9y51ZOD+yXSlg1uFGifzfTEhn0yq1200tTMPamogsFMM+aZT
kh+yG/VbABEaJAmr2mudJq+6bPiy5JDQPA0U1BAV/f2EYMSN0kV20Gkg9+I0KmFELWL3/lp5K2CE
LhfmxEwjHnJrzeD4eu6G0ku6onBCIxazHmqGVGQQK4b7PZf0CP2kUm3fhfqF5kUyzvf4KpiNH1l1
e+2Opmw3NYL7e3uuQGyhb1T/mXXqdKmWd25F076hi7z2Sa3ThqSoRSxNSREza3pkilSlDMZq1K86
xbqEpDw7FKfRCqlCoM49uf6E0iSxpeUOgXBWb2pPf4Lhme7bChjLhak/dxqsCrn/PdT6/V8joyLv
M0fYdqjYlnPrOUKGbVRlNyZ8vHDyIvm1JGP4mLiEn33ZOH5MNW63dNpjGivLpkNB6ZDD/rgQsJ1J
FyHfrr12AkYNMsbJ56JSz+QOTIEpbH+0RCgxm10856vmLfdCAQapaiQvJixDkT4Y/bQfdHE7rhDz
PkseZqkcbK18rqwumA31rnWUYFzwe39/+l6v0NMNSgANB547ncP8JE+nzOEsbU6B11WUiC5qP87X
nhUP2y7pKMTjmBMWeiv3Md4MvlwqCFACwSVdLAOouLTYzpMxbhVkzrdZMad7Jc/NO69Plxt7tMHN
m3Q2UnvRPv+7jtzAWBErhaOezXsUhsctYCGTNn3jXjjdzuDqVuozEeZaWeG5TuKheann2MkYa9Vl
+2uWbeWjxzNsUtUsD/QcukAxBn2n6MXyILwSjKOXkMMXhYXhPKHp+7N8pqnLxwEGtJLgIYidmjdh
EzrNaerZoVjBM21ToEekx+bOiszCT/MF4VNXSSCgommn5vZLM5QDHPU88wlQ0VNs1D5sYLxemKb1
5b55+dQEAMbBdwEvfrx3PAXYUM4lH7YiuiF0Kp/sLK6fugFRV6mqL3biyH0BOzg0FlQN35+UcxuX
ZIMOJbpeyHCcDK6PQ5baaWSHZDzzRkvgXxAseRcW+JmwiPo+eOp12pEPOwkWei0aW2q49AornEyt
qB9vyjn/ZMLx2Kad9/tQKVh1aDMC5qQZigfU8YyuNI8+aRw77EXkbKPJSDa1jqLw+1N3ph/FMKjY
mNTWAPu+Lv9fDr2iFYamjPRJyizrfTSK8oDK8edFr73NzNdfxxlljqaxroy4Qn/XvXUVayP66fn9
D/J2drFWWx3d6Hg6nHYnj9vorWbH+aiH05x/IefSA0uBNx1jog7mrewurNe31wrDgfB+9Wp8qwxT
WwMOaXaph+aiKL0PxKv3h7wQ17pdmb/dzzga67Uq8MsUk0Y1rVNk1LMidbop8+yfkawuFRXPzh8G
KVR9CTNp0hwvl7yKMquxQXnOM9RWt/fUrTHLaus0HamVM19K8M9NIIAd0CXgPQEnngS1OIfOK9pY
CydHdn6Fvt094V+5bS1t2r6/NM4NBTIJdU6qdBA91+//Mn+lWiA+gXAW0IdS3fYJmBu1c3GIcqLs
wlDnZtFeH4veEwzL01lEihbeObr/ZD2meW9UUl41US23MTjD60iW9YVluK7q42MTlwFye9DicDrR
Bj1+NI7rORNJxaMtKpWtkerUNsGcksywK7aRWhcbBTLjZsq9Szvg7aHJ0Dqlbgi8tItOcR2g1RO9
jXMtxI+72VV4kfkltMkLE3p+FI4W1MJQ6zutXix40team2iYjmpm0PUUSpBJuGTDdG6F0MojhUOm
iKB0fa2/rBDZNxJIAa9tVUeHITYvOAzKOajNurnwQOdWCF4KVPFIeEBXnaz7wkT6q2pqLVTTNvfT
eLI3jej1TVz3g9/BPb6Q0p2JP8AaQ42HIL9ahZyW3GsvpflfRmqYjIkbFI2S3Sgu4kKmGlt+hkL9
tmAVCd9AlhpMQ6Tv1VpdDuAx6qApnUtA+LdTzcehPIziDKE/cJ3jqS7VShv4sPiltS6kJrVOwpEL
LAQx8fH9bf92po9HWj/JLy81aklk4TKoIYmbvZ0rtweBmeF3JdRiC0Xs2/vDvV2pFrAqtBARlyEu
O/XYahFgKIqSB1ulQXZeHY3bXCvrCyTVM9OnWdw8lA3J8whRjx/KbUtgL5W3IE7XlofEyuOwBFB7
IP+81Ck980AAWdFxIipbT5eTG7UFltrplbWEi4VaM/rGfQAyJ72QNZ15S4xCu8ylA7zGRScPFKlW
79j6ElqtqCnN57dRFt1pQ2uzOOZL0Km3z0TtDfwIPAxI/Vx1x6PJPmLKjEkPe92oQ5RUclR7WuXT
+0vh9V0fH8sUJeHWv4JtrTcy5V5ZF3GuNmrY921kBKM6RV+XUreMTT0ir+QPShtlmzGPFuJZbLOv
U0DPMoybSvRX/AjSWD2SQuU1BNp88Xu10J40B/fHjc5hsQGJGj+m6VyOh6hc5DMuDza6aNJL5kfV
a/4J3FR+wg8q1fxI9svndIma0e+aHkKqGBSd5kQ65vm9cEe73hRaWmvgmBSWUtYAwJ6c6pOaj1qP
P9xaxpvWLsvm/Sk68yLIlNFTAw2CauhpmULF6bo07EENp7bods2UqGSnQnx5f5Qz2c6KqEHfblWG
wa/kpBoiiOVhy6ESH00K3d5kFHdluTToE6I9kd5YclbSdeK8ZBO1bF4f+oczB2mqW7u4iswPia3K
j92SRZAwAVZdWPxvr2/gHIQ/CDgRcb3RKB/VLNGnMptDY7LL65WbujFGUdw1nQIqAjoINO62vMcc
45I+7dv5Z2Sa/NTdCNvt0/o5lor0Ej36uw2eE3sdwOnGcMvhwvOdGYWcDR9REEcQKU6tAQjxTGVM
2dxdn44Ivy6I1ZuTfcH+5sws0mtfRQYp7GngAI83ddXgTsm2XkKkt5s7A9voHpTiyhxU9TIo3VbZ
KsXcbww5XFJJOENfXfE4qz4gQCAW8joDv1wydd4YQz3rNNjNnvRYTEX+uSEvaK5yRV9qv1Xy+qad
1Li8VrIGBrEwRrw2YnWuFD81FNfedovZfZNSDDdk6yLamdFcf/KouIqgkQpMMAknDuGq2lN8r1n6
ya+rUr/rIkiWm6HW0ksls3NvjZ42wRqAWsRPTuYzq6MuNhpcSOql7jdFPVehZ8BBe39vXhrlJBDS
rNpxa7VbwrjqkmsbeFiQ2IV7YQW+vS95P7whC7QBiKbTcGt0s1FB8osVmJW1XzWJ4ZtZuQQxB9CF
VPjcA3HvW8irAs8Adnq8FPJyTHE0SRkqNtVNnkJzT91J3fz+tIGage1AvRwo98m0xYBDnWR255A0
hIKdVYwbxYguBfdvb+UV8k+29ApvsE5TpkZtiknvTcD9syGeF2vodoDd8l2Fak9QwIK/8FRnKPvU
1+hocxTRMHoD0hkXO296GnphAXT6Ou/0oQq0ZPkcGxH63CwTf5KyDCbFKv+M2Fr3hHOAllupfG/K
pT1gfDLgRQSQWRlUJNqSCkzMqNd7s6lV2uXpD7NTxSd2cnnh9Hk7VetG4SAlpKDtfXrF2K10erU2
p7AxtTFM4Ttc93pufIysSccBtLcvxJlnQA9rK4isjyiGF3QKhAUckLdinaq5lt5DkSbxlTpVn3uj
bMNJVz/Zk5GGiIrAh0GbcE+sX6BaKy/prp37HFS612h37fRylx+v93qOUluduhHAYyn/BPaTw3Oi
XfZQybj5p6JQDaHJPBbl1qjH+bHUnMbBkMr5VppjcUlt4u0+J6latdkIKMAinwZ2U55YA9C1Vdub
JpzROP2NhTDcpphz/cKR8nafAzehlrASlCk0nVYunFTg95Mz1DCM8VfsdfpNC/zjQqB/bnopGxOy
0M2huXh6d2Jh5NmDnY8hleWPKO9EQT7Q3pwXVF6m/GbprKvJGc1A0YeD1aXfyfMvAanO5I7kaGQz
az7DnJ6iD/XZcoZ8FmM4ZmgeWVplYl+nx/e5adQ+RbVqnySeEU5lXwTdOLdXUYrpQpXEXVAkg3nh
kDgz8Qi3IsFErx15gVMUbCapOQyKNYRFYhsfJCyazdhX8QXa05mVBPudaJHrnJ7g65z8cqNrtQu8
vmUU5GlqFPPj9qlbQPL7qmK0F57otbd5nCisgALqlfSmwBWciqQsSFPkjdQ6GpATzj22FAGAFxc3
j9Fdps1UmcriWwqstF095Phvazm+5oE1KPDh22g0u40HO+uaPlP0zWqbpMD7N+/yg7Qjo9g7Xkc1
Le1qAzBr0m6t1kGA36hl8g1k4ODt4sRiAIE9w+K3htQyhDNcJ/UrwPalT9m/1Hwwp7IOzLaK9kZH
nxt9IV2/g02/3CRO63xQzQl3Y7XuynYTObMa+8j/ijJAx73fajpqgIEWWd7kp5U6oMEx6O3NnMo8
SNGIQY+nyMpvrVXi1t6qivYloZR3m1R4tO3nYrb/yvHv0bcuzjoVGGE4cEGU4vTht6Ixp03uWv1w
Y3hFS2/CEAgSCvBnYCvo4r5/8b4BDhPmQTwG0bAK5XLerRfBLwtDlaViIl4GTQUE1lbnKvwioqHe
oUHk3UEZxm2gE+5jHln5V1fJ4oNZjc6tSf/VR0CaflSC0rY0h+a6KRx99tNM9Z4bjsU9wNT0hs5h
+psRyfqJPQByK9wf4sQpQr2RUoFc3tfhaJZOIJbFIYwclwuB3JvGHcOs2gm0c3lU0grneGLGEXEC
1lgdaqOqYwyZdijpqbpIfGQfSwSgSF0x3BuTTmzceOUqDXbVX+da/VUvih63Px3UbDCPoOf9WJhT
7nfSwNCrq3Gq20s6aNDk09a+T3osSJFsEsOzI6rxRz5U+EqVdnFIB5XjDwcy+3dTSJ4OxAAzSN1g
beCdBFw5ADIxEOSHlbDFnTPXyY2RC+9R7+zmoCkU4q0Ouz4cLZrqA8zX+UPqVGs3YAZzkpqp1IOl
rYzHxTMvyaufHojrR+OCoJBGoA4V6GTiyzml9iDx+56wm4Y6aIgwq+JLJhSn6RWj0MtgFHDzFJ5O
171Tq1jL0HEIxdzkd7DR2ls4YUPQJ6V1K6PSvkXKNtsKtHkvbbk1ZP71eFyHxoIGHUsWL3nySYgR
FTpifpi1hLlVPBd2xfIw1LH0m0ztnybsn+6iFqqx2UZfZGYj8JxN44V7+PQ6sLjn6Z67XDdQZt5E
9dj3WvroGEM4LEYVJI3dXtWNUHb9RHD5/glzdqi1g8VlYAAoWl/3LwcMkqpK0rloty2Z+9Jms3GY
q+SzXchLOP83ONL1oWza0VCmYRUADTweCbnxqpBOMYR1hJWrKrD3cbLMeLLnBi+vDP2XCem/TTTm
zcdMLZetafw2Vp7PQH65Ro4eWQbM1OPPYMfrbA9eHy4uwAIjKbpgqbtLR+CZOV2zWIxwSAKRSjoZ
BSqQByc06qHXlhk4wTYK4BT31wV1iQuX+bmh4BxZzOsKaXmFYfzy+kQLnM+p7B54Ra5uNIQLr6pq
rq+m8ZLA3umOXKcO2in7giq6gYb88dQtljGNIqYRLxy1BNxD/6V3rWzfGDjRGovRfsDdtAvdCYWz
95foGwOydWh0nShBIz71VkQfcqXRjLLpwziZe8zHDM23ZI98gYdEtyaWsvK5++snLOmpaajLzu5B
kvVaI69n4cl9pAtnw3azQsMoMrzyzOVjHZXphaTs3LsgCV9RiNCz+Op4hgbaGpFAiDtUR6AKNir3
uyaWwxYsrHVhStZd+esZBZRixRATFnBEUG082UukGnOPrXgdep3E9t1cUB8do+nC2fAKTzsZxuJu
VcHWryHjaVhaZ3EWDUklQ62pa2uTze383VBZBX48O+7VhFEPpA+sOO/yqW0bfzZt0LGpYY2ej/mw
rPzMaK0klKWtb3JhGg0666azTcDP4jij4ca6iyqV2C/VZuNFJmVd+a1ltdzfODpc0TxSbsfIVF+g
CyuwdXIRfzXo4XDL53VP6V7FW9efvbEFZJQ2SRvkdun+GIpMfbHMvvskTSOON+nQDuW2xwoDmcTB
cu9cPI8RJrfE9CVRhBX5rTTTZ1iWGNzp9jCI0Issp4Uwr/WP1qDh5xob2SoPhL6/KorlY5FFYJpI
xqj6GUWAt/HyadSNJEzNWnd8Bcv5OKBE6IK7tWX7YEbwYn4z1GIV0FxbY4SV4Qg2/3jB5W6XW01r
ydAqBMfqjFV0m5rlhVHWC/1kEdAlWZ3lCbfWgsnxKAi2zICTCxmCam02hadHG4SDM1A5dLelo0Qb
sI+X7v/XntLxqCuEZK05mWRfuMEdj9pWOQQ59FNWloU5+BIp0nlTmolibmahmA9S17L7XBbtGCys
UROVxUb9y3KEtnWXGWJGYs/RV/SBlnE728l8V/dZZe3MqmtFaOpI6kZNZGe0tEhuthPC/PPB9prk
wwxTFUNkAY15m9RdpPslBhLbyBMo/BkUGKZASY0Jx6JVTGpDbRiBAafoYmjBsd31IR4jSYZ8haYi
d2/UmJViQzbhH17Oo7YbpRHZfls7lJRmdqy5stRnFWsvxjH7jwrb3vLNEYXkgINY6y68zTeBM14R
MLQgp712o964aZZ1pxaKbDOqNbzOVEnpthZ9vzwki8wKaBVV5utqY5R8CHdwH+oio3RcthjjLDnq
WAd1GaoXo18S8HEQi/2+YK8GZqKmdZDWuGKzxZacFHFpu20qJfKyyFJ1n4HBeXc912/ikwl742Ys
56p4uHBXrKvxaN3QcQZcQMqOKxyUwpPVKkRvdFnfJGGHGTP0nMHsl41pKPVDNHsKJkCuwG1Kuh60
/RzeWLMZJukhCcukABGy0+fRwz3m9VP9x1/Tf8Yv1cPP8dt//Bf//quSM+hO0Z388x/38qV86pqX
l+72m/yv9Vf//48e/+I/bpO/mqqt/tmd/tTRL/H3/zX+5lv37egf2xJ04vzYvzTzhxfSj+51AD7p
+pP/22/+28vrX/k4y5e///FX1aMMxV+Lk6r841/fOvz4+x8kYb+8oPXv/+ubd98Kfu9Q/qjKFzwy
3vzOy7e249dN7W+IkiG+hkIIcK41/x1f1u941t8QosYFYFVLI49cw/AS5Vzx9z+sv3HgoV3FWUTg
SpeNixhy6PotRVP/5tEOpzMDopaEmXPlvx/+6DX9z2v7N+pED5jfdO3f//gprv8/ywnyJggzWkkA
lCiVuG+ynQLGSWnVqX1rpsbcth5CkKCHNzUsYsWv7FgUftUqILW5QBC5RIXJoPJQj7Q7ncK02+2s
V4p9pWMJU+BChYvrJptQhvJLcx5y325tYwkUN+5pla5GaSGpaPQdNiQKvhlQl+9p1JOBjG1rtX5W
TQVmeUPR1M7BNUaJdgWdHBRvvmKBoMrvzmDgJuhASNX9MRFT6buzC4qeFT6Kp3zpqdnPlP8KRnaT
AT4Oz7/sE63v84/rc6i+Ymddqwc8ZOk+xW6UPkeDkWrf5eiU1XI7dJlWXMdTlS/PYoRQ/5R6mWrv
ilErH3svlQD3iSZ0fsYyPMAekao3huqX46AW17qRqpwPCum4bW10WdjZrVYw1pNl9NyayTSJZgMU
ZP2VjBO8uAagWapot9BXtneRIkz9ywjConrkY/J/7DpPUSY069nCXabRs9tG59f/HDvcLK6byonN
p6gT3hca7lEWZDZ+po2/YsRNKkbEUKsZXTb2L0ZRzdVtlxCUlIEhuzw6EH6hdW51TYKnjpKio2XC
WJ0ejcI26++i7qrq3pjNTN6Ss0BlHZIl0j73jRV/rk0EBx6E2prdvsOLug0lkkwtTQVLZdvqZSEQ
P1Gt65ocOL22nXgeDwl46eW5oHo83isLnfQXrxpV83bR2rLdjSjNTLusZeq+1EoyKk8ERnb9veSk
z+6tNC+93UgNoL8enYV8fOxlWoSFgZnG04BX5rOIKwH9dTC0ZltlUslCkWV6lgRJldDgMLQ+mzj+
LWndWWo99y95InnXZaza2Q9DbVoDopBppt+YZ7E8tsiIvb7Ylu5/kEtoYM+9C9bFCZy6yNsvjRn3
dhSk5cxCyzIzmWYfj0dZ3Re0+PV7pFY8sS/1CKNjzmZnLQx2IgosES0sUPA8rJjczZhxGYnW2FS6
yAX2pdT4N0NZlWJj5ewF1GQd735u46G8zmIvoiVDSeUmUXXaoupgpoL3XebenjoNt9qsZIj4gilR
uoNdW3F/ELPC0w5uyngDb7v7IF0Lc5uybQZ0itTM+1xEWdXv0DBDZhd9SnGrVmOFscwkhNwLaxy0
mzETBSy3buE166//TRJ4Ds+pVXbmDyqU8m5qTCu7/fmhy3Zh+fbEd9mtIya+zqd6UZ+pOQrHR69i
fjBtyniPEfWK4lq1l0nZTNEEiW6wu4mJG9Slf9FeV2Ss92N5vUS4Vn+pmiydHsG/4i4EXA7cMkjz
2b6yU2pdX1uQez+IrYTn52psph/KOI/wfeytRNEMHz5paV3H2EFMjwylW4e5xs58CwNH1L5AACja
SvTGfENLsmnTdfqMsk00G/nO1bIYI/hsxCSRWFxx4kNlJ+ny/PNJs8kspsceK5n6uzTidf0T3KhX
6AGr2yJOW/Xr4CaLfqMp1jjuqj5lqkyj4NmjTOXNpBXEl81cmpGByxu4xJ070177c+qG9lMTe+mM
eK/dXpe4OmXXWHyWYpUa4iRyZSz6A8ZRRnZbGF01XbXIKHgfq7gpxdbRB7U71LExPKpR0ppICNky
23aWxcLTYGYyO+0cm2OIyRzSncmkQO5aeg5ksLGLxg5MJKuoVzIZsfGHbBdFmDb4aa8s/QPKSD8W
qVfiA8T3dLnqB1UfAurRdbv3rJSAJO9rYzfq2jz6Oo4SnIjeotQfZjNOxLd+MYS2a+cphrTR69q3
OJE52RVF53J6zOnD9YdyqljLylRwjpojKv2UMlOgPFfmCEPtytalgFOljxWKPWUJaTn3rWLWVh2h
GavX5ym1JjvMhCinO8oWOA6BFXJKN/YXs4/jBwSTKHdb7pQiipt1esLABgoV12VatHgs1ZGtFfiy
Z4p1E1NBsncJvmD2blDsqdnaiIBN20JxJsNvktmuOZoyg1MgcTr+G+cQ5lt/Nma93rUIvCnoNXMy
bE3Rtp8KE10B3+xkGf788XoezTb8ucvmZmZ1aIhM50/A5zv7+ue+6zgA570TaShRCXScvMdS1s7q
OGZ1y6e01ltrI3PZ9XfzRFHvsc/LnNuWapNxU7UJf48TpAMig3F5N8XDBowTuzR2a69WNr06De6j
12Of+oWYySnulzLn28DUiupey+0EMV9p4KO0F+bgOpE/OTXv5+fmHzI5cPVVr38RRgML8+fXbYcJ
29PMrc6VmpES+ahVwUhJKjuTN9rsdeL253GVv158uedmy/PPbRIPEVfwZLfWSPO8LtcNPWUpnisk
p04NMoVG9VhcgvOcdOpce20JU6AEALOyIOmjH+dovaRnZthRfYVUyYTPnpmaxQ3uUK3l17ONKGOl
AOsI2yIlYa/QGKr9sZw6EbrJWHa7yq28brOgyHMJ6HVCEOCTmQC83dVolBofJeSTUkxeNAQx3CxX
WW9MURF4Uzt4D7kRy8fKRbePAyoenatYVt+E7mYyyPNUH66iDnGQ7+MgFU8PMm/1PieCIMj5JQb+
V5j5a1h5AuBZPx7Bz2q6SdpuMHnG8cSNnZaPGYWXK6NIjG2BlmMJEU53Vr4jdZRwriLOqk6Hm0SH
rB/vGm5Bh0KC3VXbuaGxdRObsaffFMiFTYdM6yJxaEt0V2M/6SPD3ppNNJa3Hm14/mgetRxZ9EKW
5WbRjdEMY5jgzsc5i/poe+HZThJMCl9MO0qJCBOQ+VIHPZn7comjPMXM4lq0uG7vhDrK7FMem1P6
AR5Fs1xVpG1xkMnCy0LiJM4LIXLQdNCCM/M5UZvGQGAXr8BtToeNkFSrtDLIjKHLG0RDbMKJgXPH
GRCeq7pmK1Ok3/xm1MTtMke9jduD2fXfJQLT3p9K2hUjwVBXIcWHIssVR8ryZFZcbeng/JCV2YS1
ld8ltPO2s1fVfmpmH7DI+JOyj7LtuH4RsUgx4l6soOysO7QePueUO1HhVKAwaiEu1qgyJkjwNcHk
ZDqSZ9A/3Lq7w/LisZcEjNl8NbY61sXdjFhk7D2qU+reInXL1efpvS9tc6CMMWdXHBhN+yFVtRYb
D0P9EEUOroJVb7I2hzaArRAFJSr7uY/i5eMAMXQphkNZ2l9tOT63VTH50TTNW5TZPlA3uVXorPqW
vnQE9pSvWhulftXsTF9Qs3mBT9BTkohxEt+M+hI/5FE5dH+pTmWld3Se3Db4Gb1qset2T4WsUf3O
Qnu2rX2JDdHkOA9Oae5jQ7k1S3Efq64SJCTbOynn732TAS9EAy7x3BeAf9/a0m4e6zafdhbmhxvw
oKZv9V5Ng6VHNWNO6b6JUQIL7T6p9UijVVc3g5E9iKF5UpbkIRfVD2N24cXWFOc6AC//j7Lz2o0b
2cL1ExGHOdySnSW1kiVLviEciyxmslgMT3++Vs/B3vYGxjgXMxjIHjWbLFat9a8/9JlOOotezJ+y
m8gRp3DqHhjpDSe/HE+2NQ/JrOX3zOn2M4k6ZEfXOyfq/dgeujM1yhlAKYiXIngQ8/LFN/znec2H
mzbQzb4Ra4jzqe28FuPwM5yK0+q7GBWKWm/t0nsNo+GXOZTDds3GH0L0L7YzjsmI8wEmeNMvO10f
/WDhgZThI2F67EXRNkPz8tzm9AbG8haoOojbFg5+VxCW4K2kknedVlu2n7zcD5oiJpk6y4jZ289W
Gu5NGZAHY/5AdqpvKUcx6ZfSTUo13Ylx3VWuvMtaHGLlkK6bQDnzpkK2u2cC/1W61s+1bB87Ri5e
kb4thOxR4xbgrxDTiSGxa72bKy8xjVnKZCpGtuXJ7cjNTDs7Z2n3DMPHwVmHfTc0K0Ueguc0IeJB
pbdNZ8zRidTQJbgve4I/KekJ73QjY6jPULA8Qj5Tyzo4Dqc2zMhComG2L2mWuFLkE9V+PfW71lHq
SyAreVeJVRRJmKq/xuk5l831Py09jG/Eyhxa0KYgdISABb9vvmDRuoqqIjt0lgj004TCJUjMJhTO
FoU7dgZMiaAnx4K7hR+2MGp7D/uGclS2oaOfwoaC5yRn+NB50qB2o1WlaHUP3mBhgCP6rE5j1+so
dIWMyjRG+rGI2zHzyDuF5Ti0sT2WVRr3vubvu2pRgsC7vpl2zkTO37au5rTf9nVpGMegGEQBajZS
MDOckWSb276yn8Uc6r8NFa4hPP99a1CKQo2GYcQDYY7xJ9F/RWXrwmdI94tqs/XVbgmE2lvtaHw2
h55Ksws5WWOMiDP3YOP2IM7sd/zEXEZKZr/wqYNGgj1TdoXMrx7qzvExwalLdVfrqM27mJsnqsSd
M7bInL26Tow5XMtj99ESeKkzeYcR3eDPZbDF8E2vo+tsGy8NH6/1LYGr1H/uR9+XTxaft+YhC3V2
F295Slc1LFv+U0A7ac3mvcFMfTwCZHJ5BfFP86M9W/x3Y0S0ZmrELP5YcJ+GXc30v/tGXc5P3BTL
zm/2YE6kMktR1IS79Xkx4i2tbVqRYO5oPvNZUXAv08h5tEqhinermobuzsI2QR3baTAufVWqze4b
0+yAj8gm6lVVcw6/priOTzcVlqfhuWRmCouONi/bLI3mqAYppm+5fozKXS5PyWySUMRpVae4+jjP
syagyzbntRneFbVVc7+Iyh92UVNzi0Kn4oH5vrh8t3bMMqCYj64pyqKu2HZQ+LkNap3Hn4BqXNfY
IMd/T23F/za1Gc2a/KjiyyxL1ZERUWRn8ZIFVX1z/eS1baVtkAmK9XYZY37EJ11bretyJV+drxVQ
DAynKkzbrkgW4kVNQlaEsq29VjjZ7idG/dVNa698vanMuDTL0Rl4SZEvivzPS9cYlV3dJF1YT9kj
+10QEBDJyIfXbKqKIkx8V836vhSqax+1XctuUytqMCygloBaD+DksphtYF5zg50SWqhYFPNq/6os
EqhfSmbRwSYLgCuOfppzXwKmncVd54U8TrPwuKsb9All8Ln10hTcL2vyOc4Mg0AU9HWl3vD0R//W
MRzfLWP8KMNh64Rwp3C7FRUtYlN03B1Izk2xBR+6NK9j0w7v1zul3ZqfpFmxElhb6QtSAfrGZMpx
1LcMJtebOw5yPJWKqXoMNMQD6VBoFtu6GbjcATM2wAwrvxT+SD5YQVFFhO+rmoaMkzWcbWd96nxK
Cz8ucavZMo+jy7mMyeuDWY1CHYFDBqCTZtF4Z3EC8FYP/sILE7RV+y7mqT04kO2zh+tqSes5CM80
s+13E4lIf686NaV7aePY+FyXUzW8u0YIMZ1QOemA/KV8l5uV1PWe198IuHaNO7zxo5aTlxQ2DrOv
ojdM0oPbC9kiMlI/xdPKlyJJpykwj5ZjjPUp0P6wbsRU9d62DSlp96Sp8wL+s0Nq2+Hp+d5QlnHW
ZKo6tLYI7E/EAvNOtB+gwszwirdh6DLuEwb97B5B2l9ekOsaBgnkywsC1+bHTKaC7nTsSE9+rSwS
WnqdWg+CSeMaB6HMlk9TzVp6FKWgrEgQRy/+RhWifPHXRYtHa5q032+cggX7DaoASV+sEs/9ZY0h
l01/yfAxrJdTM/klnkJDGKljRXfKOvnYbIGbS4/76gWICnravOvNc3P0OglJEdbM3tCBDjTugKFC
JPQFsJirADewcs2MA2yxfLkLCo/Nql+YPpHXN8/B4zSDxdxkvosL4pxyWmaJdKJm/kLUS9CM8dAA
x3+uPvasAOdbJu2aWnOKnclnx/Gj2ljPDr/X4Vy02/X1iuoUH6BhPo5WeAdK0HxfOt8m+46i0+Ov
h+MmTa0Z9UdjXVbrZPfYobRuNBdjUli6yw4+r4NHPoGBTVcMO3BwB0xBhiXH/1mxs4oeYs7ey/rR
vA2K3gip8MZu3rNT+MPeZ9ZX37ROUDWHaFFrycYRYNeWyLyBB9jZmioH0/J+c91zUGJdtkDP4Wlc
AeQ08FPzDp/Cvt3iHLA0e4+j4AuTkKU9NuUYrT/yoKosRsmAUfNhDANlxiF7bEmU1Fp1hz4EVohn
5VbTvtCWtPeuJOdx04QmwenWSqewmSkNnYOKwrW6yV27NnRctHWlb13btfK94/Iu3CwYJAAPEjbm
7y1byvFou53klMg7CbvNkiYOwb4xL+beNKI5c2OXp1IlqcP87rMeOBu3i9n073jsMFCwoHCqA1V3
nl0gFK0B1JWck3ERHiseARdiEgCmOqZBu7y0csGjWndQEEKqlctuQKA5xyTr+OOY5F8hhJpmmy51
ZX/DiPzyGl32+PmR5stpPue54Y37lZhDXqMpGD1bbEodGsFjOYxuWp/nWgF3k0u7Ng8gV13whAX+
5Vmk6+UsK6yQAw/tCeX5LgQlArWy6WnDX4E5TWuZOKrslmf5sbNmllXJJAvGyvaSxRpWj3OJlQBZ
+ONYtYXFvnMtU64lhPex3V9B1MlsL1fPRm6e03VR+lEUbF67qvMK90lzbLr7Luz7v9jsXphBf1Sk
IWAFVakJBQuHdXgov1ekg5oXRUytOAq3DksUwJXVaIvz3ywLkRCpTpnqK7y5TpUTTQHOOR94yyQJ
Wt9B3KD2FLKlehiccrDvoSFk84uWdjq99PU42veGwJT+V7v2Eb/Cq/pvRJvl7TmM2vAZX8GuO4q5
c94LyvWQzys4/AqMiYqjzabLQCca+YgiNa30eZa6V+cGyAE5xEUBfIi0236BQGv52z5rCyzRP64l
8yOj3zJzYEbBP/zFlUxG99AxNPLe/Gh2z4O5iuDpelk5yjH9VNiKII22o0nfhhmA8Gb1Ihge02Q6
6hGHFgq7AQI60LBZuPopZfvstybuZvY9GnxmkUHqO8Yvua6LtyUWe8mfOWiZSVwvpyhgBbz4SnDj
yqLShGpH/uWOrrnianWEaj9exowbkBrO2u8LlxA4AuO6aKKjIX3jFTLHXDwFBo69NyZs9CXYej6j
uF+uPdvdt9WtqQ0DOCDTtl/5wrvBVIb1Zo6hW/8qMofHdH1kV+Cr99hK7gK/9+1LUUIySyQNHpPG
1nn6VHVz+tK1HddWeQsnVQ3UbN9nnRX122FZ58WK65y95LXAomK9K2FMlF9MVVF09u4qm2QR+c9W
4GL4YCmBRZxnGm8A2VF0NLGrTncdlkjzixnhWbQlVzlSN15FJBxMKVxd70K74OfLOtGu4OMKyDfk
rmncpWMHqSpWueRqrmfvZCD43E6VGrObbBXWD1WYutpHzqSdg18z84mpsw27jp2gY4tx2AaO4C1D
903ZLI8nJlXRcqicLABrVQH2gUwvay6xqrOlOqyFMvVrZfj0TJoXY9lNzVxjbENAuYBAVM/C2wX5
GObPoldolTIT6PQONX1jlMynMum/EWBu5PEgwHh3joz0wihyyTFAStVl0DNprs23P5dN6B+tWrZb
olPt5zJ0O3CA1Y2xjbATMmbgOBEJXCqF9b6dnosJkKivIuensI0sGVon206tYaBubAn6bB1vWxdG
dlPlS3vL6UuwKxTTZClcRoctYzF4PLDmKCLnh0t+KQQJbxBHigWxLaM+PaMP/bnSKe/wVFVbbc1P
hZ7cb400ltuyG8LnVczjAQft+dR5fnqTidm8g3sEA6k0sQ2TMCxBINYzLQnurEMwPrbDMiWmuSyA
w0bTkFK6OMGd5eX9ZkybA8PlcTvzy05ljW+QikYTwH4lsCkSZfZlkNV6CrD22zgW5Jh6cfs7iHh4
JDG0ct9snZvfOPOmpIJPmJiddEjkNrK7dsJAcOiUc7M4s7uXFq9yrCn4XtF9LUev6z4VnI70w3TR
G3oGecN2vNw0HNBYmg1kDDAl3y91Wm3oid3tbAh7189S2HFujl8mNebJYC7hY9oZ8s1dM310CcgT
MQ3SSAIxTdfojOams5rlfsCXAIuhiMIV98hTYUmkymuZbTnlpk3Xg+HuemwwDmZvpbs1Wkpnc9H7
bszacb+zCXtW3INznAxbjjucS4ZHQ9nZMUJZi48RMjyOnc9d1Yj7MGtxTnbqnMlZd9sY+UNFRMJN
qVFHpxJ/xzjI3fV50Wu9M/ExTDdZ4xMeykRk3PagtLmVOy9mEcL2y4J8h/+N+LZORZkYk1W+jM38
00zLGUzNPeQyrL9a+WgumylIVfgMYyWzSSD1PuN7Lw6elTl4OdbsNtznAWPGuVrjfpgeEPQDxtEU
ABnXNnwmGaptNjvrflwa/AxoTmS/WeaqY9tZCczowZk/WZUNjmcXcKoa0TrHkT9iBpZHpDBV825U
JfPWnP1tHXxwRodmU69Zf0D9HXwhBoOmzKqiA1aJP5n7i9MgPT9Jg265q41Ox7bhGl+awpUvbqoY
P+pO3TZKys/SGIM2RmtV35CEIkASxq+Vqh2oek24r2kUNwCTYQfsOkK4CNh568YZK8hkuTEma5Oa
myDsg8eGZnG6+GuOT3KcRdJBAYqH0o6wUAktkdRtVP+0xkn8mHL3URZW+qOSwfzgtQ6qldGa30Yt
aiNx/CnaNpY3tZ9Hs7A/p3hobqMpGiF80VJ9CqAe3zbOZN+4ynhCtsSzz/ps0xaMaMYsuDcCu24O
aCDTij4N50ijb+XFPoM4QsHofb8YfnMMS6M4O6h09yow1jeYMvhMwuLc9jpYX7xRljc+qRi83X5/
WILZ3faWUd6izoHsYLTRIfDxjN9IrxqHpJUe9Mu6LPnDQKnuVyUCca8gHW4sq+tPlfBf3bxzHhwq
krKhNXPdesDMvJ+ScCzWpAzSZdM5y/Mo8vQdt6SZh60JqSqs4bkBHn1IIX8wZF/EQ7aYD25XIBso
x/4op5ZeZ1AWvAKyVAdD6GSo10gnpV0Mex02+aZd9DOxzdmjo/yfoV5m9iMdHb3UWw7OMkeHFLe4
LOYUC5JClvOXAuL+sI7D7ZRDCrSb2frqd9Zqx2qcdFLTmSUAgOKT4+Dg5niIc2M1VfZr563WWXSm
fqkj2b9EnNRPlSNKpLvO1Jwz7RfQ1urhe1/W9R6uT84QtcN/sQiKfWtF013tg1+HXuOQv6WXz3Ph
TTFL0icad/HCT3aG6X+apiJZ2U6osoT8Egm1fl7bWuwcV00lkXuWx4rCGeCtduvm1cDwOw4VhIBm
NZqjO0wYi9Tt9Iwk5S7MneWI/rJ7oHlS9x7eAnu1ouZncTv33hxhf62zdq/tfMnjtSfyQuZe9Frk
4L5RP9ivo+wzLGE85/tYhvVRN03zYxzG8CboUI0j8iM+uw/qOmnNMT/TlpAlTlIgGkTkVSVOVzHm
7VrF60RUtHCrr1VvVreyA6WKwzQybo2lJy9Mg4GWDAH3djZVezOa6cDmVp/Ja6xgTGXRXS0y8dlV
PYn0qG4/j4E03wtB4EQXZSva9Gr5Ukhd6CSri2BbdOZkxrzJRkyBHnyfSvvM1Kt+r+FR0jxPVr/x
CZKG249b9IXcCHaKM2QZB4WWO0tW1ldPCOq61PC32HehRrOF0TOfDsfBhItcOhjVB8ZlNJKN9+Se
qrdu6ZpHUlujZWupLhf7dinUrphF+AwehbdnOx7qtHH3KdXMZ/Oie4NSsC2XKsAhaV5vldVGUJ6R
stk1GzvHZPvI6TgcoCIsG79SzW1BLRqPjgA+topqx6FT7hqn3EWVnyVuJoNk9lbqaGW5B6gOcs99
OhvAfZ+somVElUp7OBO9Cd1qHdESGmYXxLKDZF2N6t0bxnE/Bu5wpNmPtnWUOScyEf0NoYzvM1vM
3pyWdZN7vioSX3nDyarmL94c+HfUFOdlYl9YxGTsaOjJN7fAIbuA0pnyM5k7MRwUM+avdDIRdZs8
pxRniVtOuHnZ5rKLBrPYTXNobigBgo3ji+G9a9LyzAjNhIfml3eNHowz67Kn8lHzGCt/PfezsDAr
nGyUgbKZhl+Qu+o9kdcrbDiR0q55en5bHOu7J6SJbsV49e3iy9iMzmEExZLYb/Tty1jKaUwCiN1b
6Cn1V2zj6gO1a/joFo3/qYg8wtK8ot/VXUnyHbHe8Zo1033ldsBCpDJ9T1vh7aMUfxLcXCBgyCUs
dyEeR0cOxvpc9Mt8qPoLUOxUnE/ZeGZAZmLzUfk3gInDufTc7CYshXyKlMbAiixnOy7mPnrW0dDj
NK51fme6wn3gdxUnGnYn8XP/HdMQ/CRgIlBM+N7JUFNfJ51Zj2g0o5nycsZtvXe1tV8A3rdydHPS
+fzuDFDebonKes8BMTZdx6RMAWUmbReZD7a/mI9DA6pjdH113wO9nED+O14RthEnq50XNpv1TjKB
iQct3i0N1XeGzL9xw+aLD54bD+Bc0AkRVdr1wtiTNnLo0moHxDImwgM7p/EiISCErrZTrQQahfSk
j7lsqT1luD7Lpqm+W35vvNeVyReoq+iGSOj8k0OzXSXw7MdEWnQItU6nwwjX6S1tl3w/err+Es1d
cTd5nb5dc3BoPaX1LiAScN+VdYVmGdrVnADBmFugKh+xaCj6/VQxUmvz9A5Uk9qPTvmlAwq9q+aS
tVLMhoSNWQ1IK71l76fS4xyeTtpl5mZ0Des0yO8nb2m/zKSKx6Xwq7fazjyKbeqGopuYVeYTAzKH
dyUIl2SOliLuI23f+EvWntZVcYKp8s6jl3qFhDacTMOpSUFyg2+dEWYxB7F31pmEN2jkw1eSpsp3
w0VZwuvQG3GdmRHzRrHEq8cFd7NjFHFLgDUB62bwtJCPfh6ouvZ1aoRHctXCW6JBV3ZLO8WFu19v
7BChRpuXAalSTn9jl3B07NJlKCct/2aJaiwUh/q7CWD75ONOA6hvkz7FSGXZRFMjIKqtYfZiVWF5
kmhnN2m/ertwDfRWGG0BS890NtNavPV5gIwCgPpGsIkh7G1rtVG24hk6OnqpbA12lY81PVjkqZNV
SGsLwgzcs85m+7COofxU2IHxHMFkSaDetGFcjpm7m+W43Guv0bcmctx9mBbt+L6SnL5J7Y5DNJDl
tlJUe61jqpObNV32hD8WQUbiYs5YDa9LboZ73D3tzaSyH20n1Es5V/KrP+poMwgXKLQK7SQo/PwY
TBVWLrTdOZaOrYx1MGKGFLQM+9fSX7arb0ynzA2XYiuKsv7kFW00v4BT0Q0PjsnZZ+eEDRwqzap9
ioaAccBIbKl93xPEWLFfGzU59bPjwO8TdceOirKSq/fyIk/3fVRE9XlyAzpwU/RW9YAeGXeJVuuw
Qh4amni1Zx2OtThuNs12WkFxDwUgRETPU1r5Rrk53s8jTVL5aQTKSXeEXfP712lOjZvcsYGy4QzK
cAeH97LihwztwicDsOzFsgcJV9jojfqlm71Fx3Pudv62ns2wfa2mxbgdtEtP3UVFqJ/6qAFS6Vfi
vl5AT7gDTk5g3t7ETf64QvcU+9xRmX9vdFnknNIC0OUYSFn+sLlJ237QrbXBBDo3b4Qzc9MwtbqM
VFkq9t5m6FefFVnp/ikPC2YyRdtBQYutQgEdmXUJxqSklapLJqjf7PESE1Dy5yEP741h5GqiD7jo
Ol8NcMGjw8jkbNyPgyrhts2OwKuxarTDht6ReLgT1gL+wfGt3qM17NObfKkuz/IDhSnDQQM+h1bX
cpPrcn7rG+r1X8RxgB+tH/DKXELo/Achmb2MSs7oYdvdao5V9+BXC+sARhk5plHYaf/e0Q3gVlQI
cLzyYp2KMgEhM5wBJX3jxp8gnD23qxn0t6HVzts5nXLb25kpw5EXD439epRh6sgNDvH5/NLTBPkn
9fGIrk9dYSKWqrhl5lVd+ItATeXH9LqKSGmgdzSXr3rGUuZ8GXzON6i/RlhI84AzxMnWPmCRkS9D
97PKAI5IjMUQ/namGDQOjoi87EIfIHAgkhm/jQB61kMDL9p7s5ZxkiQ5gnSnfxGD/6GSR2wHpZw+
PIBu5l0izv/gU/VW2xgjqOE/Y2QT72PrThCBoPeRbhmUwORNWyaIaxXeahfA4Y4zffieB123HgqZ
VwGwoue0p7T2CpBqamaT2VUE7ghJt5wgKiL6SM1Dzy6U7Seo18PfvsTv8kG+BNM2+2Lhib8Hxi7/
kyCkh4Dsvbo+Rf7i0FI4RXmCjS0/DaY1lS+BC9XWxVQ7265RnecHeLvCOtOMjZxjLXL4pznlENy1
FtDvE6qG6f4K3P47wet3HejlMmHWOSCBGHRcfPv/uNfQKyobLXp9cokN4YF6H+CwJfso3+YI4JAQ
ZWW93Ku+461Ers16/vcr+EhV/Q9NASEirmXIs7EVvwSUcSm/4+VQlOAkKDXvilyzyqSFwT8DNFrS
u9ptF5gdpnD8enPdhCPTuOCyq5+KvcHbYh8mZvYsy4JJVzL4cxY8GW49vg0L/L/Y1VgbHS5cRrU3
RM2brNe5ly8W03AZt1HrT2fRrEt4/Mu3+v3GXr5VYBIUwHQNSxkHBt3v38rs814FoZh219n8Kr1w
2lR9KtH1MkTv3qfMYIhMMzdnT5qE24BBemulX3Hrw9Iz1kWJrXoC2hX5h2rJLT9ecXeDcfABmGcf
vPkgGOBWgApy7gY61N3tkvdQXBllAvdmrVlHT3oqrI5MmnXtQcFHS3xuh6EZ7pn26mlPeAtjn3//
7n9ow/nusEdN7E/QGF4Ym+4fT1StYYMwDHuhK3xe4FIRnNZpMaeD66mujAEXWNrpx6zD4u12kMRo
u8JmGUv18C8auf95EgQtuw7Z5BHcTExT/9AeBuMQdaLlyAmX0Wxe8Qiondgo3cvR+bGrZyV8jGNR
EWCZDLmfNsm/34//GQihDkUCZ2EqhAgq+FOmXokLM8bX3rGZDRSq5lpMTHYtaHste/u6twRR0NQV
sxpQXv2fPxRQ/01N/UjK+c+7xesdWQzYcIW8aK94x//QlIb2KosFbdWREQzcK2vwOxs2b/odvpOe
Y4Vy5FtXlHkOlBSEL0ydxFPq0JXRNuvVAh2X/bBtgaf2CKYmK2l0Y+tNc/mByrPGfWj0GoxbVYNy
EGhR+hvYwBn2ClDj5K0zZ45ImqVy8tPgBmRiYPmgRiupJj01dyLT2fQkDUY/fhMQLxzAQCDoxvTV
s6Ai4vQG/1qSwFscHCLc8ZH41OirKgYzP9p6IRKhB7xN5toGeDaY/Za0vw2cBGlOKXLFoK8++XVG
r8Tus/Zxv4yYnc2Z16FDzsP6BFk4TVjBsGTc1c/7JF3nlIgS4bkNJ2mhv4VlNB6Dvu3/4hGEN/yf
c0IIw5GFD1GA7C3AReH3HYJNSxhCldlJ5pq31WQkOTDdHmFlLE61wHDHKMlL2hpJwxZHeNWdueGQ
IKjxyhmZeOfct6VAmNxk1moyEp87tfVhEMI+tarUO9gR/tibCBpWwzhhvXdL9GgnKXoh98wNkRUR
YWI2nxGVRWdKcMgwk8mk9exZpK/DDItMyDC91X+mQ/OJDfV5tsW+dMvyZcGrgFyrOhrbW8fWL4wc
xbvHhtTFtpzL9TPbNOsFzUcw3SqC4G9cXbEEI0B8K9Fmhpy0J1RDH+ponScs9Vr5jG9RFNEnd324
wTiLr5OZyDH2XsYFStX71QYPL1S5IU1GGiPdsGuojkzA8Fk28ZOiYqKNM7CbwvUtcGCou4PvvYpx
WtMzTPGLq4LsFuOYWbWGysj4lgyVsTJtPARZPWmRE+uI5NewbvoOCHk3dWbXbAhIMoJjk0cK96ym
kZvSKKWXZCrjVRkNTCeeM9u8cK0mnaG4wBM0S8pOL+ic5jD7HtqVPNdLupQPfVSu9tY1y2hlRy9h
deVp+WhFGeGLndO7EAGoa0BdIJL9KHxE8pt6YapxMPjpujFNZvyPFqMD5HIffDDYGmG+jUyJ/goq
aNAfK2cuxd2VZFZ3/trd+o7X/8OzE35ZQy7zS6/7hknZiJrLBjw106j95diFMLblaOnhqHppHJBC
+Ooe6/ghqYPRx6htSF0s6Yy6QWCty+nBYBatk5x8dgF+F2p8UlU9Tod0YUu8a+b8Mjeb/YpKslte
FHGH7C32uCx/2WTtP3dZpOwYKGAIyw4LLv3nLovpqTvMVeqCtWh4Zym6Dhgp+A9DzIqkTLMbyeQs
f4Svzi290gSdDx3iVfPYfnARCaqx19sWYfmDxJlOPEFcGcQNQXKZ80mExHXT0DXVuB1xXBp3uqmH
9t2drS54aSq56jcdFE7DFjYZ4ha9TVBuJyTkPVsbZfj+L9v7HzsIXxkhXXix7okuR9sfOwhnPdsa
xM9TtDD+fAoU2+DdalfR9HIdX//7x13EwP/FteVcx/AFdyYbDxTM5EDyft+xmOIOBYItb8+YXPhv
CyQVSsYeSjPh4WamoRXjVP++2kxcYzDaSt1di7ZcZqZxWsVikRn6/3tRAcJgqi087vBoif4stCRW
kl5g9fn+KiXEa46Choafkj6TzWXq7dUUWlaLqP97ChcTUtqq1u4XMuZhvbXRotIi/OWiLmXzf85d
7lSADjqwHBS3EbLjP70EsZzPpWUV+b4vokx9p/Gr+x8dJC+UZRXxWHs4ZwyOHS+1zQcAlEAeUnd1
6tuqBjzaDxgkTMfIHbnwvoC69Rdvk/+t0AIbfxkU9Wikceez/ij7LW2Zk5xFsTeryB0+qeBigIkV
Vg1gRrJgy/YT+fbwiYPXywmXK1QYPHZIiJabAAyZHuXfb5h9WTr/dcPwFgvwvrA8TEkxpcEx8Pel
haRxtTyq3NP1KRaGSalemTAD71jKiHWdZu3yEzMiNcSYx4wQu9PSCo+t6ifcGz6IbasNFf0M5Qlw
s7Z676aF1+Al/tpj19yUQkRtjPrCaH4hsSOm2S5ci77w378K7dNv3+VSdOH8h9OhRViw6Qd/emoN
fISe6xws+YPPuVqWrG+7ppSSfLcCLiWBIhWg87UfuYpGe1rD9ZUR/UUO6AByo6UjTLm5mxfbHF87
GllkssLOATZ8GcLdwnSlQnlO2TIv57EKLkJBo3QAqZiIXvi364egDt+T1j+Wk7Dc83W7w3qSBXWl
eRiVj0LtKsAkl4pJW5zzmuVu7OhS6J9txpzoCVG2M7432h31qdJVJ+HoNEhqtS5ZoGa4QG9uhgkq
mUjFhAbZx39BYSk580GWsxoLX9YDGD+CroFVYfRxudoRQo/7gK9D2n3v3cwc70zaXwi5qVNSq4Ut
u5kP1ZNSiKWhhi9FGBjNves3ORxjCisYQ33vhl8KlAocbyvv4f7KDr+ypq8M6rYmTRGZej2yJYw5
FckN+jAuvLvSvz+2hywIoUGKCHXTFl/DC4kwbIz2E/4bythULAIIdMBRxhG1c+ZgnoEV9WsG2Jlt
/ElDq7puM0vKTGBTDMMiL6RHPsXQUMX21wV65d279G5sObAF4fmOxMb9P067/NBQNoXNV2TqcuEJ
ehnZPmcbYxa1vRImrw/L8bKL2LvtMYTcU60O7XEYA69M4Kna82F2gzHAOvpD/IrTDWcgstKyIq7T
qjiy4waZ6fBe5EhQ9nKCaoKq6kMjMksgpYccFCncWR/I4j8aVeA+Xkn0bFDtGb1E2Qx3OTfyn06b
ooKvsWlBmoeDOsPoMsBcZI5Nb1rz/8vYeTXHjWTb+q/c6HfMTXjgxOl5KG/oKUPpBSFDwXuPX38/
IDX3iMUO8kRMaLpbNFUFIHPn3mt9a1hnVYS5kb9XY26otq8xvcyiabm+pbbNJxnbHp+8q0e0a1et
YHh52xh24N7qQe9mj+liHLcq+sYnAZYg3xYWz94eFkCM7jo0W+4n1k4GAiB8LVrFK2SQ87+NYLeR
2S4Wg7GK0GfK2qlYLj6b/axqHmpasecMaZ4BlaivnaPvp94gVgnjFCZWkxk02a7JyX2PV3FQQ6IM
aiWuAwSW88ldOn0ncyr5xQrNuPh6bKw8/eIgbdDuFWe+rQLp9VUibf6qJC+5AO3suoR3VQx8Qpo/
BuI0dLpqXqOYMdKzkUAzJVutHe34GrU1SwQ94vk7xsSznI5iVjOmdaWXenQyypYJdqAUDKVTS1PK
XYqk396rLTK8w+A3jrJqFLtMruXtL5sElpvaSJ2hAyj+Tw2U4vTAA9Mke6tuRntl5GHhbutQGev7
3ipGpq6RYFKdqw0plSsl8Pv8e+6nVbRX8qpjRqZp7ay4JsSZVzvGxez+x95sVI+uSPuHWPfD9Dqg
glzJx1OaHeK6VT/FQgnt715QJsN9nxaq9hD0mc141TcYve8L7KZkFKBo1c9lzPNJlpwy6Su/ssdu
a2lu46/5cMPp0C5CXPx5ubPh/NSGR9+c99Leq7T8XAbx2N63+OVXVT4IxjqdY03bVB+jaEfAmK4B
q539UjVxkvP8KaaU0C0Goy04NbQyeomegtVgXmTdofhitXgdNlLKzSbOq0dnB8/KrTgV3vyWeMcz
zsImY4PHlh6l6j/WTtu1hyCCNVKsosLU0nWmA6C/A/uBXZlj0YC5O/at4ok0tkj9QBuWekb+vNyu
2ARwXnvOl0ofO9KaFfzW96jd1Inw7hnQIUvdrDO4HmnSsf/Ot0ozHAPaZ81Rd3DMHqMIT+U69hIc
je7EcPcLDR1YBG7TTt5Ht9L8Bq2471+XOFs3VhhGEDVUNyblbGE6FJbObLBOEKowaTQsZSMd1PMb
nT5h2XLzQ2bamnoSoRf2nO4qrbkCl8L1yJMq9jdgCCLYYtXYfWaJcNzj72d28RXIf5ai6QBehrZz
Gm1IP3JtSkI3NRgKW7/oXULsl4U2aeLp10CTrNgQC+r02yBFQXGuK+blmxh3R7RG7ppo55yZEGG3
ixcrESPD0h4324zGX8xLjjBmuAkS3lnYHvUCwT30ZJAeDj4zVrq8RzcBVaTnJ065NjMn/FyzaOR3
Xnc2i1qfH9PFRt7B0muf7cjmuyMDwN0tfcN5g8TTjAJeTJFrs2whHjpFS+FjOT3u85EPPz3rIqyU
RyeD23FdLss9uAd+hHyIm7xXHCgpdmMdxmJi33QTVsZTV5T6gCxMyyurZAxJx/wzMyC2aGm5RZk0
8SaIBcEggjjWC6/N3HTau2YhJWC9MpJrK0U43mxh7XFLp05o8UmYCYzJx6IA47CPCmUoi5Vc3hzm
6DzqpVM3bFvSeLN8OLh6ZrOTLXhx0mDWj3HYfOg8jMCrSEnY5t4uwZby9X+qybkCw5Nt2jSWcQcy
zb1oezU5Ygk1ypPTOBcf4Ao8FggjjdMA2Y9asb7rKOLaW2gYQ/uLMoReYDlkAcWVWaRUKDHtsXw9
jE5dX1mL+e/tV2i/RP5xkOL20QysYHQFXZNz3Mt6V1R5bMEJrk4SQDEwfMeQh+2k3bPWFzgSVbO6
z309IFYEtI1+nEYGvHvoPOrBIZGy2shyAOE9XrEYzEO1UQC7+Ts7JkoWhn00BFtlgW0MA/6SfaOI
ZNz5k9Zoh7yqanXFQFXP9vjFZv2sJeI94I4Rm2iO8/eU0zx2eZZn/1GHiCbY5JbIvX7l121e7kRN
6Mg6ay12jWSImA3GfVF/jNLC42YuEyNyISsTB1IXTps9RD41M4J3gxZQiJZ/2CZd7HI/jWE2u6hw
bBb4+GxM/q1F++hT6OjsmXP3BoOgZMjIgnZkRIFRb1k/isabl1MppoaYQUUgGQqZ6oCWa1XyabFM
+FO9AWRRAloWNRstskx+9rCAHEoUClRhNgv8vg1z7tRyqSwcaj7+++LlSmi/ROvQcIthjT2K1IC3
74aXHWpuBlOAfZxPCqoAdXB5YNCtVISRrffwjGfnabDo64ei9zDDMThXbi0/Z76YTNlgbvOxV9p3
4gEXmOWfD4wLdosa1jQMk4MhE5aXt2MJqauBTVKe+7FKf1KcRcNjyPg92jA4KJ9AamD8dpzSKvfW
4vGnRJisKw2XeXc9LACQXigGGm8y6aOjwM+KNhRKTryV9ka47/OOwxIHQsbJGeHQa1Li8wDh00AI
Bgbh2IQseEfci2XyEdx1sa9GoY03Xtet/TQST1Nh9jQhCwXw1dHrm6hZM8Uj7d5pGGFtqhLL2aOm
IMWqV5rKmTVcS3hVDV7UPTv6QOdZ00df36n0pWLKLn+A+NXpJvMv6tpj6PmlszfjMbEIooSQ2m/k
SlZHAwcAf5yNdIHnsUKgFqeBFmKVmWniFPrXgAr159RLQ3er620GWyaZyhwkO+waRn2zaVV4MQZW
lk425543yjO1rOh5YfHPeuGz3ldgiLIvoKAprySLBqMwzyBtHf6kxswmGO6V07fnUqO+X7VuF0yH
2Rv72e6Myl3RigvbtT4Kjow0aLrxO3tuVcC6qazgc0uZ/IRVuc9JGJyPQZWjBMratwtRni2/cRVE
in0kePiaqQ0e5Ov06oLHdNKtJNoPikJbq+jGejiEQzRXs/VIQzZDxD3k7a1VjVr9DojiHzoWJDwB
LnVZIlyoohe9rjA2FM2LwfHkxIBpN7awg/7Y9G2S3xINoaV0VPXS/yZrj5Iv4ROT95w8bb39xF7s
MHODh8dFX3h2mAjoo7x8YKgb0XzkiKvkOjXiEycsqM/0azgaVbcWYKTqAp9B4tk2S4rGHW9JH6pc
cJZjn0S9TI7B3v72C7zIKmcLJJXJckzV4P/gCV+2QyuXhgCFnPX7gDkJpn2fDavSdimyhjk/zDez
6zDAhHOOpiRyTkFpD/01EPTWXjsl/n7aPslkbtvc/FBAt8j8FZF0sbKz0XJyDC8bZfqUMJFHU7Sc
oYVSoF23UbN9jUfAmhqxylRV2JLzcxhmHBLp3laBvgIVYus/imTUi2ef6O7uKM9nb38ES7Dji0WN
wRYZidAFLYss6MtltUXyn6ZDqp/QG6IIhysLz0IeY90KVc7ax7XtHFrdboM1l63h4nlaAXR4fhql
IVweFnW6yOpMxTPKTwYaEmcnRKas5KFiWPAuKToyFwQNXRtmXGi8oRSGPnrjrmBtQmgqhrNLYPJI
lNqE2joGWsf2VxAb3D1q5CV/8DAM6Stp0IYdx5MZ2V2GsxZFSrgHYeenV7HAh0OPxmPGct8vp9YQ
VWZEd34+DuAD48+aTxe1Fz7en4B2B1p6VSaSW+Ivp0c67+6X0mrVZlOjwjuNwBoBsmdZ/kvFKO+v
ak7EP7D0Tf42LSc+h2Dh2Fl46cdjEWPU3MMiq67MuB3p+o74vQ95b7rjV9pR09Pbl5Dt76KXxp2L
CoRSTtgm+RbGxRi90cuinqoCngYLe/0FpyZ1s+wiycF6XNW8SLp5U/bDtt3C36kt/vLbKK8pof2R
qcEelWyWHk34Mr+UuAMmPXmuN23RV+TjXRh5iJ1WoigAfRRaUn9OCGEy4XBZhOAYIQ6WKxLKMhv6
qY2XQklNgiKwO4Jykc9vrkRmv4163seK2b7h3VIo6JzvWlf4Vx57N4I31GfaWrRWnR+6Ic+cVbAU
OPKgxjZFbypTmqr4Tg8hHU+M9aaDoErVQXLkcbcykqnptpU5RcaNSDibHIcsmruXsviR+0vYlWoI
QwaL1wdJJmizQKeTDOzqFj3ZyBA8blxkfU6gVSs5P+qxRQTr1AvTn9xe6H3NhdNGR3hAAEu4R7D2
AoNZmqIxf6xXVdWSOLY0rxD5Td+4mzCxGiR9AW2E25tuOg3nyXcbP1v7HOLXp7FDlEiw8euef5Y8
Oumhr4m2/RXpfWLeWN1gHW2P1Av6g3Vwb1dGm+0l7AirNlBkXpgPGhvoXT+s6LXMVxYImwciUQAO
VroBba1IZ5BxVKkbVUsE4xi/9JCeulq9Y3ZjHcl306K9E5gBQ1WVjssVWWlQCd6+cZdYgZdrj8mu
QBSVQU+b1sMFliRIVPrVAHVPAjoIzdqFGDAtvShZEHlLT6hv0gyvruktfuXBNb7mTZan39vM/C4d
4z7iXbpJHp/suvVmxE3gjVcREzBvjW0m1DfD2MVXYVjHj1GbTt6aEa06bLB1zxUtaIDbgMUCjnJK
V2StugUogDoNNei+M7+gtuu5O7DwC/EriCPg6WK8KTzb/KqaietfJZ2vBicmmipONqUkgO/tz+pV
9Ut+gM4ZiEGWyo7qXHDHUt6UBwpVOTF5x0sqbaEMDsfhmgTU6KayGtSSYxG1DJuw37CTvv0CXo8O
QQwb+Gdo5jpMRC5HSFpVjJYo6uRcUoANx9F2y6fad4KcIkrBWRaRCq6vwekbqB7ocgLWRLXSHeSk
8ffZYSl2EzsUwb5O7QHjj/QnJ4bqnfMSwvWmUSvGrfK47CeT2l5ro88zRqxm7B+4oQ2NPo3Zf1Jc
TU32yQIOkEb8t9/xkin4x+1pky1nunzsZLtQSjmXx886DLKwbBXtbC6N0Shvrejkq0XR3hpO51sb
W0GwumaBmMtedOL5Cehs8nXCZhtvNXgUzlpEyO5B5qCePILYjJIbKwRffl8MavUoB9fw97h57Vhg
BiXdpO7HVd0PxXe9pR49yWc77YCDXet1CJCb4nYYgKua4ptsuUvOqtX72XQ7EY1H4CpNJO2xSSzP
Oqe66MZ3RmPLW3/50VBosqAz3zQZKuoXlR262KZR4sA+l7qipHv4L/p+GmuHfje9Tl09qGEXq7eS
PJP2nmrf1HbQgaXnuKLu5HQF415hbwg5KhhX6Y4C2kVpAa9f2YrLmjDoaOPXOKsD4wtZqlRJYzeU
fPaZM6mbKlH5LxnBNPkm9VS6nYzyO/9qxId8EqpocJz5aa/wYZrgCtZv3xuvp7y8a/KG2ItpZjK+
vNhyuW0V5lok9cVtQ9o44gDUdQH+gdssCmvOSxRN9clZep7lAnB0O0u7S0238x4459Fif/sVXTyf
c7HtQNJlKUXvbiClu7gkZG8EgHmCcj9Wts1mgiaWvqhRT/flKNpg5bH3kBXQhCxWYESZTy83pU5V
mcCIF7lLoJSZEtSbOnNMNRcYuMlSONCb0uF0RKGyHZxGtdlVG7gQYyTEPivUMlz7zqCLQ2EMVjlr
k21sSoISel9D6dtVOOeyd446F8i95e2CzkMRqcE6hH9+cRjH9tMPPYjafRZ3aX2SW22qRRAUgjwf
aNlmCk5MOeMioJX9Re6mHXhLuBRlmwOMZg8N4fujtdiqwqN5nWv9dKiHkruqsEdaJW6au/ExSy0c
a4qSWZzeYwyye79s7IiYUeBIEyUftrWfuZ/p3TuxOEvK3R9PGmlAnMIwY7os/8gkL9GCui86TVe8
+iSZsm7JkOvoQ3/mwERC3uyL6QtvDheux5NSjEaxhlBQ4MDp2kDZ8hgOybpJqT7xDZE2ttGHVNXR
Gc0Vd4CFng54G6qzJqpriB5YimYVcyfztrAp923ZjlQmFU9qlk5qvpvIShv2JkaiBHtyzGFc8ozG
ucnvLz1zWXq+fX9fJKJwwYkXnnP65vwPSt3LYsEI2QSaqYoOjcWI+sHwPb29qiYxpgi0xig+cyJx
8RCXtd589WqaWjBBxiK5GaG3JB+GShujb2XVps42qkHGIFFZHAZBVeI69Ln4+zZtk/eCxBf14J8X
0HQMkpHZQXBpI9e+3LkhUIFm5KyDew7r84e8GCb90YgF7TtLjKz8ylJaSQCOHFtYpR66Ku4iqsNt
U/Z80ZSAqr6vO6VihtG50PvlwSatwAvthtg3uk3cDagBlSiOqw/yylYeMql3FprXmjzY8LopODXy
vmYi/UVbFgHn4GKF6U8tZdBVT+S4cUd4mI36WOlH/MFalzigHYIxY3LToWVECV/5TIxcoMrao51q
hXaQQG8Y8yBIVmnkfnFNpe8+GRrjkY80XUn67KDS3CJFz0IsX/1UH2CJxOq5NEtgK/AWaGtIFlin
dlV7hb/ABb3WZ4hd8BaX8/xYwsWMviQevKy8xD23gF6eGmSDYguaAaYCY6hIEFQbld2PPMms8mQ5
SpexhM/CYAZ/JbW6Ph/ILcffObnpZx+9nLBgfviYZqswENn4synEoMGC8EbFoT8ecyCA2qPox8yp
WEYgWHEl7NKEDybFyfWgc5yRw4o69Th1uZEbkRdoj9yJS6EULwMVyyxKkqFodYfEz4R5uRaZOqQb
a5rscR+ADuZ9Jm2e4XfPaDocFMMMs23sl8yBOl6XAHUSYfh0NSU+OQNZ3OREzxi4HsGtew5te8K8
LMfghICk9j5XUo8DjTQGQJBtcMrVmGA+AdXq/RuN/QekmWop4dqB441gRIAjOHtgcGfPIt6qLdwX
j4QSH4LHmvA2K9h2tVoaV6HJsBgKczhWUKqV5NBFRl1BBSqoylM7azTgpyKzjyYueUjqONV2sY15
5siQTGFVXgZPsECyaTOBvL5304hk83CydMoveGiMo+Ah3Y9llUVk2jUZR++xDjhjRjwap7huXH0v
5Rgao3uQMLjv6BvTXf5IWgkxHnJc1ZvtBIq86gccz14NWjYnQzz5Gk5mGz4yiSRbNUuBJ94ONii2
t1c77VW9jzLcRJA9n+Yh5Vwu+8h/E3TSLnxeNhXnlOR1eW9i8vigUASguyiMPjwMcZMoXxqHCKGN
p/bjHB1agC63+pENOyoATW+gEakt1ksMbIzbfW7OLE3rglyZKk7vsOHkd9asij/KSrzQqBbXTuGZ
Gy/KrHujV8xd7Wh5us/5dR+hoKAbrBwEQo9vv+WL5iU6KzqWjolsg4Mg2V6XUl/gvXjRUow0srWP
DUDT91ntEVDTMgpUGb+3FMG2FXRwvji81mdyW8NjYSNSfi9naF7D/ly15/1WM2zH0lWLLuZlporl
mW3hQ+zZgW3GDoWdtdPqDTlM2k6rdfVGSRMoqLBa9PEQ4j/IHkbfaFvtHZ2UdtnaMYFT0qalwNFQ
wCBDe9lCbQvUlCiYzB35vsov4dmDsi0Zv91qvZ+ba1S6LabNFgXM7eynr4YV/QeSazBgMiA6N4uG
xBM1wwA56LYXcZE9FCxKnIxRdHj1pN+0yBbaaw+YVH1TjWaLmsTWUEwgngjM8cYdi7L4Dnw+K965
0y+bxOjt5/ubcZHOXIV9/aJn7VelAadCa0+SoYTmvrbuXd8X+SooZ+ZPtxB3pK/KVdO4OJacSh7A
4utfMC2FYhM3oHvW/xvfzUWdDzmV8ajBFqjivnE461xU1W2BXa8bIhx+uGvCh6JkYkggiurXH0m5
N8udZE5pbAvdbzNSnNQMbqO6qMrbqrHG4R1R/IUXiNdEqKfmmEQlUrcaTB5f3hOd4nQtyploD5oE
PFFB7emteKiVfgvktboH20gMqUAZ8WyBmta09VDAjtrlQPa1J2YYuv/LreMmvZb+OH8hvY42LVGk
XwwK1rke001r4Vb9R4BHC31GHRF+ZFq0xd2IKfA7z/98ZPrzkTP5sLGz8QOwhLH8XdwIDdNWXREi
37tZS1Vp2UrxRWqgykXl1nRFUZ9yOw61J4kSjPDdQhFdOrxUbs5tBN5rPI0BqO79OCBzWeGoZaN7
55VeLg68UpxgqDFsZhu0CC5uigo8jIDVmO/TfErTbYPCDSyuA37+i4LUn2xhjiGY18He2XusmF2y
VdJO1PcebFx/VXSGeq7hmtm8PIjO+zqBFGPHiZYDNiTm45bYD7RdgFlYa7XYfL+ZcyFS5qGziNOD
3wfvkmfv8vxuTnpB06PTTs6iPujUPE1PWCsgPIbkNDHRntzmJAXCuBXonf9Ww6SRYx+zpMw/VoiE
h73rYEQn5VFpzKOzXLfJGRN7M5h6Ux16QJXxPdehiB+TBBN95nvEqL9zOeYb488bh0dBzCdx+rnQ
116x5FoCHUiqHjuwBDmMY9FWzsNgDUV9xtCqDUSmkIO2YqCYHkm1G56VweBoXDU4QShQREI2Abqa
Wc5gTisvxXZ6SCHQk5g54UOlqNWVXHnnbn/1EDs2IU/2HCLgsLQQ+vbyIa4iVWCGzrMjRBJMRULB
vE9TZxoxUi/sMfAhyNUzA34HpveFhxYCP2fyPSH6+jnPTT7Vi9eVgN/QeUKG0nP4i3qVPJIzaBT6
SKUbTmIfc1SosQaNtr6Wrmqp3imBdo3G+u2rMTciX1wMDIouZYuqkdLHzP7icJDFGpoNkCbHEgJg
fG2GTWfD3Ogr61RXHAw/ep0Lue7tX3pxOGSQ56jCpZ/IfUDt8GoC4utRYJjAhQAx0Zf5RtHiFTSN
kKydgN8GEF+tXDmmLd2i7RhMwtnVDbwS4MW9eeyCNG9gYo3RPiCHAl5Li32L+Qhig1zXE+Na8TLV
e+cOuFxESP9C0MWo1hK46V51F20r1fCYxD5hJSMxGHLRiyy3bLeOHQhwlSJLN2XSYMpLpzi4C2ML
98vbHxzWusvrhQeXkQ9jI/rqnFUvGlmxTVmvD6o4mhGsv7PK4drdBGPT1DR4OB88VGjCrac6yzA9
rdQSyTunkNmaT22N3kLyFyMIbznRI8tOUoQd5gooXIsRerZDK6E3sW8A0EVuzTxsRtzlWVaip8qc
wAX0P39tpM7OcyA+rHcMQi2CrvGEuVuhwCc9SS02LVHEHxVHpf4jZCNLHBluZ6yj7qjPpO2muEMd
aGmP3DK2so8QAOc/YGn2d3wIrUYinqi8rXydfjHwW32nwbqv0hWC9Keng/9IRo1Zr3W9EJ8Hw0Ls
1mLYyM8pA9L24zhwMNnKt4BjHcM5jaMs+gWbkUnDqrKM1DxR6jg9WHwRe7A3aQ3fkaGuJN+SHkbZ
OmqDOrhWatpHksvnmyQ8PBQWOlFklpbh3WEpUvdFCKkM+VCa2vlOxN00K4uTQVmbCT1QsfLIisj3
jcXU57fvV2Mh026LFq/JNuq8qdq7DCNV4MrodO+4rbSKyK4ZYFhZIe/a98OJnJy+ypFdymOpOiiu
+SQHKopb4kFDDGY6V7Qvo2GfY2UfMV/BYeLNhmbI90k39Fj33A1K5ivmtrfS2HrimYeZpmsWj7sE
FjYGibdPEnAg6ZOALCApKMuS4LQ+JUYjzHDc1TXr8loyP7OenvAJFzo/R36vrLYkN0BvNbgBmjC5
fEljcqPIS6lbRF4fpD2cAxq3C3JXr3pycwJKduiVS0tsdc9v8mOceGpxAGrGpyZhi6oTAjXoh9ZX
iM6dAm2LKTSNfjV+ISLuTd79RnIlypK2VL2eCIhKCmhCRvkggiQJt7YBVvYa5XPmkUyhRe5+clPD
3ofETcRnioKsPTHmaetHNbXF+AH7VzZ86YspNtdSSZSWBp4NEXn6o5fUg3KcjYlH4FfuPfA/0xpW
8kL7A3lAOxAuin0gaNNIZ9Ad5rSrqmLrvtYxeOqf9LiKbWfLBWuD68Ct9fYYN/SRYGIUYxn9stAy
mE/0FbT+GE+dlV1jMG1RFdvEmvBFWcRzzzSks2/9IPTAcGfwbTeqXbjNVsvMRDtwBwzVwcOcWe7J
GFOicBVm7rgH8cKAvkJfVx3Ar/ndo2RGcOzkA7eUuqcXlwcx0FQzIW7iIJZnUVIT0JHPFWeA06p7
mHhNaYP9viyg1UlQZ4D6mcXb4Bb6TKuFR0E3nOjdfOulqfViX5s3bBOdCP1YF3XzxToJ56HAtGsg
MUwi97vTGvgDHLwIh1xv7LV0DusWHSvadmYpjhletqdIz6pkK/Ssa3dQtXt1T/xeeAcwEnRV7nN7
fczo5g+boRyIPJxDy1LkmDw3D8y5vfhBqdW4BKeJaXdfMmXrbvW5R7lBKw4nyO5U94dRZo291ytC
Xr9AySnAtJObBlwu75sOo2eZmtEGa7UxbkTrqt5aiRMSVWZRv6WvOjOtxU0QhDRoCq904oeEkqlc
+9zO2bEgFADc5qAN1qkgurVYY+ans1f5YbkerBqTKvlg1k1SRcV7+tQl0PnPT9zFdkUrgDBMjZmn
cxkpXmm93tqxp556heCp49TERb6n/Y0ltGTa/3lw6I+BkQErRCtrTCvgdmjtrquibyHX5BPyL27f
OaCBBld7leIZEKtAz+KWqFrFP8Hpd6ZtYToO9mZwWF/lAB7yBUNzqXmuOD2V32uOPcRMmXCZnf1E
H+v3+SNbpnIuJ38atKIJjVuLI9mH+UCZE6MzFjnBLg2q0y3ckBpeHMjjr0oSjN5P2lD29DT2fVPf
1nGaK+9s7K8Ornx6c1lMK27OXOI3vqwvqSfRSCjUXnHlsKxyjCfAMdV7FuzAynmYTX1gkDzAiOW/
dIgnP/o8sup3G0JP9EsCY94uNl69JiZmy+ODSYoqjfPNy9eUpvgxFAxUe2ncIGSY801YIps9Qvwv
w6+/JR7WiG0BD5xhPzRGrkw7wYv3N7bfxN/efknWZfmD2Rr0hEn7yJgtokv3/o8w+apE0hLUEcfF
PmLtkN0ekTe2f+cphRV/zIFkxSCQeo7Q246K2cR9Bz/eC5No2yIA1w9YoDuKn5wJpreSpQxQn7n0
7EoIQbJOwtA4VdmqBKo0fJRIhQF+L8douY75g6LDuVtKf8lkXuRXqBiX4BR7qZkkzMcYZ4eD/EVy
owYBy7pZMfUg53KJUpFBGpZP0/rULPygHqYEUkdtbNw1GaBAE+U2SntjZIXlrqcgMJdvkGt+V7dW
fGdCoNWv4Pe00UOuRQ6++whxJ4DQuiwYS2BuWsk2guKpvAhz6Nin5b4bKCnsnLH15+ANM4CRdK7a
PPKuCtJ7CE/TR/5M3ADK99uX9bK2BirDsIgGKT0zgwHyxSGkR7iC1HDMgdNjibyJtWGKjr1bzSFQ
pfrT9cFNI5eNe4h5BX3YAy1urtTbL+L1AoYAgdpeCIp7Aevj4ogXFWqWNxUWZwVubHWTBXbmX8EF
zuMdMzvBvZKaTvfVNCDi3ncRnXeIbVhHlJ9lVmL9mQlDNMGsKjbvFQglw710skmHS5LQ6p31g1E4
rrUB6tohE7RPcK0pwDLz3PziNRzohWYqsBcRvdAu7Fhrt2FioNFIuyLQTvArgGbmtmLHUJQcN9rV
Rj4+0XcSzDth9MMLq9q7TgVBfmxMRWQbZeBQes0OTAvYHCN0u/L6v/3pqdrFwWQRJc4LBeck0kMu
oTuFQ+qF1Uzu2SpdDpJGmLTpFVT+Kj6qgxUSgtm6DzXyTnWjodL5UDbELa8zxhf5VZcaGRhYDjzW
O6c29bJLxcti4g9dB70kx03n4qLGo0lnWLe9s67Y1Ig1M798jQeVDOQR2TtmjSRqm+8aBFf/PmMJ
IXMzKvQPejuwvhi+3bJU2F5sN9dcmdTYQV1gTXZKs6EMevszfC3u5KUKlRPuHG2kAnd5ueB24dDR
2YjLq94b2ugTkNjOxvvXZah2/J698apYZJxS4CLt/otZC9EzmhZryYqVBy+8nWzCv71Bi3JAygbV
3wIeGo17RVejcQ/R364goQRxckMAcVWtO7Br3qENwr7f6K5fTjMk0yupmngkMWYymFrntXqSU6+g
xBp8NHl1xVWtE2SzwxIXAKDr82587kUZs61zoH3OEAi0m0lzCOIQRNtf6QBCy02wmGUwDTU95mIf
bitCsbA5jvFkjftpcAVoWOSSDOiE0fdg1HvCfDTFDmJW9bROdpbCgWytuxk4BM1IwnUX8RCuDD9Q
xLUGykFLV5oo6/bK7KGorsmcYGnFyItALYzAdu3fvo7Gq2eBfh1dIm43TkgInC5uOnJ7eohFWnjq
DR8hQ6GauALS+VPZlYhQnXszNLR7QiKQCCIUaoctpxtreBIppGPSmWyXSM7ZNN5ssDBW5Emgijf2
mBnggUxxm0/38icDdrPSa78vSX1tlxmhb5rzfJG1lqCWdTXAs/g0MW/FzxXnbN+jEWruRhmLceN3
pvZF2qp1TKbtLnZVuKpJZlb20RCdfi3axFevNReBXA3dRy+VxzJUBlKh0NqBS/QVbKgy2kdPcqGC
qxnMdz7MV3MmPkBXp2/A4yAcBG0XD8XyUOeiAkPpzgkAShnOy4SMd5Akhqj11XmqgLlkjV5+3rfl
2FGEKAzf2atejXhcC0XDLL6eu0FE0128ngiw+mjkZnL2g4GLmwQau7uMdbX8zI3nYHI1JNynoH0O
5LKgkCNZTG2f5TXLJ5crasB4/dGXqaXufxt1F0dj3Kg4TLEmNSScyxO+0OawC4MFHFJ3UQnvLC09
aRAwotaWEIS3799Xw8z55MReyCKEdJGe88tlKBAdXm3CoQgCUwNlk/NM3QcdOql9KEhoePJx9akH
O211zrdLwMbbv/9ixoR3yGaggNmNK29iIbr8iLm+ME9GY0BiaFBy2IFH1WKSkkoXa5me1FHakq6E
YibB0FYyRqsD070tJiWI76EvctXBjrFOt0th987Lm6/wi5MOpib2FUtFVkmhcCnd8ryKkALw9qdu
8VZJVY2UGQly9PLHBhjnEYhg1G9IqAJmlJoiupE5lYGpEmrjTUZ6SsH1DFc6rQF1O47hhAlOZBFE
YY3B22lcnld5rd9+A698FK49w05URwUHQiTWpRpuGAenV+gsnHXfTJJNrSk+dhdtjnxPE6H2u6pI
bP2m6Gc3KHaMsUGrbfSknDh5Uv+U2hc/iTss0WbindI4r8y73xrQBcWj0IuirFmMqAhKkumDlzYE
YoaK01R7Wm+MKGJOQelZyXXzXOOsNpA9TWF0m1alMg+2ZtvaRKo5BXE92N/f/gjmW/jFJUQMSY3C
jcaWa9uXMzktDWkJONA0IhZW0oKyIsm2qjbjqlayGG47JTXu6Tmq9Tsr2qvbx6XZjiyKT35WXlze
Pq3p2OVU2Qp54bnR/0JslDS3iJIFLTqdG7te1/FAaR76oZFtgoQ/a4Jnp9CUDrn/+2P4L/85v5Pv
t17Qaj/QN4N/DJqLf/33hzzlf/89f8///5qX3/Hv6/BHxRDpV/PmV+2f85tv6XN9+UUvfjK//fer
23xrvr34l23WhM143z5X48Nz3SbNf5Bw81f+b//y/zwvP+XDWDz//dePvCXdmp/mh3n21++/Ov78
+y/gCH/cLfPP//2X8xv4+69j9e31lz9/q5u//7L0f/HIzFgiFig4WibXtn+e/8Yw/sXknyMp15N1
XbWpCUgfa4K//9Ldf6FGNiiLTCYtfDtn+zqnGff3X5r5L0w8s4ICR8jybX/9522/uHz/czn/JOO9
vKkRedkm6xGjHEKtVW7uC9E5HjobVZSmbdO4LbxTR7v7HES16h2wLuruVzPPC/ugZX4j3puPvSyz
5a9msaa1LOYe/7KJ/3Euz8opxM3mYT9oQ3y6WUTqnEEacEtDOnunTL58m+y/TNGxgpnWvAqbc/X1
x+9CPgoHPbBGXDykANW1/jNESLGbmHt8Vpko3AR+1L9jJv3H34npTJvn77q4jB2lfoN0BY8GSj+D
C1sfymelIREAnLQCiLd4sCrHeOd3vhzNkSzJ+6SVxqge/6zBPvzyfZptgwXEgLxvFD4eb6+J9Nt4
pGcG9mVIHmeU+/0f9/nvG+rPG+iffiO27XnKjI2bLeLlb+xHbEkEGI8bsy9jTPpk26BE0nai1PtP
AkDxOyvhP/w+GoYoRSniAGvaF7+vJncTbXg5birdPwcdabpdEOCN8MOjLrT+nR7bP1xDFnvCzeg2
UFyICwlyVbv1/6PuTJbrRrIt+0XIQu/AFMBt2FMkJZKawKgOvaOHw/H1tW5klj2RkomlrFGZ5SgV
EdBF4378nL3XBjhs01eteto/q74hc+SqaKDz+NI7OkF+/+fb+bpZ9c8DDHlH6VVRSvEj3xwDtCZ6
odZAJVAcfRyXMjz3Nt28cw9/dxG4wojLIJQi8nxzD21CjV0fOn+yoarPEtxI5CVtbfAe/PXXu4dW
nQWOG8fM1n27Y/ZV15uorzg2qGGbDliiluIGHISd7WcjZOzXEThVX2zliNEs+fONfHttllUKdSRm
rJ54Wf5xfvz0xcMZbGSfD1uyLNqIF7o/H618MfcpEsUoK+R2jkUWis2fr/r2zp6uGnISp4K1Tu/o
m/dlq7ZU5FlO3sR6CnPC5e8PcU7azrb/ywuxkrF2Q2FB48EPffOeTAZRIDlihgSJehapPJecDc3+
naH7Lz/ntF5ymIVW5KPgeitsFoGhagOHWNIE1imsJBwDkPmErP/lZyaQXTFVoMLkiz5d6PUisvR+
l5Ut4d4e/chvnHPsnUl60g2zoPlCsomRq5CRJ/3ne/jmmChOsFGHU61gHw3Qp72taYMZSNVYVkvi
2wcawcj+d2JcD77tHEnzO6oy3KXdfADB9s6Vf3k5XQxWOGtOisiTNe705z+9nO6sRwNsEvkVwsku
FSygZApaHXWAItxdBmyIcDJtTbd//sFvd1zcLLZFV54o7FN36638SshwUUgEzCQNBu3v3AHizByV
GP/gOUjiu94xX//y+nA9sCOILE++Mpaa1z8TdwitnNQwYaf2VlLTsDymYVW+8yn88qs8F/Ah9hCq
oZOB7c3NVDIPmOI2QaI95Z2vdTV/wt4S3qrBS+/+8gZyKaSMJzsKwjy+8Nc/yIBKqtYtDxKH+epu
Q4AJnTZXBXExEzvFO2/JL7ePq1EVYts+1WgQcl9fbXbXZio4j0C9N6uzYQpS4lvW4R2x/+9un3/i
MbNMEqr1T4Pxp3eRvPMcb2sgEshj4qs02/arW44cH2qbrL+/v398PTRl0AGivn3zqCam9J1XE0u9
EOu269WIOsSn57UxoHjnXf/tzcPFgC0DUSe9wtc3D1b+VvobN8+mN3sR4JKKN9GMf7tAnh4R3xNj
DwpypgCvr2KPXqiY9wZJAyfnYZFdSbRYKd95RG9rHlzPr67y5rf4jYPjxeO1O+HMLrKSm6Ud4p+Y
BTsJEYz1xz8/pjfNFBbGfy7IId8+nTE4XL7+WYPhpmhUuHmDP6mPJKIX92iRnQvSyyuSpnzCF/n0
oQ+P5vlAmCq+lNmhTTurpKzIbciW6p0W2umK/3P4/s/fiBKM0+/p1fln7vjTW5pXnQDkwJsjxoWE
B8saLpvWEntE+3k8mPM3Uw32pz/fhtPX/Ms1IXGeDlsMQ97qAQCEbPhxLZSOtEQiU3nbIayxQtZi
Nj6RxncH0FxdTfUqjn++8G8/Sc9l10WBilr+zTKTk74osNeLxOlJGSXNfdsRhUMoXWGKdw4MrxsL
/7mvP13qzRIdSMZ7auM3zpjJL/PcuoMSV0W59JhrO80xIM321MC1963Ttu881N9+ox7EH466iDrF
m4u3aFRWZfBQh5LIcxVuzgHCs/xvFp3/uUrwZhntM+3DbhAi2ZxlvXDnnGDAMOhir3OHd+qY3/6g
05LNinCaZ735QaStGD1FEw/ODpeDFKL9LNr5vTPCb99LJOJsqUgAkFC8/jqNuYCKAJ4SBa5Proaz
iXMQFtnjivvipbWA+HCU9w5B79rv3MrfX5khm89A4fTWvL5yDn2NVEGuXBOmoBm0ttbRNwtj781t
fr72LhF1frHt1bBUX//8Tfzu1lLtUh/ySYToHl5feitMYkQQOyS1U4j7TcKlL+w1e2fl+92X9/NV
3txaBPIKvfkmEqOzyn0KOS/urXEAGRTO1/9vP+jN1jE1ACeDnC8PGdF4Rrwg2sRpdt+pIX63dWBv
d2lChD497NOf/7RuCmmOLfMakeieCCyajEQ7hBRjlkAkGBFQMb7zivz2Dv50wTdbh+kMpjcVtkh6
v66/Ss8miiCti0+jmp3/4mujc4XKk8Ys1cSbh9UH2HFWRhzJMgzOVzEs+mxQ6/TOFv+7H3QaaNCI
Y5dHnvL6DvajSw4VGd9J5Ya4r4DEXdhdSEgVT2/351fit5eygUa6nMntf7syf3pYQ25medeWQdLL
oIuKxmi/kS3fHOc0nz78+VK/+5xOoRgoJKllf3kvwNLRTpbs8JOD7crE+oMu0qveeRl+fxWPLdul
MU8R+/reBSFCcXvIgsRPO2+PAqy71K2az/6b3/I/V3mzKulq5AgDiyuBa8sqny14op22+a+uggWf
TqLLafjte5AGJrN21r6230Q0QiXGBl8W77wCv7tjMOzhmNI1dDgPv75jFYpewAH8Fg7JLnbOrGFt
d95rzPzmRaPfyq6LEBY4y9v56Gh780xOLZkYZQkLfFgBlu1SDTzaI8o1fOc7/fVqfBUU/bwC/zQs
3qxBG1lJc0UgZtJ3Hg7WHKI1QIfGd+pLs/VG+U5J8+sthKFCv97kg0X19fZAY9lFoE0ztxMDG+qe
UopkCqiL7yysv/lRJ6AN5ajFLWQnfv2gYNbC3KTjmLSIrrBhYLkaIo8RPk4OIM3VX78XcLzRo/DT
cIuSdfT6csDGKSkq2CmY5Lxv9LZwdWjIfO91Yv75e78uekmPOLXj8Z+RceC+qT3xnVgavaSXbIuu
1JeU3Ixe7CxhmPqsCvWk+ygYXad6dLVA68zIX6H+aOyhIc4i5SzBWYA/uaPfbRf7NqiDfo+l2wzB
maM9ivkzSzb7FG6dvUvHZavjZbEG5/DnNeHXx3PydALLCpj+U628KRcyUNsIsxzOCzPf7F4Ib8lQ
67t9gZNetnd/vtrbXRajlfDppwqWU5SPbwlrPDHyhTwvTSQ0lSYiW7F6nvu8rRPL2Nx6N6SO2/3l
C8g1YbqdHMQW3IFf8CSorAtMgG6YhCOB3BedchzIOoFjgF2fJab1P//Et19VQCcV4iAsVho5tI/s
1y+gF5KqE1YwzSH8CRoRqPKeB3+x31llf72T5AVQrvDyMW6lIfj6MkYAJL2d8jQxatEjaq478V03
JYJk7D6fga1ZKvnbH0ZOwel/7PEnANObD5kmMEPqzU75kNVw7EZZnnWQz9+5faeBGn/1n78sjnMn
wMdJo0WrE+TQ6582DmpE8Z0TZokrqHqpTd/ojyKgeLkr7G0kqqc31xRWcjo/5WVNdPtsVzf10AQ3
2QKzE8j45hSRIMzUSLI2n+77skpfsCfi0R+MCWwQaU1PW5VdkKr1ILPWPeJ5TYPIxWBAtFgTptdW
Q2XuY9a6pdAlLXWi8/Ip30gYIjKoBMBnjneGHfYy2qx8AIlobl13obxqSFZqq/yo55UZXWVZ+hoN
mNdEk180Dx455Afgye6ZiUkTxa8ovcclC4Hkpb2+JgPpe2cb4L2DeTOjIc0tsuZ7HSlrLD9bOhwv
ulHUt8rAnRABUM8R0xXNXjiSZGL+JhEK5y5xPf2lIqK2iGb0BfdrWLd5FC5a2vA9T/atBRnAiire
LYtEZ2C9D1ml/IyYhiYgLmNbPCOqg07RrnO3o6+a4AJ6Y0MsvSPqODfgTiHS264x3ZQ74c0DMDUy
SCKNiBjvEf6oK2eZ2712Me9EU5U2W+S4jVkC6K0DlArpeAXN3SnjsJLms0iXFdA1HZEKUX1ceaOJ
CLcM572R5853117sJYYimjdRPhcKCjsbI+EW05GcScf+NBF3kMWG5Z3ulMwycZ2TUQCjURlbE4MZ
zIN9immljIIi98QjRjYYMG3Ym59U64onuK3AGlrDCpukC6z2pS4lgKBqlNmPerLkxcgjnh8MKBtT
GA2o5E8a55bpYhb5wQgIZ8nnTn1vNpFbt2PGv5g4g+3fCG2F6Tn/2ZHmJBm1NAxW3+72jK6YjJVg
862rHtvOstP10B3TrHaHHT63DuhQS8qvDc7Jv8jMplzOrTZfupueRcc7iIaQ1G/L3BTdXsLBeayc
3DiHk74VuznImkd7Le+sXOPYbOfxyda2aCJM0WKOmhYJ5o7keRd5z9KGXzeEabeamM/9AsMe4C0k
3CskLOkKun9wY5Kn0BYMI8klrGadj+4G400W9RIMDWENkMfXeCq0zo4gh5Q3ZlGJWrJd9oWw8jbq
CeTozlxSMJq9LML6FJ9YmeR3rzD4VD921+ix0jUGQFeQtt0GRZ2UPkHBMTj2QF+VXYER8a7lGEOv
Zc3SinTZGaPPwUGoPcZljXcobppek4toAUzb24CLvJ0Iy6688z10LkGkMM5mRZJBeGpvwr40muts
Gg0caNwOeyJZPRvRT05B50XARis3muUwfupV0AexGGHcfpZmJZ2jyMig3/tlZhjnbYBjwfB1aEA9
HhUGcTfTZs60s2vSuDALxiWLGLclCVvRBpEhiGKNZjvV6K4ClPY7KCr6lHflhnxqVR8uUREQLeby
rc6JQrDU7iUR27fBwpe0RxO33WYk0cok9RfJiGmFNHSS5fnfmhTLOFk8pOwmkmXM2jf5tDL17VW6
RF0GNnvnmDOUe/ipdnCy/W2gfgyPoBMHw+BOFGVmRape8xsMX3KLyBToXoDz2Deow1SRzGZvaIzc
o+tH2HTdS0LkoAkGSlVnczX660UX6vApG9j9kgEsaJBsulxxn/BaQ3OTpQoTMaTbF1VWpkNOXbA8
Lwh+yWAhtpdlux2zF3/MlZs0EMWZtOZIHKK+LEr+vlaVPxKB3ZuR0ytl7JjukyuuHXc9KE8YJM8W
YBWiaW39JoKF1E8Rokp9oadtkfGQMaCKsK9Xy64zQe3HgFcbe0UcA/A0Kfy1FGdCWcq/Ym+nR8s7
0FhA1asxOFreMtZJOJHFvptDoLeJ6672Y57hKT5MDsFMu5WwcAI35aJ/mEgk8rMFfDPUnjzzL0OC
nFvcRZ1p74g2s27tnhTz2Bq28ZQ3losfs0VcHVUTroe8mL1nH7G3eY5rfGPUtYLCObodKUExYBuW
kLZ0re+dKhZIOI3XPduC2jOeQy0JtJNdEexXYU2PuNaDggVvq7rjxK7xoeoKm72BaIEwHrbagV2f
ooaNpz4NLlNGNt+MqhV+1FhKuVHZT6AzgGEW3cFqNVCJehb+V96vKUsCtmBrZ20Wv6AjTGIg36Yc
3ajFBIJzeBmcD3lblt4+743GjHvVrt9IwWP5CXwANMlci2Hauy75y4nMViXijigVEnfHItSxCdCM
IaNbUopifpw/O/wXbVQFaa1iR6xEDOTDaDybg+t8VnVBA3hpGuephNjvcUfHqjqQZd0cRw+/H0bd
9fQyNUqEOKTs8NLyADSi/h3S773hrlUkPNWKKBwgdINeRui1r05hTVFDQPlNYNWQ3ESLd29H025s
d8gn6yBOacoGscyz1UlGQ1cfp2IjLnBoAEawIat+3nuuWr9sKev0tW/n88cTfH7eh/BIsfds1SXM
GtOO3IJ8mmiSWfPdwJ2/xt1ETM2H1ifMOw4KfKQwgkYMEXMzKcxA45oHUWuiUI0Xo+cBhgS4OQlU
T1y+rU6bZefIspcH3W7FSbtcC1IhK6JSKSNwbUbELZqEfjPT/uoBqyMcRbSCcFspO5ewkmALz3NT
525cKUAFMV9XUcSYbcnQ2iqW2LheHNKcBoHXPLErq73OTzrNqKK5EFI9FFnIQSL09HHQrblvh7ax
YhFinniyUxb5s6WrrJKceeXZL+msSX7fXHusrlu5MabHAIlhZVfIRSHRy2qn/wAqFmn2zhnbvPwi
AJ2036bV8ImENUQx1wf2wMAZPxbB6MjtsyxI8zQT3Lkt4/5RbcpO94s3gQAj5m9QgHsHwyIy0q/s
2gNvOjeDPIKHccvyYNWO4/9ofcPnm5+2dSm+FeiQqydhSQCx0To3rJMY9RYREfmjyggndyv3XeNr
va9lMaSJN1XjHAGonLqb1K7LcwdVjH9a4UuoCqNbg30fpmwn+qGbY6BfmxetDV2oaAl7WHwDsZnf
xzIDzQBoqb83G1RMe9fbvINk0FDvc+abRTTN/D8A54V9hcHYZk9deKiRw7qXYUqiDroaXOy2e91k
wzO20N7YBfkpmrWfFnUwmmlqE4SaE1XB7FXBDlKp+lCXk+tfrKoynhaLTXKPUcNqE8IENgXUqxqs
cN+X3jowTsqm+9ZpynmHXIzc1cYI5mV/yiM+N0FuAXQ4Id4+DsOSjwlbRhc81q0x1FHXiuJlQQW4
xSAS2fy2cNnCfcWDgMsw0xyNFRnL92v9D1ES7HwX52ShYVFfc+Dbjp0GM5FB0iJHy17Cu6zXPalX
fuldGIWxIP/MMQUzcsyfdeU4z2Up2/yh7ODqHtx8K28wIbJqDX0xnUPvUDM2isBxd0YIzDmGChg+
C7yeTWzTrsj2g2W1Jfc7cOXedIfgloTN+odVNRq/6zjOZrSIzaNyJs3KTtxSrHe16OQXVkX7oZGW
nmKyW4YMmwGYigi9BXlAAAJVLOWU/zjpK9xDU9nzN22MLZFQeUB3M+10d9Tl1KVQptz6R9iy7Uf0
aUzM9dW03K5uFdSR11rpd4j/E0eXzqdy7/VWfUeGbKldm/fDpblsGsg4hDfF4a0eOcKl1nAucWE1
0TI6otvX7Ap7wsksK8G4AreOrI3O3VWceBSeNp1SSeLxUVHqdCPvjMT5no7yK0m4blxm+ofAynU+
4US72Tq1fZjt+bYZzCoharq7wi1MYmgxDkFWsem0423Od/7QqbX4kRaePZ/l/iyTALv0HpT6MLAW
BZaM2QZH4k2Wcc8sxdiXVWZTGPcbvON66R8JAr5fOf/kEeESgYyAkQVEiayWc1iWXibkNJJ/OhQ9
8GzIEqf2lm8mlOEcYZbCT6y8TO8aFZiaPbW3LoPUONuw9SXgw6wHXF/r5VYNXTxMOrgKctHvbR2G
n0Lmjheh2VrxKOSqo9lUxkNXSOO5cSt5r7rZ2Bf24D4Mtlo+LAEkzigNi88yb2j+eJuh+mgtObSe
HteQkMa6neeU9fjhYVZnvD2PWTCq+yb0tji1t+XahUUay36gljJw7EA5eNhWebTmrkGiMhFKufhL
rAa+6Cjf9BYvZjvHVDxzvASl+1j0dXGEa1M+beweO7IMwxgOoIy9dA2ufIMOCe+knXoRMGUymyt9
P2JCjfN+ds8VUXpnOY3raJ3My2mrL4R0D5PQOkKVOkUydXF95XT4QtJpo0pZNenchf1ocrI+ClBp
ByCk9vPm+j6Nv7r8JGW1LpGfmeJmA/m/H9bgYtWp/KgNX/J3r4qk0v5wkbrhOVp364dexv5MLcUT
2ID82jGNJsaCOsZdUatorT3jMTed/lIPnnwIPHe608ak/f0C24aDqrLNo1vraWfq8srZFmfvVOJ5
4ZQZbdo8Y7rUPg4z3Vwy6MqdPcGF00s/XnD2LDTTVjN8LvpS5Ht3TQu4HqEfEZAVHLeszBKt2uIM
iZ5/AaRm+xEEhnOs+ppKurKLJOT0vCnzs9/5xl0dVimQ5wlxepEXxwJ6B5ZGoyhjMA237eSNt25t
FQ9F4Y99vMx4kVdQB7QjVgx8HWsYnq8ZgcaefceKvNKfn2hDNbturqYoDcbqa1pl2zlBcdZl7bUv
krqLA4UjCAtz3WRcdHEBO614MbKmfUDoa58DdBt3PYYxgnV8n3scmDWa2H7Zl+yeYCdcIiIjj2bT
HoR4hRWkTIEbLR8w2oSQUxG6wlgFSb5tkhdYVsre5Vj/IcY64tyU0jjvfOuc4N/0DONLdTFX3ici
YY3bLbDWSI5ud+GZucn7uK3to5934lr49l0mffG9KV32BD9zbvG+/5jc8XHmN7xw6mgHbB91+3nF
MVtHQA78nVeV4729NdN5vUFXcEx1W8vZ4bthMY10n5boi33nFhUGJZc7qediIcZ83Tj4rnOKcRR/
3ZixHwHJiZsO7XPE+b5Necub9MlyNOkoyNYDK9bz2C2xbU9+GEnX2o41uaF1VAAFpDovhnU4DOa4
rDG123yXy9ZPOINad+R9meuOv743xGAp4CnN6VzpyO1rg5w6Wg53q/KoWIOBvLGTM92KOjgLTwAW
2434T9/+gga72eduOKb7ysWrGm+QuK/XDGZORFcI13XQZypLep5WGeOM6khfq3sS21zVBV8tltiK
T8/3DhoGDMzwZQXDJaqKWisd4fnTYZHAEDBGpCVoeJo8eWg0YVTwDvWkvivT3btNTn/YA9xUwR8H
eBAXnTNbWCJJmSH8kJsXGXo12IHzJSDnmazfNvExvtwaaeEHcb8ZAghv4Ohn4g11Hpeln9q4fDPn
sSV2rI0YSfgFZz97miJAa+qqdXuhYxIMwm9Da4xf/GmaboGRqzFKDTfLkoVV+6s0iqBK2NMaZz+R
/siLiboui8FTEDFT+K37UXYGSxsqyqJKyEIDlVBQV3ZXM90THVeTqjpgvgMN41GTTQQh1x/vgWsX
fhQiwxARu+6EfbUS9md6WjMnjmYQTjSpaU1RzE4efTAlK9pPVhZ4HybtplfTCHWAjFkTbdpalOoa
hoZlsKZnWFIqv+8+iknTLiZEIX10vQq8hDnoIkuIHJh+zNieiaHDpvxCtEPfnK04kFB2q9QWVwZc
ZPirYgo2zLdpi37YrdhobPZom1TLVsyJTvv+uVtIZIsaTbM0XGgYRay03D0764jQJGKpOXmnu65P
ekJMrhZZB3dbv4TDviHxwqepM+g1AbrYm4lwCwPy/7JlGzqDQe1L8ijrWA9wf8jTWFgiC4mQP0Hj
sQoodsQ8nNv1YILONEfjqFPv2fEaO995xJ9WRF6zjaFArnUfaz0sJDI22TTtSI7Xn/zeSb9nJTtP
rP1e3gVkF+SXNsVcmXCAtWxaPXXwrWMiuewyMZm8glme3rXpAuzcgIOx0etDpLMzCifFcMtR62O9
QCo64wUsOfIFGcgPBF4wKqC3NWTQZACEI3dyB75OGzLxPkjD5Wprh1OozTLSN+qCRvRRQazLyp4R
dEE8dmbAybERs/0AAGHOfpTwh6cd0AJ7PLPotV1JnXXzPWG4bkf8JZ8UJxHiw7yddLkZ+4CDS0dj
pF3IrQfHWCSms3heUmydT7qcDIsgdlJlXAjByLtkbqNisWnsotZQSpPEmkBc95UsX6w1JHaxL3IN
eF6zAM7+P+DzDdLULnW96XrGgl8kuVMbvJF5Yz0ss8jEYZr14sKNsQm7rDs0uTF06VxHy8Bx7LyX
Fg8+IZi6m3yyS9yZ3YcwUvfjxOCn+jD0o+yvSvQ8PiFddl1vlG81w9/AUemPXtccemD/tMWJLWf6
UdZ0MynE7TDrj+D/jHonWeto0/qgDekbj+VtO9cmBTERn07Uh7bqkymbXfCOvqrTq157wiLSpPBQ
2aQwj4GwV4RLRYjnbQRZ3ajmnhJgm4pIl3PY3oqJdTRyF28L4mYDoXmrK2uwrkwtG5NnS0Aia8Yw
m7TEnWo++MitOYaqnvuUAtyF+L6EskNLQaXwqOkKLsmsqA73Xov4TEYpNiHzE5Th3PP2K5Em5Pho
Ua7n9C+X6XYcu0LvWPLt5d4bA85TuxmqOU8S42/pg6JPh/6hrD234c0xlPqQasfMfgytSeRFjhas
A1yM8W7PwtIP9ypcbARpXZmHX9rcgZwVS9wscxNbhWt44Ie8VJ6NVLlhzQLkdxJfYVP01wWtvraJ
wi4HeUgMCsMjK1q7WbVmTAJTp624wT/5Yxrd9QvxnwxTQOjVniZIUHjmsJ/x8lYOjWrPzj/R6TIV
S1ljbEYXyzD1ezJyst6gRV6PIKM+hsS+rTfbaIjwrqhhNSRWAZIdM7ybE4cVMcDjIEAlZYXnrioN
/4a+ea12Ru6OBhnsVhlQbANv9qprQ1NHESHIAcG4U7q2xsvWplUUZ0ZvcHb01BLibA/16lPoSaZM
EU3rcR0jIb2yP3R5K/TOFIMhzlWaGkYXOZpcYvILa/own5p+VfNB9OtCuW2wl3MVu4BtSdxSa6wf
ERyXeZ+Y4JYbIx502KrDmHpteNuUk9YXaRsW2YXP6b6Isnlxq8RhQlAw2F+GEt4iDZvqaNTD1N0x
lUrtvScrb7mGfdkygA/nvgvOqxQh7RbNowzkTTe1on8ho7wJ7nVtAjJiv1uNrvv3OPivbIv/d57E
m+67vJ+G79+nq5fu/wNj4mle+b/+jwHwF1/iYX6Zvjcv9cvPXsbTv/Jvb6IRBP+ymSOfJFQ045FM
MPb9tzmRaJV/MZRClgk7BwOId/qj/7gTLfGvgJE6cWoW+n7+AUQC/3EnWs6/mLtjv8bccHLcud7f
uBORh7wamqKwwHfMKJXPg5MYUq/TnP8nSVRFY2ZxNlkd3J6A21MSRdTShkoaOd2aRQCZ1fJI7S2z
HwQDy4fTq7+fFuPDmopjWeohsXNy2VyGhhHoUn2WelV2Rm+eeicYxY4cwoOSsDIJYVZk2VrOF5sj
aKJdtrBZq89tiRo2A5LGOWC+DAp4bWjBvBiu94cqWJ4g95VRmKoXq1MmQXFL9kPgnNz1muqPVf2H
B258h1ozjya685voqgO5DPdSAN1mrE+5Ms56pREytgDtZ/Y8wg3SLYKY1B2Jgc/2kzIfMquEs1cI
J6nzIHicGPFNCc0VWRyoU4sIkWj1VU8dgcKWdvb8sX9lM9r90IEIZ0Y5lvUxpR5MgqpxfWDn1N1z
UVyLzrpeuZdXAcNpQr6686UXxcEJejsp0yFmRJ1nEQOpEag+odSRRPN5yJ3B+9ynjBMGczKvSmu4
7krro5laZdRUFemM0oA/7BkUoV0YXrdZjvhCd26G4Mh+DsAnJ1Y70o1hnzqV5MZRVX1HxLN6ypri
yh2HjWLc9T7qRn8E1UKUACGaVzKfmzPWDfuFgqXmMKAnF6eVl3+u1cRh3drAAatqGc+9tX42la+/
eaIfLwu39s/gyOintqfEttv+hd6PdKOKEnGiRdB75HUP63KoiMBduZuh2piX078v16E4U54R3oR1
zk7ttf25aFPsf9jLHiZm2nHnj0ZUhJJCya6fNjdtzoLKmpOlbOHfw0z8lg109eSAtakY8LpGU7/M
9ofcl45xNam+nI7Tak90e6q1uSTQ0yh3npdX2CLAVMacZGjprQOue4qnNJ7XrJfHpTXS7jEN6qo8
zpRKd3SUa3IZ1onGlhJb3Hpiutwyz7mcOa1ZHkMhb1nYRdGbMkjKCS4agkeqjeswWCMIuPQ5u/rR
phefNLr7NKYkLTiDvjc4c91XtVNdCPrOyML7CizgPKJTIN6Rfsljx4Sqf1pg3V6RERwcp2EhLVnO
4+NqKAJHrEJ8ZRxVdklFrPe9P1b4/wseYJb5+tFMFYRn1Uz3DI7lZdN46YPZNuGhNIQc4ZF4wYU9
MNCby2DZ07+x72AH1DfrWDRPjuaTJRnBvBTERzvo5HVJrDTZsLwPjVPsJWGHj23jr7ezJDov0jap
LmD9FnUiJhnlYTHM9th544dhWKGvL2ZM74O+/hQKhuBznWwwlhNOt/M5Q8wiyvPmpk7Tp8pcE/TI
5tFQN/3pMLKiczvzoW4e+6H5PiOXiJm5yX2P6/B05I8IHJ0TR7LbShResSvd9cFCO3Y6kY5isHeS
1OKZEewdBOVruxy/paYzfZ9yMktn0kJOLQG3SmkDu1aeGx8ZTgZ5cTlkBqD6686tqBZ3mRq3Uu9G
eB1FuPcJcgzbZKR59wnQ9cWW+s5XZ6iqb1Na+09eK/3bdMzd8x6O5zRMt9tmePGcTUEUTnSajWCr
j33vNsQsDHYdMUMQH8rC+zpNemTgAmPLTruDzJeQQ43FFCDLl09jnjrX0rjz+1H7ceoLxnOsj1cz
CMSIZlR5GQZV/lyGU3pD23O5gsmTXc0z0Omd7ch0nw+Gfw3VYOoJ8HCoQLfLVRWXUyoughkSyrpK
8EvOGT0sjnuAa6OZgQOk1uIM0sb9mtUWofXmB29bL9JOioS6fgM311cxCbYrHeG+op/03K+AvB1v
iTJwZRdS98HtUKdoDfJuuQnLpiLl0Ck/Qe+co642MUWZac9o0Cpxw0/TgNWloldA+wPZSSoEMVlW
2xYMHFSyDdtXqt0PazdiLTQdtZx1TWcnssidH4vwdkY9+9BvFv3htGbGGPWvNlcsR2+zLnheToxl
vz0rJLRHr+/nKKWuffCrfi8K37oJakMe5Wqu32DJ1Hs1jv5tmGnrfJ2K+5MFPBZMqR4cP63jdlZT
3JkeJ6lBqF2HJPfYEHy64/3tqKfhukRyMu/rwWjvlnHllLv2T6YR1BcTHcKdyLJvrFP7tQdiyITU
+dKuQxmJOWzsuMr77X6ywk9e1oo9zXc0ACQrbkv9CKlSRWQSZAkVrY5XUw+32f8m77yWG0eydf1E
6IBJuFsCoJNImZJU5gYhqaoy4b19+vOBvSdiuvc5c6Jv947o6YuJDlEiwcy1fmvOPI/z3Ae5CVlH
pJOdyOVHvxYJ9Kv0dlac63tnnQ5EHZVhNfcHei9y6uv96aE3iqA1s1fkDvLQlGPCmtnMe/KQSHvm
rnxxe/kasz7wMWNVrTL3yzit31aS1b6MW3BULKaRIj801SQNKKjXQe0Hwn1DZpAlsIUMrBaujC7u
q5yHa+dTqGs0pneH6AIZRDIvpx4A4k4RtXzMB6SPseAe02NyKCuKcXCWuGmULMmuc3UI4hKiP2m0
J09HSwQUAmiVxg8kXl4zl/EDEcsI3pWCbrlje2c66EWKmYOpXTmp0Be9DPO6TwfxjWqZwErgRZtn
NQ9dwgWEijcVZwZwMcIeKNQ7O3MxahWhz9PdNy2XGXFd3mjCZSqvf2dDKx8Y6R9KSmNMRowsL0nV
suydwIMX9GNvRNRBl1HfKgo/Y/PY40b9avSmfZg6dZx9/2K6zVOF4iEwRqRQFQYaSypuQOdSZZw2
yRKWLQ1wOoImLTnJFgS1Igc3gPXYpxPxT8lXrtX3cZRRagKW+yjEdyAjj948sW+Aa8neiRa9v3Zr
XHMyqjvHX06lSiIEEDu4rU9KO9RFjv78RZsUgcfeczIaaq9cwzlC9OshjKtgiOK2c8J8HgcI3YmT
ixxiUqKV8aXu4bHzbU5T6bAzp9h+tadaQTiSKiCrwf8ymQXv5eT/Ive4vAybGmCcxefcrcj+oUWf
tJaUtZ0Xw4NSXHuPa0WHbBwE9loV+uTykBuZM3gDYRN9Rw5spRJSS1tpDkg05yq7CmLP7Es2UAtE
gou9yTQ0vyeqjOTdRTuR/5iOXzN/SvzPZekW87+iyf/RQvS/Msdlc4n8v/clclyaf1+VUDv/a1cS
3h+OidobXxcZp4RPsPT8uSpZ3h+E0Tl0E3gEvVNMgvLzXzku7h+okDfjDWYt7sZNbv2vHBefHBdc
4KxKmwcD6ek/2ZTYvv6yKbkmZnK87JhRPX5FwjH+ppx1Yc1zppcSFEtL1qBtO+coS7uygrWE6CLM
9BhXxIeG0m2QOtUIBhR3DaKeV8ZdYEF9JlPzyTWaIntBowtwST1Wi0qGt8UMJFgySbxdR1hK0euk
SLqgfvIAOjJLFo5EOWdcgwVNAGtnKWeXEaHa/BiaQizPdGlxP9saHfDntMw08SaWnKDzXYmtH3GT
UxjeQaHS+67PxDfB1A36CtCtgaXFN0BsuIFj7Q0oo3QL0AyEDQANhVb66LVdzlWQNCW72A1uk/UG
vakbDBfP6+rs9Bs8196gOn9D7VLHsZqIDMihOow6ZSsCIXpWNxd7cEX2BCEB/GfeoMClaXpwQYR8
8JQhQSjTdLZv8GFxgxJT0rHT3XCDGKcb3MgZYLwkNxByvAGSZpYNV+1PmHLI6Gq0bvBluyGZ1Da8
5pnN+dZuGKdHZv2DsbFiYTlkVrnLboAoWffVT7GhpHknUi9Ib+CpcQNS4xuoSp0BACsY4wi3aycc
it0NhOUa3hBZqkqAZwkYX7UIMqB5FcTyrjtzA3DHG5ab3XDd+obx5je8l2oxsF/rhgMvW8R81Nzw
4fiGFbMrsle7G4Q8SUtke/uGLM83lFnKAcQ58wteWpTSUlHetTqZ0rKr05O9gdUtibhrUN8wbGlt
eHb9J7atdfGzuiHe2ClBv70NCCdQc1Oa3fDxjjBOdd/c9p4bgu5uYPrsLctbsaBBiSh17ddj6vsg
720xG2RxZAjxIihn0Plm8L5LXdeO1g27j284vn/D9OGQwGLNG9ZPGSlpBSXx8DmYIXQAejqyPUp3
lsbJuzEGVlyvcziw5POI3ViFaSMYlslxL9aNdfBvDAQNa7AR23LCJsiwptDAqvyBoOhNX7fRGAMY
2BAaN3aDTWLzU9hF0x9md2NApJDMoN2NGVluLAl2irZgpIQ8QWIHj2JtlIqXsECE9o1pKTbShcEL
/gU5VP26KhtWJr4xNPnYT9c0bUmNrI08A4XY6BxYGZgdpD6wPJraGJ/aSxdKh5vNQCNurBC1ktYP
2pHwn8c33qi6cUgsI90XHewvjaYby0T+78Y43din9MZETcNEY3h2Y6iKP9mqjbjybxwW9zN8Vnfj
toYbz4UUDs5r2Oiv2ER9GKrWhtdpZtE/lgkBrNlGmsHewZ/p+jhdGpXCqpVTBsNW39g2Gx3mV5rl
4eBktvFxnVsv352kgaWT2sbYUSTkPOY3Hm9yaGDepauPQli/cX1ZnsL7oSuGAyxvfKBz4wZpY4An
BMSGM2SrhT/0RQ2XOG+0YjJM2FySG9uo3ZhH8lCBlECTNWAmQQrOER3ojKqQs/xT3EjM5kZoJvGY
Ix2/EZ1VzWgAKrURoCOnxzW/0aK5ZbbxnkTmYi8Rf3w09kahNhub6t6IVW8dzLvlRreuG/MqYhcS
drwRsvR/FFVo4TytWAfoP4rKjb/NTUQjSe71z92N3pUW4VgHqC9oXxsDAWqtjQ0e4hSl4YLAfwxI
eIAwtleU1WG+8cj2jVImMRp6mfBJqGZxo53zXvDMWaiuToS4UtCYrGNkpuqh5KZKzGLnGLECv0rU
K+JR6+TmNVIPM70Cdo33fFwyWnqgNltOD8pNQ5nVyKwYbZ9nR9zladM8Zl75nIsueVgKzLSedle1
6kuMLYEbwbzrl/oxnpoVmY4mAscbH60FXkqnAjLDrgUlVutFwPlfHQtoBvhJx2BdbJoncO+zaPWT
kiuKB6rCAcK6N+64jF8gfnZLL33NlumtliCTOr+Eo6sga4fhp9Tng1GYbwQjneJE4RYki2uSMdB/
HB8y3/5Au8euojkBplU+kdisj6Oz1ii0iJnfrMBZp1F4mH5U5JN3xGYG2tCfG7MTv2pj3gOlqUuP
0/w8W12/hgNK+m9Csik6im6/fuzkyZnUS8NPMLDeSRQhHhhcnGL6gJHned/Fw9AcVWtd0TYYuxZw
stAFdoiaU64yUZ5KExxl9PZWUlB5YCyZjKCXZBibs/fkl45JlDkBvjvyPtGZ6+90TGbYuyqi1DsK
qmWS38VTde7RsAYWq5roloc8KZ7yPrunYqTXdlNrZz+HljlYK9K7VVI/75bcKE4zZyE/CD/IfE2H
ZHgpRsQGRrFoR7Gkr1OblBc+9pG1qXLu44zgU8VZdPAwScCpQSxkunhSEIuH0XYWm46U9kDStXvU
RPbaUOwHw8rNiwISTU463JkiRtZU+MeG3OuYWssvHVIr9FWF8WQMpgf1Yj3NbQOI403lD9sE2fQK
4IJY4zpZHZ0Ol56rGh/ctff8Ng8yf4NbbXRwrKB1+dt2KVIVXmUcslEt+2UAoe21mXrTtvtpptI6
kQce0seDxmDRMmSxttn5gSI1rquMh85MzRQ6FSRG3+JCnZqdJpv1nMp64A9ED8ljKmfqtxMzH69V
o9ywVkXG7drXErn09JjVrOWWUi/trL7qda89GYyqAekXbZQkYInDOO7ySX7mef8D3REjzeZH/ELQ
J7iDZlv7uMmsn64Rv7Lgra85LrcdeVjMLysah2Uad5NIxsgosDAgygwalWfErls/CMwwEZiKn4NG
l7qL9p1BNkrIaP/iYnMAKs2d0F4ASY0tOd4k7WbuF35/d0Otq/usmewrQk1ki9Z86VCY08hq++nB
RQN56oV/0jKn2xEzznJarqdFw0eTd0husVrtPcPNHwdHmj9tK3+OwQMWU/1OBm180iizfQE/SX/I
vkGrf1J2ivInsckm5I8va/PQVKIrT2mlE3EQcaCaMBCdKuOPWF9q/ZFWwZEoX7QBHmoMAFz7d4MR
ZEankCXCCsnA7vmMBtF1z20PonOm+KDPrIDoBhOVIO3yLQPARHM4dH9lrnW4irmHRuSjcEdk61mG
dPJz9CDVksimAB0Tjt84+pxd0dwNFkKeJqHaDWYTZHiXmwV+oZ3nwZw8pcrqmy8o+bX5u10UEvBn
AtCqrbOzrAQAHFShsPu8tIVmmNgxnIIfey/xmJblI7RP7nWPY+abWfoeN61sirCLx/g3qJubUIDu
UpEbdVhnfghCaXaNArdHa+EYCCRG4cyHwaqdZ3qcll2ht6BUTo2tots5I7bNa6ulmvWaYnX/Zllm
rUelqQz9a50oAQhx2+L+0br7P5P/w2j4nxba83v9t2TS7b//k/0jNf4Pgm1I+/nXJssP+8NHBIFV
W2eN3RJv/muRFfYfNiGWBiXdW92Bu4Xi/2uR1f8QBNVg8DaJPGHZFf9kkf3bGgvRiC4E3ot/yEGg
8P6vhN9gCuwhTkcfAVdyoHXSu1Z6jD2AqL9/lsCBw94gq8/ib0EEbeMT/utLpa7jrAOG7ac2SZ9m
a/laut3zv73Z/5d0zP/21/z1Jdy//TX2PCRaT6/GE/zd1yH1T36yfF+H/5859+8vs8VDkbJGUBgh
lbS9/T0BgeNdTX2bPlopzV3aq67Qr2AE/md/DK8CVWzaFplEeIENCOF/52IXDoTZgB58xBmV20e/
upKB9J9fYvsR/+aR9f58CeJtwU+JLbF4Vv/9JfLKR/vjyPSxvLe1APHvf/7xf0/84+e7PFc6mgtM
jDQQ/+2NanTWKApzm8cEcwH5F+eB2c0eijsslg/CKl97Gf/QUapX9Rj959f+738alZyUF+I1Junf
+fuDnc9k5wAKxvSZ55fMJ+BPG/f/+SWIAdj+gL++gb4gJgDAkRxKFwf+X9/A1LFSHbGI++CiuifU
r8T4iObo2JvpfKzgIhjXl+wb5JIKQHEEyC41lTQK47cBBoLg3WySvkXSfzNGMw1zuxXNyZ5T+dPu
LOcxHZR9an3dpdxlMr/reprASBLOFzYJ9t+2GuN7V2vbE00Q5pXG7TnAh7IENDU1oezg8iSUQg9a
0lXmydZRwpS5MV3Hqi9elI8ra6GrgZ5BGmypzCrgktHnn1065KPWHsXRRy+zbzFTBPNkZaHU2td1
xolBu3knyx0CeGyTfrVO5wwv6N5A5nkgHmeFzKu/17Nvw79jgKiJjwhmau6vCd+WMJMt/a6zgyRM
p/0PuXcff7UUY1gKhHCgwUpRr9kQfEYn3cO2+z+7mc5EUHbeDwccF76ljtW9460bsDI3FyUK5+w6
Eh1UR/ROVk458nklPhImrrMHPRpSzJod7Nxzf1LeTC8gnEEo0RFEs2yLYCE2FCmQp588L7dOaEgJ
WfeWzyLZJuxy/O6qSgBrDH3k56YT5ItqDm2Cm8mU6lk3663iL2NnmZ39BpoEk5fOd7KTWggBndkh
w9S4r5qcdyoW9QUBI9i/MwLReFi8ewkg1RfKv1S5WK9NMpb73m7AuTBAkAKwsD3kFKvGbpoBUiy4
sGQ7HKsxU5FRo/tSJYo2MlL4HXQxWRdG6/yEPozxhcHiaSOTeCnkzxtA+Wb0ehs01LfvCXZv6OrQ
iWltvP5EX7V/Z+SDuDeIk7xvseLCXNjrmaIG/2CzPe4prKiDdda34BxfS/daV3viVzrYFzrkF2Rv
GEtyPaueQWnRLAEl/nIXbppIee3wC337t9LL49PstdN5oZPqfo07nGGjvz5Xlt/ckQQ3/ZaD9zEW
uMR0JrZ95/tsNaqe90NpdN9LmeksUjbGVDSXR4NOh8irZuvBI6ifz9S1HpYGEULqdtZeVQyrqYvX
2JHUb5MZkeF1k2+kSY77pePUq/pZ7S3DLX7j3gGEscm1LwamNxXPeJj4up1Wo83PCJAFJUf4kLEB
8QGnDOJOL6hzT8UIa1LkzzOlNKj74Rue2nF0An0ATTI0RDMOo1zQFLKO8tXu9z7r5C7Pui3bxh4C
Q5rvrTDKqLR6yCFRd8cB/o7/n74g3uTiUGBJ/+WOOYH+FTIW2ysWBNdDDFfevHtL70WlrWP3Q2Zo
VxIIWg7VVZvH5pQJBaYnF/uYgbafrKRbLg7RB8E0NXzgTin5j7G0GBW77QqjDmm8YgwrcoO6S09M
d37jtrvFwBRtyJbTGu/VVNVYGeqqCFLg5I1sS86ENzmI0ZdzrOEefi+cV5QvV61PWIW3xcJZPHmf
WXWBGL6s6AlFQumleK/xW0x26BdOJOc02w3NlESjlf3Eb/ulh8zUOCwr8cOUcxuSSPiK1KTalWVs
nASpH3vVeenDmqj4iIaa70C3IEnBxhg5Ex7alm5vICB4c3TB/QVhDNF+k1WF2BLp/ERaiMy8z8cn
dHafS2EkbBE9zDTVTmj9WxHWVu+GSedYl0Wb05PVc2EJa0AIkmt+NOWygpF0VQB8PxK7akOSz8lc
R94Ek4vth3PL6DX9XXPs7m715o4gZm8+tKqnFdCKUb0ASx4599WpcpoiyvOi3puFpKLU7sodFuDq
0Zh8QuOBuI8lzYOXEeEprtjm5wpReu+n2MitREd/mfjZbq5s+zjmlRlMRCoGTlJ76JsSpPY48aiM
LT/NcVM3m2INpt7jTMzy7GNeiu44l0X1ZDTT+GvVFaikNQgTiGYYX8aaqHFOv+ZkIfy94+ly7sjV
RStZ2QIVUIqH2TCe4b7bqF7zOYBX+2JPxnjckhT22Vi2x4l4Y6jCzUWmqO9UKzFIWlkl+wEB9XVt
oVknSoOCodEwyywl1WupLE6Lj4GN/UZ+N+Yet3uVYSAzh/RxcjQvwvbaBBZWq91KR+aVvbjY2tkT
QoKAAANZp82O1ij3BZuUDHI4mWNnbldezNkW2B6NNKRM9t9AXABgE0+bONq5CyCE50/L4W3L9dY5
6oOVffFJCwMpyJdNZRPr5xVP8LXPH2mazFLck+702aFeeMlWfyBlsREHBwa50at1bwHucDsKpGZq
+rU1IZMxwUTUpqCD7HD6RQzjwNnV+MHGKQRIQ3/Vfsoz7awedrcS6YsieqOg+Dzg0kweZxdlQNLJ
n+Y4Yf/v4u7Bc9PqI+1WwATlaEmoIcW/uqllclTb+aGwyL5blGmQcjGld7MHQcCDPGMJTz+HWRRW
1HbESpF82mVPynOIHyqnVAKiLAnOXNmiVqUa74AZTT4u/ihGzDdwR4DS/bViLIjcErNM13vIpf3W
PeREe+z1Qn1KiQtdzI15xm/3lX5c40KV1AdSDitEegKFvaRb7zAyuAKLfdlxG8ZW9UWIWAFjYtme
y7pq8Jo5/VPpQum0va1fjaTP7zyC3IAEgTR2cMbYs8VQY64tenHWlEvi+uxqj7geQQlGvXua8wHi
mwbia4e+7uCRqxqqrZ2tG3CDWVZcRG6FTQwpU3oq4CnwHqN972zzB8ClvKP5Gu9JqZF7hs+NgFY8
bEi9phCdWRshfPidirh9p0bm17T9D3Q45MHpz6PKUBzY+uDcA7C+47yaeBrcgZAUMz+Cd+W/tqA6
ZgjEBYalkwys3qvJ0t4RsJj7QXhDpBGl8LI4sRcMdkmOfJ4u/ZWKA3iSeJzC3LfkcRSoJOExpiDx
lR5MSd0FpHRpQdeYVdTpY755Lxkt8EE9wuu9S1z1cOGy/TCs9ZewS+1EE27b74Q2g/ZLN7mb8SRH
ToE0bnLGD7Js+Jv1iROkp5MwMCmQOWfaOF2dXOIdXrhoFxSRdNvVlXeg6vhhksvVKsSx10XUirdW
fvOkHyWGN+40DsrdNIr5ASLeCeOh/q0V668WF8UZZ4vcbWRvwNd5umPKqPZUMHo73kUcMsTbhaD+
YwAz2CH4b8dA+OiYaOnSLim7N6pF5HvMwNml4uS56nyTdvO27Aob5UtLD3VQtnwGFl1/TFE2d97Q
yukw+nESwgvLEOPKgkzdlCdEBMDwmf6jNLIcT+2QBfRENhizreGgwUmcm97RuSnlFj/gmQDti7fP
Z6JsxRpzMueKPJPc+bTSfggsvSRZIeUgreLJPoAjqVfNB2atLWZ16ADa4dqkC3RE4jvClf17pbnX
ltrLAIs7mbj5IqKBwPq3xMhzvqlEvkIBigkuq0zVeSCUnIFwoUaunuezLAxAwkZAl3kCw46lzZc8
n4mgEf1nOXbx/TSs4kKX4btjMGklBdY6r1iZBxKKLI5UsiG6cNErrrWow35ws2guB/u4aGX/wkOS
3c+m19yrpZ4Cs6iN51YwvxrVgCHUVKd0rp544ESo00f2gLgwe8w7RlZnrl5nyCYe+xYza6q1p7K1
vtZeL6LepHhJz8vfC3NR5PgInBTY68Fj22x3bUeJXQXj/ZA3Thq4pAIRzQAmqqZ4ORnVrIibUI1J
PA8N2H5lofXxEx7hTqviO9z4auZrNuC2scY2nMY2fnRymK2RwNcL59xyHPHUHWM7bfeiGen5a/Nq
b9TJwOObJ7hU07i/dFMDR5JWDFpLY/o7WuZLdycQDT9Dz9ifRZmlUQGFwFJSg60vYLiyakYUV7X3
UvGsRJ4xciEJu4atBBE4VZ0uAo3t6NwTf3bAcrAQjCr6MzqBn6UpnagpCzuoMDIfukapMB0tuWdE
gGqZsW7HZMkGQiR+uKzwBqMsAqwYaHR6HGpp0rdh1i5pgM6NfLaGlKdlVTuoteUoK/nLLrz14nc8
732l/JNKbHWlpD3bsZMUO7dlVLTEqO0Vic27OTNlYNadSXAUnAe+FQwzc5I0D3E8At6uiz+F4yD0
49D48tNa535vWX19aFaFc7iO02O+GOMHRq/1ggJPRmamD8cmL5dHz1LLW1om5hnVIiUr2orgQC7N
RYs1tmKMK3f1MvrfSNZIXzXNgPVwe3JVFGn/hwRncJRtY2niW882KUYynJ0ZWw6i9GeLfvKWCZwI
CZB/vrNsWdWBWU2dyYos3lK9YYzryvjb6Aq558gsD7bVTWFJeWtglQnFzZO27PwVY1BP//C+JrmZ
bctBebzYO945wlliZjpcamgC18SY3suudKLBkt3DSo8pVjiipCioY2bOszZAg1wHfmJX8DiZc8yt
1L6MpLI9Ozw8Jydu5EF03FdMoilebjFfm9UWxHzO3wvTRSbpJ+iyUN0ffCwj0bqy6yPVwoU6Eb/B
0kx4GGnw5ykZui2qpsPJ7FqXtjd+O2ldUPhcTweHbPpwSoxi33JGhiziT4khp5NC+rrL86m926Dw
/dhtWQ5qNO8Jd6KGuZOK2A2nfSLcwjobZWlHC178wKyg9/IuL49tzYfXpCygaK5o0S6dYd2twFsZ
VSj+91olvzRMfSBBDK8kQICza/4PXHRjkBviq7NoKGOX0tjpGfFlJgwmi6X/xipFNtTI5DSSdhKZ
HdFI/kribjyWVbASBBiZK2O5A5d2SlEkB8KEIc09i69+wvtSioSUR4I4dt5WUaiU8wma8aLRwRiQ
zDxQzb1Ol9RH5OERP38eC9t5Fck0Yomy8Cr7K9blppqO8eDU1AB3/mH2N6s+BqbIGzT7de6LTYa6
SvYt42esWRtL5Iv7Is0/cDC2pzFbxoBuiPmhb+R8wE75a3AH/7rUWhOmhO1zKFbzSRaltVMtp7vS
yLyvkM0fIcCmSC6MSN3i1gcvTlmYlPDO2PDENxSSpFYnpv3d9AePus64eOaNIz1hnVHnzYi2naz4
IYi744CyrnxJnPsqN2nT1XRK6HvbJqrNwppROZgPKnZPAnMF7Z9mEQ5V1+8Hj02tgZ9l50z6aERD
GUgCwBDaKrzNFLFi99e0gJyaLpihvCAj+l9x1QIB1YMTdjrPAzIdM6StXh3jaZBH3yj7kIyF9FzJ
CcskbVWCgDyNzKiT3pTmkS9GQHH8SeACfyAmp3hBN00UU1+/ZX4bR4LQEqQtqJB8laT7xkRFPxg5
RjK7miJX68QJ/8Q3oSSEURFPUeOSFEejMqEjhXKCOdOnC1Z3JEiz+S1rWy3CotXtPVTFYFubnJOs
BkWYjzkfRkWWm6hKKOeVdfg06Rm9tbFWHiwjG3dDH5vRaHLUGfk2mSrc7ylVntQ/rDyB1K1fkw5u
Nq5MfgXSuDiNpHYixvy31REtsLRDFra520WdQZRf5hUOiZ8ieyYGCS0QRsmDmpbmBLPWHbpqKo8F
dbhHp4FJHimDjQq8iEghwZpQcuQXoSbjfo7n/j1Nje9jbfSBN/cYIES59QYVOgb9YeMSXXFIm5zd
PJbLVk7Gep7AkvEYF/d+p+qthBc21TB+VwbLEi6FIXBGNPPEOqYPvkjLI7+nHxBHwmQCPBqNU9US
rgIab7t+95i0XXY3ieEDrZ7L8QY6gjIie2Bvgd2F37smBJAwAWmLODVZRoaZNvnHrO6qO1x7MPw9
bkwV83bnXZOeXcpav1HRZ773q7VE7TyT1tRt0uDGco91yhczJReA09pttPtYxjKoZ3sggI4dW9Tj
q2ekJlbqdAw7qMOj7Jbi5PIuPegTot3cS9uDTr7HE8XWam+unc5AGZOj76RVpBm6s6efwN+PPdGH
cAf8NY2oD+k6DEdH5uO+SbzvjTD7Qwnm9dgsyRz5SWPtZ5Nnd+4H9ZDayXioCGU4SGO7p9jlEJ+3
RkRolM9264gdc843EiyrozliVS3YVQKyadWTFEZ1sjTPuZRi6lAKTc1pnU0n9JIRSraf5cFUpJ7E
pOCd4jwDc0g3tc9iClwhCdJFsZDkWAx1xDPJqdiT5VsvgAzwhe1PaFX1RXPbkmRp3OCkYnGLJhtA
zHo4BVpr7VcFoDEdlFaHkkCzAOUiwQQFYTLdII6VlZv32Zg3QekaLP21jBnfZFne0btp7uVgfEPY
DpiQkrIHSkPs0bRSvJ1hl1VqAJ82/XLn6G15b+rmfHaVVRxibQVrgBW9N4nQ2/m5KA9VRzABKcUV
Rer6FPbYiYPGyYxHJb3qOEku9VUrf60yK04ctMO+KgHj1mJYziRHgtf2MUOE7PMDH2R8HAlhDJWN
jLNebe2blY9b94jGFGo58xlylVj8TjNfGsXZvGoy2wtP6fup6D4AxnVgl1XbSRev2lLUK7oQkzQz
4n8IYdMy4zDc0hVGu4zGEkCkSdo3hl0yrdifomVGqK7pwj1JyzfwpxIxZYgJuQKJmhnj084QNS4i
D/MBa2MPfse6jrPW+1qsmHlrS3txXKC/DoE6QXWTzv0wmCGBKcVu9jpgqLVBEAVWMGqo4ykPMnaU
m7aPJodaQPkU17TpUhDdjdYPwjMHIkC7ZZcMmTxmBVadRjTaV0I5nXuzBXZMMrIoGKfJ1puRarVg
cc9p9qiXd1kqtA+vICNNEx23tINYdjLi5BGMUu0qg89WWNpyIZ4v22uEzRw6f8AiXbjDi427hbNH
H+7mRBeHzpL9Pp7LEe0PxgNfzzdeoV9QnCd16FsmmScoeA6xMxBTQrQF0hr8hilCsG9Jtoi7FlTz
y0Dke8H+6xGTRoPRBfOxhm4foYCmVeYbDAt5Di5D4K6sGglzUNphaRWb1aQ6S79CJJrnj7PWfW3H
DeCf1gZnRjXyAU/tveuDkxBi0f5EBDI+4NNrHsyK7dUtTFQza/KWrnF/N8YKvX5eIuoBaK62njQC
1d1msuDmmXTEIKtX0u3M39Q2en3QT76k+lQboBbcOurtSr+Ws/++GKtzaNLJAIfKmQqRuIRkOnp3
xrSuocl5d0DNMu4n9vgAWJUiWYLm9pZXsrGl5qdycmRKnW0tJNYoct/wZ0u0Tb6sH9qhlN+Jk9Ou
g82Q1c+IymgGJwqhtONHixVxn8vC/GLHxkCmqQs8BmaA1YyojsATs33XJ850tR2j21Nhun7teHIf
er0mo4gASe8es+PXZqQWzzPa+uWWlGAMn3FtOFAR3DWWneTvXqqbJ5Rr04PDvIVnJRuPsVq10O4S
44fnF/pv1sLvdhZP5IzE+g9/XtO31KkGrIIAq2dHeskOVl09o9q1DkgJX4SBwqxB98YR4u0NylGu
PHhvSCe9KTSmoXghcwotrarzQzdgCGE0XWmjaVzHDtPWJUbJp2X61wSaFPVF0r6YmjVcUGpl4Wz4
/cGsuTZilwboLm62BW7piwmgqMpnto01CRoP+Gy5RfK1rv3APvqTk3R4iK3ECMq5f4ZYVMecKwQM
mHljNPFQjhU4mmOR0rUQ3ROqFahoKtaeg1qkT0Nif+gTUjB2ULI2mnh8aHWaro2mBhHsgBpjJdCg
NtPH1kkUKbSVyEaMsUZkZ2j3eB/s0EOLHXY8Xo/pBNYwdjbDrrUNKRJH31AYFfCVtnwYG7Oek+L7
3ZXOp+sg0QF0G+eHpHW0qLaUeTasTS2aa4QAaCDbHQAqmTvI4PakEOu/SVM0AuWb+bOJ+PNL6yj1
gICArwKTyBgand9/J2OblM4kyn9oxrxyItvane8ViOymGSd+ksaKGy0ZPnojFydwaBJ78N4tO2+y
/DOnGOIwt1Vf/SSrz9Y69HcTd2pAhl4VpsrTLrQxPs6d0R9NB+WhB/8Vsb21AFga+xmevSWg08O6
q8e6OyDQxdtlEW9UuUSOFkQa4d8ziTTx82l5HQwvRfzaAOK2rqpPvumvu97rDQIZmO2qwepD4j+8
X9oy9ntCIbZ7nT3N3P5Vonc/+EnF32vBo9VZ/SO2eoNU6fTnbGXrGcbw2+yvb15KbIfFVeTq41ud
gn7iZfasIZibHMEzWEr16mGsITBL7w886PlB03QjIFG6mwMdcOGt0Qzxk4iJJSEI4/+QdmZLkSPb
tv0imcklV/eqaCHoAsiE5EVGQqK+7/X1dyjvOadAYITV3m+7bFehkOTucl9rzjE1wJ1xoLP3oNoF
oSZlxxD7F3WS68cxmVIaX6V1bmMd6tvL0NaKnVpMyiU/Di3sEOnJTkvx+imWHez0mJAa3EQ9ByoG
jqCs4OsNxMdh3DW8q53p+d2vADjcxVgW5VVc08DJBNBRdI8JalliuKmJTMUmNjs/A/kRlvhYyZdA
Dqs81FjXMXwFAwisnKAY2srbTmT0FgN1WgMSCzY2xK0D9eXsnLJOdmYwFLsdSLX2rG3tkvOQheOh
FwoG0ZhxSe/kWMJp2UcUnjepTONbjnM+67Dstjgu+70h2INj0HI2wKusbdp4/haKzkTTniWE5Gz8
lqpN1w5S5j7tdG9t9xpnBjDBJGHa8WrWzWGd8ExoC/q0pZ/yFEadsfPh9W9aGVCm08uIg7pTvYWK
gxkt8iXW9EhD6FjNOz098xGSJtMzZjv1lXI4fnRIRdUdQBV707YQlOM8abYB4CHOHCBIBjWoLnGd
0psagQmS/J1tLXBsBwvz5EqajcbOkXo6tt5XTunaGkxovInn7V3tpNU69Kl46C2GRbWgO6U247Mt
Ag7o6TRYqPUcP7TdWK+yVdOOv3uhQfKs8I+EnX/HJ1P+9MYRBKJjxg88cfHilFDl0qpExxDrISWO
KKbNSa2Kr8ILGXXxjU5TapMOiYmYUyS3Y+sYj3GTDj+V2mjKdTckkF39RINAVhduWnSI0xuKzVaM
sxaHAlAOzt2O6Qfrkt3KAVc8oI1Qoc6FbpUGPy4y6kMW+3tg0OpKpfXzrIxoN7dRrljaugHNvB7i
4an3mObuBBn/zKnNLp1F7jpoTTSAoy+gaWnA6VRhVlvN7pu94k242rO226d+75+TloHyObO0R4gi
ON2jACtC7lj9dUsix1o3R1x2vq4+KQl2+JVRezngjkFDGtrr6+EvvoRTzz2semMVkLR4GMFqQrMR
+YNTMYIjYxzXoymbVeWp3pqjR83878nCUwuNfqQ57PHV96tG0cG7oM3ZKD08J37NsBvBr25N1VMf
qgzBrap68jwCv3CXEIBw76cBZ4SobWiV07oM++a3N8AgrU3EoHGhFuvUabtDUEAviESTRhTY4qPl
Y6dksLLXsuhlA4tDZNys0f4n98qYRK80Ee3fgScjtg5D91YU8GQ5/uM5HUR8h+PB2Qu1DH8PcUyt
v+IURI2u5+iZNht8ifF9NgX9LUsr0H08mfDunFxoMaBS9RoONgkQatejap/C8cgPooOr1khgwbHh
TKCmwKCseGutRZRdN9o7wyhIyWh1dWNTMWk3Ajf+gWoi6bUoLbdhK8ct4tUrPcq6a/AoxgpL0GtK
uhMbzMy76vWsOehTGsF5BF3osKVAjqMYL2oLoX4oLJVKovF7jBV1YwX9BIgyVf8EnBbcfgQxr2tY
d600dyc1c4OuX3WhYbqkegSccQdKeUDySTrxvegOUo91Gyd99Eo9r4UFDBf3htajtxqZKjvEaRDd
bMdfJwzvYAXGCgqlXgVXCa0/qvWTepYkVNNFnjh7nnZ9zMoOH4DdajeQrmljFuZ1x27paHDcK9Hk
JN3Oa5mmk4Z0hL2zutFQJ5/lcVJtRLXXFOPgh3hL435kkuD5GtemrhLPmQCxcQsMbdRNbTEdE4xB
bloG6bneenipLKrtA+ADkHSa+SvoBtJJ/ATaaTLjsdimbOkX0NazqNuK1nLOGwFvoh3tZ1JhBnZi
LeaiomIpKQjRKSOcsFnr/Ql9pnnEv7BXMztH/MtpzVhXE5t+EMfZin4IkoLECHHPmnY//iyKpt7j
FqVWQZiat8OHQGm/EqSEhyBY2SRWG6WpDRpddXmf5wYPw9PHZmdUTfLWCek9erU2HaMoNH8CY6TY
BUSAcmVBhyKxbns9QmTDlrV2v9ebLSRt7BUMFY2eRq9Ph/Qya0Lfq/UgMYxhgjLqh6UcHrTxRI7P
LFV7J2X79NcXWsCuhEyE3zL4QUf1dhwoLNSV6wXqJneOKOTX/+5edKHbyPKQtpIha+mzu/P9vSi9
3jiTp6a3qXqm4A/Z/9s/b2po4XUL1c7s0Zwf5TuOjWEMUoFUotx2PczBI1KRf/ku+LuaDb+XtEjs
ps5SzBqSd63ZnjBukce4eEBwbJ8QTy5EpugmP1xhqWW16zbHtMEVWJECPtS998tkkfv+OX26CEZ7
gnyJJjMMg6C/hWA2YLOnW0NTHS3uAedfh0pPnJJiLpJYOHMzaAW+VZPWyWzB/fgyhjL1QlXriyMA
xk1DvbhTUSL8TOnHf383ywmik5cyy5kRs2LIldZigkQtGcIdPYbbEfAduSf+CcHnqb+/nCIQUUo9
4O+XmB7YFdMZ/f4GPj0pXaqzVFZHMUvK3jINSsmKpgjsMrrr1fEZ34gbixcSUfehYZ+4lY8vHgk2
HVIMzBaUJ4H221oIV1XFw2Y5IMcE8B72tFi3zakMrY83M1+CgaXB47YASglNX4h/s5bUkbHpnKsJ
q94r0fBevYHr/W+e2OeLLCb6lCY5HFguIkcKrmt6OXq4Mk5JsU/dyvw03y0nHAeSKE570hWs1dRf
edpKQw3Tnsgd/ji8uBfAYBqPC48Aj0tTl8NXl9MIXCK8y0P4/uQZlFfRCHnj3z0xxxYaBngdUz0r
MCFMH++ljkVdqGo53dBx8NftNMa7OKwAktMrO1e05FT4+jy7//mu2LjjNdBlLJNMPimwMH28XtiX
wg+tRtykDr6ZrTPG/pWtFtllodn+j9Yys99d3N8LUmVO6fTFcpTP17akzYeA7yamg8W9ejkKNWi9
4iaz9jFAZkPlLNk/e8kNESgp4QMT7jbUVbHfcNymUMMOrJL3UXwqZ3D2Nnx8CJQtLCLqcLkbPI2F
90H0Pom5eZAe8+BB6GdT/+jUHKhvtPrRCzMEUMGJlWQhvZ8f+4crLj8fdNKjoNey9OjgYF1hYb+o
wKmSbvMKrZWuXMFxjF7OOS7tA7794/eDTMxj9fMNo4u3WfM16y8+4d2MGfWwoTfop8eorM69oXxs
JwQvlKChJYcgWj3TBcVD+lZhnmPYuAfMc2ILsIjW+/9PgL0F6xzbAAcvxWLgxZUOTEUkR+pyV4PS
4LqPqJ9q05udT48mhATTCZ6HobrMB/IPcKW4pgLkWkbPkWLu4RHTvxWrIbVXQqsO9Mo33z+krwYF
uZAg0XUmPWafjz+w7QC2jKhqjkmqH80JN1npOC7+unUBJVM3c9i8ZvOCdOnEQvPl4OAUKvj2a8Lk
m/zxynVRCzA4SXqMUTLCJ3arjDUab0Zq/CiMR717susLZTiRP/03TW45KN5fdl5m3w8KDjDAtRgU
nhwAau/L7vfQP43+0QgcwHKPHnCWpL6mio38+tR+yvm8ENERf3fTi8etgpNA7ZmmR7A1NGui8caw
UjpLKaJCM/3dwTumFgZ0qg/QEVGCe6F68SfpzDsjsVZ87LYkkV4QGMshzDiTKlWQQRRoh8oXIu0U
NK3qjaGMM7k42xQ916im9IYdQ8ohlKOaA8qZIL7t2LVveYpm0Mj81SyyYOUDRIBKTjE3UYbxgr7W
VTDIjZymRwRgBzumHG/3BXrmmlCjYDs2JIPpDBg/iFe9NmAWL+hd6smPxPPvzUy98WLczTX/GRo8
SvvjWhTZuV2KTWaWD8L01g7BWe6Q2TN4z4wpkSE+wS+xlajngRakAhVbtCZGZFeZ2p+ulM/IHpF9
982GbJoVsKtDSMuW2i56BN+/L8Ma736tPYjaP1j2n5gqViKdn6YEQoBfc1dMTPeenuTK7wW9iI5s
WnkPse6ClJlNTidy1Vnk4tX+7ffTTCy/3vNS6DisvAIAnMXm8OOwYx2YqLmbyRGizA11EpDAzlBQ
48fP7Wu7YEQuCA4Le9pOj6aDGLwfQQhzibpb7WnPWascUXudWiHnzeLHyUAXWBOgavg2UrVcLE96
TtUllHlxjMtXgy8B70lSnVXEjzLaAr5dK+Nz093rbYwIYHfikXyeC1T38WNBDQWTw//6+EhUOk2d
OcZsyTslO0w0Sra6MhuTGznRwx3Ut8rWht+EPyGKsqriukmm31QPg/NJqCosNd08B7zQXFfliH4z
9JtzGdhyq/Zx+/r9b/38DTeE6vACHQJeJVyfjz91tPpWRF1T09tgAkEXVa1sk2onvhafH4gBVxDe
MZ8s/GJycZUA9FPbBEN9LIxqU6fts4U+2tDto97Fm6ipL+jIn9i6Lrd77Ee4pG0KjGMMAnUxAJSx
IhtGcMl46rUzZFjKgWy0/uH7x6fPR7jlODMlR2DArlAIzcWdAWsf6P0a+bFyzsLuNcwf7AnLmUNA
knMjqWJH7aWvPtEVd/PyimPJ7yoyyBfJLqrhmpx7Fx0f2XLPWUzzMHsbqMQkSsXShwMjmS3SISaG
i0ENAc7FN050wjX6+fXLGb5uG/NU4SSx+FQRJ1dgyhqL4ySbgzfGN3FYhnifsLZ//6C++ChKbJAc
W4jpVg1O9x8HWh/motJoRx6zBPlHTOXqlap+sm8U63XIhvQ6dORwieVvPCB2QcAUDvLEkPg8CvkJ
2HqZkJbDmWnxE0xs3r1HLMQxLH8CFbnN0okqfQkhde8kL1JNToz6zzsQrsf2g1OAwZnTXg5B1c9V
I+bh+pljvsge8A4LAABdi+hRg7iVH4DFIX0PAi1VQ/nz+0f+5e3q+DMdSxXwTxbvVlFbeotlVjDJ
VDwhHR8jP89uw4aI0I5MFelna/DgJxa/z/OOm/5r15xnBOeCj++5VgNQ3dP8kAOSSYjnAkT07zdY
H67xd1K+2+mEllcoU9cUR6ntgBq6QNZXhfEThQTa3GENvhME/tnYZicG0BezhSM3WebYUjFbL7fd
hS7wb3g2T1Q4950t6ER1PyYadN+/uC8OVganR+qu+MBxKC8PkWWIcEMjkPZYC+O6JnNHyYlWxcTg
B/UdCsK1ajn3TQO+UVbbvJ84gFSbATqiC6Dqto/FiZE0f68+LnIff8880t4976Qv0pFOeMWG9tqg
bjkwclByuEpdbfv4/vu7/7yfmC9mwdXky40CdjFsB6q0U1gbiF3D8EzNUc60zdlkp/sGQ++/vhQf
P1bt+W1SfV3UUCBbkopFp4uPX3RnGpRiY1E4Wz/S3nyi1k88xc8zgy+SIzkzUzwFare4Md0ZlBT5
fH3Ui+wIjPJO14MTK84XB0OD+oOmo1TXqWEvj+QILiQKyak+2ulbpeUr4b042ttgcwKExYHwQGbH
CTFlRALp98/yq7t7f+XFGAFCB1bLnj/xdbEvRUNHrUNX9/1FPk9A9LiOxuqNcVVTlx+RrEBhiIbD
uLEA2mA71qHM4l09TGEynfgyfh6GbNygyAqLbYv56W0pUYcay4zCY2tYE3sUxAuBjleYgO18XZTx
dGLSL+YYXR4ywm0Su01YVZ+HfewLU7R5Nx47AWJUydJiN7Ug4uJkLDaO6hNJmdf6v+pKUL6hc04N
0TGo7WozEOHjxCZ5C2BX21pH26vbrScczjvBGB86o7e2A8/3PO6V+NQgXXwX56tSqrFhcmCIVfVP
E4GwrywZVOWoIWQ4UysRbxuSKwgiFLg8al9cExjZP3CexC3MTplQjjqGldvF8eNkxQiWNdIBV07b
J8ewwDKWJrV2M/khX9ohD4j8FSdezmIw8IsFo81hn0exlf3kYudQqIkGRjpXmDvP8bhuseZUN/F4
4rt26irzmebdMivn/ExnyJRj79h3alEARiKXatX7gXKhqrm+/X4yLWYsdUNuB+k93xhQJ4RTfrxc
rCr6LNAqjy0hcUDT/10TZ65Lfvz78/Xf3U5ZJ1iiVKc8lk8NxoDgv/z5i+WUzMrcShV+vhw3VoK6
5sSCJub7f/fV+/T759f17vdrRCOoiP/LozPd2D8dceRQTYsopVigrzoE3DnGeVc+kG7y372Yeal4
d+EG80letLI8YsMRw7poT9zZqRe/WKqLIu3pRRq8GBY2FIWnqqOn/v5iVRkJN1TUiTeTTVdS3qr+
ia/Aib9vLNpqltM2Vo7u8sg2CZXuFWGp37+AxWfmf968ZfGlpqxB6M7HF1D7zYB9QimPtn1HQsQg
d6J++f4Sn5b7v5Pj/y7x97j07h0TSNQlVu5XR3yZm2iWU7T2StoPigYomsSf76924ob+bhveXc3G
2dSME1ORMrGDULs+w3j/311isXghQXf0cZ7tOO4zudLERTuduMTX7/2fZ7ZYsERU+bAouAROc8TA
jnLiKZ36+/P//+4pecIn4Qdj4bGP9xXBTnf/3RNaLFhCwQsVT7xyzoFhu04hzDX/5R0slqwe0p4J
+7I8VvfawOp04gXM//mnFdGWGEiA6Nvo/D8+oILDJoiNujoOab3D8xJE0arLH2tvPH7/qL58E+8u
tFgBbbKkwMtV1dGxrokbpZVyYg/y5YSAP0FNitINTN6Pd4LYiEDrOqqOagqcsaM3UV6n1uX3d3Hq
IovxhPhpALvHCzdDf4vD4S7uLAzT2YnC/5dLiSOJPRIUG0xjsTlBFNXJERHR0d7ZAbKa1Y0+nk3G
zfc38+W7nwEtnC1QfyxrmkYHwDYzGVpSnEfeQX+bmrX5+P01vnrtiBnY/Trg2Qxn8dpTDTI17WaQ
9NYlDiu8A//B/Hh/gcWXD2F3A4+NCzg1GIynsKxOXOCrp0QRVarUfUAILM9fKRBWnuBUHNPnmmBn
yKkDOdondu1fjSspaP1pqHsoKy0ek5cQqdT5lD/M9kJJHgconeLEVnR+EMuZLjUAbBIlET2sxVo1
I6r9jjyjI4bne80pLxTVvjKMGS3lnydhMLlyLqn/+9f//qKL5SUo2q70FWr2hvXias7v7//6l6/m
3S0tntrop3qfwlY6jmTK+6BsCSDCZn/9H1xFsm2QiK9oPC4Wlsy3I3amfnkcN0F4bQcvkjOLduJL
8tU8obFOmc021Pkk9XH14izZYJ4QDID4vNjq5omX/+X4evfntY9/frLhCGBR5eX7LcLTIx+rVt1+
/5y+HGAm4i5GMSf55clzSun0aXLgxGYb5PtWO1t4Ltwe14h3Wrw39P/okf3f9ZZ7xrqozGQksfWY
sC1Jp7uxFKvv72hZ4f67a+QMb+kcpOc1cjFnrAZfWIMW81hZexz4ePvRFdXgHfCp4hT9LZr191f8
8j29u+BivoQkQ5ppxQUbze2ia1gkab7//hJfThpS61SHxBUqn4uRZhgVjfmMSyi47QbAuOVraViu
dfb9Zb4cDe8usxhxTHtjslIu42UBRpqdX+1KbTfqESnBketz4e+v99Unk9KOCmCS94SI4eMIL1Mz
NzIy6Y51dhN7r6m3ia0LoCrJKZnEVzP13YWWlWrLJKzHt7mQ/QahS5cnilRfjQBDpSwB/RTc29+m
/LsdqwoGF3swK6atb20Tc7Lr6ydGwNd38M8lFo9qiEKn8o2UiQpYzAx23anF7Ksh9s890N/8+C4k
RAK7g0589HHqaWlMMBE+KllhhZInXvuXj0vQA5qRmURQLe6FKnnQ0aXPj/mEQ+mFs28KiO37ofXl
7fxzjaVKsqtjGE2YCY5Y+aR8AMhSyo2HQ+XEZey/S+TyG8329X/vZtlestTBHL1Uz4+qSHOsFI59
lUQp0W0lqtwaq+FZT6XtKgaVcYg6NOWA7XB9WQP9x7KK1gWUPfQ4/BcAM+2zCgQKYL56VvwT8hvu
pd74riykQuBCI+dQyYxRLDJzn/fWLyAwCAKL6U+sKKSoGb65jsayNNZkFoOAJIiMDMBOc/ZZmrQ3
feXHmwBLIrBLAGWUT2fDTSBYVITl+gYnoQrXKEbkH0nVElpXM/VlTF6LFr/YZDjhJicA1y/Dpxy/
Vo9naBMNZQO0rYZ8V2P1C6fe/ONYKfepxcBIcODtUmKGIUIZGvyuKDhOw3ieTSnn30Zd2TBLFKxF
4EQgIVir2vclPJseJFAS5YG5B1ESwq6rJKr1EQa2FcrGDTWoQFpMqLwjymxtGZBaKFY7UKGAVcXa
4O1NIyputDx50VNfbvD3WL8sfOo7HdLcLiuD9tpXVKT+xE+tpCew0KpNvyZlWNuYAJjO04rg+iA0
o41iNsZtrXf1QS3wdWctnXKAWQUZ7lgKtbCUeyG8/BdBYfXOIER5Q4C6g/gEX4wd6NZ5hm2UtNxE
2VT409coxa21V3VPtfTNFRmg4s0gtGMVtJSzR7WXcB1NDSHfOLSg9IjqHWVF32CanSNV4WGWs/V4
E3ak5E6lTxKxHPvSbZUBt1UJ5MxxsuZHTvrMOk4zIq96SH0XSR9oF5qfvpWCUhBqEfusazuy80bQ
k9UUgU/N4FxgTdPcamQR6EN7eAoJNXd9IAkb4thJ0cpCfV9IjMLYS6rLMLbt87Svmr3hjLg8AjXh
hZoCcl75m9FhbRMi9X75k4nTTYN21rW+dVYS9EAm15hsomp81fpD7/lul433peVBlAtQDRVB0F15
XuHtjIgkQ9uZjP3Qjq8YRUiCt2xeip2VaxOGS7IOEhCLhdZmO0uIaGPXZBPVZlNs+sK7FuFFF5+H
pat0BTaxNiWBMRbaDq+ETxZqL0kwamH7QbvBR5Po+Cx7Ga+Is36reuWJ0GyatpXl7TzSFK9qmSJ7
qouA5XG0HgFLjSSIJSnMgBBkfjxU065OKstV9VrgqfdBtpCFfJP1OYGTRd5sGyMa3EzDpdS24XDo
oV1tzQI4ZhOU/mVtyT+Ko2JqsRtjJYjxXHXJnKYWW08Dqc4rlHbZigNgT1SIp7peI4YzEaYDDQM9
vKzioDurPeHdegRMnNVFXrg5UNRrZ8Rm70xQcfE0A2LN0vBZ0UBvSAmOKcbMvEmTUOC91+2rsAlI
UMU3x0HWeDEh5mLDxeEXlzaxmNLcllgEV3as4VJLPTqEeVEdQFFQ9idQtQd/c0YGCIIzbOKIGAhU
U7thHZD89NNPTcvV+cetLltjPUCs3HbRZGEQzSf0WQqe3MjDJqn02rbIZ3xTQYB42RJKEDrgGkJt
9jLPgaSAO4FYpihzYjH6Fyb/CO9hil1NNPkmmKrixVew6QMBBKsqLYIaCIsmyMKw/gQUBFy/buod
7uxgA1Q2WRFIlLlNFA+YfMwe8L9N7EPn5+ugUU3cdc0M5EnZRxpTt+79sr0jI1PfNrMtvy2m/Dyw
2T93xFauzHwC6F9OSBvj0nP5N7wbMYH1UoPiF9kT+irmHLRu61CuwprsSUUHrAfHpgEoKdh6BQFm
fsfzNlVeOhu4Xvp6gja4JR2hRGeWyd+pNxAFiENyRfDMU4VDfCXD+LXP6j8FFj7EldFrZygPetHC
XR30l8xLvW1t8QBkWeBytssXw0B1YZG1uRJtC6pZj6L1RILvOkWgf0dfOMbZDW4qa5T7KiZmUynN
ZBWJQKzLlLjtOATj5+MKx/lVYdW2M31H4AjQEuK+3E5KH9EpALSsGwF2gjipf/AvMhOTEJClDKsc
BIua/AitGoegUSY/u7p8UcYJYpD3jFwyu2tbJT30Mckq45T7B5/uUOlKAW+uDZn51sxiwXyqvEjf
dghwxrKMtbgHj+fr572jYF6kcb8G2GyeZ771R9pI9Ces/he15UAj7InZpR2oIgasSSZV0UX5Vaev
QrOIdlov5aaLqBCqzJctNBWCB1rR7zhx1pcAEZuropDReZWyBs+tvQt6hvE6HgLcMrnxxmJUrDvT
t1j2lJT/1ZQujoRoW3TOuAP/NGwDamMM8b5FBoInFIso9m2pz1abaDrXupbMz7rW7sJYEU+m7vnV
CtNjtAsVPKG96kQ/pVfzidfYSL8oBdwjF/Zfx4ah4pmqvX+MhpnKrZFb2JE3uXFy+9mJssYtCwEm
yJnkFfbZGOxZYpmuhmMaMrCML+hXPVq18cto258jZhTCXJKQDNk8hnnFjtDo2D+Y5ui4YLiqQ9Iq
/o0RgiVxsPKvGtLaVsZABFTVewORbLCn8R2GQup7L4l4B6NvVOdZIdGg2gaoAcP3rzVeGppLh7TP
OBvo7fnGtknwGWYz4CtLWANoOHtugrp2ZZH/sdeDLHGTJpvOB0sOW63So7MaE+5VF0sk174ESO3J
P0TUkymB+/hcbZpm04vEfvSg0YHc5KiWzEgyK4VSYwNlWUPw1x5r+Io4/HAY4K+bjHuibmAjtDLC
K+eL7jYdIGv4jZpdCglcrVeStwJOqhtEtKZq1azALSvh9ZSD5kmNLt6jEJ2ui7xlstR67V9Iswek
lZvKYZz1T/DpyKIaR++ubhK5841a7ho1HTYJEAush23xMytRnrTkw6z4qWKrYH/YNRlW6VWuNBVs
9s65hlfBMB5L58WurNy1K0WsYTc6N2C07Y1Ue7yFQ8OkTdhIwWwnkcsqfhJi0zyb2IwxYsZjCoZ1
SqkGqBNrvkZqntzKXj2KsvTuvdYHR9SWwy7OhLcmSWrcmD7iYiebWJw924HYqaTtbmpG/14FdXQr
A76ExIjDMrGHbl34nbehpV7cy9mGHWOm2jTETrMuEzVNCF+0NaPO3oW2Gq2jssPQ76BRi1r7zsxq
gHQee8mgt/vctabyjw57fzeCJTgyshkLwvyjSlTAZcbWtq7mdF2+wkSYdHH+G0gz6boJh2isQXIb
RlO6LsapulabToEk4XCvbpDk6SEKRXNfOuOzWas1m6D2FTagfzkOenXZVZq6jlXxOhjzSxvQyJiF
hk22t+1VAwAH3M9ItCmBwlDf+OImSlTj7M6aqwBNqqvMGbN2E07bgkQ9xo5DMPkohjtvGAsi0piM
QNB/9KUgkj6u3mwtopeDcP0cG941ZIq1hp0p3b4UanCPtxkL/YBWwWILtuvLmiR2kDWuOvTtLvGd
cD9EI7Hf6Bq2xK0MG6lPyWEMvWRjScapWfuwq2z2w4fRIGQljJLmPAyT8tYo02iPWytdK3o2kZ1Q
N888+HFHOg0W1n4c6VuSEY9qoKx5BENyKIHCgTQgYxagxLTrsSXvMopn0FVtGNXsRARd26CClZOJ
H10KchTDTLx2isy+VCrb3xpEHLNFN5sbWHocDNSy95/qiEPINq7G/ljAuanYs3blLyupLobBeMJ2
V+BNt4NsNM8bkufaC8iFqnJpqFX+hKF+Ho40+kg10nVgFka3Kc2mo+FaG3zdy7wShzqNbPO6hp12
if+QvrIpLTeF40GoIB5xDerRChASm5DJhEKQSXPj2EW+j6fQdA2h/Epqgs2SqszP7ALxeVwKDjR2
GqAbbeFX2HGfQ9MI2GV7iR1Wq6TR4zNUE+OmS6PgRhRdhE7eq6y7IHSge1eSiCe7QfuOhpXF3r4x
Q2sG41NcKKsyrVckB1jNLzLY0Q2gWrTPC3aAZ3qnhNsS/MxZlOA/UNhar40WUDOiY3b9g2oQT1dP
rlPHVCkkRGIUFym8dzY/qhk7GNoL/SwqrAfHtJgsNgF6bPCx07OeuVng/Uq8JlvJWGoQpLUIp9G8
EmIfdwszCjg/UUjkgBdclvXIH4bal92ngOyitQOSku29rfBTRcJmBqwRCyYBcpdwogz4LZExXdqi
uInL5FcLNHzfm1iv3VbHVK0kTrXr0aveWYNarQPAIxuhS8JzVcCAM34b+zMDE9d88JN9ABoaaMWv
ZuAPLxYR7GS/RMbOEHkGUqsJriC24gb1J4P4Z8fqPNYFkT82KcZ0LbN1oGiDtdemQHcVDyQge47u
TAtbi6DlirmezRjWzqxYIdntrKt6hNJle841Eh4Ai0b9y7esP0qC9krjKHI+9Jny4Gi2sqtGJX92
Rg+qC4JU3oterIIG1I2SBg35IZ6CgpmQ+Yp1YWUopbIHjoEMCN2uq5JGsS7ZBVyYPSwSVSdB0aY0
6Bac8TWXIMg5WnAknKLvCQY04T7eqPVgu7S9tI3wSnVl+NHkpsQ7be3aYu7q1rSixKMRsKz/cXxw
Q0VOdoDIfOkSDcboafLXYQA2BQYGyrQz6Wt1lHBLVX3YphwwIHKTvbxWDcakWayVKR3uGo3yRhk2
3b4yEEUCffUvqtoAtpEaNpzQsL2OU6PdYattn4hNsA/mEClXkCUhOfdGvU0J/XgMWG4OIEniNcGB
YKQZW9oNW11gJ3kAKdPJ2zut6v90PdkgQdM5/JZkutCCuzbZEmUZrTgQ8V60WPxiS9uxzrAFmqYJ
fqOut1dVU1ibADPiWvM1wxVNwUGwEvjAwyCIuU3beZSk5UUciKfsN8G2LxDC+x++luVnjaEQDaKm
Y04odaQlxZVRigI8ZdCYb0FsDFD9Bn3tDVGyIVU2XBWFh41EkBWzScc6v6ob7bUSoXrvVJz12OVx
LCNSFzwJ+dJiKoDoxIP5lJlWQ6ZoTt3EkoIKcwVXItcRDWcReluABD8ddXywwmk+a46QQeuCfZ6S
KDurld4qTqnb9hnbVpxp8NPiPF9VRJZsTTqjrlU1NVSU6UhBozuoPuYZz/aHaxjANWxEckPCVA32
ofT8vV1m1W2g2dYdt6K7psXIDG0sVHX/BLpQWQ8SMIPKLorEsAQ4UNO1pMKm8qENCfUam0R/ikTb
XOgzZMotyWGifZnU64Zl9NBJDEhJU8MYU70HDZwqK7SSwUsEVdVANl0Tl6nta4exBnHk91TF3QZG
FvwGW2ftnJx+GzmWt+mr4vfQVdUPik0wr/zR3yJXhOooebHjOMrbzAp+TFE/rKkAAXPT7RwOBXZq
ypAkkprtn16zklUh4mIftJVk7eGdqVBnz/LRqG+NLlMO4IesA3z14MqSybRNYzveTFDRKeEW3IaY
T//KL3DM+XVsDWxVG3LLOTdTwvA9Zqbxwoflj2OQUNEiD1vRO6ZkBqpp75uatzFn35Qfhhafzjle
wrTb6zCDDGhlfOsyUEH8PjMgQ0crN77qPCMDL7dKmzEnFaN+LvryHjU64ZF23W81madXbAu7hyGD
sKdXXuByeIQ9yJDaEtxC3ktsciog/zf+RVikv82yjo3GaKQbjjMEl6gjEIuiSaJ9k+fOuW9pb2Ux
YjUsJuJ2SwPgpbTfikIt4bEn8fmojMYlRqpsLZsed5jv69VtmbYD5/ikAbFaSWDYeI63ducTRQnY
f1uktefqUfobSVDAZK1egwHCFFATQbpcxsBvJ/Eygzxc3Dz51vY8M3ZrMmD+EEiZr/LaENcpPfgN
aH0qc7LT123j3MVwIC+sCVo41YPqXGuHHvyv3f4/js5jSVIkCKJfhBkiSeBaQOlqLeeC9Ux3o1Wi
+fp97HVtdqymCjIjwj38PThF7pJIQ5QNXvZxZ2mJ9lbAe3gcoY0+qs6qbl7uOh+QDphSOTj2+XKb
+xjP2550KPsonG4JiOm2QgL/rVCaGl2XmfWBFg8mAXp1V372vYwupJaqY5IY7TEyuuSBUNcuqIyV
HF1+Fn/IJvNijfw0MUzBHZF8dlhPJPBBcl8PdeaZF5PAE/I+jWZnWaAhPM+oD//zhFTc7ddq/dKS
wWEE28zy1E/Y/FjExVRGvbY3OjJZukabjliSCeBzE36OYsI4kAp5mmZxdJv0Bayz3CV1N4SF6OnI
9CQ7YXJv7zwwCWeTYe1lJSCZW0UZ4hfbVPMp3f4jaorkYhAbeMg7EtDmNPuOuxnRfWIELNYWgGUE
Rnw/p11EWpScA1ZgGFe1NATCyfV7gBS83zb5JoBp9bCsrf7Iy2ntAR6JUKvM5qypuXo2QcV+zKv7
16lmnhed84agz35fO0S/zVrlnoTd1pwlbfWCSaILTLLv6dy93jdyLf0cTae/pllX+HaqkZ4+zK2v
rYCWs6bwCP3XgBmnPewVphNAJWQfRc/8GAZtX9F4ftWRx+IQGR8qyR6k0Un7c1nt8Yw/ZyDbdDY3
N6o+vXLBiW3Ea55Yz9Dvk4bBBMDb8biMzhb3mhMfBZKVs4C8p7KhA7CZvn+zk554hCO25b8kJm+p
Goryl+kry3GuEjByh1nerK4Z91Up0qBurdpPSPzHOiPIVxX2+JSRYBToYwSyyMudPekHRL4IHvF7
4piTMx5ksANxr3w3Wmb4Pf1o3wbJaG41yUCtO+MjU5vZHzyo2ebTEegXAUs2HsWTmVcl/k7CRkId
8ujeMqzkZqp6It7XIUfdg8WgWlO8y0V84CnWKdqaP3aedKDJWiYARFf1J9Gy/qpNc2hG0fBtlRCf
Ge0utCJZ3/Rn1yOVrtoSYHu9Vx8mRpRgVCW9k134ZvWxZYBO3bNZC+6IvrJ/XU7/q1NOn+yxNmfA
XnA6GDwxz/xMSzx2cwzriwFC788Kc1HRaoTYagYHMTXwZ+YQk2eW5PBhZMyeR6NWiAbE3BMB6+yj
rEqOUwO5s8a0d4LWVJ47ie+cd89OWAkdZE3Y4uBdGs9oPu21USCxZWfuF5G+Dl5Cl2JNn0mzcQLE
rFs+V4F4dpkZkLg+FDBiRbKSj1+WgrD4EuamnkVPM23Fne2uRLwxnG6715T98mGf9ap/xYkw+HqX
egSpdeBR2sTSz4Qeu6eZ7Oj3SOldwPuLMVt20SleqCpML3mLEP79yo0hIxm2e4hMTTvS5EQnssuN
wM7i6RV86OSveKt9Le6KQzZMjPO8sd5ysu2gdZu/pV79zevS8C02qqtwdpTWXkb6SRUW0fAAcDX2
B5eUfKBOGZ1TYoYtaW/MevO/g8H5ODZlwcxBIK9oY2v9JbG7/OWcGtaNfxN64FKZTUfXqhrIayfx
HvSrMfZpelA44+9WTS7sMYn0wKZc6rskbu2qXDHuKg34IFKT32tOanhF5s5ZE/W/qIi3EeWbegcD
LNu98bz9A9gDD7g4pLwIshOBgxCvJ+bytOrEzWZ4w9pW8IGipQgMqzUO0iBMu0deInmOiP8YsnQ4
zRWpsmbmHRwW/Nd41HZLlr8aBuKcUMrYg5+1n2DY/V3MTQkhcawWbETDKQKCxIC+AEBRe+VNTItx
XEHL+J2e/pDsXvmlc3HGhxLHlU0iLhNPs5SU72URfWAv825miejjO4uW/DZiGl4y6XZ/DJIoA2/p
LQNm+Grc5ZnyrBBIbH1PtTRcXTP941rdW9zokCQK0oF7Y2QW5mjwIeZa8QNXqe+JhrOm9tjeEgRV
3g+NPl1ETWQjc+JpV6ca+eca0+kqZUIxVHXMKLhX+2zrUElhQzOxCP+1RogZcWJO8LWAixUGY36m
RsXBrsUHbRmrA0nrR+tKOZFKjQaXvFZ9In9OTKTcjo05glMZ0j1xfSx0dyUwpwU7Qmkxy4FYxK0n
CMztZjSXFg42vO7lk/PePDjIIr4FuOQetkMWRGyd+qD0yB3uCowgOrsqWwMsCNmyeMs1ZW4TIu6m
XVGO3U/p0EdZuVuHdUctFxkSXt0U/8zOnIRQ+9YqRAr5aDmWfEQYm09pEovp6lQq5MrvTU3QLKbN
rH8bWtddml4nFxJC164s2ZjZbh2e29T6FmJ1UT10w3oizruiTl6b1l+q6Y/FURUUYAp8otG+XA18
gjJlu4RiKRgcxmtU3puxa9xQcuqbzXmCTmT/remNL1ksF/KpbZLmbY9t9c5IgOXATG/KKKdVLz71
OG6PJAd5Z4bQf/tkmJgGw/Z0s6qN+C3xjwZFP/bPraczuY1yRcYhIbhpQYCA7cQJeKx4uK9K9QU7
wwxF67FWmHFxU9UBjiYLeyTt21ELsszwLkqSgybXKW/aoMrmUpp5edPRlhyW7vuZcPAxg5jFz6Fl
K1y3WC/vrLkw7xum+j4vGZWjPvSvE0TpwMq0Gbhzs8FmzDdeJ3RrcxrDwbaz8+p4+VnqW/Gt+AnQ
WWmmzbjdt3GeBMrr+70aHXVEwoGv11YJJo25OGm1Z3L8VfrOY9AeRJn9YVTFG1vS7tmJOhDcaWQe
4f7ZR282qeaifnb3iJfL0wgYfN87k3WSW8T51HXltZ4VqcGduwYsGC2EG5PkOAuhhSu7uGHXjZLI
A8+9OCDVQ9f2/tTdRsbIDZQB3YxDDL1ApDQH8V+RF20xbnpMDJWoQI+kInZYz+ObAsyAWuOY4J0l
Sf5d9MCJIuDmRcZZGrCxx16kxy05nFZnRdjPPNoFeEVhPpN7T0xA408LIy0BKIaLFQMCIQYKRdIp
j6MNPimVRBjMDHX3fcyIfMygSxBqQ+eZNyUFdD+jdcS5D7a1u8z4sC66nZpfUwlcSY2RcZgUiYZk
OddHV4zFo0Gldoiz4TEHi3vIZAsgRxTGrc+2ZWxhjQHRzOuFtWhxltJuTkIjAKJ2I/CGKlV/Ejji
YQzYyxfUpP7qlSb3CxcBtJwcfJY+Plsj8owzgcwAioKHLeq70K7WzcRksK5t2DX68Norsoxhy3n5
uh49L5bhOIrkMBUTwvP6vrajOoIyqkNnFMMTG+UL4hE5YVk7FEeLIG8o4qq5LEZDiKw1to+NnRFL
3C4D5d6KRtvG2X2npmdBCXrUZosJWa8JYKObZi30L9tT3W0RJE5UTi9P3WIuz804MHqiwvAdqpqK
RESyt8p7lUg31LzpO83l9BFPlUx2i1w4gnIOhWaKv8txkfvcTSP66ClH6tb5H8YtBLWaxCOtRfzV
21Z1AHcJl63PkXrjNvPzzBnvKhMqRWKuINCqqGW3LfbOkO+8s77AZIrzrGGPt3xehiYHn8K9vHb5
cmDMqgKq/fZB5c10q4wyPzquO2x1osYmAMKh2aFNOUtebBoqlfJSk8E/LclOZvZr0QzeAcVHnRvZ
bZzJVqcPHsmmkD2pwZF36pw68rV0mu+aOa5BBWysAsurgZl5v1ph/FN0J6jW/2zMGCfpasX7ZIn8
cVyWyddVPIQWt/B9xbg4zEcEX9OOq3Pm5faZsMn0kJX5ayacgpbU0C+dbc58AT0ktyoXOwcBB/WJ
XT85sWqImLWcTDuK3/N4+a769pOkkcQ3OMvx93WMz8aGWkAImkANrtMGOcHt4uj3ccQqsufk3b62
V3MHMcsMUk6hW1V0hJ0tC7K5nF+JyMa97yUF0fCJcTfJqCS/39DeoN2dWFC9W2oj3aMO3MHadffr
aP8ZzT4J7IWr1jV4xIm7TK4ev+qBjs2480gxfST+IffFzJCO/RxvHw2F+808xyDM2KmRj3IPn4ir
TksHTM1a7D+K6u5IRAMmEy8il36YrV0FFnGfeLbBq2D9cTP0vsZWLSHWW5fW6h+rmNKrV0XDmfaG
pAIk8nRHysaEPY05QcouvW+IiselyaxHCJL5zWgID14TclPWJGlDI20gyDJ6v2cxLt97FX0i+1bJ
zpZwV4tRlKyXSJfArul9Ym665yFLAoZf4NqMzj6ukYcoLzXxG+nO/y8C/z89hx95Gbk3jvZN3+Kg
ujSf3jwQ9zENwy3n2D5mGv+c2GIW1HTiDXtBsmW1rMeV0HJfruWjO639u+SjBV6GQmboZnTRYMIG
eZ984u4hQF7gxh5TJzDiZHqJase5bxPeUDtnzJSx+Xtqemfdd3LFNDW+1RHaYjZBkDPUkO5Gtk8D
5mCR76qxDL3E6E/mUPQPgx71hy5PqxdvTKwAApfpswwDhJXM0MqP2kn+sU29O47uYn3E5M69ao0b
+xy1EFaRT1xicgoGe5iH/I7mKnQTJoZLO7S7TI7uhlfLnxRiztM4juSuMJaC1bJlaRv5zZJt99VW
dnVlQiVQ/p3oZWFStpPtRGZuXDGYTSO0TqSxGww6/V/eufQ8JMr8Xfuo/SgMdz3OSebsrYTmVKFE
1prwa0IKTQL4qNh/+np6T7T4BUohWJ/NtjMXTAaVG7kY1OT0ptitQMx2qn3bISjSIKFckBR6b2eT
+qv37fhm6PQ+Gf0uPIFlCGlV8BbMyAR5J9N72sUYssjg+EM+xceEQLvAcwYjjD08CaXrfntT3b0Y
g/XD5kPG2n7vHGbTynzDaCN2DLkukYWMx4zKbNdL1AzIM3C/TCoednIJdke7OBpWg7SvYfe1omn0
AZSSKF2qbNiNQCI+MEeZ+3R0Xt1Omk+WaMwjrReeHZm3HPANN4trR9coa1f6gjKDMhU9pyQWX5AP
y9fexmxRLW5xNeQZr5SKaWmzd4hCjt/w5WAto/0RLj4z1Ar9ycr/sEHMYOcx6u8pBXzFy6ozfE5z
85bjAZjesnJvYDJCU7y11b/RyO6idSEB/SEtriRj6uaFgc2uZmCQx9/wK7gqyRQtyOPfJH4XoOwr
Lse9LdVRyBeYWPAMjSC3nxvjYttMJe/j5OymRyLkU2QfnXBtzz3aLRXeFegO3Ciq5Ir+R+zK9EPA
irM0vt7jWhxl+e05j/Rdu1SndeiutjoYK72QfukZglZDmKqjod00ZlrgxZzHWn+18pe1uk/SQ+cw
57NPS90hrP2U07FgHNVpvonju6qvC/OllO3Nh01/HlAai7FHIWEyx9Wm+t8B/kpi/HRaACxADde5
/B6IhjKjO2b9Rqkg54Hg8vCwJGof1y+x+NDaq9FkJxvxWopHp/X2ctCudbR5buqw4ZsnFj4AUXzR
h/3cfS8MMOwciyONlT69LcyoujicRtwGdEYWpRcz7mI6GtlZLBc3yY6tKAJbHPXisWpeKt4cRad9
c3um/YQDj30RNNYVxc93ezeox+/tV5PJ78paU5UR+LbC7Alt975W7zrnZdzk59w8TMYFjtipLIhJ
povmYBj0f1kCjRaHqtHRVHr+OD1HMZEkAwPW+ZsDaFcaZ2dgKieas5q4dyB25OTB69VbLU+SUQSA
3V0aTUAmzgn+I54Y7pGAT50n+9Z40KBri8+4fiiMU598bzgKQkP8yeYLvGkmHLqbV25S2CdDlsl5
9IApdpgvnX/CeFnmN6JNdmgdnbhF7qFB02LtX8Oa0x8y3DSlHfbGd4GqWnKrgjlIVw344a2O7lIB
cg8HV35zucclyDvR6e2+pt8F2YEjrKw1hYg7itcENs2JOe+XmZv5nevyXq10Vvltgh7vgu/kaO/V
jEFKPLi25pcWLPcCoDcmL1gK8hqZ7SUZgd4Wx8KpdhPsxqRJj6MBCYzESYy7iEvbhtt8swDUCU48
73VsOXg9RLaCkWq0E+MreIKA2Eq/pRqEf54iLU+kxWBwPS5xSjzR84zsVt4kMK45E6HdfWTaO5v2
CrXXtW45MZpevvhdf2/Pr7r31EaHDFvm2vwyqTxo6k1fn0zvFVv/WvxOQGsQsGp4OKTxHfUxw6N2
2GhIpg2vYvlM29cUDuyoH6N4PslJ93OSQduaIDEPOgfje4oFtITTgglH6CO8cfw+1XNnvHVWUOva
kdr2VJsbggfcUPojgKcUyCw1n4lBw64Zq10p/86Sny+7rvxaQ3pqYmY6S+SzGEBzrT3gMQrM6W1m
6cnzvuF5cvs+OPIbS6AfY5rdEuoMYLareRiIR804bhdk+dPmjRRwM5ObtxhUJByIPAM0TIFWVGHa
aW8jpjTopDs3eszthznJj7n1x8TxvlREkONwiJs/9cjK4PgyqfvtJpwZIuLOCgoNW0Cz81g9zwoq
0tLArvICu1qnSwR8Uy03AXnWIjJijt5twD9ZEp0jgtWdaNen30Rbx70VatmlBTjo2kTnjA8GoOZR
IYsjHVGycu63wVSvFwV7b4GemthBbL1V9aeu843MNDzYA2oJb2KP6MkP9iLjjgHHHQHlgkSz2P3T
m5s5db7Llz4otehvNzYBU2bQdje5nLTyfZj+2fpxKQ8GRVPunSvvq7YfyEfzU+LEc6vmiD4resTK
PlSw5Sb4frlBKNoj12qaH5gwFpPmz86/lTN3av+p/MWxrwmmF7v5jIdPnGUhy3gUPqhoxt2a4W8/
TtrNnY8E7vUu78PDAM2v/NDqz5apTSPob50vrXuOeVP6dF+WBzN768Z/TtUcFoy3OA+oEJ4Fadct
rsNKG8CgZxzZ1U6VXyJ+cLrGR59FqSHk8Llr3oEElRBgGTiQIo8/b4VWApExGv829sMGWvW0oy2f
ivkXGaTuvnHdHuEV0DuXO938Lheost5haa9Zy+XJKd4Th+9gXrSyw1q+DC5u2fVe2g/cbnvqaZ/I
x+i3ZVzyKzBvS2Z72qGK37LxUV8+SowiRn/RqLFix+vBAYocs0bKiSQJYc8wM4Uw8vpzAevtwK/f
+3DP6rCyZHJpreJhIjWGHz7ZU7/4cnocJ3yEA0PC8s7wGEFmJE29pRPIYPufM/90eFAy6O32TAr8
Gm+UuZCHwV+yHw0FwgUF1+O4nhIR4CtdbO3AdBG00TsOs1BG6x20skOp01aBq0TXDo2c6D6cT4Uc
PhfD2nfxqXQ/EAxopYt9ab8n0Y+86z1A7eWx+3JPbX8vG/7DhV55N5aHHm2OzcnTlJwk7JSm1nfJ
et18PePyanGq5iVnxnZAiO+SeyoCHholD05J7geAyvrJBdrT5PzInxxiHoBSEpGrvAgklHfOFhh3
vrd+xvZzN1wz7we2SjGe4/kK6XQn+9v2pqFN8xKdIBh15l3aPEUmgrzthEAb+dt+6iJcqPKYk0zd
X49pGCoKV4/yVUwIfvqV5bcG7wFpkKsMB/IC7DvTvF+Mk+poZfWjmJ39yLVhuWdDQ5Do9iK7k4gk
0/qIVRW3+t2inpbpyzF4Yj6L9I+W2JjhsNnDGGu029AGWABChStIHz8n57LWD1L7rpEIm4T8C9i8
X8x9tGo+1sWpbF90CxPml+5cpHiKplegZ3V8Wu29Si4lAfTrwXMRmcs7j8lsPd0X2YPAf5v2f4q0
5yG42O4rsJaZWyyN2WJ5tc2XOHsYxqsen5fNMtV/ZPJMUuawutQrYUrwFE/oLpdPnnk3m48NY/XR
5n38WI17bwhp5PCO/OM+QvUmsBrQZPQzS5Bc1dWFoW4XAFb0gqDNg0efL/rHJDfC1ISDlglsEnvZ
sj+DSyrictY3hOGtBN8X16fBecr06Tqaf+IhOhSmx6wazqG6o6HxpaNoe6rdiIQx6wfClmC7NiFl
OgUzw+uKmkDq0NrpSpI7yEY7hwvYrZ5IMsOL+mot22mXnWdAGUX3L8VLXVZAHKpTafwko7NrzfeM
A8DUMyIUM5/pc0kBP6MrxtPPsCSBli5Ecy33WVcSjsoI1+Ca45/P9Cyvz0X8gTJ6GLwHNi2oCuL9
urE0KTpmJ3QavNTy2ZTFPp26pyGGGbIKDpo4UNHnbOPmn16j5lZEtq+1yPdMq1b7d+zKYE2ep+Yr
SshuxeSZcSTUTDCVFqQ6KoD9QOt37Rv4yYJLKy53kYZzmu99glbumdgVJYfeYL62BQ90XYCziP8J
C9Uq+2nHCj0CLz+OGi5FFTjDeSTvB52bYxfSB/Pmir+ywt4SQQt3mB9l6nkcP0RzkP09XAycGBza
0V5V3xZqu/JS9M/f2g3lQKpHFL1ik6EXb0+JM+xH47tlJTzyQJpuCcZDqU4NE1CdrZ2duTl8tQ8t
m081tCN8J9tUP/5VEYz7o4HdTYOCtszcZcnLYq4AA1XI7O/a9W0WzpzgUxT00noz8/Zr1eWu0Dtf
WN9t+ZvYzsWGjhOTRloWH5NKac4xviEBojivI8DRh0bj0k3eUu81MY1wgI9Wrn9n3CHRS7X8ei3Q
QvZvjM8BavTAR02OYj1VbL4sdIiF/BPDf1ZBturH0Rmvg3yZ2r1EzqUGBgq+MxCG6XZ09Q38dmi/
bOuxrSnSLISaS1vvC+N+cA6jPNkO+/8Acmw3xEPh99SHskoPAwTfCXufqT/26jKIi0Icl8l3adn+
zOi4104mMmnDEDczXh32+zXjgPlzp9NHkRrpZ5gfaTM3f4Cfbt0YQ5vhbbaA5Qz9zioeZ/cbQuHf
Fa6OKIVfirvaesG4ukvrmZnPD+e7iO6UdjGcU5kdhhzCMJ8N8dxenzz7d4AJz/S/UPsyeZ+ciKh5
TiIWk84ajw9KAaijK+KzZf9UcYNb9AWdJMXwhtOM7Nqs+NXnm96+2PhVqythJOgXPMn6nWywfB3V
BkxyL01H32Nfx/LXkjKIARspZlXpixzQlODKNO1DJF/zyfbH5a5vI0R/SrJ3A9fXQtanw4Cdho8H
oItuTsprVz2X45vWPrvqaVoOI4ExlYsVnzA3dbYL/kDzoLpPk+5FeJcu1U81o5J8ofphAbEs3mB5
388pGTkXVgV33fpUOJdSfmTwYdal9x0JLBryXzKddZBnK3lDK2t5FoPVknY6oabTs98RF2ozHGPw
5mB205oWl5u7qr498DoFElhqHICwWth+2uwO51PQZqBg4+Y4pG9jvbDgoFCu/6XTl8eycoL3QLM+
KvNvq8ZDYi2BpZ8AxeDs4jle3eFx0ICUE9Mva2wbRRL2irQRbdyvoMNkyyaGAFmcT38Fpr5Fzwmd
Hq7seZ0ZNUQ7VvzeQA35K6c03ur8HHnM9TX3jkVCf82ra1EviOVsPzLqAQKVLqE5dueONHO+D0fR
8OSsVAn1YBHgOhjabyTasIwIxm2Fn8f6r6swJplzqAn904tZJ2IOW3mDP3LAYq84O/1y7MlV0jfO
GlRBbPJ91x1yU8covf4zIvMexcKvsMKK0TtYXR+mxkYQGoO2Esd24WV3lunk1vHHMNcfqDlHbx1D
V+rXuoba3Kw+k7CdXIoHZpmhNc5n5vufNsWh9MYzkJxHeKvBNC37tEnanenUZF3L0I30U+9q1zKP
L4ml7Suk/x1Kxo/S5H4o56d40VHxEaom01/t7tTx1qQe0USl9Yn/hToCwhU3sdqxGeITYPycWFZg
KP1WWe2fOXdlaNYE7nqFdza4bPF8+/pg7VrNCldP83x7yln4+13Kx757lmKkPF6rneltnVzxgSz0
MKX53pjZGnCW80ryC564h8JDH7K8Q6UMJEqQWUZ3q0pkvQqFflDHOYoezHQkR5UQ+mHt7gbAkJU2
BjlqXqTDX2OwDGT94nIyb3rmA77C20w4bxXb72bT70YuzD432f3DnWPGFysuoCNlrwZJ4bO5vnZr
F3r8GR175LDEvjdnoeDgaKG/rsuKTQc+V+xhrlgPmm1cu7o8Wh3vKZ5K4rZ85TpYtfLPVnOPeT3d
lDH7tT29duA0UTMBvi/e9Ia7/yjV/AQn6n0ah7PIo8Ba4RcYYMXJPKXl2XpaJol7Mp0wWKOiLjVe
XnGvD99DZB88UwNo4lwS3Q5thOWSXlES34CrnTwx7l7J20sY1CUpqNxztuJ6aTxY+hjK/9ltUAxE
F+Ax85NEHduuh1XXHwZ9hlcGxhJlDyL2yTHrQLIQaOXb+8Nn50bG2Pzjgb+cDOfcGWtAePWdrKnW
RnN6Hhkg9U6zjzXmcTpTn9meg4IBPGOpH33xnlJSiH17TPhHyeJH1fzebhk2NlcU9trWxHpmUT7C
fbcZG0RLCIQIZw3Gj6nPTvlUBJ4qTrpese+ZHdq5+kRNLoJoTXAIN9peKWSYzXloVssVXYKhyDQD
R4j2yMUiHEgiTLJYZ3YHJjHiNpD0pKZML7k7ASKLD9E4L4EgdKpjEFHMzaWOOcvd9VVgfR17iuFW
8xSES6SvcaOje0wCdV1dMBed8gUME8t9kZfQjKitvz5hGxpo6aB2S+sZhmYApu4eRFyxy1hFKFX8
3vLwLgup8sbwWFkO5AJRNnvNyJ6t/i0f6fA6duUNya4gXydHRts8233+mS0yFNhWMEce5zKGZUhJ
NTTUc6yIYoOssJ6VwYygFBnFVaGENT1HMmUPj0fG/dEOzf2Cd7JLeCmMynfxOmBjZZkbL/jKKR+l
AA55E5qWAoPmxlbJuYr6XRY1QVWjabPmAIoSY2Tjq5qLiLR3LNfM5ZswUe7RZLgKwSLMxhnInbMz
c+vguGVg2tUd9eWZvV+6LAriXvNjsrBdk512JVkbYvcSto+fVszCBExitAFMBlnt2wW7WX179rJx
V2/9WgI4vTS6o6DcVUP5a3fs3JXW+mFMSG3jchvpCldGso2D7dmF0ITf2O2htlScmJI1omrImeqZ
7PuZCa4zz8Vt2zJZqS8dzSBoTd/Qpj0nw8nCXLd0KjBx6HlT8dYM2XmYM93HNXu/JhEcR1E+1TZm
RdwTdIUssWWi+uhYTKNXQ2OxcMZmhn7DE3trXT5ogXmKuwRplpLM5u1LDmxohVOG6rvyKzIUZVUp
iKLZJ058b0XObpAuLgKIrIVkmwxU+IQt3GEcnzcW85KO/c4eyii78hOaOS4vfhwNO/sahQ2R28U6
lb7UbGYaWRlIdpUbpXPtsiKauAF2LT+et1699a2quuoue8cGJ0vdVTiVzJ2XyG+LJRN/yYWfCIR/
3cU/zVWqQwItJEv8XfdTU4E3fF5tRbWXzWWWKoxWPbQY7TWGdTMY+7csb+zisYP1qsxLJdYXK7OO
eLwPjdk9gzh5RBG+NXw54ywPgxbOXs08NJuOCTT7uJcHFqcCVspCRLlHvadURYN0WRIkmPSR1MjP
ZsIp6qL6GfpKp8E+hkxQjb3A7SjKqeGSQXvyLFq3qTr1VOyQcKHQ2vNwLtSGsGf52XQO3vxXcHuN
Df80OfKNOjQi9VhS57P1wH81iF1Ie0phEa+Y38W/heBtHPdfPHscsGwTCzzIvdN/FLa9t4rsfmI4
188JgnDFrld8SVV7YL0feaf35ZzfC1GfjIHNuHo8mDJ7YhucWSjKLKL9SZfmyRDebytTMOE5azhJ
9VyDW9nkdUtnACeHLxLRrkMDFicSDzWhNOzT8yG7ElIxTkOL88h2PhaNGXzfOQQ4ap8TNkI/Ig+x
GOYZRYi/rzLRlLz3vImu68Ci2tTjqEziF6+ab30xsEOI+d9u+mo3sMGAOas+MF1G0UhZGAR3nWao
C9wNghVF3NeblqIRLIA7f55q6NPLp5nlcEFGvDy2QyI+q9ymnxYDFXSvn6ukQwWIGvIZbEzdCm01
TPoZkiCmtYjmFDLwcbNtLk53g25/IPr/4gzLcERd+3Zna2+n2XVmwMgGStjE8l2Px/0QKXE3TTWT
Q5dsi9qjpQEDjJwcScfwRxghTusG8dYylgttPNupOt2EVN2dbtu+st0dTrOT1aS/teX+eO56U3BP
GoCYQrDWIKrzpAjCIEB0NpOzHRfHzQhD2RssLs6zbQbESEkyhzFMxchkXneWHUMsZv5ea1zajMJ6
5pPxdh9qbN6ktKpCLfiOevqPPKGag8iZSUI0yjYO8TTsZ9NjBwTeLKr9fiyQXTs2zKtZ1SeRkNRI
xEI729TdgukKGQqrxUi8Hw9OUeGxHPCeZ5UgDpEAmidtYWEfJLJ7VzcSxkqWczZb+iP2v5emKBUA
bHdTiUbz0XDrxt3DN+4PZZqw3DkW7r+sc//qSvf4ulokCINk8bfVQsUy7SsnrhW9S8/MLwRGFYeJ
Na5gYocslBKjkAXr5Rg5Vdnu2jr/ygAj39cSBxgWIhg8hzFx+5MyDeQCsWg0PPbH8B9JZ7IcKZJF
0S/CzJ3BgW0MRIQiNM+5wSSlEpx5xuHr+0TXpq0XZZWqFDjP77v33Mltz6ZLf9a8Hw8kDTUp8kpR
lNnl1Jqm8X0gJWnPZE15rp3UxnmHjmeDrxDBW9N09gcJ/+DBdpcyZwfGIpDcocNFn6ZlWaE25FOc
3Uy2d9OEIDLcjmQ1HfUkLynGPZJ1KW9bCCGHfnXJuzUtfeMqH/Zt7uNq6rHpGTq5+TQ4K96hyt8Q
VOtvS/uXWkdcthnd2E7g21+0DWPYmjDHJw2IgSZL4ptec68v89GQTA1tNk9Eqp8wpaWnrHOwK9kx
LQfUg2UvJPbxewW04cKdDJGOZehAdrGJ6zxmcDkCoCbJ/DA32v9RpQe7ZBnLx84E8Ss/Q3ORnhu7
1/nWw+q0PLP0j5KEql1/8WE+9GFHytthjw1jpvyhmnSNaPIrd6KA50Ew6Ws01pxgi+oRdSboAyQp
d1nh4YJnouo5PZf00V+H+l++DlxxdV1xCXVtFWLC9iGPbAdSfPd10TXHeRTPXUC3saskQosnb0uv
iA9uMLEeh0XyDuaG7+0QkDf2YK48hLrxyd4NYbR2s/xg9Ry+jFXM8sOrc7yQ5DnPXd9NUWI37lmE
anwdepsVcFiuJ+6QJHuUWR6z3Fr/VX1RfAgMkod2NdOxYltKw4HSvB9ZzEYH9B+T+exYf1WPeT+0
xhcnsVmzhLQyypxk7qi5XJAw+P+DX4Gp4HDLs5YQcyv4g5v5JxeEJa8M6KOzOM86aO2DN+MgYYBp
cusGt4pAne5RrL2k5KiSqMIIgsUbYVoMn8laeRGeOX3BF2PvbJsdRUM6laGsGsyJalpsH2oc2QHW
Hj2/TCd8EutXUQtm1MnipM5JuYhNkbndwc0IwWNj7F0sId5wqK97nmYO/e9Qd1RrEwObNphbySfm
lJrwX613ReMZ1IyEsVqnwVbSuoxiywFUgfN+5o/ggLJZgdeiHO/sEcDyBmYOy2iVELNDXTj0k/6l
lEtjcJ7Rhqo8JLfQsgBLwXax72goki1qfhrp9AG9ONQmF+XCd7cHALGkGGwD9NAsG5d7q7tjSUcm
aNTzvZbdlS1FD1nmM174YXNs6vzHideXMjdEWm4nrR6CFDo+AU0oHaFZsPphrTkmXc1hbjfPGcPU
vBlSDtPymon2Yq96zI0T8FmqGvz11Nee6Ey+oiak92qZEU2TJuPIi9Fa8zgkJtKr5WHwy+bU11OA
URedYWds63MKuceODMEf+SJrYpf2dJpfoQmkU8SP3p10v7YcAKivjIVjvSszv6Gfukj+OmHyhyFl
vZWmqj8K1CF3eU0K0ICM5imsjRi+AXHzZEsAlSOujON/nWiLJzEG8e+wKJmwFY/1yY+D+5gv4fM8
u93ZtfAVlhblzpDvQ06U66lRrHJvPL3tY/hszLVuQB616PrpBEuS1X7ioocw+mTeVqRzKOmhYujY
910B14Doa3N0yBZtKblBYF2ShRVJ1oqOPC5Ca2ZszI6oV9tqTdKIX2tysnTLVkhMhMqrnITfaknv
PIN3wPbEdeFSdB9l9xGRINnN4ONuWxcjsc2QhtmZDe1EIZWljNjkg8XkrNr1w1rZd7uz5fBMeH8W
w9My2Ho/gVfCFsvNhRKrGC3fkpuqQ+dqnP7PfKWVgI3rtxMVzMchtNhA2lkbzWlJGlKkrfiaZcn4
je1q0HKm2a5gvCNEwaBO0o/SNQHPKo0VwVwcP7z4Io/wx/IKjSW5InbdmK41XyOatXFFUxo/8p+9
qUsm5cTyv1afi3YhxoTJ1ss3iURtcIKYTMg4FNW20QvkIkHGIg5J4+K1a7d92iWYF9RjQnSEMrYG
z8TYDfEGgSur6SWN4243rc1tMw+/gsqd6UkxmmFDiLOHbnaKU9+R0+vILbnI6OldqHtDkZ4Vxq+J
Zc//Sj7o4MAc+7sK/L/oWeG+mUvuWYz9+TaMWf+FyXQz+d9eoDAZlC18a2HZFhZbOob4rpfvVevZ
jyQdxg8AQaRwr0b5ObD/DEOdOXtdzJLTeoBKlkA8O7E2GE6sXXL+PrPurr26HzMbtcrnkrP3h7yM
ioRvMVktYstuHz60hY2TsZfnIjf9NZHU4LHULeqNskjbNMVHsBYge4LmiyvsiDkpyRtef+aTqaOL
est6AERTkKX5LeACJhFR4HXw3OW+WdW/eNTXKdczP5h8/zYLLijT+vehssxtnMYkeykFabe+aKdh
D+3O5YPWqJ4HhOQVehUKvzGqPtirnINT2pFwjk3c3MBvoRlqCcsHYpXepRwD6C5zOKcsQgk5v5WY
YfcQABARaEK3bu0UA2Qwa3EFDbEnJjexzQT8gkutVBY+6iRkae1ahrdOofZbbEoUnJbEhJ/tgG8T
cIWKPE/fJ0jc7Si3if0RD9wpUFzimjrP2YT2b154T503P7XuiFLYTA/ObF2qLm/f4tjL8D60qAPj
5PDty0b2IP30t7R7wfLYfZ2HlEWYX77RvpjeumkyvnomhHwiDKqtQ2SdsvrHpamfCFm9FAFJKpcY
Jd9yTtPN2rbvA0jluzJjBnSVBeVIA9rJ3Xr+FHZQCtLKZCoPK7nB8l40xVubXCNji89aq5ot6WN/
z7D4J225bceVPUHANyNAqNiU0/CvqMpf4WYV2hROIeWxjW4hVPHKZMk4bRvHgs0geFDjg9TxuFeB
7+Lrdxi658GlDJDZdNu2VnVQevxjTyXtbn0e3C5Dci2bDPExuBlYty5FR1y4LW3BeMFU6x37ODo1
Ln49hbXcmax0JOtWV1IqmPX/LMcv90XOjFOseK+L1f/RCHNRVevPpqmIkSxchJrCWjcZ1JbtuPj4
Lsl4ssUAgrGvlrT8aUpRfgFQu/q5c0TKvduxOfMTHze+chtObnthEemMfvMk7UxyyedQW6GvZS+o
G1xA+Y7hTOhVwgIgndrjNY6TR3FqIa9mgZGnOqtm3v9YYjjslhjEToJX/I17iDp1TQNxYpDYB01t
qr1UU3rIiafDelzd9UEm8/hT8HLneyuw3udFfZc5S1+oclVEYRYsKX/yfienGOttZc/389RPb54M
MUCrHqvUlUlc5pTQcF3sX9jkvgiCk7sitvxNldlD1BZs9Bm/U7IO4s1JKWs94iFx94sb/E4Bnwku
PT5UDC7SmEB9rnHeSiy4CJbyvl+Q4lo/7PmHPG5RIJ5ZsMTZbZr3j2tH1I9pzmY0y1v3sUwr1hPl
ItiXMj1t8gr+a0Mug20Uv5N0woqk+8FHTmlfFzUHjxYFrdGUTuU5VqO9Z7RpkT1phws8agQ3vpuG
URuH3W9+pbbhQGFknHzrYQQ09bfL+AetlYfY4lzY4VUN9n2AdGBGH5k4Dqpv5a7uzirFwMVEjBfe
tHpbuDxwkLPmo8KkdDuFqj3pQAenouvQyt2MXOs8kPXE2c7iw1T33cwJU04IbkiXzlVEJnbUwSpB
3rMwe17PDxBQ0wegG7XN/dG7qyu7/cxF39+0XZg/9iaLb21nyt6F74Vke61xO+d6iUJw1mIfj25K
CKVbblxP/Kz41CywcBtR041WZqF1msifH93EHvceGtk2853miFCCZcEWnOUBP1CcOvbNXGn1NQoY
v4unZ9IBA51ZVvaa/2fuwiRIfoEMH3Wg495oC6UtlHEkJ/m7jsOHWkjhi0wsfwIEnLNjiHOzi69v
6K/Ln1eBq04UxlzwcqthSyiFtXNfvqyehgajUCpdCyOZpbLvxu0YkZi6Nn04uP/8weN1ZI7eps60
PBHfsreGddWGZJncsM5HaS1vdLhcgUJWszW5VpErRTBuVmEP+37k0E0Ns9kQEx/qk0ZGgQnlTggW
rGO/NAATULI8nC2lN+x58YF/xI1/7miB+TfbJJ57M3I7GrS1RpoB/G8OnelhATQOJaZl/gfkcxmN
fCiE+wu9rN906cCeiiE3ZGzIFQy2qYoj44PLNE1rPTd+7u1yZQjKxE5F7fxsq+BLjU36xqgRfsw2
H/BMaK87EpKc37vSzQ41YRoif6SLEYTa+n31CYtVGCV2PcDSaJyk+qfVk1vnx1h582NbgJKMyoQl
YRMmfCjspbtpHSsDFSAs0peM2zDWig93bkFH1OQmkBkX/U6B8cINhFTkFo9qs2Hb1O2uWNWzWORy
9u213jNwc99GNLmprOoT9F6+m+3+peitd8F9YJ/1i7yArupe8T/3dyykHXKICRKWzONzSICPmGCb
/KDfeMwvxFOCJu5+2kVPkT3m8WZEZfis61WgYM2ILGvnXXi+mihrnd+i7TzSA2N5TEt3tc+endTD
X+NbSpNQDXqIcYnc5o2tzx3mrRvt43gqJzXjZ8pg3AwkSv1iMdsuWxCbOHHS5dbMrnzqY292T4SZ
4m0b2EUW2bGdmS1pFAwdmd9NRZTpEYBMgfMMDKonnXPrEndcACQd1ySWzy57U5z3fRFRBE2bLbmD
Cy0WrDYzVQMgsCRNhiFIVKDw+2JtrN3q+7OPxCRyZJalcTZ+oOA15cLDcLsE74NGj89tJ8l3lbO+
OavDGgmalINoGic4PxcMSU3c5MdByq885fu0NAv7h75dVtafWdN9rLkeEzivNQaC0qQUxjcjMCe0
mYdAdhPSu+3epRnCVCy0szMTJhkzspED87XuqSbvDhya1z8hfPWHYviWaaEPHi7KnY3rbMfaoNwO
oxvuyzUv/q5h3F3yJosBysXFrLa9wzaw85W8X90mIN/deVEzZMG+4P52UzbpwP6PtVSvKgaEVHp3
VAmHj63wxl2oBvrsLCS7GbveolP7YtZifYXJWx/XepYP0rHUNgyy4YG4dhU19grOqJfmyB4AGUq5
8XcxMXQgVzIyrI44EIfFwtFzvutMw+GqBo0SJ4pDEdRy287o68TIcWwFgaTN2BM4OtVfl+nmklWl
9wNUAJqbh6BfAn9c+ZHZ962mtQ5p76dbxdSw6wzrVGVkebs2C/YFJ5/wE6Z80NhEaY571iPVIjV5
9gSji6+SVydjJ8cXw3LeRGeVJy9s+vPgXZ8ovgsHVDvKdXpRRtpU8oF34bqDQtgsU0RRcGg0DU5l
CEho/OMn/Kr7tZqvqm6xl0Kn78ZfxE0pxu6lHHlC8F2UGCxVzuXHYlNauMLCv5k2gFGBIQcgT6DP
shbLq+6PTHX7d14gBqHIj0eiJfm5TcrmrprMj1AquWOYKHmu8DSHXdsSk1qrY6ia+WFtKnUmBQxB
j0XkTg0e2BknqcgPEpGbAk73pmPrUZM25/bDhi7USF96SOQOuA3xnBY6MKa+dcaRDEkZSvFmWKtl
s4B5iJKel00i3F+36kyWeXJ9gDnOlgUxYyBls37kyei+9inz2pwSzaimQUF/DMKo8NzyKJCwNmTe
PlSRXktaOg2nQwmEC9pPdzSCNa/G5HygmFZYCUGF0bVjDi4UxX8pRrJNUc/xUZTkSL0SF94E84Nd
ABcbqeeFyTsnkG5CHbEfcw7jDLQVQFJ9fz29Nj6py03FV3dPVQ87u6mGXDV2fxYwVyBM47tYkWyP
lyrbdXCn8K+k/ziDgONK87FM2Iu7LnaO6Vy8MiwN20BYz4XD3LYpZ7d9T5Qwd2GbiMta6b8uHZr8
kEGS3NVBLiJjZp7vMJ0fuDW6EaW6/UfbFAjVroNNrpEsvFL9W64Ba2I9jG8N35GdTcHlCbSUdUpi
tye3nLILEi44Pd8vb6D4YSVJ18S+ft74bHkmEN/cYZGTHAu/CtPzyvKJAt9UMbe1rlSHoOYmPDty
ekuyKr4L+rG71Lqa9tyM8PXNpX5mv0FqvMMfrIEZp5uVWNRm7fR3WOr6PNVdccacwY8OUQkBIMEo
XY+DvBR5g84SDB6TRwLUEGenWzwDJHOO41rJR/ZBOLz7CjPaRFQB387195DIjCFkHWBlTaZ1/niz
qO545qAvpOkvOA3kVO3U937sYJDQtb3+03pwdr2DgNq5iC3zQLTGaywbKbliQAc0HQelszfEsQ9T
S7l20nZsW/0afd2u2i2/XXrUxx46TWLb51Xgs3GgEmxwcGIIG2pCF5iUNgacFrff4akYmS9tWT6b
0X0oxqTZC8jcB6if4su/Wsrra7KQt4eh0fU6LLqeuFWT9S2LuYt075oW+GvT7bNMTjeQSGY6ArMv
4tbxtiwFXl6bghzKOUREi9RyTlfIOYnNirAR+acueizBLsRcf0y/AN6UUYLHAvRZbi51VXO9GEJc
TRYXgF3qNkzzAjtFqOzyoNfe3ydL0Q0R3jQ21Gtoto6yuDramLiCzrDPNMM5JCK7XIKlguwVu2F6
PfnzhxTV/5sGhFcEK/k4FWvenR3ScuIhLwYY5+xQcfeze+uP9jB0v7If0ketguAhTrESdzQl39MW
f6VVxV3M5yjPJtLDS13jW8e0S/yIWE16dZaPWctsyb2muYkrk97LgEhghaAM1wQyl90UvyJlz4qW
TaaP7TaLcsiRQAjct5bW+2MKxORANJaMv0oECJIQxaaBjaqSlasUA/rBsskD9RLtFves2rlO8lVg
qzytSnYX0IfJDvq2JMPR6u3MqbzNTajOU0Xfs2+q96TonSgJCfrmSz2TFUqD/SAX56WrV4JxMyOW
tIYispf56sTk11q69WeWBNiCA4vneeKVcmT/l0stq9XVJlUDnTmygJY829MQ8m6LaywBJz7vBwyj
uZ9IcTD2eC7qcRFDPy0HZ4Du4fWUeCCq43cLBdnkJKacxsoU3onSJ1vh5i8Oeflp3696+SDn0W/D
ntizrsJpE6sr21wuzH9dgM/CQbTazUVOCGSYs5vQMSCRq/F59qv86ICP3/qzxXYYotTR9qfgMrtk
BDZu3bKca+ueZyhLbMPSuxNqOZeaC8E8mewlbsq/HMcwzyt13RPV2dO4xObZK8eaMyojzRn4OMZV
an8sUNkurllypn38PyEj/IRqrl+rNoPdv+LviH2TRqlA23dVLPB9rE59wJ/AuB+Ev4lffg3Amvkr
kvqw0qZwbkyb72jnZeprOriz6dyR/po0hgH0R/GawKbY+At+XwFem+TNmuwco2SwyVg57JJ21UjM
ljNsr4BJuRUOf2XD6tvP5Dzlk1NmmEEc/j2Z/oOAEHK1LqddMcfMB4Y0EIJRfFyJGGAAxlVnGoQ8
K2b9kU3seQWFdCv7ONoxuvRPYSmWCIhmR9sy3U1ICd8ODwa+6gri4w2VlQMfWWsw/GoYcOfJzi/G
AumeTr0X8ZeURosX/loqxRjeJuG5cLrp7PAGwRlv1gsQBAtBNyw6hoAYgngSk1tF2J6WczG1UPd1
nRwkt7FoWSbCgya50kDAT7BjzloI3km/d52+PmRB5j3PjiqeF50AWvCb7MqvcDZeT/AymVn8jMwr
vs0lP+3sz6n3vfsF5Gw0OpIAcuzyFXPciBtAbP+CEJ12iOgKJJ9K5HNi0v5NBjkuTQI+SOk9FwBi
4iyHLWwRYhi7m861shc3YGK2B0chm4zjvquwnFmweH5jK8sf6yGB68nX/CvQBFjzifsiTHFIpTOW
gdztbZC7C+TrAOtfNSnnwGqAMbkDMQn1x7AQzMwjZGl5Yylv+Ipbj70UG8vuYZJwQojN9FtZNH9R
GZzfaZQc7mzl9srOuEgHgBxWK8fSQZaAbZarNnHLjVmOafmlitzZj7MZPqqRKwZwEibuOfgh6Iuz
O42diIEC10vgdUj2vRkf09bX53pEPJXY14wzXSMuzpxyBsn8M2DLzy0eA8OwtNZDmwblfRGo9tFG
1UJYvQrD0iXxo1acmWZROOVzTU8DfH1iIbzlUeBwIWQTN1JyMfu7VNjrXegxWJAeRPRhu4LNidaw
OWNgg4A12kh+mfnFal4dA2vwSYe1fxxLVC9TS+GAwLD1VdjzvOLFdvtjzYGxc1e+Y5Zr8stCQhl3
rIy3fQa8Pm4p0y4K9EwHx8ctF2iosjOBHIhVHIW1/GUOYmLzius3uesooujIJwUSqkAf2OYpDnDi
gl9LHyR5c5j9oNxOo5MFh9Gfy+M6qfYQt+sAiMNfvjpaIyLS8pwUsAL5DBBqZV0wvNE4AVXLLRXr
gGvKhDHhKNk3vZgBI7mYxXprWhpjdUk5PSxYIMGC7/AsbevODtwp4gpmH+duSL+rRlonJ2YhvNbm
e/Kk4nEu9b8KFh/uR9NHMpubaJa5S4JYO6CtEieSK9Zd1sXcHSkKiFwKO/Co4lBLa9m7h2JBbcy0
fTCgujeLQ057Sjy2P1k87Fen93Gb0qhRD5P66JoZpe56zC6k+06TY8U3gUEE32jT/cktN/jjLh0r
xVo19QkkcLdTtsevAoZAknyWIz5EPHTVnj1EfPQz0jcxJSr7StQZnAjfOuZpku11Mlocq0m1dxZM
yq0d/BtcCzbUlQqG2APFJ83hmUioOsPaIhnC3eD/IjSw8uytp0TU7rladPBkt2W6B82es9vCK+uO
njzFOYu8WdnBozNMFO8E6pMRw77QE2CdFbhBphVwU1sH1PKOyPAva7qrmYqu5K0WPhimvqbVI89H
uJB5mJ0KDy93AU5NhaCZUQJgrxcffmWBZ6z5hlYTGZw0XOXZypvm3RuBzyiiZ/uRx+neYRa6yYAB
bDuFOaXIsuTWZy91mXnq+TwNMxYIsgFVTpXXVIMTTL1vFkTOA/HzH6x/yHOrSQ7TrIZdy033EHIN
vKGdQp4De+kjvrzNoVg59rKuCkl+ljPkKFdHOu/DT3ZylPYtmdhQdomtVFFoQV1kv9UdsgkP4BaQ
mdrTvZRAcoB2zg4m+3bsHjISkYBbZkWeR0eQP7PYF5q6xoFpAbUElu0+MtL5LxACyElAD4JCBxWR
bEt6jacv6SFVc8ncTu1zpqwfPu/ahTTGkTRnqxtlsZ9c8LziClyRSjmHsdnK2o1sUb4jfyX7Fl1x
u0y2xeRp6TNCXrpfLJ/BqWzEvzUNXzuSL6+qsHilgm70STLY/hMp4y4KC81sReiNSL3jb2OsTAAt
cPdRxx7sujWpLmlpvGNi4zJJICp0MD58FrF3rCGDd5nAk+Z2MmHf4elY67XZpdkK4CslN1iJ5Aki
yXFdfKIqqmVhV5mSWWwpkMJIMtpWVRzykow1QwGJgd4S8LOABKe+mLe1qMQJvRc6RaGbs/A5h7bh
tYzHmRf/3hKYgwaUIZhg5Hjy2j/0TtE+lk0BCKjoxQUa97rVEpkgVLo+hiwyjphuIRxIBpmotEEG
GF299RX7co7a9OSAVvSx+y9Mzw2wy40JBn83U12zd6pWv7vVQkEI0iHuTZT8m8DynHecTl7UX+cJ
SBfNYbDRoFHE3PNKoPyYdVMYlQZHrdYT3I0ZG7Fxy/ot1371ZHkkb7k6L1i30MDzonkJF2NHnBJQ
4di/HIdc+I9a9G2kYTO/Ye8E6FEE7KNwKLDyrCUBVtY0phhBzQNljigaRjKlK7vfBdfdkFpDZ4Xv
mmNkrmSL1aMPkZ6Dgc/CTM0Rc9qc3jpz1oC1TrtXqzRwstgV3oGP5q94aMpHuO7AOVzIkv3a9DtE
xgY+uECFz7viEhfN+lIzel28VD8sUCt2WTX+cqjMGxPSKEjefznEFJ4AFmG+9TD9bBQjIgUaiM1g
19AmKNIYiunUwAy8xCXqTdeiTfKXif3YOBJP8SAOALc/0oDPwqYaU8jHWMHiYmrEzvfyf7BAax5X
QAXERVt8Slh5wXPIR5PMX0RM/vRwLk7zmi5vA5L5jr3sFOFAQ6SohpBZIFW37NXqQx9PXFHIS4NW
oEant2zconndkJOGxRaiXWyBy4SbPGe1WDaq3jq9asEP8wnqTBn85MAgL22g2SBOTLJCrOltbaMX
b1knlE9NkJeHYArdXbwgE4VBTq9AS5MG6LXiHtffvJ0525iVsf5MdWDAdqJp9pXGHF7H/sXYDQaJ
/LK2j72AfQLbX3x6zeh9a/tK1PJJCSmuk9sMFOqtjGd/q8Z8iao1VlEgwu49m3t0BZ9rslpygUqT
mgvec/nDCUD0NCt8umlyejm4FdzCc+Rjaic9oR120UUVlhespCUzVc3gQcfLD8cwsxZAEvIaIjyk
MNLP7PryvW2c/idOx/SvVQOmzPJYR7LV0yZpr/zLfMIbjQcOxrWDrDU145sWHcsixjUcuURO/Qnl
ahPGFBVlzZi+shiOGciL/GmmauQxBFOP534ZIFfNcVR7rfqnXKw3/E/2NsNROHpYJE7tiG65za1Z
4YkvCoyxGoT+pc2rFumkLU+cVuur7TTWjc0O/1C0I0cMw4ocGZowx3BLzHwSeLH4glfz3ovkcYTu
DqocnakIX5v5tfbR9yRizn1r/OCc4DzHqLFyTXUnm2wZVsGc5+g2U/41QT5UGI7XWpzscqRTAbn2
4Ni5frGvsTDhy/SCZJb/lg6baJL6ExTvq7wmR7MPB1OcuWDUD6sp3ciiCS0C0EJPgcrftOW09bY/
ZjU1LzDjQpTaAIGdkpSdl8BUPpbB3sHx6J7S8pb8KmCSMWY90gw2OY/MVucA4M8VkTK86emK2Qhg
nXZzibMEsyeLAPx8xtHr1va7es9BovcDrRH8EZRe8BSI3WKNTVR1Toffvo7Xn7guXH75V19Hpdub
pE8yvK4WpHZxXRVlgfvoravDZtbUu9AdwkPg8JtSHUQCAfWI7Vn9hsIsvug68o4qq59Ey6GI4vuf
fY6wNpzmjTQh1Ue5+QzmoLkl65T+jDKdbuWKNMdSBpdeq0KmCVinIJ7G8gFZeHmfao4CVrAUpRf+
a9uabtP55lOyC/obF7FgsxRy2aF5zT2Xg/hYuHtvnHLVB7h9wRXbRpAOZioP1cDTwnt29tKZToM2
Z+whkTLydrhQDa+1K6hRzTnBWL/RihErhL86AiyuSM/O9rUpZoABHCJpbgf/YcrT9rV2YfJs0iRN
zqHJ3RsMfc1OLQsLUOEst21WBny7h+BOVshlFPwVh2QMwbZOfogtiA08W0FKOJawu7SIzw/sNTSQ
2OobX0+yd7meP6i0lUczAZHL2CPiLbLLG1RWErilXR8mB8RcPHbJvWnVD5j66kbWE/FeZw6g7cfr
ZuG+dkfzFEczznKOC67p0tTxk1KYJhO/QVypoDvmLDSfq7ZjgcRl58H4BA20RHRwZkhEQ9YEd93U
8wkN3euIRgAkMyJHPORXtwiSTHm+0BVyvT/RIamPOsBexZ3NvhKgq+PI6wj0lrNqHkK9SzWRFG9o
+idvgYTJgQIKJqGOCT+jRSZHIsCOi+ZrGjTfyXV4rtp2+g2gNP6UakyiIqQEZS1AsqRWPB3QMKtn
MS0JNTHuwI4LAm2WYdPxHbGgWsMfjLGZnAef1HUsybhJG8KASwOxtrvh3PuEBrzQXd7ox7IRGWP3
BksOAXElPwOgElnmcx127MGD4TakILzTkDWVqO/AeGnSWbg5qL2bd/R7jfgvGhS1AkexRZ5axiTN
gqKhaqGKDfAnUD5DWAh6E6V70+DNj5Qzhae2XJuDJTHSjKvVHXn7GKh79PYh8/UuscvgXOCO3THZ
cSQN40eDs/DYY515aoOVrtaRMkUdEA5TBaNd7NLOgvpkReA/eXv9nuF9EcFrLMWTX3jzLqsX97L6
3oc9eaDmC76xQ8XGAvtl8DSSsbvkA1++euBJaT3c2oU14rhzKQ2Y8CEcltAlIdtiymLpyuuChsoE
ZjkgbVlC3VKFle7m3CGQA4ybCw7p7H7pF07+vj7LkPSAM7Zc0GKbrfpUVUcQWwIn+JgdK89rv5he
mXmwpoKHyYuRE9EVwwnkFo8wuCALAxMX2fLbdTsBPTBtj15m6VueMOdEi9t65Doz3tupIHo/1hVH
RkNo1h+aT6qSCBNP1uhvJNdU/Is26ZMOOwiyHrd035EcndiOTN4RUcrJ0lj40Z8cXjNOROnu1EqQ
ZXI7klc67t+7rusfRU/7Y9IG+SFZjNyBXvN22HW/cAOwIwTBean5Au3VkEBkb3pgDIS2t3h8/GOR
wRVwxpCzf7H/jMZvLz3rfHJH7IN6ias5aRH8Z8zCu1nOX5SqiQPJ+yAKSnf8pctI3cgwY5UUih+Q
fWXUQWF9CufwK/UDLG4d+wm2aX9x+8o9qxxuq+jsSEkQ34JmxhXijhRsTQrpT9QHz2Vek0TD0Va9
OPIXQoIuvV47l17wgx/S1VUbu+bdb5zyOFpO8mB7Q/nkcnnESD6YKWJy0jc8VD/twNKiKWtuEUHK
dymexH62Bf7SXoqN71vVzpDr3bhLBa6QYW5rVnKa+APr/ZjwIRxi1k9U+KUk5rQ5GCu1yQWhxyDm
LANFWjARQ6x2NxlVGDt+FdzHU7Hsg6L69z/S3mTJbSSJ1n6Va3cPM8zDlmQyB2WmyKSklLSBSSUJ
8zzj6e8Htf1/kUEYYJmlauteqAvOiPDwiHA/fo6KxuIOyqf4Zz3k3dGwGulH0ZEnSlStpilRfym4
Zj5TbYOSSnb779z9voE4M8m50iaDKGq/KxvyRl0LfCEMs18Mjs1NbmhDfi6+y0JKU3buVw99rOvQ
CRfl0ScA3fk5nJmg/6hXUGRVU7raAeOguEJZQ6VDLjLCZ2MMeFAk9NTqAc8oq3caOvfdwb0HHoAI
VGMNYIxJW8ojTDQNaiAAp0A3VVY5PjhOC9Gxb0evtQuA0lYpQVQRh4Qhd8whibBtnUkSqbeyhEW/
rMDqdN8QpCSzHMUWXCMyHP90lfR9dkfNRtpGER2RraIhmR6nnJ8yjRVyhxjRmNJM6fQm0IC21tAF
r2hYLweUEyg8fqAX5WMYRUQWMx32lRGRUvXZaTEkH/R0Nf7WjgaZkg51tSBruBOAv6eVRgaHbEnV
o1GbBbUI4DdUD3TeHc2Qezd2a/3xnKb1KJz2/fT6l+C3opWK3hpjl3UDZcXCBcEMVy5kdKE5NA8m
+HWPS6HR1CUCWB7xbotuhs+ru1JeASO9Fo+oTDZgAZD6qSAOB83gGC0VWANuRmlK/QVOFX3rmhru
UFOCCR1iQ5BsnvFQ5R4JFjAcv/xBMv6EtUK1WIcBWIrz3zYp2lugOfktQnHD9POSPzQf6LtWo8jv
q2x0KCTgGJwYTWViMZEafu/Ehw1I/lRAqbnJSpNm8ljvdoUpQ/5FU+4HUkrk8Tvuc5uKM5iOOCu6
K5GEguwU6rPApp2lcVRogyOzfKS6NX4x0U848f9F4KD2pZukCaQbvfEHmvzAJwFQlH9JDcBMEnTF
r8jUAl4OkcqbtWButIkZQW8pVpuazeGfasYHywTRV9Hacs8rtaXvIKzuI4RqdxDN2zcqpTxoRDQL
zpDQeFCVKEA+tN9rBU3KOVXTrntqW0n9QmmbpkldJUlpWuaD7nLN5LCg3UnRvJs8GconuMWNm3JM
CqgjEA+wyoCOt5IGuV6DL8jgI27J7TLPJkoQUtWg0oJgq5cNhDamAbLTg7vIVloY49uYcgJN8LRi
lt2nsHPrbyrkXVCtkmk6FhqYswwlou2Yu3Axa/hfGcDwgiTlF5sC+d5yPzo0OHDXm5RL5BHYayGB
rDF4jz6SLISQmKYxcKBTBTVt9O8ed4avRUqhbGxj+bHzU+MAIn3KAHvGi5zn9K/1jkPvPfhA4JEl
mXmDWi/1cDqyQIJbhqJ8MDt6KSW3+TY2E4BShaRWDugz5z3Z3NR18E3nUNzELYkLEuz6LQ5Pck7v
dOhpgLBBMB7ewnIHcEKGqG0ia5Uk7iKh7FCC5d5M4kV2nowKIkcYQMovvIiV25amcdqk0VJ5KBSF
vRIiT+cqYX+ncnyBjZX6Z4skt3zXF+CSUSOLrPyY9fT3uoCsiEbky1S1tDd2HEMLkdssW0LDTeAY
0OMbafIKxvyLVZsEnDZB/jhAddh0ovI3DL4AoHgEV1DLmtFuTAZ4xtAs3jgFLbODTyyXesjLan7o
Niwk42UEkgpMLyhfUZBRb+087k6Rb5icKbhdpVJcpYw2bqsiNG98tJceVBWEOye3AoBFa6iyktXS
dauAAy7Nbsdas//J2M1bA0LfjecColqWCJ9VbtdsW6cTVbf483//T34mDg8YDoXlABJjKNMgLzRf
3/p5Q1M1RzU0SkCwvyqXn290T+fhPWRH+qM/eWO+zZTh+7KJay11TBgOd3ZNNQ1dFvTayblZFKzb
7KiMj4P9hc45M6J5mYbIZTvTTFwqqTMIxXJUpkqTEcG+HErgl6MxJE56zMOPpC/0HPExAnMTfCto
PFy2Nf3mJVv2pa2SZqdg0k48Dv231PvjQCLrUAhXyMDHyVNVfQAstmxxbhZtzVIU1dH4L23ykzM/
0BuOrwKE1REcL51odfbM3RjcxbKV6XcL49JlyzI1drIDjlm7tNIolH6NQEqPuvZgcLjDYMPD+C5W
74ru17IpZfrWki1hRB6KnTg8trIOKgaaAZrxSH8tkMbfgIa3jUTimXJH98txTn1EwrVaGez11sIb
bcvRHFlViIbTlJ9NKcJYiQOckK31YHGrTO+WBzizYhefF/zRoZxcakOUHeX8MSjIsNxKHtzlh2Ur
xtwsng1C8ETbsRXb7rBSJA+evxv1+0b/8d9MCBu4bhN0JgJMqOpe+T61dYW7ZQszU8VxhHvruqJR
3xMsxD2pPPAR6fFnnH1v6YtMHe5iK0YU9Xqq6CVTyQ8qQINhab1c79AzBr2i2+0Y/bA2v3kzBdbB
jh947jfSg948g+TwnS/LI5sJSuc2DfnSJugRLYHrKT1a0MuDm41yB7CSvo2zk+t8WLY14woXtoRY
HrqOOmrIwBxtsrAdjaQ6dC3K8HXZyuyIKNHoAM50RzYEh0tHi1SswbZVnS8TcVy3k1ooCQzgKePP
ZVPq7IjYn6aBbzicHpezBzDa6uSaEXGhRqrlCPvf3vxjoHKy/VTonwzNvWmbz75xjy4dtVqKDjqt
Zh+d7ImrROCS8vgYw6TX36NXufzTrmKHpcqWPCHMNcWY/nP5y/q4qCXJd9QXo62+lupnIPN//puF
6RecRaf6/7egZcfUOfzHrwszSz7XoR2d318q4I+incTtcvn3m/y+i/AuzND092e/v3RNstoyFiyq
EhnSZJvY+BCt7elZK+DbVHMK4LwrLq20Cm1JiLJpL6ReQEJBlaO6kCC1Ggpo3T+SCtLQq45qH39X
KCn2RnGacKVeGN+aNi//FnXKDe/A2+WxX3uHSWcn3S82R6mjOkLojzK3V2Q5R0jUeTXNz+HDf/u8
MGgdyseoo150KqFYTfbNW89Fi8mcDkRNVrm4qUIcKaIgB/xjkOYd75r+NuxXPGNmdvi+DZLHsWQ2
tTA76FAi4i0p7gsJ93Rj2u/4+appWhwocPvr9nQMnDkeoFUlt+TKekEupYT4eCXKzv16XdF1+gJV
mYumsHMiXQvRTuhd6DUfhn3Zv31tVWO6kxi6qRP5hENKyTMjD6XYO5kQ/alsnDdvfKAptmqDYtII
Xprwfc3XgalJlvQSwAYIJX0hPb3ZOc8N6MKJR7O8MqTINENCB9LxNs1WLsLT/F7GFZPEOdwZimKZ
pqwI3gPSjgaROvNOTkPvOk0um8F4h4MCSTJl7gpEeHtygTMPyuU8RJIBwE3l/XKeVBrml6foOmjB
sqKZ+CYXelUWH12GVNfSQGHtRARCXhb4noakkPp2R72wIuwDRRrKutS04BTA7ASNWLoyipmNcPF9
4QiEHp8+CKSmT3V5Xwf3ZIWXZ2nt+8Iq8Mu5PAd6cBq+WFAZFisxemYROC4cm5443eGiLgTRwEDn
CRRCfMrSHaj0+ANvOCTWlscwOaPgrBwAFNJMXaVWKF45q6KMgQNgRG6QbifJmT4CxiphhQ9XZmtm
W7AjYEyxLFkBry2EpSRAeALkWXVK7GdeouAkdOfj8mCm0CAM5sLENKNn26JAf56oXlSnCHzrHhnD
hCb7oUCVbZQPTtScqsqAIxUyKNLQCfnst5vnfSCTplBM3RYvg1SKfRpy1JKSHL0c5Qj/tIm0/XOu
WvXHMEcOXB6DEEwQgqMVt+7HZfMz7uicmxdGn/ryKOuSUp72Rf81kr4uf33yNnFudf7wwHdkMjLC
ZjLgbhrA55anXvlSjqcCTmeEKeHjcOzmRvLul63NOYuOuBY8Myp5mb9P87OVtAFMAbSwS4TOgatS
rS2M31qerCzYjPM7um1wxk/XIFN0/rhO6VTLjPJE352X6lu3PY7IWEDuTR56eUBzi2MYQB5stpqj
iVky8AdFYXd9eaKN6aU0vYfO0FbOtbk5M0ydoi+JOFMR56xMg360wxJVQ7gwXqCAVA+RUkMkGUry
yhE35wyWqjIcICGKrAsXMI/SiRxqWX0CiZpRhv4KDv6uM2FZqkErxpbysYfGdnkGlbkptLhGc+/7
GxDFi4GXNqBRMZqAOCBRb+59yoLxH4gi9x7226Z97cLm0NEY0Trw4gV3iaPvi9p6Wf4lcxN99kMU
4QJRF13pkxqvTzXkdWZ7HDLoU4rXZSNzsezciDDFUGNWtIKW9ampd6P0MRoeDIv6OZ3n8gmh72pt
f8/OrjbtN4e3iqJPgz7bcZAsGFE+MCgZ7E1ZH0PXXTlq1iwI8clK3VbR0aM7AbLzSJxDLtO7K9vs
79yLYQrvB6hjk3PisLkchmM5cqcbQ3WqpAOAmAwoT6AcnOKboqV3unsHn9kGwc2VQDK7WGdWp/1y
NnmuVSVpOozVKe5BOLf3qf7Fhel6hDCWYlwTbwqwIcv+oUwOcDVSQ7O4GGiGqYkPfBesM9Svfn1C
dm8nK/dJ9813D7l7Cx9f4t+3Adg16TeI6ZWxzi7jmd3p78/G6gVQxeZegF1f/0it9NVFb3p5bLMb
zCRzI1s2LmkLO93P6qqTcrc6abxfzKcESlJ1v2ziOrlrmQ43EdSOLFlHoVQ4z6CroG2CiII2S0vx
0oGa4WhWB7V5VBxrq1R/Muun4n2U2s9+/pz4K+bnJtGWFVCjOqeBIV6GPNg/RqTj6xNsnzLtY8XK
DK59X9hrdjh0dPPwfaCewFb0ZuUROHcAnP9+YZsBMIniiF7PUzOQG6czItsVugdloqXU22QCT/rx
4J+kkXre8sKtjUzYaroP12BsM7IMmZsRlbwku1+2MM2NuLFYGN495N2hOhe8TxnoYktgHT4h3+aY
X+yKKw4aG7+WrVyPw5JlXnCWbnD7tsS8EDVJBykOvTopewmNWNprdssGrjfRZMAxFPl/h7QQ0EeI
M4CLtxjogVDcqpCfce99h40pqQWwjuuaPg3yLBagaN1Hqu9Vpw426ugmnlTYVk6N69VgGLyjuXSS
9XHEc8nxereFIa46ZfaOPgvZ4zS8iaKVu9PsapxZEfZLAmK4bNA5PSX611D76CQ3yxN1fUAwCkcj
1vxvpoTFaHqN63NucEAUX6kDcntBlBHQdPyYVHdD8Wwra9elueWfbmaWrTB5thhDKbgkI+iF6jQA
m5c0ODUpZbcri7NixBFuQkqr9dUQW9XJzz+iwOZAWay8LM/cdaThuYgDKKS0ZJvM06WLuWFYgGxg
v0OwI9VQ5m5bCuQhTPtQ565Etfnh/GtLiC1yb/uwEiXcUOpbS6VUtQ/tlV05/dzL4HI5HCG4hKHc
j3QbcXqiihEistZYFJIMdaMieleWa0/SmVvChT1TWKE+aFWPpuP65HsvLtEykB7k3NtUyq62kdEu
YZD8UPQPvbKyoea27dmymcL1NXSLnj9cJzXlsY1Qdd/pzm3drMzmmhX10jlaoylBeGKF214ffvPC
R7984SxadsEVtzCFqwII9aBxIMs5+VCjTmSICFOuBNK5+HM+XdPfnwXS3ixoyhlwC5smKzjT1ZUh
rH1/GuLZ98umr0e3KhhC/9q7NIcclqdo9vsTtEGVTXID4nJnmZ7J0KrVJ3RHtn72PFa/3mFA1S0S
YRQmZLFgIYW01XeFRvYofIUeOf/yjs9rREoOTIvXg7DEZS+HTdsp1Ql+PaQU1ZUgNjs9Z5+f/v5s
+nXKnvbY83lZhX78XmqS/fLvn90I4HippXNaXj3IARlrQ6u45cmCPiwdv5Tknsg23DS0Cy9bmg1g
U4beIQGgXr0TG1suJHr0uFZ0gKZMb6+YsMyUKqpLdQNMPR7vlg3OPOmmhCHDAiOmciMTQmZUw2AV
mjqCWzFCuHq3DYcWhvdbzXqILDRMJ0J3aUMP67Ld2SmlvEHudXqK/C39nq2ZBYoTilSyeV0EDTIs
AjrC8sk327hftjMXXabSIElYg1qW6NkeLLAD/E0kLSNe+rp7g6jxfdTrK2bmXFC11AlQArDgqmYm
2UYDpFyrTyasIbBWd7dxMDrvcI5zI+qln+c0C9cSYu2ngqRgA1AWfH9VfMvafV6uXD1mHnBcps4G
JG5Zq6A1JLSwlR589xPMA4C+9wOCp5J8kq1H0j/Iaw6xDKWkuwuSlQNufj4doFxTRu+qRgj5CIA6
atMnA9zhWDVPNCp+W/aMORNwKKiybeg6V0chaMPOoERalTQn0nqbAwy8K6s15+Hn35/+/szDfeTO
9Urn+5bmb2MUuqTi2WoQ4rxdHsech4N245HABdi+SubGhWWDCc+ak64iiE17W4JmWNx0+2Uzs8Mx
eIRMRU+HB9zlcOShgnZVgumEd8TGM9Hw3KqolpOjW7YzcyMlDlGXQQBGhflTcDzkSDXPg7nslOn5
1qRLfFTuu+LeCp7Vcles3UlnnACqCN6HJKpVrvFC9EMHkCbZpB5Opver3pbpj+XBzEyaAlRGNUwO
DtJIwmBKgOWt4Vs9gXvXdvsxua9HOqNXpuxv2k249mKGlItKEzLtcUJggD3NiqV2ZM7Q2NC8zyF9
uKnxIkVH3XpWvb2R+ROH5iYPrS2ijzsaOrc6YFtYENHWBHv7jlHr+pQt58ZiiSXgTJczs6iD4dQk
tyDm4YIDHRx+XzYyu3JnRkR/jPRW6eRwIEAlm8/Z+I7Ht6KdfV+YU6iYwsjw0uEEYr2DDC5BvnBl
5856x5kJwTtoVKgN2m0YAqKPsIY+Qkce0DP83yZqmsizOBT20jAiJTOc/OoOhdOgOi5/f20UQhzV
617xajNmotBIpPO3fRqdR8e6+W9Wpl9xNgpamjUrDKLhFBgfTF/aGi39W86DvlZ7mXcrditXBgNU
uzCaTG3dQfazAdainWJt1bcDx4An6P9+XxgHmAaFNjvcShn3vXYXxitPhZnT4OL70wXzbJ5QbkoA
HZTDyRtvXIVGKhop9stLMWvCAD9ikvoAlC5MkWZ7Sew3UFOhHaPlNx1CvMrNsonZVTgzIcwSLRZ9
UiXecErKZ+SWx+Llv31fmCW/RPLO7xgCco8I5rHvlr8/N0XgWDUTrKnGkSx8X+6pFba1Op4ME7Hh
f4a8paV0Bd8xfUMM+gbOBIiBUxIg1eVKD7TVpX2QyydArZBGn7wUJpTwzrIegrZfWfK59TCm/gOd
KzsjEiKVUuV+knW1zLPkQyVL26odVqLU3DuEB6IF7IkipKWpwklcQvaSebxRTp4O4x27PI0UeWPU
EAxYsAuHCDKq1c8mMB7GcA1QN3fnYFw0KcBzY1yBJ+BzrmEmDZWTU004cDt8QFA21vcOnWbuykDn
ppKmdm6GBheCK0xrAvnmSMZVPTW6vGvAKsKSuux808KLjnFuQXCMaqxbyKKx0MHw+Rzu+z9e8g7/
pqZvGRTGZPxc8IduSBNa83XlJCc7RHihvgu9lQfi3DzZPEgpwVGk4kl86d6W6+o95D7jKYMaJIGJ
Far15XmatYAvU+42dMMSPU4Kpdwfk2w81bBs+nW4+bX8/bkgQPXJIHHANYhRXI4Ajietpul4QM0x
vIFx1w2lG6l9xzSdG5kGeRbvAxqydaXOh9OIJo+2UdV3ROLz7wvLUMfDGBYOg9C8W1rEoaZfnqQ5
Zz3/vuCs8aAiOIFAy8nheaRAMYiMSG2gGaqthMu51aZEQK6eR4VNnutyojQVTdguaodTFEJkrVbs
7LcPheQcuEFFoax1lUnhjtVbsBZ0pKHQvs3kJw3pmLg3boCmrDyP557n9ADpukanDqgXcXckia9B
z1V0p96t0p3s9Momy2he1VMblmg1Cbaot1VbNPfQTNBz59hUffFJNdGk6smHQy4l9+1KZJtZyovf
JCzlYMhgYWp+U5EG2zr51UovhfpsyytvqrmT4sKOcLgGvZQUslJ2J41Wvz46yiHklMGmzw+FfWyl
m67+rENgv+yn190jlqXyyiYJa1NUvqopGwq51zJCVSlC+QsV11gtYeLd0QmY97eWF2/GkMba9BMy
GKWWr1ifOetVyoBkIG0eVLYlhBLJiTtHsq3mpDg/QmRfQN3RY51mH1xjpUgzu4h0dlCa5V7B9eJy
m1TQNtHtkLanUf0Tw7wwYWJyiJ2RkFue0Jn9CCBSnpCwHFY8+S8NhXE1wlrXoFJV7lFg9seVwDUT
fQHYcjzZIAav0yKWVkh2BpX0qUFFkSvz7aiU21JbK2fPmTHwBm4PpF+urg5wtSRZoRf9KUh2SUAr
/IuinZZnas2EsK/QPI7oHsJE70Dgg3jug7WWQVgzIWwpLYRQrx8xgZr4EHyg1U5Zc+G59aYgj1OR
8NWoMVyuN+TDGZRhVX+CjUaGxmy7PEkrn/8bNM7OQV+10lzW+Hz3xdaf62jlWSVsC12mN1pRcVha
LzWgC8K2MFTNrFXIjo+mW8EJ/TSknyvns6tnbxvGZIcOOMok0xF1jROT1dpvpTIIj5mNUBlheuX7
wkJffV/wpTG3ar9P+b6KFJO9d+CdSt+2sf9nwiJlq0w4Mc2YVupsJXqO8whpseDoQ7QHvxWEnCtH
+dwgTNBnJG8NmZub4K2Jmcu+ziFzLOwP9Kwj6hOt5Z/XTEwvhrNBtJ7E64Nj9Ng2WzXbRsaN90b8
/N95Oh+FsCEGK5VrzWcUZrWvE/hVd2/aEeL3baE2nQUaBFtmHBz1mAcAUpZvRBFfGRBuVAg3mKXj
MYAheDXzP21ZbmX1Hf56NkliM49d5DR0xthoiq083Mbagz6szJMys7dpOWXLaWzwawwMqiR+LhWS
f7RAmsqoC/TRXWE+hel9435OIMmqtXvV+d74vxvzl+T8hqHKb/ZRWe2XF2ze5/79HcLedLS2clPF
9Y8jooHqHhUds32HCeo6ZNcVGoM18XSH7qobkDgJjtDMw6jauqdyrfdtbhTnJoTtjx7NpPfqB8eM
FfPum/oOlobliZpbsHMT008425wuPUylhATEMbC+Kgn0NHcWnNvG7bKV6YeePaP/uve5FWE5OA3Q
ZU085sq9qbo79AaWvz87URrdyLYzgePFnEpgjEPoRZp/hC6wCJEWg6vpZtnE7BDOTAhrAalzjWiO
imfXmyJFJ+xtj8//TRE5GbrhpgqaLpyKlaRE5PlN/+iZlAW3VbSy+2cX+uz7wu+nhb7JWvjijo3z
7E0K1s+81Ie1lOzsQpxZEdwpbWBrLan/HQ30CMIPKM/Aoby8EGsDEXwJpikT5JPFQny1ja0N91H4
kHYrRqYD48phz8YhHIsdlFVjjcjPEf4YcPmIpeYS2nM/Gv2msY6mfIizl+VhzfrXmUXhlDR6X/Hp
ZPSP/bB3LcQqdv/t+8IR2dKsX5n99H1E7rSD+UZcoui/Yne+hMKDHVh8f6JI+h2PK3FqZXoM4YDU
4N4rKQFOAX1TfDV//qfJMdTLKKhGtWYTa/1jXT9Ae9x6b958FHupvfOyoTB61eLu+62DKGEsH2Sk
sDZjlPwYHOsXOYc7sufBm6cKY1MBG8gLbLViMNTievCGspEPaf/FTb4lnrFi4HqTXxoQQkkWKHY+
Bhiwh9vObHfoqsr1Wjv6vBFahCxdA/NuikuC9PVo1o58GHSEJsd6O0ov+lprwrVXTSP514gQdCNN
K40w82m7qKgmQ3WzMlMr37cErw1TU2pG15UPFbyW6c6Ch+utjssATBIpFN5JvVrCxdQwofgPWJBD
pJ+C4J9Yt1c8d3YZAERAlOOYWBJmiFQvUDaaqw5+AHuj7frmLYirSYwTAYx3jAVdLIo84POu6JmK
rsthOmQxdLNCuGfYGmuUPLPLcWZBiLHAPoCYFrZ8KOX85IfZyUAsfGVFxOYvAiFLQhacbjPTMFEI
vIwlgP+6CLp0Zsyc5ATC4jvMl49FUX1GcGdjKaO+9crqdzYWKJ/6wV1rZncucrMk/DZmkd8sT+r1
aUnnPnrKaBWQ2QRscvlrwIO2ctO36sHQtsUXSTlUyqEY37FyBngwmlRkssFixJERYkMD2FAOoeYn
d3ZvJKBLrDdyDP2dWINCqa5yTAJCE3w9cjqvlStZOQQhNJyfWrAKy3M15x7nBoS5QqKybUmzKQcr
fAz6D+/Zq+efVy+XotQNLyqHUaHbC5W6Xfb633694HfF2BptBkHeQbLu2vw+k1e+P+tJAGJImaq8
78Skf5MjL5E0unLIdbqAbivnI1r26ttfCvjrmRVhktwigWEq1aZGuHAHpe/uz/Isibnnv17EAMBD
adDAXfEj+ZIRIuYQyIcgeaVCmprRrQ9DoPqsBtljOdaUSd1dG/fbbPzYrtUa5jyMeqw+0bdNPTtT
tD17bWX1mJc+JMEH2FV3gZfuVh4R07X08tpqgyGAGY5GGouUreDBsKdneayM4yGCWho6Xdkut4YU
NUiD9Mq+VeX03gB+u9LMPucZhOupUgONB7nuy1GlodJUjcJ9oEsdSEOzeHwyKpVetdqACtQym5We
3jl7NqGG4gFYsyvOB7gMfOgWK05VhAURNLir0nuUlsO1Fs251Tq3I/giOpiJkcEIyrhcFFbLuzIb
viy749yC0RTJMcq6gd8VHKKIYLVylGE8uANkv374hDoX4sdt/xSrxgdZjt/+DGTKzgxOc3vmgTGK
OL4tYzCtvhrtA+CyXT58avU3Mk783WbgGwxGZXAGymI0UiVKhHQaQUecbxuqOeNar8Pc6jiWyfUN
GCWFienvz0aijUPORXTgKUajrJHf+srbE7xcbCByhDIS+O5VWSXIgwDhncmvuxypy0NuQsMc/Vz2
gJkL1rkR8VSjk6K0Qh8jCN32GxvSyzyxGkq3a32k84Z4fRAadPuK8yE0ezdKpmeBU99V0i+3/gAh
6/JYZpaEk5l02IQ5hThDuF9FURIEFvJjB3rTPOd3/I5nFIgWmF5oIwZoLB5BmVKPpSSp4yHMnsrq
a1vcQji6TYaX5WHMzBTXJXiVaM+eqRC2BRp+gySNhwCp+vqj+TU3VkogsxZg14QrlEokF6dL360g
yB0qNOgPWp/fBEn3VPfuTVFGX98+EPAeHHKAWU0OhUszuVLq9mBz1kHZLI+UsEdYmvOVCsLMosNx
qQGNgOEKjp9prGf7MEOuXUPFgxCWPcvDc/z7HWOY2Jt0fIp+AGGqTMmJPN8O2ea5v5fK9pDkzmdk
RlZOzrkVgV5MNm26gkDbCmfY0FmSjQ48rtWqt4PU7qO8pv8xWinozF0/KNOiEafSiHEN/bZKOyrN
1CP+Og4oE1Uatloc3OtVvY9QSYLz179LPeUekbHHtMz+KVWnQqTUOy3P6sy5w8/AA5lRXo7ikd2b
/qAZTjgeYvBtKCQ8S0bypQnNV81FbsNaIzoUm/um48DEQTivdToQIDK5dJK212WUiOrxYHShuh9z
JfzVlE57h6QdrNz0Td4MzogkOUzfX9HgMneZq3cltORIYiyPfObywAtioo4grMtUvi5/iVfapUzv
x3jwfJSBBjSmXWfrJRFSmSubXARX/G/QUBKBV8IQr8FLU4OR+EUVG+NBNbPmyfei10jqPZRrkYW7
jc0se44lzXyQSzSWoY63d41kvePJy8bnSW0qxl8w4OVvMNFasJAaGA8o3N1Ai36saUZ6x4yemRAO
4rQL07TStPFASmBj9k+6I8EAjmaCt9ZJMxdqpucH8H+FBjsx2+EjIuwi/TUeHG2LJF0sr/jG3Pe5
HLFabAxauATfiDpaNK1xGA4dMpzPlrxyT56OP+F2zgbg1v+XMA55zcu1QIiNvlY1GA7od94Z2vcA
7ZFCOSWet+29F6U9vn1diGbTPP2NbMKeU0cLAlO3HA4fVOt1v5W817d/n2Y3OsGmtLWiCO7dFDop
8qgeDvWdN0kOPo/qc/BG+olpDxE5VE4YIsiUQL2cMx5xaHC0g3FwNrn7KSw/L49hZsX5PHtzOuq5
h4lzpHuNKcHBekiT76lxj67FZtnAzJpfGJj+/ux0TLVKKuMUA4SC2xKcE0mGnWN/Uo32pveKLU3P
u2WLs0MCDgugFIAT3JmXFv3I7gY5iI1D6SOTeZusHPczByUZNMM0FcYFWkeYsbpry7Qqa+uQIdHA
PjmuMhjPDeDcgjBlUZsjmmtU1iEdf0UNujSatbIoa2MQDvsm8NSKQViHxr1RlBu53FUre2PegkP3
r63xjzWN8WzZNVczMoub+AE9ElKzWfSorpEUzRxkLMS/JqafcGZCSgv6yMi8keZHAFqaoqEefU8/
v92bzq0I70UjttWxHBlIIN9Z8e1qD8fkLkJMhNcGHCBKElN1Vfi+Y2ZpX7exdTD8H2b2YPe3efBD
/1YilfmOgdBPR6ICMtkrMN4k/ZXYaWYdxvhbJf1GVGL5+7PLcfZ9YcXzolFM4q11cO0WBZubCryR
q//Kh5XTdn7C/h2HsOx1hdRs2zKODsEI/c71d3q0d3/CBPee8UyoRdOe+CyEwKs6hjSQ8DEPkvEz
pkvB/hghUfce7+KA+v+MCLGKvlg11W3XPMi1/eon6p3lNj+WxzHNx7WD/WtCOHTDAYUjrZPMA8+w
b0Ub7b2Uhove7e+W7cxFLU5Dmi0gygX6Itih4QKI59DaB2jmhgKV8xX/nRmHM62DTmsiN0rxgVKM
TqD0Q2seFATPkvvml/XGLoHpqKU0qU/wy4moS7z9qHrV1sirG4cGIvd/gmDFoeYGQLsr1PSg/2jN
Eg4Os5CdtGoNTsK83cKVsvXLR6399NZVcLDAyUcsgfhXHIPZ8cTT+1A9VP0WRlunvV/+/vUgSD/L
pI814JfwLwi7YjQNL0M2mzIKAs0KnOmZisoY7H7LZq43OWZMaIosBSJSTvLL2G4HRpWViqQeBkT/
CmlvWsdEeawjuJE+L1u6DluXloSw5ddIHGUlliQauIoHVH/RdDtm8RoZ1vU96NLONLFnp1VuhlKS
xY56UOhB07WPDbz6eX3otRShsEdak98+LE3nH3wBbxZ3i+2UuhdHlnqwLA8v8DeG99RaykYdX5YN
XW972mr+NSSmWLIhj215MoRC6E3ffC/BiixbmPMFyvlE4CnHfrUtO99M6bAsjEOeFLAuoL2sht3P
vI7gjox+qmP3ddnezIgUPJs+ONoS1asHslR4btsofX+wOutXbBJqrHCl5WLWBKe+SYmUBL74MFa0
TK/CWO8PofHi73V/ZU1mNin9ZzSd8vDhkqoJvlbnVQ7VF5+3XqPmsfSf4rWG5tkBnFkQbi2o1yV9
4mr9wY2iDcx8w9rlbs4ASP4pzvM/xLPL7SL7thVoajocoNzY5rW5aT3t7aGMis2/JoRLcOLZZp8V
mNC4OdbjriM/GHfbZWeaSfyQeoD62yQ/KLPiwlp42aAhFoo3tdW9RnebhoLorendetKW7WgMN425
M9eKHDOzR30NPRr4Ang0qsJR47VlEpV1Tapb7bZ21ewQh1se14yLYYFEOmVvGofEcwBNz0pptAyM
jffTRhqxL3ZtdLtsYyZ/BMkKyVta96b8pwjYjWPNjZuWWk2ePw3GsI/caiOn5kaO773mycse4ja5
z9dI4WdOBJUn/cRfAyycXN2l65Hotf0eHc5DFTlbf2z/6Qr9Rk717zD5rmTI5mYRImidGzkVIrLh
l6ZQNUsUuclIujp3afu7U54l/8vyJM65wrkJYaeGUQ78vCnIt9bSLuoGBKWiFV+YNUGNiyyFBdOk
6AuFlChFhOLuwQghHGiz+lmVuxUbM8cnF0uahqnbcL8RO3z8tNPGHm3ng9Q5+8SJPyaFvTWT9ntc
uDtXiaFLq97Y2M19EPejeDB15HCpFbcumso881NWR4O13yBD+Wt5aWZWH2cicaRxO+cpIcS4zLQR
uM3d4ZAFTyhBb/oMPdvg7UcNuhJ8nGst7WZiIKUv3Y4qj5RePEq7sBy3ydpDaWb5LywIcXSoRils
FSywIvY3JC2XZ2n61y/fL4AFgNSQ/tJ4J5uCA+cg0NUSmYODbxQPaOTqm1DJNmk9PBchHYFeYW4i
Ba1sZy3RMzcuGnTIhQLmpy1ZCKJF7yPo2aQNV6huW/nutns7Nomh8aBQKbPCbyKmkjTXHPRm8JuD
RHOnUT0O0i1qrtqaes7cGYQdRNjgJiIVL2LYMlkCFCFhR8u7+ybby5X5JEt3Zf1g2uOdgnJElKa3
nj3Sw/N9efVmgqk2pRw4aJnHq4wy9apR8rSoOaTBZ2mM4BJ6GBqQbfHbwVHM5Zkh4SU90B7NOztu
DqOphdso24RxsVY6mfMI9Jn4g9DDNXSG8lBghcg8HpL4FUVL641MjFPA4SpNZyhvOOrIYsohVpve
yyNKfEVi72tiqdKY95qHdny8ckOcuVNr09E9cepPom7CnvU82eiSJG0PXfUyet1NlP/wkBo2XW8f
5N+WXWAuzPEIAYvL63fCEVwecrqemNAb432qb92ZfZ1tE9SLJVleuS7MHBGULv61I3jAWLVK1+iw
ygd/TA+5nn+073WXPRX/rASkOS8gUQc5EoIrXN6FsF1nYRJreV8fonZXb/Ti5u3TRcebSaXE4v4m
tlp1UYDI2/8j7cqWG7eV6BexivvySlKLLdmWLS/jvLDiyQwXgAS4L19/Dye5GQliCWXnZSoVV7EF
oNEAuk+fU9ftoR3pYUDLCCRanxx3/MIogOqAm4GdBngz43xVbAAV9B4S9oeJJOGPWJPBl5fC9iw0
iqMTujoXSCyTQTYYrGXtQS0OLPtpdm+4wGvtnqNlIfvDKdbXZ20pzsCVUSdHehOqlsJwXMWoCkoR
ZyJI8BXJe8W/5xMKx7J0wa8PicfRqaHZO07e8V4/ExDWs6H83qiz0CyG/TRFW8PmL6XRQuu5eTAJ
W+eZAzJv+lcW2yEWWbJ6C2V08A9ANmrOhs2dpMLhVKvcnRoVh1Ohl3dW09z1aYEqrhpUlg0wOnRq
8/xNVcm+7grPB2x0m7rG8xfmfG5TRjUSnRnixua95lWsxYbTW9PP6dbtHh3nG4tkRLy/PnQx596M
SwB0C6lSIYJ0NrUGJUIEsXonHOJix8bhmfcdmoSq3ldHO8wzM0yLN7eJP4a28ZmVO0h1FEGlut/R
BB/qbLhvXZQ0NbLhBn1wcm1Vq7KG26VIB9yPPTce4PEtXlLbIkbJPcWEUHvLyj1Bo6QLwrLrs74Q
fqBNPScOQAaCFJyw8sjiehZAm+PBVO8KbaNJ0sVLn4ceI1JvuFihRCtENwaF8Nbk+nBIWe3zN6jg
fuH3A2Bi4xAFRBMkPecbaOoTsHQU+P2MpEGJfBggk9dnaCH0mDPTC0BYc4pFxBTmKom5WvbDQaFG
4LgQ9Sofm/G7YT0n6kc07tzyeN3g4pydGBSuqDFnHnEjvPFLZa/Uuu/m375iAEldRDisuxjdUOME
23asDgfLXFVeOHzBcfEKBap5FnDWoLBzvialWVnj4NndIXY8/97VXxJNUjVduHDAggfoug6QPB47
5xZivXGZU6rdwaiyb8rkrZupSX0PwEjC6sQHseH2+pQtHAinBsUeftNMSZNWWndwQCtKh3UHISue
HtXm80/4MztCbBoYceqKwg5xvTt1dG+rpH1OvGr934YjXG4qrdeLop+wQj0Sbvq9XT0X3fsgY8Zb
8mTIuwMR5QC/iIB7vky6XSZaW+MGCuH1ydpH9fP1YSxESPTQQM4SdRbUckQwG5vAkFkm7XAwxw7U
2YCwAPpRSy6cS4MAjA2PXhP3qAsGS9sc/9mOxSxYT54Yk1QnlgwgpYd8NO43EFMQQrCX8AoU2lV/
aBNcL+tkc32SZJ8XQnDlGm3Gpro/lEM4OQGR3TCX9uLpzxf2opoCZzf1+D4YzHtIyRUbTbvlIN+T
lZwlhkTNgb5itgbdjP5g1GFFfeo+guiVWsiASl6Zy4bQe+PhcXtZIihciAi7CesPNnjzPTMNYtAJ
EudJnag/tBL3WvJhBxIHeLSDvOfi7dQzBf8/HbD60zsnR1fdc1MSVOYVEC48eF/8a0KcOHQt1IPn
dv1hqtMNwT5vnmrI1LEd5XvbTn0IuVx3uaVoeWpQiGJVYWo1mWDQ7v7M6a5P96x8p7JDYHnmkFUD
3cWCQIQyOiawsmp/UDwcymhfMhNonqHl5PpgFvcPDpv/mxH2D2rcEQUWGG7Hwqk2N54iy0Yurg/6
PJCPAuHQBQd9DuD9UMUIAGWl9jvSdeWd1/Q0AAd5sXMGR0OWTe22Tg29+4SMluRsW5pHXP6RmgQ6
e4E+aiTI7w/oqmTRUVNvjSGU0gDLTAg3gpqBShsAXfWgsfeRxKHmHT20Snx+oX6hGQFohEKdmJey
h7Kw81pHEcF5r8P2s+Recz4FJX20Hc+zhEYWwavdqB8jPrUact/b2Cr9unkt2v1Iv49W5jP7T9Mt
fAfCwddHNbuXuHlR6/XAKg5MzwUevDTNoXWNQTu02jt0EVdc69dc33lFGFVa0HQyla+lpZq1gyC4
gH8v8pTMSEab6pN6aGKvD3D60fvBNruHiSuKZMH0+ZpxMTakWHB8AyF6wXMOkgZUhQaUfdxuXNf1
Q6o+orywRio7sKqw0aaAItAbfe1XSGYr6tpRb21lO/WrIo98U/vg/b4pvqstupXITVl2q+tzry3t
TDTdYD4M3P4vUp0u9yAYbKA1ajI3EVgeWaQ9GK0d4JkeFNXeTDforcVN2I+UPy3zhpSPCBaBOeAa
Yjx23Q0uQCGnshS5PqcfLubNRgMqkpSqjosD/n6SNaihqEdcim4gZA3MfO+lrt+oW1XpH3P2oRTZ
o92uSov5ubMfyruUfUxJDigxCHenahMZ3m3bcl+p4pWbPfRt9ujWWhDXveSSvry8mL4ZdrHAy14T
CP8VYBs8lNmr5yb+ON2rzdNUlmsNj2nuInUXrbzhZ26tzWKfG7cchP5Dgsc/dG+1alVRO7CcIchY
5KMq8Ghnj9fXd8HX5xaLuQ4AH8Q7+3weowrCnFGOXouursenkekx1ECNcmUXowxBsbCNkV9Bm9F8
FQZ2X1iyLO4Uq6qxZFyp+Z7U+bgesg7ajmNXB+7E62eXtPypUjzl5vogFy0DAIp8NnpwLmpdlk4s
DcKz6qF3Qd5jq6E23tfjPaTO1z0o26ZKsqvnSTtzTuTlkW0EuAp9AYha86SfOGehkczkWd4cUnen
j7uf10dzcbXA16EKMvs9KlDYWudfHyfF7FWomx4SZnlB0ZLEBx64ha5FlG4Lk8SSDpMLFxHsiSdX
Xyp17/XNoQctw0AT3S9UICCQDZRM28WlczY0V6aQ/QJKQaRxm4GhpOmH9qCVnR3UduzuUE00fFdJ
X/QuGTeYbxkuanEyZ2optNDM+rGCUzKPtrlhm81BG/a1qflKtpvYS/3pB848tBMzs4eeeARuME2n
DzBjFFaompAIHN6ve8XCKqFoiN01p4HgHHMcP7FQ2wblmjZVB2dKXtuppE8Fn7TA8CLt23VLC1M2
U/4CiTxLcwDofm7JzW1gK9MCliL7T1DAPCi5dxP1dNXRVkbDtjAqcPsBb4E7IeQixSxHkU6aE5dW
if6/R9Y+UnqjOs/XhyMxIeY10L/qZDmDCU25rePYL7X7XtZfvGgDtKiWjY0755vOpyxHPTVJy4gf
6tTpkZvJO1xiKL3Po8mRbKKF1UFImJXv4NKXzJ16XI5ew3iF4vFqcm+saVt324F+XJ+0ha0KcAK6
pWcoOi7Ogg/kEUdC0M6qg9flVu6zRhu2rVLqvobUzY41Cd3a7ZRKENEXcdyaK8foMcfoXMymYFUj
KlVUXWfAReQBB6urww6qveZ9FOrKLv5038NsDhUwAKbQKIic/PmqWfALs+kjdhgmY2fW7xRirNen
8bLq8OvQnWkrUYpHolmoskRj3qZGjNWi3S36Xni0486DoyEAPZgoWDXfSPoQlTe5K4kWCycUOsRx
6UQPMjaxmDaaWtqPis6qg90QcpMpzhRAvkZGVnOJNwJRCGISCvJzKyeuaeczWDqQQ+3tiR3itnmm
mv7W6VrQGXEYURICL0TCpOWhVlpj4CUyXbbLTQdeb7z6kYFFVwni1blxLQLV3aD2+SHOupCoMUhS
VF8qw3c5k2dWxPBhGmCYjdUpP3iF+tIjkRhN7uq6l8w/9Pw6cW5C8MPEssEX1mv5wc5/juypRakf
hDkbs71r4z94cnA+DXFCi/rJzP3y2pOzJOGGruAFlB8SI/A0BzTDMvDu4qwhfsAt0LOsigFx8nhZ
uw0ssJ/VjkrChOzj85vr5OdnjVu4ZMTHib4btbCLnq6vx2WIxfSc/Hhh01I1GkidYj0U97Z8Hu1t
nm1Nvr1uZNF7IUw06zPjX024McS2p8RWbeSHzLmNq/2Y7Gzrs0imeVuC68Cx1BkS7s7jPJmnuvAK
YmdJflDBDud3mcRtF5YBn0dBHFgpgKVEyHmVMdM2FJIfBi2sdMefElleag4fwsY4szD/gpMB5HrX
ATKZ5weq2+uBIrTkyRYyShvNjvbjmEvWfWlAQE0Dmw38PG74QjRL0tZmNep3h4a5fm+QgMgEfy+L
4VgS5MHnh7YOZlXxCqxGzO2zYcCISLQbvPRbPOX7yGrBoavulEYJoOWzMTVo+WjKSpuGYCjZXWo3
klfhwkF79jOEiTWcovYYUfMDRKZJkKbDA2C3q5pBGlbxHtGz8COtJsmRdMn0+mvs6JXFJQlcLBdc
DCAOdZW6yw9W5xwGj26TOt07g7euwPs4TvnK6pK7IRl9zeOhUU8BGTIU4bOHBOyWakVWJRq+/U/v
Qmi4oCEVZYm5+VE4Q9rWq+1JV+lBGysgUw58KkIKtanrVhYCPKxAaAEtwjM3s+BYjcOUfnQcCkzX
fnR3kf6QZE9JYQe8In7TP1Xk9QsG8cQC9dXcyC3m8dC/pEx5l+WHqnhwutpPxnWJQmWa3FWm49dc
RWqEfD6ggTwbigg6VHcu240UhU1d1iAcGOW2patRi9EoL8m3LATNUxti70TM8JprbIwrQT7STWAh
/SOdZNqBC1YAkbQBnUUTxZyBOg877oQ0tp07xSEu3obyjeQvRH+5vkALoebMhLAB08l0iNZbxaFV
tz90b3P967IBzH8/iZsNNlOkVhhAou9tIKVN608la4PrRhZOybMhCKcL6/RMM0oYabS3Rs03Rk5A
UjYGsYwnVGZI2D1lVVUDzrjiYLV+YoQxcJjkJjdk7juvqnDYnI1HOJDN1DYmUsCMPbUBIX85NPc5
dCmjZG2NZOXQD6dEMrQwA7cvN4VNfTvfFH0UTOzBa5WA4var7tV88m1lX040zNg7XmtB3zm+55Ht
SPqVq5f+AK7T4kbP13raPE/auJ68lVUWvqf/APOKX5A3Wo9hoRfI0YWlo4XxqIZZmmxc6y+1eyVF
7JPsaVQ/BmRqGqYDEvLiJXeqJjt9F3wU2xmpmhmDAGiI4EXQsdIjmhcQ9lD2ts5WtZVJ5nzZAnhz
AMfAqSDioZg1Fty2CD/o2hD0LposZUjehZ0wpz//taCf74QYDfMjc1J+YNpzF23S4c1SVtf3gWwQ
QrRom87x3Iryg+Z+6Pq+KsLr319w/7MhzPZPNnPXVCpXCb7fq3e0B+j4ZpzWcSPZzbN3C95/ZkVY
bNW22sHUsRSOYe+QqfPjaIO7kG/ztaL0K6/9uD6qxVkD1gAkoYbuAoJ4PqpRN/BqiznHG3ifOX4j
g8DJvi+8qZpRbdB1y+C81jeTfjDydP33L67KTJE5c8Lg+SlEP4O201BWOuYLRLOsfUr1V1qi2CAD
88vsCMHP7HFfhMwU7CAgpE67Kdtd5N5PmeRNtbj+NkgzsM9xExIri0pWExDu2PxAbB/Vn3raFhoU
S98UFkyytuHFTXliS/BoLU8NSM5j7qLRXfN8CtuO3HS1TAhVZkZw6WLiuZvqGJISbVxu+UMRNpmM
ZXrJCOZrfjGgeAp/PvfjmVpRrU2PH9yiCjuvCYqm2VSZjCV9XmZxewK0Cp7buewLmrxzM13GI9ck
aXnAEvmkfXCTR9O7rUYnMGX50iWPm4vLAEyiknNBd+nYkUEii5aH0TViXzfITQHQQdZ5NwmNP/8O
QdVGQ+YX6n/4L8G78f8TnpYFhoUmYh72+QpE8wbotKcHN5Vw6SxFBLRF4vE1qxwiW38+haOdlZ0Z
k/LgNi8qzlvLWF8PCUtrdGpAcOspyXRlirISxElK6HY7LXs31bVV/uAy0WmZJcGzyyhiaqRi2qwj
6UM0x8dsHbU30/D8hRFZCAbw8JngSHDuMupGyIAm5SE2UKRuenWb0ii04wLFYtTnp0Rib9H1HPRd
IcONu7d4H1DshKqsw7gS43uhftdUhnzehxZ/vz6si1gHBj2QBOG+gSIlyAXE6WvQ6GGVnB4mzd07
iHMqkugRPfZRu0mosssMGSe29utlcraBYRPvCaRk0dyKarvgfdRtx4ljfAc9A6+qVtlawGrD3DLb
yTdlF9srhRZxAGXX4iYaHQql6Iq9uXnU7fqsz0Kwgnu3oPtP12YeT2GH6yqEH0EDZng0W+vTCP1s
tcNfvS6wh8IJzZq+kbhvVl5iK2DWciGCmipGqEJu6thBoXJVT3UDfu6qX3VmX966JZ7ZTqTofjuM
2ma0O9ufmqTYoyCprPQ0be+bLHfeKZL0q4xZD2PT6EECR+dkXWsUhB+NX9EjG/ZaT54q5ty8Jasp
sW9cCITQJ+VGof2jreg3aafTlZE404pPEBJGJOK+g+6aoNWtPEhVDjk3RMeQJPi9XqZWAD464ASt
6ieVDz+yrmr9KK/LIOOjCtFFJIYgkFr7IOQzNtmYj0E39S+GojShUhrAuns1X9fd1GJkMTSYm8oK
SpRXNnoWP5NistepMrkgn4XqMG+jPlC1+IfT0CEsx4KuFNYUPs8NBRilJPKbNIJmWgfNO33AH6xW
ycI6GcHhYVRQa+Nl5Q82wP1M9X6w1C78Mh/NNWgbI792zeSmz3CnquII2t/EgDRB1LY+Wj/GDe9p
tVbNMfETPdUDKC+kgdp1yUYpU8t3i4luObjhfcPCCDMbN39iUxoW+MnfwKqa3LY5QKhV67Xr1DCU
B3SZ4IUcuRPaGtIs8ZXUHja111QrdbC7nVcnHFvMNqBbO5nbbKzqFYpbAJczmqWHujS+j4OlvgMq
2EAiJeuDpC+4PyDTIXsGXMSzmS0e4R9NNdghgAieh+YJlHNRp3V4r9bV3hpKX0+8R96915a9BwTb
z5jyyG1j52T33NnQKd80UfM0lhtVnUIdlUncKPzczuAB0V0OvHdW90GJt1uR9HAlIHNHEvbgVie2
6rsDWi7/6jXV780hmBBmilvexavWpUiE38XkPu4tBDrqm9FzDMBNVD7oieWb9SbVQUFhWk/aUEum
4CLyzTMwY29dNE4iKyzMgGUSM3a6vjgMFY6OJ2aFwCvXn4bBCVaEWwQtBrtqR8xzC9lY3nAfPBFh
rUiu9hdXonMrYsWEF1Nv5wrGQsoALcZd+RqZkrNcMl2/+jdP3kRGY/W2M8FE+VNzfcL2ShvqruQ8
lxkR3o6uQ5hFx6E40AiMYmstfaBVYKv/cbaEg2HKizrx+rY4KEB4ZIHJfEVKqSBbEWHdSy9vwRSN
vrKsUs0VMZUiwHnHISvpGivXrjsfGYABWCo1R9JVAYKhQUhm6A9bobHuz5Lk37XE/eYNTuZfP4qF
X4ZOoplZHeVXIM9V0PwINwzTbnIQNEI40GpWmbIrnKDoP7e1LkwIy6iyuFPVCOqK8WvV+BPzEW8L
WfOecLm8MCKuIngNEU+r4dg6CDQZ5Eh/XJ8omYH57ycen2pJ3Tmz0qU5/KF80OLnFz4PcD7wf+hu
RdLn/PNJw023ZtDrVAqftrWfRbIeo8UBnFgQBqCbqKLWBSykPNBvDLL6ygBmBXFAY4A0F1Y5H3Ug
pZO6P/IJymdpHuSSaCCcUX+vMNga/jHgiHvIpZ1r4rJ0dJ17Ct5ZowtRuwmVwWeuJLqJVaJftnBL
dFCVQKEIZZPz1WBDNnlTM7ZHWh01iB92N0b24vFNp+8bx1g1+iZOy9CyVn1e+pnzen0q57Pm5Ko6
W5+ljX9xjCPbLr41eWwUrNLT8qjTEUxIpd/TNpgFUJPE53EfTLK1W5haEwDFmQIcKNQLFIE9Zg3+
4PGjlkMJKtqayZ1SgWq3THBgy+ht53USR3dqTDhpS9eI4hy0tkezSBDibrt2rdSPMf2LJC8OMYAh
NYLPz+epRcFzKMSL2ySN+DEq6Le6QQBK9HVTj7egogFV14i+y/543eTCZkNGAgQwYCmdGT0FB0pr
r/QGVePHQvfHv5jk68LB+MtBTr8u7DWjU/SidfD17oEOr6Nzgx5RT0YjKXIwXFgRQhIgiYVZGbAy
jtseHFZm+lbHadh6Pyt7nXierwybqL6tTVlNUDZ5QqSyqgEQuAGGeRu02rr8glju2eLMZ+JJKFfq
usynEt8vJwh1+3H7+TMVJN0gq8a5imglsrBESd41nRZBq8h9T8u9jg47mQTB0hS5Mz8B0vbAZosS
BBQ5bwicUn6ke2UKrUGyY2SfF9xXdTIjRXmfH9XR77pvXftJNq5fvoUzwvYAoQM+SqRIaXsAJhTF
YMfRvPfqQ1TZkjVYCmlQlgSDB2jRkGsQRlCMtdFZECk/pozthjRbNxmUASzux7W70rkMh760I0El
Cb4OFHyx3eefc+JSbm4g7ZgM1bFznxQWBSDOQ3fI0fkcUnieNgCt5kYhwBxnRPm5GZoqPOZ1UR7T
nzEe5d8N2bosHD1IB+IgmDGUYD8R9vzUgPykmWh5pBlo0irFvGU9WWVtu+49gEx4ExDlkzwovwZ1
alPY7gTQFi9y8/JY5j8iNIAkcSRxhgV3PhuVMG255kQFXqnlkY8RWp3XBF001+P9grudWZj942T9
894FrUCJMUAX10/SdQsp3WpTM9+x365bmn+rcHzO5D4gdEC7CHKCwmEGBIcz9FFcHq3h6DZ3ZeS3
MkEnEVX494r8tiFW+QelK/vMxIFZQWOvTqBH9EK91gezrBk95N0BKVZLl53Si4sESC1QIMBL4EVy
PoXIO9pkcnTcC9wwcjdGE16fOMn3xQ7FtNER0FAwOlL3zjTCevhx/fsLIcBCqfb/v1+kPU869G7b
sQmVumYVaWvdDQnZY7L+mxX9fJbipGN9nBqwkoPh6cbUw6gJIhloXzZXQhggulLS1sVYuq75Vhps
H/FPlp7/9rGT6Zp/wsmOyQal/Hu6eILCNnKCkiNMthzCnk8VuzaZgYma6tu0Wynlbaz4k2w3yiZK
2PdRFDVqqcKKA9p2GuiyfmTZ94VzpWUtBMDi+SqEpyfIB+J2P+Ake73uVIvR62QthCt5VfPJ7nKM
AgkjQCh05SlV11kGbcDNdUPaYvQ6sSRscmbNrak5NiHEVaGmlm36CXk+V2tC3UiRGXEjvpqIvolU
cuMqrQ8plTcKHvNSYfu+Q+64S5z367/puqOAXFNwRKZFUVZgilm+SoqgqffkvZECted9eRG2/x24
JpYppzJPoQyGHQU1DC3E5Yf6EY8BO6zT3k84xHdx3XsiWOxVmkyV76bu4LceWkBjNx4ly7DsVeiZ
Q0skGpwuYP6J7ZV9ifceEukg/kHu7vqULr2fEQt/GxAcyuNcm3CH58fMqJ4c0qxSU9lAa9gvIfJt
6tlWMb11N1i3PUaJXPN60qpNVaqP13/H8tL+/hmCt00qgTKIhXOMtXsHjMI5N/yhmfCAlnXQLu+g
fy3ZghMVidHbVgVLk/k6JTv0IxbJlsW7RobrXt5Avw0J91rPiaq27TCznR4S9AenPjbF9VlbPv5/
r54oR0EiAvW8Ai/0kgF/or3Y7L7M71P1zuT7St308ceYjKvrRhcvnic2hRNHa5CxNmK45BAVz5YH
jqSEBEob39SEraBr8dzrst4Q2VTOu+TkBIp1t+HIKeHC4e2N+j53kQ/40mn9e7Xmn3BiwmlKW69m
E4qhrbSqfbTs+GZk9brqnfX1CRQ7Xf45UH/bmjfDia0JKLVhKC3cDJL7Rv8rN18c57WPKh9Cz77H
v3dAqY1/UGsDKiXJ7Veyz0TctlPHHYWSED/W2gaqWKr3UkQr0kpGuLhesx4u2pHRf6ULAwQ1EsDB
kOM8mk4dpI94lASSuDXHg4sgfWJh3uUnU+hGlp7lMU4nq7rx2q3JAos/E2VdJqtY243159oD/l6x
E3NClDS6ymttp8exa/sj95Hou+4Si2H+5PtC+OMUrFKpjQkryeatkR0ikskSUxB52hN11DBZiRYi
j1Yd0vgHBEwdto8D/UsvuN9DMYSwR520A8sahmLpiT9AATqRHBUS5zKEe3VJNbO22xE7la7b+Gip
D4NMiECyHGLrAYFuW5K1mDBWjf5Tlw2S5V4eAponbMjUQdJRCKFcz7Nh9HDFMKotZJH91t3E0ycV
kf/x2d9GhKBpDcyDWv18ra62Y3ZAofYrPvv7+0LE7LS8bguG74/W2kpvclkDyGKoAsDu/5MkBJG6
JwzXAkySVj8S5dZJABHeOMAMXx+GbC2ESOJ4KE+4ZJ6meJVZACvjGicxsXjlQCvDjK2dG18Fj41Q
uuv7ElUCd1gp/U9SbCwodOjOHwwvheujWZ6036YEz+pUY0x7CzmHONuO5lvTfWsZCgUyVbrlSftt
RvCtwtGS3kHn67GOv9ksUOwdIevrI5FNmuBeeltkpLBxzeibPfp3aduD0ec2qsHM7X0povwejeBp
I5hibPVXosbzgUzt80Dpv7Iu6JOblesBTBSbTPOeKwNeVAjwJQljY+8Wd6y8k4o3LwUuNCOjiQ20
qyBFFoLv4OSMt9mA4AuhyWGjytZ98cJ5akBwZcebgKGKcBC2FSgoP1q2odDTTbunxnm06u9OR0PW
SfC2Sz59alPw6RLotyF1O360rXVR+BFZ684qr94+72+nVgSXRmEpIVqLkenKWzlusjyMunWqhZNM
Klg2HMGx56acqqY1EgVedMyb/rYsqzXVEtMn0Iu4Pqilu/rpoATPdpzWylmDQYH+Bbf0iNxOw0of
wh4kO7I+Hdm4hECqDXE9TB3GpenhmN7b/XYa7sjwhbz66YiEm1jRqrUxUnh4jZZ39L6NyNsG1ydt
eSCeB/Yt0Jag2Hp+t9RKdQDHH06E1gamivMnze03KW6Wjgtk4H+yJaY6WRvFgzbflqqbeKsa4Nzw
R0kj2HJM+Hc4YrZTKcZJh0gpP7r5RmvuXfML9wBIcv1/ujwhJLRxSqcxm7MyNPHV8k/oL0sWRDYC
IQBMQzO0WQILztGYfO39+hLIvi5s/BZdPQBb4D6ZM/A3rYqvHMmn8yPs9zaPSWzHszupW6V9tcmh
4h9pIgFCLJ3Ip1aEnW4ldpuBPosfY3bIyauaPiky/ivZRAkbPEVbZlGN2HrDuI6NQFaIX8w4ng5B
2NqWGpEOFC2YKELCMkvDmLwmwI4WfKfkB3PI1yA38F3nwxxuO/0u8X4Yxjq3ZE9k2TCF7c9qAKGd
GFuyBYijiddqdbzucNfjC5Cc5/EFnTytEc8PGF17HEyoNK+H5EHLXq9buT4M4MXOrUS4nk0shxUD
Lz1ja8ikEmXfF7a9ZqfA4HK8kXRAF7sbkEde//2LDm2ACwStwBBmEXEZYB2wXcorPPPy7lHNQH00
VB8R1yUBeHEYJ2aEYbBU00fbwKlVV4cqfYvA4HJ9HDIDQvBKRz0rE8zUsec4q5ofNvv23wzMP+Ak
FTK5Td90A0aQD6E2+WivvP79RXedgbYeaF8cNPmef7/TMuCvRtwhtDzIKp/aG/TbA57+36wI8UtX
XKTX6/kgRGPnoK16653hyk8dWfFSNhwhinldkXZJhOmKIXJdx89m8dyZpj/2X9l/uD6ASR1hCXzh
59M29g1xpgxhf1IcPzPhv0BsXZ+zxS3yrwngM85NgJWAptGEmK96SO34U/RWyeoDi957YkKIIrnT
RRRIRVwgv0+53/y4PgDZ14XNF6ELYRhGPPGb+AnoPCIJtLLPC1uvUiqz1AssgeJsCmMrTXUtutLJ
5Ag7L2oMvUod+Gxhb9w1e380ZMUo2QoLey/mXV7acyXcosGY3aOAzGSn0fIkgZMROhoAFIrJQXVs
gFqyMAgUw0kfEGmNYnEM2AAutNxAV+UIx3qJC2hOSYk8UZ75ZTr4dr9L7fs+QW9P6vlG2oUae3Ka
j8m6JdGe1+iy8PYg/fvKbjn5HcKGNPqmpHXH8Tuiw9is7fobICaf92cQ1ADtBRpyHS/w8w1ZZFFT
WF2fA1ukbT3wVpq1ZMcsTeapBWHHsGjKB6/t8uNk/IzZvVneGKoMIXNhA/1kAJmisREk1NoFEZdF
I73vxpq9EK6k24TF9g7ZHueGj7YnOVt+Ufec5fF/2bJA7wKq80v05UAcVaUMNIOg6oVubRGqoFLN
wdebb9t631LDZwoJ6pGj5Yg80fEhpXyrpcXeJNyPHD2oUwJA/CdlQUEgbRog9gV2ZxZNumjxrdCy
PCq8K1/i2vENu1kp2TMDlljLfjSu5KJzEUUEW0IUoV3lzuRg5YsLlWaP+NRgAfoj/RQE89fdc2lh
T0c1//3kpjCqNilLlJNf7DhajQl4jtBFigYUiZn5BBXXFDNnofIDmpgLokKE9NxqWVm+qMUPdeBB
rj2kIBNEb1xYsE8S0/1aKQ/s4mj0xTxe4L9LJ8pS3Rj5C7HZq9Wku44kEie9iJD48KkJYc+hWdE2
FRR/XqKGfRDF3bZRJMnTLJiY5YwMe2bZ0yBEe74yECwoLQX8ES8NUQP+5ha1ZAwLTnZmYP77ydKj
4KBrSsb4i55FPulvETXWQw82DdmZe1ncdNF8fTIU4X4Vo+iQEodgQaYHS0v2mtf4GZTnaFWHE7vJ
Ym2dQULIoMmm9TKfVJ8t1bnAkIJFDcLEM3++SP4JomOnY0nPXoypuEEPImlViULDgn/PGPuZ1BaQ
VRClns+lk3PNGquEvwxDtOkydANF/eR3igLYQm1FPquJxOKCe6ANFkBbJFkALhFJkVzFjZMsgsVC
QSej/jHIbt9LBmwVEmrQQYXkstjm63RQR8osi720zR9oYl51nnVzPfYsOCBa/sH+DDorwGHFSWtI
17AoMtmLheeu+uiHWvp63cJ8fgthBxbAwYfnCGizTOHwpZbZEbCHsxcInwZm2ft2+r2w6h2aUwOt
twPNXQ2j5O21PKrfNoXQQIbGoOjWwlE5pEFjPjXqc6oVgTVsro9t0Y4xc1SBNhVXqfnvJ9s373jr
dk0Lpwbaqh+mahVnQOP13OkgeCetIi0cFNDFRVOEAegyeJuFcJTULaXlSMnL1Jcot9BVDxBUqX6S
NWeO3R7unNirKjQcUQg9H5XSkkLxIi97SaybMWRM4nJLTn36eWFx9DiZWvCpZC+cgturskx+69jS
9N7lXP3CeUM7bO4fuBChrMZcV9BgkLw0fbJWElAR6dBR0jpJAJ9vyefeDcIM2wGM2IAyDHTRzueq
Mga0v6OL+gUtZ2FmgCLpDye5tayd6q0L+nHd3S5nDsHAAj4W7U0AsItcE7WdtxNkDtnLOMZBC5h3
KhnNZQiFvgRo4JF4cQFgF9HxncPatp8UDpyLubb6V0b3mQk6i+kPp3//9FjOTAlbZ+hT3lTc4S+5
7UMZpJS1kCzMlfY/0q6syU0mW/4iItihXgGppd7kRmq37ZcKL5/ZodiXX3+zeiZmREGI0NwXv3SY
o9rPkicTUEjoXALmzRm75wsTaGmioVmdvccZ7cHPDbKruso35mt5/rFrQE+Hq9mGgyBSImBbxWMj
N+075FRltjerA0QF7GrDyspQ0BnBvV6IEsOr4Tfs1S1TA82oRP0UvlPaq6/VkINn0I7YRqZ6aQUi
ihx/DWdHhsy7kLWAOms3VbREw3jVGB4B2KrWvXvXfG5CuFhsOZR6BfwQFyP0s+G81YG+NQLhYqFS
MpZNgM+zz12bJne3VSF+RIcKF1XmvMQLdzAHK/bQlPZFadkOsly1vrt7gmYGhEMBFdu2g8aMfamH
HMwVyLjdW7MVRiB4gZVmKDqiDfsyFLUHtI6TOsnUO0hJbyz18vrl/gSCDbBjgRVAbICIkl4GM5qd
vefj05iHiaONSHir92/auRlhR41DX4yKZmXv6kMZDh4Y9DfGsdxTgMmhVQgZVkScSJXMz542qvJU
9SR5R8OxYx86eQuBsDJRMMBTkTji8PTEJTcoTbRWSt6N9IRGsVj5EbXn27tqeUvhwQBRDERxeGOI
+J7ntVJkid0lWIsGLbduobtNuGMkufuemtsRzl+s0HQkAexQgzjsZxQT5/ZAVhZjNhBhMWzI7rF6
hAE2IFAedFeJ7i3KEs7kxC9ByPjAHxZWIwlKbVQ6s79obIdY2bMnZeOIL9YbFkAPj+3CXwxT7D7K
bFIMdtoPF731msALrF1fbXili2mamxDPHkKtODdjmFBQmTuRZCMoXmwn4fPCmYsbagV2j89T5bH9
S2N0H7DH4u6+DW4FVyxcURnJJrEfMDUSsKGMsBI9SnLq9Ojov72Z1obB41CUNnFTLToBB3mq60ib
usv41pnHjr7T8aMNN/bTsgUYTwWuKPSy8jbTRU9WDvPUtHsVpAflbuyNp6wrXT1pvkxtszP13pUk
utdH/W+B9jBZ2npxl8XbT/tg7UX4aEDESbjw83IKYrvM1DPYisEFqnigvknH0UUNz+31Rxa+dONz
1AQu2HuogQcnOpiN327d08vJ5tOA2TbQrYr+NH4qrlyYtAwRAcaderaKwG3GDnRDqWehxy8fDreX
dbn5YUlBxKkSOGVExIiW6IOQw3JUz8YH1NjkOwnJQa88/zw3fzWQqVf0PmX4vNYPO0D5w6bcOL3r
Wwb7BYRlYLhfYNIMaNnYdmlgBKAF6vvCKdA6TqOdTtAPsQNWmJn7vLccttmDsbybMLgry0JJgE59
oqXgRTvX8mM1vfTBkx29/Q/Lg0AZw4M0EPJ38/lDg2fZQm9YPUe100HncvJuf39lo6mQNCJ47UB8
jEB2/n0QpdCAwWdHVWPXlIf0qS4P1lbmcWWeeJCsYHGAHF2wrOtU0sJIy/WzVPXHSOqeI214Kctp
f3ss/LfOYktwevPebnApIb+kiX5/UoVyo8iVDpTY91Y/GtrfBi04lJxqdZ+WQCTJW83LK4cHiCEQ
NMo4puhsElenmXIw7mvGuYhCt1LfhvLutwPLoqu4ChBoooQh7LCpsqqhpKF5rsO3vpuc4kcFTCcz
LrdnbmUcuG/BxIUbj9hQDpjvAkObLKtIJePckb0qudrGKLY+L4wiUUmJrC0+X8tvBtIvybRRe1gz
oHGKPc5gsuSZr0oSVTKlxtmsCuePlWyVAlY2ME/5fWqnIq4U1zkhtKvyNjXPyfBeRRQcEYpHrI23
b2UQUEPEFgYXIVgERElukk0oVBWDeQYDnEMKNw3+3L3K4CVG7I1ar4yqGP8BV3fxqOaQ5OxL66wr
+zb09HTjJl4ZAJIg8D1kiMGBZ0G4S3JV7rUQubxzhmYc1BV3d8pP4HCDdhXNQrhEYASrMR+A2ZIy
HSDIftaoV+dumd6bc59/f+EIUjxUKfIJZ1l5av5Ji437aXnXaoSjT/g5ViFhI8x/TvraakyFnvss
cqBs8EqG+tXqflj6hqu23K5zQ/zvVwutV3bYmSoMxcGueJQGSIHc3klrI4EMENTPTCjxLLJ4g2qF
XVCmQJ2Q3AXpqam/B52j1PK9ERLn04ANhBgg1FjQBDVo2IY4Mgsuk+7m9CnUNyK95Y7l30fJTYVA
HeRPhYlK2aCWddsEF2QGk+4QbxGRrX0fXhWyOEiE4GALG9buMUmFFgUXcOP5RjM8JhCO3FiLDRvi
ps3BywOVS9iAnIXdy3tibe3bpQVA0xHPQ+kRpxpu8Xw7kSwmUk4U+9x4AF83W7uV3/7zZ3v+eb7Z
rnarpkZ5iKSIfQblfq8OrpbJrgbmUc1yqQYJz/vDPdiDN6JBO5qfRGE4TRCxslMjcg5ye282ZL9x
j/P/vxjP1feF8ZiQLKlzkDefxwnExh5tX+T737v5EMT3ekwzTUlgAiI5UuMw9Xj7fPP/Lw6B4Hxz
8jMN6vBCyEqnoQ4mK5HOKvRoClBOJ8XBDg49fSV0ixB6bXdd21Lnyz9ESVoNI2zZtY+0MMm34AIr
BgBhgYgixH85Ia84GAts/Uwy6Nn+Cv55tPmyu08gSsU8WgOWE2LTYk1QDvTOMqyGnuvHQie7SbtT
ZvXTqb02wEd4dUIqoCrqitYQso6Th6C1Hotub2RepXqm2hyotkWDubKDZwMSTogpDWlqJhhQash/
wqQ9RGF2GNP0n9u7bG1hdIAOFEwf57wTDkoLaesqyjCsOH0D44e5kbtd/TzBvYUaEIpNYgUdSn8R
wAKMnsP6e46G//zuuh9iDaCLwPYkK+CUFjdWHyl1ado5PVcdkFL7Ur3bq9URz8rArCLbuUx9RXo7
tmZNjLMGnnnFBfHv7flfW2ZESjzhDAbaRZ6zKwA8CJipn9Mgf0309FnV2oegJPdW/XlIdmVGPOBh
VfQtwkNw+3jyb3mrK3Hpi8w/LyQ5DSMEhw8C3HMOGsgyStzJit3AwEO1RVq4Ol9gDMBtBVUntKfN
j2EDhqq4iGMDTYnTLzkhLzU6g5o4vtuNxoAgowf0GiByi6plx5rWKvvEPCtd49bFvk+3BEVXB0KQ
4eKVGY6kmg8EXBkRA6UTNtY0eSUrwV+6gy7D7d21dvxA8PgfI8IbpctZqvcdjOgmcWr7LbuT3f9f
of6VASGqZDEkAYMABtoRjOLgqf0fHAV4CP8dgeC9yXWB7g0+TWAv88iLRe6PZzjnmYrLCeVpZG2F
DSWDdVsPqaWdtWI6Qop5N7GNyHtlpWcWhJVW9a6l8O20M5U+xhra44f77xBcrhCuRnsDinxizgVe
BVPlJjLPAR2OEjimC87l3d2/lwykJ9BFASAjdDeEvaTWETj3oFVyZuGzftK3OjNXtiqgm3iCIGwI
f1AEoGdmTYdOzc1zH3+1T5L2cfdJQFbFRlIbUC5choIDEhZKkfct9hHSxdqPaPx1+/N8DQVnzYK8
IHKDwAuRhfsRaCRLJyZJZ/OHaXSuAn15BvXVgmzV1Zdds0CJqQqea1yA4JsUQ41CsdJpMlrpLEfT
Tu53ef4kl6/R8BApiWtBaAAJcXtLZ3tlCwN+CQwmSAKhPCnKBk1qJUtlMpFzH3yUprHTGTukwd2B
IBBjV0aEJQo0eYoDbiQ3TsU+vRsbC35iTBwgkVzIe7F/R02WwgkMv2craV/0tnpJQnkHXcQXkMhu
hMwruwF5cIiSQMmZR818r1/5inElEYNNKT2T0tNaR/pntB6iLRgmP2/ClgPCAoAhAHmgbijmC5O+
SqaopeQ8oSvfIr9M06fpUfsaK1uw+5XV52cGlFGQ0dBssR4jm5BuwAuG6KAbHyoEa0qFZrlafbh9
hpY3AGiXTc5uCupOuPDCTazVQ1jpdGwuoVk7fg/9ifu/r0PzDGEs4OGL1BgI1o2p6LLmkmt/sgeD
/b7/89CJ55U/k6BYKjyFbRFYw5Db9YUMX+zQVYr/5/eFl5CyqdCqGt8PbNd6Z1/v/fWmhdsd847f
jwCNb+mrLduTaZgGSoL3UT5Wxr6+F6gDEW4IG2GnAk6L/Kfw40lGgZuyourSHSwz25Fqi0lquXk+
YwCEArqC1K2IF5DUkSKnnpUX4PhJuJPp3WnJ+fcFB7qRA5PqkGcCMVDykjlRXm4YWB4yzDxoG5AT
RApdFWuAdqIEk5037FIQ9rNpodzd8Y4E/cftdV5eTXg1+C0INCbqNGKcHKJXQc67tL7U/fdE19wR
SGMKVEJWblW1livy+T6ZFmjvCHBmwiVIqirsDdbgOHcPJXHKLarHre8L10VUd1KkNfg+dM8Hy4n+
3J6orc8LB2Iw7NZK+7q5SCg0Gz9GY6uXe8UAYJE60BQG6gGQqZ2fOLOvWUltublkYESvjkq/VTBZ
MwAPAe1DnydCTCAVOdSKprFOL3H2rdnl3fe7J8jCaUO9F50SqFkL8z+Z9mhmjMWX1vZqyEhsvAYr
52H2eWH+o0CCm1Xg815q/CiPefv//Pn8eb268NKs1qjU4/sq6GZ+Mjvc356etd9vELhMJu49rnQ8
//44Kuo0SUl8ScOdPj4odDeoG0nOZdIWyDjoquF8yeinFZMrLcnsYJLjGMC4ix0VblOFbhODwNm2
gDTKnX6rfXdlRwGdCjA3bimu1C4sud4VaTXZYXyRexkiP8equ9yetKUBSO3x8jTiIa6dLpyJvqbo
gZUMtNEmb9TRm7sjsfnnufmrNR+jJEY2CZ+f4mFvDKNTQL01ks2Npd8ahTBNOPF1gexFfimdIvam
LUpjvvPnjt98FMLJmEDUiGgJn0/10TH0r9JubL8BUXy3u4RULcr4CMjg8qPgOp8sAAxBlBGlw6Uq
oBOWQuJq4ylamSZeSESjKNKOSzBTkZqW0apDezFdvX1L1fPdewntEqizynAJkEEQVqGWJs3uMrm/
KNFzkRE3DPL715lHLICFQEV3iVNCyaQax5qMlyh6DB5CcnfqkUcs//284FCG8RCEQYfPq+ZHm13M
3e354eMXthFAXridTEijY6GF9a3YWEqGWcgXsPJLj4WsZA7yaTagTk21SWAqrjUqxSpgkADqQuMP
YYvg/+kpgrus1KZLqRy/pMrh9lDEE/H5dbh3ho5kLTDOwrVhKmM/xaycLnY22icw8jNfkdL6wSzl
TnLShJbubYPL4WAoNthceBEfvHvC3LW2NaEbJOr98Fth74JyI1u7HM/888LbEQKfH8cVPq+NUI9v
vqk62pr34VaFaWsUwrQlclgpgQEzne4y24Eg9v9vlrj9q+sWAUdA6gjfzwlq7eNTnW5EFeIWhmcJ
fDDOHqDO6NETS7sKRQjfDX3nK+VFIZ4t45C/3T2GaxNiuiXQQimpkEP1FRXKOO4WG+3KEnA5DDT1
EH4MRScwJlpbJlrW+a38YOfPZKuuu/Z9gCVQGeFoBEBH50vQSpVSNFEIaTtgrzj+6v7pAQzks5NQ
w2lQhHOtgrDJ1hIoRPLWxQgdx9nv2/MvZjmwxKgdIVjHw68D5SXs0Sbq6sgARsM32FGi6DWFsuIR
b10iXW4bWpkp9Cpytjt4s1yIaT5TQB+nONHQN4xMhwaesuF6bH2e//3qLCSWPZKR4fN9+iH1P/R7
qRc+5+nq5/Ojcv39Meryvsf3Zfm7Uvmxf3t2Vm4kYCiQ+EWanTcwC96yZBq1PSZ564Me5kfJ6r3V
S47UWnuIK2z4HSuHemZKePYyLdNQscig7V3ule4PxPCKNtiwsTUcYdsWRleYkGttfSX0KFRe0x0p
IdS5EcKI/vnnmvx30sS7A/IjUYV2/NYfqt6JCskBN5AzGbUbR3+V8thEW8NaOyxw9PhCoXVi0T84
mqye2qCKfRZY9IdiD6MFlvlEh4Q0HZ+GuBwfU6VPt0geFoBtDJSTYQD59y+eO2E6JRYD5MGs2K+q
RD8p1WhSvCa5BXqOHoI1FvnbN2G7p6lZPjNMPRRCpWasncE2+71UtRAIpPGUQ6GlzvaVYQUb78Qn
NvDa18EPhL8qI2MOlxDAeeG9JmmZpXGYJX7ZsPLBQkdq5JiNYj6yvNd2owom2MbWQZ1YDu2htNH0
mypKsIeCzHcANuV/unSC1pbEpJccIbsTpyQBFDQr/7l9yla2/uxnCre1gt4jWqLvxa/H8LXV838k
KH2onXW8bWblLoJ4FG5tMGFB+M0WzMRxM5BRxS2hvlnK7m6hLUy2BaEa3ogLhAwRHcspagxzqNTK
b/YSvRDm3//rUZpFWxOaE5YV4FBVslKvy8pPO9dIPWNLtnNtdlBvhEeBRxNxj3DVZX1nyWWX1L4e
PcWHNvsfJv/688L1RuPaKLQanx+Ni5F9lBs5gZVfzzldeF0AaIhF3+WYRVITSXLtV5pnx7vA2khT
bnxfrASVtZRHIcX3+8TTqdNv+BMrJ+D651vCQc2biBU9CGN8va6PaQsRRtK442TdHTAo8BZlC3En
ctLmZ5Ht6rWMy2psCtmo/Nw4TFB5nio/MiqXxL9u79XPLI9w8aASZOqgFDHRpygWTXONmmWgNLmP
X6O5dmNrrpKbiUuKVN2HUkRcBtKnXYqb6ykkeeWZ6QA1afTJx38Apa/OVjh81+iY/Z3GKD5BRKO/
FGUYPShdYJ/K2Br2dYwXRQ6GTHWGSrO2LveVFUE1g/fV8zgXZeq5Y9FLmS4Hdp76Xdsf9XRUD2Ua
TV5FtW+352rNEBovUf4FikcD8G1uSM+KzCJRnfo1y7svIyOQYCdK8jYpbKtJYeX5x6oDTKkDdrqk
d9DsIY0yJuV+Mhza5Biw5y56G9lGFLdyVDiyA+ky3nEBXdH5gJDNh2xnZuU+i54Ve59stQ6vTdj1
94WbpIQepGkX+H5cvqnkpYxf7WTjOG4NQXjYtRKa9FoEEzKU6U9m5d1e8qW/gpYUhA0gbIDLYogY
GOgjq2FjaoMf6Y6qf0dlUVZ3Qfhr+nPbznIYvPUFyHX0V2k8uzhfiWaKMssAcYxfxIdol1Qbt8nK
5wHcQp87EHQaijjCQtRqGdm1Xk/+0P4ND9W9LQNQvuAuCx5SAKWxl4R9NHRGl8gB6fwaCgjaR343
OPNfBsAWBJwp8jMLf6ADaaFppL3f139U60/q3j37WGNMDVpUgb8WP1+NE+py0ohkSUDd5AGs9hsG
lgcBOH7u8gIVhpqBJuzS3kog4m6Vg28khhNUvi2faXZvHy8mSQd5HaBCwJHjXZXneyhFk1ZslZHh
NxD2xP3XbGRDl3cSVP1AOYP0GMhSUBCaf39q0xDNP5npG8+1/NVm6S4hxc5QPm4vxgI/wseBAA6n
AVPGPRzBDtVpE5aR5Vehr/wGj7Ok76u/3fgHXECHoNjwvFeOBqxxoiFE1Muae5+HSGKOsNaGYCz1
i/x/WBYMBnVrFNLwyIoJiCkgdiEPeeOnium8kPJeBl9MF76PqgeqOECOiN5gB+WRKgybxgew2VV3
UGLa2Lz8cph7CLyIhk1lq2hzB0R2vh5gGbIi9CY3vhn2gE6emuhUF0/2u/SVJdPu9uKvrMbMlrDH
8kwKSUthSyqQzIpcqbwXCMqnCywTgD8QHhKKogH6IOnmWE+Nb8ivba0d7KRzBksBjcmWLtDaWJC8
Bk8OYNK8p1GYtyrNEMJUyGz9bMyHwHq4f6oQHuHiImikQqJ8/vkAAasUxAnPEDittTPru/10gHau
vi8sRaGEAHHRuPXz6UmK3dTaAF6vbSu4t2jbQSSwTCwypkF8qks6P9b/KcbvdfiHVb9S+Uc2/DWU
LcmhBfUiX3bA64HbgUMCLh5+Q1/500Yn9RPYD1ufDMTJ9Z0cH+q3EWySjfxhpi5Jj3n6yH6VpctG
t6denJ3Rq4v4DS2bt9dt0Yks/hRhXxQFIa0qaa0/Wgwy36+d9GOMfsTSa5JyxQej8afwpEaX22ZX
niAcYFBVAEYKt1IkJgUlu1ZlSYhr6Fv9A2gEYAZuG1hbT3AHor6BTcMLTvMZHpisSTrI7nzLanZl
dKhIdeymylX1Q0aifWF/v21vdUAGx6WD+IH3oMztyXYZpbVCap8axqmSqDew8b27m36DrxbCC2Qj
QJvAb8G5mX6I81JlCL/AJCCxB2kL3cv/v3i7oo8Tnhk8TCQ7BNdAn0BPIAW08uXquQ5Nrx+/tPaz
yU5N2ezvnzGA5IjJa2kcYjgfSs502gaqisA+LLXdpBeqE459CWFLa4vqlC+2MCrQEvKmZKRa4HAK
pgxqFGY09K3fgzHqW54M9U4JPwraa55aBluk4CtzyEFhKgpdqPvDaZgPzARIwspA4+VLJTCTEVjB
H231EE6gjLs7YsLcYTt8dorgORQc6TC2Qr2beMI02KVN43a24dxepJVXw/4sN6MMichD7DurFRpl
4Wg1Pi0oHiYvrLY6nfiOEtcG+DPsA2zopQQ5idN4KKS895sg24P3zrHi4VXu4kM3klNiFS+mVpaO
HMgb229tZMDvATv2yVgojixFH0zQqXbrJ9Zw+C6Z93JU4KQihPrkqFTRDiqCQJV+qPSpGDo/+SuF
e3kLzbpy3yASh8g5Yiig8WXhIlDlYIQ2x9T5A9Ucq/0GuWM3GJX7l5+HUMh8AmfOe5LmW7kaGtpp
DKnJ6Kvya/p5794CqhituHgF0Oe2gJjzzk2bodTpd13yBJ/uCXm4jVd9OUtzE4JX0ha1TWvc9yCH
7N2psA/QBX+BjtIG8kDlt/t8E3OANFIxWGkEzSKasi0HfdTSOvJTWhcQ/xo6MMJT3bWm9tUixVFX
vgVl7dVqsLMrM3guaTL+DKI4/2VDZmFPErN3BtCOPNBW+wkWGfCBFLnutbkd7Emqb2Gtlo8jOEWx
mhwPjQqV6H4Eatrr4xREfhRnD4FeubbykE/jsbOHowmnHRjH20u9UvGARdzxnH2OpxGFjdR2ZUpA
2Bn7SSorrq4kTqE+O17DiBfLrN9ZadA7qkQ0L7ZN4IwC7XdV6gM8kKTb9U3UbrgHy9PPKfA4d6CO
7O/iXpPiMh5ZJ4d+Xh8LlyXH2+Nd+byNfQ06D2A64cgJw831KVLkMGV+2f9M0e366/bnl9saF9fV
5wXnBuT3LKwZPp9ELo2JG5u9Z27dMMtHEwUqlMDRpGLyFlThhsG+6ahdd8VZ1r0iZx4Y3jwjPjTq
xhldztXcjvCI6UPCMqmFHas69wxiEH9uT9bK9/nZBGAUHM8IT4RxEDNLkTdLonPz2zSfEGrd/vzK
NOHyQjBtA7i77NRtY6uXO5TckSuzv5vyuI+/SGH1gFfrbg8TnQRIQqDvHzsWmk/zuzgoE3uMspb6
tfQlb/fBtDfju08FKLKQUga8CRACNLnOTaiFRgaGOO4cDDv2q9iC6aysxOzzwm2s53pZqASfl8oP
+xdrNnInK6EMLhnOfWcBYssP3/znT3WJsiY6Kf04fh9TlHLlXZk8FfTR7l/CRnNSRd411S9ibpXg
lx4fCAbgvnyyw5oLyoRwUvuptJLEN0BBPbHhA+S6jRP2duUkjfaWa7V3e9OtBJA8GY90PPQGVwJI
VWUsgxx77EM+0xnrp4klbkgOXWh4+vDR2ntdeoEmnKepjylI5nPlGyGgEzY8FLej0VWzb7d/0HJp
eZ8LlNKR8UGDpli3STIw0Uy0SyBjvq+DQ7CVtlreePPvC5dECQ5WIidt4jflW1LnTt2WTrLJvbw1
CmEDscQgCXgpEj+IjB0rfyqb4gYb49CFMHHIRjMwxjrxR9utiuOgPlhbcNfVQYCkkQehCEPEQxxo
yB9l1Zj43Z/Y3hNlIxGzOoKrzwuHuEb4S1KQiPnIUnXATIMFcouhasFjD65dDskAPSO2FDwVYR16
w0wDU9ITPxofe8Kcxthn3TP+tfRDniVekrtW+6ZP3wa6xW+5cpTBB8SbpeHHIePEh3+VmckNdTAq
myW+Sp6NZB9NmWsheJNP6PXZiEBWTXGvmicoUF0TTOlqh/KkXmKhmBdQr00cSg8JdVh3dw1aw73+
X0OCu9CqRpnrDIZ05c1mL/Xx/rNvck+B04kjryXu6b7qSrVJP89+m+z7jQ23Ok2mhuVAoxtSEvzv
VytS9Q1awo0q8SXNhS679Kr9hFJjvqU8ubavkY1C2UVB0QUVtrkZM9JLlup4PMbBs4indg4IK25P
1OpI/mtiUUUvlEztTDP2g3yH1S7UNztyO7pLN4PqpVOCFb+yJDzkMR1pH5ok9oniNPE+7fYjRGnb
uz23uRXhKqhYXdp5Z8c+SIz73im2Sumro0DiBikOQD7RETdfkkS2e0k2w8Snk6shJz44eXY0ig0H
bnXhAdJD4hegfTQYza2AW7wA4sHAqkBr3Ay+WsMRjH+3V37tTgZdISf1B6gKpuY2EO+02miw3Iek
mhLtuy3k8NpMXX9fGENeoUV0Uurcn8i7AQLgCGWEAP0aCZGc2yP5TMsJoS64VJG6RqYcJJzidLEs
o5FlB4Ufp2HtWL3+PQ1t6OeorszQwdEWBxPIvUQLH3LWOE2pO7UW72rr3gZDvBFoTIWqN64cZHnF
BG+U6oltxii1q3RXWXt7yxde2RZwhMHAgjQ1+mxFopckGdqyNLLMV1P2yij9nZDmmA3R/WeI97NZ
yK1xDIfo1atZDVR5XMNM+PunsYWnWdl3s6/zv1/dndFUVehSrTI/VL8klr/VErH1eWFbawPAUxUS
+T6ZPsjOTN9v77W1JQBLANwAeJSg5xZ+fQ99t2Bs6tg3WrgaF8m43NvFyzfRtQVhABPa2NS65Bb0
Xabv+o/bA1g5lrPPC8cy6bQoakrgS0l5qIdd072YRuxVhblxKFfyOegLQioTdQ6gscX8dtVMtpHU
ceybzXM8hMdcYl4PofMIqlmZj5b7/8Ue5FA4DkVDh7LwJNcd9DwGLYr9MgsdEBs/WsmHOnyRzB1l
R7Xfyh6tbTOcdKiiQcEGdQ8h8o3HJDOGKQRcNt5TB5CX26u0ts2Ag+AKVoAeLR6AQJG7bOhSvPwZ
83L7qc7fJvV828baTsADxnNf3LkQAbV1zfQqBHWKz6zGZVBppt0FIHE3SSTvtqXlaDjnJ7AKvC+d
Y0rnR77TK4IwBs+ZmlQPav7eqgpERP7eNrJckbkRYQOMZtVAthmeDFDhbqpd9GIr87w1DCHgowOV
an2AhbTrkRM6EeKaBdvId2wZERwMs65zMw/g82nVIWTHqXiStyjOV00AJASihk+eV8ETU8ZgAiUP
lsOS9tOkOD3oRoh6d/SN5bgyos7XfAgIQ90LRvr4Iwr/VHQjv70+CMRF/AgiiSbM0xTrRikPmCdJ
TdwqK0GYAkBEs+XvrSRw+Dj+Y0dsAECc0kKKAW5r8y1uHT3x8vJhaPb2vrfc+gNy1OpWB8AKvGdu
UlgfQ+2mCDwMsR/ltROPIZp+jl32LCGrCoxEoexTkHMnzd3XwdyqsGDa0E9NP8Bqx7kWPTYerNTR
74d8IImHRmcQYEJNciFdNlaNFTSFhOnsA2egr0r4+/5rANKlBMElh1CLJVxJr4o2jKQUoVnoKPQL
DTcus7V7BpUnPDJArAAZKqzORHsk2OMy8yX2SInk2Xn7cHsI/Kaau7M67kg4SQroiHA7CxYGa1Qn
CLinftt4qZ66dvzMmscpjlwS3T8YXuZCnhihOIpbQpycZegkMVkf+IFS7LTwyZrMjcGsTNfMgjAY
Ekxj2kiwULxW2o5Z+9tzJTxiqBihiRO1RjwvaAxZQO4Iyespruh0Gqoscntm7Kw8eyYs/t1mW5os
wpWzsMWHeuW5kiLXNEqQd5HYdLK1+qGrBt+8V6nj32ZMjIYn1tGQNzcjsaDSosScTtBcUwFrb9x0
sHOnrPqfd88dIlnUnIDa/RT7nRtCTU+ZRjpKJ019nthHUr1qzc863jowYuqMD8hGizKYx0CRh6BC
eP61sknKtm+kk1yoiDYHZwIqjkxPuVE4ela5cafkXlUNxnMo0fqAuly7sztpKyMueKT/+hkIalBd
ByRsQdMoDWOhp1kmnaZWQfF+FxS7LqKORM8o6Dms3NiZK7sFMRSw6RzeYYPPZj67iWFKsqJi1FH6
GNuPKn1vt4gzN0yIWs2kjCQDiBXpxORXKfmmmg+1fl+W4N+T9p9RiFDTtM1aQ6966ZSm+x7dXVu5
za0hCK8OKC9wZivMUpcU0HluHdKkjrolvr629BCChMgU6hPIpQlHSpeLTMokm54a7Xdop65CvvTN
UZGeCLiF7eBOhMrnpIHJFJkovEPwsAVXNI9DVQuISk/99D1CuqustuT/PqGRV2/EwoTgi45Sx1o1
hgloqwAMlWlfkz5/7GMjPEkpyw71CBRf0hRV5UCV4ItKgsQZ2vGnNhiexMAITTW/iEDSNdntnf7l
v38b2nLQPw90p5gGqbSY6QGl9JROT4X1PA0ZuM22ArCVix9YFnS+IQWL6qMtHq8KzBn1KNunMThN
xwt90qqNNAiw5zii4iRf2RBfxy4sIr1Gq+ZJHWzlNKZj4uadPLqsJwGoONXUyQb2G9Aqsu9srf9W
mGWxqwfNOiKlyjwQZnwPo1h1gaIN0UJpWJ5SKzIafQrTNUoSe11mdOA6rrVHNc7YoZTV9hjkneQC
9VmFTqNa3QMawQqEzDjikLiSW8eWW9PR0yA8GhH6XksNmdox61DWQ6fgoUlZCUBhhB5rI/phdaay
G9ou90DuZHooRjqpqfVe3dqSp/OOjcAtFaegst+bpmOPXQGe8CF02ETcTE6r1yQOJGcMCsAhqxwn
tIMSoBbpppOoSu0wRWNO1g7Vcx8r2bPaW/1BHiL5ISZmAXkfkrlFS6QXNJx9K3ML4tmFPWTfaqjZ
yZD8SQsvDZSxceqxkh7KiTW7TouNXZOE7AuUgbWDFhnWRxaE2gMB35Y3tlHz2Fc0eswLM31RWql5
lGyk3uUsAjeBJdenMLQUV+lY4I6tET9EkvUVDCjaI+0taHepVv6oT3V8SIhRPbSZzHYkLOtXtGkp
Xq1F5r7IQHEwRoS6ETVStyxzzGdmNl4u4SWmyJ/sKlPL972Ry/vGkgZvsrPJG4agfy6aUH+MNJO5
Qaskh0GlbDckrXqcQlN2oNdKjlk6qN5I9NAd2TB4Q9UaTgiP75mNVYsFavtnakN3Y9B780Ge5PZi
SxJzkFWkp8qK6b5HI9mpBg+bA9aHyEkZKx2spOLpsoQSq0FfNdqku5omlVOB2dVVQll+v+04CA4q
P+DoZOFyx7xjAw7E/GlLTVLWEUBDpyEy3JDaXkLHB5CWPncUDFhpomw93SuvBAzikCMbgpdUzEgq
ShMAWNaYpziynVSaLrokv0DB4u/tca2aAT4GOXfdxOkUngmZjTHggNQ8qXqJ1nhF/daqWvNQqAY7
/A+W0E2DUqgKqRVDePZ6uUzqYlTNUx03jkW1PRmtfV9uzdvqJQn/A30beP4WGDCgtKKugQ7YCU2y
rhUmgdsrmad0w9e4VT9uD2ntjf0/0r5rx3Gd6faJBCiHWwXbHdV2z/SEG2GiKFKJCpTEpz9LvfGf
bcuChd7fzQ5oQGWmYrFq1Voz9A8YAICLrrg5M9eqEVGmSeyBQdGHy34wc/ak6FAmLd1qzyYWavkW
ym3VQ6PKjymcCR+WT6U6z3om8i6J9e9u7ZfR7SFtfX2xSo3hyUqp8HW7ygOd0tDqN8qgKydpbmBE
99yM1bjCfAFGmXvSGpNYK/J7EJXswe8Rlp6FZyuCYyWzN/bd2ohABIXmJ/AMe6hgXp5c1xmoFGWP
RZLFnx6S0Q3N/sOQkFsCdQHqo9caQpNi670whiQuIfDTmeqjUwFAq/3mVhcRxdu4pFeOrAvKIJSx
ENuhKLIItcakTGhRaV4MqrZQkd0zs1BblFvUlFtmFuEWpYPIJyG9WDpxpoNnYgCByVYKe20znI9l
EdJ0hTG4/QQjWhFXw11R+8b4WA+hvtW4snZUzwwtGwPqnspRuDAEnvrBOQ7VyS5SvyIGgEJ/W2sD
A7Uxd0uvKu1OabIWyGlDeJ8Nhe47e3pIcGfePqyrZgB3BWwBhQdQI1xu7TbNES5B1iieZFDRl8II
FWXjMbTmTiFmOIsJAOB0RadGhr42XaljJOiCRDOhX1f3bkUDXTvdHsu80svAEx2EDjR/gXXG6/Fy
LInFRVk7qRcr+mM3/M0QzhnZfZNEXoaYU40Y9Df+N4vz0M9yG3rCaZ8QWPRavquR1Xbq42h9773O
H6oD0VG80cYNm6vb8GyUi7NrD4iZmwk2uVkErAR3WfFmg3+or4tdm/NgAKfp7VGuLuCszD2rgAB6
udgjqA6gEZ6QJEagJzUWphbxh+QbzX79Bzso1YJLBcBFVKQuZ3MSXcoKxfNivbXDUVo+r7+DR2uX
dBtAlDV/Pt8e2I0Ae+rLFjdNEUwxVEjz1Y3q626U9Vs0acsE+PtrzsPVBLw9XlpXexFV99xoxGjH
jWnEJTf3hWt/4sOIZbJOLZ0ioHByv2wJ93lG9h41ft+ezJWDDVD4zKZmoyUDRKWXk6mwIbW0rLBj
bXJavxBpBTYJOoQuV7aaK1c8MEyhU3AWTUVcu9iRjLVqXyH3FtvKFzkeUqhdVsw+ZPrPXpcbe3Ft
WAa0DmcMFMwt/RUqmG1ducSOvb6NWxXgHsNIzZ0wSbq/PYH/tEgt/AlWEMg1RGbIKS/9ieH1TM2s
AV1gblIdJ8XpA31MND9Lm6Bxny0hgno8KSIPCG8ibmeRYoPewlea+k+hiupLBuwB9Ai6RjuUXmv4
QCE0NGg088hZOjwg2ht3alGzMM/bPkjzoZY+grYusMzKCvGr/kxMG56SKuvf8lyrIzaR8m7gfX2X
kdz2W6+x97aZeo+EJ8gKWgJ8GJaXED9TSv4MIlnjRU9IH5RpMQV25jDk7aS1T/SOxEkFiZJp6NJI
r0mDIK0SUVpIEaQgCzsVTWLfQSHH9hvVFGFdkdS3raoMpNnLp5QOP8sCv8BFt8f9AFRc0OKuOqHo
kxwGAMHvDWT5Aih9SH9IG29fc9V46kTrPjqF91UaybAfK1w2qUXdB7dsyB4t8tXMxTw+pDnrEJWm
g/6Fpgdp7ujgq5XGHyykZ1A5cvsyygxF4HHqOvc10yiAKnjyUxXq5aDMUOPJMadjASHwT1pa6Q9t
aqmRoqApk+pM9Uk/Gnd1nVJgzxKMiDWGvCclxzLUbX7PB8yVwzzvE2s6pH8m0CnmZVLvIMwLtKKo
tTv8F8S1WJ8GfZ31YW6ggMZaI/XxmgNRgdty30kN26cdnwJhdnqYOwjknUT2AV42EK2raBdqkou/
/ego+zLJ7EA1Mve+ILX1JLhl3vMmH57tkZEg5YbzyJsmDxKTKgcmBu0N9H9gqtSNEdxzwtU+l3mT
bDjJlXvGA/kBGkuA1INAyOI2HSy3NovWtuIEDW9l/lnp/4ixDhPG/Hr4WQO6u3HeFq037+/jc4OL
y9QglqkoIGWNRRM3xbfR+Fkmzxk5WAbQdZXfqjIQ00bf3Zo7Obe5cF2Ip1K3Bz1+XMhDKsLG8q0P
cuK+DwvIV0h8zI0eV42eGe3BFmUlDqKSLhR4ISf1hqdaGwT6riDAAVTavFqXrp6luiFHe3RiYfzW
EiNyZOFPdr+1Piu3JggawK2G6goQKssNMeo9rjv0BsWstJRdIurqACpVAjK86ufY9+aDlxjGl9xE
M8Nke3pgDWoT5g0td2gErSFl77RHWnTuxwPlmTdirsUAsH4lQGINTM/HBPNruX6lioDDTW82Ia9O
sYP+SeROUdZeYkqBJ8/Lkc1j585fdCunUKuyaWSwKvsPFxy6nQEsASnJLCp9uZhKnys0BS4nTvlf
AcX5LvS2yNbWFvLcxCI0qOu8M0YPJkC44eZ+Nm7BvucNd3VxohCL9wQQhjhfl2MYaNLnmZ1bsZpX
3+wBoM+kAoYxydQ3q2kRldM0vO08zDVvBSLUWXseiQF01VyaTJFNZkRKN05dykMyyGGHVrUvap8D
zpg5v9upKsJEL5zI5QP4qDi07LoS2ASR6RUo+8z02e6twkedgwYyq7JdOrXqEy5jG1UvfYzExLxd
UTD1TnEpGjV5gzQ9tSvkMD2oFGaFdlfVJvWRrrQfUru1916GZt4Rt9JbJkkd2YrS78z0oBadJf0U
aV50BVb4f7yFkBdl47GjY3GHbOqIrORoRrhV1J1QHRmaxFVwDQhcxu0Inc3G2HK+G9O3xGvYo25M
eaK5sTNYIR2SLwPwDIBTpD7QyftmgrBPmX0QtPOPZwRTxqz+BoWiJb1PZVQ28AwmjELVfqqrN5vb
n1LqORtHam2/o8X+/9tZvCu8VOVjKS03HvBenwA+MeVWV8vKEwnKv/+aWGw/3cvdrEQWNG7rNx0y
5hZ8g/lKEI/d3uerfuhfO+/tq2cPTqeb0tJsMJSUv/W2hujkcyVebtt4j6GXx/dsMMunAze1KUfw
6cY1SNytDHTrtgKWqha8JtlvBqEqjJb7lJsHZmRPlKq+VXUhUNEbEcj6YHEvAK0ABb9l/K205YSX
YOvGQskDpdaCgrYhkMTRxnjXAg8LzbMzJBEYlSUq0RpJyXJlcGOVJWFS8vu8snyhmQe0An9rLPN3
R6dDJYc7R2YbuZG1ISIqQHSA9C+y2ot906mlIeo8n9czUNTAxN483R7duoW5EQb0AjMB0qVj1JtK
FhBWcWO7fFaHAnOITtkNBqe1A4bYA63lCEJmnbRLG2rSqQLBrRM3iU/Erks3ZmnZdPzuKc4NLE6w
pXh143YTsoj8mSrfCrdHD8HBch5V9uwmUY8c3OAdhl74vfXU108j6/x+q/10iTC7+hWLxeKFomSj
xDDV4lkdqU+JGyhmxKofdu8GJfmjJXtB/t5ev425XfaZsVFvtAa3QOwUVTzk9lubb4l2rQ9sZmCa
JZaBzzIu1w/YX1Po4KCI6chiDr5ytE2xwKzq2GqSr1aW/8C7+7Vrkl9Ud3/fHt/7Fl96m7l0BNmL
Obe+POXEUZPW0irEx73B1aBzcqi5yaS9c3uzP9i8zgLbTcvPeTYlcUvwaO1lV0a22iGFmKQl2FOU
Xy1IIQMAUkSYpQk5aEJHI4EchzCfnCKqPf3HNDU2CsmeF/WeTX3CVfVN2BYALVTJd2xyR7+pEwvZ
48KZwttjfG8Aux7jzLsJLXHzirYE2lhALRHHiXUGR9n/tUEm+igGWz84eq3tKlqwoAc7cMBlhdi9
a9xdXegVHtuTh/2sFEcHKat9QXpxHHhio4IpHeWbytDdSNteaYNp5n1DCSE5pAiP4Ehs9X5Ew8Be
Q7ohgPySEgDRwO/xSjcfvQJU3xSNey9J0ldRrXDjkVuopOb2xN+8LbmL9wtjOXw0PIMaFwwRKNst
Dk7adRbr8xZp0hIJCe79bCbtq4SAR9FVJ6djKFAmR9XtYoRbR01pAEsznj1Npr6eS+RBjK+Fyu5A
OiB8bvJH4v4lIht9xdg6CWuHDVRn0GuFfgbaHxeOzLa7nloWsuHKtFPNl8k93t4I740Oy5kAegy1
JDyUUE5anDS11upOJ5iJskAeKBiAFTXvkCRg5qtphPybWu1qw++yANh4udVWvTa6c+Pz38+CBzjQ
qamNzotpJflPj3f5jlP3g9oK/3hJJIvxwsAL5oq3fqRdKxsEcXEmAY60+sg2DrdncfVKO7OwGEfW
meVkaXjxqX0WFqwNlSL3nXIDKr02WzPnJDYuKJquoDIWIQpogXQndmv+SS+qewj9bphYd7z/2lg+
9upB05uyt5y4ArVQ3tvICNvyj1t3YAhnIjY1Go2jcl+KMpIk+3Z7Gtdi1rMBLqU8zM70CgpHGY9m
6qfGV8c+VkhPlulGjmXLjn657SQHWlLLMUjuBoL4Tvdc8VDfEvxde3POIATkP/AORIPppRWnJUqu
8NKN+7dKAkWEyj33DasMtwQB1vfFv4bm4Z6dIlpbtuiHwo2lGRgzk3t0e1m2vr/wQaSxW5F1+P7X
fqpmENFGHmft++iCm6nHkMu4IrVKXOloNqtcsNUnvV943XOnsP8QuaNNYRbzA/nEFYJCM0dipAwn
tITodnFKv3blRli7OgoNeHLQkqJcvkwxKDVJiS0MB1AQ3bcrUfiK0LcYrVaNoHrzzokOKsRFogS4
ohYBkwYjojxIo9t5dvjxxQZt6yxdACj2NU8HWMX0AtpDcZ1WO6P9kaTuxnKvnYs5Jp+xR3N6ZHH3
qlyFYmNFvDhVD57+E2+RiLJ7s5EHlm64szW/fGbq3dudnQwyGQpDDQ+15PRJAx132/ud8fofJgw1
SHBZzTfNVajqqZVbVsyLHXV6QUH5ZeqcjUt6ddVBgIFspjvrsS1W3WvtKdUs4cZERXKz8eWmWsWW
hYVHZFQ6eZPiwVkXELr0/wOGGgQmqDyCeAtQ0iXIk8h+YEWCXBiSVaP402QHne9vL8PqrgK3LdrS
wLV/hcBJam3Q7CKBCa7SgOUe7o0hV0OtqNSgaXqwYehsS+xqdX+BlQQVTRTjriSDhNWlpQHC+JhN
whfWQyUeRnfjubWWCDuPkRbXSGG6FbCUCNAsYvq9dHytf/HkocyfNWr7HtnYzqsRwMxQ4eB04g20
fP0MeFhx9CjgeZ7oHPE+EL+zIwqJBTqRhjWa7+Zt+1B6st1rOnfvEAk3nz6+mOe/YXGjIVXbupno
3djqBABbkiDK9nBV6z5n+jG3+IbTW1tHsF5ha2pItlx1gQoQ/0JRBEkPk7dRSbmfJUnYpNOG51uf
W1RvgbtEdyuyjJc3dQftFl0ksDOm5TPIWtBx2lQPnWfkvjDIS185P6pq/N4lVmC2xcakrp3xmVzl
/4wvzrjaQaai8jKACKX7RBt659FiI7BaaxFBaR8EysANAhO5BHgybiolaxw7ttQXr6xCmdwP41GX
MatQdy0ivR+iRPcCzU73nbZFzLoW1+HBDnZMpK4AMV1Mr+d2LRKrsA4Y9c6QxV/Ha3bSSsIi51sp
ybUU3bmtxWwyG6RBlfAApwA3FArR6r5LzU96KT91HSVgSKhQ0e13zqjuZYeo7PYBWVtLSDej/eV9
rMs4ANCXpNOpYsdkfGg/G93Gvbn1+cXg1ATaopTg86CQ8XcW/nH751+fNx1lERBTo+qGStmyNoJK
BTL644BXRv277IZgLA6W8ue2jesxwAaee2jtw5VwlQJsJgvpOQDnY+ZT6w7cvLc/f73XLj+/SADa
k16lzMPnoUr3rdS755RXjwogftyu726bWh0Jnq9Yb/0dJHnpNaghdVDJTnYsgeICNYbPft82cH13
YiwQPUF0DLQMHpiXBhTQUlml2QMuA8pGAmcrv4949Iv6wXC3XO3qYM5sLeaNVzKjIgUEXC/TGaQf
WluEJdcX5uVoFvElaZtuJDZGQ9sjccIS5LUtclaoC9v9n81c/dp4kKRHDwtSKOhJWvgcmTsdcUZq
x4Jq4N709nL4dHt1ILqC+b/M0aCzH0weuB7+YUu9XJ9UQS6wM6f0xa5U7kCayygPhV73YYfbug1G
q7fuUsOVUaEPzafBESSkgHDf1S2a9ARaN19GhVt3Ks+Ll7KsyS51mfmFZnR8rcpu2sODDSB2U6wT
ohl2EFqSH2rDBtGoRP8EV1sQS2To5fAT5NIipmo8Yij8vLZlizVMCLhFR5I88o6LfeXk4pCXeh66
NvjzjZa4Udk6dGcINvhSZeSe5QzqyM7Ys3vqiG9NY/91YP2h1XL1pbMbtit05kVAmX+TXO32TU4F
2IFZ/aj0ptyBmMt86NH4LvyEC+SmRDXF+WinsVW0LJDAVgYcklU7i9CfIwjRfKciWpDWRh+aPFGe
vakcHpmXsQgpfAGADgNN6gAqSpkNVWiDWvfVoGbu81ytgmrsE1/PCIm8hBq7CenRU9KTIiCCOW+J
Yle7hHbFwRSWsq+AXn2oObUDIHP1O+6YX2sUc4Ceck1/qmR6RG5ZBEoKRJXWAgPqNlrxoHD1ZzpA
/q5sFVToevkHvGS399DaCQev4wzlBuEm3O7lDnI6cFCZg5a+JMIC6yt7QJMnWn/Mz+7U7ktNbNwf
a/4dAAjcUMAMIF+1SCp2TqtZg2alLw4hu0Ipd0mbPuTOFvB01Qzaz9EDCuDkVSdo2oHBSZV2+mKO
Wg+OKPKIxY+H/uOAGSQnQBSFnleMCMXOy9kTkKsznAqNcJVb/TKtrvA7LdkIndb8CMibYAWCajjr
ixVqOr1Qe69VYn1CadOgfpNvpEAWewDoRLy+8OwG+Tqqe1fNk2XTlnqjt/mrRz8bxispvnr5q52F
yVYv92IosyH0CcNVwY4K1YNF9GBBVg1F+654RZkA6CXFd5zo9nZeswDS8Lk2igsRkftiQUxgEnrT
LV/jKldQct4KJLe+v7gQoXdlovsyKV9NGZnDoRw2EEJb319cgpCdG9Dhit+vjwc27rYSdotzMS8A
KPaxlwyE4IB5LfYS1/AE5kWVv1L3B0e+wKJQOcvM8MOLcG5lyc3XlmPZFFqdvyqeX/2yv/xvX1+c
OWa2blXYZf7au6Eco482RP8zR3MrMYD54GBbxjyCD1hfXBWvEukOGk4fbGO4+v5iiQ0t6VhukfzV
MaNGgJ8lQEXt9hStLvPZEBbLPEoF7NUguX/VzZ1Hwszda1vYr0WUuxzFssOEinzEhY5RMNcRvydq
GieTT1NgtXUSASUhD7eHtIjd/rGHl/EcSKnXdd/RtBRFQtHz1QKOFCxQYTruK+tPazG/NL42cute
vD6IAFmoBp5nqLBdJ3CYnhQ0Ad31a6P8yNrBN7uNd+KWgfnvZxnIvie5odcc26w52vyOD7vbE7b1
/XmPnH0fpcG0mkYc9UQeZHm3qb1zvccuJ2jhaauUctl7mKC0CGsjFN5z3ocfHgJ8+MxzbRnAu+gL
Z1sm1mCgAdw6gYcRqjBVsXFMVqYIctV436DKCb6aZfLRIWlVpEVqn/TmuT7YW8Ln19eqd/75ZcVM
1nVjlgyxc9XUz66p/PEceo9ALATD1N4VdGO2rk/k3B43Z4GRoYPe0uLQ5yDVQLCTTKc8JD8Ryosy
mLwNGyszBonMWWhy7jRAVvtyUxUZ0qetJdQTq1/GMTK2NFO2vr8ID3mTOXqu4PvEONXdi25srPg8
B2fvJbgONLqgfAFtbIDXkV+4/P0WnRlyclucyupoqGlzN2bNc+tZf5CR+8vH5r43O3K/mTq9Whq8
3EATgfQTthoq6oulIZpQJkn0/gQgiF+ZvoXWf9V5S8Xv2wdm1Q4EelDHAiTganiN0Y+Kq0IxO4NS
divCgoe1WfvH21auTj5GgbyJPhO2Iy+w5BVNxt7hBa0gYlLuwSKMl7RR726buNoHMDELmCPNjHa8
a40ZXeuJNvL2xBRXBuhbmIg3beyFVRtAYQNAAdwvaAUv9wIVbm67gwk1qGRfdIe3D48AsscGUrkA
Bc6Mnpdfd9u6pspUTCeoeYtdyqP/6fNLYhhFCNHmEp8f3Edt39OPhqEa8of//volKQwtE8NuBD7f
Kbs0ssyPLy8+P6O4kFPHY2Ax9XleQ+DO1qeTeNSqg9jC4K1s0IvPLyLEXLcTkTj4/MQi130y6VOm
fHzzoOQGiD0a1tBluKyF2EoGpd+Kq6esTfzifvK2JNJWxjC34qETFQQz1zCsrhr1epiICvHjxE8V
wx8LHohhC6S7cgjmzCFi3VmQ5KpGaXkQwcB5Vk+FHdZj6G4pM64N4/z7s/2zKGQUqleD/UI9tWpc
ZC9ltZPZRmTozZfOhVNHQAho97wOYLO9EqitKHWhdm3Ik62X5MnSJEVDNdJMCZB2BL4Wyb7W3Ztu
/xV3y/Cb65IimJgZGnwGkpNTpmRlYJpMM6MqdQjk513me21L7yhJ8wBKROUzaUn2G69Wb/SZqQ7K
Th88GfbOYN8DpCB2qECVe1CtjYExVfl3KKvncVYO9Qh5MfSsO6PX+q2ipAFk7atXZuhtd19Ydeg5
POyMiVuBrQ5uETrlhCbSVp0iOqXKEW9lY9fnGtlbVpWHtTogCWuAjX5H0iz9qY9kOCbo4lVaMfoW
9Gx8qiJNFNWtA+UvcL+o2pgfpIe0um/oyENC7Fjxu0Z2ddAopvOFuU257whtDg2jXdCQvD3W1SR/
p6YhHioCAXFWoBXMzTQSuEqr7qTwGh+qc/aXwqVp0ORV67uFJna0MFu/g97jL3VwnF1R2eZpNGo5
+FpqJcE0VUgje1L7xVx3pEGdT/wI36+iccRuJrRcpK33aaAj3XEn/dmZibuFkVjdjJDqQPungRty
2fyp63XKgZuWoA6PsgGJUZ8XG9wIqyaAkUDDLmowV6g8YpXE1LiUYHbcY/oFO2RbzU0rl7yOVhX4
BRUJNMBiLo9UCrXN2mCWPFmmHWjNjinPln4sxy3usTXXcG5n/h1nRxdNlZVkYKk7aRA8/y0/WKiC
r0E1HtcjqsnoNANu7fLzWUXBU6w0kJtFLTkPoRfy4Rvy4vuLUJWPbgfX0zonVkRA//hjvtVrvqTo
mocAOmIX9HpI8c9Mq5dDGDuiE2bT5DQC//mjZUlyLFznR64rxpdCEBYwo9KhqAtSXHAoKXI36+b5
HtUfEvTGCl0N0GP3p7GUV31yP90e/vVGRICLH4ikLpw7Hs6Xv62RudnVIjNPhknQO7ozsyixf922
cb1DLm0snfvQo9UT+eOTloXeM9nChqx+fhYFQkLPNe2lqL1r1AZq3o5xsoErbIMKsjr/4feD4AhP
mplzaHmJK2bVlF0KN5UiSHb1U0834pzro4oJOjOwOEICSrupNlrmSVp/ctfwG5oCpwDB1a2056oh
aE3paPdD79DSJwgTwoJ5ws0Tc1+HcW8kn6fpq6vTjTO1tqmw0wGBn0OGK954W+T6MCDXc6rAW0ua
ewp9I9p8vr0qV89mvPQh4oxVBygXF/viVHFGWN80o3GSoxFKp/Cr8Zmbd1r/mbI/t02t7TBQVoLq
A/JBIPtexKFtpQ6d2g/ayeCfRuVF7G9/fgkmh4MAphjfBVgG0QneAZeHMNfHTNMSoZ36fPS96S/j
wx70tQFh9577W2/vKX8c1DRQWieq64ex+wytUJ/bTSTLk1Y+D91zyX8Zcs/JRoC/tpL//jLcJJe/
TLa9CwJDjDyjL1yCXg7d4hvPxLXJnRXFUWFHaIm+oUsTuT3Sgg6NflK1gzo9yI382Xs+4zLsQ5AP
PNfsg2dcyWIIqtqrOsI37HlDDZzK9VFaDEb+CT324CgI9CkPufLkuDuip6EYdnnt7rTsT5KBZLn6
XpUHvTkoW0+P60FDgB4CnAgAZtq0ZX3LsaVrt0g8HFXaBD6iq413x/VBv/z+bP/sUq41kdGW4vsT
/zsYTmTqXTTld6hWbhjaGshy9XhimPUAQwbCMKEHDPQIt0/H6lDmQAnbAzIoy/UjM7V4CsHqo2lW
L5RPr11dgzCi+96MW92ba6ZmvWd4RygWwH1dzlqPREOSoWnlOAgQFXTpvm1mvkYPnF96+vn2sK5P
lo6a7b+2FnFHlTDLoTlske6rgdM8pA/1FhRvbXEQ+c08N7OQxDIDw7xhMBOwFx65I8Cn2vnqxtqs
DcLDqxO4ErQTQOLhcsJKQoscWuHWkZijr8LL18kQ4fDcnqrVYUBoBwgJRMwQ6Ly0ooCwVzIAN48e
qv6qD0aS/zKM+RpBCRhgn2UGFmRAbWJ1EsPoQZgo1JDR9lOvjBtnZcmgAz+PbsUzO4v95egCvCBw
VMfMTYJiVu8qtMjgrz0kwPNIiD6YVLBCFF8N9+3DU4h5A8YU8SdCpOVCeRolliZs9cjRF6H4nra7
/f2VjXDx/YW/IWk32nzE95U+MLzQZEH25baFlbN5YWH+BWcezcmAtwDqRz0OzU5zv2XQEPpFt/Tj
VnbaO0MBbgsVagJLByDwllHdflCP6GvLSbwl67w2S3hRYhPgVDqIVi/HoKQ2J70h1KNn8ICLiCYu
etai2xN1VQFDAeTcyCKjmAy10qkJxpBJNBImP/OpChz7ReM7mh1avrEsG0NaHp2mcYSmViOWJeOx
U9o/3IHfuw3ZGNR8SV9e4heDWjb2oNERelsTBiXFg5Hss/akZk86kMVutZXqWjUF6Ce4ykGIf4WV
l7qipUbH1KPN/k7FF6kX4TCKfZaeyjrfyEmtbWqE4e/6YXOf6vz3s00NRUxwDJFSPaLzLCzVH8kc
luDG0X7c3hPrduZWIpB/Ihuw2HhO4Za1anfqMU/3mpOBFi8iJjBKv2+bWd0M7x1L/5hZbL3JnPRe
B4T22KckKJSs9UGr4gM1tDGcNTuzMoKNSwcB+VV5RjepnfJMOzruIdXDWvrep4+P5NzC/AvOFsaC
PraGXJ527MCv65WHNoEOxsYo1pzNuY3F4pcAwJeFhA1m+ujPLbbIHVdnCU97FEiQ7bx6taQTMqoA
4mlHaf4w80dEMZ7Y2L+rQwBCdk7N4O39rgR7Nk1FOlSeIKV2rHO0LxxcZPZur8OWgcWO0kuVWUXX
asfB+tLvuq0u/2ttdDhLMAz93wCW5BNmbjdc7znWuS0fOOrHXY90nOEMXx0uDrYLWVpZApzYfSl6
J6QKCREORWpGgtpmETMhLshKLyB0DImBFG2bhTlghv9hEvBEspCiwRwv68/TILPGqj3tKEjkpiFk
rf6n7y99eFrO/YwgDT9m2p5md3zLo64uIjAyQPQj9X5V40JVIk9FouP325/d7tPn279+zbfNjICI
cueE7fL9aEsvn5oy1edL9U6OHpia9v1AomEQ4W1LazcrOv88b25XccBwfOkUdLTOGWmrwltP9M7x
ikgrrbvJdMGlrPT+NEKTFyjN2zZXR3dmcxEyWoXbZhODTRTIfMW7kyU49sDF1vy5bWfVWZzZ0S/H
RhO7mHIu1eNUvinqs2V9T9P/8JJzzudv8VoQWgvyuAQ28CJ/6ofpqddQFKtRc0myjaVaEr7MofaF
rXlPnnsm1jvJJCb1CBb6sLTiij06PMpsL3SnOpJV7aOaEJbN12p8q1XERa+353Nt3UA0h/gBT1Nk
dBY3LlhQpEG4gfm0kNONQWaqur6g+9tW1nakBYJKZDgAVrCX/tesWgtVKYxyIE+Mxk33pIhPLflE
xypS241Q7528aBmEnVtbOGPKjWQcB1iDkOi9Jb0oA5fvaPIAMUykqfUdENWHKqtDt2kC1UUPwJiH
HQcflKGFfSG/pY0bdJxvuMdlU9T7Wp/9rqUTn+q0I8a81g6kQzzvj5HcMQeZj95X8wNhnq+i6TzZ
kv5dXeF/536J6SWunmUJx8nUzSmsiflmD0pYZy3YN7Y4HLZMLQ5nB0CsnTMcnG7alcMLmKArfjC2
1FNXL8PzeVycz6GcJDdcPE8ShT1Rbdwl6N6vi+oRbdXo2obIbQpRwGw6WWW+6/LypR3t+4lDVJ0W
O5qiNghlKkpYaKS5T+nYBLxINyKOtTc0+EJRFALKGXQe7jxXZwd7yGqvpd685fP7qjo4trLTzLu+
eZwakF8WCXhDEXuW3B9RAr192tbusXPT88vhzLTL+szG9lePTRuh80CJbn9+9TADW/+eqQRqZuHq
oSVRKHgOwGXlfz0E6UXR+xl42cbuuzH+IGQLG7JiDxhfXEmIpGeWmsVMMiaAFvcoHooJCH926t96
3E9oetA+pVsgw9kzLDwHHlMgo/Lm7nlbn3/K2cyRnKmeTQrMnD39bVzpU7vxSzc7uYkK+lNRhIBq
7kZQlNye0pVbDXYxPNwGK+2Sdj2QJimIehTp3gbxFwkMtrFqK5viwsTibCKZJKzexNCUASSo/AuQ
dR/fdhcWFscyU0XjsALr5NiT76nQ5q7E/2hicVvmpTIM+gQTCXtt2/vswyhZDQpAAE9iV+MAoafu
cv31NE3zguZ4U1M9FDICJib8+Eq/U3kjCJzZB+adcLbDOmGRnnmGPIKY+jsb8hDowD/lJkJvbUO5
4DTDpsK/rhKetCFo1WGOPCrevWfvuZL5EhqMt8ey4u5BHfivkcVqgOfYwCMAY3Gd2ofsBFgm/VF7
ZNnG1t0azGLO8nIoqcdMDMaMSBt4BSQlN0ysJFNmIgjUAYGQnmuBl8sCtSSzAimLPKba3TTeI+QS
b4P1YTCFjsfneyFlLmIvKY5I09nEEao8Ttq+afZAqtRbQMO1eBJsE5DgdeYWRzSnXA6EqkaL62ia
jlTXD4ma+hnrY7TbIKZzIlEBb67p+6Lt/6JV98GhZiCaIuiMrSVb8Tb4GajdIi8FmapluV71hOKa
3JiOaBADqRg6zYIP770LA4u9RzRTAHLsTEcTGOQ8qs2fba76RfOxZqU5ZPOAHZwZhFE2uAKnoJur
FqhOTEfZBShNsA1vsBYlvAsSIbU208IuyT9RXOtAt6FMCGVEkDv0wA0oUDkPzFB2UB71J+3ZTnK/
sV5U59ftGVzdKqDswSJhgeb69OVWKetSb/8fZ1e2HDeuZL+IEdzA5ZWsTWuJliXZemG4vZAESRDc
l6+fA/fc6yoUpzBydES/KMwsbIlE5slz8iW3IqdorTAzjdsGzAcBAWNYMDf5i068bWI4NwVBRNWC
x3WZHhd/fM3tVDHLK44E4gY2QAuoj+OKl05fH4MbPCe6FbXOrvO+uxydueXOUlRYV844ihqCqxhN
bsDSSGHRABDlUueGFdHivuyaTTNnQTv9YpUfoqh1fXJXRwROZLxUbQcJJ+kJYhYlWF17y4688bjE
ICk8FgaAauA9/7gdAE4By0DRfyVl0Zh2WhQT7NB2a5PbtgqsPkBfieK4rZ3nEzsyPredzcId0MsV
jd6jm9VBn0fXB6IyIN28qAUAvmLBgJ7fQnu1UHUTyIQNv08ypP1cAWDGdpdXPxtBTFxXuh1VZqHv
W9I3ATf6DEI/XnlvJUhZxegO3tdO9c1sRyPAK5aHLUq9YB4ZVJg3cbSkOBMeBXRZpoUrGtnh86NX
ktiqUm0kUdXd1+ahZveGitlg3QSuf1FTheiv5CD7rktQFOYkclr+rbCTe88HabhPtn+xboD1/seM
5ETGPEmXToeZzG63hjdupr9IrWKu/lgQR+0kYiozr8scpyJRQT9P28l8vj6AldeFj6QceGBQd7x8
p2UG2N0YN+wIinkkvrMzxEs7mt95eqhEO6yuyYktyQPN7YRbC/dlxHozADu2xwG5VWWvVk/SiRFp
b/V9M9P2t5Eu/Kl/HCgOoCaaToiDZIiI/c5Xw6GoPQ5ZCoeDtbYq7d5055vrK7LmO09NSANwR8g0
aHWGk5pW3h3afNvQ0SC02jLoCnKbTbuP23NRfXCAtkZ+SpduH8BpWqfXGex19sZry8Cye6j7QNzw
420ImDADfGCirgoSSsnJuVBQBJ0utyOtPnB6OFwfx9rC42rDTYBnmHEB38wtB2LBRgIXCh2Ub6WK
p3xt855+XjqHrOqdORPLMthbkoddc+/ZChTXyvMbceufEUiby0vKeBxKjCBhe0D3K4ZixYFpW+8f
XgWTo7g7VQOS9plGyjLhDaxZ3EMy/nE0DOCu9tcXRXxE9vQuMGOu70IqAYCd8/MCkjC7YyBZiLL8
edDyoESXckLABffKvScobSrGtHZ2BDJA8GdAOVhG6FXUa3ydYy+jVwXdAK/OoG2ykaqpEsVSXI7r
jyFp8mLQ3RS1CUMz2gJvWzod+9TXgjwtXkskVqB1hM7+61O5ur9tkKrh4Ij/pHNa+e3IcyhBRNP0
5KVQjlLEbOvfBxM4mmDQwyODKirwPUOKe7Ejku55Efjj9vrvX9tv4DeDBzDFHpcLQKjj1x7UT83I
gkAC26E6kheKF+ba8p+akM5okY5jgW4kM0qHkEDj1byt0jBX8RquTRQk7KF3go4AwFrFQE9u5B7C
LY1jmmaUdxAAzQxrCf2uVmG21naYhxcXmBMRt+GVcm5Fz7hlTW1mRp5hbbPFufELf2PNGp6rKUiv
XJVu2OqogO1Ex6SBTKNM1TTGCShODNTnCChP3gbVU291aSwwAtoAAgAlKPk2s2n8ZTZA6ubOSfzq
lhNkeaumhCrubGuhD62rv7gOkG1AItMnnn3R0jUuWgVu/9ZEWf3e5Y9EdRxXt7PAojm+aNElYj5P
dkGDTijWlTpY6qDQWqcQAP0pePqun5nVWYPXxCNKBy5Qzss0bm9qDGTdkctJAAaUjRXrOzsH246i
OLNmCNlXZOttpEIRHp2Pph0cf/YyrH4/GEWYk/zFHM02MA1An6zc6MLr41rb3KfmpCPUEeLQshfm
yNfUeynKXVzs2PBi+V+uG1pbJTxDQcwLoCiiQinkMPAIyC1fQ027/+KO7/GyazKFoun61P0xYZ5P
XW2iFWUZYMJtbjJ/y5cbu70xsv31gazFBqcDkdyBwVoPuqmYMeCdl2mX3IGlaXT3WRxYv8Bh+BfG
sKlBnoRCPTLB50PiHIJRYFQ1o7Lu5hsdejrPVG9dPBCgNQOScpRt6np0wIDtQoIjjidX8QNW5xR8
HYgcUJsF98v5D6g9L49TrzQjI+kf6ib/Z2pjlIqQQAyGWLUZV/fIiTHxY05OclIDOTtrBTxfs21+
MHqoVLGjOD1ytCD6uHHzIx+NpsZzCyUplsoXvnUgn7Ls0akUT4b1Efz5vjSCIgdJeKlTM0KGLWjN
Hw07zH8BtULY/seGtCfKmS6tP8BGGy8TqMiWN+x8M8iq4e365lMNRgqthj7pqeHgPAEPtEfGOLA1
aCtoih2mWhIpMK3TiU7chhX49wziRu4hZt7fOFXLFykO/O8CEl8Os8UHtKtgY22SB4isNA+TilRj
dbZObEiz5cYN1zSfCNDOezrtOuPQD7/+YkFAnAJsmvhPZtssfJbkRoWpMotbFn+tIBWjj7Hiplsd
x4kRyYvyziyMzooxDmh3NX5Apy2UJBTXzuqinxiRnCjt66y0CIyY2pMg7/h4dsASWBJo1Imk1oWM
LBp9BzqNUA1socXZfBt1VdBxOQAL/OnAmAFfJnLX4u8nrmrRTSAMNORwp7uFOwGDEMn1tV4zgBIz
qkBAn4JCRToWsTFPjZYTPAKovvWmPEwXxSP30rWjtIwmLRC9gAoGur7nQ6inaQFvIxKRFp+Te9Dh
vaAvHzCwovrkgy/6+nCEUzp3vEh5olIPaV9ka0Cmcm4sicfcyfvSjupus+RfmwWOJNSTd7C2XDe0
Nm84ybABICeSdWJ7nyxM24DRIms6O4ofALaImcLBr38e+FAoKVmXvMVTZ0KXj+Jtpud3IJzP2ue/
+PmiAogEDVZfroU0bIgJxOvtqJ3DYth3piK9fXm6MS+oLqLGI3pYbSkMS6Hz7VE/JVHtoiB2gAYM
2iY/PITfWuJ4XxDrkmoWOmA+r9GZHBnlZHzmmT++a1OqYoP9/eySdhSiY5DZimYaBCbSAfGZ4Xld
NxuRNvlAoTYBWKe+TZOLuOS1JnbgTeW+yW7bCbLmKDrzH0WvOEAre8EARlPUi9DR48kPNZDP8AR6
pXq0i219X2Xm/vpErhzQ0+/LNbkF7JW9bgLvPBvzLmnb7cTSwGy0bazSeV0bCXJ1YLsXFJLILpwf
GsKXRqsY7i67nbePfT1tr49k5fsmiLZx/UIz1EEge/59w2a0ykZU+DTv6xD1Kuzg6udx6LGlUee/
wMuCZqM0bCBpIg8w4/HV/njEherxn+9fFJ2SgrlO41lADf6aq3uABQN/Uiz22hhwoYDuEq9kZM2k
JWgIy9BxNFpRjjOZvbe26gV7efJRakQlHMBz+BUc//M10LvJ6jpOhwhSVyUwMRk0rDcfXWaYQD5e
cLpDkkN+rSRpXAzcBnVGQV/ilIZtpwiALk8EDGCGQJKFOq0ue0e3ByM/xJKHyCqqHS6psK42rbYr
PEUGTmVH/P3kEuGA0Bv5BDtQjQ4abWOBiCkmh1LZ4ba6KOjHAD4Bub6Lxu/OMEvw/ZkD+lnYpun0
70PvBpaTfr++MCozYvOdjMdEtnIm1Bgi1tk7q8lvCl7941nFt+tm1qYN/B8onqN/AmLw0hYzGN7+
C+/7iNLItTLgrkowgc+btvk4shxPQQRHgtUfuRK5+oPew87pXKuLiLNn5GnwD07SBV7+eUy+zfTD
qQthDCz7BJlzoZdzPnst6XIkB7UuqpdD6kbga7ZaxVWytkA488BA+AD/XAAP0IhoFn2d91FK7YDr
n0SR3uPb68uzbgS8Gq4PDhVdJplr+6zKweHWRUgs2RCYNQLiKTzAmgkHgRFCbzxRkcE6nyo91YZU
s7GfC/65Q6mM6UdbVbxa22UeUEV4ABFLULKd26BNbxTgQB7hjfNbl9uPfkV2fGg2nHiKaO8yakUE
CQEVFDGQL7jIlWbQrEZqppgib+kDt7wZsy14fjfW+Jk2qmT22tSd2pLej3HjdyMgn1Nkjy+e99pU
oLTIPl/fAetTJzYZEr+X7FpNmptTXGPqkundyHYTveVL6KkS5ior4u8n3oYYCTNoByu2Nu0NSKqL
Th/XfNRbBZBGuK3zEBDLg30GrjzUgi+YCsak99PGaqcIWf9gQV6qmBW38uqinFiQFoVM3M+p30xR
Y32fqtuYArKvwhWsYK9sIHQs6KAgKgehoTRfLIbWYzGzKYrpW6W9lubtkjtb2xc97jRIKhZq5m1j
3je9SsJn3bTANOAtDmYFudTkJV5KB9ccAXjiXwbXuqXMeM55fVw8a2stTjjX1h367vXAAbx9cZqv
1zfk//EDwHcIAkl0xMlpYY7m8mE0sVe85hMzfxlQ72zKXa3d6P2bR7c9P3TGvW19OB+EGUeL33+s
SvEom7u5LR1YhWBxUCMkqjdz9k9CFO5j7SCcmpFiupoWPaGzM0a198VhXzmEHQEq+jD5N2hQTq3I
l/tckVQXVkCDGqQ8C9L364u05gWh3wZ+GrA8AGYv/n5ynptyASntPGKTNJSH+tRukqXYa763zfTk
q+Ymb9ftiUMlH2sgbX7fIL/5xs/tWfBQcxovYGADk5xZ30BQKuinG2M0N1ApCIpqe93emhtBjxo8
oiAvBTXXuT2/tChIW5Ip4l9o/GKr2JzEfXQxnJPPS7ugyGLTGyp8XudPrE83bgJqTzNAMQmEcRDf
Gza69uHyq2ihwlNLMORcvresJs2QuE2qyK5e/NEMbLrNEivk2etHZ04kQgj6E0DNgRKftPXAcch6
cCSxqAogmBb6Slr4y62Hj6MKhiIuYooLghFwu7KJLjOL0p1vbJ1f/oxK2LbYXx/GpZcXVn43/UIf
W5cjCrRbpks2wApUMoLAqtNAVQ+/3GJnFuSnfJUP0CwTFgxvJ8gESXh9BKvfB1ECEiEoUEK55nwL
p63V9hzt0YgfP5WhlUTXP7+6DLhhoXMI6iXg0s8/v5RkGVNrxOfdOSgzI8iHr5q2MfxNhdfRdVtr
i2FBdE9A1AGwkBN401iAaibNGfpDnl28I9gWCJzrJi4dDCSQUEABnBoFabRinw+nGYibp8NYRXqW
b4z+tl2+EHQOoF9pm7GdBgHe6/bWpu/Enpw/oE4/8aloq6g2hwAiK0FFsme79I1A5+UhYaUqpFib
Q9BxIA0nvACYIM4H2DnUh7yQziKqZ2/mRBEg0XAufMW41nadyH0J7CiIZmTZCZsyr+wzF8cfzBk3
4GVQrNPqMPCSQPyNGuiFbqU2zKVXjhqLPNMDDMb9aTAwjE7xqOoYWkkmIo8I+DlETXDzYNbOJ8ya
TLiAlFa44oqg4zdafcOWOdAdcHFrB8e5gTbc0hv4EVVgTseCbT++Q07ty3GmnfU9W2Dfyfm3xjbu
S0jcBAA97JKGPdnMVwDd12YWNWXg3FGPNwy5lc2kMfXaOQGDaxEyt0GQNR9qFUvf2vY4NSJN6tLn
fZtNMML0jVYH8afrc7byeewJA8A1A/4CGe3zNWtnC1LnXdlEJMhQo1L5odXP4+OmSGfpF4WE1Ici
W8xmDhRjErTDW6UIfVe/L3qvIH4IcNFv9t3TqEqLQcna4Psxfy33On25PjsrK4yEKK5/C01XNrqJ
zmcnjg036UvKI79Pd47ebHMIZqkc29oYhBAQni7ikpYRq8XI2xppMh7R5Fs3ZEE3KQIZlQHx95NJ
0oeWDIieeGQ6b7X9yzeer8/SZYQu6lF/BiDNEm2HFLo5I4/mMg4Gsp/ijU/udP7lupmVCwBAQeCT
0GyHzKuMHqrGcqhAl1VFpd6gNa2x6wCUyhEKi2/x4H3Rkk5xNlZX3wMqUkcXIST/pBsOnSBV0XlG
FRFIdSFZjSJPnbh3mt+ohAXXVgi1VqSsQCyODivJc80VxLfYZNaRIJP/zEbFFbD2efCNAKcomKgv
eoP8OC9Kz8EpSbjBb6e5nD5VffrxnlSUQE+siG1yss1YOg9gRcY2q3TtNh/tB96rkCErAwGiHkUQ
RLFAeMvEkLYTG+mQmF2kv0/t7cQ+nApB1eDk89IyLDUcDHSku6h3NunTou+vb+DVX48aCEgzBAJS
Lnc7toWETo3PJ+92/9XSVJ3iK/sVdzhCMTQLAmMnO0PKPa1O56KPdMCSdVTri2rjqpBba4MQhOYC
gibaqqWCt5vp2lCPZR+BIDzMt3Gm4m1Z8Sao3CKLj8yCyEpLi1BVWZn2JO6i2bmb+G023c3Ap6tU
oNbmCogb5HGFCiLqBueb1e/aOqEa5moG6XHCfrbmTxOA7o8v+IkRT4ogB0BZKmfAXLXkSx32THH5
rYwBnQd4cgO4K861WKqTAzeh66jpdaONtHhPzbBZFA8W1ffF30++b3DdKyuC7/PuVgP7uRUuXOFi
V3w6HvXQsQI2DkTH8jKYKeL3ycu7qMUKN8a8sc0vLfs0sU9J//bhxfAhqAGtbcRrK4ysbWP0E+NN
9MXwo2JWzNXlsQDMAHp+QMkAEXCRgutbn3RmptsRwMztIe4UoebK5xGe4QpCa6AlkCbSUiwm4Smb
LHjwJGjAOeFsPzo7yGQLLjgIc+GVddG0qWtQAyUzoCXJz9sh/fHxr4t2HIBXUF9Gefn85xdD3RkG
HUg0PxTtY8wVAcjK7AiEEjpO8dTFG0raqLZVuGMNcHHkF+bOYssreJQUtaVLr+QA9oYtikgQSV45
fUcZaTObGcALNkFKwsbfxM2B9IpI7fLEidZh1HyBTATARG5rnLO008t+NCKvS7aFs6WuvmPOx4ld
YAUXqKCugnuSEf+1XU9erNUm4CtjULk32rzlc6Tbiozn2pSBegFOHBIziGwl71cljjtDxNWMKoMd
dIKX4JIUj8ixorPb+3iLOjKrEMoBCB4OHW1k5zvM85K00OJWi9yANW9p/Hp9A68sDFo9fEgTiqo5
BnP+efSberVRcy/Khu6lz2MYscBnqr1cN7Oykc/MmJKZgthz6dZeVJpVYCzBMCnWZMWAg/oIcoAo
VVy2RfROB+1AAwfRbr6bn81c8fvFLJ9naQVbPSAwIouGt4yYxpMbI7ao6bDKJFFZfE+6Hf+iV/eT
udOXXTb9+vBUYb0FHwY618HRKplCH2Gb5TVIgOutntzS8fDxz4M+Aj4XzZHI2EthzkKsdBl0zYmY
GVDUT1TZ0rWFOP2+tKG8TKezbmRuZDw3cR54iaopeeX0IaxB8groMeBhLGl+wLLjM7dKjIiBnmoE
nUee0qDmZaip6ERXhgLYFmJaMIcjTy4TYdFcK9uZ13oExvjhKZ4VZSbV56WZGsyaZloOek8IIscg
9A8/vNBnv146ctzKGr2c8PmMbGgaZh/nw0SXEGJZtOgJ2A0REdDJkahpTxaa0CUq+0+982Tn7xP9
uHPC1S166HDo4G+lpZ41DqWOqgHYmHpBi1Yqd761J8UyiI9IRxtRJuIPXOAAQMmRWmrr+eIUFJyV
ZhLkUzS1VuAOn68vxqoREJ3g/gNMBEWR88niltdrtIn1iJdHqFLEUAkkKsDhug0fWEOA2QRY79xG
T1ukCAkAgY55m+RgyFiOo6mSp1k5fSJPgZAKpRAcDGkgkMOKaZyD2khnvyrzPk5vYg1Yq5fr07Vy
NM6siF9xsrf02YVeQ52CGo/8rPSnPN5d//6KO4eOhgENGehXiST/+ffTggIWXoAomNBPNn3V2hu/
vLHmJehIHTBV59HaaMBJjASIgDdelNHHJPfdvAddE8S+t+7ov829ahOvVMrRSCu6gEClJLhjpUA0
HlDerctGj0x9/qcZzW1fkhSoB34oUMROSX3wJnvrVM7WRF9ag9tM8SRc2X1oXwCyD4BxxJMyVqCG
QImuCWqiRnsh84OV3hTDzfVVW5tHVBOQ7keLmFi781XrsphrYCZdQHvl3ltD9xj7g+Ittba9AX8W
+SREkhcAayM2nKQphIn6H7MEAb/PghGck38BU3IwEBQTkRxB5C17nQ6rQHg9wvnr1RJw5tqBPk8b
J7OykPPp9frMrS0OSvPimYK8ADhBzmfOyxheGbWDm6zKQjIggZI9x1m6uW5FzL/kSQGv/WNFunG8
KtNIA0GAqNTIQ1n1Qcd6WPumZd3e0RUu4nJIv0Nv4D2hIYQ0rdgsJy6ia5qkyaZ0iWjPUSk3QsMu
t6b25fqQVq2YgJKKYB9iffKxSh0UsQrwNxmxloBiZXlaRgbm2CpR3EIrrJsYzx9LFzVgPZs5+vRg
yTCDsnyO3Te//EWyzy2oHvQenXzp/yNNcbnf0eBhAf4Ml24I6ZTzWexzTbcLcNWB/hFkOVtwfIJa
dVHVn9dmUXQtCFeLN4b8yI9NZ0LX24RTlUHEbp7x0H/y6ffrS3XpHTCUEyOSdyB93fKmnEG/1uu3
SzPeE6tVbPDVcYjLFQkdIWgg7QYwFPSL05I5cv19uRy1+dirxItWRoFagI6+G0FdcqGquOTor2pp
W306eo0d4CGicNNr38fDAlkpIL3hSKVZAkUlkMZ+Wn0iMQs8Iw8+3pmEojKEpJDoRP4Rwr7nO8ps
CC3xCmYQX9rMbJe+fGiVoX0MBAYMgOlO9FnLtRJUJpN2JnPy5AbpFIP+SCVeIp2Ifw1AO1NIR6Hn
QcYO90MV62nTJk807oJKXwLXS0LuVkFO9teHIt/Z/5qC74LTROYIeZHzqfKreJoBu0+eIBF58Om0
n9L4joNtBznwQKP6pi1HUHza3/KufIgLXZH5kXbzhXnJXaN/s88mVGCfnNn7uhDzlaTdfhxUXB+y
Z/ttB49NIL/BMYs6hPTiNNDX1cyk146Dg164hPsDNMXzQ9L5L2bdR07jbvp2vnEmI0w08jGs/r/G
ga4xwBm9Qs+Q08Ujmcvj4+QWO1p8412+LeZvdFHkMde2DV7TwDpAQEmAHs7XMkP/RK+XS3ys2Rzk
7Qv0roPe/WQzxYUknd9/x4PsPl6/JrKyprRofC5460Dz8BgXWyt/yLnCxa18H6QiQqfDFoqdcnyP
E5EBsuXHx778BG2v8tPH9zy+Dxchsk0i9pHmSVt8j8WZduyczMSOGKyQaVYCh82Sh97KAXdrSy9I
0649gO7S2LBx8g5okFBRmq8OFEUlF92GQjNEOnzjAjE2ZubYle3GfSAqcaLfHLwnwZBYKBTYRREG
PTUrSUK7Ga3JsuLj3KV8a2bOElbEB98JgBwBLYziyzwytjFZ7e0B8Icw7BDTPc90EsxVnP7o9Dzd
TXnCQ7etodtq9MUesq5fvSbxNrkRg1k4zwG3qjQkVHn/K0NlOhvIT8Aq7IelNfvNQDNIIpFZVXRd
8RsYGUFVXygA2560Be3aYBnVvfiouQW4VK1tUrh4DlYfS1T97wTinekLaZKLFw1alczF7bBTLC8O
qoKGtcKATNAtW5BDrjHhxVhoqXaM43HDchAX2GYVVpb7VCIE8jp217da0Jhsky/G3nb7p4F4d/Po
HxKH3TikD7W02XvT+ICk3TYvs4NRZuH1A7M62cj+CkYWgd6TrlOD1DVNDA/blD843gbML0GtSkRJ
cfu/84DGdx+ipaL1Q1rQoiHjzHVDO879p1h/YUWxMXVA5n2ygxb59fF4ON/ysUDuDs8eoFpQ8pHi
Dye3R/SyFclTxrGq9XfNQ0U63/fZftbM0OlurptbO+WoXSFhiIANT2PJ3dCe1S1Aqtpxmh8paEt/
XP/86hZCUUNwZ1p42MtXeOtlVTuYo3YcJ2LcabGjhynizpByQNHoghJs2fngtqkaeh+7Xre3F7fY
JF38BaXuZLP0VrwtoVf3DPrU+PtUuEbIS3sAZYjW7ax6cO/spk6er//qtT0FUNfv7OlvEt5zH1yP
vWOOBSal814SB/osJrrgYxX/+sqNKKBj/7HiStc+qDrynGdEO+oGNlZI3/vxjtKn60NZNYIasYWs
GgRl5fXtPFI7E2NwEi3xN9oMLe8uG2PUsCAF59WNijB17agg7wWnjlqroGA+n7qlSEZgnSvtqDk0
4EsajP6vIn/sAArudcVRWbeFHIHloe6DUtO5LctCDbmtMDYtBdVTnwRG2W8qdF1wtH+BoDm4PpVr
JxNF2P+aE38/eVAXdmVyUmBoCyVBYuz9uQtc/xU95lljBg1TOLZVcyhoibcCyhFyvsgaDZ+2vNWO
UHCvU3jQAOD9vY2kla4iM1+ZSFzGKNihQosUr5xrIf2QNrWB2KxPR2iPZu9DbO1HLds2bQYKtUXx
lF/xOafm5I3fjFlZpd6Em38JIELfl1+uL5Tq+9IeLNy2dGcH318qxElBqSKvkCVexX0gipu4D8Az
L16i5zvB7QQ7N+sxgNb+YbqbpAqWPRkQnGzhptM8yEZcfaOz1Uv/2aT1u14OAUHbIKK+12kc72vO
QeqdKc76yo7Bz4Jahajxubqc33bmydSzChHVEu8GrQuK+lYD5W2epocpKUGDquqJXt03JwaleTBm
OuTIP8VHTxseSO7fMuSzQPG5GeZ5s2iG4kTIMON/5x1oTOTVwSKNRubzeQefaMzyZcS8DwT65ax/
sBa209t3p3iugjq05hEa08OBL/YeVEJo/uIqtMTqHEObGfkNCIDD6Zz/hFnrUs/WxDMGjFW29thP
+4HvnO7o+28FU9xDYjxSLIBtBuFevIAND8Cxc2MNB+E3eihxLnW2sQuy9Yz7ZPohiGti+IHSC2NH
8UyzV9cUnhsPUR/1YhnuYAyePvdVEx9T51M15QF3jE0GpdUF/a5uF7nTF2/eaxBvx7/dDr0fDC0L
+JyFrVGFGmvDvEyCKsUbb3nIXX3jJ2PQGPYj9Zx9NR2QloQSqRW2xAQS/aCNZkjtO7e+y/QZd0Ua
aN2xKpDQi/ceeaSzFiTjY5Z9I/GB5DeO+U1DdYDcLPVNOo2b637jN1RAnm9sL7hc0wCuWO6daNMR
j40hi4/o72yHbTkfoQcXuOmCivx3Z2ZBbxxMZ3jSyCMDGWeVp8hAzFvTnwI+oscPwLsOEoHXf5W5
tiLiJ4GSBaqTeHie74LYLmbHKA3/6CQPk9ltpv7NR8SfG9C7qa3tvGjBbOz4clfxdwv1LHfuA7v+
qulLSMiytek/SVuHdsbDZYqGztvYzAnbeTd3v2J671f2Jq5VOY3f6PGLqUSZGyrzyAZehOUdmtB6
Sol/zPFrGOXQfwQZfPKLjcsGDPXa+MrsDg++t44/VKW7za3t0JWBme4tfVfadNfoemgQBlK2O0Mr
9kXzuLif+bAf7CM6QVr/dbQPy/Q+dMWNw36U9bRZMu/AU0V8LPONC5+Dhz5UHwUtO2oqks/xvIV1
aRvbR9IZwZA+au1tmd/NgM1jv1P+2tU/7eyGJbu8nhQBx8o9ZsOfg2JYNDZfZFPBxTM2QwJ2Xid+
6vkDj65vrJUoF+h8xOWAQiIvI+92u82HtOc1OUK3+8Gf0j1xkN5aVAXR1VFYYgAij3chYeK2qPHw
uiFHz6SbLr7vjPpv5unEgvgFJ4HZlPTL0LY9+LbAOIz+Ymq9XZ+ptSF4ohiKNwcaXWTYFMhE2DR1
hByhHBQEblv8xQBQMcbrFRhhAGwlP28x5KJbJHWP6GTqDuX3v/j1J1+XpqdpWt/qO3yd15+Z+ei1
SXjdwMqdKCB4QsLWEOdFCgP8fraGhNXOkQ/2gz31Rzp5L2Cl+0zNeDO7yWEibamwubZ5kfcAAAhl
QvQdSVPmjuZoDBSbd6AtbsTWbZ6rYUq2bLAtxepcmBJNuyBjwHWPa/+CloM6yIBkdV9EunXbsFdn
2C0fRP+h9fPchHm+g02n0oaB10WUsnm46U2oRjV9Whwr01P1tl3cJjCF3KVILqC4cdEUtqAfniYp
TOljsqnHDq0z1A18p0oha2H96EHZfX13XLxAhUF0BdvIzwBiLwfLxlgTK/Z5Dmaet9S5NdJvDQ5Q
pkpWrY1LgMd/V58gXSr+fuIEkjIxy77388iZ/WbXpeWOe+2dx8fveLMdSOf+uj6stV1hmWAABkpi
hSitXqwxiX0nB9OYA6H7NP/cJvaRmyr46aodlB7xMIMABDhMz8dVmCWe2suSRxADAb0jos3vdfd2
fSwXBxhLBDa2/9qQth9NIARAYz1He63xw7aTt8VybnN/QL9q991MqkdA/1R1tnWbQI+hgQiFDzlv
t6DoMVeTneMehXxL+uyMfNNZ76iC2MOd16oUwdan8b/mZM1ZrZgHiGhYeTQOULTFw1Af6jD5m00B
ACSidfgmTKe0CUEMnwDH0hRRYeYhm9yIzH60jKqc59qRAjMceOhwHQGLIcUkozfHhkU5j/LWTT/Z
yULeaJ3uh/4zmuVVHLqrxlwDeSqEc0ASSJ52JiwpkBuoorlpNpWNulSV3fhjGcyaCiKzZkqI7Qhy
Fbys5dpHYQOT15ctj/oW3mh8nasqaJfveCd8fL8LbUABezfAhiUtU0mqPrcsDQ3FRWLstFxPQm0h
O48aPxyTPiNkvdc7u9tct3oRReCUgQgd9yS6HcC9JLboiYdKNdrqLoXVzrw3tHtf8fpXfV5M7snn
eZ71LKsTHtXBSDeu6tevHaDTXy/NmUOrVjMr/HrvvarxaBum0FHUW1UjEC7jZASUNEXviBEs2VZr
lbpRqs/Lp4baTdlAKgJywAftEfJp15dX/POzFw+WF43cQEbhyY5uAWmC9BENasBd86jTln1V3k7j
jpdfaPWJTQdi7utZZXDltODCw+tEwNNB4CjGezJdfTNZrKcNQ39w3d6xLtHu3bxBu2JlaptkhvLh
9QGu2hO6S7goUKyWvc7ULFVco5EmYv6OPqP2+ZN52+smfjdOS5OIewixCZo9oawiTyKZjcwBBxaL
Sgf6jSChpFo44kyFfhxCnfCpSbUtrUZAmf2XrtS2DcmORT5DaHNu87F+MglKhjwzaAA33X+ulmW6
6700TyD6mfBnLCGw9bNXWDewMwUOB8kWH0r9nlsk23AgwLacAYPj4J/cxMweAwe8X3dJSuNwasb8
qa0dfItrlIVcayBkoyc1bdEUkGK1q9BJ7E2BpKmzLFuG9MkQQNWrwBs88Q+pri/3eNBpNxO30Chb
mfQImUpm7KzRQvIayI0AOLiYgrSlfB+93jjqtfHuVfFXnmlzu6Nl1z0mWa5vR80FFtf12gEMKK7N
AlCw/DIsUHdamm6iYTVxjC1e/Z8d3uafCm7TSDfQkr2hTobc0ZI2NzY4cdD13ehbQMnjb35umkPQ
J9QPtTwzw8Jm5BbArnHjtEYTGFwrH8tptjZjlY+PTVm6mJ6xUWyxlSNq4YzATQrCAlC4nm9p6g4T
uMnaAvdmf/+zbA1F5nllCwNgBW4cFO/RduZLwRTpPFaCFLiMErsKsuXdyB+y8XbABF7fxyvOUvC5
oHaOPKF70XZLx6Vv4i5j6DabABi7540HCIcCubEyWYgB8CLBVYlHlyVFbalhxaMORFdUAmP8DOT3
9TGsfR7sFOgYAUczXqXSvV/NZGmNWisiN3kZ0fdicUtx2lct4E0AUB862y7yG1BQ0jMtZSzK6pD0
r46qlKr4vly+5mWGtvQB37f9rb9F/vEvJujPz5e5txI/j4k+4/PunYV3u0rpTtwXkitEUwX6edE6
gASQ7ArbuUhAOMeLaHH6sOX9jWUdEaLD493oSiLNtak6NSYdPG8sSJn7VQGu3DsP7sR8vj5Xawfv
f0i71t5IcTb7i5AAczFfuVRVkkrSqcqlky8oSafBgMEGg4Ffv4eZ1W6Hrk0p747Uo5FaYxe+PH4u
5zlnAaMhTbBAbMlqfKfko0cBJ7hDd1tTdmFfNCG34nOECifuHfDVJvDViDjR47a630OuCEo/HFdi
zmJi1bdO6+7S0T7TS3V6GgB0QJMNrs711sBPlIbrMH6Xk/4OhYZQa3sn3HNq0ic8CmRVlkAdh8DH
n8/WMAvmjhMza+8mQ4d20CeeLhLHugaVuQd6k3TQYfpNpqUlE7FsEVx95GwtaJZ+nrNwapw5q2nv
8h8GryFt8022sH8mQI4dWDNsEnDDq5PAfVA/+k0j74hAvi50z9VMTlwbdxHaWOS/cWnW0s+sCUhZ
KlvcuXbMD4fxsR3jcxDOE6cZpCNLQwwamEF5tvoG6YBCs6hSkINU03EQycSKW90bNJy/yazw72qh
+Lv0kuDf64jIByxdFiO+ZuQi6vHnTA74xL2HRA0AWMhqggZyXa6fOmxRbRY4YmCymeJxOrdUJydA
SyDITeAYI1/3+TyZBiy8O+btHYpBMq7w52vDcmp8vOeIF2G+8K6vbnxlNYGveYsF8u1dr/INsS6+
nuHUZv85w+qZBW+D1dJsQFSSVWHm23FuZYkxvDXnGExPfQpapaGwsbST/4Xczdk8tdPoyLvsVea7
4Jyk9Mnh4b6jHgNYBtySzzsB2ufMnDxPosXhcZKR7X+T8+CfswqE5/9MsNrqQpeizwkmcPjWMrfp
GXmiE78fNVeki3zYKBREVtbQ6SV3PGmIu461v0kH596uv+/yIAAAsHyphsB+rA4TVN1mQJW0uCM9
EM1Au51xC08cpU/jr45SZ5l9rsD6A+rd7qI09ANyOBsvZTtk+TZfn9oTq/VpqtVqQXENOaIcU00g
BNGh9fD18CdewE/DL9P/EXs2/WyDug6XAuRXsHspqlPnZPZOfgG49MEdBRwcXtnPUxis5bnKApAw
eg1K7YD1GMEkoq+/4+SOLH3j6NajiDtWzx33e6Px0gY74shk7joQxzubXvEkFfxMh//J71kA3jhZ
qCauk07W6OdA9FKQPZX7edeXZ0Kbkzvyx/Cr2+eZMrd7z8PwXXnhm0lnJRpM5V8v17lvWC2X5fFh
BGeWuKv5hlabb7ZeLxYEKbL/WaK1pAqiAS2rwhd3Xh2hd9k4B944tdtImaCdDC7OAlL7fKTsVIky
b3CkZD2wmxHMLwZL2Q9VZuaFQ/Q5FpVlyVcePPwPtEWjAALo3foEN900jASRJnqHaut6Vn4e2eUQ
hHzq/cjCYxWnJaMvFWH2OazaidNAkBdC6R09+fCyVhvV8bIu+Cjru8nhUaV2bbXLAJL7+jScmgQG
GX2bBCAoYNQ+L2fFwfEGUvSF9/ODi5dUg9/j6espTiwhAA//O8XqO2hpVfhLTCHYq0fYRRVsaRpE
Y5BwO9v0+bdLmQvcHTwc4MMj6GdbI31zPtPaNhC4DwaIDGcnctBcZnCwKg+3In83iu9fKBxHPMl4
+BcI7ur7JmcyiIfKBJiUQzQuxP70H/jbKO4v9CWo96FlavWmGSnVHsklqMzSTWZ8aP/7b+an8Vdv
WiGcUtVjAzNdEnA7fpRz/PUROGFzcIyXxnP4RuiSWU7hH09Nrwq76U1jkUSIWqzSObfl1CleEppo
GUHaFt7F5/GRTrMAW5qLuzKI0uHCMBJJdl9/wrkpVnvQZmltBhl4RLWWCe31ndXLWyb97fengSsM
lVCUJJF8Wpk3Jjxm+ihtLEF2AOusttz5D678n1OsrnzeB/YY5BrVyGEWW9p0HYB2RZqUHTHP7Pup
RftzqtXVkGlVuKOcyjvs2w9f5zfeeDEPh6+X7MSLAGgVEP3/lJz+YleSAw3mdkBapauTguxmLzTb
KH37epJTJ/jPSVb7IkaEw1lgl+A1C37NRjeFqaXP7P2pOUCfAEnaJRMIH/zzKUbvqAUBoqK6Q0Mk
+vH4f9J2+UfX4pr8rUwlXlUfXYu5/ZDNGy+//9YaLW1A8PGQ3gYDFULdtZliY4ukPbX4YVbIdYAq
tvletvSfCaB4gkhuSUChp3C1QBmv2inj/FCGXfqzac6khFbrj+HBG43ACj1b+K+/DPls1sKnoykP
0NKOIDhrQnf+6xVaPYX/zuDDTf1vU746RbUzWspqLHlAW01uhk1wVVihyfd1AV2N71Xi/p0LcgIL
YyQ2Zt0OTwamRWOqFkIqezFdybkNv/6YU8sFTAhYL0Gxjiza+rjmUBDIZ1ce8qmMUesJ83OSMMty
/OF8/fMJoBHxIZqFDM1f716vjHpGv6E8xF1wEwRx30deaH0TovfvLGgUhoeFoPQvp56bPusyHYiD
w804nYMI7sJ/sFJ/zLCyuCOtQB45YoaqryPNzFifU7FY2cB/vwHthv8AHIEzXfbqjwc24L5bNoEp
DrK85A2Y7nddf6m+Gc4ts6DN6J9YDs4VxPM+z5JNnSdmXPNDp8QGzQw1/JFvrxQmQfoSPaYLf//q
gvh5kY9BRuWBsIe6+dF9z1VbPgBlCqATkCAAH9+6MdxIm9mqGOOHKf0xFlH9fQOF8UFturSZISJd
46QE5MX8oEqrg8plnLokVMYZN+TERqMnB6kfyEstO7G6dJYL9fVJedWhdzbCuPbay6CMq3P66ydm
WSixAcpDtxxMyMpfSz2rqqge6oMRIi74KIP3c8bj5AxAo4D1CBrEcGw/HyWvF400xYidIJeCvubs
HqLBoerPLNcJg7vQKi3SBhSAjTVBdglyu9FFEe9guOW+0G5saCeWKtiMJlRdQ9n9/Pb5/TTfauGq
XKZDW2C+IZ8Sz1GJ+c2ocDnCBGz2OAHQ9gQAZXXTB7OYx3L060MqNzQFhJ+G0vmeI/LPHAQdKKBs
AbcBQJOfN4cAKOlQ8P8e7Beto+/zHiEHDmj+gkcC2OIftPYftiprLNQLU6s59NOLbX+gU/jrPVg5
nf/+eoDWYQzRcQWiqM+/HtGm31fUrg/+kagwaK9YdfcfzIAsxz9pCDzny+H+4wsq1IbHzpFwpCBV
RhmLAhfdQ8W5qObUHVnwRv89zbo4LEvAOFoX0zQ8ceofRnFE/8a5hpwTrzjCDHQXouUIMp7eaq+R
QRWUq7I+yOCDH/tzwnEnhwenJwJxWBS8gZ+Xqq0GH8TMJo5rAH9HVwmKLmf2e8298O+GQx4YF2Ph
Glq385u2NGhXWPWBmkZo9TuXpnEmPoqiSLgxhTnaOrQwQzGeyzyeOmlIQwHgj0YTdDCubjut8rrt
ZpcfxPxBggdLPtrT76+P2gkXCK/JEvUDkmSBVPTz+jk56zOu4VN7PIishrz4Wbmd3foXRb9HkH1f
fh5kAbiXYC8AXBpu/Go6BVaWrkv5YQA7BxHI30krIUH09UedWjech6UtAnpDqDZ8nqUp8qGaJGaR
w57622GM7XNyrqfuDsqH0KVFlQ/nYjXFmFVG4Uu8YD2/Ah11wiQPO33T6XOM2ic2CHkmEAuhvQQu
hbNaMW07NRDaU35QfPw51FYMRxOAIiP01JCM2n/6eulOTQd45aJohCwozNvnpQukIkBJ1dUh4Hcm
zlvxIGwSTvhjpvdfT3Xi6kI4BW1ksA0LknP5+z+sXDlyuN+DC1fDf/LCwf7+Uwl9K7Ae/NOyinLZ
5+HTaU5bhW05VPesj9D5+/WvP3HGIFiIJx8ZQBSc1hendnIjNWXTHJQdV2ns+vFkJV9Pse4rWgwP
ODUAclt6blG5XN3/rJmx+S38+sJ7y/yIj8WWKh6Vw0aZ22raef5j0L019U1qnwtaTpzvT1Mvf//H
5rSe380+ScVhNPS18nTsj2Tf8PQCsvVnbuv/8ZnoYFyy+vDOVzbIbPJKosFRHIiloqy4ofa1M1wX
4pn3QeLRVy+4J0zEqaei/tw9PuHAAUsGNAjadJcGhNUpAZIss1qPioNwfqn2KiB7CFQl/rRN5S7T
87lPPXHm4ZT8k+kHgOKvLupWBqPIRo1Ibf4BesZI0BGUdSLKSqTg3Q8v26HG1EEBys5FKOSPgCRN
8HzmWJ244yjM4VVZaAYBDl05MExIv3Rs3R6G2bi1UlwNcHfGac42dkbuCbc3fUd+gjQUmpzgXiBm
MgBqmyGm4RP67xTgkxbjLGxJ8/r1T/vrlyHKX/Djy24gY7xuZMg4HfIZ1+qox1sUYJeexbZNnHxr
Zud6C/7aCUyAhy8AR+XScmaurA8Zhe7bthdHwnm0FVl5ZqtPfQrCtAWUAQIs2LnPF8ibjMnOqcL4
VtjYgE3Ubdy9d/I1b96+XrRTXwJeKITLi6+Aj/o8U1UWioy10x49NG8mPN98e3iAbd2laQZ1j7/o
00dGZCXavDsyt4qNUUaAOpzJu/11CRHUOsjqLQz8gBStMz1ubU/W3HrD0SW/y/rIxq3ZglvgkLpe
WDtP3/6eAKUUaGGCSutv8hS7N3RLvKY91ihLm5fWj+8Pj/QC0HjIiYFjamVQUFVLB6fK22NLfmcJ
qX9/f3hgfUBoDxAbmq9XdnkhTqSlZ7dHaOS+q3OO04mjhBrH/46+HOo/rL7oudf7jLRHyV8jj5zJ
f/71ZCLr8ufoK1/dKVQ2gAmpPb4U08F40f3j99cGWTbYNAcwpb9ot4xOVwNCTnms6meFLvPecs7c
hb8P6sIrgFcf6WfkotfIt8YVYCxg2Nw8uB5HuP/eXju/iH81zTuj+3Z8Bm8PLz+IcRCLI5m0ehcN
B28vbYr2qHOkJbmKeL1x/Yf0nJTl37uOeYAiBAu1g+TS2pUB0XjQDFnfHi2WNCzRZ273ueGXv//j
UI2mWXV1heH7bs/EQ8V2X2/735YWP9+DRDHUygPci/WhdYIiz1KMb6JvfWyyWyl5ZFk8MikgAoTe
fz3d36cYGBA4KUjiY9K/ep2qoFN+No/6qKUfWvoj8x89/T0cE14/YFpAgQf1OARKEED5vGR6zkq4
x8V41ADXu00b209ff8SJPSHgCbCwZBgfSNjPE2RpVwFp0mscZDTWXefG98cHL533b/gFLMvqA7B0
cqJm6R7VpgsEqBG+TWCPtkq4CcttR0XrL7mvmZfVZPu5ewzKF7c4Mr4BJ8A5QakTW427h4uO3AIg
RmvnEDpDE1wo5hy7AyFjrDqe5N4ZP+HETnyaY5UfGZSvcNowB2N2zPSjJOeqAyeM1qKHhRrKAon7
K1R1mr6HnihmEHnMyQ0elk1Vf5jTheEkpXmOX/rEmiFqhFzd0gu9pBA/nywT3J/gBCf2kc7mrjTB
uAC6jmz79fFFeWY5QZ9qN0BgoFVz0bICjBt35PM8su3nVKceObLBf7Tzvr6Gfmq9Gxn6aCAFYB+g
7tjcpoWuIzv1yba1J6+50MCjhZVhoE5ipR7IMovAk9vR5dVeKvVmB+gCokYF3hHHyNpE5W7xPls5
e8ir1OChkxL0gdSFTVnoaPLuOVAZA507uZBl7bMwCMYiLtDyk+i+NrZB642HfOzHgzEF3quDUFiG
feUbG2UJKzTN7LeQ+ab3CxYyBkZpKY0yQmWkjYYMbKlzMFoXLC3eCgM8hkJ5bRg4ZQX8ai4/ytHq
92M75Vc1VUjStjZ7yWtoPoX5NNk4qQoWscqczdxCWzaSufvScuWijOazn61UXhlCvvhoUf1Y6a6J
Z38un3jgN3HPrGHjVgFBu1I9RoOVzjtWlWaIdqMyEamBx06VD1Btz/bdZJgJ6Y23eXJoGw5qtvPQ
zyj/bUwj+Ly8gSVOKbwbMVkP6EUpH1ohjJ0lWjuibu9XUVbNoI/JwWBHkj4EbP6pL1XwU6Pi1yWU
F+bWEv1rKYcnK6jH0Gom+4oGWPSwDtCU2SoxPhei8dvQb9wZGpicP0yiQWBlG0F6MREwyXG7AD6A
aXT00LbmVVzXhN45va1RQQHmKcvUgJ6vaZZXPmmmd2YOH6LNuo0U3Us9I7MX5sTILBDagJkurAb6
qEX1OHb0yZ7nKQ+hmmfeKb/E4SrA4VQaUxabc01FyIdsDEIvGJs26g2j/uXRBceTpVk0dGl9YMgy
7ZygvYe8z4trjXdZXeR2rLsxYZ35oSzdhmnjjbdBN2sVd7R3m+vOaPqtbuvflXb8dCOVBVXlbnDv
PTbIPkoFxHdjSxGdhtlAOxrRcWJHbU8/a0/VeFEMb0RSRx/Klr1Y0r+bCiU60OXWP7Ul3sdcGqEs
cyeqwT4XajfTUeowP2Qip5tOeO1FYPQeSRgTNYgzi5zHJuT9rtScMxkKIh8cLyNofGPpkHhewbZN
MWfh4CoRW9Bf/S3KUVyUJX9A81MWmk3poBUuewJVJHn0aru5mKbul/RUN6D/LqsvRTUZUa/clz4j
sx8bPunojrPZ+hUIzwjtdrKLJ1OVDHQ3aNfjutfhLMoG/gxjcZUhvkVV6xFk56baGhA/7y/BwdU7
t6kJ+ua5a+dQuqqJx5SU0TgEXuxX7LdXyDr2u6JXSUPdKnRV31QbOg4zDhDIiWxt7ouJmHXoTI6U
F93EndDvXSvyCi2jOpNT3FWNs/etqtyZUOeKkApTsQnEip1DeV054xvjRG69imeRTh03yhvi6k3X
ta4DAh76iwAMwve6bK/LpuXXtYb1wYFoH2zO91Nh3FV+I4ztPIiaR51jDuGQsvt0rJ4tWsDcSNsc
3ZgHfdNdtpQVe3doIQDY1+VghYbV1CEvihxUQX4mrwUxoeNWBqV+qE2e6QvlGtlOuyI7Trk/GXFr
9QI+Fjh3SiMjWzqn2YVUvGZJYfh9usXhvC1bc6tS9BD2dvnTN6EkjDe2jT3t6ajzRRORvM3QmlKm
xY3kIERox7SM9TAMMplcfTVlYMkZmLkDGfAly3EAq8Gzhh34Vei7jddyA4pn8z1tN321GaCPk5ip
xvEHC/PtWDh2CmZ0NGDWyqQ3LbM5i8vGbZ9oS6Z71E3f+sIyr7gafoCjs9zVNZ9+SrfJYVpYl0cQ
gLC6ZNbVGFXgXN9nLkCslWuOr71q0y0ZKH9Ab9XDXBfPEC0TF9SW7t6uPLKnEqcDV9iIBndIQ7QA
q7AwTBYjwZtCQLeeNjPI6fdGmRr1FfGGYQwrPr8J1yyMrVVxnh4DxcFHq9UUymrIpldHOXZcavBY
9bD1YZU7XoyaqhP3npQggVfubEaV1wToL3KCkNDqfZBER5UxwLTW0Ni6aN1SqI9AzSlgpW4OXkKv
K+jWMTixYiW1LjdjPaehAjNcyGxP48Ee7+TMBIiVOuzC9NxMFY0B7GWhsGd+lc3tvtO5CtVQQQbB
qt4CinxVLvJb5c92jJZTkrhuTh9MDdJ9Vw9O2DnCeMaz8XtyGDMj1TR9TO2prcN5gKcX1r0pxJZk
KbO2Pl6/Mp7RFltup6nmOLM5+PNKsB1aEbxmF+cXHQB7nyJXR1Q6xkDV7ArfiOYK4qJWXYcswy8z
CcfBqjTZNgaxE5bbNGI9La7JWPKwAhmwcFMArbAxasDvwfvcH6EAY/6w26yOoIqKO5rOoHdKAJyq
NmIy7cRlZYrTmnZHbxzruE2FvEsBLIiQYJxCt5qHkORjsYc4RbatRtBbUqV/T1jBCM+siCgKeWAL
J/12SUziZhKdEEeDhI/ZqX6WlcU2plX8AIwnTWqjUM8wfvoZHcxTDLvcXDY07w4UncSwDb4jo9TX
5Y1dTfNPllcNuTZ6S7+AOsMO57YlEWQrmihXVvrctvzd6jx34zEXShlLC6/Z6inSc2Feooe52gZ+
/8sh6oBG9UdbOBK4GIMeqSjIhva510ZsBBaAoLSCvIyX7izSdnEq8ibKXJNFThrY+ykHqye4fbsL
WOHFWaJNUrLWv8cDJm80KftLt4SYeWnjevR24xcRR7S11aXTb1O71FdBkMILy0dqwz9Vc1jTWl5D
3NV5JkPxpGyaP2qF5kB3pPKqymwW2kUBKbwO3pLwJS7MaJb+DzrLQKALZyRhVpD6V6dMP8ZvxSve
daCPmwO55FknN/LsvBnDcgAD1Y4bfRcZ3lCq28Gx8nfQ3JEQ78ZTCwpa5XC2d2cRoCQrg7ncWs48
tBGYafcm8w+lp0scZKsKPbd9zqj6IQrZ7IwAjMZ2mYP28Yq6Y9yqcQOTu227frgoPcOJLWP0Lqqp
VhH0X2TYmoM9bFhDSdJa84LdwnNNJt5Fdg2J3t7lN9lMsiR18jYZDWvA/9GBRe+17XweDUFlJSk1
IlMNOmYeiZkQRTgGdEbRYPxNJutNC72BenUNyR7UFcpg6xQ0lqn7KwPRFFrUQNvvQjcx9FsGcruC
IzPH8jAoQFNie0JFiO7mazGwo9D5BxQnq80o0LI52N0TKSWLKtt7nieXXZbKvdXEzmN0BPzmTU1v
iszsf0ESzNwzmvb3M01T2L4a4GNDFw91ppqEp+a0y4Sng2RyKrO4zvpCAmIdZFcmln1TUai/Ul83
QWy3vatC0hhwvYrS9RNtBolJ8ba5dd/AdzOEi8JcXfwUEx6+0JQkPzqmGqcIhE3kdQTu9tlnzSt6
n1515qVgHsw7eG3Fc071fQr+mYNsFZy+HIZmb3ZqEHFVepUZFYUe24jiRfo10pluR1oMr/Ad2hh5
GzfkDkNVplCtTPLMkImbVlOCFvriCjLC7a3NtfmjA4H7RnrCxR54ZRlBl4EHoWBT+lAqAYRjaneV
v1e939hh5gzzHGe+YW8M2/yd5mq4rez6ofU8nsDuIl4wQZlk1aBBBvQI+KnB4Nkr60BOB0Fsr6UJ
ZN/yLfhZ4GsAxvCC1v7mCjGDD1NhgCtxXztc2vcGF06zywV16o0HxzaqwKq+KStZxiXL71Ei/NWU
cPEat4iI20+wgT2CiWD+HQSDgg13YXV8/Ho0WboJL2n5BIAa3c/CLpKxgNzMhHt9VN4M972R6oXZ
rro3HONWtgNQX4GvEP+A7rju0M+VgOqx2Yg6t+5RZQf7MyhFWQHe6xo0CVf2xOsczMsDKEXhmaI0
oXop4S+C9DPTJlTIesN7HrBBz2kVuNm1q5BU9gHI25lsbJwLMVg3qL0O9mU7kCbiDpg/gComfZLT
FhmebEI1Bjo5zo30GIUIXPVuFy582XpSN1bAdCih/3gJ5ohGhtnI+wcnLbsLZF00ys6ujXNbQ19D
gXJeX0IYAHAUUZX50+hlNAT5O9YBQKVNhf8fYk8WaZLANl89dy5NyP7A/3VG+kMokB11bY6WvG5m
UZkV96YFPk0wexy5qR4aFDsuQaE3x24Gcr4poF2U5pzfNiavoxGV0Kfaq3/MIodXZqKzxOtNXOe8
yS8svBxbZgm6zWxl4y4TGneirS/NYDDbAyTE7JA6qayvM51LfgNp8IPyzBdzxouxTzPl0LvUNNsK
p68Hlb2s3rnb35ukerBhT3FeneEpN13xQKvOEqFhT/OTcPrxBuZ2T3nmxcDTgbZYBPRlYPOTQ9/q
vMZrKAwTHPGu8VLUhRlWcFiLELz9SCjknVv7cepDBdjL8POdpvHfhrmnYe+QuzQv3GSaxGNT9Cyq
C1wMTruPblgwz2Xz5OgR0f+MWDAfZRP66NPeSq+qo45AWqwfA/MeXvADOFzZk2nn/itx8/xydi2J
t7QDXX81ps1NULQeJDhdxS8rCF4lFSAH+96ucnNjzVl6aGgd1PHcqlrsZqc/dLVX6j0ri9o6Vh6C
ujwAPUev0w9rmD5K1V8NsmjizuOvkz8frRz8R0njk9ncwFt7IyAaCbkEvhSpBSS+Qjkv/fEeBSqI
+jWosykZcb0a1WDH52a2LwLV+BApc+SF25hviALenKAvoqaeeOhy883u0D9lwxaFM8NioJbFUVce
c6yZTNXjDFRNNFEL+jB9NfyWDjhEK9fPoqn15wr5hjzbq3roLwUxehKWWuzTOTOiYCgasKGMpXso
M+9pFFArstj0Y6w8P0Zkj0hPswKGJbhvzfTJAG9J6LuVs51ZJaJpJtVu1jTfNEXa45cxeefpekAI
LyxoOqVF+4JODRWzGc42wlNwrqg52HOWZZGpIXFYztVwb+i5ei0DUf+ExGI97JAMam8LoK9DGy/P
EGnfOc5pQR8kukl2vm5ZEdm5We4nGIkHUWYMN9xrFRB8pgcmutwmzwLwv4vZHnUfp43hy03dcA+E
WnLjitp8QjysYw7U1s1QVH3S8aaDwBGxXqtG9dNuyMCPgUAKiMdssRQmaHEDZcqoQ3vBVoz0J1Y+
DeGZIGajcFmn2bxvKkfvSobg3x92uWVtAqaCS7P1dYTectbfKFW2DvhZ+znpXWZfso62EerWbexo
9Yj8KNl5hv0c5AipxiZ4yAd8GCldkNe4+7QwjzpV8MDL7N3vxDOcMz+ZcxJc6BY8dQHK/qNf6qPI
cqWStjWrqDV1W0WGCbJhSVIWtxShjZrSN78f0sg1Kh4Rp9rxyt7Z0ts1xsTbCG6zhMrQnMhu3AVe
tSPtT0p2yutCa3I/7DFrN50U1hXJc6A0kXf9cJH4eM19hUC8NrM+9qqgCqeqvkXc+Wh3WZmUw8Dh
e3bFRgd+F5Z9V+0djTzqJM3nyWDiCgQ0Po91Kl4tY9Zb2FW2a/PZu0kdR9+VqQjionfcGIxb91zN
70XWuFt029XQkrPtal9JVUVovAoM8LO49H4IxkchlZnBFKfIuFVsiEtci6hUVnAhK4PHhTuAjyzF
w/LOdO0+40HWzW4uindk4/2rCjCfa5Z5Mh71OIARkDpXMxX2rbK4g1wNN8xwcFLQBFPjZ2DrH84M
0YwWHENJUyi213ZWIHA2QUzT179pbny0buOEAS2OfllloYDTHEM99i1N6yCsUiCf0pn5F5nLPe9y
RFvQozMj3wXaBUGjXEPnd8haSiM3sxSIMAqQrWeugB8QGGhETLkf9tYgdqQrxAOrM0yV+09DYA/x
UFHroDURH6yXoDxNYThhD+f5p8BzsFUE0e1mRAx413o2AkfPE+K9I6Ud6k4eWkvZm9kbfDtSRa4V
gqf6vi698RKvLEp3U1CN+6Fi/mYcxBu4LdCi6PTFhBxbmz5JKKaGtGx5krVGcJPX0ozLDFpZBfQb
fcgw8BEpwuAFGYAiyhTvnmZg0W7xk8SEUAhNgqExI+BCsEATz5bMDMs69Tc6nXRk9oWzQSH8cepa
9hEg5fljGtKnHk/RbgBwNUK3nDVE7WiQZE69Jws5uwrGOPKUpywsUPnet7bCJxTgsBQOFGRiLYzp
UJKu/PAXJANLNaxgkJEXhbjzypip/JX2y7abzg/8+C4e23SCl40MWQxSjyEBmknepwFiWmsIDvaQ
p9HgNH5okwa3seY6rBzmRCOszqZomxF5TWHjP0Fn+EEd7j8BeFf0obbZElgYpYNjRMYR9hWBMBG6
2LHOAIQNEGbgFQRyUpfgdxy3jsmnH5AkpNeOZkY8cbfeLlbioFodzHFh1jSECMaAxMIMKGRGtI+4
onS8SFqkPFN9PVVaQH+ftRQx0Km4xqYJ4Vhppidy9Ien2U8Gsmv09+tW4DECAgFqMcA6OKtqTOlT
eBW8JCi8xVYBea0zqLET1R4QCoIiFpAu/LNGdLnIVpG8q8kRvGSdG1nnelNPjL9UigEHQXNDgPLh
56oIL800KLuAHpX7Bvt5loX4xBb8Of4av+l1vkaKDeNXYkB2aOfUFxA/+f4ifZpkVdqx2myieY1J
LLbHG2KcKR6dWiMAJ0AeB3Qg+oaXv/+jHm0jwQOhMc8H2vnyI6MXX5em/h7dtRbwOfAsaLRDu+7n
0ekUEAMMleQINJlxQfmZYveC7/hc9vo8/GptELs5dpdjeFPsA/9imC/0tPXLc9CDc1+xugfISqK+
YShyrOf3ebxnb/+/RVohG2zRiQw1YXIUoLK+rsmZHT65SKhCoj8bFU/PXe2BN/DaYzB9x9rc0DKc
ROh8NMH3mppRowfJIernwM8hPvTXhc5UWGBBQsrhyMEBEvwXZ+e127jSddsnIsAcbkllJ9my3eGG
6MicWUxPfwb7O8Bv0YIFbzTQQAN7s8RixbXmHGss3PyTzPL/tUBVcGo1QvalcNX5UIriJs+i2DFO
OmHISF9nxWctfPMrvGlgzrG+mQnwOqe4bGhAaFRLsle+fE3vfWkcIfy38BhgOn1XOkqqOo0Ik6qf
XomZuSbcws8PJHgQQAzIN7938PWOnURaKcxTzz7Icd3qpSstzH2wmHCzDIOfj2oTtPKij0Siky/V
W+vU9fcAwyhx3W/rJyf//Iw4a2ZO4r/5FFIWJ4Fj00xJumAVpFdUBhdmBPly2Zjx2sijlgyBqiDW
EYaFxenYuEuGlZFtdVLDNRGYjz/I+w0C1BmCR+TcNtaSpZSvNSFMZqXDxUKfolvAwCeyEWDlRXfN
Zn7hlbDC4b3CVGzq79RRQUhyWk1s+aQofwZQyv3AVZBsMwHcK+90oSVkZcihrVmEjdr7/Nv0EVW/
GXzjqR1V7gJVX3c3aArU70kfEYEMbf/TGkIKq8DzQiLMsAN5ct4gWbURkVurn8JmTY2R9hrf/Z+z
ZzGokaSqSGgxUs/6mfMGas3iilJwDFEcInQUDE29LEptxMd1czcBxhvcLCuVbEVaJ0D0qfR7rlYW
tAulupkUO9mTbYyeFGQE1F6poy0RJuueI+t4q2WjLG2BSIkHhYTsvTZ8H4vbqGvNXaIY7SaVg36d
15iaIrm0qN1hxM2DPFnBejBk6WeTJspTHHP0/HhcXviGuG9n0slcw+5dIQvHGkPZnGrtZLOWOunz
qKLxmLbE8D5u572Yfbb50hTZPc4AjJvzrh0S4Lgi0rVTZ0Su1h8FJa8JaY0NwSlS3cFwK8RWzfbc
AQkyX1ms3luVkKYxSE02prkcib4YqtocdMqptnRSHhrLcNU8oIN/lfqLE1F5p4QoQ5ztClXo/RrP
UEWEg9+Ght/xkXxhFrY1lP4pDIKtL0mbx4+79MLz8Zjjg4ByCPhnudFao9ynpl9Gz1XR3+dKdtCU
z2GX2Ghnyvf/tTAPnjeLb0F5wUY1aEGQUG3XkvlpBSTPR0I2S8nMWTx4/vzEMMOMsqzRcxxzSvCu
OhIv9pCJEYkRhyxu6bFzRCnkVCR8dRUVTLZV2//yCd40sFiQGn/Qy7GigZJo5LOsXllg3/9+LiyA
GJHVyhfKvMpd62sFobETRsSk/D5c8/lffD5fALTgfHVc2goSJZDaovelU2bd5Mq2v0ble7/poTv9
N+047+NdWHxfVWpt1HdG8mxP+9x5js1N/knSLkP0vInF+SAfKkNG/5I8G9IKM1YWfHoSO/8cs7jy
ONO+m2SBLVWJkdvJsy7vs0NxreTjhS9AZUm4ylDaZDSTiw2n68O0zyYpfs5/heiYu88PIDz36BtZ
IFj7lkzopMrUrBqd5FmjmKTqFl8+uwLNlv7/e/ziVq12tdlaHY/P8htb3NXWlZ8/j4/z7fjs+Uum
mU4KMel0nq/MTEGUCapLaJ6kuRfZ6ZUL5IWxSuQEmTfSSezdS7H3EJtmmDpZ/myZL4Xo3GHYKtds
Tu83W6w7b9qYR8Ob9bTKKOmaczx7ltZlH7ndWpnDlutPf5SzRhYbrW3mgBB8Gik0yuzGN1P++Skx
7wwq1mLsdxw1F29RGf7QxHn+LFvJpi6lg5+K7X94hzdNLNbVvvHN3PfT/Pm1Ge+G+NPbGkVnTOyp
TG02n+WylKRdPQRkd09Z8rNFdqVeOetcmNR42VBhO3xuHPeLz5wWqH+GwjdPg7wCOK1+/gOfPX7x
gRMJ7y3CfvPURcMmjU5FMl6ZdxdfQJuptjPXkfP9+RdO54Li3dTTQTXaRsstjP5KC/NvXMxsREPs
a4iVCScubcKx3yjY2Wzr1Ncb5G1msvG7zcdj6MJkg1fEHZuw379Zff4SBVoelfrJ9slwLE+P7wvp
pgxqL71WsfxCZ3F5xKyrGtgGsWmetwMpPY00W9inIC5v/EN29ZR0YRU8a2CxxYVqGNbQEO1T8hdV
UehsjMijzrN17SqwPCTjrAAubgGQAgvC5Wfp5+8U3W/KwZKeW4vzmIrAQD1I4tXCpCDEfnLGFWIv
MhLhlaX3n1/gzWiYLSPcIbkcEDvi1rqM/uZtpCmBP2jP44CuBO1RorsB4ocXZxq1bZST0K394jVq
jf6Pn6niT1+Yzk1e9v7fzDGzQ+7Lr6gyik2mouWTtAmsuNEhR9MkrhZt1cDrGNPQfgrbKvAcoYYP
dtNQhidyWkTQh07z8JP0VZABK3iRgLhLedmsnah2tiggyq0iNKR1SA73DUKVylWTAWl65iTpLSLT
8Kl3jGc8otcwbosh/L9+oSwXH4UhzC37fGgFqtNlodVpz5Fx83Vb5LfJ14/nyGLs/q8BXdPxeVoX
jh9p07SwPoX2LFPZCWF93V0rfHKthcVm0WQtnp6QV9DFN2nr/4cXAKA5h+s4v3KIXZxAwpwwWtEo
PF6XtlEc7q7cULQLnwB3HhZMHUskjNVFyFTrI+JodqU9B3lmrC0/Se4DSylflLYIjrIB9kkyJv2v
U/gxwgvUjohKjTuy0aSzut5qNpYmjEOpJuaTUef2Thi28svs+zt/TLOdrPY2wRkpXlWxVO6B1ivb
2JCk3dRmALM7OVxP1PPadC2Kqg6bAcK6cPBGYK8oNqeicctEyL+ritEofPwT0zhoN8iShs/t+fNA
YXmgExTCiQyV5Z4T4xgNzUF/1tS/zo9Ae/14HC62g/nxfEBZ0fFGAZhdbgdl69tOZvvaMzFFV0dz
MAwHtOAfN7IsUfu/VngBDGS2QaZs8RLZZLVD4gT6szVaqyLd+s1XZ9sRvdG/I8RD/K0Vq+TPrHE3
V9n421QeTet7R6Bc6q50pzKf6xcr3oyHg5tJvTN2qcW5n5KVfjqOhf6siuKurtJ1r4dHpZzQdxk3
cjjdaz4yJ/gMWqGs1eJa0fILo/qs+cWsRFYkRBzRfNcgokxc3DpSeRPo07W4y/I9CT3PxklqIRCI
nLlD5yvY1AjH8Jm998QKHyTYJmbJYt6XyUZLq3jdx8lDZUdfB2mtNMlR1qPVx99cnefn2452KAD7
Dw9CyJBI5XKBSHqNOzqxtQdVTO1dIRyE0lT3pex4+ZxVcnqn2difwjjR53CeumfstKg0ceIkRLQN
eSfsNPCCzvk7tbGxiqmBhVoQhq5Zd/0Oefu1s9e/RX35i3WSrfPg0Gwk8OddJtddMpiRFj40rWSs
o0GpnqJ6GFddTG3Gjvjh/Vgq+aqpc8uNQ5PshEa1LASvctn9jnKRXOnC5VihxhtTZe47rkbUl1vM
Gi2WKcqXpdFjH6j5vuyT9s5SIsNLBWrkKTKv5Y8utkduhxYJwlII8Pz9HbkRWR0U8WMYrjCD1eaj
hlhd+1w6kmnHW71pZTEDYrUcp0LQioJVZgJXdc2/uFzSlg0sPmPdpUOTRzRQ+3gcrBele6q79cej
+90yMjfCBWMmdLBokuw57yt2vrDG/BU8Rv14k0TFvS5pW4vaWm4pxMOgqRvF8Fd+5B8tBatBbr98
/AMuvSTJRHhCnN5YyRYv2bZ2hMhIDh7TUKyCSNs21kM5XjmkXBoQbxuZjxhvbs2U/Us0angHjypV
xJsoxsdH2k96lLrn//A2qAPmUjvMvKU5Vxi9gzzWCR/Rt/4Mo+K3aWJ6opTnx83M5/WzCT5/NJta
hsRtFSy0i05T8qEvolwLH2OIiK4IO5iRCOgi5VSmPUko7W+lXFsHL7WpG8TdQWFwXHIWbfJ5CooB
x+GjY/50jF0cPWfRQa8dt3Iat7eulV65NC5gmlPUT6GoBa7X80/WFNjQgr4KKdawV+rnuH7lWPJx
L85ffdmLQBFInVJlC7f54tqVUBuX4J8dPOJ3spVTHn8u1zQvEBYXYLrLAb7D/e78FXIlnEYHweqx
wjerzBv156IE/xogsquiXUKUgubivIE0z4WkNrpzzPq1vLGurQ0X+gdeFclGeHzc4pfFYxS7tEYl
MJxj2t3fdsZ/+PFASRB0qBSoIYV9/uMHWcsVubCcoxQSHfjSZ1fmyIU5b0MdotIRGwBH+8V4jU0p
1sawDx4bw/XjX5rpqQ4i589JFeZPcNbKYmUJnCHK+6Bj+UrzLV6JH1adfC7W9P+bgFVB+JVUvLzY
ZzrZ5wqHNJLSyuMWTehNjffx45lwua/+r4lFX2UBVNhpoIlAPWjSysYrmW/ba9msC1Oa6AaKAgIq
jNpl+T9H68qqgx5zTAHJjxoYzH11+vhFLgxZsh2svlwGmBHmYsoptt9ONYSaY9t6er1DePjx8y90
lDNv+RxD0bC9kyBlcmQnYysz44o/MmXBZOdQdqoHpvDjdt53FaMKJKIC6YaOsufF+M2GNaS2EWCU
c47TrzZ5SF9F9+nZRwMGBe/Zevkm2mL2Yb3MayOw7WMe3Eb7yvz0mJ1DQLO+BjEoAZnFgFKkhpxf
qtpHLpTjnXGtbsO77gHbQjrrX86ZWk3LI/lgSLafRpV6FMWN/kftb5RrpVDfDSRagN4BZAg+00xC
OP8AtTT4NUU/9SN8ppXeoL+ePqcQosaRzCeGs6EwnGbi6XkL+ODssI4V/cg1vcv2mX1lqL6/BfCF
mWYA9gmIcRFY7A5GF3RN7pfTMUzFCicyR/0tt1dXig459rzEvo/GUy9/C4x17e/86soQeH+ynNsH
GzrX6UPeszyFdxADakx901ExnvSawl2+AUXrZsJQQUzsgXLW3IiCzx7KGXekR0i/EEzlWLs4+veK
RJQVZt/RxFgq3STtlQXmwsjjqch9GNQXVKwijSU9E+V4lMG6iTu9OUjhZ48NvAKbInd6hQPku5Qn
dV0dzdfl4ZiqvxUtwsH45+PFZSmkmIceLVAJiVehdPwSfqoGqMGDqh8Y3LUbtT0KFY8LTN8+SNMR
9MY3IzbXxkCN8SbYfdz2xf6baYT2THvlZHE+6kmxF3IRlcNRE85rN+Zfk9E8afW1sOeF6aupHLqg
9XN7Zys4byYbURCC1h+Pgrq6674Ii12apNdU0/NTzg6Q9CNDG2UAQwFh8/yyb1bpyMmkpoul8Whr
mHxa1iL5jxyPniFn2DifPu65i6/0prHF1mYGOFbyMmA6N7gGshWC5GsrxrtIx/w+ZPLnrYe8zfJ9
oM8xnyWDwe2c7BSzkpluRfWtVHq3VkMvGwM3azbytUq6F7uRwwdAaQblu9Bdh2M2IbQ3HkPRxK7Z
mc8DcpTELDzfENsmla+sTBd7kuiIgqAAtNUS/pXIldGXwhmPFm61JMxuJ635L03AfoJRaGGXXx79
y0lXArPUxmPflH/l2j9Ymb39eDy8O4rMH+tNE4shzukjDtJaHY9J+0PJFTfLH4Y8dUPjyqi42Ftv
2lkcReQosamBTTs5HA2nxBl5rS7fpRYIsM2lU0CycaI+n0Yhi2GMQ4sWWs0bAj1zB0tco9bPYcLF
XCVLMcskWFdBOi4WHnmswIhkan+sG8zZHD+JmFYDxt08dhoqiIdhhTm1SG+cWGjHNEyulYghLfxu
8bPm6wJXQaQsHCGX4sOuVEcNg/50lKY22jR+MoJsyKwAn4dS47NKKH5jM7NBAdxPSV6tpDhNV4Xh
tF6CqQKWqOi8oWwGtzX9aV12UBHsAJfSlIMDwE6UhXMZq2rXISZzU+rTnwKh4aERab2LMtVeB32j
3+tjrzxqg9BWLbidu2Kwu12qBK9a2fRfMl0bfidG5uyMIJJek1H/LVnAv1FqxE/UZc/WzVDpK4uz
hacYPSuCnf8shYJPRpOnMluJQuSRC2PN301OmW0kbOf7KhrMXaDXndsKc1q1Zp/dONE4rivZKF6s
BroMlVb1tQhr6YF8qLzSVHApfTfiRAnL8k5MhbOdCBJvmlRYB7/D7gZhpQSjAM0FTp0Mxk/u11Nc
2aFLsi1CRyopXpiY9pNdZ+Kxl+vowdFxaOp68LewZXxzRp0+pFQZ8OBam55PuVQ3SArSlnhz7zIN
dE6Jg381wI1ZVbji1qJuf8Qa5mzdoH5ybY/Kip28cIsw82+twJTvMwq6PjWZfhsQcCzxDo75gH/Y
z9aRk5gu2PFgbwbtiFEvuSPurWwC0yLYFtu/DSObVlFcR5SWt4AcmU4J7sip1qKPpbUjmuRrjid3
FYgk9QYjl4mXkTp2dXOwlNs2ip5m8DTIksF/jGPnp0at+J2f6lJ6L2OsopKaLkKwJuE3Z6zZ3IHl
flWmyO5BhuiB8Op6+jbWsdF4uWJnD5It9SvNdtSflDdq9FXP3P0e2YH8TW3bZg3rU4o9abSsF3VU
85++lSnPuKOLWzljNFaq86eW8/bLpMHpoGtODIxx7Wftn0wapNNUcEgbJnBPRUcFvn0LMmq2WNfm
Sjci22UsqsWO6OffLo/Nl2ykW0IQXavMHgPQMmbndbi2dnGbKo/U0LVL18GQ+upITfMzKqPOk6WQ
aF+t9j/8BuQ2qTRp5RNRCrzYCgHJDKl1p1X9yZKG8KaOuil/KHURbHFHA6waGuhMgdO7hRlMK37t
eIjKVl8rLRt8OI+U0QDoNfTjEUt/txuT6FeijfH3PLDFQ6hNpZvTIy8xWQ1z7+O03+DoM0+jzwdw
wWIEjxbgj3tJyYPntCq/q1aZfWlK9Vvim1yPe9DFHWU3cexCCMYC/HWSBmPDlxoe6GDniza2qoes
TFlhMW5XiIOLDWote1Uk8jcsY4YBl6lBsRWJ0uM6xl81+eogbZ1XHXc9kyTLV3KgNWtrkJvvAdOz
9BwrC+70qhW8qE0NPhuf6vjTin92HAAAOrid9idIjQm/bZKslD4TfOmS/9DAoW42VrxVsrjx7N7p
VhOlPVdG68SbFtaEl+Nt9LhBKxutq6u9Vjg61sLQeml0ICldBLYrDcYANIGmeyMDz+0nH5tfMMhe
6RfIoQtypbXoJRy6JuZsbPI4EyK48BS/q740nS79xCnYuZOOMTCzys5To1S6McOo306pnXkZfk/o
W53sRUaceWoj0IxWkd6crBSWmepH9pZCVYVXC2v423Euvam5P/8URZTuQW0Y+IoLOHZqAjJ0xEy1
Y/WRvcII+1Uqd8orMJSm8MaibW7hcCU/DYljjxtxk/e0uJ5mbF130OLK2Ja9ZK3j3Gp+Se2IxXGw
S2UldUAegrG3KWceUu2kiAH3gtWBv1Enz2rWRts6IsvYUbTwpkN+8Tj4omQtlzD/Yo7zYkXI9yKJ
jQ0kvuYJa+r4GKeNWInWpgPzyVwJOymOndSaB4k6drtWSNMaIEjyFXBDtovHUcHrCIWqTWXgq1FR
HNQ4EYwbOe7cULHTmzbTdbBMY02ONfgBlSn3Yt95DCTFX2EB+410DNpRnzeunqZfSC9kbhFI6N7B
jK864B0bWQJNIzn5dJ/0LY5RG3JMUlXsDjAY7poKxgJX8s5V0wHpUAsfr9b9fA3wi7oGIAriA6W/
JzfR8f13cSs2UZuIu0nFFi4Xdr3WkPqtq7QdPSo8FqvQGPVdEMjKxs8DZz2Q8feqQBHf2YLT9RjG
0XoauIZbUonRM5LidZkwprtCN/c1BGdvMHXEHRLFD8NBce7MSkmgqTfhunH0v6ljTqfaDuqnMi6z
baPRLOcXgxov4MucIBle8za1VlUPcMeGWHkPXwSelIjlfeL47baUmnIdWmI4OG3Ur9OsMzc1tmDo
BLKxrxN58KQ6Mfc6kpGTyETvSY0CaUMOqpVVitZrEktdW2FnrqaMBL80ogXxMMbG7FxNsApaMHlw
Z/TbdLSlHc4OaWf4FgiCEFqAU1A0K+tZNEYpqQ/g9JQ1cLbkqYmdYKthHn+qi7TcZ/UkXqp60FbK
aOuPNcSJNbtZCsG8a38kYkb12WPlOgra+9hoe4hDjvgr8vBXXar5Mcbh66pOkK8NoLVuUjr5PlV9
bQUWsLopZ86CNjrYyBnMTO2oPemDHv2KTRGvuhqTvhqxGvsqrMh4Er8LQ2tcVEaxqyoMtyEplBum
ru8Rs1Y3M6Vva+FId8fWnnbIGcDX+Hawiv+dMbNqcrUp1fdtLnX33CNN/UAacuzdMIbHojXmKYmD
8jCAIID7IDN2zSmkGEFRrBGEm4cy0LpNlRmWa3dqdoehN/DMpgSfVxgZsiKOWqFF/l0bgLL5Qf4t
yeXJ9fVJhwoyYwXxpW16WxeQKlPbHXOzAVIvSgx1hrMuB7AmeWX+sqfuV20N1reuozaAb0QsfUKV
t3VXAOwwkdaNUenv2rrUb+IxDKAXhtEWDlTxmkyS76mGaLdJmmte1gDPqYIoXsnogTaGXNTbHAHJ
bccpko7vCncQADbqonPWaAseRRA6hqtYKsShqja2kV+ghipMyFXjvOnEbVev4hlESUxJfyojg/U6
gmGAAx7fvt5FsBqbxgKH0zLvmiba5bgrjxN0hV3RiOY+mxBLSHVr3lcdJ4MhDoKHoknk+zovwhWi
KWkTK1K/LXpS1yPqFsvNWIRWRNTKTZy0frsSwhKnUQ3+pEbhpZrxUM2MI0WE/RfTjrrRKyap/q5Z
Y3NUKpH81ss2+epMZrA2YjzWvRz+SpQEFpDU82v9SYPP4Whe03GuVamBsiuMztkAp5PXqAQhg3SN
tTIme1i3Iho8PwOh35V6sIkls3Wnqtd3jgLSMJUUBh1RAzzlxbexcBQWDid7sPUpXml5iEhMn/B0
m6XtDoTw1oFeSOsBimbscTiXjYOej1O3qXvKJ+TdQAHuMPgSTHroBm1bQ5MoQ2Otk+Q+hnrc3RrI
d9JD7FDQnEMtOiZS7GIV67V2MGqnuXcC6zflqHu3LBjvOlixDehUDqd9YO98p2fnydgJo7Qw12Pc
tXv0OwLjnxJurKDIv2kqqCQSae2z1UrpoWmK6WhKQWS6STM1xU0dTIZMctivvLhpJo7dSDMemoE1
IVSnwRME5dhVkGukYwLxMTWSY4Ogj/qDOWwlv0w3IeH823zo7BcgX37pxVzRD+wvSey2vtyDJFX8
6E/a5eKoS1Z2SuHY3WRAHFZ6AfrBbUOz9CoOeVuOCtLGqUcWBSPCLT+B3ZlUpd+lRRXuCqdvVnpi
fSd00x4SUyeJ2vvZ61CZ8W0XgphIsjlQOXbRSxiLcYOfGW7rZGuuVlXys62W0VENJFBBRhRyI6rE
NutGaQ0TqHru0orwzwQnxik5pOcOQKCAnMchbCHdFUH5RWrqhjunmd1GlZmfROl/USRJecRTWz0Y
aT2cLLMK9nIdMz6AOuwrI/7L/xSvwl4TaCqZkEY4dlsHP9KeC1d1rMrK2Um1YiOL0Xt/HSZBd0zH
QnKl3orXmtqmILO4ZGRh0L9oPpRiszbkB4fZ/NzKZrEOQz9b5XEfriI569xiqLobGZLcZjS78SnS
s/ZJT6ADacQ13LwXzaZOfM+O7T1kuNfE16WViNHFBGoPaSvLu3t14LbUsAZ6sp43G5gf+mZ2xHla
I/fb0OiUFXiUP35Sg3wxu+pQUIH0vlChSqQA1wZTBg019R0KJru9hcrb/khzPPdQP7Q7mEywESwq
9iR9RX2bYkgOIaRTgBRhuUomeRsqkms7OUykSZ0OPYnmdevH1QGUVbDRDL92gylon0hJqR7GNrB2
bZ3daBS33sBcDSAJ9vatggd5VcaOs+nMiD29LppnXcl/x1FrP8gaBDhuaJxZepCukaSl+zGI7B9q
rWQIKXyxUtu6fTCzXL9Rcqc9WEL+Y1oFq7KolUM8aIPb4Ph3CQSnm8lAvRyS4fOcvNVdoy4oQieA
LPmhba6lYVC2cABBN6V2/FdXBTknLYDqZSbxISpEtklAcnnkoTmT9CA8WLfBINTsBpHRAJaQKWig
OahxcUfWABANQMNghV2M1vaKGA+kFSdM9zjrjJthJk76fRm6RhSU39oqHtdy7/sQerrMm+R0Ojjq
mPxAZGZu7FoZbqcaDGOcpC+6JtGXRvLaO420KYT/SzRNdqq1uDy2qY8wd1DVY6FanctZNFh3qplv
OYUDGFIUdUWEpIcDVmiuwvfZiwhin2pW0kEEEXRpYifyPaUbfE+0AHtTJb8PlV7Z+8Cy14EzSg96
S1jCjPXihsxHcdfpcf+YRTBFgd6cUESiSi7lzDn5jg6zRJZeJCcCypGkReRWsRMeifuA9AmHu0Jz
CkJd/l8nT8SNZRjDQe2qfK+zT3kRRDc3lJJJeLI65a+5CkCwoHMkmheytTehaaySOM7cKo9LL49k
2+2bOvD8yChvtEqRt10u215V2t0mC/3EqzTjlSCZvYPVlP9NOkjG0whAqNPCdJ0YQcc9rK4e4KDA
tlWdyXCLUpmeTLRxe1MoscdxV95C5flbp4mz61SQckNgciiLGu2mUidrk0nKbVj2mWcHpXystG7u
Qmvct47krCIt+ZFlSbRNuXkBOkkFEQWIvSBIZ6YzWDwkSLVxQEszvBSDOWz8SeY6OcTZ10SS6i/+
EJkHeMRQ6mK5dkcTr5nEIcoF6hms7KoiwNVlCmARf7rvJGtww8IonqoI3RzXVv+GOKO6zspB2uEJ
B9XUQ2NwWanDjRzUgMbStIVcljnrnKC7G4jqjw0fB+T4pMKBLAH1QaxxraGW1lNZlo+clidXQgnn
VjIjKnAMShvXg3JniyG9DbM6ev04IvsujjmH9zAXk8KeS4ot48r10MOWAwV5FMreVG+n4rORWJ5P
bYy5QoLCoUBbKCHzJmhMpFrTsRX3Q7wP1Su5rUu//83z39VDQ/1rKxHPdx5SDN+fNGygY+AP+U7q
TWHYeOeZGSybPW7wpyNAAWKFB6oKjHF5JXF+6R3eNrKIVjdGZvRmRyNJSOzMveYCvvb4xSdwECs2
Q8vjLYKOxWMVfPv8EHLmxCK2WWpgLEUxo1WNMLzJwmXN92Oj/fj00ynJRPCb4jkz9mJ+uzf5Kr/u
W6nuTPko1ep3ldgQMbDPZrUt55+SkOQeg5VWzpvALdMnZVMaR1/OHkg9ks8Ztb8fv8aFMDptoIUh
r8cFZKkIJnPlaKhUjaPiPCjNsc4JUzx/3IS5zBbMr6HNtZOMWZa45IMIvdDRqxfGUbBHNqp1MtKO
KH363crVa0Uw5yF5lpmY20IERYMQT2juvMtGQo3VVOYGG+SwS7LuMPniETLKMyy2X/IoCEh+VovP
RKRJUwdTMMNDzEWTcilBVNUr41jgHkwPYfD74+57l2zh+cgymOPI05DJLEZBqiacZ8B+HdX899Ru
s2h0id6CyeMApxACCq/M+ne+o/mFEFKg9KJZrNqLBo3ScdIcDMEx7yxlXam+QYqkPhi+uSX5CyQZ
TNqYPw+atO5zwIYfv+6FVQEJG1d2OhXd0VIsQki3laifYx6RBnF/O8TmJw1789p51sIi09yxp4d9
rJrHALVcxpC0/sOAn03EbC/mXGJrsbAVHJYpG9wyIvCokGXpdXI4oI0DIX22s2btjkZ3ITmmQrE1
T703i9CocO7vLXJsTe544ehKBHE//hyXlC9zFSm8pTMpxVkOv3hSa7mtavU4kTQLuJ/lx7zuXas8
TCVISaB1Upt9lX192zj5NhSppw9/Pv4NF3LaGFEoAkTYVSanvphhmUStCeCe6By4h1pm7NoUxFBh
w2lK43XJNZfExeZoRaGc6Qw2WYyPuCGqNFMyjxR8W2vF10E0bkoUtRFf9OKK5PHd5EbVhWEKYZRF
2d53vWtR4s1S4OAdh0F+VY1gU5tUTzFIFbDWjzFM+hw0dvpLmewrH/Ziyw4LvjYfId5pgntdK2tf
UfqjwHDSC4syJNSDyPe+dqt0j6CoPR8a9Mcf8t3qzNvioJjVRBTDeeclCDuKJHWK3R+xglKbYszu
zayklES1KuzWdEdG1DpT1WtgnEvNQjrD3kpOfB5G57NEbxohObUzHA0mIizUEKJtLKlcLpQV/yzK
Kx/13RI2qxpR5bBoozp8t+GlFFEhnKgxXnEwZgRlrgnq5hF4tsv9a+AffG5GVi0nhJZS2YICRiT5
udnYTkgRCUJ27aeX4rkZMh2z0UzVYQed9xtTgKy32gzHSbdWw2Q8KEm9/3hEXOwqlB2zYpxz2tLa
HI4S0eW6G45JWYjH0SaGx6EwOH3cyqUBANiC7JKK6h6p1PmLZI5fG4ZUDEeGJEmonQGSs0oPpaDg
rrEbum8fN/fuwEO/vW1u/jlvVmUwut0Y+dVwVEIy6cMfW32mrtJmin993M7c/8thYFFHgsZmzePy
sCPk0gkDIx+OxBeeDL+8wa9LjSH91WoUV53rsXfWfYag+srS8f6EML+gjmEfAQj1KZcTqgAijX03
Ho9RgT7Al7iOA443oED1vyvnpeCAEGg/9WsmoUvDHhsA+x1egPciSElyjLaJFPSI0ws8cAI7f0vp
98d9emm/++dTV5BZMuSXclhTjsggUdj+GMgPBiuw2kSelD4I3wQWDwh4ejTznSbfhepfqd9/3gjF
UsyqzN8UvuUd5wnzZuzofVGnWiSrxyqnwAqRtyC66u9+P2zOmljsb3ZbzcHDST3aWeMO2VZSHz/u
wwsb6FkDi1NJrWupMELeQYkJ2mubUOx7agrF8Teh/vy4qQvrx6z3Ndk9Z8e0slii5AkvdUxO5miZ
v0z/xzVR4pXH/7Mzvvka2FMne8xTHg9qOXYnwLYf//4LQ9qSOWPo8/rHWW5x1o46nSxCpBAmqNEN
V6NQXirEGoekV4zP70rABLgOI+TlyvdvUr95lzrJpkoUPRJi5W9LEYz8GnlBmX/sYj06a2HxMmPR
5JNSyBOGAYcqRd907XaSok1YvOrhb8qc/D/Szqs3civIwr+IAHN4ZbfUymrOjCa9EJ5g5pz56/fj
2LvuviKakNYG7AcBrL6pbt2qU+dQE6lubABM+sZDecW/nxlWzw9NbCRaMBrdfKzj4COg5atQ++IP
x1Zt0PW76dINQOKa/8MezRHsPPDmYp9fKeUakLdmPpZq8MNM5B+lWl5RriDBHAZuFOcHZFZ+zn71
oPVAGt60ZUC64QIXtfUlvKDdQJjlmnZZlGei0pOar9LYwhPwoaX187IRYeO/MiLM6Fjj3gMlLj2n
vUJ8QH3jw+XV97XzFQslsty2wSBMLd4b/YekNjdGIJysfywsium0My+NB8KdH2VZn2WBXXgZdetv
qMYlPy5P0bqBpQEHFuOlseF8CJaG3lHWz4XX9eaDMZV3dls8VH7+8bIZYW//O47/zAgXAvgaTUVl
tfBAxrp9f5hNqn9j507Bk658i8KN2GV14WnFVcHZcrGLbEI5jNOFrDCqIWp3PHC5/94zoBMLwrz5
hSFXTSMXngL/gjM7O8V8boJyN1qEZ7EbZV8vT+DqOsGpwftYJ1QWuaCbwEDKxywLb1bjG0ud/56G
CnI7X7q9bEe49f5ZqBM7wrmMEOkoDTysZ6kFCmhqb14pzYS8HuBQt6fW+wG24myj7XJ9cLQrGuSH
Fqbo800Iq0rVBya7YwCOVh06/y7oNu6NLRNCNBtVhVKitFZ4DgoY5l3wKS7fdVaX5wxJDJiQxR4K
YzR7jYJD4cUGFfrfTvUUlVfvWJ0TE0JMUmYzhKtlWHpFMVNt9qIWGnvzV5j8UuL9202Rv/qTroDw
VRxN7sOuAXgm97rQ2alF+uhnBeIxClmEWf+iZMYW5ntthXil6ToYM3pQxBtByyU51Scr91TYKaIQ
kUPC8ibZyhhsmRHvBFy2QhE69yT1V1wAUa5+Gur3d8zdyVAE55DNxUSjk40NhYquWu6N1EMr1KVl
88qcP1w2JrzT/pzY03kTXKsUzFkRpAzIYW30+rMxoRehFlf+GxMC/xqi1kRC0KQBUYxS1QyaGTko
PDU37iUteEBA5B2nFGgVfTP8a78iNAYTPMVBxB5InAII0vMsfe6c68vztXY3nNoQ5qtWBslHeyj3
snFfUvVX3nFln35/2YAnEaoxmTryWXxfimAWmJGK63sEGTf89NqqU+/4k4QyVBr6zq309HFVpjlm
njKqBwlZT8RetewnSPV3zJahI/mMX5apZJ7baZAWJZGYZJ4vfYiMW38rTbk6DhOiYN6of/zm+fe1
bGicCB0mT54PbVrCXABhVHr4dXkUa+EHjUpkTugvo4VOuGCgNwpGxFALT5rzXVjedPN3rbrrwx6o
YbDXm63A80/G5+QR8eessI2p3tDCtFBZnw+r0Ky0rs208MbYmO8t6Jx2sVRre3lUpENsV/qN2fcv
sNWBHlSN6SrQzPiqHzpgrWh1ukoFBQxiyjUJEKnYRapT3Pk0zu8vT8uaLySPBOm1ASEf5ZLzX2n1
cEZNrYPLzT8nagnG8qvaveNuP7Uh+FuzK2VJkaXck1VPqp6R0HGlcuNIry7vyTiE2YZELg/QKyy8
xinvLHX4gJLXItN2V8XlHtqmytXjZINtaWvuBDeSKWqfDtRIvPprZj3V2b6v3mOBeilvpKVoIXZM
w50zW0rlEPIVgJP727D/kU/9O7zVUvr9XyPCMMbMnq1p8guvz8udTg9DZdRuE396x0YjuqO0COfc
q1SbhWomgrYmC4QE4jDTtmPtFJ40l62sxa4EX/R00SK7kN+eb+e4rLRumCxivB6FdXSZi0PmgDup
PoXpr8umlmkRz/epqcWtnTj5mKqtYnbEeuP4eeiftI3Pr20uXDtEV3AmAvERDo2VG6mVQNPstUH6
ENgw7gzBrRTab+sr/uOlwI/YTBVN+fjf81FYfhWVJl0unqxT2Ctk6SjZ9o/LM7W2KAslzfKA5d0i
ut4STAOCYEnh4b2y9toBuxMetBIQ8NVlQytzRnM+6w4sTFm87vlg6iLIfUmzEi9pf6bxVaVcJ9bG
siwRjrDqZPkJgBZ6lYWz7tyEU8SSYRlS4pnl3wMga9PZORLynvktWu17sAfVtOEDVq7HM4vCsyVJ
eAwmbAL2GZq52mMVUOydzd0Chnz79C2VQp26Mthb0duEUU8jDmLkXgucfoyva7TlM3sjvlsdDsU6
+CsQgOMAnU+glmXhDAY/9dTgq5GVh8S8iZt2rxTDOzYDbxfQDAsZHlWfc0NdXeVoTLMZdOkLWniu
Yn9tq40of23DkTahe9SCXvRV/2iANm8wh6xNvii67iFXk4fflxdlbb6WBz+N0IvqipidMYsqsu1a
T0mbGDs7acFKjHs5IUyaNo6pueLRHHLQNu3WkKRR2jyfMaSv+7nu6tRz9Kg5Vmb3vcr8vNgZWpzB
J51JR+Abz9DSXktejJqJlBrXBQEQ2cJSukGrIvtqKXJyhfR541ZlbPI+nfOvmT9FN8OsJn+nWlhd
O7PqPCYmKPQe0Vkk7aX6yiiNZo/QbnsDx8LoQRdLj94wjIdE0uM9G6n36jQeHvtBQgJRHtRfRdrS
w1UqEkjxRnN+ymWnj8g1291e62ganMHd/93qcb3Tymn4XSPV+xJkRvwzKArnpvAj5c4oMlht0No8
UOF9ifscjDMA05tIMmc6hkL9ujUR6OmlcOb1Sy+E4usJjAFR/rvT8gjZAhhbA7i8rlXd3BLNWvGZ
HELqQ2S4af8RS5apmuUN4sWJN02f4n7XBm4O6P0dW4uzbvCQ40Enbq0m1pM0ClvOe3WQJfdpXDpO
D5dtrO4pBkCeDKIiXRX8ZTGnFhlmbGQQ3z7Jeb1xyl8fj4UxReeYGyiwcUTO96wJDjjXG045ytG/
0YwF75l+GULlIVOtjel6PRRK1CCJYI9aKvAi/Y5RoHbT0+Do+Qe/u5W20m4iAQdXMd9fGNwWzlke
QsJQikKZEaPvmKouKtwmpNe0ok8Byeb+eh7au6AY78da/j759kOazAe0CL/KcfLmV+XyK2A/Iw8H
AZoIk5GTvJZRkMJtyo43RvENQIfGNYrmxjbeiGf4d8T/2VLPF8+AzFwzwBN73VxfF0q7N+fbZG6v
y5rubPsx3roSVleQ7BIgIApVr5KMQ1dbOo8RZrj3r1FEewBp/ub9vuAYwJyBmIDrWqyDASxwWpts
prc06NGD1IALeeuJwgLMbrwpUdagr+l80vpQymFn0WJvvnbMu3pL+GLtQFFrVHAL0NlSPD7/fAAK
lP6mMfaysHtOU+dKiRHSjaz4U21bG8Hnqi14iOTlel5IU85tDdCBJU7lx55vzMP93PMArq1m3Pdw
cEBIXpXe5albvncevFHvJ4nBawr8DDDHc3vg533HgRvW09VDYl9JPam468sm1rYYSkRLOoZHDhor
5ybMjo6hwiowMQbWdWBRT+tUf9h4US9feTUQ4kyDRLACoE3YA0Wq6AmKtImXguySs89G9cOerxVq
TwEtZ5dHtGoLQTwYwWQ8kyHYatrabI02TMhpZ/0nk7zmzuC1TS1N8/2DPDkW+qh6/J6lOrEquAaH
wEPxEWnz2nC8WSKInal1yg5V32JjfKubAt5mEOhQA73KcsOdkCRNHCSeUXzLxwZJ1g/qFvPZig22
G9ggwLXMorjxhtHWpjp0Ii/iHTf3eydX9/pWZWBl650ZWf5+8iAN7IEaZIyR7C/drvYxiY/LO2F1
FJAusyygg1+9FeWpkNOyq2KvHKp928pfyil9VINu48GzNg5QR3D2myTQwUCfjwOmlK6BJo5xIDz9
IkUfL49i9fMgBxAjXShuTeE9Zat9S1DN530p2Zk0PjsbG2rtIuf1yUoDaKJEIsYk45Q1syqPkaeZ
9vQA6fNHBEOy65r4c1dVhO/WWPyo4WJ4NPuhv8qLNr+zi9R8KPuYRp53DBfYPRq7YDOIX85nM5cm
1M3pmfZGVdr3Y/8YDv7LZROvc294Bx5AiwgbehVigngaaqWa6JnyUu0zajeQHuiHsHmgdWqvhOq+
1DZWcG0f8gAHtgC6m7q4MKSwNOn4tLLYi/36Q2bUT04V3bRD8PXysFZup0WCiDiHSsdKNcofp64t
tQim5foGzvzvYeFDpT96Uad/u2xqdUTO8ubCgYEOFkZkN1FuFJEdeRbN+zJIiKeh2V02sbrtT0ws
fz/xDtUSh4Ozi6A8UYr9JEF9asbp1t7fsrIM9MRKPdYBBAQWji65UbUnY7j5/41iWbOT72dtT7+l
zfdnlOY16PAM5BLeboJVB/gKKkUFFnhuojG03ufdi/vJrzK62TcutpXrVKHjkmQrzo23nfB5mFXw
r7pNnq29Uc171f7oRF/k8d7S3h6J4OQWWD1RwuuEK0nSuB3bJPT6WbruHedK097Y17PE75gg48bL
jhyImMtBpaJFqiQKvfBT4bhvFC1+9XVhrVNniswg4uswXaFR0mxlC0WY1ysDQqxWl82UGs3y8xWA
25kDNYGyk+hrLdLx2QzRV8+68ffUt4+BPr6U5VZedO2iAPpkwXf8B2YtqsTi82Ej6SoYdhP12eiP
Zfsjl7rPajrQzglVQqwZh7xVrjQlvjYD5WOivOO8nv4CEUs3GrJf6Tm/oDH1o1z4L33k3F4+Tyu+
DTwj9SX2COpVurCMAeQQw1CrgSc7D6P0mNXe5GycqXUTS4cPuT7cteDbaIauoOoxoas3rpvsbtbu
pC31s/W1UhcdEZA3cIkuNIknnseMjKRD6DfwpMzJv9GrXNF7q/Q3kt1KDzADBwfdIEdUWL60GxzS
UmGl03g6BdJtosEI8Y5J5fRR/V1eAOIjcCgLullGI/Ra5ZhmX43qd7DV0SGCA5fjAdkwKe6FbJ1b
XTgeRSb3RMZ55OFvf1G0/BkG+i5pf7dVd62Y2X2X1y9aonZu2KKDdHl8K/cIyWFiFjoeVa5FwXZr
o5yhJXbo2X20G7/MUbhxHa5umRMDQhQo1dOsTwjreOX8oCQPUUlZ8m1syv/MH6LCFqobdP+K3rGj
O16Rm5JAc66uhhYyxurTO2aJ1iwFgTBqBGKgaSdd3jZSH3kBbBW7RBtlF0qxLVTO6lqcWBFOVxvr
GpJYWIl71dXBsHSVurHcKxEkIpVoqpAopGQuvmed0i4cq84iktwVRIbRRNQfz319P89hcjOVyvTs
yIG616C92TC9uB/hKc0lDzcwTz/e7GJxqoJ8xRl0gnWp6u7Msb1L7fmTOvQvwaRvbIjVPXdiSthz
/gjeFWoMQjCr9d2+C8sn2oeGnS3HW9t7dc2o5y2tIlDaik53NgpNinOifqs75B+TdiMMW5s0pAsW
elZCmFf9T36UBKXTzZGHjFpajE82vVZpt6sa8/ryDt8ypJ57XcgjIV20MVSnL36n30Nf1ubjbeps
wTXWJgzuV/hGTRjiSQecG/LHuI3zQgo9Pz3U6s20kbBZ/TzJE2IkZKJJBJx/fgpSUOsougFPeBpe
/OodFyDF1T9Ce/RXO8LOomxUKvFUhl5nKAiuzUH5MgbG8GDW85YM/OpFSAsSSuYcVfIAwlDKqYSF
bFRDb2qkdufnYANHSEqfLL8dS1eLYTWKwgNSQ3tSVP3eiOmYKBPZ/K0NnbORKlg7USSmCCqo9i8A
lvNpTfK4NxQYvDxztO+VNHLh9NqH6eEdm5A+XtoblwyOGKaFWZmHc5+Hnly0P+24OEyz8zupKHnB
6HfZ1OqAbICjOjzEEJQsfz+JMgruRGOw0VNREgeK6moqnzujyu+Gaug2HN+az12yvEsXMegrsWNt
krq+miLWMTS78blJgckY1dFoTLhEUax6rAMYXTVkJTZ6HFY3EFzS6hKsIZ+tLmf+ZIyOFJmVDLcv
wKj8WIbOflF+aNMJmrNy31IITK0+3VmN4+x8td0P1Ab8SXs7VNemWwUeZnJmYBPE1i/4ZOxyLtOM
J3dJWR0OrW/V1pt7zXud2BBF/kq/tnzVxsbYQVjWu4ZZ0g17qw3xRjSz5l6AiCxqeviuV+QHqt0N
SgIJgScnN5BQwIR1eVuuDoRm80WsiylzBO8Yx/JUT2acocfUH5rqK0VDV2k/q+07bkgNJ2xRocHH
iOIygZpIU+9PmadB0udTfAU+Tcfrxs5fGw3PBHyYwtP4FbeCoQUQPkI749XT9ayi+XzbApvN/p9W
ljU72eYo9dZ016BgM9SwVhn1Ph3/ikNaXLc6/VaHQ7YCWK7JzImvnx4uLVi45dSLoU2sd7Qs+cVf
UztujGfNNZGzWF5y5KheJS58MAi1WTWp1yld5zp19lRo7ffOSDYAImt2sGH9YaLg4SSE/nEEEydU
32AqIJFzCy2oXFiXDnPWvFze1KuO6NSScGsCWOhrRxlTT9Gq6xwRjFi2HwbogpLUuI0ic28G8vU8
2x9nuHfLNHrRC2XjYK0d3CXByNGiYGiLFbCgoUlfSucU2t/2O+QcxwId3o1hLheyGOFScqAJFFAU
yDjhklRKY8ynKM88pzI+6dUMF1q0HyqGlxQ7Lhug6XrjWsP4oAHESUbnLivi27HZkmxdXViie4qi
NAnAOXN+IGwYGDKkbzOvUKt230jVfu7scN8A97084lVDKK39gc4RowjeKoGwKkKHkpM3JvGnHL6y
677spoI1DN6RXqeUvPBJyEtoIN6iyVwHrdkyuUpzcJ7a9B1x4+nnhS2a+RZqByM3SA+3K7yMbvfl
8lwtp+nV5kBkdenBo64s5u7ruDP7XA0yLyjnX3BhwBEL6+OdNhtXQ9NeXTa2ujA2LSVkFmATEbEF
igPpLESgObv9mdYSV26eU8vYWH1l3QrBGpENrFhi/ajpIietsib3Wl1OXaeYnw3fPtiw2upBf61H
yRWMqm5X7mH4U2fpsQiVZ78IUcsb2o17ednS4uyi3v0HVEecqgnLN0I/OXRtRgdNSusMEJl2t5CA
Xyt2bu8tC264PKhSt8udF0iNtjz22tpSRlMtoPuUisUEROb7Q5ArVe7ZaXvjTMq3qoBzZOKxcDVW
1t9dmErvWGAKMtYfNClgn8UVnd558oA6NsUMb5IeFsCPE33V1b8ub6K16w7+JQXYowlmQHRnpQlH
Yz8yp5p9UJMr2EhV56D178haonkCYxFJS8wsv+JkJFbgSNCV6plHAfFQtRlkicrTnL5RP/FPjsgg
xUV6aAmHLfXcTARxScIzPvMy5ZtjhrAC/5YbGLWtr52JhqMybRyOtfvm1J6wQLrWx6Fq27irFGrh
v1V1a8+tGVgKAvSCI7AHAOJ8QEXP6a+MZIkSbqPg3jheXvzVz4PfQGySCISb8/zzWWb3izJvQtQO
sQyk52U1b5zZDRNiSpxc+5wENgjfPGyz22ms0id4+bd471azq4uWE4OA9YL36/lI8DVTLdfgrIwo
s75NECXeSJGUQTyK/u+Y+MkBRizltoIgEwhOpF/n3ZRuYYnWXCVpc0q3pJLxlMKPCPqqS1uzJ9aS
5h2gm6/JPN7k6fiOKSWegwdi0REib3A+VmsOYQbIlg44399N5AOGrazE2qKdWlj+fnJcp6DJwzTG
AtHvolDwRr2bP+fUAozPOgGQ1WXh+4bf2KFVSKk324/pvhs33j1r9wQF7aVPmRq9IXrqVCv6uCmJ
rXv9wY5b17SMXQ/ShZsplB6cGD5aZSMsXHOjpyYFBxcQ6EeFA9i3hdvHLkZkEG5Vqnhaf3P5yIpE
JP/M3cnghE026y1Qu6zlcRpZN3md3OS6edVl8XUXGXeDWeSw9gZ3djO5jtR+QcRjn9vSp86PNxIP
q3uEAJgwmivxFROnFVh9UAw8LPSxeXHS4Q4k+sZY10zQSkF5iLCTf4SNblSSWZQZEE5av8JPtp/5
97bVj58vz+gSNYhRBUwAS9AG+PwVC1BfgJmZ7DnxRnPch8GLHpN9fSyMh9bokSv4cNnaWhRBuEYu
aiHoeUXOE8hz0IwZiDbNzKEo752bLHVuwyR9DBLt3kn7ref5Wl2WZMZ/FoXDhlgL9fMYdNsUN499
mYW7XK7vpn6mKyHr7scquJZ6WLbqPnBtS0eypx32lwe9upAnP2FxnCf+RM2meY7mLPGa2kXcIMw2
Hrnr3ycORoSWypoYCRv9wiqtVNxjwQc1/TlLW5Sna56dPpX/MyAEFkabtFJcs2pRNvnAd/PbTk5/
avoWq8OaG6HrEAAQKl2Lsvr5RKVwVWuhBE4voMfPNebug5JNOy1J/9IjY2NRVscEEAdGO47wq8yA
nSOHQRth4pE6erQm/RMc5HtLy39dXvvVDX9iRgjaEwQrMrNh6gzTd8NA3QWLcl8gXSVJ7mZbz/Ot
QQkRjSLnKPjoDKo0lX3Yhm4ZVm5kvrlRZdkM/zt1hiwsU4eHzdKC/Sz193ZwLdfPhbVBJnN5INA4
nO8EWnH+NWHVN+pwaH6pWxm1Vb93MghhT5d1VrfW4olSrXsYQ+VbBsyxzgz6yvxnKxg+NupWG//6
9qZ/AWgBD2QxP2OGaWnHzph4tcPCHJICOna3eQdonCoaYG4gttB5i/ERdZZBsitw6Y70NTnaxZfL
G3p1EHRfkCOEdQyS5fOV8Rujc9BLS7y+VMnb+v1tIMMW19F8U+cb76YtW8IajXlrZ+bU4Ni0nTre
6IM7GFfVvFEmWT2iJyMS7tkqtIGeZozI8p3YrcJx39b6Qz/bt+g03PcTMhrvmEIS62A/gLBQJj6f
wsxuy0muafQK+7t0aWaZdjXKYen4nnsBBmQ2HOn2V4iqQCtaU62y1LPHWyW62SJBXT2jdJYsjYvQ
hVvLtXRyrVmJSYtJyPOpdv6SpQ9a+bOPP79jpizeYPyrolItLI1flk2XRoygRRXAuI0XHeMbWu4v
W1m9P50FKkAfxFLjPh9IEWhpHyzr0WbB76yQrwrJ+HnZxOpOdmhYo87NjaMKO1nyIydKrDj1EhRj
jF0wu+Yi2LKxsVZ8GplfqA/gbqdMK+bfwO8jMEis6ylddctoVbSJ2tqtBuNDM9qPVi59nuJ5q9q9
8t44s7qM/WQfFADPTCsA8w5m6YlmuDucx043uo8Qn/2tjtJfUtldF+FW28LK9tMpay5ktOS6NHHV
8tIY+tSmg8q27+sycZvg3gTqdnndVo0szyjAu5RsReKnAKyzkdk8rCvtMM9PkvMURYfLJlZ2H6/2
BQPP7uO9Juzxsu3SvKxNLqJ0B3Hv9PbNffZ54ZTaeV4mqs/nEVeZgrvKeruT0aHFBhcKsBnYpuDM
2j6c0lwHP42yaj3t8o1AYG12Tj8vxE9d2UjNaPL5ILtK4xdYNzZWeOVk6mDZeY6DFiKVLBx+muER
EYsBt/BO5+kawK8T3kwRrwMUvC6v9KopsPxLKsvkJSusdJSNZaVa4E8sVJaqPNg36t/yGLijWm1Y
WnMEAGk4F4S2AAyFONBPYoQxwy4CwkGjfGreyC38TpNDZbKUrtQ4OsRD8/ny6NaOCieboVF7el19
mlOtJ4cOQk2N0+PoqPdDU78M09blubYhoN7FVWMIynNhEhW1KG09igFtV14wP2lvPy40R9OuTAZ1
YRoVwpt+jtQSet/RU+tr+1u0VbRYe46efV89d5aZPVRWJYH7l4zbxDCuS/1pVNHNhBI0u+udT0H9
dUYrXdP3l1dnJchZyHfVBeJJGlpMpWa5U9KrpqFV00MRO/xMtftMuh3ymzLYCNpW9h4VLDI+SyZy
Ifo5H6GV9VouB8EAzYgndfeI9rjl/F2tj9X0RS6qjfVa2XVYA+SChyaaEuszWpZGUy9pvZc54aMU
m3C+Gy9R219dnr6VXceeBnbM23QhhBCWbayM2UCEsMdJ9+4Ufnbe0ad0ZkDY1o7TqlPVd7SmF25X
XOvzxvqvzNPZ95cBnlzSDW3TJIP5vp39CKT9KF9ZW5IMKwt/ZmL5CScmYoSlA2seliF8kodoX6Yt
rubJlNMrO0d+Ud4Y0sqWPrMnxB2o84WDYY49Dx1UClUyf4vgnTVfJ+2xtjeMLfMjpMnA8dEmS8xB
35OYmoicbkih/Ou9uP5oHJT+0+X9tTZ3p58XDk3Xybq/yMl6E0JqySFu90731Bi7JjxUb6d+BEJM
fZYIcWkqFp+hqBRljV0VvacNT0qb7av5c6BuFT5W7jo4dUGDWaB8XoPp1AzaLL1WO883930BFZBu
uJ3tu5O9pXq+tjI8QgCPcrW+rtBKdhKrchl0XhjmbqT/nDfutY3viytfot9J+23aee2xQQ6u2F9e
+bWDefLzNWHlBw3976Dl52vAROL7ebxrqo0QbWUtaN0BG6dCCa0wSecHs2lGubVQZfbgqeBuSRE8
n5+QE7s8kBWOMtRJQD+DSaWWBhz+3MyUpJmiZGrr2XpP4+vo+tXX3P/hq5+H9CWp3c8hqvGudQx/
S/YuNK/pjzGCm8s/QlgsdHQogNGSD67SgB1WbIjqnNKws06ejqrh+kDxvv2/Pi9C1/o8iaZQ5fP0
tbpFddXaf7/DALAa0kN0sHOznc9h0ERNbA/ddMwCqApHGWWPwN4CNSwfOfFl/0zSf0bEHd32ciw7
QzUdQx8DhVx8yBPjBYm2X2OItp0sf5OcOXZzezxcHp2w1/8xvFA9Lq7hdT23rlGKU/wYsu3mq0nJ
FSG3LT8t7PVXJpYNcnIJ6Y3JjdBk8zGy9vpftULX3U1jvO1R8q8RmpdxoeC8RdRAwy7Xmhkj2rw3
ePNszdP6IP77vhBt+JMklwYYmuNQ0mx3CJTrgf6+LYmm9dX4z4pwXpvWnrq8x4pWXcmaG33Vtsax
auGPUMZCkkCS/XwxCnOichCq0zFp5X6f2uH3VG2elNq4ese++s+OiNGyw7DR52qajsYofx4BkgaI
lrpG2GwABtbHgzYMrzfrdZndzxuU3DsLO8Vj3iM3e6Sv7vJQVh2Y/Z+JJVA42b9OUFuAeDARoGXd
JIVrbJHorG6updESkgyHHJBw4Ujo2xZNbLIo8OHmg4oqs7mH3HVQ63eMZel5RVcKPisc2vlYktaO
pknSUcoDko3I+sbn11bj9PPCtZYijuNkPZ8PO2uv/u5pRt56Na3N1QJ5WjhewHaLoRJNCVo0xYV8
DKt9VO6CW5SGzS39n7UlX3TgFpYXLmjxsW710hwXDaKI9owKtdyWbmwbL5e31epAwIXyQF84zMX2
Ozv1/ShQAvloW8OVE9c3sV+4kaNc2fH1ZUtro0EAYKFhQQmFPOT5ouvJInQkTegX1nZ/UOCe2geg
wDdy9mtWFuwwwcySuRGrEDIMqKYUyXjI5hpZ63nDoaxN1/J0BXmE3tsrsJuZoYTrz8Z8nLTeVYNq
l1rWVVfcmO1GaLa2h0meQSvHc9l+xcyl8lrV4VAYj+i3un3yV46ac55tBEUbRkT3WHdWo6ECjZGC
7pnqS68jvrQli7RqBLYpChoAkYBcn687miB5T6gysiL1LpP+xpZbtR/fvrmWJP3SWQX+RwwxVYjt
YsdGQ8qOfeeumUv14Afd35eNLL9UDI9OjQg72K8sv6tNBHUy9EDS6lselG6pfWNlnOI9puiIJScI
kOSV0Mmg95kzW8N0jEcQxapc3zsIdffF/Ajh3Uut+PvLQ1s9NuRmFopOgG+iqynTWq+TSp+OslG6
toIAzVb+bPXk/GdB7FJJAGw1wC2no2MdYmk/A+xA/30rABNhuX8iMB0NsaWBgFhbxML6sMuWrc7E
5eFEj4/9OJioC6TNl6BO23u/q7TdPJQdCnWZ/VXqYD/OqJm42Tjah87p3AKq5tjKuo0AV3jG//lZ
AK4W8VleQq/IWnq4lBKpi6ZjmdU/MiV6NMou3ElWG+1atA9dhzboQ5VnP96+rKdmhR07BeVA73M4
HWtj2CFBf1VNHy5b+NP3IR4K4L8ah47RsV3Pj7flRJ0TZtLIyPwBZbUSee3Jzq4Jts17eVKae1qH
nacROI87RIghj7mUXcVZUt1WcG8dApXUn9Tp8caLbM3tLCBhOEAXvSCx49aYAVvTmsoJGu7Dr121
l8Ory0NftUDW1DTARy25n/ORR2Ha21HEVlOm0E3s2vWll6LZgnCunRuyMfDU80iHO0qwUtlzqvcO
PjodlX0+t3eIyjWtF6dvbFH+s0VPDQl7JaAg1PYxhvwJlV652COE/TxmI9zyjv7l8tStHYel6Yac
ADJUZDnOp26Ighl/rXFKJelRHeDCcKQDSEGvUtCnTIf4iyxH3y/bXJvIZZ2WVo2lFVF4cwRVH/p2
Pc/H1H8udNDqskuHHKy6l82I/T5/5vHEjnipys4Uq/VE1JZAL1dEynVTNa4D66WcfLbSe61AaIkD
H9/1qXxbtlv9L2tTe2peiOKzqfJ9FNPnY67sG/AD85eiuVOMfaa6srURP6zdGly6TCZ3O+B/YW9G
yVhFZqfyUKxVkCt66/JyjDYmdHVA0MXSQYmq86uOMDuOrMIJWDfeXv1Bk6T5QasCf+drLSpSSWpd
xfqQfGyycNpfXspVywQuhHoO/xGDfC3NA+hGmcq6uanVdlejTzirnyJFhxPxqFgboetKeEGkD4U/
qEsiGTF0re1ocDofgW9D8njcZ9N1Wd8zr6bsXh7XiuMiMCYSgwpKJx0mnD69Nccmo9vyGEvWbq5/
ScOhDT9ftrGyNWwYU8HsybCxw1J5fsIbWZmSCSDdsZg/+fO1Mdy+4/vQKSyhPi9JEdFQFkGm9GOl
HBsawye3sjfmaPX3n3xf+P1yPQd5p6XKkRrwLkFdhf7dd4wA/O4CkjFBZSzb4eRBL5P/yNJJk49y
mLhQCb+VbGBxRHBNQPWFmDgvPNHhlXYzZJlmKUf7cYo1V5K2UCWLxxSufrbq8mnu/oXY8HwEpG7S
xtd79ainibXvnOzWj40raejutdG4qUGH7urBmd0qSb5enrsVXw4FD6Tbi5InxWzBl8NJCaCx5ajM
hTsMO/Oz5Fz1+UZos26EWjLsyChbir0TWuIrsTWG8jGd44A3mHPX+bK/C535xdSyjQBx1RgtQPSK
cyxfvZL0wVElKvPysWvMD7QVfgwCWXGlLH6e7K2YbcWvIbb7n63l7yc7T2ri1FTHhDd//z1Nvyu1
B42CGr10zucMJMDlpVpzNiC66T2iNwxNBuGO0KzctgCxzce+CnaEai79cm4fvpGK5M9mBwkGgpI2
+4VY+HxMauLrlj+jMZhr7c5xmrfiTf41AJ3jIiyBPxM2ex3oRi7TFnaMJDKI9zGacpcnas3jIEz+
fwYEj6OZs+VYrTYf9eraHO7a35c/v7YOPOzwNEuVH+7n8wka68FqJx/pzPjbJN/Z2tHfqvOsDmDp
8WEP02kmJr8dawhhuelIV2W/YFY30i082esLEjAX/KZL+wr/F32+ovppHNax9WxE6T4P7gLnazQF
Ow1g5hgfL0/X68FgC3gX4B6IuF555yKfSkOJJvO5UO6i+8h/c6Hg/PPCEYyGxFTmnM/nD3axc7Zi
pj+vgnPXvPQtLox8QHF5oQiXi1NOZqr0rfFcTFdhrezr+bkLAhf0n2Lclqq8N9tfSg7qR7pXSmuv
jJ8uT9/r3XZuXxifM01FGliD8Sw5L5Vh7+rorsveKIDFDsAIpCxLXQ+0rJj06Z0hr+aEQSrRh6p7
rmgxSizv8kD+oFLEmYR1dLnfqL696iYuZkqbMSHwM7n56rruM3PYjYFmfARFFX9hlrVdVmQfcpot
XgonVZ7h4o5CV0oVfzenZX+ntU5zP6pW/TTE5MPd2Y+jL53U2YdWH7t7PQqDY5t32S23THYwgjo5
lNpCuDyhbLwbI+QKCEWaaW/k03g3EjveBCQa3Abd5VtoA9O/+ioKPCpPI5rBtvKF7jrpSzAZ8rU1
heWxD9Phsavn1PXNNNwlwZy4OQyw8HdM1n5IOiU/cPH0Ltml8iku4v4wFLr2MsbOx7Zo/44GSXWl
UE7jXfo/pF1Zj9w2s/1FAkRqf5XU22yt8Xhij1+E8RKK2iVq//X3aJL7uZsttNAOEgQGkqiaW7FY
deqciTfTFnmw6FCPI3sr0B90X492ewA3HoemeleZfw9qR36ldFT86yuxtKXmmxgvbuQSL+58K4/1
Qs0MrHZ1TKOtxff1jWCejw11YkJ+umkirPOohAln2ybbLNpeH8GS/0I+YibeAfnqRUBRFJjJoWXm
UVX7LVf2U/WrzBpXhwqleiMa7t+h/LYlHcChavQU0GXzOHb2jqm/gAJYeZcteEj0WgKXijwbgkC5
XEQgg6NVuPmPpNuWm9WC/WVAhKgYXn42gfBBpef3lcVKpAsZQQv/8NLiCVQZs5r4Xl/L4iwNA0oL
iGDRDQYfIk2UiDmroBplH7n6rbvP7a/X13xpGBgHhG4QKV8SvyG9r5QRc8wj0YT9PNgT+StGA99n
oCL7J6NT16gcPgBn5/4K3Bvz8uOoAHYhAx3CtmXdlNY51Nir6rkvxwOxIzptap5MHjKnKvq98zdb
LZNNPyXiyWpy7sZ5HrlhU6u+ypEuELZwXgq4KHtjm2m1HWs9x+TbFmROaPKO/lv6PDb25BVK0d58
c8weHeIwgDrMVRYptGcpaToF8qNH0Fyqc6eh0Nz65uIK4K9w6sgnzKRMcmQfIdbWI9LHR0v9kLZF
r83gxmuNZJc7a7aCXAzioYVwJa+jgsatFR/RDUWcyOuh3XN9c126RFiYGcZByQRaMvkCjBgbB13N
k6OWqa5hoW9Sbd1++Pu6laVxoB8KDyEQeeFNKUeOxWigeFekR9DjF8/jGjnB5StSxwH5/fnZ/Mlr
JCZND7gePh8abxP0bpqHTR8+Vw2wbjuyhn9eGouFfAR6OZCxulh5VFOsUR2wu2iePkKuOS36lSbr
Swszyf+sEjMLaCB1dD4cDUF8DGlrcSwp2Gd2RbG/vhqzPzo/3/j+rG2nIvRxLoBMXFcj7mixOBIq
4sdOtaPPqtJFd4lh1g962PUHTVEtd4j69OYHymx5LtfPjRWosp2PLNJLKtKmEsfmJ6DC8ev1cS3O
28nXJT+sjolI1LgWxyqGCkNz6P4gH4JSCPgHED6AEA7/PP/94JCuKrAuiOPgKv3oxtpaPLo0BLgs
rAqyhZgp6aBojOg50bH0Y/2khA+qtroC8ytWWnwwgaB/b+Z3nOV7zodAWhqBNYLRYwNbG5b3hhfW
pFU9Nc0sZ8+mln/GO6/wTCfXvVLBK8Nzmg5Mqg3ELSh8g6G8F6ED/i41rD2c7FfsGAJCQzDPuzk4
+rYK6qjPSUdtPyoie1s5qeLmdEx9VBxib9DoC+sb48kODWUfR3mELoW+mF4HxxxNlxSU7QXLIQrR
9pbYqkU83fe06l8zqFy5vcl7QEuEYilAtqujn9flWoPo5YULfB9IqJCuVZEHkOsleTxWrGsc/QiG
9dFvEKI8UZSBdjgo+UM0oAB4+7FAAo9gRwHAAK43adUn6HxPFXKtR5r6pgrFjWSN72ZhX4FbFXgy
vD4gKSNv3AQhP2NTpR/LSHsmY/NpUtY63eT2AwQM+Ilzkh2MNwCuyeFWN5lNWDWGdkT8iwqMqg8/
iiw3dn2ct978krw3kp7vo6iib4meRL4R9qGPuv6NuP2PH4IqNBKjGBaAL9L9H4pRaHWoaUfd2E7l
3ThtR7692dVAWhqPOcQZeEjI1//EiaOnwtSOeOoUkY/q3fXvL5SAUBIEAgUc+7hnLmKwKu3HuiRW
d4zCUGxrLaxetbSJZpqoMvmkJRH9PJXmj1kOddtlA9lFZdc8xWaWKW7hoHN25ffMd47kNuZ8DNIA
qIdiH0luAyBfpReV0h9jPWn9Ej36m9zuULGsi8HGUw4nkTSojMckzwKVWorbN8JwWYjgcGVuLt9A
BmBT8MBgeJyf7dLyRolupSVoQY5jAScUubXT+gXbCMfX1c31YS8cG5iCq4eKFarAcrpI1DqwmIAf
HjXzkJrPpF8ZClm4itFSOYuNwueDcUia1jhr0O+c1+RYq0l2p8ZI3Blt1wHZDjb9zkw18H+JjNcu
JMjUveh68y4ebRQECwaKa2U0HozJabZ1TDTUx8d6UxgR+8xMi2/LqhnXuszmn3NtF8ye8yTQMhKW
UbR/D8epPijOlmkPmn37lGNhwQcxk50ivpJWNx5FBJ0WmBjzJ23krtJ9v76mC9791IBcukqQIwGX
AQwYL06IVPLemjznRvmPeaucGZFCOGq0Cjj9YAQkjXHtok/p+iCWFuJklmQ6LnPE6aJJPhxt9VvG
AzPa5cWn6ybmiZbX+oMAz0J/9zyc87WOwmZySK82xzode91NyizroTOh5j8r02E/TMGZW5fO5A1W
QScXF+RaMHQ5SFAAzEVTcPLMfEzSVtCmPop4o7XHoaet5zB2JLX1FAKWcfNsnhmSASigUJmMJKTt
USE+Kf0x3Q6md302L50WLm4L6Cg84mcchhT5Gno26D1UUY8IG7sEODwP+OtGfwZw57qhhWv43JIU
BZf91BSTxpujQ/8i08aI7sXwSvOtEe3sRPiVuePgjs/WOC8uXeW5WWmxlNFsM2HALLRApkMWmcbd
mLXt4froFqygWId3JGrbIIKUSygqibjeEWRqQ+AMp/hLxvzrBi69w0xQ+9uA5OEyVg9TnYr2OCZK
5SWl0nm8y7NXJUv6LWSuu+11e5enbE4+o/kLLaFoXZArHratkCRJGgzoNXwlmWePu8TTc0/Ld3V/
c8UAyQQwd6HChTb+CwpNPtSIMy0ouBTNQ1ztQGh9fSwLc4dkBRgIEAMiepHD2LJPssLSS3rsxUMc
bx3opovt+P26kYUdACPwCZiyuQFM9qx4qILeKaJHCHYhEG/XIq+179Nzt8frshfCnN9H40umf9GN
9+u/f8ERnP1+ya02HYnzTFfIsU+5GvR1Ix4J4My526qdVrl9RPlTTtRqJaew4EuRsqAzfhB8phdA
cKUgbMoR2R1HdV/F9xn1rbV614oJ+WIVTC0EmIjIMQFhKvPwViRrCh9rJqTFH0XW5FBcRDw23Cff
uvhQJyt7eMEC0BSQa5tpbuaev/Plt9NcKbQqn46JKnQ/T5NDTuvUNY369fo+WDQEJirU2FCyvZDz
SGiqOHEyTke7Lg8Tpfcdy5BFHc3bw2XA5JA4Rm4aCR+cmvMRtQYe02EtMCI+bOzpVQCAQHn+qEel
Ozib66O6jGcRKEM/Cel2pEYvnl5RGIm+AAt2YMaxy7S/jfB5aL6a7YEXoWetQmwuJ/HMnFxt6Vo+
FVkFc+30zUwPRdG5wNlcH9KaDWnPTWM+pAZVCgANH9McREEvkfbluolLn3M+DMnnDNBHyqMoLAI0
7vf26IrhZqd5bkDaA7FJqoYSVPLGLt6JZhuqN9IpIeCF40fKBDUQoKYvtvNEoYmrZwUPrKFXQd0b
7RnTepeV1jbU09uDjXNrUoyjN+EgurriATf7jWXHT5Gxmutb2MozfRvaJz6YdeRnJvrZOWfcioIx
8ws76MSzEXstqkjieWSv1zeAXGzXkQwFH8RMMzCrg0Dl/PyQdlVlN3Qwk8Aaq4Pd3FO27dkDL7iX
871a5FtRf4UL6uOH0nohzlrJR9qAs3mopCA3i7sbFQ05Oi3sPgfYmmZBaAWtxgGuuTHFdWFBWrE2
GaJwAjFikGpAEnjNjVn5i+9L4edUFqGej/i+Gnf+NCnII+6ur5EU3cgWqAQPGuyiSRtNzQJG71D+
AZlX5HJV8yEucNsddGFJ8jgCjUGDxrEakTJtCmpudAOFcbqWfFgeEJqDLKhoo0NI2nPQEKiMDjA0
4MW2VffMDDRuuenaw2fRCkhPgBn6ANJLg1HbrEkUZqVBbHKXFu/18KlQf7ZrgLTFHYyEPO445CCB
gDo/QKOV902SOWkwfVVir1u7BBY/j8gZ0hU2EjX6/O9PEh96yISYrBJzxV7i/AnH6bZb5mPNZ/gz
elgQeFwovqt6T2onbPIgcna9vRnFRq1XNjB6V/ArT570/xqBpwbqcdYcmK+6k1Hko+jasUvyACTf
9N5WihCZiVB3Ta4O22IgM7Uy0nVt07/aTv8Uczccd/UbUPV+apgH3hcPrfqOci5w4O2vcmh710FK
Uph3Sca32ymdngYt/yYa/I/82aHhvh+t3qdqknpAlGR+KbLBB6df6KXwrG6Y9blrGfG7HpuKa00K
3/SszlygaIiLfAM4KsBk7qH9RPNSUI7z9Os0RpOfx/QnG8fMAxrfdG12FKy553Hxo5lqdZuNSupO
msU2rHyhKsRy2kjvvKZ2NN/p6Re7GH/oNNP3TmJFT0oapRtRdOkXgcD8UROk3cd1s0uCOMBLat84
7GHKHphe+3aiQlb3vkvYJ0hh2DurB6IXybvUR0pM2UyMfa1UMrlNOdhu9gNUhq7V32npzqKHUXc8
R9vGEarFYH4e9R9tkpcAiBi6q4p+2AzamHtGnrthuGEM7DmK4itWbMwdL6iPmH5RKZ5Jf8SOF3ce
HrFa7k6DFrt8QCdvJQqyzwn4JsExq/1dKnV9RCnH9kNF078qtfIO0ozQy6xE3+hAVnsZm+Kdo2U/
YyFC8JuFdNPUIHIe9YntqDoQD4XA2kMPt7INp+JH1w62P7HC2VQ8Rnl/rFJ/MKvKrXWj90vbjFw1
V/lj1ot+A/BP7jukpl7Yiepzk9bxsbWFtZsGffATPOEeeAcaFdIkX1nVC99S0u/oZQD4Kk6LbdOF
kUe7uN1OYZd+RXhLNlAXhY6LwLZty+pb2oErNh/z2EdgMz5o/WBtsrD4jtoH8drRestTJjCNAMYZ
lUM3sZYPntW0oOBPjRcsHu5Vwdhdnxu5VyH7tUfN9Xk0RO6lJXjMK+CEvM4Yi5cwsdhuSJxXHN1k
qyNf64UxJS5rc923+17cTT0PA7UJ7S0yl/p9rvfsTesNa9Pk0+BXOSGA/RvO5KtZy99bk1mbsZs3
eZvo91aVm66aprYLYqN407KxuItFbh1EFqaYAwGVi8rWXFFlzGv7UX8I48x2w6EeXJBFlC4vWyxf
n5QuwBbMhaftNjyucsOt66r7m5Vm5gkWk40zOdl7M1l0k/RhsSFC7cFJvEVzybbrIfmErpnQp3SI
jgoWc8OTOvJtRWFuwm1AvqYi9inIcLaovOHMEgixpJaZeyIExkkvOm2fhpPtNfoI4k70AX5NI1Te
HTI5iJkasaNWWt8TMdQbEx3IKZQTW+rXYNnxiqJOgJUCpDc3p3TTRUPjgSAd1nnaHiJKhacqfEAr
ecg2DSu0w+DUuad0JfFGLQNPO9OQnuxi6Mmx7jUfyhIpGw2NMsavMU+1XaZq7zp6QNx6ML8kiIN3
Q0Esj1v8b0tnwm+6vvV6AyNS2vGIeqLi6QrjGygH6U+RhQOt56z3QTuVetXkxBt09RIXsjv2biwU
24fSc/WYFql2qJ0YGLt2wKEkQ7ahXYgmaGcWHg1TfpcXOY6L1WdujVrcZszAKIhaYu7mSQXiJzYy
18z4e68YEPZJrOKOYcRuAgXQra3W+R7Y1e6QtdMbAsjci6Hk6qvdFPnKUCdY1Jr5ADsWG6gFW/uO
pua2iuladmTxBkHyZaYQgYKXXOPLx5TXUzzkgSh/ak3jZV2+CafvDH4U9OjXAy7p4fXPbXViS7pz
rYbBm1p9DrqCB4rAe4QC1hivGFm62JGt+t+ApCsxUvQQLgdGhPHFSl+E9XZ9EGvfn8OjkytXbQhX
O47vZ2BLxvl31mCyawakKM6MMhHSHiuC57w1uWXrXx/A8iogqtLBI4DEnhRYz48+SCeSPOgjD+4U
HSDFGtnWogkU8rCdkJ4A9P58jjK9tEvL6bDQ4dOUPaMfuqa3yhMhIptrhf9vQnp+DI06KkkHE9Gs
9uiyG0sV/+xVxLfI7KNH4SJtlBVT1OJA5kFpJm4PdiDdafAEWYOvLy429HPxREM+5yJb3FS4NCzo
pQbwyZtyOIDp3ru+3B/EGRcx4okJKZAWLYMkVsvzgGqJ6YsaMoC20HUX3WutH/VdtEOg8orwJPaa
qewfE3PI9saIS5zGdYTIJrbdiUTfrCR33MkoO68SkepB0QoxICelN1YD37TjZG6svkXnlR2OvtXr
UGqz0SMTEmutVrY2aVLyY9AjncN6HuCicXtxbMVKXn1x/6JxGbTyM1WYXKey0EE4JJadBbHx3uD+
M4uDSm8kb/lnh/02IteoukqdBG7YLJhIQqAoQzyVIaq9vvrLUwX1EHBEIY0jdzznddvQAU3PQQjY
5FFt1p6ci9cH8s///33pGMZh2MSlwAOkxBnMd4O9Df2+vSN/4nRPzEg+S9XCvmgZhtFm38P4wXD+
vj5NMjrj38X43zhsKReQJ0VfgcAlC5KwuOdZ6Cf6tJm0+FNWEd8Y0g3kNO+SULU8Og2byGw2jl5s
rv+I5V33+zdID2tLa5s2LENkVKqjGUEuK3ztjRsTbf8MFM3VYPMD+QaaWM5dc8iUqUZKOg+MkG91
mrqasaaisTiOExPSDYnGPwrXXOeByrk7oCcqtO7g41bu+TUr0h1jxVEHXgEMBORkXo3yKxgFdmzY
Xl+TxfNzMhZpf1O0TIQUgI7AmHykO1blU+e5uHDOJ9+XNrYzoVwUQogmyIcviYNgWb9zis9JtHJ+
VszIafXchgR0b2EYCQK7oaDuxGJXp98HbaUqtTJfhrSH0QmmVL2O8QDghNXgD9Wk/Li+JCsLb0j3
GQ9N3RAlxlKTudcbSa6a+1lsr3ReL5tBVxnaDKDoJ1dZMpjJaC/ygBSPE2jQU/qZ8OfrQ1lelt82
5tk8iSXNpG+0cKryoKOmGzePCnqvWTpudCAir1taXpfflubRnljijcnKMcJowuktVpUvzQSQ5n8z
MQ/2xASznBrKzjBRjFPvKnX5qSnWyAXm43B5XH4PQzqOORmdVDdho8qsV1YHGgiqBv0NKM6O654D
MXutX+kLmD95zaR0QhUwole9Bm+GYPE+AzLNQMZALW3fUbLX0GSNV5DwcH0ql/feTLumggrjQuR+
bCfAqhluVTPctHTLu136679ZkA4RpJW4GAm8p8g2w8+o3jZrymtLexuYBDCXz1Cfi9asMB9YkVB4
goTswiJ1UQV38g1L1/gpl+2Ajx16dnOdV7oHSqdHJ01uYySicds286Aq5xbjQ8lv6/78uDmhc/0/
Q9Leq3SlaY3SxFWgPtQWmonRZnp9UZYO6akFaasNo4kEbAELjnEH/oLU/AOXdvJ9ueAR1mpPc4rv
N9YPlX7Rqvt6TXJt6bScmpD8P+UkK+PMgp+ZUaygQ6ucB4GLs1XekOT3qvbnH0wZmYFY6Gud1UvO
nc4E3H1ntSE8aPfFaE0kdlYYYpYCXLwDIBw80xpc9OA7XaPwzMlQLCa1Wxi7LnqPugTEBt/zYi02
W5w8DUyLaBSZobnSu6bvCeiJDbzMqXUfC98AVvKd7bR3Sv9kK58Yku4djcfgd6cwBLgvAs1VRrzF
gaD9aK5/zGAo6bahkYG0WmFmAdEKP9QYcrBBnn9H6cBT+r1yI6/IPycTGDxQOwGggEab801ADTsh
BWAkAYqcJXu10pVNtrgHTr4vbbIkMzUe5nNgzt1JmaF+g7NNqiPa5a7v5vmHyncNmHz/NxDJl+lt
r6XcwEAKProF+wTJMZCPrYgRrhmR/BjltqOgIykL6rF+7TrxlI6GR8jay3PpqkZeAxQPaNoDd6i0
KCEtVFJpWR6kY7xNokNf/FSnbFtZ0JZ0kMI28s2YrPEKLl4GJ0allYrMuK7pXA8znSBCmX9kPvqm
fUMT/h+sFMA+6CUBNcdFR0ntOF3YzTu8IU+GQK50x9uVQ7o4FiB10e4KpqGLjoRBR6N1qZIsyCGV
GzoPddW4PDva9ufrQ5kP+8WmO7Ej7QfHjBFyFmMWIE3+JSlXJmr562iqQzffAh5eZWPY2qzF1yvy
MOjjZ8UeV94cixt6Jtj914S06D23JlJBMReVYhq9GIBCmitLsWZBOpdqN0LSoYSFBD31RtC1D3a4
ks9cNoFRgPkYAkIy1BItoVwvlC4LOue7Gv/VdwD1fvmThf5tYl6qkwA97bMiVEifBT1Befe97Fay
ZksnHkAhHUIroMm46M6e6QBMG3K4wdioB1P07jg5KBr+NRp/F/1rVD0ZbbwSMS2dkVOT0o2JCr7S
gFkN6VNWPXRN4ptT6Q82uauHtV7EpQVCNAsUIc4jmrel4IwV6EG2rAnBGcq3Y/WuoQdZWcvNL50W
CCCooBFGwwG6kc6XyNbECP1HTKEdFs9qaR7AwLcWZSzaAChppk9bYDExWdsmaVilARimpp2hbW/f
ZSBAQ+885MsJOKzOh9BkHcVrM8oCw/lstEe6ctiXfv2cuoJwOXqoEZCdf76DDHcHIvIsENC+GNxk
Dbax9n3JmShDmcYpgzc00i0wvKvgTfn7ZG5CNJBQmFu0gXaWHl6IIomIzL55jIBpsOzvRbdGXiCf
CdmCdCa0eOhtUg7NY9Lv1fLJdF7rh8TYXV9lmeIT82/jsYXQDosAtUAZ5j4ozuhoPW8eq54cacm2
Y8g+E4Dc0+Q9Yy92FAcpqFMRVd8pyl+G9tZNQHa3WbLiAS4yt/MPmYmd8WOA4gFZyvmGSDmAEoNl
t49h5TxnqvPe5GGLGjdQMG0S70AYdhh0fZ/FbGdV6nctSiKIxZrtSipHdn4fPwMvdQ0vDgvUh9Ks
gxyhQmUTP4OwDkB5Z9cJPfKbsX8dSiBq9ETVN7aRRa422WstDh9ZtdMrHIdBB2gCRBVgUwbhvPTq
YlqYQvOorR8n8EDswq7N7iyRP9aTPXoWD3eKqfxVssJ+LEdxBz62b7XW/dJZ/ZMM7SukqSGF4oQv
qg0hs5Bm6lNImnpbAx63Ccf+U1oS6qekzz0wvfhoOThEaAeNBiCMrOlOc6YnXGeeJUI/bdFCFA75
rjWb+Q/gMRmd+2oqQB9eWr9szXwwAJf3Ww4CPZtxNHMaO25luy5BDU9AXRliEweH4qpQ25eMWjMd
bvqdkXYNFX55DBGMILJCW/AsCyZLZ4BTcdLAolo/ir8ydqexlaSRdFl8gGexIU1sB5tCP0sKGNpc
iLaKLB5AA8+1zLu6ZK514xj+MTK3/KO/BS3sMjek3kWt0OuOB412eDHC/fUTvjiEk69LjkolIhEx
wddBl/EMvrknUihP4Lpbw3lKb8V/RwGJBHAFgntSbjLI+SiKoSc8INFuiO9ZeojzGCAJcAj59Rqd
5pox6aBEVae1llDRX6e/gYhKBayUAo+WMNXTjV+hWGOgW57E34OTJrEsnL5QTAwu6SCbAPAHaKQ9
zlbyOtJm/ncKUcsH/SFY1uTdlgkrZmgU4kFq1slrGVc16i0teb2+IZasAM2ILBuox9HMOY/1JHwE
LolGOqpG0M14aQfPsb7+t+9LN++khU2Wcx4HGVWfafbWpPSv6xaWVuN0BNKpVAttwJWMEbDsoMb7
Ut3xYiUGnj9x4ok/lgJMgKDwQdYT8obSNWB1vBqyDgteN5+b/D5MEjfTKfCYABAI4V4fz/KK/DY2
//uTFbENBX2vHLtZNXt/LGxv/HHdwNJxOR2NtOSo5lg945QHofIyGD6LB9dxoEReAqYXcZcrK4+g
pQFBdQLMSHhaX6pC0hApaXRtRkF4N74BlHp9NGtflzYYVZuCJ2kXBZqiu09ltdbLtLT2p79e2l7N
lI09cfDreYtWmXZDi2+J+t6x4xr+YWkfnxqal+1k3Sc9z+xyNnTslR/2Vknf/9tESa+QWMktHuv4
fq65FaCpm+ufX/r54BwA5wqomy/7l6wiN0bNTqNgEpavgaE5FxbgvWvSNUvLAdQsunNnqWZQNp/P
Uj8CLcpAKhrE9s5x7oj6SSP9TqGaN8Q/r49o4Zyg1R8BMXYugNhyZ0mBkDsKtZEF0BkGNLDfjg29
UwfxSsp8D17SQ5bUN9a/Z0+DWA9NHqAyQBpKdsckzNWqchwWKMxXvtsCLIH766NaOC8GkvJIbhna
HGRIl2UC6XGFo3c2IAZ7zbQDAev1zRZQNYMABMIkcAOo0onUNKVXkPZgAXSg2Z0zrDjjy42GuAjd
N4jzTGw0GfxCB24rpq60QUlMAGmHyrPt7jOj2Yrbmn/mudOHHRQlkbtBKeJCZVbPwP8ILscuKBJb
ewI7fucju18hAC6sHfKRa2LWH9CgS4PYAGjymF9iUlhhTGqn1gProFsG6DBA3hFgqc0Pbj005bFm
Awiz0JFDtreuFvr/VGw1EFxQ0E1J+yFtcYECG94FuTXt6yI/RlG24hoWet1nGya0Z4H2AUm15Hps
Olp85EMXpHnnMsXF684j5b7ACyLNG6/N8ZJgtjtwy9UzZe0teekyAJKCSIg+Nzuj+iqN0LF1APLA
UBBALepx4JGfzJh2M0cFNr4zo7ZwHSiuVpq2GXN1cBnQVUD4KhsdrxerLH+VXMd/rvpV1a14mKWt
jCSwgawB2EXQ03XuzBQxApFoVE3AVE3xMiM27qPIBuFnWDsrs7C0m8GOgncRyPMvGatiW0sFGGRF
EKMVCjTk7bRNid+NX2/fTfBcyODM9EIgSzofUWS3KVdiKoLMHA6QQvlElHQlLl6aNHDhAVuJFlY4
Z1UyYXW1ikxUgy7MDbFitxMJyN1WtuyllwQx0YkRaRx2ZNVoYU6bwEkfOvrYrqyGlFeAm595j7AO
YKjDgb9YeOCNAT+iLQB8Nnrjfw1p5E78vdCtXaU+kxTitTcCOS5MSuFFBs7pEYWHNtBKAs0N8jnT
2j9wJaejko45GrvCgqcYlTo9EuMuv11M7mzWTGnly7DVQzPG91n+K9N+lPRPfj+a7nEakekE3eL5
zmpwSIWuJl3Q2b0Xp4mf3047ixGcWJAWAVUCyHDVcRck6X76RGz/9tM3S4uDPADhtiqnq9JUNSoT
WgxBXD87Xlis1BjnXydfUEivzIzyCCEgtX0+P0TUUK2vtBZd43yfoROkqVs88LuHLA1fIy1+T4i2
MqLFSxGRELjwZnGDC+ZnznQzEgDoBGaycwa0qzxBGcxNmI6GK7bhzVtS1Xt9rQdv6fiDnh+xLFI5
+Es7H2lvWhFB0qpFvvgYvQ/j8+3rdPr52fxJqB+NBolbZ8LxB9le8w5u1uvfX3KRCL3mVgCwCVyQ
bzQA1djahLNO6794i05BY3DLcSUbtrg0p1akeMVGbpKMBJMU2mP6niq6fshCZnyuqlp5KiYCHVlz
CF0+RW/cEdGRamO28huW1gklD9Ae4V0OVjvJ4+i5WU4N0r5BonduujWUNST08kz+z4AjuRzAUArI
JuttUJh+TH1q7/5or52MwZGuGsViaOsccKr0hm+oUPzy1/XdsDJJjrROyCXyCIpvLQBC343vofYn
n6cU5Wy8eYDVmSOPk81cx7xRJmOAV94TisDCXittLYUuc3CEzpC5vUXWrraMhBMUJnAYozd0X20y
O9mZ9KDVK6CgxXkCQTS4XGfWOjlKNXuIQVYtvKcaPvE7tfwD74lc+P9/Xtat0Oj0r/dU7ewOUvI7
QZ2jmYD+vRyfmAGmHLRZ/MHKazN2BjTkSMVKu9dJc7S95nCezp6LDDHfWlCxEFqjg3WGUKEmCHLi
+ficrL06FWGdmk4ZJJbq9d1zXB/aqjqoaHac8ttZ7UDx8EHEgucYhiNdz6KceqULRRU4hb7pyw5V
oOEhL9cSPgvbAO9uEMcivAS/jPxcUKuItmMzViArOVjxZ3tNin3t+9JxrOwa/QAtvt9lR4OAXnfY
X1/1JceM55yJ1xySFyDalVZFRGzoh66sAhJ/SqFeClJCf1Cf1BSQLeWxilK/r97GPPOv26XzrSjF
B6iOzBJ80GSc33rnuyFM7FFLnRqSyB3YLSnqrJCUq8J4Ew1f6vAeHcsk/NqZ38IyBvPQvrdjj8Qv
dvc6gR6SIIeeCsvr9b+HdDhkfe2W1aPeBdd/5Dz2K79RdujCLrrGbBsRlGJTKj6wzM2NeK850j6d
BtmhR6mWlbMCedCmX8C0olWxK9TX/zYMaRNZ4GmPag3DMPJnZCQzrXG7fCUcXgj3MA4DnEQowgLA
JgWryjjGXVvFIlCzqH8aM1U5xi3XgJeEFlMHzhV/6JTXMUvrP9nAp5aljURLB9q+DReBlcVepe/1
EijjZhOl1I31wGq2SRlM0dfrU7p0LmfSP5C44lmJP5zv3iit6pwYMKqDIR9N0OXP699fuMZQkoRO
qQbctAEA3fn3+w5BH21pGcSp8Hj1TWimOyjbjv9HO9I4wBdt94xoZaDrW9V0M/MBLTSEr2THls4R
8pTQy4PIBeJzKWopNSPMqqovg7r1mvKQTptwTRR7af8hAQc+kg99Z7mJWQGkqhYhLpcUwq4G+WQX
x6Tzh/qvqDjwtc2+tPqnxqSIP4zVVJ1sGNNHFx3ryZqGxtJNefp9afX1kScM+qllQMpnJ3sbqz0T
PwWNUKFcyY8s7TOQ+gE2gUzP/FA732dODWq/0FFFoEXvFgeiHXxIUDzQ6h/X9/PSjCHqnjMZ4Gu4
2M+0hJBuPwgRhI3iApVxI25+dqOofGKDQTUUEIgPrMpJbJFkqj4V6NQPuq+U3PPicPPPR5od19X8
2Dd1OduaYOP1uVmMQfoQmd8s/csffP6j5oV2ZrDRS8EKb/CyLGNnCBj/AioOoOb+xAACVdDQz/0R
Mu/rgOvXJhMdgk5PPQUC6GItECKzm5XuSrQUgurGhvgE6GgkN2yTFE3DwkQGvHXIluv1SxWKLxow
f0NnAYLSuaKtH8IRLE4dv1dz++eIzLU94G1eTPs4cTzQG9zxrP5Z6mYAuaHbn9Gnv0+XwtsIunkK
KLC6QEeyXC1Ld40pc2GLIzGOdpdZnB1/S05ObyxzGMqxCyzF+tD9bZKVVZy3gTzFqJHMD0ywfV7k
S+OqyPq2VrrAnCbwZBjVi91m+wqgYCsCancUg399Xy54B+BQ0f9GoK0GFlBpzgSFHIYDpoMgrFv0
jbfT996uwLJRJ4dB9H9fN7Y0fx/FEwuAMuBmpA3EaBklrYlSjeXW44Pzf6Rd2Y7cuJL9IgLal1cp
t1ozq7z7RbDbtkStFKmF4tfPkWfudCZTSKHqohc04IYiSQbJYMSJc5qVk27hDsI48GGgF5DQ0G9U
O3FZ7oigPym2rfPdSDbOWkpzabosy5ixiWA4xka7PExtm3VBZZbDaZrMo59VL30OUTBVvspmrUqy
aMqDwDRU+yxkhbUbKBckEJ6qhlPu5F9bRTddXn4MZHDoenslwFpcF9zb4Bj1Ac7Rj9YUdQdIP6sB
9CBltGX41+11X3qB2DOCF5TpICtF3u5y2kIHB0DSj+OpaBwzMvrxSRrtk2mnB7yu1B0eJLvBLJ7d
3N5PZfWOYwFCUqDPckGehbvj0njRlKNv2708OdaL576uoZOXvA6FPpTq8QYFMFA72aGNYfBqnMaT
IOgdyn4YzjHJV2qcSwuEkBtgUpzis3TR5RAGLuoJWbThlHbe5idBver2Ai352vn3tecDU8gehxCT
QYIwv1OAwNdd8WMsho8hwCC3TS0OBSTxeIdCJQHkHpdDaVhfQtI5H6F1/GMoDla2v/39xeVApWku
CQODq19SNDGlAZwmdijoZ/iDTUEc8Q6HmotZ/2dCv2dIxnk4FTBRh+ivzqooiG+PYWk5wNkCdeOZ
dhw+pc3RREwiO29C+/4uqJ4n63nsD8bKpl+aKJADoAgKuBeaEeaFOoun0sLrpez66dRbL1b7Iuie
r6ELl9Yap7wJyY159/89Fs5MmHxqG+qK6UToJxL38sPtaVqqI+P5hPP4f1/YegFC2gJMSmVrnJTf
Vl9HUAxvSgfEXylt7cjoVL1FYWu67xQoUcahZpuq5u0Ll6G5sn8WBurMNCIoZ0MlCfRGl3NZM3uC
cKmlTibY4DxwyFR8e3usC7HXhQXtEJO9GANPwkLLd4LHKfmQmI+gDwP6uioexzVunwWFC/RAnI1I
c8GMAPAKDLE6DamIu+mLUdk7H+I/RRK52S6Bim8zvabdtOvrNG7tLc1EnHoJhNv26SD3dXlqjDVI
0cK2wCtmpgMCGgKNB9os+0HdONRguBGt5rHym0PnfW2TGry75efbs720nojSoeWEu9dyPM0S/Mpw
KydBipwPsVttHbqm+buw+zAUQLpRe0FHk367Z6ENMRQA2k8pCeLWeirJs8Gbt7sluiXxpgF/POTe
dcjoaAsESwIFTJn/KKNm+PrmWbr4vOaT4BPzc7+kA4CDaSz2DXRC324AwRYkr+aQ+wrcxeUgXdqE
3UlMcb4zp//y87O/nR1Pfj7ZtGX4fJpNkXEc3LWu9QU3QofUv79fc6OSedQHL2F3oiqIpm8qX6uA
L3jR3D8EWDi6iXx0KV6OwHCQohoh+AYlETAyQczxoZMrJbVFEyZaL7yZvh8v10sTk7SbcSrw6OOM
7mucq2rcNu+oGQGOg/gQPRUeeq+0V8hEwern0lSeWjeGTNgaO9bSOpx/XgufUiiiokuNjCcz3TR1
/J5tBnAI9EpnlNaVcGU5+D167gsEmB0DOSbbrMQbS0uAUhfaPtBwB9SstgR+1iggQV15qkGHmkai
itUbG6Lm5ApenHhtQBz+LxblcpXB3gjGzFEhPeGaEViP1ojWFlbAw8MZPTPzUQQgnfb9IHX6wevk
yZJxT6I8W/HS+ajR3s3QgkHFFyTY0EnzZ/tnWxlPQi+XJVY4SZ8Ukt/M5rFNn4LmIYfWSCFXCuoL
N9GFOW1FkC9WUiTJiI0d/zR+iCFi3tvjZCizoLvOwbID3Kr5bDnwwXAVTHTlTlX77NPto3UhnsDn
sdugYRLiXaTd791Qg/y2buUJTfzlPlSU7IssEL8txZwYUnQEQtZTlT6kqvG2qmizN79okGbDewbW
ocZ6lS0s0J2eyDlXM9LfYA2W7ttx4JcGtCWq+q5zE2IhGfQyWQ+ZvLs9f9cOjc8HKHUie4/LSS/q
gB4W0WeBZ4w/orbpfLHcFY+ef9+lR18a0N5J/VC5YxIgMePwnRy2oOKV1v49Y/AQoc8A4Kuc5Egz
0NfzAOij9jklR3dz+/NLIwC1Dd5Jc882iHYv9yRx3G6shmY4VQ59lAPE9hCuU+TN5JvzPsgpzK4M
qjMfx4y2VTgHAt3loj9VRrP1K7o38I+c1hIyC0sO+XG02OFhiaPG18KFcBK0hnhwd+qOHhQ4LGMt
ubRmQLvN0eNs1E5pw8AIefYgiTJ7xan0hk6c8+iGQ0Mw6CegJHoVMAxpl/E+hIm8ybaT+8Lcj6X4
445fq+lggMwxBcP/1BUxQ+NtP/HNlPBt+XZcHSIW4MVMZGtnPJJ2GSABVZMpYMERLGJRELSx565g
KxZcb26vB3z57/mmBy2W3wvZ952PnlU7AsJuWzfWq1vWKx6+sGBIa/3t5sfFdsUeZoAI02Fl6x8h
Th+bVRuXaIa8vYkWTSDVjsraTA+hA2idJBBZEubBsfLAFV2BUN1YqdwtWUBiDscYOhiBjNZ2j03D
0SAmDWeJs7nva40wYO372kHmg67eDYc8PDpT3JUb8eXtE3T+8zVnooY/jFOHz48slhW6V4M1nMni
AKAZjgYGALNx2l+eY23ajayEXuORV1VcgcYbCLp3jOHMgnZXcT6BmNKChax+UZ/xzL79+evgCHfs
3DY8x5DI8GpT1FpM1EGS4fM8f5ocUkQtDQeQkXr/0KA/8JDcQb/4HWM6N6rNGpoIoCvFi/Ao2xww
EyOu11p/ljb5uQVt1rrC4lPowoIqd2keU3FH3x62ogaDpDEa1SwA5fW9IbO8EAIl/ONkQ2bdQGfA
mxMNWJeZCwhhHugUdGar0G4QHfWJfwShuvzYpR9ur/x1nHr5ee1GYe6oXNCZ+8cakpwAFmXujrV3
RfD2tUb3K5Tw0JiKedIr8zS17XJ0quRoNNCoenbrH7eHsbADL76vOXCjagDVkd07KjsO25399vch
XjRA9yPVg8TOFT7WqRVuIsWToy9f86jKX27//AVHvfi8dgLmKbIY9YDPQ7i076NAbey3R6MXFrQJ
Kge3dFQPC2h+6rfl23uCMD8IG5BrmHkt9ArKgExZXvtdgnvOiO7AcrDiPwtuinIqosS5pxbiydoV
FFBigEmQE5x/NY/q1N1UoBQUnQ2xBLUSLC7aAoZgvk1Ri9RBaaZHS6gDjwh3w5+i/+baHwbrG1mD
wyx5LC7t/1jRExpWTvxRVLAC6ueNN4QoR79jyXEfYdPhbMdLRDtfJRqjqN2PyXHjVX0cgNT/ttMu
j+Df72un68Qy18iCIYEwaBalD7Z6xwUBfSE8oEzA+OFe2gsUYEvwB6MN6liTH0H2g25u//6lTXf2
eZ3r2RGOSMYCR7cpH0r3Z+r+tMhKNL00RahqIC+JjgRAIrQpEmXHhD2w5Fhmzc5UxhPogz7eHsV8
QGuvQFQuIe6FHg5MlTf/hLO8hlX6rVVnYXhsC7T9KT+NK8/cuk0IcZp0B2xltbLsS9sD1xByigAL
4R9tVaTbu+lgYkwmcWIIlESBXUDV9NRmK2Hn4sj+NaTXhlQly36QMEToqzW+ZI3Y2B2LyBgeSbJ2
wC+PKnT/KjaiRVQbleWRZnJMOLPdbb3tcCjVw+T/ur1Ui94ArOD/2dAdDgDM1E39ecMk35J+m6pp
5ZRcMoAgHRVsYz639Pd0m0BYRCCPiXgnR0ooYgDQ3h7CwpqAmgPxzpyHvW546hMbrMFl4x3t4FPe
HlqI0mfZ15zQyF2TZVsYDExBXgwlFjza9S6Bpi+ClNeDd+yfAuuD23+7PZKFBUd5FlMF3JsHZlp9
a7YBSXOe+0ccERta/VPVzX0wnsKBrSzKXz/Vdqg3n194xwIaC4vaDvU7uwzY6B3l0ExRrfKHIqvv
e8/bZIX8KcfRuMO8frIgtzR69fbtw0RbOJKEgQ9sro5NT+tyAg9X5h8HWd9nziF7DptdWoVvP+i8
udMCcFU0WV8loNEG4fC+gZne3Kfbvl9xu8U5PP/+vJpnp5w7SqRwEqwWt+ptIfeuuBuNkzHdNy2L
0opFQ39I1qQvFy6Ii0HNm+HMqBJekyccgyJHL/wMnNr4+fbiLOymCwNaeQwJN0kGGwZkP8VGAVws
sl8ZJBSAn8R/f7xtbWFDeQ5A/khOIey4Ro55PMlMDxuK0KNHvrd0LaG6NBywzzioRIA49IqTra4h
pYiObAKBci9iySc3HSPXlTuzrHdF0e5uD2dpdc6taS5R5EnQ4dVKjqll9lGZgqAiLR542K9M25Id
hJzArEKkA9G/FnpWdZYYZeKSI+PqrmfikYKqoijXyvdLkwf4Khp8cYmjDU/LhbZgUVMpx3AsWkYJ
Os+PyLOMYM6C5t7tiVvwA8DJkUNDRIIHv34eEW8sSuEQ6J86LdJ5cRGuHK0LMwYlcpBegdIBYGyd
+q8PS582ThUe03IDyat62prT/u1jODehLb5ft5ZLWY2U0Uvm7cd8xbcWpgiUVzOHBwpR10xKhmqJ
0zdBcOwadccbtq2qNfrdOaDQbgXUA1FJQ+wGNLy+CgqxrRwyvJhCh8Sh84l5L423s0N0eH5PxLNY
7bxaGtO5wfnPz04z2igZOjYMdl8FJHtwB6z41cKyg04SRxMqhTY0Z+c/PzOQIpPAjK4G0QpIjghE
GCNif3jzsgPa/zdFDVog0OddmhjGfKxH2wZRyL3yASw53P78wh6EhDoCaUQcgPHqkAs8KyuVdmZ6
kry2474LoAUrD2z4RWw298Sqj7ftLS3JXCaY+wdn0TXtaGlNKSQwSdlpDB5knFt37/j8TO45Aw+x
EbXPo+pMpdPz7OT7v2WXR+HKz19acHz3/79vXa6GoBMLpoRlJ6+qptib2IYmw3YyB7Hy5FgzpEVQ
TQ0GmrbCQFB57Mq4KmOxRlOt80fOdY85dwt4PO7IGfB2ORhLeQH1BWiCGpnuhM8eq6I99NLeVIH1
WNZ+GaHetkG3YRvVqI5kJsirqwk0ILfXTBeM1n+H/urJ07S31ZCkJ8cn4ijsAsp/zLZewjDpN8gy
F1tUNdiDIxGEB537tUy97kGNnYgYn6xfRhtsb/+ipYPqbGL+QuzOtnVbpAqahZgYXF479DpGXfmR
jMc0PVkzXR56CUa18vJb6COY2zVRkweX54JcVYNosvY9bIwQKw/+nO/AL0W+2X6QoAuJHDaIvT82
LDYDcEX2RcggQEz9WPX9ELUcUrSGYO2Gpj3d4MXsbPKclg+oXPFd6Ly5Cwz9DihUg4QJvD+Q19Uc
Jx0dWik0UJ2SfPpUVs6Hlowr19GV/1+a0N91Od7ibu/hXHKzx7D+TDyo7P5ze5Wvjj7NhHZW0KTl
+dgYKZgsQFUnfvVZv/FBv0O/Usdf8fHF4UBvGY9U3BNXV5+PdsrE6ER6akz0c9b31vSnS/68Yzxn
NrTbjgH159rQCjt1kmyqCTKo48+Gs0gMD9JeQ3HN0YZ+l/t49MzQ8QWNoC7PwZQyzmdHML64JahS
FT2mbrEJQ7aSnLyau/mYOjOljcscUq8A13V2an0bAe+PDKDLZI1Md+lemutAgH0AcQVc6uVZ6E/K
SEehkqOordgtDw0U/24vz5qFeUbPDhWSSDdhAK8ch/40TNs8+PzffX9297Pvd7zIs9LD943fVb5x
1+RN1n6+9nCbDK/qao7P1wlKMrHDVp7TSw51vgDameKJ3DCqwEyOo/cgymnfQeK5yF9KZ40a6Wrb
w53Ak4KEPXDJqGNp7lQnOausIEmObvJEwrsRpLxBb0ZtcUycNQqjRVvwKPQuIZUP8PDlmlBbGqhx
OASDyp7CDL1g7IV1UxQ25tbyV9BDizM4E8nOUGAPKKlLY6wtjRC3JTmClG8LKZotc5IvWUN+jWm7
v+1ri6bwoIZsZwgyCz3JS4e2r6ljoPYhaGynj5aYtlb6WKLx+b8zNP+QM6ceXYo6moIhq7ynaJYv
u7vG7WLpr1y/S2cMtE6hl4LU2IxeuLTDnG50wgGFA0WyO1blT1C/O4gpXVmiBXA+sM1ndjSHGHu8
UhNQMKOoFn7MCigkUwjR9Fa4tSv1RKgVN77YNcLedYax7+zq6+35XHJIrBso9hFjAN6gjTN1SVmj
moUnWDFENYNYGYOOKPlUIv1br7xc/iZ39Tvi3Jg22MaTXWNNXnJMa6/flY4DSZLS/8XyoL+3k4Hu
W9Z5sd1SIya2idbEGgR+B0hV4/iCR0XW0DXRCBjV1p+s5hfN/C/ErB6CxENQpsRj4llVFE6l9eia
AFFwZGp3XUncaDDAk9CgiSwmCBXBed6FmwohZFSwOn31iiK5Y4KHD9VUe3FYgW8PkU4Y14VIDtwA
h/oAnPtzVkOfHrys4UOYQjOikPxBAUC3AZlOvh+lE8SFLMa7tnaa58kbxDapOysOKi954kX5R/Z0
11PIckXuWPHYyL3hmXSCxbyY/Ai8Jkk01aK7s3oUwtA+4EwyqsqHXIVDnIWTHTcJKtMpNEq2jZNW
h2KgXyfSZRvfMPGDPfUT0TKPKjqRYwIu3J1SThgNYsz2jqrQnm3L8Y9Lg3HzRheawyZ0EXmohgBb
+rdJ4mxL2kNt1VyUCJvC9h8wH3Tbtp9efGI+qZbHtO5Xrv+ri0ezpx1rniETyMTS9OTTbOtAv52O
7wkE52ZwRLLA7usCJBbLiccygpSn92UKjbirHlyAohV7BZnW7clbOjihCwRuFsCXrosJbW/UeU4C
BAFD5KiXXTxY329buDrJ5ulCOg1JCRD0XOFa7AQ+3XfwiYCcxuE7qBmrfmVjL67ImQntBiUBQCbC
VORYlnEDme5iJSex9n0tFnMmFG+pi++DevmhOd2en8WPz+JFaL6aH0KaO3W5QyY7TMjRoFkfqdJ/
IgFfmSDzapk1n52P4bM9ohJhoQ6a40UrqzFq/azeoeqX3Ae9gypVOqKyG4xlhAI1i5sqn3a1YfF9
YeR57JqM/mOwztzYUF/buqoopoi04Voz06KfzG2nePhjIvREjIUelcAHe/qJTKC3tr6PlbVrjWTl
/l6yYiLBgBwTeg2u6FrtiQZgokIAFJgEoqh3LlipbH8lGlkzYmuzndLMmdcVWLQ0BsnqT0HlD0Nm
d7c9Z82M7vZ0UMxo56x48GkqTo16rtbwC8smQkga+ACgX7EpD3jqgDIC5YSBDXkMTdGDKYc8Ym9v
woGDQpoCmj4zwTHinsspc2zAb3wH4BJvL93PtblyCC35v+khtYQeRxNMkZr/s5GAmabHiTpM4bMd
moeU2vd0yjbG6MTvWBWANHHoQXjnKrWPMx00QomH/Wx+87JfiX/I3kymPE8WeusMFCvmMpI2mgx1
8i6zOHZzsU/oxrG2Kdu+YxTIRZtoS0Nrnd7Y0LamI8FVRI6C5dndlHK59waZ7GvRrr1054faRVSG
+BP0nThvcEkgiaTtljKQo9U16NQ3++lDEVZu1DfpV1XTD0i5/OYKrxQZmGv8dItWkfgFxnkG7uqP
kxr9qsotOvPI+mybGvu8lpHbfs6TbaseFLh2b8/nvCRXg/QDFDNAqgDv0JbMDaD2PTShcUyaP2kN
ZgWaRCPaQm3/oQXd4m1j85VxZQzMFMDbO/OW0q6UxJgmr89r81jUY/Lg23gTTXQod9wEq5VDclAm
++7WqSAG6uT+qgTOovX5dYl5va7qgxWXj0Wam8fB7GLD+sr5a5KRlSFeV6PhNXgzIOxDwueayijN
WRZSYZrHwHrJlBX14z1kDiMo/uT+Jk22CALC4uftef3r9drEAguFFibEmej20ZMyXYIXSlm27tFp
inYr/QZc5jbJtrTtjENlCHvTV+anQlV8iHyuxH7oujpWqhO/Ax5IyJY35nPIMh6FzIcykuF1e4tn
/Ntgi+5DzbmK7HYqnsYWHWS4paxXq1X1zkwRGRhTBUdtJX2BaPw3ObXVQfrSig2jH6D+Y1SxD9KT
ctOUtNl63Mh2RBVyK1r0T0ZgD0mhlOnax0QR70PPfVB0mWwNCLVwXQDj4CAJC5oK1Gq1AmrWSRZQ
dKkdO7966k17Zxbls6ey3e11WDjNL5Zh/vOzaCbtbCMTTucec1DXCnOXNbEHzjG8mG7bWRoOzlj8
BSqRma/n0k7ZO2EjuRkc3eDQmA8NgqZ3DAVwzX9NzMfU2VAYHgBV2cAEMSMb5XN5n0135NftcSzM
FzBiyPqAIXEuCGsnbK5YUYx0CI5B8cExD3kbNwU8cE3YfOHYuTCjxSNdm6neKGGmdKsNXrim/Tsb
NxLirGyKqvYbqMBuj+u6YBSCof5sYFrUUFqENKLpgmNShrHqgtjPgbtL6LYLmyipHqxpZyOvYJk/
ZbXtvbfHX+g8x18B3p2AWmjuIVs/ZRYpg2NL3QfZeg8JFR/HYA0juXTUYUuBhm4uUl53l2R8cgqf
oBOnaJs4lOBsExHJcF2RJvKyH1ZxXztuhA7K27O75P3nZq1L16wKdEIXIw+OfvNx4HsIuodr/YVr
JjTHpGhopL1q0TeTNv/YU/FzkHQrq7Vix5L/n49Ec8y+Eo1vpphAW35pykM7JziM/Whv3z5h6BFA
AQpYAhAgaNeuT9HCwSbLP4IMI2LW60A/lsEav9fSWGxUxw20ApvXuQEDt4WfSeCVnMHe1lMY28qK
WfVD0JXROIuWQDwCTkfErOCdulx/t7H7OjdSdD2IqtvJPPBjptTwya5CdKV5lH/1HUp2iWlMUSfp
uDOKOrvnhdveTaLK0ggDAAkFIfb9SOv2rk4Zi3vbz7fMzYr7nJf1vUdRzByJY8UKRNPfXK+Rsdcy
IwJebtz0Uni7vA1c6AUYY52CxDLnr92gvN952bQP0i2DHUpJxU4wB/kYH4x5ok+CxyLzhngKQaGY
N758NlVO76YwxxUoevrcTUDlolmhiZjwyFPO+zWmniW/9rFdMWnwhStK99zIhQvaFqT00fFEfg89
OitXMrdrJjSfzogY/MqYoSThk22+lt1rE6xUQOZPaNEOmsBBzoOqKorA+qPJySnwHy1NjlS233OS
51Hg05XUylJmwgEtPci6UGxGW7uWAAajgVC1FyIBFSgTQiLQTznEkGjLwJOQHwhv7kXp3jU03ycm
Oh6n8M4j3bb3ky9l6exvb+DFASPv9jc5cK0dNNa2MdhNifRlZoLgIC+/CLEGcl5at5mTDMoqKKtf
iY6SjrepU1tAVLszExVrd23vSGiZmyvBy8ID5y9v0H+2rxZZOIoTRQgOinb8BPpzRzxyz456cc/U
y1jtbs/c4lkBOkMcfKBPRML+8qxoCjl6CGG945BDFaY6VM0PbLJoNF9v21laIURjcwsKdtVVkggQ
G57nwvGOym3izPweVmvvwiULM6h+xh+hkVivkFUQRs6nPg2OWcyhkhquvgSXHAAy5ZClgH7frG9z
OVVV0qOS2GSIGmYp0k1eHIzgHatxbmJerbOg0g4LRpzZhDBfCqhdGnGSP6Zf374UEIaDD4Pc6Tpj
45b55KjcABzYfSXJKd++/fPo5Zzrovj7KvYeLYprdhBwX9BEegVa39eQ+vP9pR9vyGr9VWkFZYd+
vA2883PUYxPIuA8xG4ZfCPHuGhFEdoYXE2fdyqqs2dM2ZDdUBkRCUdIjZf9sc2dfp/0htVC6ScL7
putWKojXKCYEx+fj08IRnoSpTfiUHJOOcZCRmOZLkvm/IW1e78XEwx3lJY8SM202hs//DKT+Bp72
9KD8yT02diY/3V5Ry1o6Jc6fh/pZ7xjm/2IawsGmDy3LvZ0V0HJfjskXpBnVzkCVKCfcfpI2aXdq
spO7rh/YViWut6szwbeB24qNMoc26lmBJ5Pj/mOjELYvpza9r5XfbzrI5kbESqoteg+cbUYrEw3y
4YC0Eiewxbzwmzs2PmStwmqTiQZVNARc+9I36JZNPY94V/JNa4GFt2xNSCyWqMzV4TA8lFTSu7AL
ZRPxAMBdP4HABJAaPB7o5O5q1tT3XWqHO4eqaSdbWaKt3a0jItHsJ9AGvy8auHGaC8hBZ7kfoTCj
PgWTj8hmGIu95NQ95KaZxJ6BktwoOuPV8ZF4VcjIgyIq8pkxPRtJCh0FV32q8H89iyGst8pXai8q
55vvlT9F4eArbS0OaZk/Oka1x3Hj73upjHuhWnY/jrKM7XasI8ls6MGodHikU05AI1JOcQkWmCjo
0+kVonZZxMqUx5zlycbzFf4A2dVtnQGZBAnS5pNbZ3zTm42x6b2m3KP/wIkJtD1j4NO7Z/S+eXuI
vnnbPgB1PAgk5YZywJG9gX0Mi2A0I4UrcotHdmXFY9d7MUBQqIoKhkRzStMnv2B001KpIgnMe1Ta
6nc7+QpHs2lsx8ZqgXPnXVQXiC+Br+ifh7oxto6cys1kZ+XWqpzhQYzUREdWP+BHJt977lmfknww
70PujyHYAEz1uQWgttjWxAZaGrI4YVfUEUTbwx1EbP5UwyAjMGZWf9Ke/LBGXj+pEvFtF9b0tZ8I
mOL7cYwB4fDjxumMGMw3xdcg3GXm/Zh8kHUQnghoBPe1ZYKGpFQNcHCdvUnTFhhgKMp0m6ZX7mNR
0+qpygwVDz0Lo0mwbmPVFfuUWX57UkEJZ4Qr1XegEaaRMUoDb1yKKNYE2tcn3EIRdvDNnUENoCR5
8c0puz8+59Vz0Pd2jNy49cdp02DnVGm6R7Pz+FihA29DbKvYSadhm7KrpwjkfOJYtgCrEitlu7oV
wz2tywJqa0rUW0/0ZOPjvHwQ7ujdo26DgcqKbkqj/D3ypN8PY0ZfSE5pDO3l9JNghiUieyIAMqXp
YNz5TTHtK8bbyE7N7N7MSXiwjM6NfZVlUKMxg30jTLlpzHHYtow7wN2IJFb1mN1RW7D9oP4MvRVn
8FuBSs/GBr/DSn5x6bBGwcOdteegS643oBrj4I9e0yTHxoMkd8X6NhJ1tsP//KdJukePr6nKLZ2N
M/pnptpBVkF/bcm0t3kK5vRjK8OD3QLr2khxaHiCU8FaQ7guBTk4bmYQEDbsFQ11M9lBgxbx5Jil
G9SX2RpCbvH7yHK7LphDwJynXT09z606p8BOVQ60V7n5IiBcsbJCC3HUTPaA1xUycyiEaHGUXxcB
DwX1jkW5N0B6lm/J+PYEz4UJLY4CqKgg7gQTfbMLaiuyoIJYvxnHhvyVjwcQrkv0JeJ6vAzWSlwi
pp1BazkEPdU9z1fCgIWlwALPAKy5wQGufPn5wcKTaSpcSDkHsbfx3gwixK9HBRMINrTnALytJYmI
YSpWBSo/0UpEo4/E9vTxdtiwNADkkgGCRAEPY9DmpzJJ5mUTZJxFGvMMnfO7/+77mh9Jk3XC9/B9
/0vu7CRZ8aGFgwTdRC76TEDrD+SdluJiKUfGnEJRhLnhPQ0/o90wVzLufFQIun/eMZQzW9pU4bJz
61AJepK7yflgGCuPr8WhIPMEaV28Xq5qtDIgQeBNTX4aSv8FmCf826HNDgH6pmYrq7JmS3NbWtse
GxG/nGy0/cQyzb+qwQAquvPK2CpqNwKJ+Jfbs7dwoPgImZFhnZ/lV4VbYkyp3U15fspqkFMljxNt
7mny7baRJW+enxzgC8exBae43I6Jb0/GIMP85ITPbhWVa7jBeV60Rw1IJgEnxdUF1I2eTrFCaueI
9HMwxfuRRIDVGf+YybhNwrdX1C8MaRs/GGgQlAwb3zZ/BcHXGjreCf/orrHFL/jBhRlt+4AK2Kxp
beB8Ud8boNaY8KMKJGVu+iKsH7fXZsEBLmxp24cEIL4vTCs/9exkJ/uBnei4f4cJwO3/wm9ndOfl
8jtZ1jkWw/IX9GvnbPNp6xkrbrzoAaiko8vZAB+9jhx1p8qrM6hYnIainMDNUeXZR8g8Zq+toJDD
tZmxkolccOlZHxNX8V81XL0zwld+wi0l8hN3tioane07puzs89qj0eihFmEkPD+NVoLWkfw5D4w7
yzZWkp3L0/bvKDR/TrJBdGPa5SehoiD5zuguY7skWUmarFnR3JlOCGzDpM1Pity77I44HxsBF4j/
uynTHNl0sP5diBWhIIJmLRCKzqMId7eNLBXfsO4IktGwhUNT16lrBOC0hoOjZmJmiccClEQsimIU
WLimp75BNdMONgX4LyqnivO+MjYODr5NlRbNyniXPfDfX6K5CISgSdpk+CV+srGnLTFWhrr2fc03
uiwDRNLHIWRhv25AuHd7JhfPOBCu4mZFOfOKJGYcC2LlI5ZLipeqeLL616Q42fQOolDvmagzS1qs
AwolExmAAbcP+Y1+HPVmCigw4M26PP8Zyez+Z4lHXhEPDdTYRCEHRVDiOEVcOGuhwfx4uLriENIi
KENki2rbpZFpIGDYGLDaVYmXvowz8lP1yXbumRDpEPXVL/HmXuR5XLhUwUWEHk7crJcmmZW5KVLN
xakcItt9qZ23Y0BniIE7Q0tAAa6/ZaAnntWqCIuTs2/7oypWqOWWTh3AZNBNDfmYa4gpE1kbytSC
QLX7w2nicRdaOy/5eNuLr1sJMEnAxODVF6BoCKTB5SSVxZhY7QQrc087/yDzjZc/lCn6ADcE6Iax
U9FE4s5eU3td2p0IdNBbi7bk65oA6JJNtxgV7AKB/3HkKwH80ufBVwr61bk5FTzhl8NKyhqCiHws
T4CmynxH6c/b87bw/RnKhK0/H2DQ+7z8/pS6nQpsSk9J/+p8a9sVjMTa57XdArBuPeYhPp8xyPDR
TSb7ze0BLIRN5wPQQ86mqjtzLMFl4CXOveDGBzmiVOjytVN+0Y4dIDgHtgzdS9rhYoGLX9RORU+G
4BsR/O6QtXwH3hVg139tzEf12QFW5YNfqxKvtU7yyBkghkkZqpFvf5OjlgB4Hpi8Ibqpq5gx7tER
MTo9tS0CJvLRaA63l2Rhw+NdPgeA7mxIp2pL/cxJy8QGT6irAIb7U3TtziEPHM0ebzeEnQfKOUA4
ccRo85W7Xdv00F88Vekxs/+Q/k8n/diZ1mo1SwM6t6PFzRb3AUZQGJBt/qzL+4b+w4eN3601uS9t
lhk0iYcZHoBXj3Wj52nlKOQCRmvaJGEGLte11NviSCyAI9FbCK54vb6ozJIbXjFlJ1BnpJFnsEOQ
159snxwIW+NEXdoxEAX4f1vaiWxNLS04Xku4tqwwCts0QQGdJBvLTdT2tiMsRYPgCJ75b5HB9K7K
mqTM0+5/SLuu3rp1ZvuLBKiXV2lXl0S205wXIcVRF1Uoqvz6uxjgnuxN84qw7wd8OQ8GNJttOJxZ
s5aTMTCaIOoLkCoF2cWLP2g3ZkN2Tpb9MQd9P8N9h4kX7Fmiv5R2oniJSMd78RsED9FA0hqUxRgv
M5gb9Y2/Bxn0Q1BYquywdJ9cGBK2/TqshZ8QHS7Pd+8QauuRNfiaYkqlRpCM4IViYBJEQthmqGq6
UjuLIdYJdReVfJHq8/zvF67Oc5c5TRMXG9HfGcirveNaA9cWQB0g1gChh7D30GORJ0MKvgimBRP6
yfI7Y0YP0/aukx6mCyPCGEYIBRnTNGax3sWW9SNzraNp1pFhPm3bkW4slAJ4rZuXfQQ7JFtqZ+B2
Au+80COKD2GA8t22Ef4RIa5FVg3xnwHgNAB/ghEv9yGX25W4e6w/AD+luiIKlA0C72JQiwMbAC4y
4RUzQcd0qAofC97sSbULyB76r+8YwoUJYdGzpl4rWsFE0O3TdOfttj8vHwGCfh7m4VYTjl0BWtI2
XZAqb10QwEIDY6H7miie6JLnRQD43n9GhKuG6BXUAl2kAfEac4ZYz2807U5rT2X1Y+x+UqaIz1Rj
4j/n4hjSshvSIoU5on9KshwMG0dHRSgv3Vn/hiQmHRsy16UO4Aw0ec+ld9QUy6KYMTHaqLW1gUA3
lmV2UGrX5tOSz6dOH/d+Nd4Pdv3YT/YBBeVoezfwhXh1Xi5GJezntkNTyjCXMKt9T60xLJI4MOOi
mY7z0IVotdg2p1iovzrqFwsVTMvo6jUmMV20I9HWDBwoZoKYelREhypDgh+YxmTG/QlDLvmdZA8u
JAYaldq8zHFebHKx3cpLTaPvjQw5u3Sf56euvQ+6sFPhkKT7DsEUx/DYrztBijTPXW9GwUCD1ENS
Fjv6juZJrr3ynwXhxjc0C/VxwFRjj7Th9Ix+u/c45QsDgstxl770fQ2bjJYfmxNTUX9L15qTX0Jl
AfeKKIbaew1Sjq6GgNO2w3x+6JavTaLoV+Y/8dU5ubDBf8PFxk2ruqazD9EAIyBRw15W59MwHvQV
b/M/20dEZUlYDcsb0skhKfKO056ufdii9d00WFQAyDBk62Hbmnx3/Zs7YWmCgrpWOmDuNO/kQpwm
V/gX/mu35k24CNAf4VSG5qOaZtwVyU+/+ELAyc7KX9vD+Msy99oOeP95OyryJ4Ify/1iWVZ+3ucU
HfeUMXLfW8A29bPXRia6//egBbDBmgNkywQhtIi5uvXdHCEEQjXyzdQnC/Ah4CHNrnAe6qZmZ5Cj
vMwpnmXQZUNfUEC9I7Ct3t5gThv5WrHw5TDCouymNPRzKJWubl+icdq39kMANgYfvVshs4f14NaJ
cyIgRlVEI7LVQyEMZF0ACOARLIQKTasVTr0gpQblHKTcy17xFpCt3uX3BS9agVQwsRx8fwieAF7S
sz+6/sstFWdLNQrhbKE9yIdYS1PG0/BxuXOoYhCyK+5yEMKBSseyqFEAxSDo3QSC3654qcBfm463
eDO2msrZqeZMOFHa0jLPpDA3jxFIpUny6CxH5a2gsiKcK8hfLEZCyzJ27CEshufM9sOVHL3yy/bB
Uq2NEFm53pj1+YDR+O2fHsTok4pj87VOD7jjL5ZH5IlrdA5OIlUZl15wouy2DG615Kwln0n+u9Dn
iDWPtP9lBefROFiGdsNUFJyKqRR54QwvX2lV4AckbbTMuzQ7pSu6Bc/bEymzAig0uKjwfDAgznx9
gXTjCLHxdUb5ow7iKSO3JDfDTlujorR/vMMUlDZ4zhbspSKcJO3SzvFYkMdrjQ4ONNPQu9xdx6M9
NlPsg6pf4eOl9++FPWFolZOjHbaCPWecwgRE2nOYjW9WB8I2AbgHqn3oi3yNhioJtQsdjZGxn60Q
nV20KbQbVeFftttNpBOR8AOPByTCrxdprpCkBs4nj+3uZwG51Yb93F4a6VRdGBCOLeg3iFv0Ju6U
1DtxXtYycJ+cLN1vm5GPA0lY0OLyGrawInlV9aA5QsBVoKEIIEgVobTq+/zvF9FQn682WRLctuUX
yFh6Kn4o6edxjYO+kst9isWpIfNoDr5/FEXLrzY94oH6jum5+L4QLMyotpdUQ3W/XKOUPWAc/7/v
C9NvzkPr+hkK1P60C+q9KukkdSVgxedcZ+iaFPPFq8M8AqYuFAjX36azRHMDpL37tVl1xTxJdytS
HUin2Dh3Ov8hF8scDFba4lTiYWC4YQ3ANtDikTNNu+3pko0HKHLQFgBqDyCicMe04zwlZT0BnOb5
HGpTgxtqdXbjYCreIYZsQBZ423Qg4FApFNXGraJtzXSGp+ozdsyS5pM2oK2faUUNCD/w0QQCTmXG
dk12nKp1NwZL2NXefZnMR1B5Hr13UG4iScUZxgNA8+AXric4TQHPanyUkpfp9Eyn0/a8yo7R5deF
bW41Xc9YgiuHfrOWnaViD5BN5uXnhV1uL1rbp+UC8FJ2aIbd0kBy4nl7BLKdgTq4A2wqkF5gVrqe
n9Vf6mnq8OoKSjtsP3m3Yx3NvaouIgsQuQqEg3wVuu5Fr18SfabUw3lK0jIcnQ8UbCPlaSKPbRAA
aa7C3EqX5cKccAf0bj8vYHUsYiP/jBScQR+3J41PivgUAgAPjBwuQNCv6uBB5rplnvhpvOrWR2uc
ll2WoJY0WNNNS+1dAGBWmozPI1PtN9nLFcyBcEw4xMjy8g1z4S4mTdeKwAClJ27XQz3NO4uYh9n0
TqZJn/op2G+PU2VO8E6rWc9+28Bchia5dpoPpavtAH6FivnyEQwK7/BSoPhCzxno5oFC5ct6MbqS
tSCFXnNwXJvFc2eV6EYtAdvUQmdUiS3KThbQuraHuYQ1kVYl1/rJoWzI4tLdse4IYjp0C2xPnsKE
GHXrbWC71ONM1M2zQb4M6a85+L1tgk+IuA85iIHrnqAxVXS2tHRqJ0hRBl6623L4lqkE5WRDwLMX
SWxOiIba6fWCzHlWp76Tl3HTIUNiz7e28dj6qlZT2Sguniei4Bt2GfLkPn9oJT+b9Nusen1Iv+/j
HkeLqYdOKwG5kFWeqU0mAVbJOdqA+p+3F0F2SEDm+d/nhRumHoK+M9ErEqOZtHAO5Utf7hPjmGcK
T/16GMCugWQXvR6cqE5s28+WoKrZCjwRAvXQRuKYKe7u11cBOCIAuoWAIOg8EdperzbyELOX+bSK
QRAQTvk3MBT2+s1cqd4Zr3eVoZsg84MhYLBeXTlkKVD+9ACEadtntjz21o3pKBISMhO2jdZ2DoRC
SpfP5YUnsYErnPSe5XGjUTQvQ+xUkWWXLcalAf4DLgxM9tJYpIEBUtMQWG+qLIpLLOAVBvYe9BM4
APQIq1EYPqNrVtfx7dJ+7qdP25tWMkFAQ6IQBbg/Qk+RNwsp7ynoNA1rXQ1IzzXgv6zCoFEVoF/f
+9hQYGVz8dYDhZVYCXPTzl1LJ6sA8n2okz26wB6q/GHG7V8PNzZ986Pg2ppw7WuN2zu9D2vlyfmQ
q2hjJAtiQeeD4+7RgYY05PWSz2ZQz12at7FW+OH86NNJcf5UBoSfj9ZK9HJRGPCLHaBD87jfXnPJ
+b4agBDqNdrs6WuL7zftt9m5meqIzjeF8/R2K5CPgqwPOrPQ2S+cjLyYaReQoouRz2xPzDr36als
T9tGZFOFWB7OEP/ghhLWou2NxAhyr42dX13wxTY/b39ecjrw8/99XliJccp1MhtuG7cVi8gQ1ePO
T9boHUZcXN3QQEHLkBgfeJ625q1dtLE33vRZEI5o488XReJXOhKw1pk6LxQjrLretMTLcy0jJom9
fplPZV6xZzsvxs/21AW77fHI1gTEhSaU03W07IkAxLrtHKfIyzYm5W1sam+uNgK1c/F1YSC1u1au
U+Lr1Lnp8za09DbspzeD62EEsDroMqM3BTTn17NVGtBerFssCUlndLmdlyUmaJ1VqYZKZgq4CcwR
vC/6a0RxP0dbEs8D2U9s6w9tE5dvX4irzwsBiYaLVxsqfD7B+WhjlZuSbCkAM5CwAKeCidCT//3i
6gNlm+d1s0WAmEEbcAfwt4Mi7S5YDaqIrKSWHEBmkYbhpoQr0NGL2rGKlcTYc2EJjnSD5dEENqnt
jctX9TqKNrhP/88MX66LASXITrPEgpmy/dL1M7q4gtB0Pib6rabFlkajafm1bVE6MKgT6eikRVZC
BNd1Q9PQdLWx9HMdQjdmIR+1WuGHpZvswoYweZCH00nNbeT9b1DB76j/sj0IyXXCn9jATUE/Eh2h
wj7wNbcpKwiRxWZ7t66PWjMe85Gc9GlQrI9sJJeGhKPv1YWvoSAJGtEoL9FEP6sCX8lyQJoISH3g
wgFtt4QDw7yqBREOp342n3XvQK2zrYKZSSbLwZFH6I7q+WviGdCczyhZMUi2BU92AYp29yf1unCd
9tuLIpmrKzvCXIEIIqjHAXZsdwpJ9dypCFdfv3YQUXPtORAtcU0W4Wps0nwBwgyKPoHZ4aT4UZua
4TAYEfCTodW/Hbh7bU7wyChJJGXTgnW6LL/2zn2Q7Ifs2Ni77VmTUNfxdwIS4RykATYdYQdQMth6
Z2aQgDFA699HQNAcDKha0Pbz7H3z0B1QNp+Sdn77zoZZBJO4dBCMi9DJEoAq5IzaNAajRP08F//P
z/PNcuHYVnOsgy4owThfDlFucpIMhYfmqy24zqsBCD5gcPQyCHow/KI7rNq55KjlX/UMnCf7JNpe
IukZddBOg+49JCpF9D6imLKoUAX7WNX6o6EF2Rl8vMPZaN5RecFeuLBkXs+a5RGQV3DtEb8HK2NU
tYpIRnpE4WgckBGBWUl8E1kgCR6dCV0a/S99PuatYi/LJgpPRmS1IA75mnR5mXqS2SVA+3PKnikl
+9IKbrHzFYGlbBSXZgQ/QOvJpivjvQGa+cxy+2kZ33M6AP7ScUsieAWV7fVCJJ4z9GND8zglt0t/
mo/bO0rmycwAwTeCYyQ7xGBvGK2CEMvJ4sbjbMPmri+CXUFuSJafDUtxG0tX5Z8xsXvG1kkbNMQD
Angt99B2/gpVj5BN9sv2mGSrgjwdVKMNBMue6J3BWmSQyoMZRm9eCl1x2uVfx3xBnRhQMLH9y09b
C3wnQHov7m5g99rbO3Q4tfq/7wuXlznTBu8uwNVt+hh4/RG8fhGojBReUbYUl1aEtyOUG/3O1jEK
h3w6aNlX11MYkG0scLNDPRfJbDS3CHdWrueMDQRHwzPBAdNDFCOpH6k+n4tA22eo4yvsyZYF1GMO
MjlIqyFSuj4nUxO0lpfgnCBcCz+MeEpubyrZeCDshS8D/gR5bWE8eq1Xdo6u7HimNy6796GwgCb6
YJf/3rYjWxg4RR6I80tFLBI541rZo9nBjl8XoTtmJ1Nr731HReQunS9IdUPpmucoRCErDbxp/dxh
vtq7kvlhPrqKCZMbcB2wtaHADg226wUhAavRazwDrdFnex8S8YWKvF8WTiJBwZtz+CNCRB+sAON5
iz/Dd/XarpiScLQfxinbgZhIMRa5JcR66MlEcCwCBdLB8AefLoj3IIzj1SELS7A4za7ieleZMa+n
bLWrMvU9mEkn4JEAqOgAmyfDcPTnL9u7jO9WMWSBYisKP5x3/lVpvwXTnjmvlAewIbVOznSwjTsQ
eLgjXvxR0itue0m7KYKJC3vCLUYSiCCApSqNFwTKDarfVn8AGVAT5ocKNJe7HAAl8o4Mw5VR8ci6
XVZkgLnGVhW11U5TCdXLjqoHPUbOn+4iwyu4HAO8jZZBIGQZBPc5W3ZNd5v5Ko1wlRG+Zy7CV6Yv
blGB7CBeu0/M66HrdPYW1eNfdlaRRgTyGx3h6G4VZsoKzHkqPTwuiftM2eNin7a3m3QQgYcePeQY
oJwjbOwxsEwSQH0qHq384zgvZ44QY1AX2jYj6WtDCgMC1FyXBM8zV5gsbTE7H/yJsNNqA6S6k5u0
Sw6WVsarM0fLwlF+dkTYGEIoJxqTaedWb+fCvP4Ngt9zzdwpiNNlsRYcfP12YanCGcluostBCmcp
s5086C3erDXdFuRZs5uDt7o76P+Etq6wJdsYADvjsYH9jRBReBKOc+u1U+IhTKentTx75+0Fk+0L
9FVCMRN8dq9xMvy29ZHbSuPGqB+m2b3XzOlhQCPKthnpKPASAP2pjiyXyOLarQjLDSCZ0Ci8DIey
0Lw/Zu/kqpemzKmCZJlrhrscKC2sPFS/ZnDGIZbubYRsxDg27TmosjAFP3LmTDuHPI2OKs6S3RmX
RoXdoFGzpiY1stjndJpNBkzRc5clUaar9oJssZDp4gOEmwBq8doTDXXSgLgDaIHJJ/eZhpJZQPIo
D8Zfb1+tCzuBUKlGr/Q6Wgz9e1AK3qWzsctUjHfS6ygAWxxS6QaUL16vlDYn5rBm8ay7t+3aPiW1
/7EZtVBnaQxitE/gVgUAzY3LctxpRbffHqF0JpH5RvCCQwUk0PVM6j5bEr1M+JplH1B7jCFffUx8
6z0XFFiWPQ5tQoFFdIcgfZoBrJugRN0uKHP9memL16oSk5LBYFeD6w1AEk6KIQyGFCmzzb5Cx4oJ
pVJHO6/DdNTK+bw9Z5J9DjMupMYR7oHuWThcKVgxa8vEnOWzh2L2DJocN0q1h3T8vW1IOh4QPHCO
CkjNiwgD1mZTTiiYC8y+OKfMOlLDiczBVVRZJD4JQTcwAOBd5PrEwrTVhg0qO1AJxpp/SrOjqjQv
HcW/z4viLmY2F9Rc8PxqNTDRLjT0vV/MNBTXg8qKcD00AM2leQm+isEZEJkEoYYE2NKoYiBZZhKM
KyCYhh4ToBIiTZbWg2N1RtY1LsavgVYdOpZEld3uCmcNGZjZjfLJMLvQzh+294Lkqr2yK8QtKQkm
x6FYJAdNihnJwEn7OSHnZgXFbaa6PmQ7wsLgQDiHnf7qhbmwedU6NmkfUe75XtVNNOTT57ePB6g5
dK/hXzSpC4dopO5kuja0EQ36rR/7vY5GmOAnwKo7rVK0DEnOq4dWP/5iRh7OE89r5/UEgNMuBRML
onwfmpjJfh3Rvbi+o4TMnagLJBkI1NC7eO1N7dRGLp4glVEvw75cjdMIME3QOfvtufubhxbeTFd2
hJu2cenYktQClG3R7hPNibq+Psz6cMy7R/BqHi2jiuxkjBia51B2Og1+G81EhS3mfmHrVwh+gxYQ
agdBMG5HaoU2JVFdomI+35br1yCZwlIHsdL6uD10PrINmyJ2rBiMGpArBDaeOyBT8CH1i2ge6f3Y
m0eHTLFLFYlCyVHwEGWAZxXO8TUH0tQUHW1atKZjh+3KdtgNqgewwoI4pLErLGbRAMFMfg9kZOjS
l3fMGWANgKlBQQIvn+tduZRWOyHLk8ZGA37m3QI5MGMXlJ+66Ti9A+iFYsA/W3ywF2/Edgqg/Wnp
aZws+9S69aone1ZkuiWeECaQTgWpEoIJsTY0myg9ZIGDZ+h0axSHqrwHGYr90XtPEerKkOBymd2n
CeAieBIULNTHMVz0uAge8uqu0dlN7Y0RFGaiIvmyvVzS/XAxPmG5tNFI7YSXV63gYW2h0fNz+/uq
+ROWCNrmBJRS+H6f7z3z1LsRxErYS/B2BlsOYMf/OaQNxTThRu60XoMgY43pc7305C/Jl3a2P+fM
puG0UPtcgHwvfPvQ8LSCqDOuZqydYHLSG7/1ZgTOgdOkH/wlSHcZfCUn4O+igq3BIZhK8mfbqCTy
8HCPBaD6AlXvqyitH2xzgIQZjEK4te1/oqT5M0kVd5jUCBJXKCHgrYB/rs/VYECuDPT0KUisftJA
C4v5M8htFdMn23lggOVNNki64bq8NuI0M3WHBc+qpBjC2WlD1btNtvVw23PiRxfhuRg8Nb43aAA2
ZjEJvfk2D27tDhWer2+PZ5HdAcgRUjwAqYhvGo8AY06KBm8a/bnob7Lu7d0TSEL8MyAyl8LJ2dOq
10h7uL9zb5/WkVWCuyg0q2h2dtu7S7omcNoo8GNE4GC5XpOxrIZgpCle8tqNtvd9xVtGtq/Q4497
BXW310U3CqKqsel87WPngu1oaQHuBwno3Tglqh4QWRR2YUmsuIGq0KIpAXKA9x+twwOraQQJ67By
3o469dCaCW5xVNxAyiWGJYueuGzBFeSnkCuE/ot/i6b1RhGPywKRCyvirV07VTDWPF/k+dWzabEP
ZHROpu08paV/QswbBeXv7Z0gWyoXRSye/PLxVBNOZ2fSrl9cXEcePdYZDVMzsmzF3MkWCS1ByFha
qMa8Ii10V1ICYAbchTmuoaF/qA3Ecd4Q+sZ+ezAyQ6heoB7zVylYjEmYVk3FTGAocdqbhKRJmNna
EcSwu5Ss7yjIIVzgKRZsCqgrC84zDVwGNgv0wBEDUhIY0Nv5UXl5958BPtqLqCdAO7XDdHTqTo4e
pVCgYO9wA7AAmjQbKHdoqwmZqLVNE42kNtr4Coh56E2o2FyS9QA8AShCLtyHvkRhBKmzUuozjp/P
liqkOKLE9CIvZS/98GN76WVPaIA5+YsM2xmVa+GA1mtRjomL+mXCkju/Jy9ON0YZNHfQuXVK0zVm
fXETtPaeEqZKE/BvC++HS9uiF3KrObdTAtsryjzWfFcDXzjpt1Sb9o3z3PV5ZE0KTyHx4DCJ1DXv
2+GZ3+vNUSH3EqQVUr5dDr2e5TjrRbQ9oxLPAHp97A2k+zGn4mEamimYg6RH25HnQL4wDe3J2VWB
qk4rNYMmES5FjWhHzF2jFjnnerkivWa5N8ZoRL6fnDI7UMT3svlC1QSZfq5EDfn46/kCMMQlGhdW
sLzTkELiRhHlSDw37jpgr/8mvF49h+qOtQN2JQoxZR053TFhJ3C/MdcPCciAasdTrI4k6PGRjERe
AO9IdHUKR9equ0EfGqvEM5lES1Gikg4+HfPkZemp9/bbW0F6uNCjwttrUQ4ELcz17BGa9F0RdGWs
kzTUoJyZVUGYMQNuaQpNqP4EI6QfX2pH9Sz727krHi2UpHmSJUAtVzzWSIZ62WCC0wQYN+8WYKsq
zPrevqXVPIOwUq93rtX6KIMREiXIa0JSayxD5kzLje/WIBN0m7sk74s+pJlXPILEYUDnphvsO+K/
ZN7S3oyTPe9bxK+KgFG2sTnEnDPowcuKEUNj+qPjD22JW6/8ROwFGCob1wRRAahkeRs0pv1nSAwa
3JK0C5jbyrhzgzkken4euvzOwwuWfBxadkIm9q6fmt0MfTDoqx00pzoPEB3d3iOyAwb0FpLxnC4Q
fXLXW8RtupSBYqlGCzY9Tpl2yt5ReITwyj8L5rUFb27HdfRgoSLhoN+OKsFN2YIhAkI46eN/eBVd
f9/qO6vCcavjsV5v+uqTj9721Pz1jmnC88EGmh1EACLXWWuYZW35SR07jNOW7CoVvkbmiKCh9J8B
4c7NO9vK2hIGgH45jNW4nxbIgeG0/EG96Gbq9Tpcai3bbQ9LVplGdgHNl1xnFsVBwR/NwD53fhFU
kPogkVUEUeqCQ6x8cfImpN5NkewD9tF1q4PX/c4BMdo2L1u6S+vC5hsr1jhO4qHRrb1L+mBfW+nB
H1QgD+7lRF8EZSFIcOG5CUZe/isuAjLgLX1oC6Q1cihDCBKYEyS3z0nWgfSgMs8T8gIlr7jb/s1q
sq/NYt76c3FPxvRle7SysMr3OTabN6TCNV7/Dmpp2ViXDTZqB9IiO+jbvZbSdg9+uzHMUosojrZk
dsGmzuU7ANnC/SZ4f62pLToEpEF5uYmAGYxy79Fgn948KLh3ZDzAKoH/iv3Bgd7U8zLjAh0KAJ2A
DwypC/n0EZEpZJG3bUl81ZUtYUBrOTt1kvhlbNQHOwhLM9r+vuQMYhigDOC5XejDCrGoNaLBz5nR
olhYj7nh7JP2jlZ/uup+rL9DF1phzZCEn5fmxFggGXuAsxOY880HA8Ta3dkAQW9W3Tv6GJbzfb5A
quRH6yPXuDzR9HGZ510DFfrpB0v+NO5BC/5sj186v//GLybprNFaGVqMq3hmh/XBYOftzyum968v
ujyHFtQHe62swI+gRcH6QH2oQz4w8pgmXyr9+7YxCdcJIsaLwQibxWuMgblBDmtgX1/Wb3162y7f
de2l9W+HhIZacluRIUyoGZHiY0XPKAuFja2I92Vn8PJX8Cm/GHNnIHzB1V7F2vA0tmGVhquKB0Di
VjBQnhJyeanb49N+YWLxXCiqD1i10hn3zqodHL06lYH5EajB0/akykfzz5RwQEbIbTp6DVN6dVsX
Q7RAX0TFeSKJkJFsADwTdTMUusXkJqBrbd448NatD2VV93sw+bvlroqG9Hl7MLLdjjgcH7TR6IcW
tut5K2cPF5qPq68qDi2EOvfbn5cty+XnhbAnsyntTQvj6IpTXu10Hyy2ADsct63IVgQwJVzfOu/2
Eiun2BQBtahZxm2206vz1J+6t1PJIvtzYULYX1UwrC0hMEFye1el94TH8u+QzIYVNEYAuY5OLF3s
utM7d7Enw8ODIcy9u7R6x9XBsVy4efEYQurnerE1vxjR/rog2G7HcP4Abg7FQ1K6EHgzAHOJV+Sr
xkt7HAqn0yc8G9IagkV6VLE721V4E1m4hhgR7ZB4dqMCKbbx6obJlibFLLWtfzca+ZnowHw7a9RC
qQ15NNB3alBpT0HL2TVPvdtEZpAo2BVkGxu0BNAqAl2bi/NzPZWdPZF2muoKEnejfoBYq7OHYFx9
KmsoslKXNU/bW1xqD1E3AKB4noAi5Noes4PG7tuqjnPM6ILMzJFl31Co2rZiyG4nABz+M8N/xoUb
5e0hVjCD0gFMnDc1dI39tP5Qldm+sb3bDPSSelbuGqSHMm+9sVrzzBpIENjsh0OLZ2pWH8a83beW
e+92/ifFb+OuSIhg0TGELnE0wIHUUMz28hSZqS9JFSPr+8vtKEXkio7bEZKQN2kJrhFW2mXY6Qsk
TI3izh26IzjOmWL3SRfi4lcId5mhJ6sJDWc4zAV68F9WnYQr4KyD/fldw8X25g24WHXhsGa4nlur
c6rYWop7DUrjemUcrQyXdtG0EPrOPriz/dh7y8eybj67iypQkQ/0P/si0q/KFnDGpLAfzE/W/Jha
od5DMFKx42QeA4U13HIeP0ui685J3XXULhuMsoss+qFBH7WeH7bnUmVEcN6DDXlovcqbmDk/G3rS
2K/VVLhW2YXNCSlRJwac5lWdtRuWwEtTt45NlPn17m7Rgkh355NW3XS9qxiPDCIJCOs/a8K1Clqo
2e4ar4697DtKO2jTyiIkyUNmocu9yKK0B2V0fWPb92jqVayYzEVc2rauXUTb2a1em7BdjE5Y208s
yCKwZYYuDt9QfEZtTnGpyBJ4V6MVjpyHHICe9X4dJwbUtQcwEOpPxtzsx/HB563p3d6wof4zZopp
lm0bxzUDTmmkoy1ayKmwnqRetVLkbNBM4ls3S/XDGFUQYdnGQcIfewaZG84Ucj2dU+sN7ZLC43Zr
/7Q6wW3dGDdUd1HNmr1znigxHDI3emmQj/rCxQ9g4iYTyN7jsT/kXQj2y9XaDf4x56zVITMfKvdE
34FDxcGAxDRwrgCqi2y0C+gejMUHRtCr6sisfmj5U6liueIzJd4PPBzgJVX0+otFbstdxwkcCQCS
a1F5JOZ+24lIPw88A78CDfNVm1FQ2elgumiZImBArtv7bjhtG5BtN446/Zv+QkFB2AmVSwO65sBr
MueRkbM2PCaFImqRjeGvpwUDnoEkDPf5F2tPCZ0L34Iwitnc1uyrlyuyTDLfgGCI31d/5Sz53rv4
fjLnJskYhtCAQJn4zq4dtQckgdDJscZWz/b1Wj9uz9rf9hRx2S9tCr6wqMC03eWABEMA4FA1ZQSG
oWNKdFCHlvsSnKUpMuljXe3QvXUgXXZI3HyHtDOSzXhP+U3cVWuU428+JXc1ze5Ar3JunHaH0UQZ
zX4XdrnPzfGWghpaq7udP9IzGYJbK/HOne3u9XrdbY9JuhMseBwXr3f0/AjLBAT6CoJS3i7JziPZ
e+RYv528F6wYyODiaQSvA1TS9UohSi4cP2/RuTzukEXSXMVpkV5RFwbE8qyJrrKUAX4cu44fOtZ5
AWOnQ6uDqz1U3n4YHqj2qwdxm+6rZk+6Cf8NTcwwWhDrQoME0NWjBu0ECCh6n9I5boc4ITSqVDSN
0iN1YU3YfnUyuSYEIaHbRtkTzZYdK0vVs0qaxrmcTOHOdWeALoMaBdPELU/N4Iasd8LS7cM8t88u
+AK7Zv0GiMVn2+wORe0/VA66qBwrymbwpU/ul+39qRoz//vFMWclalI+r996OZj6KWpXq+LOl56A
i1nlf7+wQOaEodMEh9oYpnBJTit9tFTAddU+EU6ZS7Xc9EasXEFYlNifFpDwpdV5KdmhJL+MQBE3
qSZNiCaGkjqtl+BAaOOtBXWVolMk+2TlRpxpvOzBdfO3sn49aWkBHtQ1wLKkJrpg+29J8QkJCz35
MBsPDfvgO4/aOoRd+Zm1X+uqCyuyt4cksi0aVuxIqm8G+UnnQ9MpytcGn8lXLvrihwnOJl+8Ou0W
/LDS/cBIsfPRDpD2sb6czWHZtRYA+yQezZ9r+1tvfrDukCV/iuHcsOftfft/nKP/naFXQstgNWiM
vILXq1Yj6jT3wwwIYZgbzcFB7LNSPRzAQ5Ta/U6b6XGFKqKNnwui3pOR6DcIYn5v/yDpxEAIzQEA
EAgC8fXDFsjftQuapIdlDC16RhvFaYKs4OAoLn7pebowxM/CxXlapxFijDOajWxzuWlQ+x6a/nZU
cqrLjhTwmOiOB8EaAEDCsZ0LLcmyCvf/4jgRugYHd4paB+KMkDGd8vRYJarmb+neujQpnOJ1ydJ+
7eHtq4FF+XgI/O8zct00eChzPZp19KCU2W4evs35AZ1QkanNe3f6MBCE9IGKs176VIEonAMuWmC5
XiE1jECDtirvt2rWr0t7hEp3WE+nsf3osDxk7Q+bfptLBUJN5lgubQoz4JpZZTDuWJwgP7Vhtman
7V0qXdWLQQmeqyFDYqwlBuVM7R6tbFHTPgeuFq4D3Rn205get+3JnkQIIcHGbaFg+Yp9lQ5jMXsL
dlHf5kfWzbspcVAEmu5d3hJTmorhyefvP3NipGKZrBhtEzsIPGotcPNMMRzZ2fPAhI3zDUQSuE+u
z15TgiLd0+F0TGCIHXZ00OGcN4ftOZOfgwsrQoiAvWyPI7ATcctQYVkebfe2qcsj2HXm/qlhj3bx
MTHvCssIvfZTC37eZHic6aGuz9s/RLpZLn4Hn+0LTwOeD1NLKH4HW+/qL0ERsSHUrX3v37measyq
mRXczTDqJgSSYSvLfmjVA3N+w3/m+bdyaaEq+aVzYroc3eK73x2Z14a8qRjavdvjlQa6UGTDCiOh
DmC/MPErbVaNgPgptpoHnX7WlyEq6KkonBA0yVGQQIjQs0PXfShU51IGnkHigDdxAbQCHWfBtL+2
aw6SPjRXVVO3p7bhP1K2fC+ctg5BG/Diul211zMjOTguLQDGLv7ki9k/jXnzcyoGVaLm9dKbKLBj
LgDnAUOlyFoCNaxpqBvuiJwltPJHf/WPKetCQh+M4os9qwI47tiuw4pre8LyF6W3pgPBzHfmQ5N8
yiYNykQHtWLEawcBO8H/kPYly3HDyrJfhAjOw5Zkj5JakyXZ3jBsy+IEDiAJgsDX36Tve+d0U4xm
2De88MJhVmMqFKqyMtFuChwX1mqODkrjoc+aEUjQnIegdoy9v3YQl9+fOQii9bkEVzYeLF6YiCcw
Yq6xEnxeGR0bBa2LLpQ6gIGbvctdMbplN7VKtla7YYn2kEKqluB9nLXFlrZFxIe1d/mCpNOlzdmo
cD+2fuNOKR/NPgHmthkKY0OrduNpckv6IbLK/L4rux9jHu+1OotwiUVNn90OphFdP6Nrw5+dE8cb
jEpMbzRLugGknsJsUu9sIUlON8Lba83bdXuLfulsumc+UCdDRQYDF5jW4UYGqwGEYD6kS39cN7M2
rNn+94ZUaDmfXhTtvjL9iPLXpsfdErMw0VBmhRe4bnCK0y8P3OWSziINu2I9dOZwU2ZJ9Ryz6r0c
x0Ma10ElQTVtNVbIq2GDstn+H+yiBKKZ6DFHYDnbvh4xBYU2BzJ7Kb/TaYdus+Yb5PA2JS1uNFId
skJF7vAPXbI+ki+GiawfFC3mmLraBepWr9DVbvjFPlP1gQGx2QMp1dj2yswu7pgzU9NSn92adarX
sZXisJhUbgadPOmKR0NerkDNPntMLCB6mVxbQ3/xpypiOfaZxTSYKao+6LIbA0CactOuYbw+O8xL
M7N9UkluNMSHGSPufxTE+shrd2Uki1vxbCRTDHk+YWYSl0LBo4Hg8y4101uj4TQg0h4Ar0RbKm3f
VCE3tYQQ8PXNuDQ4GEZrG7w2ZnJ26hJwyg6ig+KN3RYh9CeCmK3cB0sWcN0gKQdoNHSsZ+5KNDzX
Bwtwb7c69Kcm/z9+fuad/JbkSBvh86T8LrMf8Rqka/HnTxSvQOHgGTgvjfeC4OcrNBSAfuCUJS3u
5n+pzADp8R8TsyGgq5GaXAe83/KizA7LIUzXZmlpg52b+LTMdZ9xmyOe7uMbH1xybjMEMaqtpeSh
bhW/cY3ek6QNr++upRMK8dqpBA+CTxBLzvZ1opK2ShUyfRnyparfmCZ/9QVEK/NmZR98NoUqBgI2
9M4AUIg/l6YqKEeCrhwCa9iCQL1m3xlixC52H+vac6Lrw1qIkqeSCR5Apgn2YmOO2SBZqfx8kgUC
y3uo1DvAL4GSeUDqXSfeNL3BMUIWzsk2OVnLESwOFCydDkJ0fxKiuRyoy3tlWHEDjSBHoHsYKPZQ
E425Q+zc6oEDFqU1i5/dOUYLqAak2QAHNeaVw1EALd8YSLcwQV5ARQ5t6wIpuJWkzuK4JmZ+D6Ep
OgxmfiIWKmYQKgHFnoQeMbfbDdWtI+X+rSHX6Pw+HweM6MzW7MQ5DlG+3eIuLNwcigzkpiiNaJD+
tmnjKCvLjdazx7YcVpp8F4eIu3faMVC4nW8bVTiNA34RtMdyK2qrEd3KiQj8rD8WDFJ01zfp0qpB
+suxAQJHXWSejVPx2Nh1BbYmo3n3JTC8OOkuWYllPntH1D+RGPpDval96kwy2lhnaYeUny3ViHQj
Q9mVrcX7S0aMqaliElDBHpzdjq7BpbB6BEy194w+m8Au15gulubq3MIsYBHCLmJ3YshRIGOqamA3
EP1lsbn5+yWB2hag2w5Yrz+piSVGjGYYjpquio+MHConGMWKx110Tec2pj14FkqAEi7R2h5Rrazz
YPQhbPJatjJy8l0MKVNhPMb9SY5doFtfrg9umqPLcBoRxNngZqsEMlGdKhPPktxsN01pBan2LUW7
caMKFJgH0F6s7YvlVfvvdM5WjfR60g42LDaZ/YWX7Y4NNMpBzLdykhayUZdDm11jqdsB5S9hqCx3
LPmi5VXo13vd+EjTny0tIkZvhPWK9tHAMo8liOAtPoQmP7jp8/U5XnIgZ3M8RzHVUDeDaDYKSa7W
poEm7Cej4seipVvOjMN1Wyvr6c/umYwlng9kBeov/kmXtyi8+FoRxMhGO+qbu9b8vLZvfeNy32bd
kFi1jeef8u+L7LdmtGgnw4ZtfnHoWccVmGeqqbPjly4erw901fTs5skgqmMYYppVFmn1G5DyWfNb
+A+Dhxs9/maqO+i9BI6g/zd3MAfL6GgUK1KCIfv9phweG/0w8pWxTYfuyqGc91qy7P8fSkRFr4Vl
HJI23eepHoycRtwlKydl2VP/50T6M+ej/NGMLQ8zOegfYIsP5PD1+lotXdznB2DmZLyU2LnfwoMS
0wlSAj6uHvTIQ9aDhCS96Yh34lb/IPg/oHQnF4DnJhKCGN8crjm2dU5KiujE9NJdoaeB0stdNwyh
qOpQNdvCONIki/pym5s3nlipOS4uI/ghDPCPoA4zx7UrXe/ssYQD8rXTGEdOXIS1fHbIFwlY8PUZ
XjY1FV7tqYN2DtSskrwZhgYvBQG6QiPs66hOdqkT2WvVpUX/At7U/2do7sssN9PGfMJsxKAR0l+b
eggm+GmZ3BrWh1s/XR/WQi0LC3hmbubOmF3mhV1N0o3+M62AaixrqG2/OM1RM987967M94KtPOsX
3fWZzZlPS2qwPdTImoH62N0x79ZgdtD1d7a/ElcuHrszOzMHJs1USyGNC3yBjQzgKxvfr0/e2lJN
9s9iCivH25gZGEc7thveGIHJ3I07+JEEqVBr1FHaAm1w3ebi5X42punfz2wm0veqCqLZD7azTyH5
TcPSjK6bWN0TM3dVMYtrWYl5s5W6r7wsSir7sTOzI6groxJvyUbTdgAn7PVRrthedGQg7AK2YYJE
zd9UFZqkNTB+wpFVXehWtwkQW5AnSp/jfNh68c/674XJsP9RWAUDN4rzaJu8nE9RorIKXBnE5hN9
W5f+D1HmEfJ0v6/P6bQVPl04Z1WT2ZYHFaQ1eBU8Fc2bUPg/mr/Xs5/G8d+yzGwcjV4Pyklwafak
fBsFRLyd5OffjwFv++kamzgX5ixTXQr2T1+6iGQzZ1Mjja91K6u/tLnPLcxmiUvC00J68H1gxvBR
KLHMZoey5vVxLLlytMZq6L/x0O4zx0cq3rh5XxG4cvCJGC3fSPGNJF2gLDMsupVwcWnhz43NbuYa
b8Pc6GAMrf7bNrsn3pqc4qIFPDbR7ov8wCdQes8av6Weg+Ai94OSA+XXBtcnbM3CbFmajPYlG+3s
4YuvXnL39frXl24DYABAXIviuQ8ihcsTGLvge02AiX3ogprspQhRUB3X+hyWXDUoMA28+5Hl/5Rt
VdbgQIsb3FhZ+bspcQSzLASVZFCgolglgZmvwDUW95iHQgbes2hZm2ejfJaIzBWwJ7GxYva90a0w
977WurWTzrfrE7i4PEjCThKOU85/doXXAETbY4VkA9O/9sD7vF///OL6oJUbSV7o00AU43J9WGwS
Sgt83hH2hvRjpCwXxO1ZyMSKpaVFAjMDIkljohieB5MMVWuDa7h3jMEOOwGOQXJX1TdNK6ZS1ylN
i3/Y2JC9Qsu4ZkGDY07dwaU3MJB5IoNSRUNAtfD6zBmLA0IS6I9oxSQhdDl1fk3juKzz4iGXXEML
A0VtNFHIRpo2KmijUFGTgc0OBb43HaD270MF7oPUjtmGKoH0QDKoEPrg+k50udgQELwF6PVtwG8i
xX3mNCJQCfpsY19/t2pZoxmvaSIQP6NTifgjCpKmFlHCvW9DE6uVHb6061B9cyb9ignAPAtEmrzn
tgPq4QeSQiBFg+oa9sdaGWbpQjg3MotE6pESpigmEJ6BFXngIWEnzH9w0edGZi5aum0GNgoYIUHl
bce1vtXFiUI8D6gcYvpPiWmz8sHhn7YFSDuc7qgxG7IliuQrCJWlU2p5ILKaRMlcZAMvt5olWysB
sBBdn1p+1CgJyqHaoE0pUI21cmoWFwV0WWiBQm0MLE6XplyvS4Sd2vmDZjVyPzq0Bv9u7Aaa22T7
6yfoT3pjHjcB+Ad2c7BOO+BLvrRlUtcpKLHQgdmjCchWOAHl6Jr3tlVBSSL1hBd4ZjUCfxfzTadi
JPDGzvuKqf6myb4KtcGqow7cRweXDBb2zqACzW5MZOH89oTbqI1MjYBwp2/FV5pBMjZrW3lEJ3Ub
JKje/YqlNsQglmqte0b7b9og0xt/HMoID2tr49EM3ZIW9+48FAJClXruQ4n7PnRk/RVsFeNTq1Vq
Z5v8KxIAP6Qmiyc9QadlDpjRjfScYtOj+QfkSwiuZfFTkyzZ9SqfKHGA8KqkQoLFGJ+HtM2hYcyN
29G146DXMjuAStEJ5N/OXtSuHfSipgH6brKgH+g3zZffU9CshKjhq21avJbjF0891kAPgutkB8Iz
uS1aDsGXSgVpnItIAL0EcdNuAGmSDOvEDuMaymCu7u0avywj1qHT0qxN9EVbSDrVJq3Dzui9owcY
WMhQB9nmTc3+xQGgBgtQHdqyPzPe8JoqXgx4ciiwbBhtGSrrrR5WXNnSZX1uZHLjZ2+qmlOjo0ma
A1KthVBIfjWov1El5GREssWKr5yfBYDypPQG3VoD+Ef0Gc3s0R5j7WmfP+RGPwRVFosHPyX1oXb8
+KbGpg71VI4blxj+jc619LljqGWEjTaKO3TDOluT5fQ44om26xNqrrzOl/wVYETIqYCSAK+i2fFu
qFegod+hD7p8Q49V/HL9SC/diWefnwMxqY5UrUrxeZkd2XgE6NO1t0OzMbNfVbYylCVP5QFybaNh
E3H+PLTsxloD8Q76t6kTPyRucueABJrTNVzHku9F1QwIEsBYsVNnFwjP60Tnfo8m3gkFXaH71IrS
2t4SvuIO/5R05u7w3NJs5zhQIkathMOSk9znXGgBJ8YhhlKoLbMQ+Nao6Gjgd2Jvumoj/P6UGuab
k46hKZt9T8uICCMSYu32WZxoCFzARYNBExHV5QlKDa2LRSzoQ+v+sqzvPv9trykLLR1SUAH8x8Qs
FKhMXbImlxQc8z/67jnx741mGxdPCXjeru/QNUuz5UzMWNWihaW0uaP0fuBbd0R7Stitkfyszdps
NSl4LVODYdZsSwZ+eejHqbF2JQhd3pyYtiksQNfI7AbtVAZi0aoDkQlyevE4hC6Ah5l7QNFkxdLk
GD5vzv9amhzLmRsljtZmcQ1L6EPQQnBptGGeKfNoxHm2jU0476yG+GvS4OrQJEpB15dtaTYBcXCA
3URG+FNY4pjoppM+yx9GX4VUq6NMQ4tg8XLdytIg//hGkIZOSs2znU6ruMmtFimKzHLo1CIqvvit
hhxt69Gg7S3nPin5sNMRGt86TmWvDHJhbwIGjLAbPC5IWc1XE5xQDai4S3BQ2UBTGINzq+L8EFf2
nuXOW2WRzfXhLjA3gVgL+TiQRIEXwpvLT8UmSF79IRmB8YFsXDHeOOkbcfVt3p0ARyBxuenSr8xv
A5d9CEuEmXZs2l+e+Yw3Q4C9gnbj7F731igFP98iiAUhRINn4vRSnGf+IadH0iSJ5anS34ai2Tjs
q8xMQHd+q846Nv7T9Wn4PO2YbmuKQrG3Jo7ly609MqcgxNLkqcmeRPmTld8oeK9LvYg0/cd1U583
2IUpe/ZmBGF1WztSyVNRxsBAbP18UwDj6bkvPHlgMgJn3nWDn+97nBr0UiP7As4NFLwux6ZTYqRQ
llCn0tzmQ5Su3MGLn0eoC4ZWVE4+ZV4aKk0pbapObUKjWv8w4+frv3+hTokBeBOPEopAeMrPFodC
6g35SiJPfLy3emjtGAci31rvVPTbznoord9UPEq7X7kmFgf2X7N/suhn7q5RqMs2Ra5OQBo5/lP6
D4gmEFIDFAOMGOBUEO27XJghs2na5MBPF30bWuwmy6Y2vh1pX1cm8E8cdOm5Ly3NLiLHkTzNihzN
IxUaeE1UYLe20H6aSeu9lFD+BH9A7XxtPTc/lLSxDoXlNBEHyd/3KlbtT9dlaMC18fO00e22PRrB
0JNhym2pda94K9onoGXAQJAVzgbAYvcliZP3grs2DzNlx7+Ur0kQIY/d1qOMfzUz90vOayNsOqfa
KXSawAzq4Jsk97P7tjaMj0wkQ7d38CC4MQZVvngUt1nDHej9idi7zcpmfGJl2SJTQvrH1COvqVv4
j9DQKDc+rbUdlSMSJ0lVpCeROO0ONTe7CKBpYG7cEoxD4ZB5w2HoCpBBOynBI5MDP0aNJAkGgCF3
5lAAXc4J5BwSy9w2XcxvynRsDrlu4+XIBnW0HJEcrBqXXa76dEewYUD6jlbyDvQA24EyI0p6I37Q
EdejpQE9OoYlcX30XRcaZpb4Abc176uoSnKf5q1kgS3s4afwBD1qauu1/CP22x8WsK8iI3uVm5EL
ppWnNHfam04bHlPSW7tqZPyQO/W4SWuAT9AeoOEtx2Q4NFYfuqA0uo+Hpj1xlGO+2UZG3ms0Emyz
MR+eLZ+QG+UzFUqzd78zZ2qNyPry3m5luyscmWOFdSVDXdrp95br3mONIACUU9m7AtvltlPIqXmO
lW3LhnUbw0/drcrsOvTdWBzRcQFFPrOM9yL1GzxjoSkAwAGQX7Uxhrpe5Ac0szj4ihjCdjR+8tqr
0JAvVaRsL40Q5vYhqVCvD1+0TA8LMhZPWu+WL6puvafCqPO7FBxSQY1uj5vKTfT7IabgwIjbEpV4
iC81etK8sZLzncQOCil44Hcuje073UzQPwAgOsjgkV2QRgetSkhmo7Pc7QPdpu6R2pX5Q5Mm+dB7
xIp+DoIABw2gh7Ys+GaotWqXcQ2TLUrIVngi33BPg5KBrPutS/QhMuyOH5y41o/E5O3OTUAam8V4
jxOps5B18RAaeW7sHIshcio9e8Xvf46XIHQFNh4E7IAwfqKzLDiAp/rgpPdTJ2VddkffbJ6UOf51
Ymoyg2wRCi4u3P/Mi0FjPneHwk7vXV0PHRzJznlhEplLsXJHfw50L53Y7BqwYtK4bVvk92jh2hr+
V5btfHDSx/6v6+7SXbihkdAHswY6QK2JOv7SLyNdmIxFNWb3o5k6P5jt5iXkn+zuGJsOx5lG4o1b
sbdxtV7tcTE6GKvhR43D2qOrF34wlgWBcPl3ZE1DG6omd2ObgzCFf2ssDdK8br/hGZrtherVQ1pq
4qfX4QQYTrbtemGEEF4xQhCwWfcV3tE7qCKPm1ygCTfnZRexltZ3fdybT6gJsR0xVLwdYgiOjIYS
DxknJGo6+ib9rt1nNnI9xMrdaOADeGFBO73Ly4b/5D2ttqXj/5IV1AoThjK2qzI/rP3YvJMMabbW
97aGzbsnTSqx8XyPAR1YOMMzMwu679oy3XWaTLedN9pbqwVLgSk1vhuwAxDWkDYNS4odPoLjBaVz
DQ/V2BwCt8v6jz7TrUDLB7GLO0gcpQUEYhntsvtS501YdSl7FJVcS9YvXOcX+3R2B7KCEQlJwPSe
+285CCUoACXXN86SBXuSxIWEE7Qm5ilayfzGqT2OcFgfA2JrkH5YCUkWomLAn9F+CkFuPAPmiFBf
+XWXa1l2rwi8lKfA3FQFLSEBMqwRqI1DY439fMkieNIAiAGeFl07s7NQSryVsq7B6aaee4Pg0r1V
tqY2esX8U9o4XhFotEufVW/8vTQE5tCYnAqA9CgWzR1LVlNiD3p6jxuoBmUd+s0qsLVdX7PpI/PI
CE3D8Nv46WDmNy/PuhEnQJJLld4bIjIH8I5uVB6h8THn/7A5zg1Nm+csmoyznCjcbDA03MdWFlTl
yrtiKUxGBhXrhHIUyAjmL9cq1SW0Y0l6z0x1SmX6QrkYwIEuPlQmHuPURj7duEPDw22Xit8NG1/+
fiqnbCcAxRMB0rwToSu9bgCoJLunpntXxyn0PGLjVbrs6Fd0l6Tx43V7iwM+v+BmJZFiZGVVaS42
SOPWt07Wj7cMCbyNsLmxUZWdHxO8fIcAoaZ/b/aOf8NVSo6ogcarClPTq222j5BKxS6ypqsDVejL
5YU4V26BljM+uaqWWZA6pb/rQBjxYhulGTAowkRO39H9kNsy6rjLbtuSdhvRCEjTjiz/BsoF/Q5S
6PGGQlQ0VE6TvNS6W0b+gN3fQvh4G8eav29jT20RuHygr4bdMZ92h6RPmhYYHp1uC5sNTxVVzmOK
jpdQ76i8FSmahQ205EVO5o4Rii0oIii/GL9J7MjHWA7uIwhqk4+49eoviYYI/+8XCpR6Gt7VoMWa
0hqXk0PlUGherMyToTO5y4VpvJQgTnpyDVUefIZWXAfpeagZOc02yXHGU5b5W0Ppycf1X7LgoVGh
AyQDudw/FH+XP0T3pCkSLs1TQ+kxK+vjWgJ3yQBaDqa+EbDYIlN6acBgVVEkMnFP1a1u31drvYxr
n5/tslKQMetMMJ70w5HSPUpk1+dn+v+zXTwJCf3n508h2JmTqgeL6mjHdk9IvVbDO1i5uzVh5qWE
kw9q3KmzfGKFmENz0SNt6bLMnFPj0iJG9y5xQWeTQa0LDb3CZRsX9PGPU7JK7lgGHCbKd82RxGhB
79rkCXqPAXqTzG0xuPVjTnRtM6Bu8sNrHbQEc+ZbX0GCsQaFX5z4sx89mxiwM+a0QB/LyXWfikPb
/h2QEYkniJZjzwCmAL0b1JIv592rUNuNLa6feAGRpby7xSvs7a+WdjJhow0RaAgkUMxP2Atp1rr0
ZemevNTggd+T9FVLY4Goc+ArpmaTNZlC4yPgapNy1KQpfDkatOESAR804J2Y+GVAU4v/zAhex389
IngVdPfZ4AxHlD6LDwYDdUsExMOJo/umhE46H95SfS1snFb27Ej8GQxiD5Az/OGlnsMgMoaXo11J
cYpHc0PBzcXTjaPd9nytb2nREKQ/8OqYeuzmqDW97WOhqV6cdJ1XhwYKuJu0BVFY56XfdByJ6O9n
DzWz/5ibzR6rXfTTOTDHWB7gGRSNKtlY9vt1K7On1P/OHqI4ZLdQpPvUwmTwyuWgkxSnQUza0c7O
kyfLEkGe/+gAZfOtFgCgYnvd6MyL/TE69etha5gm2ORnkb4LaoKxakcYHdtgNB6clgWZuVJTXtrk
7iSTjtARyLxPCgCG1psdEDonK3MD9Rp3f9mb9WcU5wZmp8iRjFvY4+KkvUJpPLC2lr6mHzet8Xxv
n5uYxnjm7qFWIilVMJHsNVAckfdQxcim/Ly+HEsbG9grMLCiJAD1ptm7vdJ6L645rKghIP5uhKrG
1vmn2Zoe7IBIAiVnztY8cV3eibQYTmnnb5GQDiTiT8v5fX0oc+T0n0WBV0NuAD4B1JuzU+P0XssK
HQ2SVYeDuc3QqTMgu5UCmXFT2GCKepVrPEpLG+3c5GxkGQGc0Uzq4STvzHojqv31Ia19frY6AlEr
MzxMXJc89uoeStfXv//5MEJjCERiUxbKBYxs2h1ne4wJs49JyQW8dBZW2qm1vluKrcQtn92MDsAF
XnFoEQHGdE666oErh9O8lqe8JQ0IWLQxlK3WAjDjGuKY9jV5KywreTKdkt1YUA9bQ+3/b3/I/Cx5
nmXCo+KvTx2hGkkSuyekPyVOB3/jg6plW+BFpqDMrsRPnA2kly0L+Y2cJkj8peDr9QtAFQRqNiHk
7utINf74pepLe5/pYHYZTUO8xiZEHdF60IXcICRE7J4/p55VbVlcQP3HTM0ysDxaH5CZt7d6Zqhb
makBaSeDbKBLyyNV6j+zyu8OVFdOVBmgtB6s8XWAb47A0tFEaEAlYZ+37r4msgL3PdMDktj+sWqr
lxifjQah6UGdpIYVWnrLA17EYzDmXbdDOjPbOk2FVwtP+xsX8do2c8vi1ONCfZactydX+EPkMvml
LipxynStu6nMNpDeQW9iuk3HhAHgmJN904wkGtH4Rii4TLnBuldXkOFQJWMftZ4GSV2t8A6GB+nb
FKm3IM1qccRz5jccvPeYQu8FJ35Qd65XsgP8nvia5RPgiQ8grZJSb45D0oyRtEA3FAw5SHNwxD8k
tSlAQRqJhGHSbVcZfcTsrnuuM23cjv2Qn2jdok2tSQp7i9SeAgvqhN2qqQmMp1MefV8mTWC2evZF
WsreWJyM4UidX4bDnINyWLmRSOkdy1gHIfRYuQx+djShi0Odu5RKDfGvIYugQJIRc0vpgRCZP3V1
wyPh6kCSQqUALN1d/NtzaLoR7b3OgE3LwA+FZ5PMjAaFeHDjjpqoH2Tl6r8N8Ftw8OYh/w2GUTxI
Y8WsoOsc96B8Lm8TAxSjtEKBGxQfbegT3worMtZsQtslN77D37PSNB/93G0OnatMFI1IftJVTQ8K
fG9R2fvlDqA6tN7LojPBOAAhHAGY1aNfQPBtNMYG+tuDHVtb6cVNhpx6OZHvEhXpQMRpAXMALAy4
J0fkDNWvAdVX5ESYXgSpKHoLRb7G2nJVG3mQNhlov4wUlSPhsLBxVbGTYJXYm8zhQcf97AX+ke3y
AjlSBKbJifXaGOV5m90x1642jAxaZJRV+ajbsXq3IeQeeEAQPDbkm+ze+jAzDLXzqKfvxjZNXzyz
ARtPfZt5RTiUcXmXKd4inUcj6E/Wr1Xamd/bPCmeE1RadspP0kOjl+LIdZ6efAE9C2Tl6zRAEg8r
Y6ejFrTgobnJJCSyINPJ3uq6Vy+VGcpSdXvp+AyccmWvb7JEYuvE7viouYAzJlX8rZXjr7gzm5+k
9eIw1xsFbZ9ceSfiJWCnL2wz8BWE7xnDsa9MKKegRCOOyItIM2p5JcESydUOzwNv1zIe6wH0B3MA
ldFomg/GmzeMeoQ7uqSAreooFbR+hiKFT2yFLEFsboVWGHcADSbHxCHvjW9Yu7yrficGJhWwOn+D
nxB/2BVptiNJhkAQAA8NtA2HyP18ZHTsg0YYzr6mmrunTeNHgw2vbBjEwSqj1YRUuvHFM1gRCmf8
4cScvettYkAOws0iX6+sO5L67Q1xZLVRpsVu41oMm6YT/i3QKE4AUEgXCBuAammQIvIy3Q1LqwF6
GkjLZKUlcem+RFPJRFGONwcAYZf3WePVho6uaH5q4G7SqUr6lyzrf2KMST3PAkwekYYxewy2ILpK
0IzBT2n+YiRORIfvJf16/VZeHMWECZhw0bh7ZsGlKlxp2XbBT12AvG5oNWTlRv587Ws+aGw9DbAA
VO7nz6ZexB3kBbThVBqoAx4Kf9tXu38Yw5mJWWTB8eDXc64Pp747DnLf//UIJqgBEDj4MzV5zKao
GXDZ5K3DT35fH5u+u3O6J0B9/3YMujbR3MMQMJOf3rBjRUBb24/jqemPAFEhtXf9+58jfHz/jyQB
Mi0WeCQud6suZME5oNQnC7Rsg/PBUbhN1TG2hg216AoSZNGYi/wzXICLmuP072ehnpdaJNOScjzh
zB5KeeejeVFqWaD1dqB1/zBzk4QO3negTkSn+qWxBph7H08XeUp+NObe81YmbiHSR8sDwslJvQvH
xJt931BmRYuWjCcU6R9Mg4Npy2tCsMU8oWEfvM+t/2IVxTMZkmNvipfry/b59KASoU+C1ajKA7Qz
C8rHoU0sbnJ+4rrxShvtCzrafptdvDLIz17gwswcqms5rUJDnuAnUbofmgTZFrLl10cyHcLLsBgm
oIGGQs4k2zvfE4XOhh5qUvyUqO+96W1RJAPhTBeBWyf6B0vwOcg9oQgHaq/LDZF0Xkd0r+GnwpQ3
LhuScLBZmLZIbdCxW7kF5kBdOGkkhBzXAfBI83EXzJx07McNM92xOzW1qLewJEKtZO2j0BP3xhfG
uOGOFlrFPVoT8qD1quSYO3YDCEhbPEuoc29SI/ODpnHUpuaOFcTD0B+uz8jCebz4jdPanJ1HS9U6
rYahO7VU2xQpCLqpqI4KFEqWXr3Jstlct7e01qDWREUQ9FAT5++lPcANvAHIke6UMKMOjITsDTZs
0Kt619NVKqrJc803FkivUGyZtLTB1HxprOV2pbG66U668VuJ3xn56povg3zQwYhdIaQ8agU52C1K
J+x9NFfytUsze258OlhnM9viKeannHWnrupQ+DbED+aKl7HQ/FBVzt4c1tqL/6STPg8XjgjcnxDd
nteWx2ISnDS77kS1qpswBPqemRnU0A3ZomOG5zcNNfN7PBIB/m3tJPQRQQV2q/MQd4+9stJL/gnZ
cLyhNLx4P6X1ekZLOqSqP7UCDVtdQ+6Lgf4e0zXE8dKOOrczy31Alh0lFg3ggYrd6TyPCCVhTtOw
r/5SAOLPecZw4O7B2YaOjdl59hLaeHHc9ieekuQnOIS6oCjy9P36CVmcN1RHAaN3kLqeo1qdoVOj
I/X+1PsMDzW5d5txk3XpCqXYohngECyk34HonV8fcMOdF4sEg3GqPXflc+u7oYDk8z84d9dGu7jl
ApuJbv7LY0CAKXF9yfsT89MGZdb6BnjhbWUwCZUxd0WbayHHMwXDIL81JtHqecjq54VfKvTZn9zS
jkab3EFQ/CEZ9TKMPaAQ0Da31Srv3ajXQtmlUADEzGgkRzSAaHA+nYUe2700/O5k+c8a2QMIiSNW
RTHeGrKKUvLWigQeZyXBPO3t+YlHcIOWZhCw4LKZeVNeMOqift2dSuRogOUbAKwH831F0INCbX9X
u4DgjPEa1dJSTDBhPRD1uhq4C2drWvi5EoTB7ADHkhbOMzJuP6+fgnl/1J/D5k2INMSkwJ3P03Vd
25spNUxMqBrUxheV2sQ68LtxT8ygQpI1+h/Szqu3cWzZwr+IAHN4pZLtlmzJbrvDC+FOzDnz19+P
fe+dI1GECM8Z9DwZUHGn2rWr1lrlAiBcuUoWfW6SaEyfGMNaaAoJBl6mkS0hTZAlxMxxLX6QTzF+
HHJrgBYpwdBKdRqxQF/qqt4Py8cE8SNgDORYHgT5odG+3J6FmYkG/UsimSYDikjZ7/LwlBowK7/B
TiN+6eLfUpEsnM65fXthQb600CPkHbRRDJC/246vYSOt7YakkVW+FBLsyvaNUomty8Pq9shmbscL
u5OrOY4BgcU6dsvsLVfdlVmi3HNXhs+B8/ZxS4j1jKLp+J/riMNJSGyO97AWvtMryusem+R3Sclk
eL5taG6xzgxNid617Kho+taEUvLe8fdLrQ2Xfn6yFyyx9ALVYRwdUEPVasDbLZUXZ3fD+RAmuwEQ
VxwrwhizZI89oaeROnDPw21cvQ1ysmanrEIp2PbGwtTNXEZcRBwni4v1Wq1Y1hyhBs1boh4e95s6
VavNqKmzh4aVLWy8OVNIVGnjFUFzvOkTAHn3yEpJMD9aVrg3PPXOc/aFthD7LRmZzGMSt3KC+kP5
6JCCduMvpfHuQya+vd/mjtD5SCZHSDdKS2xMQnfPvHdH9Jt+p8qvmvJZtdb/naVxa56Fsjlay1UW
MZzBW/vGikRQqa3c8hBUC0HJ3B4/H9LkYmmUAR6KOHCfOf0n0dWejVD5cXssM+Eiop//Wf/x72dj
6SItRsyCWdN5qrvJD1+RVjJA9iVNodmhGAbpORAVGBxX78yOXOWGl0ccpTDoNbKimrjuhCHd3B7N
3B6gWgrdH/bOiIq5tBKHBGy6Pz6noth6bgoIoEUopiB+FXNtVkO7V30lWjitc1N4bnSyu7028Don
4QhJ0R7koKcACNsLyeuHh2ZQIyOaAi9HK+RJbFN4oenSk7h+9CmQneQh7+7EKDXvTVTu1o3ZV6fA
qpeodXNvKIOwW6exNVlPIAmXE9qInKReYnsMwkkv3wsy8oXfbugquIKnvcv1Zq15B8cLDo7TrYvh
/vagZxwH7T1Ad6CBz2U13TVpbUGmCarisVQSu3XJ7ndv8pLWxcymwQj/uBVVCN6TMdLjR8zjPC4e
Pcl68F1Q2FmxrylANNFD1iyGGOMenASpCNP8JWbBnQN2dTmlqt9WcegGxWMRByctckRbDgqaWofv
WjnSwcLQt91GfY2bwi50b9XFebC9Pa0zh3FMkcHbA2qkXtFCm8hzij62cjB9wXcr/+a39ZJIwUwo
fm5iStnj/YykXWnkj6F0R9r/EPQ6jd9eZCoxmV49q0s9UOXxlF1NK2hksE2AqMgwXU5rWMOog7WU
A5h0pQeDSolrZ07VfoqKqr4HXFquwkEdNm5Jv9eaNhUHRxTDdZagfiEEZfS7bsyxvtx4IjXPmq7m
XeffdWoV23ljSc+VBakI8fXGs4tGo42QkSbhkqLi3H6nj9S4EZEto5385SCUCDUJV1XzRz/J3vW6
e23q8oUa41LDmhmXhQfh93lMWMDjJ3uw7jS5GCo9f5QClVTIIa4/19VJ9799fJ+RwiRYB8LKS3Ry
uTQW5GfDZU2cU6UdzGjheTs3ChIpYxALgvjq4PZJ3bKfcmZL2LT5p6Z5Lw0IYZvbg5hZE1CpwJPJ
dZAfmL7Y0arJxB7g8WMcaQ+lUK6Gmg55YbdgZubAjEpfIxYcmoI2XXpIVGGSR64IAqv7nXnqN6ey
flW1uY9jwaFe52S2xJ9Wtwd3bXXENoI04q1u8LycXJi+UVl9l/Xio4Ym/XqoB3Ody4Ktuypdk0J3
1TvIoEj9Uor72gGNZqlykfiU4AtNCL1RN7S5kETiYyat1ddG2t0e1d/JunQGl78/GRbPY6KQjN9H
ijmykXDPVj0N5Nd1Fz3SIXcTxuqubqufsp9+5V32XhTDNhPIhEpDshKi0lkPEsCF3nwcasG2PBmp
R/UYOMpdYHanrLE4K3J5iIa8WYtK/Yqq/ufOBaPiZrvUbDaSnL+ESUb9u4H173Ybh2R3BYNPqfU3
6toPJLR8AJjVW1Lod2GrrTyEA5UwfgibZsf9v1BmkidYe17o0EnHvgrk3/H3V5mgRDcDPWyZ8MwL
n4bQrB/atJQPSSc1d6BUpGcabvuNDaUwfbJU8SewnOKld0NLt/V65+iH4Xvr1Vm0FqjwHyxHT9Z6
Zv4ssoLCRFX3C6fheoP8/UziHfRCqcZNFlBQ69QAuKMfehOO7Vd3fXuDSPqcgbFdF4EmlzGVxEtP
a+Rh7/VpqR0SU49XuW9utKD/WtbDSpHaDY3NgF/k7jp3AN4lyhZ9gQetUFDtzZN70nc/9Moh9Cmc
k2CY950a3CVJcc9PrVOaPIlhukIGieCzr9DFRSEwMcN63XekEArTfRKrKnxARIBOaZH6W+7NT24q
A4mUi2Odufs4sk55WrifurQ41F5KWcbPN3oKWzTwd4HS139cJQcW5QQlcAWfvvAGAvGJ0+66zPyS
BFUALrx79LqktUOp3AhS9EkewydfyRW79WhYX1tDeZ/7dN+MW1W2GzNqN53lK2s/DNeyIfwxs2DV
Qco1/QSybkpDaCG3jQYxNrT9fDvs/WrrUJABieRF3zpT3zdJ9cXXrHWbmPdqlj9pUnnQgmCtKN5z
VXn3nSPeq5X1yaFxiR+UDwjEf0Gn5t5T9TtYw0ijg7wqh3XYRlsaqR/irrwL0vyz4RT3g+buBy/a
piR/h+pbmkrrttQ2jSEc6OiFT26tjdZmtMLu79Le+CzpznPkNQANUaJYh4O+dwuRNH/evquJ+CVV
2jUFiUc9ljd5a0FrjR6TsPXuY6GB02R2G9ljF5jyxvO1HzSBfBDdql4lVuCCO7Ncu+sjb5tKrg/o
w38clICUfhs8+x2nuFJ/CIlmbFW68a3JviLP1ibfFdcoHnI/2Ok1bU7JyOkZnF+lX4d1pO40N75X
jRgKJMLGK8jZ5EpN5z3wveIhKiwJNJgI5Nho1wDpVBuyubeq3ex7VyGhqTvaxwiquAtyjRoQXQXH
Qfw/XhtnrzXf8UTAoVJ30PVsVXaPJQ0Ei+zFdL2Fc359uV4amkRtsIw0o1IGIpABKN1vaqnex5MP
5yYAil+OpdbaRuBV2x18+q8En7N8m1cfzm9cmph4qyyBOp+N0xXGm4GGwsJ3cSnWMa89uC6JFFlE
3tAjv28yUzD7MgfWoXbQCyOBijkUO9msXxLYJpKnrCyYqIpVh+tBHNqtBapxK2cDIEBR+CmX/SZT
6rUTevGG0NYemgacp6WPnv6+EcJnQU++1l2xhmvd3g9dFOEyXG8fVCE8967KQQ5B0g+H/LVL0RrU
hWBVOMI3Mc9OrSCiZdI+x4NyAguJuKe699s2PHRyE9Nys3/WrWTT1OpOxqPVmfrVCaPvVux9idxY
s6HWSiupKDT0Irr3JGi+a1K1l8Xs0KvS2m+ygxFl9247rELPUmwTkba+8r9TxOFe1rS9Tzl427tu
ihCBvK+Qqw9L9bPYazjnfKU2ykosiq3qNeSeQM97jfTJUeU7PxhepEgBShpYe3KlL7fvl+snJYsF
dISmmLCmrhLiXmRSafEb/aBVDc8QI8/srO6fa9l/TkXBdnTdvm1w5jpDuZfCBwK+1Aemr584SaW2
DBvtoArWdylNv3jNwkn9W7K5jKkY039M/E2WnvsEotOq7GrtIFql+MgkumhDt/KXXkgBzCElQSCh
KWtJ3DqUdPv1U1PI96IfiJsi/qOI5i6hjYBAW4jud56vK26BQ1qX4ISAJD7GYgEtHayt0jebNM6H
NS11hrcwkMp9SOu9hQDxOuwdycAUwTXq4EjlTFI2YR+mcRMO0sEaRkCn55nOQ5901UsbWnToRlUE
R+T11SEp+/TDj++xNRKlP/jBxDbTapFY5FmoIedwCAn4j5Qkwy2tbNqFp5d+/R7mJtBR6CERNkP1
MWXKPEbttAcPidR9rhT5qxFX8X1d5cqqIQu3g9/uvQJNEMZmTfqPCD7AAzg9Woq6ovJAS5tibPxt
vqENou0Lvwq3JmlP1dYMD6Jml4MwhR3vv/RJ1G1CV/uRFrL7UvdpFq7krHSPXSA2z2RCtI0Wuahc
UaoS3+RMEX+WDnrDalNx2eOcjpI2QBRCbfebI2rV1koN69V0ZG6FXkhIR+bt3hhKZ6+WWfMpNz3/
IAh+DrI0rO56CYH5pnYq9I4k/1NddmiJyqFxLBun/+w4evvaJBnbjEj7tySXaLHgLlY+WhyOnXu6
ENOgRXdXgdMUKHh3yg7t/6Xc9OicL88Oy02vKl7aBOJXJPQwUFve4WZzUMrqayF7m1xrVmaurBNc
d6zl26F1nkEPL4S5M9uc1q3j01hEgO7q6WqWhmD6st8eUrB4tf8n9V+96j7yQANAfk+199tO6Po9
TgkQaAPvC4uE2pRqj6BKbgmR0hza4USWEFXNT4n6RRJ+3TYzNyoNCwpZUPCQU1/XB0JkdobTHPTU
WDmuGttxH381uvCniErjKBvzNiA2seBhZwZHhoHDRFqZfMAU7cBzz2xMkkxEKpu6fmrie7p3qEuR
xLUfB64yqoKgpMFdPwWy5kaTZ66Z9IcgP/XJ08cpP8DyNPorqpI4asJN8j5t44dVLhKoxFZLXitU
BVuq3S+iTqe224s0N10ERVB6Ad6AqZiERAi8x0bnKt1B6l5MecuJ6oxP7RLOYMnKxI+z5aWsHR2F
ofg2bX13kfKtGms/2uvt4czEqWCL/zOcycQJORr8qYghMf3DGwwFblH88t+ZGLfG2f3ayaiChDIm
QmvldodSXQntQsLsOixh+ccMwEg0vZaHqELVkap4nK4S303zY+89r1YlaCh/4YKdWRgUN7QRh0Hf
5SuV0Uzq6qFKpeYQakYDL0IcdiE9Dp/8QJE36NfBcb09e/MGKfuQLRhjr3HoZ7MXpWmh1pneHBD/
RkcmvFMZVgK6yumshZzZzCwCcAVOI1OX0CRz/JQzU6I2qH1MsHBoSl2+H2p/2CVZlv+KPat7USox
WBldC3/k9gBnPAMQkzHZCYySG2QyQMXpwjoXouagqUW+KXpR3DZGLyys28w+18CHg90ZQTsk0i/H
pilFjbh51hwk1D6PedeHpMNcadPXyhJ87C8aZ3IpUnamWjeWl0C8Tl40IUwbCOthc/AGCENNrKa2
hKbgU63nJTqjg/Iz7CuoSYbmPhbDILwHXujf0bWgBRIbJ9+qwfQfHEKSTeZ4wyqpwMkKUR08W41F
RiOVHPJw9CFTYIrZeqzJ9cqt4mgT0brJ7iIPcbGuom16nubbronMdVsM7p5opl5lViXaRAXtndeV
P6tMbUBkC5yZOs03fZfuOrHjwd5kdE1QEvSyCULsXu82hYdMcmuGPiFW59pgkldZoLlbtdMoYEWG
de8rY0Vh8OS1nAvafZ3QnU0P1OgLohe/pa7SflvdAA8oq6pNpUr1gyy1zsb3Ksg6SR4+iUkNKK2m
YPYb5qlwiMxKjmxFChBo04uyPVWB0yYLW35uW7Al6BKhg1O/SsdlsSsPIozug1qJzqFN0/J7iC7e
XqrSfiFVORMqUZUYr3f2OmnwyT4fCidTvCZsD6VQJ9tB18yn0Gmcp1ygqzESl8rGqdJob8iR85uH
gfcvRjqq98O/BCBDyfHyAIRlKMAOKNqDKfU/ixohEj2gLaIbLZE8Z7zIRYplMs5aijwFkcbu4Dk2
2iqmuzabUx88Ncn2tuOY8Yw6JEsKqBbeiu7XlyPyohZxgQCOX+WBXnGfBu27K4WrIV7qHHFlCOw9
TymDuaOCwav30hCcD0vP2zx4Uq097bKc6msCVMb49sHhYEVX0F5BP41eWNPnk+QgyBDqmv/UNF+7
sAU1KdmOaQBw8xe2wtx4gOFAv9ZVOAXTODMIM5U6jOM/BZrywHLt1Ca16yh9iHTz7vagrpw7gzI1
SjCjmgWIzcka1Y02QNPTg6c+/mRss2Hh3r86vvy8BdaUaAyO1FV2oJcz2YmBXz8VAixYI/zck/fU
y2EBrvK3bHjh0Uc7FnzeEYMJ0WT8jrObsbNE8kQdHX0sJV4r2VZNSFS/+OHBqZ8RMgiqlwzlQAo/
dtA9I2i4cEVeHam/5qHujHyGa3y7WaVhXImV/5S3xpghf4Ed+72msBI42cOAfsLtRZudVV5t/29u
ErABrM0iT0ODLZQ1RBDDlaR99T7MdpqMaTKlotq1sdY3/lPSlrahPFjlwnmaGQW7TjGomlsKz7fJ
qXU98B1qyyhyX11ZsQQN8C1O729P1cz+xgiNEQCJGtfgdyE0PKRRTWTeom+O/raEqZhZePBrKnUi
tAwglkyOD/tOzLnZg6dMJBkgUO38lLhq8464nL4OIoOQAA3U9e0xzU4cTXlEiFujTsxkZdrYdIdW
wj0gz7OSzXzVW/eeF33cCRkisNqRL8OLeorP07VcyDp3YP0Vz67VU9K9BeWoR7uwQlePal7tWBkB
vPx/lZVSY0+OfM0In6q/iEazE7dVRvN3JBVfTfw6nHv4zmqQabvb0ziVJAPFi2Vw06ZMenH8hEun
IeQ52Fe0gp6U3NtIgrqjSr6lr8/3Ti7vmzT7XWjaIdSHtZone7n+c9v89Sry2qbBFmBLNIVBQF5a
R6w0Munslz6Jp7JbRZXtfhhsA3zpzMK01p3IIsRaHQuUjbXnKs+T9y6Um6WNMjuQvwk/XDx5+8lA
4FY7iie56VPXbZNfXf1bN0+3p+r6EMO5HG8nXj3IRkxBI01tRflQJNmTGljlKmjVYi1m7RIjamY/
YGbs7a6PsJGrJ4jSyUFYSEX2JEbRoyPKiHR6m9R6U4LXJFD35iCtPUmHRkClsYoXDvXVGAGqgFfh
P94/M5CSVjeHPJCGp7JsrPsyEMqtldCi6PZMjmtxcU9OrIxfcXZPCmNzjNgcG0k6O78HYYGAYtyb
mzy+T6OdOlQ2l+dtk1fBDCZJxICUIe8N23SyPfLBLemFnohPRtM5+4Q30VPcOcFaBse6tpQiWNgs
V/Z4QBILjP1cZE723z7ZZ0PMSgs03eBVJ5W3U4QktEfd9j1NFyKbq/XCjCGOvHKOr0nG7HIm+QYU
L12rPPURISBaDP4HJc1VpLcuLExexJ2cpXSuwwJ0nQBafvjRHTf+PlsOqgwkzKtMiYC0RSrSHunk
v1EA7dKPBinjzzM3tAQA6HelMCnnEcIbYlCd5OBO9VcpvVGbBQ9+tQYj/wN0FwCTEUk8fWA0QdU7
GrmJo76zGlAtIORu791ZAxakb2IIsi765KbNHFcUIzV0jtEeLIS8FD1cec7x+89+ftzKZ1sVhxz3
jcbPg76U6tIOhF+udv/fDWESoZS1T63CCZyjUytQDEMbzeKPW+DNSpw/goOvVsFSSldQ3No6pv07
Qsuxt6R8NTdN5wbGCOJsmvQUfR7ZqqyjU6TitigpufIKUPcZlY+F2Zozpct0SoehAkZ1mjxOFKFD
YSm1jqp0kMBD5FK0avsFjMPcruLKJ8tFCI+nmix7z5NedfNMOPoG+nSIIqSfokRYUlyYGwpN4WgY
ojGSK9WIJqZzb9vl7smsu5NquZ+MVtmhMbrgRebMjMlPwiiMceYvF8e3siJufZTzeRsfraZ9DEQ0
4xdbrVx59REZQsJNI/84ZhTGzzjbA5mcGQKMGOeo0N3ZTFo0k/xHsvAAKz4ssoUpEOdkBmmlCH1x
st2iIlKdJrTcU4Jg7Uskuuqr5ljmvzg151Ym16IySH3cNp53WqvlT6X8+fEzaf31voDMyItMfl1t
856iZOGegr4zN1Zj6OsBfZrNbStzi0KfU25BC3rFVTcRsB59WJEkPVnyH735kVbfMvF7l/z4sBXE
PQCNcyTJP0+jv6jX6qAyI+9kGuRpnVVVybaqpesqGBbc/dVThCfBuaXx4J5tMvLpYSeKgXcq4SIZ
RXxqUPe14dz8SDR/G8jGS5zJv/7F6GSej2AreYdMX5CtH+hy77DbepnacBDZKNOJ/cFHH/W2oWtG
xTi6M0uTfZ0Rv5ZyYbinilfAWrFQIA8UPduUqqC9+ILc2mUP9A6Nk2EV0JbxU5oNyKBFuUKXNh99
ttvfM7N5GC7PWB5AvIKmFUEowkkM9tQ9pZa2ypNnYUhsRf2mWH9u25lxUAjZIfDLK50X8zRIkGAD
S51WuSeQee5K8WNpJ1s1aLoMHOFtU+Opuoiuxxk+MzWZ4YrGz1aT9e5p6Juj0PcJLR0j4MyVY0cF
LVdiyx6GFo2gJUna2Y1LE1De0LjHK2ZHHGS93KqCgCR67NqDn/1BaeZEWPaEkvgb7b2+m07xYUnX
cbS89+g9zsvsisuBDjb0OjVzT2A7dzHPMTQ11o4Rf9zJYMYAmE6TRpgdkwAmS5VYzXXPPUVdT8fJ
vpQeQ6AXmzrv+1UY++ZCUDm3iNSoAbtRrESqZnKhWXknEvbh1AwDqGisiOBw4SI9NvVBoLVDvkmk
LLAl4Gh3t3fP3EblyhlxQVTJiQwuvQ90kET2Isk9KTzOPFjNyK4NG5QQFyZ03g7tsP+agZ1/accx
w5awGY8ja1uteSzqH1WzMJS5s01g/o+J8e9njnREpOhq6HqnvKDk5P4sjYOl7UPr8+0ZG/3x9Lyd
m5lsjYoyitBlAiGOJ5QU1sJ3yjcLbnN2tgA9/l0RTZmmwSJTbIHlmnhNs9oMxqFAMzCul4o/syM5
syJfTlgOArnuJdZESal+hkMR3SemuuRyl8Yy2drwzYas6R3G4lrorymocac8khF8WVj/+eHQABnv
Tjlt+uZXm8bNtWFc/846taK2k6AU3177ubHQbwIIvazzuJzGnXloBAOMeedoEhvaUpnEG6/tn4yO
rrG3Lc0NhsQFWaFxLFfpVt3IwH0ZCY9A13uJVR2gqbzgc2YHQ+FRpEQyEi0nC+PVoMyFKnWOcdFb
61Ltf7VKj7IjQn8LCaC5k8lzYNT94b3GeC43WujkaiJnnnMsy4geMXKh7QCTI23YZis9WlTmmhsY
kQTYCBMwxhXsp+iihnZKOO+i21Zxbus6TRWWyn9LRsYFPPM2gypUSp+PN4SFfuZjWBzCZuFmnzNB
X6qRtEgaEhWNSxNKlyLMKfn4TGejvzvhVvt9e5MtGRhv+LMx9LytqH+77qkOE3kVO4Cr1U7vbK1O
zM1/Z2pyzwDdCDUnZSwiztIg66f9FpfKLrPD4VySVIdzfdWCNm4TTU5zAhKP2xoKSHkq/0ViY4x3
/jExuWOyRtHiIdOFo0MVJKjJMC2pR86dlXMLk0XX3UKS3Y5BDOG2ayXa42WbxElWSrfgLudCjnND
k8UfSMjKcs7ixzR1CqH+PlrRAzqtqmn7Ef/+hUOjYE4IiKYLjVMnM5coZgcChHHFdpojJtEt5QTm
POaIq+H+x6dREr3czLIjFEPelxhIf0nZz6WW3XObC69v/SVncyon69LWWqNyDZMLyIS1M8iPUfWa
0oP99jEZJ30aXEBEAQFNKplnymQQNSte+X5CTJ1kcWM7kajvckGp7LQSpLuu9fpd5DdtgV6qGS/U
s2cnUBl9JnHo2ELqcgK1UIwqSY+EowoNYpBSWwsWttzsHPJypwAmg3eZBpthwE3XFqFwzAw9PtGa
23lAk1u5Q7c4WvCdc8eI3gUAkOl4PIpBXQ5Gr3yoztkgHLVOW7fiVxXqvh9+4/wurNjsrJnkbEBN
WNf49rJKBzMP2HaKtzHonfrBHlc8l0g0n/3+5NyUzeAVsVsJR8vdG9TE89fbO27p+yf7Wsk0YgBj
PDYtbHA0/s1vtw387WV/tafPRjBxNIVTWlU5WvDNlRTbkm8Hb8JP6DM/pb//NwIdh+zij5LZowy1
crfUHnZ224HLVAgFKPf+LcGdXXNQOHsFigNOu95QsQYhKS2hjmZMkO6kTIh7GDkpk7IJjYg6+H2e
eexreS3QD5NeRk9p++v2VI5rMZnJCyuTgL1Nyk7sVcE4pp7yFlvxNu3co29R5XDj9jdSCwt7e9Ye
cYdCgmF8dE8OUS4aTlXQsO7o0MnTqtM7rQnthFzVqiuUe7lS/8Vh4gFMNXQEAZBHnmxGDbxb4nmF
eTSC9r234rXY519uz+HcSgFhACJGYE1xcOLlcvx4ZQ6pcTScg+y9KP1Tky8UoeambaQ+EFTDoYcU
del7SqeFXZ4E1lEXUpS4I+lR8MoOOEP8RQPIT8IpuL89qL/1xenOODc5nvKzLV7KSu7QWM06tnW7
g9G9c7V048XmYzvQDMlzt0Jg7rygequb8kkcOtqKRc96D+dNju41r7jvs6XX5bWcFFpSFGbQ+aRP
9zUMq+xoYGC5vC/oqPWSCf6pjcNN0MQPlTOswbH/Aujh2nlCWz1PWTgpM/cosDLiZjAyBM/TmwYU
UehIhmodlTqqYJg7FXz0KAPJTnODsvXbz5kX/Agia4nqf13PH0fNL8vUpUxQLJMzQxMoQEGOYB2l
pFb3A0nMu66MxYMP/HXf5FqwS7vQ29dFlz3HXSFuKhDK91Jc/V7YErNTAMqOfQgfhjvwckt0NLuq
/II6n+4rGrpAJXIyyCHv4UJJd74RohmeR6giSq28d+sAqi19eNFipUtAkhfqZ/rVpGs3DZKVk3X5
jn5pbmd7hZAfELcKv97+2qWPnRyZWsoUpfUd64hchLfy6G1kp8TZr1XfOqus0r1dW4ra2vLSpQWb
8weo/fwzTZOTI+UtaYPad460q16bHmjHfo1s4+3hzUQj8rmR8SPOjmfntY4edRhBQt+AZW1u02Y1
GAuSw+OnXjkBdteIDyBqmCZAQkOrhdZzrWOhqFurKbadv5QXnZ+tf0xM9aDbzK0TAmDz2A7hW5wI
b0DYT227GAfP2aEfEAkQOieh4TuZsKQ1BV2vPOvYuM9uGdh5p27d+vftVZmbLy4BBQQnEfcVwieQ
azWin4F1TAKqAPBQOuv5toW5dT+3MNlc+lCKshNiIR2QBbrL9R/xT0VZuKXnzo6uABAG1ghVekpi
MKwk0YrIMo8iBLEiBbcBJ7b+Ncg0OvfSleFvbg9qdtr+F8IG2ZenyuVmdiSUTFJfso658tAmW0te
qFTPrj35KECG4GvRbr78/cBSHSdoResY0Ztgo0dNRkRVgDY0gqVH6TWEF2+tn9maOMmYFFhWSK11
7FTzt+bBHC31g2r1hzSmkbunnYCKvuuObLepeFei9tA38rFDSPb2lM7uE8DXBPqA10laXQ65oSlr
X/Y9OxHiSWGrULV/pryPYIgkw/sA22EhYFgyOAm0aHyiDpY2sDFfByWiPfq7T8OVu9uj+htLTR2S
DmSUmobO3pxqESQuLNrAD61jWRvtvVTnb0MmS6jsdNGhCaN0I5Zhvy5yXXvVnUi5j+IhXhtDlK2a
TvWPvtck68E3aVE7xPUOkY1iWyJJtdISq11ZlaZu29Bz1nR2kelYi5I3RQ5vYRBzwRwxDDl4XuTQ
CaYzVQl9VQyGcwyVYKfod5p2p4kwkuglEjXr2xM2tyrntsaTfnZNSK2f10DJgOakRvZsSpFzV/eu
98v00mqVNfkSyXPuJBtkskcpTMKkKRhaSBsp8OXYOXbtVvqehQsHefbnSfeQTgDXoE2DME3IooRu
1GTLw0/6UQqPt2drrraMMjDADAgY/GdNHIVZouaTxapzFGiK86KnVbjvDTOg0YuhrpTCe28GlHyE
XjOOppGYP3pBRBQlFqXmZMSBseCGZ0cLoBcJaOoDPJguF69y6XSVj7UBxVuL2or+7reHO+fmeVEg
u4xkGj3MJiHSYKZBpeUe2U0h/Z477VuSJZsq7ezSkEO7iLM/aBr9G5sUsKEHUdZC6vhyTEYjJ1VW
sSFbYe8V61r9kuXxSmh4fL7nordQJphz/HTYHhm0JIeM6SM6o5TiGg5HTRmOg/wzIBthykuh2Owy
nRmZeHwx1QW/1EznKFahnXqxvVQYmDOAHgdHitTTiOi6nLMkaCulRlLh2G8k5d5MFyZp6efHv5/5
iFqqM2IuDpXXKX9M33iibLe+vdPm1uF8BOPfz0zkbRs4sYuJXnqyUC9td2q9cHaXRjG58Awr9IZM
YpLKR7F5KbyFn18awcRpu7XiB4bh4thE8cEtne8DfQUN0VzImC6Zmfhrz0lKDXUF5+gnO0dZO/RT
W2obPmsCj0IZCH36q7SzVYJddhvDOvYougp3jUmhbiEWmF2LMxOTUSRVVVRliQmPV5YCFGfBMc7d
aiPJC9oB0jLUsS63UxzqQdc1DU5E3DkuJYZtMXzPlxSDZq1AlKNXLOAeIqlLK0oQW4kh5lwG9cp7
imll9xIvNXyafdwD0fzHyMQf1vjCBvChcyyS5NFTMzQFlAMyhS/E5pWdm7wh6iH+XQ/d2q3LVZRJ
z7eP5lw0cvYB00umG7O1VcEHxAmZJTf/1CXavk2Ul8jt1nDu/kXxXoZiToCAHADjnrgCmiN24cii
OqLfV/c7Ab04YWF7zG4/BQ4shkgxWuPfz7wNPRtKM3V5+heesY20BmLxUr+0uasTrg1ZKK4XsEqT
HTjIPogNXoDHCFWU765XRp9HEc+taFTSg1sjq0JKMlg3eRiebq/XuCGmETAzx502EjhJ3l4OToGM
FXsmfi5pgq+U9k5qoKyzrjjmYbqh2ba8EozBTspgwTPNngYEWKA/jvSSKQunRGRMMeoB+EDYN3eR
oBAmEFfvOl0Q0bIqi+3tcc7ao3fr2JQOQuy0q72EVBKhJLk+Hzlo/49nPUbu5yJ7vW1lbvdDVKHU
8rd50HU4IgVR1MrmEWjdRiL0adOnNn0NcqoK0kLwumBrmuloyPEHQqCQ+65/RO5rKyOvu8ro49vm
326Pau4AnI1qujtlV2z1psVSI68lc7XUIWfp5ycBT9gWulCRNjgG5nubf1VW/+brR64CNxQR4sTv
CmFEKtTRyQiFthvazZIe7fzn/+f3Jy63QUVpQN3YJJ/61Uli2w+WKmxzVywCzf83AtJNl2fUlUy3
bTPTPOrpo6LvNGcjOve3J2n24ji3MfEDRWcovCPHHI3o3qehtJb96oFn02uZCs+m1X6S1PhZCht9
nVbyVxHa8O0PmPND5/Ynm6AoFWq73JzHpsro5/gaDzurMOymecxyj36qp7b/ddvi32t96vrgWIKg
RxWFKuYkDnbwBn6VROZREHO/2WUFemduOvjPdeGovyyenU9S0JCBztBfPFRGP+zKwgkoyoQ1jWy8
r03fhnfwDPInnWT5pskCSFweuute5H1JUdPbCalekKlpuwWa1Yw3gxJKd/hRlYgbY7KnY7NW9f5/
SLuuHjmVJvqLkKAD4ZVh0iaz0Wu/INufTWxocvj138HSvZ5hWoO8V7L8shI1naqrq06dEzA8G3sk
1MTDtsB/1hrIT7GzUZ2eGz+A/MQrdrEn9DGhRhcZlg9huPDdzr5eXwDFtkbqHwVPKPQAKbsELEyV
CS3ZESVJGcpnHsffRg4Z4VoXh+t2FMMAwdKfdZ7/fnJ/V3VR18OU2D4HyS40ntYkCJWOGO3as2o3
ugqW4LGudKoyhM4Rvl/uUADd9wF1p2LPROHFYMP6wGhOrC2WHk9o4Ei61PZBTpykx3St+0o5W6BK
NGYucqzLIqCKCloaXZbbfunQY1DVrx21f1wfgmL3og79x8T895MFqaH3VpVWbPsMJNp69gOJrQ0L
bpvh5bodxQYDoTA2MFLAYPhbVodRMyoiXmIoqEgnm8zk2r5K8mErwYq24j+VewDdChC2wwa4YFpI
KK6BKoH7BNHevWzFDsmQG/D6P01jduwGc399ZMpFskF8MgNhGARqz2cw1DSaReANQqb3WCWrurHK
rDOI1UD3bAIycEGuxrVK53FTIeRtx/TniJrwprCEA3llvdf2RuOQmwlllgkoZmxA9J9hqySdabro
1R3dqJaaG9JMX4l4lOsJyPHMBjMzUS8OcqYVtdmZKFtPhO2CZtiZ0qu0pw9MLThG0LoHF3uhb6dZ
YVJDfsDxLbt1Hxq5RvWvWDrc4DMSB2kr9OIuwgXBmq7UKwRT+tcEwKLJu/7zVRc5WEXAWge/ypEW
XmwNWeSkNiYHV4MxfOKQ/6NMeGaWQFNae4mgmOtaAsTVVvdU5vSumNqVGp+qqg58GNjGULYiFmg/
zvcmAdFSKQsTGBDTBkPGPc2STd08p+C3GWm3K3mziXJro1uP10eu8CpndhcRxESGUIKJEHat8btT
jO/SsKEXEU5uM9NBf8AY6gYGOqNwPy6fuWiwGEBrDaBLwxrzGCUQmoMoceCBEfrNGRJzxb38fjgs
YhVABiEVOQsT4zzO/ufEZYYlAXmoJeDK0MT9wnkUfspIazxZghq/4slp0PpPxochC6TnjNBghuo8
qVwdIc49yu+Y+642qqNsY/vejsG2ncRWeCwjSM9Jre5dCba2TVjqg9tUqbWJ6qq/i/hkPA6sCt1O
NPXGcgLnvczx/kWCOsM9HRvb65OqcKIA8gCagKuUolt9Mcge7yqtiZnttz1+QnfLpt4d2KPOfslo
5QpSuBIIEkI2FMfcQvFn/vvJfDp0CoXZ4BaNO6+tS0zUNrVerg9HbQON8BgSEFfLk1ggJglKG9eP
3VqbEAJ2Ahzstb2yE5WThggQzhpokgtix0oP2r4sEd3QqZqp5A9g4HxAX+oO5Gxgk7S0lWhK6WDm
tkM0MSDdctHYDJI3VpOwnau52tcups9mLG+HVDyOE4EUu4hw/wWggdK2ccKeMidfiX1VDvTU/iIA
SvMg1WPe4+5r2psuDW8bbq2ksFWuBD2VCK0BkLLABXC+OyA7OlUGTpUf1Dm50RxSPUPzxYa8Umof
aTSwlTlV7hSwM86yzxBYWIIJIP1TkJKUKEPS+6R+SNhjIr5d34zKWTsxsYi5UBMPitKCiU6f1Ut+
6GuCrUoD0Pii6HyFgskymo9J1zEITwJWBPES4HOTcA1GsGZhsfCZ7BhUPQkgU8OOmNu16EL5ecCh
kCMCJ6uzjC6iYRicPCowQ8A1axBi+HV9BVRBFXYTCD/ALIF04jJVOWpaVfT2AAhcvjfDm/aXleNV
vY1ttxq3/fcApPDFJrM87ct1w3NEsbw7CJRs0OQJT3cB2Sb2RJqixNN61l8J3gh/mYnTyqJwx+K9
n763a8dnXogLgyDiRL84dvQFTjvSnAJ0jIjT8kTsUKa5I5q4KYQ9uLSCdE2TBnyrAfB2fZiq9QMy
81+r899PXXqVR6IG94g/CONFjO17K1Fwv25DOZWcgxkEwTW6IBexTR6wBKzQCPPZ1G7SoHdjkbja
9EU0jy17ausEmiIfuKkIuFQg5DqTBS5Tir0Vd1YZcdwi+S1L92Z1hBrA9VGp3M+JiWUmsWzqHh3c
uu2HSfLdaY3nSncmNwqslaKX6qpCRIh6Ow4YQffq+QpxETOZAnbv97H8QaEkn3fgiwSF2E8jAc4x
kEzfXx+ZcifaaMHHiww80ctrXiLxg+3fIUdqBQMa/pvRcwI73tIoERu9afRtiGDVGyFcujKnqrGi
Io10M5TssF0WOyXIymAkA4seg+lYkc0QeQ3fV+nRylYeRaptjxtq5hJCmHHxXo8nlORjQFkfq+Rr
a/waP5BvQBM+5nCusl+2xk0dGEY7WUWPxAa36i3jK+8F1e8HxTa4ndB14yAfdL4pcpvXVTbG0SOD
9HbmQd/o+hZQ3OUWCpOIVIBbQppvsRDg3aBhh/yM33XDPux0dzD4Nh/Q7v/3QQNQ2+AjnxkmUGGY
T9mJ/5kTAEbZ9aYfyNAtjOSoD9MRCNtsrfqtmDF0pyCkRJ8igMvLGYt5yfRCb7jfJqYrG9cZ1xgf
FA4BpVwLj8iZ1xPizudDqYDNBgUW4T7jPUB06UuvVS9N9tdkUSDhgMdGWY0AkHKxdQeWts0EdhM/
6W9nuL74+xthDt7AiwKVU/BCk/NhxKUh0JAQc7+jXjrui+b5+tZSeJez7y+2bhKmkvAJ39f7bfFV
1Om2rpKtbYO/22ldu/77k26BvXtutplv8SW+piFmOtkAH/oMVepDvqbBcSlpjuVAfRMNVsBpXr5X
oP4qpAx75huT0B+GYHK+2HlWuw0ru5uwgAuzerO6s3M8m6jIdRTiDWi4I2O+t1sbEUVF833pmMPd
rPfmXZ9r1ZZEdg1dWej/mhliztcSQMtSn6yG+WFvPyMMPEDPsvAsLViTWFU4bkAA5uZpuCQ0uC+O
scj0REJNjfk07VwYgSRYuanwTDTivUWSlWGpvBNHN+DcEDhz7C2805Q5IySlBfOh+kGq3KNF6Nrs
dSIf2Kp4WYDQEXjVGf+/mD47r1kYldwnznNkCZfo95P+mrK7Qrtt1wJO1VohQYe9aqOD5YIcAIp2
hVk6Gfd52HcbbSbA4HFremZpfaALHTnKP6YWR9wOdJMUIoULGZ6ZfHLMtYhPuR2sWfwblfnLmAUJ
2M7uKxy6PrPRfGyPsZdBf/KYWEay7Tpu3c3tQPvrm11pFNSOeNSDru+C/NMUWWsPSO/5AAd7QRZu
UzwTmH3X5E9R8uO6LZUTMzEyXO/IhqB3+HxncCSs87S2uZ+T/BeLoGJn5ceuMt6Y3Xwb+/wlKEHB
c92maoMgdwCqVlA7IoO92I0aQdeEI7Abi6jflMI3yIFaa3z2qmsSXT0M2x3PLuB7zgeWByIP+5Iz
v84fJHjwTLly4StHgWQVerQAP7ngWmjRH0aH0GK+JJ5e7Erixs7u+kQp3huz3PO/JhZeLzHiypqA
ofBbkN2PQnO12PK6+ldnPXQ50KPh3hner5u8lKbENTCfqLksOpPLz7/pJI6RcVu3kCNhPtBSzadp
6KKbOErNPTNK5nEJUINpotFmSiZ9M3VmfVvZbf1QFSPZRGnyU1py8FNoPpgQ5APYH4mAwNoHdYts
ZEQTJBNtu1nT81EdGBxF5Jwd3A0XJTjGO1pZ/fybh62GFyY9OMggony8hjdVbipkz37X+i6jbdYl
ORDd8NdhmUArDdU9sKOvATSVo0G0Opfg8JhcBnhEL4hmlS3zJ/3zSOB1LMftyu+kQueE8QG2SAgI
zAGrM5+SZXxMMuSV9X5ivj59sq3jsFbYV80YwBt4BaHRcOY8P99ONXQdQo0gSNJk/Fql/UOmr3VI
qS7RUxOLcDWKBohB1AHz04pMrtNpu8iEs0QIuw27NUZaVX0DXSwUnHsEPQNAE50PiFItC0Jk6P2w
Ds1NMWYe1ZrbKMm3fUu/Qm/pPhblluTxWzvlf4+aAnmMjjsBFK7AWi5GKiehQQhEt3yNx8HGbqi9
BXQGfpQZ/Y5nY7lyOahcHFLK4FxFixOc9WLxJGdNk8kJ9nTDbUO670eC7p1hf93nqPYIDhVkHlBN
MZDcPZ/SuMipUZu15ZulH0BC4/EDn0fv81w8oXgLLK64oaRWlIF60mfjvvTy8Hj986ouEgQHf76/
mCVjqq2UJfh+JnjGXVYlwi+n0fxkJwZ0mwEfoeBI0NtiA/Hb9zrQEzxzReD2VqRtSl1k+4yIaGel
QHCk6NP2mN5372YFEuCxHVAuK4L0phgL5xCWyE1SR9pfCmjGr4xj/pmLtJ2FsiRUyPHouyQ/CC1R
hDCK8osjoM1O3Sp7lKAtHezwBhTT3vVZUx3aWQMBjxkA8i7hsCTRwVk6Av1RHJjzNt7G2SOhh+tG
FPsXRTo8x5E8w322zDiBhdMwJEEJRmTPGcR3SYflWYMyrhlZHEo9TNsuS/AoIpEAWfR+7FDqcVZG
ojgiQLxj8yIqRNF4mQYUZm6TWqKs6+jd6+jUHs+icCVVsmJjmQcMQpAEVBMqqEMePIfNeGen0+v1
BZnnYrnH8PvxwMKL7VJjiIQ1ceKotP2634rc04/iHTLGfb0JgpUYU7W/TiwtBwNopB0ZWW37Tqk9
RoH5HHB5CEF6kJA1JNmaqcWNYNFAi1IhQQogIHuacW+ypRujeBmP369Pn2KFcEf/O3108dwxcjKg
Yx9HFHqqkHvU1kosypHgyTZXYCESt8yXjnlXok8f56VN+E0JYlHd2rYNvx9CbSV4Vm6EE0vzLzmJ
Mgf0fOvDfDLr5lueG27n/LDZ4IEfzaX1/5K1FLdy4k7MLVy0HURFnDNg/TKTuJk1R6UrB1ThBaAe
+mfq5gGfDIjrgRidEV6gSA+juSM99HRXHPTaIBaReZiMSQVVWXiz/slqvjO2cg2vDGGJyYbb6Swo
ZsAlO68D/6rHzLWytXyyqinudKKW+BBRVnYFFVfkkOoBLwT5ytj0ntjVHRTCnnW7eWZ2+VMG2p7y
eMvAkViQNe1c9UDnxDwYFy/517I+zBubDBaQh85DUlr70Am/yF5f8adrZub1PNkSYRpRhr5ZgESc
FjSP5AczHFQuycpRUpqBMNdvBAC9YDU2nEESW2stPw4/F/FXGf7K4pXUo9IvzHpIqPkbAIYtjk8S
Qc8+6gBxjLR7DlZ/k6PzLXkh2ct1/6YCFyC1+cfQ4hSlsm16JoGrCcbKK6EAYtvBpu6gNha7ZPwc
isemtdy6yI+QGL1uWzmNHK0Q6MOAnsby1WVGRtrKGKjEPLifxBHqO8kaN6zyAJ+YWGwIkhrQHWlg
oq7An7yPyhX2R/X3ZxQBwI7Y2IuLiGag/Q5DCzshsL7IpPtM6Bq5tXqFgNr9jVUA/omeb2peR9Kg
GTH9UP8ShhHko+SsWZmDks2M622qUwSozaMotGM3NbsBNAzX10m5FxHVYXxzGLGUmMhIjBiWJ5bf
lm7JPfM9Q9W8WIkeZld6EaecGFnMZCD13NIYjPSQPke7bCe/NxrLPxeN1T9pjt5+y6ew3yZj3QDw
H6wqdyk3I66TWa4DIm7LDFkGEBaBFLvlG4N5ExXp3uoMaHS3G4NUL+hn3o/R+EOGyf/oUB9BpPKY
ZN2NLTpwc3c3orV/fWTOwVs3gzvmRtvzRe/7cGq7IjCR0RWZj7ea/UlP6vGpjhy2D4lcSxqoniI2
sCSzjAic4hKLoYHmVx90iEbb2U1Mb+3SQ6GYscOUrdzaqnWGO5vJGAHQuuhZBtt2nuFHmD6EXjU3
NiUavFjrJnn3NHWTvh1JsQuNFrKTH2iUw4MX7WR48aIle1kgDh071qFvicsh/9qwH4ANm4CPm85h
5Cv3g8ornFpaBI3JFJRmOWomEON7GoDVxbu+OVTcThgKwKy4G9Cqv3yb6EE2TVlrmL6VSSFdAT4z
zxhnVdS4lt+mqHzDdZ+6pNTrbR/p2Y2EGsZdz2v52PZdd2ySaDyUMZWbURvNbZmZKwkA1Wk6+YHL
t4AZJdAga7HKI01umgLv8Lx2pfkB73tqZeEzotRINdCfoAAsUGv06FpaUDkK3O9w7mh1BD7y/BBm
NdODiOKeTwL7a82Cm8As3oNVySXV2YNzB5bdgX4MqMUXZoBWNDUTwZEDNQFRS5AdjQ+VGfww8v6d
VnKt91G5PU/sLban1Ti80QZ0mYST7gWieAjKD8BALAwGyUeIZVwyb6I80BDku01gaKAr79Xlrje3
aeGS6pauPaGUq3Ria76+ToK+Dkx+I8/hKmVqu2bxzTTKDVmL1FV3IMQlcNSQsb3Uf2Wpjf73GAkz
TR6LIHKHvDqUiebSbq2xQTkcoOIwd8jWXNDZi6npR8F7oKrp8EOOqFBO1jMwAx94esDGP2aWlzrk
kpKhrGDGYJA5ZvEBueQtNdfiS+VeA9PYbygcGETnv58sTpynUMMEcblvBMPPMCvuSMZW4KnK43Ni
Yp7QExNlk6M1tJxNdC50KO10q2l31bCRayVdxR5ARghh3kzlAFzYIlQ2Yx62rMJrMIteSf7WWM9N
/hY/X/ftiglD2gzFacDdUORaJgQ0s2oTkOUiJYTR0A35e5cJum0LFSdElGg/XviaEIjzye4qOObB
zUevMFeuPsX1fvb9hW8pjaKXAIGYfieLXW6J267un4ZceB0F74o9fQN9xxcwuq2YVS0NIC2gBoMe
LmfOomGzi8ahR1XM9M0kdkccy3qHanHJXq8vjmKr4fjPTRYmIpeLpoDYAG95LRMT+QD9iJwOc8Hr
d2+M7Y5GzYFOcgW/p7roZ39jGXCl6HJellTLKNVbzS7mG448MfIZsPzwzswmr7TM6CnQw+imgYyy
OzktyKeF4QuR7gIzAdMjy/RvbapDpJvxtbylwkehvIvjjDwyJnzZoE+qtpQEoBGfmLda8GXQIGiC
4t8HJhvNVjMyeOZOWdy+UUKhdNOA595Aq+Lc3bSf9Ox1yq03rMINR8nxuj3l1v3XHnp/z/2ILO1i
SiTurDBFYO/Z7ax1t0mszQgCobjbVNPxukHVUZ91ZwBNBgUBX4K+BPLncWMNCBMtj9Zu/vTfPr+Y
v6FJrVzX8Xnevg83uvWRz4OwGVI2wJ2g7n8+XXZedJWu4fPCunWKh4+0XSLx+uf781k8ces9Itmx
DvD97EiMXRnvrs+OarVBhgCsx1z3BSPf+efHks+S4Dr360w0Lt5XXjzVX9Bzus37bgtS0J+GnXIQ
G60FrSpXdWp4cSM6PYTqBjIC/gGRoz5tNx2XG0Z+9PaaPq9qfwGzAhApEHnkIpJI856ZwLVwBGFv
if7orEQQK59fRhB9KfKelPh8oqfAa5mu/vdAVQgVzel3OD649sUSmTVpurHtqc+syt7UAJXuOYS+
Vqyo1gP+dW5Kn/kFl1moJgrxKJQa9YnYZ9OuLw+kPozJSnpDaQUdAUB9Axx7sd0Mu+2NrCuIL3ng
DtQ62oKE7qBBmju119zzHIgscikoJ6C/HjchnUOv872dAGs9gFuA+PVIQ/Qc9JAPsj6XbfGlAhzc
zUwndCukM/7+RKEoC7Zr9JQZl+JPKQsBMB0oQO3ytgRC05ZoRqDJt7HT+k0bF+/UQf2kzZw1RiTV
TgTObu4NtID+WN6S6ANMwRATUl9v25dIOLfpJFZuYtWNhzQpA8nlzIq3hILm8VBmkR1RP68PUNRy
A81roy/XJ1C1bDPKFFVzBxCt5aseNEJABDgF4E1hWMSu0YsfwgHDH8nN/BeBWtohA5erFxQQzLlu
WTk6XOXYL7j3Lqq2oOTjVOo4A0Y9dF+lXQ1vtjQzT5J+WjkISlO/IVYoRYNte3ErZZM5EksrmR+k
xX1si0NqRDdBkazkz5Vb4o+ZZWUFtfuhklEFM2Jf5ptUrgQn6mFgH6DNxwESbXHEjMSqi8HE96fq
vhxv2uCbbbx+YFGg34snNPoZgBM+P8W2lsd1gbeA3xXVG2f9wYmD/5Wt/d/M/EbfnNyzE6qPQV+Z
FPc4Lb2CRM5uxI2PfFJkrrzUlJP2Z0S/M90npiJTb6cot6kvAbHgEbJ/sWuZKxtsnvml8wNQ7p9p
+10NOzFSo6gQ62MIUHVslsRFckA7CKtg27Fu040uBqTE6CroSjU0pE/xYkenPOR56PliTZCrmJHp
zNfFVmOHKLxP0pWnm9IEwDqwgAsdcKhzE7IdYzYIHcjlKXvvg/KBZmLLIQT399sOmPd/zcw32cn8
mUYoIl5Q5o+aKF/SmMUeF0L70k9Gu2Zqfm0u1wrt1UiuwaWiNWHxGh0MXVAahdyHfCxzu5h1uzqJ
601p8ax14zAp7sQ0jrsiLwvPrgNzI6U2bGroouJgj4A6p016aCDJuh1Cg7duD53kfd0OxYYUen1j
Q6DPTcymdyerjW/MonxM0CmPVHqVQgeKB4cQjUw7HUSu3li0rkjRSTKaBtx7Zf4wY7sPASlo9CfE
Ipnr9H276SMS/tQEAfa00L9yTdfe8VgkWy0a67t6HBAHo6oLtgSGbm1UNAwIaer0mQeh4SZxFHss
75pjxYt4p3fBGlZOFWbAJyEpDBQuamqLPVKU8VCzBuBpR3c8SkGCpVVorQQ5ROp8wAOemlrskyiM
WOn0EfdDB0wf9xWenGscyKqjjMQoYGQgNkCL68IDZokzJZkFJ1t0zd2c55VFEEIrjn/KO5vtcr7G
3qi6NXCEUc7TQb5zQSrSsiasW41RHwCnb5Y17gD5efzA8ToxsZg2Jw6DrssoAgnD8EaDPzmDcajy
4XjdjCqWmLnSbbDwQMnxwh8V6aDlrUXB4yveGkPeTNW0NwUDKjuSXgOGOzdL1/DZyunDbkfmkjkz
B+C565i0kKRdjAjQFE/QbeHtytwpvu+gGvabBR5B5rIoBgVenrampP5oojXOjt0qiFd2teIAIY4E
WS/kQOCTlh6pGIJWKwZcUdCp/xGSRn9uqZBbITW2Zb1hrjw+lCNCxRFgAoTrF4J7fVN3Q9uhycai
yTYg3Cu7lcBVOaATC/MvOHHnvZZNTp/BQhsFTzl3Dq0W3VbttLHafC0oUo4G2hogc8ErB73I57Yc
rWinOVjyrc4tLW0bcGN3fVvP/mtxYeAm+NfCMqyD+B1ezQSB6pgE30IT2M+hl5/tAV7uA4bQAwwU
LuKviyZJaHH1VRYE1O8b+VMLjMi1Jxq5glRrluZJuRjSiaXFAkk0Hk5kxI7T3ptky95maQNr0yYe
uJyncSVPqpw/bF34thn4u6Quh3I1migmBEesbt5Ykm5tkQNibK+k0n4/mpeDmuVugIqAvPwFRwYj
U9XEZk/8ZtAzd9QF0KZMcLTq1a0fN5x7edHqrlNP9AnNtO0L14fRpQjRGtesksENTKuk7iDC6n8C
GDkgHYJuR3gzvGf2YIJUt7bvqKzqo2lrxQtIKNONEQbyGeuW3ooJvpWB03kz0jI6NF0A+pRgFGJH
ApbfBimKba4lwYljRcw8iKqpPoGBKbt1wiDyxvQwNe2xQiOeHXp25qHtfB9CnG6A9J62GcLAy037
NglLdo8rHClJIStPBy/NUwQNyk2h6dWtYXf8kdd2+AtRi73lTlLvqqSfdtVox7u8K2r00+n9RvaI
VVqzjDfoC7F+jYUVu06REJfIVvMYq4ctDexsR7OWvSKvLm+cgFRe0+nTypqpDu/Mv4SyHbw3wE3n
h1eTxdh1dYKjRW5I9TPM5UpgvmZgEexlvaBNKmFA773gxhxXXIPy80jkIesBgPNFk25nMilCUlDg
G8tfLe0+tcVaH7AiHpmFBKHeDUosG5np8ymaSmEMjjQIwtXgAPZlqVuHIn8dq0dNX4OyqboefnPy
wF9iQcDvfm6s6EYoXmQCjyXSbBEIvYAGZQcurj0q4gej7T4lUGRmpgg3QKy8XPd+v8OD5fkFFsY0
IZuJF+5S+G9o6hTAKUQptEyrTV2x2yay9wRuMIHA9lSn3DVSiQ4pW/tCBm66kRPuEa8PrgjR8b3y
a+atd/FrAPgHpBwEebhezqeCRG0bTfAHvpneVIC+BLx0ZfjdoY0XQDiKGKkXyftY/37drspZosEf
rEGIaOY3+LlZrRDcKI2R+MK+JdMxbG7qbsUfqzbtqYn59j65nWVnyIn3AwG1z2tzn8Url//a5xcT
N+GKL6kDNxy179R6//scCyoXf+ZnjkFPfjwvpdGhIY/45I0PjWeG1Lu+AGs/fxFPUNZm49jAgBgO
pl66iC9XfJIqOmIoVIF5Dxqb9hL1ZRSpwzQglFE3bE23jwXbN6MBORFd09zSbj5Anj3D+EDyiQDZ
QFvw+ZSVwpqqfCIEaUTuRdOI46JvunR7fd5Uo0KpfRZNgJwr+D3OrYiQ0Vgir+7HBrgCjSfbvhf5
1zR9+W9mFssTjOU00BFmOgPoSvJErYcB7wojjFYcgMrvolV71vRAvyzSr+fjAf9tbkWxJH4CodWx
BNinNSCeBP60YoInCPj++sBU+w7FcYT/aGNB49fCXhoWwnAk9t1ANn2cuAzu7j9Z+N0SenJ0RKVZ
7TjqxOfd89C8Atz7ke+jvAWeEgf8BYt9ZnMWlzynODl54w08fqiTZCWZp2IvQDBPgIZgoF25YFcC
HWTdtGVt+GNs8pdgcMKtVRT6azZUvVdIM30zuGV6umTypdPG8JiDMG8Dia3AEwLJkSqKq9e81J17
kO3Fr9cnQLVl0HcGFAXeIRYedOdbppo6GvbJZPgRTfexI2xPJ+09CarBTaS4barVootq0+CyxAWF
Xg5otC42DVJC6QjYHzYNGjl2TfuB8GzmcEXjKK6iC2IdW6ApWqsi3IE54NjW9yhd84WqKQORJX6/
ObcELonpheU0LLYC4muDnxRfjdDeSIBtJ3bT9h8gOgbG5Y8tcr48o7BqaeohRhNtIJlxyES6Ml/q
+OnExCIjW/X5MAJSTPzKngRyYEVxr5UkwNxxAmKiUd/xJs8PRTJKlH/RQGrQ4gPUvmDQQIIT4G20
+C3RT1pKwjS00Iorje3ohfIDfh7hEOTqUCZHJWKx5SoodqILduB+Wd/p0WNR3NbVIRb2B5wJ3CAe
INDORNZl3jgnziqVJTQLQsr9jG4gBS/1laWaz+IyvOPI6iBhiTTfRbdoV9ZJWvY194V8sJrXCfyh
8Qc8Oq4PdIzO+HUoF50PoWyAza9rEGQI9kzuumQlzlKOAG4GkQQCiQuGxjGUggyB4H4TfS97voFQ
oWdMK2NQ3eqIQwFxQjkfAcTiVmfllJTgAUDvMTpEn8rQy5Otd91rKk2gKRhvm5nv6Dcc6WSl66CK
EDoE3DeDrSVK5L5jVyQ/Ovntup15Y16s+ImdxY6yZBVGaHLmfpS8RnIb1VtI2qdJv4kH6RqyAfhm
rSauXKITk4vZA9qcFgXcqu/0O7RZmdMu7HbXR6WePVsHvQxunIswBRduDEbDDrtARxkhLgEliehh
6pMvGlvTtlHdNrho/rG1BF8AuZ6MKDlwP9UNaOHF2z5/uT4a1YThbgeZDDI4wGAt1ogYiCAKOmHC
IMnLiqcZzg6h7hUjsxde7oS5+wfVe5BSIWF9fjDrwSozYYMMwehz81OTWyCgBbsAd4k2tdLlffsj
7GR+mAJ9csVohpu4T25Sft9TBtL3PmPBxiwFfwgdDWSopAvYBinPqnSL0UgQXgn6qUZ1ews6UVSP
4hENM6CuaNzAQBYMYYj5Y9St6DhFHaLxcUzj3TiY5rvUQaIcCmfccDYW246W5El2SeeGRFa9axXB
g4OoULZyE4Z7rdlnlt7+jEaZPJIp/h/hVfgW5Ua+5d2QbwpJC9fOxuwWgVTq9lPR78gwda6DC/eg
B0n2/fq8qrYHepdn+jggB5FCOJ9WZIusppCp6SfNje3cIKt2/fuqzYFuPjLXvh20YC6+n3RGP+QM
vihAGqSqNSCHzWNC6811M8phnJiZ/37ijzKjoE3MsQf1ctMyr5MrJ3ZtGPPfT74/kSoNc4Lvc1wK
3QMnj+0HmGYdFGJw94N5h11kQkcNYqyVRCGmSpOvWpy8l3jWukNDV26H+aCcHyQDyA00DCEQR4/l
sonA0IamzzLwpGQ0tI5OC6RNBFzqOIH2IGvs4TYe+tarZM+3f79GyLchlkdizEa16XwOiQ6g0SQt
5ptsJ8vnYA1RrPKqp98n59+3in5ImQWukWi8wz8NRGxk58TefxvFYkNHbGK0mUchzE3+1K5hWVUb
DU9+sNsDzwYSk8UgBuAwgTXEIKbGRbauyV+j8gNHEtgD8C/hTQYE1mIvi6R1+pIMqNtPIXczMmTo
kxs9nUYrO025IOAIBRYK4EKkM84XRJN4dXNAvXwH/KFPNOPxruuD5NsUhuFLWU0foJXCMw5ARqjG
Y48trzpIEAyNGCsc0uCF39P+ywdW/uTzi/1LeaN39oDPG4Zr3JK1MrnKhSG9BBQ3DiVAKYsLjk2j
U3BWcB+IcVYdkrUeJfX30QkGPV0bHJiLjUvMXKJ8BU883hQaYH3hzw9MD7iT//n+wgVDOiTXtQbf
52hNv3eKlQKo8mCcfH6xmRq9IX01XyTdZ3t0ub7P1qhuVBZAwwfnhLgMd+IijsGNXwfThKMn7aM0
9lSm+1bKlTOhWoVTI4tVToKRh5zCiJnflpt0WMm0KscwUy3PsuRghV18HpWqILJNyX1qfyLFXU02
I9v+/TrPLzzQBKO+Dlvnp1qvJZg7e5vjuXxEoFR8ZAQz8z9U6FFkWj5VA1D2AKMpTV/PvTF+jYuH
afhAsDDzHMDLzt3ky9I9NBf4aDDEPNCQ6nassatt31fF4fo8qbwf7vEZXwvCygtgBVJOAs07Dti1
QtD/ayy6B1/bXg/bO8BDvQ/YAtQLuVwUY5CePl8TOozQBgQYzNc6u9qABVfcxEZQ7aesA6SJ0Ig+
Xjd4uc8QRICRDExXaPRG4efcYMYH24DSBgcPGoos0dYyky1SQNeNXJ6VcyMLjzJlAq1mGYwk1V6I
TWivBHVr358HeRLU2bEUNJi/r//qque0fr7+8xX9+PPvB8QBO1nHLC2yLtzMSkxgggsDGmaFzjZ9
qblBZaFgUDd3oqd73MK6C7EeZ2N0+XdtWsNFXe5BWMYus03gnS971cEeprVJbzJfr+SRooDhjrHY
Vbl4Dsrmr/0CwNyQQUGhh0A3ki3cZx+nkJOZGuo39TG2D2txl2rHASgAl4NdfkmBBf2CiImoYP5A
+w2kO7wkNHbOtFZ7vkw4zJD0f80s+8NioYNxc5IIIrWssfYlD4RPeyN/G6Kc+GFMUuD+siY+ToUc
IRMwRK/Xd41qU4LeFj0GcOI4qYujXAstAkkZgCsBMtH5sMnr0ftvFhYhZqd1EXLeeGhEL2N8yMjx
v31+4RqC5p8BJFPiDnKT5Wsc2PNOWr5gTqdo4RcKCVC1PpmArJFok5U7o8aj/cC+QXL8r28K7AbE
ySA84NjXS6iDHIv0/9R92XbcOLLtr9Sqd9bhPJx1uh9I5qTRKcuy5Rcu2ZJBcAAIAiRIfv3dVFV3
S1Re8arO033qdqWSkRgYCETs2DtnPe5KXvQjPOTW9/en6kRlBM9Hlg51RXDlvoUi1EjUPdPxZvZt
p+5AuwrSBnCHxj6pk3oc0VE2xRQYlALprt7adn4eXxUfrzHhVzwj1EEtNTO8vPaD9eiNos2Rjpp+
Mhf3jZv3R3lqRyOdilwkGGrQ473Ai5BI0DrrmPdpMD8ZxVfr42Ay1EfnlgsAMRH3LAOSUsugkIgn
PmlUjkBAs7Kf55BpsdtARgTEthfOYfOSaJELD0q8AeRwKTJIlfNj2hvf0R8UVy401vq1CuYJNwcW
bTS8w1sjH7OMTYyWeZVdQgyGiCxtsh0Lm63OjI/va0wVKqRziIVod+FkzLFx0WIL5QoH7KUojOqP
1zPA1YMcPdw1knY4fF5vKZFbTtNxoz7W4u7nKG7f31EnJmlGLuNMhT4sGD8XUa4CNNYp2ciODnpe
+pQ536N+xcSJTfvKxOLs5nVdEE/DhLc1cAK0K2yhJ1wYruAz9BU7FxfWxQKEioHQPezqY0j7A+Q8
Etf6BJZFVA4Sc1oJc9ZsLfx9NVDoqZp9fTTyDbUxnMR4CKCa6vyNeOfVoBae3wLLr2EpVR87/hOv
VCzRjeuISzqSMx/9O6QCLrIfmxmTF8s+WuMDP7FkoELASzMnM9HbtXRjw4hGBCLrY+BdN3HQrSzZ
qXDu1fMXu25wi5o3qq2Ppth62Rc7vPAEKLf2s/iiyg+Nu/HopUtW7r0nR4UulWcUCKKCxUbEfRUw
RvRVHHN91mwCsfL4k5tjhn3bwGAi7zC/ai9i4MiiTmcXrD4WxmXvT6ix3hYdOB6g3ziQD2OY0CuC
vAwwsSitgYD+ta2WW6IhFYjC6iExAer08m7Fr51wDDhFkWJE+Ikq57IPoG0B1aZDiBcJ7FeWumyR
RTPc+w97Hx+ZkrkMMWtFuYthVGbba4irVce8TworKWk6rR1pp8bx0sS8KV6sSkO9dizAWHsEfWla
6C8QrGhR6nh/HCcuB6/GsVj6UpisFjXGkVWpF8YAEntyi+D6fSunNtjLocy/4sVQRFgPZTa6FVSi
u4SXj3KIUBr5SYudH64szMk39KWthQcwx0g0BoWtcBJo2DE3BuC9EJiJx755yrtxq8LuwSYiJdH4
yajQaPO/G+vCQwQgT4rcwq+Oo6RJiQxeqy6adkfE3i1WnPrJxXPdMAhncQrUw15Pa0XRZWprLN7g
An3sXLVBoq2t56+YOeV9QKT9LzPL2K1GYcVChQAbMbfjqBCxslfQQSe3uocgGIQpz0iP1wOhtpHX
ubAxZ8N3BWKmMfxhr/WHn5ysFzbmz1/sQaeOVKkA7T6yPKVBUqB0B7q2tQPixEgCE5I5uLahqPum
89eRgoPTvKqOPRDRAWSN2XQb5R9OjyGEfmFk4RnA02OaaPCtgOG4KunjYJ/xtUaQE4CY1zYWjoEh
yQ0oFsKRRu384MKMYsRZ0trmwJ5H52FwL9d4mk+9uRgWQMTQkQdPxJJyra0c1paiwT5DxRU0FDw7
U+R8nMpkai/84F6Ze8NMzXzz/gs7vyWL2P6V2UVoVFRGEWQEZiUAnBN2OEquQ2KPse42ykZr3lp4
f2In4iqByHW+4eMEWZwdpReVFpI+5dGuUvgI9AsUU+KvqbWeuLK8srLYJCpsqMxGvzyipGOPh8A9
SP3QRk1KQUQlpx/vT+LJfY/ysQmyPhB8LOt6feC3ghdGeWT2L8v8YvErzVcihzUTi3VimluVx2GC
t9uO/izqjbkm5ndyK7wYxWJlgDaUdRXgxcKVY2+x725xF0HZo+kfPfa1Ks5YthJ5rY1psUjDGPZo
MS2qo8mDTdM8SHlgpl45kU4agVYYcIBztW/JWWFYfT9m4QDv6p2zbNcj3ciCvzOQFzYWA6krKUvV
TfCuVYJOMcVTCFB9fIvhqorbBdhJMJDFaceskoYAe5THIb+pGNh2PuuPY3KQo0dyAp18qA28aR0A
l5oNUbKuPEYGKCgOttjz/job1tBF82QsPQ4wk0iGIE06t06/PoqMkvTA0vTl0esT0e9r8+ZvzNSL
5y+OujJq5tbH+fnD1z6/N/hTqD6MYcNMvTCxiLKoXWtPF2OJ22padFc1Tf+GOMBrE4tAypfQtuC1
Lo+T3JDIip3yoOiaLz7xbsxcwqjQIEP+tlzs+KNVA7UijiwECdhopk14Luy1IsYpK6jEhTPlCNpj
lidb7Xc+yTwpjpY6E9beFYcxX3kBTxwqCNCeqzEOUIvLFt7eyBpoKcgWW7dPHXdfqgr8no/5uHt/
b520E6G4jkajGe61WPjc0GLgDE1MbtTGaozikHbQ7BhjaXx739KpSYPUHYonYFALIRH5+i1Bqb0u
ss5sj4KVaVM8UDQOKWavOMdTgQ6EvP5jZuHzxcDsMFcaA7KaNC8KwDE5qHb6hDibcuz2dR7GWjjx
KL7+78a3cJlja+hpNKb2WCHC0f5V7doxW0vEn5xEUN2BXw2n8hu1qEB4xOcTlqvth7Oe6t00fMna
j8ejuGejXDvrj4KNZuGZXaWa0PVVe+R3pomsyzEDGvT9yTrhMsGliLzunDZAeLHYdoASOdEQYHvr
cjxEXpWiV3MlvlgzsfA3iJacjkYwYdWggifDow2M3/ujOLEaKARHQEfgCANsfrHXJmp3ddjk4jgW
1b6V9ZU9iq0brqWLntPRiwPmlZ3F1qoqG6hG3KiOVVWOZ2iVeWz7ALRxvHYuyoBaB+CX7ARouWAz
ejqLyywIL5UbPDm96R0FMb19k+v+y0TAwloYDKKHwi022g+ejKbowCAOgYvWbPpzd6qrQ+uSp6JD
Um9yjVtfCDeRTsESOYR3tO/hUwP382QWzs4QQbRvIiO7nbhpX4Ykr+5ci9HEl5Eda29Ei95o08Tp
wMITiCyLrdakSLB0UcKiie9zn7VbkTMNgq/Q3Y+1mNAe6w0JAgOyt/3GSVFk4JCroPktL0p5mGrb
THJtuXeRW6kNWEqCW+AdJS41Zve1F6xLMt/vNiRvI3wamdc5GNPPQ6sBsX1oka+RSXy01o66jF00
iqI9ZP6/pHCrDaebnJ9BL608Q0egB5asqLtuucvOykqAHwTaTPEQFEhyDbax60xPbpzW6JKR2aAo
rARoczo33Ly/x044aLyBUYiSFUoHIIN87TYtoQbeiJwfA37fl9dyGmKBW9NaqLxmZuGdhwZk3GVN
+Hw613Wcl5c52nX49v3BPOfRljsZ1xjESkAqzgLbr0cz5oQY2CX8WLtTsM/cEoKEQDIkTLAi9pzB
2E0eNVJbMICAe0Hj0B7qeKC+dab8Vh0LVdO9ozp6UYPLNOlyczoffFVuJkip3KjaKZKhcdyEjibw
jk7XpjZRVcJDOXwZlBftGNVTbAuBlRTNQ6PoU9+xYqeHqNsYJpgfiQhJ0kaeSE0PknvNiGowqkRh
XNU2SyxcmWLL1kc3U2PMWBvGsu7zlbT0PAtvZglhDJwK6NiDJRKfd2MYov+XHWv9vegOkALcdOLC
zfkWXUArYfiJbl+YeGFssSRhVJt2BC3Zozt+l8Z5BkLC0rhjw7zhv/Do2vT4Vrq/ejPYgsWtICtb
4tTGe2l+4aYHm4OrNIN5DYyZs8etrCrTSa8cBietgJIACp4o970B0+iKZ6LSITtOFZrQEqvZlV3s
BSvv6qnzYFajRokPkrlvGkpBB0vsofPYUdYb0FZGYss/rkqM1XphYjFd08RDtwt9dsyDL2V/HwUr
Z/+piQqx49Bu7TroAVmc/XnZSBT6JD969Noddk4yDbu2WCGzOrW/UXgFWgtgH9xiFz4tyisCdRUM
ogmv++k8g+Jpwe8qcjv0a6LU83wsXyVcACHfjWMR3ZyL3e12tsPcMoL7nHPUnKSDeUv0mRx/crWv
ve8r/m3+5W/MgfcCtRAkcN+QL4qJliDYwG6uMtXHvm5s1BOY1+7x25q4GtDHkHtgIpsYy7eDE8rU
CkO9q/Xgg3bKqPaREVoxCPTpNtR1fuY7XbUtvbBKgL2uEiNvkL7Sgd/cCKHGL5Y/kU1RRMGV9AS7
MaW4BSdYCR0f9cMbq+62rmhwy3y/SBEWD4fBQqqUepJBy4OHPO1IpH+2tFAJM0W2G/1MAp3e87ht
JnZb21qu3ZXf7q/5Lo6Ib2YfB5P1Yj2UlmEwOmN+LKfEE7uaXtEuZs7XlXV4swyvrSzekkHngbZb
B1bCxKv3WZS+//y3L/rr5y/eEgmRI04CdN3J6dB/KurDoFdcyco8hQuARcdBViI1RqDNs3BCkSXu
NWSavn14HHNIgcYyc24VX15khSrBvzoQclTQEwdperMb1MpZ9jYMt2ddapxkeNvnNggs1Ys8/dgr
6jZ5Z3zKEf5FwaMwh+37gzgxVSi4o+kWjwdPw7IdxXQzs7QtJwPblQP+lvOo+Bzofd2t3VneuhKM
5IWdRRRuOUbYs9rNPlXGd1xgEiM62hFP/Ygilvhu85WJe+skX5ub9+CLibNDMtgRgTnT+VYXn7J8
N9b3kBAvnHElBHi7m9F6iQvfzBd2gq8nEwI8e2VmfvL8PXqsAnalupUX5u0umE3gYJy7xd8eKz7J
Ha4dZkH2OgmIu1F5sXt/F6xYWMK6prAqZP1sgd6Dh0evHbynJgnXYXRUAeX7tqneUi01GBvQ8E78
bVd6NxCS3xt8TR/47aqHaOZ1sfSIIZCzXByNTeGZ01Qq6xP32T6r1c5om0crExsNgVMhu5V35+So
oBYMIBTw2W/6RqZmGOtRYlS10Z9B5DYOmRmb5s/31+btmzNj14FXBdEZKAmWTSOeI6DgkPvmpzYf
zguhb2TQVjgDp586Qw57mj6H+Vog83Yi57br/9zNF6+PT1gxRQx3ZlE8MRySoHA0oQ3S6EMerWUd
344PtsA3+8xSM9cKX7+qJJCWKYqsOdoA5/vjURhfHQAlQfR3KKIL6+P0ttBoAigXrcbOCYbnJnIn
ignnx6JFttaiV4Va4wF9+zbNJoB0ByUwEsNv+ommCqrjQdkctZh6tMwWxlaxIvywV4CVWZMWyCHc
b5fBWdFSTtG0yY/toSAXmKr3t93JQbx4/PLokTlpBmrg8d7DRcR+vP/0t8cOfvxzrI8OyDnx/3rR
c2oZndlBVIlIBXnQgNcx1EjamGfGBer4K1N1ajtD0RsOGnyYiJkX29lFmoYaOoc1XqCquS9bEisT
mbkiMXB4vz+008ZAdg1sZAAvtMhruZQ5smqr5sjEoaq+eEigkwg0CqKNZbiqUDmHMsuYGb7h39bm
ZXxx0BkIQELDhzUNIrQ8m2JipCq8D8WR+J9FfU9MGff1w/tDPPXKgoNnzuHPi7cscFq5Btucxr3A
ZVBf7Q9tV8eZayRq2NNhV/tr1+y3jnamRPx3Gmd5rxozO5isMcPVEBG7MV4MCFdQL35/UCtGlmeg
Iq3qjAFGcmmeu6Q4aMO6FNm01rj9zFCzXDKEjIgYQHqMy85iNzYlqYlVBewIbkSw5NU03zUjVDI4
9UE3O2SjvrJKHm5EZ94XfVknbuYfzbyoUu30YWwxZhxAHpOnNQs/ozpYpk5HitSA/tF5T7ovQcXX
cDwnhFBxc37xm+f3+cU2s+xaelaNyzlwEDvWGV8jlZ9nwvoa4bLVOn3C2jGO3GEPtpWLIgMx37SW
vT/lkF7+hPm9e/ETxigrJS0wbeZ0bxhnTkZWIrk1AwuP5/XIm+bzGLs7L4hFufL4U/vrZa5m4RfQ
QFarBgneIxcs9abLpr7pYOf9TXxyDC/yUfPnLyapLUK0YpgwUtTJ6Cf5WqvE2iAWe5fyhstqHoQb
JsWUjnVi/6X38F8/h/8mT/zTn2+C/Of/4N8/0RLSUpKrxT//+f2JtZT9z/ydf//N62/885L+bLnk
v9Tyr159CQ/+y3D6oB5e/WPDFFXjsXtqx5sn2VXq2QB+4vyX/68f/vb0/JTbsXn6x+8/ecfU/DRC
Ofv9r48Oj//4HS1hL5Zxfv5fH1491PjeGW8fH95+4elBqn/87kR/oFwFMipIW4FUC7XG33/TT8+f
uH/MEZob4FYAqAk4y37/jfFW5fiS8wfCG6gfoTAJuUMkDH7/TfJu/siO/sAh6MwVMFz5EE46v/9r
4K/W5j9r9Rvr6k+QnFYS3/Zg5MUBhA1t4u4z20cpCiROyybRfqCRknankijvrb1n191FMXEbfKyi
jYK9atE2lGhiFgdXlvm0NYI6rTxjfOZGVOdkCvRBWs6drm1x0DQcjrZQ9x2nqdMY+or1dPxigGD/
FtnbCHwQ3aB3jVMMWzWZ08WAjCWNZaM+IX8pLqVX+/LM0RYYtapB4lfYhl+326hxaucsoCUwTGEJ
WmI3RlmKVolvtvKyM/1OdQkSg4jhweOTlU+VB3jNQxZKV4ZQGAKINo5IHkJ208xHshmHzJZAdhQ4
68KUo0A2xGPgyiqhJhAfjnaDcy16X5w3QR6ComVE4aMuQKnuZJ7NYrOt6yzlhHhXVav1IeTMdmMa
ldCuUBO7pHhujTqOQ7sNK6mlkF5QevKvoGuQ24k5tMKGGx589wZ86w0Cp8IM+ZFkIz1INbjkTE8U
YXU85ZXSYSoCSg6t00S3juwykKeWmCeXJU6Ri3OvrPvYsIz6XtTDEFxUomFXQgxhWhI59deD1BBz
GhVQt2ZtFZduVAzdVRU1eK5W6MVxPBZ5DziEWoxhlvu4NcE2XJ/5k9EBKKcKG5Q1G0q6bqiSCgQg
RbCVRpb5actM+rWzRO6f+51Vm15amFAgOKOdbxlpQS0h09zIva/U8YcpbcDcB1Z6EoKf1pgEcc4r
P+NNwr2obxOnlHLaIK4sg3ioxvmSZLf2EJeyIsDX675E6bxEOxvw9twx7ksdtRMKf2YIvhKagU1W
S7CEbkHx7YmN6hpw5+ZgRk0mPVot6Oy82oDsEJo8Y+CRqzIZjOmnsot2TIdhsryEZa55P2iPkk0d
lNT8bLfVSFBcc7M7FfbkAR0y4wTsbQTleI+CQDHmRV5+7oj2APILx8pFljPgZoKab8eT3CxCGwwo
vDsP/UFjkbouuPbcpoLGFoRyriUJ0EvmGh4A9xbIoEQK7Cg9ZDp0f4ENqfahQ52F59kIdrkYJD5Z
n7jgNik2zHCDC8NobG8m24n21SzHjLqVnm7qKTBMCAi4BBylgxtdlpifKa6mih3K1qFia0+F28YV
Kum3rdfmArwyZfcDzaOqSLEFgsc8kF0E5frB/Aa8+fjFaZCQSxpn5Cwxm7q87RgqczGH+KQRu4LX
5YXNepNfdiNogHce50aOBoKMsXPSllLFwuDiqQNrYrbp3brIEyVMFLqcmii29xCIX7o9kYciDKtz
C7Qh1tZoOreAJIfbT+lQjr15QUJTgT23ZWKeFR8ae1PetvbGRQasQvcFEB4gJ46MOpVhs7NKu74z
Wg/kSlPQA84+lVF9ayqwZ/hd6F75JpNlgv4AuqWMIXVWUB9gTD/PW5GAxrILjmD2GKrtEDjNXdAS
+dRFLHK23mQM32hblzfQTAPRezs41h4UZQHKhrwfEA/iQcFWBMFw7bUF2/eemVuQFIEK5Mbu/Ayt
v2DDAIf/lA2y3Dr2hT34JSCiyDvXyg+3I2S5YrMPwHH7fCh96GD+v566r07q6+aJfVbt05O6fGj+
fzif51Lqf/3rGHxzPp8/TA9lLtXijJ6/9OcZHQZ/4B6EmgXkS5CmeT6J/zyjXf+PWUjKApto+K/T
+68z2vP+QKoKjXq4u/k4OGdu3r/OaNf8Az0hICxEyhdAD6QjPnJGz4Hxf+4bSFBDeBUFKahLQdwF
Nbz58xcxIUObcKdUP205aXM/Dgecb1bjOYANuoZ9rjxwQLlUozfpxST9FSu8jA1ex4p/2Z1/PES7
wJduLu4MNNci0yCf2ko/62OQWWbb1p2ava2rjzHd/GlqRiqi5fGZKWiRTqinvJg6ZY7bvtHBWeV0
d5GCoLs9gSiK2cYK3u/19fcvaxayCXOOEVC5OSR6MaFaQJGlUMOIWKYPt2VgkbQ3Kz8VkaLbRoPy
kVBhJbXPP78/o/OMLVYSAEn0+QHgYyOPuoy+NYgWC25gJUFHH+fSN391fj1uKOg6N7KSH2NseB7o
nAS0HSCKgJpasrni9PLzrOymLTSw6wE4D6DD4eKn/oiwp4+2bl2ptYzG6xsMMlkz8BDgWQSncxl1
Wd40WhdRTRvoLep2PoTQVA614GJN6mi5N2ElADUb4AEglzHdJfgodyXy0b4ethCSYQgC0BP4tWga
UMhrdzIP7y/bKWNOBOZzGMJ9f7lfVG41Tgb+wa2ZNXSHTqwvxJ6CrUPt+/cNnZg7FOnRQQnF7QBU
hIv9gbCYMRrUw9aIguuy8dqdyKNh/zeMgKsVHgV1VziU17sfew1kBAgyt5nj/gQn24AYPgtXIAen
pgxdNpgt+Cvw8yyMOHlW+QSdUlsr9PtdM003FOWii4rQtYaeOb384p2y51cJmw54cICcXDir18Px
7VGHhldV5+YGcfmKC1w8HHiW+cYGds65O3/OeL5+uJ6p8axZWDYPJunGEzWz9sbxC0sdOWDidD8o
uwnQF5Ohhx26v31zxysjG27eX7LFCTD/DNzNHCQ+UR3BNly4R8OQTjgNFoSboPEwfQuB5wjjnNqS
gzayDJt9ALrF70Pf5P7Htv6zZZTz0BeIiUBhd+EqvWl0qnZCGT6jYbUbKfO2YxGOSYvNdfvxQcJt
4PwFT5htLesIbt4zh0VmCUicEXwxiGx/wsN1B/AaTrsJ99KbUoTdh8AYKGjNDd14pdHBiWoCzp7X
C5wVtkmDvq22HIThbAPuQPW1j8rmwHw1tOgYtUHFKHruPH1wsDZyCtD9wrUf6/mGcyizTc5KxNJb
EhH12fADcehyxu5lpcUO2VmOWmHlfn3f6MK9gC8HRCDgmkW1GyxpiCVeD9bV0FtmkVVvxWiFR61C
XaWOhkb5yluzePn/tIP4Bx0aePMRBL22k9Ms0lIa9dbsSHbplb0LJYfAO+ZkXMPULd8M1GlALDBL
FmEusUMXMYqbV/5Qks465CpR3+lKFRrBwOLInkVkbXiWZ1og1GiihUt2Ohdieo4NEguVAzJljhM7
66FNTVNdGQjUi7JvVBy1kKtMA6iXlGnFQt3FcLBgoNcWAcFFJQ0Ea6jeG18CZIqjeChI9M1VHlLu
fS5xjeh4wPMYN7mgTWsQaMLVcBHcAx3WARHGR4hMh8PwZE2OtFIAN+ldwxwVJI3B6n2hWUASicvd
WTe10rus7MkIj8SuUfFzqRPuasPXXwMSINUCLvn8hpWR/62UnnGfgWjpyiqU9zMYveDR7IG7Qw9Z
56SBVME9LT2i4sp0RJSUZPLaGH+F81ZLagK5kiuOK5nbyX0wdNaUKghDRolJbIUvSSO6ypF8Qnvi
WOpr3NZcZxt0BXoJ5UgmkpYD5XuHFNTZOJaiMnWRuYHcAW0KKzbKCNjWXnb2ZggFdG88i2D+Eb4P
7p7hDUUpPTLGH04+2t9y3H+jeGRWDam6uqRj4hJbnBXw7eMms5SnEr/reLMF+ldBeFET9g0ZAwDV
MsOsjijQQpYRIZ9zTjwB4buq8KZsnynoOkAKQU8qaeeEPWozfdXtS6CNSIxAh7dprwN5m5UV3leK
Sl8ajfmAy3YLXb3EK/1i2Gf4wIxlpKJd5UBHBQEKUMYBMVAlE74yyq2uwuYRFMrTtUcn0946Y+uo
g1E21WVDDQgxodylP40V1JmRiCu5uujoBCKdmdbSi/XYgsvbDTvrcaI+ByqXsep+GG3nO4hstYrD
HGCqhGA9AojnsFwmRCHnlAro8tVJNoA687L0aoqSWtBrEZPQ6fnWz5Vzg4xLS7fuNLBfEXq7AAPN
QsaSvC/VfRZQbh8CTpriU1uYw7lwq8jYoWSLYM/2hvoeUZ/l7LhFIQBUcxxi+4q4QiejzmsWu77E
LwT3UbsZnS6HHoQxZcEOSjkhBEc6EEs5asq9DS/BOpW2XBjofqaePUDsXXQ/HShTmeCfGnuWDE5v
nzcosgfbxupKK2FdZx7xcwo/bk0Jotos6xzkfqSwIHzkT5EZt6JpSEJ006BBIvCxP9GTxRLwS47f
I2IjwWiTAIKZboa86gUavlWzM6govI0xGObOtMdAprXlSb6B6C/0lZyKqOwQIF+nYhucb+RodDxz
0xEd92eYibHYgE9qOM+GNuJJBh0HkYS5V32xssjLE4NJk51l1ogtN3Vg70kmXihjE0DEBD4FGvPj
LhMUfO65BgkaUklRC6yckgKKxpqRDOE9qNRqoN8C0oMkryGAsJuK/GjbXntpLSrP3VKAt+1EVI7O
d/XgK3YbubwLQS9bqnDjTn0GdLUKLZ0it1KbcV4F+ptmYwC8mpN3Xy0xtd4X7TXBHaXEJNvSKcdH
I1KeDbZ8CEEdJDJkMm7Cgct4gr7V2SDAJ5YUkvv3WT1k6kDMqiUJR5Pl1woOrkx7Q+pHUG8zAJi8
yjegRekMELgMamhOBaIDLY1urOo6ryDUBFWqafoKdSjjAgIK7bjxmI0MbRMxwmOE/sTdarPmwPT5
otq1YNDIN17PR/CC+oZLkEnOu1+6HwwrsSgtr6A8VzdbT1bTUyMY/sy1O++usWoLCWXOsA8a6Rgq
DQKVP/RRzm965GLx5SpDz1DFS2qflz4Dfz6vAwpUtOuDJFk1fBh2jQ8OogPJ0MW0GUqKLC3QHnBU
Ppjsuhj5paY+k9Uo9nU4WNnGwG0XYl1I/FdJCXbLg9LP+03WgNK6k+IHgkY4O7WLzAWKF51LXVrl
dWZv7BxIKR/p6599OYAIZQRxVCrMojcSMZWVhHiXqxycVcp76kzfCC6I52H7o7QToVFAgNhlZv9p
+g0WJMd/HxnNk7DtHT+pdOfTDaH9AOEjnAb+3hLgfwZcsrCwQUA+fWta2F2p23TWZ78q7O9jL+7r
wLA+NwSyQb6qh00F8oc88TplpNSL2KUBZNyP2nUecVPQCaigzWvAQEkMhHqzc6aqzGOO+GLjE3Hj
cPielFdm3kE2Mmzun5MfCasyI4uDItSY0VJGKB4gqorZOIjzCvXYZhfVspvioe7PMqewLjoEY/AK
fNN50QMz7GtUG6INq+tHZrA+DjknMZb60evk9Fnb5S9gXLc4wfYODT+jB4Jvy9H8NrYkzc3yGxq6
9m5j33iE88QUUqLRH0ojTgBdlnzyvrhhVcaQt4MulCEuRN6O52PpGHsORrYYZNlWEngGNGq0OnOV
mWMIwQ7yFDyp+rq9QItLe+coladuWX/ygoFswgLVjVK2PGl6ir4Lj9tJG9QFtIGYPCtGrE/HCDKn
03iw2jq/zuugv9Bjg6YGmcPrJbJoGeTaPLzwLERG1hFW8+jLuhs2Rdjy29bsxVkdjDOsH3c7UGFW
407OmXwNyp+fEmWhCWPHHosFEfbniWbqxq0dRLFoJLml1ixKOTVIRBUYyK7rtbmzIlZcu4JMd660
vkdozrlwkMe+HvDmAPg8WfQbaYgOUBYPq2sRZsRANKVrmmil3Efh10hcoI01M2/bSOZICoPnMvqi
+/Eh85wD2EdvUPyZ4rKHfILhyTjP7c8qNHlSysG+YU3pDTFF6vng905wE1Dt/Op66afEIePGlDli
D2qm04AjCZUa3iVA8M0SLa3Z/sgQyBaJtNF7noTlYKpk6ltz45UOyxKG/0EOO9P2d0c65gW3jQLs
+pFd70UgIXHPtfwUAhWYBqMSV4Y/OT+KzJj0HTh9tbMBh1hLNhm02oqkMcX4NNlyOBuH6Yl7Qbfh
2lCXGe7/aQ81rq89MeljhYz7k+xDlQpeIqrocn43AFt0HEIkQ+ZXBNutMH19BhxBw2LROvZ9Y/bd
IdKu+Ssk9PsQMQc87Q77PKpxj9io2lioHf0yShT+eJSJZCytb3ko2q9IgwPU0KkzS5hEx6UmHdwT
uD+vdMkOhYjCJBjRByqUplMcdqhHaSBl9oDw/OoHbsZizIArGQp7U6pg2sysZim0/ZCN77Q93qJ+
0qQlc8jGcR29o0IVKJzk41MBHN2nsJmMGCUwG4YtduNTqICb03VoTFURl2g/OANJP4p3BB1PTzIf
Gc5QbqCS1hhV96CzquoTp+V6Q6AHCWXFWm1Hv482GtJyKbUdkJCheu/a1N4Uuq42Y9Z6NA2DqTyg
g8LJk8EbmrPs/7B3Jst149qafpea8wTYk1M2e6uXbNmW7QnDncAO7AE2T1/frnPvrbyqysgojWuW
GbYpiiSAtf5uHYolaw/badQuMKEO4qzRhT8xIEY4PyEfAojT7Uuhg+YZbp15jXKI95tRrF4SF0Lm
21p039xG258WBDJ3UY3NdG828ul1534i3rb6KGrHkPjXRAWDwRfbNJfS9rE6ZnibfuGjUtHa3Hmc
ZUk4DfpmmJ3yPLnemgWHJlF9d9lS/IUlt9e2f2VZxW1jaZVHeOVTfmfE9gfUVIWvnWJladJ4DlVq
T91O56F0dyPkPD9SAU7oxdWcFoMf8OJUYN1SWVtzumvmh9SeMl+8Yd5c3MvVOGI1a8tzMYzbtwpj
RhLtRGHlquU0Px2HIx9BWckBNS4jb0haMROmpn5n16DAu1l5S6cytksrpQJktpW7h6fFAJomU9cy
vXk9nLJN/cAqDuZxrCUNxSqdD7VPNX5VV9r/pezeVLfwsJF77QYco/cFmfmLTMxo1jtXRcGRQXT2
lCt25+bAsuOcR2NP8RE1HHVVb9mfvNLqziqiqqX7wp+VNl51EMdpi0OdjmpkLHKifGcf2NjGvuR3
0HVQL4+aXZ/CVQWduF7jUV+PAXMD0ziayk/BMvb6wyi84TGarT/DAC2676Odu3Ms0ln71snFvcht
yOVzTIHzZ+xjrc5j64QfL2ILvHizeFy9+ptGCJlNW/NYWXpMg6q0OZypyZARR5eAnCqg1ZyiAa9K
sdY6q2sO5ERqqq1kl/H27Wi0t2Ridrvztu7NaeOQbdN9mrrERAOc9kj32lWWlaHuZqMNgDtKaYfX
XWnfd0f9gmPNuyllkY4dc3oDip6bthzC+1CM8s4waPk5sMqoO3vHoVPVqvKKKDv3ZBqIOqbcD1W6
tFU1Pw3tPtxV2msYjTsxmUhNUZCTijx6p0kwNq2IA/7cm4MHf8O7bOEaMRYl3VHLi9WtkvKJdmrA
xTLNCeDMeGVtvJZErG39SLzoyzTM/dkNd/vXaKv9i+82JS2JQ2vkW9WSKDXsty77U5iBAg0nnsAX
OAAxZq60ozDpYB6gFONGecl6GQuJp9GL6R4Hv7umJAzP7oRtNOn9Hka4Lu+Q6vxyDhlfL05873W7
ciCtjWySrq/MVVhZL90+LJ8RSpqHqIjEU6nmLp/7xoWL3X4G26geB9tXj2SNbL/5sr6As03smXbZ
M6E1LO/MGgc3anTPkSjNR1iL63CtrCrde8mzhXQW1zZm9bTq+m+lXC/nptjOdhsxcaO07eNDEQIu
JY57CEa2RjG9NoNAPDbFtOuU80LxUH1aWt1ZyRSApSeltTCoqZ6Kdj3H8yY/RSqI9WVhy4dWFg1f
LGX9d07Gkh+6DFnEXkolpSgwQoPDx5aPm+iK62gKxq/rMIoyrTcS/62WsOBkdRYnRYFTPMvCM3dz
FBSpiEMVBvlgV9td6fo6D0xjfba7XcD7iyKqUqPUlK1afPX4/+e2D6YtXVvzY5/tz+BL3kk2qCb3
AmUoniuTVd1kE3pDHXmKwvauMsVIaW4Kass+3MZE0G0nsC7ik7WM65/KVNWVVMPL7OvVSiOrsGq4
LsNB2oQu/4ia488QT2zsbtns8/2ktmH7LKap/V36Q3ECBe6+yXDyXhYZu6heFrfKSR+NfobbXuTd
FExc5liEvSTD5O8M3xEjb7hT4rFw2ZNhjPs/QS2rZLCldR+EVoT0wkjrw9heegbj6P0baaGKKpwi
4qFQcWHOoGqdytW6+5+r0pppJ6juvotIelmt9vaPM48N6sdo/7L6Rjy79hAmGrhozXt/QW4Q9FUL
We2g4ReW3QYstC56JKStK5NhcW+L0tXFqSyPKeZenbBLdKT5o/qwGM9s6SKNjzKk+ORxOEkxLzuR
4Ch24lyVvP1UVYJBwe7ibCfPP1wna4zB1rrrYPmicXfIBGdvcDPPYfDilfi401KPgWHHjvSUz/iL
eZ9y67rMHAiDwm1a5IkPpF2zuFXq3gkaYSWDs3RNOvW6+qFdKsq0Gqb+Mpkl2OCEHFtQPNl2nWHx
2E222of4Vc1s6lm8DQFanRUMJWkrrT7VsWgpQgfh6GwjtubIgnW3GDPrW9LOwzGaP65b3U6pMy8K
P/dgHJWSxGG/WqhqmBU3L7ZM/DlEnjBuRYnLvGlFnXSbqWfqO+qvbBy9/gye0AwcBXUgcmJYh9cC
/hYUjaAtBuoANt33kKR39b4HOq3rkF09Mrt5it2jsXGUzzaZ6Ch4Ej/WpSHNYaKVoJbblrt4k9t0
1cEMHylIL92gU9OclIXxPpkWdQ3i1PFw08nU7Hu7p4+voDVmyeaV+O6WN95lfeFv5hQ2pc9zNb58
HDnAj3O/CV6wsraSyh1dWFIz0bmE+EAKArYUtpiVvb3QqTfvfCYsLZddxdtld70qTZ7xUYPBUD3a
/l2/qikGhAr1B8lRZYHCbDR4HlvtRphPiDJnb9rQuh3bPazzcFoYtzuV/fSpbZmIkQQbuR0J4oz4
p7EBbhPtEQgKalCRLei65J9ncR8Mj6IWHJr9ULMjBW58kahXQBUZjkKvpMQy6jtZkSMbKM5Lk25G
+6/uIP2vY+xJJCVDXFs5MU0mTALmu/up64od9dQ02Ik3u+NjeISHShtby59cMXhF2kWpWZhZfvOd
JXqd3e0IEqG67eTi1ffSOoi9/bzHZDAn046RLungHB0yzJ1xyPtgBbGVAuQtnYsmrk6xDt2ve9VI
Nx0CiyCDYOwmasTdwtOI4Qy8oRF6v/OX0V4uCBioRjEc0uTAWuZR7vsWpVYUbyqrYstC74UkE7Ta
V4jDJqoiln1njbRqM7Ex150epQ/c13ofSoYgu9eBHbQo0k3ZoVmpRY0fdhx0YhNcFT6Ffu1OqQWy
1eb10sNIXXKRGWJ+Mbtg/wj272FY+Z/5nePnKtobSizHlUwwr+Jpuum04deKuEcOznBovNtxVc12
3TaL91WMJV09VmbnB0b0yMraMDBRNh/Cera3KGqS3orlkRpdhsvj5PckNNjs8s+zPfZdNjOLQf7a
HeqWh4L4ivV+NA0tPmA009Wq7tjLC4Q9BYDyW+zfRbq23bQWmGP2xLbajiLfZpDsueyH6l77Sjz4
Xll718ewWIP3SplqzVEqqtqfSTsrttAen2QTyLa6jWd7URyaaDvXPhdmLqo2MYiv1XJVNTzXID38
kIElV33vtx071ND2O7q0vuyfIk5jxhuAutNOM8TqSB3Rga20cDpBvsdHI64jHSHH6FyKe3KpyNrP
hkm4jH3oZ6VeBLlzSLNsGvSzbEYTpjre2iKDMZztNADVGxgdRmBT1jSjpuRmt05RbGIhTqYaw+zN
bOh/mczbyQsQfoR1casa6tccE7ncvpphtI9rB/NkDe5Ir5mVWwg+7VhrXeaAuAYzwVQMU5x5ngnO
pbu6/cvi1SsFSEVvzfdfEw1TuqIvv03+Wh638O66zcfBHvofHCTavXWavv9tbDnWwCoVjdq+WnAu
AML+dHJnSX+/DZS15yaYoy6vpsaVL4AHU/HQ6EhR7fZ7vOWdK0Yr82l8EOY30PjgBEaOfxpvHqxz
OEWdnw+bcuNvdYts7KoZbULsdt8jV7HhN8KD3NX6pa7BR1I0d95A/aSLKrMswhhurX0/3BujCi+e
k/DSbkFzXKJvIllEC+CV731y/aG9POx2+7OgBfs4eBOZPKhitXVXtMX24uzT4t2uRovqXNhbF995
NcgNu1oZ3ljEQoQ5wSOhSUkYDoIn3fTyI6hvxX5cbrNlncRQOD2HZSRjvim9duR/9ESQMGF7Xb8W
nSXknecbTz95gAoNesbC2lPX8vwmGbpg/+H6c1QlfEoiADNDIJBjnwhf6xVORyWAG7E4UUlchndp
EzCMjO9E3OipGMMPYxA2I+d/Q4292gFkuFjqBTTU7SIrB82uurQt5KauhqXzllOxKWbareG4vVJ3
Vx6HTKHjD9W6udv3qpNDkcvBFhvmiKPr84bhXoQsjw39fCqQEbe/HVm0O5XO7sY5IKY1s8OWZk8s
AxGWQp+Xz9FB/ZRF9n7sdBLrNKWlOw7lH4Q/bpVYvTs/x0W5e4m3h/bz4TV9yFy73no+5G73574L
zJYuPta2s3OocEnHcEMcafdC4j/yx7q6DtalyYrOicfb2T4OL5nF4TJjc/CeWyTfTWoLpX/HEnXR
7QFxViV7PVpPg2tWDmClgmePbviH75R9fb+Xh3x1RWesxG/kYH0scKt+tLrL1MF9meP42+66xfbU
wQE977EzBjdDFIzHLca8QV6ZnSbyTlul15zaRfTxGS8nJmrmOjCCMZ/aOvIfx6ZqnzcZEro/u7tY
qCun8kt8wYTophefFr3QvwHJaMGPqTyi8zaBkJwKW9vdQ1Hilk8NXxoTwtvDU6eyO3yycfi6Hw+m
Zz5QiCl65TmaujMC5IjZw2IP1js91BzxSIX8b5VbWQSJSnrZHFcn7WdEL8uaxD74i9pF36qe0zXB
zipJ+pmI8D9t0iuf5RhzNMcdicG7tSjg8dHyeo4DytO8G2XzmUGq2HA255ioUrSwgH27sgXOsQGf
G0Rnvwe5zXsqS1FUqY82q+ozj8yK7pY9tXEeaIvhRARY7cJCtxF6Lpt6FTIWZRYthDTxWR6de5oc
gsezGerXvm5IPmpPvh7UQORlA6GU8NeVuRqOllsNBhke/p3b1VT99WJQhDaWMCBL/ViXp7Cqxv65
03a75lPBnBFAAlKb0j5ekTWPTie/YhDqGhhNOOok5lM1t32n6LMZTrN4SeP4TUtfri+y9dmvv8fb
MdjZNHbxd6U0xYsgOK3MlwmihPqsdFXLoiuq9UHaAfFErIZS3JIkC8jme0fwh8wXAlB6/r/OCjHp
5b5Z9EUgfrijyEUZqptlhzHNXOFuPz111LfQeMQqoWQVt6r2Bpb8uo3fRNCHdNAG4Jq6cC0/24LF
+RCX0NZZw3Fy5pVA2xR8tEFOcFAXZrE1H1fV0gYw+UXv72k5HrGVa6VCeTfxi1Beu95ck7huGHIJ
nzCUN+Pmu+p89AUJOvVuB8t5M5JkX4BlYP9VDLTQM2fimmirl9+dVcH/QnqAswP3AKRAcCKXNro9
PvdlO4qbuPai9cYr6ECvjyikPJT9Mky59C0d5XNUDvVNOcuLGrMGH/WCHrhvE4iMrwSBm0deLmKA
c/LW2U5MV4mrtV27P2J2kBmW6CwP6qSyZgDmMGwFR2/dX62+pESeiNu5K2igKVF2zRszUbT3V351
makz+lTZpx7mdr7EFlOBF523N3nbxuQ7ssmJr8VY9OjSm+6QNwqi++cey63J+9jvQbTm5VKAAcOo
vBqIQLnH5yiGE9LSg2KUs/ejE6xdlKiV0i2z9rELzmR8lDG2BjZzTv/BXZ9aJpI2iTD1aH+bKd0+
TZrjyBWFFV8FzF9oyLIqW4sT6/D7bKkbtXycqHAgzApl/Tn2oCPOj1u6brvR+UJR0vhZy7Gusq0m
g97rnb3JeNaXjvRo2Bx2u/J0ujBhbM+jBj38ld6Mt2dttdnqGpi+By2M7Kqcrxq+t5cQ7n1Pamzd
Q44Gx2w4RdslSEh+RqpfhaEDwR90zlplVeAf0+lYA7/9sS5BsXzw0aXfFSQeDXfaJTArPVzkNOjX
nWq7BUHyv3fNZi/Z0rhjcT0OHhzCuIrYnBwG3QXPfj3Fj9rxzZq3jjd/jJp616A57eCDgw24ECAa
BxfeOlg/NbbY13MpFt+/mSwvKq4sxIHxlR5XbpHyZi8TqicsyJoOmtRb+1iHx2asam5a0so/mFbt
WxY3q0WZVwjyn6pCqyHHB2mDue5+1KeHJB+1bpnSdA51MY/fh7FBlZGqDkgirz0Qna8IAubvW2lC
nfIcoevrsA/G/NBjeN8UtfdLjrL+dPD2GK3Y7I7l3fkBaza35zB82Ft59Ekc7D2QLqU0WhmGDOlz
ZYACr/uGFl9n2gcCyt19XXuOPxH+HCOvqSFKW9LMt414Kcq0uv8hLQ8ZbHcZJZTu7aDrs+EkHW+c
1gIXP0ZUkTeHLD3xHfflbN9hLtE+8cZR4TJzYtjH+Ut4OKDEd4h9tg1WslDyS1gqKpEkXuVGLnId
mZnZVaGiAbOdSq235bGrODFbq/RJh8E4Xw9b75ibraHPy0N9lOtVwJlGQs/ceM6fAlfokK2l2zCo
17R2jWsHPC4lS7v+5bYrzCiDnn00xFswBbcrxdrvxl/bKSPmnEakHSc//KCP6vCfw3ldGWMVTOSB
wgs0fwwCCRc+gkbsprn8NDxY7m8YTkCYaR3X8QqNih7OoFmTTgNK9IBYG3+9mbbJ0R9Xx2zf4P7K
NidtoeiT2ZgRDF+U3uvcNJb1wJJqP8+bEZ9LP1i/hwyafVpovihrjR5+omWq22R1w2lNV99XH4xL
PZAF3rhCEITHUGbhAD6RFAXcWVI59vYaTHUhcX6IEBuH9J017zYI8fuahp2/2LcFZ9Rie98pwwAc
eh/a9Q6sk8IJsQ1RZyxm9dXZLf7Tgr1EEz1FLmQUfqQSLmIatUib1qmr3OaBB3d7aNXRqUcUNt2j
jiwnulp3chJssICj7lYZRqXG8SzTUemZ/W9sjvGEnK/WZ4uxlG0+APt/HTfXmbMZ69KSRitipDSw
CE2ipg7ZhveSM+JKSNnQ0PoBB11Vjlt8h5w6sDPZdK19RdFcfAVpmKkKGss+8gA94W8GXFgQpmvQ
0xtPhcjdRs3VKUDV9WNW9rgz03WncLasTkwOsdn+uF+1sXaO27nsmyUPo4VywgqmHpZ0N0re7Y6j
0JJ5hPvcHi12bcRHDCuUYOwqE57xPsZkuMWp8uLulrdfxyQmSc7tpliX31Uzd1Pa29S0BLZ0jBlr
q3hQKEd7VBZdBT6YVoYqPD3aUXHXVHNgWAfv6bb2bOpecv5wfI2af31dHqb2z1YHm5m2jh4eg4X5
VSmhbk7E5ZsWx0u9mjrx1mYMU2uKIPQZFTrerWVskS4XteWvKJyJtztIhHoJ550qf2rnYoGlhtZM
66l27mU5Wr/I/Bw/I4rAc0VkXvtqe2hlTssYgdStm88rm/19fyjLLnYeUeACRHNb1blamrBJkATM
VeL4zPDeDBVg1nX9+l2DRzhpROX0cRnW1k/6MBolyLrrDKkP39omLg3Pk5Fd8LBAXn7hM0YVs9Zr
TyMot1EmI9wsOY9qgsXzMEhi93KWmK19WWmxg757cuOFKVdTG11KmhbNYDIGwnwt6P77xIpRR1wI
0/mxNHrZUIc1fGDOwvyvKvD2X8J3/A+h27jfRr+Fr6mtguInBmR9bI6N4SxSdj+ANMPrZtXbTjhy
5P9YA+IrGTKPHsXvF++OzFlNZiUhmh/FFrblYzeMFtihZnFlhHb4vywPuU02RUdFyylV8MtXe289
TbG72EmDEdNh1kMRvEaqDhi046r51KKPQgJ1mJ4ybHeq+2CrQOpntoaYBtKyixtd6Wb8HszuBJpe
MI4FWrTZ16TuZ6hz1RTzmtiEeMEeH5YIHxmpwTEuZ+6R8YsFeQuqR0RwB3MSHpndzAQBD003sVY9
g7VbloN/HzW+J5CmhJR3iIopMrCrVa8OS9gk7IAu5kNVLMMJVVdkXU+9Q8APkyyAZ5T0wJO8dhdX
Ne23SQcFtHXvb5BABslejC86dO6I0I3X0x6XzlOvbPEa280Ss6HuNW9Kzv2973kHO8GxHa++aprP
Fhpmk9TA+r85zjRyCgsHQ7J463rki38wFh2tYz190vgNkHzOvnR/T15bj3fHBYJ+rapaVL/GaKwa
oijLZkoXr9+atFVx9RN+lHhKvep+u+4lFTCDaQ3SqzLe9vsLRrNkSq/1/YjqiVF1teirz44OSqqD
ufSPcziU0vmFvMDoHEfmfrxwxT04dQLnfFb0IbAnzIjBebl26HL6nilHfaUXdeqqI/Izq20XPOOL
mnfvit8DMND4Q9Rfq5iIuVzNBZi+8iWtRuJU00gwKwJnFGqzV9REP0wlCwKADwIO2oZpOb4AvEen
UAQvQ1Ao/xvekjG6s7oWLlaMDZXkhgojcRy8fKmyd9VcOxIR46cIHvF+K5epz7a5b5mbN7MRXs1j
G1FBmcnBBypJqIrcEE1CA9LTP/hdu0x8RyFwrxccgB71UJQWOZsdUizH7NX4Uk5Ogfhp3cGnByBf
kDTGiEvqve9jGx7HlYmlmL4YgSnykQIHf1TNQaZ+1Yfn9zdqsrkvqyWFrbrfWwz3VUoaxDYUNGZ9
dGS+NBJ+s2kHJ49o2SPCPPtaXqHS6ztmfEe43uER9r7ITEG6yb2tFzSDVEoRVpohEIyNWONIyAib
shVqdLBlJzkjG9+w7Z3g6WovZUrqXvkUEVbXI7JAgzX/Kr2xXm4G95ixPjPxtlkTOW3dL0oRM52m
za+/jVuNy0APBzzCxvfxSRmkItkCBQVib23TD3F0sn2yeSdhviLWUbexVVYKJdy6gv4H3iY/7P06
rV8rDMz6nnjYXl8h9murvFuPApkpsl/hnPdG+ARqSvd15iNWJKH6xZbJ3mkvpKQh1oV3NsPxCI7D
ib3KGtuPAyuxTh0ktWu2Ha7v3wnO7Be+3m0644v2/rSBqopbeybHL5f73O33dUu/d13UwYQOwq+D
iBWFpCatV6I3kt2jyfyhSGHxssPFGpOWyJ9LwRkiIP0tNXB8VIYhxw+YPIuaprZYXhCyTQhU6wY6
nGzkSl4VjopAZS3eLkdHrfRPX+N0Rbp0DKQbKsJ+LzhHZ246WG9SVnGchfPV4Qy+RQFsqi78gCpF
gUocnvurAPatc1GTLAW80/GAQTJklWtGRa6MWba7MdrwYgfHgOUajdfJC034taxcJAq1QgxwGptp
88Chg4Fwq3iah7woS71k5TAH7e1QV1Z0BZswb0i6RjH+VO7gtKcp2v3leuG9O49KNqZ+JK3CO35C
bo7TF8veqE3obPbpKgpLsT5SwI/RyZsrkl2EWUyENd1Ec+oywJdNnCwW91GLJXBTbOlCZIsbhMuN
KnBSvsx8A6iqQyN366t97DPUBmG/6wSrhZpxSQtfU38FsMeNh72moWDIDk/H1sPhRlFJddwHzX1P
KwnaMirGaQwOFnraLhfApncGS73M8wGong6jnH9YNZzeUzMU/fxl6pFx3sVOvWMBjIdtaGEQvCr6
XU0HjE5Sl6DXNsWTAlN2Vo/Bn3LtOjJsmN2hX7Rk1H2HVcOzUNGgXF4O0E45TN+WnmkIijpDRW6K
t7Stu+SgIvHvLLNW6qvlLOXSZuwfxZw5TjHoT3ytwjA8RbQxwZlNvDnqwcNp0J7N3iLfsRj1JC/j
xfraZHFlTURGNTjbb/Y2RHuxD8MEoADrHv3uq6ivXkK7Fda1DmiaPhxEXiA2GYumtB+P1dYreo75
0N/6hdEt94OooigjJiccj4uyG0E7BaeEsW2b+lj2214GsmluvV7OnfNo4tYchMh7VjFl3QGhcR48
ZbUPQGJTT7LP6FcvQYjo5bbqy3l/XOcefV2n4j6+nFPOnToEMQnzPMfXVdC5mPRBNNmJ47p20yoa
wiu6VWi+ipIL3caEtBAHAtq+RNDC/GqXAZWfaWhjkxig9jbGKU49aPiDWy3ohqzwijpOhuiNfIj8
4rxspSTOtVgpLYfnmFiCYLmucSL43RWshaOmH5GoetZP06Ix3G+jwUbFf/hm0h+MENoB+PEZprJ8
MQAjLnyOauph/6XmnlbtxEYUiOXGYxw2a2HdFjCtzUJvLTPXPiqvPZnWKW1ECoxkb3Oj9gDZ5jAU
MTVnOfqw9/McyZG9zoG94+iUU2ChmS2Jp8v67ShhDcvFyLjKV+HOwceiKMp6SiAkI3e+Rs7lb0+t
6wg2dsO9xc9uUBXr1QQLcmQyHCUgZtspFhYRpOeld+svY6MhbSshxYfVPdRrhYOFVOB69f9wCBmP
+nGMXsKjK77HSGp1MiD+ZZReFJ83YR/TlXKs5rs9jf5LR4DB13LuSoN5Rc0EZ09lzOFqFn9rc1w/
No6Tqh8JvYOL/ncsz/93tf8P+zKc7O9d7U8/mur/8LRf/sm/Pe1h+C9Km5CMNrxRETZJTIP/9rQH
4l+gq5eRrCQpAHVebMH/mTsT/kvwT3xMw0HM7KAYi9h/eNod91+X7HJivKDH+XP+6D8N9//hJf93
CND/PXfmv1vRLOx9OOoDLLX/3Rpm1wcM6NEFOSVAlLK3FSj92tNfnsN//LC/Gtf/7uJvTKdB0Gr6
CC5OFsoXJ/Y+O950ftel3YtR9C+WcVYMaBVAPHqQDhqMagQU9gjeefU3LsSmwKjT6x67dLA9Dl58
i3Gi/QdT3t88lEvowV/vfEcLE5VGBrk21ne1+QgM/jEC8u+u/cZ9V6713ADhY9JxoL225se8/lNG
599d+o3vTnrWiO9IBXmI6TZtEOsiQsdv977Xefmpf3mdrpmtFW1ggLyPgHwZ0sDsIsjed/E39kd3
8MPdoKNBucK5i0frdXRpJd538TeG3DimzG5aHrmk8khRJ28MibDet4DeTlEOnUmP0VJ4eax764NZ
RHTtQRD80+SQv3unb9YnzAAiDiLic1/pb4VZYcjcz+96LG/nafUrxkc1cOlQ7QjHlvFOMZjofdd+
szrJguxatPkoBfBUYekoGI4xLX/ed/E3y7Oo9VZM0F25tLvfdTveVWp8et+l36xOvhKiOy97lryI
N9ooW+fiHwLzL6vwf5vv/2sbd96szsMbgtkRmOFQ+FkJDP3xKJGP37L9/sM0zb/5Vpw3K7R0acPs
SwuLiO86FNatXH+/77G8WZ6HN8XHKnAW2mtwM/nmxyCX9+3jb6c8Geo/aDrp57ES67WKiuZW284/
mJL/7om8OToD9AMFwyK23LjeXXCoKzUu+fseyZuFeayrL/rLuvdMk5eOc9OI9f8pdeK/vpS3ESR2
oSvhWJGfj1YQ3cjQml9jN6w/v+vG7TdL0/MdcBjUDTlt34unpweCet73TN7G8zqB0nshqp3BKM7v
YwXD8i372/tu+83KREfc+ZuGO1wjUmh8M8QZQR3/FNn+Nx/K2xSRLkJVL82M6c4PnjCXnvExfHrf
jV9+5F/OTatbjtElVQwK2cFX4WHbjOrsfdd+sy5bDwkXsPGWV6N/67X+g2nMP6SS/N0TeXNoqiPQ
Vlute66r1k2KpX5o1/j3+277zbLEexObHuQp73BTJmjAzr6rf7zv2m/WpSOCcgyqbWM/8WZESPEr
IbHveybiTUU7TyvBdIvZ80msfwZr/iLdf5oH8n8/HMSbRam8zT5ikJZ8stWD7vWDwETyvsJNvDku
7dr1hhhgKx8b9HddFehP2sGR8a7n/b/CIP7yeQfTbjnIeLZ8daNf9O/Pqo3/4cT8m09QvDkxpx6C
D55mz51LSDCRcMxfLaP3FYXi8kP/ct8GF6Vrm35DT7Oe7dn5OHdb9r5H8mZVNsUWYTUf9ty1nA/w
rElQlO/7usWbVdkW/jFOcuRAC/WeVH51V2oCld9332+WZY0SNPAH/OFD1Xz9n5ydW2/cthftP5EA
SqJI6lUzGt/t2HHspi9Ckia6UBIpibpQn/6s+R8coGbiGoco0IciZTgUNy+ba69fj4RniPoJv6ad
qEQlTYkaEswS2QftMV1wkcXrwug1w3HdfvstC6GLqcBMzEW5RKjwhAC7aRav0IRl8dvG4x5Zaol6
o3yZgysIgP5COaDXqLCzG96/52AZwOYlCDHBJSVLPvZbhQoM6XWUhafZ28YbmfRDEBtsadr8RRRD
GR75iKn+58hkrsNLO5ydSTiWFDVu5aHn8REcI79NDVL3tx0fzgIFSOa3nFn9ZMrqr1kyzwF3IrMJ
oZytMM55jMPsUzDVyyvqU7yWKxQtO/2OY0kF6pRzuHg+Jxt7ghGt12IFnMjbpuHdymFRAVlmPcgO
ZqriJ03+v9gH/++wCX+lt03THpYW09RuOVSl110KdU8bP/sEPRNOWFbg1CIPLDckglHGtOnuuZK7
Z9tOVJYy0UFYY0SUqPe8NeGhBSzY604PT8q3Y4KTIBWAtOPsM0LSveFRv4ULjGfjTlyuELWiOKXG
HIzw7gXsyDd4aDz6jbizY1YRakAGghGvQnMXyzBPptrr/M2EE5XpTOK2Eg2m4B783Nb0BwVJ0a/X
TlRWKpk43Alt3nDAQgsewUEoqJ/8GneicglRUZrg9pCL3j7JFBkULuUHjmjn3/77lR4u2W/nyQjC
o65DbA0wPR3wUMrWK3CxA7+gd4lenBjUy8L/BewjkublOgN6G/S13/bAneDksgli3Qx7vu4b+dqG
Jv1WFLDl9hp17oRnw6BNE1Oy5btKvhDWPHHjFz7ciU0Th3OzlQmyyoE5wcE1zsY48Mu2gSj49oNO
I9TM445BiTR9RKn/sRv7D+4O5yb+MFe4E5pB1CyshmVFTuY61wuk4Wb9vnbdEZY6R79Bd0KU1qhX
tLPa822oTvCdOcGUwW8ucidEGeRFcxmg95Ax9Rmcpr+syKj4dduJUFDLSq53ZXOIR4KcQqgFgUzw
069xJ0Ql7I6gQRz3HD4HL824QkzpdfGBkebbuVJAGRYtUYx1fG3/aQ3/ibtsk3n12oW/VETAB3vb
txy2TF9hJP6JVN/9WnYC0+7NRtK9wNbWmE9T07+ijMZvjjAnMlsUTEAkifVqKieUhqYTLBxGv5wY
c00LUU3RWqg49nyv7eey159hueV3KHRJSRwP0AvXgc0haLqkPfs8Ue23WDE3IjvIVrCiRPlgApyw
CrbmkXe/nZhcDExLkgUxOQzRNSnIc2o9j+DMCclqN2E6JgROYfvyikMzDKmo5yxxAhJ+O2JNCdgI
KBL73JTs26645yrFnJBE+a3dODQQ+RiARkwZHyE+pl+8IidxNswSBAAJ+9EoT/R2swnyuKezV+Ie
ALK3S4mtR10TiGJy6Imeg2GSeTkvid+Au368jSoHqrfI5lbVd7BxvwxK8+Q3JM52yQxsGEiHpsM+
+qum22dB4arj17azX9ZVSlGshdDZUG1wYMg/cjG/+rXthOWCIliohS0uD7X90er9qwjgl+jXthOV
acrqCfaqNk+tfIDgdIFxWffs17YTli0JaR8VKsJO2Z76AkVzcfXBSnVepP9wPEmcsGQCJVCa7Tie
NG38HQ4gB3iCXHK4yXCEfgLLe88wcmI0Gi3cjhQynTxuv67Qo7em+MdreFw35MJEEixMTEeCizfb
6Jedib/8mnYilJNpsxwkE5QJmye59fDNSj2bdrbNks2LSAWyhSWZH0p4ZUGa59m0E58NzA4mqAzP
CT0NZXICikis/NJiLqJzNHyaKqjdYMSvt2PT2u2qV4H94LR8jsQ/TEfAIN5kxtqpXFDnOmJFDKz5
2mzjdNcV9fTBZH+vdSdGNyvAtChx4exZ+KM0TZlBt/jNb6Y4MUq7ZIXhAXZlGJw+zhtEa+uY+q1b
rhIIZBq+sRTPmchzoqwFVgUZSXq/Bdf1uJ9MAO07FsQcoti7SC+HMo799jdXCRS3UcGqHmOytsWt
XRgKPCb57DXesROZ4Grs6wwPinxuP/di+NaZ1C/j4aqAsN9PBeyMdrz2cCiZbV9+LZjZPxiT8z72
hxkeO7EZURhBxBrDbVA+qI6oAN0e2mQ3TxMcNaqj1+BEzkRvVpgNwpBmzxMBLJcVr6EWF35NO/O8
0vGIhbxChYYNvwVjcN/YyC+tEjtbv9Wq50bgMRawRXiuEfVjtrXfkuj6uRvCunZYkRWPiLloQnE6
V67994i890Wdwe6rBBpPhZ1fQM55lSTw4aq2jMOOz29RdMECsxoZ3CwbJJiV/FxFwZfdin/+u+/v
rIi/qZg4SnRp1ePJqp+TKxov5SGoy81vrrhki5kUIGuh7jZvq+lnWsMJst1RcejVdVfGRFe4dMMu
GHflCvSyYu+/ALz3QZC+MyyRs7hMjYhtC9x1XtTpI0pRLwrUpnr229n3N1jQKsuwKMJlqMvCiv1Y
UYdx8BsUd3UBvZqLBB3vKvj2lFtz6iZPCSNzlUwGtvBhaZF2L5oYCnNIgQaY33oOy/lT/OtdtoLb
FFgBmCu9gXc77HmwAsSB30R0EcwTfIbUAkoFJOH2sjybwY2LXz71fwTcf/V7Jaho6mB9gIVFH4Z0
vl5k8+L1MV09EGuXqK4XHLX2wMAQmsXNEU6ffsl3Vw6EqnwUsOLJGn4a8oGb6X5MPNcrVw5UtrBq
73uM9sCa7yEOKqDGPPoNiTO/oaQTdTqg17oqoK1HHTCKFf2adnYfONpbpfi65aGFGtrON1A4+C3g
oTO3GZwVeNOHmNt0P8H/534GetGv187mg7qYeha2h/HrmZuBTMjNwlvPbjtbfTAqiCLrxCKvvKA6
v/iMcuvPft12rp1FNwG5FOIUUUA4e8mLvYJX1+q3CIbOVVPZgBudwtKqS4ILbdPLAeaEXv12lUAD
vOrTscISeC5yukeNUnTVDpvfUuKKgaodzusUItd8Rk0qfMVtlaEC2y/eXTUQLhDBUHGBY/4Q3pGx
vylgyus3KE5QbhVee2GfjQNQvMErqWS/ODyC/dp2olI0IEiZAXNQr8m9qaebFIKG/276f0v0H47i
rhQIBUEVMxppQ9gVlLCaATcZnvhhnV4TSqfPC23JHd838RiE8Ia27XoXinl/rWi03pC0j17h8DmD
w7fFdIaXTq/v1midHmJQA3DTMaS4Qm68erQrCZSXsJW5dCtlDMxawvNQ8/iVRsVNAoew/x6Od848
xImaqFjgeLeqJW/C9iUazVUBR6QPhvrPbYNF93Zzt/Ay0nCqXvI9/a4H9mh2v2sg8I9vW15DPO+a
QGn4S4d5bddjJBqvAUlclU67jSgfCDed817e6gG22Jp57ewoIXrb6wAlrHBCROJ3BbL5GA3AAEi+
eq2toA28bRwuj5hvE2iuBZ8AaC0EgLn16ld/87+qp3+f00C6LOGChVEZCEgue1EeCayGPjinnX//
7xGZpM5uFrUFgfcRvuYGAfdTqpZXYSwAH/zUtWPq9e6YuHqdiRcgAmgN2u0Kfjwqs016j/zhmHgu
h86PSPkq9V7hOZatxS0sUa/LNPyg6fMn/H18mCsDhMhDD4ZgNRTB1LyMAU4s2TSIsM0i1K5/8Je8
F6zu3mzTup8imKxqbSyMU4BWThPrJzZMXN2RSpuJymTUOWxba4CTzYVCFbvPEpa4wiNYGCZhJNFz
MgcXcG469c3wt1/TzjqzLytstwcUhu8whFbzdB0M2ivtkbiqoy4o63CAQiWHrybMVPiY0irboKr1
67mz1gDVAKL0BA+Usef0uCKRfejg23Pya/08U/91/RnqEn4JDJJu2FW9RrBarsbQ7zUcpZRv294l
qronJFbznYy3YTWKbCfU83s6QWpLnQiYVKFQSc5NvlT1dGi3xLNx5+BMiRysGeGXCs+oOjP1fgfb
Xa9rCmibbwel5Cid5gKDAufDH9PSX3EQd/y+pXMCGGg8SCl2FEEBQAaGBHxn1sn61REmvwmPOtAx
6wmt15HMA9tc1wCZeHXcVR2puoD17mwT1ISK14qxWwEauV/TTrbmbNq20QLlplU6A5hTpj8LjpOG
X+NOaIIeoEIxot8w57/iht8twEH4Ne3E5ViEE3hjqNqE0VeQD013gCOlOPo17gQmbQczd4tm+bTv
4pLU0eeVwtnar3EnMuUeweI6aNC41i/zEr7u/eJ3ouNOXC7w6tSrhoYM5i/PA4Mbe+r31JFwJyzr
mi0krjFPWN/VR7tQWPmDI+M3JE5gUrjWRXCLTXKUEAPgPMkvEdgOfh/T1RwleylLVnBMwpLci56c
YDLl9ymZs2mu2BySZNjh8IAs1pWBeRSEqVXkt8q6uiN8TLJQWFfkW7G8IEX+qkf2xWvAXdURUHQ2
SpAABZEI7tIcPmb1yP32Y1d2JESrARIF7xt+RzfEAsA2cM/xduJyPVPVpmZF/ToPy3wZ5aMB2MFv
EjInLku5tfOiMCZyD24AAga5kBKvay1G9u2mVpEESvQZHSdil0eYecJeDvbHfh/TCU0gCDu61xsc
njZYQPL+PumUV8YGziVv+21mwJ+A+wPoclW3xR7kgHM8efXalR1VgSxgWGRQDIrovDgvKGVo/aRv
iSs8MiXoEBXFkCTrCB4XuYjG7tGv386GyfRsLRBlSY7qnD4zAVgRwIb6te3sl3wmkVzhlJILC51u
15CXper0X36NJ2+/JRxvBBCe+Jbj1sL1D0SSbNTGb4InTmSKENTETaLmPhjEXWfT59XTiCBJnLgk
qL9TXbewvJvVRdPUn+BR5HeISJywDGpOAoisz04B8PjMkpClqDZV1bXfiDuBWZaw2GrOU9zC7D7Z
SJuDH+NXn5gkTmgCWsonZdF3GryAfANLzQDIKK+Ou4KjEPp5mG8jYQDj2W+bRHZ56VI/CT0UVm/n
YSIArk/PU2UO1v25rhN2QQhs8Py67oYnaMMkCWDQEIbbfUzbu93v/SShTnCGICynCCIG58L5ercr
mNDa79zmao6mAcakcTOznLbR3RKBNAQHOr/xcAKT4JGtFufcDzx41GUUw3h23Aa/ewl1QlNtoHjB
eJ/B4Lq8KebmWdrWc0ic0OxK2NDCjBjn+yR4gBsqbLwlPFL9BsUJzPBc91j0OKLweq+BNyuv7Dhy
zxF3AnMBWSyIQPeCCGtrD53a6u8WrKEfXl13JUcgH2EZp/B80RpWnkk8dZ/w9Fb4fVBXdKRVCHs0
glEPG5ucgCQhD2CMJN/9+u7EZjEvFBgRTJdawwx0AnkR0I3JL2/g6o4Ku4GAMqNxqQCQ4CF8Xdfd
b764wh0d4ZmqLnFlixTQeCuRPaoKk49ubecN+PekZ+JKdzYacDyjYEEEA7m62+umRK1vF8dLtrFF
+53kYidUYU8/4Deg4BRWq/fVAA9RMnm9vCWufIedjf3b8bwKjGeX8xHI8RV+oX5nflfBE0UKuWuN
KdlWOB5KgIcO87ZTvxOAq+DRPRo3IcOhf0yua8Oet55/9Zrtrn4HntncjgmGJQYn5x7ELHj08w9d
d87r9x8mjavgaVBllcKUEa2L5OvS7xe6n/zytZETpk3Q4tDSwyXMAOgAa/AIp0UNpKLfsDjbKN80
B5wew4La2e1QGDnDIHv3HHPnjDsqmMVuKAnP52JOjjraoIAVe+W3Oro+RMEI9mEdIL1SNcktzjGX
LPETZCWuoLEFzHONW3Q8OWdVQKeY8LAPaoXfmDub6bqV4wSD9yQHRj2r6Q4mygYnY7/Gnc2UtnsB
PhgOomkJk8siCr8BzPni17azlzYbq3a24U5e2OUmhDVbYT+qW3wngFzxURXAt/f/TpW0O21L/Iss
y5NXr13pUbulZVBE6LWEjfWJV/WPXjTMb7hd8dFQxnpJ2hgzxexXaQ0lZkjVr//u+Ds7UejEZhJY
IJRZBQulrapewDgqbrE71Se1wMv3v/+K94bdidAtwnVf9BibiaJ2PpIwAE5HM/qdGl0hEuiGrO6B
hsrB5b6XcH3bmPA7X4TOBloNMorhA427OeEoexPfm27xUmPiCe/tjSgE/WmpOcYkmcjdgkQfL7T0
HG8nOgmFU/4M9FQewGH5et12cQIVyM/+BNjstz0HkgFQIIZBaQPxsvVIhKTQlPvNdFeL1JeAoaJy
Bw8qrW2vFKC3B9xlJr+p4oqRQDijXXReWtI6/lbKdUQFYzR4Nu5soSt4Vqo2aLwS5lgDoSvkR8qy
d2LU9SXS9VyWcGYF8kGC7Jb1NJp+bH0gVBYbE3ou6q5FkYV3cxFN+FvWsmluxz6ASf7W+vnDwMb/
7bRRqhmHJsKk3GJrD+AIrscySj446b43QE6gKs4lAYgDD4jB0j/Z6gdv2BGwWPpB+++sYK5GoeUa
afni3PkSwHM9XJHQrzIDsvq340JpEXTlcs4t6mjM1BBdNQI0Sa+V19U/jaC9WXCJk9zo/i5V+2UV
i0efpqkrf4JautMbQ7/rvokh2DCA2QzCK7VIXQXUoKB0tD1yuQX0annXk2ugZvxEYagzejviDbgj
ZlX4mDow12fwGWtTv0pP+CS/bZtEdAkUDeAGl9b3YLFccj+fOeoqoPYW8FtAdrCoC/oEJO2d6IG3
8fuWTmyCTCcmSpEm3ioNtPM8vG529jv8U1f/tMGtHpX6GJJltZ8rU12lSvslLakre0pooME6Qccn
+LUXY/c5UNJzfjtxCbA0nDlWrIagn5+lsfspgIug1w5NXcFQTIu+XDijuRDwnALTA2CHaff7mq5i
KASiShSgc0IFXz0u3fygq/CL10QR4u30xs0ZmDuQQnKIEZ4sIVPeoNbm+N+N/3kRp65mSMoOcgQI
VpAkjl6LqMpQCnfRjbvX/kyFE5oQZ1fLOMIflFXGwnKhN08gGkqvoyIsld6OjBkGwFENvqhpNxBy
yxSCrSrqvNItyAS/bT1gpJfkPDSdHJ6SGGRu4vdgQYWzdYKltYKuixCS4GKAepF8KpdUeE7F6G2/
gb+N4hoMuXwZ2uumb1/2yk+8Rl3NEEj0NJIpPufcpTqrgUY8bHzxC37XrqinSzuGI85yeg2Og1E3
to/9PqUrGQJJHrc5jqNKrADejKdGHsCH/fnfIfTncwp1RUNtU3AC5Aguc6m8K4e/ehp/9mvZ2TQl
I8sObDcivzZHrgBjA7rXTxBPXasiQCwCHiJPkeswuOv6l43qZ79uO2GJNZYwzmO0nLLvzch/rjv/
7te0E5NL2NJ1hB9pjiqvNIulWfLF06GMuh5FrYjnuFT0fBbnT3iFOoFWX/kFpasYmpeFVWqKsBAu
PYG2R0YZxL1eAhbqaoaqdFk2NmNUyoQcaG8e+pn5LeCuSZEBUKyMbEjzne3QlpvxcdqM17MtdQVD
pKrGWMQY79o0FmgWcGdjMKK8ZoorGaJilj0YmxhwOYyPjYzbZ2FN4du8E5rgooam0BiXpgNAR0Z3
XeqXiAex4+36PS7lDOaapVhPrAqzAESDGwGE4+w3FV3d0JQGcIID9Da3+3pPp+qYVsJvnXXtisKR
7lKAhpX3ID9naq9+VLF98fugzp65A6e1DTFGvIuq+4UwciNCxTynorNnLkNIUrKh4zPj9yYQn+E9
nvv12znTJm0RgeoNYfNi5EIyUw7zVcMBXvb8nE5qKGG2TFgB6ReflpcWuFK8QAO26NV5Vzy0M0in
uwpqxK0Q+RCX98Xq59pGXekQfF+Dng54G9bDEl0zoJQPIe3sB+F/3mt+f7ahrmmRCZgEEnSETjCq
6CFtdPyzjGoFHLGpKr8vmziBWs0j/JyABEE5/Sqyga/ZEnD1wQ9451SROJsoqYAi4xIqCNIO9E4F
sCRGwYxftSd1ZURKWNiMzBgepM9urIy/p0PXe/bcCdQpZE1dT3gBHZJRHIgUV2OjlqPfhHQCleD9
s0tbHG7txI5LVTQHKtniOdvdUAVNQ1TkXOEgw1qDZ16jnmouV7/V0VUSddO0dEM0gPgw1ydSdp/3
3a8UibpCIr2EwQozHTwlFkJmZd2prLB+9qrUFRLJri1DLLoQ5KQWxOZ2BxBW1J5flDo7KdvItqwc
HAzGy0MKlDthfg/m9Dcl0YD0sJQh0mWsBQ41ZP+sxm+quEqiblilLFfIQ7omHbK9bWTeloHfAyh1
3YtsyYZ0ExwrC12rLCb1TWBmP78L6oqJ+lZyW4aE5QDD9fe0L+d8ZOXoF/3UCdAwmuY42UK0Hpkx
I/Vyr4bxySv4Xfuivd8aDSNldqb5bdd8NyKrt3r0OwO4/kVDUsVN3J2P6OOPqEn/aoUfeoS6WqJh
61k5DGdVsi2+tayakDqr/LyoqCslwt2zG3bVImdW7hDKcmDvbwO2pV+8xtw1MUqB85Qj3odQ3ggx
CzHJJUyBtF8UuVoizYB360GvxBNCfAG/0nz+sAL0nf3TlRIVWvQtXs1wCZ2T4m7vzHcRF9LvVuQq
iQwOFzKccRaN5yHIiZp/TcrsF34j7uyfwzKVphglkiwz2JMNGxqoN1I/YxfqiojksMkxFWi976Yj
qMU2W5VneTb9TUNkKmXxD1JPe2iyJoy/xtXipZahroJIqVmmbMaFThtyI4fomyil34i7CqIQRKA0
OecRgVj+dG6aJevJ62O68iFwuHtiBqzkZkuPQjd3JdV+2U9XPtTGPQuSVeBqXizmsOEolLZk8FvG
I+dsq6ZuHvYBdTa9bD4V/XC3fnSPe+dk7pr/lOWUsh3c7jypY5KDTpd8n6cA2Zy9WtNnv1E/Lwr/
KiYFx5sEAa5YOSQPV8UUy6xGHtSvbSc8A7J2WnYVvmglzWMr9/ACcqj+g/PtOan/h3uLSzPruyGJ
ix6X87bYmttej8VzAkr5DjoBYL9Z2kb8tgXi89emWeyZnHJdjUxXLM2wlLhaT93tfs7BFDA5+2CN
T9/5Rc79dGQxEG01tlUUD5Pnbkw6OOBC5CGzaKF8Pg7rlgRZP+6TOhQFp/A7jIPJbyK44iNlu3Sq
RRDDLLjkBzBWXwaTxB98q/Ns+sO3cuVHpEZJ8dLhW+mIvarRyEMYFn7Oz9SVH8Xz2NIUqPt8m1aZ
7ZyCDZ3O3C+8XQESHtaD2lpM4qQhD1Tv0SWzA/VbmFwWGsyZtyI16Ppgx6tFQ+9ZhH4br6s72rae
9kHYnF98kGDCdF0foRduPzB0eCf4XOkRMDUi1c0kAJIGcSSvRSi+EKnw5LuYGkRObJlkOPG+tXj3
mDsx+m1tri6JTGoDKhIpHGC1E7BCaJDeFmE/Ec+J6txrCd4jwfFAFLBm0VmvwzULQum3HrrSpD2d
DOFFy/NYd9HzQufmoV7GpvGbqa44KQYsWwY1JhNn1WEqxZ5NOvR8KnO1SZE20VqWGJh2XZujreJr
XVae2QTXKImxIG2FReNh2gwnEnTfzG79dEPUVSfhjhWMS3Be2CpRXLT9yxSr3u845GqSFshKdGWx
HRTp9Khk1z2EkoReGjykmd9uzdN5ca/LFhRTsuDsycTf5zqc/96a3zlaEGdr3lRoW0lS6PuqYf4O
DlFDMhzMh/hodGs///df8s6q78qSJqkrSQKMjgy2FxygTRb2od8F19UlkQllRHbBskzYKA9dDWFy
3ya+s93ZiRnpUrVNWDxZEpeZgoHkaYy65oPB//O4xK42aYu7mhkQrHByWb9HhbyFSbrX+hW7QC84
SsWBgH1CvmzhAebL96qkXpf+2BXK8BBvzirGmOw7QXK4LiNYEU1+JUqxK5UxdFJctchttXu8ZgI3
89D6wXpjF+mldkI60kArE5jpGXaGD4oH9Qdntve+pTNTOsDix2HuzulhGaAWVOR1MX+UsPjfZv37
uSl2tTJ7bUxTLxTqh24U3eVckpVnQVoF9KJrp/ZTT4rOZirFCnoQVc2/BFCQLscwgRNCNnSymo8z
RHDn/x8ApdOqi+gjD4Mw/N+h9w+9c2VwZSp2Ui548kANkihuy4lNJqtFEwXZbOaSZ/XYsae6nGV1
CJlK1GWv4k3pi2gx87Jn2u4ww4UwqrEh/tuGqo6GhtVVPXP7y9Y9TzOop+WxLNP5alEmsqcqCaQ5
attDjWxBuJ/hsj7DLS5Zgx4eO3PNs4Lp7kXtDRN5utZbd2z2pZCHaO6L78lidX+spVy/bETL8g7y
Qz5nhRiq4WDtMj+tdtn5r0h2RQUDrEaO173q1gcLqh8qZiop2C3MuPbydk+YETcy6KsSFNt97F/w
+sjXG7s2SnXZGiam2DMxjnoDB52AB8g308E1EvwnsZ1A1t4l9LEqhIAwbgtzCUqrrC/UigTY62Qj
m15YK9roME5jUX4BxnH41Clc/B52kbRtJmPW19cpoQ2575sxjA+pRjb7NlBVt35KxqHf4qyCLU6C
BSxUKZKiLWCt3aGVbbzczmO61X+v+Nj6qrSSzSGKyNhYPwYxIDu3VbTPcF0KZ8LV40znUuPZNoRM
O4vmdQkfx5n00xVO9KXIuk2JCcCf1u4nwGXB3D4mY9FOOa1Klfxt+mAdeDY2c9Ta40T4JAQMz+W0
AngwdzL9seqhCH8BtDAOzzGH8ulWt8naPwSUB+nNuAZp9zCLfcEHEIss5gzQ5qVPDijXt/u5k3jG
6w4cVQ3V89LMiXoom0Q09EAHELd01plQmVugBJh4kdGIh6d5kntRXTYEo4wakbo8iWovlM4YVF5P
5ZyE64PpOiQheF8tzWHt1n76J1VrMc65GXpY+8fjMN1A6SxMjNN1IhhBufO2fO6LBu8KMGlqw+e2
qOLoqFUpjuOkSXMM9i7EV08oAaSvp6o6kH1tdjzPdOZ+4NFwXy41hSNi2aVfCyp0eQ1k3oib3lSU
444fFDQt7n4DVQcmuvPg6AuFUQiPcbiO09HIpH4lu1LTRZx2wTUykmOANG3VkdyOmn4Khy68MmKJ
h0PfqSbKQtvN/KTiUoospaBJZ2JogchMaVKobFla5KZb0B2+dnW/2kyUogyzLsB7lZzIeCHAyDjB
Qo5/Rek33mz1uKtDX5m6PdJiHW0Wik5fjHqN/1pHZpNsSrSWECrXYj0CdVzOFzqh8T/U8vHLvlbf
QeojTwDWyAZg6GYvjgmnpbpUg8ZLzTLuZUaWJH2ObTId+5St22mC5Ul1v5VpcAoAd+ivIDGcvg5D
WF7Xc1V9i2SInkkJy8JDu7I1vjJpUasnHYDidahC+Ooc97Yb0izUXTo+DlbIx1ahVj4b1yL8tBVS
VMepIUQcWSsawNs6daXSXT8WOsCFzSZBsRxNPz2108AuLQdk67jFfB1PQddbfTJjaNccJ+hEZrDb
mH+OZR+TO1JJVWVQoQzNTdnNeEdTKBJbr/pGqsNYBG1/Ge9FP+XYd+10B2XwVS/W8We4l0pddGVz
nIKlLLHWDPGVVKF56SuKP45Xi8EcGrwVPVaoyBcZ8i/xJzalbXsNBFMCPUDZTMkpppv4LIdQzjd0
0igHqpRe5Wme9zq4VW0zT5dAzmw3fQticiY0nJkOSxlH66cobuBzGA97e+pGu22APxO7f9G92C44
3klua1o1/TGMUWScUCQ2btOdteSwMatQMankdNuylfW/xrXt+alMZr5lqRRjlAWqr7fHIa3wHlLG
e4d/U1Qt4xVQijAP16SQR9v1gM/KLa33J5VUa3yEkzCq68g87k94wuUBKBOpll/n1MAtG1C8JT7W
fbXeFVD44pFbmK3NVxvF9iBq2EFlcmZyvqjbFnjbLImXNotR7X0TxlV8WrpmfEktcIarHcV4OUio
eq9Ha+34ae16XeDdCUJf9qiVbeY77EdFcjeZ1H6xqQ7rU7Cj+PqiEQF8Fw5yiEFGA6eG/So5m1BD
npK4QElgLdPrdoZB31UPg14ps6YcYn2cDZyw7sxSpzXIUCFpbjCjhrtK1DVK29euxAssaD25Hapw
fezPoLSHOGlUfJilDv+mHO5zSOl1JVzmz94pX4TmQ9XexKXgyRFWmKSo4bxhwmNNBcmNKn81EJ6/
IGm/H1GQgolepelwCDj87HBFoPyxxbvVK5vU8iPd223Iwmbm6aFIi+RK17GGDf+63dGJzE91A53r
QY2wBdSyiW+mZVn6jK6qu0HWpjwYlNIdQt2SKzr16c2mdkOOq2CAGQr8oearnir9N0UN7yepdLU1
GS00U0eqMO+fIBKb6OUY76TPNj6R6tS0Mm0OzdouyXGIZvY1LFKG7Hpgtv2AqKZBpqJ5CF8QVHNx
3FIZDLdlu1ew0Wt2dZJTUdMLSK0anWHqTTctnWCKTvawuapiMIQPgZjpkMF+j1+qqtnNAXYUY3Up
ZMrvAJIb5kzVQbtdJFVT0+u4XkI9H8ZttGbNRmKn+EHLitPD2oNZdExlWz62g2bDUU+kfi6jcWoz
UqyxOUxNa7J+BhEsGxmT633QpHw+1FMqr1Tfdt3NxvneXhgug+kpisJ9PkCSgye/uMQxpBS2jk9C
6EBd1k3Dkf2ZaZfB6+efLlz6/jQmSTMd06QMr+WmmvpCAGEz5Gol9bFlYjrEdMGRapKJel0AOF4y
M2EfyGzYfm3FmN7UqArP4If7qZEDWLZ13ERY7VFGI4/VForpFOHUkW0IxiKLbYiNeiGiud/aqstq
IlcCHPhyaSTuEXwNeRar/8PZly3ZiWvb/sqJemcfJCGaG2fvB2B12ZKN02m/EG7SdKIRQiD4+juW
d919XVSm8wQRFeXITrDUTM1mjDEJC/GkNu6D9Nbo4nnu0DmYGc6Ophh9ZGI6F3VvNuAu004JhU/L
AJt+N9i65hepznkWjaZT+npY+nSMXJWhp1Inc8vds06CYpqB5kd1CEcmm07EbjwZiaEuq9DQxVT7
zncHecPGXOtoGGqWHdulgq6wKYLcuxg8+CShlN2of8xU8CB0FoHufiMc8SlW6eSLWMqM2lFB4D9A
gt3Y/Uc/Ty0VS+KnOm4z9OrECxn1iFxZV0QL9Kev4NiDt894On6ftA+NmtZJ7SKaKuymS9eTwQ2y
skt6sDgcrINoFZ8fg74XHHuZTnbUZMNcJzIf2XPHO4ozMlstvJQgtWTkQ4a2Rm2ctkWsFGTeDsyC
EsGepYFDTmgHKYKY+XaW3WfgP9k3dcAXL4RLkB3rhlgUM1DT4canCDTifJrSIOpEQD5qzzIV8m+F
WzVHS6PRZtgU8F2jgBc1uxFAKeRRVShwb0ajqtuRDiiF5g6EHEJ3AVzvyIO8Epcy98kj8vOjF8Fu
NgePEv+2NLM9xKXbFep+If10j/e2vzI/hTBiC+GD4mQvaIcSQqjWH78t4+zTHRp6I1dn6mGa49Ir
lPcEgrHbH12sfuVFvUeC7KuuBzRHXQpUasPMNMEj91tTQtg5d+2dhb64RTRbg93sswYKu7HuBz1f
QmdK95GTNVTGQkPNDh3SfPuqyBozwgNWormsoXX1EWopvh1acMXnEIobHsyn15kvAW0MyQE0mabm
qEYY6KMSQ9PuVF+BIYd3HQO0mC95DoAkrt6dZtISt7DjlXloNXhGl8ucI16lZq7qkzFQ1417D22b
4tSQxY/JQB0nWogrnWMxUR/2ZqQ5VLuHYR6OZHERCk4l3KonrDnjl2gmXvcvXYMr9MBdZ5FfKgqK
UcRckplk5vlM7tho6XwHqaDUj5vSrvcuoLTPLSXDTc5w98eUSM0RMdQDOBAMxOJYODJd4qBptT52
ypQs9p2ysU5BDsTdHZxRpiP02iz6D369dN11BcU3eFxjY5D+yId+b2PkmyZd4GTWdc7Eh5LyWl+V
DXQtny3BnfZ5pLXt3hIzTP5xJj57HBlnHfaZ6G7bsefFsUeLHx7DtSZVJCH53+yMhmx4BAKEHbww
BnxhGxZkmQD9m7V1ZXluOlw4HUof0SKk6HBiunYJZckDoHg9wO68C+z6APMPER/rtrDT1ErQGgru
QJlaOEGh7MrcFaBUYZ32bLbnCeUTCKCFxB20Dc6C0z86g3Cx6cAdN+2nrtXl9C2AEGX6bahSsnwP
Ruxc9YNSHFT73K5R9AhTA99NIy2orcPZaw3bKXnuElcUwXSpK9WXsTC4vcKqzxDgZsVQfHFq131O
fRLke0gBDj5Hx3gPJwCVoinb6xp35hwzC/+m6ANQ6clcps4k2zkhaHKZz1EwsmrsYtiCvMGiah+y
KCUCpzampUIEM+QzhTQf6pDBDlK/qopZUc0qQisEaodA42QdrIKBUsiIgPtprEA8RyIa9MTai+E2
2tB7d70UgODQH8XsPBNaMg+eRkusyMlFkd2OZGLZC8ysbOIpwF7a51p6/snnY4eGCzwwffApyHuq
7nWOLMF903qdiBR3mwyRRqbRS1gwGD8PdjTdcUKyIgDIa2DLNZbVLS4XtD55oI1blAcyslHeWooR
Go+wMOVF28rpAT1Q0bS1a3Tu3HVFNcI7Rb7AftHQSiE7zwa98Ahg07hEPVzu8UHNyh5DvtS1uJjV
lI6HXBGGUtdCfwDdM9nh1Gbmiw0iwYOvMw1KiNWpHuqmmjWxaLXTXXrTVLw0zZyqLlQU+mJw4dsK
u5Cgy2G1n4TtlfiUfjhmqrupO7894hDq59wWqR+yUftH6i7+j9L2ELK6tvB4NKNgonasKjxxPWBV
ujKspEamOpyHuhXhUk4MK6EXnqABNohv8+KY0MbyxpManDGmXNLEDQbaXDKU7Bh8H1xvYSYa3gPE
KTSF/LDCpYfmlwHbUwld1V3QUVZ9MyRr9A7aospBh8OcBDhbcLCBXcXODHMvk7h4ueC3NECHu4Sj
aVYbMaSim2hBoCziYhlUfrmYgivYN5GzEIBpEMULxKDDiUGE/nrWOitDNJaa/CvlzD1iKKtlhQrR
WNb9yIXyvzNj2cMnmyhlbnMPbLw9ErsQlqUtT/ERTMPRDAwItTxy0Yv+DkNIfjX6lj/ADhGiMeVQ
koOmcC3L6mi7U42e6dpvXRZBv4I8ERvZp9BAbuKhIh4yM+jqkiLSNG7rn3DfgFLoADB1Qna9dQ+1
rliAnA5kGCLbkn0BuADMHMReRoMwwO1sJ5ZpCyybrjOZXvakWdCMnHgpjRDi+fdTLgMvtIPJb6LO
V8WzC2G009CmPY0yWvsfUu0DMS27IH+UmXQ/VtqreETsqvgCCtjy4KNTBJImsw0Vwrk7IPpxgnDM
WZAguWaBJtuNgxtZU9Wc8KQ5YTOzdrCu1V2VlQOFx2SmOtKprw48M4N9qssZUGpQt0gadRVH45Jy
REOk/QJfINtDVbvLcNlpdKGaUtjNC6uf2vwhOyOAP3dVB1+HoiTj/AA/N8sfauDsUashuKqQuPER
PxQpMm43VTCIKzVze1dqC3o+BeZE7vq+rPx7qOPaU+RZFKY3xdXV6Bh1dJ7GvYaHL7HLLIKcmiX6
kBukk6LF5DXUp5EmCXlhdlXQ3lDuzR8mWuljJnx7vhyytum/KWOnuDHqYcgurFnVoEPafsGCMSzB
rUmMzZiIgkrWMgRLxrISJuf8emC5b0fZ0HmnxTdWelKNgRB4W6VZ8aHO0EUvQSZP+1elR/0g0kWW
3dkeRSemgi36Uduskmg6mLbztUFkfWJykpdzSh0dIYCC3BBPcZsOiMuqpAEK9SuphSjiyoN7Era8
CB4YuoxeoCbeQc9Kjz1czbEwT0jWNHCjLTBeEd+U7XBp9Z6LCm0/zR9zTcurfKmbNhRBWt50Y1v/
EMTzZINkBIHJSGex1Jf1iKjvcuz9oAz1QrSJ5sog2OeNsKASxbFmB78Uo8pD6OkU6YPHs86/tEqr
uBBdJaaodypjXdBU6w6z6Q0vaCZYZSHXQ+6FZHFmeXCgNvVJ+8aMEZy59LagE71y0uBO6xwoUijf
+SaG7VyuFSs6eiVQ7X4Bo96786FE8Gn2EWFcNDkR6bEnwuYH23FnfUC7l34IBzkV9xw8xTtnSHMZ
9qk3fwJ/0XumzdRcVANrdnYz7uccCRfefJuYrUXoKDU9o5DghIDJwGVD2R7ms7VvMgSZtwyJcPTQ
UsAK7Eb4UE85WcxJ4gK9A5lGWafaNciVCjed7kAUXi5G5fEinNNAXGTd4Vu3TOEwo+OZcewp9g5D
AI2JyD2nhHNSZg9UZPkz8bG5Cr9oAGJyuD6ghyT4eT1wjF001BWWokQ7ops5E/TGzZb5S4ps34ea
p+p27oKBHIOGPAX2HM5T/4Nn4+MiBEGGeciyi5IvVYfcH88vuczzExbGCjvlujjxYqrneFD9VIeY
fv4htRYzxi486D7SligAGkKi7Qdb4PfiNDAko9HRMbgPEDnfFoH2by1W1gpXz5ypkGDb4pyqWdyV
9mTG/dIxp9rlxYwE7Gg78hPaudgU1zdjSNPX1h0JrOFEmD2gx0s6Nd8cvswv/jx2NjKRM5e4F2r/
RwNJtO8OH0v8qSvHKkphfFMkP5CjR0oypw80Q6YaXLtJf5K0qWk4NQyqBqLvhzRuA6/sQ5rx1MBD
nM2VNqYoI45E/SPgMMxAksdqMkSmavqMPGHX7EdX+i84WPToustNY7H6JihJdc2WfqxCt2P6VrpB
dg2b7X2tajQlfwd+8VbVaYUEh8DzoDpeAB/vjfQEEuscMRZsE8Rha5UAYSO/QasG0BFscWuEzyWo
9WlLTZitdQKyoivkWJ6riKQ8liPMEaHTtp43bM3/lqNTtArNg3fGnPdPhw7ixaKtTaQEtiaAE9bO
eYq7dAfRTeIfC9deLqhCSXQTAJKtGeCArZdBizLTbprcezu9okH5vGnS1+zveS6Rb8kXwK8cFS6Z
m1gu3bYT19RvVJnA/GiwV7Is/dpN9SfS++8h/N7Y5Wvut248kbIcY/Ms/aj8JSq9ba34mE//iq0o
VCF4aVC2za3mM69R0MrGz9smewUhYrCvDBIBUDZr0NKBTy5DNfRl29irajMbZB4gNAQ7u6YvCyot
gSRmWyV7zfxGDQnMGHnmaXrWVzSLG2KSCWcTGo2tmd8Ib0zNOJiakMEp4xJR9BNqaXIbNMFbmUPm
zMgiqvMm1CS9IshXdGzZOvgK34vuu3qqqxaoTK1u3LmMaKc26cgw74zO+QV8C9FIZN9dsKicwTwh
v4hO6vnHTTvFO5+pX4b2BxTMLAIGVdrPLCmq3AmnJdPbDMqa/436qBsseQ66vYV6ziStk1fm26SY
mLc6m3yybQh4dVDwYkjQooABDAOC623zsjqdY2ZSb4GOFzB4wdMoUZhClm7j2KvTWRtI9CPdDZxJ
T4/C0zvRkG13z5oAPrqLTD0fr42E7n5qys9B1X7ZNCNr+ncPHU2XnxX2PKaXaGLVfCyUWuJto6+O
pj8DYZCl0HksdaDQOLyPCbpTvHNjngd5BYCy5n9zJHOg3QtSjJg0fMeMpWio2tsG+AvWoTiM3FZZ
dcfaJebPXlr//c38n+ylTf49uvrX/+Drb22HxAGaNK2+/NdjW+O//zn/zX9+569/8a/DS3vzpX5R
61/6y99g3D+fG38ZvvzlC7TeBVz2DhXh+f5FoRviz/Hxhuff/N/+8L9efo7yOHcv//zjW6ub4Txa
VrTNH3/+6PT9n3+QMwflv38d/88fnj/AP/+4ASw7/6/Ltn/Bvvr3gP/5q5cvajgPYP/DDVwvoPDO
Oe45WMrp5edPqPMPglDWD8Cxcjx6XqjmPN4//3DYP3CcPUCbUKIiATkz1VSLSO+ffzDvH67nEj9w
KEYEbJv+8f/e7i/r8//X678aXSctwh+FgV/ZIz7ja1rJNBZFN2Umuw+8ujzKLCOHHLilDXjk8+ir
7Y3ssW2rVFp3Tck/IYWbh4iR39ndb705Ju1XE64I6gmU1dl92pS3AfJ9seIe3zj46uphQzdIQMVS
lIzLz51L6anJ0Ijylx3y5xr8b+Z8dfmwUQkE/nhzNfk09Hx6aRG4Qb8f/PyG60N/nvIVdBUFKqcb
LJHdOxZJd3qy2i+isYM4G2u6AZZ/fsTqBprwBGtZ8Agya3PZAhPhCXsLGvE8ODb8r8vqd0FlMiRb
7xbhoobjOE9IouHM/edovjLxb83N6gZSYKcsM+oDd97YAvLSV3bESZEDG2i/s29eA/7j7dc0kaE1
BpBH5EmBcVmuxdR1x54rYE15MdyaKnXQzVV/tWxvC+Ps/MDzi/ziyEBqBh1uRe3flVrfLKhXIi8G
Kt7v5+uNI7amjqAbJpIGHFkjO3M/W2IUACvwdzywn1PyykZdM0eAZum0p/R4pyTZoeHoblra0E9P
dHjylw8oDSBJG5XVbSXLndW4IerNQn9LU7Ql2+P/bfAttd8Dwf9ko732MqvzLluinMVV451OkYft
pv2SXVr1/VReu1kVc/bVALVmUKpBPmH0n9FQM2xwZIWUF6l9VQdV/Oc/cuTn36nRcjAf0SQUHVWt
9gfqye8syc/pee1NV8bD9vu0Nvk43jErPzH2dfYlKq77lJnLvtmTn+XBKgQALV7k3kIKkQJY7gkT
2U1wUVXv0fp+HvbX3mNlZ0RQl/Dj5vrOBsQW0ubIXsvQr4cDcTFDS4RJmPznFCCwbE9awFjtq3aO
PILUcN9HqZOGZkD91T2hdpNSBIHviTj+DA9ee7OVeapnryq01RV3sh5R/Oi902TsZ186UcWQAB4A
tJr6FoWZrnsgKNGEAk0L71JePo1+fwVizo+iC66Krn4OWHFPZ+sa9Nlno7IPloInomvUG8zFpJAZ
zGdox1jXHtA6IYjYJ2SEPrhTj2QWgDrQZY4aYj7LERADIaGOk19qa0bCHllXv7zIl+XGHcwD/IIL
204PWnuXVp5FuWVfnGesICmYJPONGpGZdchdaanPBQiUoN3YIYPybTD2h7wQd4ULSR9pQScYWe5Z
iKfJmvbCVLuel3k0THJPhbngRXfh0fagRnnpi/GGkeYe9aZ9NlZNNOs0meV7judbVnBlwwlwV5IP
lUzoiAsuN8aESC/nBxRr62sbkegtkB0qRP+Rd07FW4ZqbdjNgqt/LvEZ+m4Ppal9Kettl/WaNlRO
tHCCmnaJM2FDLIMb0q7bkO2D8V6zhpy2BmC6YzKRkgL+4aY3vv9et6437ro1aWi0VF12HpcJsX2l
wtnw/K4UfXlbIue6pYPm+QOsfDDWMKQTs1kl84TagwOVQLtKNt09a+6Q1ysSoKAvE0taGroY7T3w
ClvEKs/vvTKiFje+VbJMJRBLnCKLVxaqyJV9qAabbtw3K/tozgxANHTsk8GakwUk4pC6zRbl1PP7
r0ycRsv5ZswWACzRHgy9kLP+OPXVFtGQ8+ir42t8A+qiI1QijPjkocLuutnLtlVdHdQ6yOfCht5R
QgKAA6Askzg2ICpbBv+bqLHnW9D0mGB2REqAYsWbA8S9pTkItOTWbI6SWU3rBINMgKv9tghAJtrC
fscXet18/U3TWNB+Lh3IjydoqXloAFqPFYDo77ikbw3+tzM6K1lB9zGhQbrvFEUSA8WleNuUn63P
L+5nyg1qyAzcCyKB8xxdxoFV6cU7Cxq8Gss4a7pWPdYVnwo1JKCzasBH2v0oqgdZlZdELD8mp7ho
BjEmvETdadvnWZ1a1PPmBVAATFZX/cB+ilgDxPO2sVeHNmg9iNY7Q5/QHnXnPPC8EBqRx98P/oY/
5qxZXNBX9FE9srpkHLzmS1Nz69PiLWiaPEJwbZHG3lfYZpFoJL3xvaBPQzmnbVRxcg+XQd42I0/3
izfrD2ZxAVG0fQKCb+UBBA1AixbzdNXP+nvlKid0R+Ju3EArgzCg7GfOCJSk8/2XzNgk1OPwztiv
uyHOmh6W6jrtgXDHYgIEfKx574WaeU+2M+7cSfRXus6RhOzsLQ2tYCLW9bVlmOqgseSQGHRqJL1d
hQQacdt2z7q85lGoTvfawlU7A/YGYMIQoubzHk/vdW/hb/LKYCKArKDnIeHgycXZwutLZxrqWGlC
Nl3of9NY1iVXeG7VJ7nVImIwqOR5brOl4dd57s/W71dDBDLAUBhfJd4wA8nM1XfIGb4X7JDzzff3
kOJvMssAqcx1UfQyCUjgnADSI5fDVHzzaABPXHYLhLRH6+T7eXU9KxoAnc4k2l8B9//7033+FK89
f2U6Wk/Ayrp9nwB1fw8B9kvdBD+2Db267FurdPoeAJ6k9ZxvgFd9t9X4/fdD/2yW+9prrw73lBoG
IFTRJ2Vr9InI2Q1L1gSIVy1ahBmKinFXQnC7Kr2Pbp47MQpsEjAIY19YAwD7bi6aQ4BuRWjeFugH
r24gMFz46X4K6hbRzWxFFthGAJpB9aVNq/6wAKu7azo7OIicP8oRsGygWWVs1QBBj9Yiw9zPOdgr
KcDwZKiPg1CA+ZsJZIBCgEFmSwlECu9OOVqYhIOrixsrcCD17KYqruniP1eBBfpRDgIkmyv60M5m
eE6rab4gkncxqHDzbvbtb3pWZQQ+KtQAKiAWl4mAXgBB48PkBs/eWJvdRIGhAxQCYEczfjUFIJmy
Bjbv95P/xpZZV7jUZIl5Nq1MhtqAEjRXS2gN9TsZwDcu5nWBy8073xkBhE1AVKujuQDkrrCbFw94
fJDMGmjklWfeDykReSxt/l4H1Tes1LoGOwJMqjLb7cDf9PKTSoHFAvkRPYPoeNg2a6t0GtVCVK5v
d0nap1dWDX2Ilvbv9as+e1yvHId1HbaiU5sCwNMlHkSFozzop2gMACMyuTWfyGxtUbOHLVwLcpul
qjvbIypRnbzVffrZbtrH38/PWyuw8vdMUdX+LCeZTDkQaH7P6nu0FQBa3622aIyc335l6+ZFVg20
57rEzu2rqZu/A8L4jp/91tuvbF3fzbScMvhIPXrkXQ66o+GM4uk1R3D8zrF76xErk6cZGmTZ8+Am
tLCDqw4MxCPzgD8DetdsEL7ABK2LndoC/7ufqZu4HXEBiJs/lMG0Aa9yHnu1/xcgw4oRKkQJwKAg
Epf9dae2ZfYd1/vrFQ06ns5cVL8ScHR7fsi3BcN/k7n2Kh8gN4i3JmgleELX4y8ZwLq/3+5vGNG1
wjU1xpU9tDQSrwgsIO4y8A4ntaVxy3myz0/9xWfpA2tJZz/gYCcRO4akhhPNZEtniPPgq0iGATko
uajdhFttGfdiuElBfHpnl5+X7BVL9vPC//XNjRyoVp2bSHvsbqYUhZQs6IujDkgfQXZjOosYW/Hv
F+GNI+WuTq3N/N5ToLIkvpEGCszQXvb93rpxAU7fFiO7q1NrBUFFuUN4MoF2NrnyyaLBy+/f/o0t
tBa+BrFpRm/hGYssLQjq2orsDSfynbl5a/TVeQUjD2K9o8aLz+kYEr95GHPyziX/1tjr85oHtmSF
2ydN2YaEeDky5s7z72eFnmf2lR20lrx2uefnUCFwk7M43eAdQCgDJ2BPm8c0T2PVXYPWENvkYOoX
yr4K9tF2lkvmnjxVhuev5EWxVFBYecfu/ayXvfY+5833y452ctPOVVl7iZ9OoQvKNnrkAItRhXNA
T0AbolDh6FtPlqdqvGmaPmrPQgvSORiJZPO5iCHdLQ01cHTXmtpTWbaL64o2gXOwbwVHOwPIQ7xz
dN9a1ZVdaJyh6BBKtknq82uvlRcTtd6zxG+U0Ry+urvztHJBkPXrxNfD9A0sX32qu+wLkvPFvlsY
cqCSzydTdF/zdHx0SPeEfr7+vZkXsEW4zsM6c4GDrrJiN7qoW7UjKWLW0el2JE521yr8nhp8sIvb
7lNx5hTVhn5GseGaSbkFJnue/pW9MSj+c532TWLZOThnQMAHPuRYfr/x3/AB19LdS9260iYEjFQj
rtt5ACICgV0YzPUXCtbt7x/yxhqvRbwnVJCKcZpE4oFUBQrQV3d62jbyyt4s0EsA/3Ksk9QEuzoo
kzLt3pv3n8Kdr5zBtYB3Ab67BANQJBo1y1NuFvLQsba8ptYyhB24b6egVl0HfQLZx0NmmZuGDeJ+
0ayP1NSJ/VQNRexPpfs1L9rxymeNvc8KpA4HRILAQpBHjgaS+3SYXkwPtGg8gZMb1xxRS11sq8j/
TSscjMN00M2IyR9I2NP8gIgi3jb7KyNVLEvDRJ9VCU7RwfWaJz6IdwzyW1vm/P1f7J/nc0SuYqiS
ym9egi54JlvA+DhOa5VwUBiIZ+u2TLKeZztHuT1QxeqwbUZWBod7ve94y1QkNVCoO5JJEs/Qm33n
sP7UA39tR65MAWss3i3EYHhvP85jBK8GybG7Rp9Qcq85MCTlCNXmL+x8tRcvgUcOtRMgsj+dyyYV
WeJccJBCJ+QPnnwn3/PahFmQhyn4dC15wDkFy/2xSpEb6D4C2AAfGdJF9CEd5U4hO4knDf7zhO/y
Yf/vxxLoj26bvJXXM9kWLYkjRAKg7dcKmhjKhjLsprH/plRu+aRkUDJJ+rFFrdzs24JuW/O1TnkR
VJlrVU2VpDK7aqm67fQ2u8lWHg/LJkhYgVoJu4mUj2+5u8yID9sm5Hwh/HLABAxMPnO3Trh7Sp0E
Uhjbxl3ZhLYGinZyTZVAlYXGAWBlp0733jbHeK1PXqFReI2AE6O38jpL9TPych+3vfjaEWkhwFb3
Tp3YCwiYUEHrDpaotpAjYHXW6uQ5b33XjLRKlqBvY9VWN05Kg212eK1O3rXUtVzw55NZZB8JZPgj
ZfTGqHAtTw6Gv8+gy9Uk0GKr9lkf+sxrty3nWp+8cmzg3+DVJqQE3HicfHhcQUqPm1Z0jSVdkHXK
XFLUiSOdj3XZfG06hPq/H5v8TEG8YovXWNI06yrIEDVFYlPrAEN8hWPP3SfYWi79E/q5hEV9UiAV
wkabZdjlw0cXuVg602jOlnh2EGKDLJeNyw7t2Q59DRU69Z1VjxhBIDHMBL+iGMUdRlhrfUTuN0Qb
oRMjELOo44phk7YfwSmEQkeBjnFQ84L2V78kMOBdw48tRPjs/dlUKzTwgZzZAd9ZsC2sCSRgby9Z
fmrcz6YFCbAfoIN0opUDBwGccX/+6qffbf8DSUnoOLcIdq9wGbDF/96bE/RqY1h/C4sFWnUky/x8
LbQaPM/cOeDp0hseeAYeLz5I0d2X9anC57Hyl3SGulvwTWn+8zkYkiAXbKWAqJXX+DUfktN4Dw6S
jF8jhVv/exrPIjs9OwwO/Bdz6pSKIDOFz1amL3rs9pgQ3Gaj3V2kwol1Yceg7kF3W14M9j5IM3y5
P99xswcltFHctkRfouPWxzQA0rL7SPmpmrIrjbCG1MUuO0te6xPkyaJM1EdKnsGXD92Gf4Iq9mXa
DLsaDFt0zNwtGQnVcE3dKw8FpBzKXi4yqGg6GmU22RkI2Fi9Pp6nENIyEYIybe91j+Y+9n4YPkEo
I7Sn+bKxVSxywAe7uOpO589I9bNfuddIAkDKyI7lxqTCWvk+n1DuDTxeJqrMoFKQ8s+QgHznOJxv
pNcOw8rqZzk6ANkdwghvmB49SKehAqUHdKXEUqLX4AD+98jfedYbriFduYZ+27v9CExIUuXZ1cjb
D07mbuBtwEqvwcqykudm96pKXChJnPw29ULHeNPGF185h502gZudQ11UbJ5rqG5VQ/1ODpawNxZg
5RlKFK05n1iRNNj7uYGCZz9d4IDlGp18vP3Z41HV3YStN+bHfCE3kJ/7vSV8a+lXXpswQyNMmZaJ
z8QP1Lws6Guq7rEGpf0HKzj0kDSEgH7/rLc+5hrP3EO/y+0Wt0hA8ZWXU8D5XaNAe23SAukPbZnr
xi+LKCuljpxUBwvOJAlOHVN+1ODgnwove0+y/Y0PvoY6ey4Tohd1k9hl212DDyFuBuWL58KGQoPj
zNlOl0Jt2ztr6LNfWY67zGWTQBHhixT+cz1nX34/qedY+ZWzuwY+Cwit1JABKxOSVRBxCLwM2n5j
EJUDg3RT1QdH6H3PMSW0fSe79cYJXuvoewZiwb6pREKbcowAcEG1UWwsNP4U5/3FsYVOHq2hvSWS
amo/NU33pbbpBq4ozMPPXfnL0CzvFfqla5HIan4i7vgZ+c5tvspaKR/iRtVQOrRMBg9KH6r8KHso
tvx+gd+a7pVtaEvVD3ZLRBKM9se0CvZCDu84cD8t42ubZ3X6Seq3WgROkfQQxLiAElgX2rx2HtU8
e7u8pEUWWo2P6nJrSQri13znOR6kKAJel3GuCwJVhJyGorTq2JrluJtMe5aMCWSMpAI59nXmQB0y
c/cVPkQ8UdJAsC6V6Tsf4K2Qeo2n7dU8TgTqK4k2TVjxat/AkpSolTdQWDXNHfyZGYAK/GOrOqxG
1BPgak3uR+6xXcmTs0cFeTMoIezVktDqsasvSmPhE1UHfA9B9eDW0Pisd/DWcjQmPLsOkC6Kzt5W
wT7X1b1WY8wc1OShjziM3239POp37oU3ln6N6HVrD8zMEp8Ojm8xH8h7h4x6P7vLv7Lya0BvH7T9
hOxomQjS5Q9z0ek9kqfLB8eF3NdYoP+lHwT9riLQ/yOTyA6NRS2gyQOfHYgPARjArVN4OH0DFboB
ejmAWdQQ/M2Rr7CUk4WNInVcqKm/mfoCSe/WdUMor40HpqEmh8LaeGNaXl0xAmiY7PhwhEYauISd
O5D9AGnUywkir1Gf1fTC7jt4IqqETEgOzCFWyLE++G1wbws7Rle3W0iawYk26DwjOAAZaGggIk9A
YcnLuwV9qhoPMr8NpLaaomBXVh4wePJzu4eYIfvgTM6yn2lT7Ziwih+WnsovfvB/OTqP5UiRKAB+
ERFQmIIr0L7lvS6ERqPBu8IU8PWb2uNuzM5K3VD1bKb2foCMdD8Z5o075DNgN8qg3AUbPwQj3EB/
Jmt6S9hl3PGGyLBfZENx2RdRXizmNWGIf+91S3WyC8OPW/gnvuX+KRDP7hLLMCLXq9SxGLPlzJwd
q7cNQBiWidJD2fdfYFLnsNOzc+M79Q/5aPqabdlH0HbVW187cOXEkBy04wx71+yAG9XFr0HD1vNd
Y1bjQY/LdFy9yYsrBlTgOeXyDFIFLmsALbfUmxHVbf5a5aq7LYwOVnKV9K/kRLKhPN15Xw676XcF
WmWu6whWmXPEw5Ii/RxBLZrjui/XyeIP0JXW7aCjomsxDUqZ3iXlkN/l3WyThI+wyfPiUy9dvYOn
t+zw3mxHLHlA9QxrjkpzGJ6MQvKeds4/Boecgy/S5o6/lkkPZbxMFQPVZQrUCg7XxEc15+tp3fLE
pJvsGX+KET6f3UxdnA75eLSt3gjTzZ72eS1FPCDNOKZlY50gnfPtLKpNQzGu6clsKnnw7Hr5MDXe
naB3glPRLCYkGGawqtWuoQrmwc5Unntv+FPzJ2tS24oGBoL27dQV58QDyMl8N1GZXNfnqgFsGppG
Rn3fDlawpb9Yz1BxtjI+1nnRNAZMIAGqzaIJCroXBgHo78itig1cr1k+qNFJf0YvaXdzUtl/nNRR
LNaWSfunnKdiHxiu2lmTaR7aRPjxGhj9LcSUIobBIaDOIJOKBiMZvwoWuU+N/sVArdUaFZkJ+UZM
8/DPdFye0BZWj8++3Veu/DmCBK2ZkSxXesVGeZj6VQBaSYsot41qRwXXC323A04+T8t43KqhOymo
g1+Jq9xzp2UD77zqFt6I0Tlr2Z5mNZPwTqRUdm+Fo3h3e2DpIjsppbO4Xjx97HO5sSoTBA9rlTVn
UH72B0BW+waqql8Dy4K+O/FiEnpW6Wk11vEhG7pgl3KbHEztD/2uGGX9Cs7QvrqGow4t2H46ZtUq
w0BW9o9b+rUXFZCE9gyYDBc1Ua6hcJpbt1kWlMlxthoPtbe5lJfNdjeDKmlhnfxJNHd+b5YBjmvB
7Kjr1q+6cYsDSPnkZQSsN7C91UNaxU297AIL6H/Y9rllMpfEAtWWCXKzXtXb0wqDOVpAov8d3I2N
Fb/qVi8e3cVc923RsoTg+7XF8KtvcP0Ipx0ebA+cHnPgy/hdGBJSMEHE9DoFJUWtUul/nTI4PIqJ
/Wr2oezpwd/w8M5C1HDug2qIoeVqg+5EY4dLUgNSzzZWB5Opu+1FPR+2sbV3bjexXeXIoY63VDTn
IhcbPQt+m1+AU6gGuwsRz7Htg3bmWm/DeOkHy9jVraKI2frmuNsgAseeXEDPNXp6MCkQxksB1HMY
mWorZx1EeYPUkJE8pjJK2f4U47h9DczGhe66JWGt82jq+ygBHhduzbXTom0hJjBU1vDAL6EuDXks
hknE0kh1vHoBDq7c1dCgZk80saCX9sef++kwiFQ8mpm3riFHhROzW8AuXTeKve0OZSTTudotwla7
yZ1ABXiQQior2yJrTolfBy2iLkMz6AOdVbFTDKN3aw2tAEQ0jJ+jHqc3PW36CiG+OfZyWjowPX75
NPdB8gB3faZqokwzdLvKjyeBKyKsE7ay4IybS1gX9Gw6o3eZK4MvbOWe9QVKffyz1pLiRWP1t6Pf
J4TqaX12kEidbGC+IUGSjPqW92hw+y4MBtu789Z8WMLSawlvVvryTSLSc6bm5lCiK9sh22xeANw1
x8xx89tutep/cDJZ01uWO3/4tdjm4JD5rewoqxf9kyTr+gCBL4jGLpj/1LCj99s6G2/OaBknPXX2
B7b3iqdrSqGr55xtgfTCtDA/rbz4Nmt5lxW1ExWAF8G3O1vorHMfudak93mVPGnBBVA71Rz6QwNy
P3CL2AOQzJO3oMmY3C/IY04oan4gX0Acrxp6GH5mbDELnPUNY3LjHRqtIZS1NR0VO+3PlY3rwmZh
IuwyCArKJqLrSzBodfXLyx0TN5qkjAxiVaC6/PvU/uqaIjKmOrJYSIcDPXUPRDHfZoNAoHBbAMt1
YNywL69Ov6zAuOpcn1B1YcJF7IO+Oq2Zyg+1+v090hEvTWZZBz+duw/49A0U51HeKnj0+wC03qP2
KgvQ51TuSiexmeU1S/uQ66nh/4+TmwjE7J6bLrDtfTtgeNmVk5EfJVCOLO6n2Twlv3TtfFkVWHhP
R9hevf1q+x9qniANGCmSCpHsqrbk8iJiB0yTG3Fl+xOP/FKfmxLwa7itLHsIsYx7WU4Ze3GtM+5a
4Qb7uUl/ILWvUSrzygkDBWkxymujgjRm5urZW/2OI6p2YviRSWR2XnkYgnY9cARRuYMyflANfEmI
gxvcZWM729Ys/ajT7Ip2Kg1OcwXkg4m1Ryev/NDJXRzEzi+SmrVl5hv6n9949pb13CmEsQioM5Nj
6oa+Q/7QinSMh0wVoWGWsLfdzj0YduKcOljykWx5k+upaMKa++NctwKVNKbJS2UE7xkCklOTO8a1
7vRLas4iMpnxPc09qk8vKNK4cMp/ap3lsRzbV9nhGXII3yiYYpA6qM01XhyYeV/UPU3cFrN3Vq6s
7us1L/auCuIi+7Wh+NPHwA8YDY7V3OaGax39tk9evEmr68alGf9udQbN+sQRouMRQcVLv5nZN7j5
8rS6y3YSQCL3ts9ZzXvahov0MWYAb8sPdjUEhyYf6ojVeiMLjcUW10bP7b5vZLpb7Jn9YLSRILkt
BN0T4SFUyvdukN61rWV6QSlQUnVs7DMi3LUJR9X4IUHD8hPU2BkjPazZ70cGKiA0HPCXFsdC2DmV
lsQxAZmT4a/RpN3qtof1fvX6hZg3tebpfvMX/7lVappCZPX2dyZMa+/NKr3MW3dHpCiei3l+nYci
iTTD/vG6pWa8GqJ+RK5AfMGUyA72aXCnUHr8mE6pz2mQ//OCzgQNk4uXzQMyH7LQ3h51Kqxj5m0d
8/yFvKlai0HmxKTe3k7Zek3genoR6P3+96bukTjMa8gJmfDBGE1s6t40dhygzUfZjBtc8rIsY9PJ
S07Aki3qIvD3Uz7crn0qYT23+afjtcWB1WYv/AXKxjLP1uPi1/+o3JPVTEBRS07by8ReyX4ZPTNO
EuiHrhwjhi+WmA8su11twZtvEed1YlbMmlrrXgH5i3rPDlh7KFXoWF51tGybw9DJHHq1GswhCOrv
LNnWNWr9ArajgXlgV7ojh2cWCLUPlOmMUeYs+UabG0Zq1r0jEYBl2VjEhIQuLOSW320/b/tubfud
KFPYLDRmmN+awU2fkwagcasCcdFZWocFgpBd+rvR28p12Rl5+QMC0XuwbbXuQEAW+wVQ+xjCpK2f
g86pWXyoqafzc/+duno+wQc1wkIUcr+ozjvAh6gBLyIPQivR7AMzYLh91N1H77X2Z5e7fmTLzYy4
ND1wgvlyZKNuiI1ZT4ca/cNV51YKmm5rbqbFakFKgxK0knUIZybhISxOwe00286Lasfu6o4K7CMD
ACG8bYr9rFGEfsbxhsu2IgXIsl3bcskUxqp+eb7pbTnZv7d74kf0GuTJg1Tz6utuI1rwzKvJj7Cr
htxj6Jw42FtVFi1NpW6tLB3JW+mY9c4w7pylzeJGORmDiFP5VKz8BNTL5YnFmSznuzOCt2E0yF6X
ufmoYfnaOx8RzWsPkrYIl9Vis9s1xxuAittdRcgRVZ10/m1UE7ZQZKpZyF6T4XleQen55uL9BTJt
Ha2h84GWM5/iLzJjICFb9rnrvbeT9qPZhDrhBMY/nMTmHgwMQOAlcThTURfEPbvSz0HKrZdVaX1J
ncm7rK1pIcgJiovG0nvk19v2Oq1/W0OjdzYbi2GWrhF/wLS/qYZFL0WeQFJTWHd6GwIjdNGnHN18
+MdgwZdbunML3LLKdv0W/NVJlu9qK4NILbixh6Gud2MHNBK+sXlL/rsx/M4iJaR9d7+WnFD+NKx3
88TptnZLG+kiXR9JoILHVRh5lBXZspsMnccNHPuIXQcvbqpxo/e0iT0UUfYuHL+9AY3snl0xBTu1
NObJMH2kDEauzq0vN+wDkIIrn0SeU4jUbjXwLPg8fY/d0GY7tC8rcz6z5E3w7KfG7me42hMNH1u1
7KmJGtUXo3j70bKc/ZzwWInA7l8LmIfkDD55UZb/S9N1jOaxK8NM+1bMblK1t0DRH4pmmg/t7Fk7
XbAP3AikGinWhNtZqHzgSO7+ZW2Sv1dlnl64KOVL24/lyXDFb5LeAzUHJnDY0iSJHEORM25Te8qE
v962QZWAb94czEPuepvwtx4Wc96OxAZ9bPkMPybbuEbdtLYhC0b6gc4sH36bGXDxxfZ37W0vNkwa
a3UXbPf5StNnburvusqNB6+ajV2nWgQmW50cO4LuS0/NF6MFKcRSJ2voLxtRh+3newd3SsSKrPtc
d1V6s1VO8jCrRsUzYqorcHDA+zwk+c2Ec+LREmOyd5hqOqX9plgCdOeXtSrSgzUmTMU4s9p5vX7X
jscy3dBQYlLQyFvYHseRCyo0oDFcEhoJYb5Keetp+qqwy/2bwZya67i4kF29YJ0ILdMZbj2DBg2U
Y56LpjlYikKVl875u6j5mBrpyntqHg5Eg+kTGwkbfZ1Xf3QeQOVG1Y9qdu7EjLZqWbMq9se8uAXV
l4Wy1XC6s/6+9WHkh66xOGezzSbcE6kpaZ1KI9uPvf/qtdKKNpm/+1MbCbMYY3Pcfsi73qss+SiH
qv7n12keqUnGuVzMeFomxB5ej6yq8pZPM2ldUOx+sCv7NY9sUfvRyD33TA86jUfKN/shx/DUZsvM
KtCcX1fXYPnI4FVO8WvseNm/VpFhQhKMRXD7/SRSCgpkld5ZI9nrZA/5mfLWQ8nsHRWSDb9sKRXv
6ugtv8rXYjdlACyqqXKflVDi3DacVk6jj+vST4+Ad419lf/pTLJQn0HKQ+nAt1emPJJuAxT+hRJN
VftWZOmdU888yWrQ5GTe8jYOpvxbDlS+eOc6/7Gk33wRhSEeMydnq9Ke6lelUuc+GZUZSrtfwrlT
xS5LFbPtpeWdKZdYt7lLWtwie2XiKHgfpu3WzhxoZHTv/aRq4xJvwL5E3HVJsjKPNXCWl5oiw41J
aPq3AOMcpwa4qnlcA+xNw03ZFi98ZqhZnO5vNVo9RaRg2unaow3djq/r6D8RkN1DECBZtsRXHlTP
6OaKEyO8EjOeRuCSuD7JbcJVs2hqD6t9S66CHiftb2rOl0QXzW7TW3VSA+9nKOHN30y5MVwNNnmo
MjTL/Yin9VMu9m+QoawIO+EaJYuK+9bdo6a5BlPhhGVjyHMxYzxxYT6G27R6e8Inc5dmOSXuYMpe
ERTEZuFfx0rYu3H03j3XfXEcd3m1eVyPudWqq1dn3jMFfgxKCMUO3piLUNWJz9fpxsCjD+3g13+B
6Vt5qKRueQzN9oyKwYOQN5pHp7W9iGSgD9MV+DKwX4ZOQrdmEFt3NqI7IzQb399helIHAyzK2bAH
OANk8XFbgy6nbNXFZhY4x1p10EhU7e4dv+ki2QM8r4iDYs8wZNyMzhpZ/VK/gef0zpOgyzuhoaA6
XNxuAsmTlAVJg5mezW6IWzVkRy4evW/YwbtORWk8bKIvXuyCT51vOrj4ounBzMJhJ2S9k75Fpui6
vF5+DQWsIYMkGvh2x5Z6dusMERH+HeeWF/dcnjf95lympL1KK7euHQz4qG9m0P5Wbdwl9vo1rwgZ
644gxZXmHLVLXR0Mp5yJALZv77f2xIzfk1QTspexkKH0FYYtvmsgG+rbUv27kf0OI5r57bww4EeT
Y6M2aj0sVX0RdgKVILVfsVgAa+mCsEfE3mtWhMQwXRXE9kjxmIToaK74pBASBDPOstn6trna+gWU
Na0cAsbZIDeYPmdqKDYxqLUkD44bkKpv9Xo0a5W/eZKqddE32V1HQnHSaysuoOTcaJRw470gYP+s
y85yE2dvoJMrrENvuweLWqe0+pesF/693wwtR4vpn/tgRJIlyPMWg4xPGDPXsm/GpedNe9MLTnnW
Ljs40py2JU+z6erhgbHS4tuaxtDpzBeeCK5AI8+jxB1BmQvzqEfYWJBqiPWO3lxdMWZ+DXZy7qv2
tq+9AoD1csm3h2HzYmkuhzzLe5oSmhkP10hj3/XU3nHEsRcbikMjCDesGMR97wwFP9l5E8Tzykm/
1o/zlpx93yiPMgs6qhATVZBy2/V2cAGDzYSIv1+ZCE6bbd5tPPNhVqu7orOvymjEWdbTCy3Te4g6
FytZHoaBb79xEnYESteJ6mrTx3nW9ykDUCG6qCle3by5L0Hn7/WyzU9+6lEHz7d3RDndPje+VFd8
bTbVfAfGQeS5tEPgfrMtusp8j9TQ++PW27ld5/mYZUkR5gWPSkaY1rdhUHWv01Q8V3S61ChfKqeJ
+wHTw2I0H7Lsf9KhYn6ayyJBTve7i3nNuegNmVs3MLofaaxEW709CGXWJyFUHY+CFtoGf5xBoOx1
MaZ/xWwfbY+Z1y5YSIDUI+WC8lB42o/9rcHYs8xXcrprpZERNZt1XJh+jcoyySKJhOsmW0zjVmb8
+Jbedmg4Lz3zyxw9dRm5TRY8baOZMT3EZ2bRdVgSaB3b6FRRD7ASoNGTO60N7P8EWFRQx4GikqSz
7piXKTOxovaoPCJqaKppfOv9YUWnmcA0GLJr2ZtHaW7v7FKZOw0/e0eMNx2XdAiiuUqoPq3LTdcx
smstf5QzgqrmrBMk8ltVfHsKB8M2oob1kNn5S3Nouvyj6PMr+fnFXbn7kzHrnhPLvvTyr+uKt9ZU
Z9tMY7XcERrEZU4xxAvK/FIUI7PAFOTJa7Spt8hrhvyt8ZrvQXNcBFa5V3b+rpNRXpANzmfEe/pH
pL19U4v2kQouHkxlP5fU1UOlt/Mwwuf38dPsDEsbkZD6IxecLr093pQdTVB3vHfW9jy06QcVT2Q4
wRfOIQpgXZQxLA/M36qvZk9KrXLLOmGJGWGa3pSJSuMZNS9dA3EnDIbsU2Wp37OpOGHzeFyC7a0O
zAE7XXeAhXzbQLOKJjpokXS6nudMOOdtS/dp+gTK5GIZ95Ymr138T477m8T+0UPVhQxTE+1N23iz
yIqaa7X8pE4wHTKQl+HqGP9K2zhawutPbKacSHmaE/NdBQ2Wqfqjk7YyzrO1+u6BpZiC8vWWShUz
DVbRx8ZSQiBvTyFp+ktnBBSYpW+nHJlyCZhgk+pzEPrvYNCQordpP2Rifkl+X1UvqFpaB9I6tha0
4Sw1ZuZ5uoCy7JzkPyVr60Y/3a5Y06hlEUGQ7pfPVPV/jMrojga7pL2XibgquwdzIf0VLgLanOXM
zDRB6c7eBwVxLxad9W+ogkePoUGrAQmXZtUYUdTsd3bS1oc++ZOj0lmNqY2NRQ2UH8u31cK95FT1
TRNcmRo3I3Oed9iNaN/PQxrK1X00aGzNVfczEf+ZArKZTKyeSLZhMm416feYzt5gUN34lYzNrnep
JjPCR0MPRGcVizn1ZeYjmtcpkmZ+KScT2Q5/lJ3e+VhU5tPvdSb65TKZqrlbvOWRBZldZo/ILKc3
GeQybOQY/IXveTA9LjwErCGd8O+0tmSs9fpTlENo1i5laDzQ6F1YU0MllBnVva/SR7Mn5cZdJGlF
LpfCS/az3xa7NSmONQZRID5NduPmojgEYnzVg5LR6jU3dDYrjiGaI/YMziQhoKY686etGIFDcsRO
UR5OqfIBqRUflLqojXkZpmPq7ZRx+ngw7NBr52bneZidtrF+Qtr2bLo2n89wa7uMRSTd58jzGQ39
+OwPhbvLmmljx3T77K3gD2aHTxEMf+gsbjvDF7h7mqWJuWAQxBTt07SJa2H+tRwlKZO6xdFhlvo6
6RKxUIrs0mgC52UhWN/ZQ3a2YOLFjU8rozDs/nHtXTfuxvZY5yOpU5bPNJypiycFzSLQ1dXffFEu
ujnzrZuNMTYK04n6FdMvijoOQpsLSoqmQwJF4pSSq5FLruqNLPAxgR11KDubwU65lJxKq3P0EwNx
lZxxjmAHO3rT/Oq2xnALgjvZbb7FAKrbjPt8wbuGzKx8RfxLYdjJhidfUorLslTf0O/z0A763pOc
ZonxE5NE5qzEH3jD+CXa7X5px+SG1MZ5qo3cfOYmsB/RdhGkyeUhoVkA50f5lMMnQhQvk+/mNvcH
WQ8NnzVneWJq+7HvGr37P1RFlpHaMfs907XjCrxaGK+oz64tClyg5FgcH1t/ApgChjYkK2nizZqC
B40J6iL6hpME/lSYO/kXC6zNoSZIjrxNAzCwaF4xdyAOdBZWGs5uetz6+nnFJ8TJbc8PlXJ7osOm
DIMJSl/WUvxOKygLxnAzExpcvE7mkcG2wrE10LLiDE3YPeqW46bb/Wbx9K5Z8asfttN3TuyULuzw
qTeIm2E70kgJWNiNXbcVOxPr9cUqO+eEUg1rw1SvEfiFC9byIWoKEdxWaSCoBOLHDW0W5p4zy2mu
Qmw5VBJYlLJcH8Qk6f2XJmt2tlXAZnQLLkocKLuqsO8YR1gesh4LWzmb/+yR76tsXPvZsZsqdlGE
7sDPbPFSG2/9Qm9Aj5Uim6A1r4PkSXoOZbuZg7OLeD3snlewWGPqC8YLrAwKS1j+zjxABdHh4FbH
SUz90ZqpGVBd9Nw49/3tsmR8iPPqqlOa6F9ntR+kIna44rEzOvlzUw7ruXWNLq60q++1/C05OFpG
Q1I1BFJG/oo2qI+2dQgehNbPVBfMUNE8dzjPk+mI5ie4XTY/vQoMlvtkqZgi0Fod5rzfcONoJIaY
k9e4s/PkZhmX4uQtuf3V584Wb0kgrnkhGMkfEZ9Sif+9FNwsOwCp9qKSztqBXq/Nd9bVziV3kpwy
LO6xXnv132RwAALNtUWAyPSIYC4cvP0f3SflyQtccRr7YTtpMTlXINKbCw6wqL81r9Udf7hzoqw3
t1dvHmE2VWN7s3qD+Sjbsfp0SmGfF92QnWZJ9+b42v5Dk8xj8iWp9wX9u4ihLu4KKqYO1rBfA5PR
ptGSpuK28VUQujamwnDCgx3l7L1ecTIuB7pg2a7LJUtz5TCc1FRRzltn/0Dv2X5TtWndz3wpJzE2
40UR3TyXRPKPQV+ov+ksVsm+fG7HKIHG32YbU/gWgy35yMCMBRI/3nAo3i8Uzf45RlYfrI1ya7Tg
9pojhPQUvqskaOK2KCsgMb1BJX9ESpu3HDMMVRf7YmIYAbt5K8/bXGJO7eT2196akXdEwfCcu+lL
mT35RdsEx3I1ORnLvD1g4nB+eOqn65w69Z6pRf9xm8ch8m0eeLpMdYZ2mOnej1Rk2Y1C2LHHZEeK
b7VAdkP6sg7LWe24ZIdVZvwMOvOGeB1yddX2kt2PTWpd5ZAacZ3Ldlc4474wC1p2FEP9Q8/vyUSO
LZl66xf/a3K8mrIxhet8mn4hA/WG6q/1hfj0vKUj3Gva9SepmAgt6ehGRtqkX8jB9Mk0bfks+6oY
AMs4OhYChZtKOHhpQ1PjoxqAGIAHIKAM2Pr9v4In1yqa4baQfJkMwzn+l0uvFc8TyDCRe/pfG8zU
rxEbcwD77v2oJAd9v6T/Fs8pH/MRS6GcbNp+SaLPQcarV6mWTo6F5qV2CHNTrvsrXmD2blZ9qTxb
nSrPYWBiKb3+bWu5fILqT5bKdPit3FRHQ/Q60r0Cyho4ybGU5U4z275LlrWlqmSwLdBqn/12P7ul
L/ZadtycQenwlJjJUxUU3cum1pTlDKoa7a4eau/bSTWlJYO/PdVLdQ4E53BRItEUVmldG3c0I6Fp
ByFQadHsDuaXaQTprQs4KEz7xaLanauI3q+8m2wHukmvPoxR9QqnJXrUsMw298epq5nNNootRTFn
DGHl8kFbBGqpRsgWdrRO7lsm8vbTILKnYeiYDsgN5gQC/jQZG+f978z2fljqbW/P/EzGlLanjlXV
OPNdsTPKnnxdtval8ZPsqyjpRJpZ9YZ5zQgbjgMDu9Tg5uhzm/5Tpl77pvlgdtJduCJYLYapxvTP
OjNRg0+xKQ99Nnwhzk3ph6rP3JfLgbXp4b7s9RARh4sjurXutgIm8SrLcTiiPK5pxdnUp5aOcB+3
LkmOsvZmm4w7OVcMebgYyzCWMqiWZjTFLSJafJmfwl29w2rqZE8rxyd/9uVOFquNLxUDFN9FEW4B
dvrAN2ga62C8GbbSY+ueBlGaQF/GcjmiE5bT3y5htE5XPSY4Zn7CvGKdZQv87GAnC9UuzOc3qXTn
OhxtOz0I2+HJzLFzYnR/dXOf14FLuvrIbKXu2sX/9kZTXYVOORmGxuR6EdULB/+8yzwKn+OzCf/p
yVk76gWqtU/JJLGbZbK8rBTKro2gdT42sxFR7flX114Ng2qsr1oXPTEubsFA6/FJM5pJc93Vr+6S
FHQ5TZoc0MHZRS6p1thNO9xsolxjKxGkgwnvv1dB4BNAqe5wwn/wDqDH69YlJm2rj0s9mB+ln8zn
NdP0lCVjS8OYmi+FMhjiLLtHYrIuWrXA3Ztkxp12hyUW0pcxw2kWQaHHoFaHEH3yJuL11iG5Tgd+
/YJpTuVsn1OqN2aBPJt3QzU7mbXtbvQVSVvXBbfM+xf7URJSG7S4o8Sr/mZ+5x/mgMpVlpn10TZn
RiO8abh43EUt7TYtLnOri2u3OOIxF6tzWtolOdhG8p4kozgsWWlcl2wSiNgU/9iP67WUs3vK2NA+
IEPOTqVq1aFr0ZmXC8WBcNaucYsiS0fObM/f2KnXlszWeQoW0YManrE4mVneHWSy0ctX87dvT8wP
k/Lfp1WxdrSXfevqprhCV5e2VG9bztlhzqeL62FSX2WbLHyFE8lEFQTf5WQ1l2pwvHsQnczkl8b7
lK7VdezpTQpH1Ls+oepkyHk8m+ztHSj9rbdbYUxxWjdNNG7j9m6nGc0CrcTVcrYMxm8hDr2u1V4r
2zlB4xSx5oL4yHWzZ9gtnFU7Uz/JIkygTCJhiqeaTi18sJ1wMlR/h9m43OXCw65LV1vGfFUKw13G
mWiJO7pAf1Oadjtnzud9l/UMAdcnuuGxRpCHlntozt0G+yjT5vyMZbbfGfOaP+cb82IyFdM3cnQG
fo1NnfsV0YxcE/4xzWlDEEi0obs4r/ynw9nl4j0Cdf7OGKDk8xzng5fk1dcGEu9FOyUy6c5Ormqa
s0vD5CesCdSA3sbGw2qV45fFcMWn4fxH3pntxq1ka/pVDuqeBQbJICOArr7IZI6aJUuWdENYtsR5
nvn0/aW8T5elXbC7gb5roICyve0Uk2RErLX+qVUuK6cN/HwwH3q+1Y6769wGYdncaVeR9Vg1fbyp
y6Um1Ln1w8moN3ORB2diwGXM6qz5Do3kjH2cY/venBU3jahgQaUVdHirVslVqJXc44RGAd6I/gh7
YbpdZF36hGl3/mDV+qIFmfpKv0ybGTk2pVfWmqkP0FttKxDdve6t7jwRw3xFG33v2fm8w0dV4hwc
9vV5KMb7aqG5teqlXg+2+jbE0jojEzCECsN0GfQxBY+EEInQ8Bb7nGeZlN9VECbMA2KGrPg0MLtw
q/HNtBbwnzTvZzbVovNpWAs2fBoNjPrMF4vkv11eyuTgVLpC1QZuGJDMF9r1Om6tqSGYlT/OstLY
zzJM98p2vUsjKp6NcYb+uWBPt3d1XJ7npITuYDXOB69qE+DlqgCElTd26sbXIiiBuby4uZnbZfoS
e/jTVUB2qO2AzaM8HXdpYjxnk0rW0LHkXlbgJ+nJNnKHYWJ4likZ+SCjtm+HbA74jQ71JdTl+9mQ
5a5xquxQYJm5HooFDfcinyT8lbM4H+xHqeCkJNEQbfUUPLjZ9BLj2+enOZFksCLQAZa8Uk1gB7dl
qvamvBwXWBduXD0bbh5f1qopbmVDxNhKNcScvoolNpAMRgv29BDeQwCMlZsZV0tWxYzz7ZeKDXnN
6f6WKHfbyV1Y35h2211aXdleuggTl94NN4EHMZEYVn1hZvNLK0Thi2pg4tsmirOrLzhtGd5lOXlP
qyK31XddY8K26jwoVSTMuZvZNtvtFNdY8p3SzDsJ/7PVEPEQWT0ObZmtaQHw2zEDz/Dh+7p3Llvg
ldWm0XUNDeIpicvlzZrL4guh8y0y0V7cwu5I2Yh6cjml4a3If02+SqO1IdMn+UKNbJBPiT1T0hJZ
H/RGdTQ0beCmkFZ202UThCIGtzXYX+DVL9pCGgtnp9pUMLH2AhwWinaMT3bphDCDM7GGAsvxMZbO
bkaWCs5lVNcR87nDpK14P5cBr3Mk2nMswb8p2Llr0nqnA0GZ1gTeFYC9h+F418O+28H44sQas2Cj
ISR+qc0y8ynt530VJOFaMHA/j2KTXFnwwvU80OW4gCqrd3/awGA2IZouOwhTUCl3AeM2TxgME9PF
0FfjRDk+honeaSh3P2qQVpryBboT8fGbdoiLh9p1SgARZq5QdFOAfunWFk+fYKRdWPD6r2RLa73K
6DMuSPImAgLJZQzzxmWdLOG469zmsaOzeGsZ6V/2ThInfugO6s0rFHS1Hg6Piqr02JA7O7F1npvo
cSit4uJuzC0LF3zNlLJL5hcNP/VYGogKq5RxIgHw7HfJkNwPEKkYUA3jWddUECMCXbpbq8FmSxAR
xFeCB2zMurlo4a8ymk+gH4SZd+uZORQTY7BWyQS7j6LF3FVW/cgwMtoxTeVDQ4jkSzT8wFkkf9Hm
1F3Skwf3OXOuna6X8lgu6cTRFtOkVLyrTezOezokay3svDnqvoj9nkbpYYkXQhzaoeNIElhqRm54
dMu0PQ7NiCTAS+B2TJYcdirNQ4LsC/1tGJjyNS5Z614+NfsopbAph3Ii4R7E47iMg7VHuDFQx5LC
O2tatmiGUzml4ZIwLlb1UyOdZTOxLa7cJJ7OvRi5IsWRG+0llQSxCaCdtohhHkWye+0sY4rXTluW
j4yv89uphQZSxkZwVmOCtPFssN+FOPS7rujH86mHXIm1KMqZnB7F7gYNJpa5t56I7iKzDnZmkYDP
5eIJYk2frFPORWU3wR7ebLkrxkAcyDiG0eWEdrIqQ9e5s0NVn88w6FgGTbquWVLMeqRm1YNwRYHL
ZN+Y3NWIkfBX1ntyGTiQUWma84dO4zuwskZC9phst9FG9/Z4ZdVB+Bzy39eJGuiSE87Rsgow85jj
/ihylWxajII3lQ4rHwfKcJ1Jphwh/mz4WrH9Mr+/kxDcfVw0wRXDuH5pCc6gNUjGfQh9ey2MuT8b
xIKGPR7TQ6FVu40XPb15kqjbleYw3XESVeuSUx2wdSRTw2gHlCltsoQbRDls0W2cMboJ56+tQgDP
vPj7Yvb9ZrBhWpp2OEdr3NuNvePWz5FVA2NCONpA5LEoQLNwRClCCgdzU4QeXj39GOVCohkLFgbx
EPnJGEe7mlV4aSYLmqPe7B6BkLNNmaILXWheD+asXBKWVQKzICie0zR7GoTJ4DNiO3E8pB0ESj8Z
RrkgkHEkDPHWWFfwe29TdAwI6TOW8yw9mcImIbLGDXuWg1P/FSv7/3F0miWQ8P7vfKZTNNuH6LS7
6lv8IWrt/e//DE1z/gkPk4wzpRhmCJNt+r9D0wyhCE0zNR4FEjt+cvKQWf47Nc3z0Iuyk3riY2qa
RWoa1FMXWaorTFuivv2/SE37FF5E9JHrkbRuKnLblOd55kke/otCdVSIxqKa8kxmQ96sitAYl71H
XJG9hnzpwgRLW3OtxxkwzRsMmPSTOyw0B+kcNBsGWhhOJAwAet8KJOo9gJ6QHEBMjptNLCPPYU01
0Hw4/PIK/4oxUre/3Ovrn8LBX0PIBN/9gxCZL4E/ivAcxxMWDSGhaR+/RDWzONNseCO3Ug03/NCh
Wrd6RP45dbodIfQvnCooNkA5RD2cpZ0e92q0GKNRDYRPAWNnG357Tup6qZY5/Rp69SL8lhBpirZ5
gSA62Hb/rdeAKaumFi4gEPN5dy0rr5lAZWXvbkW8WM0dgI9eJU5ml9cG2nEbB8DYHTb95Mh2t6C0
IjhowXaSOI3azNbFcurAdWZ4ZCi6+eDH+cIEOBZVfW2gbVTryDJm4ZuMJQfwuGTCczkJesevg8q4
Z4CNu0SYAzPvOiWLN7toAbZWrpXUl7GI6ydlpS5u3xOcsiBqpnZNd6vZg7qMWm0IkgpGVh8v/SZu
PYtRZWkQIcKHnAOpOihwi3G+Hc0qh1I/VewvVglSPJHpY9wtdVim20QOsGLmicHZJksT+jBB6RW6
WTzu0LDNNhqehvvY4HkU+W2HCeYz/9oAxKqmYfwSUQwYNxpmSA/JUkI4MaPSxAWkFvJiiMN83tpd
O6b+sGgjBCEP6qfOFBA5ABCh60Xz0PyAsRN4d1FBFbAyJaZXe9WbA4Hp4zQ+ySLOsm1EWGW4riaK
6Ose3V66VThajitZC0ZZSyw0Ryvlx1GOQwfFr4DsF5p2Dbyz1ENMJRPzLbrEqp7wLok0LiCBxcRM
yRIwMuqOVQeATNM6wJmd9QxjrIYkieImsitqHkZts68QKucbWw4m8LDrIkJidL0cPQQK9io30en3
rYPPz3ACYHwbS8GvEQ4NHgO3itGYJB4dZmHYTiMWKEVeP41xnryVFZTbVVk4ofhRyma69rCiSyAg
l9QLK6tw6FQVD0lZkoFW0HYnUh9N8szR2ie137CmInzAZBjdVzIdXywmxdaJNtOxkrLFXPw4DSqw
3iAAX4cLxIeFk+DD3iO5GcDQmLWbOjaanCgnvhh3d1jc4KycajaQ2oHCsC20nq4LjX+gj8nNYIDD
dQrbDEOw2DqhlmFV5jkf2s8ii3zRTNP1ZJkpvfnPpdjBxkYYxLzyRCuWRTthRxNIZ48B9UIpU0b2
RIHQ2WWU/3BS2Kqg9cxCMIiExVmWoLQy0vphikoX2/bYxaLPpxConlSbdtZVlkIX3P58XaFsBfKx
F4zT/dxI2Rp+vnTVKONwh0NV1/lWuxTFOXWfzepwsxT6eKu+kSg0SN/BD52Xfgjlo9Xge3MonDFB
ITR7J6vIpL3hnjCNgvvvMJsN0nOZed2VCy0CJWcSOS+TMeIgWQQlBtKZubdsKzmLQnbdocWCpm/p
91x0Z7DQlYXoNC/eoBE3/lJYLjpgI08vPVQYydpJGURtk7Lp59UQdORWLVCbNkUSmF+nQeDMlqXW
JlmS+WmqlHdZemZxzxgdBQEz3vJ5zEx9lhE7aMNWOwlj+rS31n2BAqopy+zBDCp9qOVYXsB4mUdG
LFVybY9d1a/nRNn7kAAnD0a6F91nk7xTEQNYnlQch7jVD113gq363td8AoR9Blso5GTroQwpkPvD
LDIG3yozHfptYMXLOtUhTMFZ1rUPIX6+TcvGiHwLv5hrV+TluVAVz8A2+i/4p9RAa608zt5Ek9/A
iV1V3Sj9ELrS7VxF6cQ9VPPVUpxGICOKYiXFzHbc3afw6C9na34zk7H5qkRZys1CvZisXfZZ4zDk
ZfB1ShNQ8iYE/Oqbc7595g+q758mTeg90uHgkOoxBeTuy12V8urC2bZbFB9JcVwcFnQ8RN2I9EaJ
dUkJaiMbU6xcxjT1uFnSCDI8ao831K35HTt2HjKX1xi1JlVb70wdpvyBl0dXo66Rio913Wxl2Oak
KGL/Ua8jzgTw+DpPzhfthCe9W8t4LMpixtceMnBw4SH4Vi7a3ou8sJ77vCkZsQHwvcSxgcIyCMz5
rh5rd2fGYX1i6FiEBXozfLO1dhJrQ1vgXi7Yzh/wO1A7dpL+PB9TSmQ0+UeLJmefFd7yPMxFh0Ab
CsC2jiqyB0NsUF44GhMUm3VHc18m3T4nHAKHwpMwtFOFYx1jyhdvnxHWV8Lt4YkRu5cOP4xycl7d
aHgLMAS4CLMS8iTV1P3s6OCJjt17NtQEk99pq5euGAsUGnMcrBuULHTr3iD8mPeCH5VqD5pTBSnT
zIb61nHmwFdCTbHf6LF6nc2ufVNJW1+zw9cEBLL2LqXtdt+F6Ly7Php6vxlJ4SO+YfHO+8JZqpOU
j+AdRNM3FTDit7yZa8Lv3PiWDTPftHG4fE3FKM86FQl2myq4UFD5vrfmIr72VFxbq227G+k5EDRn
kiEKcy79HK3u8NQFCF3XFfk37WVuRcsXTMvsZF0xWacco4Mf9hh9Sf1UEsXL7DAzcNtKUkwwEIM2
qlmZyTBfIAFwn9J0YbFbywDp0JbwEQxHWM1ah332pjqU/liFV+2DalzOfrYDhSMEDDjOk4CgyyhG
8VpE+dCvrc7hME5GXiJCJQsb9yAMCSaaLSP9miJqYiCVLsMZYvDB8ytTZ7u2axm71MzKi3VZl515
M5cKvn2Xy9c8CcvjErG5g+vak7vO0DEtu0jQtq4Xa47zDXrGHlfUiWeg7gcUFyCIZAebWCt7Jdtc
iDPzI4gIVODJlIlEbgz+tw8sJ8x8Oruo3VAEpT5t0umcESgkfXoq49XyeqJUR5KIAj/MZj2sJfge
YlK0jeMUhMs6qoDgOe4A2FfC8PSA2sTKTcoSDYNDlhB3IKO1PaJSTPZuRyiLUIKJSQg3inOzBTMT
mXguY0c89zaKqOtez+Y6nx2n2smYUogzwEQTghKvjtDDAANfu1RK8Tm8TXHC5WarO6J9AhW12M5T
Is51+xjPTnXDiQwJz4nHEjY4VQc01yzm5JqbqvpBOo7MdmZJwPOOTr8vtxC9OT4ywM+9nTDo3SWg
eEBFODashwW7z9U4Spf5nm1StTpB4oqbrHZgZMZ6GK7l6OWknUSi2vV2qs/yqtdqY1HgIQwvRnM/
n/oONpMYIVBQSXMdp1Oyt08jY6ufOFedypFvFEeXbp4QnFK3Vu0dhd2iFfRcbC9WGLm2WKaHsZFv
jWBCRoTN5xkpY5WzM/ugx3M7bFPnrGQy3mxQ4gyQWQzsP1YRdcaTV4XQF5xlrC9plyEOD1N54wQR
VjJmf1Ki2BXsHCRUZND6gUEptioMZ0YgnM4sdijgmGEBMg1MO/LoW1OE3R32CRzLS9ukF0zi3ddQ
eO12NmBgBagy4g26dOMyzfLqWQsoOaskyvj3Qd3Dm4C9P+aruBvgcjEe6FvmwNXMCG1hKrWKWslL
CvSE1HIcYltBZh/B1XJzqeudBbLBgGqRxjljG1X7Sy8NcaTxgbtR2X38oIekBUbWBYarOXzIWDpz
A7gfq4faNqOci2bvWXeIIA8gvvbRIrOKaRPGFf2aWTOXGdml9aCqpDjXMMEGvJ2ZDK69PvHOXcZ5
zSY0e+fe7tLyycmqYUcnlTw7MZxohEPl9MNCunCjaoYWfOMIJW1vuPahsOwWuD8zC6izfW8+B22I
fdP43gREmZis8zlNH5LQVsGm0Uu9bAcoRmrfKZj8vEBOZNCqBKNcjSJ4s8lUOzNjE4GwQKkjbNWd
67YoE8ZRGcYceWQvtg8XAZ4C1V+7jhbLXr5GolkeeiKfnY1w++XOGxqv3UQImM+gXsY/YLaXILbT
BFiveMOgOzhibZ42Cyka21qXztDuG+gzd5TfAxw2RtVqHmMmvaeGMCohMHPj0wttqfLQRkzkKo+c
l6iKfki3w+hoiacDi24U6wxJNwHOZs5D7gwX5UqQ4pBYRTdImJPXxsmdt36Qxm2u4+ZZT/CNwzkI
Nx7nK6ioAZVeFotKECsV3rXL8n0NxgkVb0XL8tj1ITKGEgMX8OoY6HlXN7P3JICDB2BlE1HTqf9S
o3D5PdQKVHFYCaytqOy2CksWpNpZ2ayyaTBSIuTsYT9YTnGciajacViOq5meUuG+0q0Dm0CSlWtO
1yaVxy7RzdcYV5Z7YVjuGTNeNgvTtvZLPu2p3uYrB1+nR1mdFJFMJaMzcTJFZ3YeNjsXS5xrywDn
XvG2pwxKnak/THPWbqNZDPdTJrydF1LA1yaC9lwOVy1AFCzx1tbnS+b9KCc04qh6I5MlquGFqiJO
8EhCbbgOsGhN1jq21DEusZrk9HmNxjD84Ro1uq1IoKBkUy0IsjDcczPxUEUwiY0RnuCIhBgm66Jb
dsnsIld9viFpQbNFVLydnPUaXMq2td6Oc4JaElcd2Abos+1KUNqatoJVVud4Xw7NNUlcBezTcbhA
jPMqMYDZDnNnHBoM4s4cxEj7IXAxtOgBi2ph5K8KGv8m9tr6Smetu1DhQazeJk0+kEKC6PgSL4/2
pgiCdOdVwjg2Rhhmm1YHVJa9F3kruhATC01A3xBJ92JvMwMCXh+0TNATqKpHswuGG6stvi1hNR0p
LzoIR26DBgvdqbIVorS8zR4GINp6M6km5mzmoP86Aj/uIhkQKYLMrls3Ssfj1s5i3iXez0NQNbG9
n4pRvzhFXN4WLXNNCaaKmLyBPAxLIguM1RjXpt50VjK8ZTjLXXqCqoZ9UqMAaCqczUfDnV9gf2VX
LWh+f5SuHK5brDrYsqyF7d5YYG2ZU9RQMKfdQjHbwfHq6AmdBgh8l3re9IIZMFyBhKqD1TuHJUIY
gwaF13ihJm+cEJ+uKe7vHJUbB4pxTL3wskHyUYUlUhPapg0s38jZtL0zbOvAenLqWoAMAzTmBQxT
WY+Ju50M49mcTG9nMUJeiySZzqLACA8T/ccq7YwKz1Jw7LFJcGpVqQgO9RzRG4iumE++E+J+6rBL
wATJlYjIO655coX4WqkC5Kmb9MQ4SqfXIelYzzIs3IzuvC2/zFPwpWnD7iqbXK85jI3BwvFSB6EF
vgv4R3masfK6d5PxOnYGI7hCComqtxn0Ax5OAIOuOe7mNkSkO4XoIelWzNmvpyS7pR5ctlBarBpp
jSQgWhbNt57BMhOzevg+jV3a+L29bObYyHZDnjk7Kk9DrbC1co7TUFcbhvLGJQdg/dJj/HMd4Xyw
hpFe0oIto3Vh0frDQGVaeBgB2g4lTdJNPgxbz8vU4nuwFl6WuMNLgqNXH0SUnyGHnXFDCaK9gJl8
mPol2nslM5SRYr1fF26vXpvRnNu19Gja/I50SGoA12g6pKvucuMtQ/+Ibdy8L3ur7UhfTvHKibpn
juP8LlHFtAHtObkyRIeeb7vDSpqFTgpg/+qM7iiPS9It5jEEzhg3dT4Zzwuk2kdixC+rBHJFyfx2
PdnIMQHCzVvEUSd6c2oxQDPjJ522sO/DnnmhZ9yVgTOhlm9QP1Ez6/kku6Tapk8mJQwG5vnQL+mB
drLYgdG4z0YeCx/ycHSR8JQ6RL+Jj5sTBHzYXcWBWU/nj601H7AmNW7bhJOImkeyFNDEen1PAEkP
s4JjatsYhnMRONBXSmDyaGMtXUFqRGt7eNUpMVMCyB5ootHiCYYusqe2bAgkSI3yTJcDnrxDVTx7
EbTZOpvfBH4v29rK4gcrs3sKqyD2O/xYjhOeNxeAX+6l5WX3C4TsdTEUPzxMfr7IFqHrtoUnfZXp
EZ3G1D50ThHF5wSydQ/w1IwjqtvuSRVQumkN0tK6TqgjpudCqpAhrNebmd/hEtf79EMu464xDsWy
gszKd2TUV9TXMeIy4XsZJ48PBNZ+8XKXCtBuaF+ISmESFDixWe8ie2BwWdshVaruStOAtmWY91iS
nYTuEZkRYTQ4Z0Zh8hdo7N3r2RnzL5y4zbDF5JlaqgSrknhVhYwHIGgMJPlVTV2h1iqDyEe7i/Qu
UilYrJzEVJ1TmejEr6HKyM3keDRdPFNIAzlUheEPzo7/aWIuHSkpKE3Qis9RVnXpBCcqy6tyvfmo
8t6U+3lxEBfMZditnRJ5IQP9Zr4keLR6/P3A/mPm3mla7ypt2a7UwjU99dk+VLkDfjvl8k2VbXER
a7vfhbNIfCisvR+Lut+XdtbfQjh3gAR7LDB+/+P/DnkoZDNcgWOfDi73c0pH5MkIhJJJ8mIK7Bty
s/AYIOo4nr8HGN0NX8gGFCY7v+YRYMFhviRJgu0dWDoV3QiJPFlT89dI3SRqAvh1xpyd9WUYWDsZ
WbnhO2lbw51chHLxFiN5+Q82qO+WpP+2UOQWUnc4ngRV0pL/cz4BHkbkCobZ0MksQWINSWQRc3Cj
KCxzPQxM5zZdKkRGqZSC6USIYCncM+x/oAVP44PTwkPZLQ1uMbD3TlU9EeVudv2H+/zRQvL9IpXQ
yE0wsLME1/kRlbFtNlvY+dnKRUE97ALbcMuzHBesncfBfUOoRPyq0w6sJkFu+fITRdKlppHDtMZy
cQMNY8Y9XgOfeYLspv+wCE4o3i8GttJVwpawQpVUwnJcrU7f4Bfwi8F2VAV1GqPoyvRw+3PR4UST
TDtRMaO6ZN9Al+/GzOtRaTWze8AYcMkudRFNUwYhCOuqVTullA9ZDZ+LX9u8KQEU3Pksj2t7DFdY
ernqD+6c9une/foCcME8dahH2IeZjmV+clGtMHrJdES6k+VkvL12OmfqOQvrCpHUzML+ltc8b3/E
RhFyqWXBOGK7jJJLGKBldCY9O5T7LKsCcCwrirMtEFgbIvpu8dWSDRYhUMZAg5gEwHkfiaR9kDJw
yflpMrdiCpak2N9RN09+ntNqUEvXameoMidalCXwRseU3Nqmzaw1Rh1lrREtGN8q3CrGm7FF+K0n
G5GZ3XXVn0yCP4U3nR6r47EAHNjkml/J02P/5bEuABN4LTD9GnhM0aURq5MFYhcvwTqmZiqhDZWO
fYHJLQ1VE0PsPFsw2k6PENv5tUPTdsX0v413ugCiXRdCOhXMUI/cbhPHKmcLLx3eHMiuhf9C2gPd
4KnAP7UmVaLv9QpTj75q+kR9w90hXdDreckjA35z/vL7VfZxM/Us07WYRrrO6WVA12R+eoWjUcyz
kyKvzdVYnCrocJ3GWIDmGM0c3RiBFWw3l1rC6azNTNjoHw1dPy5zroCb7EpeQ1u7EuLN6aj59W5H
k5wL/G9XSwQLcOuGwqGIXBQzhZ+QDrfZcw54gUSPsYHqYJVFyPwZ3oUWCVuyKtZ4oMWOj5gX2g/s
rNPIwx775yLhEDwFmAcH3HuCeiO1dnayT7MKIfxEA1sgZs/RNFqBsYFz7Oa7399d6/PtBWHHDVYJ
IV0bTfnnFA4JCcgM3O4HnUl9waQFRaLVZ1w9EwJ9QRfZB6jzPPsYeGn0rcLkM/I9r0mDjalUYG+g
wWDIV6Iuv0LxZyPmTpI7a5o6pEWGkHcIr5Izty/YU8xAovsHvcHHxDRHcUEatLdmJMzYXM12kvpV
UfTQiNiSSK6qmlsnoBn6g134p4Roz+IbQ1VwLY/gUiGhLXx8nJlBVrMssx+dfcLVbFAPeoiyPc3O
YCXgZMPoadjyjpUX2RBO8U6WzF2pyWlrOiIips3vH8EncP90QcrSUtgW8L5r2Z778YJyx4kpIhB2
dyPHOb4slXGXJBqVHM4QQY1VoDvfD/WAMJc0qSDejHJWwbnWGO8ybepaSKkA1Qk0V6nfikihaU7w
ULn07NQW275K87cGi6PgTFZ1ftEPRZ3dmaOCb/0OcLLRVE9W1covsmdeDxHWZHr3/qfGICuG9TgZ
wOzD42XA1UOl2bYNDF6RsqvDFSxj2jdJfosNISenWJxz0VYIRloSnAMknpj9lVPLGz0UTOsyivKI
jxyxnMjZRbpH5M98WPaOQFowPcN94SE9s11HEPkcNDSSMuiDTanoaIE5cbPc2EkGNbjwcu0cijk5
Qe2GlZ7PWSXuWz0zEZYlvQ/pTw3agCHXFxnWewKBpsj0xu5yyleZZS5oGXfXgOzcAze9P9j/1zSh
i/h7U7blW/c/Tp/8nXEo/sZR9z8//rb9+fvwtTyxcz78ZlOgXptv+tdmvn1t+4x/ygf99Tf/T//j
X3yfL3P1+q9/YHxYdKdPC+PyA+9HnOKFfsMTQgQe/ddZ2bxitP/6flmHH//6x/u/+skWErb5T82O
SjcP2Z6ChM8bX9uOv2Q58H4kufDYPCIbNFkGf5GFbPVPV1AJaGl7tnxnBP1Xe/pR//qHbf+T2sDm
IIRiJDxN1O5/f/u/mDXcuJ934z8xbT52DVTNp82eq3M89np2/E97g8T/JlwMI7xOjHamgZ8gkEgq
TNmPxmXQLyUeBfAnG9UxvAkh/60M8Ol9jp/uucusyQ+czFErMh/GiwqSHIVyl2nYoF60M+Aa/Cnd
VZwu6N9l0vsFQweCGGRK0/XghHzcO5oqopTumvAay1njBusZBHpW2m8zprhrt88f68mxvzjwEmDv
hW65q0nm+kM0yMci83QNOH1a3DH+x+N7DxD95XzsMFbqHI+QMiNxnStAQutbPoj6gEEg/gZQ9Fvf
qbvo6y9v1n96Vh8rxNOP5QFZWvDNT784vUm/HstRPLUU0W15HbVF7F51GCc/ydy1gLTLeEfmnHe+
VFX4JU5zRk/mUAoLtGVRCoPMII23+VSoG6sbgwxv3LDYWF4jLn9/jX9/nSxtCmV5puvoUyH+8RLz
wG7nviqy607PxfnoDITb67YlwQgHrHpv1p44YCsuL20YNX/KdXt/9h/fDUtDebPYJ1lRjv7UQ7Vm
k9gesMF1FDeXiVlFX5wUFWZPuOWFgV3GkQRT5JRLPQXYIYrm0NYYK2qQ82PKsNj//b04nWIfrsa2
TRSJtqCpc/n1p6WVUzOjxQjaK8R31dMMHyxDt2SWB0SV1ZNTtPIPr+Xng17Ztm3B42UtW2wObCkf
737HjLXPDDlesVJ5A9JIN8esqFKoZy1YBxRAX4L3rmPTG1Y9ML5PU4MNQzT9qeQ4vYqfvjtvq+NA
raCcZLV8vBK6JQWEoKaryCSgp6Oy2lY9rqhDEEb2qoERdoFGNNiMaZ6eA+YzfMa2nlyk0kP5jYvn
siTDo4rDq98/k7+9nzabJmOKU391ejyfKtt8nMOK5Wteee4Y78Q0NEfnxJOycPZ6EtA18EKcxSos
l3j/+5/8Hmjy6ZZQVNuKlUv1aX3uTIXsQ1U6nYOTcuXdV8MAv6ArymLVEJX+nWmSuHTawbsGmoFU
QYzVimEaXDajRdGaRmblz8U47qdoLvcq9Ci6f3+Bn+ri08vDi+PawnZdmvv3zvqXTa02W7SzteVc
0eF1931n0yXVff8Mfa45j2TcXXmQVwbs+oTEyCJzX37/8/++em1Yq6wXT6DetDkUP74zJmQrF2cR
NtRSG1/bOYcyqdrWF1ZIVGPTxTs6wPgihBqEL1Eyhw9DGCTwE4Qe70miMP+wfv/DO/zhej5FpiDa
z4d0jJwrBJWP+KAdhU7e/vCd/7aln74zt57jTLBxfX4plIAqoyB7XXnNHJtrtXT9Ngim8lBgc3re
h1l4nqQkLhcm4cJox+Q+XAacaIYiPTDmzfo1nJDuR4nn70boXv/hpf37ctEmvahFn8Ridj+H3cCe
4nR3SH0Op8A6h9wE4hnF+HPC1TLjDDRdM64HW1THfErtP+xnf99AT+NEhV2RSzdlfU5udrusXiC7
1NfN6EbokyO3u1eZMi89TN3XXmdTfvz+ebzTij8sUgzrbIaZ3uns0u7nzjdKSXACCkxuZJw16z4K
HRvBQIkZYlniaXjaRjnZK3JLRHcBua9ZZzX+Rk3RGxuvyqunBSLuxmo8c5u2GouxCYehyFvKi057
3k0addPZCHc6COPl4f38Tcve/PL7b6E+v1XEc3sehYkLOdqzrM/p9B72RhXEvf6KPIvqXDdWfSYd
aGRO69zNXcYxFIoUw+cBI1SI3un3Pq3vG7FwSqE5+l/Uncly3EjWpd+l90jD4Ji2MQ+MiZNIbWAU
RWEeHDPwbP+uX6w/hKraREotWv2Ltm6zsrJMZSYjiMH9+r3nfAcaYVWbWysU0QJ3OKIY/KfBou0s
HO9uesij7CkiEsqZtVo8MhZDCNeX1IzM+uW9wxT0LUa/c1Z4L1/zyMq3rhWOt3Rw1O8AR8k1Vifk
cYzx6Gs66vqXGLsEjnrP3HO+6zeqw8SvcKSx0QcJegkb2Ep2LaHIHWZUoEnuyQPkxHmHoOR6MJ0l
459C48F003XekZXnuEP4AhVbcPgaklogkYvDddhHfEKkdmfH5rg3jsWjwip3E9X0gFuzae5SQcE0
middjBG+SLqTKCaUlxR6zaUCzLC00tHcO3WtNWsG/QH8twAgk17HPwJXyR5sYeRbvy50GnR9mz/o
mPf3Ef7Km7qJRjR6uvYcpp69dYQpiSUk2CCTph5+8hR/fG+ESQmgUX7hocRqID4spKbbcUAEnnmC
JaMdEfjbl97MtGMkTHRWbdS//v15+9C7pjA1VJtOgYnbgOM8Cpr3K/cY2Xg+6zw845/kOWgLo3sd
RaMdVbev0lWg+JD68ec95K7UQf4QWjLTzWK48ZU88w9xpnOIbhiYP6ifl6S/nxgMDTqAy25PbcRQ
cFrnf9nYTCWip9/UzklOxZfV5+MRo0D1rGltuL6yRtAI6BsDDdA+iSJll2t5/Mktudbm7xYWg8a+
RWePF9ISv72SQTRNW4EunPui9NeW2RQPGk6rbQeN8lJlGuWa6dYEbbBEyHkamDFEhDYAWMqo6jwE
AY5EJUpskuj95BFl2R2+rH7SPldyljbC3Cu8tHsco92r12nccSGLuaDPBziiv5d908HUzjFvcMBo
Nl4k952qFeOi4bUMZ52fpY/EZiSocLVRf1DVsQY7P4x73FT1zEcLexuMbv4Mn5mvirJsKmYj5m5j
HOqbMg+Hk+tn3SdP1u81Ccdizri2SQWNRebDrUtbKy5FX0dn9G/WjZmp8QaMefsUCF0DcBi3xyBH
bzkORQpgqco+2f7+9PGmyUnPYhFFYjm9aL88Ob6bjJAbuvBcKYGyU6UWLzQCk/c8peWmQJFHTlCQ
yBWv42tBRPb57++V+P3zXXXa+SiHdDp4zrQ9//L5Q+u5wAr85KwOCD3mbQDtVdJYY5Uyx+712rC6
PtRkrmlHKOLZD6106PTT72J5zoVlXwowTaT9AL1c1DDDy1nRVBqGypEXFSk0txHxHKhVHIhyq4S9
dqylGq59KLLJTEO31iCF4Z2ZoUAt7zylH76MTVWQPEOskrZwTDfAEs64k6hTBBPHKMfggvoDtcEs
G2sMhWnZasem9NR+ntGFeTBd/v66ORD/ZO5hAaRPgdrKhxo40M5SumEfXE+wVqnal1yviuc0LPj5
f7+6v19cLFw618iail3n42GxNSsj60ozPiv0MiA9s8adC83wt7oZAk2Hp/8tw2M6S40hYALji08e
ro+bNPU2d8pRWZxYNn86oH65uVVkjC7zfePEAaR+KLtSrgeiTtJZWvbEyv39l/0wIZ2WaAMEksvC
w/8ceHLvHyXFrHs9cyBRow/hxoZF1T5i8g32Tlr1rylrD7lSREzMDAV3PmtxuxR21d7weD04GN2x
FPjsWT5BLAvQQpM4yC9JNlHRh02JBxt1CNrsk1t0nRu/XzUN+mZCMygE/7B0jyYOAlOvtJNsCuZu
jI5LVI2+vIFawlfKXAsWelEa9d4GmniPn+y7Oz0pDcirHzVqjp1OeYVHLc5mVqUk9y2lzcMnl3bq
Knz8kjpbLs0z+LR82/eXdnRGjfYKX7KSakteEkCYY2bH2UpoCYPwBCvF4LrefdIm2hHSWwczLFyk
ObmgZhu+MQxsP5vg/PHCUQXSdDCp3bWPA3k+ExC8BLxRjaa5n2QYD70GGtkLc/su4nSLejfH/a5H
49xWkvxrW08uHAWUlqNGxp1SN8ZNlNe8rYz3XkUQ/Lcu27X9aQgmE8bHWEKzR0IoQcHSx+q0I3SO
5GxG3hcU+kAdKyTCaVQkG7tK873qqrdFWXBKHi3EocVYnxQ/+GQA+1tTj7qf8y/NNUEbBW7f+9vo
Q5ElF7PTTi52oD3StuK59QpWySQAkjbYeolTmov5ydMzFWMfnx7bEcwbVctyxcemnosbKZlwvic/
c/1vekPChdm0yZwjerVU9LG7RND39qVb2BdDHyH3X9fG/8a3cAxmfVwDIZj6vf/l3bjrfaUnoiEG
GZnMKsOpADlZ+Awshq5YXb6pcvRe4IkT3DP9ecYUZv0ffwka2hq986kp7jKfe/8l7KZsbKPXxxMb
crDPc05NGpL11xhh/dH2uhxqT3IcuyRcgNampKyE88l3uDaA3t8OvoNgu8d+anDknXaNX1Zlu9MK
wGNCPfW0a0gpsFR2n+nF9SEVJDMP8iV5gnFsrbIBbo4IpHbXZzJ/wyUQjAtLmMiN/JjdmtBKHEdG
g7evFfrFJp1yj73N3Pthm29LzaogGnTAtRJkRjMgvkm4Yiqm4tGrQ7ZQx6ZavfZp7RFi8GdLK22d
35486lCapJbGo8d48MMxIclaOJVN9681IsEofxR2Ea6RmtmXwba1fZkp5iL35UsEb+qWs5BzEcwl
9kjmaCf6pliHqj7clJl+54eWWKKSlLPcJaIxMc2RKBXRvZVVZxzBCTyVRstm348dPrfUPgOprx7Z
GKdwHcz3P08OfW8YJznCBFq0Lmx7wHYSYkIgSF3T++F2YMkggU8n8yYaLSgi0yGjj0062kpumHvO
fTGxGC0m/VHZt3Ukd00FTR5NirmM1S57kqnPNu8E2ZJUh5zI9TK+mKL3efA1nq0YKmKNe/v2WlYp
3Kqthd1jR96VvB/covkx1mTYQtWB39Tq/iFg31m7iT6uql4hFKpVlG/wGdRgFkzNAoO/p88HzprC
K58kJ3h91lFgy4OXOP2aThePCr0s59J2Wb51mCtcpEtcUFoQ/jPG3k749heVOA1iZcTaV7HnMoJp
wtfcAsZ/bTe0Y03dpRXOzpAIf5HAM8LloNWnUbCKgTHtCG/o8Z3oWA4QE+7RZsK5marDqGk7OHFy
eMvsID6GEUeiNPM4nadJt5eGrLY9iVhfnKx7y8bYPXaDHhUobT2yGD1iSgMjfUnjxt3RyVJWDT6u
mRNpwclxwcqmUICgBDXhANnfPGtJhDS9GG/CWCGas2u0fAuqsn5IpdHeknPHDsQ06tHWEgmpp9L6
eRmQpDS7/ktCTQj5C0rzrtRiEonQa5d2hG9OIAncl72b/NyriEvVQatyGCproNDI+YrnIJLmNqUV
cY79UF0bJkigmTShu3LQatKZO7XcwkDPCXDjKCUbyWW43jRDciE9KrlvURyLAz1se42NaZg1rZvB
MKFhshkQ/49dta/RFH9FB80UXbMhszmYa83Mm7PBWfRezHTmEQa+SFTPX+PjqO8LMh1haJrmTWhW
zq6Mk35ek5gyi5GqALgRaby/7ka+tELgnnKktFcy456mXHFAw9lsR+EouwLf9xIptTiGOtr2gSPS
tw4PFsZcjpj+5LYMe6AobaaRURt2xcJu/XoNx8+2sVMQ02KkaB9k5t62pLLd4LPpN2Un4kWo9OrK
40kG4uzDWCtEoD1jJEWerQ6TJygtMMfVgN/nQqjBg23YdGQRDGPBgtky14tSfKlkCJcDtodSCI80
cdfZB1aBzxjQzTzoyODEps5S6r2gxI9v6962X7omeEK+pC1xDKZQbxL7nMA5mRclmSHXVTHgNXtg
G1rRXeCLoa1fAFacfPf6y8jifJQqa2lVtV+NMtCtWZ/l7WuJKXjL2p9vo5o8gpkStFgC6tZ46cyu
eqDsrR/EdOz4ecLtkVwRfygEgOUhD17iktVPieDT8HvSw2htZ61JNJajR9tpGEr/xgM0vbZoHj1I
cuGXLoC+VT8lllSNWp2jjgy4QdT+SUlrNKR2RoyPmaV7BVqQjuNNIWnHEQBfZrYYhyVAm2gFL1p+
cSLVO3qFFdDqtllewsjsl3Y93Hq6K3eg/IpnsGoshHXPaR27bdyQDGIxgMNbg3WljORzIOHjzK79
5evVSwbLOo8NzNxoTF89GeIPSc2ApNIEkolK1+xAwG7ySpqB+WSYVfcdZFJ+QKbjnKw0V+4A5g67
qtPNFRQCY6vaeILgyYFs8+pqOYZpsSJ0h8THAbJ9CpiAgKNSzq0IM66NzwY/zkjJPAZ0t69L2dDr
9QNsP7IOCP/TNwG+sIsegeGWTW9ikRP6o5WyqrtGfq+H6mHs2WXHzCuzWaHU5kwPsbI1OYnQONB3
6SDzNaE38U3lkOAW+gOfNgxa8SgUaNs9lK+O3zMn5bepiS/p3ae0FsVbUXu0qOwCcCG5BOpzjtEz
6/RhrXQQeoGA7R0f1YYVJ2JVJqNzqBGmbvFamhuH6NK53kKPm1KH87Co7wadDAW3dMylDvvmgPj3
bFldtG+b2rw4U7XpNjZ37joXrCJfK+ZUhHgNWG67tL3TVXgLdCOXFKXjG+HL46EdkvznoCaaiqMo
VBDnB5E9D7lV6wSyBXMaX+nmMCKB+vugVS0lUG8YHCRgbNxq3ao5sH4Z+extSvCEa+zGUsyIKC+/
26sd3Le0y9X7lDnt2qnl8JpR9y3oZ/v2IsIejcPUqasHmOKMnhtXhgssU9+F2ldfRF4gxS2RsO8N
T9PnpAwz0KiiYYcCspkHpZ2u26Gk1YRS81CG5MKOSNxLV8RHrW8MyP2xBA4IyIokLRCBafeGub8/
aLBYdjGdmqUh6Wwikwzv9Fi1iKRopvBtjP4war3bROnrvW7X+SnJBgYjwpNTPCRvPcRA9YHOdnIi
pMhnOI0H6Ste1IpkQgZM13KP0LnwIo04fRs9g3F+lsFdrXBlV4plLXJTeDg8OONpHV9npkc9sXyD
tE828+dZhpUSNFI3PCaDouzGIqsmpFl5zFma1xxr8i1efOxFqnT4/9xq4DH1OSB+o6JRzgv+BeVP
jMfCcg/tdYeU0bitaOdtC8PISua2OmEhMB54y8fGZTfLR+LCjaKDlz29yzpFmy9z47aZRg6ZSxIE
MZFLOvGtv4gTrlTjoFFn7yI6l9fMce8Go7P2DfkTa8og7UFVQBvE4Ix47EyHoWxoo/5oI+eS+flU
FU/qgQ6T+Fc16RV+/ThwLr2u8c64iao/F5QVHCLKkr1bAk+OSHepWHmIFuNPuk5yopzqSHJNimdg
nfwjsjYi3gDLaW6jij8dwabtfXuonvzK5wl0HZIbXGsUO/rewS6MNOvVJZ70WLpxw+UCJ7VNoJzv
ESzqoJ7GSn4TQvJxCS1LBlVjd18jsbn3C0c5Iem0VtIYe/JitDHb5t7A6qsrNlbDlnwsmMStNYiz
iBktLAdJ+Mgx8kCBhdhdb7ssPMWeIUeU2RMlMTTt9o6xfPVdbZT2qaaBhOnCJffHklQTjtqP9vba
5QHeoH/P0JI9qVS9EPWkUV2MppBveanToK2CICFmvOA8To5GAzu0qkOyxvQQLKG+giA73uA8759Z
eUjdaDETbQOi0cgPwgcOGFX9CrDTN4gnCLp9TyN3stXeQhQ8D5H5YCcWdnqjd7asozhxm44vr2GE
sPyMtyynZYjNbqZTaCwHK1IWPOtA9ahXfGVupVo5L3IdhDTJFzPDLm5NT423tLyHpayIBUkwNz0H
dtHdaDGKWvwW+MZsz9qPebATkZlRRIThk2MHL+g3qNwC0uBOAzThuQ4RE4YmYp64HuRaBORxJiFR
q6CqjfK1d4opLsy3RlwxmVJ+Aw0pgSsmtXfMzM7IFjUq7e88e567JVmuiQ55EDvl3MqHfmOnwOwz
qzCP4ICLH5lbWN1KGcLgi0RNF31JBnXaAZgXYdjqjfLJwSCq3BBw35KZGumpvLH7VPlK3gFed61y
/VmPRy6pEmfuQS0HPuCfUsfYDV3a7HSn64+dRbKmjmTvAJLjTYYVx6EoCpNLkjls3uwD8QsrojGQ
ydG76dwKWcyWVmNimyXR2511hWu/VJOdlQi3Kqh2cZaJx8SvjXARgj85tRXu9DOpCYF0oSkmMl4L
9MSPGqhRfp7TMyudwEq4asZw3dmML/F525d2iL05gAiBxiLhBDCqRmbOrz3Zn/VDYsnKmfmV5Z2K
0GhO1/btdbIlFVAHNITzrbQ4x+pDTxWdegrvt562vDp6mvPqXP+1SNXCYUEQYb5V/YgzkBFoCJGu
tUcxLbVRyinl+q9WHvVWMrWCfWaMzsIVabsSJQndgWXU53jk0cBVqx3ZNNFsWDSlUoT4z2FUdq+s
5zhXp6Mc2zCf6E2nZj8tKAqc3P2ikuygLjoLXv88M5LiGYQbngm3D60fTdiZrEbTWpZk04Eg85to
b1i5ubesJkb+3yN3y9Iwf6ynA6+fdvRlGc0wYQkd1joxQPaYuaHNcLrpHX71CQZ9rGPBstMX2IN5
qQq3BgZYx0DKnR6jelKdFGHXD4YJ0NxycTu6gaf//Bp5UfEDFb+4rpKCq9ZNLf+xGIj59d3Y2ZGQ
BOkahuxRjjLHTmRn9EU1JZg6aPzmAR4/HEhSrip37DdDCmekdfCYy37Ysh2cO4nNuNXKbJsGrrdh
dbAf/K6kUAgbNil+xRnlrr9BdJrslNaNCFSitlKcxL+r8lQ/8M7a3dx1JxCTqLXbvG7qB247149q
k8T3PvCXsCF8j5jf9JIKbxznmLfVXREoq64x5SGtK+KBM4W/8JOXaydE60wO45MrHzaQt3BHThGO
FvvfXcUZD4ODu4gqRg2+YcPi4lQEgDB+ni6O7UyPWFa1Z3rBxr5XDGLAIdsgLZpuLPaHBw3R72tr
x9YmZUfndJK0C3pQ5m1cpORBcmvHCAXwHKqOlywzwdm+g6f0zabwvmszI1+GXfpFSQKOq0BCCXaL
tHQptMi6T9VY23L+I+ZuVGl+xOTZ58gij1FAyM1IhXCnhDWbLesgz4fvhSRixJwaoKaFHLd5gnHK
8MTGtLNtgqJZ5aZxwM8d1SDfby7RK23l1LEIervf0ikfSFbIHwIl/AZFzTxFkmgodsAJRaVzJO9a
vbnpKgBTGmOBSzOU5SsYe+e2wl1isDRwwYR0lbfKpsM6TzqGXGTWMDPsRFxgJ4GjrlhjMAAlI6eZ
kBuVzKmqJn9+0nwUqey/YTYkYbRVKRMHgHEreMZkUPlEhwrYCOCf7GSJ3jqGKxWVSKaV8Ou1QeMn
ZLPOvKEgX2iU9vD4c55oWwDTvDYxHrD3fBHJFMkbg078qlQx6Xm1wYzpOnlLfCf7nvSed74+7tJ3
vUtObeFT7vJ2xwlcV7ohxqXuk/t46l+rVu75C12TgNSZZbKK+HRLZKewGhkhTThpKbDyFIMI95/L
ET4deKEj6RC8j7U967CZ5LOEgShjOt1dqxFIFUIh1FVN/AkdkKy8hDBmkpmpdHCQEFgwphg5dqdw
0msASKUPz7X3JMWOSjzlqg6U6Un39PQreb0tgCAjOF1XN4EGbaOb5l1Yhs6xrSj5Vtcu4fWIRKdD
4h61E+3sGYX5UE7l5PV4x35Es5AZM4dS1IYXIo2IkGGX9G5yNXYuAK5YEa8LcanyS2desI/wQJKQ
2zP8a9BQ7QTmsT15eMWx18lJJDiDPxrlTuIG/maWlrc08HSfVbUMVqRexc9mOJTbsBfLkijII80x
5Rb+BYeXqdNXGEwoaw3Dx4xnLT10ZlE+Jxg65hoTcCIamv722tl2PbPeW2nHoaZPV500xbYmk+yU
XceGU2vr2pBEPpB/SUTQ76zKx1TcDcq8LHD74G6YVoQ2r25j4huPCWrES+u2/hplSnts0NitHXta
WAvbfDFwqYIFYuML/KA5Bm5EuDw4qB+MblTaIoCT1bIXKxO6Rghbi8WINLly1+O+OatEAG7SGuew
Vhjuqz0O9GzQlrbI978NqdpszSE/agYEMrup0zlzi0nmrzkrpWLMb4OwgQ0hqcpbZygILhNmcDRD
dDeirybkr0/SUiViFv66TjCRskgNCzpkJM3HbtJ814jQEDsMJvw2TR91r42JICW+TuOv+7ztt+xR
9jg1AmxYhOHKshPuwzQAyl1oSYAeAMiWoIg8vzsWLONrOkg2DQx1uL0+TyiIIRi5gsYBQVQ7MpvK
dUYfdttkhbNxpFlspZdGWxeaVZF56o0GT+O+jYuXIWyCG4oaCjMzim9UPPuxaPVvVSHqh2RSsDkF
tiEVQiOZ5Glw0DghABnph/tYd/t7Yqfjo+tSHOCrcdZmVIsdbnF9lQvnaHOwvgHjoH/nmQqfWxQn
++tT/8kQYpp0fBgAMOl1JgOhYSKJ/9AVx9jm5MSzMnIEp3hPA/27M4ak10FtQe9kZrsyV501TJD0
NgzaLy3mTDgJMAfmoZt5bz/FLRKF6zqxOu8TRcDvejwGRI6KJ2AS4+GDez+dgAXXUMvH40nlmZ3H
6BLjq0BLCEyq8zbHzdYQkUOCfSE99zOL6jQBe39pECGogqLGwmZrfnROeYmZWZ0txan1Q1jiV8je
dVWmU6UutTCWBzVQH7ssiThJQEU7G0UevMVqgrHITsPV32/V7/MLnAsOvaeJqPr7AD8E5tU2nuKc
CpuabJYWzC7U6dio2nQGY8EC/vcP/INC1XYxNyNxvxpg7Q+qZkruNiKuQjkNCvtXQl8RL2uout81
fVBPQ5GLWyWfUhp8xz0QXDxF3/HlZp2sS5x7lvv49y90fRjf3xG+EJPDacSLX0T/oI/RQ0FdUI8w
4wV9MtsL3NdypMerEhG/qqvqR9K27tqHqbC1x36kHPIvQ+0UP1zR5ZMGSwUkZRWEWCtqtOyr0tur
WUDVG4bOg+CF3zRdE34yY/uDFgEbJS5LKD5oa37Tp6kthNba0Y0TSOt4OVZFvYGrSO8oJvpEdt5X
JEH12YdmOMxIImqXXpYpN3bkJXMs2QGpg6MBEQYA+cwnMfJcqnW56XzSUK57hgMV+fL3C61NF/L9
heYro2YHpuAI1/2orM8FnNOA0v9kx3ZyY6uVsWrx4a5DbA0rmsqA3zoqbMcfzOeemMRV7HfPmqNx
Mv5XX8lZxcMQfPZKTk/cb9+LXUOzccPw7T4MrTGqFAQKlOLUBVX0mOe2t45E2DxUNhFV5Kvql7SP
FlHZ9xztLXdnM+qZWJS1ctCaEZzCVAwZaO0XnmFVrw3+jQU822z5yfWbNBAfvyenT4vviI4K1x//
/Jex6mRL6HxCKU/xdcpz7YOFQ1w8h5T6M74Z2TU6hzijTF7A+8QL2ON0W6eZ3t+/ye+LhsOFmt4V
HkHD/igyp+5i01EZel6HuirhLN9dMjfQrvrpEYrqZ5/3B5UR0h60Uci7sQs5H8QhnU4KsNIm+snI
vUilmfjKSCZb50UkzmXnmPsucSeuS9EyiKEw+Ptv+wfTgaMySufp0FWctNaH3Swk32JMYHWdek+r
j9jW6WoPlnNs3IRGdt3umDLEN04qQiKP0TXHIDgv8FQJW8hS5bXPi3sHPtIFRdJnV+YPd0JDnsJN
MBAqA8B+/0jApMxNtausU5jgN7hKq68KXYbGxXNleNXD36/FH+4Ea46NsGPaL5B4vP+8geJXIFI3
Ty5758Y0OOW1WpjfpUnOKCc1AKuXcMQSdJw7U5j2ZwP332VCtE411P7TKmLgyH3/+UoJStwqHPMU
K2azRbyJ69NJslfpgTrUABpqw2S+YMz7CKgvO+iDc1+5Egpj3Fkbv2zbT7xaf3o4+EI0Wi0NkaFm
fbgDBo7Fwigs60Tfznooo9xHWGhE/qpAVEQzw7J/CMFMISh5QbxB2TQyrtcANrKU2ASA0FodhN86
1e9e+3GSPPzHN4yrxKXGjsKi8XFzKwi8UXws3CehxVPfuxSMsZqUE/M0qI21uH+9FszX9arvR8YT
f/8Cf1AOs7niozI1bEy0RD+IQeo+F24YNObJaaPhtvIHQbs/Bn8+xPvcrOt96pOTphm9twmBR6xj
i9btJ8/NH/Z4B60FK4jQhev8ppNqmiK3Rhb1s2s2O8w4GTO5vl6THc5IVBnHJ6Co5DmWtH4YSIp+
pYeXGJrRHmIytLKkjEkG1KuXxicZpm+y8HuE5uhkKbRUpDd2szCGQPfJt/7DvkRFNulLeF3Q0Xx4
tMgY4zRJEv25mtY4ulb2pcHdCIjBmk4m0+ivMf+9Tf9f8x+/cyOv3/LjS/pWvXcl/z9qUmZx/T+b
lPdN9xLW7/3J/Ac//cnC+QfxHeJQBzAQdhGOFD/tycL6B0IC0ljiDEDSqAZb17/tyeo/MAVQi3Ec
wNiM1+B//NuerDv/8Kby42yURQyphPMf2ZMnt/WvhQMWaJBGyGNVh1V7epTer5pDbDciLfVioXVV
jySizYk+NpnCCJKBGw3b16zMlWKE1Jn13bxsrK5HH6OC+my8UtXAg/phOs98gobndL48gaYo8NCF
Dk0IqYrQzbnl9mQ145kt+rlJRhCyk0jzvQNavFgCBM8QlocE5b2WPmmBROvRzpqXxLAZi6Ru+12u
BhjvndbRLmiN/VsnZKi7GBMCkubgQdsRrXTj6DPwLYBWikmgqqh5DIWRaGNjptkyo+URknZPa0Q9
KB7nr01GF/GmDFPyzzyhBz6jV9aAVLcZV1Ec2QGpy1XZLlANoZaaMHLLmL4nJ8P6ONaxc+xzVTno
rm+Z/IKliC6U0+EzOWUmQPty6NqNgo8U6B8/Nuhd75FqXc1AmfGXWe0J6BAyFcPt6PWQsGKpGFgO
AC5+dxuSSJfJpMnYBVmnmDtI2p2/SqzSqpYDeQgLOWAImMU2KTMEDYGqPfoIG8gvaZnPgmHKdRTh
bTA6zLbAy7SW5m4yVG4kQDeBEVxIYG44PPlGvSlEWHtnVANGs+yMtN4ZkNmyTWTkxb6XMhPfqibX
TiDmzZHb7DCGIsvonOCUJfaXq7wIOXndecCTbhBBMJgve+IgFiEZQCBxHIN8u7EvXgMQgzNgMbZ4
Mn292yReKa2ZPpC+ZAwvwsrsBZJ5Ec2MGrmJKXbEZCRfKLO9lvSafJyDOoUgpjagvppI72YeU2a4
W8xBltrQn3DFW9Ws6UbwnE5V4pGPCIqhBMyAHsdV6K6jvC8/qXY/4JCQsyLlNBG58xc6cpfrifaX
ulsgxucxIcqj8MNwRQVurYnomkBwlpp2M5BqLRtAzm2ShqD3BcMO01OWWRumasWEQcRBYBMINMIx
PXiZlj0M09XTh6Bf/LImnX8eBn4N/bhK0H85I/z8rrYxtTUmWfzHzouoB8aJSUwQiSrBW0SR4cVn
L6wch7sdxYD0XIuZaNjDNdwUevW1H0e13xvYrQBcyKpdxGUyYU4BHjFQ7oLuh1Vb/g+3N8FrK262
UYgivdMDSL6zKC0ZZ9pRlO8DHV80TZMfCOoOBpOyI3KPfgJhs5l3FZMgnwzSN3cwo0uB9vhrSjiG
ZK/NBspkjwJ3XgWa95iaivI2+F5+kcJJjqmFUAdkroFXQq34EfQ8A9JuaV4DHYT/ps4wcNIl/Ptl
1D70iK6XEQgb917H6Gx8tDBGWm+j6dObRRSH5i2TmfapkdZDHODTQWRab03SSecZBK6ltMoIiF5t
vyRqU51tpdO2Vkun2NMCBalAO+ydQAlWtqxjeMh6+8kt/8NXxY6FKobVHX/CFYn1y9PpAnMqLAXh
1ljqzZeAu7HsomJEM6TqgJosucK5b3PjyYj67DJ9qFCmy2TRNoEZyGkUyfP03X79bLcMCBkE6u33
5qR2KJ2NFpXuosZMdO8oWFSMVK9XDPjT1TBW9bLJ83aOBWqV5uO4RMX2hrFPuREDTEiKfn3Xx4C5
/n4z9Q/nZr6lwy7LxeEYp2Kz+3BocKKsT3MraBaJE7GllMgHSUj17oqmYf8gUxxMj9MPNOOGRl8k
ltcsvdYY59KOn1y/6jYtutwnSGn4xqSuHEtPQQ/jtOnGCp1h09uTQwFEzEULvMD/WQT+R+XYqXjL
7ury7a0+vBT/H5RSnDR+uUW/5ULd/8//KuNwePu1mLr+J/8qpsQ/tGIs08bPPVVM+v+upnTzH9wF
Nn5oNPb4wSwKsH8nQ+lUU/wHE38Fl/XVQPJv2IvJzwOzZ9smNiEcveI/qaY+nLgpyywLEAWfjlGF
j/zwMIGKrSxOVWIeF9FzE3Q3beLuU0mMWN+9/HJV/rCYgwx4X7hdPwxJ1fT7gLeFy/H+/YqbihB2
abbzOlfS8Q4zh1bsfhodmzqXGSoTFEOHwMRUX45lxkg0MLp2qVXNlMyWKlOep2UKxsCNV1wURzbm
Nvb9qDrr0qQCgD1cByvIqwR3yCq1+j3pLrXcWHZnH4wQWtIJL6V+Y1ZhTbgfQu1h0bllL/cBYnu5
GoWOf7xN6dkt9HqEiaUpKjNaVoFxycsycloq0aAscCD1yBE98KRrht31OaxZU1akxGXGrmEcCrE+
k2m6ER3j/Xmht6fBJ3QDJWaGNMKabOHM7tky8nikzSAreujwmyc+cNRUxpmDN3mlRTzJEaxyRN0l
+QHE70HjWrn5SDBOq0ZMDGu0I8qBBEl1i3MhJ6aixp2YzkdVxJIhTa5BlC1CMxOLpGHIMUMk79Vb
3aWVShxBY066khDCPtpqpjrBmIf1TOsUnHmVz02c4f1x7ZlZNf5jh6Qu2455K75ESiRmovWVb36U
LjVNuRStCUrkqkNjHDaPq0JZdqGnzUjPob0olGpmdNNPir1sUSh8YuvY67BrlkLJIKXjwlo0k+vQ
qqfBoX3rWwElvlc/uooRc+FwmCiB/hQ09r01RLeFHh4EjeqZqcffTcWF69rE7XbUIzDJeLV54rdy
cMytm5rQ23zAyNUIrzvmo2dRKHeh1ezIZAg5DugrFltmNka9zlOqf8UkiN1WTm3PagmjfhF2YpNU
INviuLv0MtqPahouAuTteJHkjGPIogl7RApgExaS+9ylFSPu6k3rdDYwFekSU120Bqgl9N68FZmO
f0j3X4JKJ7XGPxQOtLu4ohDEU5OutaxCCm2enZaU0R4ZTaQpx1ZrVmi6bsm3OsZwPTeJpu9GkGme
0/BhEBAm0tfBEoQvqEGElHVY292w+V+Uncdy5Ei2bb/IzaAcYgoRmmRQkzmBMZlJaOHQwNe/Ff0m
feuadduddVdVZigAfsTea29r/aBvvDpTg0tjT1dppH91D/VK2nUv3Tg9m6MWyXq9X8En4ByOX83h
tvaND8LKt2j0hpnvLj5uZp4f3fImVnKykIyOwgevfHtPWdCQNhoYw0q0z/aKhIqQJcrGxFnI8xy2
LtBdYSMKrGo2tJUKyzp9t7pEICAYH9h8NrAbBCIcDWceaoBasEARgJMSb7l3MkXWsez/9gsuDy2e
2L+v6TOLdyJYtl28sVRpi/6u1asXJHR4A5R3ph+61Ft2bYxk9YmVu3G975cYrHO1shli6Q7fsc7r
IG6bZYeok/hTQ38zWo8huQtJxdv6vUtCpLSHD97oxXD5KN6gMawlxJbssivCxZ8tGZ/BYsGn9qY9
3cG5LscP21wOiLKUb9Wg+tHx/047MkbSNR535ojSk+RZEa6deSc84+yAmgs3dP9BBRQkSos8vxuQ
24XI7W7bMmtPZuV1Ewjuq1T9GeeCPEfiVv1JbYdRoNAzU+cvXh+qELc5r0Xy1OoDJoLFniN0A5tv
KVrisevcoKm3CymfXVAZtCemWfzAP675m7zfGwr2aRB81viugMN6xGgcs2aRQVe2f9EugsBBDUnu
htxJa4zkkguYclB6oMGHoOAJeneMh2kz+SdDdu7B0+zJFtqZdNHB6rjsvBBxbbgL3bQ6pat5TOLi
rOVVzSJ7iLQpfuyLkbZCcasaTkVzSmZQl0mY7JK2icCbtwQBEP9uIst3ttxA2xC4VAutXONcDVm4
15jtUjS0NUlXjfMCz8k7pK65c8Ty1qsZKwXejDyFgT6r47rxamYHNtNAnhUgmNqeCo5p0jv7u9Hd
vH1WQNJPlqrcz0P9g4rurbGdP0Tl7SGGpuGmpWbgpKOJHZrimKfG91aSWFbT2FtApoO6GIcoUcaO
YnO5aL2SWCKm/Ihv7LS4K+80ZSMXJKrQ3tIKwPnowHpJ2sgye1Lq8vixdBJSU7pvJbnQmxsfKEtl
5LkqqnqZMTWLtUBbM0RHHlMJlFr2PKRBJ7ue525y3ys3woLgQKnA7cMhUd9z0TeRrqFKuVvKzQsY
oghk4xVZuLBNfLNE/WC2RECxxaZ/79kPCYxCcSxptqZzo8qTas0+6Dznx5wLHg3QODgXE6OMMlcf
XL4WdcS1cFJ5rZ0lAxY/s2IMxM2SHow6e0zK7hNF011T6S8DFbVfNc6+MzV7DrbNecdpYv7t80rc
U4QiKZ/LO4dtcZ2Ord+Ym6S1XncuWl4PmBddgPV3rUotlLaC4DSuj2j7y/1iZjsOv9+b03zCnqW5
rdR6zIVGOlC5hDJuD+l4M+sgYIg6zBC1LTQ/duLfK0N4FCc/EylziPbRN+RW2l6nKp/PJB6aUUFr
zRFZVy9JzIk5Yp4MxrI0+aL4kWptea2dHMPBlEZez+SJAc+TIVcztDL9bmvKnwqLwc5DWg3u2LzH
+OT4ldXfRli1CsRGSDCiXo7ZbnwYPbpErBJdHZL89o5g1QratnfvO8i8qOPHt9iLa+xy8B3rFFgt
dOL15HTteSSU5qhRuBL8kp1zrg20jBr9pZN/1ixZj60mP1CceOQBbr+StnoUPKdiFmT+3BHRbFTS
CM2ssC6aWWyBsYxIXyyF0pfjhdz3E3rpR9l0d65TP0s3M5loJPbtAJwj8NgIjL2VtDyyDoNk08pn
194+5ULa4DpZt0xn2mRTy8DiCxXqUzU+EkCeny1D3LU9MU1kFHwm3BE3LfJ4Id+bfgYWdeSha/kz
m+X3uCzIapbsCRVTwQ9HyeORMPjGFHJXI23aM3YXQbPZmEiwnAAocdBYGY1/yz9Dj7qaDyb5AP1G
0CYutjmaNFLcBsJBqhRh9vige97XbC13XOEWqThEdjKm3o1lAnRDevcjPhLfXN0GdTKnRFXolMwO
1qkiCRNrO+uFV7Mwm/40WkmQlX4uM9n5pld82YWJBM57YOv50k5WqGvlXZdquZ+05XfhKV/ECVOj
xtbCbNMOWyavEFYeh63asw36WDYspw4lBoUcj0FXuf5Sal+DmzV+M8o3Pi12IfR402zAThk6xGHz
mdHGC6ump8q4Sf9HLJZuOYuQWNgMllXFpeh1U9D0CqG+WMgfio37hjezHNHqUZRZ7Upb6HYL0TWZ
m1ccL0iEoPHbc/03mw3nxp5SEySXtayeEs0oljsezLjgskJCculunvM2A/OzFzoRXH4Dls854DfU
aixUW0HGyNjgTFptk6PSSjzIzaOlURKaTGzzrucvsZwaEZjWkcPyf9tN0JkgOWAXTYvGJt/5516J
dpevD1N30FQONW8+GU3YcNFd6ikF4EqE5tIF+Q3c9597olvz9++zbF4YwQrASI0LEMSzedsQ/tvI
AdXVhMHZHgNUfgy4jFZYkFfwcbRkB7nQZIXyCHfMVyAOQW5X/O41xaPG9+z1IaP44lkypdsLVZof
RWyku9nSaxAx6GjhsAxuGbqrYK9Z5KjCiJBeWGsWDsjOtTZx8CFKehm7JmmDREzL9T9/un/MU/hw
dLbsC9jYmchy/gnrUvhHnZK8hmCouvKtl175NmnlQVQGp7BYhfNhq8LVov/8qvo/BiS3H/P/Q6pv
U06LOef//E4L6DQwQGcNT9mEL9yqW/PVVPqN7b9gBPA7BBqEiCKyK/2qWugyltUVTKLRxRE7iTTx
v1xd/5hp/evqMm4Nu3Hbt/8v8sKUeAA2jE4LRq7mc+XU7pnxrrjLaUCvAovNnUKlMQViFvl/een/
1d//a+iAaBDl2m1nefuJ/u36YmYHyMgk0rV05uT3lBCaiesRr1ZAzii/eueAT/gvI7x/XtOSV/LA
Td7QF+y1/ymJmo2lc25j/nAssds5B2KXmZR9/Odf2WAV9Y97RzJhAN+E8uaGmJLyH/dOkROH7CQN
ZtpUnb2ieUljap+2GKfQdJr4eUnnLoR9eVrS4qGt5LEdeO5VbtYfQCRvPjXW7VBMa1+R+RqQmNef
Fif9scV4ZKlRgqkZEMRyUBWPRrdhX+1LZv1d+j60JKa4iig/i1QeB6zs1tu7no4dsedzU8qTk9lX
dJWhrXehLZr7oTMOsHZ6LHfdsVF4yNqcUK26Wv1hcjksTZhqOfXZhdQZI9rEciuX5+toxh8A0yNP
Vs/wk783k7CrW1wILcQ9asL3Ti4nicmFV56wic2fRr98alP7HpvGKTfrs+DRFuZDDouO5m4BSTtV
qNIX4b0ksxFWiQpRyIH6tveNtRw1XT14k+WcmbF/54bYbUNXBjOZA+TKDdQAZf5MKM99e6NIEf3c
O3D+TGxNyxySEPELgPtzOthfmYovyO0xQptPWeMF45RBELb7z0qnMjO7d76Vl2Yaoexo7g6tzJ7k
zlMl5Afl0V0vkvu0WsPV4D8WCbDhdnzHGctjTCftrYU6Y4m9TMV3weFm6DihWar9bazmhYek57O4
2c/ZfIoJrgi4NULRxK81Bk3fbYdoS3vw+c5TahJRVqTBPFZvTHFPJHERY6EVmt8u4NDJ52YW7edx
ccSKFU6t91kv8phs3MO5ujfW/H1OslthesDgucvi6auaSYoczebJzGYiBGNfVWak9fovYTsHiKcU
j/ywU7k99H35kib6qbIUaTZTH2wWaxe+yabZJVtNI5HXnzZe6yDJ6f9taqQAj+8z1dzrPPQqZBym
glLjKkJgpT9C5rg08/AwmPVLMq4E86il9wGHl991Q1Yne89LnDf7zahRVo9RA/mAl9Mqcnuyi7U5
p8VjYxlX/MYsf7dIMTHYUtIeOuzHNSKPttwuRKGQGI9BTYzmcF8vqJLrIb8HDXKmG30QqueSXyvE
zal1yu32TG948jbus3F18l3rkc2sT5uzH7vSjAQmtgOxN+tD0bQX0hL35E5vjAly8NLanB/KiUUD
aAik+Nt6tDrxajGawqkwikdGJD95OWG4G8Q7oW2/AKmiWSYhOtCqajiO3G1R1mSfgze8kG1aBctq
L2HPd6E5257nwYDtlwVkykOjJlAYFG5AQPMD32tYN03vp6wgCa1akOWvJG2qhpDSrKPoAnBBEuja
RVaZ3Tl9fCixW76tC4kx6zq+AIbI+dcxcaRT887e9xaMLepLN3tx0FCj+fKW51wOMy4cfRjP/aJ+
YkOe6hH7aS2aNFL6VvhOZ915qffEvukd4uvTnHZB0qfQeWKyYB2TQRUrr5uKz/rAoK5OKCYPyIRw
lpDmYYB7h8YWobh80TQzKg0dv1GziSDm3duTfNDs6V4uyWdfGP6oq31nLAe9kvsWm8jQS7LMGfRt
zXrPUv0h9uTO4EoB6/bVtMMJQE1kiBF+gAyEWnYt0cb1WjyMa/Yb5leUNtohK60r9lni4rZzv5KS
pJPPrnnwt139c9y+9FQnCLfNTx6y7m5vVThB3vtOm/bDDNUO8MtAM9KE/Q2l2SCIa/nACW8uU9Ho
eHu9sv/CBvPglXmttiv11cEDn5FHR2pdj3WuFV9ObSAm7JI5YLFVP5cOC7BxzjvmsXzpHs/GxGjP
upjqR9KJ23v2+Mt+9baCmWzxRj5jz8W/Fm/Ay2fME8AZasPIX3SvUFcmuH8GoR83QtaYYeihnMWP
GG3JRG5aZGib2TAfAXYANe6Gq9M2boCZUPtZNiYUJ8LLGDPGJVOwxdXumoIy3S08WnyZgNaaXIIZ
C24f2iaGnJP+hCGpv4kSnFdIbGOU9xZOwHI2rnUO0D8w+JRnt2soJk1n+J0UljqRebyiHtAc/K4J
Lr/aWQ2SxIeHmWnGXpX90fayM352KyCdfPAbF2vWFtPbrLN9l03kAM6luLizex1mw8LbiHPGsen/
05iWDHfcqSYKxK+cRmf2QGGZFt3b0Jsf6hadA+utwDgD9aSzlTgBA70nVPMRpAJLslrgb8KR/W2s
wx/W+PNej23UGUowi61UzHxJz+IBgwyUicWpS/G7TAnt89cbSwXCCSPfRn1qc9ue6oG8GHyNgj/T
FRapNYRFZpgah/ni0fL1913ieL/iOWufMpGJJNSS7qHQDAJA19jbSCfS7MEEYCKMNmIM35HLzVEc
Qa3X6wh8T79XdlHdbV2rGEhVPXnfHsQ6PM1SWZ4/5Wr8Kz2tNg8uWmS2vHO93eedOQjy1Ic2Y2qf
zUeCecwHwG5FxdEg4G7HigCpaJuUE5Lomv/p5jx+1YlAfG7WmShO3UrcCAE/AcpSLyKG8eXH6HZu
pFqreCGmyMBesTA/5uKxOwpJrsWjtzp2urP09oUzz70YfLaTKYiOY8q6YJKv3UPTdKwx6IhQ+Rbu
2VaUhG237OQoHqiqnb0LugYS8d3immTgbEYcGlqdRSRBogJZ2z1bYGRvmZjfU9k9ARpu4Hbw4Mum
2X5UqiqDHizrhxhSnCpmFls/NePNl6HL5RCp1drPBOhW+Nymyr5f6lTbTwsoQr7Cc8cYmqk8Jp2Y
EfuxtzqGnKONm4cAO3Thm3usSaN5LWL5aJtTQ5dmeMPb6BQYbzUCxX3u/O5AacpoRnb5dZp5VtvT
XW+ZeWhMCp9Egvw56foz6eXdg+TZspudmSMNtega4B6r3KjRC/NzZqd3MDqpP5Acxmy5dsz+1M4g
i+QgDlpSTVdEbH8HIDxhLoV1MSemFi4DYt8h6ZyHaM+JVZUpFyYLlR1YxjdVgkBhhG+v+5iVf2lq
Z1MOv6y1+jUoeT+6A5L9do/1dWfouROCd2Enb9+CK0snncBp1NafSab1hajqXQ4whHm21JZjB1Jx
n3gV+BphTpu1M42pPC8GD85aQCsg3rg7s5QBctATJgTapwmtedqOCFQfiRjrMckDVFGObK+Ns+5d
pBaPtSQObav0gzN5UZOVpAqzFfO5RBtUZli06ngNAIje8sXmAYt/8cWJXx1GbY7WVLm7rCm+hgRX
6+CVMlTGfO2rNkxdgCYVT+xkHv+iSHqyDdHTK3Qno84vszHPAWPma+F63yr3tlDk+AoZhoSTHLA+
bd3KUkc/5AS0dSazVlFw8YlkvtNqWMH57J1ywfRWpMOdct1rUogg2/riYE2eChY8TminpmhJ2KGx
ReAEzLpDAuGNLNVte3X1GFhLMRFNV/If1PNLiUQmMomU+rDqstYZ+FM3QNp1/R709K+ZwguAMFWk
OefbobFxrh/zTMcQpUAHE6Uts+sIiZhNCqIg2c6lX0j32pWxeeeMN1bHJLUP5oPDicDWwKorx28N
ryRuh5rVZyFIz6pKpEHMY1XgkEDpHPkWah9fFmmZtXOYF3cLgDlo312XphMePm/4k+V9uRfMB7BW
mI9laS335KOaZN/AX1GkILc9um+JqOyXPfc3wx150F66n4mlfFRQQ8NEFq/Ky98GzH2+jPORIaX1
4MQaDAxdoRgy11PSMXDFNPzLtaG8VNrgZRxqTv9ABur0A7sDVP20fOb55JwI3Jx8fL0fwGVpEKDF
XqpktMNYU+tB0oDvFMHrQdxTpmLhyMLeyPLQihuXwKiRPOEpud6e2QETqPtGI8Wob6vl0TAwVOtO
G5n/au/j5rhJtS+y6pHKmr1vNezglbxtNQDRqePrbncJwkGbWEIGrr0b5IDenrIeydhArK62DMCZ
4pQMUTG6vwdCYhgbxh4V3K0Q4UF+TMspz0LJQZfhyLeSZ9OcyufVkvObPQ01dzCD7/E62Q2ArhZI
QbgQXRRtNSX8uDKcg3VUMrpGWMiGkvPRmGMQIjmGem9PTd0eCA56ZHHop03/YG8KQkkeEdX4NFos
h5mj7LXGHHedww6j672frnBRFg318G7NYgrmBRlSlfJAXWKxg6PPKQeHJRjR/OzwRcJialqQCxv0
smQGqTSI7GCzoOHR8jXphH1xQN41hnXWx+bEKAfgS2NFFk7qLIFN4MKD8Gemgb7ttGTtzmrz06W7
moZ5HnuugGbKn8u6uZjsGSvX2HyvmQu/Iw/UaFlgYaa+V4PRXRfLO3tOVzxZABR8o6ZciJ3yOKn5
WtpJ79/aLegl7JHHYhmDqtXes3XYjl1iHpdJM7AP13rYGcaXKo1XKWL5xKqbIsoa5k8HEb3vZN3C
FwNBGYrTe1wZZIyvw2cjUgAERmkdycB4EavXPHoJuAvFaCuapdv4w1rHO26fo+y9JsiMpN0Ru5T7
dpwqtp+LFjLYA0XY0KnlafqhgSENUDGxm5H5xVxveARJXT2Pd6vJY4Zrko1+DQHDsCcTYbbNDZ0Z
j0nvPcWCr105Px2cR3Ro3qOz2EmUKcSFS0OIqyVoy2VNLuFq7Et3KKJSm4O1Hq7p5p2l3VTHzBoo
wTyaoNxMtlPZZmuUT0l+4t4FndcN3l8zE9eK6nvcZBdIvf4ye/usqry7kh0YwlJ/GyCn00ZQDbED
Ppa9edJxW50A4brcvN2bWo3WJ+4tfrLc/Fqw2Lmbksplaosmy5zHyyRGuU+Kjj04c0sjGL3NOau5
Y8CctqfVBmZjrYi6DNRWZIrV5SEZjfUAueKZdYLwLdJ2DxQgO9g3Q7LTcvFIxt0Rkkr14Umq4ylH
eLUKk89bx2GXsjpsZwIetel5UPCF3aS/L8vefZkkJnQD9ECIECKL2lIjGXrGu62s/m3px+UwuqN9
IoGaPqpf60MnJxmQs3kwmuw32KrlTzNbaP5q6aHm2n5rHcHiHsLhMs0/lbIY/TjgIM3uumkt0XyJ
LY5ONZcRMRF9WBXtCzKXv3FGxPXGMzaqK/MLrXIdtO6gE5eo3ffp7ERujoRg6cH3tNkp7ZXhG0ty
LTOy4tyCn2kQYmdbpJmt8Glu0wbDgi+zjA98Q0Dc7OqwTOOhH1mwpNI+m0a6BhKU0l7xOGbSCwco
biiqW++ByegvbUUOCSfudR31HxZ80HFwWpEvdE31yToYRfZRetLe0/OKCAqEYv1EKtxCLMN+nssr
zhnWHOA1Dl6Vck5lbB7BF8FgYUw9DGyoqe7ve8u6MhpWAXkzkHABcudoX7HEy98SOO8HfJP0CLMx
CVTbPhWT6QZodMpQH7VzXU37okzh3XRLfkpnHY8/rqX9wB8BkfwxGtycyexcGm7Vu7JdnlEzLr5y
6dQxnN8bi8U72bIlTI32VSntdfWca1ItuDNBHOWWsYSxxJQPivZFl9nDCOoEDXb5yJ75lxyohYgy
PrfmsoLvVegaxuyMyWIx/RtohxvGSAO56A9kw/1JLO6cTIowxWLP1cPeulKQn4bMZKo7eYu/drfO
xpU0A/NkBTyQUUVzoqydN4QW/wwm0Xrp1/Y1JZducxAmqFy89FP53ljpgW9R+prkf6zldWnrj1mW
uK3pah0i3mmzyGZeEVBwjXhLiC66ChidsVQYSExU7TMF8Gu5MtoRvXqEOcNqqu3OuUruTG0+jMTV
H+Iyb/xUgx8T62fSVO9cr3+qc7Iqul6+WX1F7LtIyerVqvdak0xXy4d8A++Hq4MLADxLsx6XuPyy
3OU1z7W97aGCyszqw+7K/E2zbNufJ22X8sVcGM/3jPGqxrc5tWHJ5xdsKKgoGC3yi1v5ERPQ9w22
EqRDvjOH+pqNDq87Ea9pB31e0F5UmOfQ8EMss5tAGBZzM6ZIi9yzp36wE0QHY494JQFWay1fU9cc
VjFReeRts8NiN/F/Gcg2rfY8tembSre/3NzW2WrKPGTtU0YJYZQkrsdMxdxHpK/PDleup7PcnR19
2rnTcNDH/AFEHHtbiV9ALgJBNUN86i8W6DTzu7RDoZ+jjelRRlCxuNfVIsXG3spmx4oyqga7+PBQ
s6K2Lptw5hEEOYzWf8jtyIRrR5wnxiu29l9l0l9Qy02g+LJdayBAAAORhvUyXZWtKr/s5T1jgyfs
NR/KQzxXWoXP3QUeyQs3u9qVCzO9JuMP5h5zBXJ3KJ1t79CUBcWj1XW/5NJ9lynp4fRYG0/FRQQW
QasDPQpoijCt5XCaeRSHhrkUlPraFTIRk/RY6qwtb0nz5WXVpgs7prtEMZIyuxEQh7a4T45cX+eF
RozY58+q0AoWU+Zes+MTIrrc1zYOwkanoI9Hx9cqN4XxMKGIH+0vd9RXjg5etorbOHLH+VFH4u4P
DronWUJ9QiBwAtT8pjXJS9PTsHqqutjaDYykFS/WasVcEPWhpEUOxzyGvMHmfjPmO3Tl9+3s3rex
edYaYYZpmZWo4Cb4CDwC0rF8Tmt8+xhO/G1yKZjUdCS24aSKnhoqZek6xb3ll6RchxBg3waLUz11
DSp2IxuCeVWMx4nYnebM8YmNFGECCs1H12cGFovVhaGM5vWHBUeoj+ziEZ4zrFxWNndQmJ5XNUsO
y8Q9JKTd0kfXOBI2Q0Zgst6EqHECLl9etiHJ6uPlQVNMzKym4qlmXhMvtfy1J5C+tzjuIIhm4rQu
8Z+pQ3JgqK36vVS6uHMGkC+j5kX6HJ8RwplMPuv1Cdw982tvJOnQs5EINW1wswKc06Y093UrSLfs
soc+B7bUxpKBY8bDZnXGF1hmXDDlKFDvtfpOdCJgq9o+xFyysOUA5q090EE/dRHU9alosZlY/Ysd
N/11hYR6nfGhRVA9x+US2wgXdL2AALj0Lpn3k7MkxK3IKDc/PLZ3CMOx33kU9+jJQ9uoH/Jb/Gal
KeciUo53ekZSDyjANf0GYnGLrCXMWNJyDzm0MgbIWFq+wBOsBzyW8YH6L4SO/FEv8XcvGvuopHwl
Hg5kIs4gX3fLPwXIQByQG2nL9vy5FeguttS+FosGksYY3xJ71Nn6kJqjRta56TjEkSzsT0aVc6S8
4Ty1fe9rLBOierWZvovYCrVVj30rrb9ZExVBXrXPBecjC/acM14rT4NN5NCYGjvUQnXYdf3PJmd2
Arf3S1rzdbWnqCVo9tz24lA3kNUWKCioBJLssMnm6i76W1KRAs59cqlYpYciVn8VYhuqKdLstRbj
25CRHkjemrU1Z4zQlJtFcsxNdUSn+K1X1XzfEREUqI2BZxUD6CkWEm/AuNHKW+vXbPZPSqD+RFLQ
wZ7Qm8AqWe/k9SQvFbULZ0lxapftPK7DlVv7caub9MmYzRuRYAWboTkTS1hRTr9rK65CAa5epll+
J6XC/FOBLwsZZzxZTf9npaNmAliovglHxR23z5dbMLWNmasP9EE3qj0wfYCrvCiHAOlqHY2umWZn
oQ2AXVykmfFtdg2Wmb61aA/KaO/rrcrpcu0GGFGHdq5k4zHY5lWhr/d57Bwhu+zalDKcSc+2Y2gH
bG3KZLUzWyohnbnKpNPgOrSFIZnxkVHN/HhgQYT9u2pHNohOA4y18V4NhcsX1KJgbl4mr0whHryx
Ku9X9K3huHrqwJMetLNnHRYEZ0ihMJkZqdUMPNYLhmXGRjGY63GI0xUv2aaOg9cy06g+ZeztGYKn
rLnLu1paDug8R/qOGI7VhjgMujE663nfNd5LZ9KtFJvB9Tm9ERR0N9m0FjbNEmMLUE7B2kuHwJc1
eY/T6WOaN5o5Bp9L5Wo7ffMg/PbPMxHpTjuuIaM3xrZetNT1fkhvqLf+V5VOGguu2opiAirDAele
brlroOLmDY1INEz1cc1x103a92IaT92iX1ozhtm89Yhq1wE4kDmB9SOr29nC2TKj8cZElk3xVFY9
1/SAuJF3/INg9V7L036PB+uxmGcjqO0CeWVFiGluldx9JnFp7jnu0ITJnBqtKKYvs4JPm056aC71
EXsOtxXGQdlOVzP9VZkqDZjQnETtRa4oQ97ZO5vml7j/O6+0vXROqagCq/tO8oGzy2OCKLL0QLLO
x8zl3TiKdVvC00lVZ2gQAdbbE23lYVy6XzrGkabfwIePDJIG1q3u06hAqTjDcFfY4AGcFKc+UioH
mtPW7GWb/XIAZPgGEo5juTiHQeqII5djqlvHCvDc3kud521BbtQbzXmI13qnGIHTQ26oIbL8bxkn
P62sfpikXol/fqAqfy+y8qy3MB8dYb4lWomk04HpGCQWtfsm0Io4hT5fSORAPCsp+Sxjfs2r9ZEq
bPANEndoOc5eVYaEDJE06jSNvcth9/HFMPcNCg2GPxiKO31YGbJV0/SpDJu2YBzVk0za+NlyuRn9
Ys4KaNX6qWg7dvKDzjVotlVo5YI4r8Xt4JI4YxmVYrB/+tJIXr2kS3YQAUeEHcMQ1CMutmOMbZGn
nhkZzImNDEj2VOmo01j0diNyhFkj+QKQ8hTWro50skjr/WS3Wnjr4TM3jYM4dr7hIannpmZM6o+p
TUg5JmbGTrozRtMmI+T6fNy8BaCWbsehm2Bn4lzNiM827SVwEsYy5dxOe9PSfjEu7bgb0wOUy/Vh
c0weEa2mg1bPv3v8iQ+u2X5sFmscLc7uB/JcYZMNPYowN99pwxglqaU9ZYkhQ3O1LxsCA/QP0cq6
Z7AcNM5t1z5nys6RdVfcedbsawXyY7MVf4w2c8PajlnR96jDFtk292mr2xQk3h5pMlisbYocY0tR
sspv2NggqBPrBXrMI5Hn5Ctu34wyZaQ3SkSblTp84oTx360JMp3kz4iUPBS9kxzX1Hiw8+TNWa1j
6bXPfStPcztCkWhuj0mt+qqrlBQ9Ft6ZYbI5lSWS8bE4VV3LYmOEjL30jAIYzO7NfBS/wVCDzK4N
tWuV6TKyxAiIes2ueh/pMtM+t3+EDsfLJ0N9nov0UGqiCNlOXfAbKOyXLdAQRK15bBMVNWDqaGgH
gzF3P4QQr5vdQliAX7gY7PYqPKZzhz9WNgvWR+kAzmLtauXA6du56EJp0GNs3iOlQTgIWHdZasKL
8NgJLbdg8Po9qftvVVQUbA0LQedSbZYfJzIPQBYcS2u4js1oRE5JhGNfjlG56awjbMT7SW4DbJUs
OKlEz3mLscJMVicw3KqJNKs7bWKO0q3e6UO8RIPBorfdPFIG1HhcXbOK+M1P+arUsWsYkecx3q4p
PwnLfK9qtJk9sL5d1ifXzRynO7Hmnx2+vmZ21uPQu3DA3DwJQBusfiuHp1tajQffMCj7dAnGuuAu
0UBbt4UTSeYlLPqsyscJjIN1UmdNHz/QdnOZ8deAhvh/1J3ZctzM1WXfpe/hSGRijOjui5qLFClS
VaSGG4RESZjHxPz0vUDZbrGkJtv/3e9w2P4siqgCEjmcs/fafL0N8QnNerByCPVB4gKXM3ZVVzgr
lKLBCd95t1hbPiGh6dbsuu+SzNwNKQntWDLHhZv7ES8en7iDdGmanUOjjr4aB6poz91okpXnJZ9G
S/yI6LKdrL7ARAD0kXB0OdOIRxMyjezuC+4vm5trO0FNrHLDX0/pfBdHofog0d+3q1TbrDQ0rdcN
cvl1FE3+MsU9DE30jpi/NaJDdt6l9wivuFtVDQfW1CdnDGpbu6qpYeDznroNBc9jVkYSfVVNZNXs
HGHe48IQ+Zlz7z1krhxMayb3ekJy5Ba2Ya5RFIHJb7oi43ivo6Ch9FsJlGuGafGDcJ37VcR3Cq95
9rO/iysXETHJ2nPx2cwqxGxDbU7TdW+5IZVV2I72dRYtlS7R4ZpVyMux4qS45d/LTNjpzQT6sNkW
88hGygitfl3VnYjPo6Q4CcMZ38cV3X3f3YI1A23cgy3hdVH0xFO8R9GGTdD01ZXuVG7bEtDQ1nQ4
MW1tgM6Mg8kBMO8RR/G+T438R9+xozHqikm7bvmlRBpAb966bBcXe0vKq6h9NhccoZLkBwbbpHgs
xsXoC4jUF5vWjLvuR55plnrwPfaBbujcfGwotWZtmT1SGOW+h127/GcIuhDi45RO1J5tdktFbRrq
MObAddbU/b5bnZJ0cJIqZsHtyk3Ql3n+boy8JfC3R63bmuHkfw6bgs81Oj0O6RBh+bfabJPpaZDE
IDyNiE0eoyEQ8dbiHeBjkaNygBo+FB/6wSytjZzz9EaZvTutzSQjBRNfw3QjgOtYoDgpcuydIVT1
FvktxgvUV0g0PI5J6dpssMycbLMnhSFwu2bXd5GXHFgzSdqsZjEEu7RxJveOQHnfv05n4XWf2euR
7qARU5brIMuFtxp8bzA+JaR8itX4HOmGjd0RFBoiCnCGnjlGNHPGt4uRs28tdGIpCo0qYE/WqHkf
TuRj7ulammfLDfx4i5sCE36fFUZbr3rdxTeV4xrREVS0RiuE5y7/Tj0mGvfwplJURYnTsbGNhq5S
VGJTgApXSYutZT1mQ02zFbdSflrA6Wyp6BOP9yVpIWQGWEjcIezCPLkKLaioN4OLKY26CM2OoEoo
iqSNMsTamAQnJwCu/RMVLLIfSterxA3HFfbyQqQJNWuRSvHBdCb7Uxs2w7RVdYdAQenEX7R8RgYT
0kmGnRc6Dc3QSJuoJ8jGInESoeYVzueooXWbTQEnOmgrRNtBLUSTIjlbyPcm8vH+g5PNjnXQYcyT
SfqJl7GrvNJ952YhmhCkryTBTuC9V2BPpn5joHjz6G+RZf0+Ltixv0sJNeJ3Ne50XYpilkfbcEr3
dib1OD8woaNE9s2yHw7prNFqil5TWCWeYsRRUQK0xnqsopOVgndjrXeqh6IJI5t2WUZMUi0q7zpB
z/PdmKqOFdMOywNNheEd8vibRNJ8XLH+oTLpjb69z6tcR+tyLCp6ifYEGdQordvRQyC/TYQHR68N
NbGPZilBBaAlqKpdrouM9ufSrvTGmKWQJFfod6RVJhsgdAVbIDtM4p5xaObfEIeY32LSTtiT9M/S
S3ZTxsYCnmA9VnYvCKOFL1LdyDSJSdiYOK+hiefO3EEHnpbyY/VTFXou9kXsMUkOYkSWlqCcVUdP
O/IjGAseQjy7mCmiYeSMGmqCe48oSDmrA+3OUPElbW8fKi/GQtA5xvjBdqIzwG1UsKPEyAUwJxgk
ghLwoz9DrpveFlRKKLNFGScVgEN9ACeZNhU2SOusKXHUqLJSRA2ymowZF0LcKGq1VvTkjrXnrEBT
+gtN1SMUB+j62Pv6zrYMqjkRuTnGUruitjSG04ObkBe09nXayvdjwsdZ0+DKjnYyeByyQSs/lVIi
7m7GLpM3PbK+g5XlOGJmHO1YzmxQGGwWUjoxWjBxijFMr7qoSQc2aQqxFttlQ68RpNN3tWLJ/VVi
ZNo00VBhKHiWlzsxqvcpN5M9uX4BPY9mUY9PwdhtKEbVt5iImR5pqTy0rcZeoqR2tgRFpvUhnqB7
rf1qRO9XeK1xtnHnhJtEKXUIVB69ayn23pUCr5HFwcBdm4gP6l3r5uZZTn7X82FFjB/EyI46GKZT
F5XmHQFPFMqrmirluhFFvvGyuAqPpal4LXuqfxbFKcpre6crmNVIc+rfI8IqPyGsZfqgmEQyIdl3
7CqVmKN2M0PDRUkxugE0kHxSP7B5qGijmthat3Fq9huwKIa/USG66S6mjUeJp2h2Fdxg8Cuz1658
H7Zubjr9J6f30IsDi2INakaKymVZstiWHs9pLJ3hS+OUCTwZK/dKzh+2DSNcm/ommhzxDUkT+/3K
KKlXWFH4Hk0Nf81ihsBWMgrSAAo/8wlMQCbyM0djvPZjPNxr0lyxxMJX9qA0z9QyId56Y0MYAD6t
1YSRMSGgze8daKzsQa6ElxuYIHkbVmmkja8ZdL/PyIaQ7XrDeIen2PM27O0z4tOTbNoOpkbZKQyk
ofR3Q7QqncP8bYrRCjaVLr2fAkLjLXlcGYKBvrptfc2iqcyJbKchyb3PfTlW59l2upvYxSQMLcwK
11gBGEs5pMdFu6Gdky4cxJ2I/fDLWZP3NZhj6xNqOn62kOwe7jxOWNFGMKnTcQmM6IPfVCUiBO1m
5yDS76w2A8PA6Zs9um7HcwGI95OvASxyAs0tFCZjMptf3BScwWgI8c3OUBtkfZd/ix2z7leJjT/a
SE0OUO1cUe/JuvwDXROEdcKoFEiYQZC9VFn9UXeN8zOuKjZRk2BH0uaD3Ak5Zo/IUCMMP3YU8mRm
JDm56IXaDOZon7qsph5n0WK5pe7Sb+VQ1XwjFQ2gxptzm9mSycoaEC239pScpyYofhCV8bVzqfI6
Vp/PqMM+sNkP7yQr0b1HvzC9TtwGIfgYkzvgRD7W18Zp1jUdUZQlQbJVbh3d1VHZvVNl6YPtcGEu
N60BByjOYGQOkRk9xZCy0YuQ8voQZzFHyhlNz5oWX4rllswnKqZzc488wvvO1w7vLRUgLIKvZryz
Ky0ems4lcgyliUHxr/O9XU87mPaea7cWqrKyO8Ye5XJ2Aka8i0LKuSgHBUM7ySyWMwn+0IBFNlFG
1FgSbhMOEw0JQcY47jMKGrxQz+6EePRsnFq4T1eWmZt30pkZl+z0GPfmOBUOYtA8WSsvo9UwaT+U
VwRAUEIJpU7emyERY090hil5P//FPvbp2mK9qDfIKOZrsMH+ly5uzScxY/7aUJGrPrhjSddFpyXC
O9q+zTE1BJNGTDQ60yj8d8yCSEL3KlDobLSLel8nNatPyfKM2Mjmx8TyQllFPKEFqOvg2NayYHYH
b0B6Wafug5ozTBiM7LYjHXb8dsoDmHHbnLoBDRL5rUFNs7EBAV6L2mHa7a3Mn1YRtbCrojbQubVI
tZ7GqVd61wJPK9Y5BoEfnCqCG8LpZ6LlxmknwKBuEmAJRNQn9ADdmSrjaoQBjv/FILkJXa5O0bk2
2bTLfdnrlcYGW2xxQGbfhoID+4ZeQvaokJa5uwlhZbf1Y9/5iSpZOisVms7jwJvMXEZM24A51rWq
9ew5sj+lEMHo3SkCcyjvmPXGH0QvvxPDx81q2zmaHymgZI+8wXaL4GlCLehm7Ui9NcD+VBCOyuLJ
5tlpvAI7YMYdaU3qWfxPL7hBGG5sxODB7fL9EexrPCUJZKICywGfDWd/mgN7X+cJWZoPjheGe4zd
EH9KOqZjN9qPBEqwsyQ4OherhIPcJ8scCyyElodkyWmj+0iP8y3SKnkPqClsNqItFnk6Ps343kET
S9XeFrW19Y2Q/VFDLve92/mmulItJMCupq6R0Sx6jHwXD0HcPDQlkmTyu9Lv5lyHLMdIpinqOjez
CZpnFQtNDopBGBJ/28EUW2Nhz3YFGAPKY5ByXboGGS/QHHCwW5UlrcAVwZjdBzOfmiukhfEt7c0n
E8ZGtxYh7OZt2MO3eCxlOjlbHBo80CxPWUjSppUWQsmIuPtfy/8QdwirMT/ybsWo2TeVNY13c0dK
ytoLGh4a8Utpf22FJs5yOEocJ91nh5m/rDU3hTYA4eZToElJhaAUr55/AcVv3ogSHyxag6TU451T
h+y5FFHmqNE7EtmvBlny/1jjyJufpj7jEqu6KdajU0ZGu0aQJb6ly1hBUo+Z0BZi2rVwEOWNA1E4
vWknbwx2s0m+jt21voMvpucGpUHNL8FgyQo1tNOYHiDK1uCh0sJGjzF3HItlO/TpoYpGfv7XLBCa
RgALF/N+yOkorXHnN1aKs/J5BsNT4E42Bag+Ju+lHZDKdZEVUBnJiEZYR+hiUcKUJZd0XDuFqOjO
vTS7NWiv0hIHxJuI5xEq0Cxhi0IxLb2a7ZSDRI+uTuD9c/LJIgQtpaC/JqCOHaFm8hEPeTun1TWV
AZXfIUzzyVECeYeVgcSydBeCofEPfuS0zd50FiHkwIu6n4OCyWuaeS+OIsnSR4OwFL2m3OvQxUXW
w6hGoPkDJlxLXR8RByyOvnXcddeyk1pNQCHFuog4VK1Bp/EkJ1Et0YvTaCaHLuPaq8aAh7wxjLL5
yBhyqGWWI1i5MRs7ClJBg/xEgVYnbN7yw1MLV5rdTNuGV8T0xfggHC1wNMcp1o1aymnRVXvYdWeS
bo19ZMa4vlcoAmX7YPcV6lz2RXSKutpBIoW9n5GTuH32+OsZNtTe9S7TYdod+iIV9qrmp8s1h1X/
ic5kr/YUgGgGC6X1nYztrGNW8VqQApEg/GjqRlxAWRTYNK+Ub6OUxil+z4EhcPcOfG+cCEOePymH
uiZz/jTlazlPVFntoRXnsGis+jQiywmuONYz/KxmpPWCGip91MpnyMeUXYpN7qbBkcUL+DACiyDj
kBjBwqCmCNWJ7TWOeah3hX/Qo6m+sM33PqV1sE08Y971pn2aCctb97GxDwY/fAxj2H1pmd32JL50
puLMQw1i5U95+CFMaF1jKWuRKLU/ZeN/xqTHbGjbrNS7Vowfn/15/xHo6Vzm/PuS8PSCqHkTPzX4
1n62r/7UfyfupguO8v/N3Xz8WnRf2+53VhSL4b/Am6Yr/iGVCzrOkp4L/Jc/Gei6/q//YTqgNy2A
0Z7t4OYEvPNvVpRhqn8ISm7MdwQk2xJ28r/Rm4bkF4K2BryJtxhwLTTw//0/eQLhj/KfyCZ98c+/
8/guMO3kldEMIQoT6iPGS8Fp/KWdlHHqprx8zam3R+ejF1j08AyBdpmS5qH1kLtHsVLvyIKXx7gh
OqkpUvnVzR2SZ+Oy3Broj27sxJ3fh5ZPAyZU5BYA2t1rz6Lhmsztt9/u7j+/we+f+KX/9dcH9rld
gtKnUo51wbcCPRBXdpTqUzAF8wYBzLztUfywEml/Z6Lh27x+PbmYTv8vsfCfF+TW+AgbLf6LZ/G7
4TbRNuSQTOgT20zxaNU+qZgz9J+c2j2BUB+JhyyvWuIQDr4bs851ECIKq8+2tA6JIzF6gAOhZos8
BGuWNbSUQ6i3TZvVVEQ85Ep+4u4QtLhA3W3/qCJ0k69/hZdu5eUbSEaSS6aDJCpImou99zfLMBsu
x0qnvD0lGPfhZnSEaSUIHnyls+2UuSeRNPpo6O70+nUvfNvPF5YYlYXDzCRd0794VmSNc9gpxvZE
9F53BVsw3iO3ja9zFqErH4cYsiusuWUYDAdKLaAoZk9vPK/x1//5J+H60hXw6V1SPy4eIlwlVQVZ
3Z1sasEHyrjqnRfN/bu4q9vDZFv6rvNqc9dq0RyR+bY7S6dsA8uoe+uT/OVheJYjbNghhGtAC3/5
MCprTE1RVPMpXRp9BAphtRi64aFmBO3dKRvPpKziehsF1rKJ5FjepnSbxzY9p54zRyd6735Ih+wj
mDl5k+muf6SHnd0KCAv7N27bny8bESAOo0aClLP/eIAKlU+Wtak8efWAMTKqQaiSjbG2i5iCh6J1
qsbG2Xd0pE9J5ZB/0XO2YF9SEGBWpuNOgbXe8cfxvsCR8h6flnjjhr70pi9jTFEe57laoKQg7jGN
/j64DRyWFikS6mTFWu0xx5FoJVF4UBd+i3f9HGDwciogEsTlFSI6hqrMM9z0txcp85PIp2IiTz0G
sWLl5Yt4i73sEG9ahB3wHAwjP/dFa1OBg83yQdoo9ul3TQnIkKpZKtNmLDWtBrMbd25Yo+w1ADF9
7FWtvr/+8F6i8Jcbs3xCm9UFH6jtLGvI7zdG241NZJipThQU432zSFsiq6/2op1qbHSJvK4zPLgx
p84NAW7mG8/F/WOg+1xeSNN0kLKCDlj+/Leb1VlZ1WWW65/ondifSSEeg6s+D4FelYUlTm0QToqo
hBE/IcsO5FeAF761cZOMNkoitP0l97MJbUll+keKsrSVR2OEZGZl7pMvIgjjoyYXKTeJT3TSqaeB
SSIirXoRuU/Yei2241HohVude90Nl1f4jQic17gMnACHVUfo1WqY08W2NCKC2bSdxCypSUVg8xeM
1rn3SUJahaGNCq/JuvR7XZr+d1dC54SVn4NYBemhz64d8Sr4vjn/SNEJLDJmhwx7zkleTMB3m4r9
9KxRt6sq63d+W/ly2xIbiCMMwNLa67GPrjOZ5/F6zpQ7bglkRs891WyfNyi6I40UtkkIvRkMMpsD
/HSrHGxqepOUCWryztUK2nEQ5/am0BWW+SZO+IJhurHMRpk7zp4y2Pd49RATA9MzjhUFleMg2qbc
1TKP3leaAi8n7MHmXKAHqFevD8cLzj7j0V8AkUx6oCSWSeVi4gsLSw9J0rknJx/9rTHjfcs7J971
BIZ/KW1J8haIyNVc2vZJShV9R49svTEo/5jPOKUTSWMp0CwkvVy+EyRIku9Stu7JAOi4l3OFQABA
9qoPCzK/XDm88aX/mJy4Hps+qcjlYCvvXkxObpXMUysj72QYMbTpKEs3dhm6O9oX/+SwvtjZvbov
8jkGe4qJGkMjR9CLSzHHAuymo3wic4PmdmQjoTFM9ilahrsc29nu9ef5l6/GMsbGkX0R20a13Orf
Xu+iGjsqXWjd0tkO13NtwVUQ6Y9CZG8lMv3lobHbpZ/BrbQEa+bLK+HIINs5F8FpqEzUZ5yLUNwa
waFf2IJDE4xv8bRfUk2fR6otLLBA2COEwx795QXzKsVd7RfGycpkeUh1o7Z9nKUIHHhLC4cVLW6R
NNdgV7Y17c2DnybVGyPnIobq14dYKEIgZixLuO7F3inwzZ4uuWGf0Bww9dUGttVjWqO1B80XeAEu
NazsnMOtWa8CtehVWgYhtQ0MrQ8z1r4KOVIW2G99sJcwnucP5gnWXChEtrSluhhoSmFpTwgeO9kU
BZBdB8cq8IujWTvmCceke132CKN9FfQbYbglu/NpuO2dyHljAP65MWc/B07XZ9hzGCLW4OVjYvbD
JhB76Rm+toGyS8efkCRZ7+tItd8pF/l0enFI4P1KsvErh2XS00SHxRShKEZvugp++hi1GcJuZYeP
iRFjCplcIzBvUl2JByX5gps4csE1cVSDoSCmnNtcZZYK1xTQ8V+9/k79OdIZ42DxiPzD0C/9i3eq
a6p2rHQXnAz4+KvKwdYCPcNElV50u5Ei1xu38G/X474xzgUMavMSzd2pzBE59NiTLxuEWygz4zT9
gNX3fdN63RsD5y/PSylfMhsybmByq4sRLc1By0h7xqnwFjO8auP3MsDUMQRA/ItuCo8RnRVYJbLZ
RE07oN3kXKA6+aSZmW/wMlItngKS16SdHfzE8RZjHPELOWIs5AmT9o5ug/Iyg7V5jQy7/qTQf7/x
Nf52zxhujHvL4q0Ul5MDWweETHHINi8sVrETfOmT+bvu5bfMegt89eccyx0jOAl+Oqc2UrVejnBg
P7IetG2c1BCig8zVl2iokK7a6vPrA+/PkxoTLKlnLkMBaT4Bsi+vNHS6haLq47WI6vYLyQ7zV2VP
Q4jQfhywONV2YqwBDOuYgzYA3VVots6Xwcyh9OI4IE70jQ/05xzMB2KTsGwUJLf64uW2CqRCeVWE
ZwIn3INrlMNdO9EYHxo3OUDNoOpF8uW7DhbY1vMDDxxUWL0RvGbxpV9s97n3CsM3W372LpzWLm5K
lCSezqLo7IfZcKwAbm0xXSZv7En+chXbsX0OFVSIFgDWy6sUutEkkIzxGbhbhLdtsDfQm/8Lw5ZK
MfFGDic5Js2LoZRTP/UlrutzqzHdFoY+AbA8wujukcMsKPR/V8D+UqN5TnF4eec4e7KEUvUiiFXa
y3f+bXNAB0/icaqSMyv2BkplEb4bxg6/IVqExtw3iDZvrQz9zSbIiBm9n6U0UM1V5nQ34CoV29lv
p4dMVv5dj2v0mywq64hct3brvcodrdgsF0jn7dZtDq9/9uX9vfjotrmU40C7eURgXmxTwTJBnsay
fdZCAzyKWXpd/VBm1rWwsyd8vPkbk/6fLzklEtsHJAdKjl3HxUi3kygFX6WS80D3l02FEe4CwN7b
Kuj9N+auv12KmqNaTq9yOda/fCxZgZxGdWZ6HioUkWivHVraDV0PlIdvjOq/XcohcYwhAI+emeXl
pRqZOLatWZzZ/yYbYszDvdOkxjGSZv/GDXT/3JEgI2LR5GExHyv/4lpjZCapstryDB+nu/ecRn7C
EeB+cwoBlcic1HfVd8ZNyHddZOuFfogaAyddnqZmvLJB7zz0Jbcd1vaS40mQ81OazlYKQXHhYlZu
Aiysm+yafeA8tO+CCrkmslgLhSWKOX1X0DMA+0nzuVoVWdt8dozK+dbQEJlWgxr7Yt037RxeJaZn
g7QQ5vAe6Z17TCJAt+9Cpx9BCYcZtInQgSJB089RGzeb6ZyOSTTQA54lpCofUee1QNnhrlk8vftm
GAXNAhkU7a5JRIK3xanqz0Zu4VuRQRR9EdWoNEmQZYNRwpU4aVsChX+aCBZZtupulxB4jr2lXGJr
jK7K6KuC0LpFmKXTjek04NXnsO+xKzopFK0Y1fQ7VbcGNp12hDth1g8tNsFkm7mIVrO2El9efx2f
eZkX7yOpbCa1V0ISpCMuCtRSZehKzQbXdZhDpDYZq8O6TPoE3y/S/ADa6oxtNJg8B6zH6KXfAqeZ
zHWdNc2ChRiYMVTtfpzZs9MDK1qxk95ix+gROoNJMdWxmMLqMaOjuhY092/TJsIZ5yw8NHgFOBNa
T/X3sZP4T9B/KeXi/8HeO1pu+qO2RYwbDR2atx6i1hy3Ue9MP/JEIkV6/U48n3Mu7gTHSe4F2i9K
mGJ55X6bVHF4Jq1F2/1spdJ/Qs3LMtzoDliDiXav51PERNXOUQdslm5ehWHXGNp2pSjy+ziH8xJi
kcquKr9uNCPIUN+AcUTwUVx6+puywb6BNUN8JlYdHBk0xOKG71UBb63YyGM8WzBWqUFTc92iiFQr
K8c01fIUVrXGBXh8/Qv/ORPbJs8cYYJ0PJCbFwtj1ZUoATu/OosRaqFJ8PIVXvYnPjc8J1jb1y62
vTfmkj+nLerjailbedQ76Yq8vMfS9gEq9Lo8m5SuN3XVBDuJtW4rkJyeXv96f677HO2WUqJyBPqt
y7TZpjeFKs2kPodmGm0dIjG2PgGHb4yaZfV4OWi4ylKzNJebyHVefiGqyHZrR3V9Hq002mjhvY86
o8YITWhF1E4fipqTht2n4/b1b/eX8yvNKcUh2lJLsftyUkbYDRzYdfVZs/f4CqBP3LhkqN1MrsVQ
nQ3zroKzvIUtmG2IYPNuKZj6PzDruIcYUcIbq/pfPw7vDcakpaH2x7LeIvMuB6Qm57EySUOP87Ns
GnAwdjd8m6qIMS686d4rzWIHhkftiQ/r7/MgFVdYbYo3drd/efTEcUpJZ8/mOGNdjGwnsZrCGoU+
DzWA5bzG8y0KrNGvPwL5lxeI7SShnwxkj8LQxWCuQ8/sBvRu5zhOzBsR9tNTm5bsnJGut+D0nQmx
iRHWW1Fa+irnsy5wQT+CsiYA264ykbEagc8sKaoaXeMda0T52PmDeH7qMihJMNoNBYgvrDGNzpPU
16MwJgSdAf+wkVFfpYcmb+ynADXWWrYGiqJ5IoT0jY3NRR4WrQNJ3rDkZirK3oQcqpfDvDO93gph
Op992mx7BE8snanG5goEYNdSzNnDD9TveCIPM3ktDyDDq30pkRFEtMZ2OZl/1C3q8opAiX5XIh+/
Ggj52qRIkt84VVzETP/6rFSzTGpmwhTSudiF+ZPpxG1lj+dQuNNjVsP/AMWdZWR0Zj7W1oRULg9M
OLKOtclY+WDMI8w0ryqvajf038vIbz8nCGJ2r4+Xy7lvuYfLu8ErK0kUExcb0Qp3graxsp3rIgqR
58b9dQdtjFzDKfovXIrxSGix87wZvXhcoTEop2jldO7i2l9Xwq5BcpCS0ilkn69/q8uXYPlWND8U
ynumQMbwy5GBLxh4EPo7dA2kVvRupM/TgDUiTOr+pshS78Z02Nm8ftHlBf591l0u6im6jYK+hw93
4eVFTb/uYsftuWgNgDaUMEYaC/AK4OhpI+rorTrzH9MbF1yiPTm6S3q96vKoaplIcHWHUCXHf7NT
7FBIuQzj6F3VN1hYUEztxdJRmEebokhvPgDP6B4qlfs3QxE2bwzxv9xzHi1lfmpL3PZFDvH7TqWr
fIN3yxJnapakAuF3+VBSeFgNQ26CApMjWSPD9MY9/9scgMyCR40qgH9dvldeY6lUVt58tgPDuJ59
DPOkgNQbQphb2o8IxFLiuc8VdKKdmFNx1vTfNhSUyFYY2huDnse13VjiHsNze0QdOuMLHMpN7YAS
f318/OVVoztGKwLRhU3R5WJTS5wV/WXQrecmivPHBPvgsrvyd02vqzdetWWoXQxFdhlsoBVDAzmJ
fPksSnNkArYyE+9PNx9pVUzHbArlzs4wNYRTj20+g08xBmn7xv5tecovr8zrJoVpC3rd4o+dO3oS
LLmZP5+dfhJXbSOnOwigX1+/k39+PUcRxUYJ2LXoKj13nX7bFE9jlnPOzcQZIlG+6flHmDLYGH0A
ETulq/GqqfP+Ng/b/o0djloe0sX3ez6wL7tFZSvvYhKb+rAO8ljJczUTWtN6hvUBRSdKT3JNJYZo
K8ZdOhNf+bXQITvntuxAauOaQzUYiBwmQ0Z9EZNmrwhFgVr/IJESH0b6/3C1wpnfhEv1Fpt4g9+9
mOafo7RhNVSGN5O+EXenoTQ+EweU3XkN8oUdwyA01xbYjJ8WVulrH0HJfNWi1x9RNuCO7RFe7/HB
BGir88T66FQJbdRQl8Zt5rsljgJ0K/UbY/25YvLiPnkenRhEKFQd6BVZF1tQL+uXdpyTPiRa1Ncp
WQfEVuLGfedOcRZuIz+rMRXSushhcVr5PTj9hNyGIM/MtYr11AHVykub0CMFWDdoDXyMBJd8NfIu
WTq30kNTmMUwd8k03UCmGCHuRkNeXhtti3aC/JeESJq87j/Mru+StiZb+2rCMoP5yTbaeE3RR+Mr
tLz+1irq5PPrQ/SPgxuDEwUM5WLlLmpNe1ktfhujROMN5aDaGqxCFF1XVd4dTDspQQWHThEyA5Xl
YpDs6luONckhHABJr2pkmtOafBYs9KVpmWQATREeETVn/SEcSUPNCHnCqQpp3d7gH5xuPLCYiMEB
51cbzxiibxbNqXbrNWmy62cKKODpXRi5A5Hum9yZrXZnCtN648T+x2vBqyjp8yLIYOHj/X/5bWli
VH0aeuUDqOFmF7K6KBx/YXQVINPfM0pAJNmehrQaWe0Kc2X9xrzzRzEboqy/ZLn7lFMg26qL1dfC
KKs7L+4ffAS4h7QEuVS6bXpoRWtv5tDujsYA/bf0JItxpsr1UDrJfeTm0/71J28uU8CLoU+Qwa8u
FTqMRYP18l70YoxVUZTjw5QPLdzCwUM210Z2ioXXS2AxVFBvV6Os5KeZ6KueeLU0fF+4UvY7nIaY
+FTvrgURLL8e0n8k5vz/U2r+d8v2pH/220P6I9vzemrCJcn1a/FCsbn8pV/pnh76Ss7lbFsWiSHS
Ipa1X4pNx/8Hm3Xajb7HppX0R0b+v9I9FX+07PT4O//6o3+le/r/MNFyLidhE33zkrB+oc98Ta/5
cmNJk85dpJrscNg4mEyoF6t5GJscyjzCVvqaZGMqVRC0ciKfZmsM1iRBdW8tclRQX4zh5ZJ0900k
qq5Lk4j+5MsxPBlFWlUOyDrdNMUIdxPFZRxkKJQ7KQ+q0uyzHNIgb8d2JjdBNcPRhcnO+bI2DtDP
quuh6bPvWSUNmDg6vjOD9OQQzdasK4tSBMYR89hmIINWvdO1NwmClp/1OJvgdBtIODZekR+gfii8
231u7DpCHc5pMbkLvQom7jof62afj+qxJv0K40QVxHcua8EiOI8TrH1BYX0KLT94MkmCuUp6OhOr
WJOmyS80gvdFbpor7dggt7Cskl0WHoSpPZKhMiigEQbSsrXlxypOrB9mHId7PUQFPrG8PMrRH4/1
6BKo4eBH2M7ade7hJ6qFADpvm9zVH6O410c7Ft4nzxl+4k0CORD3WQUCUFrtJiXZhqzJTkRnGyL6
lSBFCyvaUD/pPHcwTGWQYsbo/RQBLvAtIIAb0iQOVtt+i6myr0KCTzYMeJhRKol3Lj1jSzvJrnMT
gr5Qw7H+gj+HAcxq87E1nnSdv/e80VjVaOS/GJlvbJIudFZeBRCwG8Iv2kjt23i+Ma1D2Dg/KCES
d5CYH6ag+kIt/FMFKBQ6Hzo/B2SHE0m6gV1MLCgpaevRc8Dh1uGqgKK7mt3m24DfIYL1QOxRTUZK
mX2OYwSOc+MZIMfjG7tSzdae8UcW+TXeyvbkEvj2aLXdMfXhackJ2MZ8cHLFXRy2lpgOmZOaa+HB
1XRC66oowu/D0GIE9uN12sGCy+svJjHT0ZTudeYZ7+oE3hBOYMTM5YzQyvtRTtiNVHPfSV0ic7a/
cmZZmzXsZ0f7kBvy3FqrJZWqy6cD4M9PviseI/u5HWQwDImt9Q4BIQxOhHIuSQDUWA7mWbAWsjsI
LJnbAWf/asTwhvULS8tTxYk7gqmH3yuHAhT39wBvjHU6oFqUujv6fryhbaNXVtfSZc2abpNPJi4e
OA8lpdYp2nOQ9c5agGfAe0IyoEWzXkb5ztQ9N6weElB/wlnZw/8h6cx621aSMPqLCHBfXiVqX2zJ
u1+IJE6aO5tLs0n++jm6M8AAgwxwryOLza6qr85hzdWENnmKOlttDQ+pDsaEzDlpT90zn96IOYPD
ZZFrZAIwSHtVAHSCKupddOe+sAM1f5Lpg6itpwPNkxUSnH6beD7QXDo519DmEVv6KnlXwqk+Bu/u
ocLcBd2Q70TpRy+k10CBUPogc2R7+lny/2xw37YHx2VUszLIkPAbGTtgLZi/2d6MXZPFPJYBSzaA
pDp2uQXHFH7sITeTtTIDtW/CXjyxzTHFOIElPLCsBzlZ4Gs3W3m0XfyXoY6cXwaszdiQE5h062wr
rybCU921sErmh9F8SPrWv0RmIrYPaWBZc4QEU3fxmpLdy3wwWbpXBu74tv/FsvsqLxEUFpASmHRC
SVTrRUXXzpyHvTcGe4YfcRuJazEbQE/zutmEhYwQuD2VdfWvNyBKOAKKcsu3yhtZNBYmlKV54t7f
xhw584GfdLroqPnIUIhMqNieEDZ+CYe/TtWNx15nL5bigxSjHec048t6wrUJMF/Vm7I8L0Fym3R+
Lefp2KsAwEz6PgPhwUYAe3q2pnWWp9/ZJFifS0OIsaV8BxMfO/6DQFf/NVJm+4T8/eISEabfl3O7
y2gVgDwGzROZXz57XadcZfkd/YI7atAEIsCBYHV5THPlwvzWOkPbsE8GiyExKLBNWQD6X5QDtG9h
75aVJFApqwmk8IWd3E1jZPFsgxvEaVDtDNeKdQjp21xKdvWRPlclPOnBJOhIVbQ3zVdj6LM9DNmF
0yA7OiBmpPlwugyF2uHmhcAOFsLM1AfAsN0cIN5Fs81YBKRZiNw2ZtgHIq72ySqo/qto+y8EDi07
qlwAS09c8xBaJ7S6iXrD7fdai7vDHGyv3K4F7CROTVFs0rSr1yIKw1eZ9R9VXshz4HW3yfxERcSB
mKhdPzCGoY98nMwAJeK4scLwwgxx7XQGr5nIB9orPe5+NqWdx82ff8lW+iq/uqMajlXLIxQV33ap
M565dtPJcY6LRA7f+OdxooTWP6ecne/JgPRkNt7Bb7lKmv34GaHggxzpfbPvCtIsMVeDqs1P6Z86
FxvoxPIZX+BU3j1rp6P66A//+mjq33k6OAgzf75OjAfjLtf1riAhG/Qem0S93gnQArzb2iuNl+cF
ih02wuStiZw36oz8AAxqivG09nE+OsFHYuoTSH6wr5n4YEv45E+oNlxHr8aZpEHSQgQolNTbXrY2
QdvMe6u6yX12Brd6XkgGhG6Oa8VIiEgP81bPD5JJMXy2ZkKam3eeu0uTAFywv0ndcnj88i4CntW6
ifQMr5J9Z+SUHRO5ot9nbWDtwTQPO7jR6KFgpqYZoGrPBHhviYpFuQYrhpQfZWQD0cjLu6OJzXaz
c/LtngXluWE9sf1WkY7bES3zmMoHDaMgSQ3ovA7KlWM7T+xo57EoWLUdkhR6Re+uMXv8G4rw4DQz
qWQ5p5vAx5IZSnbafIVFJYFdlhTWrW1Be9aWgYwob98ku3eWGNSq7tvg0sjAfmGYbW/pYD3wlKy0
Nd1oni1OW1R41tqYahs1Y4s2QpMdEMOQxz0diP0ymfK9ddpll6Zq40t24YUeVgnDFfuxYYrpeUO/
l9ZrD4tXuxvRhBl6ncyNpb9ET4UPXrvS21pG4xHSwSYy+wZNQYEHwap2tmH4m1J7WyCZK6NTzarU
KdeB1sIdMLozq93JburqbSEaDRB1AQ8xmB/SU3ls2e0OmAIACmLJk8+biRHj1XWzV0xRiOBniUMZ
oHIjVLtmmsMC3/iQuzSD3Ix+xBE+QQZYkmFfYz4aiHCsfXO4ZWkJC1RCjLLgTbtFFwKyKUm8Q/1t
kB2FotionPtDQGARZADot57TmLVRIFS4gdzefAFDdPY9YFCGZV1tgXrEqtvoLAUESFGYH/TSsGNN
AdBLFJ977cz1RnAfuQifW5MKrllGPZ5F+xDY2SHQZEe0mtkBCsbXpOaVVenqe6S6OPSoISDmpfcy
BRyGtfgkvCyFwhIwXrFTYR4k6KjHTCqK67K3PoRoO3B/3TvPzJ5eXzw+0CdWp/O/uekNW2TNwd7D
Lxz7M5ObNLN/K4B99yVtbz0xjbVbwCTvuWGxPEwEoeLwDYIVYTwupFBJEtWvUBPg8/Z3CPT+NYay
bugIeJON9YVdpcNSA4IA4rNKZP/ftadcm4PBLnpVdltrCsetrqcDPOm/7AUPG5VGe3tR39Vgw2Z8
7BRP1AtbJ5rSXxpNwlaNBBtrSCnJypb+uPdtiIoraS7fvZ257NNPyS4TznDKBnM+GwsXtoGRzI6N
V+stav0/0CQx+HgDFE0rY08XCQO8I3PiKwI47sXsEiabDmT9p3bsvry2ovkmi9L6dr0GaX2WCBBA
hXzOrHDa5/6y4wJ2YBH9JQjmM2oYY+MSkXipMheQHp2GH5XDTuvgsIKXwFUxCiuPi0k0m16Klu2F
ftl7swV3cmjtv0MO2Zh1g64/gvE/zqP1rw+dPxZb3XErxaknCp4k7bcH9+e5kaXceE0f7KrIafal
9w/lSAVEwnkOw/ljEOwCLUBt917TvFeP2sSv/ZQBV00DRQ30Clz7d9pXoG6n5cIlcRdwpw7yQmG1
AOODCOZUEzvZYOysHpHlHOW2OdKZv/oa/wjJwr9p53NpH+iDuRmeYbqZzzD/QRM8jzCJLoas5GYI
yvyWFwMrvynff2++h5nzqvi4L/Rk+K/8Dk3gxcOKZvPPgxX8XD5Yb20xvy95D/0gv6PMuVpAnviu
WxN2b/wp5AB5eckui/0A5UrraiTuM52jlS7s6TRbnj463GKel1CxZ1iPy8YaRHry2Hja5wF3ewmA
Ne7CyrwqzYRBP0RgEEat+sLui1yFqdwgL+CmxvtcqEXHbsdmF/8OZyMg4l20SvSnk4TGGq3P+Erd
6PJ+zaI1haz6lwUqeU0aYd29sdY/TgZdmfCYvtrStIFUWn75W3SJfU5ZMZGb2ldQHNtMcfMa5Wc6
q3aXJ7bzJ/PG7tT7ts1lHFj9KI2bLAf7sGTFloROtEW+tVKO/OdDXO1dAM9t7jurKgzfUyxmu2LE
wFGN8su1lrUyWH/0EgJMTTfBHctlEo8Ra/fEfZaD5yIry+0YL1HGkqTO162/WGvd0kkG+bwLmeyd
Sa0f1Jjna548dR1NIbeu9mUsWkj6OSconk8kQVn/Z3gIb2pLxQQLl5UC7G20+dsCQXI9OI7E4tFr
88Jc6Vo22WEudL9LWSw82eq3g/QwF+fUqakdZEfDgGuY16X9BbbxBbDVNoTpGjkgvVqxfGHSxlIC
NgtpZYIrzUV5L7XjfoQ6f/HcqDrQ3nMo/rR10NX8u0JaFdHCrn+KpHvx4IUFrcMbGzoKWaoN6BAQ
+UbhXrP8RnVwyNXegObaFAffKC9ZLQ8zEdRfGpAPlmvrI+3CvZOOV+pUtGll97erou3Uc1wO4Pfh
hlC5uUAercqcTwBMhjOKaVT2PvjL0aTIthy9WwzfWxlZ0J1dLO3rHjA0oLGHFROMfznLp2aotyUf
44v06Z5Utr9XoYsQbKnQllckDbnC6MWbjljoPTBZZvIB6T2lEQ6mZR20lbVpHDDi4zA4z7hunbUF
8Qc+RURlaS7RJVeUmUXjtDtosfidC/m7EM60ZeEMJJKri9eoJpw26EeB4Ascf1tgDd1GkI5YWboi
Eg79gYZxGZDRsKzxPLU2GSwyVGdz7pjSOkJnoDiC9G4nrb8hw6i3lJLNTkdQMcPS1fvIn7zYCwvY
5BUjlC0jgnaHYv3SRrM6l0brJXEvXJ5cKyBQlQzjC8Ce8AR9pDt45sAVxSm3dpo2GwEL5TTPxYfj
jc+DRI9Uqtm6VNbYvbQBAE8Hx8vAE7yKOoty48FC2RiBRqIytsdR4VWwGoi6fbI8dptxjTQKDQEY
e3ii2srek5l6224aY6d8c/xxWddNkYuELJk538LhndqWfOBcAahbrdT+8PH0uTxVhYwZcoGGyurv
KQFGkrigsiTykUIdA7+DZ6+zhw9OAYGEMbpVFgDm1jXEsZqmCLU4AEkc8eH73M4f6cQ1rSz9Zq+5
h8Ue+GLWuIzvSfKeqaT92szDCehWvVMdbZm5c1c+84OLvfBMmpZ/ZBZnIBAAmZJ0aAsoUfEEYRR5
6znSQiJevFTr8qLEz+g7vIrECBVG/UeRaEUsA3okVmG/mUq6cSNspkOhN61omM6IZBkWI/rapM4E
XlPamCSY77urIQcwksDkCme3PsMI/+xTMW7nlFyelYLBCazW2S2zPNu8bGxkDixIVwi6/OjasIGw
7jPA9aVZbWtVDhuTufUqD4qj0UcOWAVV49iBUaiNPyKpb4nR/1VlsTUL8cqCVfre0eaPrRb4pgfi
bQVyyr4BSnsGjxm9h6PPy16XcFazCn6oAW23mVLjp7EMgGih9xYEcGGxhDsgnYOtyMMTCePtMgMR
5j6PsdYtTuBgsdFnOTcdIV6s0X6qUORAsko3qrfu3FJZ17A88yT98L1F5LqdMopiR2BozTDyumgL
ZPgcBP5n2093lHsH3vtXhcplwjPstU0swbb05JHXqElXxHnQNBT7wNevSdk94NH+1G7ZWLoHLaNE
Dw276dcQOkdeEzzjKdUsa5NaTOKMRST9lbgTjcNBTvkWFJT4Eikkb92nMyeUJba9A2MbHxb3Ct/D
JLncrV4Yv1CGpJeFpcuU/3FstRnEaWK8W3RH/8qGt86gqiOBsmzVyRShieOk26T4qYBsUwRasQBO
KpZxC4nR23SqfIeSBaKwrv+66QMkloh23Ril2Ja1u62Z5L1mnRjXUx4Gj6snFqpI8f6wiV5O3hSs
28yBpxxMr6T74e713Yigd2oOjeN+0uHlp6uhcFeBB2FeN/UuYWFoa3dh+ree9R0SjAN1jVdXMBrb
xycSt7QLgGjTThiWkRg0bSqzoxgoVDDGj/ksfTkamzLjM0rn+gnEGj2hcb6TmKEtmPbjjmDPrqi7
H/ow6cYq5yBG9Tdu2CBo2Yu2aALrYvxuOQ9XxdS8kig4+H19zwN5K8cZA9gctDe4PdRTs/tRweIx
Ejo1pCSwzZCC2XWTqWOl3equqsy+ZzpMHlDOnauTr0aKi+L7i77DuKsktU9Bv4AnWobjwEAMdPkM
U7zGFJYYa5B2OO4Frpoejk9kgl0mQHnsxmHj8Vi/GSINfkPe6WlRlXT5HFqtYL/QbOjuSSPuo5Pb
7aUhf6sF0Wijdlajgu2S8OK0o6MugXDLKvume/xWO9O/XCsct1HSXpt6jEOM2lq63ZlZSxB7lpxu
tV1GcOISNMw6ACzJDahdQ7HvNl0eTZA01bA36ARnpDCpL2f93DLFHft8iCehK+oIPRyiSsJN18eq
yI5e6o1s6RvzSkVmubKChTsRhz0QLlpNRXJOQ/ZiA1DNHpzUeLTabwMDHgPI6cCFFhcKs4Ejf8Px
mlA7YwRDoG4nj0JIA14tF0Gd0tzLAQ7UpGuD+3mr34xEqlPULEcxJsWpCStx5ZrIBlJTvKWsJyJs
sscYelXw2kOeBl8MGbQYum2PXikbo+9Fl7DfHG+XIIdsI6C9gNtPM2CNNBie7Xn+F3HHTTIVxuRU
jn6JFkHMk7f2W8P7VyfWre+s00BDMzLZB/KGZAsk0YGG+s9VQYQAms+Var2Pnd68D6791LbL8Jop
i7PcGLBPW6UClTOxCufBv+9bp/6pQv8WesOrx10FSNUc80FQjYZeCNc8AMDdGMPFh5S7A1TNTQFM
D89sjVWz7c5dIN2dVwycaxqHCQYHDxeAvReC60rSLE8FfhHarDgFG+zJQ/A1BI081y1Z4rzR62Sa
tkTI6Wlz8XzxQ0M+i9RwNm1C1YL+Qz2VXXYyXfnoblG+5PWj1WXDA63UC0TWaxKhfmzojHN/Ugxe
yr0qmgbzcX+sg6niNU67ruBAMtUNRmtqARmyelNs66BtsdgRJ4dN9Wy0UPgi7GZbP6Pt0dbBJuMi
bBv9BOjPXo6uBdqRUYa/Nfjnx0PXb11HXfrIOFCY0lrx5r/IPf86nY/yxy5uvCbLQyXFTjZdnJVB
u8cyRNrtPUxtEJAw0agVwmJDxZf9DZXxlXD7WYGudQ9dimq5T4iL9KyCiCLbYe69wUSVgNQxQxSs
98plLHejDA5T/pQHwd5RDcL53ieZiR5vMLH4IFxkRyurdzLF8cVe1QVacP3E4U1QvDDTve2Nydmj
47e3apGZu2juejpNn3Vui6Oic2OyK+K8Scr2VerkJx+ow7psEZWGLcOHYWjP1BN//NJ5EQ9xDR/r
ywi+ibuZBUEK6wQ79Okw3FNrGNdM0LINOsg4CbsONjdSNc19Jm00NylUPr+qAabZLMdp00bwndkP
w8oE9Aod4dS9q6lEzphqt30xZ6VemdOe8e882eRc/lJT3ttqsS5q0FkFzxsM+ort/PxXZnuHhhvT
9Bhhzo04w09P7rNs/A0XTMjzibdwNk21s1rYUdolj/kALGPjTsznOejNPyDpy82Ei4YO/7hnPIAo
qHVfZNKd6EkunJpq50UD52gTeL8M17wG+C6QtAMOjd0qNA4TLkPenDVTn7EwoxWIgd8ynXnSp+XT
JuGzG7rqTkeWI0DRuIWK77hpe2cZsd/KqnqOymbvFDRItROsYVuZm0I6bB+/Zewf0w67cxQa676d
x3UvxGtt8+yAnS3XIFABVYa4Q8NkoLhzincKAarUkWSIKmJzsGEe2tWNOm+ddNZEmYbduzWQAZI0
jaHYvIxs16wcJVhMqrbT2OwNiU3dxMw1Dy0kWfAXAF31esHGhOx6+RNyWzuK8o81PHQOQ+fJNZUo
ExNTXmfAxzhMK+M6Dx7hlOzS1lO0dzUTBNdoRLOiQwZXTo3hoeiwOPnJcs3Msds1k8ufpwNY4CSK
ViV3p1WlzW3ltdck7D9Y1MVIP4N9N/rwVaHqWM0A6Vfo6SiEWLXbZVWiV33Uecd0mdad5UbvptMS
ROI9ti4c4r/Bs1TdcWzs28CYlz2hzN4gY6IfuGCMmlVgUfRXlyKJrjK0nwpFMzsdH2tO8FlHEbvs
8MYocAr0a8veIvsTh9ICBNkllImwDdjSWGgfGI6xYl7ivCTEhFGJRsdUAGsegwpLh5nFhWtdKOlX
oNb8PVwJyXmDsyYUs3V2audf1dv0KSYuJg/1d+VH20Thjo+jcEkPDluy3HxUC2VSq3TXcDd0V1kA
4xT8HUvrOFkOdcL9hplTwuYzd3kRW3ATn4dcGjFLMvYbU9eTKOytP1nrPsifeVPue9LmfEmq6YzC
ci7okQQN4eWo5/GfDXNHCcJfFzNiVZvyy/aU/cLe2ecoF/3skYjB1uSGPWHMDjvBAHVwl0UjgacR
z8AmnJEm5Uh4b0aePaUsTVIrAK/LJ9d+TthbA79Lvd7LxDyFRvVOm1bG3EyNdWoE2cnJ0pSBE4H6
cUnvWAfA9fvJL9twryh8Yl1/8ptdRzlXE69ON7keK34ExrKZest5tWkMQqSyacNU3p4L5nlpH3MA
daSiZ/iD3i7pa5qienqCJ3Sf+0neW2XSwKiokoZph/N9gxSZlMECDyH/8nkvmeX4XC7TUzQXRbFW
w9TiDBR/lPNL+S2z5KwYBZ1KcLzDHw9EN7eo0Qu27bzcHsSBJs8dZBrRso8s+OwpuWXSf9xRj1kR
bFOnh78lT5OqNsiXByggs7hnjf0TovK9wGAq4v9+5GL+iRa0ZW4PopWydGk6TiSl0QOWKUc5wcJF
gg5P/0jdfAh/X8/jDpEtmgwKVtDlX0kE6FZG+rDMD/8tcaZoW/IxMHOoKe8s2n7RyFTChO1YuMaB
IFpL7p5jTIBmjIkafAHNunetRCztXstp+q5cQmgZcR0sFMdsqPFSN/ecfPYRz260chfn6Ek+D40p
4oTWaL807ZNcmC/+11+tZEiLMvKe3dZjxsQu1KY2sTYGLJLFkdlytEYZHbQsVO9zraPY1ySIV1VS
v2sTmRu+yBTEaXDKvOECyn8f+uUf7Tk3YJ08mryhLo5jHoSBr76AeY7cV259p6WfQWSvC7Beh0b2
PgQWNZs9FpcWtWrQokntWQH859UBI8sxwp4GWhZafWN8DjaCXiCB6OLZtFuxkCXioM7o2xnl8lMj
gYr7TnRbh7zC66LT6iF5baJD3zYOSJdJh3DYWucD3eVDoOGPYics27iM/w0mSmSKLNIGM79KFebV
V04i+GNS4EZE2vhXksCRscuslq9XZbzjwgpucxLUl7ynu7hl3/XCyqDDd7mxcad7Q3oWyjeeo9Hu
v8o88J66Zop+2B6SpC4nXZzpPJjbZAmZXsytKuB6Fw0/V5tWB+aQaNKC1Dn1ECtAv04JfPXRa3bW
OAWMgYMC0qgkweOVC/OS2d/NKC1+XH+Bb54EtHRau693Te6QawQPqXeKdZYr3IJpZ/Jl3FpO5j+V
snY+hf0Y4ZpaXgMPQ1sVsHQyTdl5clgZo3+LgihJtyWTospECzZZV69p8zOfljwPdeN8m9ZsPi/j
oLYDHHK06COXHfYhc4EJKhltiA8she7mmY06r529u4PE8KciVbmx6iZfScwCXAH7XehXNP6pdM9J
6X9E3vBOeMBmopps3Uy329Yd3d/SbQ6BeTGj6YLKkNFGYOXfuYc5Ap46ZI+X2pg+xopW8eSlwW6S
gUmkWT5mrf49KS0cwPynWA1jaf6rhSY0CJODrP2UnKNuLK6zGWKkiSJapRPBm8dKMddt862XodBx
DyOYXeOMHLDs+zVq6X49sxDBwCRlANFCG3crn7KkrCaUA2yd2iEobNVHz43oYdjwQnOMdJM18P4D
u2f8S4zrx7Xbck0jgKiMTeaA1wP2pa78zmxq2xHEEkUdm/voAJxbONN8yLqlWmcDxNFMjLTqgBsx
P/QPdO7DDakHi4IArOIrhsIRs6rkh+aUZjBgZ33OYC7M/sKMGJ7m3rKGvZbNwsiuy+ni/P+yjTqh
TN2v0ZtGAiKSMQIS0hFOfVB5CBkefRcocOLoBwaiiv5RHJthedQDM7GgC8QZx4Y+klIzDmMxhx9t
N6pN7bVMrEHkHosiqG6mEy7D2q2M+dpN0bBhMICpquzgkLHaT1gL9jObSdSUaugwovrKrv+IQqKR
NtrxFOh+2UobRyUQahdj15htwn42P5bF++Fl9R040aHNtHemFcHLv3UM/9ecifDUlcSdR7o1Fzp9
PqPOMjsbk/CQrrXTS1MEj5h3ZNB2cK03Q9ttEtOqHc8j0PGffJ77vRWElUOV4A+8q7uTWBSnTW3k
zUU6QcWGbKJ+ckQfL56v1Odkt14auxIB45pOJ117Wy9QXlB9Ba+T7es9XuFsT+8qjwMx3OtSdzcL
vs6p5cE/TBaE/YHD+lQHujtHmUvuyPOSR0y/mi7sZRs/+EbyTVco8dtECLHPbKkZ75mTw0sZkP+K
zZ3pXqewtTQWqXFT9lPylLq1va0MlKP1A4BtDj0vN5IjlF/lk5Xxmx9QUHCl3lBpB++jJR53wyA7
6IJuTQUK7NZJBBeDT/TFDVrrZbaq9OAN1cC0iqrnYV2RTzVdFMi4M8S3ftTOynbEr1JaNDAsAumq
0BKvg1t+EMVr1+7QRfzM3k9vZMieZSsv4Lq6EwKb9I35gQ7iUMBDDlT6REYLjSZRoIaxZyDGQy0G
/TtQtXy1SFzC/Z71WjQX8mv8vi3TWCeLUz4vUTZ+dcNc/h2aKEhWXegweHPI8NBxQPX4mfVhvax9
I2KNzErpLdfqX+rN6pqUi7mhm4sHpCM3x3ZUfmeNc1w5ZUVWZBrz21jiPyBcVeX7XFmyp0leJDdb
cwz1Jo818FzrzLPVx0toBg/XIHcaQKMHRw2OXGfioTnsp5CfPhJfxhDMlzoKSIfRLFl10MkOJrpN
OEpOt14m6DYwJNQp1J3BFTEFgzEm/J3LPo8BH003mSXju9Fm1Y1/UnGi1vN/ez6gCCZFmYsaoass
wHBeTvuxcr2nNPSf06D/cPOhXKeEfOPSZ3l8acJonyorvJu0zbqdYdrFE6b18VLl8/I9VIrJb7Eg
WwyTf9NS+jfP8ZHkprXx5AlSkVZi5Aen6KqrxIZHS6zDgWD69AGDoTkDePZ5oVcY3vMmIS9XpM8w
7D2CSDLdL4kd0FVQ1S1JjGmnRZVvc6tmkrCgiAHYnp1Kb4g2uk1YzgRxMfFmWGNnSs+9FfKVmlhQ
95mccW5h6ah71/7EqyWe2kzqb+FNdAhRhbEE3w/Rb7bbk5dK2N2bFmMZI0iL/ojM8/4VZTneJjT2
T703tXrD+KvcM12I5IovewRbpX3ckMKwvHX82Fkc1rL8qZYxezeY0m1S45ErjLriaqT9e04Uf21g
I/iVq6lZP6qcTdK1oYgTiw0Px2or2t8L3VKvlE+z0xRr9oH5M1P6W21w1EeWYeOVQCS3yvF1dCvF
Pcvm/kTmikJXhpdsadx9Yzs6Fs44/Ktdy93OqDSgl9Cv4wTkRwhSIfdVnWH9Hic/rjOMJIld0iy1
iPCVxG+fqGjTbG/QmupWhDSDu7A4vPrKHrY5SzkRDHZQGFlDd3FMm1oeR3/guHZ7ItF8c4afIRxb
XOHsWp2ky+RzpCN+YNSnYoSF43GJAPFFY2tSJKvgKANPboepQ6AXLersYsQiA6u8kcnd4G4MLc3P
REbzhhEac7j+5nQs75jUtQbfoFhk060NX4BXiCevyJfX2feQRae6TNfodR6JvLq6zaVLgnOsrVPO
1AGxE7k816BPT07c2DZC9ydr1OkzPG4njhLudSO76DTZ6naP81yyAAPS+1R5tOkZLBsxsTgRQzTX
H5k9+QjyIvMx6SP7lJn1jwNz6TbPQfVnkmTC13iROGlduit9Zf7knrYZv7qL3nlkiLeM6ri1lQx/
uByxjsEKZFLxCFnJQ2Zo4BIyPP8Ax+BnNoPbmLgR+j5ibvi6PkKHa59DLAq6e/4vB921U13PtxUv
NshcP2pvtD6KXceJu62BNL5b5ehfF+kYdGUd+RIJ5IArhsPmW85MeSGdnM+/AEjSq+wfJF4/AdLJ
OzL7i825B20P/f4lI7C5BpU7/UiHTIIV5OZvmr9YSuiwrLuH3x0rmfGRKQ5Z/O4p2ZJyJGgKhYop
rH+FSBDEKjLU39lL4I2BeLfdtWxLc2/2PVOzpiO7YzLI4dueQq9oyemSoQrM5ejDCvxtsdx1F0bo
b5UzmY9MFx9i1FFo2IbwYhE6CAZnzT2nQhmoiaZh30sHvpfj5PLSMDrqnvw2TU5sOGZ7Z8XKf8Q7
c/5yZOjiJWsdbomOP590mlNZtfhNmlg0qHxdfu8pdiNbvdgZ7c9VA3zqFhqMxvpuVm+GPfhvbjYU
O3iVTGA9AAL8gmQJDaSe9iTV+6PLeuUf5XKf9OcBQbns1a62l4Lzvo3eOoiPP0bC1TZpZySOqbUp
+QdifJv6E5c24vtGD47TN+gAcfVP72bhGRtR0XtJg8ymSp75flah90k2SZypMJq7VS5o0ET+uEVi
80CBOUU3wdj51nRZttEB8TtRNuXdHNrvsCdKOy/c1bDYlBse6YhVs2ZiWDJkZ9QywQtiG4aXnfmY
1fdAbdcuGXcKpNzbOqXOP0XvHy3dUBrCBEGcYvhf8DcwzBdD9pcA1+SS+BLDYZ6C+SXvoGPtvcGy
aZnT7HzOazJNZAGMc1kmJT1xFGb7LBuaazRky68WyMmbN0jriXMQumzj+9ZvyMYAP8qw/02cYz4s
YwBzl1nRH56z7rMYqJEKVScv/rAsKSbc9KtvSm/LcMC+BPBIuGcMg3queJV/VIit7lPdFyQ+DQ4s
nAlslBN2kDK1Dq6Rmxx01u/JUdVrb0MmjoOh5hxEHBasZRg6Hpna1HuKIjWedOCSic74s6gL/dfF
7fw70IQJDVXA2tPGkjSWjMzioWPRiX2AKCqf8qTsmZF3TEtCWtWviIjaPlZ0LSlJ7EfQa5o6Zg11
0fXmtkgGcbICYpIER4zkYleQojQ1QLqf2ZQ0rnXKkTXOrrlt8ia4mGmh1P/YO5MdyZEzW7/KRa9l
Bc7Dojc+D+ExTxkbIjIjkqSRxtFIGvn09/MqtSDdCzSgvSCgAGUNGelOmv3DOd/ZeV1avAsvKW4S
lMIPqh3Ce5OXyN5iQedI3BkJVQHBIRN8Aw+lcZOQjkPHvHWHMH2ykiHaaqfzTuMY9C+QmPIzvpcB
D2Kp3xkfF4i4BoQsLlLMTXW18PfYUp5cwqYIsUSLa4aOA64N8307qSeyrO8cXyRneAzu1oBHOMOW
U2/N4mPb0fXVu8NosJcQsaaUlpJGtECtVjWfgyTobq1neHxt6shDZ/n91ja53NUEmB0KJj3PJdlk
6wEn6CYJsmZjcLzf2Vrkxwpt8HnO+U/P2ezshgXRddaHyXrBB88oEq2qYpAkYBFQJJ8bW5D807vO
Cyx3D5+EUPdp1CY3QxPXJNf76qseMTnBnh3zC8wRdrpEig1bL6qC667JIwINsOuHixLpTnUJEhk7
mvfgsP0HaXukgpa59SH7abzxPMUNNw/WXYQ5dt13Qt25sa7u287IN1emetfXQ3YTVyq/mygcTuzp
mTM7XYlPlW5szT3ab9OI5Eaa/2gLhCm8i6fQbOTspM8tldNb0zCznt0guRnTZt7JNoi+SvK/fnhI
i7+nitVWitZmHSxuRXPkKQJSsRatylQFt+7chx8BETqgfooCD8ycx0SUypoKTIbZS56qRTCbZRIs
JoS4s99Xa/YM7pEZcPLDimX5kLqR2TedzN+XAH9yVYfLz7Qln8EqPH2WYgoPfXXVU3lLOjNMHq0V
WRY8ijk/uCBD5ZdClfrsRyXc+MbuTnPtNiew01zxrkzuCfvBShPa3ga7hkERXzVrWjv9PWVGnidS
qn5NIyZbQt+Q+3i+H6+pRnKO9j7Oiu3iSprpgVPlp+pc8jjguSH/j5kRNqmaPu0yzr9gED9S3ZlD
PxHoA5S5/oX2vD8XgyyOSR4GhI8HvH/cppHVruDnZJ9RW4/7LF64u/qo3jGU06eIUdGaU5VVNC/l
pcfdsq406sUiMO5xwozyQamefceIF1+AmrjZHl6IT9ZZSphX3LJbuFqPYnR7Kn1O5cSiXtsiPrih
8TZzyO/oYhJnFTiZPQ14fTEOnhrTLRMN6RDgnwlCEnyVfySfvXO4tBa9pdEIn+xWsrXDUZa6k/3Z
wxx9JUxZH8xgu+uU+PlnOwecgmLeZzBZMHhp6wxNWZOOfKCDZ+7DOgy+jNcSW1zxyO4nM090BcmJ
Q95hS+4kdznCxt8Cky4TDxvftSMmTERtm/NA22bR81pFY/aV+5V3cOsx2jnInFm7xNXBlmmz9nlv
KJ9RVZ1Au7A+zwZVHLtr48SkZD75XTv+SmIneSEzssIvHbOYM2HUfnXeEu78DAGaYzo+AWu2H5fS
MPxwrmPfznR3fyPNjxRfz4n3XpoSXuAH803tIWpkU+X8tILW+jEqfz6QAzfdLYMj35p0Mu+1LvCJ
dBb6jBvjDM1xmme5nXRutkGsXJwCXrwJW8THeGjmFQtfIlapobY+92QOrLZxf7oUUTcVNoejZKCU
rv4mizbugAWlhyGJu4NqXP1bLghtEDBzVKraQzTXCFQl9jRssSCjyRqSZTuA5F0zMxF7CCb9sUeP
vWmITGdytXx3bPJvg7hClzmpiRXOQFYd8cw2lBjsB+XzwO6z3BZsILADVmyFlfYalr2selBsUhbd
WP5QHuZCeDfddO2Ui2I6lelcHaR2c5ppgslWUWjytyVs2FfyHLKloj56oKS4RDoffgaZ5T/5ekZj
2hcN1giP/KkmzIiucpEsSrcdbhQwHQKIB2szVrwivU7zJ2XEe1BSQOqudE4h+PNTnXf9i1kygzVD
eQ8pnqATKTX1JrS02Uk5Zw9/czXhUtIL80O/EEjrtiLeNX4Y7dyAeVTeIOaV9gs3FBt4ffUzaEQH
xFH6C82EaPWvNE3Qj9oFtgi3UcRegPEeuLuc7oPzodrSmSy7upld+HjKaVZ/y1HOmNqagr2ksNnD
c0LJ0dPN/k33WRARg5MdDHq6e5kgHRbBXGxtT077nM5jP2AK+os+8B+j838BhP3fjM6XGrH2d9d9
6n8xOl//pb+MziJw/rCx9TqhB73CwqL8D6fz9W/RxtK788tXdPkVUPJ3q7Md/BGBX/cs5lVkolyx
/tzDOrsm2vwRhCCNrr/oh1ih/71kmn+1Ovs+GAGb2su5/o//F/w/VucxmvqAVFKzGQK3f0FJvfzI
CrMnV8ACR4XK876e4v5Sl734aRYT3MvaY3zguW33awgrc9NTUt4ix1SPwlmgAKbXwu/Pj/Q/T9d/
hXwd/0C+/n8u+l33Xf3K/g/rls8KYMt3pXOkPV///ee/9vfHy7f/CGwvZNvrBXhJ4F/8j5Fe+N4f
ARvtCEbSFR1PIsA/Hi//jxBIBujfKzo0hhgCMuHvzxePK30RBnUXWJ4VBfG/5aRnMfIvxnZYMWHI
8ouIJX6TCOk4P8Q/YzlaerKiJTp51ULDK46DWBxS10gJlNfEXtY/1JoWtMfSR0Ex5e30w+0yb9hP
QNQgnBGosa655cn+AG+Kn7O22AGn7jWCizvE24G0L3YY0DVnqb8Qaq0dQgXppCOEJgVsRq6qNPjM
Zhtso+5Ii+3QB+c7AM34SVJmOVgUnIYtmGsvi80Ju4hjPXX97zjq1SuZaTlQRq5N/4AJ1DNARlWN
tk0NLLK9uRcN45EBb1OfZIl5Ggzy4KkfewTfQdz94CvNNJHmyL7a2rgPQVqM6qDmWn4VYm4fufeL
H7GdsppPx6xlw6bDgZnuKMVtWE3mMKGaIGM4a+FdOvCdNhVZ2b+G2sne9bBEjz7jZPy/lLzODfki
wl3nS4WQsO5976Ut8ZfiShISyfYk1JftJIF6tVKNgrYvF0r9hPEgci97dGFtK9RvKTK0a06jjyI4
USN4GE1yGykfs0AyBSMuyO8pRNJiVcQFSuAZ2C3fYsa4g7KdbQtc9wwRsO7Q8e+Hqrve0VnanjyI
oF+OBcuTSCakVTsWqISF6j+jSPAVXN1y8VLfkpx0Da6XkO9OruUaTenM8OGU2wllC76ndiJEFlzU
PkGTfFc1Y8/X6bAQ3LSqkhnxf0y7Mjiu3c1QpCI5Osrt3mdLRJ+VM3lfQVaBOeCUxc4tRfpWWhO1
ZhFVIEycxqNPMLotEAuomDaVxLoeZ0JjWc6FvYX3nVZtpe7wt3r2LssFB/xqRAD0opH7ehttqqtO
VrkL692Bz3ZVBXlxsbNAAjKPuSZ2PZktwWMYNhASLBFYxzj04eVfV8tyA8K/URsUbGn23NUykuMq
t2fSrlqkz84avU7z3lWWIsG4S81Pp84QrmKqzRnFIql6V2xdN7AaNP45xSCxzvJa7NxxKdWDrZuU
0W/MPvHo4R343Wk29ycWAFn2qbtZR7wEiRueVW+hXaB10MkG3A5eEbRsQUKYpgKU0/UQB8HlmgoX
vC7lQBBqpuPVGFaJRpXYwjkuZJrKPUOv/N3CRfWNxg8DaRWEDQgDOtV61bnupPiu2IQyHa0e9NJ5
RBmVbcPTVPC8b3KmnHrTcOFE28ZUEbHCSEkwGo+x91sUaYMyXmoRbGKsxf1NMGbVZ2j3LXRhz+2e
8Px7Aild5zSMa8toAX8fe+2FdGyNzhBRoL0RqZWxgqud4TR1SH8AGAXpzsZylB+MoMMw0m8A5ZfW
+IAoInlv8KSKdVfq6FZZfYK8M7b1M5uRTBFT7RbPaRozUh8dE76lyoofG6Ab99Ysuot0F4jaaTDU
iK/KbNiEXnw1VCk1Bes2Gwiqqvs2+OCEzN9i3ZvPxJ+j6BiRMENSPNNYxeIp7+Z1UiTV3RSJEaLp
RH4C9aKc7mf2ZOwUMD54a4UIpkJ0za2/XoQfEz+qpsjeRE4xXL3qVXhgZVoQijsjuqR9GgxaYgxa
PPX458ttl4+0g/+5x/+6kIF9/28X+c1n3f/z/f3nP/7XBW5b4R8BwBeU7QGimD8v6b9AOFzBf1hg
NhlRAZ6i4uNm/Xt16Dh/wDwEHEHVaDv2n3mH/1Meun/Etu1ZscsYwLdDSIz/BgjHZq/yL/e3cCgu
vACw7PVe/yecVkHw9NQNojy2eFLXgZsxv45qpN2Vly37fPE43wJoi1cp8nBx0X6VUMGWdjwu2sDz
9g1jY6wSs/zt9x5DZaW69jLOcUX1yHGeESih/IfrInUjZOYdM2MhKRnTTr83c2m/BHle464iM5qV
adGimmdATVQz4PDylrM9fLOabjpZhWQoFpfjLd7u4FAniz2sFBYwAjzxvnUrVH3s9Wxw869NLUg3
pe2CBoVo7VfSVunOGuamPKT25Py27KIpNpBiq8O0hBN5tLG+lGA0HhdDiYUiWU4XxwqR1WTVVGHd
FZBEOJG9J156bL9cl0iMJHd4v7KKqr+xUWYchzYN926eoOuKJCm212gmqDGkGs7RBEaNPaoIVpNM
xD1+c5TWbp+/ss1vP7CQTecybvszzv7wLL1leMNMhQ5qZJLAJpD5W7oSAXNwUsvHZj0KpLZ8GE5L
dOKSXVCH1D/dInASSCmdxt1gxeVaqj/tMLO3rYtxviMdSz2GyRLvY99qduVCgshVVhewvuqz4TY3
nfNYxQnClTBtUOHkSrIqwBrkPhYNssFrY7CaEAY2OcDjwM7iVeW2FjAIeLa7cRybpwiadoTpyS0+
2mFRWKNgG4G4DT6qupG7ONPyuQefR8B4xXatLD9KphhrK4mbnYuZ6iZXg416JO7SZBXkCuhLfBX+
Ar/dAFbOHweckASFaZuFFLbmHBIgsYC7wRrNvp/wXu0G75mcpYtDuPJmbnTBuG6O71W+QP2IQTyR
6gtOZYrw/qVBq59hg8zrqJywaogkOgRElb0SXpPeM043n3JBEhjX9nDP+B5pc+pCXywQO0V9d9SM
8M9gMpZLy67qte+k/MX4BSBF3QBbcqED3dRlIr7CxbRb4TEoJeFO1SXlLD1Waon4NGtU3bLNo5/A
4+t+NXRVftdkKt+nmvErBd8ywsRpkrVtKMCmEO5HMLTRbl4wwXslxnccZYJhquoG8p2RlRwZGInf
Mg7iL7/H4DNQjSyoIMlrX5Ecod80ZXr8lkGfp21EZDbI5QEjmc3TzByt3NfBhEQvRgXI+yXZ8OTT
x5wv6TtONmwgVmHdYaYXT7GiDtW+m9+nSIeZ9jfFW8IIiPQNYNXrDM+FdahSx92YOq4eKfj1wxJW
0ZOALfUZ8STrdWpZVw1lW7DeKuNTEgXtjVIq3YM3VWtVW8Edx58/nIlz1geFZu+04LNeL32UvSBz
DzYFljzA6Uj4+DNOfQvDqsSaZcdzFuExrKZNrqfw4sz9dJkhpzInddu7scmChzkq62iVQ1X6tEks
U+uo9uq7iZkljxih79u0N+rI7+7damzhn/ZYB9iwwPPEvbc8Ap0QWx9izYZea7lSRJZqG1EFH+yx
EOsotbv7NgnxMzWNeevQSTHIHic+34jsaWlT7cZFjtnfQ+eMULk/57jTn+iv2h1ZxPGW2B0K+KZn
xW38eSNyWns8J2NxXhw5fc9GJuopqZzw6FKJPkeDil6Y8L60YbgFcH9e1E07LullsfCUYIgyYr1U
/C7aaAxaibmGOJPfRExQaO61nufbeYxYQweohzDPJHCSnlpW0chPqEC/sbxlywbhfYCKz5HLtggn
+zHUffntwDvirfLOjOudW2fQhA9ac7sbU9nfSVv0+JV6ADxNGO7JtEJqBq77HoFlc6HJcA7GBpMk
mZit8mDEHNtZV44njl9Ggehd0di0piN6z1l0v45cmB0ZUoCapXprf8BBUMVag1o+lnlXoenkvl01
Vdt80+z9WEwYPqMAAngSgQY/khyRbJcyseSaOtd6XmLTHcfQZkmSinqbJVSFmCLFTWeV870nFgxL
wYJoew7S/magXXu2yiQ/VzIdPqnym13FjXVbpHm6ddqel3wa0+WmAor3yDi2BRBF7TV6Ltu9+jZ3
y/ypCSub5bDs7lyHRPk0x3i/Cutp+V01mMllBGeT+SFw/tZBI+mgmru0fruCkIr1Bxk74l1L2p8I
XeIjAaj13mlG7wc+8fjFmYIeqwAP2vY6A3jOmKzeZ23GDDdK9bkl4HvPyWvtOrIUb5ugSK9WtGvr
oSx23ybp2RHWsb8fi1IfhoY5tYebnM7edDtWk/mbzWR7C5CyfSrRmP7yhowcElwlzrMiTuFqH2U5
gbaxugGP7F0sXCTfSKVDWvUwpvNrkTwOyAQ31pSMP+iXMQpPjvMRIg9Yd+2Eu1aTFPDOP4JIPK4k
8I+h8Oe7msDQQ1FkpHMIZlUHVF7eLlEL9CXPx/FtNxsLsstWLmlxmEyT3bO5K//UdLV4eMMRaWlA
oh+q1BZKNhVRhD5eFY9WVMfnyQdH4dLlM3dfuns7s60TKirn6IqufJrQ8l4Cr/ZOoJrDtQ8EqGFA
Jut9Qb4OvBQ3s/eNlS1swMBAPVo4gX/2Yzc/ulPIkzrLAbFMOwr7IfUy32dVGGWvsmqdExrZ7tNi
BrIP0QoiCPSYzNu0eQ1qZkT5oDjg0W1KTGAnkYn2Vrahfx5kZDapSnI2mKXL59IH3X0oZ1RLoV8n
d4hBspPsO/2zdvPlWIJnQ+Ksym8SQxUuFSne0h7btRm95Ba1MXxdP84fwZ0Uv4N4oN/rABlDAurE
cBqcY4GPHlV1SfeanpcV9nRACHPobXHh4T1fSKy3kaK8osUKf2WtzW3TWbH67HpOwFDMEDOSWh27
arDv5tASJ62L4MHkwpvWhcLn7qVRc9N6SXDISkHTzIzGxZsfBdbZHtr4SEzGtONlbG7JgR/3IfqN
7Vi40VF0Tvazb2Y0gLaFWCkCXnFu1Cx/ZNxvDBOUcl8xJqV7WZbIkdM5vaClSVBZABsWpncvxo57
BJVjDxkqBb0XexP7IScoSTUlUo3310cKD+CumqDLyvl5QPYD9zaOblwsPo+wJ4ptw2W8SfjKQV9n
zp3bz+aBq606ztw4DxmsfdBxVoRoIlNLvwIpYp96fynmfeV1E6vNiO0ZUaKv7AULXD41D/XUiP40
OSjjt6Y03NyVL8tN0nj4hOz5mtrWcZe4Rf+RlUiw9FKkJ0wPyEGdauQa6evo6OW2eJ6bIfzICGh8
Rn+ln7AplocrOP6XZ3Jc016Ji5PYS17x0v1c/LbcMZjGSRJN26VJAKSAKtkIEi78tQSD/eTpfjpY
iQ1ALUzRdeoQJIKOmcQRTeEcTV9MFxPNfrt2Fnc82Hz+Wy83xbZQnvbXBsTjVznb40OBsv3HrFRM
GpoXXaxetR4iSAynNbfhnRDahkGUePd50FlUpTIfa+yhDcYA2LnJU+FknDkLzOo1JaK7T2ePZr9d
QmgQo8hx7zsoFhCjEkS4qsYu3xFbaG3zBmUal8aQHDOZTbfZONT3zThG17bCwunS4hdKZchQxEPG
yV+Tmf4hcG7HEOR3a1GOrZFwIF61ASVu6mngsalEdUirEIEx3imEhZULFyotyM2d8/yduJds5w5z
cJ/Yc7IxDvjhZUaHv8aQVLDk41pYK9edX0fQSWcRc0SsYOlNJyL9MFxIts9IsuszK32a99LhtMcH
Pa+bWRWvS+O0u4z4JHybmvtEU6OKbVbY9gNRi/5dNHQeMkvlsGIrwgerI+Vh3eSNeLSjtDol7pid
yzLyP7SxaizzudyyzpCXku9m19tefhyUg84yieq7nEf0WFfgBRhE5vVhDH3edBww24lBFL+3LcyX
XwTJlqccYUg4LnLrDBiio7K39pHQCMW7JYZN5QUXlQXTWsDo+Ol3TbKnkdHPmJIOkKfH+1H74a1Y
7Cq/ZhsvwGf8YNcNBYd9LlRxstht/HQVnTPPQy0OPi/XM/Su6ctEiHinxA8f3KQo16X04u9wyPH4
D0PwamqXCrgwGMEidFaRZYpHFhzLHZpcvm/LK2+CDl0vMNMSlwlX/k4ldvpSguj5HiFaPXAPxHuC
u/sLYKf+p+cL78Rb4f8u2bXQRofLQ4va9FdprPB18qUNly8MkmsMiBe+xuiN0OVOoFND6S9rBzIU
7nHJRwwOrLodlwS4ZCoW7yz6vrrDKUl3M8EwkZj6KrhdMY5qqjMkA1PHvC3vgl+jn1c/fDeFAloE
/nbsybrCHCAuDPkAsSCTfg17sORiSh17ZXvYS4bAsWjBBl5Aa+l8NLjXUoFe9b6NEK0hLjLEW8dj
uNGhEPu28SN0LrJeXpgpx8U2rwBDe3WTfUU+D/gVF56v3ErGbyFPJMhGUetdWWuF17ufjkOcxC9J
jTinZ6w3gxKRU7xqojmA7TJmtH0aTJDfzkyESbEe7uANVl/8s0ylwbOiScf9cU5CG5GdndYWphn/
2jH695LR9VpEABZWZZ5TAUZG6VcXw9LPdBCyOxuT9eXan80ZdGnBIdNId9V0bg9AqU2nx1JBuubS
Es02rsKrehLV4MbVmXMLq9i+OAW9dW2J8PfsDcElLaBHAvqNzroVxanJFrWhG5ruS6K6P6+ygg2E
zl3aRN3ZIXtka7Vzy7kZYJkwnLIgK/v6VDfeeKdz1R4GJ2g/sfiFO0VB5jN457QvKoDE5Dh/8HuT
uZ3B6l1XObqEuE7bC9zx8DKImjrOWGSbMs+4aqM0nrGO9NYZiylcExFultqyX8B9dXujZIBqauif
AimsmzjJzJv2atmuRW6AkjhddXJCdeDHWgFPLFalkOWu5mkp5dGnsV35WDO+QwitH3PhIhdEEZru
OofVQhL3/dGCBvgUTcrbtH6Mpse3x91CgP2rK5rld4PuY6+JyrrFtkcyWNjyika++pg8n/is1ufw
EH2jzoGt5DX7JmfKCZqTub28U9P12YqJozhbo1rWRRqHn+S2IbwYSOFDZG+nKNr5UfaesYYdRmf3
ldYfkXKeioOxzPM0i+UpqlrvkOih31Vj1SKOw0Ua+NOw6zo8yQxUw+Y4xsu8ZWW/bClDcN3ZTn47
wHab+Ntz+jOS3Y/QBwG09fAc/MgsUJ55K6x3p0QIAVYfeQ+S/WHDRKd6H/rkCdwDdVBrzxd2TRHd
cQ9xOFsIy+ZlIxdUVCHK10DPwC5SWyw/GaW/9AQGbYVr7Gyng0E82EMhMDH0zdvo2v23FJX3lRXX
H7odSTpgdZTsrAr+04ykY21ZiLKaZtFga/BaqCo+GbvP9kutZnLh//xze2iVz2S6VAfDmX6Y50Bc
gCdPbB4YBl3dCPV6durgo1vsBJmGIeY9g0+j2JDtazTAu9SI+la3Qbknkhz7PuOx25HUFrNxJwtm
a0JfzGCihcGVq8l11iibmvveCzx8Dgp6vZ8F9mn03boGfp2pJ+0WKfvpWp9Mq8cNb0T1WI4hYfEB
GT7w0prsJiAQCfcDovqfYV64eI/HEiJr0DqUBckY3rmqdvaFosHkKiWWqQH8Z0GQTLyq/Bk508ER
cD5XzFxMujPzmOBDziz3Bv1FXx2sirpfFinmOXM95nZUqNFRDyHwG8e47deQKY06OZ0mIIPeBAaC
IYMEFtmnG5CHKWyGsEOBQTcZHxQN4bu0hHnMWxAjK5m7fNUJguqjdJm0ESpg1klQR+hjJbXjNhxw
mayYkHDTYmB8D/lcbMZZQ7lBTpmhOkbYfsVM5wPDpMoE6rQYZf9uiD16m4hXxujq2dE2Twu2fEBZ
+u8gNGm0ol1tL5Mpo3t36HN7U2DWPcdN4TrvjAbne2Qlya6bJentwi7A/RDLAdK2M5l7K+22Hzd5
m1tQk5bwOOddDk6I85X6pU3G+xmjwa0mjO3ZpaHd9dUYvMB7BB4bivDs24U6NRSQuynNKFwb7pTb
ps2qPfYl1Ol6yf1xVy0RGi+vRjXvMG5GFRrbc7muNerPqk18Lq2JfM/SVCDbAiZu43YACbOn8XRu
nBSp/ibHLL9VSzE9FCxo1kMw9V9Q+RhkyWghHIYFyu8o4hRE6x88T9D20CVBxRj9mIt+TLLo4MWB
fRMwgcImpcfheXL7gCSsLrtVU1x+jnGQ89EUcYbUWS0Pje3hA8FMzDddtygqnKHCStAjj2pHox80
WxiIKku+bCwScq9E887sZSwtQCBDv5z8aIGWo5ld9sLngVDpiJHaR99Wb1RVpztoXB1nULg8ZU1P
QqXBm70qKyF+E2we31l6sH5bYPV2pWPpL1Uwf05wvaKkH3jT+XGYzFhNdHvF+BwJVwSdFQK/Xs+p
v3xE5KXcKx1Aj1SD+JqY725xJmHy0W5jOPSn8jFb5uDHkov2m+Cf7Idbq+xQu0X+Jd0subh8Rz9a
RpdANGIQULlINAzwaQZA1uComdvSvh88O7V5tJV7WliMvUIbdPd8B7BsM8TEVg5abxW7tJySKTZ1
OF5SoNRmvl6FjQ9KDto7l8T8k6aPcUzWlOo+CZziV+lW3tUKhe9owWzHOzKxuMZm4+28Yey381SY
l8BjgJKC2btLfUBsqcdUpnDz341RuyXQzwMK+PVQx7RVwd4d7RPJWgdLyQ8cUvlXDHzqOKRJdJFB
kjIXsOhFgBXg+RuSsNtIGlxMVqF862dk4Cuk+Fe48wBnjQel8F9b6DXMeHRTvfTOaE5xHvoT8uJW
7RWaM4BiYd8e57Tlo7A7E/zoRj5jSt7SuuOqlMjmCFS4oUzLfkU5w0zIaL1LBIecjibuWILbUXak
g3OKPRPMYea7bavtIvkvoLrHdo5UpMNgxFLZXTGRBpOp2AWfRYqRlEMakXDjOeW7zPz8A0X/8hSC
jXwa5oQJVhLZN/hFxNHRdbNDaeyeBumgQrdioyn04flR3QQw3jODHHMJwuHZQiy39dhIn/suYUA0
dMQQhMUyn5yo06/Q6Qq6Wa23SeMwgyIJBbquSu+BNIt7yFzVIc6L+EsSqHvr5tOypZyDVpSyW1ed
7RKcMA6Qi6r6th7L4NWOihh8vKfjg98HQAarsXxtcqd6ybCn3Jlm4UasdBPv2M3C5RkGYX9GpCod
PDdOdqOB8Tz7tCmE7PZb9jrQHMrKzio8IYFzl43yKeBW2Pih1z8pMCm3tAQTEvMBOAy5hLf+BOdg
hBS6zWACXyq6k88SHcR2WBhnrRz8NTsWOgozVFs/UBFbhykr0psgyulg+7C2V0vSLo+NldpMzwHo
qQNrctDWfkOebRs4/m3q+vAYFmGN0yaK++qTekFxdk6Cg6+0x+gZRdfiH6KgYX7aIUEXtqztw9Ww
brHm8HNAwDruX+cwnG7YL7KsEL2Hd8Lz+9l776sJEU43eXW5x6JdyH1mc+AeG85XKj1sQhxOxuIS
D5J+xN6ddf2qk679CeR1eAWQ0m1cE7rnbKjqX8tY40Ysk06u9KBaqvP8qhrwIZ97q9CNemaqmURC
SeBTeQ2k7zRdbo+CcnF8yqAsScWwsYwpnmLdpeHaQ6rAn7OuZmaJvUg+fRNYfDQaX+s2QBMcI1gP
OqqYjrM3FDK9rV16xXXEKNQga/cmfRy7vnbXwm+K59pDco5sII5/wXZEMK5NUGTnboS5dCh8EGN0
Mhxgay91BoKw4prRtwmum7NkdqO3UbrNgiYT4MqBPWqyh9oSp+cZOIn/HuuMQ7lZovjJlZaeD/11
CIDIBywXBmbZxj0EH6BUiEc88kC2kFYWsa1kpL5JI8nkIzuP+g6OTTn98gJT+ofAQjMKS0uab8uA
Od0MKAga5MDdhHoojwCGLig8rtkMdvjLWKiid5lh1L7ROfbkdVs707YQdVVuYKqFj0IM1l5FVLVb
XPMQJhovRA/cRSn8cMjWRF9YwNrWjYq8Ax8vq0uLRVoV9016NJlI5K7Fgw3ZI89+TXpGGVNNowN4
s+1OXTsr4GwdM/QANfaaMr1+q8JILme2G81j15Tya4F4vYey2t1HS8JHTDoFNUIHZ62jO1x5iauP
U6DbHTMJrrOIbR64jtkMt27jle8egcUaigoik82gBXufMklxxPSRakoY3RT/O4TvICTBH9FBFgQb
49+jjWSZyUyt7/G+T27Qg8wcKIWqrJKP9PXtJrO64Fh1RRLuUG6HK9f13E8GFahzSzNv3ZYfAW2O
fw5BoL8teu7oHgi/WrVGjFi3ivh3NUia5tTkFyib5Ctc3dx7xZTvLWU8wYmAxfr3YCn1Q2d2CKFX
Dvxq6WHRHoq4R/7vtM7FqiP657KWKIprzBoM+3BOUccq5zxOtfvIqjh8uu6/7lFiV2tXlBoRPCa0
twjg8q0J0MQIlqsPjN/kaaobZw/sbjiBXHQOPngw9m82sUqMY2/m/8veee3WkbbZ+VYGc+z6UTkA
MweusDP3Zk4nBZIiK+dcV++nJNlNUmrKPYABGzDQEFpiqF3pC++71rOMqd7JiUHX1sjFFbAffzUG
GHEQOyTsa6BYnqwgn1yrmRcH5Ngapldpk3UFPQObYlRRkMl7ia48q3ulhqXUIPtXMYidgKgpMOTz
4ZbtLrzwqK/ird4uTr5Ka29MHVcpfLeqhXjaSCuLaoHuoHIWk1UlW8MuERY8D5k93YpO1+CNszJR
JVX0G38mVMNNxDY7phD+brAPUe7hA9FIANrSH5ZZFF6P5MtkKpRIxYJBPZOx6OB/g1IEtYd2V9hi
5XWNsdNekEw2J9BGLBeloDF3UoUgiBiLLhVROIx5eerMUdU8WcohpBpB2gs/woL+kRqWGE3++4/l
Z17QfdcRYK/vMo+//rZ+LY5P2Wvz+Zs+/AyhSD+Pu4hPP/zF+642vehe6UO8Nl364/cHr8Xynf+7
X/ypWaWE/Pqf//5SdDlDzOVrEBWfcqEQhf69DPbw+vyU/+YnfghoFPTQMnLrH6IZRfsXgc6ahu5F
R1BjyeiZf4pmFOSwlizKImIaWUPQgqLlp2hGUf4lMjnrJqZmRdSBJfwj0Yy2iKb/CiQDe0M4vEV7
FH0/3Ujts+a1bnuzoNYhMSFELdkyJLV9Sy2qqE5mmMkZ2z3We5RaHzKjwKDJmxWjO02ER8OsdYI9
4qCAg86CFPdzmt5E7eA/JySgqW5NsCwoISOhXpsvbOosz/JHsPm0AlMEbIgyhORgAcXKV0GdgUnP
GqmbwQnMLLHICLDgkZd4A5E4SANNMcsf3sDzazd5asXXmJwTIPp9CDt2FjBpGoMKjrdXS1rv3XDN
sjA6Cn03gYrqo+DAwq3VV2md+qGrsJJ0Ke4S7tRrCBFbpIREmFu1lbs6uMhj2GDYcCgP6TddT//R
rYU8x0NUdmWJgXr0IUeM7EnCLoV7ZCKr0e2aBfpDEJXfoFwkYAqmwuMe4vKshAEUZZ/R1Ca+zwpo
yQSD+KjOk3IGxbW4o+l2JOFECz1BBQDgJHSsVvh6DS+vujYAeEyvUTCBxth4hxLWq+jjJcxbU0+9
cRTFXZn2uYKwNAsftVQEd5lTUacl3tE6hJIKIgSOi5lChUZ+17r8a/WU048tkNASyeuEUjpc9Sg4
j03DMlMR8fRzchPjfVoAxwJfwavtokwWSfWhOnwZNfn0iLExs9bo/tWRaYpJDElGPnhZWlCLAk4S
nKuqrAMEw/dE0yMpB9GtyDx8GKGSTUgsm4Q1yDhY5BqaeiE4hbGUECXYgWnRJ2vA1X61miwpecsI
jPxGpkNc7ea6Qemb5IL+KtdlcZMrzK9eGvTYPhUZKSTbty57rqemFFZZM071pmnT5qyM4XWtQAqE
MaEbVhIS+ZvUIOBmRCN07RXY1LiX3hCBo67UNJ2qA3wQHPQJeSbXajlnV9Cv6VwJsZxJNkN9tatn
zbxH9K2p66DpxHrz/3WIP3WIGjmQfz+Snj29PBX/dvXfLz+IEZef+SlGlBQsA7C2LB3cgvp9iPwp
RuQrGlJ6HTUi3hONfL3/Oa4iRkQkKDLcYRmwTBSl/2tc5UuSyKgqSgryxmU4/kfj6secxx9SRNLx
tEWi+E6KGCSjSUloofj0KqixI8T1G1ruQ7A0cc59JtvBv+tQy+zb/JBYysO7a3T+Y9z+t7zLzosI
M89//vv3WOe/hvO/jvspk08M1aalsdsjvlvN3S6VrsShOObBjUQhSIRGeNLaGpozQUiBzjYNc36x
E0SvUy+rdpPyDWJKbsr8ulQEujT3rKl0Cv00gPQeVHOD5GFtJg9sQthS7jsVg//4/PVnJ6zww1z0
14df5qh3F83AOJ7FQdjvk2g7iq+x9pxGj+yNVWpmMZ0gKPXlS07613jsXyQ664E7D+dijAd0PFrT
+WDVkCeOwkP0zN+WqnAxb/AYSPLhrBV2VUaA3E0CZLzOVrKy6xetJ7gUTLC74rF6S+ifx2D0thSx
N/lZ/thQ3LTVFWPVql5PG5BlLitAr/NGd3YFWztQJbcDL/BMN3IEh9APLz8J9jNUe7vxCBQKD/GB
TAGoHoV/p9EfNGR2kNfycCS+Kq62vvSgl0emS3ovmegZyk1CItggekN6Z42RnTQwHYkrnDQ3XViv
J6SOZsC+253S3SOtoWJHw02L0NjZ1SX6NaPZLPB+YgKLlYZH3vePLb1WpgqUdZVykZB5AvPFZ0rb
pPU1B+xJJakllz6TU/qruN6p1WHIjmp7W+W7ZNoo2kYqN3q4kdTN2J9XHa5sVpBrsd8q/TeSaF1Z
sDtqhcUq4T92a4R/hINvQy1kSsw2ouqVz6Hb3TQKHGBKb2faGQgClRhkLwVkf9ksDCO79MbSaW8F
9WzZvrQTQRwna5HorKRdESLDAQFAtT56GHTdhujWP6kvIqREvBhOboDCM0e7YbKSdJAVNg+MdAkm
3PdbSrOO/oKExHxWw/QhXzdc2EbfCmxyryLYVe2qsqS7AWixGBwbfz0113TtHXq0Nrl0ro+DHpR/
I5xFnSsV+yzxnSl60pfFtFOvU83lOoXeaLiEgcc6fAOk9ziP9zC4lNuZPyyPrWdG4WMbTbcEKrDn
Oer6rrVuKTpUK3lFgXKreOkuvSEaZweeYaWtRI/ige+I6jp5zqPj16/YosN+t9r76w1jSHz/hgHQ
ycIWcf5euErP/V21kzbhSTlqZ8ouP47HfJefSefZ/g9HW2J1fzcYLe/5u/eZ8gluwYSj5YfutjrW
58DHHsMrbFBefKyP2cN0lXv1mXks/otHVD85t2Qi3iAjmt1eOok7f6ffzttqHZ6SM/1gnrRdehQP
+ka+M4/K9R/OEU3o789SXc7+3Vn26dBJo6R1ewWYttNye3m+Glu6s47Rbtzqu/SaRS7L0+x22knb
akMO5irZ8Ars6lW3499WlJm24KgP1ouy6g/1eXsqV0jyzqPI0dIV2jCq0phVqEUTkDfDTHYrln3D
ihC0QEZDQLvNAZNEsdnAzJJ5VODoPcNelc+gN3XPrCWHi2h0aUZYgOImF3VH7EmeDiGAFrlzOBar
C6NZj8mqm7Za62j35UEm4o137tD2qCsoiK7Kdq3pGwk93tEa9n5zSMGHKDYN+OmNZAAES81tAvfl
bcQjA4qXBtabXgBytqkKX4hn1LZQsZhP1WV1tPbXzVohLZM4O4lOn5OcUflAI4447h4fz3Q+kegN
vM2ONKfjkFsOcEJ5xmbco71ruqW2VmP6Og7V5iyFRbLpgpUpQ7vdddUrETHolt+s+6R5ScuHVrmV
8zfSs2pjY8ab8UU+G/bCA7pWjeAx1aWSoe9KXOVYnF/F5/hM2UZvDU751K1fguf5YTBsML5ko5JH
cS5eIKpm0NqPyWNPklLm1pTg9A3/Q4QbuVV+uiFtk/8pW48HonnDHze/RMfJizbBprpFQGWpyzyi
QEa2rU2zn4g/t4c7/VK8FC/SbXit3HdeYkerkFcyPSs2nUNR/LZ1v9EXdfVV4gYn65yrLw0MjysL
7XHl9Dwrslsy9tLs2CpuukrW+UY7A9dvq868ki8WOadDvqddecmxqBzMiYd+Na5ouryF53uojHbt
gBe2NZvSmh07xja9rzzr1N3S81kkaS4qA9Ubzpj0tobnr9CxECRvl1s8Ac6E5CNymbkJSribTtIx
eGySdQt0R2FMvkW/bQOfDgMeTbZ9iDnyZ/HV2leX5UP9wEPAPqRKPDVe17NbNxuTdDKPx5PECCJ+
neBNXOW5F92ke10QVmYPVXMNlh7UWniSqskubjTD5kf5BXru0NyWLsXpyqSpeCGemwNT6aWGw/1S
3AoX9VN81C6qe+liOpkHwWOE9pSD7FUObSa3tWE229e6E2yKS+EeRsJhuZiwhB1/90jUAN9NtdDJ
3XwVrpIzADj2g+TAZrrWV+069KZNtXoYnZfRQ9x+SL7FtIsf2qfoPD36V919T2Ybp4Sa7zyB2WAv
v021pd28Y85yQ4cehvqE/Iu81zh3wsql9QfkCuBPa+cudG/dVvV9D0e6xBHBxC+CgZtZXtj6dMlz
NzIHQ7xXWc3ZWBlX+arf87ap3xCeFPcQxo18byJTYqXoSLAAKS/qq+aqPNPJiprW7MYyV1gXh4UG
vM4OREeW4WgnB80TjsFFJNwWj8aqPcDlGTsny9zhbaic0tpOPPjymdCvG4UIHUgkq9FagWDRGid5
JExwg+B0FbNa0rfSnXSnbFSv3aqAg9Zps8X5cJy33bE66rvsVtjP58NF/yJr9sjGjZT7yuWNbPB/
8SQj8CBS6YWKHFVZnT0mGlo7D9eV6QbpNhKd71nKboREK9l3dPk70KZA+zZ1s5/bcxlwG41SRKSI
EI3UledzfzpSCZ3Xo+QN4668y6+SfbBvD02CquVWlh5K45kITl24M+6DOXloRGOD3MOPxNAhhre5
DqY3cnXy2Itv0gvUjdcNvXlgRx4xZAjzAXsxUg6b+GxkC/xshTa1TG+ixttTA7fDb8J9f92fW3d9
WmYOWL7HAoOgQYOnlF2BhgUnw42nP/CavZoPxiUWvfPphKXRJmaxpT780j4FD+1lfxHcV+h2hnYt
6sDdgUojCwMy3Bay11XVJgVvHD0G6ZpQEsq0WFXtNnSK6Eatt2GyTXM3YglVX+YE17ZX5mv7DXoh
q2Z4lUl/6I7tSX3Qr1jkdNO9Kuhbo4XsP8pbCU3tIlsdDXt6ArjX92uYlZa8IdZFvYQs6u/7fAN0
DGvNrdg/J823SdoK99lte69eIOOF7A4+BWFvuiO80XqWO5yclHLsgVd84TyFTtnfzt3Kz1cRRkpc
kyOrT/LNjH48lCyFAz04s5pv6BRJ/lGJDaAIAahD2YY3lEYIpKCGeoea/4xu5TxRPAdRuMwwVbTW
rcuM3EF/r7TnlbQqlRPScnZG9Z7VMxIR/YAq+VRdgW8kRvFWg6tUo2J2ss7JF80iwYvIiFnq0aBF
UUYdzQ0CT+33VHzzzCNKc+xvoGdgRHNEYmZZKNr+AST7hf8SwDdFicSvLfPzKXugM0LVZZVOjjBt
e3WlUSMxXFaZQ7AWKUBLtsIAgXHylZ5+2Kw1qC3WhdaS+eIwznFP47ceI9q5fGjxhZCjuAnrJ0XZ
p/4hU58tlaxGClxo6Hfs7aT6BqMBbRFg1MMmaYHx2xiTFxUHSBgJfeZ+TJ+lMAZxyPSsZ3ZOpSi5
zeg76uO3yL9m2jRYwLQr4TTdMjZeGC1NC08T9kp31LpjcoGw+jJ50k7lvVI8piDfbWKNr4qTQrkb
en57i7Ci2DbueCk9njMmea1T3hB2XXllxU4rBNY58pptcoTJzE6Bo+f2RCKAtTGH1iHa3McaM0l3
XZxDlpJsse8dcTsx661xdpzT10unzfQcFBfylWZ5GRZzQlnsIb/urkJ+W2ubd9KZeF2dy0xmBLxN
HruOMYSZZI8Xw4syMUzARQGN7PXpFiFX7XQrHsjkBWLNgdxY9c64NlfNOaHQ8brwyXB0ptZOrtpH
zM6RuBLktVXuDfW6LveR6lgoewD9usTRxpvMrZ7hbaU3GPjMfXeVX6SvQuGMZzzh6FwK1mGhXTxH
b/FhREtEh83Wb8IDBiUCdcBCwoKmorfBNzV/q+7IxgJPTY4GCxtZ3lQGmUBOxfQd2vVKvOQ2m6Ij
i85/iyZQ/oWf9PvIjwdbYDASO2Wjm/EFUBlHvcFzxAyQvOqxa5GMKx7j5gy5uu3vlkzIprklrFBj
lQOwsyfnIPfIXhbFRfwt2KrwIFVPXZrCIszO0KZ7bKct6X6oyZcq3r4vv/9Rg+EseiFGunhrP7cP
PnQcjk99lL8Vn7/n/8IWg8F26e/rYl7TFnn09L4qtvzAj6KYbFLfwtwvijoAF4RksDJ+FMVkCYwG
gh/YFqKlUQRjt/Kz2aBZ/wLPguzCNCRT5mf+KoppBuZdS+FLsvyTvfFPHLof/blU4wxZMZfjA16g
ZGd92hfOMgbMOorBBxCQsDfm5r4M9GYNnlQ7tPNkgU3I8j0dAeIopRQfao0inKghfPZM/oRI4Ajp
dnkexDfvLuFvymYft8XfP5hJJZoPRrHb+lGYereVozgtxEOqUvAZy2qf0+YHKN4MfFAyQh1NACL9
9QF/vRIKVwOntKFB7TFUmkLv944qeVpRM7JoN0q/c8TapNGsCO3t10f5uP82REWE5SOKmqmZhgx1
5VNdba4agPdmTWaUOSrrEUj0km8cAREVIPrFilzd+Skpkzhpu6uvDy19LIAux9Zl4n80TZEpuEr6
pzOE7l/1BWo9T8G7DxqqSHcNHi9bVbWeQhxipzVirWGFNh9WJ2BqgmvDTl5nqqgfU6PRT62Sm38o
j0rLUf+qSPz4VFSEqQmbmNRV+VOZlEwqEmL9gFEav9ZK49aAti8aFtcCkD+QHiFRfANgtq7Zl5PB
JAuLZaPrvXiX5AkPoGRdCF1GC6lGolX/4amQlhvyy8fTFRPLqqxI8vevv3sOzdkwZ2C3mCqIlV+1
1Ifhaqv101h0FGynRLpTM4AwmIoLcS2hPGc60aDYjXqxLxt8cV/fREaLzx9Hk4A14Ku3gDh+v8fv
Po4+6+MUNig5NdQcMN2CafTaHvKGLiGlzcwxXY2ZqDlfH/VTker7TdIMiZGIzqSs80B8fDlko0rj
KGTClU2ZSTWl7NlNY3qBQYx8jJo+m4MvOkQ6R65TrZnDGuG7785+gXJKtpr1VGqJh9i73AnEpd6I
wzj/4U795srweNM8lTVGC2Vp6r5/f0e6ZJWcEk/o04a4AE0yerVIxJsa+OMmj4DdGsTE/uF2fB40
FNrFvMgaIxXvFIPox4PC0lPwHWBoKQxiRU2F6MFZS4vT15f/N0dRl7FQ0kxThOayjJXvbjpZVDWK
NULIxgRMEEaGWCdaVckuvz7ML1dQkjWcTWCgoDpZurZ8/f1hIoaOJIaHkOgTdQ4ZqgLUlrRDjtiS
6d1F8OKETD//+qgLjOzjI81hmQM5NZVGj6J+OrtWzS2tgqXpFqA6/Y0QasKbKo1hvipIKFllA6mX
zqSgeHMHoZ5qz8dr1AB6HmSWaKYALFFgvlyconV7lQhVSI4S3kjHBJOkOY0mA0yu1QlhkEGQnA0W
ZryMYw0ysawpp3iIpYtKUxrNK1tDNKnJUU8LZoXQ3bjTptQuM9E/g5NTADZjiFg3YiwXRy4jZsu+
D3kBc6VcVQLqSwTNMjLbwII0a+tEqd2G5agfRQEO36pHerfjOYkD9mXWwD5cDRWKHFFSDEhpjfSq
MSOEIKYERBa9U1f221Tu9fwCG1CwKfUiNUm2nLQl47hPH1tgsnS9lSm9HS2ZgExwykLvzi2TB5uu
CJ+YpDZ6ta4r2vCY+7dNaflXAyiJ21SNDSfK6rxxv76dv3uIGJ0UiTETdJf0qQQLDGgGEkWAK7Z3
wS2i1F9roqkjousyF31UfwxTM/e+Pugvc8jyCCGFlNFfmLqpfJpDBt8POiUoNRdSEyVdObO8Cnkd
/RAYQ18f6jfnxxKBg9HilBT5+0j57iVpGpK2dFQbbsYLsZdAULMJDROnRDa24xGfVjqh1X8Yf393
UElS4LEx9Oum+PmiBoRYjnOi0/QAKZJM48kPKZWo0kIQMliu6G0t/vNrChoO9KDOwlCib/pxNChU
JRSwPHKiEXJnixuOpw8OBilsxubra/p5rcdLw+TKioS+saqyLvp4KBZzXT/2Bc/MHEQUvYpqg4dH
90QSakmgovz49fF+nc4kGa0duEKOxzJb+/S8pBhsii4JDTfTW9Y7mWm9WV1LDg9ImnoFKLkb1mJR
SwhkaoSz+B7Gcg3lXDGcuTSLtT4kfeHKcS2eV4FUhq6aN9O2yRGE/OF1+s2TbTIkWqwXda7Qd77O
u8fNJzxhENrCcKGGIdKGCuxUOBgdvWzG/8KhWJqaAIBQICG//HgX4Kw0FkQbw5VCCDcDzuBtLAim
QzLN+Icb8Jvn2TS05W01DPBF6qddxxTKDWQyRIwNbO0DwbUNNUBFLG2ziUDBAAXbo4rs/3DU31xL
CDQq2CNR1XFfLNPsu2tZWFaEtHTGXWMkUFHDBW0rU8TElimvv37Cfn2i2UwohmpCLETB+L1B9e5Q
4Tgb6dT0hFwACnRjlbSQau5q2iSp6EpJm559fbzlo39YpUoKmCdDVXRJYxYVPz3QfqgkmaVnulvo
lbZqhKk9WEysf3hCfndWSDGQSC0juy6bHy9gFbVCCXZacyN9QvAvRR19Iwg/im4Vjp5Q8P36rPiV
v54Xo4LO0Mf9kln4fjwiomeLLRnZnK2OMwlJwEiMT44rxiLSdLQIQkLWBCRgCstdM1bUr7qhBfnu
N9LUA3kvY8hEplV7DW7/FPO1jjISylDuTgLeXWeALwM2bWT10FctMZ1zO1+zgK+AF8J1eol8FHZh
pAxvDea6U9CBY1tVRseEnSohxr5iYF6lwKZRYDSSKjqOc1Y/jjGcQlcwVFQjZW0F2BEafCzxCOhI
FRFhwUequ9ewgA9MwDJBPDb+teHZL1h1OZZfULRDu1Xt2a+JL2pdjqPDrc9umq6rbhLu9lsSNv7R
l0f6Sz2OXhRvZM3TlK/AzjlJZSwWjwZqr60h6H7WCrX1d5aRastF9KdzInmM3EGGiw63SSLMJFMW
1kdVqEcIMgKsaoKFsFhAhYkMSocJFTprDMZXua0Mtv6Bnj3pZUuDc+xK+ZotQ3+XJtMUOIiIJaR9
qYJK0ZqQpAAuoGHVlKZa4DVY/LH9kLd3Ibw/wlfw1ST2WMgZTZ3FxAbrYZrJ/xyx2a+AQkIO4UMt
yK06zV7mqREukUDHMfVInw8ysM6BSVhPOsCONOBfWAlqANn98E2X+4HzSqIAA2Y0BJeEw/qlI1dD
eaqJ/rtlxQYERfAjDfVIP+fY2DLCDQCWCMRTDYmATxp0P9XXQJVoh4K3RrvXI+dF5KDkonEgMdLv
tp1utjdpkelsgDo9BzhWTfmOBGbCABNk+peWklfWuhr1YS9KJIKB2VNBzZQWDFM6hA2JkUD1/D13
EP8Ri04A3NOMBcWeAgFYAveWbwR+GM1O7FPI7cyi7YhJqI3rmEwuHOtFYppng5kVW4HQzG9EA1rJ
Oi4UH+H+oE9AoOFFREqe05tUxOCi12f5mgPh1Rqxet0OYz5f8lyDK/XDsn+titrq1klBgjvuLSY5
XGN+ddLrCI/T16/5x249m0tWUrolSiZSL+RenwfLaNSkVJIk2a1CUVtXuQ7h0MzlMzINB48lB9xC
cSDiwseLUKfq9uuj/1oW4fDIbU00kdAWWbR+HGNyWaqIrino1ubCYsrJZqiKqTy7AGJLJ2uJCOrU
MnBx0+Zu2dTWyVIL4yRzw11kpsMBufdP1iHlTyTQ5z9G7veisV+nKl5nnd0sKxRWYZ81ay3QOHir
CGgqk02FqgJSBkpvUXu20os/nP9v5g6WXMvJW5IBFXz5+ru5igBQpVOxzLm9r+ToyEJIl23VrrAl
jqjvx+YpxLfr9nFPW7SOBI99B9ZdkzizSvdDx+gmBipTzVdff7BfFwmqRl102fWKLIEWLfb7z0Um
zoA7n2aLWBftQewGa7AVHf1oYZKJ5Cd6fguyavjDw/hrwUdSmW84KGOWbFJ5/HhYEejfnPSD7qaJ
HuzKiAE/EAM64BGRJTgDeoJvEuPciFoa8nMHChauU/OIBz27b1o8bV9fBQphHPDD3E7tGBqjofGi
UA7+vC3HszcKSq8ErCD6bodwatZIY2A3iIrML+lgjVMkr2ujwzcSxGxFQDllpu2zotoFPMPf+ony
KZESOQHkicTeMEvDhJdq1lTRq2rWl2SsJjXRePLAWIc7e9wFJdIkt5YWW1WJOew26URxg3CYRMFc
qnprUYbXGzkm04uQ50VE0MUS06gvM0g6A4lldyFWO8IkpkkijTKRFQJq2y46prJMi62XpYJmu5lA
b6aChiwMkw8Ti9S04zYLU9TbhlYPN4VaKSSNCaUAU0Qdgq3UtdG9Uiq0TpUhIIq6rjKTlpAWNdlL
FRRqiv2wE81dSoGKeS1ayA3EvIxSWsB7jgz5pBGoeUN+Kf51aYbZ1jHuKsD1dYnuaDyJsxuNen3d
GFQQvE7GAL0ZTDzDLjvrs6yo9fy8Z0zBiI8jTXKKUExvqy5QaIyhmV7D8KXOhZ+2yd1KMGkOFhGR
Xc44TZnmKF3Vno9Fq32LCzMX1syLKc3DfhLb62hmtLyZwQnSK5qKENvSVMeih1fM6HZM3M12Hvzq
ODal3h8qgwxmwrD9OUGEOBbqNh7aCnlk2CbRytD6WsImZXYrIQS47na1KSJHoPqMlKkrK8SkaROe
cMtYhIhhHLoWg1GjkkjAh8zdhGLoTuQ0tHz8EtSzLJKAvaoVsXkJfX+4YKIOXgweIjL7kkh7ZtGr
40C28km2C1Uo7zXJYKLMQ7F5YC/ZUbOKa+IuwyKq/K0JlBv8GSkzlOgQ8q2JZSfAIEoaAU1LFdKz
b/Rl6B+ndN1OBWHUQ54Z1wUxFUgA63RckTQKKqowlK6zgekmiYcppxNXc85jio2P8DE7RC1+iqfI
lFGMx9mEEoi0UDuX2+aWVUNDllVsLX29OoKDPfP2SUQlBGhQE5xONpjPdldTZMIXNQwaKz2hL1+H
ySJfplTLbnCynJw6J9KJ7LPTrk7rdZWGdCHn2gIpQgSoTDrOckiySJGyjmoITlBRKbhHE7y/0m8j
ElLmoe9cnsexPIyNL96E+H8wGVia8KwPsWHYuZU1hlvPjZZsCjUJ78kSHDY40EyCDH1rFF1DSpV7
8un1h64Fto0xEl+vIye0GNwJoyz48jFCjcEGVoCPMEHR4+nKx0cArAqlGShQ9zPwYNRUFg/dwpIp
1lU9LoucwLwXQDJgLmxIOsH2oVacRdmINx3JF40T8XztRkLmXjWjES4CgCuU7tOof5b0sBadwUjF
B/JChGtI0wZWRaETLrJWGRQ7olpz1WbkKbqD3qcPCazz+162umtNipO3odf7szoosSlD7wDNkqnN
fCNbZUDmm2GgdxU7MsBiIFJAY6FjBTavHDHbJEkXqZfCyWEpXY7V5LDHbnHq6SMZiL4/GeiqjDG1
kKlasierQZKQLpRKEW9oKp2IzcTmUkVVkRFUEimPfRYmhpMm1bQz+wEOVqdhnt4K5MPmXtfmEL9l
MzJfGnDU0IqSNhn3RmqoQErYZJ77YzXcj1muqwCsc/OG/FRt11SVBL0v7dGhVIQynUkkECIkS6DQ
0CYezBTZBPnxDogDo6JbM6EBZqKpkSUVg5xvAxBA0RYCVyV4SZ9FRyJiq8HB7oqfVDFTU/JoD8OP
gUjgX5QEYt4CzEIQR3xQNHsQTVBoCAJDmxnEwqlnwAw8qgBd77RcWDADkBDoTY2JeDu0ggXhmxe0
XlszJU5ylNTwVvRlJWV2qXNC2sZyWheRCJd6gOaJItskIfJkqC3RU6aF5X5NuljwpkxVom+GohPu
uNN1RWdAyWjoE5cWoCjAYUcLW4oAYZuSdd+xXUA6jDPEww5DlSAFNRN6VtLpN72fM30FXZF+wxdP
6IRCYPVdKwbVRSXSanClLs8PpEIBzyY+DH1TQxIQxiJVJTZzrLRUdedsrme8qcX4HOgyGheZJfS9
L1Xzc40Vtd+QNMmE2vZLQDo3szuQIYSfHxsZ1VqiBifUd3QaBqNGb2q2y0INHLd0n9VtWW/CXNEJ
Y5Wz3ncJVIGMh6caUvaY0T74USj8P9B8P5Wv+VVbv762Z0/l/wMt+O/tyr/vwZ89cYP71+Z9E/77
j/zowhs4U4jMYQ2l07GhwUsh4UcX3pDx9RGeQnWBDp+uLSWIn11441802ukc8AeVZVlfINY/LX+C
+K+li8uSWafeghuQcL9/Yk5ZFpXv1ngqNCfo3ZT5aO9QLfrcXyN6eor0phXdqL+09MsigcMltghF
pBTBiFHXlJqtw9cry0/rfvI0WObKJjXsxWpI++rjQpdJI8wJ/qW2UuWJS4pYhwhUbv+wnjZ+exg6
R6Jk6JTLP3csJb8EQzGEosuK2ybgxlP8DSSjEfMG82v0UCR3CeG2qtOku2r2iHqMYHYkriCy+d1W
N8iKBWOnp0eST33Aeq3TUpuQcAg4JgmFAOoJbkCSyfxZwPV18KGlkoda2TxIxCdCDfSGns6x3dc0
SfHcIRJ24qfkm/KEgQY+miB45GIQ8B1jDHiZXpZ8iMGNWQoiFCdZOCIH0DpArJhBSI2Dt2jZEs/o
NwlRfj/e37/d9/3yHHBP6NGzDaZJudTeP94TJAiVKPU8B5QhAEIlsxcO+P6h0VwmWho72hyMzjTr
f9gD/u4eUdOzyKjEtUUV8eNh0xwYaxFwWLBK40qcOyCyVlP+weqgfNrof3/iDBmjqYafi0fv046u
b+RphMM5u6EBLAHbIXXzddicDVaBtPBFZRkKukqvn7KceJGjpJ2yYkHCrcyl0+LMKPlo5G2la8TJ
5nheW3eAgp1cPBnyTjL2Uc1idrTJO9+Ow8Ok3OgZ3b7+IeiOY/Lc5394f357OvRi2CdSmF/eoo9X
rZ5CY8xInyXw1ZH0U4EvCCviKgwOwyQi4kRJHy86/dRBE7mgqm1tOI+J94BQu0AIzXVXnjJxFVb7
dH7Sojch3PYVMdgG1Ck2KMEhrRuvHLZJ5S15D/HRIkJQgVpTj+6QXOjdKrIE2+j+UBH5tPH+fptM
3RAZC3kIkWV8PK8A5Oo4JPrspj1BG0pFBDjEMTcxMYz6Xc/bUql/eO6lpcjyYQDkwaf4wob/e2NA
/3QtFQ2kfy4TjhmoGCWiJ6LJ/WOoqYdwDDI76SXfiZJuU4C3A8lG6iDCDPfr8XB5yD99BCroVJux
kVqct/LxtCmVlUad62RZGai18aopTe3hyX8Zplb8Z/2B5RKDiqbH8l2SwzTy8ViqYHQi8a4suyjG
uhDGRdryK1rMqLsHsV99fWbLb/t8ZpbF1GfxoIrS58bHVMKilzUOJLfKASIfwvNYnexMZkMzpfUt
VHVW0I1nxuYfXvnfDCzMn6jcmIuZZJdgs/c1nHEcK7gLIMbHmNLaoLbxGoN08Ic55jdHYWInud4A
fb2Uiz4eRe1EOVc5RzdsA4rBeRUQ2gdy4eurKC2/5tNl1Gj9IklbKjHi95nuXaEsiZQiVzqqA1ZP
KPGU/A/2zqQ3bmzNtv+l5rxgz8NBTSIYvUKNJdmSJoTcse/JQ/L8+lp03apnSYYD+cYFXFxkIjPN
CMZpv2/vtRGyDjF0egMN/yLBydObUsucNew6NPD9eGGR/sPe4JD3sVSl2KxZb95+S+WPeW+7kuJE
ofip9Nem96dAJ7xnI7p5PkZOEjCCLzz1D4vB0uphGbB1nvr+ZOITA8wxN1JBVU7ZLjbJLe/8dKNj
uwslNguyrS5UvP74RFZVSpLY+PELv/2emUF4EoxtFaTVYK9Ij2QRj0MU2qow1rWWUW7gyn7hx/3D
5P9lUEajyUDy3eVD/fbb1mGB5ExORGEZNw4Z4sjXcXpKv/pJZPiF4frHZ6HfcpeKK63I5Z//9qzQ
Hok8z3hWCOJ9nKmoVhM+UTfFTjZrxoUp+Ken8SQknpxxUUi9e53UF/KIVOo5yIZHOWPXtKEErc1Z
4idBlfz3OfKnmYjOlZOey/9YSN9+NRoLE8Y/g5UmGcc1xv8R11xsXxghH7+SSXPVwMrt2Si9/Hcr
9QA9MaKUzwskAW7j5C9SZl9nOnmoC5MLO9OHtRMzO/Iu3xaOjVJAvBsYcCHDmlmpB6mePLZtGu7I
TOH6zYV47nwowDILOoOA99yRF36596XoZYjQbRW6SZd8WbjfrZ7xPNeDNZrLASP5xgX7sUsL2jX2
mAddBdxcb4JixkgSLzQmO4633MXX8DmSCwP2w4zkc/ggTpCH+bBJPgzYKXLLbmzRX6n+u8ns2NSY
Yecw22UmEbeJpoYLb/2PX53jKMoHco0cx373E6eNUMUkBz2wYGADzQiDsfHv0rSM1+bgnGPiOkwz
ctY+sEQiyeyfpfQ3fQPJ6e8D+n13aPkNABA4XP5AM6LIfre3kPpm0DVJuJllatgkBQ3DyNSOetpo
nxvh3JBcB8QZaBlGOWIfUnkYeljRfnyt2TK+cOT8sAVw3eSKaCLh1W1W43dbAPb6IVFGqoKZAtg6
i+NlLV43YJOasXXJQoyPRR3//PsrWDIg3+57vodqAkY64mFksO91w2ZExGeeiDnQSQ4aip+S60EU
PVX1D2YMPhVnZeHEwXEQbwgG8tVncrnt7FrvXnL5eRgOpkZm9HWCYpwC/12ymH/HfQRSjXANr9wN
cpU5P0ybagzIkQMyOMo2UP1r81BFn9P5WcY/C3E3ZuepuyCspH/yh++2LCOuZSL2472+XbCU5hrp
VPNG03Zv60eNu6fnfJ/FbTHCHu6eCZ5bS/cmnB+q/BQK7qwPuNjGeku3HA7xdTt+NiK4us2djQ4g
6Z/cYdd7T6Lel1xqqx2N69nfNs3OOVBCamVQL+l+bGNr+jlE9Yybtj9U3dYZt2F6yK2rxLwrhzst
+m7mZ2merPq1Ks/4i5+nbG/BJXBJuLizyOgDmfM0PdOdGvovMr7P82uz3zvDFc4T18Gh4sRPU/Ik
1drVfkbxvbIPFsbGhJAPQPSsW5v500KWJMZ83JcAgGbntocnjYyyeaxAHeL/LB/GbylhJsmnMgT5
uoN1HqaB+UgFt9RvY3XNYTyP+R7bTpFFE+CQ45LtWKc6uhMoL0s8ojiKxkcvvG+GtfCuPLnj8KJB
vOUgiket8U6Cmqy+l89ds0Edgd3R78EGBFAlrpxw7Q43NB2I0J7tVe2sCu2Y+tfp/M01buOQ5M7+
oOTXIv46lZuZKnl91tXebrce1cQK7xW13ZWwXnX33BwyzFeCq9gmnE4ANgwHnsBhgqUv/vFyyd3J
ExZaPX8xWLy75gr2pqKEcxnElUVolYFnq43STaQVcP1yMMWs6hd2xD9NUZfTL5Jw5GIURd8O4yw0
qpZUDfZd/mJdSAn2M9eLS4vhr5rQmyMwS8HSKhZwsJDr6+92pIZefTNDnApGeQOGRIdPYgLBX1xQ
6hsQDKG/1O3DPHya7O+W/aNr0pWkdVqTlaAf4i4A5FAiYK5XSgaD2Gj1vk82jr8bjZ2H8oVGoSue
0sHclsNGyqf4zspW4SftVHRYC1dk6NxxZbGpvXMIxBAaHb0zud+xu41P/bl3gn6xmq9Us/Z3eK2v
m3sTF3K+djHtJYj9VtUdBYWKKDZjF13L/Koe9oWFAHBF0NEKpUP+TfYPIrkvMW7NPxWdX3hPAeZH
rQqY9DV3+JkcxTHJ17rzpVbf+mrvhKcOzxcBiPN10h3IiPOjp7a9ruO9aSDPDSZ5Tz1AEA9DhwoN
sQrkeAYbrGDtw6tqEBweu+7ZwaR2F6ovVf5YAG8iEHwljRdBVGdfjMce6quEvOFqr7Bf7PrG6iiG
uSXtz1tZHKth7y1Mke9/X/s/nLS4MepsNRQobRo+v7aG346qfdUTJdoAYxndtAmcRH5zWqzShAef
VEjSxD9/GumDlr9EB3PjeDe66IvYsrNHOJCjBXCVGt6IpH8Flx/bj0gvPO3jfY6CL5UoevzIEHU0
6G8nTUsnw7KieWn7gQEDd1oGkeW1W/CkZ3tg5LmZN21FA1G7M+791nYubD9/mLUckjnJIpPm/f4q
ivz2dlOvruIh4/tORC4gnErSoMQscWHW/uE3NGE/E4vqUasW77c4k8Qmy+4irjaeQzpf660H4PSU
UOlBYG4xL7zWj2eU5VlUcWyHBEnWi7dvNaUzUgwSsEWLFnGfakdfp77FNQR/dxmEpcMOK+L6wpr7
/kvCWbUpZVOPpxxv8Fdvnyro7TTORC/ZKsfnmgDmtS7OpvradIl24Qu+vxHwKB5jciC2OA8j9X77
qBSgb0SQHfVmw4dKr3DBCgtAvP9oxVS4w6NM2sCzknn799nx/hS+lOsFX42iPUnwfIq3z4Xcb5lT
HXaBZZQdx3wQOD1VB2F6BDPJ8bqUQv7jr7o0TYgX1dlVHPP9TibV7BVFKeoARq4W0Ks/N5qP3jBj
UVviRwQRg0XurWKvOP79y378PWEsepgg4YnREnkvgEoIQ6m0zK8CP2+ofILqHirOMi1qPrrl/qd/
/jQfj5dN/YgD7vvvaVqOSzQUBAMCUIaNDqmWlMwlxBJf8C896d8f9+GX5A9kdgAipm5ME2lZF36b
92g3SCOHlBToYmpBH0Cd8EKnQiyC+b+th59ZUSUXfspfhZrft26Bwp6CCu6tpU7mOu+GT+J0mkE2
XxFU4lYlWz/zN3p4JdpHr8Ffj0tYxzDhjeDOy62A/lfXB7244m+kdqvGlyzbKg3rOkLtl1g+pka9
1aptgjveqa+G6sz/Y7fZjP5jkzAeYT7w7/r17WA88mdAheIPcDQ2XyJUs+U/1ciWMMIrVT3+/eV+
GDl8T+RSFgch6mQ05t6+XFjANrnHdGrnur1HMqghmLeHdT3R2HXc2rqwun5YDaioMGiWpobvUyd4
Vx+YxhqJHDjggA0auQwu1Zj2r1bU5ibP85/KIgyq05NbWdq3f/+if3wyzglOYViNoOu9/aLKSFyj
rxrSSNPsRzwZ48YjaW7dyFjbAdvbQtIlEWNjKv/Cgz++Yb4y5blFuWlbtvlu3xxMRDpWkyb0DPXd
jJyZKrbH5WcGzQ9n/cLK/qE1wAK2vFecIVRCqIC+my25A/DO6RWZpYBJZIvgq3XdPRDJg4Ow9Rr1
9rb0ZXlN2yoK3LwjaDi6VB78Vah+O3u8xZjCDZGr8NIaefuyrdpzpgIlHosvqjVijXVtFclHQ3I6
hHsx2MlGHx9BrBnRg9ToZdLvTA42QIgyPzDgFcDyUM9OvbaZs9eiutJ8E6WDhAQAuoyL0n1Mnwgg
s+7e+s2Bizb3wgIGFI2PGjlFn27D5rWG7QzuGUVuB8WKp1drkrgQkB9U/nlMtr0vOaMS21bzsKuQ
PzruORv+424NP4mz/PqsI7QMqey/fRuSpEsCAh1JUfg6MRB6E7RDKmiaIqMgIySCCxcicd5YfnWS
2mytWtpkFybe+3PGctPh9ERLf1GHIh5++xn00EFUpziao8zWVirRCR8CQCI/e5MXrck536hI2/59
yn0c+Wy/eLfx3f5qlL6bcrnIm7QnjQyPnQqQx1SUopMIdThlCltf/f1hH3YJLB08iY6DzoGDxsbb
L0hTljzLlgh7zhnuKrUGgfKS2w6JrEE7A+IdEIL+/ZEf3ikHCy6RDvMMXAG/8dtHkhfg9V5ngee1
22jfzeE5JMSmnh365nP+GvW41X8FQf79sR9Wsl+PRYWA+JtGl//upxwJwgpHm3v/EAEmS5PZ2cZ+
4Z1FRXIGijGOj5HYFfgug6mb2ksLzLKAvJnby+NNBwG4zX3gQx83mtSM1tjtAzwe3i6bUgedDm2W
meICkUSgEcwfsJDFkU2NLF/lSEKTEkx+YdKHayjBl5xYH3+GJYOdujYnHxtj7PK+fjsfKBojUvMB
HkqtObXOQDQpAKeRDXXocqQTY/VlTC/cRT4MbYvmK2Uw34Q2wSn63TMluSrcvtBScGfqj7n2NSdk
SIyDdj3OzcPff++P328pItMDXUaZ4evvhllSVbLzksW3y7TZNToXeW+ipurD/vKGoIx8/8gO/g8F
5dwPGFvYpBbpgUuV5N3B3U9QxY2gwlmxJUpOA0XprOu7PDTnTW7oT1mKaffv3/Tj5rWYv5ZyCT00
ehbCevtT4vsxnIbIqcCYJJAgoklXIxV6cn/JhyxNRM29SwxjRsQnik1yFksxxmuJ3v/vH+TjFMPB
ucg7OFFDnXh/5BxIYsKghc5Tz8zV1DssI34O+gE/YYiidtUwoCYXzI6j7v7+5I8D6+2T3731dFSD
14vlyV7gTSQkS9LT1m7neJsovfC6L33L5bP8NnFqSlceq1URdI32MgtFls9goZ+KVlZ/rfor20yb
LQ66+MJzP64gfEdWTSYmHSmkYm+fWySl49dDTP0Ao8waRvdAlmIZXdjx/vQmOYFwGhKo2MiAfPuU
SDnkLMZmGTgFFMlEd4PZGlddS1amcOJLXco/DF0fPw6SLQ7UDvPUfPu4dO4ckrBBkKUTRjg3+1lp
3XpGiXEe2RiqENUm23+ce96BpgXZ5I57+PvQMZdawduVefkIIGC4mvkOkqi3HyFq6XO0UV8GlXyp
46USV3oxDb+0vApJiiQxTyanimj5VW8br/asAaqkhpjHioC53hivWu5g69wyq41RyB+KE9hWLJlQ
sVamqy6+5EP/uLDxeXHQMM6WQun7U+JgOallIKcLYsS0tWwgQdn11m2zIHfnrRXrI4RgEL9/f00f
xoVNY4p7KyI+inWO++6gILSwoHudZpgkCX2v6vRFGyeShr0vFuFy/z8Pw2DqmNQ/OIAtU+G3KVaF
wu5lF2cBUWNLuBJGkjEznoHww0XoXv7pN0NXRQICx0zG3weJInoHqDwxpdIpar+2Dfl52FJ2Q4Ed
2mjcC+eAj69xmb0ctCjqLDXBd98s7IaYUG9KGqHTkHPk7pzQRgs8QwMjyfjn37/Zh8MdwBBCHpbT
Ftut/X5yzdqEGIbo2aCh7Lj1UkhujS9eyU7AgOZJHDC0lP/+yIU09XY2vXvmu71IIwzMk8Qck37Z
iJV0s11VQ1vLQD8RJAnnTU00wADuZYY74cNsSXcy/WPG+XRd5l+UmsrAJbXwhKU2X5WWd6Hm82H2
8PloM3KjpNTs4gd8O7SmmcAzCidJ4GNRAN9q5Tdm/7Wpwp1bDSTDZPGtyMf6wiLzh6eyuFAS4bEs
/fqyBv02oIsEJlHnkQ7BmfgQJ6TBkydPlanuagvcpP+j18SlX2LZ8/7fugZWBEMzZbVFkrwM6/ea
DD2v/d5vRBKEbgiUMz/1nUr3TSq9DdP80c8iYz9rM7EevvG9y4an2VanGGPsWhtVfTDj+LVzkvDC
m1j2j/efCtrYApoBUIVC8+2bGAitGkONJIa5ds+WX1z3DUGWQxelh1otCXrPMaEdeL/tCz+8sUyt
N082qfBR8KM4zRntQ7UvLiN7oE7NbEj6fTq5QIened82eb6dq9bc6egoOwcNIjnJyWae4k0yn7C6
lk7bvkSj+nxhprzdd34RhEAsUfZkki5Eo+VN/TYmplQbPX1JDAGJ4wYW5jBbBFrktRu/oyIYVdVO
9f4T3XpiezJqYH9//tuJ+u/Hc7EF8qZzPH6vuUrCAWZiyuNlRycUD/WDNnXIj6FNdMBKO6lNF574
dhL8zxO5fjk0esD/vJt69TS4M2XPFC24Ga3r0p9uAHKqShSBE8/WvpHewQo957+X3P+zK/wHK8lv
v/kSevTvMKMlVek//+NclVGVv2UG/vpP/idJw/8XEXlssXg//52X8d92BeH9ix+Isx+yfdypnM/+
167gEJfBKYlKmYtohQbM/7oVbONfnMDoGTC9loOq7f0TrwJ71NsBillhUclRdfl1LORys/zz3+ZH
2GugvCiOn1EdmeTV2D0Yy6nFxL9u9Kwbz11WkEUbuHVTjMPniWWfnIYkQ10OK8HU6se08kf9B4Qk
IW7wssp5zQgcv5oNu99rBgFB35M+bLuvWd2NxqpqLIlAH2myWlxQ9XCbpw4hRZlvt0FntkRDaj2o
Ib1JdWhPOCApxNZ1axi3ZEnXxFbDvOvWk9SSh7xz6C46zVhgMezr8dbFqV9QkLPzT7KXrn7wYpUn
m6jMuru+yO3PWZnTx5p9J62+2Cq1iigggbnba1ro2Cm5dwWQaAI0MYOuypEqwtmIWkL13Mzut+Hk
z4De88mdIJpP+CrvFZpKYlgxa4rvGJrFlZkacgJGYSEMIHxSUvBA07VBYAl9qy3Lvjx3hIhDOUeR
bbX4E/Q526sRId6piA1dbdq0KvqnYsxM7zqK/SQ+mK1TdXvuI2b3HWodNcJYS5GjaMOYv0Sq7pHd
JNp4Y1QWrkBRxV7yqLyGXFhkvFASRI3Kwh673eB0084o+rFEgW/aD6Pee81WFJEWkGVPKTSOHLEW
kVMnFL+nDEtGGo5aHGQOMYs/kqTGDJiXNmWSMuuJr46KjmSpBH5XDUchAX3DoGgbf6uAR11HGBeJ
lCZlxrpy5UhQ1HqKDcp7defMSxDHTFIUavAZZd5KU61st1WpoLxOHZ/0rsAiHh45o+YyyBpT23tT
CmV9rLxPrPQauP88avoH05syu8ElaGjDfYENed4Nwkt8mr4jW86tIzCBXvdOgZdhnfaydqIgtorB
BnofFQoocye6sb/ORWFkXxrLLp21aEJqWAIru9iLGBstWbn2IMR3GYWZfRj9lMhZWOnZYkYZIZpt
jdQIh62rFY6H1nTuR4iwor9ShhztZ4ORYH0Zax3YsCzbAlWEnJa0y5VlJE65KSWe6kd7HHSw2F0P
/MUPPfDXjizD4hChvYxvPYNqIaM/a0EpVLJwEGGVkTG9QHcSMbmb0zjcw9YE5zuXgkRb343CKAil
TWVi1NXk7cHbkc2JcXXON5NjJnC69TJJ9uHQkV+Jc1FGRAeqVjOeWjGUJL6SdQsB3+Cb09nOO846
SOYAjp11ryVNekN+mZiLgONYHR9dIE+aC645tXM4Sg4AJi+ISiRZWHmyobOtwHYnlgKiJ7mQfvGl
7o8TNTCgJT+8eKqcr71njy1rROVkurFK2bcjZ6U30uk3SVrVzudaKDQHa232RUbNI3NDD54b4dHc
Df3QrLY1uX59f0wGM6uq46B5boHXNZ8K595ViZh2pEm11kttzfDPLb/r0RHpneU+UOVugJcbMGfW
fYEu/FHWHim9fml1ySavw7hfC9WHn0LdwWVsm6Qr7hOhkxwfWnZRnXwzc6DKw3QDPo930b+NMMLz
7lNRf48myM0EfNraPutiZGNDnWoYpUqVNSTH2PZDoZWC2VNCD9li7nWIt/S6xHpyRUU2GGfEttkN
M3CBp9F30bBkUrchn4f1/OQm2pDAJEn0Bj/NPAO1Jq5+XDWcA58Kkm9xVRnTAa+x357CrBiuuqlL
zzMJ4+pqxK29atOGm3cZJZHDCV0a1LZsQ9ca0MLY2FQiq6cmitS1RXIScL7GP+G2lDedX7UV0z/T
b2xiNOlREEawTko89+vBAMUd13VFwyTRniOl9c9ZBzQ8SfCPkFXAhX4/jq74rhfZjI+B/3alz2hD
bEJrj+5okERQQ2ARRh3eNArPL0wXGX0WsxcBeM6JKgpnpGYJOLW70RhJRBWhwuyZWIsuDkrgdtCq
yTkMqoWUGjKIrZuuMet6bWNFsVczyBSxLobWOdtpXH0lMI/K4USaOdkYTXQ2E5JE702IpGdwAt1K
R5RaH+aSVFYy9mx9PnPRzLAWZ4kUJFKOVCEo/4Waew41nVhWt0+G+4pSXn6oxk7nj3KsT7MFCTE0
xxmxb9Yi+C/rotzNVQHjXNdy91ZX+UOWDbwS5FkY+XtDrLKw0Bl+cUSccuqYDozOVuseka+2hBM0
Sdp/mZsx+xxBCiDhYgIrFvp5Qv+GqsW5qY35uSjn5jACNrqJiMoLwgixJzCY+NPU59oxT4boiuhX
1h9bVqfGLtvw3raldpojxYx0gYCeIwf2zpprbn4YQ8Psdp2Wgocny1qd9NnSnklEJk9jsP3b0Bjc
Y5f3gGzGeD62GbHpcYetojAYk6L3wmJVzE17EgQS8g26DkX7MOEYm7WzUBra4NExT67d33d2azLI
zEwikRZE3OedAJjBJrZJhlZnLOMUGc0i+Q4IaJ+kFLsVaL+71uvS+2xMsWfVKXkIlgZgaWjTDvJ3
KJ6iYcqfzZnaAwImxk5XJUdAUdGzrjprXg1qvDahTpxCiryogcf8YINcwv8eJUfh0f5OaKkS1GUC
o9K9fOB0n7TwfRLpfXKVGux14xKqO3rKpbAHyyD0BtaNDA7Bq50K9LN2haZOL1p0GEk9MEJz3b/X
K5Xe6OhYV81kidOYKiL7ypkolV5lj4lGnzAsQqJKIEZcu2POsBxM45XocRYDAmzvQ8wKIzarzH8y
o5RycBwZ156ZZocm4/Rkg2kK/Mryr8MmFq+RO/+Ad4BXKew9QuhtezcAAzvVhUmIkaf7d63uZ5/g
KsVrLNdL0qKpWTfSqshRTZoY0k5+2yRYkDjJQicwQm7CHKZWtSHL41B6/l5mcXliMdYCFFrxjqa+
voUuVa8AoM6n1HAgS6RFI06QGJL95EnvoTMwdoITcbFnF96dlobFF/AH5dFnWLJcIgmqVHZrA+fY
1IWjtm5l218i1VMK1IsowkJKaBCtooeqUtfzZMPeT5VFRlcpyjOIM33fD2qH8iHnSmg/O70EhDHr
u8hF/4zzL913RmOvmhZ9NJfCb73s0wfRGhKbnhvt0yLNWW8R7FNZYJLFzTHvE/2q7ske8q3idlZj
cug82Ox1kl57VtHvG40MKyVCimveWF3ZQwmpqomX9JemiZJbxoRFvFhi+fnOC2Fy3lbkJ17bQxj9
QNqevljVUH3ygAdsugqtonTj+SoNpxqQP7vFxGInPBS+oEa+l8poPzd2TqCYY/u8fP22HJjIu5TL
pzATbV2y0gR9aW9J/o33egiDPysoEBcK2moBouLFUhbknEoj+Hmd9HZ6GwkigWk42P0dIMP4ygpd
51SpYd6yWUeEnKl24zR5i2sqjqUgV6L1TxYF3EPpA8EaS/eRc29623dI8DM55PHemsIlNgxV4qmo
B9ANvazO9qwUXAlGLAQAMJOrsJHWdd9PIVnCSbiKKnBn0Rj/1DS33wF3Zd+JoNTc92kXQ0uVmvY6
YAQ4hXk3XLdW5aF/VvVAP4aUY8/Nqm/xTNQeDcxinTdt88iwFut2EmiWZ0gm5WwgaO/jkOtQR3Dc
5JnXnUvgu8L6Bnojqs6Vw9nN4Ti0w34X/TBj7gAE0YODbU3yxSxuLbu45ljGfYhToVNMqyjO+afx
EG/HOBGnrs6SL7LDWpOGRMtXQMjOE3MO6ixJGqWN+hRgAfpT0n+0zgLjrStnCjoSYLmBcLFYabTU
XyLZhNvRzIbTjHdui2zOfBaQZg96V7J3gF0JItMrf8a9fp3hFNy6bCznosx7nLvtfDLtoUAX2U0n
QzU3lN6NT7UzpHs7z7xD4Svx5MbdYxk3Akvj4KtVnBNZo8DPIHEqryqOXofIKvOtrvvlrvJJvHC1
0L6PlYh3PqFz94bdPA0ZOnVlcrIfujZFL4TZrp6oUVRlWwZdPFkr7lrtJ6BH+Z4mW0t+YMZlIU+7
6wYmEC9pRBHd+kjZR1iBB9NxkcNEvjx2NdrSPiwm2BL9S+PH+QmOnHuMo8JlkpfPoFJiToVK3/l5
Bb1OWKMaAwLocctbqt6mrhRXPWCgU5wkn3ppIGyuq5AonYxBbKbmfeaL+qFMkJJFZNw/sfy+lGBH
d1FSTGvb5WyjGSJowC8BbxXWdnC7VwbYvMcSpzbU2KpPc1V7iF54161FzMrkhtmt4ReknciyQKEa
2wGHgRa/YX2PSY+4Hcuej05fkLfRLvdfCr4/c4voMAVOeTsrr4PGhFS7kJ2xGjS2cdquT5Lz8Iqy
XA63uHHSU5nn2r5PLbWfFTE8HehurhxmgeGoLsLrcSwlkX5FGm6FcoajkUuKg62q5SqfKU2sBg/F
tdNHrzrU1LOox+xQdu64sXK/ueeWj+mAY8YyrMeCqxFxVFM831kppoGIhv89YeT2Tmm+f+r1jqRh
qGTDSmMtXedh+9hpsf/qD2N9l1TcE7mhckX2FcZ/MTvaM+S0bJvmdPw6vY/vaw/I41Tkw73dzd86
28erYdaZpJQAARawkUuBKxpxKdStnt3kbZXd8S9Nn3JVe3sW1/SgoKE+ctmVz7OYddKTG+eU2bW1
IZOnuOliNz3OsODxglqUBQhd33UlEe4enWbiWqYvNveCL36VxC/CzLOVMRnehqmJrYQtZkPYQn5U
lrLvqmp4qIz+zmgzmx5xOp18fWpeCZZXR7aZYW/otf2cgDPZ5Ilf30Symj7XTJYvtUSkuvJbTnVx
PAwnDgefm8owNgnUyXORsuy23KNf3ZgDgaCqHOVac5aeLXfV7EYnV02kuehctEsRZ0fkdfMGUtVd
MaX2dvL7DKS8OW+jkKzIzqrcJ24o03mSBggyq7PaXc86fKx1MZ/7uH1QPilLyjFZO6NOX5MNX639
Pj5NrmZf9WEbHYasptpRDSII83AI4IuFgV8a19Lowk3sqcfaKhuo2pHJKkU5IWn7Gxbs8Ydq3Z6r
RFSXuySyxMGqE5R9NqQlQMbGwZv6WzsfFi+BLT8ncVJsjHrZVFyMsmnYd9AEh2YXFmX1UPnuXWr1
dIhLMzqYgJAQLHYCaI5VkGhk+sh6Q+PsG22Dk4R7vabrw23reRjegIcTBwgFqiCluXXRUkdNexAE
rOxm37r2KmeZsjXT2MClq4fRHgPfvCLSIl6ZqXT3aZu0e+Uho80b1PxDPJUH9vPhVE3dfKd8L7kL
RdaeGk1x9zSsloNG7Bz58uWxgKS5gmDWcPCE4Fh31sbXB3I6Mm/VVfrw4PclSrIx0R5U1xWfdH1C
oJcRQuhEjf0yZnQRyhpVbVKG2klbmh/YNtxk3yCbu+nyUMKSq7+3yohPIREMG8OpvZXJdfdHRk+D
EnyVhSuM7f4xL9qxXyUc2oLKiwEHIdDeAkCtTrbqRk6bg/1kClW/5qrBGySoNKKqIV5kTt3mtm1r
ct+4BpEW7mVLXldiR3svyvJNROHzqw5bbJ1PmrMpndLleNPLwE2AgEFob+VR5xC97uMqDfTZ9ddc
XctjrnfDlyJt67XFOeS2i/F55EbZ7ujVhp/ZksONhg7iNbVCQmHViBwVZwBn+So9ocU19lJH+KMl
MKMaYZU0mAciEzkBc2F0yvwqTnR5skdX31HNMtZqUNpxNNIzyW9yU/ZuSE4q3I7STErMMVGufjgu
GKR1EvJ+OzXZAZi4Z2opEY6pVKI6oWIHe80vbpMpMcj/igcCObt2DnClvrZxbVyJ0U+2hKBwh66U
JTaYJuUugeb5NKfGfNbrIdubrY5QKgUs50xlcp7nkpk6leMaHli5tWscuB1yvZcZ6ijAq8rDCtWL
+WbylPmlt5JxWxJo/mAnXBNXrZ6355wE4HWYJ85NM1tQm4yJkNVBFt9duukhjpTCCqC1Zs+l0KZP
XSq+h56propJjUt7inTBWpjDzisisU3ymTAukaDh5np/dltAwbOPVBFU7bhxIw0L2DSOMHftEDNW
CpDqjpopdTDTHe8c6G33saTmQ9XZ2em9ra77uHSTdVrgxa9dSwGTifS7Ea3cSUPK/ike1HTlw0hc
554FEKRBMVn7km6uFmWE5ZXshn461muXe/t2qqW/LtxqyclN3Ze2n1CCpfhATIwg6yFsLHY+08LT
75ZGxv0UjhPVeeCooh8foVSxe0SWpZEEv/hU2yEO7yCXzhvU3Ao/kr+UOTOa3OxJlia+Vxrr31Lb
pTZBQcc96CHQzWAMqbrOcKPaNe13PZBQjDbuxNZFGX5q9p2YiA1l+sIeSPV8Z0Zca4Gn9QegjxGX
o7jdmAX+0O3sye6rW+BR4Bg6GK9a18cP7pwBA2anGR/jjuusbcIfcUEknhqDAGHdqcktsNuJU3QD
h400FvpTq6IgPi1q5tcxys3rYeS8SUOcE6Umpnsx6LAWbZX/qABxftcTw+ZjeMYLydraMmvkne3W
/pVkEhtc3FtjJ9zY+YyynzAvmIQ3euNJMvim6OC6GuXxwaZgbOgd8e5g63bpELfbqHNbMM/dncgr
b2szOrmnOhMo0AonWWi+FC5BB3XCoUNGevmlk9ME/G8ABtRMYo1G9CpDtLEurASZSG19J+Ji3HO0
/QHR80pLu3pN1eibaIdrLL5ZvlJea9wqq7aJEDaalZmNahunmU5AKqBFqs7mEThKu3UZjyvOBcSr
zsANQ15GMojP9sSCPv0Xe+ex5TayrOt3OXPcBZNwUxZJsKzKqlQ9wZJpwSNhE+bpz8e++9xdhS0W
18H4DqVugWAyIzIy4jccrtQs1YNIJBqix4Mi1x7MCuMyitdnPB22JdLIUaS9tdKicppn+61I619R
jAzdhG4bFUha7U1hFl+QocVITrDilBHQ32hm4u5ndU9a62MH4ksvvxjCDB9VDdUiTXZceZ2Me5VT
VL+73GB0nyYH0yZpOhZt8RjB1kvk7DDKlknCtb+0GnwCbeP7hG7xnou5HZC2n0ZBP8JyGmxZq/B2
7mrqQL3VtcuxzR4S8APcfDqPnax/a8po/FrHIEcb3XGODfP4wmnodDTanNw3Q1zdRLYd3uLd4Oxq
QzzSQ39BOh9zP017sSfbvgu9GitAZB+IJyAASM7ca6l3LR19vKNt47HTuIuOvbrN3Db/2QkSYu9W
485N6SggNco1KOwRw4u4kZoT8lFiHBSEu7x49NLM+8swRgorUJe7UsoWKdSx/ctSJjTG0IQ6W9sR
M862fLKyxrmep6y91Jt62Asue4dwlhotlMncMzLx753IwPjULcKNgSjgF9Bfw5YKq33U7R4IUpUO
j1IQlMPsGUhQRt3XMMUukqtQ/jpkxyQrsiG7KNC2uBxAcyE+mkRgDhKNIK5Nsz3oU5FuYPsMQVq1
07zpI/Qaklj85Rk0WOWEaSIy+TQbjFL70dISeHBcrdkOBRu492mjSb1q7yNRzAHUr/TWC+3hOTJ8
LehRpcFb20rook2Otdfm+p98Hh+i2k/vBy/ud8VRty7levzMIEoGFQ27q85yk8MRQblhgAab2aAZ
HMrsZnDaKBg9OtJCzsWFoRfhTZMP81WvKCZLvtbfs+f+ZngDoSYPXZDrLpKXnhH5u1HT0sdRxuS1
tHf2WjKEL3jF06lNa8xBpxiRV2NuhmcXVQnY4ZrtX7e51XGXUESCmvBoaSuDfBwK+1bl9qRz0A0w
sYs5RfFiNHBKaBWypCKtHGo7rdmYDGtuGYLRdIHadJdnthntqgTTdcRk39zOkg8cJIi5jl4OoZVT
ZYdgYHmlq5E2d9u797rlkRxQskYkPvLh7EE7Lhu860O9vxNm9gSXJ7y3YS1e05AIXTpnXQGGVyZ3
9HXjC7fuk+eumrp9k7szSUxLsp3l1Wrn9nTXN1aZPCeqe+rDvPgiE7+744tQH7XYfQRdPqqLLLLp
bhZTLjn1JxmoBKUUv8vlraoq+4BDKTd45lS3nirKe7/zxHcTN49mQ8sD7xukHzcKmUKYBIM6aMBu
bpi6FFSAvUVn1o9/aFP/vczqrNuYVtx8pTGVRheoyMVfjhizrW226qqqOAqh+NjM5ORUIoeG+xb3
Jn8LgNnaNqaNQA7N301uDOlDEyok5CMqoYNXmw+yMoafdVEOd5PyNbpnzTff5DKy0e26pu3e/phj
d7jkejcdZSERP0f4unaY+1a2vEUgwbicM1fds9WR3eKyig+WOcfD8KD4IJo3TVM0yW4Gfop5e1mY
mIvOKDxVDwyVi8e0jqj//UxYz1zsHXFTFtJ5nVI3RBy3jlQJaYdj00AAdMRuxzTnrvuJevHRGM0c
mMF4duqi7On6nf2trPuSmezUCPiOSV5xwRIN6GK7T8yfRpH5DGk7M1T3QhnUhXFoPjbCM5stQDZU
BkZpQC0ebYVXt5/Ynb5hlDGkwIJ6mkmDaT22KAFKXB06+SIbTng6lVBCxnEq75nE4ZMEYuZKYwwW
XSZ1mXToELfOtJ3i2PurF4jEbpit8+eyRyKPs8cJjj/0a99FkKRnzbuiO9Y/kDLpLxz9CKEvmUjq
6XX+pE1t/NO1/QdVze6PieHQzowHA8qKd9+wkTZg2FApbZl1PCaFYw0EQTjdGHKumIUbrfWsmWbZ
7ueQYUeVN6K/sfNQ/i1LMTzoyibqFTe24VIDXfLQZJH4lqACql/2aZU+pFxgcRkF8I4pMtA8bzf7
Ut2JQcXzlU6DyX/OhIf1DV5Vmv3dEhqWqUMftu1O+CWqJE7KWIH8y/U1Hy0WESA0nR2nE1l114L3
oyOVFv2TW8+2s08B96qX2G8b7RLsYRT/7DSIwNtcY/fYEvXgMsH10lSRSA+OYF2hZKovaoqSIAsp
zQ6Gasu3icNr72QZ9rNFZ+PtK0s0VPFzQls/SxJF51RTz4mj2XsWzIQTpDc4yuIm4eTmLzGQ0I8p
0W78Yc+9DzCihtKEzVXhcuyG/gclb3YxW81xytziAoTWLHo7MZplqHjvW6Z7gZwH/VDWYr6VSSou
GlMUF7qypt8+B8FTYfoNkD4uLC8AgsRDRlH9U3dm8TwPg/eq16Hc+RhEYMWSMckNSxHf9KZTXFXM
q39Ku+r2U3qEKjrI0wRTzaiW0buNTlub1zeIEXl0vWo6vxuPVvMt5FTrl2rr4qBqhlPZ0L4K1ZNM
EQ22ZY1TRVu09TPix9VmzKsRuQroU217LK8G03yTcvweVa28hvBmYOxsd3gje+p+wgSJQzGi2iVD
6+ihUGyaaUdLuBmcKz1UHm4ChOygqHoLdtGF1yj5AKDKPMSaI2/raGQLa+NkbAtAFlvHALZgUhnc
JkTlZeEar/kYm3/VIG9/pA77J9Nk/DyqybnzGxxvK/SxNnUZOlslpvDgzmn27GZqvmQ280TZjRzx
lLtDACaBnziZvVuh+UyxejV511ZieQd2v/vUl52O3h8jSU/2zqtExRkB69KS216rcoxnFRgGpIi9
C1KUfgdqBkoVM9pXr2qz56iJx1vdHBHSPrbCLcd6ISOZzwCR4ysYiTCUpo47q4ktCDNDq8RzIoV+
psxuALBBe3p2bPmS+f2VPrjuk5b3aBGo+TGs9V/jFMEJ7RKaDgbd1qsSmh1XNBuMZJgYO1uiAjDT
orggdiGOgkSG0JqpDeIR1y1tUWQDXe/Q6k58mWHhxo3bQi9kJnldjCTdr9kQzvvOlT/nyCRlkBxh
kynHfEw6A1MZQatmci13H41q7o+lzTHosvyuloABHCeGpRpZhFdkUexHg+Uwf4nj28aozR2NpR+N
FeEHAzwGWVCvwcmjUwx3J8FYp7DbA+FlHhhV2xeIxqNQzkb80puz9zh5ob9Dw/0hgjTzkKEx/jXO
8+R3J0fDuwCO1Pzy1WjedrC0fuA8Yz0NpABcPH3jWZWd+g1OYfxd+9I9oApkHkd8j8Lq6+tKD8cb
zSTM/Mh8jEzjHs6L/ZL44Y5TAUF+5JQvs9DHIBn+nmfWeBTzDklQak31hVFUvdVs8CeWdtTGGGYT
L7upuUe+++eUxd+Va9F0y02/PMx59gwbWO6V1db39C3VsK8aigvkDG4ib2boKyonvPZHPFw2tZDW
/tiF3WguI9aE8/PQmKWHErPbMg0emQWM4wDwQVhUIJaMr7Mo/ebFcWygzZh2XzOZ03kWmf3M1pg4
twXaTB5czSwiY9Sq5pXU7N704Mdo+tnm3itnsQP9AhVZnyVWOIVlEE/gX3cmt/JbX/jWfV2kgde1
DWwHfYA6qbQtes3dUyoVeho+iJN44N96cTigWkP5gUOA+D4yMzg4Vkt9pUbDROmgrJ4iLYufGBUN
zzY9+sukDafHplNUCHUGncAWMh02mBabr5JRwiHN/W8IyzuY9vniupGoqmhZFP9N94N+bFxomXHB
IVQyXJGDHf+SosAHIUSfr7zxlAiDLmsupUHM3swsxpdRi+b2BhSOs48SOWX7NlE4SGdJeqExZ92y
yxhXtXP9xG4J37oOxsUm7mLrS9M7He08ANRUi0eZAdwCe9yKTPfSqNHwyTThHDQHhdTKSrsbx0n6
5GvRTfGVPkf51vUaO8iqqN210Dlvra5rbktD2WHQMG6Ztkmtl8ZV5mZHTyxgPVG9STOhUFyZmf9s
lalr49UM+FTumZBgHO+4801upiBfDdQOFTY+jpW8pTrd7JicNSZD0JWJ0f0uvN6BDGqAbtoME/TJ
B0dFZnfrtLX97EpQeVsMR3rI9opLjf5VDF7oPRjuFFk3msOheIgZ7qpk5xd6xhc1O38aryRGBdrz
YCW2d9vjcFBei8IKEX/QctPbNVlcdD+6yRTaF7BkefTAKHcYkAcTovs5YRCUAQNLNK34Nmt1mDYb
OIElgCd6nLjpIBSMolf83a90I/sda4MW7hj6MofNs/kA7Nq56u16LjZTRVtDqLrYOlo735XmOKM6
gYNGQnP5iX7MjHs60MLrvCknPCCBhcUe3q2XU1j4UHoN0DOjX0U7oy7cfdjb2VYlur/tdRE+daZ5
KB3EB6hQRtvIblJG5b/pJTV/uc5kfbc1O3dpnmHJsS3TafybDsX0a64G46rTfee7MqzOvRoKWeX3
cuKytS81lYqrUdbsObg95q8qiTXIxT6qUiCjGNmEHWDOMNP0oLCH6bcTc10ahQhJ11PRWJtWJIO3
A0STUySbNWDF3qJnstE8mfwtZ8ZPl1lXAk/JON9+w7qcLzWqkYMvOv5fdELDPJBufTzY/RHg1xb0
tT8Gnsudb48CWzhtvMmM8AXhLhvGBzsvG/VF5BpGGnmrEsPcj/R6sYVXaBrar0nTziIEnWBX2S+Q
oDEtNqagzqReNW0oBX5r8IXm5gv1YkqVaOcm/FJ8w1C5FugYZT+6rmj7A3fJxEZl2Ov6R2FWupUC
NtTtfLoANRIxAIj7EIzczo0TGUzRmL+6jdl6267qx3brYkx0R4N7aNHiLYtqeoytprtwwugvxgrq
rZSzm26HKARnYPn0lKatgb11G+8k3JLolVSZZ69ty1UMKZ42P/jj1BTbjkukPAzKN+gylJrbAdrI
ZcQJelSt6XbKkywOHtlN9gyiyOrSTVqFiDX819HK/P9DtP/raDP5iaD89L0svjfv9eSP/+Bf+Gzd
+D8GOiGoIh6ZHICU/0dO3geEDe8LKha+RTr/HZbRv+TkcYK3j76DHgwXwf1OAN3+l5w8du+o86I6
rAPo5vKKz93/wtT9I5tCw0kerQIetGAtzHM5NlbdVwf81uQNFy7/BmA2Th3v1uH+/9Iy3ntTfeQK
/PvxC45ASWlQZ3pWHVyzlZdhOt5MlsgO0zBQqMnWjV1aJu5YUg+fk9r+iDf/90cucOb45bqqat3q
YJs1thZEY/dtjDNgFLkDJPzQ1/aMbF1CW/8M1/LUGh5JYu+Q7Sbkb2SLZsn9wA/FxWAa1XWcA7vZ
fr6IC3blv7/SkRr07gPqLm1ikU/yINpeoY1YmZERDI0Xvebk8uEaqX/xw5YmkzhV3xRT6t1XmtJ+
dnGr6WcERj/SkP79Dscv/+4dtFxo7NC+5g47igacr0DnjEzSv1ilyPeff9NTH7Jgm8WqsxssWuTB
iiz1VA6e8TvNa09cMPCBBvD5h5z6uQip998ExFvpxFwCDjUUXLq7Vi+fM39y6pXbYUGJ6rreG+0Y
P1qH4Lqjz8I8ai7NMy7ip5ZoQT3DVgmIWKPJA5ZM4iWbirkI0hKpMFC8M0bTq9ZoqQ2oR35sOkiL
05xQcqehGbN3jNw5s5dO/AJL0l4Kz9lI3LQ6cK/rH5RqqmFbFLV9VqXhxCL9w0V5t1npmAE912R1
cPA9Hr5EMPT0y7RzvH5rOwrmQV31lX4R6RKPBORok0tjcPLqigOzqm/sgqJlN4QdN4QOGJ62GTNn
xC4sKwFIfL7Ap2J66Qk9JXKQ6LdXjAk83Gh6qXO4Z4Lu+z7W01R/S/DS/BsoQmbslKbiK6QCkLYq
3aqA14YS1Dnl4FM/xnEN360VxPZBebRsDq02MD/oRe0+amXv//j8i556/PHv3z2+p7mbYZdeHyjR
ykeLgtzb0PVET3Hd8xcpI0qqOTOkXx1yO69ybg1l8YKRqXeG3nfq9RfJohucfrRS+mmFnqcvjFpS
pP3r4ky+O/X0RaroofzkOkjpg+bjZLep9JYiMI1dd2UYL5LFUbjPL2OEZT29w8eNcXL9yiUWdsfn
i38izvRF9cABO4dxyKEwNR3uvoM7zOJCnwcPKCE8nt+ff4rDVvk34/P/HT1LJ3OTCpeGmF2h/1uP
dz3OiX/jP2YAbWTr5hjb9WFy5mw4UTwsSWo9fBowI3p5EO6Af65tiKx7co1xdDGYCDtj2/N9sXTp
TAYMZ1LBiU1wrP7eR4iK9dqwquOVJ3dSf+92I7D/wo/ic0oXp9ZvEeFWMw7dCJvpEGUVM1eQ5JbU
doOG4O22wLwMUzfD6aYzPPxTX+f49+8CXnlaZWJcBpgc0FG5C6tWhLsZoYuXz3fDqecvAn5EsMMS
0qRizcyjTzZN3l8i10kr656/iHgNaWetrBMA/nh/b3wPR0POhnP+tQsh0X9v5kXIA9Yyi0ZP5cGv
3Dmwhs7LfwKcT0Y4GVlsvuGeblv72D1y+Uvs48rb3A4HvPmqTnfPnL+nwnaRFgCvKfC3/EQaDTNg
ppb568jbii5gkmkPa5YRnbuP28DRIETVzUQZ3sghukjnQVwNoeueyQnHx/xnTuCC9PHxZa4yHbQ7
cw58qHEDhfTl78AotkfYdkL7Gy4VvLUwZGa8ASKbvbmhY/38/Lv9OaBgz3788HhMsonWZ8VQxjCL
bSUiJ71ESL3TviQVvZ8nN+6kfPz8w/683/9DN63SzCh0y5wrVOvZl0mGgB8aJuN8zkbq1PMX2cGB
75jUY1cfunyCOYGNKlutVofP3/7PCRW1qI9LVfgVyJHj8RzTlte2nd8r0L4MS6/6unKGC4Bk7m+m
5Gl+5kg69XUW6QEhn9oRjSJ8dRyye7d+gVpxTtT61A+/yA1WTgumro915aAQ54vDaHyyfGAxYI/n
8VqTqbv9fN1O7e9FmjCZLWIGxb18sHOwxAZA+CfTLmIbVqyORHtZeS/glkN3T+MuLBBt9LJzMpWn
lnCRHgovMaVlUJ7j6isuaQt76XEQWJwTGf5z+rGXUmU+vrEukCB5qKaowa8xM9xh51XHPtvcjsK+
/3wJT3yNpdhflFuV2YVGdbAUQzAfZ9ijj+6/3BNPuq+devoiB8iiKSr/GJajFYZPM4YfT1o/15fr
3v24Ad8doiGEvkxH8fhQRc0APH8At5V0+3UPX0R8bAiv1syOh48TKHwG2PsGXNXKpx8X7N2rK7h9
kCcblr21rGvXw5zPkvm6itleaqPFmln7zMYI7yyuv6cRBBsUz5125bovAtyrZZtDKq0gXk3yi7S1
aVf75tlK7NSmWUS1M2tQ6+eCt5+G31bKKCjTmnS37mddhO1UZrnvypKbEGPeIE8dEPV6lwWrnr4U
Ekv1MaRv4svDmCZXpZqZ4lTOy7pnLw7zTuCBPuYkhNgVPUBuCTHasYszR9CJRXcXkdqPCrU+o5cH
DZfdfWe1zqWqmvzHundfRCrjNpUzgIEMoeFQPmhwDRJZ1Nt1T1+EquujC25VlO7Q9K2HGa5ZRFV1
u+7hi0gtnUipkTbJIZrmGluYvqElWhp6n23WfcDiLNaUnbfGZNNF8sAZDz2ULcr3dQe9uwjV2qo8
N25NeUBc9V401S4125WrvgjTuOyEArTIjcyZFfO2jt0P2stphpVbchGqnl2n1VA38pB1QNG3MLlT
wEJ9O76uWvilM6KNZoTRgFg9oFUykYhl+9hP+jlnoRMB5SzC1XAB1MqcTYmQNGShwSlCsXVaozpX
IJz6gEXETjGgV4Tv5MHE2G266PJ6woKsN+xz8m2nPmARtHaD04pxTAmFVVoHCWzkxk69YV2qdBZB
G5dtEuegfw+4vUCxrJE4R9WkXpfml2J6x7llk9q0KNic6RMY1hujtPMzyq6nFmYRsVUFW3HQWlY+
noZgTrv8p1NBBDqTEI475A+3tqMQ0fvaAEJ27OcDzDH4ICaB26BOO8lvYMWocfyHuZ66Q4b345kw
OC74nz5uEcdFq6xYhRXnSlJBnptGIwWON3rDi1Z3uG+tC7ZFMM+ayhQqQ5yMGnAivYrEJWpl7rpU
sZQV61oRI1vBZiKg3X1Vyf7S73AxWvXu9iKUdRC2ll+SRCvPaQDKy+bK9caVxZq9iGMT7k1vGSSK
SSTGDc66MZb2HhSTdS+/iGLT7VLDmvz80LYwdqKjpNHoghs98/QTsWAvwhguktNaGfqRxjQU3pY/
1t+AzHT9TtV6DRC6wmwObEToyru0iJoHoKuPmp1mV1WYRzelEcX2hQQ3DTlDWCBk505LsO+R8tjN
wYTt72xW8UNnNmF6S5ecRlPvlSHyB2UGGBKXF6QQ2iYUyV+1bkMGY/owZi9QS/IX5FWxmKlbUOWI
B81MMfCnPaRxZYOLVjLRb3GQUWUwRnmjAmcE1bPRUmBWP/0Q3hGKAZ3zW1Vj6z2gZA1GRjiNi0s0
6MKvcQzL+5ww+T/ilH+IwaVGdOln2jy0en6AEwZbyLNcJ9/HbSvhac8uwgFRKSYb43IRVTdmL5ow
SD0In1s5o0h6MIfJUMmG+XXZnCkcTlytlzYhVTtaGWB3dEHRcXjuIN7d0aj6ju3DvClnS4GJaDNM
uERVo13RVFC5z+yoP6ejpakObCsEa5JIHhxYaEHYDTszL/MzWei46f+wzvYitdrlMOToG8nDDPIb
B/PInLYU7PhXAYS+7KEYPq/7Fouk2ja650RWVh5yzyxeDPSYrmdf88514E9F3SKbji0wiFlUxaGz
BbTK0hVbPfetdfc7sch3uZHZmjJFfoiFGrWLuWsZRLm9V72tWhxE8z4ccJ0EFiqiKccX0MsCXXg4
zwPGW7eBxCLhTaEaBncyM0CGjfMWRrr/pTaac5KqJ1Z+qSAZCi3phjbDglBXqGyoqQns0nfOpdM/
78+lK1g/YJtYGwjgZZFb9gF6SuYvhUzkObuFE2f90vxTC+sRluncHsSY6dD+q1oRwknm+cxWi/zr
ut93EWWGnQyZQEDqkIEEvs71anry8uScluiJGBaL0IpzMdIti7tDZaMPQ1+jQZM6zyxzk/UpWiTI
CzXnXFNP/dqLOCuRaez7NNcC3esBCrbar8SfszPeoycebh1T77se0Gz0QNXkGAbllI8BuJsGE5ZY
nQmDEz+1tQjizG6ZxZVmA/RtbIuNX6AjuPPAR4qLoghDeeacODGix3Pt47foKqiXfgKrrQWarC6z
qJ/MQM/N7G1A9ay6tkXbJlc+0vx8R9PHPkhYSW9fjTCNyjsI+ri7rtp25rIsh4zUM5vBN3CM6xHP
TF2+coJr4szhceL3WnpZoZ/swsDQyoMHThEZ2TGQuB6s2gwoBX9cxnHU+iJL3DAoEtHvfdEjryZx
Zl2zNPicf3x6btURfC1YG9GAvgIEtruwj9cNE8QRzPd+H2eIZ802UlOBO4EtkIi7oPeGlMu6Vz+m
gXdRkikDhlPq+AFqfT31axju9ARH6nVPX5SvqnNTwyiAa0/jWN05Vew9xVDeHtc9/biT3r27nxql
G1Y9725MJnwaNFwg36QrV2ax310vspC80b3ABUf5XU+ibm9Wcfi07t0XSbwXEvVIbD8CsChfQ7Me
qMynfLvu4YscXimR6QXQ9SDVgd3WvfM0hHCa1z18kbRb5Bg1D8usQKMM2LtM2G/HGSLIqqcvQV+W
ik0Tu2g/QMY3CwpuE5uqgtHy+dP/nLUxlfy4Y8ZZ4QBa9WGQhKp7tcCwfTfnXruuG61eVyCJJe5L
SySKvYPvBWPe5JeVXbY38ihM+/k3+HOWFEvIVlaEE04wthckvfOXMPI3t1jX1BHGIlgH/qYausoP
8tlxr6O8yy/DKtNXVb3iHyn1d8HqUUjUTlaGQVUMGsB8Myo3yEVY62p28Y8f+rvnD6kNbwDKaFBy
wz2K3txQHhln9vwJxMR/2B70uW4ChM78wNObfOcP3kjA2tCr4YrOzhDkFoTLi0aLs/7SlXle7tCt
dBElLav/pWnL/6A2AEd83LyMWMMegqAXDBrUB2+ky99wWT7zFU9trEVYa73TGKE2e8HcVM33oZvm
gz6r6Yxi/omnL0FaBYqsCfr5XiC0/NLxK0RYnGFdq5ZbzceFmZRmFiJL/EDGVksj23zu8z5dF3BL
NJYWO8o3myQMoM3Wu96lcTjCijyDgjm1Lovjd5YO4oVh6wWwocaD1RXmLnaSr6tyxdL0OiENOYXZ
uYEaijbDKDhBKi2URdus2zNL55FoUJgPoxQdINEI5ryNi8e4yLrnda+/OIArjbbRbNZeYHtNfGjr
NkYS2GrWVYS6+XHTRFk0oqmDK8sQy2SfJirfDS1M9nXvvojVOWzaHoYa7940GeoLFUU77Y9VHfL/
sP5oS7D+IO9Zd9e7H9FIvyhhJZ05I/+8Ja0laKoQLUdwDuO2Dtv0ldaK9TDgknNYszCoV39c9sZi
FIF2kBMYyZw8uJ4M33xLdqvuENjQfXy6qff6UOkxp6Pnt+jzdaN6c4qEunnd2y/CFZ5d7aLsjQ4B
AkXRDtkPDxdMIaPHdc9fHMFWGBuIIdTcWb3efsuF0TxX4xw9rHv68Rd/d0R2EUTCzky4pnAqPZlu
7t3HyCOsClf8Gj4+XbrCTzyLehlhcmiYQ9tC/4Y/u+7dF+HqhOjxIgbpBhLeCaTKSbsp4Kbfr3v6
IlzRv7cyhJ3coBB+sa0jzdrOkGRX7vnF0apK0i+0XD+obGtboGa4MW19Wrcll0AmgbR7no7cbAdk
PhCnBClyWTSt1FY+fxGwKuqzWUcJCu3X6utU1W9+Yf34fNX/XI2j1Plxx2QhApcQDKAbN4l8hVUw
p4Gf6bkR+E28rqpl2vnxQ3BsyJGXCqmaMuqxDp9fNHXAtX7+FU4ky6U1o5Hil1F4jhtEuoWjWO2X
+tHhNg3VqoMEo9GPr+9q4ZQUktsEovYIB8WodPorr3IoRH58uBgxne8n1ws6gdIU9loI80JL8cQ6
VprlmR8/oM8aL+8aj7LPVfDrKuTMYv+sWeWpxV9ELdTRmVs6GacCtXzRe9k3JG7O0cBOPXwRtK2F
kEs9Um1Pg9FAd0tuLCDTqxpG+BZ9XBf0iZgCdDSMuhlt9aLUnC3C82ebhsfY/M85DO6dHx8PVNvJ
i3DwA1SaY/xw07zorlrTGb9oHuqgV54BzxI2X/01Qi4DGaKpTdGE0gr9m1+NfmD0MO1fQOAa36IB
lhJ2IF51mVbu+HMMpW8fjAjVhs8j6EQSWAIViiFFaS1vODaGXL3YSjOyDVrrPuT2GZHfzz/kxI+5
hF/VRW+pYh69oES2BaW2ypzii6gJw3VwVeaHH1fcrnhZc6BWHUvVvpiTXX5H08R9Wff6i7LAa6oR
nXeTMKrju9oe2wsrmr+ve/YiwbTTpDlVW3qB2SMtb7uJ+9oykF9177PcRYbBRY6RuJY6QWzVAhBm
OaH22vmIWm7Xvf4iw9AFQQiPISm+ZnJ+s4Vjf/NKS61c+EWGyVPIRGDHuPajL/lDpUV22YbeObvQ
U7tykWJC5qMi9WN6XWEW4TWTjrO+gQhor6ORWEsI1mS6zehLTietoE2fWAgtl0VyLs2ceP0lBCtC
GjfD8S0MJOJVWWRtKiZfq37VpX+qz4Cjd/XSDsK6KvZuU1/B1XTWbRlnEatWXI6RCjU7yGMbFSjL
qJ9be67PbJljCv9D7l1Co/J2dq04HtwA9VT7Erck8bfZNUjbWLbcl3ULpmB4invEEQZZrOtVI5T0
Mf2MJPvOm2s78PBZvPILNDeRUB0G82Ld77GIMiRYnbmxUpteeEb14emT/dYjAqzv1j1/EWcwtRxs
Alg0pNflhWXV3YWlVc26JOQs4qwWtRjNIgsDS5fOUXTnZ2Mg2rrq1ZfYqHwyOT1Rlg6EgLW1GfsM
tc6idsXXdc9fnOVz30CMHTV6+a5XfQEgOGPFYA6riHJ4NH/cOB6IDaE8zwlQc72FHzdvjbiN9+te
fRFoxcxtcEhdB7X2yQiOIqIBckjhyqcvDkVnQrGwwbQsgPtSbSJh/Qoz/xw+50RuW+Jzks6qJSLr
+MMUeb0r8kgLOFXu163LIlqrUYqpY/gd2FN/F1o65jAVBlafP3zhdfg/bWL8jj/+pGVNxR03oROo
SuTywNCzu+ocCLgbc67qR/AbXbexY4FoHTZDmNd4TtL02+MEREDsqfA48tNMVhvXHedbiJmltpkr
LfxSeOU/XjteGq/qY1n2IuxzOgaFVs80KJ1BC9IUADj3wXXIP8tehL2N229W6rET1Gimcux9zUS7
7sWXgLI0QotptumsDnNoBn5c90GBp+uZn/CfkfofzpAlQsjRyxrjXGoyZSEXsPOmrIjeAG216KoB
FK43faIZ94me1dGFmdtRfIX2F7fb9igusunsqNd3jtGPzlbL42zcKrcentAK1rtdNtQ2vk1QcIdd
g/joD0Rh3S3uKvdjT9l3VOwpvqMGpDdntCJORNJyfG1oLu15VF+CwY/jGulgwIl4MDfi78/3+zGZ
/GGtlhb2GupscTXQUJwBS2qb2Iw990LMs//LcaV4nphpfP38k059k0XCEX0KBjNGkExlZbp34r75
y+8MdGLXPf74se+6c4AnXaodk96i5vSXNrQ6+nTGOuqMtURvlAguToVucoIPbNQLTOblHTro3D5X
vf0SdNYkRYfypkdRJY/aluMYb6Rpr+y7LkFniWQD+Sny3sjI/jQI6g0tqXUoJGuJOcuOPd0IJcng
aCGJAHP05Bvez3XLsvhRc2SZdb+hw6I8u70uIdIRkvjwrXv64iChV2wabtM44KfiDs9xzf49whp/
W/f0xUFiJ5gJzLbLT6qE+WPIeO9tlMThOUmAk2lukf6FqfqC/oPDwNnNb6xsUG9ZbjbZrkQ9FruH
psuejSj07gqs6cQ1TYyyey3sEqD1OKjiKZ/N8i51vKrBha0Y7osmivUtCugjzk3R5GkXzBxbBrV6
P9whMWXPF0eR5XTL4ECW264Rbndm+58YEGOB/DF6E9Elzn9zdmbLdercFn4iqlBHcwusxn3sJHac
G8rJTgQCCRCiffoz1rlK+JO4isudqo1ZQpqamhpzfHC5EAhzKgQ3C6aoP4uGcp5Aq7MAGwU7w/yu
WCL2jJuh9RYyGNhKk5KAbLvvc222Ow+erSXPBSzwfQ+wQ0xjh1i4b6ZtxXSzzIEpMzQ8VQzO+AkB
1JekpCh39vuCpv77+IElEPcQhSMRdZyfGiAjDyqy4b5ccauii6sRhrkAx51W2Fej4SY21zCtgoHs
rqFnl73pl9B9sUVE0nWpcvhKfp9aixIn7j/8fb1gjG12nlAOMPucYOOuFA+BBcE9OtVFt3NwNjGq
jX0JuI0LTvCUbcAmY9K8Fm1e7briZmwTpJZwwOVz7zD2WnZXrBAuDQEE2pdesM26a9Fm78+uR/Cu
F1wq4srsuungf77vw24iFBxJaqRCEcfJ0UHeAf1wgo5umf376ZfP94fUhW1WbNSjTxkQx+DEe99y
0KINOiRoY0p5XcFg/Oe//8rlM/7hr/yP9HFxMEAFSuY00G78OI9FwdARQor37ov/UvDYih+hChUw
GMU2YW34Zpu5hlLYb/wlXXXFU3hdix+gOwM4K1DBTCOI3nZ9HLFddR46b3xoHC78h45/IiCAw/d2
p8h6u+TypmToPuvwcBPNZ4Tt8kCoW3a++mbJiR4S3RAOz2APQHCdMujzX2u4XOtd9+Biu+bgByoo
uhZRt7S+f6iASk5DzZt35u2fZ5TYrjnAhxfdOR6f8jLgX6aZxOBoeOvLv+frJWj+73wVbLPmUMui
Ifzw0YLTBN6tnKtuThpFXZVNDTxgj4y0Xrvzl2xWYAxiUBV5uEECfSDIYI+O7x2z8Z3Aeimi/OGX
bFceYTA2cjAlPs9+Lsof4Vh17TVpWjOdPN+0oHwDCW6uQ98jz7vGbrsWey0BIIlH6Bu9DhbPveAi
AWuu43BJJBEIHXEwysO//9ZfZsH2YDfOEeiYQnmnKVdrlBTxBJKRZn7/nujub3/gMkF+2VULC2/8
ufK8kzU+fOORrAExpGdc4OzatiHI+/0PwIOMAuXm5Sg/5OWXCczoRx8A4J3jc/lZv7x+B9KJgv2w
B6O8Bh13YL5kCiTFnU/frJIVcNiJctBLPH8ZHsQyxcdex+HOkdmsi0p3VVDlaDsEyyu/shAB3Tn3
ru/gXz7sVuMby1oLP9cUGiAjZjShlcYeOC6I3skJLt/vD+tuq/JlHQxuEbb1GYiUWCRgaU7f0MUC
2sMMa76dsWOr843qZepjK2tw2UGpCn3CAUQr852/YTP5jfRiWFCH1fmiSEm477nbevLpJ3Dp+5+7
FvBW7wsuSsFGBKUzn8r22oWBOWoL/Om+p2+mPxJ4P6JRoM6TQYvq0dSAWydou5J03xzdCn61hZl5
O+MP+H04PFOwMZ/GlYh9xynx/72kvyxfVa4UizefT4Y3C+Doy9wfDHwS913ZiK2at6FAo4I2rM4r
bMnAvVzMehMJbd5TpvxtEWyW8DivbRDUeXmZnuYIa3aQ2wH3E0vaNEHwzkf+yx/ZynpDK0NWrzm+
AWlw1kRfjc5RkeyAHmISbbbZrrm0FfjCDbSH/npWZza0/NBMHU1pv7M0JrYK3yrgtWxmUBdMtIBW
JXLdfqxVF+zSHoittSId47maDB4/W/oGCj2QHx3fpSPBAfb3PaaWkwtoqLHIAAP/wC5fYunK91bY
377uZglP88rX3qLpG8j3cE2JWYY5NcCtfELrTbevtofQ/PtvQC197drWK8+BXzgwEiPgXEFsZ9G+
07PYKn29eQoLJaLirNzQH7oBzp0AoOzL5P3NPtyGRRQtcHKGJGZxJ9blIA+Ey74rDOFvFjGAz6hz
Faw8D2MAESswQuLGFKrrdsVQvtX6hr6gtfVEAUNt79OiY++W2Gi92rNq+VbqO8PkdSaTBMGxId6Z
GBx3YAnDPv376X+puPGt1ld6IZFBLQvAi7oY6F0A6Js0xNHzZexaYCHKYuDf+krq8tPsKe9t0cTv
VLJE8B3YJVPg8WaTdpU3tbi6kue1Gro3Mbnq3ki1T/XD483iJsyOooKj07meOL0KIYDP+AKb+n+P
32UR/2+SxLemiEFg1hnSRXm2SsY3bELhMF7Av9n5+M2qbmqP+SEY7mcPEpcbIeEw5Ma82XX/xmP6
e8yYwQSSXdvIM4nzn6JfRiBwYF29b2S2SxpOFdwVOPp3A+wRfBAnD/NUvLfk/hxUebxZ0npYXBn5
UM3kBuZISRADTV90HodtdDP0O7t5tqpgy1Fcb4F2PCO3mOVJxVAgp8NS9+9s/H+ZPVtfQ5AkAgUN
mncKpfBgGUJSDlR7tusDbHXBIfxmSvTne6e16AFP0Fxlask/73v4Zs12I0KpivBwwCCKzDZtdQOc
idg3d7Z6YFu300gU1BoF0Cy3DIKuq84zOxudtmJgDSeVtWnRszI4HRxDsQTH3AG5sm9kNksWFEQB
RKmRaENqfkYNGJ1RQPZ1j4Mi8vuKBT0e9uJej2E3cXHb6ClKZlQ636l3/WVRRZslyzpLDIhJqHdB
o7qAEW2ly5qxdqc2X5pp5wBtli6MU9YJdtI40QeMnsdxkoemn4ZduRzfaoIHhbv7WEFrGCqlDrmL
JST91LyjgfrLCG0lwQTtgqvL8/wUlzDlSXsZNYAJgN1KgYcm0767VL4V2sqV0hGI6vwUjCZMwSA8
zTAw2renbEW2IaBFYASUly0LUGLipvoAjcfOPvvwMnK/HPhKo0B5bOEXYQMyfbEhgDFrwdyHXYsr
vATSX54ervDYLhVDm0Y78QR0mJd+2XlNwbcq26YVs7GgxJ5m3AImXOfPXHnf9r34ZuHmQwNjsbiW
53bNqysQnIpbr4Hr1c5vulm58dJAxG8o5HO++e6D711feO77Xn2zXl1kK9Dd0LoST6q67a3x0HJc
Amu37/lbeW3HgLfsgeM6ddUsnvOSx291Vb13gL/MjD8kaFt5reF8iucCzgwrLJhva1TKzsVAd+6x
W4WtjgDWBT4R1duO2yvc1HgJ6KL9O9Hmspn+6d03myw1lE+kbKG4nDXLwMRjCMqkF8e20lMGTdI+
CTXU3b8vK1oVBjZa9rKtAKCSl9XdtJblcdf82Up5yxnDTXPE+7qlM5iI4ZMe3j2V/m2INrstbSMF
XTwyqK7y3WvkFlId6Lgwl178Pppb0c3FPnt1vrU8VHXLRlB881PdEZlyiNeyEJ5m+855wWYJB/G4
cBhb45eALjcnyCDM945E+b5cf6veFRpuLksISzajgFcOhCq/oygh9x3htvJdoKVBx3Qa8UcET2Dt
NWk+zvtKxHzrbBgGsV/FF+ExjcruUA6kzGoxLPum51a7y0oT1IoX3ml0C8tUH4cZqx3b1x8tNku4
mXKwYuEWiPon6x7yAFBN2zRyV3mbb30NdQiXgajD5dEKgc8IWr2pRdKtxMCNP8xDtW9qbmW8EhCl
Amj0/ERGmqeskNPV7AfhOzPzz/d7fOul101dE69AsZxKV64ah0Q02984dJb3mdIFfB9MX3t+ajSQ
2u+M2182ha24Fxo7AT4pxLIFHd2HOB6nM/z7pqd/B7y//aDNSmauZCsHrucEJZ/62aD15VMLQjp4
5yb005HU7bNf1/M7hdH/9yz5wy6xFegCtI0Au2Lvb3zo/5/ygjV5BuM3k39o/U5/IIFGMcrGvSC3
hQez9cQBGxwfI+BXX+pZx/Ba0msdHxbofMcnOUCFldXoJPBBpC1Aov73qPxlzLdiX9svKPFJ7p20
k/wrRGlwvfRD1zzve3z0+xYWk0YS0qDrDjocliyujs9hTPYhUPhWl8nbGgk5R0e5Bto55urHBGDv
zoHZhAgWKSjvofuE7GnWZ3+y8orKemeBaivL7KC7gSIMGgZvHB+C2nvMS7Ov5gxm4O9j3oNlOS0h
DJLqiXyXdfBZ5N3PfZ9zs69PpYs0iypkJPkA38uxXq7mDqzcfU+nv784kB/l7Bq8eET67yVVn1Sw
r0uGb43/lsriLhDYpFPnmvKaVf6UUcP8fadbvsnFmzGMgtyH/Q8vG/7CQi/+gAJM8M75/y9LdCtP
zN3ipiYUMP+RziaazDYBxXif9wDfahPnxVmB23D07wf2h2v7r8so9w3LVpiIgFf3poUABZ3k8Ysh
JjhTOezc/rYKKSDOc2T3rXciLio/Q7rbv3RlHu7LELYSKZX3uMyiMbLKKHB3qNc1pzWo2b6ZzjZL
NA6lQXMS+vZ9a8TH1dnmAVC3dueE2axSChDQZDxMduuaoUi9uKjvXOubfddCcFb+fZ1qjw6VHhEF
ZBAsJzu3831Q8+adsaGXVfOHnXOrkSpH3IhOsobuanb6ewgtQn23Dg37WnhL356UXD5Qvz3gsk2/
5WM8HoMa8t0DLfLFS+cYmKgTnNu/l2A92kPAhwqQSuywR9hJGZ1q/IvL1tWKT2XfR/ydt/7bIt2E
AFXPYkAjMzrqmUBdt/Fi8MqDfja7UnlGN9lLHSmG3pJFnFrVf1N5/GYBkk/3xF32/x/il/LN4JE6
itoJMHou8weYNpsTLH78466n/48ghnONHha0N1yA8rcRl+Q8FKLaNe5sK4cpej2PxhB2ioZ4vJ9A
FP8YR7l6J30Rf5yKbCuDYTxQi5Elg8lUC/B4AdT4nCHHcK8djLznfd92a3sH4cJQxI3Eb0CjSZJ3
5Ue+tmLfx90KYWouxarkyE65avKDVOVyJi3fqT3fGt/ldT6TgRh+ygNFjnr0Gxy+/Z3i7a0KpoVD
dePVNT+5sdddMq+ePY+k2msvs5XBBOged57E89vYs3eL8BE5QJrblUGyrQgGN889KaTiJ8+OAQzK
+I/+wiDdt6o28QZvjltIC+H5VK7qhlRlmTDbBO/s3H8+K6GL5/cIPzbzTMyIFnW/b/Sa2qbqgxR3
3gt0JDRq+bGng/1SjNR9+/fP+Vtj51YFk+egoK0kYgjvBF2B5dKLPlmQLfy8tKreDU2kq0v/kquH
I5nzoFXQTKJhOGO5z/pkRc8pOfTC0DFZTVM1T0PU6ZsqV36doG4cTtc4ecEe59+v+5e4sFXVFKpY
L7RDdpoMcXMSwIbrsw+Lom9tJ/e5hbOttKavwzXW/oSoADp51pGep54xc/bvX/Dn/YptxTVUca9Z
xcpO60THs2WDfhQ4yu+L+VvvvHqKQtwy+/SEe7Eug8+8uzadLXfVCWCj+fvsnFombddwPH2s14TV
tLxj3k7jXbZV1LABTmJBaNgJ927silUxfYzW+L3cLPjzjrKV1IwK/gkW3ton08YavZymal/Mausq
QRo1NBn3g34f24ptBTY9btn6QTNy6tYGUx8ocP0tGtmyawrRrb4mkC5Xcx7SU1RAg3LghQCJrnV1
/54N+Z/nKN1qbCrdIO5fZtEUx+oMqECeFbBa2vn6l9j3S9ajB78LZc98+IdEUVrwIMzwMfY5a9Kt
esYrrUF/M3DxUxG6w5L7Iqt1t8+Rh27VM3U/yz6AKc9JYHtPYYkB+abm79xv/G3YL//+y8DUXh32
K5C1J9ZU5lUB15eEOWs+7wk8dOukt0RFxXXjk1Ng1fgZXfzqrpr1e2Soywb1v2cHutXOjCZCf2TT
k5NsO/jXzl1vPoeS519xk9J5ieu9fEi8Xvqf/KIbx5OECnbXiZHGmwy9ZFQsapzIKZomuB9ALZrC
RMbtKvbSrbJmElzzSTly4q5Rp64WRxyR9uVZdCuoWZyMonpuyamyw/SJl0ocRyrcrhSdbuU0tglp
HGq8ei3D8j+/IYtGJRAF/V0TaiuoWQU3Mwgg2A1gAfDsVD+glEHp276nX+L4L4uhGKKxRQbin0BD
ro8aPYQwEan2NRvRraKGYXsnYRD5p76EFD4BxrcHV3IVOyPoVlNTLxHUD2TwT1NN8iyciwk3cvG+
+0m6ddgLhZU93MzICbZA5be2CAR8HPY2ntKtqgYYK9GMTU4gw5q76wnMpFNPlL+rc5NuVTWhUDiF
mgkf1mvDz9ay+vtalWPxzqz88z5Po01+Hnq1bEuNMFdqCBwT34vrORk9OJ0lVvXqFR3bwbxvgW3F
NQXvPQl1AXayhS1XuDtZ7mU3vuehdinV/yGkbsU1a6kI+FGef0J+Pk+3jKrwIVj5ghYsJkaZ5kNo
uoMPU2qadf+fq+5aeVu1TTXqamyN8U8lUHn3PlvlrRsKuytDpVu5zRqGY+RLtOlAdyMfmh5davWy
TPsm11ZuM5RaQllSogkoHOyhE8U3gPfWd6bWZR/+0we5/PsvIUl0HfoDVqyLnI/j935Z9Sfh6vf6
+v729E1y3ZmI9VRLerKa+wmAgU0aB+Y9WzXgw/5c3qNbrKgHox0NpS89FeBxWrgDjc0iEmgEVD0k
cF2busMswWO58hfIrlMxV+N88Zzy6mxZabB+HKDdh9UmxCn/RfXKXFLyBcUHMYUxTRdr9HjIOxPk
CUi0JVz/xBqUt2vcDGUCj91QZLHrcj/tQzifp+jeHeI06KJwADiuK1UauYouqZyVP516pRqXqqZv
lpNgIxvOsUQ2dhgmMUSJACBvgGR9MM1xYRrmVcuy+vYaiIrR3ti6b4e0UnB3+GAlQNxnUaIicCiG
FeyzigYiSEpPUXozrAWUz4Uc1wIOJl01fCjRhPriI8tzX9sBYGo8WIxFSofJm1OtVr/6zka+zmmv
x3JMNLRo5VNc9n6Z+AsJ+KnC8XdKJphfvcLdEnf+getqluR+5ZbrcFkxQYGrg131x9wQqFYqt5bd
WYSen9+w1ltpqmHqsN4J8NRUtvjrkr8Z015clBDiZ5rMVRzFoCZVtnpD/1D1Ax8uyg8xo5Z8IzR3
+T2L6gB7mlBzlXSe80iifZ/jfJ73XX09OFQC0xmif/+MVi3WXRHISxu8om+jlIROG6Q5AXkDjJEv
qQfKYZgq6ZEnKjwef9BAT10BCGnFeUEDjcwiyub8eaXcH+8spQomLagGluKaef2Qp2UjfZ4BN2T+
K9tJmYP0WhVDj1ISd99XsANN/SUeq4NDLvEgpwrsL+JWtpzXdY3GpJry3B2gbLHr0cmOfiFVEXTX
cuKQ5dC+0/dzmxfPeMMS/m5QINavLZ+X57JwbwJJ6Vvl4a4869oFK6pdqP1kmmF50q7mz9PSO3Wg
C4d51cCUbpK2Vh5k/wSKoqTWAc2GMPAeY0iTz7XDaQJFjrizaefo8kThLUXPeelQMelFMIlzXRhD
M2IFqkJQr5R9UhZLCV+ZpQnac0BscQcYdG0+cUj740PcFe4F3om6zJYlUO6LYm1eHtkUmuXYRSSi
TyrXIz3OrcrVsYKvCSZt70/mKaJSkCsGstUMemJt+2yOIh8+u8Kby4yDpeIlup97dYgjZpdzY91c
X7FAYEpi7soSPQuO5HEaIb7DWserljapixBVyk71IE3NLlZdWvKWcBhD1RPNPJz874t16KOnyXTq
uouiuPpvsSMNj02ofXXDCzSnIh0sehhh2OCnQiHxG+0C8UBapudDuOLrnqNBD3eSLwG+5zqr7mAX
3o6P48rp8CoEhiatLCw9gUa0w3JrFuq9DmG14vIAXUjBA4jOpU4ayB+aRE9t4+PtcQtyXzgQMzMx
YZ0f42gw011tXexn+Jh5dCB9Ef6XN6YeXhecePMMzndReCSxbW/DeEAtEk5J3hsMkUmQFnKuUdUq
yzbOaEvi6uB7xXgLZwBYwXgavWI3urFV/HDh+Wqb2JZd4JmyI12ycNt/FBjCIuORX3tQxcJ18mYZ
1qVOx2CeIUkgHvs2WCxxeHZ3l2jSkKA4XJR/3XEqMPKP+VpO/MyAxO1vAt4+F5V30OW4vPmyw3cx
EJFOWSTRZaaSQDQXhWYzhTQ68MHjwC+aOdDXEOvLCp8sgkP4gKuY+TYaCIEbRE7H9a4DD/tbNEeD
uylhMzu+qIGa4U7pUs1XtUfE1F92h7AkCW+MRRk4KmAw6a95rdM5dKNOA5cHL5FA0fLg+dr+5+fV
lA0eKh/4/herLHcwdR5nc+ncKaQtuO0OvUzB2ny9WAolamBdWtjqZ+FPCFBoyYMLcCS+5NBjHdkM
BoSBP3tWjiOOkFEbp74eynSpRpvgNCYeUabwMjPB5nSOg+Hb4oTB3dj0YoEvo0mIxXyPDvUuhVrB
ZBIuLWldTEgHI08cMGUKiaHgBY7ZOpQ3qvDGKR1s4D2AUgq71D5aMaxTAwpM0vu8wC0zLIUSWNoO
Z0umVAKIiy3AykNoB5aB2/YZO1hxPduGpj4UeDKRMr5bZ+NkgvZIkgm4t4xQJHkfp6F4o5zkb+g8
p49BHYCwPnpt0vjYboqJIqL7RZly3S9PXe/6VzT4Dzetov6Xui36Vxa2eWrLck19HjZP1mr8wNqL
z4zMX8wcPg2gjiY6tDrlQRFkuDWkCSYlva7hlQZb3jmE4Fypz4A5hQ9kbL56ukTJdtHo9lPT9DRr
GAIHsddnRY57u67NcTnl4nM1ohQqalgQMZY/Nqp+ZHU1p5Hk7uQ17rkr16/C+vQwgwpwMtAiJl7l
+utAeZjhrS5/eC4XSWXkowr4m3XBA0wLbuI4cEc7m4d1nWOXrKNffsfFKV0PYqjizyrmElUi3Dmu
43gQuovOdQ/QsmpxX8O6rk7XadU/sLIDkq6V/d40K/Q0fqSvkZzYQ13YW3+JsFmhpfGVAxj7NR/a
K0bnh1rbOSW1z++DqT51fH2sWMiusFH4t2FQrMdRUJv4QzQ9DfMyvtqqWhLluSjFGhvucoZxKpB9
JKas8mMT4CTjF0OYItkoXnK9LE8GtjfXoYfpW6KfIOvypk58ie6QcbTLybX06yoDDNpUJCKu+6Rh
+rg0uDVmEOKdWMuWe+LFDFbneS8T2PO5VFJCv+L6ffhWDOwb9BUshXlVf/Lb8AXeh+rcEw/gNYDp
zwXoqQkL+XoOlratkpCjwwALDcPj6GtRxmhORXseJl1fPoS5WsIkiiP5WklsaC7oXVK0xsYHzJFD
JBubFbqg984v1Bvv+u5uDTyajdo/8lB295wimXSuvhZI1FISVO3BD5QPCweNFImO/KWH6c3ZmmJO
6k5f4WQsbvNpui8L71NVUH7G4jkQKcLDMrky0TlZkxntl2nVFdfW5Z9yWY0pA6Y9rcjcJzUYhbil
UOX15PuI3AP7ws3wxoC0S1vYENbJRObugDsD9wa2g86ayCtlMkxlfw4rRFpvifx7CFPCB0YKjo1i
nV5WON9mY9H06KNmceJKadt0XYZJpQul/Y8SPkxl5g99U6ZTHRYZmhJN4iAbQ2wx4qvkcyRPM27M
ajh1ScZPYvBcl1ri1WdqozFdinxOGBEimZEWpHQdv+Is6Tg8x0gUJA3gNDWssGhk0eE73wjVc5Pp
ajBrGo+hSqlFSCQzkdcDevfne+BDygQmhUHmAxKaDRc/R8hXKOAB7LrMSXGamtymhSm/4n6+SsBA
k5C8hSSbw4F96qBzScsF7ej4IzRczy3L6YAWLM6Psa26G6GH+3GJP5drfd9pfT2gM/4cxKVTz2BP
xLfIB3nzaJRg2OSiyX0BgnlaUn9mesBqaWEUOU6PrawWlZG8w+YgWBtDvh0pctAoqZW349rHR+Ms
uauVEUWCPvYgStk08ybhnolx0ogZ8gu0FyIZdpDEWwzFbQ73hS/SziTtkPk/iThSCZt879as0aEo
wxskQN2dx3RfJHzsp0PhR18G2V83tUMDZI0krULu94D+JH7ovOXU9lo/AP306hh8TONWx0k/rmGX
AAMRpaNf4fBiSp6GIuwxNUSPLMn3r2MZduS8cu2FSTf7zTVOJ1TDWlMsP0vA505zrk2XVXaRB7RU
d4lHzcKOY8VKJK9gPKRRJKtjyXmbDhW/73CFlniyqJOQdtXRhl34THEpCOsDMEc7CDCSOuf4v3DS
TerFYOx06/yroiz7LMcOOqS+qNazpZinEDAyAUd+bX7UrLQ0LYlsnvJVoUIicAZL2jHWcZbPAAtd
WRFWH9ZqHg7xMOdZbaB56payeW24Hm7bKRpgLFBJdP6tbWbI2B9trZAEwVX4SFC0+2xo258RNcwh
7ltzqLBfH7xiLp8qEpNHgpwCqeLimdQLw/iqnBv9GaxxNN+AnQvqad2WVwN39gPOaOMdJwT7YrRG
xgGCaljKqxFDPJYR/zha1/2YHPS9XdXQM61Y7Se5acOrEon4LcTGLC3nzn/q9VSdWEVgmD1g4hN4
M6KlpUXLcz8LkhDo9mxSmrb5zyc40sbr+EnMsciUVS1qOqa+hpejAsXCyOc6hwwUbv9N4R+GkHhB
EqhKfe/l1HzENaS+tdOI7Djs+2samgZTTBYuiSPiXcUrK7JJzd41y526MqQJD6jQRtUHO3WDOlQm
DEJE7HCGLxikNvnCZZFBx5w/T0I1UYJl6V7jpQAQlkekuYM0pfw85c7/IpjE2BW2Ns+M9QQHac96
SP4DgltSWr8ExthsjC/Zda/rYE1C44IrX/bBTTfK9quQuOjHOQd5E06V0SGPwevsNfqVPCixbtvF
CHfO+8Ek1Cjt7mYGNW0C3KSXusiNVVo4b8XupHSO805AQtwB5Dg/sTnG+WXqx+t5MdE9qgHk7dI+
ncAkqcNkltWEFnQrr8eZNCKxJrDP2HSiNg2CHpaL0FTKMDExOAV6cs1pBiniCiEu+qiKsHohNZ3Q
+Ofd5T1MeRPLV9DoZ4IImLdTmFV9jIjJu9kcsRVPbarK4d6Dj2KGJDz+AQpH1xwwK3t1X1mGXuiL
v3k6dSgYwLQ2xJZL43vMk29APExAyccf2mXAvF3UfBDBEDeJWlpEuCJc1ScYz9ysGmZP0jUvA0MR
IZlH3zfgh6qWHQiv6CMJWTu+jrUw8xH8Yw57+4qglbxZ02kq/Q9zrRGJA9qVQ1ZNvoBv+eTo1za2
y5fJk2OVLE0TewhsOXx5plLiZJJ78lMhygVlEObBl3dspXeMYNy/Jv0q+vuC9sWQTRHHaRD1EOEn
oYSIPRlRADryxQMXHpZ07XPerX0WqhwNxAKSg5uF1khjKBP/NUhE0rbOzaFAZLmvRlrh+/QMjhw5
keE54vlynQM48DzidulQMD7eCFs8Q4EU3bQFCkYVYkICO/lqBWwWhRyw77qsQVPHFQ+nCkNUUnnW
TSVP2EfU3bhqlwV0MVnPJT8qXwfwbve5TPLJGw5OW3Pf4ZIpRZJcPduAtkeL/05RflHZBOu2y2Zo
UWXwqf6KMun4FQaE9hR0Wmasn/RhQcBMWevkFWpsON4tqKOi9AKD0Ha5MGWFfVQgQ2VhEVQfy7zt
qgRWukWbFn77PKLrLmHjuDYJZL7BEZYu67GrEJFH0rfZQAJ20NB1X43DQBOHiPIgoqFI4CSKGd7X
k0qgnGNVRhBks57m5CrnVvyEFYc4I1GKr6oWB0c88JFXeCX0PNkMGaA4kKF8xrmVHm01hI9BGD2E
ppUv3mq+DFzh/qWuMqGDHjDJOv8EZwp1BW5k7ZJ6hqFWoiB1R9rHyxS2zDjscJ9EN4VjKlUhXDIa
OiEKTtC5onJn7kCD0wkN1Zi6AV2Fc1UuoMoM1bdRkCbt0Ud241FHj5XH82Og4ADdubx9lb1CQj2j
07f0pMhWUgwHCAH7R6N78aHFHvwZljTAgHZsOncUhYp1ys+hLcp7ZQsNZg1AjnM9flo58RMOpRli
OK+vS4DtX9quPBgkn5dsrErWsg8OxODE7nCXgOhfZTg2CRy2yse6DW0Km73iMBfkvyCQwckZTJGS
dmf1f9R92XLcSJbsr7TVe9TEimVsqs0ulszkTooUtbzAJIrCEkAACOzx9ddTVT0tZU+1pvLpXrM2
WasoYgnEco4fP+4rDyMuEIIxV88pqLhfHYjKnwIkFZeehNKG1LqOOkVNimqCvWPW31darbH1mw9b
T+ajFmu/g8CPiOtWlRGZtiWtKzEn2YjXopXY9kDm2YUOt/sNIdfeDgU2XdFe+VK+bM0y7dsyuKP+
gjfIu/upVLe+RKK4qBmwkUc+5KGiexlWQFVhGXw7914DYAQQd6Rtvs8Ihyh3MEGfG54WT4sRt0wc
AyhVsRhM/yYFS+m9R0qElIH+KOZgjNnofy6rdk44zMRvJdULVskwRNXgpvc1rEVTf4Mie6l5vGyt
ihcoku83Y3Sct2BAF2sA1qlw9Q3iE3xTHA4wone0SQEDIOpqFXIJWATj44wEzWA032XbGsSNhQ59
hw6HIy7Korax/F1FaH9Jl6BMRo+bCPHDBs5K9cH2OZCmVat0MPKumzXC0so8sbV7F7Z+i4ihr+I5
5zU4gbnZzba2qdHZx5pqiIx6Mp3hPH2bc8j6kJk9WLQoP2TSm9JinhHBFbqKTA1JD2GDHcnXMIEh
fXAo+5pFBas+VFmndr63rCJWYUbeefgIgKrn4glE84sJnzsKCSRBMeW9HZMZ9oOubeKBl/0OnSxv
ApS9hypvIlfMm8EZXgeXE/Q17mmow7g2FFuSmqGIvhZtfzHAP/6qD3uVFipHetRaGK8uA8qGGeND
rHQ/XVdET13kwQ3wPaKdj4hZ9eUgqu22ExOJPbJtV1A/L+5Z3w84/0aHlwNS3NqILErcAmTVN1Mu
3tklqO9GkfvrESs26/sefIB44SbDg2txy+2yRDOYMBGYHvPHtSqhh+1XPYZqhLT3sgCsHppqEZdN
FuJcniFeSgB5Ff69ytGPtl/hPwVXlXGqKqDg2fwgCje0u7XSA/+Sl87GpA0EvzRqmXhcZcD2oowj
1om8koXtbbOUS3EtycAjZH9Ngi9rsQRx5uqPx47V4mIUPgTp0NRi2ONMw+rzlpnZfyfDY3gRLbUK
blvDtout8vMZYQoOwI9jU8/8Ejj67MeQKD8uYJA+dwTKWy5a1smXiGVb2iWSzUhHj3Dcs9dOvk1w
fkkw8BRR1wWjtnrMfL82bwSMo9fdmudddg+5uW4/kQo5shg0Us2pmXtxUzplL7MAIqxYCOqe0olO
UYhSUfGwlg3ahVuM5k0vpZ32G2ejTYbetvklLd3YPRo64Zyt9TbZ/SAkrSK98jX7MGSS2RQQKOor
9di/BdGFI6M5RlnRWjGocvSIBNoHOnAFxwPo9N/B9BGW3RFqOsvO9wG2fhlGaIRerSUZXJJv0MiL
CuKm+SvTDocw1oi37IKytG+HMMwPU1a3b7RoXXsV+EN1l+NUwsLwVNFfjMSWT1ObI/mX4Safgqbx
Hi1fWrfP52N0kZc+aOBYjcBEe69foKGGNiSJjG4N5X3jjeyuOrYp7ayXtYDfx7Xd4N8L3d0Lv5CV
vsHZ3esD78B4v2h4yQ6YXzi9zAwmUlU2810NvOClZWN1DZuCDhWtmkHIGGqeQQA5r02jSQ75UhFN
nuEVugHrqkqaVmXmILBbACSFduwBt1WPCzIZcTHB513siee191wNsJZrp2yD8c2R5Y4dKuu/wBl+
fKpaO72xa8PXJO/whVDjt/bLqCZKEqTdnNxDotM/NJr5wIhaqR6tzE31dTEt/NAQOqLnOoND6hBl
GPo6zvxFQORsRQ2ir5p8QaTWZe/LqTXFjYZenExCW/ZYJgWx5soQXV2Gfa+va/hC0xQdt90UQTEi
8+59b5jjmo6duO2ItGOyFSbs4o4UXwSKHjoWLKu6FAqexZtQeQLuKb3eDkhkOYsmxQH4TDZEv1WN
wy1CrUZ/zRlHVaQIuyUBru2WJFv0+nXarP8IUwS+7SoU4y4VK2rytWHAj9MiHCxMU8qq3ENzxV5q
ZLn9kcgUPFODWuP1Vo7bEndiZeNLu5Uez6OgqhZ7SybXkgvPeVQ8aOVUkS4G7rm7pun4JfZqf77s
cnjSRiFbrIk3eFerePWEf4+PoTRqLbRHIFIHcOaAqVZgk6ZSb9CjbDU2uoIBYWBOAl7jY3uYvH42
sUYsBmJSv2RldTXKzKNfKDBlb9duUx4cfbiHJXxRKHroKxRPevFACBCgpBh5Xd+b2qFEuOLs2XvG
G7fjexQ75YwP219JsXdWVgsTe1C+fAaldHuHnqLmJpiXYDc1bn4LQgIA7AGH99Xmq6GNIetfLhEx
mUFbuJz5Z4OQ8U2HWtlTN09NeFGX3Yz0nlGfvrHKDjdkU12TYM0Wr/gG7v1SBco/KI8QOD+b1cSc
aHk3rdX2UK+osxcNssuINBVSCd4IUV5AFRdYE7D9okGECsAmaVjlP4dsmO4Q/It7lIUyHRVlNVXw
Bp/D/p3o1jKIbehMFnuAcI/BRj4Pr4ytM4GWbglJrHDk4UNRTW7vIzOASGMB/fKmXvStFyoUEJjr
d3RRm8CuuQaA9gvGuphWqiYXI/NZibJtP3ANiKXT5J3xZo5v18IeHTpuU5Bdo5rcTPebZT5Qezd5
9KVUbfkxBOB7PWazT+IQZljyqjN8BbsfuHUVr4CQUFKEZOoz8rjBpltdqaeReMPFhgx42/teFT6L
dkFaCy/F7mLLXdO8VrDp9qPB2GOxF1WBA12pQ461OY1AOFD5U9kLG2WM0CJ1XgY3q25GZT6al2x4
hN2m+xTizyxyuZoEBHNn92XTBTX7ccSsTWeEqW86oBDI1XRpo41ohT/V2rPLHHsYtoAtACTWYZ+u
0kZlNY3rautFBNJgWx7MrLbHZcnDz02lEb4bvoyPiEOLR5bVGIhsWg0MClCIfWnAGikjjeNgQD2e
BmEKV2Bkd0qi5FLnWXuRLfD4iWS9tffI6N2VVc6/WmoB71q0ymrFk7oXmYvbrmav0EZX+Y4vXaHR
3bfVJlYgkn8pGjO+8Lbj/bG8bqYLBzT1tTdZlaWsASS9GxgyWCDNDc7edtAUR61c2Zva9ACumd/Z
LkE9vdWxCT1sF40gOJocKvYZkOoynKOcZOE7AHN5fgV94gpzYGtJfgCfrgfvs1wYEvs+r79OXtV/
1q3DEYBq4Ppl7lGyjBXtlgdebktwjcMT1Qw2NqgGipIJxLHjckFIo27s0hbTpbWsknFBGrRjD+OG
2hGrvOpthwodx4wG83EPy2/m0pbWwxcF5POFNL5orsJsHrNkGwrgxqQ02MMBsObFnoqV53FYo6gd
Y80ymeQG5TCEka5829Sy+TSauaOXrsl0sMvqoP2CSv3sR24K61jogH85ph9hDAp+M8ddmy13dBwz
HQ8KThExCunY62k2PnsN+Be7vg6mZp9NBMeyVFkHwRLnAQQmKHYj2vLhLZHkdGl0amEMK9LVAABL
EZ03H1aUmSPsLhJV7aHpdoHSC3baajW32ITJFV0IKrrBvH4Gbhy2MZOTAzBJs+4RElWYMf1ACYZ0
mT26twwS5fGiiJ8DjKuH4KmEFZG6wCYrVMQ8MoKNzcrqrb9M9NkSMtUvfg8mBxoSnBsAW+jMJG4d
YAYzNV1w44Z8XhLWZ+OtKsL5swN24OKtNBvbtXZBhmjWekSBeFHBc+bQ+B1DU56R63WiK9Jf4Ei7
0Uzb1WLxq3fArgDbQ8a+Cg6mqltzrfH4G3bFCitiqI7y9gHJSgQ0BjMDefm6oj1xIVA6mhFnGuTZ
sC18rQKCJKwf5NpEZA2Z2pkgNF+mTAEOoPC8k4l0zfyE4vEidrTQ87w7eu3lCXH+BIaMMN3zivjJ
7TNYWLzkMzVTpL3Q8nQeEbzFMK429UPNygF1CV0C+SMVQAlMa22AydQ9yL34FDeDZuV1JxvQ3Kn2
si0aGNrMLgbXDSPKIz3idjcvok+DwtTPWB+UPs3BxluMU2CDZEX6zWPFeQtCCdKMd4FxLDyMC4Wp
ZBkgookyyPTbN+vm5IhoVC/dV9Y1W7jDLex7bG5QUSyqGjWrvuklaBl+vvgp8YK2ieAaVPpg8KhK
7hgq0FMM/KJ9GcTC13TATJgjYLnopKQLKlmpzEevTQriYVhH39UI2n23veQsF+qm7pG0If3sRneE
prx1uvUBu1+FBlWweBVcjykUWX22p1vW3S3wankbZMXRG2wc5QeN9HSA2DX4XElfd6pNJmQh9B2c
a8fhgbXb4l8V/SJhUwKQVqodGfMNubfpZfMW5XGD/9J5QfOF+EVLb1EFCJbdRuBL0SIiRf9UBFwA
BxNcFk3wrtQII8A4gVH6Zb3hdEkg6CGR6Afge8RejoPmtkEhnKAeUpIxVqAB5jdbRbBxipr0j7I2
8kPL1+kjiKDLIdRt4eP1XAsuAefNfLGwRtbxtjX+sTC3BfylqJpZ4IQfEdE5RHsYob0oNbMuGqkL
mtQ4zYME5+SxHlH399BQ6p9KU6DkTQTvby0p8dBeWxYFMOF5eu5JDjW6frXPm8dFmaD11bqLIG+6
92vuyzbO6Vq4GB8cWylEO70VIXrDlziENGGd0HnKEe4taKR/8JlPu7tSmWA+bNjBw5SMZctinADd
TWCqIIg8rfIvwGKWLPYRkgMAqGw/HPvK5ZDwae3G68lU5V3lfEWixXIkvwu22wRbFFSQce5jPisk
i2NUeQCMQecL3yxgp+t46nxaxmWNToeoXR3gq1YgVr0MTUUBTG9z01/yYUI6iNQT227gurWOgCHB
vrjtMLUbRiT6E+uhvpHzVm/7HP7p5j28JGDriuohDhUffKQtAhLLTBoE2Uz3/tbNdeJkzdjtjLFA
u3bGqzCiQT/Ob6cJHkQmKkN4V+LYqLzivl10Di5ePo5PcJ5kD10g9L0OiuUThgphsULbwHQRTFuh
ESl03ieQCAVoCp4at71rhs5LUQsNITmxiey1tt5G42UtChUDNPA/sjDfUB7VUNaOjCbuepBzf72p
CuUTb5rLtOWaf7S83h4p1IHNM4NOeXkYwgyXBMbo28NCITf5NZgq2E+sGT5bOtDJeFc5NWy9C0pq
v07Kbi+BbucMDKdjnk6wF+S7qeV8Bd2O6joZfcGTjDa5SQnM574GTKLu7Q2yIxCXC+kHUAcdnrGp
PEhdTtkEZd+plYetyqDl4Pl6Hwj11awLuo5nj9AO0n0Eh54Y4E8WibWGsI0G16O7z8YhqG44lreX
1iHP36F/ue2fgikDgm4g4KMSTaW4QgTW0zegyiDKjbJNFV+XrGtvc5+HMnE2xzlnXP2OzlK0cbGt
DUmNLbZHH9yBGS+RIzvJ87ZqUgnZpDzhwik/7rzSYUfoRQGTEThQ2WgxHiBPhnOqiBjqowqQtNdm
F+NI9AeKouUaTUOvGeCrZYJl3Fj1a2oLiqLOgtV4VVIarmk1BuLGK/r6ne04gno6oEzPqZ85EP42
VIUWh17kWCFlecyqYRMXFRmKDNWdPssOILo4RG0+4yhD56hJvqC/ogWOHGI6x9I6JS51e3wLpPn1
m2Yl3kMfamCOSuD70KxKYKxRosI+zMFFV4E0BhfIsccwAF1NIb45LDjDhW+Bcq1CHzSZ9A1CrnHZ
zUGbBXjIkL0ImFs8dbbNgF+sxALYowPZ4dwpza4OZQ3CQocGohR16uBdMecWZXrf7xGKwfe7R0FU
1R9JR6fnujtCSqB9N+ZgCmeKvc47QJPVEJR2F7LZ2l0xEb9MBGoJOXgrosbBN3r2Cf0H4JYW1WCP
4440/6kOiv5xmyB8+pDBZETA5hJCC1El0XUXFaCTmMQL+/IVcdsInQ7RY/hHVSBcD7wCqTYQQ76l
2COA6heBroAID0R+ROQqUcbKSgUb3KBmzxnCrhLwIRthUeE6Xu/c6K+3BuKcFVwf+PBpAR/yXTYJ
1gDfEGMiIUok437u5RRDBl6PiS4NYpRtbScUv5BCYidamHjrkxGgca676eYop1jtkSvlA6QhUW/e
oTLn2svC2GlNUOORKD7WnaQHhtixStRGRAfuWd1/LabCfwP56HkAFSEYwMQzDpclwmLwHa+LMFZZ
JS/IsHj9Vag3Lw5z9EylY98ChVvQcN0kQ5DzV6Lr9dENxQA+k2WtSyawT19rOTdt3HsKCjlCFQDQ
JrdmEDMLyTSABOsGQCmsLu8KEImPQ+/VL5ro4WPW+VhIdFYgX8Ei7QokN1OnQ+CtX8vBDjMirw4G
bcOWtTc6qwWPydQTloTZVMAGhvttn+YzaRGoIWjxdgC41mFXzmFtkOQ7v9svdO1XlFeFhVeNbY1/
mwVDVl4X5YhdiZtGrSgbyi5HjVo3GgJXi3vTwhaxvJ0C03EUkiRfd1RX4YgT+hhqN2rKZTzC8Kt9
bsAeXX/SLvtnnPKT1qhsgjI2h+4PmiG6FRE2OOufZWCG1/M6BU56LTbi1nWlqFKMzDVHe8b5ullb
8ZPOq2/d5v8D3/5UCREd8xBf2kq69zIErBckxyrdjyGoABFkMIo+aYREXIoUePuMZLp7gXy8tEnZ
QMBqVyDFalKc78a/WBXxzms2O9VPRBWxbH2wbrGJgBZdFvWWsCr7SffCn/SueCedkQj+uQ4UEJPe
yOZ91Sz95xWQuYvk2Hfwx2M94KazPt2pXflRe1+bULg9W9b8aiM11p20/PG8q6sfOyUYFQssf63b
8w1NmErM9ILStkzOu/pJH0ZoSppzqBzut6qjKR2Z2VXsTB8Zfup6XtuwpUGNZ29Z2MAC2pM+j5yq
ip+0+P/JmjyVTSRHOR4LocQ9CvafaT1HU28ezhuYk+WOPEO00M5yeyzFD1UYplAdbM+cMCdrveun
CdTYYwFQezU0nDhL8RrtWUoc/FQwcQWrQnW0cnsoxVRXbd7bXe9k+XzWuJwqJmrX1SUCjG3fD7b8
4nW2vrOiLbbfh+Y/Xtb/zF/b+9+3pOHv/4W/v7TdZkvwdk7++ventsH//uv4O//9b378jb/vX9vb
T83rcPqPfvgdXPeP+yafxk8//AX1bSDkD9Or3d68DlM9frs+nvD4L/+3P/zb67erPG3d62+/vCAE
GI9Xw+ZlfvnjRxdffvsFCNt3I3y8/h8/PL7Ab7/cNZ/+9Z+/fhrG335R4a9gmHDuS+aFIWfH5tPl
9dtP+C9/M2g3KH77hXu/gjOHBnYGA0fwjANM2KGdjj9i3q+eohI1HmQunjzKIP7jNX/4EP/8MH8z
U3PflmYcfvvl27b8zyPEF+jPCNGOADpDePRMOlWVKke/rBog4wkjgcijEOxDjfpvSUUSrhu7n0tH
xot5DmZQBQ0qjOAEItw/km0Ck5DOig5Ijui+wrIc+BclXXZbcSQxETBoH38WgwW+ODFwl0H3VS/B
gPkWkREJcNIYVpgrhVgAFWgWqkeCGtYzGgeReZUQJoZktuUGmBCqLFPk0Z4+IOAv3hvn1BQFxzgR
/POAgrjuENOAjd9xfWDMqvqqci046isi1A9NEzKbcES6MtKh329R2UNKAX1YxKtTOG210w7uYepS
FYAZ9k2vJOr8U+fcpRWW8VhusL9Jw841EhteXerdAHkT8RS2er5aR134kcxFhf+/VvBbLPMt3CK0
5BwRwmFyB9e0aBYBFagnlz7MVjUYTIV4nBleMm437TIAuz8TlvumFfPDp/UUpyHKwIKCLhuetknW
GbjbyJVlsmRhZw7zRFQPllDTLAcvq70H4HggNirSJHCu9W8p+McecKbS80D78wOQWIW5/24V/DH9
fphuPzQI+iJgHijSSqJKAS88+J2cHH9IjoBxh0HSTKisgyG4JqCPBYeqWMdL3mfBT3opf4wXvt0v
DKUvcVP0kPNTvbclo3PNXY/7rYPbTaMtP2RBOybN2A4vjFf2J/pmx+f/fsgDoDEMpYGAKqxtcapD
NnUodiPzDZIaLWlIpfPlUqJLIoZRWf2TV/vxlDy+Gm6FbYRDP1hiME+OtKENIRUKGneCummQGrK2
L+XSoYr377/Yv9wG20+oJP7kfiDCU82XEszCyqFinSDcD9IcGfCuyN3PjO84P7mP5PADBEQRCsgL
421O5RA1yMzQDVoQ62fZMIeph9B0TVi+iO1yhlJq/3biNVUfakkYRHJ9Xn5F6ZiDCQomRoDKF5zi
JZjzIJFgFyr0ut6tS12wEpUZmX2oZI6umpy3GnT0ykNfQLTxZsmiaqG5OWg0Cr2GFVhwN2EuyHyY
Vue9kwsZt9SNEyaQxiZp88hIxYfIAPFHNwUq2yJeAvRXfCiY7MkSF6EDRQqiyegCilqwcdGsQ0T9
uAiCPWKcrUaFHtWNcA+lt0w+GNKjqwWFR48CPoH1UJOg1T63Vx4SWOB5ikwEBq/DjA1YxVmjfPDL
aFOo7VJnZFVxrj2/PhCkv/kObZMt6gyoBza3SDsMA4NoqgzS4EH72dXUrg1mYtOgNp4jf652s192
0A/15mXLrqGU5ZWpQpd2fZsttPPeeg2ocDHYxZX6bPWAZLHnQ9fvj8woc0Vbk71vuEUfTOjacnoP
Omvw4qBu9KC0LkEiGXpWjvcOiBmo8CFAyQex9dP8REO/qw5BqdvyBuSKbgb4aRqwDEFM9co+QeFc
sJ0c4Nh2AGYNqA2U60o/5+Umqzc9R8ifA+cBK85NQFavAEtO22cFEuaxcBf04d08AdFP+ga9Ajvc
MWjBFOnKIHGlVJ83Xdc3YIwCpAbKDGEDC55K9yXLa13NIALmwXRQZAsFuH5s8NAI3KDg8pZb6aH7
q6GjO7ARZxR6D3t/3kvgJ+Nb8EhbsK5B6Vuf66oEQAfLh3XdL2DZwMorIBtYGb2Dz2A0Z32dvZez
L7xLWMrbMfJIzsxHfIsC9obFuMBpKUEfysw/QZwSqMS+Y2vTvwDt4ODg4nusKP4FYbnE0IQNSYR7
g3pP17YEiFfSLt4GnJD47DMaiWGFRsajI5Co0GXUQ5+qQaW7ubQhPIrzYsv8XRDCvh0FmgU7Fd58
RPuhNRlgI0KEn454+iq2aKwzux5Udn7ogKqjVxAzM3GTXlByGkP0PtGlBVWyHvIsS0s9gdZSLVsH
++nFZuNlMEp4oaKA4MJUUoJivpcF29tgy/JramQdpCtYsy5CVXYM0zEYmBepBWL5rvI7mcCedAgT
khlpY8gD8iJpuFj1fjUbKQEGd9samaLYgMN3gubXAtTmfEcDNm+HgnfqqhpLbvZG9+FHJKp5tytg
oIy6Evpyux1osb53ATZCMUb+sWJ+yQHaeQDOCBiNgR+YGw7SaX43j5NVTwVyaHJoxURnFMOpuR1m
BfzD+F2rE9tk+ZMEq1DGeU9wxAQ4bRods6kSjbtBFyTIQsngQjR+Ahz18Inx5LWP+0xgmqOF05lb
yBehFtGsFoqfhxWnB/Yh6XIr9zkMdXjeX/aoPPAGnSimrvNdDcXzISG+6xq5L0GLh/D8vz8Ivgnn
fXe2SQGOkC+UUgEOHE+cah9hI0HtVWdLUqzVhDgwgGWpvIVMRa9T1AlCFOYasrgLDuCv3FOSow9L
BG14DYb4PF73WkF7ojcrRffT6G3hbVHBO/ftv3/KkwNYcu/IzMXhyHAuUuGfJGPGZHlR2qpIigUs
yXClTQIcHG1ejpGfHMDf1PK+H5DjvYSPY/F43CMUPzmBEVNCrVuhQkztbFB9OiI9wQI6EG/V86bC
8k2HrmX8N54DCCM0BUEPUJ4uup/gQCdRzvGlGeXHVCLwkBacGpuHPR3ECPJCAoda3zvgwMk/S+yK
a1Rm1A+vAwui50+mw+l5DQgXSQN41wjovICfKp6hoMAkkfJYY162ZDTYY+sVfPF//zn/9S4IFVH5
Q8uGr5CpIEP6XlhiXkVZgC+yJSiTS3jO5dV+Dqn7azHOcWbzwMfIIfJAZHqq2wsFHUrrptwSU4z0
wQ6wf1vI4L/8+3f5UbnQl4Lj4kjYUJ3E5MT9fnwXMfBl7esaDRh97acq7GWsQBTZhW2IcyLIVxRw
wT//dtO/lHnflC8WehBfx9O8+odU/K57NY+jfX0dbz51p//y/8EMHNP9u/H/lwz88RMS3r9dTy/l
p+/z9m+/9XsiTjz6a4BZBVUI6ksfvDDxj0yceOxXLAwWYsYhJEWyj7X9R2rO5K8McTXq/Vj+gRce
98l/pObiVx/Bvx8iMfd4gC/9V1Lzbyra/9xf8GBc4BoS5l0BBfBzusTsptA0kA11UqIbzoPrcYjS
P+l2gPXBc1zVCxzE+selCOFVzOyi0OQy1Hu9tVel8tHOVir0B/qjvz0YpEAygrWH+wQuRXE9Lou5
BpuwQpW17fsRzd4FKG2rvRYNKKjoiA4/maws78GEdW9IWbI4B8uqvxk2lG0gqYOWykkP0Ijvh+Ij
aza6awho3emI+PEZDWkPpaZgVdI6aw7rmCd/fVL//zZdj6fHf/wDqPmX2fp/bH6EncwPc/X4K39M
VSV+Pe7xOGiQOXk0PGqi/w4aEV/8ejySMRMxW3xItPwTRSKc/YrTCT2WDBgScJCjhukfc5Uo9StV
PjxRfF8d8zrYsf/j8f4XONKPGzVuhCQb9z51i5H91GYtWJJpXk/vXLh9zqbn7wbif4AM/uTKp8Bn
rY5NvxOuzDw/qlD4cTb4S/v+fz/0KepZQpoV0aHQ6Rb691SQ+5qhQHveY59UKrrJR+OARj2OLsLd
tIqvcbbV3u8r4Ac89Xsc5c8G5RgJfCe0lDHmg9YSaPScYxtA+lfav3Ti/nNMjoHVd1duK1qt0GbT
KUQZ5ksHrn0Cpn34eN6oHN/nu6vzzLrFQB847RYLfExWLvGIfHfexbGNf39xfyv8BbkZotBGe4fc
jJ8Wij7N8y6O1fX9xV0wlLL3aZ2KAeBZ7q5Le44XEtbOKYKD4e06QDsaqeLAb6EUPL0INJesv4cA
f3munMQbPvxyFq9G1g77zfWqrSZ2gyj0JwW5P5mIpyYtavTlhANKp2g0OKbjXq7OW0ASW9b3A555
Xrb6Fa/RMwZookPviCTNOUYkGHJ5sjrLedCDbH2dlh1MlvicH1S3niMrf7z4yeIEFtd2YBHWqd02
SPfZJr8YKh7+JNj/sxE/WaCylnpt56FO1Xvw+IC6nzW/T61ZskDxraxw2QUN6ZFlaCKTjp23eOTJ
yjSocfS+wSyBdtne5gtIwfN67pOfrMxZsxE9j7ZOZ4jmIvkoM2BxU3/mcOMs/n4agvSZuXzBThuE
9T4EIyb2gNWcOegnSxPEebfkg4OfZl42iVQeOoD88RxhVszDU3cWj09ooWhx9a66HqantjtDhfd4
3ZOVKbk0lSNbnZYQH2gy6CtZ0/3E2+tPZvcpUO8JBz6sk2ARS3HR6qb5VLRKfDxrjv9LfucBsFwX
4F+V5+mP1qODjtCLY3bnXf5kZbqGln0JX4Y0G8qdW458O0bW/XkXPzk5a7TbMHQnQIutrltUa4w+
zN7on3dGiJMFCn4/RTNekyXWdhGVC/Sgvpz33Cer0/N5X4H3U6Vghw6RmuQXAeO58659sjbN6CBF
BzOcNOgoKjvdRzSonuM+dpzkJ0uTZcoHWaCvUrD8IKZih0PjN+cYFOLiPPxxUxlnf9ysxYMDNL1s
wO5G85x+OGtQ+MnqnMFTR68XHrzCZalAt23T3J936ZNT04CSGAYQtkstssljs+kltes5fh3HMTk5
NXW9Feifw8WbAnpLKrHyzKc+WZbrIAfb4DxDJxMKMxybt+dX7Lwp+K2c9V1AO6DVcaMeuh4YvOTj
oaAy9cLt7XnjfbIq6wycXD01VeqBLlyDDBpu6oPfLm13XvTGTxanD/m5rhhr6FG4MQ7Iu8KK8/bC
U1OgzScQxhG4cku2yzHvoLA5uKfzhuVkaXYKPXOz74oU/K/PaIG5zlTXn7cRnloCtdSf1rUQRTqL
1XtT0fUturf4GdQ4TPFTR6AMLUylCKcS6pnFjSEjkgi6/Mz7909OTnayOPn/Ze9MmivFtbX9V27c
OSdoBBJT2JvduLfTmXZOiGwREo0EQjS//r47635x0mTVcVzG37QqjbFQu7TW8xQoypl1xfduyaZd
0DSvOBDxbd187QHKlcRJCmm6e1ClkJ3v9Ch2AfRh0/f0VgO0cRDnKFE6A5DEa8zVnnN32+bt11XG
b6MTie1CgC3G0eATSzpwKnHc9NqNn3M1PE03FriWRV+Zii9YK2SSAyG5scFXIxPXOMCj15evWfkX
qpz52BcxO25r8NW6CZlh7cMYyffUhIkID0jT2fjaq6GJCmlsaZH9v4cQAHwId0TqtdwirsDwWat/
PASfDLdo75ppZJTXYEgWsTNu6ytrzY8Ac0rMjs8Bu7WoCBgLkaKG127bvq21PCBaDHZieHrrjreV
HH+g4ina1ujr1AyAInKLKga+7xxEd2NC9kj+3uKwvjT6anCSgo1Wc7BXIw0JOvNcQFJwPbptCK1t
PH5XDIU749WZgzI9dR+pl01d/I+YOQpETIGK6n0AkDXun2P7gJpytvHpq9FZtCi7l7rFCqSBoO6O
FW7Zt733amh2cx6POsaTa+dX0v7XCZkbG5+9GpyUujMq4zDs5dh5Oz6HTTpM9Yak3Qh3FqstrdIs
qNq2Rwcf4ksangVKjfmb3hw3NW/3yxwYmJo7Gg831+V8qO2mkyxS494+l/pItbTLwPemna8V0kFQ
abDlO4ZryQ5A4QtK9g3euEq8Iuk3LZXh2q7TkHFAHUiHdZhNp8gzV0H+nhbi7/cPYXz577+tlbHG
3S3nFiNmic71eBPMW6RYl66xWidRTOYiqwuLguZCPPKgf26GRm6aQXBX9va1pxoAZ8AALw1Nnjp2
A7nOpkEerq05qHKipiNYbsj8oRj2Dd/Y6VbDEDwApwPijAN3532bAW9dFpARNnW7tS7HxFBfmRrd
DsT34ZDLWYOOF7/nlvuHLrLW5dTIjOpBn0Fbtw7ANT604QyIpW2vvhqLAXgAc6sbPLxo1BfKFOTj
4eL0G1tmdbys4qizIsbjB43qGMung0GB0sZ3Xy2SKHBFSWqLfWYoOw02bjtEWUCHcNqglcMIYqux
WbgucucKhRW+Eg+A+iaCzcdtzb4anK2lvLI9xk9de0cU6zRpCWrZxkZfDc5WR5aiDhPftD5QMt/N
k9q23Fzy4n+frWY4Z0viY3CiWPwoca99QUaITYfXcG3IQRq66CMkFgJ756s5A2VgBlpBwMeyrV3W
WpwOmhGcd/ALOocsV7IavsOTQB43fdF1ujfS1VXgj8CsEO/DBcDrTdtuHXFp/LbRAbvyUYuORvdR
vMiD/II/r92NbbIaoBB+lM404eHV2B45MkKdctPeO1wrbyrmG8TBMG1J1t9XzPGyiM9bHF8YmnQ1
NCEsgVKkGejexsZeD4CZXmtcRGzbRtDV6Ixc8KBrs0RZKbpi11nSnOYRNLxtPWU1PGXjCSxFlxJO
q+pDDDTeKQe0YWOzr4YopcoAYFViJgQvJw1oMe95BCrstndfraLSYcs8xl2UybgHLb1YvGzCYXzb
hL4urAS27mLJ1lHGBlXfxmGx7ECh2KKdQ59Zl0iq0VO6LdAyZpDODqyMOp09j2ybvdY1kjFqc90F
/J0skqWzD/w8OnUBAMqb2n1dFqly0SAJhYVZPpUYqy5DTX0Rbdy/RKuFtJ25Dyh6G2U1zE4Pmujg
JKtYbptiLqVbvy8aUQcqWJ7j6S4oeo+4FcbuyDbRxpZZjdWSxSiyIk2UjQOLUmENe6nJMGxb8NZF
kR0wfZMcqiiD7QXkTsmDe6uNedj2VddjFZVRxjfoM63026RxZQ1zUOhs276sk4NAOQq0S9EytRiQ
H6oivdy4JnS2vfw6Q8hFAYUDVjoGKzgVmXaYtwMBf1uSEDZfbzsN9WZk25YKn1XzB+1M9bUCvn/b
eS5crais7BffLfFVEZos9o70POi3LNvW7uFqSUWedQ24D2YxVMToDyGEGT95W75Xs/MPp4FwNVYH
qKvqZsIMHIPTtctbEMdoXFbb5vdwNVYBurKdgu44A5HWua6rFri5qvzfDML/Y05MiNrJNzMBWH9A
pIVFBGhE7u2R7hSBlQDZ0abRFK7WVcDfdQBCZZihSASFJyMOBrKKwm3nx3W6EEE2lugIVm0jpJ/1
KIra96Te2t1X6+oUMQ/IBo6x2hEYGRa3OtIisF83tcw6XQjqD7WEYAdm9VDRRFZhBcxhsMVZinV1
nTIUSRB+Ba3R31Ezc8QGkgHOPm8xh1+evhqrkOT0DUdxVObNznA7GddJQMByHre1zGqsamwKWk9g
bWqNH94BLPrVnxZnU2wbZXVvu7suvLiBtT28dPdmB3gYDEGkrbZt9NapQ8C6gh+PapQMicb3Pu3K
mzAao229fZ065Nh4jMD7jjK4TuYdxBfLXoGavPHV1yPV0/AGuQEmd69B+VHpOUd3aYNtaWYoKnjb
7uAaMqMtujuLTJii4At8TuKZZFuXWQ1V6w3+YHwnzGaWlz9i0pJDixis3vb4dfpQ4UqNnGJEMhAi
9fYaAE0w06x6Z9FeVc/8v0TTcJ1F1Jgx9uF3iLJ+GOFOaiVLROAOR5oTyDZ5CHJn2AM6OnRXsQcb
aieF/0Fii79xplunGgFt7SioBqMMkGHx0s60/1mRsd425Na5RgMZeT2AO54BoirPHfDlSL1UbPef
P/1lzvl3acC/G281oCsYM/uehGEmrNOcjAt6bQoFBLilPapKdtLO3a4yY7Ft8xmsFuMqlANOWZhY
OXGiPQHMfY+cVX/bYWudfGTDvK0pUhsy6Bzhqwh7UNdJuDGuuC7FDl3Go37BYStGEcUd9rdNChN3
sG0CCVYjHNR1SsHTAqMR4Cmc4hx2pIxtuw0K/0hCMjn8JQLbFNfU6vuEMrOrsWjmD/+5E12+3t90
oj+ykEKZW++yTTGB7+99Z4yPnYEOatvTV/tm62q8hIMNnDAA/u2gdO1+qKL1t+VQgaH9dm6daIRS
lxnP7+cZ3GO2UHrILXGmbdPfOh8JBTaywVEXB91CmU/M7WHqrVr7Ttj1HwYwii7ebECRh2jL6NIr
+0DCVF1hjk1jVIDd1UEZ7HLZo2wX93XvFW/+06deDWCLML3wqaTAdykBY0ynbtvRE9tOvv5qN43M
BJT65IhSAYqpE/+iwkE4g2w7CayTlKJpjCZXYd814+78uSlBb0aSAXna1k1XAxj0tGkmE/YXvTva
K1ytmWzpzLYEK2A43n5mMI87CUAwzneiYhQ6NuP2+wA3BRtn5nW+koeb56rA1JNBkrl8BPSb/Oxi
Nm37sOuEJYKMH2V9PB0J0PGe+eqlDMHz2tTy64Ql2QSjRbk0Hm6n6ck2xLsDxbJ6Z4D9Q49fZyzV
Plic1GH4rr5n7q0DKTzFKXLbCW+dsoQ6YIc7TU+z2MAaeILCoX0yGAXOtj7/R+ISKlkUxExxFnZD
nOQo9smcuaHb9tTearwKEBAZUW2cQbsV3NZgGVzHQEO8bPuuqz01kSFDAT6LMwa06c4ZaPxcdGrc
thX5tZ387Zq6BxyaeUMQZ5RocVKXOsRCTXZjh1+N1yZvl4E5UYw9oUQSUBjU33gRtD82tcw6gWlG
SnhsBx/tDivNRyRGmToRYIQ+bnv8asWFfEvGJQVY2pG+NrtwqSJAR/N43hasWucwoWAd9BxYXQAO
FwBINjV8Gkhl2naRv85iquGaEha4iWz2On9XQtSBVCbVb5ts1mlMLRSrUQ/kEuIlIXKkEHgHexQu
qm0tf5mEfuuUbRnGLUEFZhZIg6hA7TpHZap443ddDdcCvneGDJgcQfGme1Rg0d8OxtlWkgdP7Nt3
ryvUKxWyyzOusK2PAPO9BfAdHrltTbNaX0uexzXjF5Zx67p7J3DElxoEia/bnr4ar13Qg4DpN05W
jkjai6zws9Di/nDL08k6p4lOcQtCK6C6PK695yhoq50aef9929NXw3VREsXlpnYu3sVpPyDudhiN
422a48k6talunE70cZVnRV9VqdPN8p4GMvi27d1X0Sogc+V0uSTLqqDyb7jn6A8cbt9029NXm+PF
5bWJhtnJrLbTiz8V8pxTd9l0MgfD5G2HJ1QADjdgGgMbx89GJW7LvN4WUCLrXKe8hi+zb8c8A2Jd
7b15ypNp4XzTtoCsk51yC6SKA7lrRmyo9sZxxWH0u22Xb2Sd8ARFNuKZC5D6pgEo/wTIv34KcmB0
Nr79arAWtQGXAFStzKMyQMLGOCov9YfS3Tag1slP4sJK0wgcXMLu0Y4ELP8UkLLcNqDWyU8yHJqp
55hqoHbSVwAMiRMppvfOg5fO9+dZHFSQt50SXu2YOyqEag5r+C+U/kfG4I59Zxa+jMu/e/xqvMJq
bou5HSHk4UNYXGw3Llj64ZDBGS5hmm0jumwbvGw1eJGCxqqaTE4293QEHz3wUV3S9hufvhq8ZRu5
uAWCWYgHU3CG7pQkHcILmzaXhAVvv0KJXKjYqYvi0I9ATp3dIIyeW8R0uk3HBgA93j6fx+1sJubq
AziYeRYG4XgUqt84O6xzoozjEwTS2v4ASWy1G2YLYR2IbMvPTbPyOiuKDCEvPVQ2H2g8dTvDQ5jQ
YYvcNjmsU6IEbNdR6dfOgQzYu/K2Gg9aQLC86d3XOVE5j2H+C8L8EM6N5QhRONEPYrtiU6wLeKy3
39VFaj/vpSmO0nfcZqcaXHBHEqSyja+/Gr621y2w/wAOgIAGZZZvh2ujZLGtV67zo5YgpvCz+92x
HwxxdqoqFLAMEFRtfP5qzMqhCWpoh/URaqwuVQxftQH5YWPHWY1ZHYKFlcsiPCLEEh+QCaAeJKwE
m04lAFm//bKtHDAJl5MDAar6NEPR+KOiY/+6rVeu9sYds2Ksy1qdbECqz6En1HdlmveSL3E3iZf8
m1l/TZqSgws3oj+oE5/hNb0KEejKvQM1QRA217PPBydGGU0v3CvFWkpu5Dg67ACw2Jz/GP3ADQAD
bERXQlfetwpuO6gwHXPjENrADOjIOaBQwTpcfIXtaYatyHcn2OqcuY78M4dOUdVpsOSxm4nSBvLr
hQ8MbcBCotF7pZcfgeI7KPXyGE1zV53BGizrG8qpaM6QzqridWgGPZSJavupe3K1HiqVyhk6IpHg
j8iLr44/ekWeSBfc3u8OOJ3QN0/xMBXPOa74tU0IcTg6XTt3CP57REzXtQHTs0t7D2i+nUdqmT8q
C0LBTQvJz+LsABOdxSPVg/TgTJ2g6KG7Wc1h9/HiW+UH1Aw06hSzgYVJYWxt2511q6rG38+HRZ+W
jsRI+ncdrl98VQXNLQMoXZfpCHKkuUaehK9r6GInxr7XRHn6Frdd2n25mJV8d2e9usTpq50mdtEz
+7wo8MfCCz4PJ4tnag0ZKnhRXxdgUPnFGKwFzGhzMEEIkyDnGIIGmDOQzt8lehau2hf5mLe3Ym5M
+NAVYY8nsNBx/BA3bICwznswnQLcOfeNFLexv9gKuqTAVfiDcgIBuuk9Vl0tjJXVg5hqNfo7LPDQ
mAI/GvY3/RDgPiopQRqyT0sc+qZKTUwvgsxwAo75yMGPc17rwABHCSOYmSiHRxe5Iy0iLFMIqy5k
9pD67pCPCG0LiMvQ78D3KCqLoJ3rAUSZ5FNDQ3EAn6cq+hQadieEK7BheVSmINQR9cXCWj4+D6XP
+LPOwZ/qUBYO2EmZkgh6Q5o6QRHwUzS0YfS57P1K/DQudRb4zQpngWEZIhz8WBpxKyb4r/FXeYe5
BnfLSQRK4z1oZxq4SMJ9E5dFjjExtgP76UJXB6tWKXSOCkDNQCJ9cYCKDYHK5EuwfPMA1nC+E5dW
NWRhodHQMqm4BoNz1BNspbO8DDCqDdd7FBMDArfjTWvj6YqUbeBB1OnSyED0E0NDDicNnFi4w6es
rMcfPuINw6OBKKN/1XpR7g8IkqFC8XMVQII7Cp0UALN+GgT2e9Yh7Ym1WLsjOUUq6UILfTs2DRjm
budiMHSaluab16Mlv2vR+xB0LE3tzecGwR56jTrn3n9kWlOU8+J0WT3UUVSeR5Av78FPq8h3DfDx
uUOixHXgA4kbaCoyGNdF4sGyvONlmYsnIr2x+F5EgP0dChpzuiRFMHGd30CIbuT1aORMLkIyksey
eBk4+iBUtwuP/fLczF2NwRO1Rdt97DGZkHbfAbJb8h3yHMf2XIlitkDHtqIQegdFYzR+guCoX344
QV7A2mupgoPbcITLXfjFiFkeuJdj9d5VWEi8Jq1GerHOYLJxJp3AdABgcGaJhJP7CM810EIH1B9G
fZ7UINTon6gFU0DIFqB3GIWMcUA8WGIIhGLIh4LqWb8CUJezIJuw96tgJPSttC28aPFQxMniwJuk
E2BkqfsCF8kcP4J0PkavwQx/mp/EFnk4eLfRjuRnZbqgfSh5z/TL1IIlXidkImq4zV3hT1/Gwgpk
1YjZBXezykNQhve9VuVQJe7A69LLxiKik8UM2gXSv5bWc60HVHKjEQnrWB6UU1r5Tu+9TMM4u3tK
ZER+Dg7ObNWpb4u4rTIKH5rMgKHsu1ttxdCAqVtOdoHpHWywJ44qfvcrPusApjKbWAgZO1aSMb4H
eJeEU9ZzY6vvgFJq5zMQ+Abu48KHzQOymqKZ/OEgtTKOBnxGRcVdxANH73wTLvBjlMRgdaGRZUXi
QEgLQWhl+YOk1TjctbkO/QOapiDfKkYgaEWRRMiKZ2wLBiETSCjrwia8r5vxxDRZYKgBER/U5wQX
YQrTBLi0sIKmdKiG4hmn49Yc3c7vx5e+GknjpDosuYTC3kCfCTvvOLn2YQCeV9z0glcXhgvyR1KP
MlfuimqJWZ30bes9wNVsBjjV5xKCTUXGqfrk5AM0Wg84CQhcp3QoHxMKflu1UPjHejVd4UrTCd3E
95t+OCA52yNQgSOSVrGkdtu5BuV4ImWYNDEfx3zHdUeUSGAcMkaikL/gd4ICUJtUeT6RL4BJAay8
W6wwHhCoNe1UBAMqnvGpZzTu72opRdscuCu4ZIcGxifm7r3Cc8orv23cfr4bmb3cnMf97BfLTbAs
+FaJ9kzVlQh1zm7u7lofBqR610SSNk2q1eUonpglcNSDAsaXQoQ4L7Ov98uIkGCTmC4sGgYa8li8
QssdYgMxdcaffnj420HCh+NM2O9kHGMkdE2914wQ2UyNOQLiCR904bj5CJPSbEb26A4eUlaLuIeG
KMEVFQIAP8t8saAzK1yRxc+YL10otywpYydz/WgYokMHOdPFdt9wf/46Y/rsroDkn92z0HQZP1zc
xRaO7bk1bmq0LMMAO5EFcwDkcRiOC3+GVh0dJPV7Q70uhQkYSr50hnpu+og1QDifBzpT2JuFX+eA
LIs44D8EPEndh44NQVscSBtwBhFmFen4OnQ1K6J0AMUZ0qjSU/DWzs1UuvEutt6Fjw20OJWPo0Mt
pmZCNGnuA6RaDacc0r7oYXGla+GBo7BkidQ3pmj6tEObMGQ3FgG9HGubYUwlL1oUEUFgBiR53LRY
+KF0hYnxszONtvihRE56hTTgeoSC3iLtQLzGUgEqksCvKIJPno1FwBM42XHcSXI2LE6bTBy4IW/f
LxDbYLzN2D6Gia3ILK7CyHbRI26hg/gJ7nddGXwJ39MI2UYaujKKTTyeFy2Qbp0ZyUPxsVoAjv4G
vDt0YAlp4MKGsizuvAgO46K1U+KXUBR8KuYiB469YM7F9T4hgqJPdc9FXiZY17j/sa906cLHal0O
grOOjEHXgsOVFoewxK7XT6GEY+CBVDZ0PFRxABcyYL/V4RCdlHWl8hPnQ48WlPPkXWOHQtjHoMLU
mKnFuxCnmgU0sZe5DaTMJu2PnUxIj+uM14tZtn/Aq4QFBxugqvur0W17/z6qCXOg2JgiL6E1zHyp
E0vjVakApi1/bHMydSdvqio/Wwi+D7bnto2fDeVThwLHvphf84V2EvYN7oA6nnjcbckNXMSO++DC
+SOCROkY6uUEufnwVKB4qTLIz9VzW4gQi4ZtaihuR1ISuQ/ivqA/egmQlkoUhAb494Dc5+QY1lik
Pi1Ag9MzhBZt+FJ4mE++LS0a7EF2JrR3vK0DC0w19i/nvGooiutw2B7Z2UAebX56amkgygXqHaIO
O3i8PeY2EMOLVMBVPAWaVPzRjk4wwAKKsuT5oyx7qY+4G+YjrBluRNuPnYv72++Q03qNtw86O0Uj
PJGSjh9krH1s/20xqvA0azGW0MoXokKZackd6LS9XA3hD2+QIsTyCnnbxxGTCNoH8TvINBN3cnJ8
BYxnra+mpa6WL65S4mHGwSy8poMDsZ01g3sPSRxKTIKyK+PnsiyFrVOcp7rwxpGxlK+AoHNxJxGy
8LNOYBx+KXqNMZnKMI/hFZu8OEDFpEd+2Lx14geYGLsJRy3IgcNj44LpcsKFODMf2so3/Oscdwx/
PqZ6Od9BAlvVGG3VbJqbApqHIfELcK1fggmbzkSpiLonoQqlrzuXT8HBDqWUH8JQccjVrITg4AhH
HRIDHeztPg4xrHR3A5j+8tALsN11Ansucz5wpWGbk8gbGw5Y+TSo5J4/ewmWRYpe6Qm/37nGCve6
I0Mef2xUUxHM2SyEibocmHqeGjJUp4siD4OgX6hBMcEQYUf2AMudQaB6gJ5Y7G2oHbmDSsbQRwfK
Rv/c2YLQo1jGqkIJwhRXt8Boy6VIakhyow9TPMNx0EK612K1KfIeSH7RD1euO/LoEci32soURvjK
FEjmhq37URo3qu1uJMB9ZQTCU/eg+prRvat6yPx2KEUm4x7YBN5cY9dJ7Zmywov2dT8UMB8GGJtn
8NejHImyi8ChmJaevs6tdC/4x6Et5VVZk7FCuos3SnNyZzMwSJ9sU93aJVT9aeALbnojXrU1wPh4
t+hIGxT93E4hY8F17eLqZAcLPajzYkKZF02Cgi3uVd5FMPwWUc36l4EiQfXOqwIy46CHUqTorlC9
7PZdbzp7HY1+pE4k1wazvTfAIVaSzpuuUSkKHkQSCUPiz7ArqClj5WKbDxLjF5AFsXj60AU4/NxF
FtJQbKoYbhUtIkt+XN9UsvGXWxuhiZsKkP3J9cUJYgmofXc2ysuLP9mZoZjdV34EdfWmYMi65Cqs
kYrbQs9xQmlLI5JYxkwnNW6vP297/uq6Tfs5RpTt+KmaXH2FS373Vjat3HaptC668mszUOyQllPY
8j4Ze09/mFEC8LDt3VfxPxounW6CdjzpqPTOPq/Ep8te+Z13/5V09jdxonXVlYDqqS0cLk8tz8Oo
2JNouZzZSJefYFrs4M0F8a+ARcR30O3negkzFxTjH2UsccgSbRHeluhIEHz62HQtU0pU3MHtRLo5
wBLEUGa4I0PN8A96RYr84Os2VomQyqdJHoRuccvoUNpzYUuPo1v3uDsTMBu+h6W5tNPf/YGrCGRH
sUssxDSeYoqDQ2aRhzUd+9wbf7aQ48HCBKTJe3fG/3CTs7bjTVrCG9PP/ckCjuacq7KNnXAHwJHb
7uJ2QbgmCSEnDyHSWRw2pLj5wQEcWYCeEyJ0tsCmjrVi7PdeaJwum6q8745xHfjhdWRzR6aqQY3c
sCdGOjEypXVXNf0tTv0RtmLGqIEZ8Gn7XnV3yIkcUamgco5jA3LR9fmSQtei5DCXOE7vSwGxbLgH
r1/QnQ8dL7wfI+Yd/yCjwp8OENB444caTHnPSSroZPgEmXleuRLHWBzcoYsLQg8BG70UPRzk8Fq1
Ox9GyXpfF87U2zNhU2xvawa5hbyV8NpCTvBrSPx/sP1/e5d8g39Ghd986Xr+par+69RXX5rv/e90
+18/+hcyHB6DfwG0gsJkhLlAuL8UDv5FDIc27l8QeICjhOyAC/Ue4ed/s+2jCPiJmEUM3jD/kpz/
v7xw8q+QQpIQg4oPFj0FEuj/ggt/OyCZS+Dn8OARYSFyWEA+XkXARw/JZ6Nb1o/d5HYpFrtkcdkT
KiaChE+aHX5roPu/BvrvtOzLFP/v4f/XbwtoEEdBhCM1QOX4/7+l6USiwOHbUfUjxR4zqx/8pbjD
/iCBxfgGBzFskwkt35kH/uZ34u4kirAHo6EXr7FStci5P9STfLQzvZvKuAUHf8JepNy7tqWH0seM
Gnvv3BP9TbNCSYLzZgxOPPujWW1k46H1qurRX8LliErUk5niT8ZhV7C6vQf1hexj3a7+xWQY4Rde
2tVfp9hHFBAGUbnRY3wX2gwOQajumfwOHZ83gX0jvpcRQhXNy1A8eeJODLfM3AXNEcrvLk9dyL5N
unhf4iUR+W7g31nxnbXPk/7Eh3vXnoz9GZATE/vB4NYxq8QH0iMwdFUxhGT2pU0pT7v6wPpXIJ+S
plDYkqb+h6E79XxHrsUDaEpz8H1uIeN54s1txe8W+ho5h0UdGDvk4WNAd8p/cMkjAzKzB65H+34y
qgeUeB0k3w30WB4m/4iwys6B1i94ZPkpONBzgFM49lktvYs/Ll8iqIhCk07VuXwln1C/hasK534J
v1VOfVNGKlVlotv7sUdEuv7B3NeZPYXsixZQkFkEiNSDr79qIXd9iziRj4PCZ4MgdxMnxYA08ZNt
IVIqqyTQL/nygBhwzzN3BCtzsPiLw9SZX3DMS7zgE8I23XSOIkiUFpXE3pWrzgob8nvs3CA8i5y0
LQqw0zL0hULtOnlF8h0dX8FyiRCUdXZle6LNO33S+7tegug/LAOwWcFYt0r/0KLoihrBnEeorRFm
j3KYECGZ3s0u4egIOUHCaBlcN6OG5R4JRS0Ccu+8wx/jAoPBxaQTefAPeoCVvp0ALmxlCdE2eTTs
i5kNT83YL2mkxjiBrc//a2n6x+LSv/ttHiZIDPvgMgiDt78tdHwztAsCH9UQP+dcIcofDbCDW3E9
Ic/8nd/2x0QDPQhF6T1+I8Y9Wxf75iO1zhBM1YcJ8dYER8MdMfSZIn5hxvoqisvnucO++j/PqL+S
tN9MqfitDHEipAVigaFrIBWkXY1LJJUfAIF/NfTIa8ueY5O72PZJvfcEChk6Hk37Xo5HShn6suIf
cF57iEbEyfuBBafayHYP1N4umsTjf36/X4CMN+8XE5dE5GJZpR6J19XbJYrYa+kX8VOjbuhwwNem
QWrYMfR3cZDCCgh1+yyPgEec3HGv8p2lCRCUzg9kxcwx4uaJRbzkyRyFk4qsvumuvLM+hWd6WOZk
6BB5TeObaMDfmOIf4oSLn/PGHS4ePdxSJKgkdM4o30kESbSbON+d6/7cAjafRLf91+KJn/2r7nN1
LjJ+yPd679O0cRLsij2xyx/Dd+6Zf03Ef7YGpR4Mr2EQrBfAQrkMJTMyfmLP45wG3wqdCj9pMQS6
hJM0/0mv2mcE5/z76goNMdUJ4roKpuE4QXym+6hzBN5T/aRuxivxo/2Kv4OqxL7Xq+I/popfX+3f
77nKp+gK5IYtlsdPyPC+Ruh7ZCk/dVl71R6dI4rc9E8Pbfsib5csf7Av3l1zPZ+HPQ4T+a30DzlP
8xt+io9FnvqPwSlAULbMyvYYD8CE7XCjUPGd4rtFXguSsunZ8F0TJIgmTyYJ+xQrGEKmcBqMCT3S
q/w03nsP0+OMcDZNcC066h1c8bhz0sOhiuAUuyPTFQ5FfX4Tt/dz/sVtX415bICX6BLyAo9i0mbk
qA7iQd20d75M26fuRhzeM5H9ytBbf184Oi+eVxSekXU1mvRwfM+5ZU/lR/eMwMFpuQP6/RYEkyQ8
Op/Ixz6pcWeB3pogRFtMSWiSpU8tUsa9FMTO8XM97asmZW3aT6duvO+6Q+WkjYcocoqfq7rDwPaQ
WS7hAdeVjdqxMS2H3SwOFy2lQpwj1WTv8bS/RtRX7prPWHco2zv8rBUGXVZ91k/OeTixT+Jz9Mm7
weEgc+6x8AQ6EbhdTlHIPmLyeBoup86n2J54uMN40O0xIDunzRykPC6Ih+8rqFVMgriYeCf561c1
45+tiF0LcB1BSH/1zt+2ibPAHqfGJcNTfpPflB+Hc3Diz3mqdtW1xiln2jtu0rYoSE4j3IjUSX0T
nYasumquyoPexQ/tadr7GcEZOfE/zSapbt5LSPZ+Faf+/o5h4MeQh2FKozT24Ux9u7YgmjfpJdfz
Q8UOZQ0T+1nECfLUIozHAqbQYLqScM71MU5ip6I4q/JU0YfIPojm5MbnaLzq1SuJn5k59z2urm7C
OYXqec6Pokz1N8XABEpMezY/5zue75wuCR4akyAW4HsJ+S51En8p7tVPP9oP7XMxv7Duzpv2+P9B
l1ZzIng6jykb9iFFqkPSelnX7kr/aWmRvbCbx3MrboMaPLNdjrtKnpXFEeY67G1QOoZhFwd3VXu2
7jOFX3UWt4tE3PvAxWWSxe6vFBQ307cGmjSUlyDshuTs2zj+H/bOpDlubMnS/6X3KMM8bDHFTAYj
OGoDEyUR8zzj19cXqrJOMfhEWva688lS+ZTMAAK416/78XOOu2zMof/FzdfdyhC95GS2dv/aSrai
n9N+Bzu8TO8GYaXT7yFX1It1sbRuz9iF2lC8tCcP0SwaonxFbkYtGx4pmeBlWqotECMVzWGJFhGT
ZZNlzQgtW3P1lg5iREPc2OfTyYiOQ39gTIQ/mI+xcS8XE2A6T2v8l6mMplLGEMNFSdGANK+l5UEu
t/rCsIRToXYNNJVkE+iz4tUBEtqlNr44Oa5TGU0D+dNNRaMapI66Ti7EPFF1MM/mFEJaaRkjCGBB
60ysoXKgG/iCbPVb3vRudWuUqkjC5Ut5CDZ7wVb+2IFdLOotatjwnDCK0+6lenHjovih6Oolz9+C
3YpObGwYEq7sQ+gs2Oi7l6mYa6sytk2pfGV++x9uSKGWolAltWJy37UWXhgTNQZaF08SpOJmjDSf
xNGODH0fKrTXIzAtZlw+jEJ+Z6XCTVwbd5pe5lQj4p0x493+eVpzneuR4ZHW4KRJ1mVQjF9llsSm
KcxFeTkFzbhSlwuINDI+tq59i/mWLmPGA5tH/NUonvc8MkRtuN+Y6Jklg4JWVa7p51OsdIZZ9uKp
j6vWEzGDdAYJOs5UsfL+7TfUSVLIUuD38OCNK2BACDM0kmUOuaVGUVMGHqwhxkdApaey/MYMWx3Q
7ivHLFJlFtb7haezr/gf35PLXgvdp0aulAZl+ylNt6Xp5MkmUn9ameKk5Q3yBjVZ99aNEX4v8sFW
aDUnC0FBvDHFg4ZLVVW+aPW92p2C6rGgZTTtiuk8V49z+1ozETeazlEGv+U11ndqtydbTotduqzx
cizqw7ysKwHQ1bt0ViWltWM1d55zw+3ywUk2Rg25tCT4UeGZt0vjxcu6Seh43hkxu/5Y9LhurHPx
RYRpVqvCTb2s1fmQCm8lNcciaw6qfTsQfIOjV33Ww1Nvneit1QaVEJ2JXWreCqEvKz+y8hFOWDnd
tKE76mvOuMG4y8SNpe2a3JWKN8uA29TudevWNPjSuStkKzGme5BtifyL4FnCk5k80EOQoxMVtqG7
Ad8p5ikKW1n9hTOpNnyXyptCuYvr+4zyVu+2ibSKxsod5k3CsxI4aBvXEPZx17tVbnrQU1xFO8yl
3/+IMAMyi++SxDPVvrVR7GBxWumrTHIA3+m5FjPFzrqJnVLbVKYnqxvqZ924H/r7iB+NU91plHM7
O5NJO8yXFE9W1mAUcUDhfInVbeUpyW78yrLnkrdeLS9ObUOlm00flf30Pq7R6h5DQwtUupMhopxZ
z52qAq8tSqWyZ01oLl3/r/yZPmTTuBIyD9xgtLqoctnrXCFiflE/FaJyWvSfxWDnzeKUiyfWoW2W
u7R+a4UbOuTqxGEa3indNlS2QbGSgoNaP3a5T0BppxfB9DPjkE8HOQdsFu1UuzMpBbS7WfoWhI6q
2hV4Akljsx2ZAgi0o2/n5NiqiavQco7nbV36g+UOW9nYF3auPJDVLccgcHTrDlWkJ0Yo8lwt9AcF
/porCk5rbmla0ZKGf7ad2l9h4aua12Ve+TPQVyLPTtxad0N6uFkUuxlvo4uLhwb9A+IjtCOp3y/q
XQUb0mgeDYXmghM3t5niGzQ2v/I2Zhzoh3cLS4GZsQrFMOMZrztAJkyrcC4U+RQrW6Zwky0M+2yj
HQMvc8a3YbBL3KXt5lk1XIkR57MdwguZdcaA34nLdqI7i75PcSbjUEX7TH29/J8wYaR1/hjoDr1M
JrQvlSsrUEOxCvCF83xTLtvEOETF4bYEa2POZl+QNasblbNZmX9NQ+elyvPFc80o+W1fTptcqnwF
aWX2zYq/z8nBAvMBzS9Xc3yOYk+e1sJrdZTagyG4UrgLBwg9j8H8MPSMgIfSKc/fQ/VOgYwC9VNd
VoJ+S/9QIQ/AbYwJ9gSE5naev5v93ipFCibGhvbU0fvBLWsn6E6iAGYH46HfFiYUosllYtywuI2+
ihQ7D+9brfSC/lWKRzcRUltrmBM/Xx7ZTD3Yp2uRY6A5yBTXCTU82pXQqdMJ0os7P0r7Xj7Uykpm
qLh4o8an5vvohtJxzJxq6W1TOGQM8wnrWy24CZLRxd5fa34qxLboIPfTOu4GJxi1fdEcW+0RYvE6
ZVC7XN3WnfddSyPYl6/lpO37Lt5ECh8IQ7CaXhMM54xf0CPtOq/oe0e+VK6Khi517RsQKmOk5wFx
HU/g8lIKBc1qXmQPR+JLd54+2X1ebYN5M6Vu1YPr9f0xpCeU669V9lNT7mU0Li6TpLR0xfCQJlsn
s4u/HfOUlMkvTfuBl7kqvj3Kr0yFjZZVHvii6CYn4aEXXelnmPgmxUvtK6NnlY6Ves10SKPVhQ91
191MCyWwP7DLXQ6abBVt5sSHrlSKMUM+vDrdYt9RPXTpDljVzzJ78Sba/hX96o3oYpu+Gh00RQwY
DNtD3HuR4etry2094kP0Aoum/BbuLL+8Sb8LxzqycxgFJwSPm3HdX5zRe7BUfWOAu5yib2FhT4It
rutznHB3s8pZ5sSbapc8qbYYOPNdo7rqU/FFzffbDuB9ZMb+XtbBJkUDxuu1G1FJLp+nViGfkiYx
vSGuRHuqB4cCEVoSKjK3lywvEQuZDQquxZRTmnnWLtMBduJav4lU6aEVjH0rpv9Kb0bSBX5oGrIC
4xBTduPapcWqmzyGLzidIBn2TqjJpZsWw1feuB8ySr76ZcqwwWRqg8k0VycTxLWgNmGOnhKmptuV
1j+KkXhUxYEin2HB4nIcE+sLtQz2PdcxE6wS0FKnDcWTp4fw/jxUdEOQk2SWTgx2jBdHNNxcXANE
xYy8D/26cMG/J8XTpXUh3yTCKmKdLo8ZMRYUvtqYv6TYfSX8VEwvKp0+2xnSKUxKZxJejLp2puEm
1ogZuzn61evHZfwl5c9GuxOz16E/1smxTB6L4W0xfVMBxXLg8MFGrlFwd27KfG7NIeeUQOHpsvqs
gSTCfdNpZseamGvkG8k2bjaF4U6jK/dOFjvsmDEm8tp0HqJsawIr+5qjruUdgMaaROSu9SgmHfBC
F+hqJfmzU3uD33p0wO+Cb+Vb8JC+Vc+lp7nljj4KP0fXyK893Rte0qf8VXqpd9JG/jbfCfyuHccA
/ho0Kdoo9li6/CrCNUSldDkNAuzBjWLsp/GuWJnKuspfh/THnB8meScOvjAcxOS2GzcCtHyJ7ldc
rQftnNR7sXyGx1nv2eAoZON6K6U7CxAn3GTxulB8K10xU54DuwhtcXD4+3AS7+sXfMPzlxmYu3QM
8E6JyEYIZCSjbbzEr58XCBS6HxePYSqiIl8QkI/VyNyhWjCzfjlFkqvU60lfJ8leVX1p8gPLI6nk
z1XdleMNLThbrBwWtvrNqpks5g3VfWG89uUNWLy5HDoSa1iG0mqA4RmhV/S12A4p3xLMJZz2lL0I
z2hZyhtomQ5gKEFQP3eBN0puknvybXCen/UMXrVflrZ2pz4Pj9JbdCoec1bDXbiv1tzQtj5EfsoH
WN+y0cXFptwHt71veNzjpnisvmuPw6r0Ee0JmpOeCfdvWmMbLLjGlnQ3lty+smNucB3dGhC6bPF7
0brGWt9UDQM77/VbbGa20beidKBlZV676d5AAjk4Jbt90Q6wAbWDctA8yxG8fJWudLf1w71uc5g4
ot94VDDC9wSAhg2VOMo3sBbxHOyDe3EE7wD1EX/Km3CVgPEkjpnY9aHcjjfKeljrP1uitVf68qv8
lOzmmIeA/ES9r0ebHbfQ3PIY9Zum3jhvNTBUyVuKtUjPavhZGXfzsJmVc1QtK23aW5GfXFzAnFi1
L4dCYRsn8aV4Sg/6S888IV7JIX+oa5tfRuXxqwlcXVjrpT9Bv+7sVnei1KlLZ+Ry49pqd4OwM4dD
OYqgdc/tvB3BMInvr8PaWJm5g7wkjb0xWuG8NNylDLh5GH9qv4aD3NHFsBs+Cf4EPcrUA0EShnWj
Oxki2sGvYNAxPqm7SbODaGJJ4vLDZYq8zY5+Rapd1JCwnIm5ObMr9n6gbQPLbZKdIvma5AfKRpJ8
s9xGI6b+DvI+vX9TY/Kps0KLeEBztmrVQxk4Sns7UpokXte5/GFv2Ga1KksXHjqn5cJyCRyAbZqI
I10L2nd0Iu3P99tHCARFxqXTo5kyxvoQNt/HalVroM8F+XLKewPaycgOD+IpsyGujG6UGtsuPUnN
nqmjx4KJVVouuwJ/ObmoAfEq6Rcn9gdEitvh2FB0Oon0165beY3STCWTBaST9GwV1uyJWkWHtaSt
MZlfnFO0+j6EGl2TyQwsC8wFaOAKjWB8vXJhxy6nyc3X9RZOzX58lL3Et7zxyNaI4aFLTh5t++m+
Sp1G9iQg4gf5qN7PiW0eQcmT4ZikTgJiLlCPUAn7sYUIxJHjlRnZ5o/lYRZtR/ueI5nTbL1zUHIw
6BMss2VtH2XDy7vbrHXGwTOQeXVun3hTiWrDp18jHpO3y0a/nV/6Ya0k96F6Mw+eQng+zsdqJ780
63CT7ztv2YareGWd0pXgdbv5qLrpCmz1iZ+7Jbw/Ft/HfXWDLQJxSblRFbtObgyWZOC2iaehw2q2
c7zq0sPSHaf0kKvch6seL/aDkaNCBsu9QKH95QnGncSRIzkqnEvNGY/CwyU2HsQjtx9+K0nDH8Qj
/TXxWXkTiJHZDpzYCO3gZVlc+jAURMQY/aicdFd3S0eysS/dk9/6qs1568KNfmtQtli28FC8Wkzr
ah3uN30Y2XemXf/iQV9CzXrZ6s/RqYWIdl/eUwoJ2+oO3mb0Cw0jp6b10zqOgqNKjoDAoLbb14Gg
RSsppcCw+7fSKw71bfwMbLI1b/qttWYu4K+Q83ncNvvsXvsxb+VD+mphWEnEOgIK87swbZMHRaGt
DPONEtrupJ2mXLbqou+z4a4NdmZ7M1qu4Keolob1PO0n9CTdMVYPoerHjd/rrqC4leTHJkGH8OBm
AhOIV5aCqdJ6iVdx5I+GA4qhVo7+DcBabwncbt46GlM0Ozt9slC1ERQEW0eYdKz6gyyv596X55OM
2rN1Ih0ZpCMUe6E/ZN2t0AXwlQ9W/FiFW0i2xhe47n/Ys3QqICHhJ2joonjFAID+b1jB1C2nZcmr
W0GJi92QI0QIhkn16k6b/3WMsGRTkmiRMJPYZPO+D1m46c4Jktb0FAAoOx10f7dr6m0ppj9nCKBf
IPK/vdbe1RAwpcg5ZNGSJEYWmldRwkoqZegjMz0lbVC5y0WlIxf9UTHSxpm7H6JEwGRqchh1pWdB
fIDOj9ysKDhSdY6rLpfBnlpa9bOw6oY4ciqr73wrbH98HsqvXwNPHjTogq6LuqbK8hW6Xk+9mHRJ
Hp8qBAq0dnqWqa5jGKUqzjJ+SSv97RL353O5XM9UFHqSFxqE8bsK+APNT1E7wuLO4hMk5HGX1fN+
SgLTT5lk5cbx8qPGuNmbEwVTUXOh0RJhxA00XDilmjW7oaFm5Ps0tpCowVq3hB5YrzL2VfzVXADr
w5ORLvwJWBScKjwb7erJtLlQB2mjLGf5W8/1LqIQO7sXbtWVdg5W5jb3yjv6pdE53Ja/lCdCPU3R
+FuWOkIOXms3sa8nR7X0cxKwgmjiSf1NDuAS+0Lsp6lLSqIFrgz0I8Wc/+devVGHtXXKk10o7YrA
0eodWV6NFKSxC2ihmm+ZzrB4mol2LdtInd83JBEYggJTkl+7dX4oZMDbOyE4jaT7iRejI/2dtcw7
/lER7Pi19OY7xDa1gZjnEiVAMgYFiMSJSZfI5TiPnjqiHxwrw4kTFKpuQxKooXL7Ko24tCbeLQYe
MUYstHX4S9PVqxiQ6pIB/JqJZ+RW+6LPU1cx4PZnEQdlJUyyza79PhScn6iIVm0u3qpS8JZYabmh
KXL8fCdcY3a6pEFQFQ2Tpa2b5rWjGaVwpLNli7MsxxJdnOxWVcdhFcQ/JLkna32Yh3KdjJP1Rai4
xoF/X1dFfsgytkTrd2nzx44olIr5Fm1cnAfUaJ0Eqaua0JzGOqJSOZYBs/TW+/yrflzatK4kyHki
SIL+myD6Z0tNUCVk3Eqdn5HGDgxw3s2KHlDkkc0n+VcW6f/hYpeNhAEx9kom3/Z94J3CSYsrTeO5
JvVzHBUk2Ir5q5T6hzmLv8pMr5MzPh4QAWoD6eDlWLkidSm1IgJuh+MZzz4gt6Il15Zp2Xz+/H4f
Fu8XLqPrwNFpDYnQYn/T2/54Z4mqoEFkoNXZPAC6Ab3a0z2TqkfdFhe2P0mfw/TNOl6b2RFrlFD0
NPIdCK0FovRNWeyS6CRYt4g7K81LglVpaY6W+ZnmyblbdV4/uWN9ozT3eN5loSu1q0lwLXWNMrmL
fS3YdZJnUChau1D1ZtVrlrUVeGiLzMaV3ign6Voz6YnMUQ/d+D6/lx6NyRF1JmA6uL1S4RLOHtPB
FkubSYpS7YRkn4PTdw6M8CW7KRWvi9dTfpMY/vi7iF9CtKTOAPWm9mvFC41VsuvytRis0nE1HIpV
/8VDvkaheJUXvpwC+RguGEy99+tGFYU8ijOxP4spdrj6cEuPz14seXKGrnnutfI2As7//MV+4CXq
km5p9JlZRpfFeu0HVhhIqTImn56Z1JNQBk7unF8Gh2qYAVhDq7qicrH6H6Y1I5tDry6rr9rLH7+2
QVmlQNFmyqBq/D6W/lhaYrgg59Km4pwJ6mMW57HTqFHgJHVRe10iy0gs3nqDSZKff/OPu5QQDB9T
JiGDfH09I7XtL9YDQ9WcZ71pt525EuDiIQN1cikUvuhY/4enjKpJMYgKMjxBeGbvX62AR3kwNiUX
G81zLUprtEUJLYG3aDyWAqYngtRnzoIocpNV5ReJ4H+4OsxTxZBJP0jNcGJ8f/WS8z4q4rk5C4Vo
0bNAyFSEB6XXaleL48O8H+skoQkYPtKZe/63j9my4B4i0NBlRglcW/TKalyFDL5ozi0C0LqVqWtE
i3jR6/ZktV/GKb7J+zDF1YDFVBj1UM6vgWxrFBsoflp7hlrRrQGyxm4zoQy1e1l/VNC7OTJ+BTSY
8dv//Ht+4IJCAedb8ooBcmGlKPL7hxzxbQyB2XOnPJ8huTXiPZJip+jPfSfsikZhF8u0pPHiQPzK
geDAEDU9Nd7oVggFs8pEv1tE3xhV/dzSZ//i9j4c9sD7pqpw2tPYV9hu728vqTIBMm4onua6M51w
mt+ioW59HUsrW07p7pMMGFDXaWVa6URk7iii6+ipi3Fy0NRc9TuzL71cJ92rlBPy+d5rchhvOAh+
fqsfNiZ0VYvkXOKwNsnUr+50KBYsrwu9OlsV/O2lpWNiVbWEdUT6I6phlH1+uQ8H6IWTrdP3YCS9
RGp2Sdn+CD84+yOuD43yPBuTAqUc3kqGXPmLPahdkzqRn6hQaMBtaATAxL0K7qOGeQW2K/G5hqyG
xNiSXxRpOrXRsonquNzrKmy1cF5oAqt1tdM17sMSMuUw9fptIIbWscQRBGde6D2ToW0HPR1vKi1W
dqkEpqAvz6qZ09ptEv3WYlqw3S+95C/yDxMirxAFr1YYCRtuA7QUUFjOphur1kC7C0t1smaGbSCS
qGCBtRXSoDxZeeEmSscLWBZ1VRlie9eDjgadOdxh1JAFsnWCVjBrXXk06m6+6eIv0tMPFeXlkUFD
RB/D8cThdPVm2phJa32bJeelyxMnZMKYg69+6RqZVDoMKmHSQzKoDhOwOjQFJqxdpWQgYydav8RO
PKRy4CmTOjypsuUsDVBAI1uNr8IO/uLg/m3C/i7sXO6Uu2SLGRR71ybttVyEvWUW8VkbmduojINy
K3Wl4IVDJ9szPsdZH5QQCiqqohLsVKHBKDZs/6ivsRxTEOEJ7QAhMMh9hL/xZrHifW4M3SZV+1Wc
te1eFcId05rk9eer/8Phy1pEEmBdzl/UAfpV1a70RSNE2jhcqF3WSmF17Gmy2SGWFrZpjSXOIVPv
/vtrEikviYcB20i+uiaj1aDqmkNzkpPux5K1v/Ioe8qCdJObAachDTBBjPzPryldTVpBKg+Fj+OX
f3FBTAkt7/d5qiiNrGNfckKEpxQHXT0bCAil6bEosAnq7VB61vIDgqSu3uY65B1ImrHNU6FYDRH5
1V4cY7WAsGfOHRFxRmy2rkLJ1s4QDAJ8fBY4GfKr0cEDftWxdyqVXQPyhwhIHm4HGVcIdc048zk/
ydPNAM2nStfBfOwy15i9IqXopCK6WDY4Q/WQS69jjYFN7fTaRrV8K3qD/5tFQIT6KgBaz9UHvVyb
T4XuXsTwym5EcSPZ0KXao2Z6/UxLDOYP/VLd03vHSnBImd6E6pQCk+e1W0yb1Dio+q3RPAQAefqT
mqmemd6G3HBzmgHPSr8KnWYCkr2ZK3fGBeKF8EvnK9Y2AeZnF74pH+WlDGEZOddhRK5wUfj8zX08
DiwqURPFDPg7ydpV4MzEeZx7PKyINgoUCgZTAyTdhPBry3FIv1iaBGOWwfutzOXYCRbHgnX5x/fL
JNbyXIxrdTz1qj/Kd6VuB8tt2/LyxNrRWk/LQAy0Z8P8blWHgJdYBueoe476bau8KOovPA4mvAsQ
mofVr0w4RIFdL56aPi09Bsc03XaBSDPmQTIf5rm31eQpHGSnw+feCpghRb9MSBwmnzgT7IoB8siY
boL+NEaHUl6F5nOPdHiufspt4ywKQAZvqO1xAdOxdaor1vOTFWznqLE1ZD2jrjlzAcAOpDK13WaI
GIk5Fs7sjDDp1LEHQxlB50CY086dB3gSNNWsEmFDUtrdDDgpqhCFWTrI+AXll6T9jAW8UaSjhQcT
oggEYAKM/gLYIHyuGXQ8cOszwHbDv5XRMo2BCND6CD3GFmOstlqOlZRO9/CifUNDMALKN3byOMBa
yhzZvGuqU5L+VOkip7IFMLAxo8y2wnsrvIubl1I/iVBnoucSEo++qy1KXpRFMN7y5BRwM6q1scpV
X73Ao4LPPLmZAo2CFduv0CGbENSBpOuNiQ/fY8nhh5LXtiwHwIWGWv8gv0lnbMFohUtYTabpXkay
oDoGNxx5fXUn3NEeHF6V3ZQ7APXxqiwctfFGIkJn41vXAtxAY5PdEkofp6XopubrKD8KFoO9PZpC
eeQOo9unXqg4deTq/cpI1lmxsiiSg20Mn3H8ZrVgkxvZ2NSznzT+eJHlzQ3MkH3y+4+n+bZrYKMj
lGunJzGaacy99OXLREMXOu4Yucbj+HMxXPp6vblCZUintpHvLYykMzz1tmH3HJqbbPlmDN8XVqaJ
isUk77g0rRlXnRLHWCe0Ry3s/jzFdM1pBzGeUMivYtg3wjmFIpVuKM6wr0gzGAT7vPeS6uZiZFO0
r+mlsTzZabsppDuVmxeqn4N0N2TnYDondB1bzUM1YjYbnaO9TB+K6FAEN4q0ksNVlG/VcBUk+7Tf
Jtm27i91vrKsoUkWy61U7HTJLVQ/107z+ISiTxke+szPN315O5urSfWr+L5J0QiepP7YwwAInmS2
xzJtNMuzzD2M9lxby8XaolcKH2rLcMKg/AJxUi/5/lUgMaDDUeyJskTe9yGNLbsy7ubhtNAJjCGZ
ZklnG0U3+7MknpMkGzdLrY+3alerdpuHezwNYjewgggnKuCUusdwJMYNhI0Ada5OyYONQekcQ88h
NOQBvRQbN5N7Mynuu+DSyJVLLzNEaBAXRlgBa6tDs76qpxAoZqhEf2g5pjJLTB0terI6BecXA+l/
DotBIRnR686JM4YsaUu5Sgc4Wp9H8o91KJkR0sNLQWiJovabhvRHqo3Dc5tIkZCd5UAcj1gNurVS
uLIaDPYySBzGA6oWM3yd+ra1RTHsvyrDP7wTbuAiFLyIIC9l+BX8qvXSYCyalp2p4lSMQo7AArNf
depb3MIh7Lq+R+UDStzM0+gU6fIT9TjNp4qF/vmzuLz9d6vjcid4G8j0gSwD9s/7Y2ZcssjKsNE5
42P5gu/4xdiT0qsk513p8o1mEdc/v+LvtOrDJXVFpHMsatSBVyhAkSsZ81ZVMFDcaFyzLEYH65cf
SmWZxxznkUDv5Y3eFDnE2DbwArW5bSb5XuEw3NbmDLVPzx9CGYvKzpwbUqBicDqcbiz5lzFxaCGD
nr54Sr/pXe/vGbmBSXZK9g857TqxjpcgTue4TuHDsT6wAYtWA4Yszhj0gyuNcedV2bBgCETdpEPb
Taw8PHZwLUL6jn2RDb4aWhhZimK/knvV1rCnd9I+lHxsdDBWK0prZRoXMUyewMpou3bVSpW+nkvo
V1EU/2DsTLufpXw1zriTfv5G1A9rQJXQZvJKmEl5qczfr4F2rqagVJf0LKOusEezvZ/FZP35NeQP
+Yzy/iJXbz0ItVSW0wBGTSvS8ViM3I+lpoJQw99UE+mfEcq+rmdgspnOCIzWeq7722LKcOYxxMbP
KL2lUb6dTIRCDCvyLu0nR4TT4C7JDOEVum8wIWLKdRWVHyPgMDlBn1AJzAdyebvKV6n8x118QdVl
4CxTucgyrnZxFZt6pEWLcNI7GE6lES1efbFytMxw3EQVRYtOXtCHew3bNCcMwwZ9LUOpi3A0v3iF
v7H8qwVKC0OHNXnpZVCuvn+HnaUGM2WScGLw4ErrlGFVdzxFYVE3pSajVsBO11+g5zEYCJeiWbm1
4o4kAcGEhxltZms5LZfE+IrR+B9vTLp4PeD4ICq4Vby/saIaiwTHXuFUW/PidOF4UnDnJT/IXGIb
KuCiexn6wJ0C3mEeCTsRQMExZuhSA+YljiJE5zKfnr9Yjpfa7vp5USCzk3lvVPVXtV/TD3Eyh1V4
zgKzuFmoZ3WlXwWZOe6WItjogdW4VWqGzqROoqPyU47eVvpO0yQvEXZTuVdol6piIazDtsvJFfQ3
bCBnv54L0ZkQSPy+4f9vsPJ/5Evf7e8GK0daDXFVxcWv9k9vld//1f96q8j6fzEQh1VP/xlZ3MWz
6n+9VST9v7C8VZCxSeZFxMSu+F9vFVn8L4sGB0qqixSDn/nDWoXyXLQusV7F/RDo799Yq7wPe/8z
GpRD3LjKuhghc7G8y5c9LnkbdZx+yIxjcHLwWkw2Rk+bMxMMTXz949Ec/2f9/mmt8v40/+dql9r1
j4TGHJMwjDHpgnjfUbMUL1M8PbM47wVd+86J9QUV64qF9s91rjazOMdo7KQab7NSnSGgBxaK7MYI
b7Ik6fASEOc7ZvWYu7JQjcdCKxC31EMUHfoxQVGcYWJ6mmSQVCyvcwhTn3/5y8X/2dL/3NTlePvj
y4eFMo8xtkn7wmy+Y8kgU83kC7Yg1ldzC95DAP9c4Sq4lg0y77Jph70kBOvaGPfNAt+4wwCyVkrj
i+z0bxe5nDZ/fI2AEdmjaObmxgAXH6rSlfI1bVZPGP4fL3AV8tQ8abEkrYe9kFnpT+iF07phBIOj
L2Z+1w2C6Hz+PuT3UPM/j+vqXDTCvDGNuBr36EDrB7VEpc3Mr9IJZzP2orKFsamqnVM39J+qeha/
61nU+xcT9MKNRaHfC1YcPdVAvLITDmNyovVPg7wFL76dtUCRqRLVdBvVQ333+S1fVQb/95avbe9K
NVdyBU/kPU7A0Xer02VXq0Lxvs9mBlWYAhNZbRKP/HmWKzO3myyhvIxrXIs+v4G/PTP9Ekf+fPtS
swSaUCJWSivHNKNjrbQ/SnFed/loV0BxfQ3NXH1i+uMKDYU9ZaYbJ5anDSg4tNEBbXSyVr1bwtwT
imQVG188mvdJ4j9P5iqQLX2bpKrEqqnzndLQIKdT/fl3/suC16+CVtRgil5nfHJYPUJOsts4dpLg
xmq+2lF/CQzXhnrVEBm4h/NSh/kohr5oHpJq9fm9/+2pXMUcWYxGbPiICGrzqFYH5au5in97JleR
Rh3aGkYInxuZqpMYtznchqXtUUJ+ZQT0tzu/CjMSrfdSji9PXboT+fQh+IJe+LenfRVe8HKeJXOM
zF09C4mn9umhzbVNWuN29Pkz/9sFrsIKnaohjHo93uPL23p4fIq2musNFnzz8fMr/OUY1a5qFCx6
26pWKmPXi+JGZQQRCK/1k774dtHCTavjjf35hf7ymq/9cMTSFIuhCcxdDLTVQV1O5N7r4IPJX1kG
/OU1a1fbti/zWDQS2dxVfb/OpmIFJvr6+c3/7aOv9q1Yq3FEu83c5WHf+0kq/vpvzs6rN24eXLe/
SADVqdvpzd1O7NwIqVShKJKSKIq//jyTDezj6Mt4sHMXGIFGjRTL86513tG4cmcuHfz88N/1g16b
MdIDVI7V6QC9WIG9DTCsr8BHL7xB82AhZpBlU8g0Pfqxf5qQlE90dQ9c4uPHN+bS4WeN14zcB6s9
T4+sTB+7ctqEUfyA6fbm3w4f/HlrjIXEK9ZxckS8flf5OQoqEPz3o3+Rc2LIGs8acEDG2nqSYTV7
GJZ+/aLB6Pz4zC8MhucT5YqoYBTA+B4LgSXTWOefaDS+sZrddkXwNHUhaNVU/1sjjmaN2MvBZx7h
Uz9OHmi+gsXbksnvveKPlUCVfAdJwsdXdaG3mO/QdM5kKqzxQ23bHBUBa2QY+wXLcwS1IHv0JWon
P/6lc8v6ywg3mjVm+IFHDpNDfKyYjzy4wc/kNHJY3AcapkTk/OOfudD2ovPPv2t7finqkbb4mR47
1cjMY0+Rhv8ipDuvas4adpaRvtAKb1ejPDjd2gxpbAJq/8enfukOnS/p3anrse5KVZ5PnX4V/Gs0
3DBsvUxv/3b0WcPmLXAu4C2j32iB37nBZ24zhnYxdNfWGS/0HL/X8N+dfgbSbCAAeD8KSMmBZm9/
1oDC4gax5P8UavnfYVw0a9yi8djYMMAj2mASW3Yeb2HaBPVP25EtcDVXnsOlV2j2jSbZGJrIjumx
T1SN5VB4UFr19eOncOEmzekv3KiCRVKlR5NTumMtyntQybC1Mrry/l/6gdkYPGhcoVtQ+I8ElgEU
Xecr5YHRxbvm/1RM/L8PYZ4oKmTmOQrD3pEEKKDjBGU/CTKeH9+eC7c+nLXeNADJP2jz5OjD37cY
NTiXlF2jcl1oX+Gs9ZoqlH4CauRRd+PCFd5bC0kGKqiwy25Apfr4Ci7d/1kjnmCGAlErxe0pw5dx
CN4MU18DX1xLXF46/qwZT201nuMxybHsT7AQraoIe8GD23189pduUfBnF5QLUbYN9t+OHbZQywfV
93cNKBOedy1Ccun05024z11bYBJ6bPryuwh19trUTD9xmEGutN5LvzBrvVVNKY0GPICoAHWmC0W+
ao0NVgWq/K78xIW7NK+jH/RUVR0WwdGIv8ZwOusAJRsVW7r8XxSW+ND83oh415dqUPynKJHyFDdD
/wk0/3CbJdgA/vgpz2I8/9uGg9m3mIV97w1RzE+uQPVpFWNrc5Mbzr9QiMtuCQBJnw1PBExhjsMC
Qyh0PCic6Qxi6mF/5Sx+hwL/MiIIZo29yxFSyUXXnrwRFYGcjfqbj2zvHnatM6qrQRkPyqMJ6pRh
3kN8IeIYMwBf3oUgCQbI0dX9dCzAWX6ohxx1H9ylR4oyAdAYyym/L5EePhANPErEvHwFfTiS7T4D
CEgirHnto31hWPifrYHMWI2cvz6FVjO3mFzKkCaQDkU2RhToIdMJGa1FySWkMmUXNtdm77Os7P9/
iLOepm4sQ+hQ8JNJYafIzatVyaE1+SGj2Y3J2KouqoMX3vQ4Ld2mN7azgAmgMNtPwP4I7hNnkgWF
ifXfer559hMLOSU0HCU/MeObQx+peO9XsXdbZZ1aX3lxz73c316ZWf8UJlNNak/ykx9LFD1CWYUN
yxrGRAwzdLITNZtQQ4pDIQ0yGYjqSs8QLNRiKa6zRXQDQ+Z0QsFW/+PKCf29t0Eq7s8Os0krA1mV
mI6ABW3wMV+V68d7ugCOdp8v8Mvb6kqfc2HZGuuIf/7SBN8Jr0v8EgAX2St/qw8uX9H7dN19D38l
5aJnS5Be2bcrF/b39/p/6pjf9UC+RjtqGX6O3qR37NauoGdAtgp8hsX36nZCzSxboigkXBc7e2Vm
+/eP/+/tjPfj3yqrUmPadjoyGz3FzDxPffR85XIuPafZi+OXiHFAgTYdEbB7BANpDdTcAlGrBdSC
S39NVnpJr7ykf/86BPNduUQ22L4Zm+mIgtG7Xqb3ERQ6i4QCBTySa4G+S9cz+8plmLgNLqvxeBQq
ton3oMv4EEdgQ318w/5+EeE8VlrktTJ9K+uTjLxggRlvAWRa3ixcHnBgOodr6/m/O/u/tejZhTS9
9AyAieKEpdT6Czp7cSCkg8CVJT5SYYEbEOPxNfISNdtN6E82WP0ATa62+tSaCUSrWFnIHCf5y9QW
2tIJtlS7iPLapwvSGHMf+RR5OZZSdqRpMt731idHHrT+q4DEbjlU7Ew9zJC6/pdbh227Pxtq52no
oJNzygvxLdl+Uf2wbga3z9i1WNSFhz/3x3coLHQThdaz13s+AcT7Ozj49PHpn0/zvw8E+Z4/T38U
iddBgzQdBzP0b30tEekNdR3eMSQ8T+juwJDJ/XhfhShr5CgUvNLj/P2iwnltiy2TUGAoXp94ducj
LFi092WqrqzrXnidfwdV3/VmAyUdnI9NfUJ9FpDAcmp3jNbRSuA7edQQPd99fPP+3oWFv7/V736H
+TRzSPbXJ6P7aNmmfC1DFOd8fPBLGzzzyFc/FLBMOtGeJNwPgI4twwKL1O7X2aanEYagWPNNYFb+
9PHvXbpp5yf17mIGyAMUTRuUU/Qh8qZ6GQVPAkyT4Nq2zKUfON/Fdz+Qgd+eukTiB6pDQU59eSqQ
8hBorR9fwIVv5n+CYWIsbd/3vjjJgLpvbgKeSWOPDLoDInatLPy9rqT4HI7xdJKQuC05NeLQFoF+
SVjor3ppKgA1dXPlC3fpgoM/L9iPkKQSMCCdKk13fBrvZEu+12cKXMmvTaFnEbX/HRfORShUKhUX
g25PiD2v+EZtqxVoh2sUwgN9QVd2mS/GvdmarUbZpbdiq49vdnjusf/bcSBg9ufF5T5YvoHFcB7h
53W8+Yb46xaJoXW7/GkWn0+n23D59eVpXBRrstCLYPH048e1os8LfQeZdblatX2YtVV7UmO17awB
QRKkKj8wm4+v7UKzntcF5/AehcTa6sSElF9R4C02fTtEVzqNC2uw89LxSgVhSUZ0Tgx1Nuw5TtOl
jB7qM83gyprNhfeOnP/+rqFxDSQWQ4H8afAQWBexB+RWH60HEj7QAKn8j+/Spacw6y9sVosMIk50
sqi+MajzAG14i4jwx0e/dA2zzsJ60yQCDIFPgStXjfcDVZcLWqLgx7syH730A+c5x7ubBPt2QLrz
N6KApb1PS3D8gWZJ77zs8eMruPQWzVp/jF1nQctBnDJUJnQCFIL0WhL20qFnyypjkRn0WthWGXXS
n7y4Xg9e7l0Z0Fx6rrOG3WEqV/lJWZ1IIX/CUPq5Z80+D4C0+fi+/P34/4NDfXfjNcH7KQiHyoT5
N7YMfla5f0BO6ufHh/+9qvHfjimY853gzRWMZRiQ9yuEWdd8U67xfu67W3PHV273HeSfjd+s+q96
IZf9T9SiL4Yl2Hqgrf6LkRCVN3Pild8xmHssph8RIkYlibeC6H96bVF6+edrqz3U0nQup0CRmYNH
KyzR2C9wgh6qAmSkj2/h358QmUOreumHxXmV6lBW+6p9Ffyn867t5V869uztIhOjqUXo/2gMCjKS
Ym2TfKOpt/r41P/eqsk8FGOVEmCrm+nojeybJJALy56ARZVXr51JrzyD30nz/75iZJ58CUNX9nEq
MXX1AbHK7TkspF/8tv2MosBjze1dUo3PYXgu3iDxeBZF31eyBxSOsX/6ikBm++d7kBW2U6GOOOpA
AAIrvHpYcZ6Kuz6W3qpAFcHW7+m1Vei/9zdkHnsZ0lJBAZR6h8oDDs/FIG6eL+7542d26ejnV+Vd
h9AkhRDDEJrj4L+Z7kmoKz3BpeOe//7uuANyRV7X8xyLUygLUAlha5uV1zaIL7zIyez7YbK8Ut6k
hyPN+g54M4Za7w7d8I2LmunK5OzSFcwau5dABk0jBhr8pFvozKTZei7RP/7tvs++Il6uWxX4eIuT
Ie7vsw6xLGzYX1sru3Tus4be//6A4xN+wCoF1ssbcyt7lFd9fOoXbv489UJ5rkqapfWxsYjhI/2c
7B3UPysHS9GV4Oiln5jtrPFyzMfKkzmkqcUyK9MVLYG7lFeGaH8fBJJ41nxRp54IMiQ1zNHYtw5h
KQcEsADXXIpvzAXFMhzCK5s8ly5kNhoc6ynMpsLiC0G3oGSgR3LrBnqcf3sS519918gsj0IOFyMw
r6AojtNWAv8kUnnl3C905/P0C6nphLrrajja6gtFjX1QfxsCBAuzh4/P/sJLGs8asZPWt3C6jsfS
1gB6ZAl/yb306u7dpdOftd9w6tNoaifceiVgSQI+S90FNl9E1xrZpWc7a8IqKLOEyCE/NGP1Fohs
n+r0Gf6Ln/92e2ZtWOLesM5DUWyoR3YaFPlUGpX90zgTYfg/3xzJRBZokkRHocghTbyvJY8OokG5
8Mcnf+Hmz7MuY+K1tbPOO5TZ53RAEDSCIPooDdt+fPwLTXiecEkKlqY1K7KD5Lw9e3RuwexaZD1Z
onZ37bXe88e/c+EdnUdcBmHTMgCu5eDO1occpTEPpA+u2UYvvEHzjIvyBDNCjMMRQ4gVN2ZVyZ/I
DH986pcewfmS3nUOHSrQgrTqoqOHADR2YWzWLlCAXCfXBtrnzvgvA7Fo1n57BvBS5qFva6OkXJq2
yx5FArGnEWEO/lTC+vumU12/ihp3Df906XnMGjXcq5HEcnl+UPG0zSJ5T/7J1g1O2DzxMmB2Loqk
w6Eh0l52GoKPESSSjx/GpfOeNea2qKte5hjVezW9mQb5GgzFla/ZhUPPYy4KILzIKSi+W5UFKHEu
M0BH239L6f6HPsHlOBKD+rMD4yhtjVE5ibL80VyLcFxox/OEy4Sai7ovenoIZPtdJj8tnKt+t0p8
mHp42l3pLS60s3nUxUOVoK4H/IrSPj7DFbSS4xZFzFc60wstbR52QRaXWJKdG4L3FDBIB8AzyCS4
SeOVR3zpB2ZNmTWx8BWJUWevv3lkoKiH8LDl5d12jXPrj9/QS/do1pqZggschQH0QLCiNDqy68hn
CT7Avx191m45AStWMw9Hj70FwAMUOPZEXzn4pRYw+xA3ftfniUHjajmcbRMHCzjsf3584ucP4l86
ud8rsO96UfhtKy5GQw8Fg0YFhYtLqoD6lEO1N2G+lilI6yFKj4W6hsG98CDmiZdzohIZYBEdLRtA
IMf4HVK1VULFlcnrhTADmQde0lHWrhoMNs1az201ijz3fVmqF1E5H1yLDljUTHSbvsOwI/Ydf8F0
FxTSrGi2HIialY7HBKq9qfN3VcjH9cADje0RH+jlj+/5hec5j8wE1Ho5ZGbRMRHtD6Ajm3qRVz79
8fHRL93fcyN790S56uo8b9sM/Ha69O2X0rx67so399Kxz39/d+zS5lgbJ6lFltgPFlZk3xJUB7S4
h/927rOOgJuwDCXizxiy1cCcfKrlc91fIX5d6IrnmRJjbFO3E8ab2Ade5HG/scNxVEhXTHKtpp8f
X8ClRzvrB2I+jlWJyPMhzIaXmpAjaa+ZVy6d/6wXCOteN0gzZAev8z6bbPoVBA0KnyYNo5Q/5PW6
Lka2/vgyLnTIv6uy3j1nORhw70YZHVlV3Ae92GkElb20uUOs4kqnduEn5nu0PvoByyqCL+MA+EWH
SBUIGPAD+Mz8zMt49fGFXHge883awMviAtHP6Ags7IbbZuu7a1/FS4c+P6d390j7Li1CLBEc9CDB
TNSuXAu/+/bxeZ8b1F+65TmqNoMmvMsMvlbKMOik0kPaJI/W6SvrD5du/vma3p27F7Jc+8nkjvnE
773CW+Ya0yPV3pJrv3DhbZ1zNFoShBqFqP4xp+WxyodwVY3RymlY0JoQhl5srF2jvaE069L1zJqd
cCYOASV0R1HAchAg+P4cYjF7P+ZKboOW61+dYfoV7ad4GaaObpuwLEC8TKTaCErLzwIY1jWfrBPA
ZWnvixU1fATWFo+qq8JPJirKYyDGfoc0YHHfJRSGkrwZlqnm9IgtB3ajoijZh6OkK2T53W3dxNN9
YDU0smIUKwIOArQBWcs2bT81a4rSmJ9QXkPTEkxu0dfw0LJMDm+DStppabwSU9ZmqJ+DxLQ9TGRT
cpwqgJhjGw73uQcChiBl2m/w36NVEenx0Osi2qQANf8asxgGxd4LN8jg6s8ZFmTuk6m0hw40+30d
Fu7B89MxW/bEuv2IYBssOy0jexglxru6cu1R1V3+I/M6BqtOweARa+yOpQaeAud1+hkEuX5Yynqs
6g0PUcCqmM+PlifhisgM1A6P2AduvPyza60P/5c16zrvy8c0lUwuKlYA0xTG0CSrEqzyqcymaSFJ
HS5j1IcDH+WzCoirkoULNN9pOOCqHTDkzictMFVlt4ZadFz0ufDALZ7IUxO3qC5JaB6f0q73DybN
4ACBGu95iNoqXKeyZbAKlEpvyvIMck87LjakkulDGwXwhBZp2ItVFHT01s+7gELbhMWCuHbmJSGt
exoTAAFTgP7wLjC10VGDUi/ViY1sHaKRqjXgSpTsYMvSrFG8INZR02L32vZ6RYugP9SmN7tAOnUg
yHTtAzoE68b28UNOVQ8LXjD0uAMNTAgp1QvXdOMOg5EEtuMQIiS8rdmDJZ19hH01xUsTeJ8FPmZb
YWmwgahLrJgS0XayAOV6sN1Dbejsj5gW+tRIJT8lhkIGo8GXwzdE3YF2Or3mLVwTSJf0cMOHZlOE
2dfEJFCOZ5i434C0AuUYjdul7FXzM8Wi5b2iNl7hWzOcNH5uAzkjagJyoMPCMMecoI0M5Js9VA51
CyNRZ9onPzGgVzCFUsEIS/s3rGvpZ2b9dhPrurxvrKfvsN3or2gHgKaorVqFk8eXDZKna5CQ+k+R
ATxC5IDuCULhKRhK3HSC1Fha4ChjDlAaw5O4caBtnJLOHzcDyJV4dFOyiYqErwHi1lCcQK6nsPkE
ozwEnTosgl3W1PJLpDs467gUJ+TFIrTErjnFOqIPbszLG1/mdtlFRfpKJn9cEt8jD2PQ6BWH6JYt
pEnCBys5aBlt6u+IxZtZ+8bdNgarEZYlxTeXuHSb8SjfejTo1zqM+k9+OL1JWob7WDt/200d2dl+
ihYBcfbGoyTmCwDyxKauMr5LgdZ7pf3g1i3Rlb9oPQ0wYm+jW4nR87KaVAldyBQnK1LXv4BbbI68
09mPIKsS2Bxh9IQ/mGWbpszMJ170n3JHy0UasU0c9/UunloYwY03xp8qNrIfrmbtshTcTgeeJN1h
GGJoSDyQPT1duyeaDomE6HHMNyPARfdBVIFcONQ/vAQRCQIQ9qNqh+bQuzT8PNYJKZfcDKD2F7xd
K9gjb9OYmxceKrJmvmZvgAeSA4YbKbq6yqSLScAKSOALhqcAThHWtm/IM3j7Dm7rTy1Q3M+shagx
BdnmrZ6MgZuS9ShRB0cBVPLK1LcMWq6tmBjCrVJz8GP9iu+RdgKD0R/5czRiDXYNAl++5TYej0Ey
dV/DwfYc3gGvvU0G3h/RyLKfsS68RYGh+XoQAtdLQFXvmsYuwTeMAXv1wAUchL8bSyhCgbINjjTU
WP+umhx6g74iG+viKgIlPYXepuES0UOQnWAiTyGHjaKu2PI8qe7ytNFH24GwV/u5vw5kIjdN7vuH
icF+2o/AK1YyK+5YFNMn5zz5NA7N9OKrlsJwq6cTpdaCGSRSTPr7aRtTiwL5zAO+qwy78rOrCrJK
wJPdus5BU9N15thPrXhxRiJfrHH2HATTZYJOZ+HCLH5B5Yl6bKa2h7aB9N+Y8LCuMNac7bguHnoB
qaoO2mGrpYfPaOHIsNIOifrYHwCoo1X3moxhce/LPtqyEV6xLgWYs/a8esnI0Nxgp7YHzV0Xpwmx
yh9KtuKWep3clC3lX7hj3TEdqqhaYuMlvIElwNuj5KaFQs7DG0LjZt+wgG/GlhXrRsGiEmswEx1H
v63wmPplPDYUAl1KXtqmgfwOPtv4YagTOi2rTHoQgwXDjcry+i4elb9NusjdligIg8UvoK8lEgQH
mcn6pkjGZEt7Gq5Gm0Ox5OMAo1MN+m893FcGhPICTtAM1VFB+Zx6IfhGSR49NLoDCRRc4SfUrDlA
cs1AunWmivwzaFz+AXHobGUjuCTCpqk+8zHh6JjjfNlMSXfPUXOyROlYuMzjAYg56uS2U6V8EShF
hXpD1p+iqfreidgkK5Om0wlQiX6dKmOeMZJAk8/9soS9bARrZfKxd6/8rgZNkQ0w7cboWt0jSh/o
GwHPWa85LwHcC+SjS+UthwAKkOel4egW61Au7BTldB/nRejfxY3I1Tow2m6qjIlPYH3rA8qr0LTA
J9uFaa7ghtNlOywbpDDZTRfUhV4OXmigE0T3uCOKIvqdaXx93SAgBC9q0jyRxvdXtY1Qfl9x/6mt
A9iSbIh5QYPFiFBBV29EzL21N+XJg2t9ska3RSBRHcdfhJ69yBO36g5iDGyIj4kDZi/HDnWc6R/U
xQoQ2Ka2b0jvAv+KAHII1x6tMkS1Mfh5VV4vX/wsbjLQ/IJmMyCuujR4WxqoC4IcBsYpYm9Jjg8A
yr5+KU7c02REhgxDPlAgNWsSAn02xumSpjqGKKVqIUfKuV0ONB5vwsgbtugKwxu83mZvWkh+eOki
uWhNhnGULz32FntZfRRBRNYNUaNZJmenQIxRmrdqkhBd4pSm+yJNh23EnLvDUCx7idKJHLFOHR4F
6mGXEk3hh6ppvZgmZVbOKCABjOn8dY3I89bZkqglLXNXrGSJOcDCRFkTLErt2fuYlWZjFcw2HQ+x
n0QLsa4TV2+mumwPQ5PUj20bsvouoUV7LBFSeI7MAAhiYbV3G3oMmL4a2o5yGfZe8NK0Tfpr8OLq
K8mAMobAMuoOpcNguWqwoe0TxXemR2YJpe3i3qYj3+ZxMDxrk+iHpsIHhNs6XAUqcilItghsY3ZY
OAqWKnHPo2hst9Kih/GQx8Ykh4YVcDWhvb10qkHpgq6CYC3yqbmjCYH6SyRNcJeiHA1dUcLHcJ27
xvscCJfrJerUwl8sDd0RdTfqFpEObKSViVuPKYdvR/hVs1QJhw+tESr/FampW0qdx1+G/izUsXZc
A+8TPgHPYm/rPkdxDnjhEeKQTOY/OpJ68a7GoVBNEozZ+ID4Sy+WtOP9xkvUrpIqOrogBQ2NRmW3
pTmrj14iErtMbE02rswyODSCwN53jYlXbMRUNqHarcZuyI9xZsARq0YHpJoIGwxmrIXChQwMkFHl
1J1D+emw6F0RwG8tI/swNr3bJOK8nuVlrnoVQLbhn3ooF57rwHtFXcza7wCyrVqN8b1WWCXhow2W
jYJ2V+Mb2yxrNaCHQyZWJMsoAZec5wRWbBQek02LcdpeRATTy7Jme5aq/FiWA2Y4ps/3KvS9s+nZ
I2uL0sx9Zyu7RvGRuEGctjzg9vpL22f+xsSNRP7Fr25Rbpdvhy6BBs0vIQ1II6JO2oda2mYwfxSZ
hkASI9IvY9IavUdJqd54Tdk+KJoF644NCJsD+rZB4GG6T4uuv0e5ILLUGkiqoyTVeEdR96iB4q0m
6A3LhGAjG6BtLynUC3EyXKa+B8cGPrsvHu+TmyiUHCintkUiNqtjmJTggOx6DEEWAjGNpQ7iCjDo
ghwibmAijjL9SJjXfnEYZO9ax9qjSQxvFhiB8RWvch7Dul2DoV63Dj5nSYADiHX6qqSqVyUUI/BL
RiOskyMa7qZFYvaYMZ5+r0cBu0zFz9Y02EKWGNsVJ1pqtvaaYTxnk3yZgS4IQ4hXd3DbJa45OZA8
fra5JZuyztWWu8bfRpYHqzodolXs8JCw7llAn9c7qEckizdl4Ml9mLTlNur8+JRNDYC1JQ82Uz8w
zDq5f2AkVuUyCE37UnS1+gb0ZPTW0DL+ivOHiY9TGXyyOSCnnu95a0zUm8+6ZsQsAqwWbFSrhlUA
6v0ORL7+NZF+tPeUdM+a2FXm3ATJpu76IcW0zrf5visa8diGGCetuqYqBZaQiMmWAThjqyKpAJ4r
QlQ1kRqe6yBsXbvCFM8AwpvJZjcEJRC2igSvRKvsiCzGSDeMsvak07Fb9yg9H5e6Zxp7r15VvrV8
oPVWGbD/o3KUmHWFelVIpcEeD+EjTSqK6TuIpFlaolJLDQ2EKZ36ShuMSNcgWcXpXSmbRgMpiUjS
W4FtrGJdYcIMO2+j3CfkBIJj01bBLnWZWoD5M0DVzWJ0JZHFsslT0tJ8bYcgXsuokeWqzYSP4KTf
ByicaNCUfTXKb9gqEItADP1rnFYRKluGaI+RWCeXoEur58pUPVvE3qTO7mASvzjlx8WKDXGIxZA2
8w/xGILIWziX7MC9R4/AMB3d9Fn+PXC1uMdYRaP8ZQIOyqKAPl2qkttoBSP5gPmBuBdpANq5g2sL
/olQqbPZuyyyVX6GUXpY0vqZjxKwgKHNMLCdwMvNKscX/SgBNw377gUqzwLXFmT70HPjN0YpIIyT
ruHomOrHIJsg9OUwRPV9FKITQp3HUWDtBxWeLekWKsm7vel7cTvVkOboWtQbpLS816Ex9pBhjHbg
JGOnsyYUxQGkJZtxpFAqo4J4N6IydZuquL5pjY+VFqyjuwMKO6ItoNclBKbu4DDaXmABCLuErHW3
HHOjVThiALjgDOyuyJsavI2YF9VIa4nmpskaMN4Z11vPG2FKA4FykyelhTtiGnd4gdOl7wy0ezkI
95ILhqkAKvi7SJtFipnsm+I+wqP+VG+Cxpf3+Zj2eL4OOkv02U8tw1QpyOrxKa0niTnLEO2ifJiW
ed3TjWhaeqezPNgPQQ6atu+ifBVWvV3LJu0PFE0YzLGxz75OMZrpQsmBnqSXZzuhh+HGUSSgFIR/
z6UV7iuGj/y18oxZNgKf8NXZYnGmF0NX4XNPOIzAsYxRDkly19RDBXVjh6Iq7BriC90XxcZhYvow
iG74mY0eyqnA7Eq/l2L0QI/FzHoF0A2BIyqP0SsrTJE6CF3W6IjfsoLf5L7Bypeo7MoDNRB8ewWr
Fdg165xwg2UfxBiwsVNHx9ESyHJZZjZxRRMsMoblixLpgM2+asRExbbsFUy58gGtiS3q0S9PaR0h
mu3iM+t5GtbBeVq2EAEmwKh+qc8F321wgKMMTVGiEgJE5jpgbxhDkTUyc+mhm6w6ZJVtb7Qn7E4J
Ddg2cC4PkIizrYqD4KjTQp7qsG7g+sDMaZgI3cJWg2r7sbL5FuuI6d5aESxCwsc3sEinbZrkI3gR
YVvdDpkjx8r3u8ek6OKXoq59mLhAZ1sONYkOGAiSPQrfcP6pUVvTYJkVVUjJCevqwSHhU7ykmAHh
g0+GXQ5Yn11UVZECuoqtPXwpJMeowEt+ZLbClzMXDT5sQauDZ9Irn+7GJqe7Rlq61hSj1XXeS/DD
NaMV1kDSuqXnWV0PX5cQGawZ1p7QXPst5eN0kylwVKd4dL86mKO2rij8W8oiPLE0CEArH1z0KAaq
j7Kw2HmvvRxj0twb7RFyC18sO4XJIFb+AO8XiNxiMU0a7NyE8Z0XYMcSpd5puojjFIkAg/WMLyE3
5ZORfh/f11IaIOt8BimyTMbhV0p59Yx1MdQuMxS9rWhQiru6T+2m5K66Ew5abjym+N74AWSDrpa/
wEaoH6kq+lU/nOnLUKHINTVUr+sIDkUyjjVKhTNyCsHA29k2UJuWNwEo5y2mQj7q7rHgq+jnvCv1
DqOc9j5HR7qmSIvshk6yH7yK0gPwf/TW5dZu8yRU+1Ao8RwMimI8gQ2X16DAemmDeft67ES465Na
w8FckhPq0OwuQqJjWhQZtpphOeG/vCjI4wWfdCJXyG8H97mlMKMNJUZsE/w99YJEUA3QpoHviVWe
fyg0csRd6PMtijPNjU0yyDcKUVQQKEjKbrWXFas8LbsNRoTBmxIyNyvWQfmSgYe0dRX0wy5sOETc
cYi9XA9v/DYkVZlvEw2vO4SmxYHyBl5mwihKoxwWxZbdmCTg5yM0W9nGfW2thmm66hO9NSYOPuWj
lWs3BMO4kkMH0ixa/aOxPaaHoyBfiSim1fl0lh4q5E65ghIgKyGRNVjRu8nHxKw8v8p+1L33i/w/
zs6jN26lWcO/iABz2DJM1kiyJMv2hrAcmHNs/vr7jHEXPvw0GsDw6hg+HLJDdXXVG+R23IxxL17q
Hl87CQ+FL+Uo1K9tY9T3Wj2Lb4OWUpm1nS7oxrh+qUgygrKIMl+OK59DzJcbxZl2tpik7axjHrkb
p0r9bDbmjBljNNTiMcpk6rH9XHSugsMISRTtgBfrkptFUpQfSBLsoJrQ+J0kZ9j0xiDhDMHVTsxJ
lbjctZfnIe6RlJcM+U0eF2evLkr+WA5te6J0UV4a5XiTJpWzG0LyszqhmJ5xjm2rYrADpSyKQ8wt
D4+Hoda3RlxU23FR3hYrtD5VUm5z+vE1WUS1rk+q5c2xhgiDeVnCpkjpnuU2kbwhKkyOvXA4V3PZ
+h1dQNdZejKBqvYnk2vQUtqjF5uUXJXUqr/Sr03vJI1wrWGuiFa9sI5qNSm45mYJukMKtQUaGnd1
VhDnM/BUzGBSCRfnh6TzqBeXwRgmJCpOrn0iMISbBdFHcleMYGwRYrAQkQc+qVIEQo3EaVtl5bLP
J6ybuYpx85jTjhSbOrgmQnWbDL3xFNH998k6OFYHgb5meDF66SXL8eh+NGdjiItvWDKmrhobbGAH
wr+qLyREETao2pwongpPNdAbHDsUC9w1uvw8WRSvcxV396KolWdlMV7HVkKMvY2i16lXf8+yJNy0
GQvDT2yl8c1MN3w68L81UU4/ezWiIDdPBpVmZwiyKcMcQreIPC4Fd0d2F12m0utY3cbOHfvLUhXL
cy3iAkWN4cLAQVnTcVPTmYNYg6CvDw7O2zHh0rIoQ+vVtOzHTEKHFrzjJz3CFUbq0XPLxrjZIOpv
7/EkTwKOsfJO7u3wPmnb6ms4T8s2yrRy28oAX3WYg/5YcxI2Y73ghBUapbuQvG8sxTI3saD0R8KZ
nWfSQMc30TX1wtCSAr3VHEznVZX/FMPO1GfHJxPFzt4cQGEUGGAh3K99MZJpDvKlck6ZvhSBuYTD
Yzu12C1Dc6XIIkXIn/bOGUhEFwz4AvlZX1Y+6SpK1H3DAT5GFlJfob18Jic0zmaaKb+HOXOotpqz
Oy0GNjhS5OCgLTfCi4zpLY64v7lVnxsvSiw/6bOdd0FbZsNvR9IGT5VFs0kspT73KhX71EzrV13E
1kEsA8zDxi58s+suy4vbyYxlnp8Ume21sjy5isQZpZcJTrsm/06oub7JYhmlkanthz1eytVWC2k+
SdSTviaJLu8iKR43tKS5KEVtHZ/CyYhP6IDF6L1BVbHs/isxiEJBWDGERd0/55ljbEaKFbtIN41H
6DkaH2LRd8kkTWndWFAh3c50AS5hu55xhkll9QdoPOWL1IXKfchNaltB8XSR5rcO8UKjJiks7aim
1KPpHrW+o0aGPwvanGk8fcnNevHJdHjqWGWbUsrkQ5dNNaYisAkLatvbtHMm3xmT3pulqvDDwh52
scKqn0tKBK4gD/9kS3W2lYc4PM5TNfmzs8CGzbhKGunk7EMddxnRp9lzZeZvtGBKvFryJHB6PaIM
T8VUmhJ5Oy8j0zqnGT6iZFZnVqjipyQie5HXGTQfUxzCIZ4PKT06X2DssS3CdGAV6+NDG+F+Q35h
W+xtTOCbKMTbkcxKuFPdIivWJv1h1Om2lvcl0HILyxG7f+so/XtNOSG4PhildUDsHtPTaITSu2id
8QCKGBNsfCkMAJpT97Om0H9vaGk7PsUUWCM3sVVU+cXIxoTlVm/0TCm/K7rQj3bWK/dq3ieHzjIR
vp+GjE5VkvYYzGP9nfMGPQc2ReAmR19XGemd1QPVzDgqC88olEJzK/KTIKsN5YvtjMsdJtY6IjEc
RptyWlQ82CYKhjERcQzD2tzgYdl9VxsJH5Y8S/1kHnNojsJ8nbrFAOXUOOn3RCurMZDkutACpET7
H7BZqiXIY3k8OqmaHFCzN7/VfVYeIqucf/S0uDrXjErzzmojLIdikkoqlcqd2lU66xkZVS76d0li
RXewCZu7seP/dm0aZwY8+cJofewf6mOc2NG27JW8CLSo7HZa15Ht0KNK962U4RndZfF+ruvlWxeL
YcaVvG2CqVKm72NuTa9zbM7nqcGXXspNdUtnynR1pU7vmnxsz4U2FUcT5Z4nJdcl2S+HaQisgksE
273fNmXnnPK0EI/z0qMbHAmxVSqs54u4KShYIm+zwXeC+znRiRJtrZL/58WZCl4cWLnQuc/i7+vF
Qz9+HyRr8Wb8HGQKYzP7wtHL8Jve1VqQwl7dWlqabFLT7h8LxRiDinqJZ+EEdqCAXj7KkBW9IWzQ
QUGH/cmKovnZSkpjKyt2elf/sBVpeAaAP0PI79QWikKt1dUZuT1sUfBMR49/otTqTtQivxgiZOkM
Vnay1MzidUW4URRVnLI04/YmD61xls2xfqPtjbO7qqnmVxKdHptwO9VGv1etPvbSKKPUgf5EfqIk
bsDX7OMKsNEy0EBGM+IxbhpqBqahmcGUKVkeJOFI6O+1PLC1AUFOW5+jL2GDyEZYG5m9GadCOuGk
01WuUirlt9hRh98oKCQ4FpdG+MrdJ/OBBClQWZsYPk9bBAJIAPehRRc0nfV+9moEuejM44Vk6FyI
SEPn+9Dh7dFlShrXEOlyZ3fG8jOJJQn7olEKRgXWnlfK6XyfCXX5pMhz/M22y2W74ISkYrY1554Q
tDCJEslwbmDf4UIdf7WXMtvOjpH/GoYuwxuyxIZq0Ayv1yTKNn1lvWi9MX1Bqp/1Iaru98S+e6np
8WvbRs76HXaPYdBPmXXvTIl2V+g4e8x91/2WZzmD6YaTh5TwfuBQMsmlTn+hvk25gV1VM1ka93SR
K9xSi+Xc5jEXvoRT0B8SwDqoVmkx0peZRVIWyjK2zsh7SfThi/rZGUin3QEFPDlInKY0AiOW+03c
0UBxFgv7IW59h0HA/nLRVXR+YjFaPOU9PA+37/rm01KVY8cVXNS2V+qD5CpxjPK2ItteVc/5Q5EZ
XIQLSgA/rCGrlUMvBhkQXdMFghsEjV6EWEq3b+0Q/z7iKZAPhSOyxtN7qwHPcTwqWdHjgrjaPhk1
ceppRXxFbs14tho9vyNp6j/llsh3jcig05a0KexusSjutOq2t7lPT8zPQ4nAQ8C5nmP9pkWPjQin
B2ua7hCC+BV3pXJusEv22wx1qihXsi2KDTB0hV4Ec8UqddMuy3xDS5TfE03+fRPG7f3CwegbGR4W
lIOrTRRNzlEkC5ds3IoDaZZl19QwnDMjs/rNbksflMKZEDIxpgd1wiOSko71oNL8wEw3jf2mqagd
qG1PjXyYQ5y/BrETSJS4E5fSz1iq5PfAKadjFBrJA22e2DOZoEC7OMo14zL5rQAGgfpcd2o7VX/U
tEj/zd262tVF23egUiZ5qw8htSlNDdXHSVHTzaUHPYLryCDAqtxB6Iha1G3B1HjKnOSBLLE2054K
VGVm9Z1SUQ4fYmo6PqTAcMeaTo+V2UabRjNMYnKWc5xNQ0tKX1ptqAZR7HZnqh5xWwrDHbgXHywa
evSXOHXHhpq5HmvzmfYHVnlRn36FT4t302jkxVuZlb9FHtbbLInNoEpZQR/D5q7hwFYYyczKmtyy
C+UocLKnXSMbG0AGp1Saba6O4b+hVNfqFHoRakUMcuNoUjYsYC9xR6Bon2fPH3/FFfDf/0hQdPiz
TE4jjkntYEAkFXYFekq1f8eZcG4gPK+gF9cyFGIB+lWN6ngcM25Dj0Tcj9/9Gn15rUDBlQK1pNmW
Dk2K1V6fcQ1NY+/SIEW3zk+T5jCnGgWgcasBFFNic98CqJPqG8DJa991WRl/IRudqFsIbgbo5+Kl
tZ5qkNwff9i1Sbn8/V8PLtD4mTLIOUc9p2OCpqD00wTk//HDr6zbtZcmNbKsJ5DCJhbQ1XA5RHaB
ffs0WTfAz9fefsV+qCUOhilKouMoMq6Uu2SsKV/e8tq+9vor+OWg0NzuaR4fFzp9eqSGPrfSjWHS
G5fl0vg3xPDFJufvGRCOstRyFCOyFANiyc+yVu/CDj1EY7kRPq4tnhWLKXJafWBSp2Om1l6k/ywR
Rf14gt99Mkncio9I3TVW+rF3DnJabCsNO725ffn40e/S1C4+Pf8dlkrtgUHhJsZtqDmDPvzVRbqB
w2bBVVhtHU/Y4ytO67f2wbtzzc+tYM9K3dHHC5ces8evRvSgKrbXpZ+qVroxy9dGarWBe24ljmS2
+pEOR38XNZVzVBo7+ZfwwNuvdvHQThVAwAYqzZgessG+R6XpH1/88kF/BYgZKFpCN8s5GIsduikS
faWV3Xj2u9uX19b++2zBFXdeNMDylQ3IRNGmXUe3J5Cz4uHjRXTtB1Y7OO9Hinr0xI9DWZ+1hIsC
rNBfiax//fj579KM+IDV3m2d0pjDbi4AnAvMZcMKDTj5klKYtqJtrbweHgf6CI/VUtt3SzWVt8yQ
ri3X1ZY2EYgfFxNGiS0GaKKqdJ5IPLxsutyD9Va5MUF/zv7/AezLIKj+O0NdRCamO5ClAbhuY8Ao
at7cA6gjp5zf5qI+KrrxFFbDrlHQHPp4UP8YEr73o6utj6xYqUpaXh4da9bOkuKQSYLrW3xK/5Rl
7KgOcBgoNrk0GJg0OolvqFa86foU3S5Vl7xOmrG+bucJGE2YbsY6Ge4BMxpbOt36yP17BlIQU0Fy
JUurf1O8T10D+7p0F/eIoAIgEsud2tfpq5ZX/a5GXfGcLPZ8pyxz9tAlobbVe6U7dXY/PyVdwq2i
7XOdwkmJvwcStnrA6xbPyTCoFVBv26ZyUJckBhWN6ROOHeJRb3PHM5w52oSzaW6d0LZSl/Yc2CO7
TZLPoda8AL+WtkWmaD8Kqms7+p35tm7bYT/o1gVpbKtHBYYGIsvmgrfpJDyRpepZOEOOex0iwEUU
aUG26CnwoIX2uiMZdFWnfr4TIXjruLtkkXluPqSmPm6qxuCqNNu9xd1NZJiyzla6sQyhnQCcyrcO
jSubcu2ZNlKrU2nF2AdQ+ZfyoBIOe7O/QQG5EmetVZwttBGIAOzig0WSDpkzim9xmK/sdWsVYw1h
SEua6vZBqduHOuwG3wil52WMOk8mk236Kuj1dK8A5v54H1z7lFXkNbI0kTuN1MxCEWEzFxDOoXuo
N5KCK7OwFrG0Yy2lJSQ5B40GNU5UgWl8IgrfyPyuvLu9moZRjka7mRbiE8XmvVMA3WpG3dx9PDLX
3n01Fe2ArV5rcCbZGMILWr0VZXGHOuO/PX418JJU15ZcKcsR3O/DsszAmeXeFar5+G/PXx17oxJp
NP15fUUgNReGfl6dk9Ty/+3pqzNP7qjLpwM7IKQRruy6xKI5JW4MDU4eRP73gvPqyAuzRU6Rhg0P
S90YHqXb4X4axcahn3+0ymL0llZHu76SNB+30h9JURdvU8G/l4acS/sktBe9jTV/ji+1PQeSZQDe
L9qUSZSDVaiTl3ygbStLeXuiiQbqs4yE+ehogGobM7Hu6QZ2Wz3ulW2o9LWvYUi+j+QYeGLaJqDQ
OAOf5Si0N1zE5sdW7r/HSoGxPRZk00Ou27iHV0P+1TGT6UBtOKT6XulPs0N8q2xH29DY4j4PzP7e
IlBhd9/P+VG3ExvwnGxxxA6lm2nYxYV6tmwHqR+O4aKAupciEfSpIh3MEWACZVOs32GlfKeEN37H
CLE8lOpcIUTdVwAhevNLnCjmSyf10/0s98vZLKLl0gAwMurl+bJxVCV/Udq6P09ColZhFQMkIWV+
HXJL+zI6SnWWxEB7ArxsehIO8sZD0umUYxLle1jm3Vdb15fSDzHg8/RFLbfobxmfLFqeB8Th5/MY
SsRJkb8ViwkiX9iqtBumKtmZ3Th/bkzJPsmOodAty4CWqgr4FjZZQhlPByleG2mQpSKH4iIA89Xy
7CZgtJ4v/LZjPzQKEHYagvjIz4YbJyr0C3OmzDKE5U/oAtKTlir1sVMT/Ztk9M2bgvr8Bs2m8ZSE
GRhn+NQnPe0ACkF92kNbodSnAGNqY+UlCSUD5IKtx6fcGgjAcdW42tBkz1Jtpl6fd5p8c8W/v+Ct
1W6FcVW0SqeQABuzcYzE0L+AUoufFySswKe1pb6TaWXfJwvXZx0bdB/qEeU4aCZ3WajPATXc5cbp
di3wrdK+cOx1tNkm59BJuN0NZ9mRTpUy3ogcV5JKa5XsjaMgo8R++GAO36EleCICB2yei+lm9LjE
oHeCx9qCOjfBrFPssQ/zNB9M7hZuUdDMarXfUJVwZUcc1QWWlrpa1z/JqvOKIyQm8dYt5ZaVXfH/
K7/KurkK7QtWA21fdvMxKlPoCuXcnptlFG+2GrUemclPOWt1X424LGu6GQWYL4AHMxdIXGo2iFM0
hEAiEX6nTlrrN46z90OqvpZFK0qz0RYNOezQngJNXQ5F1wb/chig2fbf/D0kTQcOSNJiLK9mNB6m
/stU6jf0Rt9fjbq5OgoGEwT0rNbpUZS0UanUbnqAJqGp3rLgfn9B6uZqudeR1ungsMQR5I8/z7/M
pfMn60dz00znyhesNdHAqwwViZB2lFTzQbT5EbdHkIhSdmP4LzeW/13v8Jj+O/xdbkwt2TweHH3S
PlaqhtEEHu2lq0BFCmotpz9BewYZpwlztI+n/F2Ksqwbq0qGiOgKcztMjnIE6sdZMr8thm3X9V+s
Kgop8tc//u2HVjlerldcveZ4OUrO3Qw5CdaSK4WUEBfonWF8IyhdG8LL1P1Vf5isZlGK3kmPUU7f
3qVdGL52gMRpLeedcgLYMZ1CWdO+0p3T/ylB09cSapEly2kL6ONYaOkhz2Z6TE/R3D1/PG7XFt3q
QAEZrI0Z9gRHc3Z2wL9wcwEirmg3hEKuPX615aWULvrY2Rb+ALmf1UCRe1+pP3387ldC1do8cMxy
3FxS0zq0zvAIrfVsNsn+40e/b7nDwl3tdhjVcDDALzLq832UxWdgoxRtpK0ijMDunae+aqkGNGRe
eMtt26G/MWJXwsxaVY3Ms1U7K1twXKyoN8BM3y+DBd400VS4lyK95f+iXObgnXiw1lejL7hg3yW4
Q46Ftg0Xqdu3o1Tu4xyXhiwrzl1YT+4khLoDtl26lWZL5x5sHhf7Sdy631wb6bUMm2r3FWRtWxxn
WZyqBimGsmZ/hZuskMMv6ILpXEtQgeuXDGS3mob73phvuU9d2dBrbTaRtdCVR4J6Dck1nT9rsgM9
bjqM3duQ3uOOcyMOXtkHa5U2aCn9OJT5coT+WQIO7hevnUMFan7xb2FCv2ySv0ITmNZRXzqkMvT5
2yj/LCmeWJLwPt4O115/FSWGFsxWF9c2DPsXy4QBohhuEea7j59+ZR+vnQhlJc26PBrswxiKB613
9kZ5S2n+2vyusgL0h6gQD9Z0XBCyw3SnjwUl6VrxnEyUb3Ybyt/UUhoPpro0txLLK2eevgodeuHI
zRIhJbVg1d3J31Lx2el+S+0PK/n18YBdmY61XJs1qiXwIZBmA5CpcynBIpOog+tcxTYf/8KVKdEu
4/nXarJxYHJMGEFHudU+k4hDJBm/ffzoP2JA78SdtV6bTNhRi4aVKqNZ4UNwnAF9Na2n6uOvzAKm
JSWd7NmzzGVSNvPtMLfKo83l/GCAebiDP/g6A0XcdwBfvg60213RTZBJ5QXjFkBpr+2UOAG9Pnk3
oeGDBZkF4unjl7828qs0Q1W42WLlYx8KY3lCt/Copw6wvMj4x+dffvevcdcsFA/raVyO7RAJFCm6
QJadjWxA7bnxAVfOlz+llL9+oasHC9lL1NUrUUvfij7+KfR0/ATQ0UKfqxl+V0IUWzOz71TdFv5c
NAi9280I+UR2vpaNLYFQtmTEDfPsIYT79w0OLgheLRzvJjNsv1cwM5ACENDzlTH22lbToEvlP8Bb
psGSl7nXZwNUGSGUz+qQZ57VC/F7IO/YZsDtHlEEqIMWnM7eHOnQNlArvdrp212Ji+hRVsy3qAFm
YpQhpipOSk0GHGB/BAsYIwjf8mhV1UCNO3b1YOrVIYYOakyV/FC0qMAILU+/V2MtMmCddn1noJ/j
1ergzP84g6tQ6eTqVNlmUx0n+essAxGqOr+Zf388e9e2pfrf5TFmogkLqWqPWj1gIlO3wNtQbfkn
IW9Z11bRcnLKxEGo0TxgT3dnzvMPR5L+8c1XQdGyMxBCcaQeJaRYNuECu81sk/oGIkK9MjBrwTsz
XGRFpvJ9hJ7gUyVx4+ZiB/OUTTK6CLYLM2k/6cvBUQgXWT7u0uFTJ0SQwqqq2nErBERNGCax0QTC
0c+RlG2zhVoYB11DE8a4hd249qKrwJoYNSUpMVkHqTQqV5gLBMz831KAteZdgx7HDChMHKeyc3sF
dbfhxWjmW5GDNfZO2F7bP/aoGKY1EtcHUqXkbtCjEp6Qmh3CthhvqfZdCa9rd8YY+DSiAq11yLLd
tDzCeC20t4+3zpVT+c/K+SvuJc5gpOnl0U03eOEEASRFf6FDTuNb6dySIr32/qvNP6HDPqqzbB6U
tDxbff65HZXtlFvbj7/h2uJZbX9LtVDS0C+eghUFsbqFZ7r0r//27NXeHykdVuR54qggFhXL3+v8
xt68NvCrnZ/rMjpotRiOlS77eQIx2MQC2vkkdyltwuifipH6WurOonc/TIgRHC9ob1t5HdPfrRV8
PDTKnz7UO2t/LXFH0BWGYrfjUZWgftay2e5gWE6Q6KEtSb6RAjuh8r3Mo6cMiuprSd7v8hHpI0df
4qOW7BGyVrdNVFf7tocz5kCVN71Bu5STAPTK7hRKEVUEuEMQwbW6n10TcSz0nko9gU04Oel2ggL3
NZTbL1MMtg+ehwgiuWo3MppBvmNL04bj0743zUahskJTgspOm9dfHIwAPUtX886HV6vOp3JMkSAA
nFYHqIYYTxm0B1+FZewCMc1PnZEmxzyx0p0GNj9oGn36nUVW+n2Mke+0jDYN4ASknNuZSle2nZ9g
7hvodoRh+uw0iEc9CiUCd2BVBcjjwYiK4yhl5r6SY2OLLF70NKHHtE8nJUT/aLSQ8YhnP8yKcp8P
iJbUiYGISasC2B77YaekyChrSQYnEBhj4eZ6N2z7YtC3FZQj3O5KsL1cR1SnRyAk7E59VUB9ngw4
YpUmVcdIU7tnGJOwOcFj0WgJU3MnGcJ6lYD6BOHUC+SVVBE4JTxBqzT7J2Sci40eWXbQYC4uu8D2
UxSc8P1+wITQRAEmNe70MbE8mffeZfaovYTqAjHbEh2wU0nJ57e8mBck4xdkY+QivYvhOgbt1BX3
SpmWm06X5fuxNaxDMYY4YBGdEMrs1JIOTjujb1aD5dZtVQuiZkjPkMwy3HaS6heqabRFqnbJEBWL
S9EElmVWu3y2nIOKxMBDY2MAhJZHRxX74qocKBY+10EhwNzbcth5Etf512ZqJd5Tlwe37OBp30lY
fJpBXhVpDL0EAnY8ptKmFJhJg2/+cwUAWz1AHdXg6W2VuhkDxTTqp7xUjR9GLeQgD8MJGW/Tri4E
Cyd5aWMYOm4z2dpj7XTcR6kwQFPLl2V6WhzRwTQQsBwQ+xpYpX5tPUk6Z63mSPqPsRmaT3mvJBs5
r+rPaZg808IQW7URpbE344v1mx3TVV+W3uuiottl1fS6qOZiIgfXQfSWsOmCvwhwzmvaUDOQ8BE6
0AxdAc6fRcM/KROj+n2J13+dLTo1NIHui31INWnwqsXe5pr6YlycYz6OQFfOlbXSI8pJdCXR3Duq
iE4PM1eDqG2DUAVc/vEPXLkV/KkR/fUFcGHUQU8k41CDrUG+bWwP6JMhmGFZsDLDOLxRV7tygv0p
Av31O8UszCZaphQdwyF6g84moQocW+qNHOXa41dnTQKZA2qIgrainqmYxaTlHs1u1f+nQVpjhiXD
FgLcuXFAywOZDi8iBVKV8zzKN17/yjSvAcOx0ErDyAz9gAyESqGvce7SW9fua8++HM9/jTwN8nxS
7QzVXNDiDwIg7K9ZCmV/dGLjRo5/pdiydtNUo3lO6xQIUCeQmkpn+wsMbGKaEu8yRboHxL3Nze7f
0oq1uaaTwjjqdRDxifEFmoCHyTu6IeR0DZSNsrtx9F9bUJfR/GvUoH8a8SIa6nYl2hTVRQK4r+b+
+8cL6sqArX3+kDSl+AQT+agay3QclBj+aQxorgSbHuhsDrdeeuFaTtHewChf2efy6ns0q7IsozCp
pjbDqVSgMjpK92Oyu32XmzfG7NpvXMbyrzGDFtWHEkIPxxh548+GOomnrq4kOEepEWhxLN1I+a7g
AXV5lW1zzlKq7ozkaFg29FGonEFrWZrXJgoCa2k+JS9OajnHKoSJBOojCsa2nT59PHdXVoa8ysVL
BbG6yQaMqKIbVE8XUqhDv+njh78P79LXMGw1yvWinXPO8xA52LBden+S25+yE3qjzU+SbaaTeocC
wK+Pf/Ay/+8kuPIqcFYxSIhZA8KpWXa9U8xpJznko3Ks3PKCf3e8FHUNwoL9pXXpjAlyYw3VEyon
5WGQ9cH/+P2vPX21rjOxaKU6WPNRQo5tpiVbIxP18aPfHRpe/PKTfy3n2bah54TmfKSjVzPXen3o
w93Hz353q/Ds9QrOjBFiuzIf7eWuyH5m2llvv9bpv4RInr5aosskV3Ez5s4xNn4KVAZbegIXGaMR
2PoSf/74E9693vEjq3sjcmNj7DhiPi5jHhSELNs+GU6xETrM5/jG8rw2TqvlmUMzi+oE+3RrQC7B
+cGhflLBc1nyja+48gP/gzbp5AuvkfWDTuAeRVHU6GqoYFn9k6rSzdrre5sMCvGq9iOmptPnHtOE
sP5RjsPJ4daz9Nnm44m4sk7XSNZpjExdpTV2xATIk/LRj+G6xjcykyuUI3UNZR3JtlGV1uejvg1/
O2h83VV3nT8Gzu/u2T5WT9WtoP5u6GOQ1jsZOp9dM07HeI/u1hQsJ2tjeqVf+rOrbK278J7866e9
QVR8W9z40SvRw1pt8QZx6gZvaz4OJblNZ+qZB6Xm5eN5uTp0q02eQ/yUJSTGjuh2LhtE2jfmXt5H
e9aXK47QKm/M0bWvWG33Ika2B7GD+ZhQgaj1Lw76Gx9/wvstGyZltclRhwYR1HHzgw2cnrOudh4U
tDmPuUY7dhkME5XARMs2sTrqdzlCjr5Nd3OvxMiG17IxbO22R5FibJKd4zT6q5PV0572bnmqUDr0
iknpoPfG2rlOp8SP88hBqBvp9Vvt1z8FxP853/iAVQDRSbXKZWFsDLfc24/zl/CxOJsHe8tlx2u8
2Hbje+sM6MuT/exrD/N+Ix2659obbgyhfhmqd95gbWy6AArtnYY3oCzrszk9yf2S7wu3cu+fg0/7
xH3LN+X97G5PX7+jvOOxOGT3+wOKn97FAhzBuCDZSL4dpDeWy5V4sfZANdEutKcW9Jmsb+JRdZ3x
RVFvXVivuJqra3tT9MkkuzP5XGnXBWiKucau8mjteb961yJy9IGNp3jmx+5lA8g3Tryro3yJ738d
1nI5CEnS2WuTt2wQgXGlk3HZdPwRAbLCHqwEL933fuU6ruV2AVLrLoIPLqJCbu4nuJ/Xu/4w/HC+
pWfzR+jAd3cNLw7CG6P+x97jvXWwim+xHrWzWvGGLatAOUXHcoPSttcGE2OSnKJtHSDP5vb8ZuTH
afDxDr422asI189SYyXzwHSws6qo9u0IctnLxw+/EnjWkMFxoFEYXjbXoG9S6z4f3z5+7p/Wwntj
tYpoWFqo0pLx4PFH9Nlixi4LSfOHc7ILt9+QRnVJ6V2E0fz5t3a4zNRhOpGN33U38rM/fkbvvcEq
8Nkt+lKhzRsY/Ha4VYNsF3tFEAX9DtOmE+KMfhs4d/Im3ZVBGkg+2mOBtu83iDO/3tqpf/pv773F
KnoBOystjndW9aMIpm19Hx7G0+IrRJGc1YOCSGB8Uvfqvt6V7vfaK7340N9V9/Whu1d3pWc8GP6N
KbkcWu+8yhqk2DQgrjqJAbFQoiGARZ8sjrTGu4xITQHOdb5J31AkiM+KR+vd747Sc7O79fPaZebf
+/lVCtWOoDkqeG7H0de9L7De3cQPPXsb/0wfop0xuuKsHTkBX8KNfd+dxu/6pvCrjXlECTRQAnRC
Xcm/NS9/6nvvvc2qpjKDnrOT+JKrIOt73z/XoNNfzQfrJSJBOnX35a/uTXn4eOSvpRHGKrQhI+yE
3ciPLffWU/kgvRV3NMYDsTEO6olZvlEh+NMxee+jVgGKE3zKTRTWjtOhPpUPzXnaQhH4xIA+oX0f
xDvDk900yLfGXmw//rYrAWQNcaSJPzpTy6yi80k7Fkst5NU/fvSVwGdc1vFfB4JYGnwTZUatHhyE
N7a2AJKg3IKDXMsrjFWEkq22pBnEIdpuStq5sac+GvtmF51RJzzCmfPVH7mx0f+PsytpjpRXgr+I
CIRAoCv0ju32Nt4uhGcxm1jF/utf9ryLR1/TRPTFEe6DhLZSqSor8yg3QKT8TG/BXYyrPL+N/tD3
ywM05o6EYqJYjkekPF153Wb08n25d7bhrt0CbnmI19k29QBTXg3Y/O3egZEqt/2C1zy7/RWzpE98
MkpuwLEVrvZW3ve36Q9jPx7TPRK472Dke+qW/Im53a/CItugCyzwZQ0+28Y71NTcJk8MPrTz5uyK
Y46M5XVbUQVFQj4EtJ8BxhRa4ypJoDkhA/fySv0NTZ45WSrSsR8TbYRODczFzbBhW+st3dFdeHBu
4r2+qfbt3vLSI1+w1DMbX0U2yhqqGUOICePB0XbeNX0fVK9XDkQxEYOD+vRomOA6PmSPKLUNvsS7
+QPMlYhVIQgLKi037l1k7bS9tpA4mBvOyXR8O8eQsnKolqHLqp68MfYD4DysbKF2YMb+qCq0eQw+
G81EDENjwk3y7SSWSqPnWlbsgySygBATAjy1NNda9DNrhoWSydONd24zKccesKg+DExsJrB5um0O
8uTol578KIdfZo65X9IYm7sOVDTjKMeojAz95FGbB2ON4PQmWWmPpV+vi5tsn+xAunVr7yv4PcH6
8v6amTQV3jghsBqCcBSvzek5zX90ZIk+YCbKo6IaSTRJSDJgNRDcgfRVB/6J3msgXTCMS4W5fyEB
Z9blP+hGFmoNOxmQejW9xZ/hnXGId/mG+NqdvdZui314Hz3Wd/khWHjzzK0QVRyDTqt7SGLgpAcf
dQySVpc8W6/ZQ/EjeIf6J56P62ozsm3gGzfhr3ZHF07knHeuStbaJmRlWIiRIvnuWsFx2CBKva73
dHVykFMPHOSr6K78SvfZvvzkh/zRWAGpCs9hyVjPGAUVy5hNTp6zAuspm/6tdqB2Y0ENZakC7Xx1
KTGo4jvQKJzstMQAq3W1BgM9nuxy299KPBfr1cdzBNdbbKyfKE2/dVa5L/FqxzPdrf+g4N3P1/i7
5vcg2lq4P+ZGq9gSp+smECK1CBYbQ+waoEN0nVz3SgAorjt3iklBWpbqhYSNrQGV7oabKP1zueG5
+JGqgCsKi+V2gi3aenKtHckKkhCbYc83yXHYsVWJJxSUmLA78ttxlx3ZroZJudz3zKypyECUGpVp
02MRh4a4svyMLQN51YUZm2tceY6kDTQD6x6WCtHXNXQ83XwCsMRaX/70OQdLBfTFvREmBeoQfXq0
3upn80W/FU+1H2yal/i3/TICRbvgRfLzt4kK7gvNiYP0HD3ZILDQh9RD8ZxbBq9O/0DjLxt8qxPp
lm7bk394xkT+daa/3eXQTwx6Q8dueDO8D+Imq+eP29TFA//2Z3zY/CzcTew+RitEioQ7eHzLEOzV
3a8IAbHE/fJfHoT3cnmGZ24aFRTY9UNaQjUKMXOdflmsWlNGFpqei4D9PQvfRgkwhZjiEW0X6+KL
Cg+qSBCRA0f2k/3IP/I70JZskrW+sh6GQ7e2POYn1/mwf18K33oG9X2Ug74fQYsS2hp164K6eHV5
wuYum7+j/dY2IF4Mes4wucGP0dPX7W18gLjaPrjROOKUYDjd6jfGCtXdewFlxsfLvc4dM+Whkaf2
lOg5/LNevzXN5yz6HPlChOd8ES6B3OO/jiVEmjpNgKUTzyft2N1YfvyQ/XBuhkN1j/U5xEd7VS30
NbPbVBRhCfVvG5yasIIDUELO6Db2QnDAPn+iVOQFuBH1AZoJiA0kPwpA4khkrZoenJQOKFPNBY/z
fMEYpor9O1UiKTvoRqCX4UiP46Hcc3fCEQXh6RFgpF+X13rGEv1dp28bzMikZvIBa62T4KZr7owK
oTdUZQVNdFOYZK2P1i6LlziZ5pbk9Pu33iSuBpYl6M0qn0v6WdGFBZkbheI6ZJ2O8gbj9EJCybg1
3iXjtB57a5XJJxFJj4Fy2TQWttXsuiiOAe2RveygbuA7Akpj+b4uKk/CZAsTEW6wbVioGjdAlR+x
m6q6b9OrilWwHxR/oUfhFgSWYOHa4D5gd0nxEjoLRUKnLXXmilDpH3MH2ufcxrpAwOJHGYDT3wZf
eJ89SE0sLNHM0qtoLiiAiHIoGnvPk24CJW8uHy1ClzbW3GNfxXKlkwgyiEDZe0JpE7qZ2Ubbzmrp
xi4I22uk0Tc2imG2QyHK+1Ez2y1wANID7bezG+w/lRE0HjijqxLqHh2kQTrHSRcu4BlrodJH1kHL
C+h12/tCAz1r9c6nDupPDxxcqDRekjefsdkqtomlQR52UJhFTWlPjxFgmUeaMMADEugrXDYVc12c
fv92eBkH13fTEr4vOtQdQRS+22ZmHB4p1c2Fq3SuC8U+EBT5n9h4nb1ARNQNpvAW1FO/gWBciLb+
zc6f2egqhgk0+1Z2kkPZUyNsfcMEBExMTbKaGICxpI+d3wAzjRswPTtb3ibBs1E0PaDlDt3RsKhi
FxWsQL7libT2xgnrK81AHieUc3mNZkb4l6QbHVUhm3CElhuKOOVLZujFM4mK/MkYWISbOxE7EIbw
B5BrTytws5drwULoJ4ekWcWynjZQlQLzRZLH6ySctGdjspMbB7w7qL1qa0R9jDQe9h1FbZwL4hFk
mPTwIIcSpPaxw/ZZnOqvpC6G3wyixT9RfWYA+65HOvQhwo7sK7OQe4Cg6MvQNvQ5Ay0GBBotq9w0
0IV2ZZhALkaAPRiiAmBeD6s63tsoKXORc+r1TVp3FXX1JDXgcThNB62yltzKHEL31dDY5XYyM6Tw
whBAZ0g8gwCbQ4iVCDHdjHbRPGh8bI5T1iO2PQBdf83eJCoZn+Aiya2odsAGxPaiJtA4Gm4hy7e5
3Pz5I0y44hGJiYXQCXT4nkPBE3KEdT/ddilg8Mi2p+ucGRzY9z6P9pe7O28riYpcKcdYZmlTNT7U
UEfosKJ2JoY48uXGz58xogJXMtTHsNwyKt/SnrXsjozPgi1YuvNNGypIL2uDgLUygJKdZlQ4WCfi
fJu6gwyvWmZDBepJfSzjwbCgLaXFmSeKZHABpQ69GrKgq2umx1CheXYT2hD1DLU9zRJvwJnp4xuQ
FXmXW5/bSIr7S0F+bMS0cPZt0j5j2xBPC9iOU/tjLB1UtrDi+XJHM1tIpVDNHQss8Cnne5aLewhH
uUIMCzf5jA9PVL7UTrNyCI6bfJ9Tme0JSjY8gVLvxu2LBtdBwLQtCotXEJlAPU0WuHUuih0C8SH1
hIBbDhqUHhxaI6QI/M6BNbg85PNODITk/72fclCsdHLQbAyZbEeoP7Hahdg7aD8Xbo+5OVUuQNkU
SQsSLL5Pm/IeOkMeKcaFu3Wu6dPv3+7WzjasWJLB2UMtroQ0R2lApVsscebNzYziHhv2SZfKFjiX
wP94UERhbu8AlKPLY1ghe3x5/ufGoPjFaSjyoIu5vYdo0yOEsXZ60S8lpGZGoHKRNkUIrIlWBHvc
O84tQ+HBi4Uq6bvaKPVHe9KXXnbnLRhxnH/XgRYNdNIsx96XbNrUKOwyhhZC9le52f+vd/u2yo2k
WpfZmbavcPN6Y8aq545RujcoyOQ7XVuKSMyNQjkJOkqj6sDEbJGRvKKW6DlO44Mdd1+XF3puMZRz
QCE0HDsTFJig8rFG4HIi4cqpDumwcI3Mta8chjpF6SuAs8Geo4gdhWXC9OowuK3S+m7KyoVO5uZI
ORO2GUTFGKPSphhRKifAdAe1eYg6Ve36ullSjkOSBiDBsGDq0/QpCTsvJwcJWpfJWjDDM1eJigQu
9Z6kHGr1+9ocHc9B+dYOegq3TTNEhwAy6SANXCqyn1sQ1f3poJbXy4H4pfUCxSi3t5D1qDLUSS7E
OmYWQ8UDF9NkCmOoG58EEJXL4ZUbTXRMh+718lrMRMSh7fXvuY4Z75uwyolfFYm26wyzeBEFz3ZN
5/CdTe30Ka2J2DBHG7+gpVEdQT2BUhp7ggov6ZvoHmyUeLJFJZMe6hucG4jPQlKv66RbllF/XzA+
tl7ITw6DHvaCb7qEtHuQS4Cr8PIYTibov08XoiJ1T/J/zeSUKLkNEstrIVga5PmupiU0MbLqgY79
Wx+W28udnacJIkTF6Ooaz0VgSuJ3RWvfhF2QP+P9l/arFiyEqPfr0gi6fE0JCFaiASUmEggmNdRu
URNKl+zYX57Fc2NWDmkj6tB0zByq23Y/Dq40GXS7nQAvauiJxXAtRoemP3kh4G72lV58WP3Y7aIa
VIISeh1bow7xSBEICIDT1XQnaAA+5/bUgQlNSz0IFDh3/cBiSMFm4kOQRhyzqmw+IU6GMiAU+95Q
J47fBohzgyK3pLVXgRLQwCuMwtmZqtq3xiG/B5imvC+hDFuDhnTKtzlUWNeouBhfOqeZ7nUu0xWz
ihO5SNFJ1A63FAIoWvuQ9DVfGWVpbEM9NF9HAHbRLSRX21paW4Tmql09aBInuTdWemNlq7yizY8x
y0QL0upxvOF9Kg8Qepw2vaYDkBZC4Ae3WgV2lzFHYYAwH/B0adYjRfWOJzM9hWaVY0WGB13ZuFhl
hUT80k47eZi6vPejuszAeYgKU+LmQ1f/urydZlwDW7GFbRqDlK4DbQj0JcdVxQ1rxfrIudJ6KIGx
EDnzIC662q+z8Jd2kk5jHDyt2AYLR2/G/qlwZt4ZThni6e1X5L2GZSXZbRF8hvlSzcuMKVfBynQw
5VSikNzPBR4BAGdtGF7Snh7bh8Sm732XPV+1DioIWU6hiTro3NnzFCmFSP9oi2DBxM6N4fT7N98m
s2gT5U1B/BxqlatGFKswK/ex2R3HBo/Ylieb68agmvICmrjaKSweDsYPUJX+gLrZ6nLTM9cQO/3+
bQxDDxovp0NkF2YFMSEiyD7XSxChomx84etntpJKdDdEATRbeUt8YWUPRt2DtqfVXyAu9KDZzufl
YZw9bbr9F639bRhG65R6lvIK7Gc3dg4C3sr0Lrd89g5Cy4ojwBpTiwhwAAeRo/J6hA77XhiWj0rK
nTaNUFlOox/5NDxe7u3sXOm2CkyBOvPQk5rB+nerou4fwF11kw0oZs7kw+Uezm5a9KC4++OJjU7X
hgnFoNaaoxSb2o2Xp5MXCQiz4pl0uZuZBVFBKpaAQusoKWimRrEGp/5qCK+JFGEAymFIBxKVGaEE
9FIDGCKa2AUPwPt1X62cBtJTMULat/Id3E1ZbEMNOP99uemzBw2ffZqobztUyG50cvAC+BZkUz3o
lBoHiN9aa9bXC97xXA+K52CUUW5xzcYZSKLEjzoteZzKrPK0obN2lwcxt6rKpWY5GpVF0IMkq07e
m0jcpeUS8elc08qNhrjWwMD5qB1Kq/Ci6iuH2P11H62c4MRIOCp7c37QaLnOLV+COuJyyzMzriI/
IAANOQqZ8oOZlS0C6rQGTInm6e+wzKKFKZ/rQzmvetzaFjEYwE1gzbH0FMTAHyZtVpdHMGNvVPwH
NOSzOjWi4OCYfgZsF5veIIoNBtqFuZ/7euWwShZSy5rAsW2Mty1q6En6VTT5wvTPbBkV5SEru++g
JDj5KGmvNk1AtFXES7YAPp75dDVtP0VNRro8r3zotSUuiyUYArM7OJoLLtwp/vkfR1+31Vx9hDBh
jRAP1MLiAnQuWeWLwFiJoQeOSP/dZSXUcvvqEJnpwk76m6s/16Pir6DmGikSh0It7q0FO+g7f7UA
oM1cdkNHwGrLO/15+HgqH5zQnZ4u76/zED6MUtkAvaymCdQwtT8UFlkFYemYXtk7+U+ILAZ/rMLK
oDAWtW9JomUAbNWQ/h7TNN2UEIFcd6WoQmiZjzpE4uOq+qqGfDw2toj/iIJC6pAQ4BzSvu63aWVB
r9ao0/qVxoljbIRjmJCtzFCB5k6jiH9rIcny646NmnoVIKHP8xAKhVWZo04V9A1eLQyx4gW17lLo
dC0cn5njqeZRY4jTNIGsid80PWQtfmq1H058NcqFPT5zgtQUaoMHdp+GaJ9D7IrAqrSLOm8zx0fl
gRgDpFwY0YkP7ZsOqrkdW8skqCAaNHSby5trxpVR9faYEEDsmK3pQ50+3pI2WBsDH5GBbG8rEm/7
Or4mf6Tbagq1zDqtmyKn90tNihfNcQyva+Arg2SsnRaCczNLoaJSSF/rg9HVEICDsHTXmzckp6+X
52mu6dPv31yPVDNEDQbOygfb8A2ckOciJ78vNz2zQf8WU3xruohEY+a5QXxb/+L8Z5j+ilE/T9Mr
m1f8DSd3IgKmfdO3Q3E0qv5+yLXfwGnlrl7Gb9cNQXE8IEIA3L8Of7KEpXBI5ubmSar7wQE1/nU9
KA6InKRlxdNg+vlgrivIA3f9hxNmsHFLjsj5/BR2qJJki5qws+rQNn2ITJt7UlfxJnLq8KOGCOlv
qwqjY2ma5s1Yg7h+SGtnLfQKmUTdNGMffGEM2yIE5DfoI3Ojg2rkmvQRPktZP1bVZp5NoJ/RyA0F
45xhL1nGOfOirFqJ1L+Fj+38ivkmWLAqLXXpVWk1fLayYGMCTuLYRNxROJ8tFNK9ErUhmBznjU7p
sL68K86PgKliklAQ18EpAqNSx6Jbg4cOYjukEy6LhoXL9/y5B1jl33MvWWGVrQVqauSmIRIf6W4e
T0tp3bnPV5wJKKQBFBFrGnj3R+A/i0ZELvTrk8c0akf7Kg+PqflNhzs1hGXMxIfq3MqS4z3Y+h4v
T/+MN8RUEclY5B1DEC3BW6aYdhQcCqhzLTMQJcqKbDUBXlfTdKyHyWbI7oKVePrQIVwSuJwV0stF
HoJpICw+k7rkD7TjyaNp4reGM+Mqy8S4cnrMoI605vRU7zl2t5M15ppUPbIfVVDtIBW9VGP4F/P2
X8eQceWC6K0KpT7d6Vk3hNOKGmA4tkt5GMcAwGztTUbafQD/1LaGp8Fpl0KA5wPuEI6m/+7PDigq
nbPeOUQNWwcx6kog+OaGFiSNEGkOV5OoLLA0tglEyqEHmLTSAStdu3Dhnve/mYqfiSm+CEKfIwLt
7WvHy9+xyWy3EdrdFJAVL8HcqkEvx2TaUkx17sgoZgV13oaWtND/jDu8EwcGUMBbDYr+hQ19aubM
KqoJY6wg5jEC2yMU4T0RWV6oyXWtG64RvFBwOMpifBqSxjWyhQfF+cufqZljxEbiGs87+2Aa1Zpo
71De2STBTZsu3B5z7Ssmhpy0lBO9B0V8eQda733Z4mESISeSjgvBsJkVUSmjCBHIo4B30+flbQpt
L9J9cpMuGK+5zz91+s03guJSakc8g/oF8jgcalmjhdSH+bOYrtMBAOv5vz0kFmlyJ0lRGNRkLkTv
DTPe0/SpANq0T6+cIuWQQhQrMSOQ3EPt7sjAVhGYv51F/MR5D56p/FFOnZtWbNsgcutDj9u22w53
LbhxAjp5afty+WDMdaK4CjKiUgdLIPFNjULoXcSoXQRBcOZELp5qwjVJtWBS5lZcOeBWxHUUTWqQ
dEleHdTqxDxaldBslsYSzczMhlWzxgir5qlpW5VfkP7LrGwIGyT9rrfouLo8WXMdKD5DNQ4hyCBG
Bh2gfAA/61DsYKSjezoZ4UIX5DxDic5UPF4+6UzqCYi+szFiB9oFycqoGn3VBmMD4rCK1CCvYUHh
OyOn2x4VNJuggITZygbk96BNJocMZgGVHCjZelTv8l2Z2dMNCHjCwm2R67urbL30aWSXN6RoQZVg
jfUBxW3Ih9pDcJPFsJC1bM0ffZC1RwvSD1u9K5vntrWDx9GQ5SqtpPNIwxKFYgDnripoiYPE1jRW
qLedVrUW/2RdDSAoc8Jj3FQVqEBJv06aPj4aDWBe7lDo43HIHZQXDQkohaGLtYmHbnwZbdmvTF4n
e9HF0445/XAoLC09MPDv7m3a/bKKJNigAi8+wP8J78Z0zCCCyMOfSIYn3I2r0PmCaOC4ZQm0FatJ
r26KYBJeFbXVNicaNAQh2ApxncJcx2PfboaOVl5f8uk15VOxAYdsvWaViG6dRqRr1hiacIO00u8I
KzQEXErHcEPDqHeir/PXlvEvBkSmVyYaQ5Y15v5Emn7bQfTZG7va8U/6TuD9jZyfrGfFBlS/2att
TOFrQ8NoFTlh4/FRP0awtkCD53QNcl65b2Xyp3JCshNRn+2sCqSqZhe+SBkaP0TYo7jTItlqRJbF
o7H92WV69AzpRvvWMYW4qWyZP8Y2JJFZ3zpQj0xQTjZNf646Bv9RFWtyWwZ4Fx2olNuCQH6rlfVD
O6QLwb8ZS6GCMzpbB7fyyaqaNArcIgY2MG2Sj6E2xlUM1feFK2juNJ9+/3YFdQ1iOl2X1L5WaQ9R
GtyHXf0i4mDhJM81r9w/DMqumW42o29B21Ta97kM3W5ckqI8tXLGn1GVKHnbJnUP+MmhTuz7gqTP
MBQ/Ly/vXNOKZ806J4oLCzy7VUZdS7sz9CsbVu4aq6yiPtF46UeD9cLi8a4l5v7yN89NtnK5xFlb
dOPYj3jNEbeptpKRFQsWnhozjavpeC0SJso1utGnXe45eYr3NHVLvlSzPte8cqtAWIu0UzEV/mTm
chVF4PoGkSPKHexEW9iLMyfqP3Rg0KvW8jJnkHgCSEaw6NXUoAQXDcWKAVRyeQ1m9g07df7tPFUs
iAeL0dwX5btR/Gib1+vaPc3bt3bLyomrLIMB7GgkjyiRblF+PWXRwq6c8YBUYp8kpoNmmVjdXuCc
isEjzaOIn4qaudRYiJHO9MFOU/ZtCCErItQ6WKU/MAMsoBAeTla5JZtNc/JKbRBb3xG9rDv38ozN
7SjFLdUA1YJMOIiscwNLXrMNCWu3mvoFwzk3GsVAQIbYCOpYM/E0jeuDaK1qUxFconiclh6FLODa
gFbv03VjUYyGnuumiBqoqgwciE+wi+kPvJwWJup87Z7OVFXROCrbJpjQ+iSEeah6e9hrgWEfOmRY
vCAxg80wyhy6E/EPIwnb7QhkmNcVA90DuVGsLw9x5rGtkno1VtI0mYhQWS6D5Gk4VY4GRR9sCotD
FJvZ+3rg7YZCN2JXlCVZ8MdnjquqR6rrWt/RoR39ljm4X48yXkImnm2ZEHW3N4Ue53AlG4gNOfbv
BPjNRyGqpfK5udaVzV1mGgOfZzP4maW/UTtbkyBZcDzOnht8uLKxC5Q9UtTsEn/M+JF28X1oj/es
CxcM5FzzylbOONDe+VjXfimJl6anTLWL18PlTXTWxOPblRsQohtdWkM92Q/yu0S+l4g46vavJP51
VfPqHgVMfZL5JBvfNhvNHcf65EtDJaXSUCHG2eflXmbWVt2T4DHu6TgBDdUH9kYIZxObS6V+M/Oj
Oq2Upai4m7ApA1oZq8bpjHXFae9ZPHV2wqzLzeUhnDWOhKjXSU0Rq+snDgROEW3DtK3WvVkK15Go
jJvSEsUu1VJ51dyQTvvs260ChZaUmClQM4Jm9E8a9SheLFGeyFuhb02ozKwuD2luVU6/f+unyLkJ
YeIGSSCzuWVBuZsc4+Vy0zNHQuWHKyhCxzUUCf2EtgVkCiZrX6Ke4JYHPV+4reZmST3UdRqEZBqx
pxx9o5nT4EIo4ZeUyTNyZlchurDqytEeZIS9BeVJP6hH/c4SurkLK6e8bgFU9jUOduyuTfLWL+Fk
HaCDLdcxhHwWJmhmeVXOtb7pgTvo29bnFj9UpnXTRkssaDOHQaVcK0QFGYAKuOjBADDerndhjkRO
a2wgBrdBVvHyJppZYZVrLWlQ59zVovYdkvzRhRbvtWJ4GAJOXcBHtAVfYWarqhqywCwHOehIsY+Q
PyQhgx4RmQaIT5lLLN8nh/8/bzpC/qMhKygqcQPE4mQZu216XwVPhqD7BHqpSWl7fa5dEztGR8oV
ilBQPOWC6j5t3uBOo3L5brLerZAvvMbmBqIcuQj4WNTOWDqYCQwE8xOtWrUN2Vmhc4OICDh+edd7
znQdfzhR8a1JoxWC9bxG3C+5MQmDAEn4cHlrzS26cqu2k9mPFeD7fjOAwLS9M4cIKKT3qxpX8axW
3kvgGGD8wv5GM+MV1zPXtquFYz3z6SqWNUfojMa5RfzJnnZNgci3QSM3ca4jXyIqiBXP7QyGAugG
szE8Y6yemjTatqj/vzw5M1ZJRbIWEU1GvWgbvwmq99YyHjtIbi1MzYxZUqnTwrw5wREBiC6dGA/5
d1SV7OzoKZejp1XWQidz86/cmsxkUQbJAUijavZznjLikjJ5arBRFwzS3Awpp9gypd4iEjv6cZsd
Kc+2ZWld54f95f/9duNniTOK7AR96prsZQiSGyMS1zw7CKDI/zoTejIiwGrhOhaJ5uoomWd1s768
ZWbuAZXmrOyioLTl2PiQaesJCrXxTDMn0e8qkI2sHTPlCxfOzNKq0FbHNiRPsD39jOW510aIaCeE
ISbU6UvxvbkuTqb12wowaxqcqQsqPwVxekxQ9ehJu1hdnqjzz14Cfot/W0dVHQAuFOVvWY0qNS1f
OVL0SC63r5Ch2Y2J+UU1aOk1UJhrpp82zKrVhI9Xdn5avm9Dk1riSOlouH3KNoK4PHhK3CrQYZxs
ULO7yQihSmhCiDXXkSV0GdAhqwHlVkhz5B2kGwP5cvlLZg6QCpENhpDHCYQJ/aBo3JyaN6i7Xwj4
zDV9+v3bGDta6q0DB93vGe3ABFTq9yhQWwonzbWunPwiL1DY1ZaNb9pvVvdijH8uT8jcplPu7dIc
Uc1eol2G3JBD9B0ExXx89/py8zNugUpeFqYmk8EIt29kbwYi4RXK2/Iw2ehGtSI89Vq5vdzR3DiU
W7tMWA9s/6D7o+Hctxk1XbhfiUsHqMZd7mHG1Kj4Z5IaXEQ0a0BcxRxPq/VyU4dtsrIEpNAzWYfX
WRoVB+1AwjtkPZg/Eod+DMiU6jR7QWnBdaNQzACoS3G5trhjZWDqXmAF2lPBKIjr7TjZchKGC7M1
sx4qzrlgwoLuCA4aTaZah1PeaqsJYk4Ha0r1BU9t5k5XIaI608EEOWHvChJ5oSMOUF+mckQZ6K+C
X/kQU5Um7amRJwqfBp7mOLqJnr7zhi+FzeZGoJxqnmamqFtJfXNMP/UyOQD0tDfSYROG9mYEk8bl
RZ9bDOWQd0iumVHADR8kv19sKmoIUoy3Wg5J9ssdzJCFE5WYLBMW5ICloH6XVO0fAL/qFc/TdB0E
JNhWFZX7rDLtFQ+14DkAASTqpoX+Ceot+wVXQ+Zzzunm8rfMWMq/oK5vdpilZhGbsDmoQqx/NKAE
QY57iVJlZiJVWCmPahZYXUd9YIgtN7bq96kA9Tari91VH68C6QGlE1SGPT5+QsojmrrXUW++Lrc9
s9lU8LyV2iKjemn5rfFelmxdhtaK6vvMmg4iW7hf5yboZDy/Tb7VMT3Psg6i8+FjajuegVR/Sxcm
59TImceyCqHXkREfidVgGzPnaGfpY5jzT8b154klC3M09/3KJa4VjaMXVkChYAiaFNPI4iN412s3
iCCOfnkZ5kahnPmIISuUjcxE6H90axTOj2XnNeXgxUsM4nODUI67w82oNQNi+mZZkZVhlMZtK6DF
aGnxcN0lpbIwReFoyRDsAH4VBjjkUJ7ubY81V7auXOacOkiXxVnmR6UOaI9IUECSiKl7tgqWXpUx
I7qKN44rFD9HHHVeRn43yGe9eWf84/ISnzdBugo0hpg0aIpJJIEQTXNvJI52MCCishBqOX+OdZV7
CVLdWmW2sOYw5Ddx2P0pdPnSJNFbKa3fBZnWlwdxfp8CePrvUUYKDoU2FA/CnuU7E76ni7QfaBNa
6oUQ+91c18tpD38zGE6q2bHB69EPi+QpHJLHcezuqGweRpEs7Ka5gShnGo54Z0mG4qSxedThg5bD
UWcvcffn8gjmlkM5z44JvrOkqIiPi6dej3ZWBa5+Slg3NHvXWExeJW2TH5c7O03Lf02grkKgge9B
DRHFoZAMNCNjmZU7OQTPVSbkQkJsbu8qj/VQpykEdhD+Er21iwYbdFTNwsblMx+vHOu8t5I6TFED
TUDG6WoW8khBZdzmeX6DKPeHhWl0OXiQAFmDoMLlCZtZHRUEnE+NHrAO9CEYSoSKRTZsIR5Don3r
2M1HHiSZtiJTmn9d7u78e0dXIcAWwARGY44TaIG7+NMySr4Jk0zfkIFogccQPANA0QrgeQ+SLb1M
ZjaFcxr7tzMEzjONOKHR+ZG5DvJ0LbK91S4d0LnGFTOgQeo91WiAZ0+oE/BaD72rRdFz2YwLkem5
Dk6/f/t6TTo85nUXHNpO3g66/rNyxKbVtHphB8xsaBUUjNhxCCJ8FFLLXn8oQjBFJCFpt5fXe+7j
lcNvI7sLkcaeH4j2OTR3Uw243oLZmmtaucWhghPXYzdpKKa+68FLwMbYLdiCEzLXuHLKwTdz0kkZ
g8PI74ux9CL5KOvUuzwpczOunPMWFBCIIcXaIdHLpyxD+QKYk5ZKYIwZ+SVdxfziqZ8HSJpA8CGE
Opmb9V3xxeKMP6Ys1FNvqp1EuHaSNTvgQ6nXFskr7ZLpl4SrDqQPtcB8Cshp0LJmX8PBOIDy31on
8Vh8Sp4ZSNdOieHbBplQ1tLUziqQWh94mUCl2sRKDk78qJV3mazSFZJbxufpevGCJul9UQXSG9O2
PZraFCBSkDPuZe3AP9q8BLEwNxMO4kpNA6LECfLOHeIW2C8w3r5VfLBqN7eb4VlKG2yqqcykF8sG
lT4Dj7Q/TEstuapAvXisAw04guJ/nF1Jc9u8EvxFrCIIYuGVlGRR8m7HdnxBZXnhvu/89a+Vk4NP
FKt0SkquAkAAMxgMerot1kRbh9vtq0U4OHx6mbBfcRwrEx405G9zLGZvaIBbZqMpINQ8Ve92YHSf
Q8xF7PZJzjc06l3IPIU+oMTUDWNlHVBTBCUVboLHqW26V4CU/qR2UNyFIfyWJGE4PaVRkquN6QTl
zxCsXW4am5XbZpmNrhI57KFd2j7xKKh3lirzZzWNM/7c/mz42IAHaQALZOe0h8QM4Vfi3nyUEnYp
8cr6y2ac3eTwCvcR52xnRcTYBuBm24QssfwW3FNeScfS6/lYeWKyxG5uqP0AXH7/xzTwIHGX1vCs
eQ+UtJvlACplyixdu8+7T8Ox8vfaoAAmExsvGB0dvcLm4BAww2wzDhH1pKqiO2uyQnB8jcPGANHI
sE1UCMyWLLve3kObp8w8A9XT9Sa2muTTTKb+uQAA5vtgR+a4tRsm0h2xDCfzulylt7iLzv7cm7za
TKTg71XkzI0ruBXv5z6kYP6FcUgZUVDUs4QBgB8QuRntYvjIB6h6bgImii1wKn3qpQ0lN7yR9C7i
sXyux0gQcFGhNqfDu+G+7iFc72Y9T4Hn5sBdgo3YKF2TpcXs035I7a0gLDxWkEXdiTj2wC9l7wHp
atwZbgDXBLP/lhozHTYitPJdygr15HTT6DsdCEwQ6ddAgfC03oIKN9+ppOhPrFuyML26bMGakKT8
D3L9xncH7L9vRZzAcMK8oO22oXXpU2XTmyJi/LEvirhCDVde3MUAuIttWMfzh2wgJi7menjDm66d
bEgd2bU31HXebgtqz9t2MNgOd44BECBm+Hljpm8qGeU32TsopyS9Dd4DXrqyKqanoDCafV3yGBmA
rj92QuTbrDSjt6zA86QEiduH6hpj3+W5sZVx9orkBfGn0mkaF+Sp/WcVjBiO6eSbqbRNF6ttHsw5
ix8jSeb0BrSojK/4zAWHrAOg+QmTCFdQHR2gFbAWyUYKx/SCOd1edspLHZx+/3LMolimjHjUtsdA
iO+B7E+QxIm5drX2yvM3QXkmNtX54iw7AI02NLgP84NZu+Hj8Db9AClbdRd9G5+MT+tDfgyv7VN7
p+7t58sftRDa65DosOKFHUYSJUXVnLl4YlDAJyWzEbs1lxXIp+e1Io2F6dPzmUkVNRMLaHcsIgJd
UgFUT2alv3NjLRG/EKjqhM+KTgnIByzwvTiQqeAtOAT5Jgifyw50guW8uzxhC5+hV5qkZlKCOmFo
jxlK43Z9rprXeOxHKPEaa0RvZ7swOdM2Wjue2PqaujjymkKZOvmFCr+9GagrsdO6dCUAQ9xWWVEd
VSBu86bZ5VkM/rrcXAnhz0YvGL8W0iW8UJQZAW6k0n4Mmf2O2OWaUBdNayFdQWqonTOZHWtSu4IC
ImaBn5g/Xl7bpYFrMV3f231hZxaqtI3JB+n2jSOCa14NMHAtostYZgO0Fc3HoPvW8j+ABbqy+M67
tUrQhaHraKeSgLum6mxxCPHOeldw8Gbm3bgmWnbWtEyuo50mh80cBSzZ0SpjRA8ZPXbMuR/i4q4J
TZDbl+Y1ThwdaRextpUKiE+sL4lKb8yJ2wOS2SGquLzAZ70dmj/9/sWFj44FGm2Q6B9LM9wYTeir
joCOskSG9SrxVnShGW9lOw1PurE/ssgc/El0iPXmDnGHI6ofl7/i7BUZXZz2wJevQOhOGGPhdOx5
tcujMt7EOf+B4AvR9pw+44a+68AofLmzpY2lGXMWJMhHJyQ/Gknuqs4312CrS2uhmfJUKHD42aQ8
ksz6BWXOwG3JfNL2sG4T6DC41w1fM+lG5WM+9I59MIf0tZbTtyqfVrzFeWFnrINm03NXsEllGdgQ
HEJfssJ29jxzQoSTjoH6YuSAQHAaVN0I7Zywizxn4O1zXZbBTVBN5s1gg90IFKemEd10ztD/bsBE
B9ofJ41Sd4DghYcQMdp1jJNbq2iig0GM4QlVjeSN9AaK7pza+ROqAKVkwoqgEJdVyPzMLCruzRbx
g9mw8WeEx2NUjUb16+X5XDibdPhVwiLEqmmCMrO5PFhBPm5krV6qQn67rv3Tnv+yt53W6sc6jopj
Y5VeM7AfUCu4ScrmmnDH5Dr+KmxxLylr8F7aKvXDMtgHZbELzWZXztGKwSxYp47BkkFgtZ0ayyPY
jMO9PdMXatGbUKF612jli+VAfhRU7Cv7e8GKdFRWaEIXB0wlxTGpUg/ZTDdM/1fxt6Jb2eRL6635
mkGBAjdSeDGiBKy7laTpe0BTdugrZq1M2MLhoktWpo4VgN1uxJlSQibXBDdD/56P30Lee83ag87S
NGnOBm+lcxREwO6MXN6DYRVcxiXbz3V1G4D/YeV0+SvB95/4HbtLczZBMiUATWU1KGi9cRdBRtX2
Gi/dmIZreLZbg0lqY9z1W3On3MNLsFH32TvfrnW/4Kl1JJcdTsA6pLl1HPsqeyuGkO66KiDVdTtN
x28JB4jnE3bumBS/SwbeBPowQuTKXqMFWBi+pVk+IcgpthY4jcJKeo4Ut2Jak25YalqLKoYxsmJk
xS3os9UvyB0/8UzcXPZXCxvrL0vdF38VVxFJ5xRNW7zzMwIoFkO1uJupwkRqfljDpS7YiI66KquJ
kVKOKNUMwMMt22T8HmV28D7GJvdKK0oCKKYla0w8Sx+lGX1iqa5OMjzS8xn3guqhqT6p7N0yWUnM
LrWvxRR2EOfIR4DCLzR284zzMvkAiNuz2hWn9XdPnjHEv4nPL6tSWjXJkeGzj6Zne/JtuAMtYfat
dR/nQw2V33pvfQe/hf1i7rIN9L6/d+/Fe/bTfB5jV2yEj2htxSUsuE8dvSX7IpmDIMQTae3cQA9r
3jhN/qJYVW8v77+lra3HIE0H4MjEKVi1nfm+CcoYZfNkWlmohdZ1xFY62U7RdQHmkVC/r9IfhWif
rhr4f0BaqikJWK7tYz2UMRJSff4CRgJUk15ufmHiiWby2MKSSJvRYzYaN9JEsoaNUQVFxjUyz6Wp
Oe3tL1sMsQM1BoGV5eAhruvxNlHOik9ZGvvp9y9NZ8yoZD93gJmQ4qbN72apPFS6rmzJpYGffv/S
OsoAjcFRFACNtPtdQ+lrNNTuuknX7LqiA2O9VbDj1Ak3bd4z6IUGU3PlkmpneAS2qtHOGuvIo/Ku
5WLbmZ3YghV/Xpn3pZnRjm9eh2FkRYIeRxr6VVUiYMuctWlf8OA6qCpuiMVMk4jjeOKuTscQtW7q
3kqy0IVQUe2JUVzz/gwI3+nx+MsC42lCDhAXZEdWicyL2qHZBKm9Eqwt7M3/wKtGlF+AtKI/JtYr
myq3r1AkPV15P9cBVqgltQLbtFGz1Q+/pDl/8ND+iJVzr0h6HXci1xlKA0fUDikGWBeFGglAu+F2
aBJkyvnMPcjmVNvLxnD+HsB0DxQrUsBrAgYQWtUvAdbCwzxNOdjI7DqHPEFmfjNb3vQu3ijV78td
nj9XQSX378oHIIrmJInlobb7bQ6drY1kU7zhDgQTY/s6qCI2mNZNWmemCoHCOhr1iKDHTpNdE4Cr
pqlCsRttw8YDSlX2h2ksyx1Lq2EnaNzsjVJ0+9JMrO8ywj338icv2Ox/GFvHZM5y6dBjk08OHh5J
R74DeAYx+MvtL+13zaUVdZir6nRMCVBYUvrDjpnfzmsFCwtOwdRc2pyKqXZE3EOjMLlxpreQB1uE
v7tY/hHxr8tfcH5TQNXr303RKyPndnMKQSrhshJolGyPIlgXgIeVOVpaAy0GSXsB8iEnhAx1Hjhe
ECuQW5f5SuL0vKC8Cczzv+Mfw0pMQQufAFxN63VKhM9hm9ePdd8b9yelscbNgC28nR0z9yOa1zuQ
H0BAszfK18EaaO22QaK8IJ2r75dn9Pz3Mh2cJhJURcOB2MegT+/6wXiW83xl06eN8sV3TzZDXj6p
LbyDi+Aur/oQCb4wuupkYDogzVBxGTcUl5U07Kd9h1fEXacKthLRnTcV9h/6SzsVdldiMw/tj9l4
AJE1Huc/Lk/5UtunpfgyL1Y0KTtlUQ8+yXqXT6FLlLPNg/fLrZ83EeZoRp7mOfJCKUykbis3NG/j
IbvBJnKN9Ko6WGxizdBHwdtsxIMsCrikP0Dx1x1j+zspyFqec+G00bkns7CIWdg6CEeh6OeaWfPd
sNMNGMxxlEL8KKEhJMnjtaKUpeXQLB73acvKFXqLHQYl3YBt61CErmMEK+88Cyuig84EaMNiUWK+
hiEBSdtQbC1aNi5JxydnTNagbQufoWPNVJLGENsEkNg+BXtFLJ/svAd1/VXALBOKh//u2tLqmwFy
hQAqQ808SluXA58XTmv42wU/pHNNjtVoBEPW5se8yd9Rwveat3TtPel8tRvGfpqzLxbXDijKYSWc
3Mj67VRB2k/E6o2HRgjtKxt0LiCfS8A4WsjqxzDF92Y0fqaxui7YZ//BnKWIw8GiB5NEUuXD7MPk
YIA8d0tye43rcmmPaVbPBK1Ax4rbyujwF5GejsSm3EdA4Ht4nnu77FqW1kgz/LxLi4LOOBuB47gl
VnDbsWgly7E0fu1gJ5EIsrlGJXQe2G4+3I8Salf0j0KZ+OWxL/gUqVl5LiYW50PAjrPVvuRz7FWU
3/Somy0S6AjZ4GUtryrZMpmOSDPn3JoU2FmPCYH7QjIez3N4VdzRpLzu7NPRAWMHInYn7vmRIwbP
xDcarjS8sAw6IACimvkA1JEJKqxUuLWT568B+Ey9WdbxTibZGlPYgrPS8S1EtNRJK3xAijJdmtwF
+GemK1HWwlILzdqnhplUpgMHnRqCt/5WOak7zQC2qcolxYtZZZvLe2qBGZrpGJcwblIVBXhK7sZY
3KiGSghtJsXrMJjmnoJkONyamcoAzRas86KqSdONTKpwLY29MAAoH/7r2Di3o0SyGi/lPUh4PHOC
RhX4El1Q54OMkhpgnbkqLgah+789NXg0j2JeDahDBM94MD0mpbgqMQdX9W/TvMHTGHOgBVg31o9x
TH/UxRoPxdJ+1jxWZkNt0yTYCoUZ30z1vRk8i+rZjq9iToGpa27L6NOxVwPaF4CaZnkJYsCV4HnJ
QjR/1VlUmlGSWkeSQ9gcZB3pDhoxlle0EIK5vH0X7ERnNURWuRuDSaFaXuYbSh+VVbya5LFu6I1R
A7x3ZWSiawySqiB5LyQ7gpHCS0ng5v1vMQTby1/x903lv/lxplMbjlU5ItzFqVRu6It14F52aL6J
n86x9Jste5w8ewsQ/Ev0JL+bL84dOXS38T59Sj/zT25t1wgWF85Gnfswy4Mui2oQ/DEzf81Ee9dN
1lWmB8CrZh80V6IGU/nRtJonWnVvsiIrp+Lfev9zk6c5kC7rzLytTowzkEABWleUngqD9qVP4skD
SmBknoirycuLYX7IBURk4magH6HF64eJIxgHUWiwgW6CfQAHC9KYkcw+jRmJTSdJo9FNbNW6E2/p
j7Dth11Tm+ZDloHxtm+r9MaoAuGxIZAbEqXdVRcgW2fNJrlTWuaJFWPKfhu8281OummMn2O1Jmt+
3qnYus5yWhNZ9JCph2jTXRs725qNfgoBL+Pj8o4+3z7jmj+EDmvV9yiVPc71xjJcXEVBp/g9HPuV
RV/aqppTLFvUo/EBz+AktB9IDnLIPnu5PPSlpjV/OAAV0iMhhmfbmYptXk3yxprzNbji0sRoPrEN
u2EIc14f28R8q5XYh1OIwqp4fCoz9nn5C87eFYTj6F5RyQxCY8yEiG497AyUhuSN3DOV+31mg6Ag
f62GbuPQwqNztUdScNNbkX+579NVSjfGU9cnR/3lmlIYwuysum4Po/EUWcN9GWZ31QkRRfn93A6b
63rRLnJ9FXRdgwfLQ2R05SbOms4DuvtQqfwzSXi87brxyp5O6/jle1hphb2JqoxDkdWfQNG/0hgq
mm0wAorfTH/sfgx3l7/p3Gl5mjnNRYpSzNXYoHijjhPHCxOTeD2dhNv3a8COpR5OO/7LtxCzijKz
w6zhJB4eoJE8PAYcGlcotMpXniPOGc/pIzS7n6yxBabHqQ7I6v9kmbETHS6olyfonOmc2tZsHmyZ
Rh8bGP6U1DeO8WrN5tao/sRmdt0K6KyH7VBRaFKn7WGYUXbjpixItmDjYu5U1GuKLwv2oWOJiWkI
YVtBdsiGNPmISkW8Elx4Pqg4AHPF/d4VXdqvuLKFBdeBxX1JpryfzfQA1NmwiaoEtBWtzf0qydYq
o5a60BY8CfugnCGD4TvkFkVDW2HtVd9cuSDaihdp45h4sq8gP1JmNxA9pT61m9QFa0y+kiQ9e/3A
rtJJDwcnBtA+FcmhIjFkO0YAdH6EECPy8PSVeKi1416fU9DaZyStvLERqBieCQSBLm/qBYPRWezq
wVKBU6n0gLKVu6k0XgL0cl3T2uw5ES/auK+zA4MC90Nnsj8dEFErB/zSuLVTMjfmUFEZ9wcSN2D5
btRn2UdrVCsLRqIDOZteANAUo8YccUT6Iw2mSLnVYCd3IGiubvsZFU6eAaaNleTm0h7WzmQ75YkS
cLU+ZNB/ppN85Xz6LEH4eHkdFprXoeBDj3JwYx6yw8iyHuDpMfdNURM3dBCfXu5iaTW0U9dgjegG
WTAoe5N2Gyg+3CDTucYovOB4dRD4WFRd2NEYOJxcQhbrwSlGN0skpGSfLw9/qYPT718OphTFe2Od
0fJgh87w2TURILTd7Iw7wBBDaH4qGd1c7mlpok5r9KWnye5IT3sCc0tIe9M0jnObdVG6ua71U69f
Wh+g/mfhWaQ4gAGn21IFvjNl1cVKYuu0mGdCKx3qW825LbsO77jtSa42Nw37JlYRiPxlduKmATIC
GdpfLc3frvoanXuxziDFYgmrOsxz/lxEyWuTrdFfLxi4DvslUwbKZVNUBz5VoccVsg5Zz+7sNkPp
WmR7WVyvEAUtbC0d/ZuNdoBqvrI+JEbxFvf5jRPZ2ykx9kXfvF+epwX71iG/uNG2AAb19SGejBc1
Nd+kmD6bCdxz17Wv7ao+LCOTdad0BqKDOkLFXwyu83reX25+wSR0uK8x4bm4djD8iQ73RVmA6U1m
a5rfS9OvnUExmOZj4dQ1JJAVdcFwYwASwG+hVvNg2HJljZe+QDuLukx1cWtjjcdQjLetEQ43aZNd
GTXrMN687otmtu2TTjMqp4Mh/FWMRHhTemUIpQN5+aASAtX1+jDUpPfqOvnliAwl0s3a/CxsUB3J
C55zPBvECht0eK/4ezs9pGol3j9bIonwSSdhTAxk2Q1W9AeON057Q+KRbyosNry2aYzfBeX1Jwiy
u7dyHMRWyS4+xrM97cVAxh2JA7qtAggutK0VokoYXFp2av7sOFLAwZDSx8tb/CxmAaP8+/sXxwwM
zBw2UaH8LEmpBO1L2zzVTswEiF8AEaZlHO4TlTXIOvcOAzp1zrc1SfA4MUOzKpHOewz9xDdDpeb2
8pAWnLmOU1b5nAcECZJDXKgj8jq3VSghgVM/A+vrtRV7MmZzTSBiwdvqYOVY9mVSUGEdBr4xLGcH
JXLXKs2tWX5w5xoY12kj6F7KDvHAYk/Kxzr/btp4cud5vs9V/ttha+u4tJG1y8ZIoLM1l5P0UZAG
2oKbxjK8cMg3l5dkqXXNV3WxbZplhRrsaBLDDqqBxYM1l+GnmgtxZReap6o6vAyTkRs+w95uKj57
hAc3ldms0eku+Nu/emxfNjoFxi2YhaX8mhTVxmizuyGH4x3TdD84UD2+PFMLDleHITutzMewzJWv
nHfR/bHqlQhnYQV0DLIBQUVQRMaG35LbkRfe0L+EiKEuD/pvYfOZ+EkHAPKcGebUzco3VV0djYHS
2zIE2QBEWAO4m5BUEEZNy9+Q7eJbGYyORyBUD2Gtar4ZZtAC2IEt3UKhSGwKA2c7ARB53RVBr8WO
lBFTQvDhRQNyAKh3NfMjy7MVX7M0raffv2yKVpIINd5ovSnuE5D75bFvmb9WZvW0dc/NqmaTVRNR
ZXUdht6DGa+J5t4TtHRjOPqsKXfhwBu3kbjbjiBCAA+5uRVzsvJKuuDY/uY/v3yYbfTMEQ1RvlV2
DyoI3ZF1bhJluyk+NOXa289SL5rRNmViRnZVhYespoAgmc6jFYKkI2D2w6x6UKBM5kridmmhtIto
7IAsOHeK4IBwJtorFBDuxFT+L6ZWubIVFixXxyJzCHPVkxzDg+28lwOUkUW6EkYujF0HItckcGaS
SuXTwvrB2zrdBYiwuWrWXm+XOjgtz5fFBjpeQhHBVP4w2JMXGRF7KEndPSuVhlfOzsmrfulCIO8/
OwU8RFnvOxJ4Zr72yr0076eP+tJyB/bb0QHtlJ8mSL3XzhhtymzoVsbtnLdBHXSrKKmHbsC4J3NS
LmhLPkzKfnRD+HMurMdgksSdDOY6lby5bPULx4ypGf3Y2XmhDEP6Ih4bvyfkg8fpS+PUHeR7y5Ws
wNKCa+fxnLOWBYIqP0whp5k/J3brFcM1YBrEKzoMN44ixvLSVn5bx/chrX8lafsg++a1MwuPRPQt
5VdmZ0zNrLkRl8ju4kMsyu9GpiDqd41qhHCkDsadgGigpdXgTCvSpzwPX5NgjV7l/JaFEPu/WxY1
yk1WRFV0oCHicxBYejMYjlYO4/M7VuqMjwYKsosQXDgHK3GyF+SPY+YhYYkikgIE3kcHdzigJseh
/hhn4fiNk0/XxWDgx9O+axhHy6in8GCB94rx6N4ejtNkv15jGVIH3abZJCqjxYe1c+vFyY6ZqSd4
5uVyjf3tvFkAcqeNXzX9hLWJDnbSJm427qsJ1IzQkl0J7pba12w7LqvMCcwIIvQR8xO834Jh/gmE
disPhOddh9SRt/CwVlGfrLoUlluiOL82P2X6ZLRXLoB2WoPbiOCqCbtOEoA769BUbgx3nsryNQol
WfG4S8ahmXRd9PY0UPhzMhh7M2a7rrTfrtpBOtQ2iETlBA1UkElZbeZ2L5v6HhdDty7M3XU9aJbN
nUZWUY0wI8n+sOTBIOzRUPcdIyvX7fMBE+Tx/t2htCBQqCIIy1iaA/sT/A9qYrDmqtuTvHovWrqG
Kjl/iZY64DYtSM9oouBYO+gvI74Er41D682UwrKH5zy+ho8SblYH3waTTSYxSunb44NKay9vWtDF
rF3aFixOR8BBUcjhqDTAaUr6t1igoHhIyCtr1tZ7YbPquLdBFJWjplr5eUL3MrE2YBF7ubyVloau
ndFVz3qCqirlk9h2e5oAwTehQnntornUvGbMYYq6bQvqaj50QH+wDqkR8MKC8jCD57v8AQvuSMfU
djPl3DBxgOJIrqPCDZy3sU1BaSpWOliYfB1JiyyCbTk2buSyrF6zFknKXqw4oYWx6xDahGQhjkVE
xJDo3tD41Ulsb4S6KE2fL0/OwvTrUFobUqIoqE8DhABhv6vhlHx7qMW2HAy1cm1Y+obT718C454k
I+AO8EVSvhCotxkcbHwvVF0ZxehA2oREc5TYAkUeVnvrmKNnqmElW7Hg5nTk7CjKgk853BzPuP3B
QgNEmVP4pww66poFaV6yKg9XpmlpF+mHcpyQoZ96vCEOxbDNjCzZ2iNjK3t0aRGsfxdhjEHSb7dd
esjNIE9d2oDf1zyJb5ZjEd+lUIdYmbKljjR7jrgD1i2g1CF7f0faJxk9NuoHFFAvb9e/L6r/zUVI
oZ3Kc1xLzmQdHD4+Hnxj+3AXPds39s1xcEF26k6e6QF86h6V95u5hQtYmtfc4PnJoxsEUC7gx5tm
Qw7sML8VvripbqfCheS892JsOrdzf6+MEpP630FSPa4WFQipoRbZHvNkeJB2cQv9tJXpPb9LqB5V
jyJ3RhNlR8fK4fuoYTvekpU38qWmNTsNiyh2DBMaLtx6VcVz4vy6PBvnXQzV42UbbElDVEGDZoin
wJ2o49KAPPJw5X3ifIRA9WDZYkWBRFBVHMCqGD63mSEQ64t+M8wJpBwU5Z4J3s4Dp3OxkpM6i+UV
DtWL10KO5Q3qPDg2aYPH66yc5tc06+VuRuJlM9tF1rl9TqojaWyKJxAV3uMAYgABNlG3De00OopQ
2Te0smnuzc0wfDdIFFg4Xmd7b8lpjjxWBBEk4mXJISMwDaaf1ojZXd7EzR2jTocTvjC8lIr+m+HY
ZvHMx3CtgmZpxTQjc2LHzhnDnhVBI5+q2iJbGSpjh5qlYmWznSXuwRzqKCmzQ81lgbLOYwG+6NJj
J+AEV8b7UBRJ4fOAlY5nh6lxHAwwIINxGOSnaT0cWgvMx15IzDbA30m24UbovJEqs13plN1HgAma
vF401U9IRAWzl1hJ+li0xPhOp6Bvt6jnGO5lBG3Vy9v7vMOj+m0naQWH5oDl+OY8Q86WF9ErdB2d
2K1M1GuP2XBlIEP1gsPYDAhreuL4hczVb3AqFwjGelkartNVcewGOWjLLn/Ugi/Qbyi90Regw5Tx
wQnboHRxMuGqK0r5/XLzCxtMrwJs+7gO+6wJDmZj/xQS3BKnMv00juTKcbc0fu1+EghS5bmMEG8r
cl8r64G15evlsS+st34jUUNPxh5E/MiJGR6KWo5dPN/HADC5Q05+XO5jafinefsSMpngxMZGMwSG
377UldygumJlZZeGf+ryS9NAtPIyliEe2IL5YEYvVhVvaeV4E0CQlwd/PvFD/3MXSTqViWwQvsWc
u6YPdiymh7h8jHjqViVAirn1u4j49nJvS9+jBTYFLK/ODVP4CRufLVK+T3Z+k9o0clNnrdJ3qQ8t
prENVtmGFLYfV2rec1LfV1MLCIug8yZsmpWVWTIKzev2lQlcdYUUb8+TF9nyW0bGZ4Q7K/t2oXn9
lkJqjFsBQ+RLHjkfeHtrnqtUgcABLODD78uLsdTH6Yz+srlGTo0O8ADpByQfDrUzxZ3bNJ3hWrEF
N3VdJ5ptA7sP/oYmlT6pjAcCtanQKPyoGlZsb+kbTpvgyzcEZkjGGVAWPxvZUxOZ31SFQDHvt9eN
/tTtl+aTuq1H1jjUD6Tpjlm/jRT+KzfXta5Zd8/7ph1aSf1a3pi4owcgwOP9uDL289chqpfAVfXY
kxKuyY+NnRpO6uffuexuxsjwLLm7/AULtiY0ewbMtDFqWJavUvW7zI3MHQQhLhdp7LG8XwnhTvNx
JkLXK+KkDHJw4tvUZ83wjUDywDXk8Hz5C5ZmSbPjBupqTsQs6pPC2fRN+Wm3c+rlMYq8OEhWy6ha
ycwsdKTXgIABX4YU7El+XVvlx5xOra/KotukTh38KmagHzPIUK28Xy91ppm2MbVDBLVK6bfG7I3x
ntvObVLvs3neRfTb5Zn7q7x3Zln0Irk4gl6IyQj3rVEklhuPA/81FxzFWW0dBFueUOWZ5UB29dy1
G9qR8QVAIiCRImHYazX+C+cXO83AFwsNGmsEyqUNj2XZ7ePB2U0Z3wwkPJp8vokzB6fLUdFyZScu
9aa5G5T6q9xhU3i0Zu6bhoSQhwLLfXELs70zVbNrBlwAZPN6eYoXutMLAC3ZQP2gGUFBxrjcG4MN
3wZ1ED+wndalsG4wpp64MlJmcb+Nym4lSl4A4VO99qVqIadbGQb1wVhguIxM9XAMG6tPN6TLgwcn
a5grEiVjtzTVtAHLDHuzIrUGkFjAh1GuecaIyiZmMrEhlTDOr1YIGM1RdRO1kUq2EgHBmmTYB1NH
Ab6F7ruCGkOCsimzIpZL4jjdRvbUof6UTx9TkzsrHvXk9c9tePrvXgPFMG8gBMp86kxPaixmr41B
UG7E4+Pl9V5wdHpFzdDTXAaxYfuDzOvMbY3O3lkgjFsjtv9Lq3juC7TYKGcgioFyjvDlX0xLtC3D
4bkExmXEkxXF1S2TEjix4oTX3AwqdBE2b2kOxppvMchnTfOVQWfFZg8xHkAymu2lqVYmd+Eo4Zoj
rswRSioBQP8Jau9qI/Iqvs/T6SGX71dNLjsZ2RdPMYV13k8DE7j6Bd8K3GVRNryybmfFSU/3Y83f
8s40I6sOpI+SlRyxpi1QrzKCDXwYIK4DCZnsMM22A0r1kW0zAZRlaWTsJhqA7s3nut3YktPfl7/z
3ERKaPdpZ3ImS1nLUjgo1vhGeOYWcBBO+dytiXyeS+Gc2tf2EOdxmKgudw5cWNZGOB30ZaoYLPd2
bLn5xNKfRk1rf7bA0XhFEHnqUtsb/+fsOpYkxdntEylCIOG2kK4yq7J8uw3RVgiEEyAET39Pzqov
f5MZUZuZiJoJSGQ/c4zK9VijlhgeRXjmLmDpXRK4t8gtK+O1vJjrqQMc1Ro4fFD9OYSFjMhwvrf5
O5j+N67jfx0c+P1LEqYH5d5wVHN4LFKTjByyQF7zqSuz/sb4rH3C4hKc3NJzyewHx6grggBnsj99
9jJommeOnGjS8zpPPrS4ljeSkThu4RoWHgnLAb0rkVbp2OMVJIhu3Hn/Cl0uY3UZw7+2aU6yBrwc
qF5Y3sVeOcYlNUnYwXqSxPiPN0Zs7S2LC8bzlC3KygmPrlP/gBXoA3y52l1Exy9DMTwY+Cnurg/Y
2tQv7gzPes0AdCI7hXXewIy13LZeWyZwqv9ABnQZr8V2h60z4kpSzKcJHfVC7dPWewu8G/HO2sJa
7HX01KH/SDHdLOOxMm48ht+Fd2+IuDEPa8Oz2NmDE/U2V12I4qV3R8UEYj/IyalMbxz6Kx+wPPRn
khUNJxj+uQSNJWpN++BdoCwQqOv2JfqM2+vTvPaexQWAWAg8dRx5x5B9GQlcr2pck53cM/L7+gtW
BmoZ545tNwIxn8+nMTND7If6ZyS8L3n+kd4lltGSawvH9tZAmT864h9xnWUJMX9KnW3r+cYHrGhO
R8sacpD53gwns/zkq5q+zL7bPklpKtSFXdiKOU1z9MeLMxX3Rb2BR1oRD8STWzmwdONWM9lrEnp7
3SpvnwWFf69SlCKJA2ZoyEBggtIqL+M5FwTVfOEcUheAn7qd5XbWpNsAMWrPk52GQzmI6DNuKBee
yF3GbnBeVuZnycmb8qmbqnGWJ9yOUOkP9ddCMr1lE9leXwArK2xpzdKwunQ1NfNpyNTn1FhwRort
3AsZk+qmdOnKsbg0Z4HnXFHMGbxM/eicu+OhCKa4oGdneJzkLUX4fwW5WGlLdxaQpSK/G3z31BTI
LQBMVSD5up+uj9I/I9zL0xfnbd16Wg9eHR2ZH7QHzbpiU/AhrOOu96ZDORUGXoFSv6vO5vcTbIfi
uWubJ5U2ze+pbcRublPEwgOXU5I7nhPGo9MEcUey/J46gziMwgmaXcub+mfWB8reuFhX1s+SGs5F
ARhOOkKalkV/6sBkGwZLPut7d9cHZu35i3FhXQ08sEntSXDW7stgYltqWH5gjKQfO8uX3lM+6BPW
c7zwaEKyy3pdxUKKL0Si/XX9G1ZW55IaXkxyhKEkXhDm0XCYvCo9C83fjULhshU4HKq6DD52rS79
qCqTKyNmXEyonGX8R51V8QTFyw99yJKBzCrRyB52nqdGh2PsQq4zglSSjU4q/ZaJW1CatY22uJMM
Rgr4WVzemPIwScPi1OeevDEXK+uJL8KOlI6gMZXdfDKcJI75DRfL2Fdv18dnJcXgi7BjBovAGXWV
n/qw598ApTXfoPNE3pnRcNtkZQqx6wrYtZ8Unna3JmXlgHUXO6QcNQ4BjiAa/elEzUxscIzstarP
spAv1z9sZUqWvguz5+LApnI6aRdEl7wxNcoo+mNHyNJLAceS7lLX9450MG6Shc3WjKmEEWnKb6zb
lUlfspkcf3BYA7vLYx+ZzTA1d34xbaQMPnaHLmlMkH8PSdXx6iR6Fk9VAYW9ausNH3v6UsRAwU/a
dZEaH9Gxj8fsl3KGeNSv1yd2ZWSWXPCCIY41PUWgHNijSIMvqoAVWPYR2i5utSX1m7LaloHygqMb
vA7VZ6G6rZFZUs79je28sjCXBPAOLrRFZeCLwcYB/vU+jZmBaubHBuey4/5K6cYwygKvQvqe+RlK
mfAbCajEBlY3YDYrO3dJ+DZNOs+qwuiQHLDW7BmSYnHh/VH1jV279vzLoP31+324sbSA58JVXt6n
vk2Yep39x4rcIjqu3GtLxrfs/LJC1xJJUGVEnNrgHubEWaKpOpuGv8JC7QaOY22Vuv//QwCyVy6Q
KOGxhGP8RZltz5yxSjzYUF+f6bVltDi4Izu2OdNkOg0lRESLJ/lBnfloyfp2XaUhzY00V7hQLOyi
+Q72KEUs3Y+IjmCLLVnfbiZk3oo5OmY4KN5K62RJ0/jTwar+ljjiyvAved9e3hvwcC/D73Xn0O2/
N7n6Dumv3fXBX1lGS+p3NWYzHDow+HCJjA7zyOrNQJQbZ1lnj407FHvq6R/X37WyJZZ0aSWjkok+
m09R9egA6eRW9yE8rzQ0nK+/YG2sLn//a8/1RdeVkbmceLyGfn2d9KhMl9Ag/tjjF1s6zarWzx2L
+k8fJF2j4t6D8/h8q7y08uuXxNm0NyYAL2Q4dajNxTCjrJBhjEGSBSPdX/+Cla22ZM/KdojEzOE7
qZHxKr7Li1s/fu3Jlzn/a+gnmIDORRQ2kO9v0VnpWZ7M5NZZvfbwxbwqM0qgIml16jmsPtp3cqtn
tRIzLiUFCgkKt0MkYhPavwbFdLaReQoyGIgINW1YWrqJk1WH64O/Nr+LWDENSiGbQrUnIS2Eg+pI
JkVXkg0QUjcqb/+FnctWDc6jJZfWQZ3H8QBoPo22z3cwZMtiCdmwuJJu/aqj3juQyc+hbR2yZ2Ez
dqxHX4P2IoaN8MGG7tPK7MaQ+n3siSa881EQ3qBRCF0HmJM0UJbNqi84GdwtOnolIAFabDqjorfr
I7Qyz0v66ZACnsq4aU95Tdxd27Bsq3h5i6629vTLEfjXEiXKl1iXXnsKzZAAyP8NTbMv13/4ytQu
7W/GKDQZzZl39Mpsx91+187jLx42m489frH+nQk+7xyiZUdWG3iuQbAfuvpsM3e3ruCVk/m/bv1f
Q+MpPUGXD0qimfmsfRsjTI9N38d8yG5c8isj9F/T+K83AEJZ950LrMJE2U/SOOmxcz2y0YCsb68P
0j/7z1j8S1q0gOga8XIQD3vUPZO8ys3OQ59m18LOLenaCPBwCJ1so7GUR+FMcIkt5S17qJUB/B/y
bk8q09oBDq52q9Is6fjnrm6SKf16/ePWnr84O3TjQC+q6duTsSh0OlrXG09fvEAaGNsETbH72GsW
sZ4PwVed9cQ7FtPWC1ScFmJDi3tZNzcuoJVlsCTs9rORA3AIyGVhaqCrMyLuXN66/tc2+KIv4EWk
71RRpBAUzZPJdgmcE27swH9fFP9D0Q1Hz9Z1D0dYbl0/DoSVyeAAZhkT4s+HCTptSRSl9sX0xXwD
LPjvr/kf6m5LUipDHUXH3AnSJ+qn2dYpxujGB/077vsf7i4DDYu4XZ4eI6vjxmWb1Hu9WOI1YRPb
m1ZMa99wWc5/7fo0a1s6M48f5xYy8AQKy4C3uzdy87WHL05Fprsy7yHggJPkmZPo90zCX9e3wdrg
XN7418+OnHxoFIhkp9Jj5Iwa5QF5LU0YDYMYIdpz6d8SXFj7hsW+jmQpcV/PF19j85Az9P7JLZjd
2qMXe1nRkfEob+oTk2EI0183jbug2FwfoX/v43AJVB/almQgRgXHwuXQBgmAb3rw66qb4pKoP9ff
8e8zL4wW27mDqKeQIbazg7SKFe2mmyBSOdpYFG8fesMSA+8XVVX3DYGbnE/AFmRJL90jQBVwZflx
/Q3/AmOFNFzC4DMUW2bPwoUw08YmouMlDqWRJtWU94mnnH1r6M9o7n+kvb7xUSvzviTuAsbnGxBS
yhOZ0yxKrNTdTrtjaT809XQJ/q5DYwQoZvo41OiQAM0ZBx0Ojdrc0oL/97zTpW76pPpO9x602sZq
3nIwPzQ0rsXjHH26Pif/Xrt0KZuezfVgWcX00cj7kiJRzH/y4GPWeXRJRS0teAnDWOmjI8vq3BOi
dzmq8zfG/t/XEF0ivD0dzoUaR3O0aQHF5y8SBAUBYZA+2PF0h9TuRiLx7zVEl6TUCBKVXQno8rGO
hov8vulOOWLy3fUJWHv6IhDPfK3ZkENfeihN9ziIkh9zI28FyyvLZ2npQk2jhGvn/BhSsncgEgF5
uPYBTd02qQW8U69/w8oiWlJSu2kymZqn5gj1u0PtAf47B6mKHX2LdPTvk4Muial+wH2fIYs71q5o
tpNsIadasUBtq47JH3mT+UnYNj807HJ3rMnMLWWKtSW2uJFY5UP3pxTVEWCHMM7V8DPqmyBpgXmG
0AaK01Fb4Tgj4cfSMrqEno3wFC67vPfuIO+SxqIOe1CT3VsstLW1tigu8lLMShlISRkG+lmUtfVd
02Th4foqWHv64ooyhkakm4ryWAdSbFvitI9exG/pwqxkNHSJMuNhbwJhoNnLtP3lzNzGYeU9KVa+
OBKOTmPe3qX9+GDm6Bdy2Y9IZYWULoFnqAgoAm2j6ph6JyVs4nfFTjPI6NkDA0Ll+sit7J8lDnzy
s75UvZcf/YFljzDRs+hnSlKfs7CTN2Zn7R2XE+KvME40rTNS33anTL7bdNf2NdSTyg9+wOWlfz28
Nk04pYw0J+uKed+4eb8RklcP2ges/foYrayuJaC5qOrBgEjSnJw2fOiEfxcF7EZy4f4nLvS/pSK6
FPlnmpdz0ZfRsQL4gUA/r2SPLNXFHJtSDU9BLXTS5HDvnV2/3guuRoZyQK+TqRCAnvoqG2NdagCi
ZA/zWdqy4WGCrmMTD1Tr9uBSv3wZEc7SZHLz8lfWObWO/bpuz8wFEqd2qIcEs9T65ADcA4EXMQ6x
NzH60HlZkMxtlCF/piKxaRS9+lVvbdxmLn/sSn/awTmte6LQjD2ZksoHBVvmI3OKBvgLtlet9p7L
IpVJObj2M4N35A5KL7iPJXPeoBU1xHSe6C7lXhMmHGYeb3km+UMHWsAZ7VCyYU7pv44F0NpOVH2P
pEh/eF0NaTzqtDFllO5nnzi/OOwnP1vTsO9+4+U7SQoOrw6PwG4L/iMvjqu9+gwbWpslsrEDvKoa
50xJXe+qIbIOFFMJYvNC5vDo6dNQ3XsCl3Eiam8YtkB2+O9SECdJA5CH4zkS7kOLK2GDk7nbFxbI
w7jwVcFgWJU2l5oG29a6rs9wqNQvkFziR6/R+jGdXPOQMlNu0ykDlrSZvAdjw+g5g1nyXRfgwOoL
lj+kg/DewFGDxGsBzURhOdtPENv/ZiKnLNHBgupqU6Dul3utupOq7nZpnlY/SzPS7RBN6gBzJXnn
AI23NzCP2Qezmx3A4Yh+hJy0UGf0xFY5cDTf2ok3W2KANGaezD57aV9/QVYFFBTVJrKxZUN0AtHJ
g5FVH1Sxiw4g/lcYLYSzfAp9wL9iMjOWwApMSTjwVr7c9+EUHaq6wuKz87DjqiN7yth4YJi7GCST
dO92M2JKz6g7p0+dbdGO072OWnhj+yI7myrKD9Clj4B/bviG1iCBx0h0xk+A1ou7CM4Yz0LP4W5M
fb+OrcuCHQSWWh/E5crdMFVnp6LkRVIbIGqlqMYth1f21iBz3KE8KJLAa0cECWbejqE3utupGaAk
5uGCJUPhPMKHSGxrosVDRDP7taukTHKR6XsbOcAYsNS5y2U96kRDsCXOoHtiYmQX/c4Hl2TnoYL9
tSvLdNO0rDs1XaDv2rSOfkdF0ZxRMxozlGx7IPRFDcdx+KVD9DqxTd2EcVUXVbdpZ6Ga2LNc7dwp
hGeG8OfPM3PdbVpT/mo6wc954xTbwZ/KU4H0ZjxGwNQQXBJlv4WrLoU+pVsmzQBcd9M1Yu82Wf3q
T0ruy7KiCYLKYjfCA+TVcUK1j1JQRlUmXgQ2YezNYbDxiwKOQygOxjYVf3zIiSHxNiSA72oJj/dw
mM4QkQlOppidJIDqblz2ebWxF93lvhztU+dPobhz2BD+lowLCpYPCIswgAjZPqO0j6NoEhs791BD
G1LXSZNgtjTOMTc/HcC84IyXk3gIINIti947AVc17C5bK4KwM5SJ7nzW8AYG8/WPKQcs1xor71rG
9VZQv0Vdrs5+p0E/fs1pNL9lc14fSt6Mv63f0Qc/VO6PsiPDXU3rKvEV9w/ZUM6PCrihZGJts9HS
iR5knuV7EYXdbk7nFhlp5rE2yWDN8gAspxOPXgeTDph5qsdCpcHOaRsK0Q/rgRbL66b94YaV9O8I
/lWCNm/RnBe5yVksR7d46KOpqzfwMwBqLYAJIj+xAM2hj927/BJa/nU1mmFyYCE0tCeYO40xraCY
AMHNMuYlXHeuX40rV/sSOal1wPOsr9tTUYsdUBqnJphOpvE+lqEscZMBEwEIQuhm9QOEd03l7bkB
j+n6b19JUJZ4SYhdeTjE0+YU0jeJdTWl3qaHlmRBbsk4rwQOS7Qkm1SnAyXaU0Dqb30UPUTeR2TI
L8Gh+//nVkQlpXk+pUev870tGBA9sJ4+pqHqth8aHn8RsaNin/a2qlKUTOyet+kP0zKTVMXwE6Jd
w412xMoILYlDfhuxXKZDd3LH5inkcMSY7I2y5L+Lhwgt/v8IcadEGMvL9qRNMj1oN5H5BqFzcIte
vPLTl7ShvswJmRsvOtqm/Om6f3jhv14f+ZVNtYSLc0Mr2hnenioImdRDnmS0ih1yK9FbWfdLtLig
pRviZsGqVOy56OaDB5HftJu+s0bcCGvXxmYRlOtsJANkAyEM3X/xLiodP66PzNpzL3//60SrJ5AX
Q561p6adn21kPzm9eLn+6LVRWeTbZkQdFQ6Y+qSZv3XDe5WVd5E6N+N0Yz+tzepix/Z14btzgTFB
mJyHsITcW+/p+m9fG5bFVtVDk0HBAI+O3D9V+wp9tOvPXRuTRVpd447qBMn1aQxeURDYUQcxb5/u
PcCDr79h5ZcvwbS44AkpRuj3DEjaYwOYfDzkt4xR/P+qff9IrpZAVz20oxha6Oj3qSE7F/pIn6yq
w8PAxnw3OrAk6xrXbj0vq51k9vLsOa9NGQPgWYjES91s3LVRZU9hm/ZPBFyXnc9r59H4IvhKC62+
M7/sHgowtd4gbl/GmUBhuYGN3UOJUu9Z2qHeetAs2sORYj4aV7MHGXSziBnwYW48VxWs2afBOL+n
mjTbISd/SjlOP8D+bjZ9Abm4DbXhWG9GynmGIBvsZOrDUzPOwUS6xFnhECDfVdXdLKvxrm8hup7A
Q8yes8zNw8RGusG0+RSaXczO22oOYPdmWbYLYcPxYty+Bbi+RyM+9yvgcjkzJCZA5m6IRQtVgMjR
KUo2pEaGOfjEnv18Dn7MTNn7KbX5LvBhBuqYi6K7Iyxwt8TP8m3hj8UDmh7zVw0pmwT9/saPG1OW
hwyu8cMerU32TQ3OXMSo+9udki1SkEjmNE4b1Z2DVKTnbJLRPp+c/GUGW3jjhJB8jiFIkT102Ksi
7trSfwjQM/826rBOwl4FhxyS3Bvhtc6POczMT8+dnZ0DXXrUzax6mxBxbpxZRBvwutgRaTX76TCS
n6JoZO9AB9abVgu/2CKQ5TuVtQp5bD+KaesEs9xZkopEBc2UZFP9WyIH/j6NBpl7RPlL6dPm4GUR
Tyhx5dfcB6zE1ST4lMEK5pXbTvYbhS/aeKVEXB0YAHDx17iqCnvKy8HbF4EIXr20vihayeYAWwBR
gcBAwmhTtjz7Dp5qdLl/wy+t22VhnDW+VDExkGrgaQ4pliJCL1ePYUxk2ZxTWHRAeLsO7popRU5h
Uw+FUZVqdsLPzJ0TlJ+QL5qClHXS1MFYbQNYmtGtDovqhItTH33Ps8/WimELV7p5V+S6bWNg33Qf
1xHvvroOF0Br9vriXMDAzHKxeT9FtvIf4VOD69bx1Ld8ptGfnqb5zwkVy0eUASFtDyuk5t1vK/vm
lLRhCY3SWe08FvqPIyx0kPAMuoF7X9qdUR3pjoN3WQGzV53chkVPQ+3TTQhyfWLyJt+pAjYCnpZa
x4FmU+zWI9l11dQcqEnbTcVzdWQlB+Sw9i1B/sqKow4BbeFQTd5VWgNPiSxtg1DEQ22i1Ycg6Pt7
g3299R3bIqvy7N5L53xbRq3cUe1fkoxCb6upR0JeDO595TZIogM67rXV6qDbAnx3T/dRTIv+i6t4
Bj3MunI2ZqrbLKadNc9QacsTCfm650ta8YSTakbH35lg+pIzYDDt3GDlRgUoh6qvnqYizV/8YIRp
HgZg2oeOhLx2JsL2Tg3uuLPp3D1UTqfukBGGbxly/12JPftLcBw5yGQgETP6BM+FKudFL6N5z8LA
+6Yqwzemzs1DCSGtLQjPQAOSXgC9YdsUU15a1j6X4QRTgIKxrotdqDIfiONPG2AtyBadrgl0Ixg6
tJyXx6JVcwJ0AXluh1AFCRLpcA/1rvm7S0d4Z5QY+ZQp/kWXY/lDgJ2zVTjw9kVE59ciS9NPdA5y
qD5lOq6yyGtQbODqXjpu8OyO0XSWfC6foKJnNgVIlQdrCntMKaa3zX3xWNLMHABzcbalO0FQGJC1
LbPC/xES28ezmfvvqsjmOJWMinhuWz8RaS8PQd3k26mj9Ts6duNGD0zn8DkOBbwKqNo1HCWxwq2w
yumI7JWTqdw2tkp3ec6y93JKZ/CPPAvuj2UwmKftiNDQb2JVhEgtUbFtaeYlRjXiwBsU8Mo+egud
ASRvIi4HOpUHyiGeWgc8egprf+xiEO20F1ehanfaAyzI4ZAr0KD+xEiup3MEs72HHEKc5YbbgO9G
zjQqLX4G7hTFtIyC39N6VG9pStXboIClc2jlbfzIle+c9mrv+aI4BUDuQ0GSiudylHJXVjrqYAdT
l59J5/RwgcbmO4KohroEV3qfoof5k/hyQN2OdwmDat0BkJ90N9fYAm5ZFQmkZiEA0AG0Bu1rs8fs
tjFMBgBMd5ibKINYVknY6sYsHOe7oYMQTRyULUCuYzmg0jkGsBfDeSLzSzm/4tDBzbnT3oMHZT6P
jW8RQaXhtq2BZpisL5IaBNrPDafj1hm6PAkFpE9HvxNfynQq7p1ggM1sWpuXRpZsI2BGfBit329o
0yMfD3qZiMrtjhQl9xPhUCWJA2gDbn1e8F1aRpC2K0SQXyqqzq4tNdyq5aiOY2ZZ0k5Buh8jF4SH
GmcLieYfTueLb2Bq2W3tEm+L/5jGEliWI8BPGusKzldeMEDUBbHUI7XoXqGeSfSvTFXjAUa83ifc
P+4JRm5sjh2DU2SHDsebQ2wLO0LauJvKQrAF7JNMPRX9aHc1GPb3qLKDyp0aF+JfpO2/Y3/wL7nr
kKOaSmxrbpqXduzcu1SWM+jSLlCIjp42UcqmF7RPDlmVqT2iJYOV0/J77F3+VE6R/7NHnW9TI+Hc
BkXdHFBwNI+RYu0hT1OWVNC039upC+9M7047XXrknDXETdKiJ2cEps7BcDpv/M52j7CPS59knpPX
tnDb91466n2wfQVWSvOUwUo3Luqu3+BqkHvKq+5yrcOffcrnncWSPPCOU1SFU7Nx4B2TaC67ewUv
hq86xwWw8TNb3itYfj/0xh+QOOXDzk6k/2U6lNFwt8unwnG9x5nAU8NF7fxTW9fl9wJFv7iJUFCb
WifalVnBnn3I4zwHeVE/+aOb/57Cvt4FoQpPfee/eAXE3BrB5b4OdX0vJtd5ZU5DfqVwN301FvoQ
tBiZ3WmcNOdI1sFjrxwbR9wZvg9T6P4JhtA94oPtluq0ucvylL+gWBDto3ma3nkHzqxvXf7LeNX0
FZhzCEP2Ot2hFVXFndO4D+nc+z+rtC8ePFPN7wLFWIHGWmVecyPk98ZU/R9c820eA2usvueya56N
9EFdwuy6L35BgUodS2NY3BUCpcNotgXFadUotuUSIi2xgGIOCkd1kx1wYXeoezm8OmfI1c+9LqJz
VZLhfiq4uwV1k7y31iGPIwAvbTwD8opS4OiXm5IFw7Gew2HDqcoCAI/8cNwMlth3UDBrrPW6uSva
soPAm2ee0LTI4qpBCLaXhKLoqdxPDi1RebC+2oesDvdRVpfJBDWX58pY9VDBTX7fQZ8Trug1uwfj
ot200GI5S3dChwQ4hn3Qh95T4abFu7CKA67na7MVfPS2kSZmg8uZfTecBbhBgiiMLQrFB23r6Gns
KdsULiSPktHW0xbjF/1Kszx4Rd3aXtox/dbzXec+h7FZFkNfAxxfE9EvoezBUFKjAzya696Fne/c
GdVnLiZvmrZuJcRjIWmpY6VDi95K6mwaaasNBOT5izdC42Dropz+KIfAP0eaUoj7jeNW9jDDrFMu
HuvMk2fiE7mb8yH4RSSrodPuWj/G4cAfqSYbTmBIDXBl/hQg4DwbpOW/OzqpCCjixo25Ff0dBJEo
8MUteIxpo+2DQKj3rCwQe1VLiueOwJ1skyGqwhnfN1tmpj3kyvy9m1bhnvGpfUa5gr+5uYZGauHN
25w3w37SaCrZtnTB1vcIwnYna34PjeVPUmU0aYfBf5mYVCqZBJPehtfRLYPVlTx7yT90K40Cf+o2
JwieJ930Bb1BWMJ/sN65yIjZ6NAuoww4sRSCEPWx0r/MLd2vlWx7SUPrUACeiMWze6xDHP0JC+JQ
bIb+ljfiSrK9JKLVtUt7bqL2NHnkGGbZY2BvsXvXHr2AkrS6oTzVBHXg6IxrHxnIjVrY2oMvg/VX
xWeeOx5ZAvCZT8lxmL33ppQ3ikkrBcIl80y2LVoLlkPYhfCj7f3PRaru0StQMKFib22a3/iElQXJ
Lp/21yeEPDfgbmX6hCLNBkiChPnnvN5dL6CsLZpF2Qr12Qi5IQSDJCLN0QXKiXyt6zCZqfhY3Yot
6lZTbaCyk13EJSrkjwxcgL7QjyM1tzxS/mNF/KNKwxblq4H4BdEGfYo+jcstEqgiyTblu/81SKCU
hnB1ulGWXBusxe5NYQ0Y2K5qT6qDK1gTF0iQ4GOXtOpjXE+6JKJJokZYeAh9Cj0c03BwQtISO+4c
F7fgpCurdslD67twrMIWFbM0GIekZuJYSX3Iazps6BjYOJAo5lxfWysLd8lJK8uCBc0I3ENugHwy
j6qqk6L89rGHLzZ2OfQ0nyjK8236WnF0ib0OGpofw7cjlP3/e452IZkc4l9K6P2GyM8+hzgNuSXF
tnIoLe0560znBH4pCOjDYUsQpHfA6F8fln96wKKxs2SZVzRFjI56412uO5RQUOyG8q0tzBhnMGj5
Fmrlf5qjdGwSpXR5nvtKImNU051mzJfbFJLosXLdDjHtSH7ZEk38DPg1iP8AbZF14y3BiJW9tCSs
u05ObaEGBm8mSIwUicThMAFf4bsf614u+eqt6zZo9IfOMYXa070oHPgHEG6/tZLYG4O98g1Lznop
XGgRDjU8CmoKN7S7KggxlQwpyIfIzfR/qITUc7vGMvcYOCIOi18qgoFcGytyY4xWFuKSR6jyIBSD
tPyoA5QycqYOkP+/cT2u7P6ljWYgwYybp8E95tlLVw/JGD1CjvHG0bL2wxf703QdC8jozzi8zDMI
1M8cla7rO2jt0Ze//3XdluUsHDGgkibG8DOo5UdVlJuPPXpx2bKBBaNteveIvHk7kABFNX1LiHxt
uBfXbNdC7yPAcXDMhjGG8gfUnLFqPib9RpfEMsN6gSwfCwUV/EgFmwalCmle4Sh8Y9TXfv7ias24
kZ0dHPeIUkFc+ljjztfO/3593FfuvCWjjEUCiJp04EeE9TmaFBCMmkvzFvn8WHvVH12Qj7gL4vRd
Mh8FqhMTD535GKXfgfFI0vJW8L1y1tBFhDwHEvXCyHOPQNf2O7SMykOE9OjRMchCS8iv5jcOtZWZ
WHIg53kqIgKh0KMbhlECLpZJmJN9CUi0uz4bay+4/P3/OLuSJUd5ZvtERIAEArbgqUzNUw8boqvr
a0CAmCSmp7/HvarWb0xcbysqkJGUKZF5hi8Blg0w061JQ47ol4aj98rm+7FaO/+WpkmLXpXUrqpZ
S2A5G7YM2DTxnTcsaCp2XUrW3TbBTnQ9lOwmQIWFv+nmfCtiZ4e77VuLHsiVa6AFcyVK+Lefgjnx
ylD6M2S+Pv05Xom1pXDQ7suo5c68KXCqmOJ9alDQOgi+c2C9jg7SygssLYMWzrIwRqjD+uRY9hQ9
0mRTtemuVb/xgXrFS8AyVDfbtFGuaDwfPJ9Y4v6UvPo8eUiLPxx8nMa1187Hc3v1NIoGgeqoUH0L
yu5NbeS4G9s9Pfp+1hxT6jZvuSjJU1ry0QsmN892wAINW4On6LfB0iLFv/uAhuW5qx5nbg63IMBY
NxCftYFF9LqwPbWyAgSDDehbX8zAhrkNypKy2ZhALoWqVvVtASmEIlBD3d1Cc6S65zDpCr3KcZ5R
xmZbd+insCAyfccFR6GeCYbxEDR5KuGOl+cbQkAWD6yBqCMwsj1mqBJH5aaeOqD9iHqsKu2DU6Xy
nZE4XvlMOre/TpOmpSor9UiDtitBIwfOWCzfKSFBRhy+VwAltn17hbDqaZjT3vuSRywKfSg6WXXU
tocG1VkOZgNgpCs7+Nw14PR0LUuh1kf6qQGjz6nxo6nYjRW74hpwerSWo+g8jh5K2KDHJ88efMPm
NRmEpd2q3S9kluUxA6UgSvOfUIbY2OiUSvvb/z9tn361lpOackgTBQeYKLYh+ZFBPtp9Zc6ahubS
T9dyUj/PsASaivko+8gYIZas3lPIN17+6QuS4jAY/nerQJ5xyjJv9m4ymosi5CAv75hZoh3rQoTS
yWUd+aWPwnHu4WYTevCk35ZWD2WErpP3cNr1d3U6gbnoQJv68m9aeGGds9hQYO4bPpjHOZl/FtC9
hoy5uTfQI17ZwEsDaKmLAOFNKxsp2CBs22UvYP5s6u6/y79+ITp0cqLlmHFSna5rpSsODaW/nK7+
c92jtbCGjkfrkqwjRwi2hnH6aKm1GVn60aeZ+pIw4CQh4VKPGYnNcQqgs/hgidFfWc9zJx7CQ/cN
Vb3X9TksdKHSVb0D7P9GO3vPPYhScZDKL0/N0pJq8a1akwkbcKCjInbQ8TuwIIIxX6PCLaRtna8Z
Fwxo3Mo2j1PzUcz2tia/47YKJhwzRrayuEuzpIU5BzI89YAkOnruS+v9zDsfCq1t6GRqBXK29BJa
pMe0PDFiCJQPmrz55ZjMPmTCNOMN5zVqLTxXFno97vhx1YroRE45150nJTeP1GaRmTvbvBoPLP9x
+ekLG1anb1oGEPteWeCjCJYZwvlp2SsPXthI/+MlCjA5dKI66ziNjrtDxyVyuvExbY01gaKlAfQg
NgikFcrKPGZef5gzBTfBxHvILGt3eWYWllmnbTp8rmDmOkNur6/uetymgsaiL1WHjznKP1xGrrvK
6OxNIVnupyliQkKHYpvWxZ3L3f08tTRIfePIVk1bliZMC+1J8V7kjjEfZzkl29J04p1v+O7WKUp7
f3nOlobQDvCUVySfY5lEVTEcDdf+VvTxz4xdwwREAtStAUp/sEonTYZj3tdHFN42YJ69AYi8kvv+
9gv0Kv/p+Vpko4tcmSdXr6OC7S0o+Ea/y4BX3HIpwfAYAA6sgrkY+S+3G60IX8X128mmFTIubbIH
/y4rA1SM1KaGvlUdpn2FOgPA9YexEr4PnWBIwIUZ2G13RplMwF8aKboVpSEfcmqb34RH0vd5dub/
kkxVO6r64QnMYXJ0LOCU4JkFG0vYEgjgg6bh8/KCLWxyHUHfDgVwpTFtjl47FUFayruce4+OL3d8
6P+4NF0Z53QjODOzOoheEuqmAJk0x7EyfsQloD19e5OOxWNZ+iGrx+/wnllZxYWMpoPqAYYE8KaO
W5DcyAaEqCSwijWR8aVnaxceaxgbJAWnPfoz3IAUTLukNbPrblM6pn4q7RJqDBAbAL1vS+Pu51gM
OzODPt3ltT4XnCeBCS1hpiChE+A3RZQDFSaao6uSbeo+Xn74uZk5Pfw06JeLj2H1WdKxoo16kt9y
wrdgS/2+7tGnIb88WvlQz4EgPdwnaApU5vskVuQql36zlhAzaPCWvIEerMVY4I33TfJ2+Refu4Kc
JkNLg+PQmzm0F9mR9Oy9bJMicGB7pwSAeebQrsmeLv187aIDSoSbVeC4RUZchCwDYWs4wUMuv8LS
w7VUiI62cA2JjnCXxEmQGtYfxcX28rP9M8kA06PfaCpgaAtlQO8UIlzhnDv3dm7swfi7FYreQ4Jr
o0i3qxN2xaF0Gk4L2r7ObW40QL3U9Z0XW0FC/+RAul5+l4Wg0q85fgxkomlBSayZBJombugC42IM
5srjF5ZBV6gwaqcdzMorI4diSgRgMSAjrXmbLWxT/YZjg5Q+QSLCOVpAMJbAuVh/nA58lbUNuvT8
00t9CVxumoKUZlvBOuS+chsYHEa592yq61KObkA4TTZoBkVXRSA4ZIE5uZ8O2F+Xl3Xpp2sRXDoO
nU2bQxGJ1+haOUA0AVPGAw/Ehl0GY4jLw/xtbujn4mlvajFcZtnIhYn+NVr+UGwrceaDdpklezvz
xH6QAhr9/jRERkUIiB1W/uBYJUcdzzD55vJvWNpiWqQrVVVUIiSP0iif+QkdWcnXqx6ti1IUKegk
OYMOvWWOMFXMhtAAvnwlNM5dKTB1uvaErfrRzwbASqYMtqUGmNT2/JiNP9j04mRQWoVfx8pICzGu
C1AUmRyl49lQD7PbEbVycJPNBmTkGqLcK0Ms7Dfd96iYgUk0J2IffQeiw2YZjEDcse6ViufLS7H0
Dqe/f4lFQG/STlQ4ksAixofStxlIVGtYy4JLa6FFOhPmbDW2hAoaJ9Uumaxul6JTfSgKu4GWojLo
BiDk7KbAd/HndS+kHd6DSs1CSLxQbW8HUDzmE4x9HDaXn770QuTf6XLaPJ7GGM07oxB3k2lHOXhZ
05gDk8y3PUzIA9Upa2WwpbXRkkDWJEYRmxDWt4vRR/gn99zNbi2eXFMIPIWKFuJQulSF7+Jt4rjY
45Z2a3YtJAKuzCD6jXuUgzXWBAA4Wpnbwvd2gJofLq/DwtToDFa03wcLZoWA4ECy33anUE0vvnNd
D8zTb9weENy4xM+IurnYEpglcNFv5nxFGWshpnUSqytnWZcFRAebcl+QZ+X/hxZJx9d+/NLjtYie
PFgROz5+POE3aOU9MchFTAxaAeXrdXNv/xsDoyVbZgOvFbWm2jPG3ifUkmEQ3a3U0U7POXP2OVoE
V+kEpcTKtHC4QXhgcCGU4KVrd8yljaMFMNgGcTyZtRu5afFQzjQOmsELyxM//PLsnC34I6h0t5jJ
8LrOL1IRsRH6Ny68pe7RLprDasYh0dnUDzqP+RHUuUaIZZDkrUxb76Eo1HjrumX5wGTHt60FI4fr
zhDdY2HCV8wIwLgdVVPlBIymv8fafOS9e2/mqI5dfu2FXUdPf/9yjrRlgcaj1TlRU8YBmEzj9JyV
HvTZv19+/tK6aakqYSmkr3EARqZxKs1/Dnm3ceHQd/npC79e5/K6p/IjPmhs6GqzAF6koQcABSDf
gUHWDO8XdrWuaOGhMsySxLcj6cxhZm2Geu2YWPrxpxrOl6l3ZpbmbYMfz9imtH80ORTdPqq1jv3S
07WFhWZtX+aQsYkE+7Dbt4qA2tU8584KpmFpWrRsJTqwHZo4ZhGksNAtLvs6AApq5ZRY+u1apnIE
WmgpOc3MUAYqvjWgeK28X43Tr6SqhV1pa6kKwQwOCuW4BrAyzG0aWtV9Uq5tmXNFOGQSnQKOqfZ8
2kwksiqwj+z6A3JnYB37oPlAjIuHsZIrR9LCtUYnHphguxgt+HqRD6IP1DNA8n51wAvrocNjZ786
c60PtjRhWhg3bdaYAxJS5IDK3gzQNIId1cZW85qF88J+0pkIXl7wsUnxJqZIA9m+pNlKAlpYDJ2B
UE9FkqK4z6LeS7sbv2pAD5rKaTsXDVD3UG8EKdPJt5fz0cJ66Pj+vItRLXcqYLHRnN7FLIcSkAD+
darRmCxcTrKgT7z8kM6p/3h5yPPv5+pNYdNyB2sqSivqigPMtvfCTg51+1GW6iWvV+Lx/OK4upRt
4syZJWsAwFuZmSDpxHftLNa6oAtbS+cqKKKYie9JN6oNGXQVO8SQa7edtbvygpKip7vleDlt8wG9
i8hFYMiiClpzXwO1NCQQ7iRGkNgPPm9B4F5Dgy7dJHT6Aoc/eWzD7C8iGZhw7kc2f9TwQh2bO5O/
0+636T2K7JvZPIy4f3XOs8TH7uXN8Bcpe+YOpvMaCjGCcibg6VITGaZt+c4sK8hBYIHTcnJApzNg
hrwZ23QPgM1/ozcPm7Rnr2aa3GSWs1Ntu7Ua9zqhRE834bGlMsAba6wozmAqPdniKc+qGxeYpMuv
e35fejr1oTdHyF3kwolSC37vksLivXm77tGnCP9yOJe+KZ00dtGhrduQjzxw6zXyycLppnMcBmiS
pU0praiApQn34Pzd3jp9HkDfd+VS9/f2dmYb6HY7EpTj2kGqi7hNx7u07fI9xKihhiljiAOA1B9O
dWscWvQPqqBprepgwEb1AUpy9sEa2LhJWmhegWXZpmHBwdMFmNcDRHga/vgzPAFn18/gz5GaL8Kz
zPcZjaYPZhlQVRgqmXxvG3+OyJilPyjsl54yMM7HQDZkuIV8G9sBJW3cJ5ZrQEAhzu7qkvHXmDNI
fI/Cg+LfdSuonfF+mc0VbFZlZPgNpNiyyE/s/y4/eoE+5OmMCWm7KBeoso6Kquk/Y2EbuwTiF4fR
dLvfYPY79+NUOCKcsip9hN7e2AeoN8WPALcP+6FToKtd/iULyVMnnVi93XGgR7D7uwpwIJq/l5K9
eBZdK1gvDaBdxQpTebZoPScC/SRM6jEUYg6l8Xz5558/vDyd0SGdzgfwdoLMqTDoXZfXNsR4ILn0
WPVO/1bYbYG+toIk6HXDabcYo5wKbgHeGMWFVDvUR286AbHCkY2PAF/e20Ozcjte6IjoLA/4UvuD
D52fKFcUOnsJVIHunSInm1bUHRTtOweATRukfrfqoShiOn26dgSczy6uLs8ft5xVsxObkQ0vo7Ct
yYFUcM+zpur32K3hKJcG0Say4FVjDHlrRXn8TQHlyosnG730jvy+vFALu04nscy5C/UNCJtEOLff
M4NMOL/82awhSea414WOTmSBMIcoOp7X0ZRO71kCZfW5T3lI08RaGWHheNLpLMDr0SYfbRIZ1Lkv
nPoTno9rWt3nV8CzTjP35XyKHb8x86wcoqarfpfQnQwq+DFClIJ8H8z66fIyLL2AFvx52qLX5qY9
RL6Sh2yqdjOopJcfvRQhWna21GwMMYVdFdykdioD/565t+k0hipDFWXIQnTOA8rWpmtpQ5F/p2uu
+rhKKYdcrqhuqZgepbA/krhYu+ksLYdW8gXKxxQyqWkUJ5MPTIkJetpYVv7WO52zxdzacnN54s5/
Yrg6jFIUIoVw8swiUcKcvCfxnYR8re/328xJoHg1pj/ZUH9cHuz8a7l6q9X17IyYLdzXXHZDu1dI
+W5N+D8X43WCmK7ebh3GrgYwHV/6NSDTpCv3on/z+5vSbVa+9M+/AS4j/y58yVjROSWUB+f5XlR3
9lQ9p4odrJiurMdCjOhEIRMaXJBfBYCaxd+Y+1gNa/Xg8wuNOsK/v3wyK0iM2RWJpmrYFZPxAVED
KAgN3q2EICad65/MyFfWeeklTufzl2yCdpXdMZXakcrmOxvuLoE1dofLe+gvTfjMZVRnB0FHBRLp
0NiOkpk0Lw0ZvUdKc++RS298gwmls/HV3P5J6trZZMwXgTwp+8q8MDI0TxgkQ0zDtjaudJPtAJft
XUXLekdy4sPHsETNz1XiYAwUfNTa9p6IM0xHSFYNm1E23h7SvhDmSjp1V1YuJMl6tqbRfv7y4upk
AgGkv5kXzhB5GcrBCL+8eYSvr/rhMTHcj3WM7pIU5f7yNJ7PYHDV+XeJLMNuSwuC1FHtJ4dikBsC
9Aw+2657+mljfNkAUwk5FppBAcgYyiengY9W4t/lZfvjusdr2b7OG69glkTbBwW9ui43Sf+9lGsG
lEtToyV3+H6WAzwMpyhpujyAnN0DHe3fcGsqVw6rc0kE66zXgA03zl02GPSYNR9M5YFwXciZFJuE
rAGpz73CaQQtAOe+R4cSpwScdmdQxOy6hT9aZu5E4a7Vys9t19MQp5f7ssR9Z/Ym4Jv0KGQeZe69
x24IINuw8wjaeCXWl8bQNmmcMOwf06FH6GZXIPDk+bBxRZE/TwyKf1UP2lLfG2tI26VJ0zatnNvK
kZ5VRW1dHZVSW79nd8awlriWVl3btAWB/E8OvQVgKUkTxoWf3M5w3Nlirab9VFXFSmQvjaNt35wB
DwcHc3JUDYqGsGd7nTzjsUuN7NYEauByBC6tjHZBYSVKoBB9p8chcSbIs6c3sA35NKW7V0PzzeXt
7vI4S2uinbesUFOvZnDeklr9R0wSljn/NfTdr6ser5eJJ6O2QUXD924NsXMvnVBZvcusz8sPP3cK
IkL0UrFImxx8iVFE5tgf8yo9GEm8ufzohWnRe3nN4OeVY2L6zVT+MBJzCt18/hF3w1ozaWkALbph
QtrEXd6ZEe1R4amfZScD7q7U2ZYefvr7l9TBfFox7tAxspJ7AplVyOPtitWi5cLW1AvA8KVI+TRX
VQQ5W3VANcB8hgpldWvlnb2hmV/svCqz14CQC9Gml4M5cCb5SBzvOPvDZ0fILeF5BkQY/eHGcx1c
Xu6lQbSQpkRlXeOOLQqfYldPph+krIjgbvHbQVn48hhLu1WLaJBIGtn1gMtBNOHeyvtXkVkrOuZL
660FceF1jlNBLvCYpSyAPmuQl2YwOy+Xf/jZijziTC/bQrgOX0tWb0YG3HkaRvKjbat94pmfkLUN
28I6urPaxv70MRVr+IGFFdE1bPws5wmsA+aIOx8DIRuokAYtLw7EeVt5q9OxoF9zT2912t5fgoSg
x1fYE9K4MUPB3jf65AAXmeYVgvPqHqSu9kXMhnWE9CzdNz4zX0cxE9DYifluGqJ4VKO5BoQ+9+lw
+ilaMoBeadvNKD5EMh1DB+4UGRuCoR0CiBPfWfF/yl9Ja0uzqiUGt8g4EdVgHWk/C3CI2ZZR+RZP
w7fYrde8XZcGOQXAl4kFXtlJRxvMI6myycHHAPMf+NA6e7A2yo1EQ6NZeZ2FfU+0Ex/iy8TLALKI
rJgMoAL0m4kmP4gjr7hln9ZFSwtd53akgVLGEbwU6H2idf4pBKREE9GWvy9vw4Ws8D8VVbjpTEoJ
emyr5rP1sqg2/efLj/YXNriWFYwWrPS0LmHfXI9FYA+n9pkZogPz4Mr4yao8+LL0/9E+f7w83sK5
oBdRWUmnqoun+eRM7cJplKgx9LyHjtbQxv523RjaR7YjCgMc+Nw/Du60iZUDD6ksIOxPNvgBdDN3
l0dZ2Fd6qXFwncoUcH4/cnu+MRJRBLjdfYP+tBdeHuDvDjqTfPRS4whv87EcHBhqjaNpbdIaFTTe
EfGWxukMM2ph2IGkStUbgZokPq5F+qBSiz6OME3MA7dqoUPqNM6xgm5c5MfCefEZc1pw8HPx03VV
/pD4ccFDBvu2g0D7J4JROIgQl3//wq7VtWIGIozS6aUJw2N+V6RyQ/N2JaaXHq3tWtC3LIeZPbjB
E1MPWW7xXZfybAXwvfB0vfrjcWkNMMyDFRxk2G+kcod7KBnEKxGwkPn0Iq9d1nXbmaOMKkjMelM5
QCoquUtS65XC9Gdl7yy8wt8u9pf0Gvd+OXQSJH2QOOT9lNoMQGW+dkIsbX0tpebTaHXeCIVJRfyb
xItf0XA5JrN6u7xx/obQuY2vpdQW9oEGgeo4sNyVeWiKMt1k0CXZWcL9Y7VJtjPy2trlrYILGC/o
TSpq+2CPsQFLguYzt7N4k/g5hzBO3z45fk1fK6gRr2TM8+ewo/dizLzKQcdrx2NV9wAOJhm08JvX
crSfwFvZcIjbb8SA2+fluViYar1g6J+Mlzp3qqKqo7eSs8+hrA+VW698BCxsRl1NqJmyHvQVYh7x
UXybQAbGfwc8C2Z/a+2Spd9/GvjLRrSSqoFU8EyPHqRNfkFNXRw7aGQe6XBqlF+eo6WXOI39ZQxY
0BegZAxdVBq3jFdPpnULRZU9BIBWomnh0DJPUfZlgKTLiowUDCzjaToo9oICfpiZHtpK5cbt+/11
r6FFlepmkYMvTY4ZWFz43LOOeCtIMRf90W2nlbNxaT200HIyUGaGGB6ac9c/drTbm77YiTLfXX6H
hbxjat8vxFMDCqdqOva9g2t4HnVVu7386KVF0HK+8OY09a0Ozg2wX+5y5zfr4FcN2eX/yokVobK9
t8sDLZy7ji4pNEEMuQRTsorIT/l93LHjbrxRewBecH38YK/2C3tIHs3bOCKHl+IufVsTkj2/Ns7/
iAzNyugngXGN8rXxmzD34F23Zp56fmUcXYwnI+6Yu1WnokTxH/ng/LCMNc22pUdrMa58NxEJRYml
hZTGzLJnj12lQob6uF4hB7TI5FYKMEHHVblNLetPMdfQT3fVyrY6nzzg5vtvbPPWTD1ulMPRAU/l
nsd0fjbzfNqIaabfkolNKzlkaRwtuvt+cisjaxuYv+aRX0DpG2bT0ArfidRYKR4s7R8tts2SlsSc
ONah7UK7LN9bWr9yTtYoVgvnsqPL5/ijD6svJXCrsPvvsc2hHvDHgQNSFs/3DQzpDQI7WaaOA4x1
Qgb65ug5oWv0gTRrcC5hMJvlITStrko28Eb8d+kSINBHmHfVUZIPx5bRfTyPK7tiYSp1cKRVdJJW
Pm44sGh6EE75aCbGlmT0qoqno/d7EztBb07NKhJS8NC16NtUzhWo/Wtb4XyydHQaeS58uE/EJaJ9
AgDsFkXVg09jWBil8BtJNpcT5dIknf7+9VhsYalYVABMTUJ9giAZNXR+mGSxRn1dyCu6lE4PM1qL
2Abu4bzZ0aINHH4VgBR5xdPCsULVfG7mVkWA1vxGXoxK33hLKG1DqfJtI6cnmsjXVli7qlx1KVua
MC1AISff23UJ3oQ3V1tIud5OXXlg9tplbmm+tMOX8wResfigi2oYXErfVaHhq2tEnE8Tph2//Ujp
PExSRRP/JgDdYe5v0q8E8vkihKNzzZM8hx0Bw8GX1wM6cFNRZx846s2Q+bP1u7Nl+mAObHijTQ9F
sJSMK+OehfzhpXQoRG9BQCad2zpq8g4GCg+ZvIepBKrH0KMwrR215/usLo4VigayerDi62p5jo6Q
mAxLwqOlhq/h2PEgjYO6Ceei38IwJKhnOLsOK8WphTygU9Mz16NFOosq6kbXfEvgAr7pHYP+FmUH
tWKeGKElmjVploXtrVPV5xh1MKrcOpqHyBZZyBIZeN28slhLT9cO6oagqjadni7Hb9yuwgTVNn/1
is+Qs/73k9PReeoK/Wt4aeBow/Hs/DIgoXuys2R/4HDEN2Qu05UFWXoLLQUUsFEnY4m8MxAfiqEC
ohMZxH3ile+5hRSgU9WzvoYXSpOJaDa6G1OOu5ySlf7B0qO1BEATyKhWBS0jH2WmXlQ/eje7AlmJ
MNQp6HlmjSwtkBcVoCG7YfY2JmEBPlWs22SG+1fvGvtx9p0tdCOuIb+cxtSLhDGa8wNEAiKrMCjs
49WfLuNQ2OzpGpRkYUvpjPS4nKQgQL1ElQQ+oql2hXsnR+8YMxpcdQDrhHTKU/Q7J2sAMeC58ZMg
9g/MWdNxWqhzsNMO/nK6OzMULXLalZEhfo4dRE8dFdq2EfL2zSXO3iMrEbGwr5gW16qAYl5b+BjH
scKpLW48RlcKeX+bT2eimmmnPLxsRlPCvy/ybSU3yjJ56KeUwqfRAju8glZYEPNuvHMblx4gqBTv
xiKxv8FeS0Kzb2ABvM9hGdYlZSCskvwpeNxBhBUs9iGzp5c4S+gPn1j0aRKFvIWtl4LeXCm2UFKC
G0SWw7sBXmq7oR/5yX+veEMRtlupIy6tj5ZJuspxOYpRKorzYgJoKN01ThfG9vDD7UDpyi041o/X
qIqfokW7WvQzzcpxmqENAopQG0NpWh5KXm0u7+OFU0qnvnsN8nkZpyoyT7KJbQRSQQBDlU1S3NUV
WfkAW9hnOgF+gj2IMgQGkd0Pme7qbA3ms/Drdfq7K1vFoTKmYFIcUvM/x1eAYhQBQZ1u7WRd+u2n
ob/EIpiqUDcesiHiPrxAGs98l928vWrydQZ8NpdWPVoTbsIKlpfDyHlgwUAKFo9zH8CZ7y4X2evl
oaxT3OnxCPCjqeWUoTKHdKgTJ1IDz/dZKwB+9GF9+Q0Uium2xnX4dRZltklkZmyoK+LNZNA0HHti
7Oq6SMOhVvn75R/z1wDif3+Mq38jlWpU0FOux0gZXv/YT2V2SI2Exqi7pMme+376VrtuPz1Ti2Xt
rk1s6WxQTictqk6VvyGZW+ySwuNmmHKZ0O2c0P7GgBbNp/S7aQ5q+NL+8O3UlyBowV1lZcHObQbP
dPU7nU9GRWOQeiJHKFinsYhwc+WMP63DmSnRb3Cx73eI/YFFg5gA3s4gyw7Byeuczj29jNr30Kse
WiDPYe/qB3weRKjSZOWnLxH0dEH2LJOyp2mP5A6YCcgtcyDTOfSm4lce5/VNpbqPuStehcph2Ry3
247NB1XBKXicS1z3/ebl8r46lw5Oe1zLy02RefgeTmlU1tVvJ5Ow4So3RA4sbKrmo3HYNaCX00Ba
TvYBpLe6VraR4TljUIosckX6akxgyUPm5eny25zfbLAy+DfzEChlAd0Er68YhpwhiY0Hixc/r3k2
tBz/fXYy8jwpaG5FsqQ5voKGRwkrmJW70fkfDre9fx9OSNbL0wdJFHv9rmURdGD3l3/2+QV2/6eS
WgC3VHiSwv5slk9dlYxPRtE0N1BppZu2Lvv7muVsJUstRKQu2eclAxobeQmlAkhQ2CdZoP5+HFbe
5DTRZ8JdL7BUvdn11gkhzrI4UOrZhY+2yO3Ag5pc3U4B0NuBKfyVFVl6Fe0yZmaVnyLo7QhpHhJ7
FPBu62iRlbA7d9tGVtTl/AoOxwffKE4TVcGkqD5AOC1QIB4K5a4k3oWF97SAk6I3Bm7E4JuAE+kp
efCVdzQMGKjCEcpSaxDVpWG0kINHk9tCLa2JRkj819MQTlTcKBXRqQXM+tflTbwwXXrJRbix8gYj
hciABFwYzGl8qOycGR8qlbGy3tbfxH5mf+mqucT2Ldc1cNzDIb0Mx1l4T7Li5SFv4AcdFiqOH3MO
CZ7AVmb1S9Se9ZL4CbvjZof1650qHMlMQjngXwO/Mfz9bA99Gs6SlAdbWha0ERQpNoBHgCc/Df4R
Ir3DLRy50y3q3+6hjh11W7vC3QhGukOWzx6UuxzuvVomxGKNSrkBLyXsrrj8jqsJuRukgrrQZLt7
kc1sU9sgTws/xre6ByyASiV7gk1sFQKvKh6qcXDvJYeYxQCnA6wVSPsBa23rwA0/gepBbO9bJk+M
4MGf4VVaQx+pnqdXmP8ke5fgQ5A6w3CDmxe9icFeAqQQVc97yGF7IaO+H6o5I/DANqn9O4aAU9RO
8Kpn8zi9C2o92TL7iHsZwYzX25tj0W1om6jHnMEDNVG7xEAjvO+z7DiZPINXcIOY9r3Yv6GjU8Np
POHdRkFDC+JfM4X7NipBtkvjzTzW/HlCI+9oIlY54CUGXjk1XfmRGqDUW4nwXksCrMum7BPrYDYF
22JJiY1p9+Camrp800vbDGyYjj/KBGTMrdFVfQ4HUFwnVzbYQkLRazZ5BVNpk3sKFzhnOpDeiCNn
jNsdIw6/6vhzdYc2yyqnxowFQJN8CPMKqg+WWA2Qpd9P/j2ijI7DUb52q2ikYPkNMEoHri/rQqh6
XtO5Pt0VtZRFewGZvToGmt7O987YqlCaxi8YQMeQC+1vYeS6Fu1LL6Nlrdr1GmgCURXZqhlvUjgH
PXVTSiGe5M3frspZepkI3/Du4FcoQTfEmAAiZiXwHln3Yy75dEdMN1/JjQuCj65eG5K96oq6A/GP
ubS+5UXT7qu2Tj/9cqzsLfWgvGDBymzYggZhP8HQOv/DO5t/45bvkpXDZuH+olePuBC+A7FeNLcG
2MdXzbQrcUqH183k6VT48j3pMcOfUHVDpZa3oGyVn53CRZ/YdOOO6Ro3ZWFH6MBL+Nlk0KZm3nH0
PnsCFebyHdqZK7G/ND2nQb+8AQO2nBkzGnTOmB0V4wcv5Sszv3A06gUpMY5u181FHQmlnhiPx4D1
wxQ0J79PmEFeuQTabcgd4bKoJijuj7UIed59J121q9z4nlbO7vIqLywA0/JLNljSog5wbIwoKDkU
WQBrXfNOdMW4Um7+i4M+c8LrdaGWgPzslzOJRpO3kCjK4UBUjFaBD6rUrW/kkIhHtNTz7aji/tC3
g3vA8MkLXOSGMK1ofe9ZHtv7uT+/OGSCA4TfWg9JR7qN3ytvDzu/5NWDl1oT0M6AvQLIFYExT+Im
kR6PAw+SFyIAaR2qpS6Vax8PC1ew/ynpmAmswkE3jFLy2Xss6Ic0gOBZkBm/OrX2Obywz3RhQ4Lz
N4HK/xBZjvw/zq5sOU5di34RVQgQiFegB3d7SOLYPskLlZwkiFkgMYivv6vz5KvTNFV+SzlVUktI
W9Leayh2czPDuCokxS/bnukf0tDwAwlWnAFmdg0mQz0+yyDPtBhfdDd+zprleHuF/U2kXvn+ZlKt
GcLRqu1FopDVPRJXcXKR0ePwdncsuDCViz72dumOCa9z9Qbr+uG7wBX6vnKt+gCYObkXcuhfXEfS
u1nx+gEGbdaOtSBW0Lrr7Biet/1RME7islfeD7p0fM9ERv7tBqXOcDDrD2nRdFDk9NWwA88HckNp
SI5ytJY9+InskLezPnpdWYCQwMUnZvPi1a6U82Z1Xr5PuWLHJczErin98dVelvYu43MQDTWhSdDz
6TjrsrnzVDc9lNm8HDPWebF0q/xUXJRzoTTlini2JpYdGePjjgY9csZA2ugqht+xeKwr5i1J2dZD
cRf6vPnFWQgJQgWKBzJt9iuZ8fq9/T2u5YTxqU0sei8aDScvzk69ds9cwsnNT7x+SkgWHkSXRbLZ
WFMroeU/iPR8nlOvFAFsKpb+BMAlSZg/LEnLnC0U7loXxoXC0cslOzPpcwHihbhrlofc3nDzWDk8
zJSnSlOvX+CPe86yAnqWdCAvY6DrjWvKykeglwH939E0aVeUgX3ugfTRk/3ZKSuYh05fpiA/qIr9
0bbe+AxrIeQywHdddXVXcIV4i0tCDVNe8P+QuK3YW8X14faKWuvBOKZ6vrB5LiC0ZU3DIyh0MBKr
x1020TaiwKdtrNuVb02NkwoOW1UeZM4I5+4ClIBvZb7LePaxk9bUALVbAYBaLdLT0n8V8G+G1zWE
sx6s8M/tKVpbTcZCVZblTA3vwxPvijppxyUmkovd7cb/RtIrEdZUw5zdtnDqPr9kqRek5lsb8smj
k1HkNvIgcaiXfZonlceNKMP7ibdLNIiWC3ibuXQnSF7uAU+G3H36SpHNxx0PXuIOayKn7Nw4Lf0w
7rgFNxTdNShGs5zvHEgDxZSl+akae7pzrEB85mMxPXiUid2c7sZ0Hh8rPtG9aP28wQt6riHYr8fE
h1jdM3FaFG91BwdGPeXpS9iOwTdpueSTQ/rhvpyq+S6EXcrbXKTZfWG1cCpsi/IPoJxW4rBWRvM8
yBwBWXYPYqIzZA89vuDyZc13jWtrmighyp1fauegCmY9LW0q7I0Jv4oJQQw1eeFgfDm8cXzrhLzA
vhZlgvLtLs31ocoPtkVfgvTN8vN7b/gqkULAC2FjD6zcOUy2OO7KwJK3fXqa7O5PsHRJAWKH7zVf
ChgXeMGWJuPKhjYZ41qWhT872Gqww971lZuUBAoz/kvQNsntJbvWgxH/ZLPAkb2C3IBnD9HClshm
P2SYxzzYCN9rM2VEPSsjeGj2tnViqQ3xIFg5kOaYsxNpvlr5Frd6bRRG4APsTLlTi1F04fOEFGLK
NVT+75WyN8LSStgwBUUHTmsaZhrJV9ZCuVLRTykPt9Ba16YI9VrzDFryyq/ASRzOoNuC+dFEI8rB
ZR0CiYkqfj99YAyXbowvMTW+COtSNEi69t+soN5TW23Uc65Nz6VpY/7ToSobq2uAN+txcZTpviDt
/vYCvXbaXJo2ThvwpqqehqgE02aBM7CT2QffJVMTtUObbkAP1vowEi+j79tBal0kkj0ac2QuWdN/
yuotOcq12THOHOEEmuduqs5Su4cldJLB32LfrDRtHjhwmurCsM6ggNLDrZ2rsXlhYVdsvBivbSvM
vRldBe1Q/JPldKZ9FnttuxtCHeUVDqVxy6JpbQCXPfHuUiRh00VpzQEomZpdoJA1H8tNzdy1xi/j
etd4hvzrYPGyPiv97IZtFLYfyWhcZsYIm0Neh6rjOfAcwfAb6oOo6cGPa94yr1hZkN5lQO9+uJ4C
IqXN1NmFhuTDhEfNV2gLpOcRxaqN1+BaF8aWlYMKRne4KPGp7M1GsnfCVosGVW6RidYm39i4IU3L
QhMAXAFEveep+sra8dftmLDWtLFfUQmYUgv2Z+fJh6VmWcf9VrRZa9nYqmWmZqvo0HJWO5GVzVHr
fyzGmLoZ/WwFMG+EUW6JOg6U3M52H74EACLcnpKVz2kqZ+Q9ABhwPMGKUYCy2OlLdaHY63KLAr5y
RpnyGcRrpN+OBW4iY72r/N/lbB+WNoMFTRFVQbdxrVobhbFh/RYCAZBuAjpnHB6V5R1V634r+y1V
87XmL39/t61su64d3XnjuYBYt8qdY6lO0H/82I4yVTSGfC4XXgFalIp2TCoCu8mhJPcW6mEbJ/ja
7zf2bDtK2bj9kkGsM//BCyjQ2cVPLdrn22toJdybqsm90mmgWgxApvmT1cPnHOLmD67HTkHxEQMj
BE5THjkr0xpGrkKduXvvWc3Bmf397V+/tkKNrZsPROaOg5bBd32Gu+u+Y+MXmS2HFIf52MzLxke4
VofHCEztjMD1RDrBne88Ou4frvO7bu5V5Lj5Uy8DGEzVQGOF/hz1bFNRdOW7m9IZs6DSDVOwkAUO
nnjK0V+qFIkm3m8hbP8m+s2n62VYxkFcwmaznJZe4vUytZ8LMA5PmcJbMQlVn35xc4nDYfg82zke
WQxgxiYS1uWW1Cn4K9l4tZM4RZl2jlKfwrMGemy46ndD7kOfoGqeNO27n5ltDzou3AWFLKbIxcmb
w0iY1fSD8dtk4LbQsYNv8HzRy5y+kjp8qnT25fb6WvkIJvsWuhQh69g0nrnlfPJSdtep4DOUMZLb
zV9LRGH+TY2+JShCWS02eIy2euUu+Dlp+lj3wYCq8wWr6BW/nBG0mtu9rQzG1CeR2g99jRzqmbij
jlhLXiATXkT2vAVUXDlITVnkxSbaCXt0kHufgwaiat8+9sMv/b0L4ZBAyq0aNhTnxbnPi19DcS/1
r9tNr4Q/swRGArtnjer7M1wCWgjdytISkbShiwAhCto8pLWyNz722uwYd6PMtV2qAz2C8cWibn5c
rC22/1rLxtWIgSWTdQQti+Y77f91t47OtXaN6Op3FrcngdW/OGLHx/zBHf2PvTJMlRErvGCiWT6e
q2XmgMWXr9BoPtAcIhR5pzai9sqCN/WMOR0DMRZw1Oqh/OUQ+ynMsr2TbTFFVqbH1BchDZj+Xp4V
uJEO+TGYdHvfgTK48eOvol8RHExxkdwNG3/sB2zXegiOFswr4LVje3Hfl7hp6FpG+ZIOVmQxi+/7
uSQw/BzruPLLIILlYQlJ72X6NoH+mXQM+iosdUH8s2wARwMoVSfe4LZPoVfVG1ehtem4fIV3u5Tn
ovPCpR/Ptmzb16IMiwcYrvf/fGij/gWVvmu94XlfdnmmTiEknSGJnmV31rSohAfwOKClkLuP9eP+
/yiILvK65zhMJg2snReAPp6Hr7oUbmKByvrBXsxY0EHLF3fS8YzMrQp+10gH592d4228O9Y+hREQ
psYaVGdh6UjxOy9+hvVW2XWtYSMieMSewgyW2mdI0+MSEMP7d2O5r+xVU9JlXvCLF7EgILD6pbCJ
jAs/+1Kk9PX2d1355SawfQGQ/e9z6ezZT2TMIr/ZevOu/fJLj+9WJofXeNFJBY6P3HV4GRWAT/X1
R1A7lyuCsR5x7ZsHYbcTjHTYrp/zyLWdBGmlj82KsQ4ZCTIADvDbywq+x9bDPG5Rg1cO1v9gn1ti
WXqZIJUACwvb0vEydbuh+DLXW+fp2rwba1G1BFdkKaezL91o5PfkoqikN64c15eLZyKfO2hFpj2E
/kB4GSKun2z1dnvGr79YPBP13Lu6E36Fl0RnjSfJ25j0TjQ2z07FkwWgr9u9rP1842If9kg9uD4S
D0ERPMtCxk5ff77d9N9X238fDZ4pwMxcNYlCA9QIe/jCgyEgsWHKnXvJ3Es/0QMBg7VRQTL5DXIF
rIHIoO05flJmXZGg3E6OYQY6twMXqMQaw3Qn8JY6W72Qz2DC9tEAtlkMlXUaw7yXPVKq2zKCYTyJ
xlzU+7TiDJGSTI9BIcKD43b5LqgzL6nqEDeJnPy8Pc7rC9gLja1hF+Cfcx/HGaVBHTec75ViXykq
T7GL5/0HP5QRqYPW66pLUD216TOIppjNLc2dq1SeIPRMLYigdK1wgS7paeoj/qvM4Fcbl7/lt9yJ
qsfym9vGaR1tKaOsLDhT6QGZ9BYmT+ishyFFTZ7TZaOUtPIZTJ2HAqArObQVVltxQu0z6mkdpVYV
1fOY3P7Q19/2nin1wNrCKgbHrc6BzH7JEbIxQ/YFOj9FnEt7l2Xlneysh7ZKNzbQ2lRdRvruvOir
yRvbHHvT09+87u7iUnN7INcDomcyEVrt9sNEEbMEE+EOiJ0xEq6c72p41G50sfY1LmN699u7qeo7
j7PyXFfLaaT1clbdLP9QiJg9IKMvNj7J2hQZh1468gX+u3ML3glwV2N4V3jyy+1JWhmBKVfThBeT
7kKqM2WNG1WhfJZCflULBKZncXe7j5WfbyrW9BUDKpulwFzR4hOV6Q9opW1sh7/1wWvR15gaLXGs
jn43nmcW6higYW8HSq4V02AavQgychWAw0XaxkAWDju1tMFe5wUDwS0t513NJ34opBxefE8290GR
ExhIdixqeW7DAGTMPtcQNXyxqUOhFg/GAWal2w9aswTFSsgwtE62z8O8f8mqQZ5cgPYB9+tZwWM+
k+aPNzTO89L14x4KZcEYjahlPzWpbnfjMDu7EIdHTPHIc+o3O7DS+jBWfpBAWsV+HAfS3wn4Du29
xi0/E5nZf+osU29TqcYnB20cpIBW8BA67Ih7CwgHhUufuOxQvoCfwSa28HpWxjOJKgJMs8IBcv2c
U18dgDVTLzBJ1Inn4WUKiYkq6iflt5ETSnjZ314yK8vSZK4MVuY7aYin9txP5cUVD3Xh/t5Z5h/Z
sGW/ubIs/yMQIseyH1tcyTQpfuaE/ws65NZps3KtMdkqOJ2134qlOnd6HuLaar82S3nmTfB1GtSD
K8cPHpimIIjNQ6sOJMiw3pwlE3JCLbM/duczNT+U4JDyywG8qKYuUeSbnf68/XFXThiTD3rR6l3g
eajOta/Z78qV+X7MKZSplyr4JAY3j/tCWzCl83kywLttf7vblfPA5IqOXu74ZYUnlSWcHWgi+yxw
omySG0t27YJhkodGSG/5uY3yU6rGNosFxNF2svbZw+yFxVGlTZsIm+T7jA3NI7yjg6fGJylMvPP6
s+Yie4Q4e/pye6xXyaW47ZhiCEXVQ/qKBqi3u0O3G2tSPkAQQMQe2LJH3Xh+YiEa7wT0SXaicqvd
lFvkSCdgl1wy9N+zFgCeekrLjXNmJYhQ43VS9Yos4AWqc18OMvIUshS+7xxdmAPHhMsyHlj3Nrby
18b4/yqpXzkYTK5N3TkZgbDmpRLV8zNIcPR+Ye5QRazrln9sEAnvOsBX3mwx5i+zE/g/WBWAfuRq
6GMnE7gA8NyuIYvpVm6wc3MlznY6dHdgcqVPQ1jaiW27wb6aqu6Hw4PxgQke7PLFo1Pk2x5/SgmE
xiwnrH9WY+2LePI0vSsp0D+ZWoqnQmnr3us42VtWMH+yhzb4pBv4dM7QLDpAalVLVHEsllBoKX8D
9Lb/pEROd7Jrp9fUz/MXHkz5LzLX/KHpRxZnsrMPuV6yLqpIVdxDRnR59kQD3NnQiRdfoU6cYVX8
Zq0DliHvSfkFZY45nuplhogPnEtIFbhPasndqECuLCI+KR7pkPkxHzI41ooBqbSmAREe2ec8Hlrx
2I3+/Jo3E9lNth98G70GdQ+vVfsWitjJoEb/MNa8S4KOqH+WnNKoqhiJaWfTWI9BeypssHTxClSx
zCEITkBYiCzoeD9MPLB+Byl1Dtz308RqfXU/2TSN6glzXzcdPXLO7BjqVMHBUpn105aUx0DPZIlT
eJXC/Z47r2yQ1n6qC/ESQDY00tTmceYD+IOF7xwzm2SxKiEUAsEL/jKUS7Xzp1p/QkbQAzaINJ9K
F+buRTi2B7d126Sf7HTXiwxZcSjL8ci1UhpXelzOjRv+6cU4HdK07BLfF/1904bTIRgDKK32bfXP
kg3Zr6p2uqguJih78KHckm5ZOctMgPDkum7fiRBpOm7n9w7t3AeafsQHD7HExGYRsDKcfsDTL3Ta
J7xqw0g0+d5tPoSmvXRwGdW7azQs9mQ31jPYkA2s7J94+5vpjQviykXCRGXZje+2SjfqXCxtApFJ
4NwvKn9NMm1J461NvfP/P77TvgdpZ0Q22GoCGZQX4R12FN2ImyuHlokFHnOsLYHb13mgdsI8CqNg
UFVmupFmvHYUQ93CpEPoSkODBXYpZ8KoH7lzOKIoUCy7BQzOJBfegYuh30HjNUxUP7/eDs7XZuzS
6eWMePe5OxduCxMDkwgu9t9lnf0iyJbcbvradF2aNhI9aLatvcV2oNjQ/rQdMN0hrlB/8gfclm/3
sPbjLwvt3Y8HDTkQVc6dMw+bKRqs4Em7y9fbbV+7NV5+/WVU79puyEJQmmHkPFlj7HtFMpUyA/Mc
RneT3z/hfz7d7mhtmi6De9dRRjo3q9EZThiSI1aFZVT59QSerPzIm/UyFuNhpgAIZgRGTGdF85dA
p/s+nT84TcaOC3WuUkqWGZptv5a5i8r5G7PaeJAPGRjYH5shIxElFGQ34ANCzoFLFWDiQsajrHH8
5zBsv93FtdB0mSHjShRYUGQKcSNEMd0PjgyluTZx06o9krbRp7CV1cesyaiJkJR219oWgyZDPafB
6xQM2SH1ZHoC2TZ7uz2Yq3YqGI2Jk6ROLVSl8VDLJzu7swnA9DX3xrcyKzWcRkQY23Pv3JW9l93N
Ja9jCL7VGy+VlZk0kejwPM4HAHthqwKORIlH0CJphVsQ/5K3ZKNCu7I3TRg6HBkc7fQ5OYcB9Q99
m+odtEx4AqYlciXAcLwRFB5/b8zmZSmbt9fLbBqRILORE4aiMsQh2ESf8e4Wp4UAxoHCpTxBA1K/
kN7/psMehtKjBhClGgK441RlGHyueAuG/O0fshIoTBAmq8rMKhbWnak1JnZoJUj4xmCW3259bU6N
GFEqVfcdGeFB7v6xLFzCUGJ0VBcN/g833WLHrhxxJmy9KpQN/+MUtlFN8SnsSusODpCxA0U4Cvp/
3VcHLx+/zXXabIgDrs2ZEToKX+oOXsvkzBCVdkXD0mhMuxp36mH4YBdG6KinmtUhxaWT6WPRfB7h
6Z09f+ibmBjNpRlosAhrPo+DvwvKaY8LH9SA2h/Sb3YAnWyBnlf2rAnWJHRmXjXk9lk2p7ytIy3n
g62bpNcbFfKVz2CiNX3b0Vi7mQ37IevZTnlSW9U3Wfkba/fqcx9b9K/r/fsztFSexZYFnhJIXiTw
ioI/fR34ca9SHdV2JWI7q0s4oTnuPRIpKGRUPsV7Ck57MoItd3sAF8772IJwjXgx6clDdYaU56BU
fST9bucWLTzFW/GxM/c/wE7t1L6Fa+65qMYYgl671pN76fivQ908TpbcyqJcbiBXAp9pjKbcpsoa
miLgjA347G6VqGLmye21vbbmjIvDNA4to1a6wOc3iyWg3p6QR+iJQDXxI5LGl1VhbP6wzIACbO3l
LKsyGRjOh2LrSrISLV1j03dQlg5YXtrnCSaTtCCRGl9w6u5myaK82FjWK7vGRHZ6nYUyJXIgEG7p
4sndp9Abc7dW6QpVjZogztyFbLHXwQCeLFl/GhgElmLe9VYW+2Menq1B53vkxIOdhXzgoUEyJQkZ
LDwnFViQlqEffCaYQE+kxGg2Ntw+t+I1dKu4JwfL/wgAAkvAxBXanlXwosVtROJ5X5AqIt5XusUy
WlkEJqYQcmMLhAQa/PKpXHZU+JAcGmoWVQ3t4wF69yfuz1t2jtf3i2dmyCc9tpD/5vrMAq+KJonE
UHPxsFEcSteFbjYuGdf3vGcmy8M8L7tWpT7MEEc7SgePo6jhbdzb1hb0pdN3YbovikrlE8VRSUrc
074pHzmo/oM3axMvKRk4+R7D5QIl0x1cow/D4NzV85bNenDZ21fCocmPV1kpNFU+dB0Cav2e+iGt
wIbDXTSG7qPedd6kv9MZSpN7uSC1zFnNvMTxMo687wyPYHfofRZRxel+IulwEsovdsRyczcOUuiH
e/Wio7mwmiFmk/CA6RqHLC4AJHmALiBPFK/aOyRHh6POS39fBx65592gfwzOkv4D59DlOWgEkMwh
3FDHCreczJrCIy8Yiwhz5kQFEjq/xGv1WwPtmUhjwo4LlLHipRZdHpd5MHwdl7BD3m1wfrYNK1CB
FOKkrVZ8gWTCEnfzwu9QbZtZNLpjf5chr70bm4U9jEGxJI4fWkcSWDSI/LoCckAEQTzY+RRVwCXs
p5kWckd56UIgC2B72XIElD7l4iTK2f2xlEOQJVU1lQMkNMetwuT1rUNNvQE2N5lotVrOywABVJDr
gQEvIZuwlEURj538QPH8EmuMM6HXpCdU0Pks/ZzH3Qgv2qoeN+QOV8ZgglJrPnRtodB4OSIs1981
/xVkEJEDtv32eXx941MTkIoHWgFJY9yUUQt9YdksPiGHviX1stb4ZVTvNj53aUCmBUQjVY5ISneO
iIUFUY2P/XTjwlW0gEZ7SD6cadrTCID7f8B8u7vd9lUeAr6qCe70bTcTlYT1SpoHSM3k/bB8grLX
8kq8FKGLisWKm65mn1GaoDvflvPRZkVz7AE4BWamDyCoOSpc//LCfZDO7Ebt1DdPyoLV30gqdoRS
nfPAQJG/gwahk+Rg9wE+mzbWRtBdOaX+3pnfzb2GqLffV/5wriTKEWPrv2VE3S8VALdBIE4yQ6nk
9lythPe/N413PQVIotkznG7PdogBF6F6LEOmY+TMko91YFzo+BBOVjdrfa6yEaIoBDJAfZ/63wpk
xbcyQdcH4ZlFXIaCZIYnPgQfhg53ndfKDg9hpzeW6lrrl4/0bopawfJiRvQ89ThYUec+djYsxP0P
zo8RgayQysmaoJFria+eK5N+/lENbONmsBKBTBRs1jpt249TeuKOimeaRRl9HJGedqytu8f1yaEm
WSZ00sZdGLzoB2+MoMibTOmXyd7CgK+1bkx9AOuyatQTO3k4GWkPHtyjPf37oYVpkmXaySV1y5AF
pWLcV9TV0F5oVex4wfF2B2uTfxnUu3VTEt9tIC9NzpA+jaC0esqqNLbrAlXiw+0e1qbnErrf9ZDV
fSqXXCP+T9+J+MfyTtgFG0tnrW33/9smKudQlsKvr4L2KKCEGAWV2nWTvfVSXZse4zGpNDAwrCLe
OQjYcMgVkXu8jRvIbgtAcSB2sqErsDYQIwBNei5w45nIeWy+Bfa/1D5pUB9uf4CVOG2KJXe4VSGb
iVtKnfPvNHDOrefcdR1yiEjM8HZLwuP6EP6DHvbxJO5ysSxn4kDypwtJ9jaA43qo60ZtIYauAQxA
+zCBxMtEWl9IPIxwthwBnz8jieVEy3CRX4OSKuus79Ywb3yTlWy3Z0oqS4cUuc9Id7YtEnzXOIZD
SKYPBd+RUHZPHLqBMRm5iiE8tPOqsNzRYd46Xa+vPO8/+BkbNgklrtgn27PTLz7LllMXpHDbBALg
yIop3Qjtl23438eH51/6f7c9xyoQnX0pbVtIA0edS36WOti446wsCROfggUNiXobIjleSw6qyfNI
8/Jy39nyfluZJBOW3emmzlCcn8/t8lCqX9YoI1s/lmm/MTlr7V8G9m5yXEirpm7hkXM3jt/9sa4f
RV1ZOwr1un9zEW6dgCvzZGIniU26KZ+RD6v6qtxVjZanUXT07AGQu7sdBNa6MCJlKzt4GVgYSdv+
AjQyAXIm4nm+0fraPBlhsslVk9ltjdtHl5/SMXhrp2yfNW6+g92MvRHH1oZgxshyaBqvZ8GpD9Jo
Ik8DsL5tsHU9W9kHJnJ8qSj38f4OTwVwnMTjn0Pd/Lw999eLE56JEx9y6XFYZrNTy70O3AfuHNsa
jiVZEH4GNC34XnFe3xHgV/ZlC8n2272uTJcJIresmah2UuGpmopHp+j+gR/iky27l9vNr3xyE0E+
ZDJrcKov58FPWMU/W7X4NhVFGW3xhNd+/6Xjd3uv6WXVtD5xzsio62RWEAt04CsQU7VYH9veJliw
gSdVWGUdg838eOdb7Z+hY7EOwoPdQFrz9jytDMMEDDq2Ba4x9KvPTU3JoU7hH5dXs0yyOtva2yuf
wkTBhcG8FLbD01MLv/VU15BVgn0bModKtxujuH6H8ALn/z9G2wlwXIBaODXE21kLcHH+fbo8V2OL
ouTXj82Usb91JUU+OOgjXNSubuy7Jqs+NRPbOM7XhmC8YRgUGdqWdfpsF8L+Ylfw9IIVff5F1kMZ
h97SHQGyLd9uj2XlomKKQpc2G/uuAcWFQ7PcYW6c+4Adp2L5xx+HMC4G+ke1W24YKyMzhaGXuahA
07Sqc5g36RmS10skB0vvbD4XfZTBpualgp7axx7Lnn/5Ge82Zq2KqqRtgftk49ZxTpxHOOG8eK77
5fbcXb13wSLDnDzBLNceBZT+BC+hcY4MO9zM5yzYcYHCuJXjX04B3emkgPHVL58GuFgES+FvBM5r
2+nS/eWbvhuf4DUVFu+zE05gUIVRPwKWgUQDrT5Qfrl0YEwgAxBuGkI/O4HtcZh6WSQiD148PW5V
Pq4tiEsHRugMpxIAVccqTijt0n030+FVLTS/oyMXMiq0C3F3ryqWjeBw7ei8dHcJfe8mDCIhecq6
MTshsfwEveRjwbIP5JguTV+6fN+0T0ZaFLD0q7x8esog1J2mgb2/oHageD7HAPx9DDkOO7f/7woW
a64zwgz5pEBMFvKbU9G7Jd06Bq5WxS4jMSLooMLJ4QsW9QJOq1qWF9VY7FQF/oOwiz826hZ5gdBd
8uk7uIs9ajAIGHW6RSX/Wzsy7/mX/o3omnKeerwH/FJ60NUUzy6yK703HC3vlwWCSUmayGt/sAnu
RFTlp9FuDhWeVUtDHu0a4ADX/TTQEW9rfQ+L470btA9FLx75Uj+T4TiGyz9B7nyIys1MbeiqtBpY
qZP85Jf9H1DRYWvf/bwdXFY2t4mFJBzeBgyi46eUweYlD+9rWya18t/AUN3d7mJl95nIR3DrAITu
8KUDq9qX5atgwx2AzHb6yQ4+uOVMCKS0wDvMgK8/kQWG7zDryMWWkddVzANWigkzFiOglaRnmKLe
iZkPFC1DmKqdRJBvqVt+r9VX8DqiZhax0sPO8oazX5UbsXHt+xixRNsVY0oX5ankOJH7ZoGjH8Da
e5HN7SnNm27jI63ELBON3OkUZDtHZidIrH2Cms5p5JD0ub0ALr/1ylYz0TWhxZXXh255ChYuIyDb
IQWEDiMZqI+ZXDMTWJOhvM4bWlQnWTsC2sHzz2yECAqTh9tDICjzXR+Fie0MSN+Wki7uqdGE7+1B
6ifFMnGEpbZcok4WoFnYtKz/FUx2/RFxf7wb0sV+hRzO2J9Cy+2CSMGx/JUGVnNEkdmConrPnytl
BdHsMOeJWiSHA3uRvkL8vcJUuQW9l5lT3vWNn56HxuavlFYohAx9y+7hKgpTYqjql28z7xY3tngV
HHpkL8FjtRux80LB4VZSOkEsvEGEiWzyEJRf7thxVdokgZo68JYwu60+NyKQ+6533FhZFFUVmlYR
YGrZMbVRaQ9xc9oDZJxDohiy1WBbaJrtx8ZVx8a37DuLDNURi8FLMtrIaIKFNsKp7t24lbo6NcKj
zw48FA7S0nLf6JSd9AS7nNl3grOoB+vN0XbZHxRR4l+lPesIKcTu3xB18QT+VhI03E7uMsAM5lhR
vHcdr4A88khLK0HyKYXrsx9Mcde0QR9XRc5/NRO4dJEPN5U8qnPbe247q4PR8ZxFQ6b6RGfwPw49
sImlQ2FzhPmC673Hhl+Tl5MfQzaoOqaoOn+FbZiAubD+DZWsEN8YKvhfhklOgEIK4UXCd/kenLFi
V1ZwVKBhqH/KPkdiXUzgcDjCVv+mcza+hcWsv4MkSZ4bMJO+eLRt9inJgn9m0OOqJLALqBjrhR0E
tJf/9XPtwK+qUbAfavXUPYVdp8s4q+xpB+D9nMAMsoTi2DCFT0vZhXGFSm9sDw7ILctsW4/wVSNu
PGLRQMDrQrCsWpAp86zyX6grQepwdXVH9Dz9qIhg92Hl6Nf/cXZmS3LiXLR+IiKEEAJugZwra7ar
7BvC5UGAGAQCCXj6s/K/6sNxVsbxVUe73ZnJoGnvtb6FKMRu486R+e0UebRpOTcpg5IwrQJsab2s
D2B8920YA4Jrvw5BxE94LuwZrpBIxdkUzcAy9v6SIDG7CaCFLb2j20txwL33d25Do+dOT/wP7D6w
2rAqvwgEefNzmTznUUfE+ajIGD060VDjUjtHfGeM1judMfinQqd2XeBxdZ82oy1+KJ2jCylUyD5g
nx/sNhq0e57RJJdxXZVRkAII1sAjFMIiuisAAkoc6c1j3NPCHKzfhM9DZn38z36YjM2gXqMM9MF5
8PF6ACagdozNReLWQHHlgexiQTh0TUPoAr7WVRk+MwuyDXrFxZ2saf9SR2FwJ2SFsBZQtjTGHJfu
JsKBt4qNdvRbLYfxj9+jT48sJ1WmoNmHgOFR4LvdrqriBsEG27xk8zEIMOgKYQ2Uju63UjdoZJra
7Knf2HdBhYYkjY2PCKzqtrJU9aNmWJRIgzVicjuQ08Ml23aRPx0BreFnaiLvGHQMJiTj8S3A3eM9
gCLTARgK2KAu4cqHajDuxqWV+mix4Yor2ppnEzSosDp1HbuyNGf80vAb9mzttpiZvs9FB3R0E7YJ
G3Pg4kwaepjoRtYe3XZwDALDomEnVSF3bPDGIcn1hGh4z9jorPoqS/GT/TdD3JdOCUiXsxIY9MiL
tk4P49XoLeU5krloEm298b4flLMhpR03piUzxuHUZ3u3hF8ZREcDiGxTjnJDuoIfQinpflR5+wfg
R/amhVr2SLWsbKwNDMhItBiAWy4DMBFK5X/RIa/3HLAMP4YZbtxR2S2HcR7rOxoZugv8rtxgu9ql
fhXkB5yFbMr9gb1N8Igmrs2DpMgzh8VBBGWGRdbothuc5hgGdrzz2ExeZ7909nBw8W+Vsk0XI+W0
iTHzyl1YQj4De6IMtkpqAhNdWMRWOUh469W09UaHfl0cFTyaKGc/WB/U5RYuW4m6RmT0t6l0+VPj
u+Wj0+lmhxzQ7A0W1vktc+Yg6W0JXiDXmD09Ut0tNgJBhlVyH46z2A6CqE3marhPgxZ+azIX7xzD
/oxExiDVPFB3S9QQNMDAjWo4ow95UFdYPC7O7Q4R9UPNyV3fOcE9VQb83iiS7tNAmNgPIJ7eh0Uw
ATC/9AcHAVrpYoP3Ac65HxB3axubHuemOMod+RSOlk6IRJ76lBun4SkujaVS2/ZQGjY/wb7O8DS9
cdsHDHb2JitShGmar8Kw+rkTdfHk6Ampc5EHMpZyXYSFDhLPw9QNve90kT0rWfc/ETXXGYRuFnpf
BXP30QCpfza2Fwda48TMPWsh0AdXf1+hQMURDUwEKHZBex+0rf+d0dI/ubh9H7WQxdExFm+SNzmY
p3z3EE5+vSGC1FsOFyre/wAYxKHMkIgCxTy8f2W7xR44+zUtpmd7bK7GJ52F0V2GjfYP9HzrfSVH
ijO8LtzftO/rV1P54h4W/e4Bml7v+wzC6JsDLeSrzlofCsgRJqzE5aO78YcLZQXIVPI1KMBk5QwV
ls5ZorcKAepLWpDc2rToghIqBA8hI5WU58zPoXO2Av5MU9ANgTX2MCLHFwrxbvg+VQ7bYo6cNhRU
mtgXiPUt26ZOuq5XaUNQrMPS3X2MWCJTPcwDoseRIBf3kBrtJirhq8q67NyxBTTI0u1+hdHibIfJ
K3bLEAHCGmA8ma7NvwUuyVMNl+WXvAGmbDKZQrQfKe5nFHJggWTkNJf2TfBp/Bg8hM2YoDK/XLN0
wzbXvkRyUU3ebd/pMxsxD7nELE5ceYjoSxpZlCLJYGT53tLG2085rSFHat3lbpoFaCgRjJg1coLv
hoVGD1CYEwyEvmtjBC3QJBsjFwdPVOLiGnzJJxYibBdFnmEjc1n+8fjon2pTmfs+KLp7JB94CD28
5B06BCjhg1TSl2k0heF8Xxd62dV+wRDrxvvH0PfklhTM36CEGxwAmK9eGeSZe8myGbsvbvLHEkyc
NtYOyjsAzNGUuEAUx66AsTrW2G9FsfYC3CwfZNgjySIYaIusfCr4Aq+oacuqTWwXROcOkq8Xy+Fm
8zxkVQb94OxxQMHZSy51nWoGOVUCWj9d0sG36t0w2ZBY6qDFuDdd9NAMFHMfOJ5j4qs8j2LZFuT7
WEfjl8yd3MREffuA4hqD11v7joijIpdqE2Yu0oMGDRjMWJcEp3e6jBcPquQHP6ydvWJ54oxFgrWU
povrlYkFhypple12gHlGVYJYRL9Jh6Zqpy02RP6H00/d93YBW1Ihy07GMDnKMNbgNj4WIdo3hnD/
SXQ8+jF1UfV7yvImzbHu5YgYdpct8F/z+6ijGcmpQ6HeooAwTLVIphqB7K095Kaw0X9oQhqRxIec
7r0pbfgyEsKOoet7z0JrxMcKrunGCJOnGGT8oQqD8NzPwjbpXGrzgIXKxebJBuSeQeE7bGxXGtyO
PtrCimEew2pRv9lIGpQ3XOX+Rpglv58z08JUi0LlnUc5uzwXT5YQKFrx1TCP7NTiqqO3DPItInlz
gjCnTGUeQm1Yy/wYdmqo4wiKo8vWGE0C7Jr9vWbwtscBQivbtBWu++B4aFPEUYVWXeuEItowBwdZ
ytCiBt4IUjusIZ6za3tgdC2QtkMs0W3YFH3Ivgx4TYD6P0IBQPZY4aL3cMDrgYVYsu1Y1uP3quNT
AuSHt+tN1SAWtOt/IiGGNJshlMAaqGxJkIS5fBSLVgIgf9ti2VdO9BoZGcwxk7b5VjgOz+J5NvTc
S786D/5cfqkaPm9y36XP4FVUR4lmyJgupeHIJ/VcaNHKfPoNBX157yG/eqP6ae/5+Q7GaAvzwVI9
YHHSCAZp5zKZIy435QABZDs77lNFxwk8Avga4hHZJRt0lccjNYE+RXMwbEYYZnbBgm1H0UUEoj2d
pWya4Sgz4/xYhZI8FoyZQxVZkfYjXBFN3YcPl6nzPM4alUVHFemE1JC7tvKR3lK5oj65g8TjagKP
72ZsnCSG2xicCKBAUG1C6bmwafwD0hU9zXVT7wKh5p9gPopjgPdhD6Uc3RZV1MD2pOzejRDENegw
2ga6hFHBcee0XBb+oxAkeNI43SHJVyJIUkSZShCsM26macCARNhnRyFZ9YcxKWeCJHlPwp0xibZ9
DFhb/+5bg0NFI8UMQ6bpthX3uiTri1mkTpPrD2aFipdA2SJlldekYGvqL01ZAX6tQtIlQvYYpEws
01c218tW1kX0sxnDyzmRKflc+qS599s66+6KxYR7Gi3qaYKkZ98Pw7DrFoY9URVOdbfLLKkgynEA
qwEGftyoTi97RoyYUzKJAdJAZNz04N18YEYYdiFUF1+F0zu4MJn/dpQ/J3wkFyBEge37mDW5s5l8
Mv9ulWBPrG6qcmdn7mLvPGFPkXSyr++yWYQiXoq6vsNFugjc4T6GZlWVAYY+os16gwC1ELlChwHD
P3EZ0XtTVn5CxwFcGFuV83HGbHjwgBoaYhgExX2RUZwv8OhbRBaWXeyqspNpGVXdKykJEmC7uXiW
gRv8CJBphoRZgkg7/OBn7hf0Vx/58/NQEbFvRy8/mT4PtlNI3fsI5DUsus6wRSZHMaaaFiiFKPzx
V5B1sDMOqvHRWYTzDdkL4pdo3fI1cByTQZ3IMvzF1pqknxFlu8Hk7HmpDoq2SwvvwnGAXtj5GCjp
scudmwzxbQGgBy0CY/DCRt7iJo5XX1KNomn5LiGaB8+uVMXG5b53AqLH4HAzEA8LSjHwITYdH7Yu
VeMB1UwSqwKkjixqEU/rZvXB4KBVxDAPzTQmPXZiiyUcnohanLug8j68CSE8sbJ1c6pnD/qmAgd4
AWlYimK4e/Iw1Lc5+DDvumVs19jAIhxyzIPTMIZLKlDu9FDa8OoukcAgPSC8WT/iP8tHrw20AsK6
lHksGVc/isVDMEvFMVR6Vh99KsWGDxqnfn+qwIiZ53nfgHa2yeno/0R5wDuqFqlz29Lr+7SHCuuu
pkO2yQB5SbMJ1ZmsjjiqDRM3W+xQwiCxLmW/XTg/ksrQZutNc/PYBCPdLraW77V1xZ0NsWcjXFRf
eYMjvxpH8dGC8L8ZDFwjxtr5qHDGnGJABopUh67zvtjcTzJUhdJMIGxsLFjVxR1h9jejjtoiI8r4
sRO1byCckqOBK3eKfVqKUzcC88960IlNHcxvoUaRLsnhmP9Wtv3wDswDUvdwsPHPig9NSjzSYEVH
vQawCP9IoLi8c2zFUVNiWYK0e7Ido6j9aGrHtijM1NMSB3Qov3JvmDfU1n3Mcj4kUNFPKY7TbQqh
B/aSQlu0Urlwxt0CEdF9M0nM6gL7rckuDe5i2x5HN2hfgBqS30Y3dNvYLKPA7I1mLNKcYXfylH9q
AomabTUXb0rNWTq1un9jSzifxISOLY726pHjY747wrpvix/w/RBJeuc6OSo98Kx5UezYwNtqERYb
GDUgVV1IUD5eyhsnpOde3iTkzGNPalSRTEis2c0I1H3xIW59gbeEpML2y6Hp5novcPjbdUNdJxgp
MvUmWjxkVmWJBU/kAd5rrDjKkm0fddU93DrIZJp41O7tUurv3myrh8smL3V5hqCwBTbtX9pX4Rkp
qCT2Z4bTIhQ4G+pNKs0HbLRcUBFxmKsobhyWfleX/c4pW5IuEm+IghViG3iooMVNR9oNLdr8Jcix
xCiFhg/HFSY4xTQbMN/ddHaaaEmaJvNPC6okW8MzvgmxAm17OwIfNsKONfTKnr2K+vlG8pp8yQaO
HdckAK3vL5RGsL28zZxN/OAseCrBODrPBPudNtV2yO/xarQk6VTdvMDBCARAZH3nmU5WPyB4dE4A
5x6/jIV0dlIOzV1P6nGraKHAZcExKyYR849iHgWJW5lP3xtsgxOgG5sSPSRshReTifsZ6/y7q13z
qwU67aWZaoVKT4gn14/NIecY+XGZAfqJ4a8RE5djLZXg3bPhSSL16x4jeDkFUae3Li+6M9Rb3oFJ
YbeN8bO9Lq1zuBwJ72GPRmXITKGPKabFjgtAlkVDpD63CeV82TGViw3R2kElrYoeB68PgtgvOpsO
3GU/IUsDsHEhPHq1Rck3EH5gn6eH5hEhpPxcEQdwpagPQLLWg4NiNHZMGHr9WeRZW6VQ1/dpHpbq
YCove/KNLEBuwL3ZeqHCVYW0IfvZWRgF8wcz3mhAOeelCTZAueQ71ZYKo8Y3cyrJZccQKvXdiypv
w1ikR3DilL7jmXEPc1d1mxJ7t/eSO+oMDChOA5mXPfeVLl5dO45nFVCyN4uBm2UB6BKn1K5DVWLm
1Q7kjfDAfaEOkZrJFrYiP64xCd7paLCIi5f9BwrWQxLqII/VRNojuGJ8Saa6aVEqaSamQNYJZrWb
lYt40l51uyGi5XHMuOku1Kf2G+b57qFeDDsAfjSe0CMFaL+o2D3plvoBdaLsTZJBnXnIRCp6SVMX
RNMUgDGDpQ9xX4gBHXcya/w3bnOcxxu3HJHPxZZdyDznD50DsrGOh3+vAyN/Y1ErIGcnVYWu74Vh
unTT0+BXw1dq/SFmFq/7XNn2PEshdgWqc9sOfznNFPO2M0Ox2vfhBsmi/keEw8BLEeggxTwVAHSX
FdswFM45BHHgzoOdKO2YKN6cnKtXFHPYneoRY4VhVQOEOrXltLURbKSBlI2X+pjTz6yMUCHkZCE7
lB2qEFGsDv0JEdlIgftR7ME3UPg/Qo4xjgmBlOG5C73sNeuEeZgQd/GKEJhKHCoAbPnWg03mvRyw
bCce4hdw2rRZ93OUg35EqmFPEg8RczKeUDR/JcLS1xHVaRJHPSie1EOFBhGxufc1igoz4VRNvmYL
giulQiwhslZfOMmAN1caBTm2OBwl2sLVO2ei2UYRbHPSmvX26Cy0y2EJmwjIQnVoY7B6kc3eQX2F
yAb9MlXVpOK6k82PchIa6gXOvacQkRf7QSDH2fbOdMwwGf6e8lZ+9ys1YZvc6C9Ts+hggwl5/Fag
SbqPSmEgreXLrZbVtbboqgE+KGoQ3NhAlDCrl9oFli3CUoYuDInzRmHH7rvvnzev/qa3uzQwV61u
5KOQYWoc51DnkT6Do5Bjez5Vj5FTjM80s9VT6yA8F2A6ecf9Otp//rVXO2YrhdFs/B4NM1EfSxAc
0nGRXuJ5ckrJPA+pHA0Lof9aUMqVfYGz0+w7gPxQuhsbMCch6a92FFD3A6qLeRnPAIfsBE6Fr2Pj
dvez2+hvLYf+bSp6Z0e1/DPSiGJfhnyZlofBqWuGA3DiOkuw2qCs0ABv/dxFJapxYiyrX1UwoA4h
i2yKu7JY8D7odtpkIkflXXqdLRPs+dwzKlbwfBY4WBeobhTOH0fW4o/EdudRlDrcOl3WM+TkCCt3
2nQL1hwUjYwl+YbXaCG1Gmc67E/CO1N47FyN9DdtPfPsGxtiiIEoa5SWcd/T9it4VmzrTKr6Qku3
/tK2E9pLDOcaJzL1zhtRsegKp3waCt/eUe3YXd72cAgCIYCYNngZk6lBCZRJ8w1HvyzuQuojfJve
iiG68squkSpjLhBkWuTo57HWOZjQzdOixTI5EWI2NGrcFJ2WZvv56+NeXs+/tI3XcJXZ0aDJFejp
ep6mLMHBQf/qJyQlDlkOvpvtftkB1d14QbzqKYs67EMM6i8vI/I8Xm78hsur+rffcLkT/9HblIvM
ME3S6jhKPGrGEZPZ9odW9nv0tnCeC2ClHu2mAh7O0/yG8O9KL35NXdFhVYvMn8ojxNb9G1nQnJGt
x27c1yt97DVlxfoueiCM5McKiNPTYgZ/G5LIPjC0jNExAzb2Rtv/fyEVf7l5axjFwpnIFOo/RwRR
4Nwi+ouCIQqBAQcGwzy3Eu+Pg4UgWbCeg+M5+WdkpP3Eo+xJvAg33LcAz72Vshwf89wwlKGCf73H
KyFVrmH/hVCrPVKdvaPmXL9B82//8QGupFMgofizX3AcURbkI7u248+E1uMNDdi112O1cEDP2IK/
3opjCQQ2pWHSiVsBDNceGVstFb0bwNNshvYYOgN/DycTPhMMgg/EPVgg5ByOOWrqsIct3L1F8ncc
GHSWIpwP06KkM/bB1fDYUqfY8akMD4GTqxspBdfmntViMmIbCeLk2B4VSv9J3hdvxVBGSP0AM31i
JBHGlLvPR/2VG7yGnAxgzAg4TXGDoywuOuze/w0qGK6JJQaw16q3KGDqUIL+gvSYH0uIQNylam5Z
QK79+Muf/2fGCtH0mvlk+AEr0GMDd5mQyw3F8LWPXr3WtKwiDuBVe5wGH6pJWAbfPr/hV57tOn9u
xLEzFxWYOHox9iflOYMfq2III3NRgc49IIQkBCjfPv+2a3Kk1TsOCE+Q0QJSpwXnDcfcM/xjiW6g
F6/pGtfAkqErKLbLvToigAVgJ4CqT1bmJtzODeE7tF0K74Aqn0AYETbz5R7bi+xUoBFDDx56QWNc
eqW9MQP/TXWNjd+amyGUqnUDRf+RoKifBKhNDxOMtvW4MwE/tGG+nTDp3/iyKw9xDVEJeGGUz8vm
KEi3Hx33OQsVgAvV8ssPIYVFR/zfJHFrnoqeFXWBmRfHOZuPpBU7UjaIG/ig+Y33/MoKuQalOApB
lFWfiWNdl5A+NMOUvSk6hbtiAa/FBUPF3lDdXXkV19SUpc2DDo1+caTNowDq2+ikqoMb9+lvHx4S
bx1fQgcbEQuBwdFSlsKEBOGa2GRZeeNN/9tdunz8ShYe9N0cWQX2xET0++DwbVA0d6MWL154i/j1
t4PL5Ssur9p/5jJe+q0IofY6GgTg7Iwndx0tDlzV4BixJnWdoIdcZkIH+Fbg1rV7drnY/3xj3quq
9KyXHYHJPrvlhE5Yvil78g9L9+WCLl/7n48XjiwK3iNXs0dnSS/ONxwW/mFWu3z0at5nsl+MHt3o
GIZvc49jSGjAuN79/0+Zlw9fzfyQkyF2KyDhsS6qLbok37xObENT3AK6/1Vje/mC1Z4mRIKAD/tt
eMRxi0JOFJQPGlFiKctcg8SgljxkaKBsWNaOUF4oKMB07ex4S7ARv2TILHwi6b9d62p5AMW+DFBM
ge2my9OmUZCY5fN9U9fzP37BaidTa8ieXeUFR9PNJar5c5Ywv37VRN14y64Mm7W/zkKLCB5fAX8d
y5EAB4lIMlh637bZFlbnpxmU82Ru5pemiX59fs/+alHB81ub60bAl1242i/Pz822xaA3qvW2ecd/
lgyFz8Urv44IrGqL4nVq/ynz8PKtq/khcwmC2tycH6GGcCAsttPBFH21+fyi/ragXT59PRcA+xOK
Gh3cIUMxz8m/QgP17pZkB+EDRFrTfCuz5cpMus5s0Z7bIpWvwjTnZ38ykn2P5voBbKUTjD+3yADX
LmY1PcjBBmHbROrkcQn4fBnMP2no1onDZvc7ICjmLNu6f/v8zqGzjwltffS73LvVhFF2JEBioRWn
HNL8j8CKvtgrVN78xAqZj4cSYj/A4T3lHBFZwr54vNZvjoIECUSc4s4v3PoZStayBDfeVi8sqpHv
ZSdT7NFVtB9RGZZvaG+ECpUZ4FxDgyATN68Z9AxuR9MBnd6nJox04iAO+8wuBqZ4ROPMbkAml1U8
ya9F9dOn7Z0mC5yn0l3eUffFc/WD/nvYQfHjFZP66S7Az8UZuE89qixl/1W0MtqXxAeTfs7N3dhp
3WI1IvpnMaPtbFAjSXpO3G3QESRRTVCncA9lIjIL940yDclIBJ8up0V+2Re6u8mZ7IS+a+e85T5v
04zOKg2CaTjkjv+c1b69JGlUe9SnG3vwcweZdaQ2A7Qs1a+mXIAoE45zLiCOSBYRIqUKfd8UETfj
ppymb9pmHpQdFtEHBrqCEq3ibTYa9brUvDYbcLa9Z9zS5bdoSvbNy4P+yc57E2r0aqE/g+LYUwH7
1bfl75xTdDIWFPRTX9XosyzcdzE7wjSIAFnuf22Mbrd+s/RHNjd2C6EbwW8FJfYLAQFLxbR28NQR
QSkgadZwkmXSBHHBhimprD9CvlL5bONDg/YADS+U5pLo4A54eUTIzIOIg/ziCOrRJQnA1UWAhgpt
Q3H9YoJRB/CdbSHDbC9Bxz9yYuie2YyUmHwyAA+jsv7Cljp480fT7buKZ4AGUREeYAVke28OEWGQ
S/jn4W/DTQCOPwIha9HzT4EY46MKo3xX+dCrebISXxwxZtsK5bAxyec5yhJqxQQWVebY2B99B/oE
iR5q65L6lQW5IjEie9pzH8gS9qFQbKQsqoToyqRD1Pkfc8QQchRC1BND5BgeSpRN9xI79CppbbE8
hlE97/qW6ntm/fahpSV9xkHBgU4CjSjksqLfCj21yE1aV+3gQvQiqgGJy4S+fD6mLxPF30b0aoWO
ak/NrI70KZi909w9IxzoH7bbl7liteB2UO0seY74t4g6b0TVv2nIDmG+7OvaTT7/8f+Da/3t16/W
3Ax0urlFRfkkSty0DlDrj6Y1DCd7mh/pODaPVZm3qe3dIUsCwGWiLRq39oP67Zyj+R9Bsu05Hf2T
MyFeQTwpkUFUatpCGY8GchzWLZhPn//YK3d6TQZcon6mtgn1iVMzJ61sTRIhg+LzD//bkRA3e01d
ykMbYfxMiN4jQEc1XXayRf2QL+Nr5UNCmxmbGACNPv+yKwvbOkynsfMIC/OiTwsoRtDoIoZkX+T3
g7hFB72yXV9DQUiNeAqCmIZjSMy+ywSakb3elAIV+H+7gtWGHR6Tgs+oMp/mPgiPQJarDhq4kn8B
yaX9g2la7j7/omtXslqfJycQTlCgWjZRqE0g4P2RBeV9G93Cmlx7FKsFuXXRPo/qbjiZSG+npUpm
/qsXCKW5dUS49tau5oeBIv+lNi30blT6cbYM79D03jhqXrs5qxki6JegyUfWnfJ5eGFZdowES4gx
T5/f+2v3ZjU59HMUOTOJ3KOW85hILE+JPzfYdKizQWPp316ltYu7CHVdIcO1BZuFHwJCn0QhHmuj
f0s635hJrzyDtVMbko3Z40wBBxTY/m4ORfGwTKK7MZqvHCvWNu0p5wi1QfUZ7sZL/Sg2wfsYVRs2
srhtIGeq8q0g/3q3Ls/qPydluSAV9EL6QjY4kLzuQ+AfERaQNNWNcvJf/b+YCNcm7XqBuHWCN+vE
dtmu2E8v7XF4sGd3D815EiQmWRK6ne/4ttr3x+6B7IE53fPNLVPstUd1+fP/XJ+3NEGULXiljV/E
6Cqy6J/4ld7atm2wWRnQMwekqRhfYRAvUnfKnjvQIHmAJJjPR8y1X78a7GCTjo3uKshhQwsFe/bU
sVuMpCsL1NqXPY0F5Dshi461R5IM6u8RDdoczoKBfZtAZJJ9f+Mirswqa1c1GSFzVKEJQeCNjqMX
QvDV6NdsET8+v0lXppW1tbqzjpI2hGCozRM1c+QyPsxaxT3y2T//gisXsDZWS08r5ED5QIYjeS3K
Mg0WavelDbJ/sJ1jiKxN1U7nSpvXHhRPajxTITcetuOf//Qrx9G1p5qV9SC8wjbIYvlKuztV8FNG
uiRaXhf/lmf3f9jZv2z61skyM0SW6FHL8JhBIIPue4aXJ/fP8Pxmv92oyV/BtKye3CyLknkEjHcs
HbLRZRNs5pLLh46VPdRuXXfXNqDUoBsfzrGXN2K3jNAXISpboqDuNG/Ac/g33sm/Nr1xz/+f7AkK
9WkmwBWuGreBW68w2H42iCKKe8cWYOx5sDEi7ktuehLOLyz3ZIHUvYJOsVZ5f+PNuvJ41gjKS7mP
N80C92D9Vnd3NWSQiOFRy3Fy8htfcWV0rBmUzOHFCKulOgXd+4BTGin0xnhHKDK3n79i10bHaoZ1
CDCaDvSzR5ehYLBMG+fSnyT/WP5e28Hn0iuyjmBD1S7iwA3/A6pNGmnxhTrdjQnk2hWsZllZMk4g
sV5OXWaLhKvq0CzephZ9nX5+i67MtWthEKoTxUwmyNgXTV+cbhxSwHLf8fT91Djiea6WNIf15caY
v/Ztq21W6FfMzToeHNvS/6GFPS4kOgVWQfPo1ajeZH+US248/CsL1FqpkkXlqPxWD6eqar7ycDh3
k/n1+U278lTWshTpwgCeFeV4anqoELup+UXh8lMTgAaff8GVwbcO9iEhQ8kr6OlRZm9d/YiEiwNs
Q7BiyS1k5De+5NoNugzL/+w/YHnvh4JJhPkWxb270ONcdjdu0LXff7lx//noix2580DNOJUXpo8D
MuYeXbrsDSXpdjtNwZiMA8l/fn6zrk3yzPu/v21AaGHuj5oeJ1M/DTWxdzmVkIAxWK5gUATxywtp
ue89ZzlCv2S2Rdf/ZpZ1m5ARpDUitCaCW6Mc96ohSCnkIyBOCBv29iXif84+ynXfI037M3VxiP38
R1+Z+9bpPAbEFSEajLvOqBQZqYi7Z0krvtLp+fMvuPaOrg5MTjkrVC85th4TwPOCQu09fMCSPt+Y
vK8MZbYayv6UVU7QaXIs0KBJKx/22QnG903pKvhY8wwSuyyUSW2hRf+nK1ozRNyhyUVdW9iRuX8e
IA0cnOw1FLfO+f+jjP9lr7AGiDQh6QcIhN1jU5vnoW1e6TBtFnAa4Puz/DhwVPfC0i+Rn8qHvaCq
ems5NIL47BHZnbbfIFqluPF+XHl8a+GUI4cWlUXhHlHA/EWr4mGEeD35P5yd13KkvBaFn4gqkEi6
pelE2+00TnNDTSQKRBZ6+rN6rvzrmKbKl+OpgkZhS9pa+1ug2q005sIM1QUuHdRkBvJYXiT4vKna
b25jBJSNm6G8ibGZ/1qPaWGgznMOuXZqnrwUhVnT/SjmgLT7rz38EtY+xpgEJkRwfcXi7rdkC1RY
DOQBQeKfARFx/RULk5TqgaVsJW0L9H3B2cYuf4/kqKoibMXKHL381M9GHPnvJ1BQWMYx7VTEe2uM
enAtgrLv2UoDLXWxFgH8vkfpo2JuRH3cNDMGThgJcGMS+Chdm/Iv9rEWB0qAIixaGDSKc8N48Z0W
RZ9QSxyH1KGH692wMBd0WUlCHBhUJI6EIu3G5ykUxPuWrF33f6p3w3Zb15LEZCqrobHmU6qyLNtA
eF495gaYqoWbqmrXVX7zs4aKHvWPdmmDSeKPLgnqNoZHct1O9UtdeORP3KE+TZlp+9erCuxlRWnP
K3mKpZtV89LBH0a6cIehNFGxF+HKHcWufhqg7nkIsI7uWlOBNwMLLt6UMkRp7s3oOccvNbsOWp/y
zrPbHAxNjqKi0CSCRRhQcDrJZbEyeBY/TYsQY1ykTTH0NnR2ZHySTitv7drz9+7sCOj0E7kp3CGG
B2sLpkFaIQWPPM6P69+3MPt0jQ9usRpUkXDI4yovD0iDh6uhX9l9Lo1ZbXNVZWVVTM3Fz3KsHmnX
VjjdVLfUs16u//iF0KTruqTKBgOS6/xUibsqJ/sZhs4NLGv9ONl+7Q1afK1au/O9zIXRYlm8Kc+P
N1nNdhKVBMEcq3alnayFKPXPC+TD4Fb9EMeCECvK+zYaSyOsgAnC1hT3kgdwFu7i4UiG79Q1NyhJ
3M6w5+2L77ObvuYTyhnpdxzyVg4nS12mReMcFZEEogwZQZVcvENJQLfjGLebwrfTL1lSUN0dRxET
IgJQCCImSrDwamQj6h3zVz5gqSm1UNzwfCY9tSmsgPrAcP/EBQ0y/65zXShA5pU1caGVdHOcEjt7
UU6sPIEsI6tNX+AywYYDVBNOdbOGhvz8JUQXSZFZtoYtbZhXGRd+mB/X21GIOIzNln9t4BFdLeW4
kErxym1OFSm7NBhTPv+sc9d+rpPafhikRMQ3QLNSG4ta7DeQG+CGlArm7WHe10hD+irBzYAR494G
pc+DC4Tt5TRhoiq4aLxm5XcuTHTdK0g6NWpGnFlGspofKJgUPB2D3IOt4/zz+kT/vLHpv5n5YQYS
MwGRaLSnKFYoBAY1oNv7yrC2TV04K+N+4bDwb+398AoUGBOXqmRCW89/rRpIlCltZGRii8KDenRQ
6kdKlFwanZq3X/uqy9d+eGWfoJxXkLo72bFnbMdUvWdWO+FYV63MtqWO0eJjU8yFn7r4Chcw83vl
cO9OjJkX5im9yO5QeHv9QxaWqX96uQ8fEmcw1AKIFSVqqXdAPezWZOYXu0WLeFVZDqklRXbCVZTv
PBmiAbAPqxWqWvz7pB9XumLpC7SN6GhRrwH6OTuBkn3qhPMNCp2VreHSo7WQp9x8yjKHSKAE+xto
AaM0q1f2Jgt3XabWv31fYmfiezTqHEkALcnEuDUAHYHvFAhJTHR0a/QApaNEsvprjUa9MuGX3qsd
OsDHsOAPKUiUwO146isRVERsGdB4sDibTobs382cQT6DDctKBy0sHKY2DvImQ5/PnXlyKng91dME
jQ+UN0FOJrwUni679kLA+9J4NrXRQGUKFS9aNurL9G5K+LZK2NpOeelDtOEwyApAQYIPyUpIhbbl
sB2ek20a2iEfg+Q3wGriXN/Lc7lN7tT99e/5PA4QXWOtZMwVKIPtyZzpMZs96xbcb7ll6STChKAw
8fprPh/pRNdao8rd7lokNE/Yp5hHVKpWz0AZrpX1LX3EpUE/BBlA0sFVgWtQVOaw+JqRCkP14HEU
+bwbrXkt43iJvf9/3iX/500iDVUOEL+eLG9fJ3dNet8Y377WPNqsoVBPdfDrxr03K15Lmj256Zol
wtKv1maHl0wllF+eFc1uksGrmx1s0pc4dZUrd/afj1rCtBkxchH3zgybIMMBlmb+MWYi8OPvkM0F
dNWddWn8aFOjML04NizYQieqeABNEjJZbKC/1Pi62phOyhtyiVsK0s5By/+Y8osbQV1UXBAJwuQI
d6M+4/IGUox6g7O6d2QJsVbW18/jLdEVxLnVs66vAexr+5KGYhxIGiCxBPxg1ZTbDnK9atPkP5I2
36mGlq/Xm2yhz3Vl8VAlbVqYpRWNxAUqaC6+5cwkQS/qczHyb3VFnS8Fd6JLi1OXDflowQi29Z/B
XQUbNWwwzpzmR9Z9zf8A4rz/hg/l+HGmPGi/y3wYAfy4CBoSpPpbO1kranP+5R0+iR66oBgFx4UH
xCKyiUZS7BiwuFFv1c0fjzkgpikIy8+AJtpjwJEnLvZuZhaHzpor8JThDQw/BA7eQ0BxnYu1oWsi
aGDlBkg3G8/y2m0tk/ndLEkZZAAPh+UABOSGNrDHAKDWiY+46nOjDD21qZnZh6OK6R+bm+wILzQH
ySEr88/UQemsBUpRaPZAbZDeJTdZCjvpuUSlFdDgIGdw6b2yLve/WdYMcyZ3ypwnHBfynWRMuKjc
buZbY+LJDfF6CrKUWwFOn9fxHsqzJEr6tP6JrBOs70oEoc4u+AYEOKAzMr/cERzMAZNGpbiE6G7v
FkazTXw8PCDp7B0AxvSeQahNkD4fzAegS6bbHiaSUWsVc1iykm/GS0Wp2bM2KJs+PoA8WB38wgJU
IfUNgBsc9Rd7E3fvQC0RtCwBStHonW9jweeTYbrmHhuJES4UZAyBMTKDiXv4cHuqbgzUq24lSeTT
AIu9oAWx55EYEGOCjKI8UCkdspONyY8g3GO/k0FfXbugodSWXcCWBJyZwgE2RZZN+woqGN3ncsqf
WxdVFG2DY6FdQPAM+GIG5DOqY3/2jjuFyMqLp8aBe9Sc1sOp7p1T54wg94E2d5SwZNrWowKArTfb
UDQojioz0p5Z7lkPsAb1ftKkR+q9B7a7Huvp6FYcnA4zGU5ePstbJq1kNwtP4VGAN3i+/as1ux63
ISDsArgawCMSMmBU/G0AlFaBzdJ7gxvkKKHX3nmM/0761jkiZ2o+WXb3rSiLHmiOnPyCIAHwHVY3
4zsBRXwzAbAESEKDMRwUiUM3oDDxv2DJiE01y/lYNG0X+qLMQgguvfscCucn3vsSyFzOtr6Q6h2M
2Pq5aerunExuAhTB/BfEoBYSa5nfATESowFkett53bPbiAyFy2REh9T8JGUNVwPLbXZQZImAyvrF
c9r0zBq0sFUIfozxxCP4JeBPltzhGzF2RSh8V77G+TRFM83MPU7RFAxtVD2atZvt3Jk5QS3ATS/d
ut0LouhPwmd+02aoBDf7mf8ygNE6slmO2CKm7Z5it7/NLDNGGRgEqw3mj7up4dRw0zpADfqU4iN5
E28wokXIGqRwgev/x7dJd/ngDfeg00KybicsNIQ17SybpwcnBR+6QkgBshLKRV+RjWTg+BeTrELa
uuBTx8h/vrmApTyUDVAuA2ylQ1EMSehIFygVaZnDtnHYBGxlD2/yEgcCALEA8+sMI9u00kRNQQLi
40PrU/O+aHNgsfxaRLLt5z2nnY0b2PxPTCsQJp08DhOK6/2YutnBtRjxAyA7YqyrnqiPTqPGM6uq
nAPtZbE3bmZOkBIPeWmLx6hwqEfmH6Qoqu8W6i8y+LAX4l4qDjJfNxC4V1QodLgDAsc/lzZLvruW
8SI5bz3EjhZnjRQhZAvUFtvxZu5uVAOlX2XjJQafm1vkYAZQOHFl5FZIQVSwvgDtm9TqXqUYhWnp
qtBsEv8EKPWwZSxtQyYcFdC+8s4WWGVniRTOrsBp6TYFg+3UW17zglGdv8TUpM8YO9MjEr4T4qnR
daADT3PLArNUTjArNu+LlhiPuHoUb1BGmyjtSMcNjwdxQ2RJjTCekKYUPZ08eIfNcIYXPvWQsBYu
AilQXQdrMhgS5wPmJicp+daWGUjlKSiYRqnk925qSQjPs3ZrZCyG91+RsXSbAY6IqQAU7KbnGTmU
goHdnJbTpu/b6cAopXeqbfoQbCh+zqDSOAB8ouADxJB284nND3KGRNKkuXk3VSW95ykYQK1Sww4z
GMO0xlwQXgUnTXPq99OFcQgWdgej3RHWvkdqpuIZCLoupGahbkuR9aGV5dYuZ5V/JubEHiWH0Uyq
QE1hA05uKDew7lBRDR1xS5JfHRh5u3po0nOCiLMRtqJh7jr1pkAhWJAwM44maqo8yMx43mUX8VHB
GPZA2H6VwD3CtvCeQSXyWBVt+WT2UD3VVV5tgTQublHuzL9VhYwDrhLxrcgLtwgmjJ5jU5swppmI
uRMUwFugAsPMNtWRzrb5Hblw9xCDwA0Gp2BnyHurwMedZwArwfnWTwHmDdxsggmMss09sirNQ4U7
80iWqn51QEPZlrTw9lCJ+vtx9iX+ebGWsGb7WM9Z962mBZYuUcePIyB9P1PICvcQTXkPtG/nfSmb
HPPEZBvTdMCWNhr3CCgWcGxD3d0MSHOebATvd2oZ07eyF79lSSyQvQAg6capKTcS6fHboZPybDOj
+zHaAmTDNoEbz5CMO5hnzTfjrIoUTSzpHGCzjcW8gDsEAjhG0bbgcFoIQMBpQttyjTfcM+ZPMB5P
f8xwPAwVwsIdSfr8ve9AS4xJWm2IqQha0uyewZZDkYLhQhvuWQILS5y3Nz2Z6I9BKaAZ59nChWWd
GsdyvmzGepixP/WmA/Usd/KQIuO+l8BAByIh6hyLWvwxhxxUX8f3UEl1wcrKESYNZpq9JV2e3aRO
PjwibqsbhF4KRohyHnk5VzcNQtyhNAz2l87QToR105PIG7HpqnLfDq0O/h55ZaJ6bizyt7EynJ1Z
1eWx5tZ4GOB/frIskYaSKtvCJRYFqRpGU1Geomo9iP0JJRVJm3CE89o/OnMJsDLo+b8yMlwAsXl1
jwpkeyXjs3DQ87UjUmf39tyxDjd/GUpCppzWoJwbw4YCq7OSr1o4Z+uFHS2Mrl2n9ViEeRih3HXY
xFiX2rre+oZjfEmaQfQCD8cHFbwZIc0whxYQx57cCG7cJPmwc3h6BMnOQWKCrpz9lr5Iyxwgd+4j
iOKEVvf0pgdDyksKeKoXzTE2+IqgeeHsqtd4JG3NvGwQZtQbs0A5oHNIxVql7NKzL4PhQ+YDhpyV
l825GTV18woLeYQQ4a/V+S49XDsX+TWYL/7QwPPOBYV6BoE2Qgki318/Qy483dcSE7bFSxuM7+Fk
t8b3Yia/RuKvpCSWpoKWknAn6H5F6aIeAoTLAODToxDF2QSF8ks//V/R6IdWN6Bq9NwJ1gKNQ/rN
LOUEO43p/frDF368p7VLM851UXJs/7AVrnZ2blWHmcywmWi9caW+euH47mntw1sUsiJbgylmwJzF
GSAInmzYnKv32q8elVB/rn/K0uzSQpLHLTJXIFFHOExtmlZuEhgujwOspkAJ/dIr9KIUKkzPdsvR
Ale62UjrV8dl1LKtQF3H9RcsDFO9JMVNTPzojgJQL7BF6oabrvC+Nkz1ehQ+jZmqeWOdkvLVwGrU
tQ+dWrvgWehj3TKwyeIWTJYErikOnH1ihWUqN9oCnMZiDzs6gAl7ZGyut9HSuy5D+cN8mHkJ7FWP
JFQyxdWpcfz9AMi02wIWPtgmRaGhvybs/vwuDhz5/76KmR2yNWyGzE3aLHR5BuQ8ccHwBlIumIA9
ApN3gkoTpoLh9Y9bGMR6PQp2T5XNXCfHUo8rb1fSMVCyeZ0hNAMJuFjJwy/k8XQ3wSI2M5SAJ3Gk
ksehRk1wZ4ZcvfGEByBKbNvh3RpXUoZLvaXNflD4pgaOOVDOir9UvvT9PZw/JvRVZrxdb7KFEKYX
psB5q/WmzuAnZTbHym5+wgYrrAf3a9bORC9Mmb04yc3ZsSLlABptNuR1mHq1sv9YaB69KMWp6iZj
BIk64DZpQLx671HU+1vZtrfls8HWnDAXGkkvTqkMuNzjNGBFzaD+gDj2lPXyIIp67TsWApdeoUIk
GKLuBGmK29L6yJGzPfcjEhHXu3hhVuilKW1RWajxxJXlxeQLJPPQyt/olG1rY83zdKl9tJkuKmY4
rAJRZWb+nnH/d5zzNHCVu7JfXmof7c6F0SZ3HB/ljDh2guHQ7NNBHK83ztIQ0pbwziqINSgL+4ME
1IUGnmV/wbsPVYp7nZVdwkIc1CsfcJhCGoEo8EpKgBIyZvX3AN0Wp2qc72C2sKM0UVsjTryvRUFH
W8o7CY7ugINqVDkAOU9/B6cJzexHjzTG9TZb6G694EG4lTHZNS5WZ9gQjkhRCPHHqX9cf/jCaNVL
HigxbEAliI8zRXOAxeEz0i3lxhibO2RU7O31lywMKL3soWht4BxG24oulANDqucSpJCVFXapdS4f
9mGFRRaq9zsn8SPRmHCFMB8nAx6K3oqSYmG86kRN5vgd6ggv1ZC5DRu+Fp7vpPdxVjWPdQvktZWj
Wux6Iy31hDar/dyG7V8XqxNrDgx+aDb/mZVjgPTfykBdailtWicF6G0ZKt9ODS4umPedyHPu1Std
vPTrtYldFXaG1BQULCgReKkrFAtbSEZzqKDhBCbWIvfSJ2gLNLyXwIhO5HzKBTSRhGQP9ewQpBDl
ymcsjVRtMnNUs3ScCSua4hqYxe63kfsrIoaFFtLLHJCaGypU8yEuOfYN8DhvcwYLCTjk4Vrt7/Uh
tDBa9UqHOoOfbS1Je7Irtelc3GwK4TzxwnvqEuBVZJWvqQUX2kkvY0CeObeYx/vTMAvcHLTOGyHV
yhlyQblN9BqGNiclqEk1Hg6/RBhqwGfMrO1+O6fs4NXjsZ3MPUSWL6mavxOruvNS+j6x4r5X9oOb
VQ99bj0xy3y63qj/zgWf3E/qZE+zNYGewb1VVIw+6sS9+GK/kU97xzWms181yd1cimQf27U4GTbM
UUtCydFM6PDDS3r2SEeJuihF+ZMN6ktQGWX3jCIl3NIP1YB/g17yZDdQtvTDDF20OYk7m4zkhlri
N7XNCYL1mgwBcxi/A7jKvZkq8GeAFkTOLKnKBwWnTxguCfRyq8i+hFX8Di04BcYwxLcxTjMn5EGs
2xL2nsccpxzQeoS1s9RAs43JwHw1KC58lN/zCGm/8r0EqTysiLIOqbTyLQI3rFVyrAaitPxTbvAY
JaNQkakY/wEVrb9hHSKjYiI5F5Klr/FkeYfRlfVuSuB6U9kIy/nUj+eBee5KNFsagZe/f4z7QjJB
QbQFSoXfUSqOth2vbFIWogzVA2XJQKd2IWdhgNLbN7n3YMuVwwy5BJLPBpMWJ6cGBh2l7TSnIbL3
4gYVvk0XODfegW+SbXUgd8UxvrOzoD3jqHbL74aV6LP0TVrkZDipQelAqpPw4Qm75RMHkH9oLXtL
Cn9aq7tf6hQtfKb84qgNY7aTqeafdj2/lTAcWVkfF/Z1erUILqZcVjgeiVpldDewUoXBxmTP275m
0xbJa5gSdJ4fJuXcf7s+8xfaTK8goTCMY6kPaY0lC/V9atq0xp2d6kHzH9cOhAshWy9WmM3GrXyf
EigsiPcMFI26KzKPRxZJ0k1ct+4e2Pry8WsfdFmaPsyZ1IspMB+mOkn6pxDgWzlII/tfQwIRvXSh
bX2vA6+VRi5iHZB9nb0vM//irTu/TagWC69/xMI6SrSJD3oZ7hYv5XzuRI/skiV1zDq4GMSKyzXN
9ZcsDGS9egHHXLuqqx4J3l5GfZbdMz6ubCmXfr8WAbw6H+IMDi2nLqueEmM+MGuKHCW+panPV37+
0sjVZruj3MzDdBenHk7gcwf/8HhKf5KYvlxvnqXn6/PcLtscbtMsqoYarvWZnGGi5ldwjhumlUi5
0AN6PQJoNzA/AQYyyhOnANNy+tXY/kqWd+Hn69r7Ed7OMIZmJHIZdL/ArJXPdYOr4wkOACs/f+kV
l/n+Yao1CQzDQRDE1Yas02gcGooUb7GL+3mtiHEhcuja+yk2jIJx04wYTd7ji1kdinN/VymEt7V6
zaT9teOndfnCD1/SYZp1FW27U8Ps+1a2NgxYRQQx0poCbAGMQf4V7n54g1kUNfGS2Y3cAhIjCXkT
sDCuAV9Ptq1Q5NKCadXGY6Sm8paYa/r7hRo1ogvwlVtkztwUJEKn3DV0sp6lzIwIMgP+nACZEvSG
yf54hZxeO9yYNKaVrzTp0tjWQgDuCa2sILSBkGQIU+9dwsnz+sRcerI28QmEE7GBu+fTgDRHkGX5
N7gXrzx7YQH+144fuwksfuJnfXtqVQuP3Xw7FSdXDFFnlltzfqL18/VvWBjYOqFkdgoDvssZhPId
zyDwGb+lPFNB4rV/Rc7vOCp3rr9oIRLrnBJVx0p2bgY4KzxWgEMZyj4QLEe93dqeZSEK6BWetg+H
qXmwQOEooEmEZLE8DnBSCmEG333tqkSv5sSDUUqlYheWEXl/trgFUzQ522Elsl/Xm2npI7QAkCZz
BinIABETPJayroEXtrOx4KH8tcdfhvKHYUVThC3BGnESObzpijwSIIeCynj42uPpfx/vAY3FZem4
AOUPW+ojMQE96AvN62zl9y9MC73IohknZU8ZSqrgHPog4upoeYbcgF66LVMYa0BkdSOJudLbS0NW
m99lV/iVV0mc6KbORu1unOK0CWci8FkhCKW76222EEVMbXlXhkM49936Irp/HkV8U7Bkpbrq88Fk
6VUVwkDRn4+0+8mFz8emtiVolTBLTgtnLSH4+Y+39IIKniDRLiYAMmZjODp02sNraKVdln68tqjH
Km06e0bchvlVwIzQQUGNrX5fb/TPwx6Mff87UEcTNaOmMJsT3PeGsCrjNwCgHmkBR8h6hHa98PnK
+XaphbQJbcJALsNCjpKBkh9tWD4WXv90/SOWWujyyg+TGXJhKFYLHJ3B6N1AwdtngKOZ++sPX2oh
bSrXXZ1Acosj/wT7civ57l+uJvwnH1RNGFivbM+XXqKtzZ6HouWpd2jkp/Y9bLnOUweo9OC5UGtj
oUtKSE2vf87ncxmawf+2VYvyE0uVTRzl3ridgLTacMc3N0q4eWDnciWbtvQWbS4PqjFbS2HC2fMB
ObtgcmC3B9wNz/Ptl75DrxKxcYqsHDLQyHBG75wYsEB2Oj/ep3ne7dmc5l+K5JZeMzIw2KiCQ8Gi
nvnfHQ4cHuDYXmathNaFWaHXi8BZrBUClzenFOwnIeB/5KwcN5aerM3sqqWeK3qjPcHdGO7u9mjB
YTppV56+wLeBpfd/x5Exdu0oPZhf1kLcC8fLdrZf+pt05PJYNhw10FjCm/uCQu2AKuYY9p8JA8gf
TmRBX3U5bGm6eZ+LtRz6wojTi0YgXmLUtwHX58WMS/p2gHnp5PM+srKBnjjJ12haSy/S4gE8xgiq
2aB4gBQF16yzM/6qPavf4vCewvPUrlbizucrvKXrsayaK+7AyOyEJFPIrT7IUSBPhiLwjBOrynON
M8r1qbQ0UrSQYCssmGOOG/Zh+m4U5DCVa2KdpbbSwgDrS5S7NXjyDOPiCSIXhsLPMX7KsjVN3ELo
1yWQ2AKVyFanDUZ5kbdBayawdWYWPQBdIVdCwEJP6He7flUloz0m/CSc311VwiIWWm5ISXsa7wrz
pvWd8HpH/DsE/n+e1tJvde0cTBYKiuGpilW2N5Ks3CeTnP+gHGebZIKeRkC4gsoV4oFSO72PYcqy
58SXhxggwkOhyLDyUxbGhK76VIOVTWkZtyfh5SdIa054/UrkXmhOHeJtETUZg7xsOUznLZHkfTA9
Gci6ecM9VUgHXgZ8Nr+289PFnrh9cHMfYyQq7DmajKreGH18mxji4XqXLX2MFgZl2tEYJQxW1OPS
IejyRmw80f/qnLTfl6N/X6HKIPt2/V0Ls8m79NWHbY4N/wqoxUsSdfAssvk2i397OcxGW3flULE0
mbTQlsEM2wTxzowEhO1sbF/ScTpZ9eB88fnaLsdHGtvzh3qOvLratxVqzcYXY4q/2NVaGLOk07VT
EQMxI8jRsC7lYmMND4ikHHfXO2BpUmjhLEviPG+zVkWur852XhwqWJ9cf/RC3+q6yaa3hsEpfCvi
hXMqpgIEEXEU6VtMV1pn6QWXAfxh8KR+jzSj03cnabeHOi7cgCTtMZnS94GDJ3T9Kxa2sbqCMmUk
wV02+PyxBx2g9WoZY0AMFBykP5W/Zte20Au6ktIpoKMsG4zSPDdfZjI84ei+sqthaIxP4q+rzWaP
9jzFGdoEGly8ZrXxaJu4d8WacsYs2KTCOrU9KudMVa7dXX1q7+ebEGn9t19i4P6YSRMSGXNznAtw
UzJYGwxN6NpPGUQxdWHippfszGZEDiELVfL7el8tNaM22ScOPqtZUjRjT+5VD1JHTMPrj/53YfFZ
O2oTPQbKRvgojQUuRWR7n4x9VHelzLd9I/lNCS9kHijO4HmBupey3ZQ0b58sqeajJSGrDjxVMxxM
bMvaUcdWyWb2a1xxN7L5NTVjD1NvP0WVbA5b+nsQhHqwk4sxyfcCntCbqi/nL91fWjo7POthboti
MzOy6gqFYn0WzOUQDGW+ppxciLi6MrMyIamTE5YPs67kqVdwTELBRX2TGkZ6f70zFia+Ls6E+aXB
Ow/9nKJt/PZMLsJs+0HlK3Pm393IJ52tCzRHiWgiJ09GUw2okiEyustyv79H9j47tJVVh2YVDy8o
6wEYTRUi36BQqt05qEI6yNxh4eDN/NGCN3Zomj1u/mmpcGBkE85EeXVwxapv+VJTXMLWhxgIMpRo
xgJeJWPGzhhSj4DfnJKZRYqs8VYWZpWu8jShbOCum0MKm3SHyvHSTYWwu7JILD1cC0++gRycL4Ud
NTATRE7rbNDscH2ULD368vcPTcOYrDgMwNWJp7L5TkZXnD2vcdeUO0strwWbPMOtRjFLfiohqS7K
ek8t6wQo2kGxcWUntrD2OFrMITLnvkW6CUiKW+7tKOH7qofnFwvsdFpZ3xamqy6K7JSlClxx9ieZ
2C2sL+3uHhA2suWjs+bdttARujSys5sGvhRpfyIkHg4onyDB2DVsJQm39AHaDKCpCSd7wx1PrN/X
II3RIdlS1I1dH0RLT7/0/odBJNMyVZQ4xWn05wQF5nPchdlQkHMGKslKZmmhm3VtZFtQu0QhfI99
qVfs4IE1vzjQLA3wpmeoq0DRexo03jCKlW9aeJ+uL6hFUtZmAc1Z3cPSyCPf65w1m0Kx77HV3bvJ
+Ot62/3z8/0kjOoKA9UTms6uQaJq8h9RLdUEeS7KjUPjKXCdWIaQaSYhzZtzgsxX4HrOvrDmPRao
JigHJySGNPdzlqodVtBuA2vznUBFydDC6E7YIyqbSTXsyrYwDgzXw0DPJEMIFQPMvgaCrLLTyE1X
5PTVQKHt1hlWLY8WWlB3IHC82jemOY8j28k3EE5aIeoRbs3Z+4M7HrLhlf98vQmX9lI6urtG8oVR
1Y2nVioJDSvMKo1avWR185gMLtm6tnoXE3vgnIKHRW5jbDkCeOb9uP7+peGvRSAU9peVm/pgv4g8
7AG4KO1uO8m1i8OlyKCdbypSyZZktD/FSflIs/Z71q8iEpeerZ1sHJfZ4Esi6rS+vaezuIXH/Noe
ZyH26xLUyW1Nz6hKoPNx6qu6p4HhwnNGEbPbh9cbfmHbritQOyKZ6cwIyx1q5rcqVy/cpHdtKnYp
6D4ZS05Jze+5Ua0kbZe+SIuiTtr4GXjw/WnGjj4cLeV988FWgJGt8W4B2bG9/lkL40lXpI4g9SrL
MLrTUIYTyTc5uNGkXrOwW+hyXWBat6ORDW4CZrz/lqHKW63d3C49+PL3D6tAQyYAqL0MK1hD30U6
vzRC7K+3yEIo0TWSYq5iEPfby/KV72AYeB4Eu7PSiQRA5+RhPEwr26GlHtamMiCJmTcTgRHVXhbI
KnST35nzqJryiy/QJrPRGb4YRDqcyKyQNsIRKL5PgBof2qfrTfVv3fhkPfm3znzoBgJXSUkvHrnG
YdzNm3hvbtMN31JwCsLpVp0AmN7cTDfi3J/LQ/VAXou7ZFeurJoLMhdL102OSdrXlF3eDkhRGYDs
U0xbQ27rnesHjgi839c/c2GO6GpJY/Zdx3fxHpudmwHdBO1OeP3RC+NYF0n2iecquzMum70yrG1j
m/fFFx+tbZQMx6PNmONXK8N8ifMxqL12JTYtXczoIkLgqwZO3DI+zhZ8SKccxe1BCcf2OmAQLZ84
6oZu60y6R9BW2g1qUNWOIBi8TfEYj1voFcbXzBzUM2QqZOVzF6Yt0WbTVAnLNxIxRvVYzEFPWAif
2XNDi5euxg18zp14JUAsHUZ1JnLRDDEEam18zO0OWiHQPh6pFAQIPAdQjxh+rA8Jbey3yin/ItWz
65S7GWZ1T3F+OFgxYKVogPF1lKT6Bn63GSAQmOkG6vM4iF0rfr4+thZWrH+itA+T02qyEfSerI/8
Xk3nvsrT+3ZK7Q2shNMb7o3JkdpFB0u8Rub3sW2vqakWekJXU00DGDTdbA5Rz31gnmp/y5oZIJIS
VwkUFnX+8LUL7X9K9P9xdl1LkuJK9IuIwEriFSjfvse/EGNBCCOshL7+ntqnWbYp4nbsw8ZOzEIh
k8pMHfPXB2I0DaUpXlRCHU4Y6F77D5S7EWnhCbxFPl77muvo/vWSucypB92f7qxoAwBDA3PnGa5r
vq532gtsOLzlG42gtTctuqdtGla50U1/nhzf3nFWfc2r/mUIh5cOSPaEm2DYiJxrvbOlgLIzhXkD
L4fskqYB7Foz0/b5TgXF/KdpXXCaZlJ0v4wPvvPOy6R4qkbf+T7rnD6CgdLitCIqBy/TLibARBTU
aECWnh9lVk0nMxVTFpkMfumMtf7PkVDzk8GIrU4KgRMVnBFvg9S8EjyXcDopbTL60unOjIvmoS/n
YN8V1pYG8NrxsgTRjfClhpkcbc/DXHAo/TAzggQyADNhsRSiXb3vWU+FmKCVJU1I9703cDgetXX3
5/YGXkkQljjY3grqGdz38WzK1H5tKu4lgnbWAwNN6FiN0FS4/Z6V822Jg+WFdPIJ5ezZDSzrA5lk
G6My8yPczVkbsWhlqpZAWC/PyAhJ7e4M/GP+PagEXCk4gEC3P2Dt6d6/96iGETuWAii9UN0i+8Gt
wwcva/2NMLM2DYuTpermMhRp2kISReaHFt2HV+hdQavD1SKqPD19fddXLCGVVQcsH1K29uxlVgf6
EuTZ+szd6NCuDNESTEkDQPbKacguDD7kVSoSav2+/bOdf4rsN7JA+7qu/gqRmcxdVQR49uWbFX0J
oiCqol80YbGKg+j+PvnGo30b3X+5XJL7Pf55PJ32p/19ktzff3h8AT0oOr1EPw+H34eX36ffU/R7
2N09HU6n6HD6cIpOv+9YFO8OZbR7OJ93u93H4xH/+np+jY/nw8M5xnOS5HKM8Xd28Tk+Xu6T/f5L
8nz9a3GcfEmSY/LlmEdbDIrVwHAd47++l0Jf19MKcQcXv8M3HoT+cyoVkG0MtLNxrsmjwyXbWbSE
eF1RtXFne+2H26O9No+Lpe7NWZrz1qagCtIDyfpYzHxjiaxldUu856xMkPcFoac5CyHHaUVDaR3t
6YcgYFmY9uhbL4pPTy3KRLzcpfyjHZCdQ7Ycnlbi0H90tmvjT2qGqYY92/5JW7PzRToWVBXzVPx8
3/AtehA26i24qlN6snt44bifArEVRP8R0vnvLsD2/PeqsGyetW7nd2cYIErIuIlvIkS3ElKu3gyn
yMJxfo/az7Oj5YsmEZO0P4z+XH5oUk7+aEqnA60b2GfyAihDXJymRQwBQyfRgdlxiLggW1RHpX3v
WTaFuGttq/veTQaePrNpDL+qjOVu5FP4IsT+6OITw4JHKuzVwcATLG4oZA1L3kP0I9eKP5IB7NPA
QGrITDl4CVhQ6aGprPB32Jg0Lgtf4YivHeFDc22Axirs7gX0JXHjxsI6PMyeH84wgRvTOjauT+AE
peAzGlNf4UIfWMkdoNX4GwVxx0c37XFtM3tmR6qMPOC2c/qA6zUvgaNfioqq6mKvCcov3aTqR9KT
KfY1y3d9b3oVTZadfazSAh0Kb/ASreGwUfRDd0csugVZfHtfwa7w37MHu6bS6R27g6orLuOi0C79
HZyzBNs4Y1eev8Tucq5zN5fFVSeu409pkYmY1+3W/djbR5QdXlPKvyISgXRarjCBQAW/aPZijImZ
dfaLLeu8la6nvYTwBrDMKtgkg5MO24dRWQealae+CYGBCOEvVcdW0yVV4z1lHVR2XQFuVpVutDHW
hm55vAAIAbknNNnQmYnS7rHPPt0OBm8n3PbST2W2HeVXruzOQlr9ofDC+Qg7lfaR0sF9mFq7PA9p
EO5uv2xtihaBu/JwNQoTluos4RtymZtiuG+ysb/YGcFlfDt170Or2csGdd55XtDnE7y0pf1bVk3i
w9w+ArNhYyWvfMiy9qcaCpsFmrlg9pFdU3leQkq4cXb0gQztlg/uykvCRc4F+VCqUTjQkwSidPph
ehr140Pz4/ZcrPCy7CVAWXMxNQNpxTkIR9uPUsB61NFp88qPTIETKO6GAYKmmniDE0FgPfCigmcw
2nSH0T/UXGzCldbW4OJAygY1eXVPynMxsWYP1jv/ocfJc2KP6G6XmQmCSs6gDrc//O0T1l4CmgPD
5BBSxAm7ZmcyyDs7954tGmwUZCv6BvYSyDzNwja1HOhVXXrGgeBKBVxFrrvPyJn0XZBx9+QRd3hx
Kt3B1k9DTTOr/PkE/epBgFqSqqSqtZX4jeV90j6oRVldZRs/b2VR/QcHfT1p89qX5zBt6dGkqXPO
88ncS0iXupHpw3QDrrAyqUup/EyXWemRoDxrCM02AKOiiLS0gFA4oSJxcqSJUkEK+vakrsTHJUpa
21MV8JJ053oWAGk6TX8YaUM3ou9bS4aGkP7999Ey2wbfoPwSyW6WR1VffEy1+jmX5e///9dfn7+I
i3x2Sh8K8SXCiXuA18ET8dONNuVbA3N99CKIOCwrrTHX2bnSTNwjhzGHMO22pH/WBmbRXe8Y/AL8
oMnOdp7tffMB2cz+ylF737As4kI3UDEVqoZ4sPhmQ4k5tfv3PXlJP/YtyOITjSd3AsYDHL4Km42E
tzYYBnzJPpYFyeo+bLMzxQVsSIcYrvB7Osuneksyb2XQl42rbGq4KXSVnRkERQL34zSayBJiY2je
2rfX33/9rr/SKNehvczGqYDkKdpUcatsoaIsKNw7xQfxMswGw8Vye9ro+K0s0GXjpU7Bi3LSKT/P
VE/3JpsAtBXO1hm6NlaLnSt72ZChYBmkTxxchhD+BD/pKqZNuBEa1n7+Yuu6omYlbz1+rjN+57f1
Ae2LDSTp2kwstq52OFAGQ8vPCqCXoPb3aC+AkBYkPXV27rgRp9c+YLGFKUUNi2Yuh/CGcV/buQyG
yOfGPt3ew2vbYbGHGSdWGbiGAwfg/CHGOZSp6CIOk1Asqu49YB4s2mUX1IheuzmdOeyeIZvdfWb0
z+2ffy1clwXt9cHs37shc4qmgvo1P1cKjDdhf2U9PEGL5hJ0JVwrzO8K+RkXz7fftjLjy+5X51C7
hTY9gnXhfYKMQQ83jgwYRXXfMXS/TWi2lEtXpmXZCrM8cA6nCQNG9ee8F2fqfXBVCtXprVrvOkBv
Ddx1Q/4VRjLbnUavcDnkY8dfVI53QNRFwRQEkZfXblTq4WiFdOsadGWbL13fCloIpyCwv6iL8T4Y
agUSD7lXLVD7t2dm7QWLbZ476KU6ys6RNu35PAPP8zJPW1cRaw9fbPTRhFcT48466frr3I2gRz+F
fGtoVvb3fxpKg5DCHfHLBbcfRjGeyrHfaAqvzfFib8sZliZKtdbJKQAK8EIvP/sCdus+BSJkzofg
nuYNf4b2wxbd++1lS5f9pToQZGoYt07gtvCkHaC/ySggLm6hddL1MNZ9z3Rj4/979YJDPg+kCDN0
KvI5crTLH2pNzL6pRL3xirfnhS7bFUCgQR+MhDncThTMHMohi3Fv/K6oS5etiskXglq04Wh/tB/m
sp6SrGfH4aqqNHj1RrRa+4LFFgdbmg5FMefQfayjfgriYBMS8PbKosuuhKnDVOc+4WeYWyamRvit
VAwrmj2T871g9kfY8byjcsAshIud3YVh6qceDnAvD2Ix1r9IPm8cHmsDtNjXRaecJh19fs6F9dSF
MiG4/Lm9QNc2wuLUBtB8nOC3y8/QATyR/LeuyT5jc0TmLWGYt88iGi429+jBuly6yD48D44p4tFx
XFBzX7n7A9oBye2vWBmgZSkOU96qljbGvg2gmC2/F+9dQMsinOm050WaIiC55K7sTB25o/5q9/S7
z/iTIdZFBNXL7a94O3zT/5TUDHjxUCDC+uluNgFulh5hsryxPP8p1P57kNJlHd0wv5iM0d5ZlbNd
xnbqs6gJ7P5S5471q2jICCccru/SGeIUg10F6Ip76oo1nb/1TCrQzh1xKRkc0lTP7IehMk4ycucz
uuvjPm+gWCS6vtm7dms9wI9V7G6PysoKXVbkHD7LQUBJesIs2xdtZP0ckjz7rUaolpft5G2Eurcz
NJh1/TtUzyFw9KNfopRzyq+8YmU8ud6zPXdPtlt8F5V5atC4vQbYd3RQEDCWhnaqREbbXK3lAoL+
CcW6/VZYD7zMNzbF2nJaRA2fi5zZAU1P1Cu+VaX3q2/1RU396+15WXv8InKU/TTPwLmkMGPUR8JH
FZu8PlNWf7r9/JXQvbRjEcrhxAH04USL+hDMsBXL7eEHdfwzbyT8oOR0MOnWWK0EkCUruZJNBjVK
ZZ24ZeNyM7Re4du11X5YGaklNdcXULUbnDk9GfeT1llUOmBG2RtBY+2XX8PuX/lxWBgRtkCdnkzd
2egCDlPx6M0O39+ehbXfft2Vfz2+c50SslMmP7sk8Sq9d6QTF4Rs1Iwre5te3/rX0wc/63HrhJNf
tqcJiPe+aiCkjyIV2/D273+zO41dtuTgOqPfkczBB5SiaPa+bt2XrMjbh3ZGS8UTGRROK8B1S5ty
wMkkf4UmzIx7N7nlkLM2gou8gBiZhXPfWKe+diEed4USAkEXljRxWmc+3v7MtZcs9npT+nY/uZA2
DQPMjyh3VVnEdT9vjOLaIlvsdTqKcmgbNz1J+BWSEkKKrvXOmpvSRYLAJxcua6MF/ON8gjMF/Ja2
tLJXfvaSo2sGT0rnenQMBA5FaZii4dSQLUvmf/pkb5yo/3E2sSjKOSm8c+uP/VNaC+9Y95297ybP
eoQXUvHQaN+KB5hiJSFDn7fNyW9ckgR5gmjDYu1COMCuGvfEaEEvAr59JVZGTjYOmJVFsaS2WaxW
lXHr9FRnL0H5wXXunK2Nu/bo65//tXFLfzKVb8v05MLdrIiJBdZWFpRgDheUh99vL+qV6Quuf/7X
S9pQ1RXN0BRWvgLeOjT5T2Zy5+Ptp6/EnmCxL4ce1qc1JO1PcwW3ytaqHmU5AW+Tjr9DOM7dfsnK
Jyz51SCH5WXmYgUSl9+JTO0klxt7cmUKlqzqQfpDi9iWgoH7UAdyZ7czltoWM2xldJbEamZJK6UK
p6/WLKalwcVnCDlns6vGT7eHZu33L2Z3sG0kP/319zfNPm14keAK/IMluiy6/YKVBGLpO1PYaBBB
C4qfSypFn9jEKZ4t1hWQ2bTaL9k8AscBm53xk+He1j3GyrAtOY0DYzBTIb4FmWnrIjv+XKvuAL3Z
H67t/L79WSvjthQ3cQvXJTagxqeqteCPYf+yXPt5HiChc/v5K0t2KWnCZJVpmlN5tvqOJbJ2TnZe
b0lariTZSz5mOFZjk9dBfa5SCsonGkrfSDWGux5ehwl3fUBaWthXlLUNXY68qLeW89paWJyPFU91
KXxU0NV4N1V74gIMJdD//gkd9bgvtw6clblZ0s+bFo0RnaFJTVsVmdxLghYy6s5WC+5NUBmSmSX7
XEPvXo7au9YoHUxj9Hhi0D9oUJTQMoEfWZbMLvR1Uxj8vHhd5iBrC8YkdLow8ZVo75qKsEc2IJe+
vVbWlvt1mv+K0EIAPTRC5OBMxqk/+F7IPg6+KWhUBzNuR7SA8c/tN610EZac9RxucWNlo7VJ4VIr
xG8OjjbxODrBdwVrk9svWZm+paMQoAkWE2ODNKcpko7VEa74o6b+cvvpKxtrSRRu4YHmDnlanT2g
Me6HNA+SLujL/e2nr+2sRR3AG8CKuOXWZz+XdRNR4TQvFgG9xjPWVbW/+6lM3SZu6srPbj9nG9fC
K/PiX1fGXytg6AD5KMqenKkPpUBYDg8HMGW6F/hOkwORCo0loNzet9yWVGJngjNZSxxyRs50bqFG
IMY2sltxl5ONPHptjq5//tfnFDK14G5bzJfOMvX9qLiK+GDyjYu4le2yRBNBgtMVFEbyF1EdbDof
VPobdLU4SLfEntd+/iLMQbZDNATew5eqk/sxpXuVktfb62vt0YsSoEfvvatLKIP1yn4G1f2pAFFp
48hZG5dFBYDmtWZ+6OBnq48cMd+mBzWijb2lnLKyr5eEVgeOxropaX3RYH0AGJlSK56sX+8amCWX
lXkCNqudRc8d955hWftI2Lixp1fGfGmfggFWwq1c96ytqojCNmyhMkQ3NtObyGscJku2qpQihLQG
+Ou6HNW9KLmMs9z9lknkS0Adsv4CDO54N+aWiEpYJx+g2Lml07Iy40suq2hmG9bDkMvWM9FR4IVf
wyLfEaP3zB62JHfXXnId1r82MyC86TAOsFjzguoHHJQ/93AoDqGm5A3D5/dNvvfvVxDH7bi5mkRC
Z2KMMkccgkK9b8d5i80cik5Nisj2gvDaHbTJVcJK+h6bp+vsL/YzYYMOcDtsn0dBH+ycAWVsne2J
Hm4PzNqWW2xpEFm7oAoHfqkyPwZzDghncVcU0/vi9JKtqgIY/9ilo89hY31tWpxrMv9z+5evHKRL
gqoICJyQ8kDh7jwnMSXZHwOGV1TO7QvLAg02D6R2K2UlVm5tXOGtZKdL4mpaG80QtWEh4ZCYgDs4
9E/ZyYw0NubAyi16+j+VzxsNC/e6Uf7aEPPV63UGmxBlA+3ILm3gHT6loYhlatQjuurgmTS4VO8n
b4CcXNiidEH9kmlZHY2j2V2pRv3BlPUY0cmrLhMxFBPLyuOU1vq7NLYBzttyTv04EegR21rsHHjo
nUMueBV5VZd9ymiQx8Co20d9NVPEqoMLqU+s3eA5JIEjOD35dT4cecqDg6QwjQzqn7B00vugZNmT
N5T2T2cqX8CzlFbs+Cbce5aSX8Z85EcA2WVst+HcRKazgjlxugJkP6fuj8T3vX2jSnOQzIYu4+jM
dx58spNMun1SVFa3l3k1Pmd6ME/12PkErCHH2nmDGu4tW3r3Ka5MdrfX2MrusBdhw807Jinl6tz2
v7vyC7UfQS/YiOtrz16EjTQdWUZ8VV/gTQIwV885Ej4oeMHHeWr5xopd2yTXl/+1kpqK5nPLsP/s
0duDVMGjNNSfXW0HUc3T72UALY3KzDsymS3/h5VovsROcnR+PPi6jZfGSqdIuYrHzIHCc1PWATTz
t1yd/hGafGuTLOYG/vNl6PIhv1QgZF5axw8DsHyNe0dUlu0Do0hSDHAcGEefCVBXRbaDG5y7nz13
igcm9UfQXAkOBCh/t6FRT2qyyGcHINwmVi3Lv3kpG59Mr+Hry/3U/Y6MnL/OwNLaSRZYMpm58FB1
sCGRee4kXVnXT3UzODvRwPMPRRZuoXg7ZJ/bHG4X4eD1+x72BxH0lcnJJqGTCNM2qKZHa8+F9D8J
QsSvyWvqHSMKYcUH1sFKQIerHsphYE95bfrESwu1K51CHaemNftC+DIpIZ4IEroT7itTuklJrem+
mHIfbfSy3ddaf+2BCYn90g3vKWX6zEaWH+Dt458gHF4nFRp4UMJt9OMIzcuIglYRz6UpYIzmTa9Q
NeJQ5lNlgon9qbK02Y8hfx/Qhi7hKk1TGkFYrc9Qk0yK7C7sxzgsti6cVxbjUvp+qDsdOqxoLy6t
xEObewzGCmKvHckvLK+njYLh7QSQLGEq3BO6lH7WXJzwZ5jvUem+K+MmS1xK2RSTW1Rw/tEjdDka
7CfNIk9D+1S9D4xElriUvk3ZIBWsxOxcR2U/nPOuipTakpBZCXNLPHLJsH5BP0MECoMvIZ+fp8D7
PGXdlnLYygwvdQlaQJIEXBLzC6m7BCQN2IZpHCpQc1bO7vYpsBZEFzkSa0YvKzM6XiRSOw7JpfvQ
8//4gn1q5/q+6To3Kpy8TZySuxuvfHtB0SVeub/aJaVuyS9u0D8YJp7nskluf83ao6/JzV9HgtYi
rTMxqAshCi6EzyOyifc9edHamINUoG9V8YsK1TPRIW6CiXofgpsuYcq5VTha9lChC+YL0gNQrbZk
k1dW6BKQPNi5CwVFN7+ABvUsOD8GXXZn9c3z7VFZe/x1Hv4ab9v2Rd62WKAgtn9TXpmMLWSuaeO/
s3++ND4arNyFp3A4XSDXAnfKCk5qbIxmK7zjYBNqDr8MPYRb87D2OYu0xZ4Ht+8L6D+4gfxssgzH
vHtsc/d9BcNSv8O17N7Opi6/WMoZ99XYAUQl2/5999j/lNh/zYXl4Fo8qwLMRfXV51bszSCzmzDJ
xad3TfYSl8wlAGUd/I0uTffTyf2dZd8HWm0EBe9NERYUg0t0ci6aIYBnSXq2fatCBgD2zlEEI9wl
dU66B8289k8JEXD7pAz6vREE9YNzqtuug1ygbT17atZfgsau6GnIfPkKRXT+ZR6Z+qYa374wyMp/
rP2CfCnarErqASTZGGJTNSCRAOUdiNe5d5kZ9FMNHNKTbkN5zm2PfJI4APe98JD3Ayu979Ezjaep
Jz8yp2dfWQaB+rHmYRmjUKAv2rahX1WNKXz+IGrII79qmgedD0XiOkVx5B0IfGGeW3s/cMWFO7z4
Ckw5WNdZ3u2IByfwqJj76Q7E4vKYNk2KRl06H5WDwxIlX5vfFVqFLxAMA6shpPIw98rdhb1v/RET
RGAiBRmNn8Xsto85K60s6sDkP2ga9IeZVPWpM3a/K1VLf2gTpo+lZMFeBiPjUQ4njMsE6VooUyg4
QDQK9GPKKyikQF2yeqbMavepSLOPcCuvwKMA5v3RpNzbEbsN/lRhg3sGVfvPWof4fFLnYURRsiak
E8PeCURznqcG8pHQsfkJqFf/6kxjCnQXnDK++bPr7dpekfmuHB1W39lp2z0xyR8CP+1wcwAJM6ZJ
c+eWPonQL+hwxe0XSTW03p4Sq7rHn9UJvHX9mMAEascGx4qLLCvjtnWHmOHC5w5IMTC3jaR1TGhH
Y931ZidGp//kETv4OBRjcDRdPif1BGMT3o1QSfRSm6MTCF9CgFxV3AUOZjLPWASgJTnNlhfAfQNo
8xwWgJBhLsxd08r0g6/m9Chla84Mm/HY9XoGG47wA6jQXsIKCZbtJJ0fQaDhnZoxP+5CK3w17Rzu
IVatH5vcc38Ah8J+hoarT7TB8rBgUfvTopkdz+gizjEKARZL486/wF6PU6sf4tANarNruR/eTXAk
DvRwcnMDWU0VvlZzHSnDvlGZ8RjSx/WuE4BqdCS4BGX74mZ+vZeN1+x6IifIScN72xt5v6NV4Xwf
UL7t8qqcPirasvvJzjCosBk/6pHRc9HCfbetJrqjvAUyI2jUMadjB3eYseqBeJjEoRSmvIfDgrdP
wQLYZ2kmPxQhfjMvixrILa+3484CQmDGHdMDt8BiCltfPNaORJlMpPfoMYhNoThWUUVCa9qD0msn
fmXRXyM68hCG7yGAWeXQD2/9WZ1dOZtP2YRpsgFNeQpg9XF0Jp5eClwmx5af0gfjUPriGzDseq+x
jx0RKfqbHDhprvowSZ1wPAY8HPezgWtr3WEEpS3LxMipTAjteywDm+yFrIB7CgngCLHsAXdnrOl2
poLy4hngQd87SC9zk1C4AoYz+F/zHuJDFsOi5qJOYxBQy73NPfdA9QDdOCBfYUjqTd85LRqR1J4p
v/VZUV2IqJsXmG/2h9Zu8s9kDuUPbOsmDrusjUO/h8rLnNEWjQRwoMkeSspwNZrhCh3blt88lm3J
weRydJpFjUK3u5AYm7gfuW1i4tS0iqtW1M8TcG/ljgQCPmqhS5wEeCv9qQym6n6C8ngQdZ49v7C+
J4eiqK1X6AW4wMO5th0AmuXAkiYI/P5rmXfpN0uX+pxKaBLFwmvNo+pyBl6UM4dP2Brw9/GhiohI
45fFCfeJ7BiYEXceWs4dhM3h+oIiG2SLB6UQn0AXM/RY0oqPj9I2Y1SnvXB2vVXz7/kVd94a5iHX
N9bkgDwzySaBuWhVoyxyXBmPLZ2f53oCwK7WtLyaCfD6z/vOx0WK6I242+3bRkPuyXtMM448peZf
NSnlRg56fdAbXYElz6ViMuV9WLYXM3Z3YQepkHD8ZqXVq4PMC/t2izW3kkUv5V8gczL2g4/Gip74
sz/QfSa6rWuWlTbjktyC3oPdFgxtxoJwtm8L726yoNzREZKjfdOfLBM8+ql6Fz6FLKkDzoBeTaNh
2NeKVwCod671WAZbF11vV2ckvGaRfyVcQBt7V5285mJDE+0PQ3p3Hny3hXX6AB7maG1JuL6dlUJU
9d/vyYoRwgZViQI8A2YTKmKj+DZW04f3rFqypAwQ5lRZlpkabkfBrlW92jtdRyPjQg/s9htWEANk
yf0f6DTJQcD1iespPeduV6HBnMtPKjR2xBF/7lRfX+YBPRlIrtzVpZcdpZmGXSVU9iigiPJQj3yr
RlybtsWlA6YJdINMVZe8tR5bitPOMTCWYsNHK7Cebn+yG6xN2qKutrq+hSSBAwdSHICv86jovRra
tIsHhWadqSY14dYYDbW8HLs5Bggs/Nrq1H31BA2DyA6m8ftAGlJHgsz1Q1ejhstYX734OaquxBGz
970KGauw8dE4jzrZ+TCwmmkTM1kYAOV7GDqmLgpWz2cfSzKPaeyHdXDKbL//LGEOOCTA0UsfSONK
ppFWg41kIgj7HXoyIySfvLR+Gi1HPwdOyOMcvFArcksnS4pe6y/wwWT2zuoq9hnaSfNOTiTd2Z62
Igc3kd8h3MW+OQbQ14PVlt0n5rFmjh06zK+yCYZkhtYf2ooQkq6ngh57yf37aSrri6gz+TiWgFZY
umqD2HXHQifFOEC4A9dPbVR3boif3thXQ9qxsz7ntrGKSNbWcOiDpoy5n0GPpyFlLiB0U6fPthWk
GHIyfHSq2flgtUxFtitRQrDiaaDSP7r2GMZlw9xfHvRysn1bc7WnYNm+at+GDl5hd0coYSNz4uas
oOFwX5Usjxxc7Z3RIA1PUIZELwO8t4ihEIvsQU573jKN3rehbmLGonrqIGWdNAzIlNTi1qGClUHE
RGDdD0HXJp2tmq9iMvnezLx7nL0q34/Uqfeit76LNm/2OfHSIMoneFbBZ7iF6g91+zgEYhAqnWFW
RCCBe0+WwV4euSe/CKdjAOA6nD45cAYExazT7HHsXJiRyNzKHuZcuTRuHImBQxIHB5mhfXCR1QOJ
qOu7Pm9r6Bz5CNDx1DdlDl0YOA8bq3JPQZohvok5pNmvhvfBuXeBMAerqUU3vKCjH7dhnX6ZVWFF
8FPzY5/5bWyB9AGvh9BBlRJm9oOt/RDvV/MRCuPDB7cP1VHkLt25EOI8d2HjXFwz+/uhEv0l5035
akPIcA+1PH7CqvJjK2z6Y+61ZZynfvFIlc5ioicIedXzGEGkS0KiXNJ733fdg2ysIZ655T9qwtJ6
P+NvXwY3M7ELF9F7JT3kMbX2j0TZXTyFovgCPLgTI3mSu0HXeQThe++5xvyCQOs+tgrLNBrmHgzN
0pYEdnm8v8t1KnYd6fyflZz8+8oebah+oJcm+o589YKgOM5dU1wlK5w5Yp0eHtw+tx7CGUpJe5pW
/EeRA3wgkHt+sqj64zdKHCQcrWPSTTR2feXs61TLez6M+tPMwvKxcVCCxJkyzasFZwpceMF+EDqO
aNsfg5RNIHQAnBdJr2HBrmdMHhvmDPty9obEnltE4rJMP45FOkE0p3QVLt8sB4EkdOQvJ4T6ZyxD
XxwhCdl6yYhK7UNTN7hmKaB800Z+WDQfkHmaDv7kExgLyhmmu9I285cstPHfoe87scNC/mBVAf67
hJ4WDFXdAmnilKoZolZ9WCM0ZiWuL+Dr5fy4HYZXQv2SUcECATHMAldc1vVn4sbGS2EJruCP02wk
GGtvWDQcucF6TGFYdG7NEKDIbO3YrabzFOqPLNNb9whvJ2RkSS3DLU7Xdy0Sv7JSL8FgYGMwvNwe
on+urv6bVP6PuS9rrhTX0v0rJ+qdaoQESB1d/QB73p7t9PRC2E4nswRCjL/+ftun+h4nJ7f37Xy6
ERkV5YkNQlpaWusbvDm5LCk64ZoW5X3vWp+lmybwwlUTbKGL/QRuU72g19PO31lrubxNdpuDLuvD
cAK3deyxZgmzrAHnUZ0n956Bazp4kOxUBntk953zzMZMN+CLoPEyGvs2MdF1l9DzovR+fD1ov05i
vTkdDOvaORRlqj1MzNdeW4QRITdZZZa6oEGp+ydhn9ImPDZGh+9/SjKxBQmksBgjUOmbxaineGEV
jK++fpBfnyi8Of1rjBzbF5FdgX9X7AihC1vQa+OM60m91uWpnv+x4ZqVVQuI0xGYnvWA5rFtxUoZ
oM72oB1Y2Wf9TU7lVVw0pzzRjr36WXqX47CHrX1K9hyb5hNMfZ2HWKtiUTfYWr8etWPPM8vtZO8l
Akh3uUfsuuHCPjeWeJCOWZc6B8O0vvXiU9r1x+LLbIlA9aus0rgYdwInsNFHglbFy6F9S/UpMbZj
n3D4/qcJRhp3slkfDTsgrXdDXG6Sodg0VnZDCrn4eryOzLI5w4rYhaBd72b7Koc2qFMsnH6XoKM9
0Qpymvdff8hHS+MXgWxOsspIadG6TO29fqSP9cV0l+/6DP3qoH0cXprLnXhCgmw/f/1pv26bef6s
Qa8F5CA0XBv2zXRQVRRaSSuAWy5fjXksdySP62WfASkaFFlnQb/eSvUJ2MORiODPVlOVZQ722tpH
BiF3qUc3bp69ff1UR9bOhxLm57kQU9jRit7bpckjFYdl+oD8K/i9i89WDQrStK/byds5crxLR/k+
tiQP4vr3xKG8OdFKd12knS73dw3zzZpw6m36mqoTXfAjc3jOs+op7FytBFiy3PeqNRgc+VXiWihK
qanat6Dcv5epf6rQc2R2zRk7EolRi46gt/PKCI7qb6NqcEwa4baRhDRtgsGqww6ecl+/mCMTak7i
ib0h4apH4ygFlD5ApTp5cqDU9/L11Y/ElzmJR4nSZEnGhl3Cvo9kgrK2OVQeA6FOscqP3f/h+59m
bZ7yXlRywKmH5z9KRl/YcMoe7NiLmC1zaFKhVmnXaJ/WWcgmZ496+HUrJjRv8jsgWhZ+FwU9PyWd
dmysZkvb+LzGycsedi0QS34B1W60SwScMEBEXn39Oo4N1mx77EfoaiN5H3ee7SHDT9MFmk2n3GGO
9PC8OTdk5CVt3RjO4R1j7TKaRjdsOt0s6mRgFzC3axZNDdepaMjkM4Ro7XzBcUqhgdtYyYWEBOmm
lJ1b4PwU6wczRGwbRUrum6zJHlu3l9+tgv8ex8j7qNx8mjae1XPbb0ixn4SdAnA0LK1CmBPDfCRc
zGmDNuqcSedYcn8gpsfoZECHN9BJEg6KbFV1inBxJBOZ8we7JIoySMq3MOAjK8+Va5RWw6GNL3iS
7Zjd3dsutEh/a+bMaWWuzI2Nqk62b9zHmu5HEDy+vvCRXWdOJqs6KMyO/qFI22VbqepvgyM2HU++
f335IzN+ziWbbOIN2ZCiV5wyQOD4nWM3P76+9BH4ujenknHXb3g5enznHPpWMfCgIYQiiqW00maD
2k66AZmjDYYS9U0mx2hZ5YO7+frDjwSLuUWnTUve6QEXLiHlFMgEPhnAf19lZLSDMptOJDrHZtjh
+59WiSaq06lbVnuF2oMcFOSJui1UxJYF8LGSl7t0OIFfODYNZqkuOhsRSSccRKfOhWPdTc2mVZHc
fj1Yxy5+GMRPj8FbOpU041iPed6GUQ1lNZDyb8bpFC3u1x/A5llZNhUM+o51t0/4GvEEHAmUy/K7
r+/+11OYzfMy0aKTn7um26dNFlB5kZcnLvzrOcTmtHeYyVRlUqvicP7DvqxNHF81OrJ/qIkk19DD
LNa/9QTz5CyFNyWrDAwRK/sqV/GiTGj4e1eeTVC02JrBdMbsub2R1AQAqJ6IS7+O4WyehUHWe2S9
gAVdnN+yyt5a1W3cAfaQw20W7dOvb//IvJknXy6ABu4QwVvToKttffhf6qAjp1TQf7182dwo2riT
r5QN+7+kFYHjnJPszspAhihbJJNZoLJTYM5jgzXLlHpCGfD0jdm3Btp+0baO2QJGKuEEGHzGTrRV
jj2N8/MqNlXsROizQWObx2RbVmO66btYrGyrU7u6oOYBXXEelolIll+/nmOfOEuXsq6DnH0JW7pe
Z2ea8LuWpmexC8JuHqP46xHIG3qnOlNHlvk8e1Js7ESVIoZYdQVwuRfk7ESl7cjbme8VwI6MNLKw
/Fxpt+c2aXUYGdVBzhUdqS6x8xXyMOu3tgw2p8nCFSbtWr82e6hexOEEmf9AR1264z4qr0R6QBS4
Jnskgzw1+Y6EsTlnNvfhtMUyAiELuHNdOMVYXsVVM606GTtBDQe235sN8+3eqnXtW0PS7T2+qIO2
X07gmizTy7w+8QFHZsCcnguThb7qYFiwx9wOWlIHJPv+9UQ+MgPY4fufNkB4mADT1WFu8b7cZrG7
TdN6kzo1oPIVqRd11J74oCMBbU7GjRnPLCeS8NaD065rrgB/WTju+uunONJKhrTTz4+h7RKvU7nt
HuihAXgXMmwotHPOcogSb7PJkoFr8LpzXsLEdhDeVZ2jc2ZRFJ3qhvRL1aHP61N1SkvgiLQPm/vU
+i68EhiAC/uI6zHIo3Td1sOyiPH+IN70VFn1nVWWK4LGC2qGAssatmZfD8axkZ6FXMdxRpZSLGpY
d4U2vQLrg8vt19c+NhFnkZYmyQBhMMz0Rr3y9IWmv5Xkoe/z8/sDPLDPGI3aPYWfn6e+QfIoJH10
YkSO3fWsxARoJlRSKcDsnc6WtjVsNHqvXw/IL5XwoeE45+86XjU2js/b/aRAwEPhH9x/COruaQ0/
XbTrq9WUVs1SKGd8MbnFsDmA/LQE1CDbjizrQyctRWCLql3mpnTWKawBXr++tyPhj84mAoFtmYzH
g8FpCV0C3964RR6SYsNs8nvTYU4DbYDrmvRgYVEXO90vvPzECzsiCMjmDFBmRiIygwu3YbOstvlN
vO/uyEIuilWy6gJv0a/UVuyaO3bG93otw1Mltl865h3e52yulI4uIgBVkRmd0Uu+NlvAYFf9eZEE
0L87r/bNqtzGV/1ZtpdLZw9l06W4UydKuOSDI/rvxWo2547m3JuKpEuKfZxA4TAcInTNa7f9NvhZ
DKsIgkwjAXPoyhnqqIGXu5ADqDGuPB+7hjxZseXy0Ougm807yc6kLVJgMZBIwrknLQ9uOh7LLzrL
KaG0WJVp4MGlJ+hrxmFgFUkRdP6Uho2dVTibTvR6KMpuUbBkWlh2GwHQ2qFpHQEQSQmD9krtDpdx
6XT3Ct2oH4JE8XkFb5BHceB4udDyWHl9qhc+E37giri7sFRcrDJAL4OOE//ONnEXwnMjDcrDgbUw
aAEN7lCsStselunUqw1cH4dvqoOSYgZc7zIFwOnNbR0eByOciM6zsfJWvs7H80qVzpIzHb9pAA/g
xdBDLAY6JPB9yutKXlTojd7irGfZQe5S6yWytH/m1EADxm4JbRLDnSbwpzb5DplQEQA8YH2jMG65
yD0gM6zejcO2il7d0icPNHHg5BIl0xWkLDhopQDaTNSvg4F0GSROirEH6paUwH2ZbjGpypxZbAJa
gHiFteZ219yM9sepn5nL0uv7h9idZLIek44+IsmD+43tYE5bebnXdYJyokKFdOhG+aCljlZKpeaC
s8Lb+wDPhojJYlsMMQU4QQK+0kDTbznmrY+mY5qOoQNYZBSMHm0Xo3RKL6h0jF8zft0tYRxLz7hF
yW1Vwf4yAFdZ7GhTP8Q9wgfiUjyWexfQPGib90Dnfh2ZjgTkuS5BYmtGIOMjdkP2bSj0MkviE5nS
kc1vLksAvU+QeK1a7KBtlwUMBXKV+7CV+T0RDjYXJmiMnQ4SOIb9mPYSrWP3MTdNegI1cES1jc2l
B7I8bkbH4FgBA1W2AJk0fplSEy2jGhY2UQmNwziC3tFI+mShbOmvcCaHq2cBVUBVMusKvGO9yCQ2
IrsZyr1xjXOJ3t0pJb9jG8rhdX5KFuu2q1Ujsm4PhmuEXDRby4xzuNObepFE2YlXeGRyzEnuzEI9
eNLwM+YCTrvpRVR++3rWHZkbcyq7Gw8KjpoKmngZFgE4mK9NiimfNv6J7fBYGjonsSuYe0d9o+kO
iLpiz6maNh7OM4vJ4kCJS/CDSZaAdSpRIwPoi/eoNwHDeWmKdlhTYLvWVvybaaBzGIVPLwvAniIi
o8LePG1TeV9UaRB7J86NRybCnO9cIgkcQfnJ9kN1SUW1F3zY9gVZg999YhJ8lGF/tRPOkpfE8odU
HWZBj/V1BzBQelZFJdlWUWVtOGRF4yAyPnsTppm+YfcocXAk2apwCzuAoYCP/+jmWqEItECMTBfl
6IIqrPJ6UxBC4OnapxvQUbp16tYKMPQaSKAkVjiX8GkzNlO7gl6nc13bYx8gdW9Xll/Zi7bT8YNw
rXFX67Fe50AmnnNoN14UDjquaeUkoc8zuaxoYi0rF+pGauJin5GOL3ydEMDoCFmKLiqAR8P/dVbm
bFAA09cJYGFLMK9ZKIDUOlFFOlKmmPu0aI6M0mqRRnWLXC4BOPfPceoGk+DkQefIYv2IZJ9mmQHP
WMUWymwpaWCa6+2qxj8xBT7u8hdTYE5/rJMWmEOBWYb+bWeCviWu3KawnrnlsM/SAUxcwEyJY0Ye
Syp2Rtc6mEz6ULbZhoIO85raOUGWZDXTLnW5XpEx9dcFqShQZ+YUCOvXvUA650H3k9N3hg1mT/VY
LaqiKZfpUGZL4CnZJgfQ/MFWQkBTKfnmmKI5ceI9FstmB7FM2baBbpDAthy9DCq9Y539bRTuiaPD
kdc6ZxgXGvh1M6Bsl8bgdz1E2d3XIfjYdWfZdZHDkSPJcjSLGrkq43HpxtmJzfNITJrTh+GQ4MBs
DAED7cegAiXLrtUSxtVrrz4FWDoy6HPWbFI2nmmt3uzleNEBlMZgUilb+/eSoo9N5dNSEgrJVi4P
pVJgVDO6MfX3rwf92MjMQukYJSWUbbFGgUve0cp9M227hFP3ApHmt2AQ7MNO8tO9t3Vi0F7ETgAU
gpDnVpWHdnlp6SHU5anG7LHHmNUIojSH6mpB072ZvFtvTN8rNmzzqL2g2W9md3OuLFhGXtI3NNvj
c8ZlXkx0ydLOPRHQjjzAnCg7AC6vLC3rXSpYvCwbQ0JI77Jvivvu/eST+sRKODJN54zZzGoGMYIm
t2fltOTxpnDU0jklun3sIWYFQ69nsoshpbcnkaQB5f2d8MaHPBULZ0Cw/XrGHnuCw4d/mk5dVCK4
eZixjl4ZyQOvisNIXH998SMxaE5jAtIeHiHENnvjmyhglRYBdmC6+frqx2798Kmfbt2pIQNccW32
wpsWDXT04GXVshMJ5rHBn61kx4K5VMlRQq/GlT+tYCXaJ6BlrL6+9WMDM9tTECfiGMdvvFoP0ihe
H9anoETHBmW2dGPkiyZxUIhvsgc7eY/gIWxOyW0dJt4vsoS53MnYNs4wDTnifmu3yPVIumyTCn56
qIIuhFHpJu67cfExRP/xNvxn/K6u/nnd5r//C1+/KRAK0zgxsy//+06V+Pdfh7/5v7/z81/89/pd
XbyU7838l376G1z3789dvJiXn75YShz2xuv2XY83701bmI/r4w4Pv/n/+sN/vH9c5W6s3v/64021
0hyuFqdK/vH3j7bf//qDMOzF//H5+n//8PAAf/1x9mK69OXf/uD9pTF//eHwPx0qAK2DWRG32QdY
vH//+In9p/AdCnMejho4B9vzj39IpU3y1x8u/9OG8x4BTdQBSY4e9oxGtR8/cv/0fDQluXOQVnQI
IuX/3NhPr+Zfr+ofUFi9Uqk0zV9/sA/y4L+mhm9DPstlTOAWBPXxSbPplw/+KJGW+wvQLCQI6UY8
yRL+bwvUd9YFteL3XHYgzrTxwJ+iqcixPY7tcG7XTc1WRBTs3tNTXgUWQdUoiGB/mC1HWk3rbKrG
JNTcZ3ApTFFjXRLlIAwqVgAmG4laPUUEOrfLjLuetxMDqDuhhq1NvSz93Afd2o2w24PJp8CE9yMg
yUyOlZf3CYBk6IflgS6m4W1gSoMa5DJjwFPnjR3EiqDbaPX9CFYxHVLQfty0zpaqTskqT5jdB6j7
2WkYQW7/kRYc2hvM60QXNGOtqyWlCei6tLPoS5EO9QDeq8cgTaaglbpx+tzaRYSOQGD101UHSOkP
4KQt+GupchF19XADqrS+jtzcjxf25DTDqkQz5aXMFW8fRtLKHKwYW5wbpxwvXGeE6AQq/OP9CIY6
BDraKtkKAeG1Vao5eRql2+nQq1gnwLGKpkedxFWyyFHOehkOBJkApXPU3HJqQ3rKo14BYn1nabJE
MPe/695K0VE0CarrskphydV6OB/WoALFi1Tq9kcCR9p78NjdbllQjjq1bOAdFWZ9nEDR2e6tc5II
f9plo46/jRUD9kyU/fTQpYUCGLlN3CFIgSRVYRtFQi8KA3NqY2fgFUG44SBG1wEPGPiZpyF+7Kne
7NKGRgbgQJfZSwnOWRmMOQEPPJqkv+1HaVow/TPyvYVoH7Iyq+QgyGjYhXdd3l40RZU469rB4+D1
UleBtgP34hX4j+1uLJ22CnXUAm6A1lLPQgJ2SbQwDfpOC6lNpQFca8mjMBy9pcHXKLFaTrdolTX6
S1JBrhj101qJhe00kNHsaC4XCBi4h86v437Tev74Si1XPjKdQYKp4Wp4tcBNmoKxdguGLY0l6QIm
yUMUmjY6ML/HFGIITivlmbYtuJ8kYD1fM8vPHzIy2TJUhZt/7yPw8cIk9b1vZZl5CVpymQ0+SR1n
+RJMJxzzOBGPpstT5NdxAYP40T+8eoVadBVQ0ep6OajWemBjnXsbwF3jHzbP+3Et+7ZEY4A2aX45
2DnANko4kBWWYIyvk7ovRUgih+Lk7ejkPppi0YQZyyKICOpK8CAzdLqvdJalQQpUchqCwkWq0NK6
T8KkdPxkZeUMrI6SEQBK2qw3Z01W9Bl6/r22Aq8W5nloa/qAnp+OFpRMLAEwX0fNOeVAAQXoafR6
lXsWKCKQqZNsG8eq1VvKHWziADmVr7aAN86GW01zUWQmzS7Hg7TJpvfBmQxRF8N7JxC/aUKmo5qH
Gs4DUJhL4bq80Cjje2uLF5EPXpYYZFg7DRjVA0miO39UWM32BPGORVql3TXXUBnYgfVWuJtBD6y/
HSocl58b7mRgn6aGQSMbKpYV6IFT8whHUZcFiephXYpGQleGDtg0dQie8JiBfuBluQbZssFLuoS5
jxtdxyARQjwE6hPdwjFa9GftmFKyLtGZSC5yKtIfBhDjLkhyyDki/KA5GlDoyzVraDfaB+kNwZd+
PIh3cPFSueo9j0PozTVpu+50wfPNkFkMR6VU+jsvnzJna2lWJCs+2nYM6QE1RoscDEd7w7yszVcg
E7o/lOV3b80EEu6+JXbqL2XlmgdZRsWISa3ZiMyknYrl0CioeYOWx/OQKQfNYxo5XnztjCWk6mgl
kcDX06sblcOIZgM2kXDw+rZdQDgFDpZUpvRu8mAiE7bAVaiDiYtVA1jT6XztFHa0M4oggcbHNg81
K5pXilZFtNQKjnOBiZRVBRGE+WTYGAvoOg0pFg6AbNSSpZ94Chp/k50sdAtZvK1lW/6PChZKXghD
MEqCDFIDMCwBH4Uu3Z4gSqVRonxMoLyzA1Au/SUXHdypeVUdFFuSQUCuHMpVZqMl448pwj5Zoz1O
XjWcNDRCRubZC+1YXbNLpshMmyTNtdh26G28gYPWkmAw9XRnkSi6a3zOm03J+RPs+ZBhlyyb1kUS
e7sJPoCvLtDLe7gCOvBab1qw71yw+0DHV3eacXPeN035o4XeCV9D3H/cQOsJwpkRPuKtytzqxwAk
NBzHCQoqW5wHOyck3oT9qy+yEvIRRTw8I2j7kPTDpHx0IVjQA9tE+M3EPfPAawJKUZcO7ZXPmO6X
+RT1OL5YqIhFrLURfjFL1n6J9xIk6VhspzGqrXC0k1GtdO15UyD9bGiDKB8dZ0GAl5Yg/HZrpgv3
VrXowyzKLlfRMkEpUgW1tIBsQaNUPHUA1flLJqLkJW/aCRZnIBAXQGeCrbriEScs7KqBMvRnsukH
nqfT+8jiKB6NWcfZWSTtrEYLJ4FQHYfK32UCTZp4CfWeQYQd+MTPSPI6BHIJ5ZLQTcA23CZ99D/+
4/+r5Pc8RR+tUT/MPLX9KRu+rN7lrdHv7+b8pZr/5v+PSfCB6XY8Cb547//x/P5SvMjvP2XCh7/6
ZyZswbLnT0IOGSchrkPZobX1z1QYad6fSIA5gZyM4/v0AAn5OxW2HPEneK6Ob9vkIxPGuenvVBgM
4z+BQbexZDh8GwUDlvt/kQvPWFAuZ2jM2kg5IGpDQE+aS0+mRa0MVHzMk+32A1qHY58ySAV55Hao
0x74VF2gCetSZp66mkFPlEUVrUM/8l0UXP3a++7JFJ01iaV4nzXj8F1GSuT/PF79dLr6nLJ/1Iv+
lbEfbtPzIG3AKENLW3jzNp6FVHAqhpY9MeoAo8PcVjw4lnD3kcnUPdQqjH/w2AWTltWueiJWzy4a
t4PeskdAiBloVvz49Kb/PlV8vqUPxOXnW/JwJx73wXwkzCEQIvv5YN8lThFT3jmvo7LiBNonyv8x
igw5cwsySLPKdTv5oaaDuOKyBFIzsaYYG4vIXyU59EgMGJsLq5cTDXRLDhI13HOHjcQxoMIJYPLP
D0YgOSDCsX/nTS4od8z395Dwjm90TtsbI1vrZao7cwbIUPYEwcdygMaW38vFKEr1yIUvLxjv6MUo
QNFelJlEaoV9AlmbBcHRZAORk+6y7Af3coiq7NtIxuSC9JpvLR8d7kWauIou/MLLr8ZO+2+JdvUW
Puns1bS99e54vD5vIXkoAouO8pbgaHLNUzu7mgyRMQ5KY++d8UrTGK2mwTwoBq2BBZJebIg1yrFi
ywTrnmRP8z3cBsyNgn7AFBaNVVvLaWw1NvPES5wT9YyPVtfPrw7dF5v5eIWUI73Hyvtck0kIvG+Q
wNivtqT2NQezNAnrcSRXjk986LzpuiuDDFWCM9jtkKvJzSM3pJqDGHgQsmhAeMv0BSAY/HqEsheY
7AkSp6WNLO8qyd36PXGoMgGlHMVOnFx8J6w62KDSvnRufK91L0aw+Lc1Sdr3r2flh9Dhvx4NMcOD
dzmejfooujJ3jgw0w9BBCWMqn6yk1C5ktaqEB6Ow1HOeQ8QkwOlnuO35mL+lHvKGsM87kkCFRg7P
bsyia0/FgAmg52pONCZmSxh3xiFJQwTF6R8nfKTEPw96YVuqhSNm/jyAq/pNgbkGxr+X2o9FV9Yk
iOIMmiS0jNX1JDi9gTOnM4RTPPg8qIHjqJGV2AU/UVCcMZAOd4WuHSoUKFbg378Bi3yAOZRFuXzu
C49cKDuHSKQrlbh3cDorA8NaDwjByIWarQty5nPHKv8i4Z16McQ00QImOs49vsb9QXaJ3cN2tXbR
S266t9KVxWWR2jEUJoDNKE7d+qFK8dOr5ug4cpQoEPMIwtChuPapsohOnuu4g6ifeWVZL9JN3ZvE
9dRLAyhZDjWNOka0nNzX1vUaCj8sAzB3Bx1OVOQJz09JXc963B8jidqM4x72M0K9ea08hbRIWdWs
ea4nUd1WQrWYeDIt/UDxevpGaF7FKBUUkIyZUFC0loM5TAGt+ABpEFcpQNJ696zNnYNGYj0hMf16
bXxsEj8P2KEY5WC8sIH4ZA44RjsdeMUx6p/Rja+uM0Lyh1JbdrpKHeglBjh0VQeMuDUtWqinKMiC
gVqJKOTdE5dGO5gt+m8TNMcOVD5yoL1qv7mlaexfto7onzoKo4gA2OxoD+WgAVIFnVY/fMvuhhW6
CNY3nAW7p6zx/X5hm2w4i1sO9ZfczS9j5kFGyetq6yGyDd7W2EAcZ9kNcAoQsrQgddU19zktx5uo
m2J5am0eAt58ZDjEh33INrt4h4de5qep1BMbhOjcnp6jIYYajiv8/l5krrpUykleea+ju9jgMOig
qcMDTptiW9oF/KIM2hSHBdNEtzVzqIY28+vXb+3f5xUMHxDNfNT9XO45c0xh0QDdJVkcPTPmaWTO
pICeLsBOegp8Y2N/RAG/vCucdjickK17IWXvhv3BHjeQjWsuhVNNr1XSeO8ty4bpVGrycw0b8x5G
na5gNuzSqI3a5Gwzqb2oSjKIJL6gij1uoWJI4DgwTeVVVWXxDU7c7SsirwvH4r5OL01P0ufIjsWD
Ik1/kUMQ9xyh3C9RP9B2G9K7r4fP+4A6f363lDoIEo59yJywKudsAb8Xg9X4BXuZmITioeU4fgQs
wwBoQklj/QjDzwgZxARXAVTBBKErKTPgEYYB6k5bnkFiZ2nhYAIzggiKFkGXwaMcMJYxQXfPRnll
ZZe2rMK07lEOQ/WymbByGnPrOIS9VzyNQpzNywEoG109lkAJ3RVJlUY71+HDW5e7h4wJFcxyO3Vs
SldUxFysTOWbZyjJQtmpc+1qWFjaLb53mZPdcHg7mwVRXr8XUuXFWepQsquwLTZBLeymXU5EM6A+
aE7T6wxlDCzlSkyvzkjVdvJ69R2hXPFH2xoBzUBiQlBOyk375lUoG4R9nMYoEQy2tHF04uUesq0V
YnhfAmOQOJO1RVSFdzfqu87BlvrAXmgzofPFUI/efRHJwglUYlET+jawmlBpbOylYwMatcemApl6
T1RZfc59XY+Av0PG7kyX2K7XTuMN7NJD2lWumZUbJ2yctv0eR4W4tlMFSutU92ITx2VhQXrfH2No
hfaY57VHx+tMGHKHPtmog7oDkzYYUP+JQu6X1Y3wE30DhKQ28J/y1I2dG31fIyF9RHo1lZumd8kF
gecFQ7YTIxhODcncVYvcDpVBaAkCNK8gShkPDn3JRE/jZd8nxXtbOnUJvt9QJEsXRZAd1DKjW0QG
FynP5PqPo6BoHtlJ65mVcXi6jRNvusdMsOqFz9EQWHe25FcNQJePBEpaT0yXkKgCrFK+yjga3tq2
HFU4AWL0DOnK/NaOIAkbtEZ0CURKxxLlWlQraOhD9wm4zJjZ3qYuFeELd4h9DI3x2g3lqF+dG+j9
QiU0RsE5TzpwqIa0ltdQZyq/O4PxUFpHxjg+ZbLGhKj6CjQUbSduvVAtYh9SXsAtEbJBVgL49TtD
hg713Yad0UmqOEgzr4ftpG8hCk5UoPpFx7b94csoThZVWSrsvn7KkMfUXL72vu+fa4gENEETR6wL
O/zerYXi92VXiOp8yFLXh0NykkShk5lk15hWRItS+Hny1LZjI3atr5p45aDOgHIQi/mD0b2Mg0kK
/yFtG+sa2hleGaSkkleWdJoL1+4mcluSJMZa9rDKS2ThXfLYe8N4k9BYXmlHi6eosNSZTmpuBU0/
jF2QQXrPDRRJYHdJMZNKIKNc+tyzMX+XysoHmKlHKA92vS0BpYfdw041aLzspJ8mz85Ut3ybCSud
Lt2OtOnKHrgPjWJEaHrbkDh+BCu/Y6HfgxcOzg/cWwIy+ZYXlJ0FLaMiZYitU3EPzWB604li/GGk
SWQocsyPFNHzguRuly0F9LNurRE6WMgq0vR1NBZKdqb0/LtqyPTORcLNIWnmtQuWu00ZOKPdPKHM
Yl/bbmy9tCyqn8jYd5CbGKPmEmHQSAyt7z9btapuCg9oaFTh4uQqS3GqCCLq6ArKaTXB2HK85hFt
ixdKsvhVI6TvdUnaPCBSOmdlmR6aEY2Pi/tgp+39Ppvuc6wpSCmYobSwiJx607BUfgeUzvc21Zgz
gFZEhRuFHbDzVBu0FBaJQhq/KNq0uoRDHzsIffkomtbUOCLENGA5oF0dv40ZK67quh8G1IYgnArB
ucbWwPPa3X4ovPjx0HXKAxuyVM2KKuj3nSEZnxScdlqFnaCq+QV6cpWB5uD/Ye+8luxEEnX9Lud6
M5EkkMAtLFNVKu+lG6Lk8N4k8PT7QzNnT9fSHFX0vj4R3dHRCkkUkKT5bdK+kRidfiXLqGx3ToRX
OYzbpXfDZHXMDvGcmfn7wSStJ2ozCFfdaTp0zDWa7rpqbV8qXGXXMQ4vNIc94MZ27OjPmVtFSfvf
OCg219J7caqqfhaqFZden7jXTj3V1DD0bfGWpcJo96vVJnYA0hezxOSLc5VZqzmFnRvxQ8S9l1zF
sY7vB15rEtI2DsKdLf4cBTkWHyzXAKC4/uxB3UpvmzlStabfGVDDhYiF80PLOX2ySrMdgiWq3DfP
7f3nOOV3BdHolo8so/7nGLj5WepE3TfZUnzpEja++zhWUXRQ6SK8u7Gh3Jy3qafXsk+hB6RQvbNT
pZolIy5dgCOynIW06xr3Pjaz+TPIrX/TsoC1oVf71uepczIqRgvFbG3iQQ5V0i9dmI6WDWmg+uHZ
wkq0HFNq7p7iOdZ6N2eSScsTFexHbduPddc3gI2xHB8H2jNYzjWHa0gZUV60vlWR6Wzb921uQ76U
cXrAblRemIT8EstP3dk3PxNDGXhg7jcqMuafum9enbm/sDJ/Fix3ud6XtpNc+WRAc6p0i+oyB8r4
mvVR+cJC281nHHpEtbfkYLzZUxw/1DOcGGogx6VGFzIIOqdTh9pTIE7Laq6AEqnE3ZpXKx1Wg/bF
Dxu6rABP6bobf4o5v7jFnI77WFeII+mW4ZiWyPKhXtb+eqrKSe1lHpW3bALc+1Tn7k3G281CdB1u
tsfmIh86q2R32HEcvxdTrR65bQqD87Tq2czWa/VcQU5dOQRKn49LqwUJCWTlHzhXG490wFTprmB+
SXewLZz1HSa4UDnbNONkEc9u4th4JsYkvXPtabT2fLeEdZvaHoLUyvqLnMjuMuzWaGTV5KR4udDO
lQWxy5zWGrF7SdYi5tFKIcv013x5jiCbMUGsnXhUlaNeV1muXw1dQz63aeORP52QNRJOZuXFL3Sf
i/RuO+nat+R0plYbGAmugR2zgKf4pjFuB96kaLUSMlKPZVaDLhMMsc1lgs5NDv5JmxLkWRfIzVy/
vCztqr4oliYDzxCza59PsUVMxazLptkTTg2s1AkVlY/Q5xa3trbtNKlNbKuiF6sr6ukqZQPK6YrQ
SBcqVIopTMy1fyPr27f5w1YXBWU7NOl5U9qT9XMA63ee8yzv7ZDQzeHFT8BJP3V0dJiHGPv/SrYN
8R8BqGYBH9ZVJfXuWdw4e6+L5LWl+8n+Nq8em3HHmq6cQnfygupPZ9mnbMfJGm+pzNqrJo9veqZX
eU4eo9wDycjnaV7rQwz1O4cN8lJ4kixZ68DJTfczM16uAsmIz84GOS/1Lq4Saz7TZRLf915W34yJ
n+WsLRnWj4a6C5JVIfKnB8/IluiiXhd3YIy3tXveMDjsveM40MMF6/Rl5mzpHx521C17YGiK8wES
Vu6AG4wvjInmyq4KNYe1X2MmyfyRByC7rJqPUyWt5mg1TWWFWEI7cRz9Qp9nhlXYx7yPnNu16jx/
1zqeO54h2OdJt+kSazSXNTne7gBgFHZ91cWfDAflwW4cJuNhFNLBs1r2S0HWpl3Gh0649XKQGcn2
e8so/faM0PE+PocDWezNkqCdI6a9tQ8rLytUYDZL9OrFenkrPC/zSZ3taP3dV4Cq1nWSERd5JO13
qi6INW3Su7w24+YQmRzFP4E8tzf1kC3gkma5k0vcxhyQvPTzkhKuFKQyyj+VlV+/ulvZFNPU4u8R
eTctM7fOKDOIGrhr115HEoIVdHEmIj2GxPF4L4S5qAfQEeMmi/HD7FpbWD9tf8g/R4mVWZi17fFi
yCxAz3StOJj5bbqGg4fDn2Cy5Kw2ZjJdOdPk7rFcxPDs97F+JeLc9s7tpBsX9vezSTavHvUYFDXr
S9gYzXzUoI0srzoiCMw31UsPZk5dJYbrOjAKVX120nEmIFCR/H7lOwnsJuOn/bYmTveVM2bbHGph
rveRRSru/r/6LI8yKnKmL8CNcx76ZluVoVXLUQf/RdS0lRHdM30xhjK+MJryZ2VJnm9vdLf/RZ9m
lTSk4H7JKdK7K+bIiva9rmd/syZUH4CSv2wO/z6C+hw8wdhgZ1Hamo5jnSZgk+rWuG03+F/Euhhn
Fs1Zl6Y/L2fdYNpo+aRx4ZguNBdxRocOu85u6t3miT6H/swESjsrikTsdBvJQ+c01G6mUbxvLbu6
6pnGWMX7noTFBuo2Npf90JGSK8yqo4yDPF+jaL2XhTqwD9AkueH772/K8RxP+j6nKMcCmniPmaz+
BFbICvy2ZhYHiDXbCP3GXV+GZC07Wi/a8UtNUAbNAn36THpz++pYM/O6Tpb+DWOYOmP2Gb+qxte3
Xb0a3ybIXDhzWWSsOt74rTOrjLvlQP30Z1DA37DWk58dZZYNe2H6gpPGiWgzm4bUWejBeGtdLrKj
xnwawyaxyGPIpvKJP0eAZyWEPK6zHwHDLp3Z7+3cL+/zqWzePNpT7gRsBWHsrTPdI15Yr4bMjYrA
y2YjDfLJGc8nlPAvjT3EHIu6RrDMwVjmwTpLA5q1TNuglf5S0ThARTLQohZET4zps2+Z1cp62fhD
wGZ3evJTOOtgwAz5xVhYjgPWSvUpydPmueMs3gbp3KVUpmHmuTVIdSwC2/X6ZwJ3+yqMiBScwpKk
ZrY2JD5kd0q7WoaqN/qYTm5VX3vpEqm9pyfqdodqCzjJqlqGM3TJ7RD55puYomTTCJXWFJi5kpcu
G4hHPmXCjQRVyd906o1XzpQ4N6umzgVRzzpfZRDrKbv9ZbgqlqT7HrnF8Np1aXQ1I30owix3KbMb
XMcsju7qTT+MXnHoAkJR3UE33rC3mX9IoMHBdUkxywjJPBnDUzI6jg7q2OnPxJr539K4p1iyyacX
GjHTayXxjAVdK9O3brWQo0w5H5I74iuiPHedmeCc9aMAqxOYjm/cl7BzqOngE033NxhsQJmEhGkq
3yi/ar+X85B8riusGdY4ym8cxBMEBYOX3PSFxxl0LF1xAFWZbpjK1/uCU/pdGbnmpU5ry/oAojvp
EN1QachD6doO1bHQI6eWDPbORkRjh/3mDVVc72tu/ymS9Rwf9KLMm97tK3Vs+S4/N6SD3AFZyLNV
IDna1aYznukBI3qz4MUjT9uWLLwSMYKBwPCmHaEMUPc1/Tl4gPo8dznqqCKxBhDJdno0/MQ/OgTY
NkFWF2zXmNnoVkwhCk0mApxGFFUvtxscdeQ+OndH72WP9ggN3ueyKNlCEE+qrhfRdH2YIBDbdX3M
XhV9PWn0A0fgNlwmpzIDb7Wma594p2dpTwTlZu7UPbqJGGkhsTAneN3YX1skx90gpivKXeexo0aD
xj4jiHSaE/Ptu0s4cDPnRH3O/Y7zx2AhLII7BEVwhruG81nOYZSp40zDdz/XOv2oP9ra8NK/zk3w
RC4MAuSk5woTauP9vGo5rWgGMp6+C1GLr7lAeNLIWu9Nd2zOi7hvz7woKa7tLG/CpLaN5zb3h62z
qLswk1wes8klgptJs2Dasg0qVEZ9WIdlxvxRzper6NQ+a8oatQmdnAc9VWzZmMs4Fpn1jo9v3Hbt
lJqoJrsaCDffzbSeHMcGtsfp2+GCWaFBUjzZO904H3V+/bZWSt9kpbR8z7HICfNPTfqruw5V2VrR
1zyLUetE4xa11MMXHLK6mX80ue5e0Q84r9bi2jpgu1QVu8oszHtOIIZN14c9XWENFegyvTkTNDEJ
0aJdM9s70bo0TdVG39xEtpfcZQzfS6Mq859GYZhfqasdbslJEhfb2oAEZUrlB0yD8yv75N3rJegF
wg1Q2uVf2Nf3r7eX/rhm9jy+2b7OvgDTJxess926c8ALX3S7eNeTiYQgzOSYOzu/7ymOYmdSXJrT
gLQmNmf1aPEVTmfrPOk26OZ8vi0R9Hx2+NOP5kCSeVA57McOhLvbT2Pq509IWfOLERyNfT2Rg0+1
BVQSuMuw3DtI7s4cK0O1YYzLIfWa8dCMMVWhrkris8EvxmEvFFW+FMjF886JzdZ6BOEoW1DqRt+y
ifWyfdaN/iNSitm88oyVgMzc9kX5beQ2f9hzaf00iCBS4TQ6rg4Ld9ZnEjR7Dpdo6Ulj8OWkQ3bV
igA1M711+pR4uFXOyW2TuNZV2yfmKwUMxBAMfXXfUBtM4VVaATn5oOx1BkopVJwzgc2sRIJ941Uq
auMWD5pNFinR8UHp2+6L1jmV0BXYw2VaWSTrLG7c/EjnaPoOgFR9HhfLVIHRw3AFC/I9FSARjvG/
1NkPa+289TBa9WxSseA2dLD7SlCwVcnFPVZLyZbbmltvIcrE1yhDZ4zlITCAE106uTPeTHmkrYCU
AKRwZeQAirgpjuQIScJ0NzjoLC6Zw9HQHGIOAH0c5v3gVscxgzGOSQK1OItEhYMAkPDs+CIza77l
1O7Fq+4zWhLgt4rLgsqnI4i9Qse2zpXaL6otb8x1yRCileMSzn3e3bnmlD+lyZzdNu4szKBWPI7d
OpsDBUu97yCoLKKO5MtZyyzk9Gvm5BFE0/Vqed52Zpg4KDK/zO2xMmuvODITmd5xRG9gBzwx77P2
nToKIwQN2W6mwkkE9VK1BZ1e5XTDFIdZ3wA3vpBpVdkXCV3WxUtp+20RmGNSlIcmM42rvkjMyaFC
t20XJJFZf4NyuSHos05HAGa/Tr/20gOVTPW4LHu4seQaeMf/JpVOLudeuWer1VOlhcbDu2r8eMCk
SnNhfrSLKSM4L/bds3GIo1vlTQCUk43UMEjsto/OnabxxTFaEnodWi/Kpv0yqGJBbdshkhjjhrAS
urFUDEOj6IVDUNt+BZjKH8WKYhMlNyBZPizAE5JMxfoggVmeGFrrfIazHf0QZVfFp2GiYAEQivhS
2yDI9kC3TNMFjH+IDVT2K94Q1urLznG8/FOjOUKqwZUPMB0jVQvGDLvat/5DXjX19UovnUIQHnuP
Xjuj4vDMWN7ThjUaFJWnE+hAPtCb3XYPHokDF2a/ndTGumnpcRuUv6Jsdmoi+eauI66Fg9614FQI
VlXI8irKE4vNsWldCKHd4TAxRez4OceLeFh1FVj2jEN4IWsDRaE9vUpChRxAfH4a1KwAjnxR6yVm
lGYGmMmLEo6qLq9XmKT4SLgbKuyx08V1gXjvIUkGeZVmc249uGXdfAIJW8U+WYDwwNvnVO8mxLUv
/rzqdV+wD/jUrg7idLT55fdUjBMVyWry5nCQLaEXQ0FtujmnMCjoli6KrSQqdOuCTFNUpPotrrR7
nclB7fMGgng3IClnirXrVBPxsSJXz/HzaaaDYviB/GQ47zIf9RdNHm/J3JTPEY2ACWKlvvdAlwrq
FvHh+H4AX5M9xoYPk8fOhoyEYU6+jbMqD3Oc6yzgXK2vRhUXRVj4Ffxfks1H4jKNH4ptVbov/S5V
4UyD8RdRTiUNd7bTBH1lUJQGokUJWdo4bQQdF5V3k1mMr0NXD/TlWPH9khIzS2nUED8v61xfVS14
zG7uokgH2KZYWURuLNW5SQ7ZD5dRRVUMDRW0oTiJ6b8wp6fWtSYeQFDDAucQ0IIAvmhjZAScGqBO
D5HnjPHVOCXKCAsjipg8cynrMDf8pTwkldYSvNdoijMLzY/DcqvkvImb6ocpb2b5WZsJ5XtxgpmR
eM50cbOD1ffRtZFXhR3EvjPet8OSV2zoBn3Xl3RrBnnRWw8ke1r6IC36iRjmZjFdWCNzfxtH7htk
Qnq5ZTNQnBSxydhDgFproJxBlWGbGGZ7CUxFd4rJoSVoTHLWvNj2k1trNKlwlG4bRfgpV/CDnnlw
67VL3eqc1WNNv0L5W1Q4FnH25FiUMTC5V5M+a2Pczbs81/aXccStfxO7efHYSEFtb9l2RbIz1j77
qbLe9q+xaNhuMJqwVwcOckga9Fg1186US/u1yfL8uUWzmB3UkDmUCmEoLcKhrA066BpDISJDr39W
DGLLamcRVk8gD212JubIXa40OcjyunQ7Iz+P2VAvO5PvJgXgLXmkkddHdBhbiXPUreU9CdHPbDxG
dbD4KEA1M2eKA4GFZDzMXjQaUAYdfg/U140T5OlYPRqe1T6Y6bLe92IZgWpjtzVpxaL998KIBMKI
0pvHOqDSIN+QxNRAJT/o4ptLsRHuiWaRt7hdnM9W5Vt8NJ5Jt4KmFg+uEUBnCciLxt2QCMe/156E
HPP6tXnwfKum3Zaqtd1Uucuz0kv5kLoR3EBbWVaO1jxX7l7geLjgFYnLWhTC+VQuGqI6llNlHcZt
yxx6dD2ql8mNYtAKYp6Z3tbiLBmwqdBcRIPz5CRp8tJE2A+OU80CHTCZN81Lw8n5Kduke6Hb8jXv
o2zV+a5DDHALgtx9zx2OUIGmrkhh0C+S13Hy0icmP5ItpJlk5pXZyOTCwkpx59RjHDE92vbPOE8p
Q+tyo6CbvEy/CZHk2GeQZvEK2OgGooIUR1yD5CMY9cC8YeG3AplOWVjzZrAwGDeUv/tk1emgmd1s
gbGM2y9qmDPg+7QEIyb+EVRorSYZTJWP/J6pO35yx5kANlGYT20xqeehkhgqcwSSV5ZhRMXR0Qba
7wL5eLp3YGkw8fg5BS5AAAOl9A1dN/HQrNc+VDzVhy00T58ZNOYwHPBVJWbiHIgbUMaBjcaEXD4x
OQvLfB6CqlopWTJ1lj35peMdU5gaY096Bmicn8SXFkDNM2MDZptXWV81xmac8lXpcAdWkTwSyD4+
xGjRqdh1UxFo18jm/dJ39t1a6eV5JiIoi+GHfG8xWQIr/MWBJcbG3Wkaqu+NWTv3XdXMGhKP81hA
qlJ9RQBrVgWR3fGY4QL4ZRjn9FEgDjqmvULeWzfR8qN3ylIdSk3PyENWrV1Knl0+0aNY59dVMVqf
JpEn616O1sC7BtE6rFYTf6+shb3ZL0Tr/0vQ/48Uf5Sg348cgN75MH/9gf+rPlf+P4RQoB4mMlfX
3Fp7/qU+9/+h+CWOmS5ScuFtkq9/qc898x8AmwialS2Ft7kk/0d9bpvo0h2Tdk5Uh6bvk8/2N8Tn
J6V3HAIxYCI+xwUq8XWap4nekVUnYsl8gIyNeDyMlWCljxFCUcVhw4EE05o1dALXLebCWxIuVnUf
wSVkZ37W+ctthx2JlSixfJS2OL3ycjrLym5g4iW/q97hVBHwCn79nMSpB+OK9ZFtNPyds6/p4VV3
CBkgbg1S15NmI+q9zmbtN+q5Bz1e2qQMBbKObk838HjvoEmU1JwaAkV313/zxWAst43hZxeSc99K
+xmQRbjUqbKPfgx7uFlInFeTD6APZIZAkkkB0S58dFNc0QaMwJ6ydSotIQixGFZjxYKtUjfpD+g/
8nvkLFi7CK0gCV7IyaSh1twipA9IzXhUBbsqkJ+BUldMo3/GiN/L2v75bhychB4yLbDiUximNZgl
eWYINQhpy7pg0R0N1tPa+J/KTcT0AUZ3Eoy5Xc+R8AS2+esftILvcQEaHXuG3ADBnRkZtQZyimVP
nWxs669CEsO3RblADW2lBMW3FfL3cWp0T3XcthlZSHf+15zy/zQdvA9w4Seir9C1CHeDtfBddYrE
9DTX0QtNLx7TuVD+zgamxjG5GjJ0MkuvRzfTSb/3ChjBnWwJPd9XJca7D17ECdFg45RmlUUIj1jd
AVg8la0qVY2rUXAOwzw3FGpXp1Etb/KKjIUgZ80WBzsyqCOW7CLyT3OsrB/CLNqdORtbNjDb+fXN
goTwnxny2H6PxTxR2Rfk3tis383Bitx7e7B08qAjzE3fnGnuG4c9/KCdKvzzqHoP7m33woeOGJG2
I2TgGGPev2U0cMmSDk6TBGnq1V9W13LLvUqsIvtgPG3sy79hpu1CKG54ZjhrXBQwpxZvB8UJoyMq
eWhUJauwzc2F801desTTlzMpeNopi/GD2zv9aLgqnwwuGkqCwV1O091LTxMtqBJsuMSpxDgZyWWw
VB2xJvrdB4ESv92hY2Ksd/hcpIe685R/ii3hFzIvOANHqsCWicBaRmfDgvjnYmkHR35CsUZy5QfD
caOG3j1YJfgkUPFzeWWbzgntBQTiWWUfK9zj8bqdy/r8toxAEoPKj/pnk5QtehhVw5r1P8aq239e
4K92m9+eLJdVGLkFns5fitb3AwfZg15qDA9cVqw0RJvYla5GKgpHoOna/vbnq20g5PubhMkAbvJt
Lst6d3KT7pDLif5oiOTVyMcz0DKXLDPLOrIf9G97TEH7UlnrRcID/mAIoWr+7eIYxRwfFsXFLgFr
+v5WoyiHumktxk9PfWMFCubbYH49Sqr8rcAr1fuBivm5jzhLURQkOb3L7CIno8AunTechDBZ9oMy
k7DOO7XcunM2bZGgVq9CUY0FnZSzgQ42IH8JIXoAJFuvd5pwtPoY8YLLO5Qw3XBQGpUvWHoEsHrf
DAIhFLIRQ90h7ErXn1baNo4+E73KFxPPqyvWpzadjOlHjMUoftK2njwfCZaX5Vfkq0n7Oq0EOHTl
I4ai4SsGGgiJ1onpFBVbYFOoTcq7wwW4cbnu49ou97MHWLMccPzKdQxHs0rlS2ZgWpvOSc0pbQxN
mesXT5TXY2pP5hj54K5xN+s/6rB5fR09mRa7GI4EOwweBGVTHTkmhnfeFJi1Pw2xsJLrbvKq7KgW
YhPP+DtiunsSY66jKeTEK7OvRUU94KWMOa/uckUEBEG0QgHrXSduBqR3zsgF1N01BKYAnqzTRlPq
xDC2YjEEf86+aGU5W7eliUrYhoxXle7O2oYNPzQT58BFUgdit4kbjla02BINIgGf53FaGt4PH0R1
fJKdzpefuXIahK1zDQT71QClk2GaVG0bptbcJ8PeN7XR/2Bn4w47d1mT7Ifvkz5xYVgRe5KgKrNW
XlLc2iiIUxrw6h103ozz1R44d5Mr0I81mlOvKl5siXYJ/MSs9YUcVemfaRqRRQgGOUznSTUZxjXa
i5jVx6j8pH9IADAq1JH4cmkH9vz7uDPQyhGVimj7lcYtRJIZWPpUBCqfAanZFabyfqlgQj5N89LX
B2uUi8fAVVSxEBnL9ggVNlmNxDAgKgOvjPJDQwY+P5eZF26YNmWmnYvErbrHVJSmv68HXXkbGhMT
+/DVqwx6hIKGV0bFQOFhQjtqEIwKt34rE1Mdm4rYx2bna04rVK3GjrkvcCqn4Qhf4lzMfZkX5xp9
DUx44aL/8+ILj2hdt927mW9nj7g7y/GZIklgnbBF5ZKczxZVRYxaarPnQ07KAAXKvRDpipnb0Vb7
IslKEBf1FE9odEGVFDKjdS6cmnhBu0ILuB1zldrFtlHi5bfIhj635qkxQkgHBeg6G7mQtx7aGwYD
AOZqf5UdSUznvNek2dvgcWJXxl0uL2TusBcVWs/Zl1lmwjuQcdiO1/BqTXW5Lnj2r1Q56jQ0U8uY
2jDHEAPFF2FduVxq10yOnnbN+AqHBrkZbpHG+Xg1ZSXJI5sOvB4IHdUl8VtNKobI+1p0cdQ/RemQ
b20zXVbgiU9cPSBa4mzrJ09ItFJMBHbf6PGiRGeqzqlky6344M3k1cibbgFM6wJRDm59V3ve3Bs7
QC8miWDFB198XgDWhpeRmAzA79UwxXPpEvjzyRVlPWP8t4boitSJ4d6etW1/WwbHLT5aC3/bzbDN
wFKEXQpli4WC7P1MbcaWQalYFv3Edm1d4Gij8NhNrb+74rr83Y6FYNrF5OWcqmecce3XoSi7n4nI
kYsNfdkQR2BujiSO+5sSphirQ0/qyEdN7Kc7YHQeiJY4N0Kab9vzE5mIimBwasSTP1vewBSiRKzy
Y4eTYUYxnOjpnFCOgbyPbqCgnd89nEMTiOX1z4vxbxsdrm4iGmJVFOw6ftm6/mJOmh3VRp5FFlXQ
J9AN1rGZ464cw6rwrA5mzGEZCKzWQj375wu/3wUgk/QFvmPfZVRLmOjT1yutGEd/S2qjNaUqC6Jk
XoajJ0fzvuLLSY41AqpglZAdIXqa9O8lhnE0F7jVNnGOEpiL2DO/H12EnKjRdlL3AMUnzgpLthex
hN+JKtbPD8bY+z3Hr2tx3sefvh3vHbbP769VyGG1Mk4vBzhb/zJmASZ428lviUyY939+qu9f53Yp
k62psylG2KGzzXp/qQhoPTe8yD20C/WEdZX3531Zw7K7LTmNszt98BZ/vx72H5QE8DJgGZDO76+X
CW56nBb/APmYnFUJTeAgWjUuNjY162o5H1zvdNR4giBPPAOCoCuOj78i7P8yXFGaTNOgsTA1ZB+F
TOHzgVSTNYRZ6y+9EV61LiNvZyjroz6YkzP09mix/7I79iWbDaIFTk5XY80+vJArgMaY9MkFvWIb
wTwX0Sfw1PZFqGk5LyQvJ2y6zgnjrNTlgcrCPqdjoTL/Vtzgv36abd5g5rIkn9P7B1+MYtKL0xoH
jYE92SFGIMa+NpBEUTTU/K2gyV8XY5VVjg9oxUT5SwL0l6e+yFTiyYrjY59hX8+63A8Tu+rwO4xR
iL9XKLJWDOuDW3x/GPp1VQ8TjcUUiUREndb3xdjWepANY4sZHu5qJGznSi0jzJeQD4VBVAyd3xCd
f/6Cfp2S/3084bKYIVwhTQXP5ktCIN4/Wa9y2YtIPz3W7ppDTWWTZmMvFyhUaQLJ+iImKjw013qE
GiTYvw77hVyAwBddFg8f/Di/zR1AI7YknwGgYsOIT+aOeKTlqqFHAJ6e3AXYjqIrnie8rgE98Onw
dx85KxJHQORc5FWACJ2sSRmhyVCTfXvEwj912GdLTBOeCRW95OUOs1v/fVSp91Ff22+zCPfFAZTl
h28LUPTksjZJ53NCx8IRQkc8ZJbU96JCMRuOI9Qy2I366IrvF19esit8ybon+KAtE8nZ+5dM9pKB
dk4Px1ibe4kr7qYyMmQWcoCGGaNXaWfVfTnE+IjZ0939eYj9Nomx5Td9PicgOVah0zPo3KCtx9mK
rqrm0JkXJnBRWvePBcKbQFe9edAIbnGd5PMH7/dESLjdNwZk9lNAbsBdv1X3RDHMLvbr6TiN+NRS
b1gDfy79b906zedLis9s1cOmdm7gG6ZRn6lcqWMOVbZzU+STcpwINotk038wsf82zhlGFquICZ4O
FOedvJAa/kdlQ7ccDZQFIbxscyRJ+m0qp4+WyN+ePleyce3aSBWRu/zSiP1lMiO3rxzrfl2ORdpt
MlQpLtakH87zzDE+k3/UX84oCWjlojn0g9X5P92kksyf9nZxiP73o66246qzV385sr6wZjkTiYNW
Eb/5PNvvfx5jJznevGkibChUQUEtfQE6eTJx2OTSppmJvo+Ug35PctUcCLj7I7Fz+XlbqD6sJUZk
6bXx9ewv5nHoMxV6ohMPzbqow1q0LzYt7mEs0Pn65DVclXme/CBh6aNZ5/0bYffAYg6xQm4APy9w
4smMO5Rly4W8bEfKAmbjwphttMio5pgA4ii/cRu3vy8nBPcOee1afPBWTi/P1ErSz2Y1ZzkVzunC
nmtvngrXWQ+6dqfzymiqO6ed3nIzmY4gCEXYJ9q/oE30I1nv+wWONWa78JYnwvaXzcxpUopT9nNO
KJs44LKsvhdGrstd4nZixjtO/n3Q2mp6TqGLnv48Nt5Pt9t1tw2i60E9CJf/OXnepqT80UXpchhT
Tx4B3dF61LMkNYwENL/Xxfn/4no+O0HTYrPIV/5+2DeLNQP2AKU7kdt/Qoytr4wMFqdbs6+JOYsP
ptf/dHuMJ6K60Cazhp1sjQyr6YrRa8UBXaJ/Uzkdu9ABWXcwciIHdlPRR/Ec//GKwLWmzazObZ48
0HogX8/kmHbQtiCh02/lcQE2JMQO20JJnOgHlUXv55F/vkCUvKaH9Jpp/JTOKWyS4Wa0HwdUiqT/
JMt0r/mV3aQW739xKYscBi6GUwcI/v2724S0o42K/LBGVbLvSeTBrFzP3h57cGT8rUXgn/fF7Ohi
/PCwFZ0iw4Op48X2iFTNUNRd9ph0LlXbEQkKWnf/5zH5+yNkAdw+Pfa1LISnvE9JvuGqM0cc5OS7
e4TkuHWdqH3K+9b9W7vn7a6wsJA0xsGFOCv+8/4RDj7NvRnRdWRR9s3esUeMeXHmhQnW8INwknrP
/JIf/v79gZ9sb45XxDHs/UVHlWhBzZ44eHXq+mQc2vXjbGurOGdfVPb7P1/t9ymU6EnTYkKBMCH7
6WRhQ3acTwmC5kPqGmN7g6oBRSUBwgTGBnPXW+2uSGSEld0eELBiJ5ytjyLSf59MwYs2npv7tYFy
TjYQTi6NZZ1GE7Ot0UPPlTOWzKI5tPzesMlchd8jK/7+q92O9Ew2lrNRmSdnQnctSuloLtoitt1v
WM95DO1AX5GLYslanB2a2O5vf5KY+PjwOXDzN7KTe/9qebgjwXezdfhvzs6rN1Ik3PufCAko4i0N
tN3tNNmzN2giOWc+/fnhV3rPNG0Z+dzMrrSrqa6iwhP+AVGE50HORl+ZC+2go5214zjz2pqugRLb
l34JGcHlSFKLcqOQSuHLgmBcBXZyS95EjIjJy3GQUHMSUqW7b++lV07milyHo2DRzWSSl4PG4AcS
fWlBU8Vz5HZGmVMqXtKbNqvf5w3wcjKp7tBQAARPFcje7JlYUM2VjFnx4zxX0cmVwCOa8XgXwKn9
CCZ1z7L0lamxQwX1A5NWM2Hg5dQwqR2kMWE8tQyFC6N/etKi/HdaT93N24u4/k3/m8T+v5mRyNID
JqKy9e21Te9oxGN7XvzKjrtnuS9yGMZZkey87NfDoPdNjZZOGnJvlAYuJ2QvbT41EAP9Vo4Qc+WV
t1AlLlXx7e3pXG9EU6buQD7O6ZaVbcwejSlS5qai+larFxTN9fSbVNfFXRxPkV912pd6KtLZeXvQ
60uNqh0wHqjra4Fwa6Jq2RLaPpgX+CijsRG5/fyFWtpvGfegwxAMjUf1dPCTFXz79sjX8cSKD9J1
VJlWAaTttbJYUpeV3aKAgR4lv6jFX4uuxJ00qN8XbNPd949G8ZuuqKGvpdDNrixIVhTEAhR/grJA
mmf2odfBsjyILDNPADzN9p0jriVKzaC1LlNooBkrLrdNINVBmYdLR0/Ojg6DrfzpVfM0GXjx0fse
d1Zze+oYzaBsyJmjhgdZdlMTLZR8WO1eOq+XBvm2JhA9QgqGTZlnuEftbJrtp3sZjPAaqRbFpgi7
uVJ08uMy6his6tXoqALyd9O8r0/LgFWuXJV75inry/rvQX8Zj8fA1NHhRJlwMx6CkPSUAa3Ss+j0
2yKsMDiws0B35x4vJ8Zr7wP83W7V1tCf+bc9k+TXFlchMGT/mGQTW5uVNiVeGwFkejigQWXFSd2f
aSo7SCDtiYFdDQXug6+3Ak5e7oDNd5ww8gJ0ISpvbI35+5Ag2v5U1X2bnIy4Sp/ePhSvDWbrUHFp
U1irJOzlFhXA5IQCr8KLqiLBVxhHL7ukLQtNqdo5Da8MRY1zrX/owPX4x+VQE068Wg0cH2WtCFOt
DO9O2ZEC2P9OCQHtv3dPjOiAw0eCtI62CdXSHsWRYuDshfTxfVIz6ytWP4mL5o/26e2htrc2lRyK
CyB25LXkYWwnlpiYbNSB2Xl50HUnozVuyWfQhjAscrFZJIeqQhLn7TFffMouDgQlJAofPIGEIrwa
m9WMLWTXcE1uPbOykWbS2SZOZDTdzTLSWQ5SRTnDRAh8YHdycKA+OHu9bkt+q6PhTitB/oSeVuMP
3VR8ygqN/gkWzMvOLfHKyiC5Te2e7JtX2tp8hMlOu0IxgRNA5iv8AipHdqi1cvZCqoU3sC1jv6kQ
5H/vsPx1fAaKHJS9aGFsIkeceEIBWAXOyaDDlqWh7miNLhAmjpdbuWuoeyjdTohwtbvXMVekI9+F
ktc2nMMhHLP2FIqpNmfp3xh9Ar+1beO2rOT2vVt7HYpWARR2xrK36aNI+jLSZyg1o6ZLTpZnWPAO
qKsVs5nuRMbrm3ixyxiK8gJHVtZl+Nhr7PBPETFelnpBmmP0Wk3SHhITpSoZEYz3HqB1FOhdPJMU
8sC8XY4SiXmVDzFHzxT1cJrUtPb7NrWhJUb1IUrl4B4x373M8WpvroOuXRfNIOQid70cVOhdL+oq
nDy1VoWLYhhKAgCHPqyygvDzR8PP+r547x243uorsg9tU5OUapNIxUE6KUrST16PO62rdWV24laC
c6dCBH37hnhlfquoNB3nNQxRtqV/tZqRdrYoK48oKf22hIywTiKK4DBVcfe51OTpGJAi/3x71FeO
wQsk0yAOITZ4EY34Z8OokRw1olFGL9aHv6IvlTsU79DLEtq8U/56fSQQmrLJRX+FaNDyghK7Ljhw
sRzeLIbE1WK3tpvTm9y5T7YRsuCroTP5/4fa3CdmEEmBVsyjZ1lpdZeYsASdoQrag5Hi2YEsT/Qk
oZd7kJpy3Elwru/5dWwdMQADMDHtsc3YDXo1JpomowdTbHRkIuVbO0Q8DvbvBMA5x3MCwlerfyyR
JoacZc32E0oT06PcNu2ZKg2O8HZQuWmZt8APKmAXpNXynpLJKxcFnWqeP4s/6cdvgpaARNbWqHh6
Stf9VZAj+DyoprVzT6xz3dxGlJHJxMj2BFfguuX/2VyLkaWUkPjk7WCmJ+zBDR+1JnFnDZHwlGlW
dsoeV0Ena0872KDqQc6AEvnleMC7Km5XOJBtral+2wGjEL0W+1wmimuhqeJzf4QHyKiJk1XTnqLu
aydYcP2St4Pe0bcs915b0j6IAdXVxpTdK7UyyEfEPaZ7s2wwerDKrH/s9E7X7t8+w68uMzb14HXW
1t32ZlwgAE+DzJbLAAW5ZNfWGQq1ivpc1rhDau01Jl7Z47gRrFAD3muwqubm/h9a0JW4BQxehbsS
JkyIY/2h6qp/hpkBwWnIGs2fwQMj3ToOboWxWu1Kslb/KWclbR05qjpoHkHWeYOMwS+uIQa6WtZk
/Xh7Ya6vHDYDuSNlMNo4lFQ3+6Eccuriw+CpA7lqhXmX4umNUipYv1oi2AnNrz/DGlCsQspUHOjS
bx4oDpswKvB2HiS8wQErtXyHK8ItE8AhHQJJefeFuh4pusTUb5GNkDfjKRX0vQEFGW/1XEMokPCq
+t4iSgvMhS9Uvn84c836SQkIEAGJXS5mh5Ra3ctJ76Ellh4XYt1vcgjkO1DDJDm8/eGubyeLYopF
uKxp8IS2KBLAfDP+PdDOo6hv/0CFFKCWzfHb26NsIBWcUfIMbUXuyEAZqOxv7wttbDDfXmaYj7bu
tmYXPSsN9irkOqr6txbIttwrolQCZ1ZD+U+IGwWCuyUN+bd/yNU+JbLBtGxdXErxYB0ulxZDBnBB
xAW+ErQ4gwOtu4ERigYvCaf39lBXm1QD0wBSCX4PXC6wDZdDAQoWpc4d5CfYydxOVtF/RKPUvBFK
k7jJIsc7u+bqSiZ+QsaLP1hkaD6bAIp0KuuKOVF9bOjKRzUOjY8yEs1/Qw0+CuIIKEuiOaUO8yns
kc64aWNpL6lZV+/iFVpHt2gR0ZKydfKvyylryJWILB1UH+W++ntBOxN6f9c/y21Xzod0SkK37WUD
uoZa7+yw6w9L8Y/t+8K5o9q5yafMaOy1wJhVn+bKym7S7dZDVqy/DfNZs3c+7WuDMcc1TaUthpLO
5Tz1SoYSrTDPspqlczojuuDWWWvqz2UYyNbOo3P12LGqOvVV9MCYIoyUy9EqYWa6tlSqP0wSbkMg
nz/y/f7mcxijloL5djYqvfv25n1lMzESqk5rD5Xdu5nhJGz8x8ZO+BSeYldT5+m81FaFYJOoPokK
WzU5TLP7AQqbk8lq+eft4a8XmPlSn1iRocDbNOVyyhE98TBBdMdHBWa8QaRvOkqAs9GuQND57aGu
j+mKw+HIkJiuGvOb1S20XkCXUIVvE6FjQVUlP4zGlO7SqQ7uVwvqnfFemRr3OiErJbMXCaLN1OoZ
8j6Yad8oaUjXjVF4qFxLTk7zYecjvjYUxSQU9LgXQNRszgSqFp1d1K3m11AyTykFyFtyg/ZmmKPZ
f+cqrjkwyAni8BVIbK0/5Z/4sysacg7IfH48AtBEnQ9DMKOwiifsvz4E6PG+d2qMZ0B2AwIKzIXn
azOeqcaduXSKT2kh+CIDHnMByBetqzWNCHY+2dW1xmBsQou0lPeBavzlYJKZa2WbJIo/q8WM+jr2
tkZOR7NQJ5S7EJL/Qu5Ay7pclp3X+eroc4nygKyqPMCU6RBfjpz3UgPwn2kCg6zuqsGWz0Zp6kcu
BMMz0Ch2Ox3y6Nvf8vqx1le0PTEU8SZqWVv5wk6q8OZEqNdX0iZ8UlScC7RYIAph6DGOQZLslTk6
dwOKDX4vlzoia9beU3K1d/kN5Ap0rvkF1Co3MZBcjKGELRUfOI90r5aHATTAsqrRB3s9ufWEX7xa
DIVpLumEzhpbYnPZVL2kBg3UDl9FXOceSfbwjOZkvLOqr3xKYjnOxlqdXJXXLj+lNNn4T7VcaXUZ
aX4UB/hYgrb0MUjRzqGRa2eg23st8ddW8aXFAowW0bOtMp/Ro6iOEy+NHb70oc+K7ASSA3kEdJF3
TuTVPcoqwnbH5IdeMb3bdZX/uQGsIJftloo5kVUiu7UkpINiJi3ul3V8h5jMXpP4tfUEAENcBmgU
S+PNBhFIQFLdkRW/KVMVrfaSunmhBB4AUvsggnJyeiPds+p+dT3py5EOcDbgZ15OMldnI8EqkXfJ
Qm+z7lCXj/BJ82R4Xu+/UcnmMSrkwQepuu28A+2d1KHBnEvP0Nx3qowwwwHHYn+HlKi5oW42OxXN
V1aUERkOzzqeDHvz5ucGWiN1QJwx4kvuhpgiAgJWEeHVo+ZOnaP/ZsKhm7fvmlcWlLSAUjStQB6q
bfMqMuvF6PnK3ONZeDAGLfFHE/lfI8nb49tDvXKLMy8qX5RiCC22IL9KnjQ1tQPZR0MNV1hRlVjV
hqUrqoyUrsoXv7WWykO7aK+988oFA/FjfUFAAhGer4vwz9HQGgujJjyAfSSbWzc0l/outJF6e3t+
rxxAjYyYXAv11RUfcjmK3VudIVLwTEkVAvqpsRtMEAx9VJHvclSp26u/vfbpxAoiJu+nMP2iPvHP
rFLgy2E/c7eE654xZvAFgRasLnrz77dn9upItJFATPAmEctcziyfStUYkX7wK0XDAAJVnt74MLVz
tLh2KqSdcPt6HcnZeHl4e3h45C1WcVkaVaQ2d3RFgucjQ5qiax7DfEBT9iRn9M3eO7tVk4HinbEy
vqm6X86uo+mN5kGhoR0k6zc4mSk+njEo66DD+fHtoa5POPrQJEkghtaGzLZiWtH0qzEUoTYYBgG6
vjw9afhzMrQld/UZvVKPkip4QswoUuX27bE37Jm1TMf7ChwTeD9FOxoal/Mkw4bTGfcaGFAN48RK
C6LmlzGaWYbhX2w29RFhhCT09Q5+6YPRqGmKJXKv5sPnyoLQjEu6qe8VEl/52KSM9OBWqAUqpJsQ
WVfMSkGcUcdfEqw/L4ilnopItXyosthwkofsRHTXt9DLBUsPjpgOXM7mLsjiZaSoVdi0ccrU7+ch
fg4QtLulciV7SS2197kIcEALhnLner+eKvAm4lhacLCYyM8v1x+UFzc8SE5foj77qVYhpx8SC5E0
RzGHxcO83c52rtyXoOYytOJjC7r1pCHrodo8KZHZibzoJzCWUSWjIRfq3WGoAeYleV/9WAYxITMP
bzTWC+NOngAC10NVHstlGj9rZj2hTreoO4fgtXVYuZ5rykfqvtUdGWBki9goCcS0MjrrKoZWKS4H
56gsl4dKt3bKMteXF4n7mmAaCl+cfuHlsvMxrUqBv+qLNCpaJ0ewsoRpaZT+oOCo4+6cMpW/7nLF
AdNwKeNgS+5+ZUe2KDJ5fciDiq5R42oWUohG26sfp24pXJTvO1dfUljdiB//lCL5GVEJ85BPNPv0
0ih3vv/1w8cvIGvh6qbDTWx4Ofc8BaTYK41KMyDvjhmCfukBglRU7hyq60/KOGwxngZa6cQkl+PI
rToMWUTxJy7m6HMum/HZyJT8nIO2c/TM+vn2Ir8yLbrnFLkJ6MGzr6pP/77nbWoUYaQBv0wn1hip
Ax1B+VLeKXK/snGYDc/CmlGvBOHLUdAnD6uFgp1fZon2GVVH9CztdBzxS6t71Xl7SusKbbYN1R7y
IKC7QHm2IJ65xu5HVnAA0Noo+hFh/Ys9jxIut/HQS61X6d0kHeMGgYedT/fKLOnCch1S6VmjwM3x
6BSzoyuprhnR0p/1SENHUGr7+tDOkvzl7Um+sk1eOr7kOkyRM3K5oshRT9GkDbxAc5SfIm4uNxEI
BxALR16E89cOTPfV8YijQT4gCkIT/3K81jIQC6YI7WN7F9xkiZWdTMrbtxa+QK46j5r3f5gfaTtR
4EqutjfjEdE2RtPNmi/yxPBsFZhpmQbmIV3zMCT4u50XRbm6bIgiONwEL3A7kMnZbFGRzhGK5xYF
pmYxGx+FevOTFE81eAHMJTzZak3FARqhhY5UtX2E13FrH5eZPqVc4CkF+nbvyrnaT/wkIOBcuOwq
igebWHEBKtnoQJL9guyPJq86e8UEgiAz5z3X7KvPy1DrrFdQKviwbQ0qSpoFcypZ82kLVg9h1U/H
aJkir0sA+Q8wwXe209W1w3hUnNdyJfreUPgutxMCrAFKakLD6K9ZzeNymrDOMqPIu3MZXA0EKInb
gOWjwUYItMlyJwujBBQly6OAjvGJT6mfANdHO0zE61GIB2ijrsceI8JtnI1UhwomudWPCjKUuRen
iYqRDJ7cEwL9bx+Mq02B1j1dmPVQgArizb9cuQWrHuSMOwu15TD9RVPEuAmKGU0n5O/fDf9kLPp/
9PpXuI69lVPITKXRS1EjNplq9DzkpnPR9BF3gejOmDQHD29P7XoVSSyJKmis03ehCHs5tSHt09Ro
KuuoGUjwC7Es56DWpJu3R3lpA/77PtAfXOH4L2QxUGvbjzUYJmjSsivdURoRMKeHlRXNLQTd3nDt
pFLDwXmRXr/ntLCkKnyE4EirLRInMPWYM2OloOJj3mKV6oyYMnSHLKWx74TkcY2PnbnyX93r+R/U
m5tPY7VYj4hHiScUX7WMkDGbv4DC7M8B7iCfxqlHpjTsC0s5wFdX0cZOQv1XMnVVf4CtKt9Pljz9
iJBlzd2amu25SyiwuSbuYei0N6q9nCgscSulWtWpDlqvAb5EZiN/CEcVtoGtwjx8wFqqG+6CyhST
V2ap8dsWLfRYNdKiz0GTjT9ydYnorptULO7CFndD5D2XursJ9C58KNth7HyMOKTBN3QsjlywT3kJ
0y/MMalM5cT0jFENlSerqdrfY1/mSLFTmPECFFjQe9JRnv4tQoiA2IJyGsG0CWTID3Ojp7l2QPA3
zdwMy928OvXFCBk+MSa9TW8UPUFLy+mssAkKV7XTPn8s2iyMvLAJ9eCPwB4g8QgEEGOM5Vjkt12F
n9cBK7ZaaQ8x8ss1i6f1ZPSEh3HtI4Rs57YjW/RKJd9ukZC+LYtumv5gSa3XVMOEPXgK3kzztyEw
RYp3sGU39rGVBrhOO3uRHX2xFak5cMaAROj0lCk5Xu54Wg2LUkVD6MVhUh6TSuvcHKBBhhO8tsrn
W2jxlksMjbMovaazgp3xt9c+eGACMg4ElwlV+W0SPSxtOcOWTbzAmMpTZ7Y/ggGBGMOSat9Uy+7z
znS34wHD487ikVm523TFNvPVVew4sANITqHIK+TbbdT5fRwQVEQ2C5hQ7hLl8XirqeiK35ptja8N
ClPqecJG1T6ak67qR1NL4sUfgloO0NpsZAtLOA2tn7CNrfS/EjdIpN41bZLvy15Og08ABqD7CAQz
64d5CuUTrUBRO6g/8afEKfiQg70dvnWhqZSeWo9qh9kAstmOLtLJdJrW6JCxykcleMyHsmxd5CaL
1BnNkMiErkLRfMeFqzERGJAiWoiQxz5XKsTzxxQs9J0iVXXp8AiaP+UhHjSvqZOkeLBRJxDHsZMj
5UZN1PSvgk0JVsFyTcrjcF8k9tNoqtXHFsfo73yp3DgoKM3dJwri9PdYXy3eOCJM/mlEdEo+81un
+Geq0075GiZSuNx1y9yKYyDwRUIYAJdc61Ck0GVhwQNenpS2HZ/iCSHT4yzZZQYrehL3dqnM8W+x
2MWRHDvo3ZSmiI3/HE0qyUkQ3KKMYOiQ/xxDSZpmxhCxydVnnFzrqboZ4yiqbixEWGM0L5NQAdyD
DheWhlii6yeVXBHLrsauwycxJ/L0CWk85XdHmKWcybmVEMUerAc4nmqWe4GNtt1BazAceH57J5JK
bY4ejQvaQis6E2FZCu+beK+N4pEijFWekDZRamwLOB2mD/mVAx9JZYn2hc6xb3x0IozP2J5Nf+2Q
a+GpKgIe9bQEWOq0jQoQCQ3ksL9ZzCL+KVtF9BCWPOFePuDEfhCKWmlezIEIhdOoMixTZPRm1cnj
SC0e2eO4LhW5jGhphbNlx/eSy/JpkMKx+gAsV8p93cqD0pPRiI4PBeLdWIaGI/pgd0NjKlhRzlix
9gc5Wh3ASliR6b2UJ3HsFXWOLYuDUl9kfdPmVlu+G9Ji6c8qXos/sU0V6McheNPeWnGIgUKP/g1y
atwHavZgz4j7/cHsyq64iIw2mR9wdCgVTO7T3suLRU18O8psVKbo9wv8AYCRtf/RajMPc1YFCJVF
mHKdEhzpqpz7TJ/Bw+D8F7vxMpSLg8B3GPgJpbEHTS3tFr2/ogi+GwbWnE6hyXN9G2NbPPtJyOm+
D7KwAiPFZuwOAf6Yp6BtpJ6XM9fb+QOyXXbvqPK0mL4eQzjAQkRTPzTjWNwAL8bxDuhVL9/OBXJC
WBfq9gdJzyNrtTqaxpZHUm1m6RA1Zpd8SVVTfcbsM8AAZGw4fUiiSHXUuHnW5bIri1ia3SCrsJwx
S0uXDjQaotI4tJgYoJkHJsdaJYPmfAFjMFTD6BhRGcuP6JIH5i9zEdJyk+Avnntd1PSj7ABaSLIP
hCz616nGXfRzhHWfKxVKYp30xAp/NRmePRjNDMotyy/Pbo1M43PH+QlvBFA1OpkAdWvJDfRFPQo5
SUxnNEqY4uhfieegFbGOImwfuzydokaYG/m5H0UMV+mxRSlk/lHZreAzKeqUPUxphPkuXIfpc9hb
ZnJQ5W50QZ/SJ+2GrLgJSySt3HmsQvZxgAU5bGPUvFQnQwU2+1JIc/CfJiG0/hhj9MsHT0Y58o22
ym9WgXT1s7kkc3zXonxEHacayvhzINo8UY9jBmHr1m7Y/b3TxJ3An496TJp7izYW82cEG/U/Gv9R
wgFkASDpCCQ9MbXGTLNrj0XIM3cT4t2MR9usNdiCJkm1JD/MhXbKtzEINImw3ECq4BzhtImXyhJZ
pl8oqbhrJLMFn1EBlbyP7NoU5wW7RcXNugQH2TJHO9OJFmuyPbXs1ew3/azBPvN36YSpgegrTzZr
89gbc4hCYIhhjPCGECvrQwkLyHZE2rbVf4OCBpvXtob6Sw6ozv8aqipu3ShfuvCD1Ivmq6bU0BkK
YxLzETV+rTzYVRSf+35K5/sG4s1EQYjXxcs6RbqlxiAR9g0D0bPT17aN18uMcKcvr6j36WBgOfoM
BxFF+GTM+y91gSj1X6IvgQcJxLXqhDDdqOA7ISu/UYdP9ljwLxScf2McagVgTKnXmuSVyhVWfDTm
rrKwsjjRsk1kGqlVWbrWQFxyNiuRWA8gAdGJHMLYOkkq+RPWabNqLgecNtJAdUTf2OYHTKAXfEXa
LBs+J4lhJeCydESbprGP1QOPX/Zg8G/VQ5NRbt7JudRtZrLywdd+MAhh8lY63pdxmkYmhGFFsJws
Bd9UD1+jPrtF3c1uXNS9U8LVEun1rCitL1qh17lX52ZlPlnaLIjAJzoUmHmEsbymFAq+7iWwmuAj
yQ2WsQBMVIHQV5ELD5mQUvnWpl1y0spK0T8VWqp9s/RO6RwlRpby1qj6fA+U9SKEdPmJVNjelJBX
lP3aA7ucnt2BMAxCMZxGGxk/P8POEZsVMtiqa4rHZJZTLLu1Polxr5gCzDnk9nszF6VwZ7ROT5I1
f9fov/wBPJVhE5XPwxetH35bwajuMQSvnm1qFCDI1JXgvJKONjmiRvuxMdt5PLGvZjxmpqpNSidM
KjqzzpTGSXuw4kR+MOVxKn3Adfp79T9QFUbre23z0pgkE19j3H96hVof0RkMDPnU0Xv7QqOp82og
w4hwJlz4E94974V1gUxfISwgOgTh81VBM9F6dZBqvNYktnl2xCt9XhwMIY1+chK9VZRD1zeS9Gkv
RNpGSAxLuY9SGKL4Gu2uy4mGM7AZ7Hr0U0rGVXywmgUh/QO1vuaXUCOcBvVmWDBMx/dY8qS+yadj
FeUEBNok6cuTPaF06FjpuPzV53nRD21ZDB2+lDrqr8dFCtqf49gO6eh04yibCCwo1p1mm7Xq5kPf
D+lO82JbFoYGpNMcA3W4lqDJ/y+n02d4zOCqap3C1hpvKwKiR+ri9l1TT+afHpOZA/9DsVdCuR6V
oig1WgGpdW3Ub24OW/R40faUY6vMTPRjgxnBeFOO5mA9hdmMLUdqi866sxQ0i/di3HVGF8ea8hDC
iSBLCHOhEG52akE/mapQlZ/bVLbvrNFCMreDyxJ+iGmePsE5H/GarIXWOgoy7uojRiqt7mshlvb4
RiHpesMNHD/MSTI0hTPXjZ4dp1zNnqdQhTMgkgqgOvlN8bdljgIZw6Cyd2hwa1/lchKgbyk/QX4k
jVe2Im5h20a9KhfSyTSwFrLj8Meod/MfDoL+xFsYerMS9Y/oa+p/Zn0Jdgp7L+yLzfCrsNiaLXAY
UDm43DXqEFcF0tDpeVhErbiRHY53WVdjUTMSeuQuLlnINk8i0upPJuXLmpdfb5/QBNenQ4AJtPld
hHoZeqpJgBscBtzs8p9W3sf3sxlYpZ8upJyHcirNdsLFpxglL+OVaGZH6y21exrtCOt3NdYmZ9JQ
74f8UKHe72DKrP3WdAm7TmBeaK+EnWJ0HmrgUXimg2Sr535WR8uZ27SSvlcdqXJyq4nRsA4Uq2wZ
Dzwc7Cp4FUErH9++O65gdxQMV50GQSOExjD/uFy2YlxAM+hych6NcFpwn5s7DNSW8YGKdnmkDpCc
bXrVjqyEv6vJUk5wULofb/+I7c5ZgWkk8SiiwkAATbT5DXZZxWFg9MO5aOjM3GYBF6nDGVfw4BgG
qppCJIbsakozCl/SSzk+a1gEZf67fwbtYuhdYKwgqW530LQso2JlET5B5tzgT2lgGN+jvD4ddDXK
FSey4s7Tw1S6H6bV923Iyp1N/FJW+XcTsxKALmXKLrRuwCBuVqKxI4pxcVSfcW0IrePK6Me9brCQ
v1y6HteKOJiG+o4Uq/mp1Z2lIlmvlQ9pN/XN4qDyjHBCFiJlUA2d1Pp9Ew+N2yi1sZrFyZgW31iD
3GM7OmTtXbnIxfQj4Bvbp2EsrXOhBYjlSGZWnVo7xHiZpKuuDB+1YukYIJr/PmE65gnyEcwQE+V5
p2+ySe0x9BJLiCr3WbKMX5NsSYObROm3qO4q7fD2x71qG61jUT+g+873BXC2GStJMHvHlaU8D6P0
a4KnhGlYlmMaM9RzfKx6qqJO3AizxPqyy79g6B65S5z336nIDbdg1HbP3rbGxkUv43vA1n9hxRub
F2emoDk2c9KcJZWg7NB1OJQhxlx3B1mnhHlQ23jZo06+4Eovdxh9AhYBvt56eWxjBa4TQ57qrj+j
wWaRFelZJW6GUm2HG1wUEYLUyjof4nMrS6H0CQferHqssWdw0znrsuclokD1bFPoeIwjG6Hqws6a
M5mdalIabZT+Nzrn4+SbxpIFx4S6fecsRmjGbpGmifF9wKCDN0vg3K0/wMhIxw9oTPDoktd2zxLO
hFLi18jilIdh4KqmcKNN1gMqLXXo7eyIbYTK+gN+Ag2ziowRx292RDVirVuEQ3lGIrDDKVnHhTLF
uDXDoL61LcSrUiV0G72tF1x8uuoXZITJ8pUkGWe829ikJ6S2ZTeG9Ruj9WREX7MqLOebaVGkxK1m
VdwOetDvQqXXjbH5hnAkSHTstePDlXl5Z3cFDfloLJuzabKDH9uSl/0+jqgOKwp6sWd8UfQHeWn0
4CipmR49SoOWtodeGCm6xXjMmN92lnIdcfOL6HyuypYc41Uh+fIXqY08WynoBK5OUZ0nYwDS2E/i
SVHKx762oieMyYInsgz1ttHx9HNkpLiqFVk6fQsbMIw7eeArRws2PsQK4J0rom7zaacoD0ac6sS5
pZBMvWcxRsfEgP6o1fTfF5m28M6IVw8pWLMVxmqAclvBwVtAd9kPmRJIcncWeAI3h7Eyi+kgujyW
XT5mXhVOo41q+1FJ+J88PN4MKkfUjMDApJnQd77I9QIwfX6EwUchKdj+mtHUglCujOast6YR3+IT
2hSuHGqD8dPEh7dyW0wxpNu3t8HL5XG5DaBmr6ol9EkQZ7riuOMAW4+i6s4FpW5xj19AgLT/kAB9
pWkQB09VqkmtA1Aqzw9Bthi/Kj7TeAc6J3qwpYWCNi4t9Ve00CMs8TDg9HuUNOSTPNmZdOQkt6VT
RngfniuRDf8lKjYEXjxLkh/MqSh22pxX6EG+qbrSrWCL8m2vhMjSJEOkUrI63owsbT93dq08JplR
t86E1VHipDglxieI38NjU7R98UF0o9oDbVOT6CuxZLETH1wFSiQHXNursBASP3gRXR4zDcdV7OWn
9C5llZuUaAAr3QOqwq2gE9JR13Gq0Cy/qjFGJC7mOtgDJtKSix0MxktUePGh9Rd2GNn12pACqnL5
Q1q9sRdUqJK7JNCmGtn+cmzH51IvVftQQAaneTmbTafdxC35qlO09HLdpVC6u1kL++48Wk2nRy54
qShQDmDiLDlzpN5WGuVQily2/qAwOVGpD4PyzqwwjiB/DpEJNTDSbH6/vW2vjy5YTFiTNPhW8yMo
mpezwUijlkWZiTupNKXyY9r246OM6XF0tvMK/9BDFZjKgw2/LwMbih4x1fglz5Fo0SdxfPvHvJDc
LpaWH7NyUBRw6dDDtuqs8mDTY+5b7UyTSkMbppjxK6VpEBMk0+BE3f1zgoROpLgJzQPdEW2aDfEh
C8ambZ0a8x8En5QkAKXRGeEzwR/PWot5NYaV2PAKd9C79Jz3+CB/VOnoHbDjMCRcJpUsl85dUNTf
VasvP0odjVlEpOyuuZOCGKdKJ1DnHBeiBvfiKe7y1on6acK2yS7EY4enj3TM+mQO76hONicroink
0SoOu4MYMLLyIB3HxnPe9nPho4E13dP2Lspjlw516IMerKYvKmXYr91Aw93taOz9ksxFNvG81SLl
kLSl9cuK0Zk45Xkz/M6DmScE9DZsOVSiRH4skdqdjoYpVees1Onmd7mqHVtc1eobui2Z6poBhgir
9xscwrvKMFtCHIzB0WzN9Nk+S6uU/XGsTeU2rfDhZoLaMO/EHerVKebJFpACkHniRNLXutxuuTzr
IF2k6E5tqi65HfHlrBQSLJBUDjJPyW2kjkF86kn9E8mhWBGpldM05oTovtkRmmG5fgcEqFO90urK
pKULUwR/hiVth3ukE835iyxlVvOTZLfv/AVPwuoWhEL6CdsjpTjynWWiMt3AiNvFOB0fl0lKaELi
FBPguB61uLs7Ad5qFtZTqp2Annh7k19FXoCKMA944UVQUt++Ez3aEHXY2fbZHPPxTwXY5GjgyPS8
KFrwJEsATpxBjNgGTlFh79yhL1DbywMGCp0iMXc65XRczy6X3zZnrKBywzqPeYCTu9PhNNQe0Dgo
fppRmYRfSNAykxK7rfwIzU6Pv7TExcZP3Rox54spbA4HQ1KVH9Qzuu5/KDuv3biRLAw/EQEWM29J
dlQrWsHSDWF7PMyhmIrk0+/Xvhq1DAl7M7vALJZqssI5509dgKPScmuqxJ3EUeTFkj/R6OADHJQe
VuakoNut9szKWhl/2nGV3MQy1bMIZNVDwbt2k9pmliz850Sk/q0Xk+0eDpKd2RG/wtRdA71obmBR
NJhRzp38OYu5AcX6/JP8eecXrwXJC3p8KEvUlpevZcX90nBakoXnkWwB6nWgPv9G2HLczNUq+63p
ymlnVzlxMamtVd8tjQ1OyrBny7Vlotvn/m9JonB21NM0y4IacwTt1e8kqEdeESG1dWkBjEi0Up/z
sCJSaXyYO08O2qYBUecirQ2kooGoSu4M28stubO6c8BmrGbfebMrMp2+CTl7zbVHvHQfuX3e8wVt
bwF9nvPMOnSmVstvMBVr866AwzSdBqypSC1I57UNFfHO9gaOCQHoQdUaIjJGb613XX02UQIF5rVa
7uTedxXN0I3vFvlDXZObPQazs2C25PWtjF+aXM/PtnqLVFgYeIWVf3dik+6tZ+doT4O01itzqAlo
Czja/D2Bofyx5GGRhhZg9N39m2WFB1LXZlry/Pl3NC9nifhQUKgAJlIpQLy/pJ1lhEMzDRjFVdn2
WYUlTuf9oOpKyNfssVL9ReY6ke4DWdsbaE5LtllQHqjN5LIBopFYqKQLunjpjeulmwpx27nkjNzn
3WA+JZA9z3Phihn2W5PZk/stSQvuB1tX0uQqWtPpe9uXbvpLpvhUEh9sx/7GRw3sh/6Qc2V5yTp/
82UlMqbMebVtUyqoL7gyfzld+JsQtTi4BBFOea6N/zP3h6jjlV7lL1eORiz4EQfD8c7ULHO8Zs8Z
+pXVTTBE/GnM+ut80NfsK1XiuV642EpY7lKknaMFYPxenDAK7BHN8iSuRkfvk+ti0JPrzhqHKRRl
rKebhZCt6gqS0NptP//6H59M1XAeqVBDgIFd9j2mUiDVfZefMLeHFFV2XdgVy/KU90ZvhKXvzpEG
LHD3+VM/wFJ/Jucu/RbcKBbeZYrCYOudOYyxdyWSauoo7b3ETPYxnh44o5iqbr6PEtptqEzVFiEj
Us3mRNQ0sa30wfD6qByXXl3JJZ93HpoyosHXJJ/u67YujQPrVlUk9GHsnPz/7wtpENTJMw+dNum8
lP6zVHRReHmaTdpVOWee2IEW6lXgrkh/HhobrnDv2NOzGM9awc9f2XkNvl8i8CYxRIKK+genPP/7
/zy4UueR7LimJ7C5VkVI+Ma9hZmts4P8v+6HYhYvnz/xY82OhJQHYqvKePxjlVtX3dnYKk9Pssms
8R9/UsYbYglv2mGHkrQIgzGC5OaJCaoLfGY2IfAQZC969dxWTHFqiAMphOA1UNzQybEoMrHs1qSx
58jKkcuB2/vZ86K1KruxE69x96O0uq/yec69+8Wrw2GMVQaqyD8vvRPQLjSzNuTZyUtxbntcTQgk
T/qYQNwLKH7t6austo/nCZwMppS8OZ2uS1wgC8k8jTLNMzYV5jDWls+krGiido7vKKO97NbTY9EG
/dCnP0fkTv3951/uL2sFg3MStXF0YSJ6aSRLs+XmcCz9K0mU9HGOV4fv4xb6/SgM+9oo43X6oj77
Q1h//44xGORitM+4KxDBxU+2PJ+AIZ0Iz0kJl6kzMU/TfTZVWJhpetPJ72UyZH1YzF0GZQi8agiJ
4ky9O9USY7mlbF+6gk4Qut23alrgfRj6UjlfTTP/sqZtqJXQuBmlouWwL+bluqbc1ne65CT9mII7
WLSpWH/BgR1vtIXRSNBV2QqNrjbdoCjT9hZbB/9MzhpicZvW7VAnW9g82nByBkZtgWNUqXbj16WT
hd3SeP1em037pxYLjXTskY9QbxO3mpIvJg0fz23sRri4UV5zdIN8vj8O6lG2a68V6amZhTjmmIRC
8dWzVNtnaSmGPtBgAZfnWOq6/Yoz8cfK5eJj2xQLNMC8RGCgi49dmTYRoXPuXqlStXco3Kfvtlf3
VGLSqY0ucFuVcPyuAxmTVj/EscN5payMf4qG9BRSZE5TvuBSsUB56yiD8P3+sVrEGz7lkDXWZzjW
47LptcxvXqVczL3tFFMSgyen59Z+SBi8b3yPEU44r1VdRA0kqX7TK7ywT1JUY/2rk1qbdbcp6dx9
t0m1Ka+TYCGOTfNDNTm1e5pNt7UfJ7jQB3Ck1tr2FdhaYBCyR844ars+gDVR/2Cvjhxhtk/ScVLM
2psy9WQutxbRsYymP9+7f/mwNrRh4aKpQuN0Sdgo4ICd2/Dk5HFWVRHe9fQ2XrrqAoqMpXZr73hR
wUy0+P8ffJZsMMM/T/n5rO9XFOA1zVQCCx1d7FjQhMCo7iZyYTVf6+gqqyo/AaV+1dn9pbvCO5/u
Ckk4dGXmF++f66YVdfgUr1cekhzXDaHlOd12gUtUBk3pTb/1uc3jgJxR4R9jy1uvu6Guh03cK0sL
nNGC56Sy3LvK88XbTNSp7nm2JuLt6sOVDFfdr2Di6cDlL3FRMJrv+2rprym9hbePmQAsV6m/5M7V
tNjT8KNcYALfaC7T6IdVWsWPaSYnmbgnlTihHUNyU5vRg2PqRL1VxPUUMSv+igvz54p4v8XOdB1K
cm4QMF/jos4YjEpzzVr3r2x2jDgQvuR2kTkU9fIg66Z+ZqtQ21R54j/S2TSv8A8nb8beKV97lwmq
nda7us61f2YcEL/Sgv/lr2PvmwRSwF85g2OX07yp0+w09srTXI5rjH9l3qr0YImMLslfC8/dJaLp
r1WKifOT0c4E0AZw+DMJq0uM6aNfMUiNGDln1o+JRN/sq6Cbj7uIISw1mo6HCbfwZZk2nL01Z7Nq
T5Ot8qPu5bGMuo6KBm+hgYWyw8oE6wZLjXndfTEv+Hj7nhtiFB3nrFQ8fy6OZrUMazFBLYUe3nv/
IgxREMq7bN8VGE4Gwmkza/v5mfFx7IxWnrkqLYR35jJfYnSGi7aFHLDqZM9OThdRxpmz92Pl7bqs
vhcEAP5bgGYEkPKWR6dTWFdI5Tf3Olhee/j8j/k4rILIdPap4b07VFsXK9fN3bYnuZzBrbPqKiw8
A21RZ2jVS5JAFgzlkIJ2YTJRJssxa9z6R94ISxu/+DM+kBPPX54pHk0GrnYfJ85FMnutUfbDKV8n
bclCY2r1KaLG9nB9X+xZWHc2gMftCGtGC2Gw2uX9uMoJvU1WLdqqQQOZvRRSt95n3jfZqMlygtWL
B+2pLzUrvucw1NJDv5Zruz/z09I78tKl81XL4XxYUNwFMNphGAH+nsvY9ydkCc0ZH6esPyW1V+Rv
uWmm9YOTTh4s1Nw3jpa7ZA1MLI5tyBbgl9HUlpl6xpSp2GaOBqGfq0vIItQYj9fwNJmihRzt7mss
3Kr+RjRL/aBnC/dNWa7xW1xMpEnLhgsuatrKeyJqocFIRizcOrlpxe4Oh9gyJ00T2xyrBJayLHW0
myIzQy2NZ9MM9dwT2hANiMKqfTzGlbddlWEnbw5KqymyyK22N0UjGmDkOGVGsBo9Sh7iO8fqJrFL
k/z0xrfeYkWe5HGYDad/0MoZ0/GidobASDtyVaGXGNl+sLusQ8gGy+4wsj1kIJQ1DEGrJ5m/Ib1E
GQcHqkO8T2cBlGiXBqUdjAcX+6TBX9cfhAfajC4xBmmTNsBmyXDC0im8qgigMpfaiwPlDXJkanaw
qD7fLx+OKhwBzy0wpTP+xLBJ3n9dvOUcG6VJctKcWow/U3vyQuwIFZI0NWqRPxKcnuDIb34xVf4g
k2BrnG8YIAOXnpKz6v2Dh7QFG/Gc5EQ6vHLDxtbSfe8oQ/4LSzvrj5kUrbvvoN424cKJ9tNWtfNK
3F7RkdEyF/7ymti0UT693AQuH6isqUfmxnCdj4klMJEIBohwP1Nusq9Eyx/ZGS4+XsBskI8J4fpQ
yBtzsZqVUecnX2OKtBP54kbkGFk3rtnFJ8AbSKP4ccTMAktV7iomUWlo5cIMGCq6sOXheX4xRvp4
DPM3naW0OigqBNJLH4mE5m7oyqo6seYJQ8fG3iI7QDSde+qTJNNCVBuUCygLzG2fyO5n7cb+K7x/
NPOa2ajx+fOl9eEodikkSQw6O5nQhl7yFRgpO/0wxMZJhwPFrk7LzTo22hhoq9t/h1nRHboeTgLe
CPs8G+KHzx//h43zrojh+TRDMOwcSCIQtd6vsBkeDIWB5p+MCRrt7+WMit2zKJXcgpLVTYS4rz3z
2IoUh5UAoW2CFf5SA/12YW2rRkgo/X5j5gwYzcx4IuNW8w+EHzBEDFvDyUTx1VSbP+n9n0zmxDlI
A6SSYvjyEzamm5pDzgdD7qM9oU6yj9wXinq4c4ad5ZnDFz4+H2YFSKX/hIszTQLfuEzxhQVhtNqo
7JM7W/VxLBr3m1cOSxcYOC9+w4djLgIM9rTbekrdL1DZj40cwCGmcmfmA5Qqbsr3HwgzJKiFq2+e
WLReXRy0XrTPg6XjaBuSQoF+YnDN1AZTbJesMjZ21ud2HMxLh9bGzcXkBfBe7DGg4NCxpUSk8DMd
vKW5bktVdPeWnvfLrjGWUgRglLURdnC27pWcZvACCI1mGnqaP67FRvRFtnzTdc3yfhWiK35bRZ0h
QTOyifzkylzS0ADZf8zaxZ2DZclsd4NDz5hHaKAG/6rW8V9Cdzj1hD0FVgLSGTaWIe084pTTRLTo
ep28GmPTnVSeykQFJdJMcwwTmPD3sylK74u1xJTsYjWdzcK4uQWo0dlW5nK6OhJiq5yuXo+d8vMb
Z0aWHGmqNpyg8lPPCLKhNo8kQdh5aMm2nO/Q1SX/9qMJVaDOi9p96qhyH2tD9r+dxldP5oyea6/l
hoPLmtPX2cl3seR8bSpVztsYBDI+VSTWg98acXEyu7RKnlNppb/n7Ez1d2tHPZsQxyb4D0a3X1bX
G4O2TbR/0zaexbXszThdAqRDrbzl0hhPtad1ax30Kyq0qO/HsX9cMoQ7W5R9rY2QoFx1Y0cjYwny
D3W7+kH2lEB2CmD5RvjE0t8A8mOV0Q3LZITcdubdONdT89QMdsKgYhEjwovK7G19b5l18zslnfBW
pOv4Vs/CYaiQGNMTcG+WcnBl87+DEq32UNldIbltTGls/LaZIKJZYJ1ENtkWMbKu2jaxnbjb1RPp
1jBTLz76aNpo+6HdILCe/Kl8bBiK57edGHS1N0e7u1GOrTcb6Y6pvVf2OqQ71MRzHObd7GqbrJNF
dd2VRXyw7AnzPj935Hi/OHLGQrzxmzQNyrkttsna90mElqvNYblBZo0yvVJPaoir+tbKBMKzpl4T
2lJvcq4Wy5ZxaI+jfbB9CNxgyX0zBEszT1cDF8eEL/LqvdUUeC7cIDkXUS78ZowSbsBXSiFLD3I1
9Etgu+n8c9S4SoLMsdRvTwndvpkKkw5+KA3jwSfmL7mp2ZHLddthYRU0OB1hvrHOehdUy2BeYWq3
MnLQPbwxMhjObw7y6nuVrlBC2XELDH+MsNJwbNDNw8Ew/a2Lht3aCTIW8kiVAF/72euLrdZNkxUk
rDQDiwECbbfSRH23xy4XisFcqjEJBKO1f6Ylkb90vbXzDfJIUd5ZLgTrE8W2JXZkp0tx7cfSlKEc
He95He21PfiTk52gAqoRzntpilOBc8kvd06RDq5oGFPYhFPbs9YYO3yDNtVOv0c5J+0VfrPIfhF5
Vm/ZOnvJv7UTp8W9jZB2pox2igKSou/GETI/J96biWwpTMeifpGQCuOdoueNwwUV191oAlRuLBNw
mpQGFCKbPFmdKqjYA0Q2WLLvIyiyDXrSxpusA8QfpHaJGHXxwMbVzG84SSwuVmYAoGEJhP0rdQpV
Rsl05hGAYFhGsI7lMDzNeW28YOBTz3e9ylFPN6UuHrN0HJMwFp7mRIvLyfKdNAvViwDajOMfjWS1
/qGQYj14laV3oVus1f26Zs5ThdS+iM5ubk+6GubiyZhKHYmf5c59UCYwSg5NkpnLFqVb2WmhZzVK
CFbAlE8R0g+//gGs2P/wB2d9Q9Co/6NnFaPSKR19+Tb0RdcEetd7O/8sRowKMwYNjoWK8QYwOfGj
GU5QETjrxP/Q8oekg0aeWBloYa8/lAUZAMEwD/ZJ6ZWgXppHW0Y92s36SnazSSw1rLnIW3sTpoeL
QUDISTzezr2s11upd2v1qvWdds7y1NlouT3Bk2U/dO0J2/Z43OjSje1Qnx3n0BvwyY6+VjljYM6V
+kGX3cKt1XxaDXB0/0qM1txtVuQd9jauW5uZh8DDExx6jb/3GRBZKA0094EY/Ob7ZC2tDKdMdd8X
v2XTxhifvphZ4r/m42RZ165B2Qx6Y49HrYvjHTCBdhbK9WO1J8UHL6WgZLhxbFcDb32caXLyeVut
NfAkQ9IQTmJo8weR1ot1bNq8TUmsiseDtKnv7ttMH1ojYNwB58dNvOzat8hYPKIINo7aWgCr1ngu
OBvszKZnvySfLBr7ikIs7oXSOJEb8xX+ukSy7ed9tQNpyN3IW+xUD9MZhhbyml6LGad2otTh3U11
882vuN5erKw06rt27N3+2HmdWEJGE211Kzl3NEzs2+R33NtiRdgnDRTzQyWsOTLVwPQWlgsScigw
0vvuJ4b/IrWzxhIcoHJpyqhwo4XVRpOaoLQ4ICn3FONuy5yjc6/Z4K8x4rdzu1DzNjekhE/qCjIJ
muSwOjtk5UGT1f3wimS1zQ44FPSn0vOL4gQEOR8rPS31h8mfLQBgqxZBJg1tjBZngGuz6pM8mAJY
J5L4T1WHdpqGPFS1qXzczWPn25x0/pMFTGftu2Zx05e40XN1l/Sd/soB0vwczFS7XrPMLI8pOuzu
OwM2X21wTeAw0v7oUb2WeeOjY8ZCHkd8FXcSVDPb6DDZxA8kyhrNrCEb5gCxftDGSkwIl8nq7LBM
w1YBHBK7GkhWbra2O1gZa8tOnq1iOK3Gkrg361Cr7jeRu+7vtGyaZuvNrTXs9XUY/ln6pCzo51sQ
DTZ5rnVkKGlTEw3Wyn/HmQHkjo6h+zkOGd6jjldav30YizGy8jkVuDnBUItmJ7HFrzZ1RH3yV58Q
w0CgeyhfYsk6PVirIdJ/GQcYVlDMcf0yl3bt7ZNs7ZLQK6tpT7iS5R1QrtrPJfxb4iWqRRfLVS36
9Mq1l9nedHWnmftFc6UVKrjU5RUNtPqBJyS+cbmt6dpVKp0yubJGF7tWP8ks90QRqO8yCP/ltoHR
pT/ps+5jj0CFjTV8o1dbFwl6/TPhnEigJ0oLXNdFyBPO9WA6O6QAJGyeP6cTzj2wJfDdoO0aa7bd
oIaDWt1wQuF1rycJYXzTUE+HiqRfjAubtB+cqBWa3u4Sy6ueNTNv4n8o+614W9UmFz6xKflWJPC4
IiOrCWR013nJt9SIEKMTtNZ5MAkyE6/rpcn8UFNJN24E0v4xcobBfpl9tSQhUx+nCSDwuflGNX75
U+LPK7alPw3GbshKd+tZ6UQZ4zUxFZov/d1saj4kusXtf7o5XHrk9Ik+/us2bioOzUBg4h5YKRmO
E6SPHFLCKowhcKo1vyZEqbQPcL6yqIzPughtnc2ORrZ2FiYwbm/TNrQmXsdOt1RMnQoHgtaoudkb
hXdJrZuq+baA99aHNqqRMcpqb/Ju4AL06S2mFvn4bZm0Gmdff6Wkg5fv77Shd+s6wsRhIThG4oVr
z0Hr4zpMzEwi3Lt46Ir2mrGnqx7KfMif2wLCzn72O8x4qDAMGSmzXb5rzcSkMmgdkpHDCaiw3Wu9
PrlRl5W2tmH8LcMG7ncbTbU9T7RDMILwYKsHiNmlTDX1C4MIugiACtPasLhLd+cZ1XJYR6PuQw6c
ynkrCot49VjmquCkAvCJZsPtnb2Eb3uVoLhJQvjP/XVmOr1z47ZjFmNgM0u7vWoyNufG0Rof9wLq
MhoVLRfkm5eWuQa6QmF/3dpd201kvGoyDxuK4+oEkbvJWbOl5hzc0R7PFfei1fcyZXlSPFpScyPp
ZZKTmRn4Emha1z8SjmsXkWi8GsMalxHixpzr8dZZc235pVatAc6rcnWQetGZ8K2gV0PWhiTehwQ9
xMZd66v+ftWTsSD9FW8NBme9z1gryNBd6ae1EumbA2jQHeLRXzi34roxHmBK48kB+Zfa0+fogncK
PSfFmZ+hG5h1Iw3nUOJabW65Uccq8nK/rKIB0WoS1Ykq904MafI61Sf7pwFQhH/G4LvpToPius9M
H+f7vCsKrDSYgekntSrNDGGfYYhINyyqbZVRr4W488ePPBojlkEua8Psq3PUjkUk7W2Kbb4exr1v
FrdL2aNsQphbIbVqCbczpnnyb2AGUS5ZaVqL52otdVYI8unimMbdkj7NxdiDTep2u3eSMtM3KM5p
8ARGdFbYFLicR3bT6Ir4E9eAORvYEp4cJ5n063DCxKGiFBkK9dPTKEiCcvDseZP4folQQCR2G+B3
0S8H6hGD9EhPirtVgnEHjqO5MQlj1YBTa20OPkuhr40NXkl2aBdQWa5rHzeiDW+59A6pjvgrGNrV
eSRpguqzIdUzQRBR9ThBDY59EuMwm6TRVnPGYYXyUZXemj5aUx9vfar8BD6Y8rtnNzam/AhJO3uE
P+cum3IRi4WgDC8LOzDaMW82c1aTwzp1Y1fue2RodkCV4XrgXQKPE+yv4mEOesy20jCei8EJq8yx
X+N1IQ83Jjrd28hxoHK2lxp8KZiGdbBpIrVMEDjIGdEEmWmXxWnOIO1ea44BBdBA4bpHI+yhuPSc
lToXsuDA4DKddb5bhe/nNHXxd8cb5zJwoBJGa0lXGDDhcmXYqrl2j0kKcLsp5ml6W0YL7vRkGnO/
oQKJefsMM5zntEduh02Hmgg5k3hlaeaMr6lgoP274wQp4oBrZOh+DUWTv8pKt+bnqmzGG9xnHSZf
KjOxf/Plcu328NV2CuOxt9RcCcXRK89DIaE1xXDfx91wrCzyq6JUYX61LwbDAFjB4zTCdlpmx6px
k4bYoALzlt20ojfFkX1puMjMbCxhL+Ca4T3i1Dp1R0X/9UOuifi3zRxJhIFnddbOHPm2MxdZtfFn
G1VXTdA6Ni6tmUmZBpAQ5gbDJfSWgdG3Y4FrywzixHhW3wLAlOuxdqd52Lpr084RTY2tQquUzdNS
ydFCi8xEddlUsuAk1e3VesFaqEQLMAG6b0SGHCySTP7CUYdo9dIU/IhthZm9880wlNY/SQ3FLr4z
FcZpyYoxJ8hx5rmBlUHnDg0i5da3uHfm+YZLWA0RJ3dlHya4O3S+tn6mLBQaZhoz7jawTj0S44/w
pOcCazNOsSSEVeaMuwLQoQ/y3MLqZsVoETMoWRVVfaOwhFMUiQ6G2zQ6OoLhBNnO9Vh0/X2iTX2+
c+BE4G3F7XRUTtliClNWC5sW9pTcraLO9G1a1Xp7XbB5fnQZBwXOKBB5t7mEJZEHgyRrfhObIOU3
viMH95mLVrhPSSYo94OklN0PEdt9fidnfxYnr++4AqBhyvV6HkviwNWyVPoGPq7/k5OVe6zGY7QN
JLMEmjS5aBZeWFKsm3LUZLYlAUl/wRfU0sNuJPCFlgyKfWAtKvntJPmg08c5GkbUIL6E9H41Rr/E
u5iaMdAnNI8hLIjIZUYDhH0IqVKvj3M3NXbQGgPzCLG6+o7NPj54WYZVln32SgJqvFrssdqq2G32
ent2oEpVsStUkl4p3Z5P+SiUGWAL9xVv4RK28SxCDNGjknp31l1cEnAcey682q26Y2wX9l7zRfpP
A7t3nxmLtmkNsq2qKX35fKD+l2ciMyaeik3PS/qQ8FKkjYp7TR0Jd9H31AdTGOtGTa1hq70AROTM
c6cvhsQfZpgo4w0ABAGWCj320vqW5hL1vifHfY2E5dF2Y7cIUtjSQ9DrUJi/mJl++Pbnp4EXnIfv
+HpcomHu4GupO+jjnpkkNQHGWzreN73bRouYU0a6/mR+pf378Fp55pnNpAPamJgqGO+n4EwXlZQ4
WOzH0rdfSM8mEbz1kqK+seZ8wL1K68rHagAZ/YJy87dXC34Fu+NMwCaw8f2DCQr3MbgX474Z+i5y
ld2sW6/oM+6lAfP5L5724dVCOkU7cjZcOJM5Lz0jOirMjH41O1QWOURz4eQbvxqMLdbaP7sWdsDn
i/UPU+m/UIrH886hTiBirFcsXd7/urHy1ejXq7PvEMBSHI9yScYxtOqs4qTKhaVCd1yd9dbJlvbY
FVrrnEqMhNo7WXXQdOQqkjdwIyOLukrTsOscTERfuQ8aEhlObr96TB9+IOtbsmApV7s+OKrJH2sy
kIoNV7bv7zOvNu7VwoUcFOQgNae68x2197OySp98hqp2uq2HeGGGzIKz4l8ZrmPiR9r5yH/gKTbD
qkKpj0P5i5mTu1QMoxn8RhXFWRqVCHBKFNhZPDCZrMZfRiyN7ErXiMne4iXjJi8FLJnxgIl+G0ms
z5IDjnKTDEnTJbCM0bowTgrcekM0Ea4SnTQnJ8S8bmokEiWTBt/G59861gsDOdRclCePbu4XXyWZ
/WVtQOXzaUCQv+LqdPGtNGFBXcjL9LA0iVgfjTQXQVNU+m81d+t4Uy648H+xPC6hEdKS4F9Si8Ab
xX3jQtPEXQk6a5fZoWCGdOOOniCszfD1Ny0bsq/C1i9BNpYiD4OubaK55T8vWJ9V0wzQjpbsYOC2
aUJFguaH0p25UYw7qZZ07abuPR2ehFa1X+2Djz/UEgD8vmWAsXOkvd8GdqYIHcpHm00+x9CkDf2Y
iNa8ZhQy/fr8nZ7/ry52HA+wPeTPIHrGpTtCiUcc3IrO2YP6K273JsdZBIOy/zeNk9fpifOR+Qfe
JTHm/U8SPjFjcMKZ2yStZr1M+qTsYwUKMX51Qn44mtGGcy7Sm+E9wFFivH9Slhn4VCBo24+ZHt8i
PlEPegKgE1R1u1KilWgEfDWVXxCoPxzM0CB1XFvBolFD89z3j4W7ktp2u/p7t/KFs3UX9NvbyYz7
60mDTP7w+Wf729PwUQMkhHnJK71YnZDEq8bPY20PUTIfrhddQnS1UEbdECHz9v8+i+WBY7bj8UD0
Lub7X0Y/K8sGgwlEhHr/S81VvBnXbjUZGi76FyqPj7/LwRYO/zEfWhqH2MWzAPM1L3FVevRiGynb
NGPwaKIb7KKh9aavCrKPRxibHL4dNymeVuj43/+yM6ndQa4aH9rSt/alv/R3er7IaB19j7lH1X+R
Lf2X5yHEsLBDtimK3Ev6DIHv1ryOq32opf2cnbtuvRP9kV2uws5W0+7zD3f+89/vbSSQ/Dq8EuD6
8ELf/7wCH1K4p7rNeakRKLQ6VqCdoUpzpFWJdY3KsxrWKBmJR4l9s9p+/vgP3BYP+w+U5DwbzyTy
gy/O6wobOVcbGBMo1IivKT6wV0k96696ZVWv3sSc0G58o8CAqPZOQE3LOZzeOlarpX/xp3w8zP+U
a77nI28gIf687P6jhLHNitAxy3IPNVrACKuZ5Ve7JOnO6WV13YL/LkGLfG1fIB36/flb+MuKPluY
nxVzAPoIgd4/eqUQ7jO7dA4al/BxwIN2k2Fr/M1t5Fdn+d8eRfWEnxkEe8fUL963YXa6VfiJAyJc
+s80lhDToOjAhB9r5+nzn/W3peyTGcljzkvsw/XoxwXeb/ystrZILx2zhglh7QUaVgs7Z8F/9fPn
fTzVHVbwudJAzkwhdrGWoeNiDr4Itg5jITNQMu+vvIZuRvQ67kMLSZwhX/ArG5SPP/PcNgGbcSyh
zPnDs/zPwhnrDgpIPFsHFyvj75PoKtDHEYMTs9dD9Asi+n9/JuU2cBXkXJg9hP+9Xy3+mlkOBBA8
XUprDgeVGZFvpcNDHNcxmapxUt5po9FP/3dlxWPhojCi5pdi+PL+sWdw6HzeWhyEU7YTibQPHmT3
IAEd/uKe/PghoVmf5WEoCNENXAonc8bVZPVU1mHBguzfPva6F2IVLTfA2wacG0fM9bquMKD44s3S
DvIj3h+H75988SMrjFcb1UNe49BScEFAMg9t59CPCrJ4/WAGW/YDKx46+6Zpqlb/CdzeHyR7djjo
9TTHCG4zsIN5MhS9hrkwMQ2NFaECumWDCM++zismU/bQPYCrNz+81rZek9w1VWTqi/7ILTP3IQNY
Ag89O1HikOEGN97pJuDkZp3iSr4Y8CmXk6q0zrubGkQxGzf1W+LTFll30YJ7lvEd2k82hZbHazyu
RuOWW3Ma9Saauv9RdibLbSNZFP0iRACJeQtOIilZoyXbG4RLljFPicT49XXglUUqxHB39a5aIBJA
Du/de249988Ug4T5yLxv0O0oMOPTU4exRMcpD79WVlmKnSihh2wq2qHPJfyOaC2KhFKiCXR5ZXDD
X/rEMeo7cqfdvZaOVDaTxMmhL/WA7cCfOj9dUbiPygpnYOhEKl8NMjJ/C/AJ/+l232ornPbUUzVL
S1LkPsjnA2XWvNadbinK413WbNBwJx2R3S3knrkQzhfPKdggSqOYbt1Ejx4W3s/3kl0NpzaGL3Cp
rh5SMghiOsFot1aIm73iq2GUWR8M2WB9w/MgY9rsxtxs4BYqc+d15XjsilHD3GPlYjNojW2sZ9Om
hsv/rztiw/RwHRQSJm9f5fUxcSefgnGcmXDVe78h+6CFXnHjhTUlMg4dGogZJxbOTZwODOuM2fqx
ayQqj6LP4hs5YANCpFMPr1lkUwEvrb7jsBZprylM+STwhJl/j5bQnCUwQjb6vQY+Or628yLP7xBF
Wdp/mdnMh7aIPP+/waeNsh1j2oXrvqe9uhqaevQP5M7o18gwhzBop6kpqLePI+dzezKa2xJ4JSJA
UefW1kAGdlBSN0Dtxb7h30Z14tlET/QNVhfyBrIdqKd2XCUeUNrX2kCBeQM+jvZ6Y5mW87uFsxiv
bBg7oBULZc6biM7tb/wbqGTdAnWc22KnocyvWsO+DW3kTEuxnBg4F03fmoNi2D3ruaS0urKUaV0r
ptq2C/CrNQO+zmnU3orGn+8tT6r5Z+fa1VRuQG4X/9Xwq9V3MYXazxrJCWR2Wxo9ePQQCBW4DjVz
nG6SWpRkI8iuUqBdYj16bOCZl+tMo5F8dIHTRog6HH1CPOImGUqeGbUVsMMs0x75Gnv5kIsK4i2y
etyecSvdVyrjGjDouSf/h3aTmny4mHr8koHTj4MMWUEc8DLbr/rA/uYqVwMqQbhBC4MpEo/KgRGJ
pqlr71LZGe7BaUH/r6pkyt9kkzQW1OO60TZm6TU9v63N1QsC6UFBJE0KUJsqpkY52SDzoqWrclXO
hj+v0BkMtCAxyk3HHOdr+8tNkFj+6jWrru/irI7hx2A97+HuK7uyV1bRyX2Jpb7ZlVM/TAHOCfzH
mj/oyByVZtfX+Pas/DYbRrr5rWlOv7Dg+OM6T7BsIGafqOZSlHbrDSMr2jtIA5a3NhLbeJFyKO8S
W3O8bSQ9yvqTqODSdyJL+TDauXssHX28R0hf+QTK1m0X3bQLxIW6hEKIbaA2FG+8/rF3zCLdvfGi
CqiMAwTc36etiL6WOD8czDAR/4JvDm3QuU605GDwqmxx/+UHaTU1DAQqBsdCywnnLUqVF6u21SRU
bAhh6XpSjf7sF4gS1gNYFkqgEExoV7hJsfdMaZprBYWpASI+4yar24XoQsfPs66bJnJ+lMXo3XJS
HXvsW12nUTlC0bRxe8bhPzmkY4QIAh77akTfh2sEoTv2T2cMYfxjMYy29FxRXFWpTIZVBNpDBE08
pG8antPfQx75/42OHj850qTJthzECMU1/PFX36XMPnR1pmOqovhhdirsp70/MHHkcew/a1pvQp6O
9bTZUV6a9wTF0CYwwip8Ganx51AruuTHmLn6jduUgOa0ue5uYpF50Sqep67feJ027n2/rb7lGsbk
YJhE7Qae0tQzYjDzt9QEMXoVG+VmExa11a260U1+AXsok0BWbuWbQY9fiTIF/eN4V/dElcw1kqbd
CKieGG/ZawZEI52HNLfEYMTx6CUrSrrTvQBuEQcTLef81o+z8VmZUX6fJiGRHrQtm+rWShvNujct
zZ/igP1d2O4RtUW/1bRo3aSZNdl9Ps72cVKDC5xSm8ofdajG73rc2NlWp3Yntlhb5HWMRgoOfq6s
L+2UOUYwdE5DOUBKO9rRx3Cu3dLQROCOVfmUt5H2Rn/AaPaECAzU85qWp2Jhn+WECMBz1anYKVaQ
Jauc3Gu6NkFIl39cDSE2xCuzZ3BhISfDDfU9iyQT0ypuaGQ5MB9rOte06/0DqsHIRodjpcVehs3Q
7k0ORWqDBKHTN5IuPoSclBikVZ62zbWZkCtCClASkz1d5fQ37Vb4RuAkyh5ubEgXtwMHwmad6mVL
MkFb0D8FoJZc537kj1uvIsn+2urQkaQyXGJlsCTS0BsKhcYiMdsH9H5uv3T683QzQod862DKfVcm
ZcgNkUCKeAGbRrWPm9cJQkj/90US1h3NQj3vA0PLwM0TD6L5u2TouwdUFDB+qK4Zt1OFZRv0D6c/
4pLc+bbMLW+godXTGjDYYpfB2LKFYcUpK7wj0FO0wMoM5TIN+carayXlgG93UDdK8+RPLdIHtMr6
0L4ZBYWPYK4wEz/qRZ5GPNMS5ZzdkuNhDEX/lmrGmO2RGBrllTDqMDryb5j+qtaIhwlaATHYg9yb
Hr24HX4tXbdmFTuNrZ6NSmWIaVqpdytcGqZx5SD/lFh9JwTriWUgkklmTz3YMTx0bpAjzBo5tOeB
TQtluIcTX3+ZutqpD7GENRsox3TNt5E+frLzZgTXa2Qs/cavWhKNKhzLbz3ridpW3ohJcojGyLqx
s8FBKR+50TffagcZNE4j0jXvc++jvcGbEAgKavF+rIop3Wm6R5NbdnpDTgBxVRYGQjMsr/JsiDc0
myE25m5rPoOAnauNAt4CkaGj2b71/Xl6xDU2Egoxso3cCIHOdV+zT6OyrSFbuip8P3vQaLKa2wi3
gbeqkYPfEe2CbK9sDOOm9s0qOrRGg4zSnAwru+qyyHuL/RJBKbbg3tnS7k3R18Vx2LC+YvZbZzXK
4BVa6FIdQPcW1LCVUcaIZw1PBlXYGTsdYZe+Jk5BErYnxHI/Eyl1IN8do7gJsZOFu6YGjhgkVZik
+yyMBB/iYIwDEQgNzq9yShxazmjMqwfHso3hEPPSkw5SNiEhFDGSNYGSuMO/5le/QM9kDwRMsBW0
XVabwyBwknXDotTI4GAf9dzhCZFJACmB3WlHjoMfaah2IYjPgV3ObOnyBq8oTdAwg07odrz0aycZ
e315qVP0TWB0N6XlxfpjMlaucefPMGMDbyiSJtB9NQAAtuPsmI1ojtfj3Ga3Dmkb8gi7VNGvZ+JA
cVYpvt+2nkf1ZKvOb9deXPMLXKR3X8sCit+TXhvhgIS2VHwAokvp7kqtIpXFbJFscRDtSI4Zq1qN
t3TIrWwvEJj46I+TImYCj2tw0r0cCOIROoCipf/ELtsVWGEDn/biS0VwCuqFxuujtdHnabXF5e/6
G8QY2n3mk+33w4v5y0GdCBnC5G8cbV1TxdfuoPAabA2Yueo1eWFclgzQorrBxdKyTSly7aGp5uHJ
k36eHG0UHBn+D3pDmlTM3x6b03GVaaqsrsUsRLa3rF5Hb+RXPLnKGKbuC60m11+lyLCGG6st2M5Q
f0s1YNoZWy87akr3EUyF9h0eoRn+mIdGflF4X9VOaxvduxB2+NEBmIhk8JVUOhcjzfuztk0PuO1U
ZO2jvj3Mfa4ehdGIVdhp1lYvpt9tr4nd51WFD6oYWH2pAwqK1LTgTwpDkCVG3S4zYp4S8M6T4p7o
GU6rWhbuUxjmF4q4HxT+8AdSwKAijrBBP/WwAKSpKT2G9t6p/eRKJHN6p82DN69z6UzPQiL5dke3
OYqkA/RCrhpra9fX1kFPtPlC/e289Ldw9pkRaJYa1hlYheVW+Kp07T24s/5K1p3YpiPwH7xcpFPA
AJY/SBH+D+1/6F4oOXx0aQpxS8ufXgSFufdP2oDTS69Ad/Y4Ilgv2RZumYLl1qcsyxYgLLtvLsN0
dBHNbj9/4h89AqqO4k+NxRCGf1JIMq3Giwp3QtCnqXAtCA91g74rwpo2tdatOG+m3Wrg2GogP0c+
ASlipOOpmI2+0NLOxwtvvbM0eE6qL4w/CXcoESh9eyfVl4HMuwbonrknedRNr82qH811wRkSpXs8
4UMRsZfDZYtlIw4hjoY+qIdeXGW2RswyXCs8XQ7b4q9ZFC+Bf+wi3IBKe0J4IZX0wEEKe63LuJNr
ESXOExFQVnmNnsh4pRxZbsUUTzFBaRnzh5owadPI4xiw8gzk4Q+1mybiKMahGK/lgLd3M1l5z/fY
ZukKrW956w0963KgIf8af2R1bdlBNXvWb2RBobU3iI/6qtNwmq6rZrRfHIW+KSjZxfxOWNTMne+E
WrJdhNE5BQCvTo4sE43i6Co9vGfZoICDVLmECD06hLA1HdPxIUHYPu+nGHX+Fs/6fJww25ZbAyqg
sYmxnXydfK+Lv9ZaiCKQqgTtQqvLUFbNkwovfNYfzCLoAPgvmBG6sKc+R9N0a7LuXCp3c9/u6qH0
m7U2avoB5VudUGRKx37z+Wv8wRfEJSGaAGmmPGmcfEGtjxE2qwY8Tl0h1kkXR7vBppUfJ1Z8EMY0
7rBr+GzDreJCg+2DWdqn38X/+HYt3GPvv93WGPH8jtSbfaW8bR5G6U90WH0wASTfd5ATF/f5XPz7
jIH3kaLoMnsuw/z+qqYowmgpLUEIIJHqZ577ZrztCbpcDcIdyCgdQhLwOjCj23ia/UsYio+Ge+lV
8J8/0QAnNz1p46zcTuOms7HdlgA3jt44DXfNoNxy1cYyfI2Sqr0q2eAWF9ao8+osmg8fWY0hdBQF
p+KocqTKyNnf2Wcdh3CCSMjWXXGGRW3mt0OZIrTritUoOEw4Se/coPrI/7kKzmRMKAydhoWjc6po
gK5tkgDq2Xt4j2JbgA/dV7G8zlzcQZ+/1+fTM0HEBAdBsoOGRI9/eRJ/9RVad4B4MbM0dJQ7+61Z
ojLgy/WoKRUxYsfrvsiTDMmnxI7oN1na3BPIq+ItVhzveuiN/lKD5QzHBaGOqZlnwFpFC/20RwaE
vzQA4iHqrRt7JyT7W/S1WrRzcn8+wgeW6SGmf3nn5o3Kj52O+/ZolY41HYtZFGvUJhzmMyORGxwS
4aWHc/ZB8vP4FoEMoQ4y9dMWBewc8slw7e6duIxvGkFteIXZyoZCOBnXGirGlfSc5OrzB3U25y1X
pVy+KFyIBvWXlttfz4niZtEWXe/t4Uq4d5BaRysQ9ZD+tCw8+UGRWd6FKy5/8d06iUaHnaHFdZf4
hNOe9Bh5XuiNBJ4SxCdAUePIukomPQxi5p/qwsWW1+z9xWw2RkvIMnPdeUOaplIL3MyMD5pfWg9D
a87XWZHg5hnwu9ETjtzXSVVyhxHg6fOBPb9NG4+zh3QF3o4gneP9wEb0C8BWVukBd9bBc4vwDaqI
vzUNuPEXPuvzN4dLURddcLw8pVNNgU9WO19jlx7yuqfI7aQ94tmkWRuRK95mq9r0BGvKCxf9YGSX
tiGC1EV0CWXn/f3NrdXS1Mmyg10YWhxIJxJfpJs1xziK8hmqd2J0FKamNL6KSGh0/nUhQdLA66Mb
fM8m+vfl5/313to6zsLBs+AYDYsnkjxp2IE03qjZ5UZzlSpMqYGyw36jRU7/+PmzPb93UE9/Tjiw
nnzvD77rr4szZwxipuu9DyMJE0TURkEKAwf8qI2Gg6511R4ywoA1F4X278+vfYYJZceLVtEnvQ6L
NPPEyRdLkKY51QW6LX0qp695lMlypxtq5DgLVX/fDnTTrseyQV3SxtgcniHMoI6ouyW0TTlwideW
qvoyWs0Q8/KfBoY3cQTnE+m7rJDmldNl47fPf/T5LMM+w1q4XZCRWQ9OPoaamCcKqlbNeSm8dqj8
fJvqWG2FLX/1o29dgvGdf3tczmZ8HIs5htbk+5fD6Efas41TY5NBxGhRrf6txJxtFYa5NPj81s4/
Pq5Fe45XEYYiveX319Kh9aQjxuZ9ZCXtQ9YpCC+69ic33SDfYDOQFfSUJFN/4bxxvsIyouiImLhN
hEtIBt5fuENdyppKRqr0i348UKoWG2WWwMs5d31vYmoBEkFlGbjYg8IgrbT2TVY9VfzCD6MLwp+z
EecjQBkGHZJWCkpa8/2PqXFTzXxz5t6onOmlpQ99a5mR6e8L3+ovBTicDTm40iXhTTcI2+RUcDLk
CK8JXq2Q/VAxFITWZkoaVwkvnrfXsJmRMeXIDDM60fP5BcTk2YvsMcsueXqoIVnBThPMG1U1Scmx
bT87Yy4CwbdzY5Y0/CrR3zq1ewGEcj6sXA7JAn4/mJooh98PawShdaRQ2e9l6gzrWk3pHbFm6W4c
cHz943vMnS1yJgBCqF6YVd9fyrZkAeWz7Pci0dNdYYlwk2Zol4qI+jGgEvGlMLA8/vtFEQ5h6mU8
KWOczAtIQdC121a/97ty8NZx6eQ493JSkwK6wVZ+Fc1N85Y2xXgp1vJsCgd2xOyJxZwClQWb7f3t
1pTAXC/zZ5yJc/hizZG4pwZOMLsZ9np7mBLMTViBCk2sEj9MxPZfb/yPZozdARYCXsyTG+/IXtAo
TVh7mHh+EyjdBZJhEYWmMKxtsrZ4w1KtLkxV528TKkeX+QJFExqj08JcMmZaimrT3ldJnR1yw+7N
FfwxV640inbh1ee3ePapgO5Gm4zGB9gRC/TyBP5aJAnyo8tiuPJYN/VQBF5S0xaMopimLLkqb5TL
GeF/vqTBZhY1oLAMnu/J8S4pod54hAUfkQNij4ZxRUMTwys9IFKxo0MdNerCXS5f4LsNJiFzC/J1
kTGbbIZO5iJk52XIi9QddSy6BgZIV3X7WtGFffv83s74kkx0CKY8lNqC+6NV+X48JXoKJ0318Zg2
6ML2idY65SqhHp78itrRefTsdpz81TwOSbaCguN913l/ixuaVOkdre8hea0wADsB6Gd3uLAbPH/Y
7jL3c67nqEdJ9GQYtNbtRxF1+rEuqPgGAndDIBBn3HvdNFwV7XT3+Wicfb4gSDklLXm01NyoKLwf
DFB1xFaNhD4W+Ti6h5bE6y+qsX8D/o13oAeM7j5tTAhe/ZDuPr/08qffP3FA7Qh3qWIAToAx+f7S
RjzY+BXIywYz2MPGKPD5qRt7BO5zDeEpvjCy5y/YcqsIvalu011zT+50Vmbm1RiDj6ZXSeuZnD/c
+nAPMM5+fl/nQ0pNBoscjnELpvrpx+OVNs1uZ0l9YUeTTBsFPwhgud5lL4U9eeNe4+Am7wtXK/pX
TJLV98+vf1ofAZBpWczEf+pChnuqRNRZ14iGssJDq4tmG4aTsaaOUYHbAXw2tY277rF377BaQh7q
VbL5/PKnb/ByeUhjgLphnbGBWYbnr+kqDfN2qEwfPIyZlbuq5BCRGQX2TM+LX3oZ+xeudzrcXM+m
4EetmK9lKUm9v16fRLpk5Y+PY6QV381MWAAFbbFJBdiRVYhb8edABPfO0vo8+se1/s+1lzIcy71F
vNvJVJKNjdaGgmuD40jJa4ybA200utJuPX9TQ1E+j7EcX/55gDmmYnz6s9z69smSx9yWelMuk2MS
MssFCbq4BwuTGUDEEaZkikYjurAe/Dlk//2tcqMEOcMIxf7BPsNeHvpfDxWFJ52DaE6P0DvjTVvH
IRmUmboz3UStndHJr4C21asOZLEBiwvRo9s5/oXR/uBJL0U3VP8QGVn2T35Eijaqael4HomqNV98
er23WjUWR6+3EDnaYToefBcImu2j9v18zP8cg08HgHMX2lf2dghST2aPFhWYMQPvOwIqq/KrDBUB
QawRDVG4ZFH9VeZoAunfSvivcz3P+3qK+b6ySEN8oYYe75cU07abUOhhTwDVUMB1ri3PPdILSH/2
bfyv9palPIejk0mISjH7/JP3RBpzxjeuk4eZi7y/Tel7wAXwchrciAvrnXRBbz0UlgZX/vPRWj65
94PF6RSfl02DBqPQqQTbMdPWSzOiH81KL7eyKfHcaxqCyMBNUrVrqybvD6klnUvZCGdnObZJyznV
4yi3bM7cZRH46z1VGSqbiDT5I6d5WoVApXINV10tOMtEkY48yS3+i8YMNYNA6R84UjjolLz2l0Ei
+4VDx4e/hs0bhXJ6IbyzJy9s6442yRoa+WYex+bAKOb5QHuK7DK7q+uvDWUzdZwyyWYDGcSP1I2h
X1F2QFNmIEn4/KGcfT30kfgHBxDabYrJJ+cSbSQ13Bcquk4IjnsW+ZzuW1LfAgz7OUqYrB6vhHJR
GVTmJaT32ZKAv4rMCETVLiBI2Mnvnwpey6azqB4c3KwqvolOhlsCcJBBWGZ/RIl4yUJ2dqu8+EBY
2SrjfmUpPhl3AwDjXJpTdhjIJ1zFw2Df2k1l3Mz8Rl6BBbs2qBd85/GlJ3725nPlxbND3jinId7E
93c6YoJtpeXnh3akt0Z+qyfTe9PuphE5IsfP2ah0d8Ve1+9XXjyW8bqfgHlsXYJrd5MuEcs4Uzf5
G5n1pf+SaqM+7zKM+NaW1TunGRyitLk0vX/0q+kxLPFE1K6N06+mnkNXltqcHyawEA4QikE4D8jp
PH2Zxtz2lbyEApgmUOb6Qn/jo0svOaUEzwmT2svJSaOepyysVJRzpCj0LzybIlmZBLJ91QDFpCsU
0b/J77sUenf+ZfKcKLkuomSKf/bpZYsQBbn0pgIwlz6ZgTlk1c6byvQBE3wJs4Oa186RbpIgLxLe
l4zUENTpmuW8OpK17/Mv88NfQ5aKYPNCme2sEmkL+iHe7OQH1WoxdZjFONeTF/tkaSzLAaoHsTBR
/PlZzwZibxD2tukKveCc3pIgry7UoD76fJbgc9O1l33s6QHJqYeu1wu9OCji8BKn7TeLfzcoqhCV
bxchvHEFMAQ9FkjjPx+KZRl9t3Kgd6F/y3YKAQ2Hz5NlNkdZoEsgQwcttpsrJzaqCZi8+5/VVtHX
f78U/QRq75SfztNh82ZWfZJh8hjgxzy1TfScTrK7MUMnvLB5+OimqLJTYmMpWFan95MC0McGNn1U
HyJNF9slfxomYIwtuKgXiPrnt3WGpqeKT/fCY0PMIQd/68nVGnCNvuB9PmjYGvammWv2uszb5H6K
s6p6IrOv+j7RG/ceu95RX82FDR3oVBt3kOBLawhqZUTfNNDl1tHK8ZChjU8hZSRk570NTu9+7cw4
M7ap0Zr64+c//oM3jyloaYcgwOH0a74fKb9tgSeaRn1AZmxCV3KLYdxTdoi+DJo0oKD2ZvE4kRtY
o8AuvOHCi//Bg+J0SEeTdQob8mnyBAaCmVCJrD6opkhvu7hw7tq5Hb4b+mBe/eudciGsnR6A5uWB
nCxRWiV7q53K/hDRE1pnCo2TVtJPl6bIbzTNiW90NX/tRHTp1H16DF6SE5ho2J9xQOPccrJDaspe
d0OgbwdsQ8l10bn0nBzLtS4M5dm8Tr8aWenSOwCyI04PocpLnAQJYHeY3dzYjAq9dBnJeYeXlNAD
KdurMWpePh/Ts4Mv3lGLHhrbPooKCBPevz1O62Zu7djgHoSeoB1UebOpIOs96SOCBbA0lXtX1dKG
AhpG7IUzmatfn/+ED26bPQf3iw+a/syp2bEFkxaj6vf3kYshCoIb/hZDzPMxJa4zW1U0QIK8gwby
+WXPH6rDZofAYG6ahfS0IKmXWWoPbHAPFfrlODB6Lbs3FZDgzy9zvlARjkq7kMInNTq0kCertZbU
cB+Rbh5inwraV0wsyCVn6JjVs5x9A3R2QuxlEgxgEfdRa2rd1o/L8slDsFWpq7pDVvjw+W86f+ge
LQxCvqm2UNn785P/2vHLevIx2Wn9Ie+cEYqH3aAdtbJxzyRTmgH2lOwtTMNhQ1Wt3puKysDnP+B8
7PkByFHY2GKJck+hMloHUrGz8+FACJ35y5w0EwR+bs3//EF53rI1YP1YEuT15Wf8dZ+5M8iprd3+
0C+mhdzMn9HHeBvRjPW1p6gNLmy+ixuTZcJ9tx5TwWKnhJQCkgbz8sknldQKjb8jxsPES3tHq7Gu
VzwMnVTxZkGKaVQlnxJXmVClkKOxXzQWqTaNkWkd2mYkgpFTSfLFTrT4UPZWSLgvnkTMK0TnsNPL
2tZdF8YY6iuQdqC1JGo08NLo5Sx2YS0qF9eV6aOOl6pajYUyjmoxASAkGb2esLc5zG8LkqTqx8yb
fCTB8Ajnldur7ikidpU/xc66foQJKcHhDUliPVmAYLtbvifvCgh8ZvwwJEfht7mHEr8aNXMAB5n0
g3NNbgqmCTk60gl6o8HzlDixXmyAqSleMq1SLyqM6meMDX59aOzK/EkNpZ1glpUN2apIh4xy7SzN
vlXd0DalIN3lu3ok6O2FLaj2VgIh9a+Wvj+0M4aFUGtP6S9tX4y/42r0r/FgDh5Fd0N5IHLd2d/1
eschJrKN/tofE7FEH4Xyq5VO2RPBKumIQjD0IUr3rd1DBpbZuKsQqD2h9UetEUPHtnDXjB1VHOre
8cssxlDs0s5Kx7csRem/GUe9z0GT4fHYk4iFnK21BxDN0jW1G8is/WMK8K/5ngx+fxciWgzX0rJr
EfTuHM23Nck4eJGEdIc7UceZhrXITB5DjlvZKnKI4dzgw2q8PfZReu1NWtCRaxPinILSTgr5m0GC
HNnUZVyuutRbzA2F6/0I87yrLuzMzjQAFEdAbIHZYLtBveJ09oCSMjpsNckHNwf9GZtLFOPHqD2f
jODW/CZgAE0rLcUfc2Pm7ijCFXCq5QWrO/02t/0I8nyouhGxBM2NbaG4+30azyZmVlK1dXigvlnP
l+bhpa548lnya2kHsW/lRH8qA8i8JOonnRgVt4O37CCi6hEopxUM5K77Gibu+MDRs6JqL4svLS38
K+jOxkGRvvvDLrR5+tdt+5+YZlZ61h+LifhkcsKCXgJ7ciRgYUQ5aWhRWpm0wV77kTFdWOvOa5Hc
OjMgZVcuB0jnZOuEhhr4slu2Bz5vHhTLD8aNymr9V/SC/V1hQA2WHmVnN6+Kh3hs4m2YO7Z54d05
2yyiC9BRJplM/MBcTnENPufGrg9bWpzt5OwAePc3BFImm9ysjAuXWu7o3eNeyp2UFKjccIZgZ/9+
7hfUjNhxDAAvpGju86wEWd1HEzNDXsWNserruP72+ap2tpGBp0zNhkHmVE656GSlz+vSRXcjmoNl
xPY9jrFqX+ipdiOqYn7TtAjycVZnl97r5a++u1ECYek3sgVnjwGX5+TRpn0pSh/H3pFABQjgMHyd
HzPaI1CGTqpeEafjkbQTu5Urw7Km/wYMs/F6mpWWLGh6/cKaezbu9KfY5FARweXDCC97j7/W3Dkn
QzWKXPvYRrO5n33Mqyq3tLUhOg38I23Yzwd9eY4nt484gcbxH3XlWVrh3DuutGRsHWVv2xvWg+E1
zYU0tjMd5mqje216H8VJncI9yLClfX71s0eO/WtpokDkZPE7Y0lZU0uCFaEIx9DmI+7ofyMHk8OR
OEjYuZSNizvLr7RLxJUPBtkj8ECAYuTMz9N/P8h2M5pe33niCNjcXxWGl8jnnI3iax5Hpf6cgm94
+PxGz7aM2Ep0RAsGu1jih07PJlOMuEfzQ+PoJpN4Br2ATh7y9K6dXPOVlrqP5AU3G1xOS+wsmmX1
BfHLB8/Zd+Ee2hTbFjbgyccVDW1Gb840jjKJqm/F2JmPUAA1yEWVdpUVo77Pnai5QcWpmgsP+WzW
YuvI86V1RGkUAc7pVNKpguqLbxyzSU1tgFxjfhLSh+MaUaW8oEo5v0/2qUu23HI5FF3LG/fX92P1
SRvOg26QqRBGL3aFjXaF4cyE7R+O83dq3NaqLiJYLJFfRpckq+cLxbJN/uvyJ/cKxmmoOlaCI1PF
UuzWqk3W6IrYaHbY65JZFbRmXb41QJUfERqIYT+KMb3wsD8a8cWRgOqAf+gFvB+EqUCIUo6M+NiF
7qqBzoyjUWj61UKcSi483g9GnEYD1W/gD5yBT7Mao8IpdKfB4B7jejWRXnsA6Ksi2tOLdBL44JZ6
DbVsTm7ysOou6cnOP2V8RFTtENxzVDk3JaTxVKGJcI7aHBLqEUG6ndZTl0DpqN1kHdfCvlA+/vCK
MIV4ZSkbcTp6P7ieDQWyonR6NMui3uSIMWE16KVxX/vS2eCPE1efzx0fPE2O91SYWJFprZ0+Tasz
Qp1gYvfYGLl/NOfBLDaFloU6eRequXCxD54msm5ajuBvluLwyffjaLqN8tYVx8xx/NvRzJxHIMLz
QfRzE2R6Cd9B2VmCDTV0Lxz9zu6TrRXiGELKmJWxWiw/7a9Pd+jhFMtiro5pFVntVs9GnToRwh0V
uOZc6pvPh/XsOVL45o3lk1wU3rgK3l8OGlXH1kZvuNMFZmmEyR7dYnYkxSve5+Di/3VkXXJ58AfQ
duAsiu70/fUcmboRJll5tLF3buuGLxMDoiKY2HQ3RpUZL5kWJ1+NvDfvP7/T84GFabQw3ZYmJZKB
kz2F32t2b4tJHlWqxL3uzOZtphXZKoVSfokOebaic5fe0q1fTpqUnk/6bnHBzO4nljzSffP2dqSy
g2Q1X9lNXwYzjvcmEGlzqQL9wbMEhrlobBYEIA/2/dhiqSuKMhqRQhdkcK0AvmhPEorBYw8de0Oy
Rndh0juf6F3eHOTry30u7NllzP96Wec48RxNM9RRC638AaR3KF8dHYYOhzmnpMoH+cBKn0PbLr63
RZjKPYtVGPuB5yUVjZ1/fcImRV0qUZxSIP6eVliJDOHTir3pKAEuYQxcZArR9Mq27dJ8e16Pc9Eh
Lt5gFvLlNHTyGleq6GIJB+sYUUMo9mJGoZ/2etjsxFBS2C1HiuTr0YzcTTM7mnzSZ7YzZABU1jQF
6Dnq9OvnN79c8d0Wll8EusBAwoz0leb/+0dR44W0YhJXjvWoIg8PhdHmQFQ4Ih1nm0CxVYwKLVlF
cZmoXcnJ23v6/Aecv/O0P5i10BHCP6K+/v4HTIU3RfTOxqMFYP159MyuXNGByZ2ruUmEtU1QvA0/
bOWZF4sJyyT1172z6C3QObxRdPuXZt7Ji8+EpWzOC9Ft59vNfMxdHoF7zLoWfUGgEbbVlKtiqKLs
59gBlNpE0VylDwStZP6jkUqv89e1bWPRX27NNS7M6KcvC48EuiK7dos4dH7jKTJ5XC5h9eFwG0Eo
slqsDRoHxyCJVeteeZU23KLmwlNGZX6MHGMzh9R382Bu3KbaaypWXaCYM+ZLn+/JK8No8cqwQWLG
YNNwxnkL59LXiLcjY41C3hQMVLDbqzjvSB6Sjjsc+8mebmyDSL5t3U/4xz5/Yc7HhUlKx2zMKX45
xvsnq2xLc9VgXMR145n1ruAxOCwGOBxf+9KNdgIvUL71pzzLiiA3hrLGKJDq09pX4bgyzPqigW2p
lvz9HjEg7mJJWZYHyhvOyXtU5pkWxlpKcCZZQlcYKpspiImJubQ8/M/ZeTXJbTNr+BexijncctKm
2dmVVvGGZVkycwTzrz8P9txoOFPD2q/ssi7sMgYg0Gh0v2HxDmLhUTSlUeKCEXRMbvnzo5K13oSY
VOU8OZmCMZXZOdiB9laKslFWADDb9XlR2psintvcn2Y7iDf1KJz8Y/Hy/3+GbF1QcXiHtZ3/DDx+
59ooFfcptRCT8HOFH+0jfCV6lILQvlsZ7nK7MWuapBAtHI/FXVyKXoboXjDa7lNn6kjdpJNW3ptK
gOdfGaWbOovHraNoNqo4mGCv3FTXxsa4nfYmxRwDMNv5VOOuzquxz1zsmKlq3xeUrmhDBYN+H6VN
qNzBOwo9P4qn4rOEdq3hYhaxUa40MAMIihIoSSNBBrC/7kkTw8h+4kH6pIjcejDDvtgSsaz9rGhi
00yTcieieC0duDJnuHTwRGlzcjVYi4RHI+Bbqdp6TzzHk3qbAfJFtaqrpq1txsljKAa8LDCpfDWa
QdNXDve1GfPaBX0F/o3ovFhw3C0hFVJseuKYVjtUcLK7KQmMI7yNb6KI+h0VdHe/ElAuzhWEIclH
IIng7Quy+XyZQbqF44zuz1FNQwNNscQU7i9DDbS30jLzjJd27+V+rPW9/Vao6RR+H5uKBiV9mPgl
dzPrM3Z7WfZpnnukPTMrnCzHn0anCL9BOwuaCjDxrHUbT62kEK7Uk7w9g8sJwKRgg4ABAT/FLX4+
gTGaM0RuI/vYYcMLg6TShIPWHYat6sZJjLx6a3NDbWnZBCOtILDaLSZGojMQQrz9S5abRz4iqbzR
KSci2kB+zn9J6Y3YPlEFP054LGFJ6ikzDDzEWhAHQsJrOFS1M4g7nDvU/KceVx5uPbd/gSWj4N/R
mHoYEiX0FnkHqWR0i68JdazA87JWnzxcWsJtp8ZVeDcnYNf8pKsdZRuEc/qY4AAc3lPV1L6gdEcQ
8SdDhNbXoRyQDdikHv2u5wa/aRcpkaJ05o1QawwafNgdI/YXaPsXJ1xr7BEfJQZ6q8IosneZBqwU
QX81Ml7zYJitwzj243er0rrx3gk6VUXZsOn6Q2jlZb8LzQjT41ZXw5MgAY72sIfRwGwzDzla15gz
0fhF0OtqTfsqd5EB7Qr5oINSiMVex+J5yDu+VbzH2sqn3ZamW8USDq5kvWFhRGQOQ6a9Zmo43jch
+hYnzRB6s8MB1zC3aPt2zo9kmOc3NQLWhUQHtOe7299jeaJ1ZJCJYu8PDGqVy7I7VmhOhGd79BTi
CqrtLb2vT2FtKM8Cj6itlSMIi5nIas1w8agBciwL7zLbxp+McLbYBci3DbmwKu/JRW9zUyqpuBdF
yRyLabRfU9ygPthfYETSId71MjyRBiz9zQsvMZRUT7ynrrDcbYDm3GuHfNuWfKwSK5v8IgdiMGC6
IF6YnMt5k9P/62ZIR5pHoqmiI6CwWUNKJQbqFdFqNfyZxt9ExUot3W2dTK20/nKwEHXaSU23sRVF
j/IUZysn/3LB+UXAgGiyyjVYnnzkfmkOh0N4LNzG+jWFWvaFByyNaCExnci9rRXf5cPg/JwzIGEP
mxZaatbSDYBcaIxBJIXH0jLaR51h9zT84gd7GK2VW+liKFo4SFdIRX4KZfTzz1e7i/qAV4itPzUA
/p47PR6fIbHF2MMhdXr7uFwORTlXtjalTj75lX4+VIM7OVoIGmp+U1XuJi/Rko3hNd6RODYpK4Nd
RGspD0Ctk+ePCqF8uYtUHXmHgu7GY4gP4w6KMDB4rRweINLPh7qvrIOmDOOm6621svbyxuKhST1O
o08FipXqrUyp/9q/Pb7THaAm+zHzYqRSW1F7u74NEFNCz7hNfaVCD2JQ9M5vzGj84RWT83J7od97
rmf7h1oLjWQgIAYgpIs8pw5Tu04HreGpAil8I2YDN/AhMoJtlQfGy1SiqerXk1ZFPLBQdt7Afc+V
PQtJmdwXcWYrb1pnV80x13uNvD/rBiyyzFK3fDex6J/7RWt7X1ve0oVvADb5GoSe0TsrOery9cHL
FaAJFDTqRsBaliXVcWi6qm6y7qhGqG1tM2F42VNYT/n0z+0VuzjhDOQRSZGeotVIYDn/ZqAuOuqz
oThSImkfOoEve5PG2kMA9ui/DjnR3YfH4w6XSHQCqgSKLcbrhdZodiSOXT+Xm8wM8n+4kPUJi8j8
Ja9Ke+Wmujh6oAhBS0lcEpSZS+UWBVdoctL26M719CBiG73a0U7nf3j+dW+353ZxK8qxuBVB9RHC
CODncwMM4yWucNujWjf6UUtGZY/dR/CIQLu+F501/qdH47SyUy4GlbocoE0tGF84Tb2DK/46dFJq
d8BFUz2GzjxvkIvEGAnk6UHrKjB24HycTZ+W6YrJyMX+lKOSnFLOpPlPne18qqg563i2tuqx0mZQ
hYoVTz9AGkb3t1f04usRK0n9JG8Bwju1k/NhKhplpqFY2tF5lyvWCzN/JPLZrzrSzx/dmYxFa1+q
3DMrXuTnY5kqaXSMueRxjM3igTOA8px0N7Tid2FXu6i+fnxysnCIpQmObzDGzges1JhiWNLrR/TU
PJW6vobWApq7EXJS4bC2T5Z6+iwexWDSaPjEDpS0ZX12cos6dSYrfZ6DEEHopKFGvB29pKPnKwUi
57o2PN9LrOZrWdnpd1BAiFtCWbeRTvNg0SuUHNWNHo7tJwO4UrXJEcc8IVuaDT7FNkf52VPuRR0t
KKvsXzHmbMWpcbL+J/lpkBf7rKvw2OyzLv+K/Lv7qRkNUmFEFOEAYKcaV98AxirzGjv9na57dinQ
5ZWlQEnHZLWXWUzQRCOghlA7IhSnCo+nUuNi+mXzZpvQRo9chCoHzzxRcAshfYSh+ZIYFTbCickT
h0YlmkIPDdKw+n0aI4e90RLLGf08TwVy/4Ia9sat0bL8Wg55HhW7hlb68JRn/Yh57hTWKLb6VqyX
3acSjezxBwm/Fm8D0Y7KSrS7uPtlP1ulLSbL0UShRVmFSCCGtCKxmNKo/mwmdo1eKjJ+dzW8QT5A
rYbNXeDIEnDDRT3vP7qjaRyR4LDEspK3rGWBunMRkqyCI9doCcZW79Ax7SVmgbc4UJLbo11Olrue
xAqgBm0kYt/5+ak1R6KMSv1YYfqOBnEW7RwTFXZPSeI7y03Le4zvcXvO0jXhtWWvQxZxwakxQfhF
VJCWCZ3d4aXeRbN+tNsweYRuiO9YFmEtnCD75Uf1gLpf1erHtlZRoJnc1qezLdYqBBd3N4UNU/5l
8iaSsOvzBSgQEje7pDefAqADJ9FlyWsQW5hRp+W00YFDaisrfnHXULqWQqi063BuhK9xPmDvldjW
TW189PJ0/lM3yY9B0pPSsQ02kLjNTTInHxTYIiYDhKCJjq8LDmvolJyPGbcu+v0iSI5DqcSPYTfa
vzDg/Rl73hpT8GI5GYmyIApbXGks7eJBMBmBCfdLTY8znr2QtLWgqrdGMUw2pzfsfmLR0a5aKPLr
z0ITY8KCgkcL34aUYbGHu6oXOFEE6RFdh+J+DjsFcNNQzkBQlXAlPbm4TOVYHBiDihh9kXdFub8y
hT7CIyZK7PQ4Bkj/o++g/WMoQ/HLKOI+XblMr41FuJW4Gty54eyef7USkG0emlrK2awIqXDDt4Gr
dveJpiQr0kHXPhs2US5ZkE6+vPxseInT/QzyjKBTyW3fqcd4QFXGQni+3CF13a4R1y6PAaADIg5j
kivw2jifHAoJoQOoJj1icJ18teLE/YoInAhAASctpx/9Yz+cKh7stwPeZdjhC3IEAQNSReYmk6v+
1xec1CzL4NvyBb0++gc/d3PXZwKDY3DC7b6aJuenjU9tvMkTc/5Z1M74VYfat/JtL5558leQKJmy
OAL8Un6Qv35Fl1lWj5Y3C96p4wsa7kcrqn+nIULZ9w2yDj4m5bOBhj74RIpca6Xsi+8t1SMoJnNq
kNxEk+V8+NkZPQVZlOlktlnZP1IdM9tdDXS6tij3qcgLNFlvBe52ZfEvvjq9XeoFpNjUCuGgL756
22IC0mArf3LSuHZtv6iV9LNh1KCoNnVT9WUPVDICidI6k/ZJkwjUxzKw8mxjK3irbabATX4DoS9b
v8cpyLN83tHO8ODkVjY9OajymFD6nO7Xyu+WQfksxFBF4UomOZOlcOpL5+s1OBUF8L7unmO4Edty
mjoawhE8eeTbDZi4mDxsHKEEj5GnKZ/jtPQOaIFU7WYACqJuVLOM3tqgDVd20VLAEtdASnnsYx6C
bCOQEee/a7ZaLyiVvse8CLKtPxZZFm2yVrGl4Q22CoBfmi9kZxjf+2is1fu2sk2xHUXjJlgTVNX4
itiw/IWx7iUnbcQ3YCViXux0CgkEZl6r5OngUxY3Qlx2Zqm2SfqsTmPlbiJDp1TQWclzLmDIbctk
EOYeCQQXnipqIuJgR/hDffTStd+xgJSoICnIlTpfJ9cqcU/LmvbZzmlBdpEe/7KSWsWP3iu0twnD
9G1hOvO329vmcuqAVSAvQqSmRAY593zU1uoanEDs9rlsRLcf66C/t6dkRJyQ9qSDXXtp5clWmSr3
tbKdNTm4K6MDHQC7AQyJ5OZdPeivEFMG1Ps61eueQ0+l5NgOarfnCTxg38DrO/ynL6P2hcptFW6w
Bh1Ri6+pib7eXoKLQGMb0GKof4KcpHCwlCsrab8DOffaZ7zog72rRLXPNp5+u0ILNrWuND8+PJ7E
7cHzsR00t5fKGg1WyRl6dMlJBKUa+uPUmPHGK9LqRcuz8o8dTFV6uD3kUoaJQwg4A5FvijES9X1x
o7hJSZ+sK06hbJT6UxlMoeKTVCoGsvtdAE8Qy82GY1fh+LjDmMvu9qS+TYUEPHC5r5Ye6v2TgchF
DF3ErCN1XAkU8lI7i1/QQmiWwnmjeQlWd3EIpxItBr0e4pMupjx/HsWEFmbRdMHXNBinen97RS53
HqAVVpmLhf1HOfN83zN8Yo04dp0wJp98D+eMiH9a30KcIT7XrfuD4jRU9ai3H6Y6VtWVw/7eOVnM
FogKNTmOHUW55Su9SfIGhMgQnUrYK6cU1XVjY0O7il9GO6iDYzSaU/c1glFfbJ0uTarnqE9NPLUI
7j9Ek07BHaLu7lcCWhNuUIPzQsCfPMf2GeroeN5NaKYhA4R9n1+NCYQh7DL08eCmevnC3AuyUGDY
mi/U0jCfC/b5kbJB8pp7jaLhOxMXry1OKN6hBvaJpfmIw8pW1GlR7ILSyPLQrwwBHyCrNHTVRaB8
TspYT15RN2x/eb0dRG8gVPMZ8TQUp56w45uJI3Wqv2WKE3yVqr7Ggz2PE45NmRNkf8KuE9Vjqk2V
8QWv+HbaeEbWGFsrMsNgK2APoffT4mm0T1P58FFgelf7ifLD+JAMYPkfa3AXP6g1VPHGwuxD3Ctw
nDC3w+auObGFSm0/4v6FjG7pZXDdlFA4n7JBrSLl47uL56oh9Yl5u3Lxne8uLpOiQbsmPlltOzxM
TTm+6WCTnwI01zh9pqj/KGltTVRntBi/jyhzPnylSbQFgBOer9y7hnn+C9RU7TjdZDEUX7pPjZJF
b1GUt9vGUbNgI7JCbGJFNZ/NuAr2lFXUlTTq8nxxiun2Q0tmF/EaOR8/a5yZxpUePAdWFDf7pPRm
jLrdARs03U3nZvS9Bufb78iH18cOjm+29YQ7pyvL8A6BOz9nPLiIsfwOQp+2rNVmlj3NuNnGp7jA
RcyHcRGrn93GEE/D0AsXvnCeP/EGcL4XEFseiqLMvoMaD91PM5e//S1Lqip504K8tH9YGY2wxyQT
irXWzLm8g+Awv5evyTpZsMU1LBCU4n1Bd1UDM/Yw6UnQbKKcq8lXcAJUUENVy39vR8DLNqRN10si
VKR4GtyMxZhxDuLK8/ri1AvgqTtFHYq32BVFsyv7nCZ0FllQJpEOF3HyZY5wIt7ohTIcBy2pYRUo
RphaP27/pnfI/NnnkmmiFDJDKMJAWW1xcKy5QB52yLWXpmwy77kKoq59maSI6xN6zGLYIt3k2X5W
mF70OlmjpRydtMLUq1XLPvL1JomyN9DU5bBR2572m14rbbrrm6lIvwJYGKoDwuSD9zZW3RTuShot
z402qeOnqZvzcV8FRqiuPFzfERyLSUkxK5x/wQdjRr64a4y6S92uMI0XiJ/zvTqF879uVxbGZ0cP
woPR1l7yLa5rzqUXDbH34OWWyO7Ntmu/GbitZdsIiPaTbWam+a3JovrJGShXHIDadgo+lmmff/Es
xHo/5U6vK5umcPJvWaDHa8T3y3epy0vF4EBRGuIdvsyUIhvBfyfPupMqHKGDszDwg7XVsgw/9YNw
Yh8vPy+6y2Nr2IhKb8zXFANg/pPRbquPBpj3Rzkn2qURQ39iuXtRb+oKJIRPuHk42p0SGeHzHNfl
QwAwapMWWf6jDgwMm1gUvCMH94PSe/C9ZTEC3gcPhyvVgT5ISroT3ngyOxDmPpAZ83duN7G1GbSw
/Ky20bAy5SvrT7GXChmoDKkIsEyXjcgjVwTfdVLz2PilDv3DhDXAXgJI/IS3OLZbbhrUG80JyhfB
6/ZIvSRbuduWNF4mzq8AtSDrgzRtlg+6cdRro+Ulckr1GX2crq7NdqsUo/6gzF4Wbnql0MZ7taew
XlpTXzwao5ugL93XuYHdJxFZ+zYqs5EcLbvtza0yCCn77mUJWkDgX/Cfm/ArvR1ZLqOdVJumnEEt
F5lVQsv5haSJAOowPN6TEBWsh0zvf3Fp5POu7PT5OWjnf/GamdOt2jfOThHKOG5gXr8qiEuueSZc
BHsg0xo6OKTaUgR+yfM3YxN1hFQuYGU6+yhxf5tlq7+p0LKe00xU3kqyeVFAZ7z3vgjUUgQGlhWN
OXbUUW/d6UQMh/EdifmlEq55cGM9/BxhfO/Po8f5cLrG+n572eUpPAt9yH0T+dAJgdxJd1b+tL8e
eNTpG2rXvX2aRd9+7YNUxHRKQs3ZBbGmvBgi+y8uve7r7VGvLDCCU8D0IbmQ/yxLhXARRq8SlnPC
DyXvfSWO0n3v2PMPnHCTY1fH/90e7+LpghwzaTxQV0f2FZexSDh9IwaY7ad5tgh/tT6+dW3TIfhZ
rGEsL/KqxVCLBZ2xBVTcMrFOdpEDEXbxZSo3qlW22wjz0n3gOfEh9fJsNxpjckqwW1wrTl5OljuM
CgUvZoIQ+ifnnxTNP4yPA089jWbt4uuWV5W4a4JmTukO1s2dW+ACtEM2M/+3aAe0jBRe3/N91tbm
c0+76JeBY/FrDXiw28AjifdFGk1rLZPLfUeBGNgxIQqy+YUKlNJr1UjmqZ8qZWi3rjp2W9Vuhjd8
QMfuqCO/dgiQCC8/iqMCckj5SCJgedxxxM/Xhrr82CSk5ScIXOomcJ0Kex7TeS0Bsd5RXQjvb2+8
d4mu8/PF5KgfyshG9Wr5aPZEPJpV1TsnVFht7ZCSSyDDkma25ldqmDkPUau2HQtgj/daN9jTvg2F
p3Ajxy2AASxElU0SQ/o+pKiEnXg6jcOTMXcK6MPJVP9UeuxOB0yB27sOs+9gEzplnfq1Ozoleq86
ZsUlvtnebuYFbR26VgMwqcdpL9UnTTfF17FAnCMPUKvYCh3F7lers8xDAAEj+l6oyvCZKmBT/Jw0
oX81jVkhMtC8cf0+rob7qO2n4KGhZf49H+riNe5EFzwNvI1LH7XsIJz8YmitP7dX9coOhwhIBJEc
BWLI4u1i4TPUlY3mnFqaZNE2yK1A2RUAFaWcUBfoayfqMj6DfADvCpeKihBC9ue7pg0NHIOFap20
DpLKxihNUr5Uc3W/Qefy4NSOmA/aFHe4StpWX+6MnnB9X2GOcBfFjt7+HHAYbTBLmKXNNQ3fbQfC
VUNFDHTxHn8TfCQdkZOs3V6opVAre11Kf+oS2i/zkWWjMK+aYkRVrT0h8eTwQ3M92uqzME8OZVLr
LTQldT8bFf2/PO3SXUrPyn1BiqRApb6IDG0XT016aCoqBBtF7co+9dWM2vg/ivQlEbpbZJ9Z8XBe
6ylfhlH6yVSm6e8CHyOfOV/yMI07uwahgDXvNEOZKjENLxzjQZRl5Tee4m2Lsf7p9Wq65w75cH+V
ZWNzoaIER4AexyKEglZzi3To2tPEzfmqeUH0Ez6+s5OKOQcsipuvjej7j3Ix+FjS+AbBIAryoHkX
20xpM2XuHac8iXEogy30o2DrVK5xV40i2I5uI9p7wmN+l4clgNTbW+XySubdQIWXlFlyQJeDlyYG
5K6VNae8yPQ7tR7LeKO6mAUk1B6/F6Ga/nN7wCs3APgsLilQMBIguMj34ECVNra7/amsDdFvse0d
tfu8y8NtXEXDJuqrkKdCnn65PeyVs+xxIuDjIZRF+2xxP7dpPc9u1A0nbBqM7Ds/AA6C4wDW3g6h
qMTvRgpsH4sZL5DPTjC1K7Hr6vgujDwmKLsa+vnGBslXUAYpsU7GITwF/QGDrDOm2DpMXoN802TY
k+ork3DjQ6lY6lq759qyS1wK3jL0L/nzfHwDinaVaSkKyHqqYd3eJrG7N90+eMVMDTNqm6qbP45K
vFLNuLK/ZJJJ6YBgxNIvxqW75fWokzHvuR7u9SG2Qz9SS/WXHsRE0yHw1lKMK8EPoQVwBBK6AL9p
yS8q7NSo2b3DaXSdeHwoRqP4jxiP3HTq2Kl47MDC/k5l3/AAfT34d2icXtk29dgHG13pbfPRGPRU
OSgFrr+7KYSMTVHMsXMf0awuPLSmm3xp8j62d7f36Ds0+DxrkBIRVH8of18RLhj0RC/LCfu8RIuH
V+ze+c2VyEIa+EaADVOYJi9RSE16M5tujju1TYK7nfu+bR5FFMUlHVAsc/xyVBWcsuGj1P7k0Qje
xG5deXdVlZfCpyZbGY+FVurp9wqlx2FTZqPznzq32rfZGjl/McVn74AkZplibYYt68rNerkpQLQD
BpXAfjblsrk1Zo5WGY7SntiqyR3WKcGXkNfnMU/0eMup6FfSscteJ5cgh09FDBSQAgIr57u/1WAT
emrTI3hWp9nsd8WYWLRZ8uJ3RC6uHIiCZgpQ053Nn1EXD48cIUT6rbDAYUQvLBgpFjT8b3qpdfGr
Zs/2r9vf/nJJJESOXEOyHKidyPP714NMQbgqGYU5n3Qv0gwEZs0IIJ8XS6W7bp8mKjDo2yNeRgRG
pBhND5jjSVJ+PmIzVt48KMN8ak10bQcz0x/CUXkL3Ir4VGI19m9BIDrcHlT+T893OHUS9IapJlLj
5Kl9PuhAlxBp2UE99Wgp++i2tz+NyPqeJ5P+5fZI1xb075EW90yJMJ7btK16wgF82hZFavrp2ETf
3Uy9G0anebs93GXigl4qlzeFA6oYgHzOJ5a65qhlTaWeMFMTe6cfAmdP6cnKfiHuRzqc6mKkk2WY
QhrhprgxYqCDC+PKdX5lfVGOYqdTUIDCscQYdXHuOVMUWCdHmxps1ZVaB/sXqjsBbHTlVF1ZYZmI
E9mB40FuWYR2M3LrshhKXid9Nh+AUUymb1oZXKpG2Pc8eXJtf3uRr43I/QnxWzZvLpKVKGhMOG6j
dtJqpfiUOGl08EZzRKcv78LtjKLQSrJyZTllZYoEiRKCxIidf9UmFJoAoqWfin4e552ZW737omam
N/ng2AJz5Zkq9+TidEBRITPihUy3dYlIBqeqe33jaacyJsDkiuElB0qsjb5S+b5MRiSCkI4GaSd/
u4uzoUTVDFAo1U9DW3YbTZg0fzJr2OfQ+rCQUNR70KUJknotteMPf0JOCO8pKCoSxLXYNH1oGGNN
ZfaUZnX6EPVxcG8EoE0gBXfbAq2OFfWlK/VF5krqJvUNef8vGU1xTW0R6LUOP64wN2OUIAXpie6p
yDDA1oLE23gwzF5bdHmOSlB7m7jpph2CY9g13J76lYBrca1TpAHQoiE+cL6ZeGPXhZEM2okbOfs8
N1r6G+5zdmcSdge/0HJz3mqK7ior5/TaJqY47Ug2CyjV5TnthmqK1brWTnR6cdbGQjD2FRmBbCNw
ft2e49WxMJOURUXKtMsnM/UnMy359yerrPufdaI0iDpYgKB7DRWU/2EsiZ3gqQsebSlyUSpJGOkj
86qMfPzdBzC5US7Ve/OfsuMxv3Jmrn09SZiB+4qmh710iNcS05sbyIMnlLi9O3Myop2ZFGLvCXX+
QYN/9utmjr98fIqgQsAAyS0MtOZ8y5SV2XVdM2snmIikHWGqPuR6neUb4AV0Tf+HwWQTA5Q+9dLl
3dEKt0I90NJPZYomyqMKo3xnuAochFjJrJXlvBLKKcxQk7VJdmhZLO7LcnC7YUgTQrltJd42hdml
8s729J91PSjbro/7Ne+ra1+QdJOwR/ohP+H5Ys4Rsh6lkhknR3HrbeyURuGXjptstYROrtYYzp4t
ra0EoCsnQrIb+XbvcJYloGRymm7oZpP4E1f6D67tTPuHUoq445Izzdfbn/DKqkII4jJGe8eVNMTz
KaLc2nvzZFNejZvsfij6P5VAgBS9Rkdlf6bGmubplTVlQDRmYPyRuC5F/By3qMaYktbJNiq1+7cX
vTfcUYK0ugN7OqD6rcO5QGABmZcVSblrQ5N7OBCTAPWjM3A+1zizks42E+OkOEr1AmIrTw+OgfTN
AaBa+pMH0lBsZrTz/4e8x5bcVR6znEoC6/nAdpi2RUQMP82KnW4btEC6nRbPwXEO3fqkdlnZbG9/
1mt7SKr5IOUHL5la4vmI4btNszD0E1Vj5SU2nMDZ1mWfpPvUnvN0ZWGvXJmMwTmRCA3QGepigqNW
QYMy1fxlbngMupGX21snb6ka4I/yQIIW73stLfwB57oHxXDC+DmqlPCBcor26fbMLwFykhcJ5EgW
BGUVcpGquAaWxEJLspc4tPnWZd8aJnLWY/ypbObxkVulvRfJVB27yR4CZLnHfmtXY/MbrCQl6yRD
MdtFRGSlbXmZQVFipq4hxe8A8C2ptloDAM6x2uYlgP+BJHZQkVYA0HoC9UM5GC32zyl4Kj+e4Iyu
3HtX2s1sPh6ztO2wMcCw5nw7gFxLo1iYLZu++qMpE6j7yLKe6iJyDpGW5p+Kpuh3rR6bvt2FzcNg
Jf1KoLk8fK5O/s3mkLJ4cMXPfwKVcfhYhTu+kNAk3WaMwb2NVEdeW81OkBTTcYcWNVonK3fUZYCj
k0NtFggTMHQ26Pm4RdVmfeJVw8sUGP2f2fXae3hAQvkCZJ8r2DJDJ/zwTQWqlOIVSTk6ZhekG3PK
mxCTJPeUS0fOJtV1X7RJubOM3P2Uz3Xw4TeHfEYi1YJmHXfA0sU2muMB9XfVOfF6Lf/0fW9RHrWD
bwMEyc8fPV0UIgH1kD+pPOQIL+fLaeYhl22RNs9Wl8/3nTkW912NUvrOG/LgwczQyeqjTt1FbYpt
Yj2E+hfLaCO03S0t/h4ZU/lvnGplu7LDL95BsCzAmxJ5+M5A5vXzn6U3Qd2ik9U8551e/xk9dYTf
RCtjTRz1Yjehzkdjh8jKbuYiWeym1osLUwu66RkmhzsczCLixJgtT3TEfos/4Wzb+9srvjbiIpwF
id2iQTBOzx3sDLFB5Sm7C8JWPMXAYQ5xrB9uj7e8OTifBAncy7ma2cXLu6q2hQKRKc6PVWGm91zL
xrE0gpOGMsla62YZEt+HciFAq+SOlPYWeymr8wl7HyxiYyegxWXmOOq4QVZ+BzgL/9Jt7X+0siym
TaqFxsqZWYYjOTbcMTq71LfpZiyWtRPWqA+dmx3HkZZUnNU21L/c9UO706odnFHjT9Hm7o/bi7v8
mO+jyvDHJkU8f+lGkRa16VVKlKHLM6uPeul+00wRgbOZn4a8SlcO69U5cvdDIuE1QEXi/FDg/YDP
oNXmyDYN8OBCmkW6P4EIDHaVFjYbUYXmA2xho9venublwLx4eDmSElBz4UyeD1xHQRan5pgfkyCa
HsKk/NJ19SxoIQcYpadjfIKnPd7dHvRybR0q+OTM0LvYu8tWXN6rVWAVYXEMXclOLjPDE/ssNsdh
W1iBARthEOXK5XJtopJ5SEmEvPLiidfXYaAnalwcuXK1vZEJ7041gAGHQMFfEJzINvTF1wa9PKF4
9QCrBN4PLRzA5PnqhlE/0W6vimONVtKuj2fNRBOxm49JA6ftg4GVlJVkGa0xcKmUfJdqE6KOccIN
LW8XasVgyJ5ukPhZro4frfAzkMejDroqGA/eeIvIWhtakPW58HZRwG0STKb5CW5070vQ8al123JF
pH756d7HkyUlekykRkuxLvzgEFWpHG9nxpnwCyXJtqJge6ZqNu5waMMfwmnXIt7y070PKh8fyHfQ
UVxW0DV6W26k6N4uc6v6Z6y09a5q7fgQZUm9kpMvb8T3odBTdYFrUWRYIqc0VJcE1U/wHHlpbctQ
R3dMb/OVVGcZwuW2AD5JkgNuheL84p1h1QOycMh0Y1WFM1RolvbOjMB86FqR722F90bpDZgIj8Wa
LMnl/BiZohh4XEoXvD7OT4GOjFZXdy3fb8w11AA0ex/ZgBRuB5W1UbTzUWBq5Hpg995OTTQE/2y9
3CH1sKahtAxd76uIhJR0ngVc7C72PvI3RlUYjbejVi0pIIO5Ccto2rtW2+3iFgGEj8+KohQaHRiC
oB+6qGvwC+rGBMjPXJxkH8/wpPQhW1NxuDYryZN+l4y8dKVTA7Vq2jx0d83s2ncpNbnIb/TC2c2l
Me1su4Z/+8F5gVFE20RmphKDv4whqjMH3dhq6X7u3fLY2lN9xE04WbndLg4xMGHQOoiAELDkBzvf
E2Gq2Ziig9atZ73eqDY36dgUyc6d6mJlqPdY/nd9X0KSAVtyp0GelR2F87EUu1IUTA/TvQjr5EsG
dvFgeR1OOjlk458mCkAv3ALxzhAuXkhtaQWn1hb2nzAXHXBJisPmyom4iJv8IjJDcMOsMXWjxS+q
5gw8RID/IpJ3+X1uiOJhrKJii0YtTW971h4mupArwezakv89qDymf/U6U/wemgpi9J56e7NvtSbY
BmhTbfoEJvHtPXR1KHpyoA/IJwDZnA9loa404yaa7s2ojMkMoWPBFm6n4q53k6L6H0YDxvMOUoO5
uMQyd0HaYXyWgU0SMaLBjc5R2ZBVCXuP42O9Vqi5OJIS4U6SJHvpeJOZi6DZg4ma2rxI9zXSDM8q
b5mNOkMgSvKo3OeJM6xslmuLSe+cmVEY4ipaLGZoJUFv6twCk1nrFFCHcWfETrGtQ3Kz29/t4iai
ziVlQ5kbD33kpM+/mx6Zeog9cLAzUR92vyAFZuZ3VhqVzT12nI6xwSQ1QMiMBBJkYl8jCrkSfa5M
1jZBkDBPKQyxxCioWotgeNIpOz0YrN9BY+MxNeZG9YIxTFmuRIYrX9JGHJYisVRPY3XPp6uG88Dt
p5JJpOVoI3oRgwlsnSoCPEid3OM51czVR297MhYeauBxORxA3hafE4XllvK3yPYT1mIbZOvabTXo
3X5GZv2FPft/nJ1Zb5xI24Z/ERL7cgp0t21sx46zn6BMMoFi3woofv13Md/JuN1ya96jSFEUmqLq
qWe5FxlP2ZBHW9lds1A8/7rUpP9/SihLQX9YZznvlLpAWTdLJjXok+20w14QFLHGRyTsZxXDxhkD
5IHqISnKnLbO+3vr/MvuFfGuw7v766Ikcw55210PvBQCU6LXvj/g3Bj0v4BdWYdZGtf0K/d9+u+I
/8+z6BPSw9jL73MXYSGCsazRUEbhdzbzwzDXNkanqerxcxDmFAd9WRQffTdbbif0Mrx7UoYgO73/
wudBnh8B9JlxAgCTvYt6ttxWriHbHRSIiOtee5MGZvYcFMr/WHRj8Lyt2nRElP6av9D5luZJuwAS
gyTk7fjzbEv7JWx9pjpLsgzFVn4xsEB14kVRqn+1XcgkEWXu8un9F732zH3f/etimViBDV3QNcl7
fR3+HtsyqPRjgH7sdNAKY5t+NoSu/On9p77dT8w7ge38IyvPHOIsq9S11pnNsVJJo42bf2gsMc8x
4O3SCH0xLtcgHhdeEp4X2d4/SGjoPq9fcu4QJMCeSSWAxN3T7EzZ59Lm3kYVPsexShXiWor0dv8A
ncS4h9YOFuWktK+fqDFV7/0cOwNjI1KEjjHhudKPk3GrZ7rm3sxcB4+T6QZXRmdvBhHsIZu+AyLf
lD3UWGfZCaiOwUmFWpIpM7TP/pBKrCxr4RnxsDVPpt97N8YMaOwpHVO3OKJqaXxONcerbgs7m65x
Zt5GrV1zalctB5e8owleL0Mw21PbzPma9IXMvoPezu7KVv9bIoz0wqHyPjCXKT5yXfVXAtbbILKn
jIxlOUw7PuRsW2+FrMde65ckXZv1aAorizOEYb50zmTcN3lePC8zvS873cYPiLbXw5XnX3xxghcj
hx3Ked5ETOfZGByPz0B3awa44AYDzf0Zm81sHtwtwuqi+tJbffW3q8b2y/un68Lmg82G1A0ZOnDA
f8Tl/nWmcxp6Ml15+SrftAMQufJhCFbTC6Wap3hxphGmgj78x34COw90XLATVYCCEz1ff+uVeQBT
JXwX8jYXB2V7KvGATMSmXnZD6FtTcyJmXgMpv5ns/PNY1JqYM+9X1DlEpDT03JmgeiR+CqpABase
O30hkPp18+CpTlfsCNoV97/S+aDtmZ8BVv70Pyz47lmDpxzr/ma6hO705jGdT7Q8nX8iwPwjz/Uc
J8+h1j6mueg/TloeHN9/6J7yv74nWW8yyr0OAdp1Ds/WlZg2Y/JXLvzBPWkQHDqEXvP09/uPubSZ
SCtRImWYCofk7CShHbqPxvBFMXCAJ3p5qgx9XdO7CJFjL4ussTQ+KEiQ3X9MnfcPS1MRai6FH/T7
swfbCkv3UtTsYq/rjrjApk9LP3xqxrq5snMvHVaeg5oImfqOBHi9cykRdWmO85rsGK9PY6/UZ7Mt
/Rstq8zl6HlKfsjMIaD2Aop6JWBfuAm563fmBJ8SlNdZhEw3SDh0blViMjQOOUBLYs5FO9xZm2Fc
Yz1fiIoegK69M0DblDz99YuizeBvGZ46iTHMJjVIZ8W5PZm3lNjyNIv6N2rm1h93LT7ZVtH9+s8b
iRQ2gLpBIUtb7iw+uBTx22x4W4JnikqP5JSy0UOBh1YWrUoG+X0zC6nH3iK2/+pYwl5CRxQEHQLT
AHjPI6K0irHwy3VLzLorvpaDkIhmQ/qfT/amROJPPg2GoYAeq08aCPBCzM01XYQ3+g3//AhStL20
hot1vvoSg+WlGjQ+deBjlKw3gaPFmeXM40Njiq2JFk3hy4pOj+k1UbZ5mX7bbEbRxXRvXROFtAKX
ZXsfkv/QsQrA9ExUbSzNxdPnK/fXheACO5ORIgxj0E3nC7b1fgAv21wT5AXVN99O7cjT++KaluCF
xGz31yAX5PARvs/S7BkZCgexf5XQXygwUNtwybYtGcgwdeuiOa2OvCZhcOEM+PAFSMxAxe7tstdn
YCqzrihMtSVIh5nQRwbkvLbC0x8R6m0/2GixVmGKiVB3C2XLeermyb0m434h3gDTRm/0H+NSssTX
P8GuMS6anEJP2sUzplCBNnYeggn4b6QXTvdUZJOdR37rV7GYORhXAuulHJGASmAFXsVvOO+pge8Q
VSoaPfGtbDnlRS2/IemAKB86fOtBuC20GqdQY3rjL7MUxwWylQpB0OjQYkt1pRa49EFgNZEkg1eh
mD+LgNx5a2vUuZ4U4HKicQjsu7FTeWh0Zn1YXcy8V1ODvY5D9IfU6rMr1+iF+w3QF81Fmuh7ZDxL
mPPFQ5M0NfAaVZb3q5abd8+EJ79DDMhoI3LkvI1dteN53g+Hl7Y+ycL/61Hv/PnXm8DXzDwrh9lI
3M5aUhG2zVbJx4G7djzuHu9Ik5qYX6Z/3n/spb2HBA3xn+sckeqzvbdaeiNMjVOVa6UVG/hvvPhK
xxYZ25YYKlRxGFamhFa1VlfwP5cyNUZou0gLSGZu2rPbx9GZJCA/tyUzDSgRSb2UYqSyh576qQpK
WYTFDPvl+yTrZbfpaL0I+0jTCGsrNf4zyHk/gAz0GNrs/X+gDK/X327sDEJ9tyV5M0DZKUE69ynK
WUrvllgtA/q36CeclsUObmUx1HHa2no4Iu53ZSNcOo6oGjHP3I0IQG2dHQDm+2hhOvwSfNX6n0q6
3U94Dlo0jpm4EWq18JVyWy305UAffBOqvQsmGiHGgn7llbh/4TQENCBYGwutTtT1X69Kzl8V/mLy
jWo13Tj01g6+SQ0ba9bcPZql3sLxavJrEmYXdiUy1wQkHYASA/uz3AAd4rZhSq4SFWijHhkDpgdR
SW8GXRuXMFxGzQhpwk/XDoVrg77flfe+kIZRnoJK2J1LUbs6+wGWRodaKur1XOk20jn4pCJp1nzz
a8/479nmjo7ajbLpIlIovV5iu8XxnbEaFxD8wUSNxZr4nMguXAh4D+YIXSocVVHWz51Eq/P0/vm/
eArBkXIMd3iLdS5OrDU43iOvzRfGPyKabeU8GgYqZKjrduJu1do+RjCl++DUNkXySnc8dPo2vVYg
X1rwnb1FxQa8/w2rqdLb3nDGfdPbBkj+Rok466DXN7h+Xnnlfc+eFUo0Y2iHMOYGH3zeErFAu+Fn
7OkJ5ZL53LvVeMC5z3h+f2EvbeF/P+Xs5ABv00B4GDpOIql2t3VDj5COWxlfp7VKvzUI5x2rfDUR
+Hanm/cffX5ogQ+xPfkfqL+5yc4RxaRwwln9TSXlkAYPvlf138p+Lb7qqhbIRnVm0IRyRBrv/cee
X9yITAIopPNOUWDz7LMeV83EZsDAyUusvN6KKANtE4TIFKlTWU+djJUrOtqkXf/STz6mjNhVBtfo
P+fbaP8NNBGBo1Hf4tp5dp0FxjIGqjS8RPnF7Mf7xNOOjaEAqVGVo1deCRNvV3oXfoFxyMyfPvx5
b7oKsPnu0cLAqEZVn+u66KMan4DE3YLlWcEcO3jCN67ka+eZwv6Oe2eYteYzv6F/Z74sOrtpfBxB
sZAKOl854TRN3ktrA0Pc4I2Oh/e/7IXXBIC/Mz/3sRWDstchqu9GPl3e+YlKVRnpcpLP+apjeoyY
hogHbWxfjGBprmnxX3wsyFjg+IxWaJ6+fmwpHXzuMDhKssJ0bg1LwtoVsx08y1yaMeobHorE3not
FJ3HB9Z3B0ztQ13GO8Tm149FAdLVZxGwhzpXliE+YUEQ164NGO/9Zb2wWXkQzX1kOoFon6v/2wiA
TllW+Unt0T5pykAe+9Qxb2sICF//h0cxgdv1OOHfnN9nY9vbIlgKP3E2mT+Mg2OiqtV30WIiMP7f
H7XTGAitIPvBNr9evhEmoFf0eZB00ukfDB1VS6BMztdl9q5ByC+cBNpQ+/R2Rze8ySCZ7QabBl8z
kVo2fxg2rDmYwqTJkmb509itwe37r3ZpZwCQBPK6G/iBLX79aqvRNkXhDUZSiHL6Nk5b+Ss1MX98
/ymXtj3kLwgZtI/gJZzdHBhdAhIho0t8D9O/SNVo3oeDNzm3HWDy9GQ5aXOaLeFfA1dcCOAuzG5a
MfvgHQzO69fz0nHOTFlaSWdOGLlA0FB3Nljqm9HR0AsGRGiealdX9xLmsRalTp1fC6jnt+Z+9pi1
cX8AKbY4h69/AsqBXhFkrpkssrfHcLO9Fi30tjoO9TrLyHerjgyhENgJmxXTof++8ru4kbkLVSMl
cnbyF8JBb9uZlXj5CA9h7YYbTFfag9Dy4UUJzQ9HmIbx+w+9tKn2yLq/9C6QebbqIGc0mlG5kVjW
VMeCUd9fYmr77+8/5U2ex8qCKd4bwwBCIf+e7Sq9af0c510zaXAEvGsYsRzcaQSxrU3mgQm5BzBN
6x77DFJ5NaEsGo8i8L+8/ysubG3YFugVAJEjDJxT9E2n8c2tDoxkdezZzg7wc0c7Gkp4zlGNrFeJ
ZjrTpwxt7rnhjFy5OS/sLijIdHUZXSOedY6+ENaMXtuo24lcsuxB1L7xKWsndOpaWU2R2tb6bwuz
7dhH0/JKln8hVNFP2FvzREWu0LOvzH3Sjqrs7UQIa2xvhGylE42lGXyzxtXp8kOPQrh5TbLkwg0D
jJxvjkwsj/XOUrI06wN9MSc7WSGaHlJnGz+i0eIDKreuuZTtL/DvrHrfXzsFgD4C6t8APl6fXG+r
sm7pOjPRrKJpj9NgLm48D1mHCbMOkBXHdooJ58Nia4146WGa3jZLF1zTzrxwmuBb8XFZaj70+RvX
PuLTHS5jcC+DKggnYVcHtMrs7cpWuvA9YWnxJSnQsfA5z/x8tZj+aAsrmUSQ/WlpRg3h5vTjIRt9
vKTyebwyGLhwdKjB6VRCpEFg6ZzHuvkbcdBsrGRe9O1ntZQM8cbtWcydfwIhvNxvRVBfacVdeknO
C5qcNIi4Fs62j23OEtZhbiXVCGGX5p8NWghEq+FI+0BRfA3IffF5jGfZQRTfvOTrPVTYFdnrPFiJ
KGwReymuxUIfmqi36upEAiNv3w9HF+IBjQ3k5XatVUrPs3hfchMUcutwe8TLtm3DyciC9XueK18e
YLUaa3aTjgGj2rSrcm09LgiQX4NoXgjMtOux3QvorjChP9eRnEqv7fKpchO/t/2ui4zayLvPSy09
UoxBYBjsFMU8m4cpKJriExAMJdHeQ5IDx+R0La+lv28Xhb4nRoqcHdrB5FCvPwLykl6p2t5NGlrj
1SFrR3lXYkEYZZZdPpdeOT37Yxl88a3mf7j+eTbgbJjFdEMAUZ89W24QDdlcyVJt8xpxl6Czl8m2
9NBQa7v5fvEnMUe03rCTHsGr//3+hngbL9nscKlhgTC1Bgn8+vmbObWG0FI7gTvd2uHW1Mtprje3
CHHBqq5c/G8j5v4wHFXBUlHGnY8Zp8LkJrQbJ/EaoQ5+kTfHss+9G2sZX0hA0i+BA12zsfLmtMm5
aK5EsIuPJ9vy98QDaMLZWjPy6pxMjrtU06juwZNpYY8c4MclN1QMjR1ZfskQIF68qsNTHMU680q6
dXG1wa7tq0Bqco4sDTCH8LzN4zrGbvkT1kAfR3Npb8W6Xjvol57k8BDAeows32i1Dltb9G7u24nW
5zdV5qa/MmHrR3te8yv3/KXTQ5kF85C+5d4Ieb2DuG7RnbQGB6BJMHZPyMc3HtqluajXpzqX2ZLH
8B+Db6Ax9SzZVowE//sWJsmgnmR6zH1xFtOEVRaV07tOUm6LlQzVuH7U817i6eRdE/t9e9fukzrw
2MxLoFme475LVVroGgZOgtuA20ctCb04ZK7VfH3/ld5eCyhu0NGhJ86t/uZO3zR76uyu9xLq5fxo
+OvzPKZIopcpttJtul1rZF3aLfSvaJzRACAWnkWBrOMu7CXPS+1ZreE47raW09I0N+7cdFc2zNt7
nZdDQGZvAnAJnT9M6zGUpMzxEsZ77hfcG5chCTZX1r+Vv9rDT3Oxqjkc0qm1b//7shJgTB/GIafi
/OLxJ7k4epm6yaAz6w59R/OjrnWcSKurogyNtvzrf3gg7XT8tnZ5yPNXHaze9NvMdxPUdbvpxq8w
wUBGr8o+zEMdLAcoT9d6ZZdWF1gM24e0m2J631r/gj7N/exbs9JcMv6uf+rnZr7Jvd794HSyutlE
po9R5Yvmv5exAL2gtQNuANpAo/n1Y4mbJWRJdpA32F00gWmkYB3K6r4QHWIZzqTUYUm17WWV+jVu
+4XTYhBRialoSoCyO3u22ZqaJXLhJ02qySjfKu0g6pypba+nETj45so2unBaID8QVAM0R/dFPntX
U29pc/M8mrrOLfA6/36Wbf1jwdrgirjTpVej+7gTjllZtPFfP8pbKWLtXtGZY0h60OdKPwCXsaOt
Mma4Qd41WtDF59F5JD3bDazOZRCLuUpdL6UB2Uxzf7suWvC4uXX316ar8bEu52ug7ktLSS8Z7Wn0
Jbk8zNfvJ7wZ3i/mL8AjmyYe8aT8uGA3+Hm1lHYNnP9mzEh6xx3F3Q/PeMemnh2NoqnRRQyyIEnn
3jlOtdA+1X6xHcamV0csdIfI1qySKOupOTYqelKM/B3jK01Z60pt8/bS5Kfs0z5i7n5pnm0hV5Bj
Wz19vKHSBCYPRf61UY4xI708Vbeuoawvtt1n7XFIy+bn+0HpjTzGvg6c0H98Qgi/3tk6mIOfoTUx
Bkm1mTo02abZ9R2D8eeoi7kKV7ueb+0AgRINrzcZOhiIMgILsOuJlT37X3c7nF0P59o5Bge0f+9/
1dSmTg5MuPznbOHUeg6HyfquK5HEmA+tYYLsaZ2ytCLaY9MU5WWGPoRbp3oVz7gmPg8OhX44Ddi8
hYtstfE0a8vQxI4WyM+4BznWQeZgAKLAktRVVtU6Q+wag32XllbqHHaTFitaVzv9mmsTXS5YI2r7
wtWl3xhdpWnR4qSFpaKCxHWdoqIIXGlHtW1WBuoVqZwzidJlbRRbhIaNSB9lXYP5zGcL/Qc0kdfG
eGi0YAn0cMi8QLuxC4yxVZTTgcm2CGaXEs9odDKLC+dpXsnU0lWzM0yF0q7PPxvGNHcP5lJUFGRb
GljZJ7o45vC3s+Sef5NiPtKpcCTkG3MY9HM6ntCAywe4l1sW1Hcdnooy9Aockm9dvbOzaJz91Hhy
/B58atkB8Ylyka0uGhiwqLpvGIGxIluJT6wUuqpkaNioOt2qwYRpFSh/EKcxW/r6XvndbH/IM6TL
EgW+VpxMe6z8KCjN2sMdQjX1DeKhenXbwA9dP9N6XOuoQe0wPZiBcu1vYzmo8gYZ4bQ5WDJ1VDhl
lGdHbRhT/zDVllFHjHuyPh7czByfF2mY2++UBpL1gDq5sT5A3a0WEQYOYhuPGgr0eDQiGFA9SdfN
t9+ONpTi6BeFyB8mNA6144qr8vTsZQ3KgyWGRm0M/X7nPhk1RIMEGNqcrbeAVbcgGqpq9b9Nbdau
f6ObuBruLndbTncML+vx15YyRu7iZVpQ4z0scKTtCC31gJNkWFtfVaGfN1mOxrfVW9KMsGTQ+a6i
hWH12ZRTygyH63BqH4JKdWmc5ZR5U4j/ZKYVYaDltn+/uSjQHbR2nZYbE4oP/2yrRIshFhMgNxcP
6TZ5w4PQIIxVUecqqzJi0TfGdrMyv6oMXoJz/pjhgEj9HEww0vOI5ED0X+F99fWdsW62dqQ9Lvvq
EFTabJ9wDTMXKMlWka8iMtBRmpbQUP2SLzB6NyBwMRbjJb5bzZh27l0TYO152ADatLeogo/Bk9EJ
q3AjQxqVeERgLRt/Z+lWimjVi2I0Drlby3GMlm0E4GMHPa7lroZ8YB0Gy8ISozBn5WKJjDZnPhdL
ZzOag1PsUoqNhh9PuEot8H5qNRQ9gIRG+zDMqmjD1CinINzJQfWXEssPeZi6buweAupaGtr10JVf
6MGglJfV6dQdt55hnhlZZu6ajx4jzS1O59E276Xj9s6t8j1Kp7hqAYucTJXW/Y+0Zihw19Suv70s
1dyvOb5lozTCYtnK7DfyWdh00S9KRUD+WvT6hvO6prvjCcp8A8JJ81qtDbdt01Niky+z7qbQe0/e
QuQq0KHQR1M9jY4a8UbqsywNknXInC2s28Kzf5etOWa4zRfLXITCCrQdPDp7evo7tWtN/bSw7R2+
GFm+dndDOeXlx0xkvb6TWDLtB7YWlk2fHbPzsA82O3hKB13qdzkSDltSaO5omrc5yuVpF44tw4LY
zJDML4+144KN6Kuudn/kVq9lv4ScBwc0EKPKQ27KQp7KrtP7oylnM7vj4w7drw55iOHBXR0NKJ1r
lzpnAQOofPlLZk25HSFy+UUVGtKZ55tsoVPFteJPxi/6+XqWhQMCLuqjlg78I8sXaXkzmMr1jiXd
uexDN/ZyfjTyXptv9W6s1y9sEM+NrGXtZeQO9tidZtdY+5vcnPX8Rk2dUd3hBrjOf6nW84otGaaM
UZM7V0Zxi2bOkiYCM/uZINVpDIDMbBDGz9mDonxb+H2DneaEls7PpuMCiXyAR1MVuq0/zdvByoZi
Rb6jw6v5yxa0tjNFaW/Ds9Cz3NZ/QOLsnLsmV0pNx2qts/mbaQ1INix+zcjgyDVTy1PQufichHSa
4Ufn0CPwdOi2omijIl2W7oY7r+8/CXttx2+g4nTVHlyZjv2PVbF95DFfx8ajqAGr1H0wDeGo29IH
bvbouTm9TGjsaXrDnHdtgiifMre9rXUptFue7bkv26IW8TnPONW3KLF7602nmQJAuOO0SoSol4p7
gKDpRCU6+tVPx9XcJZHMPXAUtadSOV/o+JeIpFfd4poxFwHqTsi7ovTDJYkc16nsHSUX7H7JSE4S
eM/0kZ6y3cZk6C29yKFzOrcLgaRRnQQ9oMAnRR+7OTTYjyCsWTt1i8fb0grvqejImh/6ot7qQzn7
mjWFQIszEdcQpLWo0Xx3xEcMDRcQm4iBtDc5SvxcFj0424hvayKbUQvbvclwyULbuQQtmgSN3uaH
UlNt/t1x20DdWe462MthtWpMf4Gp+8F3Oc6a+IhmnikPLhzrwboZBi/FrmmccCQN0ZHpcEvSOafN
o2cv+WepA+29R88v1U7z1giRH4D2Cq8LN+mK7Wc5Ll31Zxx6nV/Y0tkOnlQ29NuXtsjtsog6KuQt
UnadkiuuqLAvj5YcMavapsBSx2pEBxUnFjCqvR1xT67pS2ob1nGrtX4CSoaI8KmBRWg+ZkLlbQLu
ADpqDEMD05nA2FekAi35m6jUrIeprasYFQIolMrchiHEa6/qn4pe41OppWrQfWWhsILpAudPlZfi
xRuGfObmtpB6kXIeycfwJ03KVaW/ejEyddc60oaDylHdi0zmdd+dwvfFY9c1fnmqRn9oTrIpSbh1
FCtgJWdmf4SG6dRH2aX4SaR9lyO6yqXSPC5D6ng8bdD9k2pHdIOAKM+/hS+lE/p+Jn4gfJ59GSyl
A2HMvNk4ilpW2D5naByv1bYUB0AfEiWcEqe54AQ1xS6PUnm9vF9LlLtuDE2C0uwF1+hdXTXLy2pZ
6frU974WfE+b0hAhDF/3o03DWPuoofi2/Orr2n0xWmPG+9NJ0ye1OXzO1ZpRFdX1Wv4uoauVUWV3
9ss4tdbTYGybHQaNGfSJQjU9Vjtt51ZHlbAIO2+dirg2JpfMt7cdUjsTEXf8lpTRnoi2mXPTmeNq
h3AYxpeOrr/gUmCZ/h5aux8itJw3Fftuishxa3f5SzqzISPD0+oX0fbd79L3p/RkBrJVP7bas6rf
asNgLFJe6bKb887QMXvDtTg95AuTyh8kmDJ4xuqyXb5M5uhMoHQzHCY2pG6aSK+1or4nT+roXI8l
yczAZd6Tn6e998z1JvS7hWGkHQe+smU4DKuvHwXbdcMzMyu8PylYLYqxgHLwlIFV6U5YKJMuLxjc
lmAAZls+mQMjw3v0mZblm60xpgq7Vi7Nwc38LLgpkY1sSaK2LDsV0s0sJ8bFxGX7ONbqHcCUe3f2
qlyyZYMweD/PUhcnw840V5DeBS7+uLOjf6zKav270HGkix1+yafS0oLpwBVmm6Hrz7P6sKXKCKia
bNIENA03FYgYJyRaH07V92VcqnnO7xgn13lc9JguotqVed1NCxs8+M71WTuHgltKOzE8W7c03HR9
0OKlhb7FbNqvm1Np4U7/iHaclX0tvcFrDkunj9apWGy9jVTuOMMRjRmxPIxqkEyQumZsf9IlkdVB
80quuMwinH3vi601b3e8n4BNsKzBTYaxQ/vVsmf31KfdANSnthQChHW5ljkqbq5YnqgsvCW2ptJH
5r3r8XwyO2ieVIf4fpVpord+kXGsrcK7I4LsJj/O4A9uVJQ9ZsOFCpBUXIK6Y0XNiVm3ueJQYlfV
4kUQ4/L+tEGrmkLbz8r6azvo1oyStNVtsSdXqeLSb9M5VAEi9rfrRjV/MFFKr+KiQ70yskonU/gA
YoD6TXYVBrJNi4i4zhEixcpu2mBS6/Rpo2sKcAI0drAA4x2NqZahVrhZJRInXT2jf/JTQO9km66d
F/at2az6Y2sL9uqqV20QW64iZoZjCgsssu01cO5XQH9uKPAGySOZDjPeuXPZzOGe/SwPArZC+jiA
CMh+DQZa5zHYQPCsUube9IFqkMJvtaYAClmQZZ9KzwW0xyt5WlyC8frpg4jn8A2a9U3ZlsDoqU8r
pjNmvli3Rian4a7DzdiNcl+hpin0MXhxPeF8LvmpPxySWT1cMcOZMILG5xsWiaGqA8cYKb6Sl/F/
Vo2nF5EmGbJAIMXXAJO60rq1tsp+rim46IyMRtDfqkbr21NvYEESovOh/Lgb2nEKxaplQZz6eH7F
2qpW3Oi7dv4gSwNckJGvQBmqIjWnpGxtRUCA0RUWNCSLWBnWkId48OnOzSrKzKIS7uxvtDgCcWyF
P1losndNHyF5PXSHYusAbVl+7tnhinplEzZ+7aqTqdXcc7gjrcdxbHQ3tPHD+xPMY/a9yU3cnTGq
c//oQ5D9xbpudbQU6EdZwdDhY2Wn6sHRdiiCXjmzR9IRFNqhC+ysCnEmd74ts3T+5Otcz1jHy15F
bjDXP0qvgpDSCeJADEK8pfzpiia93Qpd9hBVgAubViUcIJ60UOLJFqT7XpDZRmghjfCXg1p3H+IH
6K5hjyDFJ3egOgmFubrFYS0rTwMS51VltMAJhCK7SGwNNW0aNYKpJ5+bpR6CKKVtca/NK02ZuZbG
eOhtleH9TJaphdaoJD7Itkpl1KJEvht4ysaIBNVJHi3tEHhhpa35B/Y4/lJuL9ftNFOEfHDLfMeX
p8igHmHgS5RcUjHdG14BWXa15fYN3i6F35L2G+2Bfh2Qd0bV45M0C5ydFs8uf1GftZB6tUENN+t+
+O7nfiiMyOiFmMN0DiD+Bmo0nnxrK1Ez0IP5SbPtUsZCKVdGDfio+wXxmAc4EhXVKhFyIfqO3R9z
LFz9kA6yQpVv0trTVBOkY+BRxRh5ZaVzW65pnoVVRl0camvAqHQLGjwFRmTw/2iiwe3WGFE9idhl
1RDNZTt9tPllxgFwV5YfJl2tW5wLhQ5eSdfCC/GUqj91jbmiR7h2XA/5SEYfZ64wftWWjmCsbA2j
iAs6jfyWrMDsAynD9kli1SeixtXyn605NSUs3FLXQipaoO2OrBbs2qg9jhvVyQPYKtqe/lI4VHQr
9IZDJnt3JmaU8EN8b3K/Li1V9uTDkKLwdacvDMYbJ7SczTIJz5u1InCnA6hcCrCA6TqiLBaMEx+4
GH0yHH/LKQoMq5Apa7yncOaKTUjcTu5vzFRglNamEpFZev3f3aI4N7rxpcxHfy9tnb86URg/1tJf
4mCApRXpaVM8ypluC9Ek9T/1mRrEcbBcbtwciE8f4tPq0gRpN+vbRNSs4E04mGDWNA9uOGaNBRG6
N+pwXMbVCgurt724MTeV8X8v9QEtpQ5SvoW8XAhSCdtVAy+ZitXhngjH1TBSGGs18rl+o1ySUDyw
nB097y5h2pcztNHMmPvQ6wozQ/WvrevYaHz90RXjpHM76yZ2ZaoPzAht4OC3bbXYyuYEvm8CQVwR
uikGeaE3zO0zCdCE15pVY5ys3BZOpkk6sDyDVkxBBCh+Vs/J7SNrsqomrielkfV0Xb9EnqhW+4Ob
AuFlRQzzCBmfFpdR604aO6IRf5EymNBseqn9XtqxdA5rNbgvDbdyHbUy7yiwdT//oxdTOx3oP6kf
tYmTXVxLyrZwyqGhRRv+vuMLSOWs/sD1so6PrW71d97sihdR4MoXtrmBRya3dHPcfHC9dzg38iMb
6Rkt4wSZdocM78k/m7dMRVSsXeWQ3VuMGhGRn29KuoleVFZ4qeJdHbjp/3F0HrtxI1sYfqICmMOW
oYOyLEuWvSFsj1zMZJHFVE9/v76bwQC2pQ4k65w/JlxbtNp1IBLlCf1aO5w8gKfjBIDI1jIErZWM
ajYc7MNalByZotGp9LHc5kwXU405oFuq3IJCib9bqylIHQ+2lk2xqz+PTVRRrgipZOkfddfkzmLV
r0ElPOvqcMdsKT7WfvnbCgsp9NBO3vJgKzD9a7HgMrgUlanba8wwMGYFY9Hb6Joa3IVQJVQVvaOA
gVmTdaqOOWRJHx3v8SDA1072nkgGxNUUzZ3lPgdHdqxLyV/RoSevDCO7lUadMHtiuQRapDCkkEt2
f9QllWsA2WlU+ZhydOnxp+2yreOpdbejexTC9DpbGR4kM0JXWxerRvVXTWPQnCmXr2t4D0RG6c11
GKes5FQtwKiX87lTS8/+FU+b/xn6dbiewhlAKKUruu4S8FCt/1Ly6MMgCJbPtJZR2GU91Wy0Bxu6
OyMuAGuwb3jw/6emxXw3LDXNa2Sc7cNh0hvTcQz4Vb3W5fxY1sDp514u4k0D8TqJmrqpgnJah3BI
VyNsnFdDEfzznJEDric4pUtUFbMD9wuh7YmNlkfkG2vRnhpndq5jrJU69+gsPiQiyy5dJe5rRaGb
ORX+Mn1MTdzgAOVKq7OWha8jKgQGJ+ekBzN0h7kMcy/swudOhAA2frlpiwTzlqcdj/sxD+NKNCne
l+Mb9eDRpyVFVN9F0iz2i6NUx3zjDKXM8RHPU8KpotzHG2yrMqc6jLmGKLC+VZg05mybaafJm46b
8mSbtQhSbullo8ib5feKHKB4UZaWKl9G3/7GmRtL+iSt/nPeFl8l5paycl9Zi+/lwKvsPvHmut9a
4NIqGe1e/GnCXvUJYly/wOq8jOARFe2FrHCl46YE06urV2OIT6XXLf/47sXXssT9mDTMA/+GMWS7
6YfatIk1eTvkg5LVLeYJZuYU162sc92sscxrGnaitA3n9u/gmnHORwJKOH/NsT4N2nf/eLfNJ5kN
+8OZbaCTMMPtcNdHLNvZEZVOkW3juvysuiH4HUAA/ivsavgtY0GAX1GIyU4s6gn2nMOFqaqeO9Cw
uSM/5aHxuyPvxnUesgZAgPfMWpeMfnM8t+s8damuD/+V7zY8uJm9/sNT4dAQUFLe4mjL1f/o2Hbs
NBrN4jG+BuGS8tq64SSZsgEOKTumxpNMDYoYPFPu+cIT+vF2V74Ts1NMaYS1rMsLuAxzosLbeVN7
eAs18Lf3KdqrPasaErgvh7MvbwhX+jLzJm1e1MwJl0f9sJh7jN/lkbNn8XVV5C3EabcKuB/KUHvJ
x756dRoQXDClulDulo5gJH0+UVmhk3hBOpb4e1uyq0WN4XMu+6BKjfbMLZsafVfH7Et59lbHCqxg
rsIsnFSU1e1KRk5AXuIJMMGRJ8+a9782Z3qQy6OT13Xb4oYyS9gRmLiZCJutKIE/am8oT4vX8wn2
hM0OyaCq8m0ZAkB1rt3+c7D3nVlpC7Ym7chkHBNNZ/2LUZVSmXJE/Q63blUptLb5KlY2o0y27eSn
Y1NFb/ugVHhWpJb/iunCuNvEpJcHycp0rfxyDhjv7e299jftpDVSih1uSfdHhiqp3s66KutrY1QY
n6KCouzUhzoSrHa6vANs2XRCm1J8pzxE4YkzmWlLV2su7zHNN1PaBk4xZg0HzR3rsCIbIJxcnXXz
2Kl0OlCYpGoayxvsFg/wbCHAJhjqOsDdNnLBQKuMfJ/JVVK5D/HEPMYkVmeNFPqNeXpYk9VdKcHb
yoZKw8VdzD+3iPADN85gHnnjpnz0fVFud9Wxsus7nS9/R8QmiWRaQaFTj0vqMRoQo6ZL7Aw/xyMC
Qo+qvYiSWrXLp5kOUSR0TKgiXQAnjpOcwu3D2jF0WtByP4syEO+etIrflBHNBFAPDWD1YVgSN/BX
qpi7bbDuJlcOW+rYpX/vMpOuKTRj/24mWfzbeQIfCVt08+xhGnUTgP9hSfYa0WMqLVv8rHfR9HkT
swKm6KZNnYvY7SH43GG/Vfr2UZt2i7gp8hoH/KkZYyKJ1oALMdtWLIO5p03FqHeMfpAEy0iYzhDL
kOo9Ey5zRrEIbKIyuAf4tdMGNSL8nvbDGGIy2yafXcCaysO98xcl7HRdZiCi0Vv7l9DdbvbaXaso
IYGro4Uh7hEhFd3+Ga7jJk+HH4s1AzBai6uQU+88CdSi7UkGoL0c11X4QJr15oDhdNWnvRA5yODr
DB1wwa1Fd9jVsZ5sjy7LlLQqTspxtbk3QnUo5s5jr364I5ffKSxLGisG05dfkYqMgfLSFT9WhiXV
9vCl/PvO2aJLxUYTnRa/BELb7YqGJK9sy7NoYRfO09iP65PGOhomTr+BAkJ8rOzJE5NsjlVIRSnT
bF2xv/GMPiH0KrZLYetFMYc49vd6D0tzBrxmkJ27cmuykKiZ/bnC/cud097Kwm8X+jesTVOfr+02
2RwSsmxbbnhVCqBAevo2osyDbTxXenZyemyUPg3j4qn0WKKxSUAQYusSeK3/g2cqF2cEEMDV125U
z7nB4gsOeIYSPOjTcT82kwai3IQ+EgFkVSUamg+gXtZ7TeifjuJ0s4JKpU5dMj/GLMvkSPQxGXkD
0PQPh7uVZtrJCW5fyBLXCZce/1XSbu66eo7fDNWBQYrGDfhxpVQVx5a3178POBymmh6dQl7Kw7Ev
tT0dhqnOL367XUyGrLu3i8msUJR3IWE5P3RZIlu2o4k9ATlJ3OZ1sOmRsR6NBcI2i9TsZl0r+rIj
JhOcuPWaklXQmGxZHO+zV3Ini0a50SN5igzulr1NDxAYgzzDGtrdXRT6RfMo6O2T37GVKXFBXcKR
bxtvnZNxtI+fcbUoSLGOfIV7X1W1/sEVMdMD7eu2faqZHADnC+j9tI+CFcbP7dw6r8ox5HEfVmt0
klsByyV89xt1r6WT7zsh1djmgsoiyVkODOgW9tPHm6LueNoAYLoPbsOya5Ii3pzjse3tunvbOPM/
Cul0xxtpf3zkJFhFXQ7FO/zxJnfuTrysvcSFR0j686yx8P1sdlurxwId93LenHLOo5Xp/jL0HUfi
aOiST7zJC37tg6tJfQbiqi8DMenuxdrG3nrztohv5Dg6b87nKJh4KJPwcvAY1ObVqrruuCD+gThK
jD2V/rkHuLIT1cPoPBwjyEPiMbLq16Hb+W8D9G1Yyklp8q8OlHr42YYoULAoxev+Mu6aL3RXkaMB
TGt/eKvnUnSpWSl1vV9rNprT6IowfjFrsIqTDoZ1zMk874b7MrLMlLj08pEVanprhWt2K50OvbcN
D2XVYnO9fUjbfR8bP/i+kS+/P9lcYZJZBjbPfzP+vNl+jtZxUjVh4izGDJOGVoNmH4+//dFxbq0c
O5cpcoqPDdwJr9G6Q4a57RKFiVqmac2KRk5/lhXeL4cca34ZFEFlTnFOG2drcPQYjHXZPq1+cHRX
KZYlBQ5aU2WVryzUE8+05pnz5qMIoiKNg2n6027LRO268j+rW+l8Voxb9ctgshNP9uax7M5I/rlj
ot8NubYf4YZncZS4gWYKSuQaVVTDstK7FCUObUZJW3+uJtl+2Hr3gpM1thqooNx/hQCjMWdVWyz/
ta7dPAXWBJjXMIEsiaeUEXdtrec9jRY3+FZPk+wTvfrxl1k0VIVUU3WRyo+fUFuAWxWFDP8q15Pe
icM/9r4N4TE6p5Jhbc+6WjYEJVpNkPi06ToX6TvmDGnu3gN3Aet5Q/fNQXp6At6I+kRU5frXc8gi
n5FG8Ljxap1P0Vivp60f9H5y6Q+jPLcj4Kf0iQPJYfz73PJLAtSwi/lZxFICkRPW/u+6L0EBaLvn
6SLlUfyBxh5/R/XxjLA87rOGvhAQ7ymmE311sNMlM00pZYIvOswnqcFG56o4Fmon9Xqe0QNNaaCt
Tp+dliMqKZewsjKunJhW3qCZWuZINgu9m5VAmshjV6AkYnldi22+zhWOXnamuPnFfNA9oWy12MCC
yb9MXJIuy9jiosUcZYPzvq3Kf2RrBbe27CH8eatbtdnOouPvIFF2plsxVl9hyZfi+6bUr/hLwwS5
XFNCvi39U+3vYXta12FyP9UR9V/buDdgzZYGmA51efwg51ayHZgb/uPblnhouniKPw8UQO5T7fbr
Z2mmpQdo7HZxIWGorRHmTHR/DT3qlcT4YguzTglu/kg78IUT1oizW5iwOCkrrKZHJdotAG8v/a8y
Gqz/kMDKOQFht6xvB0MRdh232uq3o7WwSnbRGn0JU3DjFHvd5H2/z+XZ30KY14kZ7KEa+ubOWLFN
tolEzeHxXQl4jH3Otd8M4zcuQfa/sdsb+2Rpa97SKqjVlG/MvirDhDToLz2Wy4oWx+GsETz+7YuN
bwlEU4GxZS5syfpwTLuy+XUqRi7O+SzPVR25JdjwpktG9N6fTyW1VLQqwwzHfdoiAWmyIrTpQWjj
nQl+MgGvKihY/trQIsVviQ+PVZuVY7yZqGc6nctmFKld2+MPiqv58VvlLWSJKFNHybrIAnFD7AKO
uoRaxMw2HmdBJMpwTia0/YjBtqCp7uRkUzG7j6P/JfTaz0+HWJntPEOmI1IUK07opAz+umLRQzp7
064zYSTymS1CpJodPd30SXHU43LXGnM4p9tiAPZlcRUFG4B7wqHrFbk+OLySeA8rsJnRqBzWAeVH
rOsYyZG3VMyNAhwl7ZcAxUuNuog9+lAwGWM7l9NdMJQmuIR4/HSm/UkeV3q/vDKveDP+ad29aIX0
8fsSLV7tP5Z73b6O5T79YJ8p2LeF1X+The1fOWq0lcVmUSyipr8h9UsrrlNnZJfgrB7qvKim/tsB
jfun3o/4yRvdcWOMmap/mokSvBkGdkjlAqEPzm1W5xIeLqMX8rbn2jrWL0tUzZrsiOfcpFNxd18P
tb4qcEbSVuC6boOpPSVW1zpf7OwdQkPX6b4PYdfU2aRsqLdmlq2dNIG0wtSO9P6zLbv9ynFv7kMA
erhNr5RtxtPpVRqL/4M52bBQCzvK2qg9CE3eSj74sLCQs1Esv/kJ7McR5zrypjunbrcPj0x3Px2K
YiAHaztaeDB3He7IB2098rPF4mNiVPWLI7dmvV8X1qWqRzaZ4MInSdYJOtdNDs+ePg5nCE4zrh7U
BA45mKeegfoWalXVbCZCzSGISVO0iTYxs7izV+O7H9XdF89DBCCNbMsXK7LK/HbSm4yjIyq+IiSB
pygqIFppY2hRi6hi+ihIvYCMZS6Ozn5c+G3WdD3PAg5yIgWdEgERN03rcZ7tB2fE7k3bQskCbljE
GHI7rWj0H2Kzc74AVrdzinnIVDkSD2hjQX9c+43ayf6n1wFQpJtnd+6VlhDdPoSD7CC1nGUcj6wq
nRIODX1lDvWj2/PM+0Riqn2/SwCb+h7+nss496eyGrM2UB70gluzM+yGzOqzYovon3S8WNuVkGd9
Dhw90R92uK/zHllNrktZt29t0eBfqnm5jA4db5FCIfgPKbFfXXRV6IYvgmzKO/pj6NnyTeMBLwpU
Cg+zZFPKOP/oJTPkw7Fs+5tAstD1DnBfIGi6bjDBsPofpNOk2iEaJ9F12y9ZG2r93940suBFR22b
g/Ijz13Yff4E4VA6GRSxX6YoCV0rba0i/O37O+ELO8R1tkuFuX5o4vIUdkH40Hrb9JdPVXxZ4zGO
uWIHtS5uH1IfHCKhhJyi5Eo9hrUzLSgM62H+g6SahR3BuPM4hMZ8n7mdhrQqxHp/MIrvud3X1h9S
yLeHg2yt8rwJK/q2YS7xEqdtl+kSLIZh1u9046TcKHWLSZdYwdTtVkKwNCpSgCxVDAwKA5FM7AdF
+GH8A9RGO6tLietYjMXL3Hqyuh4IOoI09NatI6EqdJdUNJXvnCoxWhwAi70smTKk4MKat7F1PoIA
im+y2/nJEA2kaLUq5oErFDW+nxRWuMEWTHFMKGOx78VlcyYUTwTrsECMEQNJU0e1e2UHwrq2cLf7
Kc9Kmk/nCvTvZNrafSLlE4GI7YyVnVmzAVsFi13CRPq7NTKK93v5o6yqSPwy7E/yPICJtSlX6LDa
CeRLv105IP01Q6MKnLcjPQqzDcmyTj1yqMLTEgJ5ptvmB9tlsydU4EHjGI5sVHKSa3rkOBmCzvod
I2r9qn3ttLyEYvbPNjtIePuXnM31we34BpVKEeAkioh/qSRPaoQ21jdqGzcEylie6sQTUCt7OHef
dYG27JGQW1me3K3ffzSNnqp0q+rAPXmsZrA0fa+W87JMO4+AOGzs6yw4r89NRT7ugwf0JU6sX6FO
HNis8MyMBYhZg+FZFzwrQmRqW6d7Vy9UMPQFz4Eoavh4hVD/rW0QLOeo0oXHBFI1hgeO8KaHYOfL
SztVra+6Q80JLORPbhJPN1m9gNXtT35havlsWnj/LFhcbzkFnBHhPyccww8ssMV+2qEww7s6juY/
Lvc18EfnAMiNAYVWiQVeSyZeJ1GrmKnvUoan6dEerfq+tmfv1Ih1e4zH0iZMgCPhaaB34B2J5Bzk
psXCgCgwmt3HBenDxtrsuq8jVcAynRRJo3eF2rzv/qTi585TR5NB9Xdbbq9+/4bpz+3uJfIPqiGb
0oIeiwpxWWIFqhLsg2PlIYwjK41XfxyL1Oa9q4eguRje8RMW0IbQtgBBzJm67PEB/w9SF7XiiLjp
RGrFsY0bjUM9kEGGynOTibdpj1nX+OzFoTtjLxfU7REXTTolRFJcaEA0MktTVRfy32Ka+DiHeIyO
rKZr+S+qWLTAJdC2htnwzGnDe03TalncEV6rx3x19+r9mAOutRuZ+e04JGs7nOpNPi5LbaV6raqf
uwD1TQLOYYSuxa+2m8MHeOr9FSnK8R8eqBBfASg3AA0iV9JKyqYbHtbKQ/fSb6uXL5VffyyjDQqz
cRJmFqLbIxkhdr6hk1n+7ivKSRaDOnxxg3Itkr4kjuwG6Y/3i9yju7kc4u8DjPETPS7t1xwvLFNz
6em7WjX+S+Ws6/Mw2cunNboxQ0e8bs+KFwfOP/rtj1ox1BvtL3uix8n76gx3KrItct0a6Xf3nTIW
cxe2u8yLrf1RdRZMImdJ54f9TlZ6F5i/9gLuPq43cb72u08dsf0cdctc08J4OTKwUhV5e37DjfNq
CdSp2fvxbOyw/xr31r3qwg+u82L177M92/fSmwUsqsdK5PdjmcUDTJ8/O48IKJecNXp7RXr6X9mj
qiGjPE76miQi0dpMFiQxIWTpCnNpy/g3fjsiPeob/TSqsxWO+hkdXPB+u6HPjQOjJ3Ze9ma86tK7
Up+jPnqQI/i34x1eQvAu/LKv2p8IeeMnqN9THLevfRs5sJuctekQe6d6PeZ7SbZDby10A0df3bKh
ROiP+wGJYsKf7qBYwf4wj/PwvZgIyUyrESHO9l6NgvWKZM8l1dG4DhlKueA9unVJ5X44u2nPrvno
l0GIRnzU039BYJzg1Nht+GjmVl23OZglyO+kUMJHA9qRan3Cp87VDWSA2jvql/lkhnVY8rJuDsJr
RjtMg6jxP7VjxKvB8PkxRZhCykFOz4Po5X8benFGK1IbfgedZ/1YWCh+iUl433vR2c+Q2cOLNbfd
nZJimzOrbNyT5Kx4sIe1y2Nw6HtIfabk5XC6f5RCSnQ2w14mkTcG+YJwCPrdiZ8O7d+ERqvOgVnb
X3bjHEfSxnZ910IXnyM00vBlZKN/BP0R/dac+ncObOm/uENwFD7Z0CQKLf8CZM2co04IJfZHEir7
d2lrpvhIqXuQMmzqnTTjm1No67eP8yRnDIC7XRVwXWycn2LykIqaxsmXefLeI+6VS7OtFWwGga6M
5G+Sc/uFhFh+lJhC508V30wXuy/R+/nHHc/cFvLQ6Wek7nFln+DWwg9UXN0DI/LAHY0q/cVuvPYH
h3MIc1c4d5Yg4BMNxFEMKdZE67xvUXtv9Siz0Q2JHnbF7vY/rifK1z3Al9NWtXgK+2b/ZurJ2RN3
Vs5pxRj0S6yF+7PaJrVjuJiOK8OaWLGOeMUbWQHdz534HkTDtld9TWXh8vNlUQGNqNX5BSCgvwWI
PxGrHAHX3D60/JwafvwFBTiR/8zYMr7anSeAImNH3R4jhNQckcQ2sG7cb3LAHzP2XZVvg3IfEVOO
9xp55L2DfiPRYW+ed3LCyhR5ni0yf+sRQkYlj7qWPTIHKRxe4rE5IPQBEN8LOVevDZw30lJL7KDN
cpC/lqPoF/xVKIi0EcN/5TLLbA7weieB9mOWBp+q08Suy4M+aWLEH2PGyCeD40KD8q7mS9ngJnAr
yBBdLzLvNJcMS2YrZ1qrLGiJGrhDGzqvvy2zQ4Yni3FKdWEcsb1XV1uVc8ceBkZkYiGWr6FTm5UA
rlkfbqnmAME4er6fxYoM/tIouXV/p3Ls6+cQwH2672rbcVj1omLK2ViMD84lmu9oIP0WVUrT212O
wGSrMzW3o2GN6gObzCEzTrJMd9M3/sDb2hrnDqNHc1zZMjQKvluHJm6ffYg2zgRvQEzPniloEJ7U
0ep3EZQI7VKo+8qcqlAV4YuOish5lB2y6Nz3ZXTFDWP+I8G66tLy6JbyUrIFDC99x7hwQhC079ap
nOwuMk+DCFQ4nmY2jFqe5xCUrkoitY4rtrsYr9qbUihyV048baKfPZxDwHIE/46rwR2PA6eCj1Z5
PrsTQo4Kp5yh8XM4oBtyxLERygVtCoUzWKCesB7aAeEi3XCwMGy0g1U784iuGz5JpTvqul1m7haU
9lMPuRRdnG7WBZ8k/I36y4PNAT/djLJXfXUKSjV+dLNZxRn1WaWXJFrR77oM7cVCsZUVzdExUxbG
nmydwqja5PeFDnj3W7QQLfmEEmZawDFm12oo8cQ28B7Y7dJfV9x1ITwIs/adh0ogZo3dty31pFMQ
Tt6ixcwrhH7NQ+mFush439VsQZw50f7Jd1EivQ+2/feCqdb6fkw8HX/NodXt7ARHDdyXyFl21k/i
qxzSZQzTavMaLNqenkZIXOeKXXpwzqRkTKjjvQk+hmugGTFD7W1XPQUjNB46yNlycw+2Jjy3Q9Hr
f0HQNzPkDKrjN5wMRf9jcBcb6nlzHFARd1fMqGs12tXT3uF0BSunBcZJK8xHxdnswQ6xxmLGceFa
QjPsdghOMxkRaXRvIdYoDB6PyK1OwnEr97PUVSgeITkPvt5pFvPxVMBqRd9xs2AqsPpyIM/WDHH9
0iIXpuScZJ/iUhsrLBKi3w9z7Q5Mec9zXM0FBH/oslMYwS8tEz6tSF5EtBw7oidr1trJVndEiQzc
OPj1M4UbPIVNZCGj6IPRB/ihZGyankW5gn8kUqhGxgTe69r3z7zDOLzYVtggT8Z+vLRX/OoLjHE4
QZ8nwTZISXoTa7P/abXRYv/2avqI82bTGFVy7MNjAc2JA+qWD1RM8XIeJJNPPvISHTtrNUXrZ/eg
BtO98kCPGK2XagIg6p3RdX+NluAaCedGOCK9yeSZeAWGLbUSkFUwtGKu8feHYgWuTbCziiEr+D7D
BcXfDQFJXdGPaDCA4Qv7o7YGV734qITq58KO4MIVyMT0bwl9v79j2AwnLEolem00QV4t72wd2+sZ
gkKL3whNiunfpAZ/vvYOKG2OsrcsuGjloc5LuGzdA3EKIgZip0P9otXer/eiL4ois0NEoGm8ea73
C6upV+eE3G/bS42GSZxmYMDqkb+t/OQII3AxLMew1mXPJg4EKJXJhXTGgKvUIVons5pyczK7brn4
TxEwt/zBoKhVD+ctdte682NVLduJM8WBNZiqsBL3NNKuEY8B2hogsxti1Dkzgh5RO5POvrUsdP0y
3XveGo8QrbOuvUyFnjg0EIk+7DexwznALLGJvwUGcwiCW9tdH7lgdXnhPAi2923vKFXDzcCf3yhh
tAT7hNnrfkMatN6kyEedcrP3/T88gLo+ycF2fR5zWFkH4uf8Ojgfioz3TBbjGPqXwies9m1Qw/85
hb0c7+BbPdckrrSA/fMIKFg967Cu61+jXUvuVbvoLZzPoeVMu0cc426EdSZ6ZT3gRvEWddO55SM5
xo9AA9L/tDCsOAfILPf9yxD5cxu8O4WLiTkpqU4IMrtaooo1Sqo2uutH2f9beZTEqWjXOj75Uq8a
9fVoLHMudrfZHsggx/9qWKPWl/AYOLwrwmdew2212YLcptvTrSW7hztjdp35z0C0uo1F0YdZCE7V
QM3H8xIPU9OlwKCifgj9Rng/QzNQ10kP0dKf+tGnbiEZ+RBLC086vrurCry4eOjCwAaIaGm98+5E
NK1t7vLA5EmLljG+P0D9hytyhQXSWjn98KicsWnuQo5YGJwNhmNIkA5sMReT2exT0APHXlp3pwwR
U4w7yR+uaCiLB5iMhXNZ7WN07fdp5YH7twzdofzRN8R1uWhQ6z3QCVyjmVEwUS/VJ+vcBCiCao0u
aLfBMXJ/BVRw2B23Wd/Nbgw6lW8ULo0PvbZx2RCE1IRzOhOEWr32EeR0n7TRPiA0hgZsk0NMVfx7
IhlwliDyoqxKEgIJxT55U+1tTk4if+Cuz5G/9OaKrXrs/2CKgOXgXbjidRyBOh/sCAF1mY1CsqR1
274U33BraxoFNqCKIsEgjKh5cCixvm8xczfwREb6EodoIfbzxNj6n28Cpe88XZA4IdZggSYJVTy+
GauMp89SICXweK418XgHC6QFOCSs2DBh+fAKlpuGz6nMymiD4mTWUUG6y6hpzmzoY4Dmye/avy1p
YeVLQLJF9w+lpCr/udutdjOZNfnjqNoRsB2MaJWlcGspH+MmxkE3E47sfDDYapUf+Bra+rogTR2e
AzQI5WtrY7Y6mdoL++t21JoZyBDz1F7dillqT0KshPg6I+Nb0MbI636vveZQIk9PM/Os2zx266kd
tagxjOv4WM+lb9lyyOoVguCCdxMivrgVq91bSxP0ueom++vo27Z5RZrvzyu6VO69uw4N113tgI4y
n+MB/hyWOCr+okxfNpG0CyrqTKEEC6MsKMZw/GPtTWGOyyFluHz4PaEVfVI6pDclkmgSglwgckDv
o1U2Pnm9fsSStTt7EGaqk+t6GuMqUj+7CYQdS6Rl7z+QWaw9BgvOH/u7i6yGk0l41TBlvYfk7Gl0
jgiq67AtebZIAEMB442bAECym+LE6c+DdQUxh6KKlIBXXDWU56l16ptYDF7UhUS3iPe2nX2qzwUD
03IZQmb8mhGwbsRPA76BmhVzTfzDWwZSGlIwyULvyRJ6dfsfc71ErEvGLKuKDwlbPByuDhVRHCCs
3+B9Fjet0WszcUGc9i8S0dXxIdF9EUwhOK6zIRKB95fzRfFsxFhGnmpRgWKvJSkAVeIqv1CnKq4c
9YTXUlR5pI/R+68IrXCdU8/qvO1UE9FVM5OgWd55gTKYfoNY0evrEW9Vp7bwgIES7HYYcA+/ddB2
y0oQIvA/js5jy20ciKJfxHOYw1ZZanV0B7c3PN0OTCAJBgAEv36uZjcbeyyJBKpevXdLpYwxHFfP
0OOmTku2UefdFN3K5UK+OYleMNpHqqpbWJFzUv6bc44zXKLFIswrmevUHgsfEgEG9XkpoIpTIHq3
4BhpRgyCtCS+J4Pu265dbtydFJpaQo2aFyTmHkheAdub+orBhih3rW+egDFRVXuqeuXiO2GZBoiG
eWoC+xrOrKa7zSdieUeWGLyDk9S2XigiCW/9AiAyjschInx2mrNF9DNPsnSWH3AlGNsdpJ1QY2yk
SRYdO6qecsfiU9+zB8fgKj42aUGXy09tomMbqRgHJeYlPyBMNi05pvjeFqTrTO6L6Mr3vtoHtZSB
PISz1tk3QVROrJ2bzjPLT4rKt6+SBbWfOMDCTxl6C7eYxFBUXWsVoQDusZaCY4h85ZV3nt85pL54
zusRz8iM8LRjrZBYr3M5+tMH5ec0fPiGDDZrfbmqzFW4DqlPCrFk3FlFYlyced67Kd1ZqiqitDrh
AnVoofScvroN+Yr0ODiNKnCM5vXK7ijRAQZPZbZMh6GZ7PzDD9rZGAylpuxCJg4Sx+aZjJfyp9NE
2K+eYROtqn/0Et7sDm1/WnmE5Qh54Qe+e6d8WumZ7a8GV4rzFbFdbvluCnYqnnsO1mrFXep62Rdf
a2+PdozxQJGYXOpi57ZyXrDYDSl9tKtDu/4GUka8iWJNhz5vapLhC2cCVlZOsInmma6f53DQzrAB
fBE6GSNHnNnc3ly48XBd4RRP4x6NMek7TA2TjoNdGC2Mq08hpXj9xvKEHjc5Fodo+ZOtxWh/owO4
82+mdbH/ooitJv9K1Rj/r7sMk242TEJD4d8L3NNm2udup7vj4FYT7/dkMp2kXFKFmaOdt/RgJLYJ
Rk8SLcKdK3EUiPywGHyC7Kfe0eyUSqSw/kdfaE/fwTEd5pemk2n0MA5O3r2MzFXrn0OPnetQmjWT
Dy4juHgTOGHNkh1a++orQvHPzxGWae4RblFvp9lzXW3dMmR7osfcJ3xbEf3jF9dSs4I8Cbrb38Bg
+7pomwbjzTZpWac1coUw5ewDHbZ3eeGu4iOKRJS9kGMjtE+f3PjdzpOcyKcsr2PvNCBrhfuk5wS6
m3kuhiOEpwB3j3QhBaclCyh2diFofgHf4ZobWWClB4kqpRcOJTuEwRNenDU8xV6cIXrCuFFqPo5p
hlmGWbdZSe9ENqkumgcsjncEB5L2zCxq8Fdg0yFyjirWytm3TGyimTsXB9mwYz1HieWrj1Jn/AYS
0wq1NQWjYar6waEUlcbrFme3Mrz6v1VbyCDj8a0JX25Y9MgapQ0OzcD5awLKEcn6xzhfjlgnTfUQ
DcRt2ES9BuWhEFMRnebwFlaGPUFvcZmWlWAX4fRe3SypMenre34119IVe63EB2CKwT8Tv+7CQ7c6
7Uzx0a4k/3tSa+k9NVjnPWmScnbck8F3yQhwsqr7uR7i7lAOi4ok9pHMjb8o1UvgYUR/acmmNu62
zLXZbUkPqpTzSQMRLTzROJaWbRhiZ5922C0LEN0V4Q1dX7OlrDqiokE3239jXlXN/dBwYJ3LhbnG
XYf/l2Agd5YGT9J43m7q4rREQKyLrr4oxqM1YKKVw4w9aQPCNoyYoTys/MHsWZexHY8TXKvpdcQ1
cjvf+iCJ31tL+/4XWkIq31TcCQJcub8kRO465qbvhGhc8CUx/tl33WfBeBiqLus/8QlYumeKe7f6
baSr5TNmR4dCjlgirzGWC18/OxZcMcMzr1x3WCxF+5y26uZb8QaP8n9MFSlJHQvjJJusH/Ihvpa9
wFA/Fng5Dutca3W0sF2qfQjpIgLMMGK6uDZFgnCXhcvS/ujDUGaPslkZOZpZ8VlNSvXm7Vi5psxP
U/L1SmqfiLP32NboTBeBIN7sI777LNs2S5GFxyJJx8/pRgAg15lZ/CM68MxXqmaQjRdkPqZMEXqT
e6SeZs/fNZGk/37laVghyOP1k9T8PsOG+n0FSWCo2DDMNhT2MS5OzGo54UEMEtL5FABM51fmUXP3
xqCYoeimV1Np7rEfmPX2P0Y37U1G2sTvZmTsyss6Oz565Vg0yd5mvYfynM8B+0CwsJJj0Z0bEGQf
/Nk+cG/2TKKcmUwHFsu+mTQx46wM6QnqJppaPMMB3oEaYat6yLNwcLaEQOfxa7HTKk94tftqW1Qx
1IOUcgd7UVUYqJ8sl1FRlG4WBHmmK0OWLuN9WAYie1tkn+HkDWXqhhuOr3Kg//AB9GzQxpaI/Es6
8E9OSZbuKnJv6dvaEa8nXlnlHGv7yqtZlTRG/UyGvB8Sh1BZVHjduuvdXKThQ+H5VB7nJhxY6hwP
vW/lE8YbVUYvNFYB66VZnJqEr3XmBua8jALKtOH7ncgD2yxBaKqr4AAJz/WfRdtV83Nkkb3fZoAJ
3k83ZfJ5yKGTiDvyw0Bbtav7NN/EZZTH8BQSmT4YNTftpammnlhoUYXpVB1LGxpWHY4BeP0aW64t
cdf2t6WiDMT9uqW1jzqMi7/6TEm+jNLzLibNnOqRFJykFRx7SpldRxCkOzpaMhXe4Egk2LeLi5Lp
P+O6EjhBi/WiJNjRjAltK1GCfFz3jH2RT1N8+/RhThWH4x6Qk84eEXXb6sRpwxgKwc/x089eUvX+
tOPgIxvy7eH1J3yIJEby1wvflGMplzdLzDR9A3MRXZk5UOLyT6b1qs+awGm4q7mnhnpbFR2CZsKW
Jf9F5NiT5m3S1cX6OcO/gP7GEqgekwJG75xHKwg7pffZgK8UN2CJ0L2HEIRVrnV1Oj2tjKIQ/Uk1
ZfjOHAXcMrEFBnNwFKI6+dU8t+X9jXUz7sW4WuxLE21Y99ggCrjVWd3qsopCgiBgt1N67jEmYdiM
VVpcYqPp/R6kyYgo4LKPZvWPTpiE5JZRz81u1cW1WH6MxoMDdmBputfd0fVb9+86DdkQbFQ2lr5z
8MOlUWwFUj3f6LoyeNiR0c3ts5Cl275AdUljc07WIJTiQtJkrh8I5dSHnua7+YuAjsLErArn3Uz0
FIKI76lXz8SK9lXO5vdCKIz7sljNC7pEmhzdvq/+lAUm1M26RCpIkF3dyWk3K8dXcHBUtn6EvBR/
cg2niTVBMMU2tJTBXRMuo/lHee89FWFXMcVUZebtIkVEidDT4D8uExrVQTh52ZwdJKdDK2wZkM5c
pmft3bwcmJV18stDU+3Bixg4MtiFcFMaQsr1jxGsYPdQcgs335osp+vRlWelRnTyp8C8cc4mabBx
4z6276O2VBgbWiVPHHqkuZsX1VfrwyTJJJJSXEe99UZvovEJ9a0jYErBgmUyQFhoywHHkr+QK8dr
jVX+MHHFw8NIiil55uJxv4UocX0T9AkuJkrK/ojDmcZcwwPzeUZ7OtqtanxS7yW5rxyxp2KeHrR2
9XcM6rq/2u8A3Sd4o15x6wS4G2Cd+j+nNmWXhugxm50iJYfmUqdd4IE4z1p/301Tra4V9sXhOWLn
WfCB63YOP4o2VP5jniJm3DlsIB3vKpwGoGFE3PrjBxJmGJ2BYomLnIYFvT3usgzDDSzXY5aX0HL5
sE5zrkWezzhRiz4OvrHndaO7HWtocGeMOEl9KIOVvFbsuZnzMFVCo3a3lo5nw5w3Xd/LJmrNPe4h
QBDmfyQ8JOnyKcQfOmxSMWfrJWudeP50uC3TmXIRURNVpSv5f7DkxlP43IBsaXwnzOeYKeih4Ank
XXluXLRWZMZ+rqoOETZrk2XPD7dkLbEIrBLM9HrRZs02CtcGzxcMNhRSvLl5pz8CBNMQy1mKfu81
kxPeUUbF7l2BAU/dOUSgQsyhTd+ojzCKBufiZjjzkd+jxcf6lk16PPmI+NGXkw0w4NiSEJnz3DQk
TWXWN484TZeOiitImr0XjRQM1DWGUyXFwwXYBXJMg889zjinKo+/ma4GV3LdLqHcp6Jb4oNApQ5/
+JAPCQ7WhFrlDnPI/EXTvJhdShdOiLQ29sfi1PV8UL4JICwV+CMf/MGs/S2YET+xLVzrvWiLwmBu
qMv6yeQmC3YuN3r5YIW9BRBM/asio/NQ4Eckhefhed7HIrIvQ42x+ho4ULjuFo5IhlrN6F8E+SVK
ZIoOpPI1ISb1jEhHghNMkxscB5+0NG5zFPOnMWjys+DII46ksMY/cvdU0yblIEtPN89LuAExIT2e
hJSwWKjimFATIJP5EcdsE/w2MCUK0qIhG/8c7Kx2JMilhwmnMXy0coBGHAocJSNcwLmL0MQkVS9b
SKZ6tGbPbl22EBQu7T4nowkhz27r0Z019ArHyaive+8f56nAkTQQnGu7S1HhYA2PhMdKJq+oYet+
WmwRImv67Xe6WF9O2yUd+k/AnYSHq0S16W2Z4exkPKQoGCTECLdK3Iyy1Be2LAp+9NyfMnDwUZfE
4Nr70ulPK2wW+wy4gwQVvfVk32yJrxgcTVeH9rHvm+DfEAT9X3KgbnTMorR4ALPZrPu6UlRVbkeP
QqtMS4gnfGL/MUmwav4Z4V3Vh4Ji65wUFZjoOXcE0Im1Cvi3QVK4adZtPDeHHOPKC174msAWyeEr
3MCexDhGbe/A5wheiHd1X57nN9Wp5sdpD2IcIzQFsIzskaVIcS785cuhdpK1+iGj5f8YF+XYJXfZ
+LoDc8DIl6aVFxddKWZYYcrfgYj1a8IJ99vxw9Req2FOxoe5d4c3PtEUfhZtM6nvqEQCQtSem+7k
VXrsz6UYmYwOvSzyPfNjmChFNhFG8CwBeKYifbOXECbwnZdVq559fOz25CBNgy/xRFNcebS6b5YV
i/iwjlX+opACg50Mqa73oDpxLA74QhVyQVSmO7jo+KkL1l1gYRkn1+2+bDNHxZaHm6qoojUc9j47
F5rvphOQpBC28kkQiu4iv/Z3LlNlnOkZZkpSZoPQ8Qn+cAF0I60pC4kQSF4ku2edWC+3TGKGdrdo
NPJfThXK5ewPYEKeXLfI7Q0NxQZV/NtSJIAaBo8Ccx1wsW5qd2ICt8nI2tV71VQOtjNYcNFDwYTx
L3qdE/1R4Ex/jpNX1T+YA2P/SBg3PzAfhA6broZlhmXOLV8MrnVOqJzpH6QncckcMF1EMcJSEl5P
kueCXrw+xJMByELm0wOwDAO4BRrAquetGGHXAWchQI15lpDGY0CyFRkwHyqAA83KhJ17VfpbzZR/
eCMvOh5zRG9LidWA1IBMKN2HHFZOfe6zCFdxHhRrdBkyXn/m8F76WLi667fzwnzlgmKoBRWVhM2n
ew9vo+Si2RHtnCUAAmsefCyZetvD/fLwSqXJD0M7Jg8jD8w/B4LqjT7QA7nNMaS6h6zJ2/xYTql7
bqUYwiuSJZnKqbmhXmitytcGyQfQH92Cv4W8mh4tA0bk/Uh4pL4d9hTeD10yPLpsQBZbdn51fwwP
DjNZzYrvGBWP7RAM2B02k7QMbjde1Xkxisgs513TJQ2LinU2JScqAQaj2jQuPjPGRyywMuv4wmmA
g3etymnZwS9aMVgyeQ6yo52H9aFL2Dk95yYUx/g2EY8Z2iTHeJETmNaMQEB117OXKwwOHT9Uc2IM
UtAk02t5+8GZomS8pBLZxXv3pBPNw55AYYkXgHhJ+8uo2KuvzURk90jV1s5sWI3zP5YJ212uvFQe
Z1ODuAtIG/wsMYMzKKVnfo9hedD6UT6xCCPmnnBOiz/O85cW5GeOVJprtyvqiKMQWZ4YeNHEPq8Y
tXN4VwAvdPcrQpf9An/CUP+bAWRHfNrN21JAGZS5y95TorhpgUliSO9c/mTSvjJ5k9w0ycCRgTWE
E7x69pRtGWd6ZeUVGIj6Ml+sxbxcFO27mLL11E+eKn4Kd81hKfpAkfShGm03Eq/AnrtTJgZCMfme
F2z8QGcPYHUV06QBm8gB7y0zI8dxQAmlHu8b1uuRlUmkTBsC0lxfK576ZVY/q8UTC2Sgfml2AZSw
bM/cH1TvaHyQOTwhF5cI5njSLKh8SG2VLLuktZqtMaVWlffCvhHd/FmGYWCCkKcScA+AGS/4wDnF
noO9T2vUn/0xAS81d332OTB5yfZIcqjglZC+Osl2Jhqe5oW6kD6L0t+pBfXwkzPelldAE+MORJhN
maao5VzxVSKMtGnXfODPqP74TcxmaW7RyDJ/GMwjPfzSvQpAc/8mReaPLLIUIAd8lhZuqqmbmnY3
VAYjMbEgW1xD/J/IObUB8+G3+HPOPuR4WCdVa8XRNNkSHWw/Cvuj8tkKyiA1S+VlAGZaYhDy8+GY
jm1EulYi627qFR8tWjDQ1wZJkonGSZpywYSVApQo8M/XBww7dJuJWcRz7DRW7qrZb+RhKX0FBEU0
3J1Fmhl1v8haXiTPOgGzZHWOrbxtzFPd4D7nQ+2k+zqI1HUdVg/z98qbfSewk5KS7gd1rgPi97vC
Vw2uf1vhBc1zjxHohi0uEnfhnEzXheA5HdTqjNeuGAjOdZqC7XVkQF8efU0js0lsVEe/2pmY1aZB
8P/DFVs8pROp+yN5sfrZMU4I++A2LEJ3HpcRMxMzeGcDu4PZlPGW6FcS32IqPCt07kQLIawMpEt3
1hvKpxEoAX9e6+JjYmOc2RGm8MQvdHYVbHADrg+QjOZii3qUYDJFuYPFJSJ841nihzh5Z3JFB48Q
ttymVju/4smZF6wVHi2cqsG4EbWfvxerSWndEA04kmIWtbEmjkB5W9Ere6wCfFv6ZAb84QV4rUAX
m18xymr1KGq3UMSUYYhT883tOD/14+gTdCdsVB9LN6aOVY4mg8D2ro45wso+kXGZyA4sGfRoMnZt
dRz7QKr7gUpXnYbGFN+65hBGWXWX18JqE+yVXUE4VUzvBsKilMMbENrusBWsfTlBC9eo9WWtXrOi
iuJDGxijDqY2w+8yo9C+NcXzS1c7kdwGyiFhR/8QQNPBO2vID6/hh8DZL/ZNY4Nms5Q1D3EouPg3
dPLmZ1bIpNuJrgvqHaAHzaxL+umxW/uKFKCsrm1hxdsMZgJnZNc1v3AXFuJOAsB993zYOXcgi4Jn
5vziHazOyjTPL6ZLmmpFqhwjDr631RoSlPmyBuIBf1r6l4lqkZxDUG/mgr+uHx6yOOrOapIYSYFE
ZG+ErSGpa0GUGudVLe1D2BbE6quGEVypdR3sGSqoPZZCSyhsUAJJh01P8obqynH0Ai/K/sZat9Yc
Qvp5fahlxOQh94FwHyRbCfIt4Ins0uQYWXaEExtzanQQn6EizsdO6JnEgSkz7NqG4uSBQGXr7qve
OiS5JQsrSMDhRPfx2B4rguPIXHjt6PxW23D2NIkbH4CRrW9eXvvOfdkzrLpxz0eCiNABeIFzGNlm
rj6Zv7o8slbqLHkQcZ07L4ymmB6lSzTOFzcegum8DIUYDxXub2dTO1n2axly8BOCig/i7uKTwYqn
pXBPRCLpfrOOgcjr0KQRQ3dnSaKfBMzrlNtjwjDhNqCad5NKvLzHN27xMcWBTZgbrknXtTuZg9OG
NF7M6tPzM9qNTT6V85tm8RfarzePOzU7SfUibg7hzdxlzvDYjCyKOs6CjYTnlXbcHufaTUCD6QHj
zjo09LPThHaxXTHa0TiyPHe8Kp123e8JysGjmem6r/kIJ7bvaBxQbssQNvhmnuq4u6LwAxODbacH
XBMuh7+xxB53/brWz02YiN85n/HHVNPskOvni0S01PoVJug8IjiKlflvYiHtAzpnPCAjTOCB7BKk
8EI23a5K1lSeYotni2OtybzLmGTJZZls8B6lVfvAjmJgOh6WtvfS9aFwhYkPnhQRc/lhKZ9gvhAq
n+5xTTIzLxYcnATRldfvvNLpkq/VsBLjworBtDxWEz05XSba8E7CrCM57EBCBIXCcVPP5DG2fgjQ
dZOAwHljdssPXNsu51wo9TIf0s7FzY8RMHbxWLbVh4awW+45AaN7Q86+2Q5GMMA2FTOII15UCk8g
hiFV7aaMkLGPS4fyvM+o++09mFjybyFfqLrMieMVLzGTKP+8JIxYTiQI6k/Bopzo3UNeOyu0+JxN
H6y0v+fRCtY7Ryr9XQ1MHDdtSY23XYO2Ki/Ap8cWv4NpvmXkNE/t5DaY8GIfYhy/Hf1Ok9gluPqR
S0iIrgV1hFyYsZ9wk+d/tW85GZOhUPGXqhHLtvgZ9bCva1iHW6dtumbHss3Z7IC5t9FeIcW8tmSX
olNlZDMxNq4K8YxcbZKPIUF1fBdu6afPZua12TV0ivNF1qPzOTm+iI8J1UVw8VZ05C1jo7TcsvEg
JzNRheuLNvSSW5iJRGY7g+VsM6TDotHt7IRdWoJuTzaYn4X9wHnk+Ve8t/5yhl/i/u2bKgsvfpT6
7k/yq+qln0VuLlPV6oQIhOdN8F3x5T7Rloj8VZJHyLcan/qyH8HBviw4AXumDWo6ZzVy+48eIC+7
NAIVHZtugv9NaQ9giThCjSniE4daHN2nkHarjU7xerI1jCULpybDdEnSrs6aw+Sm+MEyJjPbEC70
Hsg4KzdVFTrB02jYInjNrY83FBCgWrYMwFAUW5Mtz6UtWNpF1T7rrQ2qCLzF6PXFti+81mxambe4
siMwd9hThpJkD/UABMQxD/6GPWrBvYvp6gPAXu0ec2YSCT+5P79EhvtpF5e9v7I8RNbznwgWGlO+
DFEGFi1f9r4F8oyvZqo8VJV16qNdVTNhvpYDmp4ftSr8mcyDCr5TCs/zxEIEFEC20DS/wfsE05Ya
pydWkIQwlpd8zi6oDB4d/drKazWzJHpHDC4Hq9rTUG1LFjsw0ayn8bMLvZJRfT9GEcnhZPjOmg4m
xLiGY8UwasbsD753/ePkAc0DGOjwz9qSzrgvjLLMt9ImR/7v6WaGSfl0aXTB/YYNHlRqkHcxDOhR
ODSsnQZGB3UzoVkXoZge2aWCVsPMtki2UWMs4NKJPY4jlvMRMFLDXhE6rP7GGMQHdcIJkaOHKcwS
XgVuj6mTjKctu2m7AfHG898o1mPI+0EHSKxpALEEZaQ2PjfSP89iKAeGO/a/WRBQsKSCboJTOEei
27g6n59IeSoubu7GEk5kal4NDpPfIN6hM2SVNpauwQUH5gYal3Nko+XkURcvOC5hDW8HME3PE85V
bIICZMpmwCwU7EBAqs+yWUGINohWrFYJ27i+r9YEUkYiHVCATqT7n+vErP3mLEpgSZn2RaxWHXli
4O/AOHCeB+wyObVaPVyCLHOJUUaO36GuqvBfkLkoGk4QiENlG+cbaz0Gr2jM6ke1SIbyOeQuifAr
xndMFvBgk5pdY8ig/rRt5E0u9og43OIh4EJ3WbD479Iv3R9Tq/tuzywa73WjWp9fQuvlDxpJ+xYR
/IsgcDGl2fhtoNiwg2gCgwrQXgv1LY6IpbbrZ98M4nuN/RJ4KPMZluG1ISm2fJ5zRLsmjhHPkVU3
XpC2L6XBt7oRBq8tH03Hvy0I1RM/Wsw2HKgdA7m3qnIObhlL9n/bm8+2bUr5NLTSLwh0VmgNuNxm
9pfYDO4uG2FXsfXozF5VFw9P3JoCHmFUwEdrbcfi+hjD9XvrQtSmgOzXD9XG+P94M9tym+g4faw8
TY1Ak60IQvqOFRvl+fhDAWv24HVyQnWHnKRLumVnc+vRHNSI3/j+5bue/PULZkCdENDEOF0wKwQm
H+ny3601BlG/usuPJGki6G34rKjg+L4p1wpkT9ux1iPslUOuzZJLdtmg8Tj4yQJaFzxvurk5LY+s
mekyMrUjYfYaIaTa1rzPZ3B26XDhqoymTQnHgnxsmWJtNURcPo3fGPzvEF+fdeMzUhJdnv4WhGdh
lsQEfQ+JjNN3z7Zo5oLy9QV5k//ExHpbWFNNvJjOrGSyX/sEtscEZG/d+2kunqvCK7+kuoEG44aR
WjcE8JBHOfF0Ab/JH2KvJT9M4cCNwhfBLW3zjDo6KbKl3y7VrQtpu44CSfhxX+x7HUzofXU14KNg
N9gbxlIG7cRfbtFrm41n7eEK2c14DP46q1P8ZfPP6DPET/1zHrfrh+YcVNtsEsnPZXHGknlTVb0R
BjY/RRv5KbGvUD2msJHcbR8YUHva5dbaVHSxP7LJy9FuYwUqiOk1/X5Q41ZHg8CBSI6qiS51MvUf
mUXQuuR8eb9xEMINgR1Hd782ZXJJcLBWB9FDQ2D+P6t9p/LkMY6so/ZT1JZXv104koMlr0vYHJF8
1NQfv23F63IgjJE5G3Ym+e0eViSzRc2EAgmawS/rB2Ja0FUuzJtUtJhgF0UjTFXmUN4fr0w8zHzh
Ek2nSk35c9MGYDB0gOVyt4Aq7rd9PxsgVGPlhmJjAt/nYXFNeCFh5nxlKE8Z5ffSPPBdMrKeWPl4
ZurFJyD7U6hDx/Ym2qtpkXc9tUS/S7MAl/ltpfWPIGeONmyY7niUi4D5CbcTnCabgvbTetegdHLA
CRLE1keNMSo5pBNwfmJAyCXjkxhxxW7YoMTb260DkAkGzEV6V0RV+o21Hb930I/DP6MxHbASpDcz
iz1nOJ6/Vw8SSrhpPTmmDzcaAEY0HqsevxvqdICJHzNH5x8NKG/1U2D/Hwkfs1FhAUSEaYl9Mnl1
wlYtkRHwL+iZTa8uVe7PJLLI8wdLAxmdoKMyzWSYBm6YITZXzlCmy4lRM1GrXo/2VLMIoYau2ZSv
IdHZ+i4qg+GrGuMx3aelJ2AqD3H5LTmYvqhFWdHVz31W0lxTZu6WbiahOiJN/skyGa/5ti2HZO4v
lHBBekYDluRrMxy1fP1jNKrwqrmI2r+s47E0tPPkd7cVUOOti4Ha1tJNyExlvxIPr9gOPbaIiJYx
jTn6siuvQYvjeHsr5iD0i4UQmsX/T4JTjFO9XSvkBiVKj4x/kJsvxtEhRbUnu+Vq4ZlnkOJ9dsfz
5fatwTEEolUPLxEBiyEm1ZOw26PCa0FwuUCeOat1HN8at+bPsX7CysdqQQvZJMJJv7IciBVVGfGC
TYfdunkyRTOxgaXJm+8EtTU7qWRO35wxNRarYUySJmh79W+wIfmwFlgkP4wDiZct0DT0e7B86XjM
pqF/xbE4RhulTAamoktaduMU45K8zWwwfDWguvERBNlkT94SgLEuWKJjjxlBarmP+s5td3MyBw+M
e9TMUYDkyg427DrDnfHGav4umLC6fx2s6j63xCTg6xD0PppgiZ8Kg9j6ISvDxLkOXGnOfZO2BMAh
pfVii45ViS/FqHOedl1JvpiawhbEbzceWT/nyjYZXi4M0skfrWaIf3wUR1yrbg0yQCxTxCQ5r4fo
bkpxX7JEqcrrzRxGklVSUJwm/5Hd9pSBEt7/Cn+zjDHBBU1T4/4wxm6ZuJWwuHCFtMteuiIfgXT7
TWAeOVrK9m/EjHs8hWi2LPpQCPobqEFF94M8e29fvDq2Lxb3KirVolNe8D4GVsizWhkg8Gvt/1gR
3kuu8UyXb6Ccs+WjnGrdX11v9v37klXfHHf0P8ATiArkdwobH+uMWqJw+yQmmUTauPl/9lSPj4gI
NYQjWTfjTqZBTKkaMVzZILPn02OqRmtPg+jHO653rhqydkb/QQ1jnVGE9Qi/gc3xlqnOH98KW3fJ
vWnYGLpzFf/iD6HqPvxJitRLnhNQrnzbuJFRXCFj4RtiE5Z65BDvKa2Jd+ILZdWFezBKFUeq8SrZ
CuMzY+fxU/2mxcQ7fWEHRwOFa4TdMbcG3Q5ID8zIQix6eCMoBfiiSMdcPTAN6KN9r5DXP9XKOyL4
zcD2HrAziOoZvhjDkTBW4h2/5BBv5sGax3IyEI26Va+4Q8G3JqdARHK5Y547+O/9JFe9c6IxZjMJ
I28y3CZ3vfofc4IlOI/ELeaniYV38r0PYh4TZBQUjwgzNg/9H8NIFytR0uLEWL0pAR6qsNmzBtPg
1KEpIXK0gT0fkpphciTvpjGg7Wox+YTPLKMY07cAOBd5V1wY+Wfqx6X7AspQg/sKcvcChGZMHhTm
k+kqmNQekT26DgM+voUzqRKgPauHIPkNezNikIPn2XfOlXbi+pWCEY88HH4xunrb1mRYXtNk7MJX
8l8B9EAkONJ7eCCd7QSwgrAgEWQXtDnMgNcKG0R8pNx3T7giRPrK3I8dXB6WymonY+s/GZp9e4qA
HVyNKbzXPGuSx8khKLBvVFddos5FdmNcUYBTqVqKpWzm0Wd5hxbXZbiFSWLF2Oy5dRijX2aiN2R5
SYoQM9AWGg+Owtk5r9ghSxKMLijCx2AqRv0VrJOxD0yQcGmywbsKfjUeA9tP3qk62uPxxO1BpxJx
hSuBffMXm+HxXCYoDexuE8moW5bSWwKhFLkJgYhNEnI3X3z0reG+6xnc91Lm8/2QORlmQDcsdUIY
LSOaOjK5J3wARbrMGAXP+KTugyAbXvE3dV/0sEn+lfExv1QyIWY2vt/8x9GZLTmKa1H0i4gAMb8a
z07nPL8QmVXVzCAEAsHX3+X71tHR1ZVpg3SGvddmiVKs7X9Y3NC8Q64UrI+MMXl+Ml2WPyHAXrPt
CO5gSDRUV2glbA6uDHoVOzm+paJOelHejiMfI1fSW43Y+qXXN8/pIgdn760NfepokK2CS5nXhbwv
O3zwo8aP9lXcMijwo5wlRDsZ8B1p08dbj30ST11RzN124j623n2mucHnOFpvGWYbfBSddfBCrgqv
5RPekAMhomtNYzcx0XE7rnWFt0hQssbSKsl8MSsG47Eq2EyqnmVatITmbhTEUFOmQS4ncyNutFxx
LkTdtatt9bb0St7wbatjP5YMiq2rgojuPQLKr7yD5m1Xh2jhjXvvBOXVZnTgywGZi6fqUI5+/JXn
UfgvQj1MQbDG09+qCRqyHQYtxU0M2L6oMWgI2yRrp0WJ05p3+lrkHEsxOXdei0qKRK85pxjpcWkd
U4aXuK5JJ8lPjvSBCSGOwEG6FoQtHArcFz8hmoXl5cY0WB5i9KaQTXv2ubtmKbIiCRAVlofa7gui
PZv+Tx3XdkefbUk0kwSZuseMYq3b+ej77/qYjf6Wobo9M0+UYoaoitMbiXNVP0xL77M8goxiv0PA
gUIHnJoWcAobsd6ZtYTN67ix1McmGGS/X2zm7ehyelEnpLo61rHCt02D7pYwuaAOjEFCFKOt9naI
wWmbsgF78qkjAYiCOh4GdKu64DlcrHb58P4fLlP2psBlK4h5u6KuNycqIS+/CtHJTzrTZjgIJ/CB
IAwaHnsm8mGLQ0tiyIGYtneDdt5bIZkgG7JyF7NvhlgVp6ZgyAj5xIkZdvLSdJsxmENzSFktNfcO
FcJ68f1g8ndjGopbrEcxld1R+Ln3mOrJk19+QUw0WSHLoA8scsP3lNAw6Gs1q04c2REQNjjypBMU
whpn2iUh3ro2pKLygj6g3I7zLJBP3uLUJy+oCwuqrTuse4fhmHwMpnX4FyN5ZXuxLJHTXIYuW7Za
3NDXTJfW7WQxp78wqGWzYXV4Gx4naPzk3OC1eKxFJIu9Q8FxCy7pSu+zRy+P8dwU1o/j2ljbWPJ4
zQ4hnnaLZAI2UR/ZPKzPq8j62BwETiSPAht7vuDrmF2W8u5qWRfUTEhDmial1MwCixUsDD0cn6oq
9xwn1iPiRekk3YjLOibNrwqaXRR44ZS0OdsEhNXKpTPVrf5ehqi6+AaNVhIzdo8PgXaDHloSLJ+A
UjKkwk2WJlDc4DgBwhPNtGOQ9QdcBHMLnZhtyApyYGWVGeQxstc2MJX1kSM/vChdhyYJ4OMs+4g5
0UzxgWSAipJKGJDROn6s+IGaPSo8iMijBkmEdLh74oCzX0gESdcn1YcUeKw1u5ZayWA3q+UNuez7
jQUEoR4/CapDz+EgIUIM26ZvKSK4b/aIouQ7NAww0EUJ99g1UfPg9F7307U3Wsjag0ju43hx70pr
4PIfV2HgKJWdfWmks+jfxi5i+WTjXdxTMEt6+sUP2ldHNn52Dtlx12ebQdnBK1yFmsK0wn6SbA6R
eziB+PGc25NSRGIm56/zO7gnboTDcwF2OO8CkkhSKhPtMBN3nExuV5kB9SYYkqwg1gdu/rKYKfW2
DUqIcGv4FqrdjZ3qccQT3bmng1pabvpRlc9qsSf74GkCNzfQLxiysFIDnzEJG48O4dvaSg/skQN2
hkOWhv4hnRhaswcZ3PXZy5X5S7BF8K+nJLqDApmjTRCkUx8GFU7rGzpyqg3fMelfpWU2XpVjpY8c
OBCx0CyPYMRcUK0bd6TKP/0/EuTTnhcuSOTvKhV/iGkm29nu8ZLsAJNzcjYyb60fa8DUK4Sqoocq
L/x3fB6d/cVetY2e55ZzEhUlV6FNcPIq/cTx7XX8cs1kWyyMbqqHbZ73UYoQBNfyZqYDQBzf5FKd
Cji84SvyHA8UFvtQxvyrh90bdpQCGFg6OKXiSgMd174LLt3mX4BP9fHpQK1qz7MTZvMWk399h8pv
yK58RfUXbs6KjI1BhhPpDt1w1QMIT5i2cpouo5MTIrfJ3SbjheYrb38y5kLBpyeHQdA4tBWJXIxc
kanTE/G1aL5fKjwQWh5nT0POdgRK4A7fH5iYEQ/LN5iDOOIMsNPppFRk2mMdItXde4A51TmnwvOP
tuun15pOcn305IreYwhXk5EPkovsRBeMEHtjs6NMz/0ta/sROcG6HuzCl/aDdmGON8DR2GuQqVNh
ZO41VWrLb4v1sYqF/9S6lTrf/LHrrrstCABluI8B4Kp/YmGWtp0QSCEUJjd8i/nPOeMIDti/dVGW
Da/VNA/Tn9FqhnZE86XC5bmL8traqdncHnQhAloHKqnXTFQkQW9mHqQflnGW+LqJG9wd9MPUfXTm
QsenWNKsXQkHD84rSRb+HcJKpoIRr/j4wRBT14e4di2T5EM8woBZ1LAFm1KPu4GhBbdpdHPAJnXg
BeZnSdMBHjGPrxnXJA7X+c2C2+0++GC82DyTJ824fysXC//7rWe7ImhX/T2zxGDYdzQVCDDymsYd
LWNlfsal1QwWlZz/lLNMl0efJHJ82+MUk5PDeYurzZ/96YlJiuMgvbtJq7hy8nuYl2HDBI6BGnt8
MrQS4S9z+0RA51Af8oldYjITGXK2mzEg3mIeOUWropQdiv8ufLi5cWmXyGP0NoFxGuuxJYJs2fju
QLLK2IvJ3dszTnCIXwS+b2ffyl6I/BDOGXFvyK+hs6nZKwgCr6aHp58ATA+JSzFTzlbOTGEW7pvC
sc4EJyFXESUsnh1bUKopOUZOn5REeWLAKVE1kcdRlk6zQA3ObLVdgecEe5ep268dl0vKOiIe7hkH
3XSZ0Ge3GUbslU/DwOfD80EFMucaHBgDi6bdM4Bhuw5U/EY6E+RGJuEIWtztpVEEz7hy3jLU7R6z
Eit20qcDnQLidkUMwi0ReHEAzCXRaE322YHe/ieUje7eRkzf4oFtry2SPsgcVJ8ACq9IDquLgq64
JmuJp4xQtKacz+Tqlf8cgEDZPgN1dnFDVWQgD9zevLVlb6FsHmPrUhKiFNwVtrvG56LwuxpAlmf+
xULq4oOjbHpq4iLszuTvYJPdhCzInsrYMTcysT0zSYwm5KMuIZYElxtJczGjPWMQ5VDmOHrEPMuq
c9ylXd594j9c6we+zbY9Y58jl20pwJ+d2CHiJ+Axd5e/JSUPd4YOhoaFKT6nJBKMsLdcNKzmLZnO
xHK3JBBRUKe1T9hIhaRdYr2PNo7GVhUByrXR1xbduQYeDb6Hadgx7EmcgB3IMGurkUFVu9UBFb4i
CgyPbAkD81aPIf6TAWjDUXmqyhJU7LfMSXJvuucxQ7oTxHNjvUQGVyXHG8u+R8YH3pPVMRd4zPiE
iEfPU0Y8Ht7VQ2iV6FMlG6+friFieCNnpZEVhJ45WEtTXNknC+9QcoKcZ9vMOaoQ4Jv3sedrglI4
gEsX26sftQ94Zu1DQIgNiMquVcN+ydHyv7CuzF4JTm3lsa0i6zA3I+Ejdh+pcxUxb3wyrDvLHxzy
Gq5dFKzFX1VaBKDCAeXBZ0Hq9h8Tao1zaPU2GZkGw/rUW1lzN68YcjdGVS5c4xBPfRJheJbnRUPD
ZgsW+/U+1JYBsrOQ1sC/mYHqOPyeW4tIB6YSE9s0YlT87GECeWfOUHwAsOfQPf8DdqiRMbHXe+b7
z/n9orAId5ULhQApwVjrj7pOO6zUITtDQSYxE0j2Le2O61B5h5FbB1POOCOzVUsNeBSXhb5rWnZV
j7bCAMXsAuswCahFt5v7Es4gC5CV8hdsLyGW85Cuu3SeQeX6jGTCOw966WM+EVmXyDyvPsYmKt19
RMx8QZr66j8srYOCAItS72NUvEG3V1Y5T+hnWHAw03VRQpRO/I3/CNYNDJGxv+8YiocbJDXyGwZd
zuQpvZENS0o5FmMT5hkrqEvy+UpavI2/QEh4imcbGaGwS/nUUZXZRxoF8eEP2mE9XEbzsUDXvT4a
G2EW8jNk2BipV/uC4IicMaNkFD/nyALUbhWlYiw8iv+YiM60dzx5fymp5zMaUcTHNmcxVJRJ2f/d
dM8ETpKi6J77QOqnCJSRn1jWjPIHYVrcfS3kfN1o2D2RRLqq/zpDgXg9obKL9tBavPRVR0N+dkBa
1v+wLrnw5nC+CkR8READIJyZzBPQ7Rp7OmjQE+bdo5m1/6aO2xfHCKkTQ0G8yyDynfZ1Sn2kM6tX
ZFh/s57ozy3rsmm8wMKIIMnjJNqt0PdxKbTe8jLAAKHSivMl/iL6LwSuIwABAjVp83syFRZe6cVF
d5RboSjAVJqC4MUCGekljYryvyEMkJcFQM8gypFb5OBPuEVr4lunKAonlb0YtU5388KyOOlIbE0T
e2wWEhLxmD0I7prh1W+jtNsM/dgWh3ayPGgQscnuWanxiwulydJrnU5c4hEG4EalK3aBGfEq59SU
q18qbJ3xF3vM3TdKE3l4DGtAH0c9WP2h8zDoH4gluFWGFov2U9/01dEoxP3JUocrfr7MURdAsuYX
YU9TkxdBpXW/FNpLt/nQRbCKNdL3LfBDHydqAOcAfT2JDUdbRUtG/ICXEsXnNFX6H+MijgwwITre
0jFbP0ii6R7zzgbdmHqebt6rJV1ZM/m41l/o60GlWiEtY4JCAtkYYBBxJDFPL/tg7QJ5nuvc7+4o
9Qz/obD8/yDrjcCqBhEe0jiKQHsFDdLbDCd9fyI+EMPcAmcsZZTOB/YejYX7CmY9YkMcYKkCSZMJ
UBslGsEVA4Y6Mt2Q42cWyTAMLi5l8vLVrkZZJ0Py5nUIGlxITBq99wARS5AUg0eyFviCFXjgbHUD
6r8gl+gBib6EAWDHCoENUR/eYY4riH0lPPvXQZFGdgR5nsOiU6UWtygDDwKsPTDQY1FH0y6mitbQ
iXVl4XMw+uYYsqOdp/rlAYqQ8BDGxsOt78JJvROlm0578AbEwiC+h8PdTXakNmTJwiDlwtV3pFfe
WFYIc+lNFmPBZ3LLdcsaQattPC/qY5qJcKKGQYu2Y4KF8SAKhX6DnYvWaKEN+NKqY5ks0RFzrKNK
stHwk1K1SWlnYiKVh/EZmhVZFPSkFo41W8izGuZA3dk0wzew4hjOB8du+3te03y9LNXkfZdWRddO
Ksew3lXlYv8M5BDJJF1l+DbMVUtXjo2fIFJO0jzBOt0sLPhpB3bgGoM3muOM3ITStXoCRez43lT2
GF2HeuaChpjhvOVzH98zqa4K7ry8Zk7ezvNdKzqyoECmTHu1QkW7VnNRPBhnjrKk7xTRelap2/zM
xVM9NLStJD86YRxdDWNWXNru6P5XAt44OOFSIdWPBzpFhJLBGQKm4bAQaf7IZWbPGxbZgbOb1wL5
Zd7BmRMoYXic+t76xMkv/kR1T5omJuX+QPpP/U8Kq/ttR7LSECHBt3HpZMuyhTKbOY8+cZXAhTxh
ocKErUczLBamFMngjEjQU2dgrZu6I0GtHdPbu4nsNpHwUgOAGuWKkm8T8vAu22xdfJ1ID2DP1pmt
at8xyHOTRhau98QWvdI7Y1eET4XZpNLduoL2RqhqNfJK0UDIHzbLOHvhgWkJOmR6SRflpuN7UHWU
YnZJihRu7xjBqDPxUuzaCD36FvABJvEBg+8/T0zRW0VZSxgzCLNfmJKoRYSZF32Vcyf6D5eN3y5U
tfYZGVosTmC2jx9EeMBmCpAxPtgyR7BONDOKHahaHw3RT3GC6wJoRMFp77Opmsaz30TG3lYkLN/6
UX96XDyG3ccBfd14mocieoZmwNzAY2oR86NrAoYLPnPilSDpbAikoMtv45TIRMygeXSMej9EyiMw
XJ6IBkeHDH9MkOxHYuS7Sw9h/SIvTkFyzUpdjT9n2ZM7hcipmdt9IvRB8OP7OCp3TJ5yluxZ7bXD
h9+l8XqiW9MTVNEuBqUepat9xHxFvagJ/7NvwCS/fiZ5Y3lYdEibkuM1O2Fvy5q9JCCzu2fVFV0g
7/o8dAF+HWgLHZzplZya+tJAZXMOqfo/j91EEVDSbrosI5FYu3hNPXUoPIge3wj0xcNsKAq3DhEY
OhEKaBfV1wJnI0EAkhNOYmYZ1mojx9GrDlgEJzyQvuUILi/PqQ99765Pk3BDpr/VPDw1oNuYGI8+
9q133yYH4KeBThFcYriycMTiMNOOfIxyDzn1lr+tXSyu68phdMHM02UZyoU4gz+KapKOVxADPNjF
xGzfQVzzAk1h7vYzsNwnCkuv242raS9yqO1p6zsetvVupSD5pC3KswNbg4lReCWGc+wCzNtSbLjx
rh6D4a1dNO2BzO0Z4NBS+McuZOa8E0oEf/EHaw5HzfWxkW0rPspJRJchLsrPqCPUYkMkiyYeTwX9
T6dsOuq+I16B5FsUMxufBRkdjjP6jxMecsLxwm6IdqMa2g6/Y1edXEQ2+rh0nfEOjGdICqKEZHFr
KkTWBxIauq+VyE7r07YXotUtgHg1/Uw6HQkrNY8x/l4EFlZfdT+WhUI3iSEeUMMGHVJCMvcsRh+5
atxvCLZrdRoJELgOsFXMRqTL+B9AizLYrp6LU3YNMHMfyZ2Ygx3Ts645T/N6cy3AXkLNSuhbzHoP
DztaN3/4EzqZ/5vLHpd3ZI31irOOtOd8arFJYFCt81PeOtYTxnaFHy1CcnFHHkNqX6jPU1TQi+hn
/9CRmZWdyOStt7AlkWskQI/S5hjHsEgus7tAoAFFgJDNY6Cd0NE0+YXN7fKUFjykR5ycC3dzkBPw
qXyuUCR9IHT2VPbI49Zw7v0XHHGkdDaZzt0dziMcBAhV53kLgI/kJaBqdC7FwPwcArqr82IXjvVN
LQyiaDG3FgJrCYQStX7Gk579k2XXQ/GnqirciVajBGEr4PfR8m2oH9EFb/hzIPb2bFgr5WxLvBzu
jlgo4vaCzqOhbWjnVhgQOANJiuJ/vMVThVofNsS4o9qP/2lkpOPxJgoY2cHRLmx82n7mOKrOPjK3
ZaT5ELCGSV+Ih8NiCZ8xxrPJS4IQ5rLUg3T/UYWs5X7igvrXkX3zJUcys09x1AOymlnQrAgbBFsT
nsA2PuOsUGdSCLL0LPvBeRnjoOG1ZFvh7GusVPOZrAjzHyHM9h+YNW19e2HqaIfvJmAJOkZy3Sob
IjdaQmu4h9Q2W29iwgWVLgVTBuaNlUujnBVItpiOVfq1gS1jX9OMWfZfWREPcFiQJPKZQrDyPnkA
8V0kA5Lr9Jjz5YtfFYy2c1oK1HzMt6Sx6mMYunaFb1V4/9FE92j3DV/ROTUBwbFby/FG9JEeU7i/
ll9SgEe8e4QjpIOyT8Cv8BJbSHnTo7PwUJ5TjK64OQTiUU4kAX0+9W1PhgS3EvWRBCmjXL0VBlAs
1BQQJ2ziXMvnGtMul5Cd5lZwleCYrQt3Xr7ushjY+g7iRhA8O07P3hmny1Ts7Ymf+B51NOKsefDV
KbCswD2toV8zk/MCXFoTkC6XXsby+33Wh/U9z2lKotnElB7gcQV7JhybYFcAxvL4SFkmm7OdI8Jj
RuxH4VuDvQFGXK1ClwVxpz/tQoqfHu1M/DpgTASEz4LwHM+DJlw3KMNnznmLRLNlZtQKlqC9m6RH
7ma/Nsj0gdfEx4ElFTH2zuheNMhgc6DEpNmWVhQxXcTS0mz9yHj+HolBWH+4JauPUz5Tkr/GOarz
jR6zPLgSLYEIGpp0UKAuKJsgf2Ek69O8VwwKgsPYQ+1mtNvcmBSxD5oVVHrI7ma7ZhY9K5J5Qkxf
EFh5zf0KoqrYM0lLf9sOPil2ReRo+2YkEjNpnJmFFC0SsX0mlObTWifzmYdzYB2lL0PvykwNGx9S
ymqr4JP8bbX0kDMGpeu9zYPjWJsGW/eMtjBg0LSiVag2y2Rjly+1NvOuIegmJsfKk+3R69Y42oHn
JKAFLJfEFD6RhXTOdBW9klYr7xmosTCJbyL9LQT1oSYMCKU19450v8KS1PYNRfQCJDT1ETCS+EXv
B3yf0J3ITv1vSgrOmaGlPjuIhTHGJkXmgOC2JtTo0MQeWfM4PmGfitGfH1FkR/VbyDDvliOsxYVf
a3E5LxGRbKs0BrnpukB741ou9VeMc30BOSCLyXoOhhbxS6GhrmD7RcXxDsE3gC2IlQcd/oxoINgp
XQ7FJSXYGWmu5eXVZZGz136tgau9H34olf5IX/Sh89MObFSP2NOzeN+5g3s/RnQ1eMDzzEqmCsrF
mVtoBUdJYcjf6QSt9VwCr2Jos8p+HV/mzu4qNOEaBMFZAywL9tpnMHZmX6GXn1xU0+cNbQp7Zl4n
ppFpam/hNuQegxynyfITturQAgksQ7ShYzbZF0vZQZQYIgjlXVBPWEhiBnOMlQsva2ci0DhR4VqA
ossTp1LR/W0Xg5apLBpQkxrC1wa5b3gpRZoRJA7iBjE8EeJ0ykikIL7eeppuWsPyYKKm9HZk4PBK
BQPUF1CKXTC9MH2OgA0tMSc+PBNrTkyGkg0FbOxxt3Vjlv7JRD3FT1JxH99VZg34fAL+bPxQBnoZ
XknEU+VTgGrnptnRTkotQVoOdmZWnKcWEBZsPlB9mO3LpQhAXOFS3ocmFjQRUIslYr8iTQ9dkIPs
3ziGz+kmHlxH7W85B1cemXAavS/aX/NkB27rQKYtcCcwNgvONusli9be8pDLh5V4IYJ7JbFrriF5
7PAyNjzsHLYborVkd9BB34dvXlzQa7KiXPf4svE+9ECARsTg7G/YSc3s9otQhG8cumjEsRIHvGUq
1IQigt76HqZQ/M3hy6E24gAFTBozREJ8YdsfOeNYtffREZJPbkv/2xQV0dUUKMTD03uSNplK4niA
nXCJPqINIs/LdVr3oV8Cn1w1cM5Ukd0Qcrpt+nSdInzoCgCEqOLC3i2InW7RJ4FvH1aIra+sn9mu
tCitq0PAoANxWPb/XGQofnhFtBL22TMiLuHRB0Q0q4b6hrXhSEzpqIz3jTYFfAl7NEyHS8S0HvRq
79eXuFH+3mV0QbhLXwdmS0EpOG9JpENvHpSGVZzWyL84lSSkdjwTjKS5tNMEzEb2rxjtntjFbuq/
yPh1/+qCLL6sTotfOiM4FygT/2aLIuHBwTR+wtOEz54U8tL65XRG4J8OPIQ7SkfyP2vLCRGa1eAI
77rOA1Dnubpvj4VBK4s0DnL5fU4T/t0wwSq3oQrLV1t6D0abuH5QpRF3YagrkyzKd0mKWUK4jvFi
2e6xD4wH+4MlIZNyOBAFRwQKzhe69zHYs3FdCwjrmuKnrpeS+rQZqLrA/q1zix+zoasEW4QsEKZ9
Wz2FUkzFVYu1+uOsnefsmgbDg+Y3s2iGErr69bdaUBYemtWVJkGzSv52pukUzw4DwSFpQ6eUG6sK
OoQQbWN/qKmaP3qnD/t9E81OvFOlY7mXLovTT56JqT8ANvWzj6l2ac9Da2BsHoZLcG0WOo1thAqQ
rGgjM8Ke+lQs3LupeI2jmYg6GY/r9K7wsxGfG/v2XUfOSbOFXEI+KOMw12w7x8vf28XGj+VWcDMw
ILF1jLcmvjnFbDMMzRXHSUed27ZoeRZnsS/24pNYLbGiQsuIMm2jgSsbKsJXGyug/TxhzCouxKTJ
9pth+ggoWuUYqBaeRJPWz/TD2Sc8PkZuGLSYdOkwzbzEz2wLc2LWoAFutgPBA0jvugCwXKLyzhrv
1jbUMlnohoqXye8Vh5gJ/XgbIzzDWTgx/INzhlPFID5WfVp7HOraxkg3WJqf8aY8warC2BU2FA/4
5AzZoe0G7LCyJlUBiDqwJslyo89KJmqlxNXTy5mRZVsEGvnvbEUOonHJiq+8qwfX6exDTqzJvF6x
IeesaXsL/716FLLonT39mOzel9Zeye9yXTnG+6pIB4zlQY5peQgwPT830tN8sKDmoFAgPdbYL1lx
x8tZrYgb94bQnObaR20Q3JXFyPl4cTKvI18F/TaxI9uOc84DhCB9fWBZr/Uv2ynjf6bsTct3lTco
nAlCAZ6QOAPRtttSybW9sxnhozFrmOvCDYvSEX5UH2KXnxis1wen5Y+/5DUuKJhrLDCQ70rtW+dS
M70+rHaTF499jYJzwxig5z9q5jmHapcRIIASflJ3o2Nq81VmnSCGzVo8ghvsuk1i6Q0XEmm89cUG
POee5VRDi7KcZQqxSCokeAWFKSGiJFQweWiDhSLY6+EyHWaWCn/oimYcA1XoID2jtERfxSXdggXK
4AjRX4ETPSsWrTpJtStWumYY21sH5CdohMCe2+3YoSzexoLYhWe7XKRUmz4gQveqFi4uRGAjBKcr
S4lAP5fCHdorgoNlePdnemImnlWWbX3L4CV0kecCMwm68U8KtTi7H/J0vGsdrV4Rf9vN0e3FjBMI
i4jNGKEj1GZxqQ/rVjAh6pzWZj9U9ONdaTRg5HpODQqUfrohwjrIUV9tiWYWc1AV/Va8X/MO0mhQ
E89CIboZc8hiCFTtGCQ6X4wXHtw+RutdwOYNjku8DizhqBXrBB0Xkaiwm/EoxUVM6CL3IEUbW5lZ
Xk0naN7bHro0gbsGRWFFAEt8qkZPR58Ow9yPDj0wShikOde8Lov13pomu/mGOaKKRyIQOAnY+88r
InFVx+GLpnvrt8AX5p9usCjkO5/K5IhKPv1EMSxP4MvQ4qOWs3npabLupqZH2zjeCjXCHZlDvbKG
6MMLhF3cBjaSTCeZe+OYo0ZtIHZ944zBY87Di02sBvlxb2lCHraGa+83UojsoY76OscXychxo5wo
KLdOK+v4zBPdP/og/26BDbP8Yl9Sq60f0CGAFhmWs+H7tpPZZ9x816M2QMsBjHa8KCmzVR99vTrN
39WPFuvM3xA2L4XTm0fyX419Zwnb/6Ay9JqaDGdTwt8E14DiJJHlEDkfpvHMUh34LqqM9TSmQp95
I0Gn3zJ3dUqQTVi+FyxYCVurePkw892I6i+sMeOcpXjcjm9pmWUKz71QWCth49XO3qdCq68spdP0
m5d3daHjsuZH0dDnmb2l77wZ+cdmJjQZ15MKG7gAoix/xgqC5+2spC8qfSFu8JPKD8VWRDXjPl2n
A8pKXRRe/zLzj/Wp8jmFOUOZR3uv3Tqacx6XMBl67hbybspOwTMjhRHCRO7fHrWqDH5ozrzho8Fu
euYJm9HWTxF+LdI3aA+JVffA/mZQiX9xZ/neMYxKgupzUPfyo2afIsmd4lvH3b84yM96mIN7gXb8
wycz/h6BA4GBwK+GeU/emBiRXqTSMCAJm5HBVeS9w4wMCG6rJ8t9Q7nvdYcZOZJzqm5IIMop8oye
Ax+Xj57HqT7W0NDzXek7EjcokrnLnMssJlYJ78XOdfADUrpY6cmWBufRsJbVLy+5+p7xvYOXDWz3
k60S6XQLmMT4kAeC6GZ2a/KzDVOHINtpyN7XvtGPcKeYZ3d4IBC9ES+N76PzpvaXqiye/1WWy/0i
fcIxt5lWhTljOWme21hH/+XwSGaC2cUcIZGNQGWV+dhWCYJxs76HxhOngZQ0N7FcOr9kZE4rWexw
FR1Ys6YIhFsNNqVofe+li9RS4cECUaWc+lYxSadxWWfcctVRopeGISJho6donBDbNHJqmn0xmkBt
CWxHip6CaCdXGPkxqb9GskzO46xDOKMKJprwKpE4Ups5isgSLfaasHJrV/m+fxWVpVGCrG75wPXC
fn6KhQAur0KfdX5ngj5MCovTaU+siokOqQlvsHCDv378SKsbfqhWUaZQ89jYM4dsHn4qp4DDFkEU
wgZMPMKEK2Fgmirc5rVFrsN7TiHnbWbsK2BkMU2L4XnWMSKBDQr8VVwnDMb/rQXs8ETNnlUlzcKE
B0QC4TgNmLfsxQHfjirPjpd39n1U0EABLQiRgNoBlhZOh7A3nK1/Q9kXF6/p4urcrZnMj1aQtde2
Ij4bK2A/TWJjitUlwdtj1rOdsJl9GXxz2bkIQPS9UzmUF22rtrwZa+PuOhMlYf9ZfEEWFe7dFAaP
JdQnjw2g7gzrQp8wVfbhHQVl9u46WG4OfQO5vzlB+m7M14RjAFGr8eP6oJmnPYMMjIgXLWlTuqlx
vK85HbW5kvtDoCeqWQjOwPk7AsFGrPmbKBeS/aPT/sF7EV0JzEXW4OL9eAlnQQoxSgrPfogsRmH9
yVntla0nRBZ93zr+6II9U43z6K+mcA8+t1GMQNzyKiX3eqrquUeaToyChiaGrJAKvvUje7kQC81C
fFM7oTdtwDNUFs0Ki32WiL0d/cUrFXn8EKRAH1HpTCGhxwh2N00xMH7A5TjDx7GHBRN14QyQ7dsl
ACvl0S3hw2vwwFB5mrtYks+992Y7OoOaSH+nEMbmVteOKz+pI6eSZHvOih8BNeMdrokmJyRr/4Vq
mg+tZ9x3jBrhv5wbmewLh44A5zhZXcSd38coDoAu9MDxsKuY7j/662k5GruE3ydJBHlHqc2hj82O
27hPbfYjYS+Y0uRz4KcXuMHrN1qV9QezpvsN55hfRkQse5jrYbTbhwiLbtk6WPEK0l3W46opGRJc
JhiaYkrBT4KinZVPPo7NkWgOffMP0pw/ME0ug0c0Va2N+IWKq7/6hQjWO/CF1rLFQxjiMidTBRig
cwNxqZYuiXc7hBSoUFs1v70M5uEkITZBPAjdsr6kAK4sCM3kpDz7Nn+q3KRoNRkRo8Dn+JTIba8Q
XSvMhpMKn1c5EruBeL8gx1rjduNtIBe54Ap9c6Vt/cUe77jHEGCZ/WTy8X8cncdytEgaRZ+IiAQS
SLYF5eS9+TeEpJbwLjEJPP2cms0semY6VFWQ+Zl7z024vdEYkKKCW62NtVvXxd1F8/7KW0LAzFBU
awQXp3BY0K7lybH7EoZ1mZDX9YPDBUnomDjyNJGTwtq0kMuNHxaDPBdEcwJpo+YHb48RibiVPGSZ
375ZVVHTiOV0zSTaYpPfu3NN+o6cZmcExJaZ7t+iHR3Ebm+P25F1brleKeZabORBMDf/oS4O+SIK
3u/2s/YhCx5xG7jmcEkLWt+80prHqCgvMFCQF8SLsOzqk/DJLXjPqVylj5MM0z/UJYLVIl12ZNbu
ChQsO9FafXifppRTV35YDz1kXpToyeFynUOHqYjWcuR40by6tvPSsETL2I2uQxO5xK070UZM5/xc
UclnB8Ba4qlNYXHuxOVXZtxZj/kR008ZMuJoOVGrdDToi0wtboRQ9YnwScIraJG2/gTJB/lAQWn/
WawBFoeQk/Y0o33l8yJKe4BQ4yffwMhyHDWp31PyJJpsQJZO6y1bDaIsksyzgGHOHuguxZH7apwV
Kd4kbbaoi+9q0I2jte6F4/buQ7bOG7cN/n4kQqiqX8bMWfEnbnl/Owuu59DpTHjIpM1kijVts6H/
rSSptyhB9BP9hMbai7voV9W9218TOmAIL1jy6Yb3vg5Q64ruBbkG8d+oPOhftFWaBELhOmX7qfW8
+4Lt4QZQExtprvvtu+V9T+muJkDHDOs9Gy8n6z87hGm+S2Ap4IcluyA44cRhM964MxC+nvYPIZYb
OsXR5dRpzgNd2LzXoJeb6cBKJXf2/K42FvjMKDZO1eRu+575TjjEumX/4h/ReoycjyKHUWk/OWVB
l9drz7KOY+uu+ug5A9+Ck7Nh4FFMUY0U1ipeJ+mZimbLQp/QCWZOscjzJPhdtqpLiIUixgP5WQ9J
rwGMjfLKLAOvGJPV6gk547reFR2mK55luLbtNHdcpkQn3LIinRiITpxuR7AJ3herD4bSC331eOwb
GPRnhJTorvISzkLk4d94udjDMu5nq8c80czDbWFR4L5MjJpP2lqckdlwOlI1jpWDBHC3NSn+IVQO
45WxuDBirDEcnQSwNemVTwou9PpBpffM2oECGdw7Zh8ouS2vczESokLZkMGrS0mo/FClqG7DFLoB
ucz4abBxIxAfXRkxLOU4T6xefUtkJiDyepS98cC8nBFDk02PWzoQecLkQV0RxUEeY1cm6bVdWip8
68U0nSpCQcqdr2YEE0SDrWjMQnKj6AeN3qRojkA8HXPDTjYLnqAhgfRlSq/ualuQXNXiWPvdcrru
GFmlkZG4mBdOfp0tQI68kC7cQtBqUFu58tRlK1jXySN+gAKoUepA/TKZ+46YpH1Fgx7sU/Ac7s2g
Qt3vNckmcjdPQAoOZeFQcc25HRTnBU7ab58u6O4wKULeJCjwT28pJtrMD+B8w3EhYuXESirfzv1s
IBTmBQU7b7IkXh1ulk6PI/scFr1BzxV916EyCVx+jaGbT2U5DP+GYhk9dE6kPl+yvoE8cG/raci7
Gxy1vZpPPvF8w1UpnMpG3cN1+mH3HZ6E2gAoQqjV1/w0xlnYd/Y4GSPk7xAdNW3MFyinckaHsPbr
jFwT6MtnIqr2CF+sFm8SiXj5BNUj0XcLZCziWeH2gxwEwuhfQlPzBPOdw0Ka2eIGfwEVG07iXc+g
rXj26wBNQkC6tmKdn1ERF9TuuJfKdPDvcFIQDMQG4EJu2UgbWqPWGdgylOU8XNwsdUnIXV4yUOw3
B7LGkDTWuc95WZkFVczOibYbyb5Bu8vxz768WlnYJntZqYY2iqdSJsXByYi9hNoywR9+Kmthhxcs
izUsTyHCfcQXvdfV464k1HJNDzQYlezjbW3Df55VlVnc29Y2vHZEuZVxhU75DiPa8pxbSWF2uGAZ
9Cx08SoaQBnfNgwkn2pNoczGcjBXrnLRbnrY+Z9SK83pZgxR7QdiNItzgJR6PXaga+WnRbdeENqC
JqiIZqtI4f1teQWocpiH7XOTBnluxMtdQdYVjkG0IV0//Lfl9TT9bOXiLufVJrnnWSlQ1aAgDJwi
gDVllbBJRW26jrs66ZC6iCCH0iYz5sR3U4Dy5FrBlmNZWCdIJ2MuPE8eiOu2FBkXJJW3d5yCiUTv
mXqsJvHYC4SdYEcneZRM2pR3glkFIzSmiWsnZ+ewi4TnjsQtr36Ui0CNI5PDGYk+CVxg1UoCHVEr
Ugxk1o3VL856OzWp1/3HRHBhhJPYwsfX3jq5fWwgIyHgq/C6452HB72pcY8yv0y/WluFzl4u2ZJe
O1BYJvIu7SVLto+FO+u/DKHcQi01iOrRCkusCnGHeGSh4h0q+67Iw4utig74TddY+J5YSbryo3NH
C76HI2c7v2nFpr39skB62aMkLqdfSSMhE/atGdgMPXMDe3esdL0amWObQLfN6fPUHWIFXyB2yguN
D69aZ32H0XMu9xyGVXMPO0oiMwR8l97kHqqOB23TZX8nywASam8PcknYK6P4zLDRs6nxfzxqCuei
Ck6qD5frDfvHxCjrKhSQmD9WXHuo4+uhEznLt5aFkTHs97rYwc8d7qn0weLwbwTX9hUu0+anLxLn
A5tF9ix5cGzZOs/fg1S2xrSbddbBtNq3j6ofKZw3YIEZkKKA5I14QCwWEomlEgOeza2psyLHIlmF
FXgWtDcIxMOUyLV8k2xdELzM6XmwtSdAevW+Wb9b0oSD4yx99qRwejEtf5YFxTOaTCdL41m23UqK
3LCWn4NkCxwbALAmckuefuS1Gkje0TCQGhFFcBUk99pPZn2F4NlV5OL2pO3am5WHBzwJwFU5HObZ
PXaFn6vHDPQ+vTimUf/gI/t0H1fhdekp2UZqk8RzUicuhVdjLZtFZlsvdmNKdXAIplw5chGY347s
VMCbBIHohuPaZZJKYShA4R3tOveoXDQISisgRnyhRcNpsTk5gEGUQgj2Q8ocKLnAGg7A8fqmPNUQ
IGSLO4MzkVS1ObB5b4kUKsRuZXHefZbjOPovfo+Klhwm7RNXZALSMKO2MJk74DOnsWWNzEAs7OKg
wHfCP2Rp8d1Ma9lEWPEGs1vSRMjPUmW6yK55cwIXz3SJaB8DQcPB+sPTVtNobyTQ3KZCJxDNfDbr
O1X0Plw9LYlxYCm2AH+CZYTvgL6547Noru+PhQmIe8PWohS/foPqntajrJy+3ZFg67sL9mNUs4iY
caQLJPXQHAN5crt0cpEfriwWrmqfeevJSJVfnJDC5WwnQYQoLIw16PNGJv+Rh8zjX0U1N/+H9oHh
H8lGjpoISekhqEjoLQMXnzHW00g2Br2VNDz10u59H0y1i2yZefUo/AflQtchhzrRib4WOEP87o5p
NtS/NcILmgPlaTABV/ldAEfIFHfQu1ujDi3otb7f4wZ2apiLjQiEiuDo455eCUMwaNpVsc2HsimC
6pPBdzhfq63YxqNpNGEVdRrm5kC7GpCUBAgzO3TCJpLPGiQQI8YW2F+Nva7ELV2wo2fG/eOMODhD
3amH2gEaZpQa8QPDANvXk7+cK3orNKJ8PXVco2KD0IdagYFZUeVP6Gd75vzeXBJ11NM2gEkcKQya
hpo/tkw4Uhoxv6Bbyxri6tBTO7vBXUnXZWDjraeAzZ+IWWkJBBVFFp4EKcvfHPAMGevClzetO5Jq
i9jiva+EM+0FFEWDWXzA0yWxkDBT8hJUBHgQmIt2SzafyYxKfofWJV+58xI1/CIa8bwvWhu7w7KL
Li7yEbeQxCu33jyiqSMHZ1pcmAttMdTBgbkeUOSyH6yoJWuNdZ87WzPLPA6jIe5w+hnsJ+Qpf5fK
tNcoRgowe+VGF2VTtVMQVd6C9SN1sLgpGKXYyPsyvx4G3YbXoBjmFo9zhbotJcre2bOaolQL0pQM
k6DIeaQCqy3QdLaLt3EempAAFktlH9bY5tupBuQ48FTbTXLN6494apzV+JOxdXwRlVhY+eJDQz9v
t9TDjUT+wWyKOoGhOA3bTpWq9XYLJjpQE6vP02/BQCVvKeTCt0EHeA+rSyGyp7rxEaDQoGRXxM0E
8z0C8iI/D6E3iutgqVZvT1RE9jrMUik0wfSAtwDN+7dCIbn88puUqVzjAdmK0b+46aErbetfqrzq
d8Rn3vBr2MPrZG0rRitCAOvIoP/6BiGD8Z9gXlYIXXIJ5Jx90T9hVK6d80aU20+V+l0L4AnkOCq/
bsuJEEyNw5qvMNcc7OJ3nFGGgScNw+2RIK3svoUDtR6Tuvb6iA3vJc2mFUG7D4h3JnVGB80J7XEm
Y7trw54ZKNLHx9Fh13QYNTlV99vIZP+ZbRWxHHw/WRsxGoYdicaF8HavzYsT0mpI9xi48hfZT2l/
VfguCAyidkCj+8oSd2s64wAmXbR+moWc20Ptr7YiZCmUpOlNBq2v9PPhuW+WknE0B8+hQOTcHFXe
pvdKssw+zS7zLZJ3qhB76kxa5N4aeh+IlMwSsXMDRs73WVMbH9r4JDE5DKNiBJMWVuTbOVYEwVg1
ODNVWc6BZSNgmkwgaQyaFJMPMdD9HWheEncsP8B5aiMXIqcWiwxJFKFvHRudEIxRog0omTdLdE2Y
C9k8ky1qPbRqAU4I36Zwd4jTUtSZOJ4uJzPmtkPv8+J+JSmGtjhILO8JpRHc+qkx6WNfi+I/aRXi
pmEwzujt/7AuK/SQ75fbdjkC8eAjTqzXEQz7WDA8g8jb3HjgKtCJjYNga4nhOyQGCaxZeYEXjtcw
BwJkZ8PGzeKXtfmxbaregDADaBtBm59n0ggukyVcgEgCZ0k8l7XVYyz8rl+v0bin3Q0iNawRS5F9
UuKtPjleXfoy4fnwroyXEXqFw6F8b6yx+y7Ij/+vgLZpX13CnF8sjfQyYq/YXPV8pDzOsJQzoLGJ
3Hhp7SF8Szk5n7yl7CoUXxy3Ai2+Fi81VN3uTCDPfGDTx7eskoAsQrfzTBQgQh+oZNbgsMB/Tr4Z
VLkIOKCVVUfhFa5zEr3KfzYhtv8U6yRCF6etOIYAbnHnWZVQJ+q6lcVkyKcnpFqkWFZ5WULaWmGC
uEbuQbpX6g03I0BByT6cJ4VJSetB8JQlUzJCmLYrM80BHC4E97eIq8b0zC/owm220UDHjfBKVhtd
SA+3WGUCpxuSrX094mXMd5O74K/ilm3uVp2bGZuCsaETOXYTuxuUnZtt0/3bpMrpA78jWJ3QUmW5
D1KKxmga7UtPmKfdv57xD+yTnLHaZ2PNw396Exjww9GQh4Q8pPDVdeU0/vyNA4+B7Npa/ndqVl7K
yZE9+xUUmUcGAUBrfaB8B5aJCRQxomh4iLcEiebOb5L0x0bAU8Ku2wb3pHKCv3ctEB7OUhTyzsGZ
OtXcTr3ymsNAU+dGbtB7+lnWCWtwfyBZ3dXZROQHya6XF1iPLyaFzLJniXrBCyKhIC+Jgp1ANZgw
9LoN+RXHTSN6icwoMVGkWeZ8+iyDvZuBcLDlpcFRDejGzWpSfJEsYYC2ZlA/bmLZZzWFFekupaYe
9sfEa64RlREZCoSi/SmsjVl0TkX/rFpZfuAuS78T2Hhm36zc3Gg5QvrScQ5wu+dS3ycdxWGUZjMQ
9XbU6ScFBpYkUE4+i7k26RkFpazwdgFTtQSdzTbFXuASjUVuVVVHpcT530q0aPSu0pJPSH9YN/o5
ucwLad3qobZ99z8gAjPcc6ndrypDTXJaPEM/7LZIfRCIDME+z4Bb3btYSUpu71yUd7bAvHdncu1d
yKgwETBWKRznceWp7QyEfQFbWC9gFEUddm6cLzYemM6Ug4ydoZ/AZaIuHE/93C7AziBs2Ec7RB/I
X1WTZTSCJ4kzrMZih+NDTY9G0+vslMa+etUOXnFqptYer9c+6+GFa/r/3Ubn4+0zayqCA+f4eqaV
kAiEZ3f2rTsjsWYEJ5HQ7ewxnbrzO0PRTNzXHVuEP6w2eLf3U9ABID3MCKzz9LZK0Uh4x3zeqmHc
FwE+U2oNb1wvPARne0/4q9CcLGEykZMwee6r1c4oWPOp0CH1WY6TYSYkeAAS7rujHQHN5ph0HenW
X31W+dfTiJsAtwkagpo4KCTHcbnKqb9FgbcOh8msLUpCtDAWU3rbInJLwAHPNC52ZnZPLHcxSHig
c/tduVKAgmwIHP3ulwg1jphyu/ZuxShq4aJMwD9HELma7IEMsNxh5L0xrUFus6IlZmPKh8r5o8hC
UKlfRaUlN3NtOB/z08Y5jcCLAMEUSzLqojPCkZEGUgbzJXLADzk7cMBV0eaJ5TXbQi0x/w61PqAn
suu9jRTxyUvxnMVBDVH8ylVW9VqQFeDcJp1P1coQAp0pI30tXxnHTb8h7y5FsvJmwgEXn9sZK5Av
WAMSYRvxwFxugaDt66PfeXNw6mxmyqyzINqc2Oo46X8EfaGChF4o/UPbZei+A/y+2YksnZUWxpNa
NNdeNo3Tf9zzTn4LI4Lvq8C/d2HqtPLZuRTqT0gg0uQZ6NRllbiCSCf4bOWJPhQYyLOD2SB/cdWl
yjlJL0VtSfk6vQdrtubHNEWyvOuHBY8ZXTgKdvp3wTAls+lXfGpFQDV+peqoUBS7UYM0yX7yaORZ
KtSEqhf3mcKvykUAUarcAD1TDQGBhOWglKci6XfrA8WPw9GpgETdwnr0fgd4HevN7LhqeJltQfwb
w/Ae5VBgBee6hJn0aHJq3o8OA4V/clMGQminGoMTPdvm3Zp61vSeZZ5qr1qDkjZipNoJxkS9Du/d
dhnEngml4IogqLL9c2x2gQd0ax7I06zJmH26YD2fkbvP1XnODLMyZjAhmqcUTad8dFGefk7Yw9xb
TX7xeLAT6gyQCg7vzFrycx1mMtwv8Ai9mD7C65eRpa01apMfNu99G11u9Ft24tRmo8+CED2qlXTZ
S1er9YvyYp0f+5Ao56ibHbylPrgzHERWJ1W9Q3redLcpnXJxTW5DUNx1LVufOIRnyK4a60fDQAdl
uYt/E1cgKH7HBbbK5FuBZUKI1fUhoQGY14abFsnLqB/hMWyUH+z90S56RsBLWdFU1dwwYWI95L4d
aP1Ci2EIIU3ttGb1ZG0jkRS9TEb/vcOvssC0mLCw898oN3wfVbgO/xUhnfMJX9TknZjO2fk7t51t
PTAqN8mTTIt+OFHNkDFolsDFQu7a3Ca1N8jmYUGUne0vyx77JDwscHsydvULbTR7bJZMgjSSROI+
T2qPGpVqZyBwFvCFpVEbyQNDaUOh7RBrpK66FP/N3vfyof6BTwDmYsmC/KOHn3PWVmcxFvFtxyHW
I5lfq4umjs85jMsZ9jWkdJka/ycheX2INBNpcohKi/szCGfnzsdwmBDLzrMaXy4v/zJu9d9DB9IQ
k26wUWz+Wig16INgcTaDrU/bLKYLvKrHXyVCdJ7sataygzGgIJPqRm1XSYCziTnXAkKyn5Xo4QUa
knkGVB5pVI4oU+o1C3XMUI6MUzYiHjJN9NdAnHle3peOaxF3pE5fRQb+hZG8sW4t/A6YlgZepggV
HgU9SjU5X4J48zdE1uMf8QJIkCx096yRu9zj/wIsgym6lUMvpwb8Dw82bmQPCXHC4hjbX+wlE65I
NN/okalD1Hvpl0Ub92jsPxDzs9HL/cWQNovl8BMhjUNsEIkqZ98jeGA/Mw1/G7fLYmdw6vVO84De
gjdkkFmVrZreIYxWX9vmDBe6mkmsKAsm9xFqkHkyTjJ+klzZ/DmDLL+TNUiuHMdM8Bw71Pi7hTsc
xxt6oi/HzZBb6bXX3Z7QqdDah3VVfIRTAw3PRvT8mWNZe7YQxGdomtGcxAb34l2dEZu1C3WL6Aqe
m/4ZSooUlutO+Yir1n0Lhev8lXn+/8ymaQqiTdUaSfbk9wIIpl0SEIjkmJVd2tgxjxln4oLetIxZ
HdfXCjkmECTCjvsdskXwygZyacOB12NlXGVPhhFOSbYXRcKZRjYK26Ja+fiFHFlw1m7Fineiz1Cs
7dQgaApo+KwKc59s/7TsBj8iU1P/Ul61+d4xTZBTtzQAPIvGCa5HlIYCU5Vk/a3ajs/aE3GT01kE
YXXlu9WIxwjq4kRkFGpVJRCmIFIskvnIQVD/mrmX35bhrL2wwWvraur8/idgrxci3Ksb8l9DBvD7
1AKCtZ822d+Nrq2euW9S/0QeH0kOK2JZuBgN39Nu4kylgbPyQJ/1eHFfmTmtnnU/EE3pcFeT69uy
qd3b7Fn+5DBZLwYZ8GnrO+cevPIFtAOhaWBRVmaoTLjWIxMWTn3MkxQ/2ppV6lpXW/jaAMSYogmk
A5LGtsUrkjtQG5B+4PQNWQM+WChl+rOplfM0z2P22Cc29yCqwRVqwpoud+w5Ghgd6MfdXQan7Bp/
3/YtZoryKHNJvN75C404a1Ubc62cl+XNiBVkJv0oy04W1RpJttvIiFVqffZQOM3RpL3xkV1a/1Kk
a3tbNIRk7RDKMC3zhmB4rABAMptJg+XPLgsEI6y//KNbjlV7GAUp5QfLIoc+QmxOjKXql+0fTqr+
Wek5RTkiLjbhcbab+kDNRK457307R8KilNo3Xr6ZyOQK0hUKOrFjsFc+FKXIvnFABQyGTOvlMXbG
4imktw0iXrn6a3Kt4CcsxrmIeRJIyuroyp5CwD/8GTbmnT1Lg/46vHgToi2tLcZrW1e+6nBFnFJb
xrtJO7txDiFVU78LhoLDM9VMjwgP4kzdhXDKPvSyBPiQfX5/KoaER4PLDFUQZwOY9qnL7QcSETmn
YHPZXyk7ax6qluXQsI7Vhzc51QcMl+ZzHF3UlLZY5Q0LhuIlaXyw0GPTefV5rov6WC2A/+KFZfYn
2hsao4SoFndnNpRP1A0FJW/gtEA4HSTm2QngAxvxAafrfJYNHbRKUHlDelrZa2leRkhNXUcpQLwN
yiqbef1pnmcqf67r4IdEd22iOfX0R03D+ez6FtHLuD4UHqCevQAWoWVvYb/6V2XZfG8Ufj1Ka8ej
YJtruV3UV4y+oMtVr5ZA3rXDRSoQQqZpaGIGPkOxFyh/UG8ODH93wxReSOxsVxjotIH9pnh/2aL7
TQmF3NDv7lKdTmPEfGjuWIaz/t+jlgD9TLpx+e4R/yV2W2kINy/1oCDMzRkhEf2Q0HmlEMTkoeao
vFPBll6jhumWGBR+kX4WQ+b+5eib/B3CrYFpejXivKiz9ouWo7oWubnkABgbUDEdR6rIWFmbdxDA
9nrPhFYDAkGmdZsti1Of7WIBagK/o+YCdHogn8W2du2p0cVFbQmOAgRUr0W6t6Awz9dQK1keSo2s
k3mF7d3NfW39Tiiwj97lTwfdmhr8cuSa/vhrbSN5x6OH8WL2LjrXUoMnDIuufy6XOvgO9WC4RTkD
sayCBdmvwpEAlph/3shJQtykL4Pao+CnVSzWWWfENpmuBGU7Tr2QggBLbgcSwQgI0k5A7DBKWHqq
DW12NLFOA7RkKN3pyrK63UFUGAf2oLTBe5tGiLw3Z3CIJapEetVwEDEqJjjmz5q59CIL1AvrDR8e
EO6XZpVomwpy5pwSbOhO0B1aERTd7nUEMQh9jIX5Datgm75XzHR2wjbNe0VIbgFqv03e0Ofj8UxS
w/5qZFXJz4O53Caf8JKduaiL2bqhc3O6+lNXdZNdU0LIe56AHjF4V2Tf+JHbVziVTJ27RKb1VQpu
g3m8JRgN5KyOhoOeVfucEJdD8Vym3q3E3ASLZ/HNZ5qO3NOsNqSOM9tJg/3sk2e/E07dIedhUB0b
NluKthVjJPr8Qd+7vjNj1Pes/pt3nXAM30/avwWzD7myKCvQp8qp+FIhdmp3oo88NCIDCoUhb3wM
yR5i3li0zRndejczhAqIH7uUnEw5gsV5ryDOswZhOwzSLA0DdMpDiTZwwiZMYgFrVi6hPkNZ67oL
Dye/YnO3gNz+SSEVEXez9XkfZWOZvg1IRxfe12a8U229WCwseEd3TjnhVKlcPZJxECa/PNcMb2AN
NwzSC/HMgVg/p1ujm9gbh/Wfjc3ikeXC6EWM0ntg3xCx7tgoXmQKBNa9B8FqzsTUShFtQyguRKoE
fIadzmUKmmTZPmxkzbf1gtMzFhMoDb4zwcAt8OYOTT5J0ybqwwzKI98ADf662NC7BPtTapXS8tq4
Ci331uYRJK0lr9U10d/YkvgNnTZ2tct+kFwsarCRdEkRWUY7ZMdSlGD7sbfQ7HVp+XqPIJuvnNMn
eKtkzrQ2Q8jDlKPv3NNgXT5aV9v9u+8oOrZ6mYuB0NqqfaSZwhZFTaviBsB+cRnrYIHtqWTxCFWS
TmzCIHDSOGyIbMnn+ZVEw+aZXnv+XrKixEI0EJRjMV3oooZpZb3LyBMXUbrV9hFaFzFfg5O6HQVS
U74hT9dvA+y9gjvx4lrILWYslFdZBpGhoI9w5zz44yxRQYzPpMAlXI3mK4OL9b51LFl3vsv8dk9W
XO6feoWJ7JhSqt4PaqLbQgleoPMyVf7mSpwKwDhJpb/KBqt5QkOYocvJwFzD2G+Wz6yjxIqypkOZ
Da3RPnNg0cMPCE6q2EIVYE7YBtI7xjtssFyGHXAZc26baC1rr4jwFfohLvw85ehnoQ0mPW3Nd12x
3Tngghr2NuEBbAR7hDUMN7W2Ypb1c/bEZDmlyupaK15wPYq7caHJjcOmQlO2Kpax55F40Re8u8MJ
ZKBgFbghbYRuxSKVPbVTTPti2hLgCzwSbgyLx/2crBFypCZ+cjxnCjv74fK4eHy9vEV7VtZQN+g5
4VWiEdSkclmB3x8sLM70TGSBr9AEiRxf2p6qqlISOoSSxBsgSCL0lS3qIIAghq05Ktv05K5hjsti
LMn9U0BaWXrobX/5N+TLhfmiHczBrFclQgVUHQR3jVP7xWRVAi5wsJzsLKTFrwVIGzgxNgF6u75B
aBnLsoTGI0SOBkTD1AZUl7f219iBmY7w4zv3G8Qh1DCeIT1qRp9FCusoObFVeAHLDllptrO9FPlw
aGq/elfrmnm7Ds4WOgvKhOo0Dl1IhDSuveRIWhfdB7NCYKWajuavmAr8js6IcutcW8EAr5AKhkmj
NDI5pUxHMLcvhF9DHKput3WWFv62dG5e/IAAlBiLRBLeFRzK/6bMZGyJ2l7Zcd8kho6VMN9vZgHQ
RqZl6JgjsbdzH6HDdDrGW1k85KV2TURP35HYTcIU7wW2EQK3FbVN7HpW9rHJGoV3mrvpQzU37rgn
30ke50CQqrR45XRLmbfkR4dOMt9Jbh/B2z/B0xmYWfyAeCq+bPJKL0lDVqNfILWrx1pMbBHNhv/k
6E2oQNEoa3o6tgc5BG8YVIx1nL74wmLa/GIkt9uoEgn+DAL07G1vST+zcG/h5MDhk1uMUWhPYO1R
02VEXs4xt6SmgIHt9TGXClQfogz/S/qb0vhgXBvRZZpdoqn9aT4lkycRPRJi1xwUhe4vwWKiiF0K
Akimpepf0mCs34fG5+wG+Wn9sDrveyo71g4IsJbMP49N0X5qwNcKMWKCDmjKWmZwxMfTuZHf8dKp
9rINE2PYX5Ed1QK6JPvT3xknd6Z48VICwlMGV8wC64s8YuMWPo2lLY5V1eLwVT7IKqq4YbG+CgbN
BRm0SeCyxvfBOTMV1L+EJc12zMDTPJQoOn9hEo/bzvXcwkbKNgcvVu+of6Z3ki+/mAuz7QTH+t84
rzwsoV7GzyxJ5jxWTNf2Ro0u6mYvcz9cq9keS7tALGe7Q0mKcGOn52ZzCKE3vs/zDrRlZopXz1l1
WBAs3jlFp+AlsFQ1HWB3spun/6irGI3y4nVF9Yj6JfPRnKp2dpgycATHdrZOHBTC8ebwOcRb1hzG
bPaDnWOvpmS9o0WQMANLxDBPGFkBzjxKZAQ6bjt3dj+h/Tf8HCU7Y+bWQy7ccwqNf2IZ0649IiKm
xezN+bsZZEW2VbPfzXkGL2EZo5sfR0IBFz7RKngbejsNS8nNhrb1fIFxuMS690BCxjJ0lweHRFS8
ER6nVP+QOIHDOgZWgE/KWuFXU/rm+PgvVTQN7YKjsy888P6QsIBVPhekPoPCN10wXRNQF8oD0dOF
d/SJLWx+8Kg6pNy7TjcYSItd6+8BNYBCJFwO/iqlfWpPoOWzyvZx5TLLXMbbTE3B0JxUSLKSf43/
npUC+xWV84UsbgdXZz+Ul2HmHuDgAiwlI51uJxjbi0tjQPOOR2+hBgut7aGCxl8fkXCzmAPUyUFY
y5FLnVuIlUNBSqAVLXbTki2BaolEVYxTF+KXAcdeEC++gcUh+jfKMizoIBQcjhjcPNl7QbDitCs0
OlOqh7yx8cT6nkvrTREXSzJJ7zyk8oRxaqQfLEd6WhgW7f90k1d/vpT6Dd2tHqICdABFU00cSzTm
iffOypqcnql1bJujmlTzOG8xxMQiVZUbzbOv/y4SYEj/RhYXuIn28NUjTSfMHMEPaTV5I+m0lvVP
+RinSbquF3Y8yPSpbrAolHt8VeKEOtDxmC50+rbDRLnutlWH30Fl1gM8d4buBGeMPuvEkQFZIF0E
bmYa888Fyf2/lDi8fL80bsNIiT6MXDE2Xd6Jv4PNurKk2E4YoCjfwQBTeHVLz5udbt4k+U9L3coa
kwtDQS9A1LONOAgXn4o0om1J9B6uEQnwrUd2SD434QcDc+QoWFtr/8pnQY86cijRMoZjbT0JXzJ6
4WTo/zKnIXi03jxvulaFdp6p69BgpSHF724T5IPujUTDsvM88ElSCLc4k3CCP6Rr2JNEmBlRE+WO
IqTdlVbQX42XRyQusMFYR2GWLYdY1COTga8CkUJ5xH4B0dzUq0+zynoUlYRDQt7sYOxCxkliSF8S
l244lk7LVLP6cB3mOV2HoZvjgZQz+lsE29AFGuJBpkwr/zToZrwqkiH143x2zBwpL2HOAE6F/zX0
HA6ppk2+UQYN7yECz/9xdmbNbStptv0rFfXciMaQmQA6bvcDZw2WRMqyJb8gbNnGPM/49XfB/WKS
CjJOV1SdqPCpOhiYyOH79l6bjSimiV/SKK2fYMA6hokaGdmF2YCEH6DTLsIGROkKq5r46uoUdTeZ
Sqo9AjBKRzxbvGvRzO8BKQ0/ZGYVn0w1YhkJac14awJphLtGMWexKhJbhQSywvG7EiZG4qVEqWyQ
wqCqZEl2BgUzpGWuvpBCwCBwOm+k/RlFP7Mko5md1Zn2ALopgfBm69VtFmdQlG3llNs0JKbxxlX9
dKc3VfxqBzUBM24LLnAFvwAxIWpl9EhGo4S98NABf0XBYeDbA7n1IwjjEUWfPXF0RktSL+Toh+GC
mi/nG9+jBbPgdbC615Q7X1Rg9m/m1ORPnuSHonSYUWPINOj0BIVZQHHHXv8epTL7xdEtPMTGXDwN
U2vsQKk7jDdBshx2uoGCDMc4TAFsUBH4234ffddz0KxGHHZ4EDTADPiYpvCrOxq2WgWoAt1NQcu5
WLDoQ9MAnSwx3Rl0acCY9wHgB2K0cPJihyOfze7fOeCN5CCXQ3PH78hxOzK8cD5ZUWhbtExFICsh
AjkzI8F+k66YbcZTCl2G81WGvC0X7SPHqCFf4Q+Q7Y6iY1UuW2XIJ7A8w3f8iBUrcRS/uynUPA51
0/Ca4BU+0NZsXoFzV88DJPJiQU0FXI5hKZ4Y1CMv4j9wsqF5Zze/LqGQFrtStwNAGZULG3DTFvR3
bkN0+oRQKXwB5vrf//rP//l/78N/+b/ypzwZ/Tz7V9amT3mYNfV//1v++180DOY/vfn53/+2Lanr
QgoXfaRNLdPVFX///fshzHz+x8Z/BF6AW7JOxJo40R9VUOY3Ld0Dtkv+sPnHV4IKqOu6FPgYlOEc
X6mXrDCS5KW15oSiXRJuMcFl0XuS01oaJ4v/w9UE/jUJsMkydfP4aowHHISOjZxNZ+O4xkgF3300
3fbWop3w+/LFxNlLNCTdA8dWLoI7W7ePLxbDvKdFTqYXirIK8xGZnUxUmvV6+TLnv5UkX9XUBaIC
YTuGfnyZAuEUhCdXgBTDKvYJ6oYKvvao69VuFI7nPV++nDHf9l9jQ7iubZPdZUmcWNIEsHN8vZFq
YUt4ntpnIMwxEwDPquMH028p8C0GWZf9lrYrYu3U6LqS8AYTyOfKbb3kh0b3yVzbgwxi+me+6Dpa
LFM9AfnJfMAfnSiYnVUUlWASsO+wXG+v3P18d8d37whX8Q3iXrBJSzgZ2SOppejEJrWH9JiSRWBB
9xmJeEypzQWfplyl38AOzkmXEWsGC1gCQaToXwthRvXt5Zs5f5MMNZdfjMOrksizjt9kO+oyo+Af
HDLfromjEr5i1zYY3/oqsAFM4R3SaePcXb7q/ITHb8CVjuBfUhlEV4qTbyCLQGu2fdftiUn3fpLA
lH5mPqXxMRvAqQB1xK3fX76kcf7WuaZjmsKwMELxl+MnzdI5S7bV9f3Ib+PeIN8dgX4Su01PPPMI
JOrXaG7VltU5pRbrDiop3jSORtNqdHu/AtfWAOa6Mhu4529CGSQuW66lUE+cvoliQks8dPWwnyNw
GzsB28XguOnNSMglLdgMIKFo5AIsb2btgpHVeHnlxVjHt8A8q5PkinoXrYpwpTHf4l8TbWw3YGJG
z9hnnCc40xZdqLYchCft1SLl72lqsj6jet+Bka+DsQ7IENL79Jb+pavHt1YQYxWsoZ+m0F+YjsTq
8g3KkzHKDTJRwFJgjXNdw9FPbrDKK8+O8Unv/b40puhWtQrQE5WLgKNvj2tJuxfV2A03U+DgvmXW
nmxjGVXKVXvd6V3QzRUnZCiDUDmwaWQkMT6zofTrO8zgwNepa/W/K3jN5J6WGr36ZT32KSDACAoQ
p/I2gpQ6EjXlDUtDVM0zWaNBU2J7KDgSkrikOc3K9DVjR7CH7DeDwd7kkVziIt7APiZZDrleN+4d
gEY9bKgmaNZYyYN+HSWoTW5zL0RlgWqy/yw76ONrQjzpiC+DdIyah5aZV+yL+E8LN9GiXj2RmQuj
MuPAOC3hDBFvZqJN22pTrGsH7ip5NagIzSV2nzOOTPqw2/VYPdPbthweJg2u2hPSNYy5V4bz6Vc2
/1aG0F2h27or+c3mleKvwUT+jJ6BzjT2PcjKe1jI9CnmGA7yWEFNLDNB6sYqhjjeU0hoPYiYfUmz
KLA3MoSx8Pny0Jlnr7/mGe7GZNRQKrNc1nZu7PhumrwXfoud7tBM3mNfD8HOxUS+7JNaDHz08W9H
ZBA8Oy+/Mtt8eGEpTQNzqesqcfIatF4U4IqK6gBlK9jpEcn1dlZTYSvM9CmCKPNKRYg/rJAJ7y4/
85/F9uShmVxtvmZD2vNHffzQiL0YC8MYHAokWu6KbTFBuEOBIQ8lM4IN1JmJ9TnsDIQG5JMdemTc
XxM3Sq9MLOfvwBImv4BpSCl1Vuzj+4CQgxw219pDazPShWeYCyNJx/sUPukWun/4PdJVsASkrH25
8gqckwWGH37+uW2DOowj8VyfvH89TIYaSWly4FRokzLUWdh9NgMYNIOqERRCEClOwoqLLpWYocAV
2fQ8DLKtFs2ISSdYITuMkIRpnal2OOd6b28y6Qy/h4qQoOjXmEKY/jR2Xmlu+yjtg23jm8hoBuBs
5HYWbUCDPcDdulAFqXNgdCrD3FfIqu7oj5JKmNR8C/QwQv0TCSAmh1v84jMQa0K6gVuQyDPKpl2F
jSnAbYNDJIdv6VfAEnCVx239me1R/oTZcfrmMQ95e5mXpdoOg0FttMPo4G5KoUf1tsaUSeu4URyV
AzSJ9vuEnTSlH0Fx7pa3B1wB4kfP/9cKIvVE0zG9z6K+1bYj2B30c4BHkK1OvLDmtgIERuoTlLx2
ZXeWQ2BybSqqTIRslM+BRmn2iTj4Jr0DUEasDNUOJ/YXuew8Ag3xCoThfT2kQ7yxq8E5wGCASmoH
XvUVo9EQYRiERvsmVSq/QUADCkDzpybP287Utg1prqMkBXgGLQN2y6Yx9X7npEiEvvRirHaobyPU
mopzLK5BNloLrExjsFaREWMLJZOvrkyslbWIflb0UYjnAh/sZlt/LEX5zel9Wz1VJgabJzuqkTVb
eSBJHR5hjq9r9iXAVJHswD4o+0z/RBvMjsrN1E+IPisiaZwlDhw+rIFqX/NWKaPP720EAHcGEebq
Vz+mDhyttP9i5uNAh1lSBVn5BHsRfpEW/RpPqYnwBl/YLh5sE4oxIuKgXtIwG7WlnkzObYBPedzK
3sm/Ae5H6dLjyvqqdJlAudQUCEwFA4LMnck3q3GrelOPXsGmRu4WfGkxYskt0QFXuUMaQ+TIAPTN
2Pe0T1CFusnNaA2JfkOJuftRJqlPfQqiNy5GAcrppe7VZN23+OftTWAiroWk1XR2SlZyZM7JkaK7
M+zUFs/NaIC7ndHjRrgSqavGRwZCkn6vcQp7D95g5v2NhiAS1jkm6GJr06zBN2n0cXqXxWEjP0vh
+939VOqyXnRDYL5PAD74uHqqEHe9meIIXoKWKDEMBhj45wzGYpvayJ0pIk/a5G9UGNQ3SFSROlD7
Mhz2Namtvwxa4QQgnlUxx6h4Mt9ETm0O6QPs1L7Q1pJCtYUgM673ODij5MkkXYTY7zjVvMfLU9X5
3oZ3whHAZZVwLcuYD3B/rZfgUSYwyLm2x0c8RBtCB4LxntJfJFZCmOPKUAhtFjk+oWv7vvMpEv0N
/RKO9BAmMG+fXNlAXZePRXTo2tJ/KkLwvgtUHNQEhxBGD/sc/cqCYM5b7OOVSVqCZYmmKgIt2zw5
thHxwTxCzWIfhxSIqcqAnV0GyqEJSbxdbCCzIexpIrXM2jQlwbP8sl7gkoMJTLm4L5xy/lIbPy9v
ad5Y0Qy25nOFajKB+E2RMlA1IoQQ2P1ouT8JnAY1jTp8CHMiGlA+0+0LK2b5KzvU85VOSp6Howxi
MOroJ8+VOjo5kYgD93yf3CotxaFF/Eqh3aLdHyqxDZCYdA8WLdA8WNWYBIJ/vupLLizgCvJrInI6
2eqoOgVJO4ThgWojey7gAfFj7ZLlJNIScQIOsJ2Eib8DN2vvB1er1xrS+u3l0XxSB2DZZZ6hWAMt
2GXRd06W3SGqhsQ1SDtLZAoYAaYmbd1b2ryj90IdTNlXRtT5GFacWi02WdQdlHl6MiC1Gl8yifMH
W9eDfY564VfjwXxRaEsf8eUY1j/f3yrd5gjCd8PKiBHx+KvpioascyvLDzWxTdlOwzs3YJ2AqleV
eW4Ddg4c52Es+y8YEqNth5QXrygHTrTeROBeft3n407pjlKOIRh288g7vhksQ5NbGEZx6Ks8+VbD
Qr6HGSsB/03FHVqMacBMyxTXD1p7ZWd9Pm8hoFVsbKlUWPjDTzaZic2WIxnK/GC1dfTQtZa+GnrZ
fh9sByRhIjku4yk7XH7eDy5qKAQH1A2IDDDc0+GFmC2rVdgcPJreq7rNnXVUBPr9qOfBC5CP+JZG
lbjypGcvmR0Kp3NQPMxZji1OPu7YHokMLHTvECeq3ZDFEH52Iid/hyJHkGzO5se4w0zmPWaNS0H7
8hN/cHFTmDZDW/Ca5Wn9DhZwjqOsi57R6SfTCtFVuYPpILdGQWKb7YZ5vbApDukrPSNn7/LF59/w
aLo252oe0wq7GBu5wcmUQlcRF/JQJM9CBj2yfJ1flt3ZvT4ksOfAGiNVi61HC8XJrRZGxvPlyxtn
y4VJMVZyfmCUm3ziJ8ObEjEwHJahwx8Q8lKLEswmudPJX4NLgB0VK4FKQ7frbVSq7DOUVOwJDt/v
y+hlKVEiqbxysDgbgCbTPEOIOoRiGJqnoz7GqK8lJKBFcZgcrNTWdnAXSA4zSyF3Udx5991ECs3l
F3E2y9HrBaACMgK+BYPh5KqTa4GJ84U4lJ7mOXcjptx7r0zztZmXbkyQida+X77i2Txumo6aXy/S
c2Zzdx6Wf+1KMJIhm8eOfECJln6uS2IpbbTIW6Cw1pVBdv5K2fWwLTCYv20q1eL4Uj5ygg4/rP+M
S6n6mvfmG9phBQ/WQtDdem08eyOjf3o8Z+csWC1NXTosVe7JG63I1SEqFCtsWFv+HedEZ6mTfsTW
0pMPkCjtuzJjq7lgz9BdKX2ev1qujH7cZutFg8Owjp93Mod8iJM2eM6pypBw4sPqNbrKf4S4UplX
litL/+ByONHmEqvgK6IccHy5nMHMuS20D+wPymqPuaIvmbQm3Mlr6Oei/oXc1+s+T5ajo1zyjZSC
I9t+Otd5O3Q6tAMXRX/dNEa2UWah/QQaQURaHYbpU0+6o7exWlKsMSBFYUrprRyC29KJa4scBt0m
d69uQRwTCDTjsBtUgOHsRkirm76HsPPECcBo31FWuMlDLJ1S52QHJWl4xGRHzlyjWQXsvr4mRdri
JP+lSMP0heTHgJjQMASjM+GzJS0FQvm7wYQQr3IVVT72o9rq4Ilk8UNdtY63YjOvE9QVZNUvpxYj
yIK2LppPqB61t0iKrn0w4qH+ElS59upkbf2egCGM1v5QT09Kph55gR3qxXvdauVBDOn03lN/ew7S
ipiNuKOojH5woEsfmibMQhpdwafeMkNv0euA52+bNMoPrWe0zU2W1ZNc5fQklgWEBucWkT5BQvTj
ESoIwO4pYuth8nd03xA4OjhKv4BERoPV+nXxGwkgzmTMM1W9TRy9D55RuhTaL/RlZf40tnG0Yt+X
DxvpzmntHgWWeyhD+H0p6Ta/+Y8w9+wC+3dXIUFaiwa2Pwo0vXvRetyDX3PonyTysS7cEo5pYers
vTZajYHRvlmcFvJ1hCm2XlC6q5FYUoy1FgVyKHa2/LlamfgPQJybcZ4rEgl9+ppkUJnuk8MJbdg4
ej5W94J6Sfgi64g0DI8T5oA3yLeS3TCwpVoEhG7ZSylyuavyDOAptcYcAgsGErGVYZq2n8qReg04
KPifX2xZxt4taZr4IIkj9UIou5zx3OJbas4KXolz5ktrj168QpfWbjti6axnKEi1oG2fVNGGmHEk
8WwjR3wYpsuhWDO9aUCikTuvivKWekf5iASggeL+UtI3x9pM9GR0Jw2V5TNdAjNA6rRpfpMFXvid
bG4N76UfapQPulkcvOqKPnr3WabIYWrLb2mSpRXRnUW26d0AvnEU+s6npppIny09EqZfKXznxYqi
3WjP0UJALGzGP5TG0R3Drx2SsJ9M/k29b7EtP6BRIzuhCFLaBS2TW4trtKEfBtfdeIX82ehPkEQU
bXs7VOrgeJT77xNY0fd91bn6jj0Vswh1iBghBGqpoBwR5GDlfcQINgwbd9ayveTd8IeFZIugX3Cr
IyI0ldI8wvaiZdZm6HrEkx5c626HB0LDhdHFSCZtu+aOahC48lMUVM1rRdjA+wRB82diMLjRoESw
OevOrb9hQB3Ce6LKovxmGDNcK9MI9UaE0QBLogYvfaMPntZxzsvCV9kSEPPTq5xGUIZogRKZbWS+
l6IZvF1ctC7xeikb5FVPbkSIgouO4Ay7S9DJEf8o9oEL1nQZW1UP4L1GIXPbNaU/PUetxDqInbrh
MC6VFm9LdPt4NppCfhkYjxJVC6vFLh61gcYiCWsoQoIu3kRFGBZLvfAHFPtsoEHMDWj5VnrneOIG
N2MEGMjGZMgbBGcGmCg1PaqGSWisGq8SD+j1bGTAEVaZcMNBWFGcFEnxKlwj7Bet9PocaZRNcN7b
xD+foCjco5uMDYR8aSyvbT91HiW8ZWo4WbUdUoUJUPim+oIDEH+TJ6rqU8tbJaSlnIOW76wCT8XG
7CiMLIRmROlmkFBcwHPTQIhFhmrcqThhHlwFdQDQLNk4ajkgZi5W2HM0IEP56K75B5jlVuVN/ise
w/4XuvfsxTKMut3hDm8EChH0azu/1Kd6oaN/ogxvy/p70VmmfNCtkLxOk6gyUuOswgpux0bHNkh5
EojhqhyK3NwSIjDDr4qh+p1jyyIpPMm1X1ol/O6ubV1ZrkuSFYN/vE0RtA7n9gbNOo5aJ9sUYfWC
uLnROtDZ9eEhyKhY6cLBZSrH+kCGLFQiP2/7Kwv4+daPy9qcpzmDgLU/3ahMFaAkmJXWYbaBIquD
2cokAZQtmdIHpfLny/u+880YX7iA+GQ5nN7PChn4rMfMMmvroKHk/IYHeQ7oRDZCABGFw1Zm9a4s
9eSfHmPpxypJ+cumpMW5+uSElReQIyNUmc9Q9qHm+m4JtC9Pu0cSNzFKaiOA4YZOyUK6tZNf+WHP
DzmOYZgWWzHMHI5rnRxywlTPKFZ0zqHtC7RySlCbH0w3RLIjMeG3sQh3AF1aa1kYk/cVEDcOgMtv
/YNbsKgAUIyjfuQq8/RYS016IJEje26GmKTJPoZo25MphKKZLE3anaA3fUApr3hOSTBJYtk9XL6D
82EGtVcn0ZhDnqOzkTreJXLE1cFq2fUzG1drxnf0c9CUIW5xWGeH2qyyl8sX/NNUPj5bckXlzOcp
RDD06E6uWBQNFLsOTyGYEciQfebcBCUqnVU80ZFOFrKo1W+YVeEj9WpNu/UtFjfI1RV9XFSNmLnj
KCbMJmRiXstSpL9mjzmtnN7D2CRdED3bKKz6e3sEk31l0Jx/J45Dy5xTIEgz/ot1fPe+smsilYPq
eaaIFGz/Wnc9JIYDxkjvNHT0QbdiuoBDffm1nY8Uzn+ma1MyprGnWyfXdStd48U1xbOF+4OdMqbi
dNu0BAMvJgI92MA0RPEgrRz71z5uy352HPrDlbs4Hy2cRE05n0k5IlKPOX76kl5K0udG/jwRcvej
5LqELwdY2ZCTa0tzmPSby499dkFXRydlM0UIFjDjtBBR6jUGBFKing1ccZ/KXh9XfSjkLd2k8taK
nO7Kgfu8hUp9z5WWpKT7p6Y5/w5/nX/tXGHEiyUZmTmxKHSt/sT7wrgjhlDTfMJj8Ru/YFS3PwvV
gqVFPpw/4k8W8spx8bwIMt8Kz81BnFUAINLJrcgCr2nUec8ia/uNRf7RA1L9Yhkyb9U0VLNwA8RI
W/W+7r0lJoTU0Kisb8jUjUMBr9G98uN/cENSURjiu+W3cBDyHt8Q4fZg+1gNP0P7lUQMlcFbm7gB
WGc5ZsGSkLRwVaJhovBuTuOt72MxXsVkBn+VZqH/aDrYU5eHx9lX4UpbGoaiPqZTMDotC6KedcvK
CABQlJjgFrAJnO8Ij/tvIpjkPUvL6yihKOWtrt/EISnMV17J6fA02BmY7E+c/728dTJ7uvDKZdKi
utXKsAhuYy+skie7IMh6hx8bCL5dyEBdmbJPpyAuylcB0t2SivLk6YYk87MwjRLHeYrh7P9sGk7N
25o/Nbemzo5hrQZgMxsSGsvq+fLrPq1JslpSaafubpomhfRTiQcKU8RqmIn3CFjcH4RKEVyaT4ZY
R6bbu2s5Rdob1mONqHGFvPXKXHCmMDFMyYQLxpfZx+QjPfk20erhGpPS3+dZOXwfTE2tib9Ni6UF
zf4twQWzJThE25MQG2HPjFt4x920cNiAX6tdnc0T3As1cJoPoE7RlZ1qyrTSEzUqh2QPLnW8dWBl
YVM3ox18qukOTA8i4NZ1fQJ62chtPWeKv3TV5Fm7y7/IB/fBhMQZFE0pr4US+/E3iaHBanuKxXvi
RbObahzTB1ENNudAxEnvVewY320x1M+o+rVfFCj9Nd7zK0v6+bBQ1LV0PkQhKc6dNqDcGNpplHRy
33a0VZcqw/m64pSgv1Q6ZrRVIAiiAR5LjuACk0t7TS98/kFQk7UFhUvUPrqwT3bobTI18GL1Yd9Y
VooTaEg3kz1nPHq4ihOr1254Rdc2AvOL/XsbY8AcNmy2JYYuWZ5OC6VgBa2uIB96XzcTQBblZeTu
9YnUbqjsRFfmubN5hsvwbtkq0y+eP4HjXzlEqVCRh2XsyVjDFqYo4S6CtPZ+hzDkNr4lnOXlcXU6
sc7PJZCRoBUDwc1yf3zBOh3qPpKIucQ0uZA2puyTChDGPyD16G4Yx/EXuudyTQ0Xvp0zJYGzvnwH
Hz0yszrbYhstGePq+A5EDli0AoO8n0zTJzXLq7rxwW99Y+NloWHcJHTakist+bOBzFNLIKJU+Hlm
RtPxNUM0LWkdj/pe+i1ifInBYkdppYXC73S2dU8VCcN+6nlQYXMv+Hn5iT945/NawpTOUcxyxMnV
wRlnqe0V1r4jv0UuSiuovhbC1jdx06bNjtUr2mYBVaohSG3QVKN25ZWfDWlrFs3R63LZcNBnOxll
NBsKfdRMbOD0f5qVIG9Q3GCi0haV6xG+cPlx/0i1j74gataGzsRl8ti0OE4OAnWQmdSQXHefRS56
h7LspCLVPBf9PR29hszXOsZCnXoB0DWyJBBk5sBItB8IWCyLijVA7F0LRXwNayqMNy0eVBwfnQgQ
TC1L6DUpDEjscvYa6geQ4kLHXJVHkjM15jZg/iYBKWDRprFeTAotK26XMEWHi7uYknhYFJ3COOaQ
WTvI+YjYuKJ5DLshaq7t9ebf9vRdcAIzGOlsaIR1MoXVXUhwx+SpfTIOlJy6fB9ZYhALgjTEipRq
Dn+E3tt3LVm4a7hq/VaQwP4dEvr46vqErqAa1a/d1Px7n9zUrFCeyXyONfdNjj+HQJgd/sp42hsZ
xe4tNrDKvce7R7I3luhMI9YnKagydkbprovGTLWtzywWHiKjyLQrw+Vskgex78CImruRpmvKefD+
tTFHbwePkfCGvWlmAZl5eeCtwnEYu6VtFHLtzNWxKPas1eVR+tFlXew7nHrY85yp5JPCt1th5sYe
iKsub+ALKFTqeUDVuiyLTruvkWJt6rJprjSqPvgYWc9Qc7CiOTTI5vnxr+cdKmkGaAn1PQK4+Leq
HLIGKg3YX8SHW155yj96gZOfGgAfF6QagoL0TzPpr6ux2GUusRz63sMt8ubTaoduxLkMfnqZBCsa
+lN0h3Cf3BEwOIQz+j0NCyOLqhsDdfE9Dvuxewo7Xb12WBbxr2sT1tjBr/RVpZpoXPcF3YjnFml2
sGyCKrRXuWOXu3CSxNPmcZG5K9ETvLQbq25WvRtjAyIisFwMY5d/0g9meY4vc2PMoP1Iie34zRok
xLRVN1j7InL99UxEWiqrJBirsqxiR4mZnI2JDu9vLQvEtf3aBz8retj/fcnzFnIeb3+9aIFWL65r
z9wbLgIRqqZu7JXL2pm66mZEIm09Q+fot8TOW/onqh3ZJ5cjN6lWHFfv/GByRoBrTT8jPzWZfsKW
2D/GceaYV0bEB8svi8xcm6JHS9PoZHI2fDmRis4GoBpt/Qv+dZK64npolylc3wxCZRU+/9OfxcCP
4FCQQ28xa8WO30wK38BIk8rcm0qf/McWcv1LYGrJuBrszmg4XOnGGyr7wL+x7Fp8uXz188WXIhyl
Vv5KBZQz9/HVx6az0Bay9rWzSagGTfKOT76Ddot8SisJI6cS6BKbRX281kiavHz589eNYFlQEqPu
wH7LOVl6eUrB5DpZe78Im3UHzhIjamoCGIlDg16DaKb15SueD0Q2rhxc8NcxHs8ODog2WwCNKPK8
0MfcENuCJiBhDPZShKX5dPli57MoF0OWzQmFl0y59+TtjoC16yKT+2YMiDoa7Eb7TS8FE4Cy9OHT
qMfB57RpupvLl/3oGVk0+LeNC4DC3fFleaWRljLWSE7R4h+a5lAORNli35KoQEj05Yt99IyzZAYp
gwHO9PSLMWnVQILmYgWMF9Dbg6btVefpj6he/WJGK7CS18TVXL7s+QmQMTvX5FwTVwuF7JOtuhmE
iCtzD58I4F78hAJ7G8YVoDgyJAQ8y9L6Z00Tlnq+Fq6zSfprDkfm2//lNuz5KGpZuoUe8vhdA7GC
TqTZYt9ZmoFQyIo3CjMEYhxgandEMmDzjsbifQxC56Guc4+qTHhttT4vEdBRYnJlZuczpUR78h0p
WRJu4iiDH6FuyaYc6YZvaTH57pr5FtVWVwXqiaQhlbEpJG8KZzGEFCaUIJlxOOW4v/xePviwUVIZ
+HTQrwlaK8evBUBBlkBDF4Dn4/BWr8JggzfFnLnK8X0D7PrKvH0+5BHS6OyaEaz9Wc+PrxdEbHdj
2XpPU8nCvKirtPiqJyBiMtCm1ZU55HzSnIVxPBgOLfbxzvz3/1rMXC8OMCkX8d4Y4Ek/NhW44C0n
x24Fhy4gvBR8ub3KgrJ8U2pKXskqQgXyj787Doh0yZi8EURSKD2+icYapZbLMd/nbZ3+4H5acuvg
qyzjPHWmref55l0MGOzKfvTsh2WeZrTPclDOipycji9rsCh1fk/DLB4AcW9cLJQUHm+k0RT1BsRM
duUxz6/H4GHHRSuSIzllx+Pr5Xjdxik0PXImSIe6KfI8eKUIT/gKEipA3bEYpisO0Q8viSmaoyh2
prMDWoY7Dt2C4+5r2RTtTe7KcFsmtgthTWZDT9QfiP4rr/WsyMznOxtjkVVTX2E/ejKPBCohZjdP
/UMCqQ340aRn1eucgzJ9HmrgLasKL3h9a5Zu8smmEjCuR9fHZYaJJh1uyqYk564D2q5d+bDOxjp9
fqySuk12Jh/X6TTrBqMsOHy5+9Ru2pe46tNXhBAQ+fQ6rMVjR4z497IP2mRPdmK2xnQfXjmPffBz
UO8FGqlTbcNbdrKadUZawrMe/UMXaf2t6YfmG4kEOdYusnEhoCW+uDLmznbKPDONyVlVjgmZ0sjx
mCPkguRxXsces9Ok3eVWkt4khePwNQ9wKyDVF2IVhCksSE4XWFYuz51nc5mQLuIzBp/k8Gerkwcm
S7SJB1Qoh6BsiMDrIWdta2TlwVZ28M0uX+z8WRXTJs9JKZ/iujm//b/mss5qQqhUZXyINK25KVha
Pk+ytL5xon110VNtkKCS+ExHkZbb5UufL+Hzb4ptb5baslKcHrStHEk5UG2ujbzgCzJ2sTXGHO5Z
r1VvAIxydF5huGw8rYImloW/BxQdVz72Dz68Wd9OS4Fw1HkzMf8af70Agis0krQ7e2/VA/6hRWE1
zXM4+Jp8dMh+mxY4mti9hNSbcdojLPd2QssAHxllH4GBMwPzvpoR21eG/Z9+xtHZFEMfJnWJ5Jzj
Gt/g8Y1p+KDIbI7cfRPpo/8U+XYfLcggmDYqhXa8wSo2etsi8HUIMaqGi4jHvAYEVvn+johiwi0w
9HkRiWUOMDoiQ6CMFGVe3PlScfgU/ogvJUISu2ltd/iNurB7anB8TQeg5QWZk0ovi3VSWtbhyg8/
3/rpo9F9d415emXXdPKBRVE8GXbT8YHRNanWoW/ZSyI2/ZuGWYZycuhjzTMEHQ5dGHfJaI7bya7i
exuS8pWP7Wz7ylvmRoATKDGr+09upWXVsZU3eCBjLZnuMIr6X3xlVPa61nu/W6SOA8LSJ9P6+fJL
+ODCrGmoD1DlzkeRkw8Prmabe8xAe1dW4MQ04vFeQ2R83Ra/y0BgHoFTgR9o05Wv7nx2YUOG/52u
MjVXHDzHw+oPKQjDrH9oGmmk+NWMconIujQWEmDelcry+cZ0NnuZrqDOyRkP78bx1ZyiarIOY8yh
TRL/V+DZdbwFeWw1jz1oOrkeEV3MVmmlNfdpQwreMyoJUMeWEYO6q/VSu/JZfTTpMM3Nq9lc2tPP
PiuoqKLsVHAIIWi+FCzmD22u06ExrBlk2IQleNh4uElTQP2IfLthQQpRs7386yvr/BP40z2i44Co
gs7e8YshDQEIArl4+15rs+IG9i0xq1gmTazz6KOmdRrmHaozWIAIDTtbvvqyRhhYEGne7oZcy7wX
j6w3gqREMv4aegtHruOW9qMJXOJpMoKA3JVO78qlNw7Z84jfUS4dMsGbB7ROoPxakfqfJj9Iftkt
+w7cepl1X7looDd+bEXhs6ND0V1qqiazDtP+yMWdGPsF37Onbg2Q6WvZ+mG1IesCdpBXRo6xlXmj
bdvEwQQkPY5L1LV0z13RIM7D98gIyl2FpgGUL3TEaFl3jHvMv3XtbBix0C1dZ4yNu9btiVBke5s9
lWPUjfcNlu0e+rsWlLdQZHTruyUTqEw10t5xPcCuwNgaOKT1OGE5PcJbtL4VbgY+ByZZ+HL5x/vD
xzmZv+bN//z5skQjNz/+8QgwTyTkfm/fiGz82atQfYGQVAWrwNEUKazoi8GTY60kmWlsoNmmtZO2
P0yWsz+UIwDccd1URPZ2ZfMgUDPDPHTy9t2KMoAUBeWyLXnudXFlsvvTnj25cSoRsH+Y9TgxnrY6
wmzowLC52j6YsrRb+S0BvMvc90bCPSh6B3ed2SXlo9/UurPV6JJV2Nh7jjR1SnjXokBLzOmq6i2I
49rQ6mLNIG93bVJHCNMhOP6YPJ0RYSV68d3oo/jZJnhMrNHF6oTONSi71vlkpo+y6BUazlhJLlyn
EemAHWEIjPcuhhBM+BJbrpKXtiiCbizXjZVeaz6c7ytnD6rAZwQMRALWOf4RVWOLXIHoPMQB8R6P
JNBMb5GouvChws61oyVS/7g8bs6vaNNpwkpDWAuqyVMRVTBYZPTEbnoI/drUMbWb7B9Su6sWfj3u
if+Jr8z1H12QDjXgV2QLDsWZ40ckNsGwTa8uDvDunR0rDgblsU3Cn4VHhNpWr72ivlLRO1/WbAxA
GCHJBp4LvScTfuJrqTsZbXHA41KTQZzab3ViTQSVpFm0tMDhlYsKq/6Vy54fU9hPcETkL9gjMekd
P2maE+MsQzs79C65hQ8kunWExrjD/+fsPHbcRto1fEUEmMNWuYNTt6S2vSHctoc5VTFf/Xnos7Eo
QYT/zcAYz6BUxQpfeEP1C5o+wHfddEecdDv4+6vRUlobL3pQ+82/LzjnimRpomZaiKBd/ozWwQ9B
EDG8AFGBqi1Va8v9E36zTR/9BWKvhej1xgeGQU3HGpAc3Rp7tofrPugUUAbipYA0v88K/7uH4d4z
4Ge5Rz8nfLm/gW88nkyNhgnbxqSgOe+X5DTEu2EwqhcfrhyeSANOH/gKYJa5SoUx7ATve7glptD0
J5DV6M1abYGVqdYjsbmQmd6au0eRCSsMpHyuFS9o0cGPbsVL4PvdPtDH8tlINGMEk1B8Qm2fxtj9
2f/JhS5vT4dtzaXPKQb1MZ+9jGPToxyev9iRiWiTH6rWO/Wo3juMJUbsaGhOUoiDDBhahVkfAeIN
ik8qELYcqW+jq/FrrFw4HGquGPCNNLybPbC3COSYCRltZZjlRgY53ktqM+L21XCNIKjoNgY8lCJp
dyFarbjMuvAhNkqMOdpnr3fMhWfixhlm/1JQ80ywVuAvLnexZ8aK0dt1+lKJJj2qeJft0kzJGNDo
HstyTB54XR7uL+6NPMyB3wiQhZQX7ZR51qtSJ0ebxfO/RBllpx8kIEg0rApg+sFK1ENpfs1xp8CX
tBty9aMjau+xswFlPQ5jBQdnjbpf+VhQjF8qLd74ZYhokYhNQaPtqvOGfaZjzyn80XkxgU6/sNHE
BmVZ43vVCX1vKzJ+00NMrUKvYQ8EgV0+VrD3dQQTUflE6Ucb/vnU0y7SJ4lAEPLUvmex4+DVkYMn
kPMSRFqSr8SAkl+GSEaPdTZOCmUC/GthS1wftqmurIJcdsBsO/NUPYyw84vbxHlJWxxHoSWBkWcR
hlMUo1aMeqnoF4KsaRKXh40RKahzxC0CFm92tXVIGLhpzYiJP47fMN0y1+k4RvZKVHm7vb/5qDXM
R4PhAJRyepm5UNV5VuRbSQUIKfR4P5yx+RHiG9Gi7hynafxOPQYH310whiiFVkUd6ejqdGg5823x
mztx56TeV0BYilRXnHWMTQHrKnAPsetID1Zhp1jmCrrLdIrj1t0U6FEHP/ARQCfLQv3TWsdo4IlD
H+bBIxrXIn5W3Zp4CxJSD/En68xjUBuB+XFCWyercvKTZyG0uMHGkW6vVjz2ejkQ8QPX0dKNa7rK
8AinVf+gB5m0mjU4BxXOGu65Ornl4OknhcSfJ4oSA7hWnG5R4jDRq7Iyw9+hUoF2oqUK5GEVzCHe
nNZoP06hfXIQdmztYF+F9aZC/SDfdNwUKf3ywEOHRlGBDK871IXUU1MZtbpKCDmxZevE+MVVKs/Z
ppbXvocmYlAb1yrwZKw79VXrLW3A4SQ3W/8hjovSf7ZDTPYI5zXrS+b6EtN2PdXerDyRw6oqNP9z
XPSduclGQ6I1bdT6b+JRyzjnHMPiqQgstM3aZKzeUfIUP0RDHW3fqJp84jwryirWA4wykqQYoqMo
6LwaXZN+RZqk+hKZQTUgi5r4L4gDW5DtyiRZZy31ug0u6vIJIHIRr6Oqd15saG9nPD7aY+Ik/s82
8bR0RRk+xxdHD4KvpZd5v6lRav4WqHoVvOYF/c51lpAM4DUBaXMNz71OP+Y4x3QfY8yC3p3aIZ8a
tJg6cGV4IZy5FMbuKmz0IdgPFA7LTeRJtYaelct3LEmE+xRqYYwPJ1YqEQ5KkYfhXI5e/gd39Gvv
iwNzHpUQNbOfXH3oTtQ98e6QpodrKTRaby3QrUVqVYQovQ7RUH2xxxzHAJByQb2KY7ssSdOmCwBj
TOmsVKXxviOVUPxoSr1LPjKpcIMQvttsx84PH314ZvrK7NSmex1cLCo3+LoO/Vb4SfW79EGREoiq
3YhVpdOkp4Y2og7JEAPVtdlKzTmia+m/d/ifKK8NFW6c2NUEZ0unbPxwH2aovFGaGVqBlmwxjOuy
zPB6wSHBwi6opO32Q9T0RdaSLmK2jZFzmo5XgHxeFNXYLDT03RHB6UONhMwrYRrh3YxlRaxWkAps
vdW+tjlMwW9aWZn6pwBmUPNqsPxfqeUU7bsZYi+JdbYn9eIhDNLuWW01UXzH9a5ovgDqH6mwdQKB
I1Q5pfOzkUHc/SfDyLQ/SpCj4y4zs3xYlWj6PxZq5PUrdFFLg08ExtdKpPepxKDBesLmWO2fmrSd
LCcEQpVrBJjJmjY+TNuPgASt7JH/MN3WkFN7ew0mkTplShQ3EWuIYg5Y+2nRObOSEIEftawf0rFC
D3+s6wEbJFA4CBwHuAlgL2VWzgvoswC3GyWR7gYPIGwgalF1nwQegtpDpCrK3m5jy9vjmYGLaI3y
FAzgZojaXe7VKBnpVToA2w9cGTzYozeMx9YsMTZivn5xiuO4J5tMBYgyrdLtz2ZdB9rWzOrsd61A
vP7XpxIgEeweyoz2RCOZ66ZmhRYjKaqmr1rZVP5OjfX+t4LdBjbuaN3LRySd9IVU5LrmNUGmiBho
6JALwYe5DJ8Q7mmkyWd8kUZUrFILFmuMGdaHSlZc3uiXlB87hBLdzSBT+V4W/mS/ZqIEnpnU5f71
4Z6gybApCJOJFq406WLMd7JAz/sXjCYtSOIaHkhKXZsr1aqdL16tBAuN+at3mwFR1dQmVAf937mG
RR6pzpg2xvBilem46qrQOmRG0p2HuvCXqBlXgeo0Fu8y2BWNMec1VIOyWIky5/CiBrr1xQeQjWk0
twta4whzP5qjqUV7P/WTJdzKjUmSdJH/eKR54KBnETLxQ+C2FBZe7DRXfiVFcKwpTUUbHdEluZB2
XIVe1kQRhFTtksLjPjPrA6gmuhRWargveY6lfVGO2XtISl2t/MGyXvRaDAuJ1XWWR1GLzTvNbJLJ
mmsJjlQQU7vSodnDfNkCmFY/Rn2R/2pCW/uoCdk/qrY09tpotXi4IXOPu1Nrfr0fk80zerAMIJOo
UfNmTwAC9/IURTSz8Thzsld9MAp9ZZQ0O7WmiN7xFIh3Qo1J4Udkd3oI5B2oVoFxxEKteL69pp9A
p9+mgA3+EpLo5U+wY1fB/zAoXhtL6MHGM2oP1GWFzpTnxPVz2AiB1neR/b4/82lmf0e+DIsLJu1H
UKhTlD+r0IddiV6k0MtXF2qb/8nPc64rPpV8G40w2JdBWwSbLCcT/GBAv3+7P/p8a0+jT4RfPj37
mv02n7SFhRSgxVfKU3CrsrxwviSp3j7YsoXcfX+w+d5G6YbiG0ovU/fPMedcVGdMkCFIEudV7+rJ
+cD0whUAxt7d0lDT380A8+6FIa/6alxJzlS/MDi8DhfHbGNB0u6KUHjVEfNvqBKrTB0sA+WA3IkJ
y6osOACT7LRzofbE6sTzo7cBOWO8F4FOD1S4AT41vUycEcstVcXcso/deOezSM+W4ds8sAbObGjZ
uv0Hcv8WZ/rJFGRdGAg0/lKVoH9DI1z7ljZ9b7/eX9DrLYtOOIxWuLWsLCjGy6+HLDmuYW5eHxs0
kv6bQIvPgvzgmNT9sFZ6aT9hVhmf7w/650K43LGkTeAWJhgYD+38rGZN4JajmxdHNEJFuc6Ej2dl
40QBrcbGsR5CFDc3iDplwS4bhOU8uqg5HUqpCGMPT6UtV5rdDOWedLY/4Cmd9gd9UOr+5f7vNK8O
Fohil3eQ6Bb2kjW7tSMLZExSSf0VP9gSfgFVnHpvYKe48OZeHyHG8VhWcnCKoPP8XKsLRDXp77+2
lYyHHQ7WvyygZ3jmtpiULzwPtybFWzvNB5wmrfzLLw7tEJcxpIZelVxB6yEJ8vDBQWViONxfvFuT
+nuc2a3UuFqc4nOtv5ILVNhsegAS8GCWgz95nYMo+/fhYISoaIBNN++8TYfYgVP27mi8RoWe86iX
0ZNlRelPFY/npart9RJSkofNON2705CzFzaK89oJI51Mw0+6b51S4m3SUm89/euU6De4DnVxlMcd
Jnb5papK1UVMN/kY9BXWWVpTj0RldN0m5xv9/f5gV48IVUoeLbAdGluNQPRyMBsZaM1Ft+hoFEmD
/2OWe+8kfvB43MYcnoGLRUcrisv/sLg3u4UDcHULTYODFaK9Sv/XmHd9gQ0YY0I94kjWhNKOp8vM
2ORIHmHIHKT+vi6T/EHz7XGhiHhr0kgjUhAHFeeCj7ucdOTixSsdER/DWvgUD9FV2OJTHxxH9AGP
RTKl9V2j2pi/WJX9z48ZUAbKKGDxTPAkQG8vR3fQhkG8qUqPWUwZ1+iSfI33lfLDlFX50IRyqSZ3
dSKn8Qi+2LSgfK15FxKQpx9m4AuPEBJc5THEXrTc9Vg+AKNJ8sFbeDivTglaZRMGy2FDwEedF2h1
Wzg6kT3KWSKoMyonmfnLG8slrv0VJ4O2/AS7m/IWWH+0yy6XEWcrFIGrbDi6EeWR7yheGs5mrDCG
3cSibT7YKZW0g97Ynr81aKlRY+3sqqr2ueUNj6kTWRhH2Z0cD4jM1/amtsrB3aJUJ7uQrHcQ42Nl
V6k4ui4WL4WqCg0VAaXBM6kd0SYTukJWj7cxGX2915M0okRT5jZ6iyL+EUYyWOL4XH1IfFEmrgsx
9wSXmK+sIJJzaj9sjqOtOOAyeuerhl7TvrIbsZAPXw/FPqGcCmdcta7RD5j7BZ1F+HOEj1IfwzDx
dKyr5QuKOFazu38FXUdaf2hd6gTSAeblWrMvCfA2Aoivi2Mzorq893uZHhAr9vAW86Na/Id9Eyak
IF1Gax8aTfkK9H+kbj72FDs0X2YF+N1xDPONKh3ly6BmFQZLleyBD7SBiViPGYw/4wBzsLW0G/0/
i2jtQJ44lDulnqSuYiWU1acKVmO2gGy5umomkqhHyEqWQpg8j1w54iLBgb05ao5s27UGxRgWWNl8
7nVRvA06vt8mWpJ7FN+1hdv1Kmievh5aoJxEKuR0ri8PiOZlVeAjYnQsQ2p5aw1J5WqFQBtOPiJS
K7nPQkyaFga9utKn00hbEwYRB5TWw+WgTUVQ6ZR6fdQqren3+H7moFMwnjc2hGvdxxxK9g4rs39+
ShiXsgX1f6IBj1zhclwhLLyvDNEedQS9MZ1H1O4RFdgHF6LOt5byC2KCtr6Uc18dE1NjSO7UCYlL
BDfbuW2IkH9t+coxb6hp4qkFlmPltUqa7fzOScvt/ZNyVTKim+rYdFXQLIQtAhv3cpagjsC35UN4
GgCtP0UVTXIt7OJnKn0fIlHsbTPSPuHwLj9SqLMODVP+WIlOLnzkq8wffDUT5mdMMphTr+vyd2AX
krHdk/gkAzluzTTSsegJJRbgPiJdOM2OoXweyqr0V/jX9hTsgYjALrClt7AkV/uNX4LeAzg1KhB4
xM6e8jrqStoFfXwyeK8T6Hd+uu+iMdxr5Si+eu1gbAnfl67Hq14faSHX1eTmMZU++MflAkjE6Nqo
d9JTgpLzpwrlynhVqpnxILoCVT9fMZUIrb62KldmjfmAcEvngwuAKlw3ZVVt+Ya0fRd2x9WBNyd1
AQoy6FNRzJu/D7HvaZ0alOWpxCS8xmjexYlAGo2zktJ05SqsGqdGOTJ1gk2ZD6I69BgsJFssSpWj
21fxr8pU3J+ZUtOHNkIS8bWehs1edmm3UP37k2BepIL839M7xi4COM7nv1zACg9yOVbh8Ar2s8ox
qyFWA9UTgWWjZyu7VRsFXOvSTzWQR507eap7Vvqf2SrZV76NHJ4GQP5nHGj0f+2bAhbgfE14La4y
HsHZxwWqDjCw8Xqk+h2ccJCKedElLiyT+Wn2gGIKGo73P931l2PEqYkJch5HnzksJTc9TOaVpn9N
Iz/z8K8P/WcMe/AjzTCJA+nVG3hR/C9jQl6YYkLK37O7q0naTG+dvn+NyE9fHNsd4BGU3Zs2IEvD
oTf/uz/e1UvIqjpQNADdUAmFbnb5xSdgSs137F/N0XoMZC6LdWSnw0kvHaWiaIZSHjtYfq6EXf7r
I8zQAOWJRdloNpj9y6FRfIlc8JHDK+V0eWhcxdrg8Gz9LEpV7pLGMh/UNnBPWW7Wp/uTni7k+TYn
0QCoDzIASN3sDbYzzXddychaNiZfzK6sBH14TdsogW78a8yGJDXVKsBN5DZTnn85y6CsPDxih/E1
aTT5Vevd+sl3lLrZ4PJtLtUubuxYBoO2YIN1mZKLy8EIyNsE2bbhFXANVdXalUIDC9s05UqqTfhB
JJW3xA6+OSY8yYnH54DEnu2grm4Ru2prJhhYP3vh4nvs0ppUdkUiTB3HTHRrN/e/3/XzwmYFee3S
O4CiOVfgcwWEE88dh1duTQx2DWi+nhj0tWgy5+TTnj9UVmz9vD/ojU1zMejsddUiG9/RWLC2RL+v
pV58ymVinNNheL8/0NWCTvzuCWE4EWunP15+RKvClgEJ5P5oYb0pVl7Y4fDsJ0hF7qKiTLu17VOp
PNwf9I+C3d9ngo7IxNufwOXcetwGl6OS5Y5a6jjlKe6B7WDbSQUQaG5K9BCVMbaYFSXSB9SC9EMV
alLZuWOlqQ+5DiV3H4SGrB5H7c2xS/EG49v5bKJ9v6PXPT5XSLxVuHynDlqr6O86IYTs3h7U/VAZ
KAiOikXti0gRjdoGBEH4Gph+f6j9ACtEO8QifBWUcRCu6ekYnw3UW7oDqFdxbqMUQiyPTvc19kLD
/9WFfTD+wJen/FWgmfvc663hrUEihXJflbqbLCzaVeQ3tZEggNMyI5xHgXIWV5tl6/hDZZcnYSlJ
ugvRLcZaux56f6+R7WarsrSUZhMbY/ve13Z2VlKrc3DAtvT6IBCv/FfMKNm9qqK/T+/FRORr/oPU
sgyl4/r1ScuBceC2WwDN9nOMb/xsHJNNJkW3cBivoq5pTPoc8N8ojhHrzPZrgIdU1RVFe+pyDUXR
CDkn2IytmeJmjH63uXW0pP3lxSWy5RXm3h8C6Kv9bixbEyy8NhZijfUJJsILT+n8wE6/i87TpHfE
VU+f4nJH92VX24bflSenbrMPwdj4B9JrrLR50IZ/jRUYjJrgH2U3Aj1U2i8HE3TXwOMq8oT5gPHu
+4370wyMLthIJA4RiHaQyV7YffNbkCHxLkbhElQjcnJzI0Rp1PQSnKo5QRcf18LLqzMpr7qTUDp/
Ci6n4im126Jb6KtN9/nFRUE3nuoD7wshIgdgFodlMrLsojWVoxF7mdzrte18MhpXftOcGPGXjEuf
6yp3iifkN4qlj/rHiu5yeDY2vXDSSmQdr0Q/hB/RiR5a56imk36x1btp/22MAwwGLWE79UkawGLc
rLPYcoV/IpJUrMOAubG61s06+ZEhzentO3xY3P2AZuqrO8ToNSS61OR2NFtg3fXQmfmGDquOvGsv
wCeOsnHFwcT6WOnIHTzZ9Xs4GjiXb0FhN3gQJ1rXbPqS9srOaVTv5A6RGu9HPxcUpQIt3ipmGyb7
pGAnTL5mVbPtAiwa96goK/WHvg+97pNGC+Y3aZxb/u7iYTBfBzpV5RdLDibjtgJ9Ydy6KYWKD7ZP
N+HX/Udg/vJgpzm1NkhSpiIBfajLTRypjVO5Y+Ad0c7B+dsxleAISCx7KvWotLd0hxCMvz/k1SaG
mQITke1E2krddxYEVvpYYCdZFac+jyp7VaPA9qke8rTZZoGNz7PmG736ogUYku3+h5E5q/S+aNWC
d7icLKLUo6b4bX7i1es4KaW6Umu9+eTkmkpBZKDGn2KuujDfP7Hl3/sXeTBsFCyaS7THp6bF5bAO
yBzD5fU79QSE9k5IzXoDc+94jxXtGGdHYj0ZrWNmvutjRX2iN6cU68YzZfiIGq8d4WWOD9ZKRX3p
R6a0xb8GVwDfJ/wHJ5xsevq1lz8Qh3IVIFehnJrEFiY+kHr5g0aAKLb+YKJgaA3+azV47hJXeX5d
/xmXQiohHfY1vGGX44aipV7X58FZsfzyBJLO2GSidb9EbVhs73/6q0rJ/49FG5FHi7R8blEydJpb
VpqinERfyqda1uUPRC+yrRLpCJdoFZ6mGbob1hoPPTVGoVCzH2rLkUt6fPO7dPodOn1xFNQw2Liq
jyXmoDjwHPwTdrCucRgBE35NJUzsAgC1WJkyMKN1HjSj/pxFPJVLm3GKTy42I8w+FgDAAkUaDLGn
3/cXfbYf8WBsIQ6eGy7CdZ9NaYkVjrsmTj7Zg4m4edZgzmXX1n8kw/kegaNu4RheL8H0EyaFXjYb
0LrZT2iMCp6ZlyVnM7HKDV6D3ccsdZVmJQye6qRV/G6l24ncmB4S/Qv7YNpT8/k7cCEgx9Oz4Pm+
nH+UYb9Xg1M+V0Gqwqjp1Ocibfxd2KfiM3h27yGGrbvruTfXrVVH20arcJhGHGPNrsrX93/O9Qlg
GUj7icHJFiFqXP6aBLtkt0bP/xwgiPykaIWzN0HW7kI/E6f7Q91adfY+yRP0Iu7A2U2Px2YS+VqU
nvsRPwecQrJv0jE7BKFFsofzOX6jsgvFq06TpRx1fuNT/KYajCKkakxNxqsKR9Xh3dF7ydkd7XSX
CS9+VcNmksHPrMdRetWbr2jewi6b5jP70LTZEKlz6EjDp5oFLX2fpY0irfTsgB8luylEhAXAONTI
D5s0xFt9SjDaOo2gfXgyPWpmry2J8t/4vlMhAKVCaBkTk+/y+yqaMUUDRXauQ837lGZV8skZcKys
R2UJOHhjkacWBw5c05tuzJEkmY6XQ1Rp+VkkbblvDNUP1knjKygTJhCL7HAkcnN7RLHu76tb68xr
iiYbclg0V2b7KqEHRmJrZefC99vvmd97INCQtYB/UD6EbqU/lRSyvoE40T6kJeCa+8PfmrZN8Z/W
qopG2ryaxeoHSlXb6RnYXdY/9TB6SF/5Vw9jTx1hE5LWbioaV/bCTXpr3jAeCEohz3CZzB6vpMXR
qzHC/KyFlvFsasKzt47oyn1R2fLDBPz4huJzARIshE+ravnx/sTtG/ubdOcPjsQheJv+/q+LnCwz
hnKd5WfsXBV13RV5H2yw3f7tY5uawtocqv/htiLnmJrJ8AWtq45yF0/Vc+RWzp4evAd5qZQYVafj
5wq057C9P70bJ4exKIdMlzT31WxbSa9zehTbi7PSi+I0EnyIle/VBZizoHi4P9ZVUj+p1XAFc01Q
ECGjnQVAIVze0ImM+K1UdDyPik7E8T7q6nBbWzhFrYoo7T6jE6587Fuilj3BvPXoCNeO1+zMOF3I
t66Dlen3gACmdafSR5gDn3TsXVtRh9Hb4AdGhohO1/r7iFNYrjwTbi5YNRn1Wy8pI96mvsbqQwB5
b9DVV7wlhdurja7Ty5iCJihmf3o7lxttUCPfbXUjIGaN659DVjjPQB59f9/E/dDvoR7TwsxFKax1
Y+tx/JAjb76wG27+BirTwFwJHUBZXv4GY4DGhDV39CakNW46YtmDgr3jjyRpf3Tq6JwiI8OsPPfD
cR1USfivlwxLgDobH2KSlIcxejl80ZVdYaVx8JargbPluq/iFT1dsWnr2vumNUr1rNMgWLhZr8os
INHoa03BChQnWLqzJ6wAfj7KWCjnQITYhkEbU9fotyf7FPuPU2b2zjZ3KxTsQ7V+NkURH+ohATke
qN2njo25UNe+9RHAkUxtA37RFVqnJzkSYOOCN6NvtXYV5oa26YdiVHdGDvvfyAbnOfATcSgGt9hw
Hy1pAV6FMKzH1CeZWlZI4My7nZqF+0hsj+FbYkfBMa8T76x4ufmcOmZ6shVAdZsoqtKf/Qh+/f4V
cXXbMjTEBEpdE2SStbvcAaM+wNOw2AFaL4tDnZuSL1FR2KqQVbfa0t3fH+/qWQNDzqvG8YcLMKUM
l+MZY6S1mq1Eb0RzHYyatCYt1FVUVyx1M6LU8DkM2A33B70xSawrUD+cMlXUP6Y7+a8nJXFBnfad
Hr95jWN/UjHT24hKs18HVcInUZakjG7N8Y8aPEELsGln+vu/hhvIUmxJifItVgL32VCVca1TAcEV
LGy9tR2o2Q7rM2/hcr16WFhZMIPTKZ4wS/Nau1J2kFZ7N3nLMTvewc4F7tuM6l5Dy2OpRHhrhmAh
CHpdmhd0qC9naDaSKzUrlXPrwH/qKZy/osBvrdsxdg6ytRISbGwK7n/FG6eEyqcLzXyCEl6Vy8bQ
Vgx0d5Sz0ihovQdenLwZaKdsAry7N1QyjXad54X+5MS2s3BP33hJiXMRuLPRraVQPpdMyMtO1WPL
9s9BAZ5upcO6EKsaudRwXUrN/26TbgBAsdJs5REb1+sSjC8l4X6g21qn3f7+Wlx97KlayY4mIP6T
Zs0+QEhMOpS1EZ5tzGEf7AFlpVUkgaFs0hoQxEJIeHV+ptHYVyQ7076eO6H4etXXqMSE5yZIot+j
46OP4lRtl62Hxn7Hbqdess9cGnH2MAk05xOJvcvZVSJv67eZuq/85LHJ86ZaheXgvd5fz1vjTbpb
OlATd7ImvdzQahaXgZBmeI6q8kegNMOurZ3kiJqIynBY3f37cFOf0ULtg1bDXEybBjXU0iSIz2ot
oxdTeNlj5gRip2Co4kKzl278cH/E6w1DqopeAg/c1OiZW4fg19lREizjsw2hf1V5raavYgRsVpgo
qEtf7+p6mKSW0CdAUwsWMy/85Wq6YHw16r/x2Y2565RYqf1HlM3qctML5N43ruMbD1qIU8zu/iyv
PyMDE/QSXU9XxRXgfdATS9pWdA77GjDcUHqpslHMKNG2bezIU6dpY7mwslfX0jRZIHiQ7DggwBgu
J6sCIxld3HLPdV0XJz9qYPNag+d9dJTePfpjOvzyDYGRppmGiGrdn/B1RE3Fje4xGv6QVgCPT5/i
r7cGEjgM7wQ7CIIb/3sm3ORLloVGsFcy33rHFxHvLkr9+mfDCUW2koPst3ouq4XfcWN7kalZIP95
2cEhzs6PD2g0a6QTn2mSje1WxFYSbNWkG2gYKs5ChngVr01zJl6dIkh4DXMcguAxlV6pJGfeAwwK
vLyX7wYrkazsQa/WphHpJoINdfk9zwOfnkVSJuf7635jo5GXE7EDzkOiYl7/wAp0dJOR+hYyzo3+
pRzLcJ8E9KnWQ9sFO3VMU+1fo9SptsobBByAg8WfLr+0RoelVwwrOY9VI+QGmjvFdNsti1cEE4uD
K6T3MxgQx9zDxocrHUk/XABV3Zo1Dz74FqaO/Mjs1Un7xEP0XEnPlU/eCr3ZST8UuVocay/BOdBO
umJ3f52nBPWi2MWkwesigwkWkfty9g4kWE0kQOjTc2bGsdzGeasPhwrFsP/he2I7QouA5BRBrdk4
gEusQrp9dhambI7YAaMmi4PnM/Tj5DDqxrDwok4fazYvOs0kQRNhBsWH2aWBOXQLlc/NzhiH5v3K
qt3sYQLPr1GvcT52ZqO8sY2XcGe3R50IsfA+UEaaDtZfl0WjGq3bwww9S4QFi5U0Y/kxSXzcSlNh
xWti8/gTnd6l9tR1vgeQkaNKhqvyKNBrvRy30norQAAyO0MS6IMfiW/iRNYGOtaOnWIEr0TLwtyo
RC7Nu9qYHVqXicjF2tfa5kH2FeLrCiKXS3nfjUvLJJokEyX5Isec/Sy70LUg81gOzYBsvy173VnR
hXLbJ9S4RL++v5VvjPaHvDlp2CLpO78yChNkSVOyc4sQaewvQVo5zqqpOif5Zfm6GS08S7eGo75B
IQ/eKKs+22G0IEWhCgCMdl3ji6sYpJFrX7Xkfwp2f9/uz+3GMQW6xBkFNgXFe96E6mRi9VbTFtRK
7cwDmqEl5oMW9Ya1cG5uzgrtFwoWUECInS53El67RcztV5yHMim/aZ7irCJDgkootHbhlbnxrgOn
R8oKsgk27ursSsAXs0HgQORn2x2bFrONqn0akTA/pGNKfYIjdOz0HF3a0WgWvEdu3LO8pZMHkvWH
WTOtwl/nNNczzIeMIT+rVWarK9MWHIDEd/ZyDKLXBjOQhb1542LgQvdgDxDhA5udftBfA/YDYFwj
pSjpQGB/8QI73UgyzUMwpsmH0C+rYEv/D+js/W1za54w87mLKGFwFc6KD1pd1dFgVCW34FCtEayI
tqWRFBtjkGiHKONS1nQ1Ht8TTSceLuxmoXPPxsMZXlJWSrWzSSv+qdALCZjIBOmwSnsVqyEUOZb6
s1cbliG5XYgVJsIdOLjLlVVMN3IDOOznYAziXZgO8lMS1hnNi14CXr+/ntfRIA1YmmCgUIHwY5I6
2zipURfA6jX9HGuDfHXyqvvsIk7l7LIMyNe6S0qrOrSaFu+0FEauZlfOA+iMf+VKEJkRoXFKwW9N
HZvZ3WPQ5s14/oxzS3Z68Eazf7MULNO4WvMHV1p7dXBjsTT56exfvKnTqIRjFu1n+G9zHcUcZ1Ra
UKZ+7t0mfYvDNt73rnQ+N4NEzDTo++odCle/6tV6fMtLEW966LEfXNW3oPpUdr1C16T/ff+TXG85
3j6CNfpHU81rDkEoEngiamMZZyVPo/dWRqm/saPO07cEdEF2EBjlNpv7Y17vOcakjYHsIWg+otPL
PYcAvoYkkW2cMcJ0fsTof36suqTf4My1ZP13dfGz5lQtabuD9AS+NdtwehuP0wtqnlskkOp1HQR5
uhGdsmTAd3VBMc5kP8uVSIQGCPlySoHbqHhDBNZZTdPyGRiF+T1oc7GSgSZ/WVaYpKvGMJaegFsf
z56EZ+hkY8M3f9ZsZeiLhF90rhs1wVDSQkGKuFq0iFZL52vfePhD//u3o4EPDQ/IPOLrsxBN1BWt
mkCgHhWV5rMSOGa1T7terKuiRaHn/mDXX4+uEBMjTOBy4t64XNWiBp2QoXxwhh+nK2jZgfPb1kKq
9s/7A129pWSGgGEmqWc0zXhqLgcCtg9AabSsc2SogQ/qbKo54LykvoTcZbvcDXV70xmwanrHddLt
/dGvNw+jcy9OunG8cXNNNSqjZR42tnUuI63fS6VMD6KrqkORo6AXSABCK88eqt39Ua83z8Woc1fO
NKmiNNUVRlWH9jUcvfyhaEwTHoxu/RdXw7i/P96tNWaPUg0AMsudM1tjUWtxp9mFTWNxTLepq4db
yqXRqrID+UHr0KyKfXS2pRct8StvzZS5UgDBPWni5F5+3bhFwKxvRvscqFa6dVJTjTBuxi12W3iN
fAmHoFvCnt0ekhMyycmCuZk9q22PjBgm3/a5ShPzgLquv0V+FNoDEE4bPHJiV+/3l/fWJqKRCkCa
KB5M++ysKAOQ0ASdl3Nd2u5bK3o924FLaPR1HOi1tdWyogBwIbFFXOJd3R6aYcmcNJQWZ+vbM6PK
GkzrDPshRJrOF5/DBAe3rRCafFBCvnkAJ8I93J/xdNVcvKeTEd1UbLAounNwp2/wV1CYDIObx3WY
vbVVoB4stbd7YIXFb5e2Yb1K08wiZe2cja0hTJ959r/u5z+sDwo9XL/Yy85xCE1bq3bfK+VbEwX6
ajBl/aZFWrPl3yHj12bGSROD8eRkIlwY+Wq9GZkeFRUzYsUJgnE5caPoLWi+XfUWBxgrGBKD5apr
i73RRdGDOZbBY4RR2sKjfWO1JzHNqXbGgwpy9XLQqixdSI5SvIWItb2JIqieLT/G9bGl8e2lkba1
jfD/ODuz3bh1ZQ0/kQDNw63U7W7bcWJn2OrkRsjaK9E8z3r68zEHOMctCy04QGDkjk2KLBar/qE6
NtNcf9bHTrq7/bHfpo4gBEQHlGotCDrApNfjV0VoOEWqNb659Grvdpbk/DJBQS+fZA1BtpNFsoSI
qGlILalLXBRnSelS8z6dg/f6oALCAIBPpYuug6a8KcZXU6rzAdLWh6HW9m64aK6+zPHPRBmNnRvw
7acmR8XORbR/hcTRatZLVo511watr2adccBwp3RT02kOcSQ1911ffST3qZ5uL/WfSHx9sGj3/oEl
izIAfYDrpcYVzaGFojd+lkSV44Wk0sjiW71yLDSn/ZDptb5gjto4qbukEK+B+bSioBfFMF/1SYKr
nproGnqEWkg8i5Sh1W4nkvWsRYYUIOk+jA9F1zYyQKneUNwKs87Uk/VkttwB/f3Os0FsWV5UpsuX
rG2Sl9szfBOd+YAI8dCqg8VHk3A1QYCowF+tsPP1DKdcp++nu2mia7YsTXuU7er9VXAxoOBHCKYI
5X/xmV+FKgBaToNbYOcjK6r7VUublStAugstWXqgMtrV3tDXyVFJkJv3IlvDHiqTw8+3p72xmZgx
mCnR9uDxtbqBh6ENykmueh9wWPSJX/odifPwNECJP8p9o56DTt1Dx7259YXgNPAVojRC51Dzrmc+
hQnJ8qT3flY7QeyVBHTQMkajuf0s6w+jldsnTU2D0KX0dLk93z+0k9VGpujDi4t/2GqsUxykXluq
qUPmU4ePvo2pnJ/tqektry5CqppV3c53ZThlqdvl0fhhUpzmR9Qp0W+pqYbhvm+VHrYivjf/orI7
fUqCILvrjbI8mwou21r1HJV3sqQ65wQ25SnuAdi7t6fwNupStkK6D/SmCPRrkhFe00OTZ3HmG+mc
fO+g3n3osipCMRSR6yPuS9lB6WmhwMSO3HrR1Pvb42+cFPhGdI8oTADfN0WG/mrjOl3QlqFc5n5l
a9FzPcrRx0hS6vtc7RwXqrW1U1n6k4utPhkQPd7lVAZNmFViQV4N2Gcpyim2UvjABZoPrWql53Io
Bjc2sZ91pUYvPzlOGH2tVQvPg2CYZckrEM14SSELf8xUq/0yL83UuyOaF4dqser/0JNYDjAenENm
mN0BBKj0Qnc47d2yzfrUm1BIODeamn9Bfj/zrHkxETvTuOXivNY/pClyxjuf9U+EWU+TRicrCsoO
+cfVUZwkBxuFSs19x2pL09WD2RoPldmUhdsZ7fgDVJhz7/QpUq10JLXw2HQIBd1PZlxod3MS4TSS
D1X8T7tU0gVJWb25gw6oG+5UUfkQkCCMSxD90x4AJtWg5dTIfKpURBh3KnN/ZCrXMwHUTDWFd6/y
Rn+qdrq+KbMxJfmJG1ww1ERDfBYZJU+ldnyeLaecD0JD8SNNmyRye7oy97kWBl9Do5xf2lEff2oy
bcKDGeBmekjyxbxTZSnz6ij/fXs3bwRAwgCvV16V3N7r6uwA0wGwSVP5ZqZIl7nMh48gYFBWCUhW
o6BNz5UR5H+RuYjFIXmh8kwSs9rSk5rS1MWky6dEkd1PtSadBy3uH8Vz6IOsFct/UvDF8Ghl42EK
s9yL5zL5/u6Zi5CPRAgxBM7Rar91Uy4j4NM3PqKUvQvCgFb3aGffqfhPHzXscQ6ISwTvZJ0LsCq1
PgvJDozpeFlfn2VFz3gG1sgxDoh2H8c5mPjG5XwfReq3aO6XewPdBbfI8ei+Pdu3UYsBifcIXAHM
hqp6PbBTGjIM8HL0Wdzxvmu18D6YZOk4VfLPvLLbnSD59o4jJxbvS8TsmOg6SKth0nYRjjG+g+Tw
2TIT7K1nezqUVqQdQi1LXlrMz19Gp7d3JvoW9iPg3wwO0AbzKASurmcqJ0SsKe5mv8IC/qFf8vxg
SbrjJXWmfJMDOb2rMLDmukC1HZEfez600aieJ+ndSjDcseDz4DGJThVlvVVOFU1LnZdjN/nBNKu/
OtB1Z0NrEr+ta2Nn1qrYONcxBw4wzwAq5SBGQHhdzzodYsnMYOr5zjA5pafFy0IwH+hve+li2ZGb
VRmxEH+RGF8jo1r+6Skqw0WA+tPeR6UTfWtgKuVeHyT1J62iRnmIkZiQHtJ8zH8YBt1xdM+VQsf+
de5CtNAC49vtPSpO3HoOFA2phXBIRG54PQfbnmudd/nks6ZQZOdKkeh4gpo6UfxvftweTISY68Gg
XhGjoT1BgwNVfD2YEQ4IXWu94ucQxj1Vk4aD0lnhjKuZjCJ6EymnogaJ0KXqEnowUabn2z/g7YkE
xkz55c9sNXW9OzLhTQxoSPXHUJjbqmb5Ic9n2R0r2fwd4+D17lSX8Wz4RlR/N5qZatDUS0S5wpc6
OziaVorCOYMe6Ss7d1JYhQc7AkX7F5Mk36S9QPZCMeZ6leHPgwbTO9WvuAlPqIln93mfdx+NpauO
BZ925xy83UJQPygAgFKlec2Vdj0eEGgpW8gO/HDO0ku7tB2eY2GvvMzTwKvq9uS2thCVOwFShY8M
SPV6MNIvtPrTVvOtolGic9U7HQaEvGsalxgcVMeyG0Y31MekPoIYt57zWLL2aD1vLvA/MtK8aYEx
0WBdwy1oqlQUKjXTb9QaQSsdcOxpRgrEM8JSnl2E7HkRG7sv4jcBnmHhP0Oy4QkDq0ns7ldJaS4Z
9mgYte4XS9C7pjJgERDDgz8kiWT4FvX2R6vFe9GGWn++vexvDg6iB1BmYexpPAB4DFwPzYmWJGS8
DB+QX/ID/nLy4MyB9aJXanEcYxhlfzGeoKTSoRKVS/V6PHue7Fm8HX090QtCqDVViQu5IP5oD2V0
alDM2Jnh228K4EDg++HpWuhxrVITKniVEnBWfQzRx29CLP+TBgT7TlKa+pBFxfCtyQtzL2/dGJUn
FaA4Wq28NNbqzWm+jBlKApI/x9Y3JwoDr1SU/pAHJkpxdaf9yuWu3XNienNgCcG0TWhFA+bnZSp+
1Kt9BCIqg5muSr6dDfnPqjO5k7S6+jYMlvXt9nd8u2XFUKBvyflAPKwVGexU1hvslSQ/MGP5sRqj
6qRNkX5pNEiAo65TcOiGxSVfDPawQxtblhKHsAYWhUJQq9ezLIeqV6Y4Ci8a7c75c64m0s/ekfL6
lzouhXqA8xw0p9vT3RgTvDFACDDmeNStM/u5TmgoqE100ZOq/G0Xc/8wTVb9MiuzjLkaRuPvjfVg
VOlMERXovdFFXn1KfXKw5azU6IJZRh6hgkt9Yaq67zTNC7wp8MW7PcGNrUPHmA4GYCzAbes+fdY1
Wr6EmuPPFaZ4JC68Kj2ph8iLGwJxZyfabw0H1eOPrjoF/bUe12BCx581K/BbhFOORk1ByZXVQD6r
zZjVO2u5MRjtS54JAqsPP3q1YarUrEjnYjxgjD5HqzQapC/YYE6Th1zBv7fXcWOjQPESkhbIfgto
1fXmpJnYYweURZdMLdPOw9siHh7apLDUQ7MUSQrHI4VT8xeDgpchN6bv/YZ7njhFBi3WkvyG0YuX
DqHA3o3RZ2m8LEPFGz946EU72cFGhOMMsl2oMACvWn/CyonbKHfy6IKMRxd5WN1IxR22pdJpSaa6
eqIK+ZTCR9ip4Lz9mHA7SEvEbhU0zVVSouRNzIMrjy92o4I0BihkeGUzcaEo8/s3DmMRYtBQ4EHA
V73+mGqppDCO6viClrd6bxSddoeDR/8ElKzc2aNv940YCgCBzGCCVH09VNPhCKtVTXxJcHZ/ZrvO
31vhsaqobfukzgx6e8tsLuOr8VbxRR6FqqNsR5cqGcfaLa1hRtBQNRPpbCeFuRNd3u4VZmdi4gCM
TMhlrLKMRlII0Bqzq5xBnz1k6qmD4bJSoJ9klx+Xxp4fCzrXX989Sd7N4t0KIxia+ur74RARAZUx
40ucDPFZyXrngjZDeZQjadfic2NBeSbzJkCrkpqAsQ4yZqeaY6TGl55pfXMqDJSywILYmZTZni/g
5lhsSPSQRItyjZ6t2Q95My7RZc41/QNMMukp65DmGud2782xNRR20RYJMRcRPaLrfekAF6OgJkWX
JZpyjhtClyj19GMbegRQK3p3JBOFaNjPQlEAwMIqfOK6VfVIRCSXhrbRszmW30ZoT6IernyNx77/
fHuDiA1w9W7F1O71cGL2rxKm2SwjIwyT6FKMCzZydL/zu1wdR+eH3Zr1JyesAHe3Y2XYbsoPOt4e
fePMX42+OvNSDK3WwY/qYg7xwMtVHdyAK/9ZwqMN7K++Z7G+Nd6f9hBHQkgKrJ5YRRDYo94vycVB
2u8xdRLpS2hbA3Tj2fjZTLnxbt4Uy0uJHWgsDXS20GqCZaeWBTdIfBlmJ/giT2rxVJph5XWYY90v
5tDv4PO3PicAEJyE/3RljNV5d/Req4fOIEujDKm5bR8P8lM/R/V4LHA2W85OX8sWpoDTkiBBZ+zh
ibYWmK6CQC8B+8MA5Ho7DZLVIQhNmLMrfcTwrSLPmK3az+EI/MtqSOfbG2jrcJrCMAE5DNF3W61v
lkmxFrVBfMmqZvicjaLXqelxcm+GC6KmfzEYBDG+KbVPcOPXk5tsZ0gnW44upRS0/aemG+p7tazm
6uOUae/2qyenoBUP7Ji6g0AtraYGABgRLiiOlxydxMCj0ZvjbTjFhote9NK5U1hnP2xMAj01GvE3
tvIRJ3VVST9M1PXub0994/oy2MlAu0HpEpRWUy+KIhuGrOLgKKVpfNJCZ2rxnAycuzFgZ7vA9KP4
TBGo2oPDvaUOsA5QDzVeABA43xDkgy6Ptazv0ktSYFN5qINu/qabAWqKbYoqoE7c56+CSr3bIinp
F2NdlIepM5yPM7DtJzhv5U7iJ2a7CpowBgT+XCRHIJ6uN4JW5Zbw9kouRW7ks4cPKcrTWHiHp9ur
vnGaUAWAqqHzSuRRu8r0UD0ZHRSMsouqVxNPSRlU5bK0Wejac7786uvWerk9ovjlq5nRvPlf5AvI
hHXBS0253gFT5pcszIPHeTbjCUWGBe3tQF3+jWtH+twGSouVvW3tsJc3JguKi2jJw5Z23Zt3gxkV
6bTQotaG4lK3coeevBnXcHul4mWOzN3YvPEVaRoJsrQot9Ctuv6Kg4zbez84rG6S9+OxrB02b41H
arcTN972EIQilJCMJysC2rl+r/eJZjRZveSXJg7UOyxOTayZF/UXD5nwodOL+IzIT+dBFNQNT/RW
vBRFirtEkeZvt7/vG5CPkCSjEsQzUAiyInxxPelRmeReTmYFjji5Mec2UE6DacWUiG3DNbKIHvCA
QzZibukUntNs0b+iO7/3uF/vM/EzUJ1ArBlwCKzUVdqRd1UoKW2h+EEjpSetl+PvaJtHR7QYW3cK
LOSK5r60/ysXDoC3968B+RWvYRWhT2Sm1es1qMxhVidnUP1cRsjSVfvKVjzWOrhzyqEZPA0X1LMM
iT64r7Ok/NL1dLHdONcS+3D7p7zps7AOQK3QvYQRxO21pvRN+iz3aZLKfhmHZCR6nua8yesyFxCv
og45d1JvPoaSqeZfGw2V9IdeU2blpUxbCTbIuCwl5jISvjpd2DSBJyVx/w/qjCZFxczUptHDEjgY
PWVaNNxJcjOqD3RlC54ft6eyPr5iJjzbxGuYzc6Ndb2oQzmrY42po18mxnxqmgXYSafEdvYw6old
o0/Vxfbejby+lv4MytmAs42kOR/zetA4GPowSnLF59Q50WdjbqbpOHA956B7nBJsZBLT5XJrdB/3
9ObWqQdjm3w6upF0OdjFqy1cYu9CaUNVfXQ7lPBsj9L0u6aklaMcksfH26u7dW55PeL6DQieesP6
cYXm7khhZdT8pF3K50jW84McVH1BD78e+W901Fnnz8ow6xEQwXF5zNTGfGe7WUyZdgiPLl4mEMnF
53j1WIDFMdUUlzQ/DebFeZAVVNXhzD1C/myU42Q4LXL6mlV+qB1rz4VrY3/xoXntsd7oUq0rEeCX
cLtYJt3v80R5MtopaTwQztLX2YlNzQsss9o5nJsj8uADNs6r702hvsjUmoRV00EVGI0D4jPBOKaN
Av0yzkvyneJ97Zxvf+aNsEhb3WSWPIsohKwOUZNKNOriQPeHcQznUxtWeOV1dqfobqBp0oducTLl
MEx6cMnGZa/XvTU6lh+2AiKSuvYaGWRGTV3q9JZ9Jx+H6M7O0PO+VyZrAOZTDsEvs8YE8xA1nVVi
7zKhw3B79uIl/Tr5ENuLzBqsNhFReKleby8tKJO8VSPF7/ssm75ajZY962qpe3rVZeFdMPXxDwn5
4/4jJmnjl9bBiunu9k/YCCiMLFgK3E0US8USvdrhWWSXFY6MXA1N02ECWOufrLa2PspToETHuZHo
hGkV/sg7U98cl6oQQDBatyA5rsftUYqcsS/WfBykg8824B03HAwQPeoQxIewm+qf4di0zfuDtgBW
cBVSuQG2tIph6K8PlDB0zZ/nKpEKV+/79KwoEggWica9+pyqUtDtxLKtcyWg7DDwQPm+aZXLOb7X
DYKK/oJa5ouaZMURyHx7UmImPKrtHg1ja1sLSDXmqWQcby6JpMW9velZ2yaQrW99VzjRx0Jt1M5N
MXse6Gka43jfQwzzxnood2Lm1mzBXcniKScAmqsjzTeX5GrodD/RUjCnTjYPw8Esxmk4WqqEE+Mc
xMrfBEsBahZFW1G1WmU4VtP2iEAWmi/Rg2vcQZknrLXbuE+8Tmn1T3aZ7BLaxV5Zn162Cs8HbBNQ
IVo9VmQHJKjoevoqDLzGa0aAsHdKOzWZp4Rz1+6c1M11Ba/N+5huHxHr+sTUY2epk9Hofm2Eyxc1
k3rOrJT8aMew7Y+ZZUR7tYat8MQznJI7zwX20io8hQHKHorZmn6hGMGjWvVlfiin8qlumotUJdlJ
UYbUpl69qG4eBNXOhDdCBB6KOOISGyldrbHFdKdB5Ful6WNeP5knaQjMELsBffQb9Miasyk1cnrQ
83h+r6YKcdkSLGQFZg8YiDUbwsTfVzEzy/RHqdSOi4TRVp6XpnN21Nz8ze8wpXe+Bf93RJoqsCB4
+a55+UZus3vQ5/JttM9wOVKiBulNczlPclBflu69fI8/45E/IvylKOiJrF5FSdUmpZ7Lll+a6JwP
uQKrT5ood0aOsaB0NOntHc2Vv8iZKV5TVkEzXLTJVztKsan9d5Vt+fWoyfGxNrR0cJXa+S0lYa+6
lTlqO5toYw+DFxTQGfSJTQB116dm1haZXRRbfi+NYd972ZRE/1R9kkcHeUBSFb27uZVOjr6USBM0
lsqjo0Cg+/YtuxEqiHvQO6glUalcl9Qne4L0E+um382qNpzltkN2Iyex/djl9Ep3RtuIFDA0AYCB
fkADbq3RG41zapRZavlLljwv3Wi6uHlFjWskwee+n5U9D9et2WHUJlRbAfK8qaE0Kq6AWVFbvk3E
TVxLabrHHK2s2NPDbq+LtRUVCPSIpSKXyhEVP+ZVwkJ9cO5DSt1+m0rLtyhHSN0F9hYPpzBZpjP4
0PZYhcG4V9heF0/EiUGFQSDeaJjTqr8eV1OnrDf1wPDDtNEDV6JSpLuFPUx/8fGAAaAPwLNDaJxf
jwM30xn1XDf8NMtD/T7Af2LG1Cl0ghcpzpL7Oam6nTPyplzzZ24muvE0I3lzaKsxzUpH4U2yDX8I
62A8GHOYd7xfU8s6mpFkVx7KkLF50Oose3DyZP6eOrmiukMTdfWHKpWceSeH2MhgyMd5ZHJsqVes
E+MwRaBS60LDRxNC+ZIrzfAoBYXcn6vKWaxjLy9JjsVABkPBVvNkDw26taFRQabjDEOB99AqTLWx
pKRtU+q+ovUCYTz3meUaQVEZaDuhn7KTlG4NB85W4E4BK/F39ckxuOFY9pqflbbenTWtnuoTZnKW
86TntaqebwejrcUVypsQoLnViUnXwyVlbViZ1hs+krxh4Q7ldB6aRf6nQE/9m+H08qc6kJIXq3aW
37dH3gpMQFsgSUFtRwBjlcJ0dlnkgdRYvtQn1N4WTGM4cckPINUx4KG8fSfVDeE+atXsIsr4lEus
1SMjLOsC1kDEwmpB+rUIkyF9VGY0rLylD1t8Xqy2Jx9fKDW/d6KMzAYiXFA95rq7XuK61Ga+dmb4
uYMdcZKaCUq3IXC7z+rIo/IM8KY0d1KIt7uIhzu3DPGJstobBQqr6mezKkBFtEs8nsq4jk2Mgm3j
ZKlJJ+1M8G00BLSJbqDO7Lhr1qjJOg+Ntk0L08/UqrkzVPpu/FUG9XB7IbcmRX2Fmxs3JEZanURt
ygW9LzP9PCJLPCDjFiffGgd1pKrHqnjnZGwUnTjvonRGpKelv85P7NHu+sEAZ2aWGDY+Iq6Bq1VQ
lobjTdjZ3RmlpKgPTp0Z5b1tUYt0kznv/hMkXe/fnvjbo8KzGEA6zhII1IBkWO0gtcW7KwzjS2HI
6aew7eLkmFYQrg9235celnQIDN4e8m1cEC9x8TmR/AQdujot8QxSDK/V8KIGhvJ1jowu8EgwzK9N
BzmTimLyTAZefqEKqL3/MxP4uPbo+agQD1bnRatbM8t0U/InEICPuoQQcp5a0pcOiMLp9iy3Fpay
C61pYgKkX7EKr/KHLG2zpZjS8FIqY+OO5Rg+O0kwH/ol+0KR3Ph6e7i36Ypqii4idxglPHldeueR
IefDnEp+VkQwqxeln+ZjzgePjzqaJVPoNjPwmNCa9uKB+FzXz1O0okg3yTvZzGgAXE+07UPsScwg
uvRBNZt3KSJ91qnDovsvFpQnEoVSwu1bX4RBq7hRIiO+KDDUT5jlTu6iwDnI7IUaR2xI1Gdvr+nW
JyRDol9Di4lHxCoVa8j5nGTS4ksH+2a8i+lZFidnbozoDATXau55q9Uvt8fc+o6CcASSCY0ZytLX
q5mngVIE+hxd1E6zPoyLPHm5FMieUXbOi9kbzbHV8z09gI3oZwrMG0pKggS0PpHSAjZbxX39guWc
NeF8Vpb3KvLoLy1YmZ2IvjkWLwb6dkJIZ92gSjANkyh0gD7NxvpZTuXKC8a8dQ5lj4Phzp7Z2puc
Ce5Itifo09UXLCwlzCwnii+p2uU/ZSUtwxPuHfWeocXWpFBxAFNDoxUU7yqKthHsay3NHR9HxuEu
LUsr8LSuC7V7Y17aPZHOrdF4mci0C3hUI2hwvUeQbeznsFNs3zEn48u4xPXvopqNxVMKMo+dkLm1
hCCFEQhiZvh+qdeDVeqCOA761/4fwdk5hdd7lwUoNh9vb/ytW0E0fAQEhO2xTk4F9cFO+yzwKcob
+dkJrfiJqGo/Lcpk02GL7WIAm5E18U+8BOVmZ3jxhdZRDO0RAVEWbk/rIyDLzHJYaslP8Y3IXUlr
h2Ol1uVj2Q4QLCenvtM7OT5ByU7bY160xbfb8986+FRk6CCDTyMui4/+6r5QwiitgoQAHvVV8BTA
CXlK9TD5UBhLhu2lSdOiybWdw7iViFB3E30JaFyoMIlf9WpUvVCgSAd8XSqJTfpUlk3gtjButVPW
Uv3EoS/IQ9tNhkVVH2nn5B8DA32FSyEv7a/bC/AnnK4/AVVHAXDkQUpCe/1bQqpVQ+WUgZ9nGVGo
YbnPkD+rwBsypXuQByc8hUrawYWejZMESjH3Jm1W0LCmyI9xaJ0eaqPYg6+/wcmI60YGowNED3QS
fjXXv4suUabGy2j6pRUX8hdpAvBFB6nph6ORhdZ3s++TzJN7zOQpCLfRBLkdZr+bpNr8VVPjIvNw
Wrf2FP42DgwcKvIiugycmzUvNrZKJ9CMMPBLuUpqF//g3vFmPaUgDpAYekZtTcl3GU2m7kGtmzS7
v/29Nm5HLGDxhYaUK6QwV4FhWubUbtHHuMxTi4N97PQHEyMdT0/IYhE0nvcASxtHlKI7dRFMr6mD
ryF/Vqt0skqd0u9B9uT/6EU1XNRyDM71XMvOUzJ3Sf4ZSoNhPiuJOjpevYR7gX7jlBIbqJYIBKkQ
OrzeCwXdrSFYFsmPkyWIDnXhyKSsNfjKf8cUVJ7HW6UOXCobTXW8vd6bQwOugCWCUhIaltdDD207
tkMLr2HWynY8ZxoNYlzXtaV5MeN4+jUuekKykDT6XvtwK0oQmv9/aHFHvIoS3A2JOnTkssk0DEe7
DxOvQtrvDu0TyTlbRmr9ruEtfGz1ojnJRRclx8Vs3qtdI84htCDQHH/qF+tyYxbk4J9TTfLVWfCC
q1nXXtpKSULMZLP0dHu1t04X4/DIRc9XiOteT9nAM6NuwjG6DBAi5c+yWqiSi8rGHBwGPQ0f0Uyy
01/QY8dTURWtujP81uEiFaMjgn0IKL1VQmEtRpWVTR1egqZL7pwqTz4tRVFTECuaLwnALXPnmhfz
WQVfgbxkbQVgBp7J9XyXGuZTif7SBWXL4DxqTnBAKhR9HLNovdtLuz0U6CQhWYyH3SpwSEaGedNi
hNicj+l/GlUk7qozma7SDdYeo2trMMiANAJ4VQKbXX3HeQm52JMq8EdZxWTYTLVovhulNlyOloHC
4t3tuW19N8hxQkWXygjX+fUytqnahCWCzH5YANU4AHpSJ6+UlilxB0caflDERH7lL8YU2TTQSZL4
NYBDbbspLMXTz6hzXpqWmh5SJK+e5whtuDCYy529uRGHEU+E7SgQ5lDTVkuqIxIvS3A8fKvNI4+h
lwf4juV9v1Tndh6crzigW3d4dqMdbJfwed+/VRF6BmH2x/4Q7sX1GuOprgS21YaXTpmTc9vP3WMf
5QrV+TrYg7RthAEKaAjMimwbcczVsUCFxOrwu5S4c8qm+GiFkvWvqXah/hIg7IsCoO3k2bGwams4
1G31blw9MQ/JI8rzEGkpm6/1GYIQgzoY/XzbShlPWWNp6LtEtJCqqesfFGa81+HeODBitrCuhNko
6dj16oZqritZHADeNBLtR2aPy/MSLfrPgtDz7+2NuzkU/WwCHB5NlBKvhzKtsMeGuUkuPZpggUcO
DmuHTs5YuZOc1Tt1y61PSZGUzJLrAxS/uF9fXWK6OiVT10DIyJZeaz6XlZHLz2ZiVuO3Zoktx1uc
Ycj/GyhKe2qM0NF3XvYboYECMamSiA9s3tX4VRsEQZjZyaUK9Tl0I/qfv/U5179aWmsMd7k5RXtt
0M0Fpq8H4ghIHdSM1ZRFtFfwv7rohTlP8OgoyHNzD9nyKUgmZUepYWs0MH90zATChx10PVrQTY2G
bGMKxngCJ+hNdbhYn7CpztV/4nHUd8qI28PRboU5CwF7bZEcqE5QopaXXLQuT5eXuV6a4DEuHeNf
u4veay0oziHh5v8GEz/m1ebJ+ryKRtlKLqUOitodiYDFoWvL5VxbZbSX2m9NjQ49z26Zmh731vVo
RhLjMC5BRCyqNOg+T0mW2LQSoLG9IF4V7Cm/b50MmnIyXWtQgMS76+Hyri6luZnjC6C8IXeNitRd
LUylREoqNJNTONpOqblqPrT/ylk7dn9xMnAxMJix8ARdKwVW6JSUYWWhA9E21s/Wmq0TgqvpsZRa
7YUnl7QX1TfXl94QtS6qbCgUXE+4080+pt6VXkalkZeDk0q56apRNIxeLtfWHph2czj8Yyh1A8KH
w3M93FBFQ1fRur6YkTZCpmiUJfVa2cq9zh6bnZamONOrRA6zAB5l9PgIq+bqtToHXVt0WZJdnH60
60d5jhftcRzbeCeL2whnbFHEFgX6CrDualK0pMKhwUz0EuQTDr1KrBvJ5MZjM98ZtbQsDyUSiunx
9o2xOSjdCqqx6GhQXr9eyVGLUD8TlJV+CgrKEpMeOa7UT2N76MpUM++UpSn2SCkbn4+QTVJM6BaP
z9WgoRCDV2s5vUhGE5UYaCDziENZXQdVfDCiAs2k27PcOI+0/y1wJDh+o1a9CttKF7bJHA/pZcnL
4rO+0M3wpngxe8+oCUNPjpSayikKRs7I1C3zHq5jc3ws0Mjt0N0CNXq9ystkojwTVNmFykJe3xlV
Nx/RDM21pwzrvdqLJhURMDesAtn2Gikf7P/cXoCtFVexlRcPPb72WnLHASLZxRhHXuqwNj7ESlF8
I3EPAmy1up+3h9o6LuCQRd2WZwL1v+u5SnpHQOqX4lIEoTId8hltoWNrkYLcHmdzSuAe6Cv9EZJe
PejKxuT50VnFJYxs45++b2zXbPviUCYF7LK/GIsCO+gRKjS02K7nlGedCdXVyS+DloWMYE0XuJJY
otDi2IOwbc4LoUzaTrSF36hX4EYw9n2hZ5c6NVLlPk3H9oTVpWqelCba8y8W9946tnEPIzZHSky/
ab0xFyWCxFPll3RITHB56GPYcph9SsdCB1U1Tb8a1FHv/2I1hdek0LBE0n0VUBsrXco+M+EYpS2+
oV3W/zsbzYAyYCdhrHl7sK0AxxuOfjcxnPt/dfPnkz5liszOB7ybWacGrszsxuBSCk9e1BBCLeiU
PZHxrW+oCYI5jyqApGsApEPLEPEnWFQ2rjaxiy4Zpi8gCx6r0DJ2svDNsbh0hb85mN01TYpCjakG
S5BfHLDBhWcCmD2WxoiVnaJF72Ulk7XRYQdpxNTwfrVX+8Wm31pV4Vhc8lYy+w9xpg0/1Chras+u
5f7zWPfy8f3f7/WIYvqv8sRYt2LbzMziogF+xot0qHGtTCLUJVGXiOwHnot7eidbWwY8BmBOJIGZ
6Gp/JnU3tGPWlRdTjkKvjZzpYyBhNwXgpjDvZyUpvvzFHHlQkF/AHgXVeT1H4DRLpTh5eYmsKD+B
s4TdXlYI/c96/oErYw/ksrllXo23CmejEeaZHhblpbfCIvDGpWlSkZ8WPzOlsnd43lv3AdVVKlP4
r4qOyPXk5pYPF4LJulhy3uSHxpzUymtLu/6L9Il7myoy/jWCxX49TjX1Th9SVLg0ACuBqUbPjRYH
DyUNog/d7OxIcmzNChQj0Mk/8ljrt9LSQU1RiqG8aJhiq8esK6KfNQJVe6nS1l7kNU/iwnFjbqtZ
jYYE5ktLmJVtpPndgFulWxZCHnCCkVkdTKvde5ntDbn6YKgho/BFyLokVhO+5GUdfEmWtj8rw/S5
qBvtL+IXKcmf7Bq+mLZ6K5FfOoi46wUqEqi7HKzE0u7MIG/qL0ajpns0xs3vJuit1PuBA6z7ypFU
1GkYjWz9wLCeE6mPGzetK2PnittK+AT8EEgtPeU3bXIoE2nQzkZx6UFwBI+wv+T+lFUm6EAy/A+d
gfy21wRRKT8VS7XXhNz6gq9HX0Vp2WpFumKTGi2a/BJi3tpiqqSUuPtaziQfHIhDOxnS1rqKBQUU
gD7eG+p70ZgZvrRKgc9MnownVVLG+q4YZOuvxuGFBDYPkPRaqq3ucsrNJPGXXCmk6r8OhJTq2aFM
soeT21xDAbMEukYpeK3pRYonoLM9B6+Oc+kU5c2DPpX/Q9p57chthG36iggwh1Oyw4zySJa6pRNC
siWGYmYxXv0+1L9hmkM0IS1g2IBsuLpY6QtvOGVZ4byLyzIs/uKdW9RpeQIg17rr66up5lAh8iyv
5hj2tZ8NYXmYIgT2mlp2dhBbCP3ff3W2Yj86b8SY4LcAyCxf4NnL2shigKUrqiv29u5RGYfpIVMA
doq2iM+z05QXrwqVnUE3D8azQVfhWFEbAqV1pbyi79e8csu5RbFbN36h1GqcScDbJyD+CCPrPLd/
MV2kBRGkhV+F5MftdMvIrqI4a8trSCtxRD08dP1qcIWfElgcVK7xLkByZe9Z2jwYdLvJU5D9f+Fl
XImhoqcZceG4lPTPqLQ57nFuzT3b+M3VfDbOajW9WSVzT22ClqE+2nWf/Au5R3P9yaR9ekzarH4r
Iin/UOBriQfR2ADSD1P/pYhKYk5dpc5L/jDnynhOx65QT7UxVsabRIVdvXOtbgUu6FVTR+dN5F5d
BYNkDW03YjVxNS3ofjiUiU68VTurslHjoa+3p5S9tXi0puHyAlhTwQTc7hlpovTvxbK4ullDQQtg
MAFh3Xj2nh/S1m3DY8TnpEphvTj9toaYw5iS9DmiTH7IUo/mh9LmJJ4qt2pRfLeM7uH+edgckqY7
fEq0cdF7uJ3brE+GOnkyv5ZtlcfvPasy8l99qcn2VSR7F5tVKzGancd+C5JCl/K33x/1EJKy21FT
lI4dNUH9Lm3myPrezrFenoimcu2nZvblfEBoLNPPXc+2e58NmeakAawUw8roRg1x5zvl6DTnpm7j
5A18ku7z/a+ytcMW8ZalE0d+ui7CtdKO0CoJ2WEVXL1i8uben9JseoQ88Kc+7svh+S09BBaXXtQa
+pCPSu9205SRfA89xdnMKNwn163CNybYU2wA3dmh2P8X9yBdGxqbHCGqNKsVIOeWRWIo2bUry6k5
qHFcDZ90aaahr1InDzyRfnPdObd3kpyts4QfFIprZMaw1Ff7LZaUbGv0aK49DFfvC9AxqSSBpo7N
uDPS1s52ObNLmw+U7hr4VYyNVNJqyq+t25XhQU/C6ZeWZOprKcLim9Vq0/n+ptmaGnhI9g0cKoCt
q6k5GWRzOSUcJSWX41Ms5yY74wZd7HlVbu3OpRO0UA0pfa9FpXmxrVkUpN9SZAZCo1qTdA+uOnXt
qY2nYW+rbH5IyM9cEMTlkA1vD2te9XD87ay8FnIczwl4rtfubINeS2TiOEEaj2P4N58SwsfSiaaA
tpaSagTAI1VXiquWutx7mBzRqzC7rPx5f8k2pwbUawkjqQ0Zq5sd9aexyCQpt63IhOZMF0OZTBoz
GQJdjrF9SAtYLTtHb8mc1tU2Ct9oY1C2BCS42ie5MEoxDQZBsgPozlLTAtcSe24PzuxOIuhpmKGI
FYYPeSqqD9QGqx/3Z70VJKAhbWJWBQ8Pv6PbBQWKzJtCPf+qJgLNsVCqWnUSqYy+1WkFHEdFSC89
QLq0v9wfeOtzL8CbRYUKYuMafZNOKY8zJYerWyrqkRRBN327lx7UtNZqP2PuPc47ocnmXNE6hq+E
wCuidrdzVavK6B2p5FdZOEN6Ep50vFeKUnXNdyWd4yZAHQJYtp9j+/I3oTX8fcgKYJ3o56zu2Dqr
rEEryVJmo6u/RlaaO689kAWgR9ys+Dq6cWv4vQHSaqdXtXVBeKRgMBAXIsy62qnaU2tPSkudH6XQ
/ljGoh1fuzYX30dvxipmrzC+QUCko4HRBQkSFy2n9vYrVy1UHFekVPubQftijfGjOejU+tVujN7E
TiO+NWkfv0pVp/miiyJ6Ayw5/6R1k/V0f4e9XO7feqXq//TlIR7d/hD8u0tnBlR2RfCuPmWG4rx2
JTooft2kYeNjiWEiMogW3If7477c2Yz7u3LHc2O+0NbGSsJKemwmrobTV2c9M8P0yMG1ZJDhAbUs
dSV2ouCNj76MSSaDDAYQs7V0ouNIqVqdk1zDpVWlKtr0E4ekOXmV1wBIj+Foj/KsDHZMMqDkbhDj
NUNfTSnEwQNdswMb2P458E+RjFhKw8ZqDyTUAwrE5ZKrkxK26kpTyn8LaIp+JVr76CRJ9haz4gx+
saNO18Qe+ENE29IDqQkm4TuX7ObP4YYFM8EBWLAwtztBnYmrYKanVD+kwEPOmbMHnbLx8Hlye9n4
1ORTw/Z7YlE0JkqnEkFRCKV+p9hu0iEa01vV3sP9MkKAZ0PUBg6QwuALxTgw/7JB+Bhl1tG1a5Ky
SstPdNHSPbDR5kA2PE2wjoQka756oze2Vad1fK0Nr35IqGKkR6e0kup8f9vvjLMWWignFUQTEPtr
HSsyg40lkuGUORkSGvcH2jpfCzUSKTrAo1wyt6vpNqoKF3JMrq1Aud2n5qaqZ3NWnOFU21ZWvBOZ
uqut87JKwVYmSuVgkyBhC3g7aK25hCARWqhROZTx6zk1xh+elkXvxrIYszOGQzEl+mHuz8VU2+Jv
djAzhjsEWoxnc7WD9cTqNKNGylr2HTb3BnZ0fQyp+jRGYDD8rI0N811UouZ1TKkbm7429gM+ZW7o
aj+LSpV/qq1NkQi8Pk/Z0gPlr9UiSFPF7s5DUzMdrOJLps4NPRjYHUc753DfX/CtnQUEn2oC5S4O
zerbxwCQW21OxVUOMhzfzhZKtI90KEZvryK0PRLquiDfQVysc1Hu7VAgv86sItOeDtjN5/JXJpVq
r7/z8lWG6bDErUjoW+R6qymlGUpBjiKA4+gZ+kxx+VXp5b/TPDl7l9/WlAxqCMS1HIQX7JMsVOgE
dpa48jOGDPX8RZPQoUPx5wRtpoQUCL0WfDrwgrk9IarRqzpQhvQqZas+9G7mTuecMPYgh8Z8ZWWW
/hrEQ7dn5vUygr4dVr8dNreBbBcOt0ESx8700SuHLPne6BbiFZUTV8k74cZ96OuDWnfnXpHRe0Q0
QnvnTtqKNZCYgZ4JxAGVjmUVnlVOU9rJVlfF6RVtL97UKELuoUAl7B+QUU3rz50VKpi5tfOe8e3W
RiJZof3KGSSXXr+03RCXVq2n1wRk92vgj8Q0uoMeV2CNYO5P90/i5mhLO20phiyx++00vXiyrXQY
02sPf+hYT6P3yUuqiWLimHy6P9TWutI+wJyESfFOrtYVV8fatCqkxEc7DkFA69hn+DoBcgrTJ7L0
oHUMYLOVEFniQxRyAlWLTffj/V+xNWH8ICjDI11EXLv6vI3WdXNvFvHVDa0IfMCYaNVTmSeD4xt9
CXv0/nBbTxv2JMiFoA5PirL6vjoUX4mBBrL+lJx+9pb6ZehQh08TaX8GBp3uDLc5u2fDrXZtVJuT
hiccPFHbEM1xrIHoPlXzDNCDhDfZe8W2DgmtSeJ/mtoLn+p29+StdPVGK2Hkd2aZvcl1FU9FynfY
O54xFVa+OWE9WEe8i+09/anNmRL9wXsjKVHN1TryDE4jjB7w7JY9fOzxKoLNpVTZwS1U9y/if1Ce
kDlpBFMBXy2inAYArA1jxbU2BG6kWa9hfqh+PqTxIXZG54/b6YA8Fvb0gn5EXWB18aIxNRW2UKLr
bJrFeIhzBGYOCqoYO1H91jdchMPBVxNCsElvl88ZJHVx1D6urayT92nT5EshRhGIeEtd7/SdaW2d
Ba7ThQ2IuBW3wO1wXt7nYVeTQ4x0wiZ/nE3ruzKh4eW6Q/plHo3dS3xzgnAuoDvwJDvreqQhqBxg
+7coY0f9KetjrwoUUcpflGlCebh/1DcHg9229Pd4MNdlrSqMo9IBlH+NdaPJj/aklpOvJ0om/XIs
9lSctz4mfD5QnUudl2r27cdsUDnrysRE/d0qh0OxcGUcOxJHe1FPnknAf96f3d54q5tFg7wypR3Z
jYNuy3trlr+sJhRPRY1WtYY+587H3B5uoWpSt1v0Cm+n142aMisGNhexcOz/AMi9tSZbS4KisydM
Gaz+Ly5OcoAF+EcZCb2E2/FqG+chjYbDtbcLbQoqRC7+aYUMvTNxt7GT3G+lHmxIeHIg46hdrdZO
L712GKgpXDOtVo86VbmHCpj6aztWPcV3jbZ8RP7N8+daV77/+TJC1V5g+dydSIrczrMcvEzF4Fpc
J2l8zZRRTX0bG83Xpjbqb2WkZpf74229EFQjkbqg10IQuQqLhchbq1BG6A2OXf/kZ8nikJcCjU27
NB6I8pDtCxt9Pt4fdusskl1ooFMxHgVTcjvN1slphjsdAMtu1B/HgVJR0NhK8r5IKyXf2aubgy1N
CC5tgPHraxT92aSN1DgDMNe3VzisHEjL6btj45g4zf/FzPBdXXQtaZOuJfEzNSlkil/pVURQDVrp
5U+uktHSaa34b553j6SGjAZ0PGXO26+Yj1E+940mrqPS1fOD44r5u13FxYek0i1fTsKZfb2P9D3q
7OamgbS8ONrBalwLjM1ugv+ia5NLQeiHkVd4gafU0RPtfPRuF20I386nPdXFrSuHzfJ/R10FMyjP
OilpF0lpWjdfzdJ137HB5vOcGDjo5mSxzs4u3Zwnkh68TRAteTRuv6+WZ01sSzW7FgiguwizeM1/
RSyTr/0sPH+KteFUDMhv+Pe30Mb1Q6OHOh6OM4vR+7Kfn6U2fVFQu6wTcbXr8SOSX9Whd0WNMEzf
a/kRsnJ8EVppdbgCZNmenNpy8m77I0uXiUB4cShDqmXJEp4NPunTkKRFK/Bjq+PHmixAvioVJ9tr
fW9826UJAgmYDhAq3auLzm5IQBiGSSp2fsRTMzwO4JZqfxh6+WXwQDIUwhq+3v+0G1cBiAXEhJb7
jnVd3TtuNxZwLGA8EdaNpR9nMpzeKskiNWCWsor/vI7CcEBtFr0kA4jP7cccS2HhS1ixZRtI+56W
WpcY7NQes2rjZGA5BUeWYivxw1pDoNfmduzzOruG5UiJVyvTxjnJcfKdFNEdP6pjPdy55jaXb+ly
LCxHDBlW20SJFMNqEugjyYB85EcwPOhBKYw0HaMBRcRvbh2pPdKZmCTtRMVbQ4Oy5kwulOQXnhRu
L2YX8efsajhRHYyyjj6Bz6+PXTWLhzxOtAOCOMmP+xtn61g8H3S1XQHPApjvIZAiB+UuHJ24qg8i
ifqHvxjHBKi7MFReho1Af+dhMgxAKB7+ve+FqPX+yY7TdudN3JzPQnACO0SssZb/cL3GgYPrZmAF
J0M9DK06Rx9LYKDezkbZHAh2KnATZD1g36yOQJzZsu6K/JrgwXkWhTVGR2QSnT3Vyc1dsZTC0BCC
1LyGJWWZFWItFBdXpIejzzmW4tpxqWNlvpa2jv6Kp7rVMJ6merpzXW+dvkWH6f+MvPz7Zzcmd1jf
q7y6V1Ad6nvNgdjsQ3/UVH8qcvdHK9M5uL9JtubK+2BQEQL8DFPrdkRFRaeDOxo+RYf4Yqgm8VuJ
HdmTGk/RMc/K5GB3CjqN90fdujupeSF7TK2WesJqJZPanKuhLYprKFIv8gWYsx+WjCoyDjf99/5Y
W9/0+Viri9OLBgAYGCVdc1BfjKXYSXG0erf6pLW6+bUuBlxd//+GXDbys2UUY10SRiVsoMSQXzxF
1pXf1qWFiHTkPPV5W3/8iwEJKjDmJFS01oXEGM6GXuF4cqWAap5FZ1nyrZtifYyzj2vlh9lJ7T26
+ObOoTMFbZpWDkZGt5O0irQG1EF0qszxd2UopwD2IXRUV1juP4Uoh+QxTEJnr8q/uXX+77DmOluU
apPHvdNm156SrRZYbh56Pr41pYDwN5rJX9w5wHf/9yz5x+0sQy8TQCzILqpkbmsw3lhaHgmWlZ0V
3JoWz99vbAM0hLW2UyzTfpoTMEcViJGTkJP1SGQYveqHPPnn/mbZWrjFdZxaCR2pFwJzPIdVJGI1
v4LaGP8Vsdm+KgwdXnPmRmfbrR96nHx2prd1CEGRQxtZHGToZtx+RjvHOsyKeWiBywgnsHKveiwA
a78euiwqThIiwk6Wv6HJs0RJSL9CStcRilmlo5OwS4mGO88SdPfvTjaem75/VPrSCaZWz4NoqpCx
97xplH6DtrI8WUPR7eF4N9cVSO3icYEa2xrgPnuysXIDUQMlovnnq2bWvY4AsLgByMBqD5G0ubTU
NBZ5c52Ha/k1zy4eK1UcPZroZIS2IR/nvKssf7Rn/aOdz2pQZbV7QRrO3Llht95lcHI8ezDImObq
ujMFLO0JjS0i4VgNOjn17aFNtHg83N+4W9+SQIYImPINjZrV7DJMh+rIgPZrKjqSJiMuRKdRzLXm
e3kd7kBbtwcDj/G7QQpK7/ZT9uXQFbE3pVdbIu6B9K3ySgV0/hlgcXe8P6+twwHplTyNRAJPuNX3
k8ZkF1TAWDVC8xSZDf42xvX0oR0EQD3P6uudFdvaJ0RseEiT1i7+K7eTq/NSzZ0ihiYuG0P4cTkO
P4AaYbXaIQkgDwr92eYs51nbC0q3PivHAQU/UhlQAKtT6bZhzQtMnSEBpiaDKam040xBbDiwBM5O
BPxbE3GdgdI7JV2HkLSgqG7nyYsYFpOQ2dVKcLCpTDP+h9qxPJVObZyVtFAOXAKdGVBpHD5hQWP3
QRLb7oe2RhnAm/lfB+4EY9HHBGr+AqjEfry/9FvoFo1oj4Y81FIe79X7MrVumXUhv3Ca3eHNENrO
Q64080+RNskvTWjivQJY/KlHVbXy406TXVCR9+mn2Bt2fsvWMSZ9/h+iN+n66mPJYVC10gRok5Vt
jrdbrEZJUA5qG++8qZt74NlAqz2QpPrYiqoklc3V9tuMqVF10EFeaY9d2SKNdv8TL/+39R6ggb6A
4nnywPTe7gG1tTKJDRxVCFgUZTDrraLALgAnEnQjKlBLRe9tPabJOxU9jeD+4BtHm+ga7Oui5ro4
FtwOXoyKOpRZ5l6wt1L8RJ+m4dQbqTb7nd4MX53c1vdqWxvzpcWLFAvwBBxb3FVcRhep8xq8PS4K
CLboEA2ZhetvaMYT/JjIyJAI7VPty9BqgwWHpA2zz/fnvAyw+uCLlRcKgFjTUSBZvsmzR8iryjhp
bLReBaaBX7F5svzULlwcE9pmvJT1YpqaGk7hq0U81yeZjla2x1/b+g3k2AsVAs4XbOrb39AAJisU
dXYukYkR+RHuTPSmcFw6GWlSyvfowo7Jv3MzaiJYekrae7ud+ZP7H2LjlmXpcVeBKYSe0RpUhUlQ
HAmcpi6apOBySEIKx2XQVkn9LYF5V50qD/X245hayR4vcuvmQzqOuGfBNNDnWL0pRkPJqkn08OKN
ul2eqcOlIlCtfvpQmDzSvTLlwtd6VjBw5Th3jzhvadZ5xhi7WexXDOUc1TxKkW96wjnziLhnLVP/
oolNdA3SfkFAWMhWrtZJII7dYlBziXI7eyWQcS19k6b9rw7dqR0w7dZyMAL0uOWmRUL1diyRKUqk
5nl4MXqW4GCZs8WRqAfttdIXUZ36dTvEZoDOn5fsDL21HYGILwsBFQUB5Nuh50gZFyCWd3HqPrMP
nQwxp8zQLvbNQs2a921jlb8ygoxvwKWyj2OmaOnD/c24dS0Qo5nItCwqvutGVKaWIFrq0LtEvcDT
pFCmk1TLWPkcCj2DlR5n57Dom+9TOIg9+uzWLUhYQ/0SNCmV2tUtqEdF12S6hnTxkKJEg7JQXQQp
SL/8FM0iOecUwou/ma/Jpculj1Tb2kplNkXS9lgl4xg5NsmrqsfJMBWljgQsKd0RByQ2upwLQNzG
HPdf73/tjScOMhCuKdQ4YAqu9xrClYUWaz28qFzRp4PtJRlif7pbG+lDb8pmj+S9le0wFC2pxWKX
3b38oGeXbmims5yMwbso0ex9MBA4Mn2rLeq3UaPK8oCLQS6PnhUZXRCN+twcIkXp1EPf8Yqc78/9
N9Bl9QAAaiDDpDm+XHyrB2Do2c21ooQUqFut9dXadR7jynPaa53p8lVfl9OnVE5zUExJ/VC7o54+
uEqBQkJeWyHLVJTqUXFDdaeEvhVsEWehiqSSGcJZWt0AplNIpa8QSEW9LvkSNXP/VrBOGNQlup0e
+rbP35UzgjcHo8ha8zCjlvchi/vMOCfZsnT3P9TGsVjCPgzOeC4pQq2i8JA2kT1MFZYEIY0KUlEr
NX/OWTL7BbUwuFyOSUfz/pgbQd4yHK8RANCXUmbJaDaim0Ln0ufz1Ae2EjrDMap4if37A21Nbjl6
Kp1LejPrjB90rV4bTrUovmNn4xeTpr5xOzUUZ9TU5s95XKvGp/tDbhw6+tzeokTNZUo3eHUGQkmJ
P4wJPJRqBkQDjOGE5WKjP8Yim8SfH3GQe7/L0ejrYXpyO5piZ0mVNy6j2cL9FRnNPHyIPL3BGBeU
8V/UETAbJo414KSR+q62LpUFJOWN2bvEqp59qwuBzUtV1T+qMEp2miKbK0duyOJRmn3ZAoLJPbVJ
EV6yOIVik+jR18kgYiWgarTDVIy9efrzhaNxj7oCUetLl6mxKQuKOFxemSOGi97jFOSrSd48ZIRv
e9X95Uutbyc4suyP33yxNXp3jqLRiDpup1xYuCoIrYjEuatSaZ4b0ZsfEtOs5aGyQyvQUtRa3upp
pe7NeOu+5kFcEAR0D8GerkAv9qh1SUnx+yL7GkEtrcmRcW90GLDHsZlTG5crFPj8vKGG9yDQr7mE
ZtTHxwGQ4Z717Na5oaeCbhQIKdDTq+gE34BhXDbdBfZqE/u53fb/iKrLi0NhYn27kxJtjoZwG8BX
la70GkKhSNLdwRrcC8UqJVDNaXIP2dClvuolcPb/fGehHUNnj8oqL/JqamHNTmjDyMM0Af/cAuIM
2Km8Nj7OzuRpO4NtHZzngxm3N0KP5Yoti9C9uEX3I66cyfLDZKrPdDUX8dR9jZyNT0n3hwL8wokD
r7jEfM8e/bxwpiahwnOBgKIeqnAKv6TT+LnE1HanGra1X+lxU3mjy0A7f92xEUmeRunYkFU2un7O
ZaO+xSsswo1NaYpzgTnyMbO8rPLxfU0itMeFGuhxWv17fz03YvjFoRquLN5ElMpWM0Z8RbeRe/Au
lEBDPcAHIfYCwcUZHtwIVYSnKU7q+vMIS6w73B96Y3UZmiAdMUPkH9Z5tWzDohPxSAUVweOjkdra
52GQcWANmD5oVTE83R9vY3E5IQjxAriFNrKG5JdxhV5J6CmXPErJU2Y3ehJhrD3Vue7tHZONqIDQ
fMmNuIVZ3tUx8USNHq1uhhdlLmzph1441Sc1WcrH9ye18RHBMAA/XQjP8MNWA+mJI60hRa7ZdNt2
DHStE53f5JbSPljU6trP6JrO+k72tWyK1Y1P1wGMLTkIziFrpIbj5WHUyBmnqcE2ik9xEblHTR97
59Ea2tk4aFOvx2+rOEqyh3yss5/357wVdnKz0moBAkOVd123nrXabuoxRDq+cbT+pLORPH9o+sgL
XBF6T5oV6Y9UkcBsqwXe5gITz6/j0GT9OfYA0v75NUVFA8ADhQnAXi/gMkBl9MIBcpwok/E0aaNz
pMOMbLYtRjdIrVn75/4H+J18rBeAau/Cc18QwWtpmjhyKhi6DgvgKrXzKEDUXnP+6/phGrSYStBo
o6nywXEjIzx0+qTLqzUMSvc9TDu3fNMkpeX4SjnkGiYnQ1ee3K7PVR85WpBh3RApIdTYdoKeMiAC
Ki95NycXGUstezvUvfJZaSvxTsQTdWKYoyVUVicNZfPj/jS3thnNbAwduSHB0q2e9EhQvRxMpNBL
uwodAau+9sb3uTYV/4x94TzlmpM/jpntvOkxbjveH3zrtlhouwvYc4EIrd6eGt+LxYwLBwpPa7+E
CTpYulMUrS+A+eyMtRFBgeeCiuksfgH22l4JL+pRr60pvBSNQfqsq1HYBGGvd5Uf5cNbB3nWkpTK
1Vrs1Qd18DuCv3RnF29NmAIXTYHfwlFr48PIyVWER2R4CbWqPNqtG0U+N+NwVBEO/4uMFqIn3FPi
NfpP675akU6WFvc66Tyc0jfdaJof9Mqzz+6k5ThuK8UndNvA06l2+j7OLeOLnVn1qW2UGX8BSeyc
4EDg7dylG28hNDcgmwBGFq+IVbrTobiBxY4bXio9d92TbbSF+lCKIVH9HllHzVcdpQwmGqQ7n35z
YK5xKprkkdpaAlCOtlmq2IZdeqWfT3ON2r6N1c4h0pXsgx5P8bEttOS/+xt863ShP0uXhHgHtsSy
H57FOnRz8cmOejZd71kHURcq/ZDaa97k4EMPrpK65Yc5JFI+6NAc6of7o2+9W+7CQOY5xvR9new1
ekt/M5XeZQ77UvHxfB9sv7KAdGT2EA9BDCFwz89m65gRtHKm6ejyai2/6dmMcbOBI1t14cUpG6vy
u9mQAY+3rb5uB0t78myZfLPs2GpPhWI7sV/q3fTp/rS3DhkVHAP7K5gHL7wOSkNbava2d0msYn7o
CRLkMe+c/7o07svD/bE2n0lQqpSBFxAnr+XtfJOq0LAl4v6sYdm/KScrvgyViB6IMF3nYhUI3r1t
wI8uRo3FoXVK5+yp4qOhj06+c7S2yuc8jf/vt6ziFKPOi1Auu02IOXs0QlP7PCNg8sawe+11UeZ1
4rup1T3ocVv3hylP8SVmD4TfoQl2dF4q7ZCPoGFmXKPfd7x3e9jarQ0Jrv23lCrVgPXhxw8108cu
Di9IZ4p/1LC0Wt+uB6LuXMvopzlFqXQ7pJ6NI7gwmF2UrRYzCnv1xphyzntHT6Ir1t75fDQnN18M
YwYuGDmF18lwTxE+4PLUEN2pOydw49KxVfAjlFwWyZW1DEDJls8FnkkXB0GgNhgizXinwpI+qBEy
rkFtLHVWattFsvPabXxpBgbeSJalgk5dXbN25FCizrPF6KgzoKWa3omdUIIJqC3pzwMo2uv9k7A3
4uqqa9NspAqYR1ckEavipEVE5Qg7mbZ21Ayo4X6lSe/z/TGXWaxCNEpZcMNQrOUDr+/0RnNaqYd8
XrTx5Wej1kLnPKtTk/3F10R+zUC0Fc0L1PFXh9zoCqdEsu/Kx/ZegY9rfnQ1osDH2VAK/eDOXvgX
QCDM8qg1UPIhl1rXAPoiz/BHJOfwwjQ8QPBv5gdVLaxjFet2kChe8003ovZT4aXeidAF1WXHjPM9
euiyai++8LOfsZq5QqswExo/A2cMqDjNNBIJuxbE2ExPk8f7y7m1hWipLcxiMBakWrefuevVsXNx
Pbv2tZs+LehPfwrz7G1fVMsDWe5BWDbeqkX+jMYz7xQ0ruXqePZWoWqXTlGPxEFnCKMNJIqzymlo
ZJO9saNp7iDJTPYPNZ8hk2tzHL8e1S7ey9C3vjDN2kVnAHwwcdrtj3BJBESbgn6ylQXVQqhe/jOA
6b6arWrs7aqtA/N8sNWMZW8ZQGbRlIjNzPs3gQ6gnlFM7c7NZFU5iV0XAppXzcF6g2ej9ijddBJk
OmmTphjIioJ2EJJQ312lnPVAM7tprwe++Tmovv+WDnHRg7/9HIYwjUKJ+YWTao7zK4G8tnnODZnk
AV2pXaGWzS0HtUUlXkFdYq1VhM+5BajWYzi0FfVTpkOrP425U3dBBsYufoOpyE7G9VuWeX2mdA/9
K9JKMO5rtm4Yx1EEAIybUvcANfpJY9kfKzFNup/JZCgferVXvEf0ots3Re7ZqS89RxArdRhHPapp
N8+BUgtwgArciv/czhy0nWr61ioAdULdZ/GCRBH2dhVwvupy+i0p7Ea7SwMBjSIo87B6UJpuMnfi
ls3BFmgVeegCAlwNFsWGk7dw366aS/jyHsUCKU9z1ufyPNdx8ev+JbN1BADULHKzwBy4aG6nVvfW
5MRjlF7zuohRJGqJ3D/m7jSb5/sDbTiMGoSFzImKBRf4uoIDIcQa9TxHB6NWnISCn659L+zB9EB2
LGVVwIYSpTfw6mf82cfH0EirI1DyMhgsq34oY6M/7fykJZtfbz3EXBZFImqwMPRuJ9+abWTYhZ1c
TTPV+scpnbr81CFc3ASqHb+uSZvDD4MhosC2peY8kAd7CdZkdRkf7v+UrYP3/JesYtVMVh22OWp6
db+lSdO/goRZv9PCOAnB2ZjtHmNva4/ZAKJpfgEypd59O/HlLSFfydKrXuT15KthnB7mojf+w6b+
L9SC+LK/PToIF0i/bscievZmzKsgdRdWqvotkT7Omh2IWl+lb2Ji496rO5tt+f3rhV0oVlRwyHHh
f9yOOWoSoV1UIq6Lu3nx1gtHIc/gx/p3lkdOckrqIZpoGOWTEUABK3YpkVvHasGr4TEHaw5I/+0P
MGBgWTXcy6tuSfNY667iPnpU2NuH+/tmcyFxOHNpKyJfuFYBUnB8CFVO8NUolf7LUE0f+yLzeIsg
71/vD7XVPoCdQPgMbdYmCFotpCodoh7Udq9620Vf3dHM3KBqspNht8UBE5uxPrSxZr4a6Wx+qbqp
euS/8bydpV0CgPXSUh6jF0Sou2Btb78szWc6mKDcr7Prdgb0xzhl0tqotYHe2Xlgg/u0A9fUleF4
/wNsbarnI6/W1PLisGvTJrqCcrT1QIyFoLkHAkD/EGaRclbmfHoljC6MAxVv5D3a8tYVgYIAHjQL
JIVc/nbiGuhV6q8yBqGtyZPnjN3bGa3lp16GvaQ1NdT6zoS3PrVLbxNxZ9qsL5h1NZEtkoEUmUs5
G59wxHY/tdlcvwrDZOxPkZsbyTHqMmWPx7y50yhVQMvk2uD8Lrv+WSTqKdSZKwKfi+cUqnwvpxzQ
GmajSHHqwnvs9SKOD1zrUXyO0Ln7N+qTYTzFYur3HI02P/oisoUTyKLTsnyiZ79kqoaYQqnJJ5jM
oQzy3DbBPknsMpxe6w70mvbMVTY/Oh3NpVoDvdlcovRnI1J4hDymZij3iaj8OM5uGLhJNf7Scxrb
/kw156Ai5xfc39ub8zTR+KB3TCVjjfQYKYnKVMbxNZ2T+UofqVM/DF5tzB9DUGfNwWy1Zs8BbOvu
oluFEA0tK+iNq5mak9kYkdUjqSa89muTtqjwubPLpzVyt9uJqjY/62L7A++bBqC1WshSz4ukgScK
jzludT+vnPmJ+FGPgnI0uMRALczCp0uh77kdbdXESFqJ4CHlg/xYUx4rKyrDvil5bOlrjH5haGI4
TurcHfus6cyzpVUurNwBaaxXJQi/QJNa+Q5sj1UdzNBUnv58qRd8OPVIfhZt2NsNRuwFk3T2uEfq
MH3qRey+QWPBs04STuMP0c3lzsOxtc40XHk0FvQ0HcrbAUMl08MyNSi+WJWrB5OWxPKB3rCSQ+km
c99BiG1c0zy7yBxRoTDsFxJytWtUJMgcICOuW/dVB0Ar9FsnmlyO79xO77pO6O2Dk4WJ5ieKmPak
jrauL5JCXK0XO1K+8Wpje0ORlnppEn3USngQhtMrwZSCWJeh8H55A6bhxqzZry0zmoIZw4XSB2rX
7+z4jc/OI42EOfUgAMzrI+2YkSIN6q0XePWJe3T0yYwOKLz/L87OazduJFrXT0SAOdySHdRqBVuW
bUk3hOwZM5NFshif/nzU2djbTTXU0AADz8VgXF3FCiv8Qa93eJ84/wE4saj/L1Qt8jhqNadf2Yz1
ulCnHJRGNFQ3NjyNXZ8KeYTMqG+kpkwXpnemWoEOA/1gmkeLpuhqvA4KZdmJ3v0Zx5561w6d5vhT
L4din2m9r0Kc/KJ2k2YEtDX68F6bpX4pfzj/E5ZKCQ/EgpI8nbLRWShAZuApgEguRltuLvZ1bqbR
le7IoXsE1hoqftZ73tdYgQS4T+ukaq4+fZwBqKKYSJhJYXPtNeb0vZU4M7jcKh+bqwZUx7U0YhTw
Qticeq/PFzKVMxfpEgQuVlwQEOldnU66KbTYKFrGa7nSf7XNkKENZTlqNW5yRViZj69iMRzHWZ+T
CzfXmaAagS2+N6XNJcRa3eHhRGquagVYSwOvWD8x3LzdJAOEy4+X9NzJIR1eVCgXMMU6xAwNpyqc
GKR3y02xzY2m9HvKIZYP6pWu/+cHo3VKyYXkewkzTtezirUZ8Q4FEFkrZICNTnEEmNvuYBom3//L
UJRZ0KGG1bEWhnZQZW3KmqEmK4v2rpINgdVWyvfONvrPV0zeQAJLKAGmcR3BwU1D7beP6OyGsLQS
s3M3jejVmykN093nZ7W08ygh8cEAjZ4uoE4PleC3c39iOfSAU6KSbRz6UDFZbSRePh7r3ObnJQMP
S/JBR2EJo/4KzsrWMyO3T5WfWueGIuh7Uxi+osehGigUDw5z7erjNTUuGpsfj3zurgGDTr6k0kFl
o5+O7IZlrooIbIDlJQPCt724zx31F5YU0/d5lt9KqSeVn4ftg4w9+fnoEMs9MNdUv5j6+m5XQni2
dNLIubS2OaSzB7C5tNGupiqYym9FWqX6fxiSSvSC+EP55h2fUpW9GvdxFj9JfRb/FF0N82WiseC7
Q6c+4ANgXQgbznxa3khCnAVNs8jPnS6wsMahs+BUP4nBbG7Ctq/uS8MoNpWpmFch4vA0Zw3z8PFX
fX+jwd6kBLOA2Rl2DYWrc8ttql4F/OeW6UOomTimluNovH48zLu54SrCp0Ppf8GFgfY4nZuRqkWp
WLF4au0m/+aVmiv9fnQEOrSTIY9qZbiJ3xbWJZjupXFXa6pDRBy1CAMtiOMK3gaO9dUdhmpfKOWw
TZ1E7fxhCi+s6btUZpksxQFUfahn0lw9nWw+Tr0Xm4Z46kOn3shcsTZo7cebspXTvSe66rNXHeOR
Mi1yaRCNKfecjqdBroQpG4knG3J8DxVCGKovpS2U+wQMzyUv2nNrygu4WNFSpEft93S4LCFFcYas
frIomm4yfPM22JiWV1ljNftKmHZgYqvw9bMbiPO/0BG5ZNlHa9wk0p2iMK2xenKR9cUJzDtmYdLG
vj1Qy0NyWMH+86LJ97tnGLVEQGs08NEyJnlY1ZtwW2viQneqJ80bVGcTU/Z44L5Rp00tp+rbxzN8
dxKXwaBb8impbEGuOF3WPnGbQZ9K8ZRPtjVuZRaZuQ+YLvt0ef90oDVoPBPWhHhILp5qoqsfGP6I
r46g+z5LRR0vPBrvjwKTWjr9RGtQ89TVpLg5U4ruA5IsQrhfh6wrd8lsZ0HoRPp1OrrdBYTx+73p
8sEcqvvw5Mh/Vntz1K2+Af6HFw5c7gOxeHqAIzrR7M5T6+hUrfK1TuT24y/3Lt9bRDX/GnS1TdBl
LClUYMdZNNWMrSiYicChQJVt3akpf3R1Hv2KPTDjfWGFFy7Wc1uUFJoYEZoUieRqwgZCcCNCEDjJ
GWULTix3+83YK469oXE3/vx4oue2KL1vOidvEhzvZEzcHF+TFA9cDEjrr9moTM6mrsoy2nw8ztkF
XfpPqPSCzl7z3nTFcBTMRXFKmWi+eIUn/cib/23U8BeGHuoUdJUFEVkVZX7h6l7240ltd/mU/zey
u3qn6rnXo7Br8B1lv/4Qiy2DPRfqDkqFuMq73nucDTEKv3TLPFyAx8rjx1M/d2DYvWgqUHsEbbx8
gr/iO7MbPCESA8fHwTrqujDv9MZtt3reFTyYevnZcJLU3KBDTJpOjANK7HQ44XFpc88goVSZ0hfq
WMApdym0cVFlj47auDdDGl7SED8zSdp9ZACM/cbYPR01Qyal9Dq3fAL67hwTtQr38OfKaziWegxw
2Z4vGS6eOSZ8VurIzJHXcn0PYX1NjwWP5qepa8I+UI2u2fddrzt+JqkOfPwNl2+02kR/D/ZWnfnr
G9ZiaFpZeNjfCJltR6hj9VUj21xeePfPbFYybgqXfAx6PGurgq6AKUItDUszQ9Ra0ON1fNC6pv29
gJNxik+VovdbcDS632RN6z6kyLde6oac/ZZYcxF6IGSB+Obpt2y6WksoaPItyxAEJY30fSRD94qA
BCVMCQb948U9+yWJrqByMSYqmKfjdZoCwbo3yieR6fVWkdxyfkvD6WqevbL8bA6wHA9YcWBUARmx
2KeD6VYtQyuMKi6ipAumuJof6Biqh4Y201025dGF43h2ciRYC9pmkR1aLsa/do7mRGM2zEyuyvrm
ZuxMpfUF+v4l9lujZ+w+Xsplqdb7FBI3vWfK0VB+V7Ozhe40eZtUJBx4n6YproJz6KhfNbfrvvCo
z9vQaJ0/Hw96borICdLrR7uDoGDZ1H9NMbLVMrPjiZMIvePWE7DXjSG1XkqnuCRFcm5rcq0BNaRf
qL5rTWqVkdZg+zH7kmk53hRGmijXFQoF0y0x8hi+qJ1iKpcg5WdXFZbTgl55g2ucTtCqmsErYcI8
pUJVH8HJ4GEr1TH7pdGEfazD7BaaPJy1j5f1zJMJmhHBjoUly+CrZXWkOReN0RZPCOon3710qn3Z
6cLduEOi5UFY0jz048nVq6tYKbL4Qpx3dtKInaBMgGIUF8HppOlfVKGmoAaW51Xu40GBDyHeZq6v
yEbbdvGMc2/eG+JCynxuM8EiY6GpXNG/WXbAX5sJ11QZixilQ3ZwcehknG+nTo2+R/hR/4cZLjSF
hV76hlg4HQpSmlHGArM6+Dn5s5Jp9aZRhuzLTKHgYFEsGIMM7/XPgmW5gNi+i9YE0l9gK09HdRU1
NIDgIT+mh0kQTmgNEQFFPzW1HXfUC5RtZ5jyN4412YV05NwXJYIGI6+DhYOhcTpyOWPeTcM1f6p7
6dwCxZdBlGKG4wshpo0O03TjWeKS3tqZJ42LZekuM+oiP3M6atOryIUkEfMlzruCZTo8DDipbMrJ
yPtN0gp78LOy40WLvdB6wJbL+fXxQTrzeBNF49lAmYvUfV16nbNeU8OaX1Dqs5teJz02uNAD3U/L
ci/KuDovN6E0Gd+62qOnsdnUDvJFdeS4TdDlU9cdmrnJqm0Ckzm7+nhaZ04KwwG6phOD4Zi9iisp
v+ijbdnpE90xdlJVyVi/sUMznKFsVTkigZ+/kE4GXH3JGQ4VqTKS3B2X7Kb1HGX0O8Vrf4qG/K/p
2+qqHJPyV1YP85eP53rm3ufIANCgCwfvYc0yxaRczzIHrSYjki6Wkl3nZrty1rsftTd4/2RpYV3Y
NGcOCyOiSUj1BSzMGu2D9PgozdbM8IVv4nvViB1zi/dg/ppQlPhTKj3+XJXdxxfW+Nxp+XvY1aXf
9XWpaNhvPHlR81qJyjmWpsxogFR9/SrC5ghA5d6SbXddqklVb//LMkP/4x8SlnV1pC0nPdQlX3hG
IeoJUNWxLqLpVULG3pvSGS5Eu2d3MHWnN+bnIm17ejUgA54p6ZDlWMdIuj7VRHQSaU/Y+mED/fHM
zjymYJmgsAMbQwVinX9qXReW3qLPj/fBdViL4tpooLD7rRJ1e2xuJQahcehei+jzQM/lWvi/odcJ
qFe7eOa1KGdrWGTijFN7ztZTTOsnvsjjhRU9t2tpE6N0ASphyY5OVxSgLSIwmZk+VUXXt0E667K/
1uu8b3eN4iBqoOh1SMtJs+b/cBstJteLgRxNjDXCtOwij7IocFbO0nQcLRhuLojn32bXdp8PEZbC
M/3nNxzRukASojTeabGSPgFobA5uPbeHHqGIrzkK5Q8fb5tzO5QKJeUDqnfQS1bHUYFslGGniiqh
XaR7d4beM2adeZc4PCT/ZajFegSCK32u1adzZjYugQMXzlz3vd9nk7mzY7Prd3HuVOOFe+bceUCd
5H9HW4VZ+DaMSEoit6jjW9r6nQCpdKuFgxkkOb4DtTMWoY8OsrMXqAVdCIHegxk4EjTXaBtw1ZCo
rOZKy0VRo57R8bDTdB97NZqurb4YyqIfB6dXDUf9hgqc9a1IWlsNMEhvr/NMyS8Z6Z37wKhvEd9a
yCNDkjs9MHpNOz+t0+KpGFoU+HCaOfK+N1vbyi5C0M6OZVF4BlgA6msNVrYzKZxaw5G9qaPUT4ou
1QKRtKBFa1lfEhg884HBXsMCpVJL1rku7NkgnzPZucmTW7ZuYGeNd4u7Zn6TW+k263rzH8QAzR8S
feZLmMIzdxCZIF1TB+H3xXLpdEktvSI3E236NCR2fYdHR5NtQjVCuOQ3gn7AjtGFvpQrnRuTN5om
qgvo/52sn3QSRJKlGj+FbTfdppYZj3sB1c0NRjzQlNvEC/U6KIfYGS5Uhs5EJrT20NED776Ef8t3
+CtfmdHegViHoVUoMvdKxapd8VF/GK9S2Yi7FNjVJZz1uRGXVHRJgknx16qweaGLrlWj7AmqpbON
UtO7b1FuhgGPFGleluPh0xcTX5GvSdq9aBWvXmn0klOUIVEqHgH4+J46io0AapRtJ9j2xoXlPHNG
gPHTt6QeDXx+DSRzkUUZnWXbQtUd1EPWIQdxXWalK35ObWpMn43yOCD0oMDv2dSD3mk1JQmwCF2D
qVAOHhk03nx2HFSRIfIgd7MIEQ99ypvA8krnn49X9d2OXTYMjxgJGU4oyFCc7ptomFTEir3uKdJo
hAeOliJ4gU8JeltJYo9GoJWz3E09EOSPB363wgy8lIfAcIFnI9Y8HTgtXTepxmJAUl82t1XVX0cd
Ssb+VBXDZ2tfiwH9oulLNwO9knVhb0ymJmy92HnKzHZCfMEcH5IIJLPXT86F+O79rBiK3i8XDug0
dunprOpmsMZeS52njh7nsK0UBDewRbXGY1Ga2YVN+u4ELtPiIBAjA7CB+n06mEjBpsypmT+7bhxv
Ma6c/5iDPf2MW7X6zj67GL2+3yxMTqd6Rm0YHZY1U3EWRt42Miufh9gqtmbTosY0F15xzD0xvwzG
MB6Q8fT+wzTJ2kGiASIACaafTjMMpV2OXlM8w6a3N2WpKqoPMD33UTgorrjhpfafRsSzdoHCLJvn
dETBSUzpeufPhZgHf4SqeFs4XXQbT2m5E5V76fJ+90gyBFEyBH7IcJRNV7tmMmwxKKNbPI9QHqgz
JcoWx/Xxu6db3a6JI/wki2xMSRO88BJR22Quf5Vq0Z+nss5LRTWafhgox9O5FmUa6y4T+ya0xp/L
OZCX7I/WIGECGhRuaQLxKsKPQiPhdAikOJTObg3tVRvraVc1Qj5T03vRp1mFZ2nEz2JslV3mZhB7
La29Sbv261zY8vHjG+fNQPbvqXLPoKu2NFAWTCP999PfUVYSSIg61y+WntuK8A0lH/tjZMQdau2d
VwHjqGbbTLaIaajTzsvSyGh9J2zT4X7Ozdm8ipB76X5LCXBnU0jP/eGEdvPLyQBwZQvqZETAP6lA
LLDOXn/XDDZGq4pl/ewUqba+Zhb9nYGi9yUl3zfA6+nUcCcDAgMnaLnq1rpF0paDSEIteRkHd0zv
gDTIl3RKLJy0vBBg+OSo0TZDZ9q6SozaNLa1Paq5sS2TMp+Pkyo07YuTKHHuz8QmMSp6KfhdvUhm
sccXMwvvtNnUqgMiW4V1MEb0aQ6i0Avta5bxHx27N6wLqkir241Xni/EgYfpxLNPDHn6tea2VUPH
qadXdLOqB6BwSed7GuYMUveinV1esl2kjMPfeLKICzFhaY4uG5ZtujqGIhlKJYds9GIhnWjtlXYi
7fJBUdf2taYMunnjgHzRbhuigY2HJNC0tcJKK/2lKlPsmjRyX9Q4VrRN6CG54Hvl1LtBncCV2qVK
3JQPRZupGe71c3RvdVAWbixXGg6IGnDV+9ittfJna4ZhdGxCYc71/TxKUctbWUzF3jRoozzMqQdt
NKu6wqJLnSqi8BuzGfs9DZfmWk3LovWbfNSSL7MWDbel3eiu76A48stu4wRqp9nMj2aJ9NWmVXpO
Y+7k9S6dprG/koWShfsq7fU2GPOoukEZvE7TXSe8sbse3bmh0jYYU2jfVXg0/84of/W+Ay2/3iLI
XCavkzkhRt9muZMGOfqFkT9quWKmOzsfwuQb9IX82ZtYsmNJL9wJaqvI01tRC7RBKAqYdN99adWW
cjTq0HlxCIzirVF7+X3dzJ2EIx6m9t5CcSzatt6Um4fRTTSxkXpbTFsMAgexddnS0pf56D0gkqoL
Xx3QUdzDyclCf7Lg2gZj1BrNJhPGJHdQUbrk0CjUY6Bmz8pDyzMWXlVQpwsfwsgYP3r1INxtqdmx
u2k7AKw3paqKvPRDVMT7baRlKqaHjjk6x96sNCeIdMTYghoOAqyWaXR/INAR2kdn0r36kTTJ7O6s
yipN2vxzdq13EKG/iZjTetOUzXinWk3X+bkVJx6Ks3MTHepeHz2evqa2tqZRacVe6TwnvVUzPbPv
BA7OeWAiyz9fAYdPPV+6MQLSxVzCMEbY/Zh09NyCXk2H8iVCSKwLRh74X67dOlNQ25X4wsW5rFpq
RuPWrBDJORqQ4/M7pxrmf6JZxt0hlJUjMj9FdQX2Ot6doaP7AnqSG/Ba2dM+wuCmuJsHVdFy38i4
VsVGKeBA35qEJOEjdjxad6jryNNuTbVRykNYVM1YBUZXl8VjVBRKtBv7eoxftd7G2rVVnRxx4Fbm
oY6yJAmHQB0xUdMfoRJ3se4PGjIrelCAk7a+qaAL7WNRgaI6OHUVARntVacPOHqdfFRdRS+jnT4b
hoiCIUF93h+gPIXXw2CPOJ00CXh32LB97qZoHtRu4v1sQj2LN7o9hVTQcUh6ElMcqd9jRIsfZvp/
kd/0AAEPCZeytsMuQP83xG8MC1OozhvYtVO/1ftGNR7JNafhVTOEAeKkV7v0+yB6685UYHLcWB2v
kg/SCYkQ143U5roOB28MIkuXzab3EH/3B70q1Ie0LtJ/O2r+1p2qhunTRAXP9kclLeagSlME0hGO
1ny1cexf9lwaP2v4/BrbO9aajT3NqRWEwhhy/KmdtvWr3MWDSa+jGXVxp60wk0escpebhRjBFM2J
FrSoI/x2tXgqgjZTii8t2ETXj+3KHa9KmiqT37dROAKTR3bmusZbqt2psYwPs5Eb2qaRclJ8b5KT
RDhOSTt1SzhFsh8Ng3vfI4Jb+62J0S10IKuK94aZ6ma2xYpHsXfNrNbZoYfg0gI3wADSekZZofgd
9ibnOu/yFqpc4/XmPTQy2V3njR6aN6K1077Ypeps2tdJE8Y/rTyd2k0+G9BjrUY3EdCoI+sRHm06
oMM7Ob3rI5PYV5FfuzMbUkeJ+z4ys1A+5V7o5gHtID3FXVBdZleJXtnQvtfFjvcfw1jRcUV9rXq9
v1KHUidda0LcuVHYKWbEkPKwu5/bGMZ3DsPzqcFt4w8Pm0k3sZymHfTOUv0tsUzWwazPoLnQ5c/b
vSXm8ovqZZ4VVHaTWltjNDuxm3i6+kDYtTnuFPqXie9kuGj6U4bJz1VONwQ8aGg6P0tgHNNxkG6f
b9zcMjvamN6Eh2kFmnqYpSxvmgxY11bYyWgfSm1gP2tFpds+MOmqeTCTMhF74Eq9vQ3VEth5KxxF
u+l7CtzaBpWnSPs1FV2ONYVSz+jkWWOa6zfRUjCl4R+xnh5vRheE5DHiZ5cOokr2qFeZirPJRTwX
F5LKt9rV6ROO/iUNE9p8Hg7K7zoHTeRaNA/S1yiWykMKYUXecuCraqMZeeFurIgq2760esu7LwoI
n9talXW/baKZlzQz0vzFtvqwPoR1Lx5NUJo9NTjp9X/CIXYrcwM/t0t+DEqsqju4XoV6SLym/acu
bTtns7tFdZwBn/VXPNClcQGD+D4kokdBWZYGIpw7Ur/TkKhPR7tFyMR6nREYaJYrWIu+ZHrcHAel
bxKfMmLVbD+OmlcZLWGYgw8X2lqQvpyFmXw6ZtOV7qRDKXxdrprOz2h0JdedQqbrV17UXVL6XHKB
kw+IGcUCNNaoTlI4XFd5QDiEnTdh7ptiPdFfVZHMH+tai7r70Ai5pV0CAc0nXrDHXSWlIfyi7NxP
KrXQKKabaWOZCFgetZC1y6ghezTaY1t7DY08YV29+glJI+RRBvuS+ua7b8pQFLXpVbBxgZCt8i8I
JmkcSaG/8q6VT+0ko6ODP8mLFOif74XmZJfsbVbZJpOjV4uSEpJRSw1mDczP0EbLSEriX15uxpaP
GNhwp/WFdiMViN2RwGnCqQTOGqPUxIUD+m43eYsWOYUmImy8T9ZQ5NIa6OE1SvpLSjHWQTbZyXOh
4sRlj3l+Id97g4b8vZc4Z1DHAK6jM8TmXTfco2EuizlO1NcxxUVtJ4RWdl9GpR3mo0UKM2ytRpvV
G4Q7cmtT6rn7Agqj1wOaME4eTFhZj7mfFlhcf4trgyx9X06EY3e6KDvtKp8i23uYa0L0xE8VIr7S
F4YRi3+TSYQW4XkPAWH0K1QMku+ClyzahtncFneemxdFoINOzLZ6p2vPSEIOmm+bdQ08UtAtI70R
aXtdFfEcP5qNsJovUalXXQlJeuyqDfhqNQoU5MYUN2iMIUwPhQlu1K+SUMcsGe1hZevomZX2gUQS
ztkhnjvP2HaZrUPpm62Wt+m26K1+rDZdJVFqPoap6NsHc+YJQ4oqKspfTtxY7SerVux0Gi7sOv4N
mAjNytMLBdHeNBmaYXoWChaeyVzidhQnGFzPxi/sIZUL/az1hYKSrElqvIAYofm/gy/JJh61IZbq
s1KRK+zsKYt2k5LpX9TcyqO96s79RndzI/Wz2Kgjv7WrzNx+fIeuzzi/AQk8DjjNnaWttrpDh0hV
otwr9efIjowA7/LssRyq2Ncr1STkWLRiPx7wXcnlbcTljaC4utRcViWXTGidVaet/gxVVg8SCec8
j5tkN1RhiAS2Pe+RiNOCMpE/lERJj1pnRoFb59ru4x9yZuasPO8HageUmNaas4UVF7wVufEcyiQ5
qG1BdtE301ewVeqxk91w9fF4bwiMkzOPBR3VHa63Bb2KYvTp7momp0O83Tafp9Rr/3Fkbt955D32
EcaMo/pJl7reRkpUE/dYhymkuI3SbDu9x5EhHICgIVYJpfbjX7Wqm9If4UfBtYSqQKWWV+X0R2Fl
wkMJ/+QZuE8c6IjFbN2q7lR/7svhpajG2dnNjRGqPz8ed93gfBuYTiWMGu5cbvvVNmizCQgbV/Jz
HLvhD7AkTbFpzFZc1bE0vG1cxdO8ycI0fs68qvlJlzTdeiJUtU8GLssCQO3jFgbkDzJpVcsxvaRK
rWG0nru2d7+kje4EoRfbkiAQdwFfc6us23889zNrjo8QNX9EvLG4Wq95KxRVmRG8fRZJ8icdzOqo
mtWcBQW0qg2FOvkDfyP9c/igZb3RtYA5bOIDuUz09EP3GiUJtehsXMUG9cpUY51qzzyPD5S2Td+F
mnqJBnPmegOduCwqmgCMvxzAv/p+HjF23ovSei6bdm625dTMR1xbnNlHxTq8A4cls8BIrX4IYOJU
gdoY04U2+jqeWCaN9gSla9RdiZZWk+6MWqp5y6RVtBn3EpDHNRFeFYwkWRs1yzS/SIxyM43WJQ+l
t/VcnXZgUUDqEO0mrlgXzjuDAhvWh+5zMobZcJuW7IiHODctUB+ZpeNVUY5Zcwel2wgmu3ONbU8G
PwQpst53FZpd8aFIB+Wqt8Nu/oNxvd4lvkq/Idm1raONv0dzkFg/lDLWHmYYFG6gxXP0VR2G+ZIl
2vurEqYPTSp0i2mrWuursm6qTnGqnGUUPOGIt8rUjxEiAhXhZdmdBnLoQjD2fu8wokM1nKLxgmZb
nUo7MkNNUp1+7gd4RbOpyKdRkfhuxUVxjX6rdtUa6rQXPG37nIf0wqWwjgXBnNL1RPCHII3z8vaG
/bV1cTOUJrmx/ez1cbfX3Upuotgb0Wgd5wvP0Jn3kME4kkiHQqiCaH96TGKqqVM4CvvZHpo88TvE
fw7S0zqIr7Vtyk3vdjlVrE67xYy+9K4kx22r09ECXpeIKvr05cTP4ZlCZwDNKRQeTn9Oht1hn0+a
/VxPev81tsN6G4sp3zkxstgz5NG9k5uf1Fvkcvj/C84JRRgdSPXpoCOk+IQyif1MiOjs7UodfqWO
A/ijhaLzuZbr/4yFXgal+8VeafXwUCI22ibN7Get0tMfA+pzfqlP6aGtqvLCt31//SzzQi1jefFJ
+1e4gNoDfqXw5Z9zu8ekihfY7yO9CaasOiRWpATRjPKdbkXJhf17fmC0E0ETQ10zVldvbFATMnvL
flYGfHrGpC+vsHLASqr0Rh8u7rYfmtcQWeAL9+3buTy99WCpMigPOjElPITTD2n1XQKypM5fzNFy
xCM4Yk/zDTfSaPp2au5XFn2e3VQYg7mrC7N2NuytTNtgWTgURzPWJBt+EFSRW7w+twbmKMaFq+XM
gaObSIQPxwXAM82U09+IDk+VVcVovMRCvoRhnu2sPo0DI8/1TRZhbAjm0gzMdhZ+HY150I6Rt08p
3W0+DgPeXzImveAF1ImmAX+uNr1M1LaL4959RmMqvtZkP2Ke2yuv02Apl6pP70MOCMSoDlKkgTBA
W/50zgDJRWGTgT1ndCCOoWY0hzC2UsD1qvJj1mSGQGBz6VQvH/t0M9AnAtOwwGQtRA9XE0znyMln
u09eGt2geUH7/bnD3aElqTK7jWi68Z+PV/TcgGjgLK4GS9FibepDhWuII1NNX/rWmn4C1G23XqOr
e4gLE37N6q+Ph3sD4a0myI0FUo1nZoEerM439FpHdI4TvdSJK+xvVZGhUEY1plWPeawmviIojaLD
9E87xuGxMTBr9CdHantBzLvt7TYDMTkkXY5/Oi72TwI264UlOfPh0TAGtUefF6j7OgKavHEykrB1
n8PGFJvKIvBKR5lTS8mG32bRuX4TpzwwH6/Mma2N1xoUsqWQsrC6Treb0ub1jDU3oxpzciiqTL+Z
vdF6UpW0TS8klO/vOvbWmywh0Sb4lvVYwPXy2JjTF9VJ0qBuq35fNG3ul4TvRztWu4dJ60QQZZBH
PjtLaAwQJmAe4QAEQ+Z0lkLGIQJIcf4yz5Vj+OCTymBoy1j1s8K8JFV6ZrMxGgA6GGSIyHCcT0dT
ytTppqHNXjDiVPWglPUoAmGiJPpFSbFnRDGnQKFajqYaBkrVd9Ef2NjjvaAHG/qWHqp/1K5xneMk
+nraxjle6Y+ZbNmnn1wWcikw1M5i5AKHR129AYkHeFeGMv6VTDw6QYWB6YYoeQq3KOteQk68+/pL
pIK4PCksGSyH/nRV5qxocEXyYiRZwuymt7N87xYFHXKWx8dvwvje2MmN0fbNhSf23V2zlIkoIBCf
aovx23Lw/goR43KkUkbP/jXlfXilRDcf+16MX0Vej69QQC45h5wfD/gWcTjVqbWKEGUwAyPsTH8N
26K80nPcrfqxzLclumq1HyEre6E6dW5AMhgPa5w3gsfq9nbCfEiScDRfgWC4r3M/2l/KnO6YisHh
xujxkfh427yvj0D/xuUI5NBb1rYOAmdNjZvO0pXfbtF09qYaaknGo8e0wEMvKY9GE+f9r1ybHEs5
xNCMqweQzxIRHmOqo11izH3dXBXaOLUXvjXxOF/z5KZfaL7Ir/KIOtr7uAYwadrIseh/gwqIFXuj
e21MJNXCJHWCYSxdK7xxqd3sI8XN53uzoZdAW7AluVNSK/buRKQXG7NxS2czalYx3EkBhtMvHVNt
r5rSGcrDqEQxnRM42+o1GbJmXc1tYiZXDf6f/W5Q+0J5kmEH8JFCpZFvXah/vw1ihdgndiY6H3ot
KR+yHB3rOIDkWU7p1hZGU9d+Sef4O/1bZXryYuk8GxaJ8a1mJuYzsXma/57NHv/E1ENpNgCwkP+K
JZBhX+D8/VMRXtzuvahGJnzoxyn+UusNpQopDP7XwFJJRjCRows6HKrItpIHJ027h1DCH7lSyrD4
ZoJkmkA1g2DaTKlDG1DJRnHErUp/nL1Wai9TMXuNX2VZkd73dJOONtKBiT/TUcwXowy7+N6ao6oi
btuCcvPn1lGGTWsb6Y0Hq9W9RiHK6HwnUhp8VvImy309EZ480HSL63/bgspR0NZaQz1/1quHFMqx
SZM+yfIbrIgMHFalF363nK4td61WTdhI2pmJQtAQK5ukggKwx3tBuQmLYvSCZMBZ5tGup1gdtp1Z
i6zcYnvpODE2QlHs7kag60+zkqrm7yzu02GXFFR5d16tGH/MJJyrAsKS61EwtwfAUMOFB/jdtbiU
sxakNw0VmkRv1be/bifNizABFer0mytC7mNMIneJKaPdklX7DU3KjVJj5K0mQ3YhBXg3sgMZDPgs
fVRKLjwDp/diZaMyUEyg5+1BLZqd3sEf2oCd077Sqqy+N6Bz0M+n+ll5e4nJO42Dj++Rd6UDAg8o
1ihK4cAKb3V1b03FmFhFUUZ/5DTa0VfDle6TMmgzgVjR3EMrT9PjXIfNNo274juv03ThInsXcoE+
pXZAIwuEpv2urE/nViv/H2nntRs3lrbrKyLAHE5ZuZRtK9gnhCXLiznnq/8furEBFUsoQnvQg0YD
0+1VXPELbyBxiV4J75VdgNOLWOfpkGouEiW3UjrmNs10J1+CS84vbKqJVDIJuAm5/11UpzMf20Xd
5yViogP61NtiHIpDrtr5LtbT/ptjFEj4X57pKeL4eCnSBKUrCEmFvh1sjXnHrIkFMrlW77yKHC1E
MERt7EoTAWHBMGIeTVIEolGGfSTyBwT3c4EAWcKTmFfWeaVSFLh6j8eqkYnkHdCN8UU9TRSeiFan
eJLoReWfp9/y4eCg1ukNgdp5r3KWjfuwGutjFRQYcqL3vSrQk104qGd18H8DAkui6sFh0bVZEBnb
QRwHTubQ8jT8B6t12jvPhmzcyl19GPBpE66XUzNIylw/aEX+W61zaX95Ic9S4n8/AvYxcRQ7l8Dm
9KvLVslpi8bOa1I0arn2zBGdRyK8R79uh2M32PrGN8PoreuF9676Y3cXG6mcuEYiLznqzu+P/34K
uRulMGRk53XTOG3kfqxb5zV37MY8OG2blm7b4OHpOh1CNWtNKUbaj1n4oDSDeLg8E+dbmuWHVP//
Rp9dHmht6UaDrOdr0aXB2qzsQaw0H7W4hWU/P6uMA0ydG3KqQcxF3QdN7TunrpjwWI2+606pbM2x
NnY8jd2VGTjjQpvns/HArsBzVk3AuGcOI61tDo4z2K99Z2g/1KS3184wdCssPvRfdVEGC9/32ZGF
tkFkzKEFMTHN84dj1E4Y3j4RzmssSuNe7UvxM/Xt/jDqYbykW/7Zt9FJp9Qw8Ysgdp6OFZVEhCU+
wa/YzVv9LmvM+CrTAnt0pVhycNiNDe3xy9uEEFwhu5nud8hNp0PqStphm5d5r5KnNGJV0b0SWzni
KV+4Yj85DQw0LRqdSjjHs4FyBBcHPR+910rOs1WWeg4Am1zamPjb7tVyiHFM98ofYVhWu8uf+MkK
qrJiQ9PHbmoyDjz9RLXuxkAvSudV0TrfwdBqDLHd0fVxI/fA7xaihvmbyalHdpIEHsIjol7zbqAZ
qLUU49b1GqP7WE0F2SF2K9X037xcioki6sQVmuO9XP7IT7YOl7zDaZ+0hM7IwD3GYFSYDabXKwWC
Elm7J1XsD1IPz8GImi8S06bXhUb/RIkhhdPOnNjQ0S1jRR6k1wkfcZTg46zbDP7URrKD8FpnFpba
7Z8t4yR1NQn6TBWq2UGk7RQ6Hiolr6IYfbGGPUtxQDXDdJX6obewWz+5PRmLTImjP/VVZ89IbHR+
lfut95rqeaPSSNYBJyn9KC/cLp/tFuIO8n269xgVzE6F05aFFo2W92olAvVXtRs2URwFR/rW3rVV
YDtYDqO3v7xXPht0MgvniYZ2hzTJ6YHoMy9zIiw43iQyhZUel90G22Vz7/tKsW/yRr/J1SBcOIXn
gyKJRjGTEj7xLJvndNDOa+XAk03x1gQ+NNjEKFo6RNDRtnYviutULR28PIGWri9/7PlKMu4UAVHX
+kcAOh2XinXZC9/iTES1VroFC0FIQsno7+VxzrcnFygyTEBgHHaOMdue2DqZSZU1/lvfWc61NiSD
G3aW+U1XJWfz9aEA90x0W3IDGI2nn5SIIApxTgsYqkuuB0kNf+C4CLYZyYovXyvgeaZiFNZLdH7n
rtWiqPzKlnW+ytHSm0SqpEM/KByF1r+2/SrbXv6yTzYJGhywNLlDucvmkmi6l1tJE8DcqeTKWAdW
X784khYfEicMgF+iG1MlWbtwBudpFpNIBwU98Kl1QUNlerk+vPCG4ZSpnmbBm0zHeaep+ANqOuZC
wRBpt1SYaxiGvfoEyKPfOJFsLlw1n20cQoupFPaPlz5bTS8oBgvjyuCN6lx74JkMV7qVxt+ssf2i
ISCXNv+jko0EOmcB4N7sSzO7NUazSN6qPtaKjZwEWXRv16mkPlKhqh9Eji7nkrbU+ctEF5SOITUn
laRn3jpM8igCwp5lb0pXAgXDAvmBupB2PfSpv0dMo1+43T4ZjzoBifPkSkbmPvvI1DHHEvhT9qaV
luEChA2QD+2qet0Nnf43pEy88OKfL+D0CtKQQkaPm2YuqAswKExF08dv8qCOWzsT1mMbaMaqUtrx
i5YnLB/0OoIKuhFgPAm6T1eQMCLzOwxx3ySPTsGPISpJ/z3HS6RDBl3gx+XjePZlUx5HTDgJWPEI
zr8MIUmRd1pQv01yTr9qNI5chQCVx1fS2v+PscjMLNKI6Wr7Zx//4RSCHstNeQyaN03ODFACyFdt
eBMheFRSsNSCOLtnSMKpzU65EV92hqZpddjKhaf2b05fVdeaF+Adm3fGXd+Gh9YJN4GaRofLc3n2
DgGQAlcOPg185KROdbpyWT4psItQfZMjmfCltnAj2qjUCh8uj3O+ZhOdz1YoliGeQSZxOo4TtVVL
nqa+1fQo4NWqpjj6/eTwFMvOUhQ4/WEndRPWCxI28AOSFUreszBJqQw4L40T/4kNbHFjPzUeqfeH
q7GPLQCgQbqCyOZsRKSmfy5/5lm1gQYZ0fUkZI3ErHwG09d6U0uasi3/UjI1fwcIml2RWQ3fihC2
UVyK7k+OPuCPUFf6I+589pOaDN3CXP/r/n38fu5tS0PSeiqkwyib2+AFqdR72WjU73jdIpQ3mqFX
YnrfiIK62NAgYxLIaBw52qg/SnriA4obNGWfdEYZUTNO1N91BJHiEMtKJi+8pWcIhgngTxyOFi19
tqm3c7oTtAAZzjo21HdEibRvre5pvyWQVi9UvMtkFSvQ2XqqR5vCVI2rIkxba+UYkjJxGrMpmNDb
p3KM+mcw/E2/WVi+Kdw7nTm0gXh2oY+wU3nsT3+cUtpx3Sqj+i6XtXMT0Hl6UQwpLly1srW7Do5g
5zp14VhuR7k+celOYNnVlnm3r3Uf8qyvF76xsJ7zp2OaMRJhIgGyGpAV0///4Q6yWuLENjKV93GI
+3ejULK/RkxVVWfVviFKZi7NwvQWnc4CqgzUqKd4EZjWnOvfQyxK8Aez3sOslCcLp7Q2VsJKarfw
K3GXVXkqX1v+ILt6HGKBkfFUf/NSvcVKQEn+pANty62v1km4vrw+5zNB6XdK1kmAaNbOC6J2nKEo
0Sjen6gxfkuR6dHuT9vu2rPSfJ+E5fvl4eb3MZVefAVg5bPVJhjtbKt6TlPBqlHFu+ARcEc5oiEi
FdJVmVf1odPS9qh3tr8w+/PL69+gWDxR4Qe3S2ZyutrQ5Xw4ZgyajUBW8bzRd7S8HAiBmXLfIG26
641KOVQCRu/lz/1kdrmjka6g0A3lZ1506Ua/MIxGEu/oEXU/89rO1n4YaFd600drfO/3l4c7m10E
yZAV5ZbmtaPNO/tQIiU5CMIwfOfgVImrIaD11mvNUCHOkXQudS1EeA29Xcozp1U72d2MOynFTkwE
7sm5OrWCMU2DMUT0XsYcHdhb2Vo4pWfgjcq799Udy2C0NmXAaSwnndfT1cxLS23ttInegVYEg1vA
aZUAElD9AH8vbZDsKJcsVT75Pur45F/wK1A6n4dHkCRDGuVt8m4Ike5Lz7avYAN7hzEAwnp5CT8f
CgAuDw3yNXMA0gipO4/kPHn3YzXYJI4ibXtfVVNoiRQIFjKSs+0JEMRArnTKMOGOzFtuVCFDRZLK
9B30or8Kol7bNzSjdsPQSvdJNi4VWz4d75/NGFL4nIbp4z9cu3INqilUguw9CA2BFkSeFfVBVnvj
SpRpJiFZqmsL0Mmzsz99Iqdhum5osc0ZDJFPT16KrOTdDMP+wQuLfIPBnumWTQTgRq7U+rrQjQif
17xbCpo+WUv2CrJH7B0CiHnQMOB1FQqonu9+02fQmTCF2ldFFwZ0uhPz/vLG+WRuGQysBfc4sfyZ
4VCqBUmsVdn7mEbaJsN+e8PD1+9a1BdXHSzOhbvm0/FIpmm96CjpzTkxiao2fp702XtThuaegkS0
HscyuefhSvcVz/xCO+B8MtFVArU2AdemVum00B/2ToG3uOgSJXofrU7+VogGD1k5H+4VXc83l6fy
PORE+AsRPeQ/JsEz8FKnYyk5+E6Cpfhd2EWOz86oxmgu2OazU6nhA5bXcMZCuQA51Wp3JvTVbdWO
xUIL8XyC+RGE9bweKJAQBZ/+CKqSgxwOGYfTGsOdEWUhchOp9sfq82hfOdlX0TqMRF0SrDFFAxix
zmw89IvbvJbG9L0a9N9VU9R7ofFw5aO1DkiVtpfn+Hw5iTboxFKWJJGmDXL6dVCEmkjzpOYd43rv
NpBHJGtCJzjoWvv+9ZFAEhJ20NyHyTcrggbOoAy1VLbvXqfm16Pq+JuuFcEWc+5yd3moWYEJWBey
p6BjgTAogKfn2krDWCHVISXqX5FmOmzTSt1Uit3hsSwh8CIq85BgRbv2uyB8lG1Qf5eHn8OR/ht/
Apdx42k0QKZJ/3BGOiCbqNTVyl+oD7q+qe1Cfar1utmlojPW1ZDL17Lwfsqeau9BcAPCMcdxq1vV
eCfXydL1N7t6p19DtYQeENk+ccm8Q0vrFsi0Uqt/Vam11sgaQMEwU0/7Fnmavas8HeGDpPIUN4zK
diFImDbrh4jkv7GR8KNLPV0Xc1it2eMmo4pU++v3NJxEk41PamhJCwWheVr43zDTBxKPwEScsy+T
miJmmira3xrMzwFxFs3F+Q3RGLUs/a08GKqbhhh6Iwgz3oSVdKshNHoIrPoQZ13+Hfx0ueTJMm+M
85s4UxwubsrJ0lOblcXsvukdKdG1v6aa/a6yxNv7INy3vJE/Gyu0S1dB139c43UZfCuGAJpI0ADE
wiR7AYI2O+L//RBeCPgRVCIpeZ7uxrxIUR9UY/0vMMdgUzmheQh8lE+lVpc2Czt/qj+crjcZHa1b
enH8dZZlNp0TTJpuvnAlzUZFg2rhVdvV4hfKO9VhrMZgjYGht05Qu1/3kkdBG9TP6+VfMQu/pw9G
y41EXNOBjJzJRinCzjoDxI5w9bByjo3tPORlh6hPoTTF97DUYRlXSbNEAf5kFyJ1xgwTZBBuIDFw
OtGDF2ZSpCMc4vZacIuohBffNFBhkCKRhr9V3NsbTNXE7x4XIvgMyBAdjF7qVg36q8UqaOX82FU0
2xaiy0+uI37PpIaIEhoX/RzB70SGbzpxibwryYp8I/rGP6BeZrtNZPUrP/X6Y4/ACfIhsblt1R6T
F6vSr4YxVTca7eqny8tzvh9tgKjEY5xXlGHnNKFadVqzlrNQuJGhA5RxdO+ORYFurmdLbJaz+4fo
FrQEnQ1qxeS5872fZp0kVVYr6A2h9QK6HMWhNk9EvnDRne05BkJTjz0HLx/s3Gztra7oh7KVe4G6
bjJGGwcvAHUd10iNPaTczqYL+g+76EZFLWTh+vtk7MmrmS4OvVNCwPnYtlpoca8pwjW58w5p5SU3
ml4kK9/P018kZv1LZdvlElL/3w12cth5U6Z6IN0cpC4BDZ7ud68w/S4fNfa7B8Nr2I4UWtUrP87F
fZBoqLTFtlXLwOfBY64HqZCdo4IT/QtErTFbFaEwU7dIs6F21ahLSJR7hXAudJEhCfT7LEF0boWw
Sa27gInNbDPJaAS/jbDJpAezzP30aIRSK6NFEADI1Ex5IHVQevSkcteDsBz0K10T9itiTumLn/hI
VZqjVWrNxhtLW8vW1KlHKFUlchgvl/f42ZtLpAOTZAJBMDXO3Gi4NRDF0atEFa4P3ak6dEU2lCvU
qTTn2ihKOzjA6+qu0J3Lk01Bw2bp0Z/m/mRtoOuAYbSnLiI82rn0sgklDSpShwdmDTpucAHp1tTc
4R3Iq8xJm1dTF8bC7X/20YwJGR7FD6I8gDuzWBJUO6I/LdpPrm5kfzKc5e5SNNNpMnfOUe17jNNh
ImzNfjQXTsAnX0uGgIk17SuoI/OOIqlcZDgRio/uUAZ7qxZFtBeqOopvdaBV+nVGxJ4s5AVnp45+
PvqPk0wpPUwIMqe7XxF6EzYUNUPQwrru1ugl1iulNJTETTqRr6Rccm5KwDbewlXzD9d3srZkX+A1
JxYiqBfoyacjI+yUOYmmQYep5bZOjz2pb1Wu8kZT4ucaXQLQ0Hqj1HsbM8SgXlk2UKPr3gzS5sZK
O0KBLdk/ehwl6pR3TTNKvquUKpD5REqafG07tb7zCazhHOYVrvckBIjTudCOhfXHj2KzWeuE8vLB
0kisEYaiv+hdOTXHSnWl1FICbMKkatzoSSIHt2ZEQWgdG1WZr3GcBsN7+bDNHxSgWwAB2HX8DcDy
HDccEevL5Gjqc+c0a0N9dGLfTYbvlweZL/d8kNmkR01Xo8vsq8/ad6Q9JLcf3ODOWdhT8308H2SW
I9W+iRqYJNRn0kxXU1ZCOpbBwV5SKV74ljn5zLSgj+fSv28Re+ub/H04LH3JPAWbfckcm5oJw8jV
mDVBFMG/VmpXGtbmm/hRP6rfLi/M/NaZj6SenoYCursll4yk3EVHFMOMjXHjH7GIuTzM0pzNwnkV
XkIGR1B99m7SdbiWv3cHZaF0tDTEFMx8SBuDTq89yQvUZy7qlb72XH8jbS9/xT99+I93x3y2prP0
cQxskbS84DOK38VtsdsGMCTc5rGFU/AnkNzgxTmItXRA1s5Yqt7OdQ1IA0/O6TxeSAKpiOqO7wvF
rtT3lbcaknu5qt1SMo6K6qJdc2vYG6EdFE1yJaMAPHSQ5Kux2vKb1x36IuYPhOQqyNCXp2XhBpmb
8skQDcK4Zw/51mvSPVTpz6ZcuD8+PRA8F9TKCX4p75xOvOoT+aEXwv6J3B/JUfnl/BJrsc32l7/k
0z30YZjZaciGMHD8iGGyv9E+extepMOw+9+GmJ0EycxrLaG1+txsxGbapoP71Wj630758BWzk1Br
UN/HeBrimF+Lo3ooDtHSSZgm/OwkfBhjdhJKX8+tUmcM5S513PYa/BgmcOVrXrqNtor+yK//27TN
4oVKOLJUJ+z+7O94JT1px3S3tPjzDvR/J+zDN02748PptiLFzyWkr5+9X/m1ust+mfcd7/axLbf1
k/+oj2794i8YxiztuNnDWEdZX/oBYw7DSno2i7WUr5wf5uP/NnuzlzHNRYwaJbPXbfr9f5tOO1we
4tPHl8o98TLlSY7p6eTh+jMCKIzUZ6s8ZtJ3W/9udKOrdT//t2Fme1vOhBeHI8Pk/sYxdmF0zPNV
oC8c0rPyEwk/1CjSQvilVH7myL7agiNfxvL406lsP3WVoG8ePKCYLZR2SPTbLM3Q4EO1K9hLfRWn
6whVwr9BVOqEHRg2/P7aVwMeoVcAgmTS6EPgYbb7h64vtbD2lJ92FGNJJ/fpXUmETLhWaC75YL8Q
SU2z+PF0T2AVTIXAioBvoqw9A8qgCsfPiRz/lzASR3e9MIgxmfaspbBw/nIQ/aMSBM0VbO8/UYjT
TdP0HuLhuur9bCvVLvyVnRuhfLQoAnjKisZa9UUXMcA/YIyIcUH1k2OilHE6YAy0NhBlnP/SisRY
ce5SeWVLOGxZxogjcVjnS1qZ8wNOTYEna6pkI9ChOXOgbU1VC5yYFvyuVCm4Gv0ouDPxWbxBfNm+
G7Mxu44hFywULc/WbypkKLAWKJ6iPDXv2SVaLPcSItFoVaogZkj/d9gXqKvLu/Js9dDun1ABgM6p
2NHROp1MKbeRhU+U9HcpFU6+Qi48++5MDs874DDJwotz/kmwdqhCgURg75GZnw5m51QPbdTlf+dm
2lyXWEk+pIWxNHHT+p9sfCZrgrwpiB9Bv5iToCQPWSU9Ms3HwM/abS6Zxk1rBco+FMkTNVBzL2Gu
kbuSpLSrsWm7hUx83rMDxAI4yyYvBfZADWTOqjfkOCokX9iPhc+zAC23t8vfVi8Dck8zv0GF1y6D
AFz4COP4B0Ksqeq4phCR9B7F/GsLkz6/1Ok0TymhaQPNoss1B8wVsYNxQRfpj0NrSrcwXhEPbunC
Ppd2orRbxG4ywE6Xd9XZgWGwyYiK7UsLiBrQ6UKXLL5vm4n9mCtNuKJg6LlIXlhHtOS1gwce+EbP
rGLh9fp3Ik4XHr0p9EChvk1CunMEEe++h1q+LrCdQpAafZaostKd0dSteEjQU7GuyjrVlTWo/bJa
CdSpHVfWOWbfSyQw8ne8k5vBW+ForKOVqvU4gGNIFFdmdUzUysjX5PV1m6wGQTltP+hVqC/5pp3v
XV4riufgwpEdoZh5OnFqj+xZBDfqMVfb0dyUoV7FuHtWmrFPHaHZWy3RlXgXJK2cbk2E8MQO5XN7
CSA+zygBfFDBmqq47B5krGZvRzulYTp08EdEhtLxWyfVjubiUW5qBx+EXLEeS+p5m0xGY3uTFbnh
PVzeQGfX0qSAQsUaECNqHTxip/Mgh7luBLKaPY3REHS0D8K+3xqFN/hu2phi6WI6G453EmwgzF/Q
SgpCk6fD2aK08ASxoqd4jGNqPlUKW18KocC70dh8UXYD6DbkGxpEAKt5mwEkno7WRfTaDL+RHrHD
Gh7iRmtWeayluzwSnWuP1JaGOOzXFOzshXN5fjf9KxA6VMz4C9DhLAejSmWgZROXT5pfSrdl4jjX
ehs6t9nQGCs+Wr/SokR9UDzdv9UV/6+q1MlCXHZ2N/CiTdzGidw4OYDM8jPHSCJdEgXROI8Npe48
bjdeMwm1dp2RHvVC/AwQWdtc3lDzHY0emzJxZCAcoloGEPR0zhFSL6LW7vonM7Psay+mEvha5aoT
rwItLKmgA/5JdoNed7tsQEN3YeLPhwcOY0/6/dD7J1mx0+GztE7U0m4MFMaj6L6iDfzQJZ3ePiCz
Pv7tVKs214COq/rWVv1uSUvqbNmpf8OGAMQBZYCW5JwQ4bWC2qcZDE8d2ZGy8kPVxvXMbqKj1uKV
42YA7W/TSs2/h0VlHtN2CF61zOuNhSt6/hZNvwMeAUyQCXZJUf50GiRD6ZyhKeSnoqq9wSVKyMtd
p9ZxiWqfEMCgmiRfgOucj4meGoArhp06bvOrpOkTLCnwFXhy8HFZ13rr3I2Fg05KJK2BJC0Jnc+3
NyA2jJEQYSHrkFHIm220yKhHtary8ikcUTfx27q7QYlk3EqOI1S3yFVif8AGfy5v73lkpUGZAEeM
Fiz7DJTB7MIWkaHhR1gYT1qD1/WkyRk+G/qgLT3sn41DvR2Jw4mewUk+XcCk6eygRKSIi7KVguPo
SbG1YmuX+sKBmd/IfBDwUS5jYCxclHNecoWdC5pyjfIkor5yI8XLNh2C9a4ve9FXr4ZpKMJ62Asg
D8/QIU4DzxMvKOUJYf/sWhtL66rpdI/eLFsU6kS4rv1sfI1b9Jgur9r51oQeONnlgdbhOMyvQqVy
LARWVfkJjzdrm8alJR8LwibbLYhff2gNbk9fHhGdAnrBbFG4dfMCZBelclS1sniy/KjaeqZVbx0l
dTY2WiyuBfvzazpIAI9AOk59kokRoHL5ne4XkSK8M6TN+BRmarxzqqqCHtwWe5HI5ibPmpfLn3e2
PcE2g3cgYeIpp9Q6G0522hFcRDo+pZEf3Patpm2ocC2JLX06ClE1PUXgf1wspx/lCbT7G0wNnxyl
r9dDEetYI/lLvpjQRflzPsaz9E0n7B+YRkJB/PFmh9po07FB0iN49KRSQniwHKR8bWpZEb32ZhFU
sutHsDgMF8Bc4RCxhoGfvoxlaySTcj1I7z8gMqphb3axjR1MHfu47oYprjirGHCY80obxBoi10E0
wnvRnNBri5Xkm13puADDGyl0k940x5U2dl5yV2lZA+057ava3NF9bihyhTBllFU3lL6BDStGs0OP
QLCVJ1ci97DKcGmPU/XdVRX7w1+F9aiZVNptrI0OONDAOXDhkMc2EJEyaWmKa7Get8a+wZQYM5Eh
UwvFdH2Q3JFFVRL8kNt2kEmunRAnnVu4JlrZrRE+6otoYxSVHV2hn+ZnL0GoZtl3dOz8IDxgQafD
2u5M2cP9aUj7QfhurqjYDbk+kjuF5KpqHmOio2hZ65q+VJv0AjujKA5UNZTweQzVEuSs7+Vkre7Y
5b7ZkDxQq9gnsjGMd3WFZNOOjM6O/gI3c7BY0AWKlHeeMTSUPEt0U7clBl7BG9yvNN0EuNqQlOKw
aPEnAY5vjx2Ph7cl8TbDv1lfR/K2QH2oWxnF2JpPGiJPhasZkZps+yAb5Xtb6H59rYrYCHDb0fIm
Em6s+cjZ4Y+iIPdi6VET39aKFwN96Ru8pvdQvS1pL4RWt990EDEJGstc9Rund2LjPirxkvkpyxRZ
+pUSJsiFrGBX6TRUnT7NxEFRpewdde98UthV+2DjxVoHpkvgRLNznFSS14Na9dV3nA+rdDcQ5vq7
nJr8cPBNQr113mteuG5TX1Rry5aEvuq8Lu6uGqGV+g47GadblYWGPZTutXl5xAzTtL9HttTYL4M3
OOW4ClugLpteijOxCsrGN3aIzCQ+LArTbreEYHArDLtS+1U82mXrDvzZwbpVwKZEKyfAlwMhHODY
1uCqZmdHJZsdq68NwhsF9oF4MdbDveRL0nikGyXqu65t1OBnq1a6ses8IB2PY4tg4FUh4r5zkxg5
rN8ixAVwg+NHk6REk9VkMUfhrZJ/QBsC5m2Zmm/aG93K0QtFRVXXtqbZW8kNgFB9IuCaLQIzrqiM
Sk7h3gzQ2l27Qe7K1WKvKn/wE+zu0JN1x/uwaB150+han3zLgMrm7wWZb4QREBIs94OtFIa8ClDv
Ak6ndkiRqWw/zIGKUR+yVR5ZxpCu5FgpK/T08yxN1iydFuBYN2IRcpvrvlUPKCR7rfer4CdhICRh
AecZ67jSEQvpCiBTv/W27z0oRJpAXDpJuQhuwshLxAEaamCbqyyvw7pftUPqjO+yZCmZ4gapCEfD
jeuqMDGwwzizw3cI0P2fFMhEUO8jNWQm1mpBHvQHNocdbFI4Us7r5Zfi7OlFFOQ/81FyMGqkszCN
zwgxoYulH0pcpbaryeAUV3FZ9jdmHHDVyGkefPEtBApPAQbO4qRHQqAxS3wA2YDOKaXkpzJEEKts
tS6arSYLa3xRB9F4t4URll/Ne/QpJIQsQrwNRgPc+ulblYYYODhlVP4M/c5xVo2Xl/479IrUvorK
ljtHjUKrTVn4sa52vmr0ys/LMz2P5IBWo0aO5ANar+Qe9uy1hHqQ51w88XOOvdyz42v+H7zhqwdV
L7Ad/PJY/xSIJu4h4OM55kerMFwcait8blCX3Wc5SvBratJ1C763sIuF8G2KJj6+z3wZBS6KfBAe
KaLOVSVVfZBwmGuiZ6XLcHUD8OZ8w0G3vu+CJNlhnKj+JMKN1HVuxdnz5S89624wOEUEggaSSmCm
cyujQDcoyhAgPqN77/3IzZDSxRb6oq+D/JUQ6t7GIo6cFS6f6ltWDqKHhgVPorFW6qj3ykNreVK/
ULP+h+s+nZJJHJrpgMgzbbfZsaqSACanKOUntPFaLdj5KF2hb5/aRCb33Fl9H2/rgfLCtvXChvJK
2uKf8iRSKwEPV7VxlSFbLuPQs3KK1BZ7sE6pKdZYxXHHaHm3qNR5tj0p1mJij4TYpEKLkfTpAXGk
bBCal6ovPcKF5i6xikjdd7lDJESE5C8lG2ep+OQgQeRIQEwxlhLILEQNCnZiMBjySxKOunZL6V3t
156tVfk26IsE7FQnuCR2qirVoeJaXETiXuRGp21Lw8Il8/I+OtvDQIQJlmVyAR5SftLp5/eFrIpa
t4KXqvKsjRJHPXA5+ABGqFRrdfTbrTcaxaqXonShPzW/gcmNJ/EJEgMqYfzzrOY2WoUU5Hbiv6D4
Q7xZh6jw7KaymIdDoaT9bCGbJ1+sBTAmsTR/Y7UhQ83Vy5O6q8aE+PfFGq3oAHM+OJiVI30L/Do8
mI0a31+e3Wn2To4D+T9UD25+7iLKHrPZTSWlrL24r16UOvPwZTLb5KkOEq9c10Wmlm41GlAEtcTT
F5oQ57uaPAgcOrVMJpfzeLqsHX3c6b7vXwxA1eGxCB0pvfGDdAzXVoq2+MK8frKr+UZeF2QbYfoD
gDwdL6VDlnRtV75Ik0DejwCGAUSLwk6xZxmEHh6pEKABmOEVkqyBAdf92kfSMljZWRAtFSnOdxaX
8VQ+oABDGXnefUiixPajtvNfJnzqejBM71Bpt6WlrQQ1rf3lJT6faVIMOIuUjoFd0vU5/fLeU5Ej
rwbnxUbf4THLO+U+zE1EwWWkOr9dHusMu8RK0mXF+4yRmMh5+u6Zae2YTSm9JHUqSK4Q87WqYIVW
rkMrNMvjZHjICPCTa/S3ZAmrWpQSnvKCft51rklC1DRFJkcO2sEoIivbnFxEvo6G3I+PCXg1lN5x
MTMe/d7uvl/+8WcTReWRSADpKQrgtKanVfuAzKgFlrdWKivPdKAs/8h+KH7aZIM+IgqRKa2/Ohpa
GwijoqVNA4P6w+loWlLKCPkm5rMuRcYzjrtgyUzJ2BTYXi5s/mlvnxzySdYD4TXI65Ok57y4OiAy
h2euaUzAU2VKw8Q6KMZqn6Djvh5FpbshDdED7224EaOeLYSV5/NKIW5SiqeqDPjXnN2jjQFUKAoK
+9kjEQn2Y+OkEW8/Zi9XQsiOtBD0nB0u9GYmHWdku6ci5xx62yDOSt9TRmjaaOqV3o7aKmyEODIF
FTjuNFwA18zHY9eAaqZBTeedRuHcCCkK8Nx2Oll9bVXz3rZbcSwjs/nRZckzqdCSWfjZaFAYKLlA
d4ZIRaw6m8y86uoIbmL/BmyfhvtYyhj1WpkT7FQrD/LNgHzyUhVwXk4CPGFO4fnEmZlyhFleELd1
2TXRKL85jpfew61Ir5rQKhYOxCdfRqkKRi4XFVQsa3ZD4wcbpLqdyW9S47VPRmv0G7wW4nU2oCrp
qlLx/rUDSHVfBp1N0R2FMsR1ZsWrBkPzPs+96A2XddktHD/etO2QuG1YjF+MJBgKlxiI/9PzQ1Nr
NoFUoJjbMq7f0t4sd3I+djuykZucyPEGyaf2i0nGP8g7IJ6J3EAbb95QJ3oNi8EcB+RAu8n6w663
QhfxyszMJSOs+dmm88p6M5NTVZ9Lf7Yd+3ACMliIBlVWk2Ekn4yHAPmIax8f56fL63W2P1go/BHQ
XuPhZMpmoQoyueagjUbzNtRO/GIjJGMLK8gxpqz9fSnMhadsHhmxzXmYKWsCk+DxnHeYDZkuewk/
5U1YufUCYsigeNbLHc7bjdWnG4RAwLnSZHHEF+9LknCZzrbJf0sMqM7jTr3L5WG00+TNyXjlXCI3
zx1Jf1d9i231wl45n1XuE1QiiHHZmVj7nj5DpVm0+KIaA/eJ6exFFrV/LegGz3bsGY+NyJburzOE
MZwXmoyT/AUwFPADswGpbfkxFCPpFQUeu381wbWNB8kKA8BYdlx6KSS3/2Pvy5bj2K0tf8Vx3nE6
5+HGtSM6hxpJcRIpiS8ZFEUCOSIxJJDIr+9Vsq/bh3ZY7fc+bzrFqqzKAdh77TVsrp+DekPOhz3O
a4skjEm0nB1dE8MysTAtbkYEHWV6rLRpu0kjtcxOnT6jRAdJ2fdajyyIQwqb0S8WOB2l5dDBh5kg
GlUuGJrAJ2f+lVnXxzMJjS6mCRf9LubWGZb2P55JT/nj6BI4k7vGd/cc0OVhyJ2o4TbVf4t9Z39x
5T4+epANYf1HEY3ZITwbPoL83jKTJhAyfIbbUleC0LIWBN5E+x4Tr191zR93gIujFLbuC7nssqJ8
1CfzFs9AhB74O7woTfI2e3kH3zMKUIgM1YIgIL6jmwB+HHQxdsPStGA+rkUrLkLTMteXLIsSYrEu
7CoFIleEwJhILgWWXwQq/OLE/BPykCDyEjoTdPgXge8/Zalg52RmaObhdYlybd8CgSTcanKmtwgS
B4hL6pApr38zlIQaYcOwzr+jnhZAHHuUrXQ/Ybsff1WXfFhQgMJgKnnhzoDqCd+4j75GcRORppl9
fc8JWasgNPnODXo4wu9iKXt4OQHcYr+yxfzY9/z1qJf7EpUQpq4fw/1GKrsmGWJ9D9eyaZd1lh2G
KRcnHgD1kLE1ZxQQZhdh1S4hWwxvkNP6Kzb6hyfj8h3AskLhCb4gCtCfY6R/KKyXbJO8iXJxP9t+
7kqYsPlZOS4u26dSZZ805PW/Ej7+i5MNOO9i0wDBJ4gVH0AMMsMXQy2+uLcOwTFShtOuy7b0gcSk
381SeBW/KB7//Q71Lw8KKiRGbqD2oRb84wpAWrCC9Gjl/YisoCPDkGLv+aK9hudbU0LdaQrCO1v/
+4N+WAZ+nlzMogFdwpcMFNAPy46Isxmwi1b3vJ9kGWPqXSJZeKsgLv2lkfylJPqHRuLnsS4wLRa3
y9D7o0p56IjEeCOQ94yTZDo2RE9610WO8nKbFEycVWBkU7tMLASTqEB2RZSRQEO65lPxn22TYKlg
2QNiAc8CoFX/RAzdoGtbMQjh93bpQsjcsuGgcw/zk2btf9FSfFj+/nqoSxmAI17yFy43+D/cwHD8
0YH1JiTSDC29Jrlv6oWzX5XZH9q0n0dBaDiWWez8FzPGPx5F+y2WHTFP9yt37Hrh6nUbyfqgPcrg
ERXLOoTTCMLFOnEAkfD5P7uNLmcTUDH8bLEyg6D4oZDrCE07Q6P2nmx5d4f9mZQ538wJxn18/+8P
9S/OJrZhFBwYNmAd/OjXiZnTOpB45PfEwCCRqlXfIJygf/n3R/kXZ/PCAQESAYMWFB0frtkw9g2y
jMh83/sQ5yGwTZZd0yRVmLO0NkskDsZFMaaqSg0lS82vlLYfF73wMltFlXqBU9HkfyQWgEM2Doh4
1fejvzW3XjNjMO2FrTdUiAeYn5tw9n7RiH40EcANhAcTrQa6iYs7TfDhGoLDMfdMBMs9YlXJmVm6
0tpuRP0AyWei1YBp6aep0csrPP/sESEq5HXJ2fjqw2rw+4Cf8bessP/1uv4XHOBu/7o0qL/8N/79
ymfodinTH/75l+v2VXLF3/V/X9729z/745v+cjO/TQ9avr3p65f541/+4Y34/L8dv3rRL3/4Rz3B
kNfdLW/S3b+pZdA/D4JvevnL/9cX//T281M+u/ntz7+9ItleXz6Ntnz67W8vHX/8+Tdgif9wO14+
/28vfnoZ8b5rPkA8jTv2rx/293e8vSj9599C73eU2peSCi7S8CvCdbJvlxeC5HdcOAyhsNDARRMW
PL/9aeJSsz//FmW/A2W4cCJhGwdf0ctTA+vsny/Fv0cXH2EguGgYwMXIfvufH/6HS/R/L9mfpmW8
5e2k1eWXfKwZINS98FpB3Lgsd8DCLg/wPyx3IhURDMkR5tTl8opkpjF1pJy+60AbN5ccKkH2AJFu
CR6AwutSv277xZSpTfRNH3ljd+AA7dROLm3Gyz7D6nm41BZfNIyOYYZvfoQyXgqtO7HzFAO9IwXx
DQtB/OT5qyy5nM8y4s3XDnf63uVNd4+88gjAcHQdJyTfDz1VJ08hW16O5D2Y7XrtJ+4hUfOPJohM
uGu9dbbFhOrPFr5ajF80AqPlE2uhkWZRsDwiool+iuIGM34aWu82hu3zVPnUtH3VXVx/dpkAq/iV
m9Zjn8E5mBhCusByhjV1j284jJ8N958Zzy91d9gpXjBqQ8ypwQFOdz5GSQd/4etcTA4ZxwEMFOEf
sqE2lgl31yYQT9qNRGKM4pp7iFDoVps1bpaSkTQqpnZtjz5ZwPJKukQhrUDQm07px+Ci6svoEkEs
ruRUgMeBF1GJY8o95QN+LcrYJUS+8NRj+7XmZehd3BaSe9i04DNzMyCjSRbp2iR136/NjUKv/h0c
A/AEojEo1jmJDjomzQ08gZg5SWw9j/GIXetAUtQUNUub9XNO/PhORahfCw3xzasH24Aqcbg4RUSE
OjUa0+pJYlZew2LXgBmz2OUlHtPhiilISU1EI1LEIkYkWh51tchm88rgAHuEdURetFJOz30T50VG
e58XsUyTcgQ8eja6j8+sk+RG90Cxj/CbMOfUjjFQsDB6bC5ffkmSUlOF/kK5XtQStNN7l99yDP6g
g8RAr+p13D2DcsDKwXbloPrgukf0WQyfPdFeKYjpD6uRfYkgYVu6LQJdA6ERF8JzUtCMJgeDWqwI
oIYthOqXolFtvtMSRMBo4W4H55rzyrMvNAFLZECXVDgPkHY82R1BIOgullFFhbtOegdLdZTNNU+7
ys4WDBU0CVXfTGA6ZGk5pUMhk24XOQfdkgpsKUiC3Tm4S6Dzv8LtVYUSNIwBAvu631q/4BngJIiB
mgoss2903QLEm+FuYJtDoDamXJWIzG5LQGIB3w9eMs02wo0ujqp19lo4b3VXVjenvL+zwxSj44b0
wtPbUoQqjivsHvqUiYjWsAQiJ1RFfdH2+UPMnNxjNxSFXpCzO+SrPsTr8AQ1QhnpYAN8N6cPYbIu
ZQgjgAImWz2YWyHGv7T3PBQBPilc6h1lmF37S3KCo8hVStmXOF2XXaOCEk6EZeBhHBP7jyOu0mfR
5unOtvp+INl7xGl0ttbAXCLqXt02lmGbt6Xna3R8yn2Z8/AG0hVZBl3/lkX8mxtaDn4QSEIKiWI1
kOtyEPR7N+as3FhwwQPz+AyIZz2OS/LmQJYyDBdEZdTAlIxsN3JFYlOMrDtIHRy+ou+9xeEgdqu0
ybuIl+cxDz6tSCZ7ohBygD8V8weZ+aMp6IwJdycwFcHz9x43k0eLMYH+flzMGhxG6nFbJf2FDhYP
0AfBmKqyTftp2/Dsl3iaIU9m3RoxkCLN8Oi2OUB2y6LmuMhMr2+mLKy0318N3DRXiUPKBH5kXNNo
2K/h2JfhEtyhTdjuyEYyZN3RtwWGN6eBxfZA/DbZDx7EY4ULkvkw09R98tvBvoSNn5wFF4dhRogg
wOasXgK+8OvWbqEHL682f4rnZBuqjgz9A+IFVwGjCZjqYyUK6a7D4LoIReTXQdx3d7hzAmB3OviG
sVt25Ljb69WK6G5UCkGvo56zE1jX8xMCYhqsnAxr7y7GsprVIxR0RRZcfJEJ8haKNUXqSm1Bjdlb
qCOKGQ/LjnPmH4eoXUoN423c/yB9lRwWvrzQKnmhlIHHNg/IWodB9wEAOiuaDNb0oBc1YDeBfMhq
FfuLVw4jaHW6yce9ZyDcG8zaYCdcaGH6NPg0Q5R2RcZVlUz32z01JLpa8rCpcw+r3mwsvYJeVVZU
Roip5REJMctNsVusto1iwFdp+5y4Lb0R65LvPGgPrmmMFJd0mIsFz+W16uVX645mwDePE3kI/alm
PGmv5yS55QtELtLD3zaD2c49CYabzE4RkKBGyjLk8M4d+q0pRRKNFRK3giqgXaJ3GLHudTSDyKbJ
l6mBiQXzFL8dqB/v/M41txvsiIo2RO4h7qZggcFPmPCrFoO6AvF7N6NZh1pG4MIvs9j1hlShsZU3
DNj/CCSjcUBrx0xYO9GvV8Cpuh2iTOEf0MFGi/j6BNyP3jcJNqI0fmhX+r3NHKIvgXAeVJrLfbyq
tPC3GK4H0nX5UM8suAXjmpWOzZ8QNHoLLHM+gYypj8tKooduEO+q99+N7/OrmRgI67dlqlIfJktL
9ynNVrYXvE8OMe68e4HgSlrEZHuYDIIlt1WzKzpNZJeqIDjkSTdeIZHVu52SsTtl8bochwEnPhip
uOmmcb4lg4fvrkb/u5+JpEB2k9kh0AHrRhddt2n+OZ8c/xb4AnkOKsL9uARPkmxbEfEZG1rbgSoO
th4eCdYcYLC6Fcs6izuxSPowbB19cqt6X1rsPIG1uly5hfXj3IsdTF+GQoDnXugkuTfrfPnIhR2C
1Gv3iR7DGlEs4xFA3FRx1nXgMxJ5Etp6pYiUup5idhWONisZLEGRfsZehBrmz+kaq7u+t/M58XmI
hx+orDejfJpgx3wdxsuIwB+hTzKd5AFXqSnbCW6RBVYsqFWieS5mbz1xUDGvIJiCSwXwqGPSj+bI
3Ta8KhtEEBrCtLvx7ePM06eOTrtBhvZkAA7gUcun29Q0a93qlNeaTemjtbm9mVAm37BhegRbdChA
+4fJ+aYKgo3+HiSitvao4Qfu5fwssa48IAV1PW9zp+qW05WXUPzGCpZ9aftNhBHxK43HA3xM185n
gnHWg4YWr45dH0/lCPjuPPvtyCste3vGkzSAz5zw4aWPPdZWXCKgS+b8q2+99joLNvAdwVk2NfJY
thdrwj4rOqew9isa38NECU+fXvkTIoujW4fBNYi7sTqB+/4In834EGJ/P4MhAU+DlXl3uYD9ZjEr
hoLTMfrNJsy8G9CR66VzXjVKsF2LOSf9p20ZxWHLVvs++5O5N/6UnnvRtfuG5Ah/xss/xnQRJ4jK
2PtGk7duXJpysslykMuY7KjrNfwtbXKvkRVbp1j6S6cwd6l8IuPSibCh5cBJABHhpUm/GEdfSzwM
pAKYmH7uhssF7yxWQS8cOHbdKa4MGNQ7aHTCuNaxFFhQSdcdmzhbz6uOw1Oq2Ke1XeQhSlmC82Qu
C5TedrNBpswmRfDaJ3OMb8THz5Pe1DseEkD70eYxeA6nHXyywHI7IbvoywpL105iL9cxFmc+hMmT
RnzjGffffGsz/R2UQXpcARBddSlXl0ws+NASHhQoH5fHOefDLsrabxjqrjXa92WXGVMh2fWRYjPn
kXcEl+QUJyYD/yNtgMyqeT/bpZq2/mpcAoEz6KnP00IfhOYYrLFrbHjoRoLoLqVtNTfDlUnNHQV1
xMY/1k2VGZzUBigmG7953RqW7NdJ3YKSuhxEur3wjHxqByULNgVqN3fE2yHyFm7EHmoeEfg1ctNQ
dAdprSJdTaPcsxnZ65My17IL532WLrTOsJmUyTL9mJX6ilrk2LSEP6IdoTXpSfpENJ6/dCCiQirL
CfT7qRrs5t9AfdXU6wJogqWu+wJkC4Yhba52sBfMD21iuqq9CIV1uH4PU3DuMWyZigyFbaGQBbBn
m/8KI03YtPk5AoBjUMeXRO+zKC2hUa0F6Oc7D0UHpB1L7UHYcepV8+5380kwmh8bNBdgAYbjA0Ny
69FZPyvWnMpq7M1w0r3qC20bmETOlsL5tiVY15qh3LZpLtegaeohte0h9i+Ra7jLw76ZD8j0ma4o
J/CXjGNT9p787jMXIcUdru59qGoZTwb0MdtfiSU0pUBkbbGOGVUoH8AMdtq+gEzUId6JhDdYkL8g
kV0+TF3c7AMdoOBy/XBKXXRAOvxa4Y+wrw9aVAZl89WMc17IXI8nCiZ3BrJ6IdP1dlFZfuA2+gzb
FB/3dX6QeVpxKLwwpT6OjWBVI7t1J/r8SWNVyUOSXPkSQckjpi5F7HDCJUWQ8xyzEKXyqnaAd7CM
QvVQxYxshzmfvhORaJxl0lYYU2ZXGIE3N1nmvmVgmxw8LNJpYysmwxo7P2HsOnZSHVoV6h26qEvc
dcj3TZSUG/jgMMP0t50EE+awohWoZJDLw+DmxyjclhKqBHtAvvMuyxl7HEg/POf0us20L4sZvHUc
yZjz1Dvk1ieo4ZuOIXElb+6x1Zudi8SVb/HBagYDHqbbOcUl8Q0vTEpqRB/gkk6Pseiw09E2RKki
DjxFxeYh7niV+c4m+LvAH/dD2DsYpUHz1YGQqDvbH6mwy5ks2qITBQ0p6QPsjSg0UmRh9r46rSlm
VX3KahhGTzvK4Msw5sNnQGI18WZkpMILVhrVFBGseCs1QbHg0/nU2k5VxGZD5QWyr4SD2zUhC9tv
3bIVa4Qvj5X/GEBIEk6wfetcAjmI1yLse1KiWDsJprs/3bphlgcId9MDGzU/uE41KLWT7TgsLZTg
Mx7MFBXzVis6uWO39knZdrCJa0n3Y2Xh7WjBFtIC1p/VwoyPktHrDlaM7NAr/VXOPinDMXwW+InV
ABPbymKRuOqzT2n7atHKArGILU66f8w7rxJ+g614/tonZi2T8bkH4/6AGO0DZA8AecxcelPyg+vx
mSBQAG9BoxyMy2MPgQXEEcMnth58anHlky/hmn2P5lBW4Caw2ug8LzCCWUsrM6SWoypBAy63Yzjj
YUSMElQ1JIR5/4gkXo7VbG8GAbORSX710nGuCLIEdlmDLAgPuXhoh30fz8sWn+SYJFC7c3dEmAzs
8R3a1FzYh2Rgcx0GoqCJxFKo1qKny4MnoQ73s2UsiLDfY9tdxya7Q+KEq/pparExsqAm3bTPwktg
TVz3UDEeUl/rQ9JBANIn0Ck0qNhgX+gfGOcIZU+d3govMV9pklzxHM6RMqhRZXsQNOQbKso5LGfU
qcBvcKEaM5myG9V50E8Z7B8qY5S9DQBkYanbZBX5/IyJO1zFWA7nMuG2o4O7ZiGCkZ99ZJJXkHug
mlESjcpM0De7kMR3JgWVi68nX4isdjCHhmGvuDVM3YyzvaED7J+ii72kgMtDNtqyaVJ7ahtBq9SC
WgDs7mzAYhjzJalbinU3ycPPbRhcMwA4RQKyKy6BJQXSpl2pmZ/VDD4jB4Hmu5Judfd+3NwMF92R
yw9MZfP3OehkEQg3XS8Afw7wOXjXfNAwCb2wPLeeVXm8AaYg+DUzGqyiofn71G8Ag4bp1TCL3gKx
O2WrI3LyiZecRrhDAmUhr77nY1WK+FaknJlimqOhaHkw7rnvgrKNtxAMOl/VXahQ8rd6vWk2L69y
i9sBXUZ/jbr90oKGDzjmXZYtO9c3+jrdNgLwg0LkTeCqMK7dXMJn5XM6N9d2wIbN49dGKBCOyf2I
FvyAWLj72CqAj95wL5kOz8Hgjm6kdxmfvAI0gJPTckdj+gRj7x/eqPudP/CwkhuX5WCMLaJZTnUY
cYu+LUn2CqNIrr5A/xwhuaZ7WJNZVVsy3orMfR+y+S1mfCobnXjwi0XARTeLrPR97KGx2osgrKZ1
+8TH9Yr66QHqnJOI7EuGeXu1OWv2oNabmq2dBwxjGas+2iaoYbAKBOh2i3zzv4U+mfZRQG4Vy54H
FxDUzR2tVssRNHGLqdFaYLCvMeUTAJYW925EOMGggk5FP9oXNzRnOBYGRShbaIJgAVst4iLqWZtt
P3KXVhBcu0MLnctuMfRlCIedZSsrILEA8Tbcz13QlyYywf3aqLRcsHsXo0fvFII2diIj30w2PIPE
cgsAOqpkOkAtRZfd6JPKZRTmtBjGkU7fEW2grAxtEc/wCFsnaOmiBEq6NGmiAqmz2H62vtn3brrR
JoYO8Ivj/F1CFojGPxxgkjve5glWBBqkwy3mdGQHw06xZ5B6FRtC3oAGQwvn1J7P7bhL4Bi2w9qA
zgHNJJOuoESevVZfQ97Rwj1cvK2BfqJS7eBc9+LGHnbnTYYmKMJQNG7TgwTIUoUEMDl2Z8Q0DOMG
OVJ2A33BM/yzvy8Obea6pPd9nrnSgIaBG3SbK0sN/BpzFIxDCpyyEc6UU6B3jmPPyrr4qClZy82X
95nyWoiSBa15iNt76PTDAASlhKqB185BJAgavwGWKZZy9QEAN2Hnl7IhvEgG8Uis99xH3Vg0axt+
HsL5Cc1YXs1LkhZh330SsOHiG1Km9fSaTmtF/VyUSWjWwnetwerLmnIGf74wYfoDLH/4R+h5LHwG
raEdbxKnh2qlSVsBmm7L1p/uCN4I+DZoqrkf98gEOU0xYrimxAGDw+HKaepcYSMMtzzn/DqUfYwK
vPcgAiUUdzxkhYo0uG8E+RE1PIX5azxC4QHwMQ0n/CzeqdJMQElYoL/0QYStPUS/jZYnmMV7RGyE
tY43QM0EWCvgNBfUI4cFkCm6RCx3eVBFVPvFBsl7OYOOukPYri5V57rCOZiP2Jm8Y5x6hJniWzav
2Cb8W0yljzJdXmjmLAQu4VObBryMQnbjugn2iuywrPo8KDxymy/W0tNWlPDo9G56zpsDWH74f1Pn
7UaDZzgdmdsx0EzgYg3Vd9whHxCSOVtCMHsPLKJYNNabaD52TiZPUJCe0Vt9R9Ns9613ZVYD81h5
29Loce1ddIbA7YITN6cVFbMagHe2r/7cnVhsvi4Ul0u8wDT+SzYuz8hMS55GLXmVQqNw8j3sMTxq
YEfJoBHE4lMyt4CF5Lm5ECCLQxkzHfxs2686eYqD6LvW/lPfKXbAIKnC2coOGwFSyN8yFE6geWOQ
gYCUQLpnDT+XYuyCr+gQR0wsgrgiAtn1AK/6SlPQHXDvVzYJTyqZX2dseVUe9Ospw/hq34MzdYyE
DQr0DvEh8e2NBYD30m0o78Qo79xCAMQPnzMb3mUz+QrxTVbMPeF14GlMJGZApXG8/WBgBl030Mn2
fHnOOKJWM7N4hZc1vEwZxP6sjRkuoEt265aJIiORPANHP69DfgYp5gqsVr9s0+0b3xDgFnCWF8gp
8YsxHXsscyC2ppuFV22DHASZxDeQm8BAs+nv1kVjCBP5BVLIP4NBczsu0e3a0VuUdGttlAcRqd0O
0xjfaFRFxfRTZevNETaZBN63Vo8HOPwjKb1TbZG3Pnof698ZeHHj4KxA9HdXLa2q4qZVuLngQQ1H
mb5iKg2LFZrsEjK4/J4BhiiXyfIb7om/Tun//4T4N9Bj/t2E+OFl+dH+6X/Ll+/tH8bEP9/21zFx
HP+e4D+woX/y9gFD/M+cOIwwDIbzxCWDOIBlyuWVv82Jw+B3zKZxqyKzOUBiVe7/fU7sJ7+DERH/
tE/0vMvY+T8YE4Pd+EcyUADJEHrHBF5UF1u9f7ISp4AVBuUD6huQCUj2DaXjWxvlNqsmmcanNfZb
PMUb4sEDEniYw4baPW2bG/2j6eDldkk8G96BabkHSmGWvQsi3R2WLOj2AdvQ9BOPNUWbWgC1LfIO
D3NEu8siK3iBIpP+iCcqYLxMHqcti0uZeRMqZQc3+zBs5Je2E2kVTC350YBFeZ/Ok7+z8Yo1KkC9
YxsEco5IWcmzxQ4HyPdDdZxlj+SHYEi+OQrNNWvT4T7z3dQVje77Y08jV+KSXOF756rIwQGTpZyD
+J3qy+h1kIDAxTJFt3GTYAJFVFTOTWjvkMXRsRIjA+xwYQPtmvoJqpmcRXunsHMWDFp6W/l6G7vj
LMYtOjdqTcNT3w/YvTMmuwdwLwKzD7FQzFWK1UFfs35t9zxUwXVH5n6DcjmNv3qXwctjEC9yOm5N
N5zTVqk34E3DPmKDN1UsYyuqhkAMjyvjePgB2rDwYeyooPYwocDrX3sA5akpRgNx/viEztXlpmrg
sJCIfZZtUfMZNhaOxhXKLOGzOjJmEeYdJR20oDBb97JZSVrGAB198ubnnCy3gYgxRc5xwWiQI3+u
WbgkwDRlBiLMOsZZP5Z061r6qSXLwDFiClLCbVjRIFngl1eibwZnvssyGPFvZpEtesLosmdP3vLD
WuLwhXEHXQ9drCTc/Jc8KQ02xuwq2xQAmzQxpqmJvyZfgElSUqgkE6YSsCgDQGyz/GVB3YnWJO7z
cwqPCn01DzrCfrPKSWIKyfTo7cy6ANIZBKZJyxIGw7WOhsjco/EzuLWAIEffYkxD63hr4FbLF2ny
L3neZ58z0fNPydyxZedhVHSXJmtm7v2OYMpqIXpWcF7KkqcG9CtsOVMY3Qhu5ufV9VO731JU69Pa
DrQUa45CZOVjfJtBVNuX4AGPbZWIsWePyqa925sLM7q08JF/TQCKU8BfpEWHMaTZqwLk5jDmDjQ7
I+x3Q+IS+INbiYk/clgG229fAQnH14L5ip43RGEMqDN7Dux9bRGzJyeyoSnEAPcGvbBZD2aeEV2A
FiHfhamTdxDwBo9xjB6iusR4f5sWg2ObKWMQzvZLvzN2zEFZAEp08jODWfC2ZkvZxCbETNc1KM1A
6Hrs2AbuQAyXi2Prx9KrLJlpU8YUKR71Bnhne/EyK20NZ7wLpyN1gGcYGCrqAI0vvCH0ECKnYoLf
wU3mNx6ibDbSb58nhkFSwR3uxcL6wo9uRt4uGjU96lMJmnJSksE4WgVWzp9RxlN9nDOEP5UAzpmr
GPqasR4BlexaWE20yAzJ87FGPcQQqe0n7AVVa3TgvkVhFzdevDOTTr80S4jBABgpsPArLfRkFE4e
VsGDJMLj36Vt9LYlc3g7B2twyqGlpQWnonvH2Ap+i3bgYEnrPHAoYTdEb1SMYIB9cqs/V456Mqkw
Lhth9LHMHJYkdHrKiAu+bhuc6KCcz/gXENfjb6u/aK/IZdLSyp8uURwwxlMLbpW0N8XctjD6xrsp
q8MV6F85Yf60c2AD0XMfzg20Yhh/bUuSf4FPIowobI5naMd0NB55OuctODO+bsrRNGKAOUkOyxcB
NQ0GBIDGpnEnRt0mKMenYSpdQ2i4S3WXlTAVYWF7RiIfTY+ByLliBWlBLikVCTKMABRGE0gLgJ7S
fG3JGDc7bSTbStKMnsGsyTrMkAqoR+D6VxLPM8nVzJOOt1g8UHyNBfhC9nkUNEeKtQiTtlxADwYR
qRo7jt4TLA7qSDPfpjZAyBpSiOJRGPhjWIEzqvCI2C1KPjWRN0woorzJw70hZKA4XDojIDNFj1Ob
1W0IXdRYrSlMEcspoutaiBBZImC1xMAWygCbon81edMaeMDIfXxuzajxLAcaqtAFmHhhVQCaDDoJ
YEPIl8yiYQMc70G2kGJCQZEMtNQLS0N7HmPWCIkhbZ+s/S2JtiYDuhblo6g75ZNXgMQjQArQAMVV
1OFyEuRvPceWu/7BpWRC3ZctLq9oJqcHUPXTSxO6eLoADuySEv64Wt51yG5frhoEmdoDIIDNgdeh
1PsQT+ozWXMNkRaYZBgDyUsQ58gGugNRQCFmYxuAGfFwDZ5BGGDbZ2LtCMwgSXtbIGK2j/ejipr0
JuhDzOJoBEC17FavyfBQMCBoWduM4IbZAdFYsM9Vgd4LdEc4M3gCVVKpMTPxVwNRKDxy0OVs+gY8
FX8oFjAowALoRqt2qT+MwI5hBwJ0iHZYjMOA6eQYbi4Zr9j/Ie+8tuNmkjX7KucFoIFJJIBboCxN
sWgl8QaLcvDe4+lng+ruIxY1ZLMvZp1Zc6fVrV9ZANJERnzfDrUL9uAb6+FiyDrVXGs6/+a8VfMo
FYdYVqN+nNU8M7wxrcNkU425lNfxGGjUxKNefwwawyrdVJtLxzNqO24Og3SSnT1whW95IuchsLuC
6gZnhHlIU78XZ6nacz4ldaIgV1k6jZKLSLQB2NygmldqbiUV1NeWfsekYdPpe6P56Ku5eg1f00oJ
apTzY3Awe2W6NUvf31gkJxqPKkFIqk/occbNVNM7/VGjaIP8DHpv8VhYXfQl1doo8Eq4erM7xbR4
2WdwDqNrhz49txo8F/NBiUdrUj2lT1L9jH3DEeu0kkNLYzjNqdHZ8FAPpBIhchVx1oerxm4r0+eG
Yjf+eZ3CL9jG5ZDOG7uhcOO1fjMAJI1YERAT0kpUxlkg1Pg7pB1ZUrEKKImHzMXp2GdjGDxCrUof
YzmahjfHkh8aZ8XyTREjlaikTCPaUzxozLsgV0wSCZlpthm1stjvyIx046YkTekjwfDlfMO1M9Du
ItBh8XquCoeUlONU+mOuh11zzCYzP7blaD3GKRWO9YgMzNh29INCsqLpaD3MQVCbQNXXJrw2LmlL
x48s6h877GDwRqmcm5vJdrp+B60yNTwkIdxlBzWYbDItRvrFZ26rl1mY1eZ2TMw03MdIARHqyJKD
gFZHyGJcDJY8olEpoHfNxqn7tRGYGi0HFfKBRF3hpTYO+uec9gdXuqZkd3ZhT5NnwoKi1FoNxuQ1
sicGbzUOYLUgGm7oiMm/b9Pgh7a/wqhWU+LUn1WnhWQugIOB8BxM6ifkw2RylZhAf65ggfg6Hcco
+s3RpDRnk5MixdHHMdqMqdqd+Y1qP/llQ36W1g825B2/G1YZk0beKn2TJSsVNO1SG5u6DcFs+ku2
ZbDzaevMbO5E86tQzfG+RJBJs1UqgbtUz8qbmaUKO2NqmKKRxdYpeYR9oPc4Mv1IvfbrubuirCR+
zXU89G6UmcVVJcuQujnho4eOSTWZ+oZovYLbNhfegb5aaAcBnq+aIqII0SwW3bVUcjC7bj/7gdyA
2xOwssWoYlzoob7gy68QGaWJT5pOhCaHbZY1zr6iBv+FvnHxedH2RuPSqBZJRjIXQMEGOOlPVLsp
ZxhWtRRJCRnp1dOkMiO09mvrwl7Kw4rma4VXNDUp78bMVM6HorOOBOrOU5YlxSYeW8oqrcFVnMJM
x6IxoPcOKwLd/i6cB6vbzW04HWXfsfssyIIddi1KGlnoS2dtoT78BgrQKfZZD+GZFJhiVBun0Ejx
qubQFWft2GnZeiitEJnKyO7+ju/qxP4CZm6xgmLPtOAp4385UdwnQiNDo6G9o3rCgkmIJn6NJkAU
rjcqv7nFJT5i/2rn97p5nmj9ddTKGFJwTC5QHe6+3Hn/FCwXNSFGlZe5B72F0yWZzeA2zn2qaCn5
JEz2uen1hMlHI6LaNhNVvGfGO/E0LL8A2zKcm8UrLXEVv/wFnNXUNiL26TJT/UNDU0kkgVPz648U
wT+02i+02cuD/GHAeX5QbO14yGAIqiDKXw4zp8tNaFBI+JEERrpcNVnpdTJyLnRy9YoLLKbrXX8e
eQsEcuwqWiWNGX+DFHeCCnDpvf2LXj+3sJbbvw3qng5bpybqNlYKH5Ud/p/JEBtNcoPP/Sm4/vgo
Bp2hl0mlYp8+sWrTMqPorZALBFnQec/dSBDn+Pk7LscTJxUvF5vIQg2l94sj8ei9fLnmSN68iW1c
gJKrO7s4Hh0uLtV0H09B8EEXDKNZAF/pkY7GHjOVfjIacGlftv6QE5U5LJHJFOMal0jfvLMqT3wo
jIM3DMofjQDx+Rqnbpu+VDvOPNaG7+d9vCkUk6DVnxBHq0aZrxOjjfz9259r+ekvZyntsvESQ9TE
8MeV9+WLdCCwcL5m2aJ5aX7VkTSOZhjiNAw7eafOQ4bQJyGbDR38PafWq2/Io8JpBMuGJx2o18ke
VEi1dOQkSCXQw4KdejSpY+josRHnBLH+jmnq1CmxbHmYYQVvFYaZpZ9OTB3iAkApmwCnNzh2Wmfk
YIjTabpHuEisxfjWtW+G5oNd2T6o99p6lvG918vw1Ufmd7D50UeTLgkL3//lG58aWqtRD87AV9pL
YAKXM1xpiMoCT4XUalBcle/OrL/s9789z0BMwG2czqzIN+iiudAmTCwAD1lhaQF57tgxs1UKVjXY
OoE9o9pKaifIPoYPYsnAFYO/7iyzevEivnxgLa6XazBVvxRqyblqzmGxihS7+RWEgnvM2/P55O3C
HcAjw4xGDw/CAXPVy8GmRnbqCGzcW5rGn3ddbyVuZcuv+AbiVW2THHxnwJNddRmQI4QNj5wvT3g6
YOnEbah3ReQVoOJ2XWz2q/T9XfXVY4HbwO1nLRlhhICv9jsElSFqwtBrk6xc106srWbRhJZXDFTu
pYoA9e33eDJhFqQ2cA+GY7ICBzrd8mSGVLP3y8irA0N/TLm1fh7ZgkiamJjISQWF/cRCfXvQkx2B
QeEnLtg0yERECKc7QmNa9RBPZUA+dvhBbXPC19j9SHX5XmeEvwwEsNEh0YWJEmjZyZQMp0grcbwG
dEybExee6eSlKShNStvTO/PjL0PBzgIfbDAg9BlsYn/GO4M6TGrETcAdsRWunh8K9VUMoJ3He/v1
nZoKl/eHL5TD3SThusR3L8dK4QbFjSFDrzR4IoqCuU3Oc2j7y7gy5/jMn63g2qDsfJgz7luuRo+b
wLPHbPa3vUhlellqY/pB1zO/Cl8l3SSZtgsC4RRIkLe9jcY3Iks8c7fz1Ro7id3FqO7509tv4PXL
Rn3HzOGezFH96mVHNDkbgcGGnlb191Y33PdIn1T+/PFhCCE5u+Bw0IDmZPrEES1f8pCseashksq1
NIWRC2/Vaet0/fGhcEwDtly8hEyil5806iC59MmiLm2yyQuj2T+Ajxq9aPnT20O9XvKgg6hCsVE7
pOdOhyLLkia1rgUesU68I+HM+h77bt5nizqIEkdwaSp5//3tUU/uA8vsYKdm3wS6w859ejL1eaKA
D2uA76ahU3gqF87DYHbdlQPV/zCH4fB5hsu7T20qOqijsnfi1b9MGYv5CQgARQsHx8m35MY82JVi
LOd/X+pHS031xwISb4uHLeMHvf20r0fjUVUT2pUBYgK2+MvPmWVp2TnACt2qnu4VLONeK9v7f2Mv
eD0Q1T6LyIpeWpyC5sm8wQiA+ymcyHbO4/NKoHb2H60Eervo8jkotlUkUi+fpy2LMZJmR6lDzv0q
4hs9YI7BdrX86aOvThIdLz2YeJzXIczQtnZgaCWvronPlrVNL9yz/2RtMxEo2xOPcgS+Qn+kpsld
uKJUakN1Pifp+iNbIFrIYX+8/TyvAgcJr5M4kNib29Ir8hMa4KiOF81lLLR4J8B7oCV8b6f6yyC0
a7MlgGAINK8Gaa1soksmUCJawuS3wgybX6wosfnwo8ClZGtf4LVc/k7uR9lQVBSDRroc9EZwzfmS
n1dt997N8vWUtpb3tTQWg7VElerlXCO+jSIQ5T6yDMzVK8Gz9dtOxITPDkyW4MNLlTFQnNNjhFDE
PGUE+VOT09+OfKleDNN9OozzvppIGKSo59Zvv7+/PZm0gVdBEgPIeLpYjWqeNOoDCqaExB+xZEaQ
LhOuz0UVoUp9e7BXU4IkAHAKwQUdHtirGx90e2ci8624sa+KjUImaK2GTL4PjkLUiNN9oWMwH8Af
vfxYygwQWjCMGy3TrSHtukKs/+EXxyi8NLJ/y3HMmfVylK6Me0XWiY9PU+2GXQdepueunFk3xJKi
eifp8CoIZzR0HGxCz/PiNGocO6OxZVD5FDWS6MHAc+ZBB6tuJg1Dih/L4B1IxKsvxXj0zEJSwklB
XHeyuapxbFdU1VFlL3llRer9anTsePfhL8U4AH+YDarxKmbyudoUcYWELkwVfzpXs5HroO2PFQ6G
j45ks9PRDgw/7jOH7uXXQoRdlyJCDq9nVYdZDr1lAc4yc95rUfTcle+PrAYdWODDLzxt8kQLC/Fk
XjTBMORKyNpNl727d5LxMsKJ/S1DkHBRNgag+QEf7VXpUO9UiClTcAJTjMSjVmPbpSkjkH2qJAg6
c0NVwM5m3QUSB7pk0MMqWmvW1B1oBWc+moU0FC8J0+Zgadn8EDoTuQPSj9O9FG1Rnld+RzXKqmJu
noMlomuq2uT9WioLaKATWQX7pDEcf0cR83PlD0Z8lvlm8LUx2zHc6Mst634cav9AYr0xXCo4qNpM
NW/uh7m0gwMoH/Sy1AKNYxXo9rxq0DRcOKOGa9sWAZhQURiSvDIom59zP8rMZS8fdFyuctzNARDK
Qxs12mNsKYQ7mJNI/374u5N24EpOBo2D9XTdNKndjHFnOS7yRMofiZJTfXp3Hr9enbCjOEspMZJu
hRP5cnb5vA5gTxwPgClJJxnp6B9yBxL+PCj+QZvK+Z3U2enyfAZ/wEuH5rTcBU5z6EU90GPHNxWU
I0nza3QysU1zkKIfe3mMwkZKlpMMGTnr0zRybCvRbKL4cOvRIBSPCLNmU8lu3x7l9ARiFHp6QdKl
kxoI79MonBZmmNJph+T2eVecx00ZlGhLfW4AmXz3ovGXF8cNjQVK6E8gfBouYFnpoqLoFLcbFJym
GcdCQPXy927zIbniHfbDIjtl1Lxg2/x7zJvtz2KhxTSn/9Tya/7FyfmfgbtB7PfHt3+Fu7mlKcZT
WdQ//wTePP83v5WMXNI/qUtWlm2atI+jso5+E2/4VJ9MIiFyxQSSRGBUPP6hZNQ+QZDmL7PI2Txs
4vT/VjLCz6FN8XN6WSMaoFvdB6SM9I5mGf+xtS9kYmcZfAnLwCqe5jiyJDKrqMYCYWfHKbEeelqR
OJRQt2WvUHROUpJHsXLRRTGX8slBtNsE97qaef5chT/Y9HZ4hH/hqFDdsTI9Qh/dE6PcxBZekl6m
F4WFUVDDxB4NwC7wcuR23ay4lgBjyDx2V88O0OZhb8MvOlt7RUnXg9kA5VgwFiFW4TDDH23Lw6TY
iAjt4BxuBr5GUr5GHswIoS3+DUNcxxjHdKtbLaPiYj+mvrJmrV/2IgdeYXooW9ZOjZ1Ik8d6YfrL
lCZEzoz3IehWIjFcvyuP4WhtFBouUox9hHW5SzJrr1o8eOD3l3L61lbZ2oiLo2KLbWDctEq7iuLy
OOr8NaSPRWjuRnFTBA3GgtC/UxOaR1Y15SjsG+m+HuWevCetl5T8mEcdppshcLamWohNDFFn23Tf
CvVbwqMoWnqhJtz9jBsVnbvMpMd4apJdajQJEorYofA7Bql6qOZ6K0VJP7R+1bbpNqUmNQdbmoif
aUhMFxESW266NMH4MhRgDMh73CZLKa1CSoktQImr0st4obPqr+0YqzD5ZEgQn1U+Br8I6fQDJ4QX
qTdpdwMMTuWDhvbwUGnXvgpfmoGdyNwiuTvXzfIGz/TKmn9UYf+YhpnhGtTWjdrcJZQLWA8b4MZf
6hyd3lTfKnruaZS7QVmQwjLJAfGlW8pCslUQm5m7LMQyncf9JfpS/Hk4nzA+ndGzbE+yFr92u3Lg
SS6yHUBBm4KkfGGNDyBW110Tf7Mm5y5s1YfneZMK/jX+DiYqaoTKWRWZ17kpN51Wqsy3tNvhkaZS
wa/kaeNcfWhr5y4txm1CjzvcRtsURkjVKOtJ7y9zC5888rKo3Dp+fdajS2cF9LbFsRJulco/b6pZ
deu82mIb3CIk9Ox6Xg9OAW8jv+1jjDMZmLK6vESjura76IfIAxTyUDoH+oOVMGqS7saYutVchOd5
vLBgansfi2rjT5E4j6RVwIheOD2DM686bPB4BqzHLBTTjaCYv5dOhme7sm5xL1kXOf+fAy7YTabC
Os9kmK9mDJorTLThpqHt06YOLd1zpiJf9dDUV01X+ZtKhl/LgL9Waql0n//PWiTmKsqTYyiScKs6
qPcrq0RBN6sEWZh1AQqU3ZdgdH6iGqhwtYojJmK0BtqISW0Mpps2rpv18oMmlRYA3ECZBRSrvaHP
f8mcNk2ZakgwBaxdA83NytKoF8YmqIJQyPTcRjq8FZkT7dssL3bSL8JNaOjKNsqVXdJxUXeV0V9B
BCp2tF4zj4HQrNuIeHVNTWVlj86mrMQKOdBWRRaS1tFGTYpH6TTnmZFg9vK/lGmwtgrrLB2RGGSo
gOr+XIHn88dp8W/UtX9vwBSRufDTNIMd/WWcpUQk1QMxYDxWWPP2Te/QSFF+swpqiM7Ia0hu0il3
qRg+QF98d/ST4OF5eEqxiOmXyAtd+8vhDdpeWJTWiy2tzrcZWJHSH7A8lGgb0Ur4lLjdcItFer3s
rigtNzjeo11NQyJPKRdaxlidcQ+yvLHtdC9Qk19JgiUbaOVd3+Ghru4sicAym61D1Int8q/Eeuyp
2Z3ip2doWsE5RV9KVXdTFCpu76freUL8wjGk5uA+1DK/tdRikwfT2bItt6m9b3FX0UBnRdFjb3Iu
Kb18ytLmwup1V7B4l4Uzt9Y+14Lzsg/O/X5aqw64okjumgoTSxd+H6x7JCwBYA07LdC3mwjwbphj
bi9zLC3dt8AQWw0vXgFPDg6Zl9L6d17aOuATg1aJuc7cYrJ9KAeastNXzozFQTfMA91cDwaAKuBc
ZxBDkV3NtMyqIsS1mWJTWl/PjrFrW7oA6uM929a+r7DFuihc/F+4ZvfjcodCaBuY7MUhmLP025SV
t8sDmRysljirR3vEoZVdtE3+1SrynYkkbTYPWGTPSuOdhO7JPeB5giwFF6ourAxmyssJgi3PdDpz
KrZxV4/Es5nnhDagOukAfdG+vbMaltl+Go5YBM8MZIPiM0/v6E3UdwHiu60srAP+HHa9hJ64Q3jd
qGDcg7LbVpUkzaKu85E0qdiM/ntP/PxIr3/E0vScbC+JvpOrj9MEgqZItBgY0BhVebQzptpVK4hS
8Zb/g20IogYfdDnOqvGhT1PPio11qiAVb+XwrRzkpjQ5LBR9heuYgzTGzFG7Nf+b4cvtUDZrCd5O
m9ivpLIPFfUAgekYNsNuCRAqEG2uNRRPuvEF5JLnAJSTir3S+3xA83rnQ7AAVaKNl1yJd3H4Q4hv
TqQe0TptLRhkEE3fSZ08I99PXwn+GS7aNCddpsLLWYAmUA97ID/bTtHcQlP3RqB6o+w42XBtpvV6
hnMVpOdN+LnR6o0YM8pTR8uYVsPIaRmdj9InGMvhAOAur7KLRqOpKcCIbRGw0Q0/WmW4MY6zFp4j
SjuUc38zte8l0Z47tL9+ikWZsTCyKY6+fIrBYX8SHXttN6I8r4qLcRJbXWRf6au5btJ+lxv9N22w
z1PzbjCnA2qYnVoTw7b6U45DjJhgTLdFqO/KxrrV65Y2psScWo9027pcYs8cUEoTBu9kyrTlh736
4QuinoonliNtqTX9gaU0SjjKOHiKbdEZ3yYlPKe3jAfV2dU1qPwF5A13YudsgXKEjrrShvaqqsp1
PqkzigjNC1IUoWxuJdZtmyDjnWPkmSn9+vdRIqHVirWk309+H+QCWQdNsaX3JcFju8IclbtOXD5S
QMQEm1ws7C7SjodciH2saNuAAwSdtAsnc0/f0YMzGPeyUTdld4xFjojwpkuytdA7wrAKXJu/eAQf
NJICiZqCvtD3MoCdQU+JEHF4bnSrojCuBUAELfZXQ5N8R9a4M8Mf/8EGRQJMQLflxLb1k/My5fqe
GFla4Ik3rpdoTFf7ne5f9Cn21IVwG0NIjIbL5USZJp2MUP1ObuE58/LqZSNqEgbiG/MZh/rnZMB4
BLcVV/22HKVXqvae3dRDArlE2VpEy54mXXMV+dEo5soAU6SPBU0czE0nsl9LlC2D96qqf7lFLnx1
6NCIYejjrZ68FbwyOTRF5qepXsxWdePH4mjVciPK4mgV0Y+q41Mn7cFKLQAT7/T4eb6jvnwhjM7X
wPHHj9DFcqj8sTqGil6xNHJg9hF4WsrXork3ofRkaHzVWFxzT7X1ejfzW0gPntPB9Z1K73Mp960f
cLI7VjoN/CqNAyOZa7x1jSdsc1tyd+GrgBZ4jmZyqbt2QUQfN/ukh8Kjf80k1y9sBZ05rnJ5NbOe
WTLbuv6+7PqBkZEt7VY2TtmqBHbQAoBrrINfZ+uCeMmOueoOpkcQ7HjPs/z/Wq7nf2AaZ5kU/+uf
mZLXWZw6+q+Lp3wBbf83tnj5T34ncWztk21ZJE8oaC8V4KVzx+8kjuV8IiNO/zhrCd+pEP8rh+N8
ops1AiZy50sZnFztv3I45idH5/ZCPsikTTtlKusjOZxlb/1j8jGVSNOaOHxIL0FpO63jlbkvdb/v
xrWGh+bakWN13koNp2iDtnzzx1v5y23lJBj8PRadaEgZCRsp00lkFKExziNYB2sSQ8TTtNG8nMsy
29ENODgmsa79nohk+f5OZP7bs1mSWwkVG9LQp8GnNWIpya1yXDdQgpntAs03UvWVqKzhnaFOjtjn
R1t6ziHZ4Pkowr/cRERk4bOR+rAWYAWOmtLU32iX0t3hiyLar1LfBzdmFxPJkrr5YCfY58HZygmt
6DO1aOBeDj4qIMcmWq6uoSzkO8Nq2Apy7DdXsR4Vl2Tnm6Oqx1z9Uz/+/vYnPbkAPg+9iMdNHkNH
9n+yeeoYehTI+CMImDi71GWW7AwSyqu3Rzk9IZZhkBCpZHAozyMQOXlCK51SLhF4plJtTM6Kvu0u
7KGIt2VW6bdlLex1Qm9LcFXplBxlgy0Rx9x0nOOe6s7bv+UvT4yZiflEMAVC8VnZ+sdx4dP0JB4z
dVxXQCpWSiEVbwBs9E7IfCLEeX5gcvFcZnhwjqaTm0ygI+Wg2jCuJ3WkjjUtgBvRACXkGuBD6J6H
hoRLO8tauujQgjvNTlvtndd+okF6/hFiuU/hO2YjOm0IJ4KaPo4tP8LpGrmz+yx4IJ00netDEP+K
BkxMuaU7Nx9/v2Lp92LzsSlZn0TZtl1hWJ1T7tx+TCnCCX5qkxNsPz4In84wlxLr60Ew81j0zzH7
9VDShTuRIUmbEsfSh0chdQ9mAMMBstTTknHdiTJcbC7rit4J57jraOFCT5mP1aSWr4SqaKmtoleg
9dZJdK/LwZeQ5cf1mCT+qrGxKtR65ryzd/9lLhg68gH6hlDCpTHEyz0GclBP/t8f1m1jG2sN3juE
UypH9xMXj5U5tspWWhAW336Df9nBUWqinBJkmNhlTp4NIiFtquqGNzhMmNXSvPCCnt1GzRLjnR38
+RJ6chIyE4SGiQHVIqLll0+YViWU8mYG9h4pwnKdPDKebLsQ8Yo2PCoYtFlU+XbU+iTa4nSmL1OB
2/Sn1pTNVci1oVrlpJDHvV1opDU//B7I7uGxULk1kE85WRRzPBlRoBst9EXc3xiE841WdM7ZIPTw
nQ99Ks1nPvEhsT2Qslu6GS80jj/j4bbHZlmMw7RGA+EpIDI5We4ipYdYE1zghwpdM7ZgSYdQk/3q
o0sGcdSizNXZW0n8nZY+e7gHk4ZndT1YYOtm3SdapXD+zrRaTuMXn1py0eAoYQxDoPs62V370amt
Nirb9UwDAq8oq8mtVU0FMxoMW8NW1m9/PV17dWggtCU/a1sI4Y1FWfTynQY+qoJWiYt1NolFez+m
XeWpRBMQxhFRGR5wCf1HqRS1wAM4QunSUiuKdmpp0YtADmq49HthNm5Q/U3Bma52OR0HKtldpBmO
yx2dworvDQYxbRXQrCDapGmOdsLED4dipYy1bt3SI2Hy/LFXoL9FDd5/iN1atImGEtu3ZTb9D79M
4gV+FcnreQz96WKencyBvRtET5T59GTV0YA32JBGJVhrNKPT1rEJXv++rvE0A6cy7aUNcREZK9nr
cXjMk7KYzue8kPaxIosD19qZeOpBxOF3rcQn6drTPGJF76Zilws6i3v56HS3zajFtwnKFzgV2tji
rVYsJwM6HUPcyVIN+yO0Q2EGq8ru2RZK1DmBJwJtaazQyIBeDuYA07uOEgoLRVIec9VQwOB3snpK
/VS3PJVGHyrpBQYqwsoPQSlY8ZPfkspxaz+afjYBLncvVlM4IJqqz+uOjVbdKaABw73v0PAg7pyZ
9g+YBE1Qxvq8mhb3u+MmdiJo4NHNFWndbg6K88rEAnFhWuXcTa60JwfeW4DUNT3QVF2oq643awQl
Tq/33mzHJZOk47BYWWap4UthtSd74NGNuue6mj9KoyW7HERJsBhsa+dbUJAT22sQ7S2yuVm0qQ1f
bc/Ik+oklkfrc9uWPV4ec+lVq9LMdakVVD3izVZXrm0lkQAiffqmuAbw035lQ+hOcKAQZ8D9bNXE
HW36gWzauoo6mIiB81RKp0u3NXgqzPypTR+MXraRctYnFQDbtJvoIpu3mn8p8n7yz6eeAM8DakDl
jJcM032IRbxxROsX50avqKAj2Gq6FcBUcUyCwKjPFOAndNHmbd5NKRmCMzvv2mltIGhrz6kNd1cZ
Mkp6QmQaZIbRUsrPzGCghnYahCR5g1G/irDCXoxp1QAgDbv8F+f+9JkNLsy38Kear8GUUxWsSt+i
CYPeGXITJoAet3VmQ28zQL18h7Ef447Mp/ZJpKWp4bAmlMYumNUY+qmOwp8r09tIjvwbY1nF+jqE
wxHvrLCtNmajVvJ2NPCVepVtx9NKL/i061q0sG3nkfYEAhNuoYWr1ujExiFHo3hlaTYtM0Jt4EyA
kyIdo/YCbxhd+XR6wIBUgP5vy4GJzEYA2UTH5X5oIaR2362AZvT3DcQTrI2yK+9LWpiOX8Igb67H
Hj0BaTaD/SEDH8H8Lf3Z3yi06sRcO4ah4/mTysxPpEmqtgPuApEQsOUF9lT/s4GpgfRIEKf2plLF
ePu8WX4oe/DvyUD+X2t99HwsvJFFeMr/6/KpjvLizzTC83/0DzGI/ol8HTq6Z62otJfU3u88gqZ/
4nqLNpAEFo0ScQ38K5EgjE9L2pc839LCWn/O9/2z/ZHxibaUKs2tyTOQoED//s8Uxz8u879bUv39
sv2c/v7jUOWHIjkhSMFcQvyOWPvlGdfGZk4sSmcwy4KcllOY24JehJyWNzZ15saBTmWsfS3ur5Te
3NLfby/ittyoenKXsmIApd2aEU1Y6A1SXdSF+WBkkeka2dTR+oisZOiAX617o97L1B/cVPjpioJc
wXqFhWIp/s9UH6BV9pzppdRKd1StX/R2dqPegefm5J8Bb5Wrfql/yU677SV7uYW2qlJ0MIsZf8ds
KFZ3+7x67IoA8laLF12B2pT1+u+044em+f+PgqhFekj0+n9eBoelbRcL4fvPH0X+EvH2j//292rQ
jU8IZEnqkCEj7fFHVk1XPyF8J37F0k4c+Xxv/Yc0SuiQ3LBlWcRgmBew3f8rrSbUT6iXUU6pi1tr
ycV9YDEg638ZYrLUWHZgLEk94cTg8vxyNaiTrOCljKmnWEVv79Qp1C5oXfEzKg9wpL7EC3opbiZv
Nu1HrhBfwlDZSznIp1lRpi1+ph9mQIjT291Rq1qSuNZUklsBejGZte92zlcjUPRNlmjIg7VrbWpW
AHOOLM0vpVmKKz8yhx9zjFu5rqt9EoK7MVlrY3NAcGUYSAPKtIEArzrRbUvniKs5RIizp+9TdpuE
ZlKiBTHdGCiBUgSuI6bkpqjqddjoyB4gB8v4KhgRzxCbudpY6NA8lPmSRIVzGQE5SV1BlwJwXI3b
5vdpUT8AZ7sEBncJ3ynYYm+CuqZsYjQbWWRNblfkhIZWk6zGopBXqGb1S/qMApRJ9pnT09bG33d1
et8GBionAbU4Et+NlhdIuxbNDTiOrpqi+uk4UCq4xXm9Xy/tUsqLtuouMqv4EUbaj8pWdqUJESpW
s89Wr64zO9LuaHBmbLrABsuUi1sDoi9Nt+iqlNXKBu/R57oyvCmY76qk/GmESn+hpPldUlhf58w6
M7Mx2Bix/iOnaBlrRkj4olxDaTuny0pzhEsk9qCq1lFEbUtpTHGr2LFzVuvwQtJ5q2j1t4bm4pPt
/wTKS6nfD0d3bqpLxMAuDJ7wDtOAdA3RqGurMxFX1RXXbT3/YWU49uQQWzehnt6F9U0KCAgssk8N
LarG22ik7RK8vTusrE8tMW1KtDUWkDTjmp+ZAc3bOHGEDq6YSxhQYEcxwRyaWm+vLDGLVU8NdUuT
Jo1NG9guMlTp6V0AsQW4M8SwNU0oLA+/FjQsK3PQd6XadoQn5444YFxEtBVEUFQLSk5qDkwubMwh
fJwik7BK6SENDdbRVIL1GPT2uWIr9rqtCGp5YHhCtBRCIt+yAjKxygrsoUWZfYvCYk9rqGaXwIH3
I7js03zVQQ51NSB/00LUCTp/N8Sw5ojGvDiSIH4yxChdmbiqXnwrrNxeibYv3XrOba/Pap/H6n35
Vbebrxaw8MgVk1j5aQMEHS245YaFdR03zechpajiawBLmu588o0tc3xVq7DchRXfSWFMLI60+hYP
keRyNctVYCqC8jAVfKsQ67FSbrXYAEDsKN2ou05CkbrU+QQKiA3QLGnofy3SxvVR0tB0OJ4/wwJf
0SMAWG221+JOXzWKFR7McL5uUjHtfAhtVzGNQVQWkoM7cMpp7OLU9P7Jip9KLeizxgdZW4TbiI0f
A0slWqTAimiZS+BXs4/YoQLy0nwVuO8UuNeOadDmTa88KCrTTrLv7Oi7MhwNmhxsaZwWrLKmSrdG
r92muVx3DtrNMNzlo1TXam39ErNx6ehFcEji+cmcfOsQliYhZXGwAUG6GQRFT9KkQtCUYmQp+P3F
ktvYqbGar+Ms0264NuHQhc3o5oVILpoEl0Jtsr4ccO5JYOwL0Qu3H7rvFV2rOvHcmRj9oFMVsJz5
PgWGWv5Ufp8IOejehLYsVX/2dXTWheEx5GfsELFBhR+fHDrmrKNFoKX36pVtQCjWlHM/HLwWBrbj
dK4JbnFwA2hqBpVnxRkfod9xbdW5InM1aXcVAb+rA1t0YxoqeKIZPtvxfBHTVoBOVCqId3C/o199
MeikpIJa5vow3fTJxGdNlJ3MY4jIShCd54W+teUIgSRtTC9NlAuSukBvqmGlONb8qCZ0jjMQvWXZ
+agG0aHO8nhtmdlA85/pqxZZK3wKF0Gq9N4kxu8IFlzuoZsA5Zct5kuaVmQrM6WLGtHVjhr6MeqG
iNnMLo8N4k4FfzxUM8HTY0B7HDcsK/PSkltrVr6MoUWWYpx3XNGgYjdPcBm2tI65G7kmEuZ9Vgqn
X6vV+HXq/jd1X7YcK5Jt+UW0MQ+v4EBAEHMoNLxgks4R8zzz9b1Q162UqCCwW29taZYPaalwcNy3
b997DWA4BwWRB2AtA68go08pO0/qmn3Mp/AakWsyBrAT6SElTaDCFOhoW6SfWctQKuBjHvZr9x6M
IA7LyniSYENHRAg1lsJBqPg/TMvVW7dIWYB+2c+q7zlV9G4dCCM7jo76twAVD1JmIi6m1T7wWxx8
lauBNYlLYTcUWilLBa8ChTDJkb0XSrNt6RpeLTWrMRljSd3k0ZlU3UsY+5UKIxRobvI4DkWxOPA4
TjM4vgp1Q0IveZWUvkC6+5qmeWvCMg3SSKNe13SraGwlEYoO9gGTT+2gbZCJXx4KTRqcD5hJW8wO
QixrpVACEoUtr0nwccyDQVCDHHrxkHB98qSaMQtR/BwqqOIrwsBfaFz1TsAXVWrDANaFBFUGY6UG
FpFzc+opBncEeTQD7DWujyQUJOhOTgtO4f38xjB8vYMAanMUaNiRjkFS7EU3Ks+9H1J7D8m2lUEb
+eR1sv/lsnXs1OKQHtG8Sv2tT3mVySm19AIhPz9BAj3yDlNVowFxR/85ZwXJglrKiAv+yH0oles6
MY4TpBURpVVDj0XLQd0JNA1MWNo8e7KXvZcFxdsojrs6+t+NXUHuCCjeMT579FgRL6XrSbo7TjYV
G8Zn2LGxB5miAjtuZRKyKZS8YuCC4ViQG0AwlagU+Fn1pUB9TaMb2ADyshu9i3zYk4KtBBu35+pQ
JyW7HbnhHSZW9Z9ImYwkwqS4oscBaS8W39ztSzuE/R+U1cPuRHujr3d04n42feeOagVaJLiHtUTC
uoABocBW6Q5G1/mWiwBK5YWCPuAVfNvD5kZ4L8v6KCRBsaMrKCekcWwI8POUe43qUcuCfGYZ6EXm
H+Cb18AhLYbSFBTyUfIUyrI8dbAHsqscjhl9w+LSNIIcCCQR3+3R64f4NxS3NGUMPBtFKYB/wwD0
rY6Ceyzik5/pDRDHL0Pc53DfoxVjACbS5Juw+egEloLmPpuZtTfV40KWim6Z5NMwXEBFK5zqFGoD
nwaIhjXI7uouEl6jAqYaKmJkhQoiNZoeaiNb/I0ISa69K0VbV64MziUiTjSlem+ZnoYqXPIZT8J4
A7xUInELpdNJQT+2oERQPwVxv48x05DjfguTeAszI5zbcWex0J44NE0iEKn2eGRnKIjlwvf81lAO
pU2XBVStLmkn86GNBSdFm88gCNqVkSNXqEH2dXaSwGvZ5vGIl/dDAFvAdwqjGCEMZjGqiF2kNUC0
PA1ue6tc2PJwEdRDIakJ2zC4VYCjC7B3pmwhB5UaRc5mB3CydmDIbNDRf6oTsKs0vi1OfdfpUSue
0OPpWGzAEQU6DUV2Fe439B7CINBiV3IDzJpjUdQaXe6YLEIe2rnAAWITBxQg9xUHxymBojUvY6C0
PFgNymw5LRl5nE/uZMG58yZtJdHrDa+j7SRwoQkNpHwLtWYaTkpMQd9cMd8DK4sTALVEEdY7LJwp
exEa8G2TKafeaxId7X6Tj2hdFvwbYFeFA0MTTs19BnYmTTq8QIXmBcf3NhTznjS1ALG0r0IUlIME
7VWrh8Qo4OVx+E6lsgijCJwfQVeRsh9IKdafXsGMdqNc+wj2jR1lQNe30pUe0MSaolXB9Q0KPbEM
E5KoMKJXo+q5h0Mw/Hmg+1cpBNe9I8R1U0LjppNkxcGVO5QoAYMUCjf4q3S8guwo3BXw6YQhwo3x
C8pBfRDufAHqs9ADVkMoI1RPYIeCihK0O7qOnIEfbfgupdqYxShlwWVTESDfotT2UODyARAsSRmI
+AJS2cI/ABTSvzF8Apmu798iFDxNnh63TEypyNNyDS5GGKpWUr2ctC1h1eervZDafIu0HKca5YnA
fSa1nosVDp+yx1mBn6B6GGWVIgMbBnFfwY9R4cdDNcoQ6E/xmEoN4xM+eI6CkHPKoQjz/9da+V9V
HP6/K5lxqCIt1wqu70H3/stenJ3+4H/KZez/QT0MTR6UzIBR4NHQ+1e5jJkwNJMwCYf/H87f+Jt/
FQhgJA5Z9qkqhpYtuPqT1M6/ymUoK0yIHDDbZRThOADr/zcVghmkgUIaCtAPQDyzwkDrob1FQ9bP
yR3m0DvyMdmwxwjXpW39RK308qaS2z8luX/GmLUL0bgHkyLyGEc8NXv/pnYG9fpjnu9AeWZdwn9+
ehryB/xBUqKAoiAO6nCOdAZw8TlzMoP+8L74FVgcuvELTz91734M0UFesx7ZinZKv42OtTS4uuSF
pQ4IeanXkoCgB5ZyD81tagNz2spqhgBXvorujZhtfBanF8gICO1Qs4QjSxTjoISXpYS7dQRl/YqT
iQJjyc1QlKIm+AVD5DaPDQgqyzoaqjAQYsMcsYQpNQ8uX6YCWhqBDqCki7kr41SsCpiH+b7JlKL8
LDOQMmWRh30ydJ19dQosx6Rc4DdpAbsRCg6tWksnsDcfROh7Ao7qgzOQg3IlJbvURwOK8c5A4m/Q
+sl1CMIAJRzDlTSVYYkZtVRhoY2p6IAIxkc6ptGKEMCbgBh6eGFhKmvIjSJfvBJ0Aw9NIrWD+PVf
OmsqHSDKxExC3JtBMMxeilDmtlVZ5iaaD+kkIx7t3SqGJaCUZCYEXN8jXN1N6HrAIaiumF3ri+l1
KAdex9Wk28ZKCR+0FpdjyvU4zUM9F0PUvVonifwpRU1GBD6mIWFddADEUEhLaQkdFhSltugdwLnF
hVIv/H09DYr5jJpxJZISCLFaIVe8on2DSwNcifWUSQrz8Vr9XYr7Z6nOGtkNn0lNM2Cpwld2IxI4
KXAmLuj0Ssv6WzLt3i6bmr4/1qkEHwd4hOD3ywbSVaq4Cxu9Pya5p1KNDd3/8OynW16F0jkgmHCv
hq4cuHN2Clew9vz4FWcg1n/ecdpDP54hpBoUuvqCcSTGofCe0rYcYcqALhSK7pS0FcVTF1iyYnmr
+mBL08r+HhLWrzDVgmavk3Bdp3l+y2r1EIVa2eDNRbZgTbeBbRYFHfy1PvpSRJhBMwASKgSFUkYH
fmy64lXXTkr0EemCX4Q7ng/0NFH2aQY3bTqMSIQbGSAOoe7DN8wuR14bE7T6JHRRnyFxDLUfWLRS
MJYYpewVYKMtIsrKmpiC+L0lMQMWSHUt4o5bjQ7ajSRpT52AYhKB5xDygK3wp2E3j7/7N2D8zkCT
j8nP7y5CfUf0WQ9VhhaI3yvAOKBasXCbf0GqVIkGx49oQusg/kk27GgC+JJBu/ZJoo51symTSx4d
Hz/Jwmr45h78WIBVXWXUOFCDw5uZTCBqnHKOmH8oTKYrnfV4jOnEvjetzOzQge4XoE9xNDjoh5Jo
e2gNykEuT4R9tGstwUCapSUWQPxap9M6rEtV2ui1fUEUUzkVxgVQaGvQL6Um723A/1U4XK6ctBOt
++6jzQ4rGUCMJqzwaIxs0ri9AgQh7hKkmkiKsy8OnlS4HXU2VOnB+1KLj8czspRFfD/Oj2nvQbJs
RwFVJg+S/KAZVSqavXoGtqyACv/TVHPainL4v8PK/zvMfONbfgxXNVRSV02ODWii/qsxKuwhNTT0
CETJjbW5XAqoc5pQ60HmW1Ywimi6ZnNLrdKB9byWb9yL8pRuWls2cs3V/R3cSKxQW5nK6Uvd20rz
eDZJ5dFiPTq0TKuj8B6EB9CxShnmEUbt77su1CThiqY4F5RqQwMDAxXyFg37ldX9DaG79wCz6CZK
wWSCno1OKkFSsolvkEfbA7hkyCByyXSohZLVKtsye4NrHsmKWE0j3ohRjS18mHmGIGQE+C5CZ9Fh
/Y6rnwy/ZyC0om2UvipwFJUV2Aj3o5MPbyMIaEh9CcRQDb9sDRSj9aKy5MaiQqfKznJ6ZSXYOMRb
NEU0aF9T+a2izw2QECl3CoTncGhUb7x1EGNBCY3FE8KxQ48CWndZ78wMB64LVUqMyBB8SkOsVa7l
ji+NbMYRiytUdgwzDy6PIQpKrtFJtc4VJnw2iIzqEOeDaFtbuC2CHiwZTGB51a5OxU2PCkXfnZHu
dP2uExu4A8FoOgvwoaBDJ4gXsWeea6V5g0IePOy6UedqYQ+Xrk+faXaoSq3gx5bC7hwbp0D5swac
Z9oHwRbNGHoHG/JNtG2AWjoyGwDK3uVP2umfxOd6111Yp1oJ+EtxZtJ0+BnwAY+Ce52PkT3qyMJ1
BuhLHnAeC7wt8ZaxnlZ5+pjAPAq0JtSauLeePT3eIMJCiP/O039sfkaqFRlVsxEgmmY3cgp4/ugS
oDWlNn5nlnILnLVgKbjV8zCRnLzkKFBRZBai0yg2Xb2qeIEZ2thv07J68yMw4XBV76WrIKArE7oG
zRRGiDLcSA9qBYYmrceJp+YlFmTrEhigmHkBt54SoJWu1WXPB00/3CHm2mERwT8u15g4AKdgP3oO
49peWapu9Fr2Di0eXHg+cxcfVccEbsF8ocOow2lYJKwsLOvWFC+Xvs4cFE4DqS23NWJIU2VawbSA
iRKfgcUebE0rSC4kr3W0wUwBjGPLqFNKMBGe3BmoxFn5SPeDGD3LB9wuAUw2xh6vwOZKQAjqwJmj
VrKaGQPy3+H/PzRicP7mFfwfnKAs6Lce0KZNidK+Xrepi26i0hpS6woGmJ2QqA1hxCP5HINySqTg
bTtODXhwrnl2EraG2LvBuCLcVt0Gzjk8/H9zr2uAv4KiRNVmkTECsKR3NVOdWU7usYTauP6M2g42
QY/naiHg07NsYkwoUa49zBUSlqHdyDg0/VGCE83n49+fUe3+ma5ZTtDLMZCJJTbMYKNOa0B9Xac0
SisRHxj9i/oTGL6drh1fUwC4c3rQs+NrCHIISFXx4KCt3jDuG6gLgEefcPdCB7zuzqkCI+2aAAYK
d8UsPKAy+Pg1l6ZxdmxBSo7JQbcYHKCiU3i5UOiNUIeyX8ulZ/y4f6ZxlkwrXZvFXioPTqIXbyhY
vn5WVkcsRhVvRmJL29BAC1ntdXmTqkcoZWgs+WS02pRI8xF94NT+8/hFv0sz/znFgjLbXGKb1wr8
OQYnYnZ89zlkAF9v0PgJ3pJbdWoDAy2yLbBXqqyWJmUncLi6hjuKNkvUIWiCPibzlby2HtoYqm83
K/Re9v6XhzTi7yOh9UoPqjDh4IQMEBrhWyTf6tBIYBIxQkah1OBfpCnFJ7cvOlPIbbiPQVgEXr4o
oOISb1U9ESobzY1B2gUs/GDWksXp+9ybrtn+KjyaC5sQ3200EA+o98Zo9YSwzyKytpUvsvTqsx0G
NBBAk7DqdHyn0munO1e7wkTiAWlQkm6UnfhSHGGooMPjQWXN5AYqq+oZzMqdB0y7+284qyyggIiu
1IAIMsTPim/WbK9m8D0UeC0AtIw1x5TCmUQ4VP4lmfj5Z7wJUa7vCUrAvAUB0Ko48cErYEoomqvV
h4yO+OA0K7nCBGa6+wGm//7jwBZEtDB6WRgc16UhorGDv5NQ78dhW8Ijrn2KZVRf4P4raT7wvK3t
mSIceyAinptoWHKwTfYNOTL69AZtFGHyiIVtHadCmt6K2x36aB0MXoP6WKV7H3h1PltTcV/Y8fDo
/P3gqZQqFPwdBqc0eiLroYbQRQAoJJI6EsQwUqkQwlBdUqswKrCg8mOJxIysQEPT2sbdQIVPtbmy
xpY+8iywtkwlDDGTIu0BK7oUe1OSX5PRoqRTQG+GjtYabl9mipp2oZ4nApy0nAJusWENMRJ/RFcR
Bf3wbQTqxR8gspFCCgXdCUHEjQKqcdwJgHYNJmxrcovfl+F7224WjyMAzaSunLYdcg/I8BgMrsmw
df4o9jCrhSAKYB2wAN7T0hPAZ4VCmH6FiTQj8v9PpIam8u/vBihZQTcjxThZQpoNwJSwm7fZhAD2
A+EUwJRRCFQBAblVz9Ge34QmTqNGTRPUaw6eDoPzZDTCF2br1Xp/GXTxkpySL3cvUsc8BN6Y0eW1
0/L+dR3YwNmTArUiuzKeVDY5MhJvIxkBrrKcjWc+RCS1fV0gKwtoWrV3Psicy8KjMhumULxwgn1t
8TaUkq65I9tA++Cf5JqqaAqpkg3qq+VdYca0VYi0Mvb0OveGnoXglkLXM20xtGgLDioBpNfDzbiT
VrLNhfID2MO/pzEASq1tC/w+kCX1tb9Im/aZ+guBWWaHdr+81gpY+lqzOBugHyOBJsxMVQ5IZSYS
6cpbpVK7ftOMOmtJEqm3yEVFXhX1x1+NW/pqs+AJ2krf+onHOkJBckACXwbKKhNjMJsvFiAqRsdV
VO9hfHiBApDy+o7bhnwon7DpJ8cvtb2F6rjPIT2ExBaS7Q6oEJUMV5Xr4+f79ny492lnMTIZ4WEo
MJiTvjF9Y4CxZQJHayjmEWFKieBhDfCUeBnlp8jEvAj9M6o1aFr+9RqN3XRWxiFMnYCxpBpN3Kdr
VYwZ1enfMUCehUumy/oqYPFcfmvSaOT2JxZR7yJwQGgJqEceQMIothKtT+LQ0cfj2ZhJnPwz6izo
wSeXpjjeZZwOrVzUIlijmmB33kvX6BwcdTPus2mPgZBCJGwbN7JacMfGgv1dlxjZSiI2tRrv7rZZ
+PO5CAqGIl496zcw+k0LO3M1BgpHppKTvFYz3Hb1gfpij7QhRPAIJCCrQEpFMHlGL3dhayjtF80e
u4gA+hgoJwDUi8TOc4NLcE1UIdJS+8BrqegVj68rM7eQpUmzSFhDQKtjp+jEHdynnDTvzGZ4zVgc
EOHKVloIQtIsP2U7ukH7EyPIJ4ZcexWgZBVCdSuhfKFaKEizGCeBcQZRNfx8aIG/0zvZNjZ7o7Ug
PLcLeBXFOxVFO8RXazgyetxrycqi4xbCkjSLfrCm61iAexikfypcl2+cUZyBj7VTc9jkpLSAiXqP
j8xWVOsbtROPmQnVYK29Aeuo+nusftIZ3g7lOyu7rE3H0v6TZrESRtoDxCjxUMoFzk3wrmv20JjS
gAcSX2iSWThmDmsZ5kIXGOrdv+M/C5VqOpviP5BAVElETTnnoGsQ0AF3a+T/pUg3142GtiklJj0G
aUmkJ7ZisHpmxkZupEQ2RyISUfXPg1VveVI4tebvapPeCsfBfINe6NN/uU1mYY2FRmlbdngIzog2
tP5XMltdMSlrLUtYStukWQTrQOWEGzwGqI1Cnd6rMqEweA00KHISiJch+6WMP/7KnlwKmNIsVnlx
T0fK9OV89wMyfWO1Qwkn0CrC1hpyfQDDY7umLr4ZYwsFKpTOR1NZyUoWCiPCJITy82LiU1Ha5VOe
6N2y9+48Wt1X70gb8UJ/ZlfKrIzx1lziv48/3ULVSpiTpj34CMolj9GA/DRF+3oeNcBz1DOPf42E
MQ6RJh7guKOyJCGVfvOIq8kr87xwJIiz4BRCSX5USowdqbwO+VW11teyom9J6zsZgDgLP/VQhaD9
4bdrAzqHvAnLWJQ+aLXQSwsO22ewojTPgEicJmw4g1GBnMCWOYpq+Q7QrOEi6RZ2/RYtMlxbCb3y
cbmFcC8Kvz8uzwUjlDHwWLDO0FOjd5pbq4I1rqLxYAWbRIX4udlAyEmvboyKLOorc9xDYyROr9fm
BhUIiyWSCSYJTolu41ueIVkrS2HarfembBavRnjpwGUTz1Ya3qZ1YARtjptcj0xA1nWXKLtyHxz5
l1KLd74pmrIWGI9HFqaPcm/kWbqWx4EvhyXSSVrZNxHq3ZorEzhaAwwB1jPQ+nmyy8HYaAywq8WD
Uu6o7NgBQIYyzY3tLoAfAzYgeWp6a3KDPfUMhMHUvNClwugoilSREUAZIXyFZI9XETi3c8JxRIdK
2fTVBljyQlQBA6fDv43LahJkbbsbAP5Jc/RqgEIOHmg9usxp5ao06dI6mEVMLgFAoBUw140mGPGh
MBkDDSK9efL0Z1TpzN7kDcBM7Wq7ttOX6gZz6YYJaiBFNIaE/5OVQXL0xuA7N3pLWM3HIegbgAuo
fxl0gysC82QVogZ6TZ56PTfBY7d89fL4cy+F17nkR14EYTZMNxbmMDqdLpq8lh8KjSG9ylqANGud
JZ2KY74LVwRjlmKqMIupEdVTiTuNmHujSkuHkLJH9ci5pg+lMJp41TuDlZdo0LzWZR4onZX9vpRw
fLeLflSZaPjat3CJRNardnqyhyyPZgknnSWxflnbuEulrLkAiN8EI5icGIQ1KTSQdmOlCp9xs619
fcQXZrCRjtS+tfoQSqmgCKjjpj23GnwsA1plb4wVxa9cRtCPpI8uejEGlN06by93xwZ5+ZqR79Jn
/979P+ZCar04YHqZccZP6mW8orGFKlD5B9ex9xZwhEOeEB/W4RZ36Sz+o3j+71bbXPgJDMi8Lqdv
X5LkPHyNJEdQ86dQz2jAqOFYC1EABWl2bbFNsfxONBNmcRQW6aj4ScAajTi1/7rcpSlOEfqAsXoS
IF1JcrQbwFAjPFyArisvuTTmLILCzLoCrwZzO5yUAy7lSWX4f9pa69UGEhhg5byViIiRdB7EXRCs
FLGXBp0FsY7iSrevBGDHQPcRbkpQ4H4/qCuvNOV296ZxlvNBCSSSyhbTKDCwdFDZnXfOjWgHfsdL
iWBxezzM/b6tMFfD7WFUkomxiA06xBIu5BTMN336JYekgKbInpnlLk6SPlwZbinfmsutuZKAil6I
8Yqb1KjBvtm7t2IXHiLktaS5lpvKGe3AAiHnq9pABNVmDbSsSP3kI29//MpL0XCu0coF4ThSDRZL
9yUQKE/AHf4lPIapOpp9qeZfnJ2fy71/Es//5YCzRE/pYRAbKBjQ2yufinsFbBwDiZDsUFThL/vM
XoKG+KEm/vHcnDCvj4dlp8V/ZwXxU7rxI+D4qRSPcKNinEN7yc71NMfVU3zoSGKNX4rtXVKzxcLa
Zno0qiJupsUhf8pWGgwLm2OuGViDAtnAvBqgQ9qH5PrZL25NJaxsjqV7PVQJfr1a0SlF3WdYRqLJ
2rUV6CBHqFPhf0TR339/f6c3ow5OB3LEfOUs4xeKIfwsxoDH6A1tjzfCXDp+6PAAUbpqgru9t2WP
yRsYYyjSat2BfnafJbsGuzC/BZZw7rpNm6pA3IxoZoNUogW7/ou7gcMJBucHOFjds1jjO/inZGWJ
L03+LDJl4ej1A+RlHQBQ9OgarJwlC1nbN/Tux4KimgZcxwo/Kwovbm7E0ltfn71XGir4kcYM5sq6
XRpmfv2U0oTqviPfZ3Bm94zFGSxo5haYUK6eXjlWFa/CTj7wqvckkljFkYIyzh7wWVwSdplBob8a
rrQtlq7e3zeZH+88KpTPFxVW2qADIIz15Wu0Bn6W6aoi+ctp0PXSA6NY2TUL4CEoqf1e2NQQVHIP
YQpHUgMdNF19NHxDBDhfJEdQ17RWRxJDRBv2ZXq6W9O8WkqhvquWP94yHiqekgZ82caeLhqsytKb
INCivQ9u11Y5t9vGZLbsK3uldsGRIvyp/Ky2/lt+woUMFQDREASDfqntZFceIPS45dcEoKcYeSeI
zT2b+Ap6QWlQ4xisX2KwiWrAfljA7UIaLGWQah6vue87971hpp30YwIapRS8kGYYJxYBkfOjSWCJ
2lVUoEfSpyuOqhTKO7q3wLPVaqrQQ+C15Rq1key1bC+QR9JZQCzlKYtsNnSAxTqZzUYfErhbPmjs
IOlqTL0PalKHTzm6X4FcnSiAmbhI1kb/g4e2M8TMUlz/3D5tSDEIBgNiVihD/Oi1jfQulS2XZt8h
TKTGLUgAm9C7KRIoang24doPb2V4LRnbFelb2jEmjMrUsQGDXWHtiHFhi/AcFYfIh1UzvA5csYRm
SYsysxBoj6fwG4F5bwpnMTkXfZppugrXmk+eV/OcUB8eOOaX2mYbM/mkXW3s9GwlFC3uy1k0TpoY
OnjUiLSW+uhLEk8ymEGuDuiVxpXep0d4pVU72IlQqFkXVgNBM3RhYuAsQtZ4/MbTOXrvhWdRlq5h
C5S5eISmZLU+wplggO63gT7BygDfSO17I8xywL7LYDoxYEpLoyWDHm1CZID1pv2gdN76DM/TrTQ2
2S11Bdbv8UstwNSg/Pt7J/BJ55ep1yCrNQe92vdbZhtePBuO9zZsdczJgnubroX6hSR3TnSK/Rgm
cBKoCR07XKEDANH//jqMgdENAlHCqQAR7gsfPhlyro0Dp/duoDLcnwHqtVzNbfKu0QJc3OryjQc4
NBBRLgd95fFULPRsoDn4eyrgTQcifIqoCF3cUbEE9gseMkGq85GewYgqG4F3gHYCtE8iaFIUvM2O
G+ij5L6adWoZ2xTKaQmJSmdi3Apwf6IYO+t8jRtVN5Q0yDYUAEQ1xaD7lAOsR1i/8tx7gmlHm6rI
Xx6/xrcA7p1VNHeGT1K+4JuBQ50ROdKOe5U23KU9hOgBEi55EzNHQnNQc32QMVVX0JsLkMWMkVDa
+OQCNQ9AIuS/VvbtFAzuPYv0e0qLtA6jxsXqkof3Ur42MOB6/JYLScP3heNHAAebOQth2I6LBeRe
GLtE55JJb61gVcqTEEBUsdQfDzSdxPfeYHZSJCHqhHWPN6gCUHUmiwmO0kNpC1E1M/Z3Vf/1eJyl
ePoN6frxRmNNiaGbYW+gWXPI3gu7e/JOkh6/yy/jrX2LVr4IO4Wrey80i6QAkldFAgVBbPhqXzqx
5WsxkcmoKcg2RMBpcDNqVVGlt/lTvEGR5Hkt7ViKNd+P9OMVW3REE8bH0OWR4zV460xFYe9NOqeb
3mY/oa0KIjfcHFbWyFIJ5jvr+jEeUwY9DJ4wXqdRB9x09ZH0G9+IUXkbjNwMyKukeVqvr7WnltbK
LJYqTTB07oDxONQcFfUKyWlnjVq21F/7PjR+vAwvw6wopvHjkMogw94DewSm72CurLVipj15Z2F8
z+KPAXyIbYCuhQUYx29c90c4FVZHE79dKZ8s5brfR/uP3w9Axu+86aRpjczuN+UhsQs7JKGBYt22
3dZ6RrqDvAFHC6oMarcN14Rkv8+ye282neg/RhbaqqtDDhERX+UlNlqwzll1dM1IUBkBNg4bitGm
9vCGolSYzaWwqMtV79WDxEujD1sOAZoUNTq5Q0xoSZNIcOCOK9t+Iav43is/nk3q4JTndph1GOYx
hqgh7fsTRCp1Bnttq5xY0u5aMyHlmozyUiY15+0UZV7KBUPjXnsbneiNIzCOig1pN5ruBRgVxUKL
T9zXZvCarOU10/q/N/+zkDPgvhFByhnvqLunaDN9bfgu2uBt/JdB7ZsL+WMWi4jtI5fFCLGFwmN3
qq3E5p4BCSKRA4LwJt9Ai0AT7Pg9RY2ANqXrWjl6cV/OkjYpkLqumNJCgdOV7JqZkJlCmpBv+9CG
RsrKxXThIP0e/ccL0tHgUkqB4k7Uw6Iw57S42zxegUuFjjlPIBwptg4DpD1ZTMJX+F9GZ47RyoPL
vSaDCXmbMIMUre6OmlCjkHvx+LPCnHBTkZ7a7spu3G0a76FTAhYUp4UnpjZHXve+qr9+gJyOBK4B
rBHsFbVqI/TAQF0eP/fSxM8ZCLBO9oZhiraFjkqX6pmhwVrA+5ry+b8cYZa9JCGX54WSTkWtTxce
ERwU8LoCClTQQYOicAMwyW2Vmry0MelZlIqLLo7gjIzvAB6r3r5IB1zlzrWVGpE1nvybe6n3AJPm
79nKvlw4ruhZagONl2gQ6XCqdRQ2tJ0EXQBo5u9qHXQh25/zk3iqHZkBpwokB7Cknn20mfMdTRDU
1D8rX2jhzJrzkEI34FOeQmSHyHWOrR7qVZvA+M9McW/OUSlUHPYiFygh2DidDf5YDhHapJtyZVsu
jT+/E7YRTxeMh14ULgZf8aW13Vhr11orC2cDPQstjAeJyLyg4IB06A/ue2t1mRYfxafu7NkdtEjM
PlLB4Q1HTfx4PKELaTU9y2BcSMnQcoQR20aDqyjUc1o7gz2ilh3XOArT6vrPwwDiLb8P4xDiCD6V
Y8pwbf+It/6/bKUXHV7uTxY/pz7I0MBM3BK/C6NxtW4rtaX2fgFBPfJ4ahb6CPxczDaHeKOS9zI0
KGC6vU+v8slD9cZRTq3mOoxNmameHKiru4Z0vR/yeWUWD6rGY4MhUmgnhjtg1Z8KriCdqNciJMwg
nUBGtPMZcD732dUXrmlzevye95c0DE1+fx+oLLbQ/cM8At30hA2zK1bv/wsYYdil/P5tCmqrSe9i
Cr39cAuP2Y1De5KD4ul7dFi7xi/EUdjb/R4kLhUGusMx4EwWr4PfvpVeeiuyWei1FSgf81BZ3RYH
nJ+yp6Jg9njW7sdSOIj8HhRiJGND05i12kLfJXtizHjTfEhrP7/0UWaRAHJUYU93yG8kBSU2mBqD
r8N/NNLK0y9cPiGD+/vxK6qtoAk1TA3VoVSZRms7DQrfwJ+r43iGZW8MS2NIP600LBaAAlCJ/j1e
JoxFEUGJxZGoHfMh7DoQ8EPVs/yTC09fA1VQB9DEldEWIs4cdD/UKXRdK5xD0/UPkLKVxGnhm8xN
VmQI55YM5SI6i1C0HW5UHqrCTRA0RVnB1HP3T9D/8A3NkrZUukjC8WLnwKsI4LgFdn2Fe/kWGBpb
OKUkP1TAkmVqrtFgu4hGQHwAzIDsv8lbCP+pkrWGX/uurdyJ3PIsMqDLJHdKOHUNgCNLDdpmzQiF
SfeabxsHLRkNhS2jtv29uOk2zYYiyP8ID+SU8Pp4ky2EeHkWPgJXkGumww2yHI4wIgHDuoMRL0wg
VrbBwiaWZ5Ej78IqKKgMJRiVc6g9RFJU6uieHz/8gi4L3M5+r/kGFlU4QPDrY/wWOH697V1TemuL
m8sSH1V+QHVgpLLWVlsotkB3+vdwAyVSpUL1uBKB5zPq0LaEfFjJWKMP1TwSIL2MZEKDQ6XFN3+t
U7sUSORZIKFq6MVWU9e06D7eudLoWKMVjcIKc5jNqvymKZ/dN1zvH8/pAt8RSt2/X7KmJJeDOTtK
ts4I7CP8RrKzZECGiJTbzujV/IqmKCpb4rH/8l7/L2dn1twor3btX0QVg5hOGY3nOM54QqXTCSBA
Qszi17/LXd9Bb+92/NU+faofE0AS97Dudc0fxaGDK81zd/z5+jcq9pC5/Of152y2aQZbqO0cqc/D
87DP1sYercrADPmWrlFx/bQgKGMnNaj+t6iQXEvNrc51LftSR7kI2swNX9tR+dBs4AiIUTflTd30
D32chj/f4Q1VAbnWkOu2cJ1mxOGpRc9jhFh+15+Bnz8VO/PXvAVofZuveAK5IXo/cebT/f/HZNZl
0fzjwLmWlLvdZCykwJccE1orbUTtPFlYYleAt/i5DGvYJwn5P0XyoBX855vUUgaWVoVoKzf8uQjH
x7R6m91n/eXn53jjY2Ffbf5GDClca7FQ0glkEk+6cPU4YeZO3muc3jqdr0Xj8JiCQ1pr4kUF5GlJ
9CfwWeo4PRovl+gUFSQo1CXU45i1w75Y08vLit8ZUofhzm68EbBe68gV0wI8pudkqxM6ejrLdrwb
73wKb1QpYJP3n++nToFDN03cnsNzjzYJO6t6hJyIJIYb9G40Ok+pAI71eWLBgmm6JhQnR/pMvHDx
7CzwKqlfHZrM9npIBVqTpo9OB1vWI+odyKbM7QibXZLM8eTCBHWlo4do15umjQBMBxTnziq78YW5
1p9zixXIfxBnLYc+ezL6k4Q3SQGzeEAg77yFW0H2tc7capTJ0IpC26rPcIpf9SiCAXcJr/cd4gL/
5+V8K8i+FpzzzhpsMBURZA/2w2CQTy1/0tGuN1dwfZ/lN3FLv5zyEA2Nt66oTwDGeKVy7C5G33A1
b9x7n9U/ss9/HBLXGvOBwbW0v5T+1HJjSoxSqdHIz2I4CXmwADBW8tm3X8hBx4RXQWG1Frdyifje
amIDAoYcNlgwFmbVxaimx86EhFRdUUCEvhpaRbDqoxS/CcH0HLlOWHPVyyFaU14GWOuSuAB+cQDz
ALcFv3ACK9UvFTOsWkE9Uu2ojboZ7FANsmbFrhVwT80CTDvAA/+QOf1WJe8/v4/LLvjXQ7iKjKpu
uRCC0DlW/fbRWn+Na7YeYxr//Os3NrZ1dTZKImG2lbY4h81PtX9Lszub+kY8Z10dinASzESd4dUt
9QGFeJ6vXNjOA9vw8599o0JIrjXgi0V1kxGkmxNNzDSon8a1sdZCROwzArs7F7k8hH89+quIZ5gr
qtgjioRjBM8Tr/SaRFvVCY3SCNU691jd2XI3sphrUbfFyaC1pMTDgqG8Vb3Zbe6NQ/LzXdzoCpJr
5bbLs07FKsICQvp30ACTgksdwqh61SZQJW1QPoetv9eu2DN0y+v+uY3L813V1Y1j8VrSrTvgvxCe
o/TpVbWPKI48s42zLTDHf2lMgCMRL2EeQlbsvtl3kolb9ZxrgTYvaY6zA6u6SsYojbt43NJzsalD
JzBjB6bXnvMpt/b/uE6uhdlSqqiqMGzRaT0fnHW5g6SIHJVT5Wm++uIe5ennV3ljs17rsfOWj7R2
sOhJlXkGJFPUPP/8y7cOffPqHJh70MecDIe+Ngy70uhQSc2hf0kPtgE3MXMOjc72efo0q1YoFrSQ
UyMwFUyWAGBu8X7bECMk4/edv+bGxjOvTo8UnqvmQpFP9cEUdqdhV+++AJ7B3JOzGnf5nXD71tK8
SqPKXDS80/HaWq3cqiDxdTMPR7Fs6rkMWlInrJvvbMJbGeK1OnsCNujSnr84EZA1hlTW0P14WyXm
GNEy71zkhjyEXEuyda5rrn1R2LFED7v4cpEsLHf6GwmgOIwxLdRuMEYfZ49VTJ/so5LkrieRUrh3
/oJbx/K1IBsKIAgdLrcJzQbm0oRfQHCAaVT/3pns/vtIJldZmXToqLYaqktlGwG4kakrQIS6SMOY
Tw/cx52v4q0i1rXgul3gmGvPeJLKCoSAP68MMzVrjLPBe0QG5eGeburW/VwVXhZlqVyQJLHSuxC6
jQZuAkVSHNuHezKdG9nJtb7aTNM6K21cwFp3HqLjh3l3Txh+66evzox+LAeTcvy0YT8Z5HlMI6PE
RPmhyR9+PgdubNBr3Lgw7MFWZlxAavFwSuGp4kKRJTDB5lvpnW/vrTz/WgoN93mqIL/Cw69DGOsN
/COvwA6BpYnBvFLuNSQYHeyGMkBh4DshvnXwH13M7cMWKvr5Pm/VOv5kRn+1gMFhNhZwjrCq0Ykl
fl8f7GoL2aMNv7vSm9RnIPWUZ15MAcU8Xfdag9QDR4F650Qj2u3IfZqdsoX51O+f/6Bbx9W1Vlqm
BXBkE/6g5XEMlA3f62HxEGuxaXqYp7hTgLj16K8l0m1uKYU6IWXq5YvJk1ZugDYAq3KBjeq7cKRH
hhUQUMjvADeBoY6+5s5KKht7PqsfbPKK8p5W8sYYArmWTSvMtjMw3lQgj/XjkLVR8VaAOOLa1mo0
o8KYdtTYFcaDBJ8XQQV9hrtfrSVqj1RiV6uYwNyAm3JnTd7YWNdK6aHhuZsK/DGKBNi2x7iTDptz
G3OdsOLM74TQNyJ04+rkQbZajwCWYpLQXi0L2l3mSeSo9dz5FNyIaf/o0/9a0sNSwu67wT2wAdNI
GuAlcMfNzXsdtBsRwh8/l79+nolR6d3LhwaDz3GzXbxxY+xBc4jmEDIXlD9+3gg3juc/I6h/XUaB
o39fO7jMGA0fcJb2LuMJ6vZeQ+tWbP6nO/DX70M7OhLtktzpMOQ6Zo/Srw7lGhzg1/pjfNFfbdjN
wN4p22lgu/kYDS6DDA4r95pDt9bAVYIDWlHFhvFye5CFlHMCW3YX0KiG3mnP3DjA/0sUTA1lyovL
7WEiX+wRDvjgdPR3tsmtoPVaDtstmWL1CsJ8p8Th4E3PLHIeYf0eOpM3BMu69+2zRAnTfKhWP6+H
G7pDol+27F8vbFjyhfNLvqxPgYODYaWtuALcmKdTb0aPRl+1NLAyFEzLo3I5LOWdK9/Q2JE/xcG/
rqyzXi24jivPn5i3q9pAg5gL3eIwi8mhihSfPsMVA3fq7spzCZsrhF7hvTDlhiki+RNy/nV1t8hc
WcK5Au2q7J3jbS4RATfYdx+zVRrItzKWu2EHcWmA4R12Uh6W1oML9o5urIivBh+Kv/zrzju40Tq7
ltNmOfhWuoGTa/JBconGDfB4keE3cbe+Z/py8z1fzp2/7rfVSOnkJrR79d59BaW2LPxxi634DIqP
D7vkbRqZIYkwZGxC/XRnu9w4M69FtDpbOpXOi7F1Cv1b6SHacySshhv2+fOTu7Hd/yytv25KouKf
cwsPzj3kGMbstvekjrcCmD+f1b9+uZzgA0sJEja21T9QBMfOeOk/jQj1smY7HsWueMISDYuYH/lW
b1dV4Vdr803fyjuP7lbE8ifG+OsvsAVcgv8Iglt4HHzALRjYCkwfdIoHqow/fzlent0ryN+qL1zr
aWW3iLw10TkZIaL16Og3UN3/Vo925y3rBXWuTzhldy/Telpbd+uyN7L/P6fgX3cI3LmaysuS7F/r
Z4ExDoSjn1ZgBGnSh+qmjO6O1V6O/3/Uvf7c9l9XGhtDW8QMxcNwUmCS4tkxwGwR2wkcc3dy71s3
cxV9DI4ctaXo0Yt16mHl6NPid6Vo73y2b+Wh10pYR4DRSwH422Yf8IhSwtGHh1vmPwET/fNWunUc
/+mS/vWMQHuR+TAIdWs/Zie0X+l5+ibPkPIAU1AUGL3GLKF2lGu2mwJgK2XAdneZOZcyyL/ez1V5
pCT0/+mhFiQB6zZa7EMdA1wII4IysmnYBuLOtrpxYvxpRPx1l50202ohA4RKKIYvaudJa+8MGhiv
98wUbkRYf97gX1ewqd1mUr+0ztMIpt2tEsgc/rY1pDzgqrWwhaR3sslbi+JaDQuIn7n0No4/e3qc
iyBtPwYbJEYY4A/Zm/KqzK/FPW/TG4HPfwlYU9esCKiaW1YEBiZNm6Svfw9uNNvR3FXBz2vwxsu5
drYmwJ6aaiqMbarl2odFAc2rZgovoHbKQZMDSPnOYr913l3rV8dcTzOtGZZt7tMJetySgnDyWqXB
AC1hHcD6OzBg5MmFx1lClmAc31ibB8a93Xbrc3ytZ7UdEOFtOi7bMV1PfDNI1WPwdWGhikFBmP6m
LUYkY7Eu5qROE/mJY3/Ivupq29TqneXzpyDwj113rXlNe1CP4csPu9r2jDlBT2soSIRvqh3mxpbO
AAHCgc1Z9kOzL/t3KVIEDQSU0de6iFKwasdKPE0zMJUqJjcF8xtpn2i1MuDM7M5Z2A4irA3h1+kK
lQ6Yt1ZIyWILZsNavdGbJqzpx4ROFJC3qAiEenHu7N9yiH5eSzdf8VXAU6gGKNIlnjBwuGv9m52h
rljbvoyqfbvSHviZld4jfbpztRu7/trGvHAnprER7I/Bz1bARW6mEH3fKLuYZ8G9Lv9ArRcW33C1
9u5slhuuQeRaccu1Cz1ZM2CTjOlv/dx1qCQxdtAz2BRWT52FGY3sSEwYay1nRs04tzCdzsqwKtjW
speDEGfYkgBUgC0AQ2LLCjMDaoUc5PTZh8HmIIOGcG/UGIgIs2fnIRn2srfu7ME/zaB/Lb+rXM2x
y36xjQkMoLSH3QTaKQuJFnNVUqATtbOD0Zeuw75EiWbQZaznv0tl3/D2N8zBvaz6XMqPgWuxzL6c
6oVpKGglE1G8lqx6+qIAvwl3cHhGu49pGZeo6hdwsjDptKmxyy14e3dQTqVVILQXC40c1WQHwuOm
ASVRfTDyL7ic+E0OY7lc8Wr2OrfVblTiyg07gDIkfg6OOK7Bdrbr+HYbWhjhnfidFukNaZJxLTxW
CluUPZjmWxW1AC1QTtqKBSjYPoskh2BNudPU/PepblzrkEGJtQZhErl1oEQnMKL2MmAwMo7RbHl2
x7efN8eNYVXjWo1cYEFVkwlf7DGYduCmuFH53cYQb4LOGePb23noDy5gXg8x3dqvILaDaGXanu7z
qfH0bYniZXRSLuijbjXm/tChmAkfjXHfwzHEubMgb5wYQNX9Z4o0ADAMNgQ2FA7kkv2CFfuGHBZA
oWFFVL7aft9jEB5DJr5Gg3uJxo15L+NawmymVq9mM1VREm4glO8eyILmAmb9rEPx0jhB1hwW7Tw1
n0MXqQ8i9aXjzc4r0Wav6/mLjtlEjH59DukSGOhaqUU0Tjsp/bwKahT9zB3NrTsZ+42UxLiWRFMd
89CKgRBR69YiWyKX4pnAnRA2C1rYZW8upvahlG7fVHBif147t1bo1Sm+NH0zlyouCT++UxVlibXq
jvfS0xtZnnGthKaSdSW76PtHTCbEyL71vdngCSfjL3JGmRwm+HCQ3MiNeXYf2Pd4ait/OWqwHo/5
5l6X60bV2HAvZYG/IkZpGS6vustmf7DW9A2soZjutEQLyvW4qQ71DpUPBd5v9W+CP+Xn52rqf1pY
/33+wvP/Py8LEDRkHb0OCEFNz0R1H1T52ijlLzYOD9ywehuqkFzztBKqogUeBdrwaminwszWbQFi
LrDRXGSBjlOQPcj06BQRbx9G/khNcPRY6Qu0HYBO9AxQn7J5Pqbwdi5q+TtPhzWozfvWrFcOR3ee
NqD/UBgv6zDgLjsEQC2STTf1awEMZdFulrRHFWYKsyoLJzh8VnlopJiRVfuTornSa10L9iM8cnUt
EDMBsR1+F3rC6m01iN3kPgpMSRpqAk1b2DMnx8zbQUvDfnZ8Rf/AJy/o0ykaHP4xFIlqjr6G2zWd
N0oJJDlgTqheOvyq+VL6VfUm3cZn9nfWuStn7vxy0UWAz03ZR838otaR0qOmzp2W+lUGW4RyBLJX
HnNS1Z6hNQCV5zDTlBN0TsXUREtfhv0wrxEsOW0CXNaamNZ7mlUbcDtfRloFbsmezHyOG0Lecrfy
567+lc/ToZ/zRHPjoYHvac/UVd+7HiYF9I5um6KFkRLBLpQ6ZXBQIgUbvI6bOLgMK2QLeA6wuNLf
yjKu9TXNfnPQwwkcgFSHeDl1cPoyzx4x40pGjHIMjdo/iMl67xxj77YujVt7sOrQri36Oda6+DVw
UcOWRYAQwdwZTxBuWoA6KTMLMtAVEyUD0aMWne3hKUpvbG38y1G3QklGzzRweGFCPmQuLK6V9jW3
2uzV5OyF1u991Y9bswQ8fDYDPpbOqiLyXetkteKG2b3mOTypXcK+Fy7iZergLxnS/jHND9Pw1FqH
PO98BSiNJpJwohDjCiwBRPQ2y49565epGxpZXGo+TdeS1UBE1EAsOu6ADk3S5gC2PpRCYkbrd0o8
vTgamMPNNzRLarrqm/XcHjqEwnmZ+sbQBCnsnmYPnnn55Kl9AG9aLN0c57AV1Eo8w6e6L7Zk2KrS
H8gDjMUrskIiCgM4RzmN8zbvIGmxYrP1UcC2Q5B8DT8tn9VlB8ZGPUEl2apBq3mpIjeVKnYpTENq
9FFghXZ0lvzkAtgoMcnBm/1UPjZYt/Yr6OWmJUDxfDSdYcvbr1p8zdhzpAVURP9oZiwSYzx1fR47
JXlBuw6jVTZSEmUOCkIh91Nz2HwOPrJ0P8ce15ozI8clPfNJ54nN1APMRg5Vq+1avQ0FKF+J7LOX
QXOizEI9cTmV2r7GRNg8vS8l3+A25ITepALjnu45FYs/uv1Gqhm8Jtz1ZKRu0jP90ZDkBKatcXbS
qVvVQOEqeaAYc7UxKYoS2LxNzQBsYjCywtIgaGC18HqiXsNVn1QvhsiDWdIzTEoniXeeA00r7IiL
/bgswndsNbGNsB7rcC4BWmmjel5eRoHJbqDeRldBLOrN2X54q6SFh1ofxgkMXQV+UvmIUnkBKw2g
YZQMjaw+VLBUzKqIkJ5h2hIgnek8azRq7SXgpuFzu8NLUkWiiYDpoXoZkoLrC98yhWXwL90pdjCi
qqLCMjoENSq4/A4BFXLeMhOUAN2NaWG6kVA7vjJyuHe4VvMmGnJsdJlu6+xxmg6D+Opp64E83Mu4
FGcHb90qUC3qAwj2sTtqi/v2oALWvrGUVeGwNGDDfoGFq1OIrZJXSY1if6aWtd8W7jkFXDgY8TU0
FOtR7zvwApRyjQc8xaLaofLkZuCIe+3Wxsl2UFG6to9jDw9TjPzk1YM6ekr1jvFix30EcUUdf1lu
anoK5BrvlRurcgXyCMZ0qeX3la/9wv8ploT2fgMgiQN6ua9ByoiGgOGNcOS3iv0EfhHfqouX1Seu
HQt4XrGwRwKTicjRNn36oCzfeY3ZNvap1fC9ADPEhlltOWRPY5uvFFolVl499VTAkLbketzV6xyN
DtHVsTPmdmRgfM10QQCerbjD92owdJjdl343tLNfwoEXFqUmPmkmTsGLleMmM844yQsJnJKEZdG7
iVZCZm5c5FeETfBusBvfNFe5uvQ+4w2ukPX9TjC7+KU9tkU0m2FaYUjO8vVLexZ6yzo2bDvGFBUM
tGfb16zCw+IJs474CocCpcAAT3acTD1Y7N5THKAU7V0HQJGT4RBdkvq7WmCKgnmJUwOWRQl6QtJb
pd9zMOoom95INxzmHmgIEClQ+pAhq7ZAyZU67MpAshvDQVs3RqjkoTDQM4arTY/rOq6fT0UPOxk8
tY+i3Hewoy2RFk0YXtyxJTFK5JLky1Axok8CyfdUfaoXxeOoBPRr2wq1Di2W9gnWUbHZbTMSZDkG
6sTwYPJ9M4YdLLsICgEAo9bAYvWPy8MIgQ/tT5hhZGkLch4LAWVx7HAoQBcgT1LiPGJzZGFmu9MH
v5czgNXBoL479LcNskePNCYqvgYHhwRGUDnOKQheIJoFDUNLuGv4uh5pWui25zZ7MvnauBwVnjXu
ONugG5XVe0uGLcy2UaEmHrf9psE596bMj/Vy5khayBCMaaJjGGyIWb9yQf5Eje91yTboPxJsjiX/
AH0rcnR361pihygP3N4JlXxb68NB1DiHqDw10kwyvNEmUw8EWWjVFP2WAnfE2hbtKLTnfCKW0F3m
NYVrR5ipHT4xsjxYDupGWh5Sy/pw3vM2LNiCRUt9w9JXWVdtYEW1Hi8PHxVdZyqjAYRQsQClwaMR
B32Dd4HKTT/Paxhe+JoYAib3Fbr0o7CPbe+7/brK+0CfRSyHkfmiFVsTdQALJG1iiIPot7rymBrV
ptM/AJBmMsVYez8ejUI5YuTEFzAIhcvkebBRU1LWlgL8qYDF5DxpHpl96tDdNAsDxxOzwOjk7WbQ
be67i0Rkpa307HWwUTIaiI2gSu0Q7CEoy3U7kvVc/1pGfPCpbQS0jiBehhmyy2OSWZEkA1yYumBY
DG9A9R9FS3VnN9i/ZYKPgE0wfc2XNZFOpDOklboV52I6zNMr+sWeIJ2vwjuwradAB4NRcuLn5tat
TOiymdy4iwCeGF4c+LAV1mMzdREmEsGPBE0WtQBXqYFPVvNXltqxkn6oKBmg2uYt7tq1H0A5jd1M
B/j0spgxCJQy4jkPbRubdbpuXOdbGpkRjFQ51ixJG/VDo+BXFXjV5ihivZnwxFCZf+rRdlpi5xFC
ctN0PNfeQPAtEIUs7buUc+y28Ecan2v3XVef++WZSIR1YVM9LOCtaH0kAe6Av3ua5PCsRCjg6xY9
TbrxNWIwylcBQoHv2wBVWn0QRbPjo6t7BlMSq8GKVdqVPUY6j9WafhJbhLnbw0L30lbkC+DxgLO2
zAqnyqIexs5ncKayjWD1tJ2sDjBB1udJLuf1CMNtD1Owp5FrO6uX+cpQxzeOb/gKQ4tuzNsPbaEh
o+7XPIOxyqk/Ws/UQvgOyT7q7MURaHdAObX6V0mRmIw1oIETrFJGEXQV5FtyWCOaTUSqbJhGV3mT
xsCMPsO+b0OIEssJIc7Iim/DhaVyBkafCai97byr0kaQhmVngcKO0xIqCc72+DhvDKiLu3a70PfC
fVNNHBV7u3Rzr8SGZyOgnkAUlGGDIlNndqEicJSMM/xp0O7edMsMvDNGsbzCHfLt3DurNjUOjd1u
TTTdsqbeLLMLuy4kA20aVRkNuMbw+Bp1RXqORvkit3NWR8VS+KZ8UYn13sxI0zS2qTVsKFRcqflF
u7ccEVJfN8CpYxIgFKYZLkN30IveV40o13916PU6BntUtFMD15F2egITdVuT6jj3GSYNHPwSQEn7
AVfQOwm390oiaDNeupa/ScNd8a58Zvn0rKM+M+tHMWxnln+BewFmKIhxYIuNMsV3Ef2bWoEvjZc2
5wxEUQ0r8LEHSwR7oQzLZo8TlvNQ7zYlmtBaJN24rh5dpAOINS57lzTr3tVXGgPzDV9/MWGVgCB+
tgeRiALHrjADqUAZqn1M6tmSwUAxOUS0L70aXs3pNxZhgHwM54ef1nXY5jRIyzlIxadlAzdufPEx
XGyxlQjkuqnYaobqKf2X5SieBio1ezKch7oIahuO5Ch1c/g3zKilGuzNMOnRTTUwnZQykRgnEZbE
GYcW6sQD3Xpd8motHf4kCqgHunqlq36twtAaQzSVGdju2kacaHzSLMDZ2pfvxMZD8guMYVA8uWHV
FCEpzinGUtlrbgQOnC9UZeuoq/oXGoyt6WewDGdvk/FqOgmihGWOyw6VDG1dTIAndfnadiNT4EuN
NGVjzsNxmZxdBqcJzBupHQsUtHv7HiEtDFNHyx9hA9WX8ExFTNT/nhcwsUA3M15TGVPAGlrMWRd1
Fup0T8SHhfElZ6QASiK1GyPV2pWo3MIEE5y2voyEvbb4Hqdniy/MSLcGfOnUBx3GkjP2T9MHjgrS
ExiPxAlc5z2DF00LMraemOhBph/yKYcwQVz8h2s9spfnGSN9XeX3KDqBMqIlDTaU2KdGZKY7xwWg
yEem0yDi65VgsPe9UeMs2lQ93G4Xd+8gCialCDUYKaEgPLRloJUDyEU4shFld3WWZMi4DLcMM2QL
eoltraKndpIMRd8+aGS2g0Nc3PXIKOZ+rfR55GrwzCwuhYQCkCgRZv1XChprUclIjBxnHPeKNh6z
uDUrOEE+tQTmNHGthXaV4ibaDa2ygFMDsXERWOp8mLidmBn67cT4rWZwcarbFT7tR2UikVJFKRwW
59cU8xstqxKphoa15vW3jaNnZkg7Qg3l0pQmOpSVnoN5Z3RykkG82yQZIa7n8qNrjgRTH8xDf6kH
6QcnQOUh+i7HsJIe+wLpwRPceq67RM/3vfIKunesTOC9OZiuhwsbnr7TB+DfOu5OqxAZpRsXn9qR
Y0iNNhx1Mm4Wvy/WkMiWbXt4yPk0vZlCnd9IKjqUKp2BrBWFR8Y0x5T1IeoTws/zMrJAh057ZL46
ZqUp/3aw1zLWwpB9IuuqnddTVsS6C3SEtRwXTcfEVBn1ckyY1v5eLKvYIQQ+u2rGVpCa+LA6OvdG
cxL19J1lSNwIfAjSNLfjPmenxsH8VOq4J1W6ljdbObIXmYL+qzxwXfodcNS4r0CVwy+nGvM4S7Vv
xdFCPqS/5XQqxX7p/ObdEJ/oEQ4Y/UDOMwRG5VefFpy56NiGcrgEcHa/4S+KDg4ObNzg7ebEl2aL
g4yM7JoCA36hrYCWFWiTJ1mozVHPP3iBv94j2pl0XtX4ObmMJyTYsYSHRbV2tMjsMj9tI0DlUGKQ
9Sv8KREIMkh+g17daKjYNQIw+AS8Adc91hzWkN/WL+1Ano03RUaAe2uxNgSaFTRdVBWPA90NZuej
c2wee3yszSxAsQKTrJ0JI8G45PsW/7XC7c2otnldtRtowmC9OfqMxgKOl+7BoLEFeDZExcwOBThu
yIKztYJAhz9ZcGNKT6PQw6H2xvKzsKIUqnMtITsDSkS+wKbwl01Lr0rR8nwWmFrrVtTY1HWTUCsG
BB6jrlP/Kx8CvUhS+qXkH+lyzvrPsVySRota2Dg1AVI/hjJh1sIk2APJtxOh2xy4veA4hZwtQw2s
XCOQWxoeUefDHem+MuEpbOGfYXuYAB004AwT5s8US6NMykejyZCBngQN8S2RNNAZvKNovoOaOBZd
viXO1jqYzRaOmQ4caCCbaQL3UxkFsuwws59rVCbYoRsTbQERvkSrHn5bwkIevmnpGmGCgnl3FZwD
DFW6T7WbNOZrrmEAsZpOFvm0YdBLUWACpH7CYcZeSQsmpmKFRGxrFuTq706H3S/75UI/V38349FE
99/AbDkP4ZCpmShw7PT6DXWmPj+kTSLMR1buWnPL4RQKCXgNp1CIm1QlxEdPtommJwgIFv6bpWEF
bnlVBzaKdn0IO1RPR62Kzv1lDBGO8PloBfk3PkkpEI0zeWIdwTEbDQoKLWA3DzuEIw2mzD4R4wWi
WWnwMnupuef8wkele+Zfpogyca6shMB/FJx7YHV6THbA0rg33PGQ1vwB5FfPaPAwAapXT24aA/yZ
O0+4F5s/sEeSP2fzAV7DyvLUGohs8sKnBds3PfJ4JNVWXkPKNMSWiptbdukLUxaMTIOYZCYEJmtl
g8rNpnKr2GYUOx7eem6g5UdlTeAhzeAcvq0Ff7bwlawQhOk5ktnq2eTHTHq8fkh7LPmdhXSGEbwB
SAJVAvtn8EqlnzlHWT66y4Kwb4fO+tgeIFfzbHsr+ZEZTyLdmwhoObpgVWSkwaiv6mpTYM56MFA8
LCPUrShLuhPHOQhz5k7HkkVe89iwyLbeh2VdK6jxxuK9K1cTBn/tDwOIHBUfTYwNzu+4LzuPJxVM
R+2TkRWKm17F12YRwb0ECBLXjoYv7DLFDXuyQgd0QgSyHAv7qWFfQ/Vhie4B9XaoEIxu2/Q+KfHu
XvG3Mvo2G60nWrQM7RPEoi5eX+eqqxy1iIY/zPWbLPYLrDWy145lXm080DRmyMczz3afyByg7Obu
aYs6mBEbLIE6y7dxUo1IxFAEqsA/sV80sbEgOyrzzYhQFueI5bcd1vuW4rs/WEjnNZwpixKgNISQ
omUJIiAkywX2I+BDWAvpjIlqD87sqHq5GGRzoxTfuuyD8M+peu1an2CmCO4t7oFx5sOi10KtRNt0
HHUU6wARw8gANYptekTuxHR8Nq3Ks41nB2FF6vPFV6GI7R4ETBhrfDy+S/No8GNd+VYWZ8Zv060C
0zqXmV/RJG/jgazQ5MBneLT9CTiH5gm+wbSC35eyk+yxA4O82Q/0+H8kncdy40gWRb8IEfBIbAlD
kBSdKIklbRCy8N7j6+ewZ9UT01VdJRLIfO/auLsbJQDuoZMmb8QzkOYfs73T5D8mukaKHJMpRWWO
iQ/ZioUtc6UZDY7TNLRibEqeeaYXmXlkE7diN4X6ra8i+BN+PhJOqLM1Nt3PVAW8KXXspu1WpEHb
Mry8dDRvdtFvaB7McL8igo1dK9+OP03KqEb0ETZ9w4vfZvqLZ1ftzviGmQU7Fjz1xQZxf9Kojxas
KIBLMu9ywhW4NUFJpHTXRLmbt2+ZSYt8AeFxSAeGRmsndZ+rsBwz2RcEBXaVI1tBicSZpg2V63Rr
nbLZ09W39VdL7ipV9BLL7z3EJs+5bJaOXPDt0x/lRqVrcWIVR6QkkvHTAbe+LLoA294UhMa3nKM5
hcK9L2GYpMUJRmD+mXWvP5BGvihIgIAXX7iBrJDoNzVQze9s/tdeKi6WOEgIPGFMC3/N/D6hBAbK
yjlqdUfrQxeNzmgyngM7gn9spm63oJY0rPdIO3Y6UTOZP8V8SPOrOh14EvIGjNDRsOM1rt2d5B5p
J2Cvq+r3BPDBuoyzS2ySxh6pvEnw3TpIstSY7jgDiSHGsDZW81uFp4lYaXunv5vgOTFjc7CIc0Wv
1rAxBbkDb5NUuegeN+vy88AD35H9WvKTPF9nJEWs/nW1XTqvTn15cirJDTuv63fEVsvJhxh3WVq6
8wQTJg9XbQw3qyW2UUTOfHctZ94w1k+DZgNUeue0fo5Gr62DZtq3rw0loCTM/7F7hkgh9XuEWlF4
4W1AUP5u/Q2ZGytOJZNQH6j2BpePmIJx38MfDJ7KHf2rpXvlt9BJ7ieFLwp1b4g+RP9vVq76i0YM
gTpeu3/asq34G2neuqxAlc9lpATMIDSWOWzxYfKxarKjIdkiPMEorR1XMrgM2wKfwzZ7QHYcvefI
+FQSTkqvLw6A9bb6G0du3n0l+RaklWZxMb8q0qFr3WwOQnnLwmf+6ZnltO+p/lMPn4C8VG1v0g+V
kfqWlYKHrH5oGrRqW4C856dwbnateYTH3uTLk86tKw2gsH6tgQ/OVMx+DiQAiKv8V1XPrBK5GehR
tWnmg1FxTc/srTsr+26UH814fuD/JChxsqnF5T9g6fHI6Zv0KYkDomNsx6gC+AFUXDLAULx+melO
psFafs35yid+84pBOruBN2/gWq3wJt/gTTo6rc1528yvRn5LeabimhRuMl6nZ33X16da21qLG84+
aAmCMMoASK8uUDeyy/B2EQy0beVdo/g8b9b8MXAtRE+94VmhM0TbsC5dKmGr6bbGRB4c7OYGVDx9
D1HjVP90/cbXLnduTsS3uR1bH6h6wvLwtZqHNKTWgGpmUv4ahhqp4Vtb3gzomeStk37X1lF5cKwF
3uPwKCLQHzo2x44KR6s9W6ncofgh7cGKvPSytndNB19RuAmJ3v9HyJqUBUzR9eKN6KUkrv9tqyMB
oPO6/aK+1jYOubFNsyBXHJvZlYocQSxXvxWCM9rPWX05haibl4ogG7a8mmbhg3BL9PMBJ+W+bL/F
n0vPpl7ATanOGAeGdVKQ+anHvgls9Xvi/1x3o7Wrs00p3cP6tf4s1XAfpq8wJ4+lxx4Q6bfkY3X/
uqMOpN/OmqPl19Y8KCOXuYJt+dUO73OMKKRy+BKY1RQG7dVwUygxTuKOydmEIR838vgIe0/crELb
zT/tlYmqftHn4jCbLG26P/FsZdhQN9KLidmh+NU15b1S8N7mYHkzRAbuqlbVuDkOS+n2Zn20/n+9
09hQ0QC1TJMT09JUVZ86/Qc4V8yr1aj/JACIjWQMDw67KpyuhbXnGhIgz0aRgRLRVhN1L63W7Lsl
3qll5ZhDHbR1+Cen9Yc9ii9JTbYN1PImMxNH7wIzy/xi0j1LeKo5crFsysjX2WYvCJkQkG6E4lbx
jxp/qagR1EMotqzglA222k6pDw8YLnZl8w/KvvixJS1INNKq8exV5+Y2NJE3LH/DqLkoUDouLjDn
QOe/LGuesmrDdu6b2CH3zB8Nr1X8VfglVIsxJH+zuVehTmYxvJe6xzLedI4upmPWEF7cj4el5yUu
wMRU7DWA1Gpyqp7t7j0yZD+dyENrMj+ysisQgJ8Nj/ou9XkcH4s9QO1MRW7dPuZkmVx8rqC5nb2o
4Xit1yOYWriO74q4JVp6rcJdyq82DOlZl26EcrYZ1wQJ8Zc4PnJvTou/2sxYT8ZfNP1OKK0jEIAN
Az4RFJar6IcJ6aJGM0BEe4DDUfsYemGG+wf6sAB895cpCspxv4DEQlZBJWjR1S7hL+B5doZyWE0g
d9WrM07BdV8twES7dYWNO3ILJ4MjTF+fbyVB1e0mNL0Kg2ZIi8l2lLtdtZyqHwvNVWaNF8BlUIpx
vEjDXnpe+yfqLPBQjta7ISI+XTdXt4UV2HWEtuHXJCqlOqu3WdsVGaF3O0ruNhm1jZx64+CzcOvt
i24/o3Yhhxk5gaTeVB595mS+o0l35+iQMmXIDAjktQgyyCCMIoKk6OAb+YWA191Xbr0PU2Cpu4Wk
Iuq65p8RTWABgXceOcv1gWmt8DJo4nAmqFuLg248F+mbbR6X6ZTBsgL0Gnu9R28HuNs8SgDnxs+H
BLT/H9E4sCc3hjxGFIVgw9dxOTfKrf+zf/LE3AyJZ4bf9QyAlSS32RzeFW6Ghd88xPeq/sxRgtnT
YfyvWH1KfEhRrXcl7F396IinZlQYJd4zpkfGyNwHv9PmjR3YNFWF5zzb5uXNHp/a0ZPyswy3PGQH
muuFJu7LvwbU81dm1wb33NY/VfhrCCezWfrRKmeyw+cuG6d1dg0+79khctZ0Fp3B1Snfkom2JKXw
4uS9bo7yl+DXDJk3Fz9h9TYQhapnF1ZASEjYI10/rlXq9jr3J47BTtlHVXfQWzhAEomgGAt5t45s
EiDHQH0+73LP7HQ087dshU5HzjIgDsg7X+fjze9E38z6cmiY41TTtfunVTnnjTNPpCVvCdrw9UNo
PSpOdW9p3mcZnt/Rtd/lIadAUWN7bB8aspWGYeOx32QqgwUqktypQPwYGVD62Bh90/fuRWE1qZ1e
C+bV057ty9i+NffUdngeAEEBK5QIckv6y8sPUsnqwrffSwZN5V8LzBKlgVza7lJuIhSyhatZmzqW
XfWSlNDh7mN2e18WPwwDnECy+GroWz2DnmOxhik621wHlcKHPm31fl8PbDQ2pRnqoRm+sOQ+WYRl
66svQWOuX+GIWqJ8md6lRxJM/ySh0mhrWmx7P+HQkHczq1K1kpB3jDRUsY97BlZBrb1wOK7RKVve
m+RfFHu2/CFD0SX63czsrfE0y95swj0echB4G/qHxgs5MV9tRf4aCukQNdw0IQmJbwJsX6r/mSnH
rBvT6E56+PhJ1nycuewaJSpD8bQYRFyZfDkI9fXfOdwXqbSV4a/jcCdPfEDpbRgb3y6ybWPB4UDc
recaLV0EAYoQe3yqQ86JyDV5tevqO41PCch0FDktIpKoDURbOAvtbCwMcftlSC9aMSEOmtDkY/fk
DYkshnekj2Xsp2vJDAGubXJLNaZnZZO3GOhx8gjgQcvOfT5tasU6DjD6BCNLjqZeh+hGxSRcd2Qj
kNowb49Wy3qfPcc1iQBjbrRooEBM1DrITMptBFt4kfsxuyLMM4hJfxf1p1C2PJcs40CK0nRsq8/c
5plIAFyYTkVcnRShOqW4Sp37+KjHq96fC/7AKP/kv2alyBjFNdd/wpqY6XsqI89XWMDVF4ma3djw
57Un5ohllzk5RBXOUVEEyp8KaG/HPshIs6zIIUNVd0vzLtV8KIeao3D9rOyvLooev+XA85+iijEj
1oSjbjF3J46qP09zjPKreOfKFgpwomVuRiTahZV9dCYQaj6TaXMHB8Gmg4AMYuCf3D2V8V8HD7+w
7Y5/q965/wlVzqtxGqDWI3a0hjNRFuJfxUiUtP/GPNtrAk1WnO5V/uKRsA7UYh6KWbkNZBJM+1J/
CbOLjpYxCt/kburc1VbOQz+GXqs+ps3qPc7TbXGQ5ndbAb9G6OYM/CjDW2I/q+roz/m+W+GpwmsZ
gShp1z7aVyrM4bMiBYbwVjt0zfG3rbwYdsW0dpS7Mu0a5S6RXhN1ZNL+NqsvHYgp6XeGDt2ySVsa
J0uQ94wo1eK5n/pTWqjPOcHLG+rL4mJvEKNYfOstcol+kWGdC5jO9XPquEhj+0b+M+/c3H6Zc/Iq
2XDt9Wr4pTLCP6F81Npq1wy84f1gcK5Z30MPUsINrEySCIZMfIbxsqen7yUa9rP6aiErrrAQJM3d
kKJrB6jdsmAkljQeE9h94DQhO2UCsZsxtPiGJsd+rRrPlhklN01HINREzPTlWu10O7pVFq03OsLR
6luNMk81tJ3UoGYs1vsqPyAgjpxIttH9n/IYJhchlB4+lIHsjbrd3gubKj1JjHt9GvECkKu20Us1
GOw4dJrUypxBbsZt3OtfUWtFPkwoqoUlPooQAYmujXSHKkz35TmU/D4PdMXG3+biO5i06U3ifg+N
yzK+sH626cEWeCeaxC1RJJVfhqm7Fg0C68ZoWacyUugFThinjf4S6Vmj3YclFKuMrU1Xuo0g4RSE
DZmCx2zuNWoCm+o5F9KhUaTJEZLmGeRyqLyotiv622AkrlIGi/ZpCPgvdZv3PA3qZzuz4heoKeoS
rgTOUjwIOuJ7K82xCDJa6+bUxvXdNBUqt0eYKNVDzK7vU8U4jwRvAhMsTLECCIvSY8bgIDHhCrR3
PSajMo7HXdsVT+M06LBaIWwXybyx2DaNzJeJYc6xRBE6odTpm7bRFS+O+LwtG5pkUNPFheA5dmV7
KVTbEZwi0lyftO7DTsW+IGikGYeK6iPDnW10qIZW/xjSk1UVuyQa8MYNCfh+sZXDszH6KfUhNrYs
jR74RTprgiRYkgLKU6oxODtMkZYS0N6gcVvM0RGfUsLUuRSvi7mXWl+195WxjebbKA46babYA3jb
+rq/8lhHfk/TBXSWvoLVpxJ4pIYGTEGapXjprIH7K9Yr0alc8yUhTcn60c3tHnyFbbTqnaJ9qamb
iNhuztDbknXQ42fT8DqiJjrXTsCZIHoTbpaBzSJfAzYAG4MUllYhvAFHg+Yhf/AryrqGxXK1iB+3
3kWN2A1L7A8oEAaVxbJ5iyevGYagybVdo/c63BsjU4rmENEz5+9b81wBpw7i2+LcZvjtx8+8twms
0d7r9gfgLGzLUx8lJ6UKcnV6Wu1fXQB2F2worbpfjM5fTD6HWtqJ+EvTaTuRXOxnpEXtc6WrHbuU
P2V7S+Wj29bIX+w2/GzLhuaZNEREghpvVnRXqszPxFJWJh+KAbvh3ityoKbxbQkzJ2wEbXe6Y4QJ
SohKQoc7dsu2ay3iPudqsH/Gtpa9QV6EKylR4ilG+KtU6FF5qbWho1Cy7pENpzJFBYWhVfwL6IO4
5iZfCxlJZ0eVlhXZByTYmgsDyNvRDYWfpWkwNPYhnmeYPFpjUDFNEPLVHIGN1cbsxF3lA7VVlY7k
bAS+EWOZHtK5AZeKLw2mtgZ4ZMjKowQZp41KsKJEnIfqfVJsPxHZGXnuKUvSa/gwKGrgTgPj/Ypv
pUB1Y5qm7MlDOfhm/VCInWbjIOupeF6RdlaTafvlQ7SLzt2ZYvLlw3hnjptVFIGN1N9goNLZTlK8
SRUqBe3W88o30Eth0TKy9bJnjp/j+qE3gcreqSEna1HaxIwnePQkNzKfO/U0WzazTu3SbB2qxkbt
+Sv+dTXRf6H5lKFAaBmUS4sp3fzMpIYNRjLdubiXdfaqiMU8L9DcYAk5q/lDva1kmpuPZ6u+mPGb
1IJS7+WyerxwZULuZGF+1SYPmvYPTYs/ZNjRZBTEsdb81Uj5M2cU/5Io2moJZEUDCpfJuu0svdjR
t0Nl0V+nosOamXHsGxKOdjyP5U8WfsUjcCevsFh+ERlMTNhFih+/B6VYZMVrTX8d/A53hHwZ9a0V
XkPlpIV9fMlwbmqoEG/GvP4k9Tjt0+5N5Ns+N3+NIqGfZNwayMXo8vNRylfa2ZwI3B9ziBW3r52s
f0lM1THJh7UmJ0eNm2l90D+UdwRFow2ZbTS/wkv6HIjhUjXHJUbwhHpVqAUsf+GacRuYMUpsj3g7
a6ECgadrMxEu9RhqS/gJGWZPCuxcwjz5j8sX2QkSrhYViMzWXX8kJPsVCser7rXldFqnXRIeVHHu
jNSJOGKy8W1snyGdoJanAiLVt0uQN0SnNrZcR1IMf5S51mBo4jH7GKX4nDGN6+1hlj6GyfY5tK+J
3vjS9KprOtGrE94EzS0zybgazHpFjpxh7Dhp82tkCiPo25UMEMZ/rwoHeFPlyn9/VGMHERMDMi9t
lfVPCZtYUazHSKGVEJxCAwTqxxRadTmL3HyomJRtIQd59bkuJH7MutOuqqMo731Y7e055+fABZt9
WhbaKX5j94AD4SGVv2JAAKt2GwtMvserUWl54gKGr4uJ5RSkI1/3Nv3V6uoWdQxBQmlhIaIJXQFr
byr9FsJEQYq6EaF9km7jyK/Jh6kAsLMkGOtFsN/tGjFeZnnB3TJ2SU2oKoR2mUNc6z3rZ0Mgitkt
YA6aP45/cWOJZ5QBzWaMy+EyxCD6HPszvFYUK4sry/g8bICq9Eke0sYZa/3NQoaCwaMyjUtdatsE
n8u+xZWMcUUqA1HQgygxeA+L4IVdEVHOahi7j0Snf3VN7u+y3rN1lBBvBEovl1yAoCNt0m/V6DhT
gVRbutg0anouJS9HIDJUBMxpGuuiJcEsyALXY94G6ighaZ3BABnEroMU3aIxd5dZE0/9vHzOErih
ZsitK1TUw5VlPzcKnWP2/AzimrX39rEpd2r0V9nEsyfKRWMQ1espcyrbuqgdrHJ+VsMXVOq5l6Uf
DU0d831ouTTr5haKq0aANXrCQSaCX7zN2XfI8tU293h6VzjcYvHSm/fZANVVXmVAw/ShCLqnOmSx
xp/j8tic7AnvQBg3zZO1QDKFRq4EVhKrnyFu1QLiNFrh5KowdG2GK3n0tcdyN0Cch2tjg6Rau6nN
9M9+bbxJbTA0hy9zMgZaaLlFNisvsvgJB8nhWjCaJHlDIkWhgYkgo9VqC0XwJH21coQDJf3suuI3
WmNQsnu9drsmDd8k4AV5eElmINnYRHDTGXkWxNas8vqg6q1kt+Dx23AOCcNSMAJET7oZ5PL3EtPO
JzR0xdp3kYgj4MWwChk6mdkEWw7SN85xo+LAtLZl+aeVJgRjTyTRrAwHeY4VwoK/q+luDviEwOSJ
WOS+y7bdUgQmKF40fFakpA/xC04s5O6oEEc+bo6H6XWYkIbqcsm2kroGiIq6wg5ZehL0jNEg6GBT
0+OnSVu/bK7QsjmbvC3eO0t+jkr7o6gLBmjwS3MpJLQFj3AHRI/bomjfepPxDsAtNccjgcSp5KMb
j/p5a2GIQsGsQ4gIt23Zdtr0IVOnW2ITS9AbENqFhurFMJF/16kR/gP45QBrfk21/hr5ZtFxKDHS
UcL2sgtBxsAk0rM0nAR9Lk7HfuEuzZ1cR9QsWuQUEygnackDti5l4JxkmSsq41rwTyVbvX7sd4OM
CGQVB+pBN9iKZwVRSyucvE+2SbjQYww8I92XiG+sUY619QQEeWxHgG9hXpSoCpBPF9HU/pvpkS2H
Cv8QajUSnq2e/13CfrAsL+uW0oBd1/JiGUQb1n9TCJBXzfa/IWuhnmO2bgmHc2Hq4DJ67WNOmMk4
PSFrb3ZdbotgtRvg11h/KlPQPmYh2Y0quzlqA0ozobSIjeV9qDIMp52bpgZbXcRT2MkjcylOlM5A
mx7bsIV6eDUnEwDJMk6SJW5W1jhKeKqW9slkotdE7HcCsFg4HGOHzGZegQCLunuTIU6Z5qDStTNt
elB3r/CQCx6L7TT9qo11KFLb0wXfMPwXf94L6G5bTEE0NruEv5bSoeEfXytl8o30g4M/WKrikNhW
EHZbluN4OBqvIZqduqbbG9VKVylOCLa7WqODDHsfh+9hy+nIg4K4Jk7Wpzoy/B52W59noFjxWhMR
V03UuZgXE6k3dmuoZ9lp1l8dpVYfDrum/LApMSL+4TE5TWjjyh97uEv6bbB+0IHFyWckQ6SgYxvc
RPqcyOnWTZsfFUSjpSY3W9ypHjGRpajH4dyA+DP9oqXv4XRhPK16MKyatxjRhWT5ci/d1KoN7Fjz
W+LjneXBxWhztGNL32oCBfxSBaN0n5psa5JkaycHdX6rMSOpI4VouuyIpHvQHKaSt04+SoCRj5d+
4mBPCWwZvm1jigNdDXeZYX3EFMOOTb6dLZ1acQxvJcabAkGempmozBAmmMohYQ7SMW+GXXTsxts0
Jdt6wfpn1nsNCwGmQI9AxYcPftD5pKQRshPZlaVv2JFH7PMVaBlrUmTM+wy1hwFKV8S31vySkpts
uviLkK+9L+qXWn9b8PJKQ6rr8F6VKx7QdPpe5gpvfV2+K1V6qRNCbDutvyiz9RqvMvkFxerU9nKQ
8kNtEzHXUQsndgqoWMpW+fgcopi/poUFseV7wtAiR/EPoiTu4wPYMe8Wp2dlZduoQn6eQWUeh/oS
hzeWmbiCFD4U0cM26TdD6vVG+m0AnE63RXpl3k+a8DIaUFczAQByNCG2Dnv2DSB59v99n6EDN6bp
KiNJXVHa2ssY9CwnQiT5RhXlSW0WdzWK/RIb6jNFU2hitR7PZNLPnhhQ4CpKxNmdK9vaWL5VYX2V
6qeVX1YxOHkrIXBROyRZhR2dhDF/omCvMtsbQ2R8CsadIbV2mmblh6F6TElVWLwqLag+q7Abpf3A
81E+GPFHygMTzlwv7LzEb2gllNbCblxHViALX2lpKUxQmZYnCmf8Xm0di7eajHxdaIesgGTuRbif
M+2mp7GfGZob2TOGjG2dbhUJhSkS90F31XZbpidJhM+YIvrke5qsa7T8M6IfLL9Q+myjpiG5avys
GNdU0i4deHtr1Sdplh1TF35lyuazNWcoomJL81nmCHIqJh9L4kcy4b6aSGorRKp/WmFG6uzY0KaZ
T/8f26UccamSsaaIRoJAa7AEDwPflzH7a4z2COPkXN6F+EQBuGrfNaSBhvRhdGeJWYaDpX4T5vrC
7rQzuX1KBY7EjuTTiBlK6r/mNTvxWS8NjEdUuUmZY7GwEA8tQTYv21hEJwnNQTOnRyOt92pk4JWZ
DX+oVdXFB+TlRgP6JO+bEPQgqeO3NpM9it34CPCfJCiHq87vi+kUdaETQbNU64I+f01dTVhuXk1o
6bpG+axX24yBWIh6le6d1TqDzcka0OQAgL1TEblNtAKYuNbcPAKsPWvTOwfwoNzFstNDvjQHuyVD
//MaE+OCev2ZQbuObjwfun1F1y26nc3qHIqXujRhZW6r6c/VU89EoTSAB3q/nUR44z0rZWL1pN8K
sbw2Z06rD7wteY1A0a6RTKW15Cqa6J0k6viAlbLY591EJh1gb5q6LRt8lLgNvE0zTXurNp9pr6rd
zqiuXXdb4q2muXqiHWqQYkV77ZuKUTpiIfCqPNQ2TYM1rfJl2FdNzE7+SGFia9HKczoPGMjvWNt2
tlxuIyVTt6uyfs/m88SMVq8XW/op5ju0OKv6wxlKOQ4BvYZYnbBKfWjbfDHQb4p9gwJCdIEcK19j
VyM2LvYzgIxa7sX4E2krMvTk21JzMHGJO9AmH+ytr5LjTBg4jW7iK15Z2kJtPegw+SszxTCf8b2A
pizewoW+nCVe8FE2sCQom2SY/2Ed6u2fRPtTzGDtukthnGE0oYsXfMdSc4rb0tVw5qdGe8zXS6vn
W0pTvRYOSSuubflupW9Ly32I51wc8glNe4tsXDu1ZFRlrQCsfPAWfmVhoUrc/KFGhKc1GF5Ro3Wr
dWylP43o3Bz/sNlih3mIlYakxqMvPJxEMfl0XR/QN+QUSexB9S5UDqo4b31E0KopnGgc3Wo96WbJ
L4aZCyFGEu5YqQFiRJCKNbHMg6V+KtQnlTlH3vbrnuxYAP7NSh6SNWNsXd8eBFjkVfUOp24COmns
AI50fduP52ZwCuCu6KZHXlMybKPS1n+bR7kUAInIXiVUHuglUCzFT4jKN5n2JdijYRXQWUkjBGyL
U1c6DTGSFPpjM0R5Nsu5qvEdwRIkZ5hNyeCaRWHRhIWTdKU/LdNT3UFyHJPh0C3vi+6mpuGo2aFP
r918NBGOqsm5liUezTh7rwt9ZwnBp/dt15dWKvemBdvb2qgzsUhKX4wfO9ZzYD8M2+BJXpfH7tqL
fWXb9Oph4GLVrXr47dl4k/U/oyjRd5n7JFpf0+bTVoYC/wqWh2ZSXFyq7qL2yCCyrZQilBWH6PET
DV+s63zz6KZAqbEADnrolX39Ko/DUwItM1gESLcHaYywi0le3EYvUfp4KpKrYSf7hk9aDRUf9sXR
2mHXa0chLwbJqIyyadRRl5cFct+dMB0z5L2IqPqHYQMhAMSAT4+Zl6q7MCMweTQQlyxr6S7jl2Fo
wEYDMEFUb8nHAldtQQCmgcRyy1HtZafIy+I2k040Z/lUpTkJLTHTWDn2oCzmGM1+KHrKyhrW32Ye
tmsFEJG1uDxBoIa5e03aire9i2Qq4gyyVvReVS+RpJivj/w+2TXZ891oNIadrQAgRDaYgm6j3xQz
clGsUFhTpOXerGcknpnyL2srZ+1ILEAX38BBv1tc8XN0ayCDDAwUduuHafup95fWxDSx4Aub5uK3
7DA9L13IrDqg8FeaN4vO3rYYGMOm/jvW1Ke2UfbikQlRF5eaDCOzEklQjdcWABlubVWyTQQYJiCQ
LYVrEevMbBh+Y/5QckTeUTrvwuk3wqpsxyxycXi1R8alUiz1uWwRq+GzH9lAKXA18PhNyjl8bJE1
lIgmv+eK8Y8IJKkadkWevmsRvtyyWJ4tOgVuoKcBI2ivg32NlylHAKXgbvA63rV2eBbE9iDfT+Lv
pd+pieTJqiesYQfLsq0JfKrz4haTm8X8tCJZI2OQUZ2GBlR+i/4RZeeicCNk2qhDkwWVw3JJSDff
MG+TI4AEOJasS7GujjaFTtp5cdd9q3295V1yxy4+DGxQWiY5BiyklUNhN+FWBSGK55u+MKCZNwH6
6nbhsjpWkTNqk5IlFeNf8XjgEp/6sq1mPiHcacLbpNNqKJpt/RgvQN+a+gPr7zD5IsHVRk+VCVbO
z4oFoVF9xESigq0m16iyzjJavpQ9Q8kIdTbxIYftPDNKYH3DxxgnubuWJff42p2sSXp4I6+gPFX6
0jQ+Blw8+ZcEUnRhi3tFN0qOgMxPPUcq/jHABj8qXsTghcuzQjaLtOO1xNpa234rfUw9ApvUHwxn
bj/Qf0cU5MrPXbiPp5dF2Y1hkEWSOyeXMH3K0aDa7qze8sZfpp+y8OzyM4GdNz8SA5LqrYdNTd5j
zorpTc49izKq6agCdEolMTUle+3asecXl7kAORfKQ+yZPEUWg80549Cwx6tpuOV8Use3Ur+J0TxL
kfFRc3fm4sQs7MrjCYqyk4fXJt4P9l1jaK7Bw/MxrLzONsOzGCZH7fjSErweg4oZjKWloaJkGqyz
3RB62KG2r3JLP2gPc23TCKI/ocedlqzzQumYRLuTbSDxWVOOqLUAayy0c9/+j7MzW25cybLsr5Td
d2QBDsABlFXmA2eRoiRqVrzAJIWEeZ7x9b0Qld2lYAbFtjTLl7wRARCDO9zP2XttVFl6NmwaxaYj
lVVb18qYFppBrFuEWPMC+5WWPBXqexwO6wJPyZATc1uOIyCcNuAvmbtBdy+0sLwo82ITK7imYmWt
YQawIcMkl/6UC9Mv/fGnb89tN7xWs9qh1Cy3uaayA9FQUVPdvHBo/leU9/LuxY9Igk8FCxhJj0Nb
w9e6azNW8ciCd6XJgmjAllckP+DPXfoqm+kMb3DoH1orZfod1jasnD5Z1/JaF9dCv7ApDdGJVK3L
mC17NextU5uZRVFuDct3F6FvPtOjADxCu7v0QUnRYPR54q1mvHvC3oR4vaKRznaEEp9uh9/qDHF9
JgXeLEBZaviW2KhffVo0gzDWlHFzg0WtPW5LPdonenUXGEh/lfhB8YKdi0bDVLwrswr0mZ1jRqvD
jWP7GzFijIC01mfDAuRGSyMwPcAAmunlYx7ia+iWmXLpNqCjh8Sc55MNKaJbfGh4VVsmV31yLMuI
ia4oJCpvqetcZ31LlZsWfTZz2TX6osc0EFTJrCnUZ6VwX5SQ9jAdKimhHvjmT8nHuoyXGgJ9p7ro
g5UMWK74w6cXhrvUQcmOYYEVlJlRrBsmhWe6bpxmaSFn87V06cqD7wX7Go2OqVKtmNbnMU7cVDpb
rQTudC8scHIWmqCIAi8dtrpYhHjjCQE3cRlWyqMnyoVDh6COfYQbB49fhLw7NIvFONLjTYefhYMc
RKE1A/ylHTBG2cmlRfWwRGjaBEiLUAfOdPqCSZwuK6O4dbP0Wsb+DfnJF31i3+TNPuyAKzXNB4Ka
UNnYyrUXmQvQG8+a6+/cRKrzyMekwCqfdqQzo5a1j1y0TmGPsPh7LJU2cb3+AKU6DtuNvHRMLKfD
djNT52/jE8bn2YROPHQzvINn0Il/xlLrxyG7eRS2pipMlHzGylfu8/q2dh/PXMCfWd7svX6nahWG
rw6xLrSdqnb5JBQV5X4Qfogk0aRLpA158dJEHRZZszRZ0fv0Xj8az6a9ZIw+KoQzv+PPLFU+W7//
jqgWadk6qHTG/mrC6Mb42mkFrsYFOi/8SmJZxHMCx+l9uso+pO6gnjm1deoWHKGQy1qXo7T4MvQG
gF0YXtJzVYx5/ZKaHqrpu4iYTno42GyTJt61+kWnXcjmta8BHlS8YEqxrh08i7hCgvq5iMUyVJyf
fMUqf8P4pUCXcjflrKD2YFQHYQ5zMbBSc7io4tYfnlKm4epVL7RNgA5EdTCbh5589bsHvqGYoLBm
zm2cZm7eE0HRbEJT2cZGhcweAvzYsKLFQM+LrePJT2bSuyeZxCohnRWM7Fe1xV6Zboqm3GhRvU19
BU2SQVgrq8KfMfsDUWwF/62PceDpdHO/f6QnUjP14zDVzk+q1vMLfed3lYIiPK5dHbJlqrwEmYqz
PKDy8LMTqEaM1mKbKYVKzdUEx2PUMUZDy+jfyyieivhxfiGhP8LqSat0V3fIc4tIlIfeYsUiMre6
7xwZ0onvNGp5DgItLEkBjcF4xGfa2JV7ZsDr07j404A3fn9P2zyKsyRVR1Im/cvrRbJ1b7J1MHtb
PFabqJ6pa3Qz6uxJmeMbRAg823azu2Zhz6i8z731pzd/x2C1VxF6L8/d5lND54g56NuKqBTL0y89
0W4AcKkIWJTiGX7+c2mJWe7o1F69JXXJqcOHZBdJbBB22K90NhuwKWnNxDVLzm1DL65lPb0poPm/
hdVTwIYjAddq3hT+jaPFGwsZe+OBlB9ooXXQWVVTXKHhvene1fwhNnf9pzlMJ7CgkY2bJL0N9UcF
BGS+RKrjXas+SK5J+3AlOhv31lOL+DCVW8y8RrNEy3kgh3pp3VFyH/2HwVypsD8iWKh7hVVas7BY
19JeZ5xsvZdaQ+6O1gnn5XI0MJSv0o56/hr64u3kFaUI/dlZCHnwVc6JrVH3+jt8vfyma151PjZ8
kHnjk2gX080a82sayn0OxEDZojYt7X7WQWhrZy6gq5SiDqWy7tF6ojdt6pc632YWwU27oS+Dm6/q
LiRQpCa6mhBkiX7fQwpGIyd+Vjkjm429i1aCULURMUj3ZhqIrf1mFSTjFf5LPpu+L2aqKhm93k1c
ehiejMdYGDdBuPcyBD/OdYK2EtpCSN2rWtbDRSUMRKp3trhq3A+Seur+Wu+LpVm8jekOvxRt+McS
g5kktSRn1oESheVHozwn7iLmCa24K42gAStu34m8vSmb9E1E1sJhI6exjklSNq5A+ABfDLvIdOZs
j4Jy2YNBYAfNsnRmh2/CJSe9z1c+DWQSsHNvk7ivlXqVsjugFpEbNmBeuF4CVAuarU0UM5XqV3yY
R1oPOrrilF8VdWuks2gOxxBIS87KVycBTn8acDpgRwurh3LYNulOIJ8oEXIjECxCPO1ByEfBbD5t
iHSuipfT6Oam+JQjJQ5SADFoWP1NY+yT5ADiRvMuHAn/J1iy/u3Iea8w2UXY/ryXSgTPtu8/Rukm
VedO/hDVhzwVC631bhUWs0nb4ucm5yy1536DbabS/XWfRTOU3Tn6zibJ7r4fz/qf4f/6cSp0o4kw
VOGs7WUjYQ9ZrCuzVQZCClH4nKhjioyUotT8h4KSx7Sz/RBALBiuPT2Yak70qKrgI22Suzwe1gby
q4RGv0+ylk0+koeGpiybTVdSksJ105U5BQhAVVZA5rM8E8X7Z7q0fgx6r5Uy9awgYJ77NJbKlcSs
ke8Rhp9JF5jm2j/Mwf8Cd0cB52mUrLlygTLjLa7OrYZOLOfUo9WQ61SZjKss3ptill2x6WDvB42g
YSn/OdwbbDbMhfvknUmAOnWbjtY8SgZhMBi4johtzWN5r9zSJZrYqdm/eYKjlU1vl11qwN7Yo0Ia
0exdyRdxjzZ+fDXPsJJPLYDVo+9hVCiarYecwnvt39P36NP4rA7KLTuaWlvb7/VeO3cmceKpH33m
Ei20hI7ifN99ktLGd46WIjrmW2GACJ+XW/+jOQMOPrXenn7BF8BtA901JhlKXLoRRe5A4SPKvI1C
KAMa+P0ot0+8w/YRRDdVp0VKrPSXtIlwLQEELAHFIZEFW2t64cxGuZp48QrVyz5Fy5FHl0rw7kJJ
V9wRWVm/SNqrEcWy8hEV1MGD6MKraD6VyspOt37ELKtRnc7RwldUHZN2YSbOQkfEG0yugyJdu7Qi
2QfC+4sq+9aP3zXtzg/bBXW7Od/UUttXYMv0imJtFLw06VWGlByuhxPzydB+lOR1Nv3KUR5z/12L
1EM50oIMk0XroxXUoEI7IS0DpSFT77EwDi3J33VyhfCjzwlk6H/kAQh1shka2jeDs1UcNEesuC+7
9L0fH0RJ28hPrsoeMw07UTq2IU2zIM6t+feP4NeE+odpxD4CCvMtbm1nyDEGwPTC7Aj/V2lfg4oq
CZr3FjuERDfis90fY+2gGNe8gusC/jBqqs4vZ0glex3/ekTFPHb3XWF9KgYumaSeLH2vOe+OSlGS
KlBLaId/wL4CZmfnY4vBoRc1yOBlOccNUFjshVmHRBdaVdH033fKto73ir1tk60jNUR69zG6jRiJ
ZVwd8mEzhNVNSzshdmj45k29jmn7zUzfP5iB85655jyzf1buzkU0qmISS+o7OorLvO4PUd+96W67
MfphrkNh6WOg88K7MsYffXqh13trHM8slrUTOytrmvi+DCS1puRiyoomUr32FVCGuK+fFcN7MDws
S1s3gSwM9qA9s+M4MZ9aE5T7y+lYcnQDIhp1V3u5vLPKqLqmE4lxJMkyB95+mgKLia0FMrsIUJ5t
mTffv0qnUOzW0XdDVUaVqWnQd0pV0sUd3XQVDfJOaVgYpqgDU6v3sExem2pNDfQjKdRlq1ToejvK
Jg1V7oziqaMG9rnp5dQi4mha7g3HVUXkZJCmOnphCHjm6qv7Ct46pNcAc8XWsRraG1OnOrVAg5kj
DP8w7/JD0L52Dwp7AZqGb90VTw860HrcKWijGPEI2VlRkHECledNljA+Nlb4SlEUmq2YOU/1ZxRf
ombncj9ikuCp3vBFeyrJDGEp8M7aUUHeMczkB/olpVpG2wpiAVZqwu/WSNbrFCLbrPiBg7pUZ8kN
UEzbWEbVASrK6HsIEnfU7NMzwQXy1Ctz9FERg1ZkIxSpS+jwK30TbemDXCLhnPnEViuze5vMMWMu
t4S3zv2Vg/pyphB6lq8k+U+SfV20cGesLDcU8qZ/tUjmuC0XcFnmBqWgV32Jm24dz7E1XuOfuIrX
LHYvwSyjyl3TfbyI182m2flLe4WH68y4O7mEPPqASdtzS5lxVcQ3z/H6r8VaPeCBBTRNzHi3gNe0
lBfc5lk/MxZAUucfLw/eIlqxDtlhLy/OfEi1E7vlXyWXLyMyGJuoZ/oWJMXR5lxgW5lPt0jOkOnO
IQrMgpX/cGYMThf3h+ncOprOSyoAUTSdy90rd+kFeQg3wztk73m6/DcLcb/eoi+X49QoT0oxWJeu
gzq9iK5sgQww7SNx5smd2MrLoxmsVtvC7qPOutSUyXPZELFThBlgdmXlxMXZrJkTs4M8mq5S3Snh
vI8UMWiv5l2zMIYHPj/oHKxVJ4lLqHY2y2rn3GrnxCiTRwvdJuvawo1R27cN7HqQmEqxTaj0QrOD
2tItckHUSXrmRTixepPTf//ykHRauUYc06KjNrQe1Vcdg7k8d+tOLNvk0bzqGTIfIkMnpcezDm2B
FxAq4/cv8KnSkjyaiywrsTPpN5RAywxUUlTSwo98R9ZzjBvwtXs5mkvVwqebI+e51npay4EJ3YrU
AH+ZmD6LR4JkoWvrwAqaoqZykTnerB/VBmGygEYyoMIkJAcmu6oEO1kJ9SK2fXXXgKpY9DW+mRYL
OZSr1H4xBHBIIn5d1G3B6FiXdqIBFnVd2Fux6vxsoNvO47zHMxAbGcAEGHjf34lT6wb9eHEsO9ds
DC3ZD4cQVSSBAB9JvhJ0ESZ5/xzpFZ3r78914m35NYV+eVss18+bVOFUWehrF3ZartDw6ot+krR+
f4ZTY/poMqZ5XI7INInLqCAJgShnRpwDY5gJ88xX7NQmTB7dr6A0Jf4kTuHrUbAuERoCNffNZWuh
2zM1S112vVXtRZu714FfNts4waAHnzbEGZaPi5Bp+szW/8T9lEezsD8kdOst2fMWFixTg62NDmwI
ijOP68TNNI9WlIrUZaj23nCpFHvCIES/sh3AN+dSRv78CTGPpt+qdY2s18k1COKSQjso22rfCnX5
b70I5tGsq9ZBEhdIei+lDQDHUJ0fFXRXUXVvcRueGzonpnZzunFf3mecsv4oRpWTDKz7mxDBe5K1
2zAxKBD5O9sZr0d9sGYA2xfCQEPz/bWdmBfNo0m3AIxTFK7oMe49NMlLFp6pYEx3/g8fdfNovrUt
GsZlwXE9bRulEwEQQbmGQdRfynHx7/32o3lXBnVTpNn02xXa6fYqiNIzQ//UXTka+iUYDatMOPKE
eKuju049E4R1ahgcDfiG6NPEVTQOHC+gIw/aAlE0wL/vb8iJMWwejeGy6jxPERzdtPwZSR2ugGm/
/v7YJx6ocTSA0RH1Xjj9cgd7qorJaTLUp7e2MUfn+f0pTtycXwFCX4aAn7je2MaobwyBR12n0y2h
RLyz0f7++CdWM8bROA7SbvSg9WZ7iardU0d3plmWuDBaSIDE+Nm8qMy9TowAIBMgS78/63T0P4wE
42hg+zHasNFIs30TNG9ZpJvU6fVkHcWQILKowZ4B/vf7U50I6tSNo9EsmybDJDSGeyxD0ZX6MCa4
qOfKoX/QZ+eKuKee0jRmvjylPAjsnMDUcF/rGVuOtAjA3Rb2W2ghV80x+p8LCz71xh0N77gPHE13
K4ix6O+xBMXBo9XvlAH/XPXc+vmZ4sOJsW4cjfUiUWLDQJK6b1U7eCh48DvXydzN94/kxJA0jga8
74We4+VluDe8VRvch+21mp8ZkacOfTTaaXbXimvE4V4BJ5pYPWjfZVGe+aKeGCv60XDvLNanWstd
SR4BuqeYv4CyadAP5yNM2XPz7KmzTI/+y7tk6mGLgnS69zTd2nX5k45MSLCEO+vhgXx8/whOjYpf
6/YvZxlsrW6HmLOE4LjKRdiS3gDoYYZpr1G2Li6H4swMdup6jsZ6FNQRCcqcCe0x4n3qqBh97WoJ
nr4kTeLMBZ148Pr0379cj0NArhtlICgH56mNX+K4gtTx/v3NOnXso9FdJ6bj9kGSQFm4aTHmgvD2
6+DM7TkxovWjEY1XrNIFyve9sYcn3+CFowB+oxZLIzszA54YzL8yTL/cGqNu2rZNOUNTP4JMw0p4
5qefuC/iaDwMaW7nfqfgqhh7IMDvFebS+swMdOKtEUejIFXKLkSSE+1DsQCWoYKvgDs3eRkWBTC+
c1nAJ+6NOPr8GXE+pLY1RvsMuJsirvX44vt35sQX4ZeO5MtNR3tmlDJoIgyJCa8LhUfLoCmAwtRM
xeP35zi1VRJHL72uUcGxwyDad14Ic1ym7XCtKWmDOJjpSPOpTo7exHt2snCJVK9bOmOqb1ixvEW1
rWw0r+3OzI2nbuT0379cr2O6fpPKPN5X/bViXBKGdOYlO7V/FkcDpPKH2C7iJN7n8CYc+gZYB3DZ
z5p397nCbEuC2Tn5yamLEL9fRD5qjW8nRbwPUaUX1mNdnZlBTr0NR1+8RkvH0ZdOtLdHZW3Akimp
lQekAVjnvqknVlTi6MPXxEap5ClnaBSiBWogLTeu8lmXYFn1cPH9+3biKn5laH55xoMXIEky6YSH
+LQb4y5yETCgvcjGc/ntJx7Ar8TuL2eIZDZIrfdpF4nkMa5qJMbKy/c//sQN+lXV/XJoP9QVpxyj
eD++t/faW/7pPuOb/f7Yp372dMO+HLvW6zbGDB7v60GawOLEU2koZ2oQp3730RivYcn8j/ygQX5A
duSjXPmH73/2qUNPl/PlZ/cqOsUi9BhZZF/QtkQRKQyQNmMoyYYDk+zGzr95h44GsZUnsvFq7hD2
HJK9GsgS31/Dic+ndjRk04LQNnB5vDE18p5dulJvnHSXv577Dp06/tHIdZrKTG2Pd57wT+2eHv2U
xl1iTZ7R7vz+ErRTr8/R2G3zLPDVSWHSmLPkqnrNb5RbPhj6D33uvdibubtEQ/z9uU6cSj26XaGi
StV21WivpIjUrKWjK2eOfOoq1KM75XeuGOLpU+orkHAyj8S2ymRXB2EOFWSl4uEOyKhIEwq/Hd65
hVJb+dKWVXNVV5mxzuI62zJRusvvL/XEk1OP7qohq6zWcy3aF+TJok979h7MSTw2w2fw/RlOLKLh
f/w+gCq1w8FOqOE+fcfzjdowtmfxk3i3Du4zW4Lvz/LnRyaOc8KdIrNUohXiveVTZqWKnZXlmQs4
dehpYvgyAfi52qF55/erFNkTi2jT0D3zq/+8NhTHed5qog8l/h/Gzchrlio4/PU27yFGdsXi+xtz
6hRHM2OmWmAixjbat1C98MuD9pBU9M/tw04dfrppX25O0qQDubqsO5KE9thuCNadf6bo8ueJVzhH
s2Gi6jXRkhy6O4DuJlinXPSvyd33t+XEgkk4R2O8LwJTsTukNmQ39vftDZqXKRX6uv5RXbc/qrcz
p5nG0b/WcIRzNN7jIgCDEXER5LyRITNMGRIzcGbaOqAZRnizfuYt/fNAFs7RQO4D13EDdKt7tAew
uMwa6OC6c2fBe37uA35qJB9bH6YQawPqHasDn5hbgldw/DDVL61yhdwa1r99rn14Yswd+x+KJqmI
X+a2FYQSusqmYdL//omceGGP3Q+hqvWjW1DwbxWQbsQrKy8ZwKzvD37qZx8tcfROaUYHB/RlnRMw
wRfQ1W5/Hfk/3/v/8j6ym/95Zap//Df//z0DrxZ4fn30f/9xnyX877+nf/P//s7v/+If++C9zKrs
sz7+W7/9Iw78zxMvXuvX3/4P7tmgHg7NRzncflRNXP86AT9x+pv/v3/4Hx+/jnI/5B9//+s9a1Ls
abcfXpClf/3zjy5+/v0vMW1b//Pr8f/5h1evCf/u/pW9WVDVr//6jz5eq/rvf1nm3zRTRxSl2Uj9
VTlt8LqP6U+k9TdE2QKOlKHpqm06PKc0K2v/738Z2t9Uw1Rtx6IsZzlyesOqrJn+SJd/k5amafxH
hzwdjvjX//1xvz2f/31e/4G29iYL0rrian4fkNKxDX6BY+qGgXnLNqX4fYbUE/haniGcdZoYYGms
CJepUbQxaPBcfwMJAJKeJLVsGXYjLpgIP7BddBaEGpdIYV+Kh6zJYKdbFWSEnrSpSkW2S95N1BJG
BXPkeQBw+cTf6a4txRs3oyzUl1B1xJvXhXKm6UMC2kOr5y18HyDQXrz88jz+ecm/XaL2S2f1v9Mb
F2lJR9cMKYTQVNU41ja6olCtMey1teisaKMFFdkxjkOCVE9YibZyVWKQXdOiFChdWeNdz93dINN0
2Y9D/F6VTBxZo+qHBqX82u4d69HxR+9OdWysmkna6RjVTN9eGSLwCGwjarETenuwI4e6QWOapbaA
peobq3Ts2xvN7uWb63bhIozB6s293r3MATLOGhfSqQaazU0gJ0ujrzc9vfOVJgz7tY8F/jyl7jRt
1RYKBXBpmvWi6ZMu3Do4KUdTMTEWaEn60Rt28EnoMFaV2ku0koxOCC4gkpvkQAZmCRPDiS/zzvX2
mkIsIXmzkATgcGM5CHtZY6/Li3enG7EaZcyqi0Yr/PcsSp1n9hop8XsD6YOV5gBwqz0TLDuRtt6y
R55KtKNhWg9K11bPRtyJcBXFI7mchjIZgvAxiflIeGdEQl2SgFEIynk5CKcnhR3MnzUk9t7O0P1Z
lRsiU1SBbzQgjHWbQKK8HJRNlEXhzWBH2dptPIDsqhp+2nmnLNPGd69whGKkNDzRXJqNJfai1knY
YFbdaw7pmbEVKGQ7qOUmcqOIiAPQd1FFTlGRtaBsuq5/qdkck3XVt8nPPurj59H1NLLV0ey3rdfC
RteLR6NJtJVutt5D7YZgPzEOCWCKtgU2LFRXgWGSMRFhYP3pyM68dg2QrLww7TxXPFAto09EUqzg
VZ+FarlVdEtc5U1FmEzs9gu7ESDD86B6rW1nkTfllaOWS80wxjnpr9km1fvqgtzi4lDnQr9OtQLp
LfhtM869n8xEOLGsDKTCqAHuTdV6lyokwfi5rlwgi9YebduuJq9lvQZA1pKgpCY/IqO2oBIPw2cS
6AgajGgI7vLRJwwZxzjhAWD7Frk2tJejbdrNNs3U4cWKaojRo+1ZgJedCJ6cWQNp191klaQeM8E4
XCA0eK8Jv7ksvZxEMbN8Kxi4WNwHIpZhv82NFsi6pgw3plTsD2Ame3/KPtMgjZhtj8fFVZaE9RXX
Xksi7Mgtc4EJ3XS2Fi1kj0+t6DUY8LJc+z7QII8s1goyBTaWnzIzLpreXeZZ3lyGTpWs0oQyP3R9
JwI4pg1F+9QJbeuSIVISD7HQVe9D0e6KXLkiq2eZxBSJh9Y/9HRosnq4L2W5dQP9XvH8uyhIboVf
bEI+/Q7xbHbYrWUT7HVCsFy3p3IdTgDvmsEUEeene+V9mpavStg9lhaQTovBTliDiQZVW8fuw+Dg
LozaN+yM934kfgz+UO+lIrNrpXTcSVYD0EeEPwessN6MvGki2pRLNJ1bAIQE6GjEavizsfxIWARR
YMMypGuSlAJvUYxkdeEiuFeddMmMhMoWFPyIRgfQIJjCgAAaJSTKYYgvMxZ9uoq/Gg20N5obFQZM
CaeOmwrJvPRrvPLQfWIp0Uzlst43uu9f4ECLNqmd3huRa27L3swJywuLd92HIhAmXrTqNXMRRVQ2
6+xZCX37Q2HXupGlSR53d9+ZgYFxq87uNLNdijT2ngjMDmdVC1xQkKgZ+yiPASaFT11WE5+BZyiT
wGQiJsw4UsE3/zBbMp4JfobtE36korgNEx2po8P0XsuroYvL5Rh4gE+TB8u07337yg/8+1AnAiGJ
0p9uxPH7AolCLtx9bTUzQJUKIKzu1oLCl8pkHWAN1woisWwz2MYt2CFf/TFm6nXfT9HY5DjY7WVX
xwqbma6FOZQfeLiYRe0NDu98RWgx/iO/uq0hn4Qqrewqq0hd8XFh11iI3PFCMYJ9UZpLEyKbGdgF
xVIKpU0xXglmKkI9DwJ6FdQ0CzkrwGHcb89eIJ9Fnu8Nh2cV4FEKa5iqTnpo/OQ6KrWD1jjhQrXD
bSlriEyKQ4545c8TtyUjKQeW52H9UsPgmvLaNYP6TqkQWFkczZss3CRkaYQpUi6BAWODcKxGgW6o
hYtt41cKiHTvWlIByGTKu/TKtXFauN4r3B5CBgAIu75jrQc12I12RVKnU62Fau61wSK8qZS3XtPs
Yje/SmH3NKHyCHnpUgPkGvoGqvykPUR8LKSWoSsAm1X5tTrzMhyvXkfw7ujM1BxTFAju2K0BQvWb
2nwQtZLOY4LE5wFJuUuzxLpNu9Ld1Fp52Sfmvs9luDbyD8YXZl4vgP+r99bOrRsAlV4IvZ8Jnrx5
X7sEfRCtI5RlhBEJNb1Js7q/h0qobFNp3MbmCBQpMYgDSaecsFAfFk4CKjCKiKlk4nV4rQnyMSze
UTzlm3BUWx47LKSeBcU2UNNh3YKZnFXNsKz1V2gI4WIwSAszHcKjHGewICm70S6wlb3lDQrvy+Tx
CsJ01Ua4+BTydohJzfvxtbUaXOnJowaoYNQT/bG34p7AB9d+QPM0j+x41WK1MKW1tUnojAmLqhxg
THLKEAv7va1f1gW5cGAoWoOnUynBDaJIhrKAfjpcGUTQdan2aCkgvmFnsW23yZAIX0TClo5kWLj1
SR7OrD5NACBNpF4Q5pYsb8behVQ3EAtVyq038iEimd7S6ke7IFM28sJXJGlMVsJe1VX+s5jyVy0r
QizRkcZSmsBgrNwgGMZ6yIbYgEANGbDK4zeII3OnJpk4SMDCVnV/MSrQxWHEsqzy4rvGExe5IolT
D26qKMdO4j/EFcgExZgPFplyfnrTQ3+8Sss75IObuA8hOEPccwlr9dP7oUB1rmV4qUcdrXXnbyPT
p0mTFNvQ1tkzu+YDv/gFAvsMusaFKNVV1NU+90Z9ho60iALM0lH9Gbr4zSBGAXwhVt556cOACHj4
6bm91ELTXLtefatnU1htBynXz4Mfvk3/MzNaaICKtfWwPGrYvqqkm9QIvPCDkrjrTFU3he+S7Thq
81yFbdQDJSVr28kgOvRWeln1brmw8OiA+qM3bEBA7kk0x614GcIBgaFVzmThgJ1hhY9Pt7wRRvpW
qgCcB4MIBZr8zUIJCwluG1JKTYBGif9QdDg/c1Wu7CbfRQrm6UaKR8/EmhQ2wW3Y1i082i7fqC7B
IRWBDi1ospno2k2rUoJVg8JYGQk12IbEgnlrTIBZLXzozYJslrhcNQ02EyBvWqXGaxv63jwUGok5
5JbPiG3DcZtoOSHrIPuSwX+utXztx/FWidOD4bMS6yaEW1NbP5wJy1X2qOMHgHTe5OVUWFUsWhkU
4C9ZbmeB9xa5uTmTMROkpgH0hNsPsV99ZO95cMdxrxlmt8gsYLeOSwTAULgffW4uoP8dsqDDelNa
yjpWwhUAC25wz1QI85UpyR/S54RsoS3BcSUUEWenmUP1SMq3R+gMcWsBcJi2LFdqbtNJz/D2jf6n
5oRYI1PyHpXmJrfEo2HYG89N5y4RGX0jQAZOL6WMkl3hA/sKHeu6j+HkZD4x6gphFMJU9wqI3ZWe
ANnpWdKqQgX+WgLtyabUnTBG5JIlJBN4me3xJpeHsQ4ew9rfqMzPbJPnpiSwpU6Ya62nwlUJW0xa
fQ3wI4Kzo26qPnqwRhVrbA4VNOFF1Yb6UcZgqVDGFnLcxFb7RCo1JGvzRsDRC0jH63qyJiBkZLX5
c5A7z6vCVTulXbfduBvbfhfo6kdR2e3C84NpSbYTbv2iV6xunDHZjTos8crETFwUAIYrk1L7lAFd
8huIR5bzphx+pAVVJXrPr/zWV9LRnkETXBUU6BnLlOGFrriYvNs3O4kPOkkNZWXCImPKnGhj+cQC
8+q5VurcG0tgYh018ge8i9qA1gmBJA0LQg/6y5SC+NwovPtUAtPLTdI7AVOQelOCIjQGoBAornJH
W3pE3rOGbuYSyPTMM8Bw3toevGpLLigijiTKNr6xlBHTjlpKJvrwXo9ATIZRCOISUh1wSy1pL0Ni
X6QY7mkBDMvCqtd6FjyWenkbRwXLeabchvT5pgLkaBDV2UV9u27CzL8H1ItVsIpN0qukdLJN5zCu
UXM37BMT+9mxSCzX/IbEKrsGXdcK5yI1W3koJnRn2VtlDLlP6y/UwU0vVB/umAgCb11Xo/6R16Z4
sjN/IFS2s8ZNmgFGxI/GHDJOecc90Vs94RRhZUTg6bMC2EtfqcrWxxX0bsZSf1bNNsBY06cE+OS5
G9ywkdK8edoXbF4rv4VRkA5Q2RPb1O9lm7CLa2M2lE6v6R8RGwzmjIn1zmKh/OwkEgam+g7WrYmI
OjMUuNR5Tji4CW/wui/b+GfWudmuzQKFVvpk6GnD7qKrYVkUY61cWY00UoCWEeR2t49vKZ7oK9fq
WS1mRSqfA4H32YwkdvFEIxlB+pA+U6eyVoNlF2TX1sVlpobAbxVHuA+yLNp3MbrD1q4jEpqElIsu
Bmk+U+Oh32pCbYmatKyM3HII20RLuneAx5B+TpF60JNJ4CNOCLshJjJlhmsyIYBETSChek5hz4sk
6z/ryFeuE5dSrrDgifYDeB8n/T/snddu5EiahV9lXoANmmCQvE1vlJkyKVO6IaRSFX0EvXv6/bJ7
dqa7sTODxl4tsBcDNFAaKQ0Z/M0554OkJqqp5rirJSHcYrynnOjwzutYnCNjTuhXQPqQPwqRLpbU
xG1GdlFlSbL62Sy8DDhqP7TDh49+5sesSE+a1dyiE87qdlGNERGNzj6PsxdSvMhRbBNzOzZNaSwr
X9trR8f6BEFnRAbe+TRWut+mTXObKRjBbnANhrSdlsZTG6UemXxVNiwtesppQQS2ewjLzo63IVlA
zwmZRj+Gue/fUwkbrXbBGdTFRKUsKuM0w8I6mUTqL+twaA8x5MpNFBDsxPKl3459HH/knOgAA+VE
vYYg09v1PgHXWeOlhN66zTHoiLybhpikiIEJdW+V444kTvxUuatfq6gYPmTTvjYj170ejhEt1FbV
jjstukgmnya244hOiYQ4mqQuAe9shhAaspqFz0goOdS0Lv0uYp0ehRYE8pcORaPpwQFJbc8jLiUN
76XZzUvmDSVwvL46VUJmZMc7F172eE2lktvaagmCjPx62Ui8mg4tnAbXy8p6PLeqAw6QGYO3a6K+
PWo56A2LuvmT4Ot8ZQkrftO9NW55wuQPVR+F31IbepCMKOz5n02sGSqjqusn2uTUi58Djo9dPSUB
UDhZpeZykvG0EFPj0XKRbY07qJigN4liI0nlXcVuDcTSxn6nPSCCReKm3+gc/C9SOqbNFA7hnS4x
z1YROTPZZEfXcEDjp0lVvoh28DGGmCTaO22zFn1Gmoxd5wYnA4FtEZ3kIVRFcjG9jFN7BMJS12P6
KoJW3We2CZEqcgnKEql5EdobHrJm6O9iDKTvmcWTDjOL+xDD5iBSy8Js3AfdJdATIJDGFFTGPnms
mSb3Y4izVvEMzZNT2bs+IVizVl9dU1JCUrPelUGl7t2ghGmA8usZFpFBokFbguuqp6vpNTxlaPCa
BgwMiW79DN1LusKGuUq8sDab/kiTQnoqoawX+oxyZecGvAUX2rE/mzbJsHG+i29ZqZXpNms5BhBZ
JvJG+rQCBdSaVvlh9FO24lFqrhv0vqvI41e3ug1Jrw7Dpe+Zxevkg5YvLBJdLdcIj57dXsqheJKV
BxQ1BCro+RQVdsLwpu4Kkmg9gmRtN2YQGrgkFI+aSC0Rze1bPJM+H/QIjGut2udyNMXBCpG6pb2K
n+bOT9eNDaii8tF1ecF8iz6Tk3UNDZNw0EAHBcUaaLd7wzQqQlR1fufUUfaWtSUsSQUZ4dRxX250
TPJqUrSdcSYvJybErKL/yxmNc3dDPFqagBSORVY35ob4EKM9TTpndtpWU0+cSZbCETJr1V4LRMjP
rJwasoWCIL9U7oQePUxuLaDDDWl7irl1R+NH4y5oRP3al9cCzNei94S3ilPRH708di851Ym7sHiJ
4ApuhuggoGH2aw0Mscmof+Q4EdwW6vxQ2lX53ZpLa+/E+XybbOqLDGweCgb8l97OzmSJto/F5BEX
3LbdvcpqjqiQJvZU69zddDL9luSFRSK8mMMnPHGKrOe2ebMLw/luJKbc6johutOoyEzOihD6bWl/
dolpP5V+YhxkIluTpM05JkXXCBTFPWPZclPlyfjiBUXSr8KIE5lRR80VPlj+qRMdPWVSDTACJxkY
734e6Y8G+/knic91CUoU0EUfRHpaTEkLyS8cgmRHrF5wzUmIhwnlgUNVJjwXiPaRtFe1V3Hc9VNH
55YPCgxCUHBEmSQCUNQDrVrTAzskxYzDdjAm9z5Obf/K8oEioHK67k51ib0ZPArHRZzhNOQpW4NZ
76PgRVaZRy61Ay2WuTh4y666ITDKsj/MriooagUkCxpqHdprJPD2cZj9ejd2ORnGkxq2duOI97DN
7G/C6Lstn7Y6iDl17WXZh0hpOWmLr8jqyKpTVngBSCNeiPXsL25DzMci4feTvJBAGtAph7xVls5z
UzE2JhxzTq5lDhdliJNKL9ltS+j1OJXz1FpWMiLJUFkCbrnguJ9Kt36q8vyG8JO3RNB4mi71XBqn
RMnxO+4Y3P7urJ+SsSRFMSer8tyVariP8DSt1OA1GVDkTC9LQCREcgeGChaOncXXygiMvWnm3bM9
tQZkVU4k5LpR9ean3VfUT4HmmRswNJ7SNQwQeWeQ6W3dshZ6dR9GUbkz8BHgAp9pJywSeauOOGIx
ZhTQRsbkPTTPmSzBd41mfgtJTOq7qrbAA3eNyTdqkYvINQGNvhrFykwZ/HCCfUVdySQatuDJccf6
2pRV+awjk4kRMsf5MLdM4ZaeQcgpuWA+Ie43PUPbifkyeKHHbC3ubSKV9Lyt7YEnu6C+UrgSV82c
xauemfAzTV147CWxBjSY0MyI4X0aUEWRKo0EnsGG4z4wNdMHp3SmZZ+J8VgHDQ1NK279XKympdUU
XBUOI8m4rLynSIcRNb+RdNdSOxLnuCG3He/pxSUbbNeiAizyqXNWDhPfj3CODeOkB9crTm5cePNy
UOlbXk9qHQcVoZg5mycylpPgVmD41aLnDIFBlXT21mHQPb50XSUvtBiWIvfOtUGfwWfP1nMJO7wY
OHUugtzdi2+WpPk6mYJv7hu6/kYwUvqdcRXhUFLF8TEpm/bFTg3/AXYFI+GmVN/ntFQ/C7spN5Qi
3fNQlNwTeSC+9U1HjrSH+vqpiSW8Dafw9lVkMYC10sw4KTvKL03edWccaca+cVPU5YmIL9qtnLuq
A1ZVm71NTJ5ZXpgycWW1gf2R+KmtYPBNFHm2cNs1iQv9M2MxQCctqeXrSGXO0p+0WNMfFpvI6OJ9
wql0zKh5nrk+vholKQyYLm3DNGgfDVhk17npGb6MwigfCo4aYqhmh0shL2L14AdsG0wGlnAAKZh7
DXyX2b/6YnlQbQc1odyEbzOtjc7g3mmqLjAXoh6KO2K/cKh63QMxyawH3CG/tshr1kIF9oFtYINl
yneIbG2Ufo6zzttw2NVbEfjVKiEMt1m5ZFR+uoNv52s74fFg9RXh10yNdNXW3/leHVqysv3hDXa+
alvDvJfBSMS56dkbKybI3ptkd1KDSfMkvKZlTJK71GrwpKlm6vswzIz71JyvQRJc6zQcHwtUeWvX
kO0I1s1EIjJyUxFQ687PuWkRABZ7w9AR9lfAAAwH4dcLG/QW+GgWoUYDqdDSfvlY8/Bb6hqMau5H
6h1UTvPOITOA0ZkAYqehc4zpa+4SJebniNSbRevJ8j2La/vNtRHaDqz+PnMy2a8qbL5AKjCc1XG4
KRmp3NmC1dnCrBz8SHwT+CD6oj9aIiwuPdDAj6mLdjMR8we75rXmme4AofRNtWcQPd5L5YuWyHAm
gEvmeAAj4zot7kI6rFmO+X3qQm9KRVEeC9MD45Up1a55jJXfDWg+z5xCDDtoUbe0VlRX9nycLF/j
UouQuijnK8sRJy96bKIsRTIHem09TsnO4Vm0kQR6AZXXuQbYJqwf0mOQaGsWdGOYTxva2+FEeC2g
vSkkyqxo1GGs7WPupTWXiXx1RO3tDKfHEZdZ4X0yVEi8qwRMQOUYqB0910RI2bB1sLVxzpNKfo+k
+UFSXvwSaOZesEzYWJjt1i0Y49FysVrPAmqlBvRV1pHM6kfkwWhjZOUk+bIZeU/Mg+DYEAXrmKuk
8l/ASaRkQBOeNrbp0uu7vWNqtCWDOkHHWDH2Nx77pnaOfcY8jvZ3AAZ8698761I2JXGQKWuU8Uaw
8nzetseudJVVio+6q7dePcinkRzn0nGYVQbOTCcK0DBOV7ZXPJP88FzlhD2lYjL3FBmHyRnfjb69
vfa8NR6i1Cf+uzwPKbkIEWWhNt9DpY5+hcPczvejFTymo3pIh/qEVqzgo3DynR+ED1FXey+WA0Q3
Vj3pPD66TqOW+5TKE4ztMJqvlJ0wwMiSzFX7OEj4KL1rmIQ6j1eaDdr6XG/lQEUNQbf4PjNuPpBo
DN/LlnWPvZtS8DMZBx86TxSQMDsmetsIF6qbpvDFAj7CyxmNW0D30JSvA0cfqSBuSYah77wGSdYS
GjSHS1Zvt1FTOTy23NLFMutclp/gRRhmN5kTkSKcXpuJcBRG8cRIj3IgLn8cin2rXba/vl+8s9um
p86belM5gD4YUbB4H8XZpLcEyjeVu4C+rVsox/6ZluMNUqZDADKzgdQKesvKauL8AV2GONOSMuyt
g0ltLRnO556zEJZNceCB1b+mHUHvDRv41Zy1jPLpzPf2GIcvZiWtjRwCFoatEDQNmcnYZWF33GKB
7w8bi3AZYA99Uz5EutfDzrTZVNVVnfEhaXZqQ2FtUz+d16MTwGiQt7Xskmx4LEul2dbPxKjPsDjn
jBjoZrqjWxTQzZiKKlrlfGHEQ/cWsDb8ynTMfGyqohZGtQsSNnSIEkqtbunMxXRkFKzMletqd1/M
OeFfDL3VyTQMMqhat7njUT0854Tj3DXobj6k0TXM+KgygqVrtc1XRTLRYUxlTOKkao6QfIkdDKbE
3QfsmLfKFL2zaJBgRMs+IVq9zM2I4A20MAQ1DT7P2znJ825pUnUwYEFz/8TsrX/uVE/gYpAW0lk3
IlB302gZeh210OkOVeQYuBpnXHsb1veY01J2sE+536cHf/bEyfOHjF1/ZuyNCYel8EbrkZVhxThB
zVtq0vCIIseQTB8jgkDNhDDoybHaC3CAlK5qspN1lgn/xSVBkQxWKJ7cMSrWL/kss02vOYj7qlIP
1mhZiODRluM0CiwMWezSGVyDOnciDQwT5hoFGlG9dbApciK8md5qREEC7UAeoIWUre8dzNK75jg/
/KWLYfBc05ceEwhwG6zC7KHobpOpFTxgTXMrw8z7addZcj/n7sBqty6di9NxAy57h6zNxpP50VOk
UmdRW13SkhOQpVu/SYzcWMkssZc8sXl/7BPZ+vP2kkH0D32oWCDHUWWQmj9MV+V2+lmGYbSbEFMs
/MBvN7N0w7NJlOUujB9iW787Knl1K/Bu2o/9ReCa/VNhzRpKibbexKzt+9zO2hW1F1rM2LC3bZYa
d6VqsPtlppbLsgzgDLVx8jQ1XfnQE15iJ0zt1oz7SoZPmWuKhWkRdLwwkpRtlyGVfgR0Fj4qlcn7
ShB76SVF5S0jxwu+D4mb79NJA4eUwmLJwBlmVKbx0+I7XJpuGr8UdKEbjgNnH9XQrLKoALFAnFnM
VtSSJ4IEQeJ4QQ/HvqB1KWv8EwZ8Pha57p3JzuCgcZidpwKWLqtCMjc89RmH5VNOjiWUB/pFpqv8
jep2LXWW5v13jsvx5cfEd/vFuraCn002z9fUjuF3+8kPp6yao+Hl8A4D1gJ+kaQXpsb+lY25+Rj7
XfcwsdU5JXnG+DOcyaLq2IwtYjMLnhzDqwTMyjT4oMGnfarofkGIFPJhtKEngASra1gcKY2l508w
SgiFXruT7/7g8kfoUbbipYlUtKPJjxk1EehGP7oL0mTedW5hCXj20tv0xhxvHHCZJXo1C5RXzDrI
bWuiqfypiM+K9OMVg3L5QG4xO0wau3nrFeSNJ0BgidWvXLA8FjTECNp65O4ZYlkEMftQAtK4Ow9T
rokGjx0ImgG7fdPzrT09PhuGIWNYReLtz8JM4tfOcIE28AmSiBUMhg+Fp3iemXy9Mo1jdFZpcRfd
qHrgvaq1HlAF5RFjFZad3l3i5O0lHQCvlHVWLv3WxVtViXJVJz5Zsnam7vpZh/s8uMU32zWnbOC1
j2Co1NkhFgOAbIvSrwBxvsgaHp8OOj6gUxRyw0ysjF8FD3DxplUS5M6jLrPphFfJg8HmVy8eBl0k
CaT7tfcyHEYskB2L+dJclkia1rrzBPH7sg8YqQV8ZJQn4VEhKl/BJRmhSztecszxqx9l35LW6yQp
CoZbyxwB9AodMR7qqlGvzBZRxkTEYKBwIjo+ri+WVyZbOtvsGUJce5ncgRjpySy+WXR5cMnm6i1s
YmCdiSG/RFHf6gkNs9gmnNkfXfiOsZU/Q2h+HpqCJBToRv7UVAez6L1zZ85Ey0SVONmiHTcY3dGQ
N9rYspInBibv9T0zf96r5cCLXDE2MvfMlcMXLzXHbZaZZbyiCjO2eCOaj1T19sz+Pgi/4ij2dpZT
gaB2ZAdrycvSJ7OPWFmiPxxObDGGXdBaBTZJMjPv7IjA5KXmwACqESTOl4ngbsWI/xT0hWDeImCN
tS6zmtK+7c2NbHIPXU9x2TYkqrIMLTvMLo17tSzEAsIAVG3U4WdWjLcD1UzGL41W576jffdXVm7m
GKPLtFqrCYaYr360BbVHPE/X3oTIUlv9gb8DvYz5GuBQosgX+L6q9wbNyjZE5sngk4iZx6xpb4h1
ubZYF59gWdswKYFDfrlJzB7/lj58ZqaWnnvEXmvpO9Xaqep9hQeFzQZFDxtyIUZihyLBtt7wQchz
m8Bb+fca0T9pxm8KUabspiMD4Zi2b//Z6tkW5phwHCW7Loyj5UBerIalaHPAtKzCNghS6rVAX7DG
sWDf+X5H7hoQVt/8S9ZLXofvCscyHRNNohlgCvmjHDdJrGjUWFK2bjw64ALidp04Tbr96zLtf6nB
/oNu+1L+UE9t/eNHe/oo/w+ota1baOa/VmufEZJ0v1d3//rzvwm16YZ/CVzfCszAukmub7Gcvwm1
f/0XFMkWK3L3djwjkv67UNswf3FNx2JmA1/QdzwHKfc/pNq3f0RwiafIFy4DcxG4f02sfbNj/FPH
7Pv8JtuD2ouBCL128GfzJvuV/DZXDO9vmnJIfylaouZzquppV/r2zslseMYuzVeTDsWq9Mw7JBjf
kOh6C+HOK05ud4HKOn5lZZXMDrqq0sg3vid49tDSmC3q7v+/0kgyv/kCEN7/myvt6QPB/d/ukx91
/eNvH+rrb6ek6giY/KNN4PY7frv60GL8YvKtImS2AdAIlM3/ffnd/gmZvy9Nx7VQ6HNd/rdNwPvF
Evw0knaKUAsZ/z+uPSF/YXjAE4czSP7qO/hLNoFfE7L/eekhg7FZ+GAs5PawENj/2ZAkDISeierj
bTw7zc4bklde8qZqoKQkyE1IoIMNPk/ROreQP3nxY5uNx1mF/obuBWUO/4IyA/xEWgCItZx3d0iI
qbhlJCgeoHZSHEUxH0KAXKY2n8h7eR/q/Kdg6MPW6NghuGM9aa56bsNFMqZfHcyzgfW0H+t+YYUj
C+lOv6HLfwmsEpkO/5FGLnyONC6XYow+i8ZPdgn97RIY5kjirfc5W82PIgsMEDP4hCoGY+vMROXG
mvSBN3x2hHpns7LTLqSelKYB2keCtNepl7EgayNXM4MkO5tPjGjx9ebZqR4F1Zsz8AoShOkjmbsi
Q5IeudVbXhbv6LLWbBUObecg+UzDw9R7zP7480WbfZpuHWyL0GF3Ai7nt5eVNHZOC+1ucwYO0PKi
5wAJQ+ncz7OfrXtfvw+TPMcRlIemTb5iuJKR4JXM5qhXMHJohFrzpYj78l5Uob+4LYKXjDQaVmCg
6rz0KyQBCdbsZ11EWAgrUFFD2Z2Ftl6LhjlDNrz3cnppGr65JANpTFX8OczefvaB6oU2VceEkWHZ
hPLczMU6jet2Xaj83gjm13ngc7JdviMefQuXir9ry/vMBPOQEj6xzAJyrAdUHVubehDeFWvdrj2g
ZZoqkJyF57+1tDM677Bl9NLgSumwXM3mchTfPMSUHrAvWLWKzlQnn2EzTkeQaeU66mxjHUwiO8Sa
dRBOm2gxT+JBEpAJNLtbJpbhHOpmzPcJFcwj1rF2o0bHZijnjAfijU9tk2mouLWg/JfjepoLuC8j
LwG+Gfz4xmYAFkxLI+jatWt2zTWc+HRU5TTruq3TJTdzssxpGhdKhIe0RjpEg7Ydyf5ZJMLZGjlD
BFm0ZFC3pOTHXJr5wLIonrnYpXuLyEAD51hLJ0WDy5clLPU+lz0GXBcHOUg7S2SPeVrfeybfflzB
f7HO1Mcbu8r+Q5TfzRv2h/vfDyTWGQQfLpYk1/qTd0wqU4uo86KtnzPCZBqynVK5c2mBuKDy/5Ai
9qdyjNPm9tdg7rAS56/idfpjGdR3Fhv1OIy2nq9bCBTBtva6raHVGwDWOczOgzss2xYBc0Jm0u/O
6f/BL/Qnz+Xf/ziHqqQYcNlK/MkSpQrL0dq10SNm2afjmqh7jBsgBxHxjOj4ty8CqmMQ5ne+Ku6M
2dv8+5fwR0/pb68AoxJHOictC+0/VYHsqERRuVa0zfoeMV1xF8VyD64ZRWa+1mH2Hz5u7+ZV/dOX
69k2zwuERp7Le/7jx60cs2E2w5cbBoL4oJq1wQQ/F9Qxt3w9sIcImgBxP/LH2B1eUgHyvvy0q3qX
MwDLWD74YbJxW3V0hWBwbayK7lil/YuPhAm14o5BwLkA/jN/GW2uGGK2rDrKtTVzHqnOeVCT7y/m
wdtjo/9Ih2ZvRM0xvIWIVhgDkP3IavRXiDHfxxx4C9aGO9rheskLRzTZtxCjbxI9ZtZxPHxUTnAt
Ik7NzHRqEB0zCoxBfHlV/ZY2Ppg7HmHbsrMeYiGaRR6QJZdHCJdRgrzYFcenb79kEx6B2XyZKlLh
k9o/2y7ZY8yDDirpNro0dqUE2/rXq6X/jX3yD6X79oe+WRSb/wNVu0dh65hclf+6cr8mha6NO4yT
P35fv//j//n3Gt7GUymsW4Xi4mOSHvfu32t4W2Cp5MQVv5kmf1dFGf4v8MQCXJDcA78V+P8oo4zg
F2yDrmNajrRM36Hw/it1lPdrkvE/bzXpc54Ih99oWwz38Vv+yXEtbLxjvVOWzCj76dVXouOhKtX4
k2kxwmKFb3bFOcwaOrKnYDNFtQlBuyw3aYloLyklfK+U537oCTJiNLW8iSHHW8xdE2yU9pGdD2H8
NYi2uWJzCn/2jIrFwpNxuraAVdymvnnP9KeI4/s2rcMDgQ48H83arvfIBWfgDiS3LljRxvfaQ80p
lCe/yzRkUWV0gGcY/K+F7eUbGwgYK3k2duTMPbgO+gq66O/s8LqRJz1gOBU4+sMdeBWhjkt+ugwM
vawcXdi8aZTly4mRcL0uJocV/zTLr8S1/R+/vpYm9IigQF0X+2tzQBifx+b8MOFyIye2Tx4QYxvX
qhmZuASsDBEbduCSQh77WCMLEOJulswnr/X03ex55DqYdR9/sdLizbGa4I1oN3pzSuR1JjTYVYOI
XYN/bnBZqrk6pT2qhaVIs2mTjrep/K2AUHliPxKELO+ipi2ubWGX38DShd8YmI966XfGNBIkNyv0
zmE5n3xssgcGWZgeRYQvq3BBEEdRZK7KiC/RR1a3kKUeD2nSUVz0SlWvFviwpdHY4RVdTUFgupmY
u6mOcN9YfZfiVq2yR7cfePLaiK5fwr6I74fMBiQ4I1lGfSXG5rVEKfueliY6wJJvOh77htlPaLz2
YYY6d26CfdZj5QzpavdmUIQHrxmR9XcSnJ+c313JiZlMN1XMxATiMkrQV7YIvjG7GM/jEM+bqRN4
ehUnt9vNBgRNv7gXpo6/fKZPwIUHBDamld2PYxd+AzvsMIKaWhtNNfxnAXz4GIXd1rWsHoK8G5/H
JPVPs+r12whW+a2K4+kZx5a8NxFvMoXiR0Qmspd+5qxGgfLrRB8CgEm5qQfLWBtxYS+V4ftbkU9M
kQiWgLIlM4zJdf+MtviSsDaAjQxfKCFX9yPueRrkcdjGi75x5l3TcD8o9HgYozJcCVZYlN8k2eTs
4Y3p5JZWRBJDF73PvoFwqZ4Qy+Gl39gOAo12rklucqLs5OR18pDzcDtMCUxLC139VsRBtGpdKFKV
7FyQSa3aNrQkpzyIDdxXtDZDzu9jgaieZKjLzWR35n3cefV9bLvGGq2vuSKQ7C2YcDCQfz2dHHsq
fhKKPp5lO8Wn0PS8r1Am01ai+2YGkJo7vOvZKZ8yZtOTA79rSkjtmQ2Zb4actd4yyms06nFUd9UK
Yq/exVEzntEzat48xiSWxJ2gUYhQ7TdJ692DQE5L5A6Z+ApYba19u+TSIeUeJK3Fxk3qDjXydJJz
a67DYYiY9+WLRu3hVpEmsE6hfBckZpkUUCkhtBH56zmeGGZ8XZ7DKOXXLjy2v/LLsy5ZxCAMvn3f
7RIApFlyRNRPhcxA2pFs0lNoblvyCJoU2Vf4jFddIgyhQKqanRpR1M4JZdqyN+7xXqrxuXLwdBd7
W4Ow/0SUAop1nSbHHgBMF1irfnhALhYk5xYPAMfSbSNwp9JkzWb5YyQoK8qmG4Q65hZqk0tXbhDZ
RwgPl2XXnzUOV6S/gNRTN9lnxSbOIaAfPa95jD5L5r0Q0fSjQ/WuUSkE+4l9qHmfIVwpPZZzmzD4
zhAn5XDuECTE9VKUIUNIXNPdQlsfIXuz2oMmSyY+GgM/fg3rTyd/Z/a8DUtnUfb7iPXFHAJ4lZpy
KOu2SPu+xrS5AjpkjWVvip4idnAPfcXsNpcfUhEXlQFH+jmOlDlGt7Jxxy+rRz87oFPu3tkYib0U
RmvTxtrGqh0Gk1lT3L46MizXNTaw3O1XIP0ODr2b0RfJ0qYwU4KlKNzoa0yLxlwbmGMB355mVGXw
EGm0FQvuUNVXJ8GGVskH166MJavX77Zn0FwJWGrT69C2p7yWL4Xtm/z0+Ba4PSDiedXwyLNvMTR+
wlqU0PeFJKxmkdjOz3kY3kxlf3egPmfuo5L+N1hxemk41xJ7npP4L1XyweZy0VQndoLLXopqpbru
MgHfk+p0+xS9gYasBVg8jDt7qI7VjAnuJlkwCvCZpC9aqj9k+aU30mUBEdwPi12DBatS2H4w5Ho8
teLBW6DDsxQX2y6vfpS1se3VZ+h0mzEGjmi4h3IADB/MixwTM/wZ19pzkcwddX9xTljQJckKSOX3
0MjYLhIF0+qv2J1ot+UaZh8qHfJET56tyAl4mqMNmD0hPmecU9J9JOxGT+Gy9L9NbrK1bmAXi8sg
ngOCP8Z6unOROxyGhGUdAMMJeyxabe4iHxktlb3Hto7PPHWI2xDVuQoKdFHoo/zp3Gpnk9jEjs7B
py0p57tvLLCIk8OeP1hsvVMPHmakvKccLbsffqaw4hBo61XSqOXkfzre1UTNUpRb37nTw6ZPv9d1
eZegB3KuipRfCv+bbQo9f7SeUDU1RXSpuoMf3nEV7gJvX3ymt+QAf+uX21b9jNEJaoNl13CQ9WOX
Z8su2OROik+ep27kf7mtu1EdWX0RbOmXwn1D0je4e5Z0VDrF0QufEtyPbKVL4ha8VROtNftO0WAV
Q44SpNjdC8DZnaMXrrorQyIS6Pnn1wQ9lV7dyFbxdM/sBqozWRQrC4sAUvS1GC831nuH6aplX3MD
fFtvRrgefxjhz07v5/Bn1b7Kcm+bnxV76+qaiJehWfUzlmGGTDECtZh93Eq3V2W+Oc+TdZ/h1kKb
6vDLuvzqlxgWD1gX2denNwnU44RszRzeM3IJ+NrEnnlUL9vtMP8IsqMhYA+tZkBN7o8QR3BHxORo
7YAhjvwnz6clgQG2gTfQweZYUabF3+yMqXEID4rXTSaDy0rxQbDxYeQBNX7djOnCDr45w87z1hSb
e9mcEU/0HFWzvenng4yb1RAftRuuW4xhZX7WxWnmyK196Dk/h+6l5w4yGgQMh7r/VlQ7uJ4DBnQ4
OMDdYVvVw5K56dJA9jMWK1Xnu8LztoaBjiVYJCkgThZ28kc8qpVZeVufF6vJMoqjq1vfZ5G/9KsW
Hea0FChtilSd8Wiu8/ouGUb23x0iKaxD5bD2+is6fzaXayuPH2b/Zw+k3uvWSbcrmHpEvIme8nvf
WRj9gnNcbbjMFD7/Jrvk1GPDbJMhoV7N6ilgdYezftlTFrJRIkZlFfRrcj2XJR/MxBWazauxu+Qk
O4XGg8ze1fwQWJyFEGgE+brDz7x8hv1rY4zNo50pT3b8UaXvM3zITq5/10v9TzMP54+ZQL/2JfRg
gcWc2UOxeGuPfp+U5VpxGTm4rI+jDrli03rIV4KNRM7Ct+LaQgYzlVCPW3WpxQT8g+1C/14lyApd
c5R36BfKTS8dd6dZIb+VrDC23tTCjkuTYZsYbc9DKrdfM86ScjDLZW1I+4nfjGxmmg3/InNLX9ou
qXetasQhHsxh5TCdRGUDKr7uU75TIsyPZVZPKzNw3v32qdb2oSy4B28WUusWUDC0mzaQZ88qvpJm
fPKTkLOYI3tSFYp+qGTr2mmeNZ+99hTrZ++/uDuvHcmNfM2/ynkBDhgRtJebycws213tzQ3Rlt6b
IPn058eemZ0qVp5KSAsssKsLCRCkjmT4+P6fqeubCPP3MsZFIBrDq5CLCSRKpIXFfPTNiGSY5pTL
32639KfCKamHy2HR5IUa1dFcrl2fO8y6yu+NYrh3qoMzf53ND7L+KTOFs4V33xdvIWzfzu2KNUhG
MoNjTj32wH5INXwnUedBHhzr13CW7mUbHVRJXac4RR3Fzh51gl+m1z5nCJXj+DiWH3pGwu2j5dCj
JwuRbXY/lwSw2niYrW9F3F+z1N7Ayxq7K/K+DHQ2QusjuXlgrGDuo3MaiRWtkdkMTY8s330nsCrM
FwJoY07A9H3VZLtxCb/GVX2rpreiIcD0o4i9wK0+gOgT+YIrACfyhUm4Amv/eRt7VD/FWrNQlN8o
xgKAPZ2DC+h33trNeJu6+pM/gvHadX7XtsNX7pvLfSYQOS4lZH/doSm2qH4E3DXMY1RbWfDnt/xf
M7L6fxWJkeplt6uhzYpfZfLM72r93/4JwVBFxZmKUiS1IkYAYOXfEIwt/4GnlcvoAuqCqaxuc/8u
ZMl/uL7vOK6y/2As6x/3b78r/LPwi/N8ZdvWn6rsX7C7eopi86eDuShr9YKy+IdYm3m8y40hDIvc
RjIu67Y7agtNWCx8QUy3tk+6iYcLyOrTXfWf7Xm2yZc5wvLUNj5LOp1f+oWNl0zWcBEx+nAJPCOC
PHJh6axL4z9L518NedShTehgChTr6YfJFK2l4UmPIKRpLq4QiXX5qbES91UfJa7AId7g1ei4EcoP
kTmhuMkzH38U9GhY6rz8Y9a2nvwWS3Ce0G3Kom4jtokaaBtWFMwJoQcu2ZXXiOi9k3rlbUEBJbvQ
1jpgm7Y8BpJ6veuaOJltBnSiLNCgi/MPw0RhZiwb8wEDJ2yvRr/4JCBx3ZbxkjwYcrxkA73W9Z81
zYyl+g8ezz1y0+WpGWeUSUb/ULtC3+WuFb/phdPeo7jEREeMJnIzhD3chMKxex3Tz2irQ1i+EzXQ
wKyd8Datq+LDy52/chGe/yyPp76tIJLIP9aujywvwfjS0bBsbE+qpj56GUSjUs1cgWZZ8BaeKJyp
iWjBNkoCox6mU78Y5S0AvYPvCGTJCwP0bMVZcJNNC+aT8tjV/bUXH/2csrAjtLQMULXMc79Ls8aB
o562a9Wv0Pq6iiKoPi/3wbNVt7bJWgfpZcEjH3raZl8UsyMXgzanpr/Lc+KzHDyF/nlEsHOft857
NvWgI0EGYaszXcmJtTFeLfyq84xksg8u0KZ6NYixj9/UZsY9uo2N4sdkUFq+HmXp1ldVVnTNBaqQ
88ea9vHkZ1PxubQx/aAtcWxuvjM1IkiZoSC2cDId5XMLFUhVcRPDZK3NuuHbyLP567SQ69WIMflg
ZSbqR/Aj8N6wq6tvBITmv/JozZPPY7DJA3eCYTnGGBb6QZh0yMtDR/G2KhIjlq9L6eSvddro+BBl
1vwe9qHZfJi93nkj9YyAtsB47bdV+lP/2kBEZe4cB2bah7SdJiC7aWoo93vlMNsfzHFuMfR1+7xd
row469rrscXMI3CbEUN4Cy0ZtW6h/Luk5v52MIZsMHaODZd7JzHVekizJKGL8S48NJQR430pTaVP
lezicDVIalwe5I3tOK8bK68/KsTId+48MT7c7orG/15UDnKdnVkRPpjt29pwy4c+Lv02qMxMY8jT
iR6YVsiREj75dtZvLJet+d3YjnZ/tZhd3j1Qgl1+F3PNE9Cwi/hHY0aTcVSxbaHJ9XKChDyNLgCu
QdEL6qQ2gSYaCPSrtlzeJ2UYL18T2aOOs5fBmI5sJGQpt7ruv2SW7/fsGgX4OmzZ9IteDKR0lQVT
dNdIVxFUiDpL7mCzGd6tk+BFsdM1hEmIsmyGu6JRiX9rJqrlQRf5Ka8Iw5/JR12kS8ivQeUs6GLV
FDCvR4tyli2NY1HIgbq3q2E8FivvoEZVxHMzdO0BXX2dY+mhHDxPFxu4GoEZvj5KNTFQDhhteD1X
HThDWDnj77byY/Ntx7boQKa0q8k9tfh4wUGGDvFFqhATNHtBHPUQU2I1D4Cmhf0WRVIKIhiPsfkd
oMKHqoDkrXw310kobm0Xz8H7iqJQ4p4Ynindp8wM/Wmg96ZTZPf5eDJNDSV5pyv2Bt4MCaDT7aIj
1Ynd4rIJkVpCwFB9yLt+tNgli17vG2ryFZqGHvtbL3X77lhBJieuLLPCH+5oJBlgz4QyeRmN2KZg
wP111xs+6eu8FYg0c8FB+fBlxmrL9mWaHqqu7uPTgrsFEaddLsLbDlGdv0+FDfTZWmnynkqydV/M
c6WDgbo70LCtIndfJb5zzAsPj6qQsqcIPERU2QFeuYmjlT9lEFT6vHlVYUBY7pMyHq7ZSg2+xUKW
HsxNjlmf8pb8G8C9M5/8JmvT4zLluUmIdkzYohSpvO2chSu8Y/bzr5S/fctCJfSOK4KQn5muTn83
x2UpbvvSgOWCZQQYMiXaJT+xYXTj10SVkgk+ujr6PpWR7vZ2OoX21SIqpzyNSBW++C7OYTBeu8kA
4V0oQSHTcnBXtGr04VFUTeZhURqubNUDLK/7mL7TWTqGpyhSagnMQhMxMwE/y6sWwPJo29Ad9plb
xni1wCRxILegpoV0AbV918GIw/NtsA1xyEN6dl9mmYSsnVdq74xe4mIlhynKzrTxNt/liel9XqIk
eZXDHWpg7ScmfO7Ym/EucpaQeOy5ET/z0IJqlJBkwvGFBUy1xO3XOM2UOqFrapaTrXrjt1GNuMs5
7TzrV02EVBH/rDbSr6JIzPZRp2q8yzPuB4Spu415tTRIGkF9IxsnvQUTzcxDXF146Z5BG3OI0k32
rkQx/K0rHO91Uiao9TGiGd1dVlVy2GsI0n3QVlby0RMLHgEhpAo2MsTe1Tu41Cn4ZhyG+e28eNQ3
eiHS+c5N854Eb62r96gsWvtOLqq2dlFv4KBSgt2BZCMaqfFzqOv82E2QiE5eiU/C3Yip5XQyHBf+
jY/jin/oyjz/VI65nINibkd8diPUT/msjF9syz7U3TAyiPeMpfrpozpB6AnDrDuKpBfLLjLV+JnL
d9MSu2SBy7MNi/42KVUZXrXT0hpXpIt16npxi7i6ISK7xUxFSrabnbvEVobM2G4h4Sdli7UAbB/U
p06NutC3KhXfqdrof0UmNKq3EMM12q0oc9+0jg/wVGJON9w5wM73tafxXcotaL+7lr+98+p8kKfC
bsx+58sy/W3wCO334epBiV2D7d3iZd1692ZiuYtxlA6655pHdY77w4SYvzviAzTeovPkEV30NbGd
3TirHwVccrKB8sGDe8nuhy9kHkIXSj1KA6OuMaGb/U6u5CS0TrsMtet1uZigfD1ZgHcV9w2fo6tK
YKJVcTe/dsEuzNs5RHn+qTfytrprLDK/XqHZjrNTlPtGGyDVGhfqc1XUlfJ1bkx6CayafRL5SCIw
bbR6pX0/gLFF3QG771WE2heoFrt9OGkcZ/c+tixeYDf9ID5zUmDrtTISnVsc7Oul2EEVB+xrdRIP
n5Ut7Qzv0BFv0aSepAcFXhTXhWO16QHfsn7+MbudW74WToQJaI9lIMxBt6k0Bl1DaRY3k6iT4XWN
J2kYaKbtp7bm3AOFV2VxTekql0jwUv2ubZdo/tDHdjndY4MXUt+RSffgjtEEq64RKrmpCsO+h+Oe
z5iwJViINHGRRO98w4h+F8NSNHdt5fh9IKe2Bzkf6zy9yXDa6X6EAP44SuVT3H1uaxRt+wmluX5w
Gqt7CF1Uxl8GkYSfEoh0KcD+RA5CCLKHih2FbxaomCX/CecM2/5awydMjt4iFq6GifO2FxP9PA1t
6B7NTCBB9bPSe42MypMYK9YR21ftw9edm16mr0U755/jGmoOsrSOPSUMQ5h2dhOh8cCtaZA7AD3g
TnwFgVarEQUgxna1/8NKUkqe2Vg6h87wvQdWvvzummlMKWN1f8wnZ/4p6xHQsU4zZ2eEqn2XNjEp
ZUuyNK/S0HHr22hKp/yXNVbRW2A1vA77AabMnR4SB8vIkQMJfVhsfJ9lzJ1vyNycWwhfLr7osqfw
ikF+377r7Ni8Tx1vmve9YZHwISAb9LBq+sIIYpkDmOcqAwOrzbh4k5gjxk6jnWKbCB71cWzm0Dn0
uYenrqsyGztQiNb4Snhm21zbM2f7YZxdGzPdwjcn7ErZC4DtWuKHCf2Kxd6NzDoNDDczvGBkq9MB
NxakFtIdezTFcJfyqyy1MMiKQCJgCkjSwtjrVfwxz0pGl8g+/R5CaDth1hdnv/EnEjAO5qL6qdF2
fU4Hx2/2NkceirI+JmKREeIHgf2bOBK47beqmilM1r0UnxeCfUsYskv8nada3d9HC7czcOVCu+0b
3676mjJRiPOX00xO/4n50Hk/M6u16y+m2cjhmrujj4C9DbHMFvhrRTINis5K7Wu8PnwoaliK2/NV
kttx9Y2rUfUKAS+SXYgn4HuFlSv/HZC7E9+qISNEbm/PvomLZlGGIRUMQmfZ0HJptyQ5c8/2OSPL
yPxlyxoLyYjqLV3d56bc2USF3MXDqL8awNLDMYH68cHASaR45XNd/W4ksh2OTaGy7BjPU2EGLQWC
D5huTyrwOzV5ewWlDXkg91egUyCM+OCKnNJuAXb8Gjt8B++dsBjYVR3ku/znRe3uamO1ouDZFf5C
+wZhN5s6/w5BH9lSOE6YA56RLqRbs6QsN2MKk50Sq6CMMRSF+jyiB3WDpbXUV6wzjS8cNtbqHRrm
ei8pu0DrrJPxq2ul2I6Zto+lm9clED3F3Nmk10YTpwnUYATOfe62/dF15i6mqpu6AyQINf2M8OcG
Tq7S1D5S65RvKKHlKfbOOKDtKjVT2rHDnFMZY1EhDrNEVBrUlC5+mMwTik44oNWnpOmBZaWfTxxQ
0eI6O8lphnSm8u+s0KWujfeF0vBeF6hBaZ3IOujqzn3jJktWX81+TylPu6L/5Jd1grUmcl8efiqB
36cKZlOlk3E5REMlfvVVSZJVVZpIoaspxW1I9u1CjcfpF/OmNwzrC2ifsq5C1vGruI/d37bEK3An
cJBN9ikC8QckzSbpqVnC/Fis2rkb8BKd4HZEaXw9k2v2Gy9HtppOJRPNRo2fnJB2yU8o0SYdeL0x
IJC0x46ag8g6zFLdrBA3tq8w13C00M590sc5xb/eQ9DeZ1YnV0FOpxzcjlQ2HkarQec09cuIL5+O
Z/Y6s+l3ky9tyDFEoeIyaLtGDARiYavgCiOBKqsxD6fIgdw8Eln8CRSE4q0x2bxf8ypiMjVtMlpB
SBDDN5VieoRlpcxc6o7D+GVMIRnuSz0u38spHf2AWZr5u3lO8QhqOrl4gUlumDrNPUStQLXl0F1J
/Inzn4XtROUPM/egIDt2a9pXcWPFxlWcOjJEdsbF+ljaiO5eszU52M3xLxxsI7LxX1njfwnt/v9T
DyRXLuv/zCr8UCb9r5//9b/ab9//CwZN+63/1T2mF/753/+JayPCUB7oqufKFT4G2PzfuLb4h83V
xsI9jnc3SAw4zL9wbYmoA+GP9GyXtw6QKL/mX7i2lP9wcODGW5CkAdsm/uGvEAu3kJdru3AYsQnC
vdcEZN/goIIIA7cyE7m6CuKBmYVA3E5VPjzqnId/QkuPoxTWLKTHgNPaygqcrzc86Bx/mNOPwDxP
6UTV7SADSalmb1RafTWI5r3ClDm5w4OMSxY2gwHCZ/Uxx636QvMrnrVpHnEcf/HARybjbriT+QJH
FHMmK9DKNA9ssVgfCR6Cqq29CxDihoHuMogubVnotyQDDo76FEMkRoar8Iq45I2PTy2WK6nBZa3l
kR+OpyKtGtCEjhobFz8IIcmXl3v6zHjS0bYFqg1f1FIb2LQdW8PGW4tPjdOQyrtvHOu14Zdb2YKz
60faHsMJ79tBobb5yEwqMIDQBtAw4gQrgrz8atDuTiSFhYdONvx4ub0Ntf5Pr7JwkOisgDkitc00
9eumEoN2Ofx7nrPCxlzWSCG675eQSh7HqUFqLa62Lqxx6fzWS4H+piqP4G/1hwu/Ze3CzWxaqxNU
qCD6k0mx+XhyDdCExmicixEKnHTcYJ6S12HhBFGIm4haFvjeYXdv85uvPSV2Q1I5X6MUSpthDs3+
5Z9zZm4/+TUrrP94aWGPlviWoWAPyQLP1+4b3BfzxsTZMb4wt8/MLRuSNDpHy/Ip+G0+vLeyXkcT
qhatYIFO4Ax53ckL6PTZ76FXIGOzN1Inefo9uTuLoSxxryJy2rmB/K1wo07jq2wJ/1pO9L8m1aOm
NpPKCrkOOKmlAhwXcU12Yx/ORn3fR112eHmQzvYcgLvls8/6UMmffhRmxAuyL08F9dS1BzLdmlut
Bu8vTwV4FawONjjPhLG+du2jqQD8hRcZwhf8o5V5TdbefD1meXEdos7+G00hFaVCidPMWrB72hSX
Kex8LbcOCl30H4s0AnTxCvkx6sL2Qgjw875D4MWM44hSaGu3e00/VGnT+mYdzNrFqhtbLuy2eVC9
PEJPlTPrXGBokNzKP2cEh8TTD8K+cDJVJeqAYxy7pk6ld93i4HvtrL500hHfUwnL4+VGn8/1p42u
O82jARsmt+FRpGvSg4T30TMwn3fId8BDLPedC1v2825ch0oA5XI8yD/3k8dtIWWbLLt1OkYszPf9
5Dc3jdWHF+rWzw8GuED2n9nncyz8OR0ffRGC55x4CLsLSmGQPtsBUVGhJxpEF3SjMOy/FKL3Z9hs
qvyUjalbIgbZbEl2TjSGarFQWLpGIpdbYMjitgyi5pfzTZM6w8EPQWz/8rg57P90IppuFK6bjcOt
4kj5FFgCSuH23inb4iYnn4ssF9Fe+MAzHYqtNvJtuQrMKbs9nSJxTKZbNEE1W8xhxDSvHd6ZWEQF
VT01R7jhCFJf/rYzRy2nrM2Vk/uLZBvZfFwXZfD54WcFmZnyiuxAETnkmhU40ZBnw6TBhd+pWvtb
7VrYLrb90L/xhW7e8BbC3Prln7O29vSw5ZZLH7OlUSCy3M3OCUifgcL3bWDnCs3X1OeiPAjeMjMe
bFHztkvnAtBrcsTCY1Kk1oXuOLMvsC+zZ+M/RodsNX1j2UmhY9ofcHM5qhKuaK67Psg78W1I/fi6
GXR/4ZufbQuwXLhCyHXfM6XDBf/JtoBpGMz/vls51SXuuGOCjUXlGfu5Kn+93LvPB5umPM9yuNBJ
toatMUDdq8hzqLiu+RxtHhSuDE8e5tPXRL5gAqcbbZ3mikStZe5Q2cowdq89bQ03bq6bJHj515z5
buLsXLRSRN4x3zeHii7zpQeC6wCSgexdbHzeYriIK6ldpRcOlWfLCpWo4OXDC2qd5ttc8aX05pDK
K9lU6E4w0UzdPRFb04cwxiwzmgfv88uf9mz3pT3JqYKvrM+N2d0sY8cYU5cqwRC0se//yKZFHP2+
Na5fbuVPDz1ZLTQDE8qDBMcT5A+F6vEmT/0rTBZb81l1Ft4C/FIFqPDmDPCMJrBqttr2kE1DB/an
4iMmaOnBzSYyJmoPCbCRRQ0Qc2TdUflJDi//tnM9QPnaZ65BeoBN9XRSOzIf8arC7w5bDPNmVAqA
p8rjC7fHdWlsOoCNeb0C0QTCu3WKPTp/kgEPGbJ10OpkSR3vYwzh7gC1ohBOM9UZZZjpfceWCv+P
+E078X3jwiR+Ru9xHVgryoVahbkH7gebm0TUiExUMHeIocjkATehMGjCstpr7M9uhxxYiRjBFGVQ
EcafmaP+Q6eHAvgLM1m5kNleA01eOJbPdost2D6RXQByb3aUCOdJF89FVlZYJfXBAm8ruE+Zvbvn
MMuuUIqFez2a+c1cmsuVnuzKurCpPdtI6RaHo5p3KTYJyBWfjkybe7YxuevUTEWDmXgFPptB+h7w
R/kNjxdCNVXKC8v8D5fm6XyA/Weix0Y1CadHrr/q0XxwBnMyogpP19BVn6z2FSlM95Q9ghJnR0eh
G7Gca0XY+QTmly5wZLNr5f4cOz9Yc0PWNI8iWl6/vBKe9wR8Pi5+bHWeyzt6sxIIGJhiE6fJwEZ1
d5fpTr7qatE8YN/XE5iztK9dKjHfX270+YbHlITXxF2CzFB3e2WZm1IPnkMJvyS14Hb+neGSP2EB
y9F2KV78zPdxZNqQJBUGImx2T/u80FZJ3iVMaRjc7RtVpAPE5LJ8l8HRvQrzxLtblCVvXv6+MycZ
5wZBpKAv6wGi1g54NNLCisOy8ejVxFtDEynAEhjVdVd9rpGImVkYX6k+bKkqwyXMoT99zf0BSYqs
lwu78PNjjB9gcXXiiFkJfpsLVFQ7dtqjIQ3Mdgj3MW/m29Ctui/YksgLTT3fVHG75G5CAPPa1386
5dFH12m93swWnLVyO/xJGSb5iCr+y8td+7wRy8TACD8YfGIg423Gsw5nLwWEnoN5EeKXUcXqR1KK
S4TM5xOUVngKoFEGhOOq93T89By3k4jTORADXmsOWYwQn6iWBnWXq32czL73l0+k9ZjEJcJZDwzU
C5sWvWWuBggs6P+FeaVaskCkHv8lzf8f2X7neo/dZ31zwWXkZr1pxYzaQdUUk20jmwIiu8g/S4vs
+NfHiAs7hhcCXEqKzZxbhhFJStLNAXwhjFS71Lkd0mi6MN3OjBGMWddkI1mRGXezxqhyj0BshElo
Ocnrqmqc68IIm7eWFWMSixT+wpnxfCVByASdBmaEqyitza1pyoYUaRntFWtCgUoNw9+1Vl5CGJym
S2fkuY+Dn+iuo8Sde5ugTeYtGHSHktFA1huksXlKzeg3KbEPzJ5LufJnZgWPK54T6261HlBPZ4WI
vNZpIEAGTYs/YuJTTu7jZrh6eVac6b91LaHNkRaVh60uohpGcErDHoLUin4VYWJx41Ffenaj099p
iJcaj1RQ2u0kN4a2VaJWpIwMTfm20SVWeGBed6TZXNiMzn2SgKvjrIc5RNrNg9/wijHxQnNAySPq
BwVX72C4Rv1uwrf4wtPvj1vK08vDCnD/p63NTW6xYhl5uF4HTe1Gd2Nb5xiHuEsywZ0T4RsoBU56
0CUpegEGnQu1eV7l/akpXW5/Cr9Hf++GCllQj40R2Txa9v0ekZM3EhDVTuV7bZT1r9YeMZqdM7I9
gmKp8G99eWyeVyQcorodblzMNyo85rbLWhKtRlhmgT1H5iGOVXc/TH3/eSbX/GD7RE1SVzfwGLAW
4052SXg1u1b9N6bi2pmWwl6DF8Dm0jPMvGpn2Y4QUUVzijAk5+nlDCcwJPtCU2cW8nrZ47rjrTu7
vdk15r6uMEPTY9DkTXZfKmWF+xlC2V0rC1SEUFedC/vU2RapK9i8W00mzGai2BhdEDm0MpzATq4T
5QxXrY+XFgLsUNyrrI4fXh7TM9uHZaJTghzPdo9qYrN9LJ3HgM86iP2qCjx/hjIiCQB9uZUzn2Vx
YjFkf87/rZlSD7ltHrUF6wU/iCDV+XDTZGkLhzlp4Wkvw4X2zs1UNnzPBoPlXYSBw9PPKlJJBZuc
1CCaIaNEczMcCcgmsDRNq/fQU41vhdLkZkPi129QEPrfvYH7z4V1L859N4VIh5POA3uy195/dKsy
RxdaOdRzdA1DaO+UhbxnsvL4tSq98RbKktxXTkXsaIooQmO7TTaubO97IxqCSLjNtYeL9n1UTjbA
bh8febAPF94QZ7bBtf5k8oowV7Op7RznvWJmlaGDGisQQkawobvyCy0eylLrHy9Pg3OTjcnN6sVr
By+bzez2dWSYZlFMAekSaHMqBK0NQYfHv9EK69ajuGc6VBefdrqGa7bIupxAjuvwKu9SqJv+GF+Y
YuufstnS2QhJTuLlZVNb3/Rbsohc18rXQTfP5UNOtIS7p0bPcxzp4HRy2rF420xTiM8CnIwL4MTz
hxHYBLd07heWRGayzrtH82pKbGvKKzoSlGK5hplOdEiE3Vu0QJ/Suex2g6it7y/369mZ4lI5hXAE
vXzlGDxutIHCMhL5SdR7n31qB9iCcMHgUJOJeXi5pbPz5FFLm8/rgChTs6KlcizboJzT/D5ecn0B
yjj/PRYvWdvB6G17mhWEzAL2tnyPndS7NhrMAir3gp8fHMLPf+OLPLRWJvORkudmtqRZODSGZj8i
nVMc54qUwrYz6wtfdK7fVtzTdVhe7AWb91XjTuz1djcFFokrBzEj3MhqKI8vf8u5Te1xK5v1lQmz
a4Sq6TeeYNhkYr4xhYr0hBlXhDpaHaNfbvDMixwcbMVZmXioELalCy3I7UijHtuSedBBZOHnSWZA
p2/gu3ufdOuTraS89vNUm/kHvAIMolmGBDfP2XMuLPvzv8W1WAOrpgxV5dNVgL5c+TBIdTBLgTKE
OI5DYcafJuG2p9gpf48qwckjiW6ITFtIPkui4+wlF4bg7ECD+PjcTTxYLZuBTrGINqcFxlrrN/WV
PQqiwTFCvfBIeybk47KxFqeEs162gLY3s9atLQ+bc7q8w/vpdiH24U3G3fMVZ2XnBTJ0+puki1yi
Z7Lyu+H1xT7EFg2DRNF8m0dwnQsT4dyKffx7Nqe6VWfIgiYNUS/0sMtp6QCKEjVGGaTHvTznzvWw
5bO1g7NLmAqbHoY1zpvBYZjFrPodGSAoDOosurDRnTtEOBRWYJHXIjTCp5OpHbQ32jrWhG9asPwS
1KkYw68FpDeWmRUlrwHsf8y5MxV6iLTK/sY8oliDpSZvVV53m6VM4TVyl2jNlY794qZBsbGvs6J9
+3Jfnhs2tljklzy2oJv5m6/MvLq0w2gK/KEU10A3rdhFKvMe5mUqxgtderYxaHA89zHGfFZRRSqH
aQGVi2ABuDsuXoVza+zK69iT+kLvnV0fDmQwIDr+srZlJtkQwdV7gDEtEc7foCsjaHWR0b2fRx+E
Xkv7O9F99UxMrz/FBEpB2rleemF80rIjgLQbIj+5cAacuxowQVaOA37ycOSednaTNSace5wrNGrE
qyIy552pcc1asLK/cioo4ZZV2O9fHuFzR8J6ycV63OLpsq1tRhFZiRkqtoAkzOSQxN0DlO90Pzj2
F9EbH19u7NzSxJYeYhp3PApUmx1YVoMzmTNrnxK2vFGN12NeZl/SzZ/7JDqQ3Q8BM3etzdKcS+w/
AJNWq6y4/1QgK3kfIhHbO1HcIBIxx7/zVcjVV+U83kRqndePrnSjyGwSPVbHkckhjKcsCG8Z23cv
d93Z08t15Fo+hHHgW5vZkVgQwCeTEgnef9E7X/TOvqhJHUtFYRykF6Oz9ZbupjTa/mtoWD7Bm4q0
UVOLC9P0bPfC60A1j88u/fv0cylZjmkFaypQkREByrbxTVMbAtclJxN4P5pF9uHlbz87bSipre4y
cM/szeHRoFgbMUaaAr3KjbDBswJjTNLjy62c2374olWMD/YHJvz0u5K4lQhuxRSEIUbIqpv8G4pT
/bWJGfmF7efc4YGVhMVmB14G9/ZpU3lrOYYtsjnwIqVfZb60PoRujxFXG+HVxyy4joxEfy5lqP5G
V4I/YyoBeZFQgXVwH83V2nQ7UGqDG6Cako9JhdFaUZTWhZfpuQED4AGcW208eIk/bWXJUycZc8Xu
2sVVUPi6wN5IVigMXx6y8+1AjEaSwrD5m6lYc6MpnXqegsXHA83XPu6Fc90E/2etbNY3SlMnVxGt
mE4vDp5Z5HgP++3feBhSLOYBAHOKodmMDHGZtmgtAAfbCvX9QPhwfNCDAOw2/dYJ2hm5U2jm+gK3
6CzegvEHZgBcmaBcbOZiXfb4ZQreBHqwELDaiGEfwn7uPnAEOFfYOI7XHdTbE8qj8bX2Y17MS3PB
H/zs5uZzqwTKAjwD03o6YSy89CusxCZ4NaE85sIfT+jD6m9pFyaneSmtnyZi0y+l9Lv9hPY62UVp
bz9EOXlof32wH/+SzTablo5TZ/HCQ8yph1tRxvKY+u0l+4UzExfSPicg2A3VlO3tza57K8L6lRfR
MmZYrEXkEO4mEqQujO6Zdnhm8ODhTsWTZ1twrwsh66LrRWDHhC1MaTWeWgpqF/psvQVuABWK6yRP
rLRCCpGbZUhiV4OPGWGQmODINwj54iN5KNM+Q6qyH8K5JRYRF1wzjHF1yxCeXmj/zMXpSfubBVqa
ZYOWKRZ4jiFbNcgb+FEUWYllwKCvCI+wyY+F53J6eaacOS+gJwH0oipYqVqbVtu4jbMYgXbgC7xW
EYgZB7ds53euNn7/jZbAIbnlU3RjwjxdHVijLFHuLVCxOg9ZkjU0hyVrjHem6i+dTGcmDAwlzK/X
Gjq2SZumEp3WOkywDSD7oNhNLn4rkijW4OUPWvey7YThsQ2xBU83CLebRea1dti2+FkEUUMmauA7
XfzJn217Po3kHPp3ETl25YWz4gwviivao0Y3bxknI5u491G5hG3T/jYLPDtHS/aHJSHMfl8VVnlS
gy4OluF26DOITiPl3rE+ysS49UJcgomn2kcWGt+XO+Nsl/tYW0EiXfe/ze/S5biQDi9FMCnazTOy
z9tUlxe6nMSVZ53OkwLaD+9FWAk8WZ/OItMdiLLugKexZHDxW5yX5vOCrtQSyxc1k8eae212skdv
lbVOTfy+cuuKCBQR+1Cuh7B8FRkUrvZ9FSrjql1Eb7/Hcc+IEJN75f00LJHmZT9azm5sIs+8aQo/
xjzPmzznOlIyrY9J27pR4ERRUh+rrPG/hlONAV/RhpWNI8ZskwkWT/PVsgwz4EvfyegOq/EZnqfP
Mb/DhRGr6GLVgRJ0An0tcFnd+Fq0SDhJCgf2CISMOghFnXBw4fU6/yAIdlwtV5GKEukRRnezXS8f
yAEnSy4qF9qfyKdLMaOwEAN7ug37m0zPNc7B6FlWy/MM002hqx5jBe2CbZq4hmCJPIQkqTd+Vn1B
UT7IK+R2SXnsBBDoPq5T2z10bRmS123M/XKcInskP9ePI74mnpFwjzrF8SCGPX8j68bTgYVtRXpo
YxXh5qka4rOpbS3LDuFnvTcHgsd3OVmrq1MhEcW7yvMTjWG4M2V7iciy+bgKf4hITRu6CqMuGWRe
t7yRtp5b6OTk0+14YxrNMR4SPe/4b91plyQy+YRxIL4uZA0391Vj1J9tu8PsEq+Xm3pGdMGfltTE
3JJD+K4Ec8pQF8yNcWOM3M2IdxiWq9oKbeTE0YylIfwDD0g9Uul4izkGgvRk7Lq3xN/gLSI8zA0w
jaCSf8K1PsMCNySePXVc7DitcJHTqUsm85OMihSZv52pV0k0k9/mx5wz1yB2qdq7vSRAxZnivLlr
UHZhToyoogiwx21ufUWQ/C6L8yUGt0DZtrpRu83VuKae/zd7Z7IkN3Kl3Vf5TetGGWbAF70BYo6M
nMkkuYElJ8yTwx3T0/8nWGqJlVJ1mbjuhWqhZEZGIDC43/vdc+7soDHeJ904fpBoUMs4uEJnz6Fu
/M8Lp/CrHzYTpJOmO4f1WtP3NycbgbtEWFSOxfRsusAUUEZDiw0g5hMQK3KmoNFvKsXo5lwzurmE
aXhrqkGAtM1FOn/UIU7FqFhgfUdgiUeD/1Z1salG0/mO2Q4LjWE6xR6vnvG9zamVRQw2FdNu6htO
YbOplkdumZXYrs1av3gIcoyoSalyxZRzs09F0YVHJ8/rb+0g8/sJUEBxl6SB+1LmfQFvllQYdNEs
y8xN6DpMy7dhTU66Fsrp4ymFR3SsmQyXUYVGEi6HKUsiKlPS3s/AsMpNqGm9xavI5VcvyNoW/kTT
dAjPu/GTyrOpO/QqrMttgDbpJTOqadxbtp/Af++1c1dmswB1lczZLiPDZDCQL1YQq+7CVTo2da23
bimwpQcyqFJO5lVA777KOoyEN8LENRjfii8Nia9YrK+SbRVqTWf8jOHAMGJ78nLAw2HpvuTMUqRR
GHTrxClQ5OVmJvyDBJlRpvAojBIuE/hJlnWNMHwnHgYIbzYXd4ovkixQPCYMesAdnhsjsoqqOQo3
x2uSd41jbaXUHagP32Z4GaQP1Bg7LarhQRs2nfs5y7W76c2y6QBQcLlffNuY0AevUvhRaGQSuJQY
Zcpsr5OhS4fW8cGezEFESM1bZryF5Oq0zSysCd0D2z9wpeMz7+1cgzdvJDM8eZMoYnXCaR7mOfSe
sBr39g5JNu7xZWLSOVqzMp+QqAw9ZCUS0Es0XPPfETMSxoPlteW0n0HNICToE3891ePQWMz39xOC
0Uh7Q0A4zpgN2GCfCSniLHowjQkvQaRMB1/uu3YuQwgO1ZzAy4r/qwHMBNDRdzfjkDe3FC3FExyC
4tmzpUEdtBcDKAe/OhU9YsjUmoBwBaiKZR/Y75bMKvixGCSD/U3HGVW1RvMXK7V/ieNCpLVp9JG+
opZJcunNfjQlWjo2s3A3hZ8+cbhqUmUJ1klpVpt2BENlN7LfOEn5lccU+OfCAKREHDoSiJ3Asw/v
fjzy/29k+m/k235a/Wxe1ev/+9aoXC1Xm8x//+3d+vlb+a8A0Osv/T4oHTi/UbTDfMJGguHVH8HJ
3x0snvebuA6lUKkkHU4b0/7HoLTr/Xbta4LRo0JEnC/gR/8DAEVyR2+cFAjdnet3H/4ng9LX1e8/
161X0afLX+ZPsWrlHb49jxQryDBzIP+To4LnZKh+Pxv9tE+DpdwyJWI/gwrT9z8dofvfX/7P56av
f9TnQ0M+pS5FoP9tK8dRowgKN8gPvq79dcOywOqZkvYBLLRWmYB3EFZ1KR07BcRSZQN31Awk/F+s
H/9Ysvr9XTDRS36amup1sviPq0dnmqe+rcziAAnneBVTJDad0HSlNK/8+lNtM+Qs7L9YGpNM/tdD
TkU1YIDWvA6U/WuYXy7GYnhDuzc8Nb3j7nSzhIuzPI6e2698D4jbfaUhVSU+YncKWpDp+qvzPbD0
AiMD6fQXqebJ/UR2y36BR9RNh7xYHf8dUvfC2zK9pbsNneZGHjKvsKsnr/S1fcMjtNqrfm02Tlc3
t4S7NKYnRzBIZmj/nuj/bT+UrJISy5ztDcH+djonealiY9HOS+OCqfa6BUY8g3yMDtV+XzCPKZwq
LhDosVRmHrS7gj+u7AwTMXzsIwZ/51Ni+VbSy7Gj1XDjdPCPqx9Cm9dT+o2CbIL0zakOxlR6m6JD
bmav5X0n9L2Yrp5q5W6CShkPywyFC4iWeiLE0h8XCgF3EFVRxmFj+14ZJNKWsXkKecA8kVIyDkln
q5jNJ/m9hD9SBIW9W9em3Af98gPmdef36+RtMkN/tHr5GQTZBwMn6HaqfXsvOiaFjCCV7LRLTHww
zWClsWJOQwPxwWgzoDWwtDph+vE/qyU8pXUuQOnwEX1s9d86tqRfwrHrNsiSR/NxTN2XOijkVhjO
efY63DWTwYjWNu9nEBkNDKGDriA7XbRu2js3SPt4qcd+b/XG8m3tOzVgePTdOQIxY5WbRXRpda9n
Yyhjs1T2XaFH73tbeS1kWzJixZl/PN1NjvKsmEKF4ktZfPcDIZsQ70Goi+Ak2EIFdxn0QhGrkhma
qGsZIoABY5Uw+hNd9492vk7yyeOLQtuAJOezZtM1Xvo+GACiNMKmqOwCPXFFg3lMcaGF8dwsNeaf
eer0wWvs4GLMmBpjL9ezPqcMnT0notWPWVnUaWQZzHfHjLpnR6t1VLrNbAqE0YwEM+N9FnazD7Kc
/VRHBvHRRj7oHIJWiebImjA1dqXsrS9iDvS7akXQDJLHECi/WxlacTeNHqvlUVfshBi5tZpL0lv+
nTuFC6tFxyWkGoV1tnobRE7L+Fn3Vc3T1NHURHXZQ05seu3tEgT38uoKmartQljosWQo2duQTms+
ER4xsWwXXYU502AQZO/m2fKoSUkZRxSoVvc8EjSvzsQf4JbUVSmDqNWqgYgypnYYB5LBg3gcjMWN
i5DG/W5WRZtuLVrb7cnmEz+z0W1EpLQBjqeuubNsKtdP7SPcRCiFLbC4/ilP2azsIFI4u7bwe0D7
ZN0A+NVVqE8qhU5K5d/B4mJVqXGHpGZ0eQMD8sa1dsKEOnBB8QBIqoKbR9hn+VjozB9uJpI272a/
dKqnecVcv8EEHT73TTK9V63vPJEEniFkNXquNg64Fw50lnuwN1B0lB+5qlUBIJWG5MvIFlDu8sVg
8zPILBSHunSaS9EAfYnTwl4q7vTF4D85UzLmX5Xj86tmvczBiUekg3OazVd9FqY7HEebhEmUBg1q
X72skPn9WljjcyLt5QuU0S47S3l1e9Y9XtKIJZSNzH5RcorY/6+7opqmszM02aM315O3M/ywY8PK
apxoWyebLyt8wmXTmJDAOJK5hjwnF/0OB5QMt4T69JNQ/Q8XTbE2Ryns0oeqg07hzJXrJDdTDnxw
CwRyfXRnhdmkJ7MAoFFmQbIRcsTOU3rtaG1XL4FFPApDfxOgQSXp6cy6A2TnjXtkkpiKF25DX8zR
1eW+zSbxiQHK5TVgLiJ87mzPvzXnYITT1SXlvgO99YBQUJLP9Z0p2BIXEB9YmUzWPoHUZ8Wzqeye
vf6QnP0A5N6hnOpmxXIOixhXfFB/CZxKPLRWMEC/N0U2xx0g6Sjzg/m1qmRHBWSglM+2HdPtyFQO
IaXQePas1b43GjSrbIOy7FyGdZ3FrQOLLXK8JSBfl+f+pp2n4WCOVOAjlzqrf/KqZZZ7mRazfqgk
N4qL1ZXTepFJ0uIc6dIsB12bd9Tt/CFnioiJyr3RB1etDsWTMh58pyijRRWuiwGjw8riFc1yX+JG
uzNUW/dR23VOdbzO8fG0MP1yikj663qTTcMKCa21nXaPzR5Wq/LmfoKIuiR3WWHKGzm2Mr1XS56s
2xaU917yRj5xM03vRG+4yGRR4Rw89vBuJNXwwW3XY8+OeQX7xkONBblqPnS05bvI43Q5+6P0/dgb
8/a5SJ1uiWwyykcxae82zxrjLh/tEeVDZfWcF0gW5D7VVviodDek0cz9vnLMG/rE8hY9VTe+iMKe
m9iG15vtVNjqd6itjHvAodohRab8ez0lpcUZn4VMqrt11iDcGkx3b0xLAbjGWJYKihiuqSj3Fn3L
Q5bVUFkGtr4xM1WYu75fYKlOqdmIvVvOEhtLl6xZlCzVV6/i8bGpqrVu9h53HAPRUZjmR0m9Tp7N
sBmy09xRBIWbNaK1LanfoA4LMWot86PoKbadQ2p02W4aFb5ZNFrVempd1eLqcfssLipLyktbtesa
y0aGyZlBMHb2w2wnLBZct/2qZ3O8CQtMcwctJzFuVqv3LjzGJ7HtBx28dqXKwCwMK/JeCw2ZeTuq
PPmmw9Gsz0BMribN3vKGnS+12e/KQlD1Y2U+fSuWMS1uKhTI6WHEhszosmZVG7HFA9YMXLi6opnZ
3pf+9K0ZezB9gx6/qMC7yzrLOLc6lFvb6cJPkCwxplovynW2wjPUyeyCq56JPfAgQKZB6sR8ZKnT
BOH4YKnBKqK+h8zqw100Y5BePCdNo/FGeKxdcbNWQ/gacglHEziw73YmEip8WXNkAtGlLLSqU6OA
/LX91EWGoej+NqX65ge1xPfWJ+8MJIEfU3jtacRD0Tl3fWIzNckkzI1L3+Oryur+ZDjg2jvR8/jO
nXRniyL/FHSe+a7wusdJQi+I6hLCM4VLTUFtfFzFgGtEN7seUUXiOJ/aK+qyoo0+RUYH07pUw0Zr
gdZrSdu4cAfwzLlKMYqANRhG86DTFPAMycWoGtVyyEyVnwNlFVvDN2pqjUaxzfEZ31ZhfcfaCNfQ
UMgdee9HqUqWBQO3OT/N49AWlx6OGlNQJR6pZk9jA4fc0nubsGoOugYy6npnV8/lBm/fB3rbyW2b
o7lq2gRBNpG9yGXgaOvMUlzA7uodrNnxwO3huxYtVeVAfhpSscEah70tEO9NisMI/YrtbI3tXZkM
9ZaJyBP/Bu/dILsvqV1+aNOeCFDe2Ptyyc5kVw4yG3YDMilWzS2yPvMhkSNLKcM7pFcGTkTmNoko
KZzWReAFV7DM0475Z2+pt4o3EQvgk6ekRT6Z18V9ZwWsmVRrXPgGk7j3reIRRXnZUHHxyFYYU3JR
hV1u3FzezllG7qBsmthvV+IVnkWdumgeBFjjLDLTrDu7WWp+QUUqDmvT2d/ttS9egYbj6fPUa9E3
4sHpLOs8c3HshGjKk+1VD2VhtJROULLNRQCAdYIwZ4zj6+i06Tsg2U+pv5iPLqDpGSr2XruCgPn1
Rmy1l0xhVuJ57ZGachh+KdBSQnlOvyEH3/jS3ve9M+Yb3a2Yrorp1ubsGYrApDg5fU7qntPDuqW5
AXfTCV7bkMqnC3a+m49JaXYA9kR5EebXELLsAGwmqo3s0Fn6uZM+zzkGjU9DZlBDdetb3x9xiIfW
CwuZxYATwcnX1LP/QcngfTGF1nauTNQ1EHwQ4cxb3bjXpxBKJUaS9aLOTuszrG1X5OWq2nl067o9
26H7sKzBI1R0va9X27/1pyb87E2QZid/CXZh2J85RfWzL8sbgnKYzpLmJssBJUwFcx9uvRUlqtDS
JIIAVHU5Dqr0j17WO1sHq2BljDutxmUj12nHOFHN47jsYeRV6XRyhdwTs3ykuLcv87E5DK5Oz6YD
anFBY/4hnMb0OXWkzzJSVMzSBPZtFtDG3U5Mz9xmNE2QrtImjGrfeqhgiG6NZLZoiTorGgMcZKE1
NHtjXZyvkBXz93XO0grma3ijG5jKhjDLXbJO76uxXredQDcEw/7UInyMWDPpB3BqwQmb5rMpjPBg
wq3/OFuwSX1JWaAL2mDbjIHaAbM+uX3JhtKp+PfUCM9918ud56p7hOnie7tk9evamU9o091n7fCs
m0LKCQm3fqbg/GcZWOkj1W9oYmXFCtgOKsIIdB8bJ2+Zs0/eF7Y892ae75a6CDDBNRNdVx+YMjRD
5X9kMiW54A2VZyes2Y4hk41AzOeXWst8Bx11D1CDndnUzhHDpVSCfb1praXHnm7QvLiCx1ense6I
TnCfp7yIOs1I9rkoIQ9rF+9gYjk6sggLnKyFsifXhTG+BiJVD0XaOXd+rpE0Q7uJXMdIz+5S9Ds1
F2e2oDlTUbPxnHA1l+xlGu8zztcHkSvx6tIrAgnV6DQsbqesowWIhi4bN7rXRzLjp9bKZlbnlTrO
wjRjU/beC4Vu6zIGtIFaUj2XzOh0HTdBiBvKSeudtRh6z5hyGfcMl6Osq24gb4C4oqYeS4t00zqy
FFhRlT9K7TcnH6yY3/YhQGMKGdFILeHOcUb/UJuLiBeP/QEjmM05y4A597P6PmjWDjajmttsTdac
W9x047T0+so+Hy517n/RUCKjsTWPgXIPjens0aLu5optYtSNUmB2XbsTCQX7VDWcrMOM3npDn53B
haByqH5PI4KKp8wb56GL5g5w6T0zvaEzHA3Y5PDDQSkN/mOuRoKS2w5+u7tcU9ZyGTZWKukBmJL2
Xk1tOqCXzcrQG2DhJcB5mRvEwVEX2Chz1s7bqbJJtzE61vWfQ5GgoIoWo/LcdDPPKvNp2K5+h1iK
OWyTJ/nQ0qbaFSoFh/rFmqxU3LtD/05NzTBuaXZ5NGiKlX8VXibT1GhvTG+UGpSxxUK0qsQAB0CY
eTsGH0AY27V8ZQa18YhndcHgq6OotAxZHeWyQbzZ+QxPzft19SzI84TMcedGND2WcQUPOqR5dYKW
DEuKCdZ1NFdocaGaHWOX/SCBF/Ci/V1rVe2ndOiSKOldGwkEKNUorGQIH6OwNv2UePFA6znuErkX
tf2FJ66KBTj7J4kqHcAH2qKtmxvLLiBmHc2irllCt9/bbux2dcUxHYL+HV2t7RoSJJ389k5qg5I8
ItzCSNbYBQS1pRONX7NtV24vBSpUvsOPOATktofux9qjghjtMaEqIRzWJA9H2sHamZD9CfND7Q31
iUtR7oBeBA+5UxuXaR3YQGpI1+1kElhM/RANpYkVYvKMHpCff5arm6PE6E2uJxw/xHt4jihfPeR6
cPg4w9y9hHTI1zhRMnWiYXb9bdL1bJxmyyjuYDyVHy0jKWKV+OWud4O23zLH7TtwTOC7kzO3OF9T
8P7VxqCGuRK3ca9mtD5jM7yCdJ0jSpAsJCzRwerPeMh6uZ0iJl0ARmQ5VokNiP3sZPPVboAXp5Eb
4l5Og6l6ZwLuxXMoZ6yxk7+p1uV2HtzyqLT81tf+teeH20COYCBpfsJr3dLg7o8OMxBbhD4Z2od2
fXDXKTnQukvvmkSqd0Zmxoas3B00nOy2tNhyRKxVv1soS8poIIJ8I9WIMdUwHvMclYBhCW8zcBvC
zJtdprA2dtJyNtIym1OVVdVejKxro1ZWyGK1R3EL/mbwyD7Xi8zecOLUHJanngDrK4hz9rsk3o7D
6LsRPXFrz2iZPg25/cLYVHe0NFDjXC7v/Hq9LB4qiCvTVu7Non9wpoGHvF6dG3MdvwO5bWKl0vao
ArffguUdjq67HIrGmh/aCbdizqV+l+UMkefEINmPdwu+lrZlox04jnHRg04YNaeqcZ9MgcLUwlnx
Qr0m2RKK7w9G3dRxxpQk0IwAILQbJM8sFHF3+jknvW209/1oP/quOW4rq6wfWmEHRwvCz6lKDAvf
Spt7G8+vu42R+vUud/I0Dq4Yy/CH7cAwxjSl5pkFFz9D8cBCGzOzzXjFvnLFtGxdYrL7KdH5Dcws
wptp4T11drXq2BwKPt8oJdraFuZJJsePBIi792vJr3iFaNMo+CFf8Kby0hqBd19rFsNSjP0TMREZ
TYshYpFn5Y4Sh0VvlhodouWuQAhNQ7SYLGtX2/228/udFEp91qa7MPFgJodCt+wMjJpO4XWQzWJ/
+LVgf3EudNpstOlle2Wy/yCOZ0ZaJdXOECs3/3LRL2zXr0KJ7He9xPLDNWE1zWAemK3w5Yd8zmCC
UV7GOtsNt0zT4AXi/T9T2Ji3Htv7T8qnTEkCYH7vNaVII8L2bJD6Kt2l88yzEKTZ1lDZfLCoTY+T
JU8JNP4kFjgr3i9ms3J0g3Y7VPQJSUC4+2Hu+xNG7TZWeNfeqYGdLxJT66u9yu/pQECe+nHjbdqk
Hp9wFDwuMBditZKxXZZAX5J2dY4TBCQMCVcACmZ1lZIxyV2n2haF+4EWBE3ttfcjubjuzqImwCqO
JzAWyGDft6N9Q5BuPSRzyPxMozAdrE17lCjTdnXg6bs5ZZDKCStrT9VOvF+uZpBAet/0nDT3Tu5W
+8C3WIZkWO47TAi7yjHk7ViR+CzMYSU7hocYt0J6sOkZPUyJ+jAXcm9XBtgx1nRemJ5c7CKRqWHQ
Iz8+cm41j95Ai1r/kJZYHguYSBL22LHnSdj1dFzeTaj6R2XMZkTDFYF13meHgcQ/H1Z9rG05H0Ud
ZjcUTMNNxWD0EeR5d2/qhABAL7w1yvqg3OGnjMQSTGXsZawCpzLoAJtr6Xz28Yvva2khMm1bpy2Z
KmyHr9Sh1i8lw/EnGYxWVBFgYN2DlmnIBr1NyADcFa0xHo3KKG9Nalc1D3iVPVMDaHY2vYd4zTrv
SL/9prbq+kzREcVO7R6AwYUUf6aLxG8Vh1N2CDJjOap+mO+LJM8ODRGfl/CHL0a2YZXF3Wp1DNvD
snjAd9GwIK24nbaIt/dzT+yB+2g/208T7vQ4KeQ7TShtlzUcncmebxdt6kOp+71sGroSrvcwmxNn
dOatvYNr2xwumZV0n3sbV1xU+hbiANw2Q7nzA1GguTfNT5QPUN4sP/Q3LEK6A1X/4NibiUHmRtRd
vLBWt844epyT3xZNevSC1LI/lMyorrgJ8BF06VcWFsurZlYfDOC17wQ5ut4myt9Wen4Zi5pt+HxD
BWSIaUT6dPeL7qZ1vGrLdDfg/sFjIbw4LfXIHzKfrGUZvCOPhDiIjMC+tHsrHoykYnVvfrZTokyJ
UMG3BXgBz2JiT1Q0m1ssVfZzooV7CnTC3qlw8gJphuE9JEO4xmWTW5jV7Tmax7FlCcdaIK7qUR7L
kAvT67Kr86lYntgfd5w2q/XQerPaDoHBAzgnWrZHNFDxJl1VPLrGHFabNJ/ERatCHcpxJd8gJppc
TO0RljNdAipG1b5YPN8iu+NqxF0lWaTrzNnWw5hulYWnEWdL9kzxRe8q1nDM/jnJOV/YgA3oYV4S
k9s7LSZxWirbfgR/5T1ey0UPFHe8k10M/Wn5oWKqGqb6g9wRyPiE+zDyVHuG8kvbo5ZFeWC52m1E
F2B+n4r5ESzYp8Fvyo+QK/E7TcPV9WSF18NSy8X6tJLRp1Ccw9ePeEdsVpS3fGJ0ZH2xSFhgAews
UJ0EO74sfk43bgxDzg82pyGTSpTeBufADjskTdXm7kkzj3FjdVV/Kix3vCkLJ3lJZoTa7JvMDZYs
wl5+UY7PikzUXhRDgaXF4fqhHhOn9YTDpjTKhNrw76Kr2neW9BVhwKVtw9gwFnirzQ8hFvYHCkxR
xuOJj946bqcodrZ6RdV7FWqZP+RaNaXAJCa3nn0HNcHmJmY1TeEtNEN1ZpLFHXe108Fw7FfbsM51
YoxRoXvzTArmqu6iw+Y32MfyutlqS3ZPFOHXA8AmDD9I0napdIJi57dBdbsQk/rkdBjmyIV73Jlm
p7fv+tL8TDMuGDd+iHRczNK+pVLL8h8ZAfX1Hy6x/qoVmwyJYZdGjI13CX7npjKD8ZSypoGVZphb
BdLjW9hcnWRohqjp9jC9ZWmzjC2uhXUbCcnkmnvR9k+jmZO38nG4LdltgRKsG8Vjp2lkIuXZZGvz
nMvgk5Cvq3DgDE/9IUQ650UJZ/hGze6Ze2OMGKc8qSyJvHmkn7BS/qXzuwefpijrFaeJVkSUVsnN
UtCP9lOPPa8+84Ejj1m2jY9OUtr9skM93u78FTqlboc49K+tnZbEXtHce0ZDAyPBp6Wy27Rrd3pm
gHrWs3MYtf04zzTDeukTTEPDng3Sj/yh+FhTttqUPo+K3HNQsNGPpFJxCCn4p3V2NsZO7/AG8XP+
Jzpq3DSXjzY6Ddew9jmoCk71/uoETKatg1/yKWAXuC2y+c5kmigJRRMLrpHNWELSmLrb3NS3YxKs
PGyG76Jp7qG7mjHBo+KByGMsR320veJSjV64WdDIT2EW991Mcmoxg/t0Cs/E+8ZNYncfLbP6DJnk
zltsypP+bVLVPRM4wXenIMqgmbt6LHFqPdSLeenq+Qtz+VPccSdtJ4525wT7utPrtmeKYxNiTjtV
PJq2KzWyKGnY8aI9y885sWaA5CX2hSoLNjSJs0sqMhKZvUMQqwH06yR9tas1k1wrHqma21usUufL
6lF3L41L2RQPtUP1RUpWsAkd6ihnQR+nqVkTxpZdVNfDC8fnsIwZNhznxREZnEPX7YOz5BayZ8UH
7aSj9VTMc34h0jq9cCGISFgNVkZgoipaXXznvfKnORK95wK/s2YuxSpMuZQX5479qyWpOS9UGqnR
4grsALqkm4Ah8luXhQ0FX4ZTOmJr5Csa9G6WTl6Nrra31/oERvbxk3a18/16/4oZ0C+/JLRf5Kns
MN/x0VmH3QOlkeqS0BWbKStSmDpKd2JjR0TLd++CamlZvsk8e0I+KRYWd9qv8T4Kbl6noWnzK5AH
S1BMtNb8rrmfRv+lanPOQ63zQ4ZZsfpo2824S7xedR/+91iO/ccQO4kYwtRUFD3qnuDXzLdzxshI
hWzNLAUpJ7KHyq3U42T1bJ5MthPzZg4bM4gs1JkVS0qKvVu2LusQ10okHxvdYtRyCH7GiVFVwX5G
JjA9Ynrp0PtN1DEi1LtmtZXOOBfbETmNxX6+yTXZhLm/cfyGFwFNwqF1RvIiaSKtbce3/3cF6/9F
1f4G8/Wnb/xfomqUKF9z+e0PQo/rb/yeU6O//Rt7aoANZgAnmVQUP/o9qHb9EVMaDBGRpCUrCpDt
H0k1y/6Nf2kxA0sikh2JTRLx70k1fmReg1UUaq5DYPzyryfVPKZwoPQxn847sHj62NdY1U9zfrTZ
VotGubUZ6F9tueOJHZJE54wxtz8GzG9uMZzV+58O0L9JqjnXEYJ/5uN+/FWKfCQ4QIwQxvsxgvHT
X20XmwcO9d1NVyvrJfMrYlikXYaNKIRxI2qnvUvWkpK8hxpOVv173rj5JF03OQ65H549mAiRa64f
kolFm+zLkG20NSRfEBkwWqqzlfmMqbJqykewa4fRmOIxXzWpaFN9cckUvNM67apokrP4SDk1vKS1
638LBI+FjVZKb5SyrMs1wHqZFt8H8DAudPfrbMcXQqN/4l7/MRis9enHofm/y+hv9nUc988lOe/z
b6p5rf9wGV1/4/fLyDLFb5B4INI75HMtktj/cxUxBvgbI6pAgKgdcj5db6//48VxkOkIExQ6U9wA
oq5X5d8vIq48/j/BlBQXEk9a0/5PLqI/TuYY1yDqNYHqv8k6cmkt7Vq18ylp8FoHr8biHH46Bv/m
SvmTV347gzPnPoTtrppOVOS/IDb7YvTpX8xS/tlLv5mp6goS20Sn55MqWC3lvfVYOvVfkdj/7MXf
3E54/iESqwpGHrys3sxtfVdhfN392kG5Pmh/umuIzijDyc6mkxfoGwILFB4qkvW/9uJvpvRCf4DK
r3nnYevDbi+NZtte17C/9urX4/XTW5/ZV5o9Sf1Tu1QBNk5RReZCo//XXv1tbD3PChXyJZ5YVYxb
H2PdWUBx+cX3zlX083tfkiX3k9XX7Mi6UxhW20wEf/GN/jE0/I8L6Hq9//zSE83SOSEfeKrs1rQP
Y5MPw34lWt+/qnFd51gvCQIBIxmNs9u49i9+2e6bv2uTV7PVdX5rliyERtshAKKXXzteb0GkfpVY
1ZK46uSPeX5f13V/YYbxL6bAryfMP5+g/zhiP56sP51IXalDeg6NPtWBuCTSbE9lmc7/0TTwP1/8
za0h9CpTQ8FWJ6OexWNRZfrZMOpfvKW9uVnO9GbIr8761OTTN5yqG4vy3y+d/2+NObZdd9VQO/pq
dhXJg7c21TG3GTP8j3AF/zgu7psrINSjxPqZaUgkptoL1ZIe1tlfiUL+5Ct9C+wQnIhBoToOjDIu
jCNuh3l8/rUD8+Z2bGlSQ0SrQDEGwUIqg0Lwvbuq8RePy5sb8mB4DIsigj+xlioe6Vm5h4UV36/d
1dw3d+QUwXhmGi1vHqUPO2I/3VTJ+vBrR+b6Zfx8HXVrimmWty5x1PSbJbG6z6y4y9f//eWvR+Df
XKZv0TJZQKS8M7nB2KlhOIxb0EfQTg0vcBUscxMvN4//+1/6k7Pn7SD2bK5OMHgDd5siK84Wm8ld
vRDc/LVXf/MN56FafbYDdMuRheb7vsjzuzkPGHb4tdd/8x1PS5jQCPzRjZf2luz8GKn+r4Rwf3Zo
3nzHlSECog21OnU4Wz4ahrV8oMZv/8Wz689e/c1DV4mxyAm08OqZRpQuqAHlTf8XMz3XC/TfnD9v
IbF21S/dlAbDqZDe9L2vPPvcdGtwbywIdeIaVkK5E43jffmlr8F+c4MzM5vyq1Ty1Bvi4sDNYD67
evdrr/3mWeumKS2eALZDRZDGTwCl9vOvnT1vkYuq+P+cncl23LjWpZ+Ia7EBSGIaEZKCIclpy5a7
CVdm2iYJtgBIEOTT1478a/1lIe2rumfgiQcICMRBc7DPt03M2sABGzGYT0km8FRoXrEK+M3X9Yvt
IW0e16RBr2G0/NjP3Z3UjLYR+vh1XiOXjRro+YJE9Le13R5Q+0nrdeKN9ZpOyuQMW0loq6J29Q+3
S0FcCrz9W0PpMMwrjjVdDoW/yD+wePqfy+//J/7+f/fX2CMOrMsq9YQyygsYrg8ytMXWvwbh+M13
9AkS4Bsh4zpVOLxCjAkJYfCF622lDYmfPKkzMdoJcI3LvITt4x617m5c4+kTLXC8tXeJys5B92gu
UBfirRI6tv8Oi/T/xttbdSF7cC3KFfQlQLFOCwJi2WTEkLx+h5/21QEojxiKe30ZuuwPPKE8j3l0
RxsPb8F1SA4EctrR6zkYgQ9LPyDDSbwR+OiUPZvbYOkafQGk7djgjbqCLoLU738I0j8NSSNgyRxB
0HapsvFP8NieFN5EaDMw8r7kpKFHHKtJX1zNUJQCVsbdUi//nSPl/84TP0034XkYDxIYlARGFCxC
RZCMiYug9zFtHue6H1p94dOQ4cU4+Cay/QdtwL3dDObFHWqcML3h84OikvEd3t5om/4/fKqfviWS
fmPa5hVwF8Dwl6izzF5jFP1mofoHv/VTyxOytCa/jnUdoMol+RvJghvScITe6pqbrBqqCZt7NlTf
6qUGpHw1f9Ha9m6M2+q0XJJRX2LnOugulu9l9JoZ1G9GJPQuL+CiZw1IAOaSbfHdnEU3UBTTlhKf
L5maCV5OrNMXvBG+xdPQ57LHi8l/HpLr8vyLo5vvKjblQQT9J7Z3t4yo70LlY1tBgdmr7z0Qk/2J
yfw138dfjxCQki8X27ztlytHQ6PgtJpbiAYFsveQrL1mWfDr9gFDftn+NrAeUAy0bzf3yE38NYv5
038epd817cW/qNoN9rbX57kp3Q54AK5QUMOiA611b2AqgzppN0MtFqCcNc3NH5s1tPSpjxRfd6Ae
RI8Nbt+gach7SBxhiTi9Mnl+NyzeIWtEWWPvygA6kmi7qQD3TsqOtAzg7fPlx+zxDlXtDbahKQvB
kBNMQ9sZf6QMOMw0XjaOg9Bi0gXrIgw9IAJ/j0PWidaytwoYAaqM0GhZA0GpJlQMZK/4vv16rEH0
fNnnKrQwkotKjHWaQlGeZh+g+a1emYHXDfjfqwDeGF42HlrYOKeoybyUkWrnQzYlSjwN6cDHjxBx
ZM+kwfHdxddRr6WbITsCgkhAK4H1PUX5MalxH5oJmOGcpRIjL111blPUlOWv8d1+N/Re9Md1hxN+
BldhadXJuuFscQil9doL/dZg0Z3jXF1C882EKC6XxCnu3a3CPTUh6rnUhYGQqFh7bq4yX1qnvbBn
i7R8GDMM9VBnKJmA2qaVtPMnkMAvp+IAp4DRoLzokkG2f1ZbBsPLUcakrRQM15etLwJUPCYw3vmQ
HTvUx7Z7S/uUuRf6QWzdWo8YcZfLW5grnBpXFqQBz73Yx+DOgIsi9ueB381d8hDhnkVr2ov8FlWl
q4PS+gK/+JM070GJIY7HNZp+OiJGa7VktcJQQ9gPL5f8dpABad/5l+HqVbGThA3GI+m34+gElG+v
nYeuvfvFSug7woTQHGP14+qydGBsxVgLQTChDbUXkooNXTtvmCAJ9oYl7h4gdCJOEC8iGwmloERp
yCXYZfzEkmU7aJS60Fr3japBdF4zlCxiLUngJhPp7IMRr+WArtHxi/EGyOjFLMmcqfdqQdYzsx30
/mzBQ9Hm4OZxYC4T3+y+bQ60ApTh0hYvn8mr9xKM/AGFzRDzQ91o/ioj8FxIXzjz47RUmxq3FWow
vcNXGrK/w66BAqG17oWqWqIg1XmjLqvbLn2uCgC3iR33YnWT4F0Dg6Iu4+LehUP8XjTpK3z13wSU
747W6wYg2TbCeO/qknZgt6GKhzYg/qzXMEUJAD25oG6YoaKkNaesT/iJ1HrqbUQaSmw43E0Kxall
dnQZR42CpCX64NzxctqzZXcuu5bXjya/gMg1wZgFtW20nns7ES77bWx3bKEo6UNFxx5qDehrB/8i
4g9483zpt5jJHgc5XF1QP5cAGPSas8pvpkvqTfKgNFm6S8zEzIKQuLVvZ2Vpy5hP+C+X6crxlArD
ou6lA1KZhze0EfdOiAZA/BXGuNjrghDcX9QDDf07WtPxy5nigkjHkMjqy4qaGJT9d9N4mLp4+JvW
vLcpSYgxeNltkEr0TfTkau7OBrWU32mtexGax6Xoa4kaJxScfpe6/hzkcIgkte2LjrZ9TuMlQl1A
a8o/UxQdmWahtu2FZ1N3KCTkmIWdFt+jVh2neJmI/faiM7RLOrIUHxQS/DK+EU5MMDmeeG5pM+Zf
yP05X0GUx8LVNtA3R7a/s0bSpovvhtoESbdFQGhdwGh9s/dlwVRK0orA5+jlRB8T1NHVUYVTRhB/
0jy/LPa1o/l1yf7FIeNftuQJKjvKSeNW3m2Gv4vUrORtngSYL/0S2fmgwP76KFH4IlFWNKEOp06M
scQ/zItgqA2SLu9GdWlW9aPNhh1Oq4ompoJo9+WoBVKiZNZcH0cAAT8OU1TUOyPexXy70VwEq4g1
ahx7tX0ckvwjjmefSdHri2BkEsNpaULqSIx7+AMWz9lp12PwWkLjN9uIr1Kxu9mAHV9wjM9QQR3i
9NjPliYzyK6Yz59vNiUK2lU7YFg2U7+15fSlDhPi3u07mYSQMdXDhMkCAecZdPLnfY5pGSRfoZJC
1ofKiBqLcYKCybq6n3PzRPuaXuzOwd5M7T5guBMJKlQForFdiDkSX50yoNQANaXX02OIsiMcYnoA
nWn99kLTAJ4o2wy3vSbkn2Ob3baAZtOa9gITzmLdHkQrTusVYEx8BcZ4qGdiv719tUOmGyKsDMfH
uHqr+/LRtDlJVZf5kr2OGTPaBpGz9xbchgWlw00U/kUaFN8LDOcYNoBhhKgX49dOqH45RhBNvWYI
+Zuo99VFzG08A0gHdw1XvmtQ3VSuEe3w6BucNgrl4NH1XHp1HDtoA6wb3BBpn9O32mIRDBlsgh3b
gHl44Cn/DiQuMaOReLGpgmpeEh2qC4gkTwDLPg5TS5wr3rF3gXPcUGVo2unmAvDg29lUT7SZEr9c
Y2HaYFNkcKeLmMuPsZNPsU2ITXuRCehdss6onbqAfvpQLubjkK/EDIBPNXYGcFTYbeDSaPU3rAEP
qh9oZ2lfdmJiYAqERszPrrlLwfrp84l2kfZlJ2Nj8szNSAKmO1j3Xf9mWcf3pO/oi07cbmYpo3a6
hHL+5nT2Bnhg4l75TynbTxlGmLXxRuzoNhP2slfBG6jKaREZ+9fQGbjAPEdEog70XTbVTwKmB7QR
8eIxn7YEpk9YYJMlfAbj42FPifF4LcP6+WAyCvgu7LafLpkKn8HAmWGdjrJhWr+9iJxdvMr2uqGh
euV202h8XgFQozXuxSTno+olGL6XFlbLN8seic9BthraYdNX3kUlR0mMxr4AE7I7t4o/AN+i5c99
5V2fKAiUKzVdXFB9gRXH+yHoSHrlzFfeWRRJJ2LHlhNzA8DHAKBPZQGmJY24LyFikwOOs45xPgHH
4bgMC6peTUqb476ICOeHCAAFPl3SZXifz+IDoChfaP32IrPG0lQ3Btf+1aYGpOQBpEhd0qahLyHK
lljm1YppOO2gT6EEejmk/XxD67kXnVnQ2XG45m8DV98YoMz6PCJ+TC82JeqYtkAjIccNHHDwPgfo
AZBWR1rHveAEs2WdwRhUl7LtDGr3xVsFTidxyL2j7GAAvy8rLIfLkqDypJWw7glpohxUcL5cEIGX
mPZwwfd0xt1WTD7rytA2Nt/rzrbtYEWDUwSoBICfZen7qLIk1QZqcV92G5CUNAVtCg/OqwC7ewUm
kYXgLJM+py8narqgLu1oAMJD3Kxh/Tew0K/tm9cM8C8yLb6caA1LCbYXdGGLW5uPWMGWJxeN1aXE
6Ras0qqcXsvp/Oas76t9hItZWU9supSluss2+0FGkvZkEXqBuvY1vB+u6e0ArhCHuV6qU+CAxaEN
vxerYK9ke4l941Ir/sDDpEDZNLFpL1AhgUhQdo+6NzcmYAdP9bfG9jVt+fKNZEvHQAnMHA4Xursx
gX27VYK0fIE78HK+D0wC08cg9rE6BoAl7K5uE5yU9gDg4GXje2bnIB8xKGEnH/Jdv+lqSboU/o/L
x08HUGS24aSmxDVZI+EPNpr7MSaWScID4mW/gcddIDPHqrvMiwSeUr3d4b9AmimpL/jR4Q7ieihR
5pAlyO6NT3EY/EmZ36kvxAHUL0hUigUdYG53yIIG/CW8HxM7nrwclU4MV2vR6yaasFvdzs8248+0
jnuBibs3XDHTYLqoRry3E1BWq/pIa9oPzBi8DuhZwYMD8myIxmNrc1JYoqr85YDIHO+UO8PTUweL
BEBRwuh2WGtagiz11TgimMQKd97pssTBHVT43+cg+0QaE1+K43Sfjn2A9UTOEerlmmMgHW1MfClO
d/W36eYKCdo5G8GAAbyrmhVtmvhinCgcWzfHmN827L4k/fLAKkba92F/8/Jbgu2Tl1uA5K9IemCG
+qcrlZE22t6tM1ZSxZCt4SSU1eAF1T2/icemJbbuRWVUmhUWpMj/JvkOeGOm3myAttB2B1+Sg1r0
mPUWJ/4qfifi+o6ZjtiyF5YZW0QkLdbvVsE+aTLzCgYzTEtoQ+5Fpqii7epEga+ZLnewQ713kboj
Ne0rcspuVVKDCHvZubzlcfhOtIJ0V059QQ7Mc+A1jp5ehBx/ONfCUJCW00t96U0/crBdLBbYTE7T
7byb/a7VvSXdOVNffFPxeBrFgOcN7TiAccFl6qoPtOH24rIRNaSCCmoNnsagf8O7O6WV16WZF5dl
aGVWGUSOhnlIJ5B+qzvaVukrb7AHD/HuMEmqND0jzX5fhrQl0FfyozCgGqYAH3JrANsU0QRuGquI
3faCEpi0cQZHHXMbuOAx6R5Y+JqO8np/+vftJPXd3pAu7FDshXdgIEBT9rWHxPRrN0ZTc4bXGpxQ
RW7Ct1vIYPbznyfO9Yz5ix/0X2fNug8ZchUt7ExgE35smqp6cJUW9/saK+hbbDc+odgCUNM6HTva
Yuy/2saqjyNAIHGOAU/+M4Oj3nDYWyVpcebrovCCUOZlg48PVuRbVcWPYzTSeu6romqRQmZYiuky
wMcVRq3x145PhrYcp96lugTJLN7BNL1kaXkDcuubJNtI7yBp6h3Vsf0t5QgzowtY1afQAOEJtC1N
L4KL/8tDQQbXqY5rjDfg6D8GmzzPqqlfSQVc2/jF/PQlUVVdi3Wt2XiZwvoIDKh+solMP5XbStuo
Uu9ggKqWPoYr24TjOhC18PT5U1r5WuroN+Gcegd2JEmabYuQ/++zGFMcfNXvUzPGw7EqczC1q1YF
b8txJK56qbcwNXAqlqOFVCqR5hOov4/ZMpNSvamPZpqXAZaHC/KlO/z8DkGvO1gBWlp9UeorpcZG
N6XBrLwMa5r8qOEOAF3TCnOb/7zIXbeqX0wifl38froFR4nGuw6S96DJLttzWDr5JdF9TQtb7oVt
0qkUNh0DhgZ0/yIGG/8w9nJ9S+u7F7kumFy3W7xgctgF41VNwIMtNistP+CrpfYWJWkzcJ+X2joU
d/G3wOHSlhxfLSWQzFhha4qc7BoBjz0z4LkPab2/ssP/89D1q4/qBS5M3ys5NGK8rMsctWi53d7M
EF40cKew1sCKehk/INGsngBxD58HObsAR6M++5azvr2v5yvFFnZT4l6zKnjOkwSsUI5zw7tmhrV8
CxcIGEA3ofs2BzyYbrHRm/IhwnH83gYKbdnJlleduaNpnAEpfDlNB2UmsD3ho7In6l6r6VGOgpZi
8sVMjVstWzsrCpwLv9fwnRzH4G/SBPWFTJ0YBy1aNM3iRwjW9U7ban0NE9hVs2002q0cTMdqzKCu
eeXQ85v1wJcw2TJqUoMLYRHKOn933a3e43rVf6UNiLcdDuOyiSpF63AIObmtOk3NN1rL17/n53Ws
anVnqwlDHfYHV97nPa3uPfUVTKVcJ5GWoygGcxOE3TFbaHXY8AF72WdYJ4axM2iZJ9PNZvKHFbI0
2nB4292aDPBEGdF0BOB7YvYTEsu07c5njtVTw1Bng8k38KUCARjPyPnerzekjvsKJr6ZpopjJYoW
tNBTaIe3dshpKfbUVzDJctmHNEPjDP5NGb9N4S5B67a30VV1lxiHArIiG5ITB/58lR9oLXubHN81
DNmiAV+ylUcwL4Ca/0Jr2QtGebV8tmZMC7h8d8d9Bnw9GsBap7XuBSRMrYIug+8WRMahOeULIPt7
7Tra5px4OxzE4mUVCJ0WknP4C3Je3wy7al7ZQK99/MX+6SORHPx30i6b0kLMSfsIZHP5QSlHneJe
bMJ1NGbGpbzIV/hN8ugW3gTE6PGyVlJ3K4jplhdRaE/x+LXRO+3i6AuYGqCnVxPNaTED9j2W3xQs
vEgTxdcvsXIJE/Bn0PIsplPFoicZwTqL1rgXl8B9wau5ZLyQqwXn1z2alfaGnPoCpi3Z4btZcV6E
CjYFsypBAB5T4rHf1zBVQ9owvq+86HnyHp6Eb7XhT7Qx8SIzylEiErZoGmeTAiYpF81o51pfwrRa
OcFKYuBYvLfmHJllOZeweiJOlPjldqlhwRJB6cILrCv1bRaE8wnewDVJ8pvGXlSaTSbG9ggdK1Am
mfELHKmIw+JF5bpCtMiHhcPbVZxK+Cc1jLZQ+QKmiikZ7c3Giy3K+5tcwl1PRIwmVE59DdOUBaJs
F7Ser3y66cYmOYY4ZdE+p69hCpA8NfGKaYi6pYdxkZ/GndF2B1/BNDPYV5seUW+WXP6J61W2wupE
Boa2qvgagw02QCgY32FTNIbnGs7Ac9fTDm6ARb84x+5l0DJdOlfAjHmH25b4gNpC2hru80SGXUd5
FS2ucPC8uZnaCm6TJXxXSMuKz4dqYRsCmmiE7zlN9V2Cm+JZzxFxontr1l7naRPWAS8aQK1kOcxH
NsBZhdZz7zCRdxbaixiNw9yXHeDMB2McBkdHWuveFxUK9klRlPNirSQwLkyVAXQpTSVp5TKpD4pC
NWqGd0HNin6fTnbXxzgWtNugT4pCej1X4diFhSnLYxSVRbLGxIkuXk70DcrzFYUnISzDUIbqJGx2
Be0U5Ku7JsDxusFUYaEC9R7Gdx9UH5DURakv7uqHumun2u5F3Mcfgf8Aew7O2KSJ4ku70sROc7bn
WwFcN/xsG/FpheUrrW3+crTbXttd9fVelCgYjZEAauwHOK7RIAMw937Z/NBKFycyw6q1pI/p0N8Y
EdJuKb5yCfWQApgy6YoF1iXL3N0MdUlaxrmvXErFGhlsnGsxTEiK4eWxvRrtfaaMOPeVS2OK56Kw
EWuBgmiogPjjCH8sWtPeoRa+QXO9m2ApkNQ+ZaYu2oyRFnFIkl5+yGXqFtPY2haN2Q6MxYeAk5K1
3BctjYDOuSwql0Km7kbm5a0tv9OGw5t88AOa6hG+Ppgh6/qU8oyfc5iCkqIS1fwvR6Qbkx6OZHCC
tZHKTjVoBTfJSiMJcOHtDajwT+JGwi+qW/mp59FjRax5gvXJy36nksFzaKxsMSXLG7OMsBpZSIsg
91VLNlEV47CfLFRvYJndtrBMzH+QPqavWVKrU7BCTJei5lmx6uAEX2bSGsh9zVIubA6yNGagu1qA
d8M23NbhHJDOnHDheTne3Mlo1mG0QHiW2JtACA7XyTk60YbFi8teSSCCQ7cUzRA87XK9bdr0L1rT
3taQgXrgeCiXIgraooyHd/nefaQ17UXmxlD31PB5KYCaelvG4iNMSkl7PM+9sATK0y64QizF1HZ3
3brBApEGPeG+ZMnIenNrgF53MUyhhyy+r7rsb9qIeFEZdbJEJdgEg7j0cxWuNzA/Iw6Id8kc5m7m
eSrQMkri9x5u7vw1zM91kv07HQZTnJdTOx46Bk+OdSmycdrETdbrrLmxpY6/wLR6TA+ZYZKWZ+K+
gsnNaxiOYsFinjT3MbCZ8xTQVnJfwSQXJmpQD2CW3k7HEjUFof6/zmT/JVWa+/Klck+mLR7ZXGxy
LZ9NODUPZQ9vS9KkybwITVOVYRMK5iLp6xDeh112n7hxo235vogpq61cJG+w4g5XgII4tVVDW3F9
EVMSsnxNwPGGy3F6lwjzAHLjLW1MvJ1zxDslaOyBKXYjDpkuz1ObkS493Ccd7i0ewZK1nov0a25v
kpHYrBegWeqkmLpmLuALe+SZLNxSPpMGw1f1iExi9UN6o1iCDLQWeQbj5zWVyXWt/kXw+7KehDkb
1h1Go8nm8n5FFJ2DVBrarunrenqXTitsikyhJX9O4NN2GIRZaHHjK3tgaqVCKOXnogqgz1p08zzB
25F0f0VZt7comjURQG+ZIhf9rcyys3SclIrkvrCnrjPZ2Kqfiz3q3sOf8sQ7R0sWcF/TE7gEVg/w
cILHdPwjktHXcYlo+ULIKV8OSTrn+upQb4p4/M5de2pFQzv++Ood3i0qLmcMNjzTj5Az3IJtQts3
ffXOusEBXF8ndNWb9Zwurb7h+WxeWVyvp79fRI+v3hHBEC0ZqAzYOmVyWaFY/lNNPa+g6WsUu5kD
U0WHRAF/TJvzvmhxNW6VEyi2RR8E+qRHHZ7Sjob35r5YCMa9K3TokynqKtwPU76oIxyoSDoM7muF
+lmxILedKYZgn26nVE6nbOgH2p3F5yq1wez6VGNuwk0pfOiiDEcATSQHc18rVKPavI6N1gXcbNNT
3fef+dzR+GTcVwtxOLfnLla6GEX2Bka8TZW+J+0bPlqpcmpmKPbRRdLawyqSb2090tIfvmBnrhun
B4mm9Yj6J6zEh3RdXitU/M2e5Itk4bY5NvvEdBFFAOF04cNsRtqG5KuBkjzJV7uMusi3/BRm5WHo
aS/i3FcDrSIEM4n1uoCl/O0+fY/DkraG+Xqg0OXgYYeASkZxcgI54JjPxHuWrwdK9yauA7CYCt0O
h0W4Qz4NtAORjzTa+rFFedKuih4OsJ/z1TVv97CK/yLNbebdPcVY5yWMsVRRAcbCu/LQO+KRyFcE
5fNWD0uLpuHgOp/abZHHbJoccQZ6u+i4jAGAsGhdRfIODvZnyKhJD0DwIn25QYPhV1Wi6nrsdfF8
glvScK4XSG5pI+4dcKdrvVmyD1URQQ2Eo9y7fKI96HFfFdSsPW/K0ElIVSIoa8uhWz/2ZocDOanr
vjAIy0lZmhrt23mNTmpvvy5BR8wg/gtsVOcJWPgBP1sjLvOWHDKQA2n99tJCdQMnc8ua7DwGy2mN
4ZYuOsCNaI17J9wNMJIlmFh6ZiY57FAepREtNn2qUTg3TKmmsWfVWHab19V+N8P1mHZY9LVBEEfq
rOKVPbdB+hDU9Y2wEy2J7QuDxtxEfEYS+wzLx/UQavEYlw3toRD23S+js1tXE0Paac+N3j5o2JEc
YEtPPPf7bCMR9MhKmOugLBUs5LK8AN2b2HNfHJTA9oqtTixnUYHMmsdrCqPsjpZE8PVBfVnboHMZ
Gi/L92DYfCpX2pnQxxvpfhrMNiT2HHTTMZL1KbMZLTB9cVBUqy2o13jBrbA+2TiHPuhPUlT6wqBF
R71l6WbPIZdfuqC/XVtNHA9vy8Qmuel6XO2ZK3c/2eZW7DQM4D8e8z/Lcyc848V1rezZyr68FVUQ
HSwbY9qF2fcUhL9IJPHEYc/aZScVyudyV8+04faC0vYt8ipqsWeYtD/GVQWKbxzRntdR6vky4nE8
tt2wWExArt4IkY3INmvaUuVLg7IhbEZVt/a8mv2IH7pLMkubJ74uyOiw5U2Lj7n3YXDI4vEm4Dsx
lfovWZCV5aTCzp5Hg2eOrd3TGxDlv5G+pi8Mgs2D5Qvqkc+jU3d7nx4wSLRdx5e/hPk8Ik+OpjPe
HjvTHKeKZmHCfbBRqaNNZS2adm6/FfYK2RDET5m8nIF6USEI44gcOLrOh3GQz3moJe0AEXknWYWy
KK7dYM+DDI88WW6GlHim8jUvkoeVjfDvLNbyBx6vjrVKv9PmiBeUDRNyH2YETrKz2zEc7SFHtp02
JD7TaOg3o6Ws7bkf5fu4/WsMMpIsn/uiFzWMIjYjBjsJHfYEflepmXY69kUvIbiwo1wx2I0B8Kar
71DXQ7vs+JqXkYEGFuEpGX7swyGFtUYKvgbpO/o0Ix0hUtpe2nPV7Kc2K+ZppG3uvtqli+0Y2yBY
zq6GtfhSH+BYTHvW8JWFodKbCgesftXVurbJUe28Ez1MuK8tFJVM26hCv4XQf3U7f2+7TRJH29sn
sy4MoJNH23XysET5Mdx3YstePHZRvachLgrnZdoOW/l9yj9RJgjz5T9zVad8dpgg0NOcoOQ+rJ0i
bQbwJHq5rIZTWmsz5MtZOZ4CBgJB3tyagNj6Ndn8U61TnbdptVyP2yaKlhPEKZ+Y7RxpuJmvALpe
sLNVo+sm2e4mt92tIw1Fx3wJUJTFsctggHbGC686jFd0jKhoQcl8cpFpshLJjWQ5a9aK49Lv6p0T
q3nlNPXPXvvvRD7zZUBi3nFdGkNzDpE0Dc/hVuvgTT2JpTzyyHbl+05GMscrpF7rOzAbNIxv+Gr1
nRZulHdd2DfsEG7CtW/q3am1gTNmx2ipReazZ3iH/cqunTlPUQnmXBT9gC8Z6bLOcvZyttk24GUP
F8LzPvVfGK8kMsU0mynmqzjsmLA6i1tzzk1zbrq8OUSKJgtjvoxj33vV5tCBn52d4oNSdjuAapnT
wiT31rsxrBq3R811xNv2kGXJtUB2p9E/WO6teYtVo5kVxnxBLB6qqByPc85/kNY9X86xyNKCVI2u
l7z+HM5rkejgleeu65z4RZT46g0bN3ttWYl+x9WJueQsMlrFF/PVG3M/92tqMFXiaGRHmPtExx1u
h6Qh8XV4peUpDiDOnKMuuefSnUCGIx0WmK/Dy22YaykMmhZrfFh5ULRANRB3Am+eNH3FbROs5tyG
y42T+AEQm2mYOeZL8dIqWeq+1OZcDUN/4nbrb1ahE9J5lflqvLLMwh6aueslMlO4evRsrVBTPpek
mw3z9XhS9nUbhQN6jy9bNFLVD2JeU9rdhvkgsUWsFUx3EUTKPoOD9tgukpTMYL6WKFynjjeYIudy
Hr+MrnqLb/DKUs5/E57X///p4GDXNK7yvENWSrDhHnSh4bKIZAtRV2qyr6RQ8uVEEQrhwjnkWNKH
LD+sg/m7tBMtJc3+JShqYPzaTTHmO5d3sfnihpwWST4VCbt7gAJStByKrTrKJDyGsDihbRa+oqia
p2gadjReZ+qxVB2eXhTp1Zz5VKTUtePIUTV9TtkUnPq0/SOoSlrigfm6oh4l6zpcE3PurhoC1H1/
7ZuWeIr1hUVzsu66mZg5b7J5ZLo/6rmjhZCvKioV2DJZEmEOVk2DRGldHoFyo5kQMl9WVOtk3McI
o5JP83mokxPu9KQHOuaLitIxkH0AUdFZNN1dmQ7HvE9JeiVYjr+M/XB0TboB2waHsAB1FPZQN7S3
BeZrirgzeQc4B6aJiw5QbOQpKdfNfEFRnGrV6gANW1hAPQaVaA5GpjS8EfNFRVIseZjEizlnZb9W
p3lSQ3WY6gl1d6Sl0JcWxaB75uASXr/mdJz48pwktBpe9i9dEZ/U1igcWDrXx6e4dud1ETVtufJl
PkpnEzyYcWTpO3a3zuJQi5A2wX2RTxB1KHHq0HTSZRekUE71RJNtM1/hUwIustvEYoIHon5syx5j
3uFplPQtfYXPVbYNvGc4nFlSRZc6WOrbPp9zWnD6Ep+9Z0JHSqH1pm7Cw9iZsT+6vlI0PgXzlT48
2AbJu2k4l0PfHRTuE9NW0XZ8X+rTz7FWZavMedH7Adqt+7apn2mj7t2yammEUVGvznDBXG7Xmu/H
IIRzAK117/S8IT846064cyOQAOfj21TOtG3ZlxHtScB1O+3ubF3QnECm0jduDInHfl9JBK2vqVO9
ufPY5R8rpH0PA3e0vdPXEpUtjA2iWG1nOPoZQKBsfGdESyOwMF9OpGOm8eJaunOfbXN/gKYj6Y9C
bet30if1NUX1MALL6PBJA3R5WeVNql7TiPxaysl8QdHYRkvjLD4pHl7tD4HPy26qYdV/j4p1IGsB
KC4/BnvWmxva35K83LF3F05bJkJ3TuenwAQAPVG/Quy1PPQVg5TTnXm7HOalO8yc5k/AfIlRsDHQ
yXOMUr2aP2QW3UVEgxzmg4eybQ/6uYncGVcMAA/HvTs0mpgU8RVGFStBfzfanUvWtM/IHQXLYdNx
8lqGIQr/udn+Ijnii4xkr1DY34rpPKDOl32AR3F9sakN+EM9oy7/CWizaPpgqraBKe+2t2b806Vr
sgE9Wk6d7Q8NXr0GdUAmcdwvsK0BUsftVa3fR33K1X2ku6W5aKu2+Y3ZqkbctCHKfYsZKC99GrqY
L8U2p2v+yGDoEN0MZVL1J8srUB4OJRfVZxbwOD92O5aAU1eqUZ8MT+GzmYigW89zg2TUWxYvAb9t
55BVd6mDburtOuXsuPPNuRu8VF5sH7OPOEQtf7FwnB/5x+ndcFM/Id1Umyq/NVA7/73g17Yjh2tI
egYDD3SjJA/zHwHeI4HEwbJRob6/yarbZBvZ+D6Ssf2xO+DUgFrtVQJ/FNhHFKNLeP8tGna8evGg
68dzLTO5f5RT3bnbOU+D7TZD2akuUMLU5feBEVY98p4PyVdg0bflnMBqoTnm6SyfTbXx6lhySBKP
SzROXdFXa6Xf9CBsbh9SWI82p3ZEgd+xrcSQHuFMwMvbOdpLc7naktencGg39gdemJv1IMo4EH9t
GHRd8Ngs8MbsRCI/NdKVYRGsqB88/R/Ovq03chxd8q8M+l2zpESJEnB6HnTJTKft9LVsV70QriqX
KFESJZGURP36E57p3T3de4BZHKDRKF8y06kUye+LiC9iS6TtD2nSh3WRReAHqoRvwd0a75JVsCLw
acGYE8mdb5rhcQ3bVle1dAN70HBXwF9jh+HTjkynpJhq06X5ZttBHQgcb6I7JcO5Kyb4yoOf2hc4
msqhx/gNVysE/ytzdVBkA9e23Deo0AuyWgqn9UkksGyiTOtjmkFgl08s219WA7lW3kbpGBQrUTXL
d++4OsBwmmRVb1zdFuk2u1fXdRQemJKs7hjFScA/djhYRadIjLQ+RhQZ6LkbIwT/BLBvcoWYgvXM
ieAw74Zkpi72aQzf8TIGBru8W85o9Mckh1fiaN5cmxqVA9bl2amJDVlgRBQCSd8YVlFuhyhx9y5j
XsjchPWy522vI1/GmwiGg1OpbwpTw0cYKTj7Lgo9aMxNrxFPTTWPIWSzrCOiKcJUqvrQCcO2kkJM
/7629bbkAdEauRxD60SZEpUtz5Nj/BXAgZDluMbZnPdiFevR4NvdyaWR3fOmm1h6B+ogMTlskVd9
FH2Kf09y47HMg2TqEGCvYPCzlbNz0r9Rn0no+OB93+oP3mRzVpKmd9FNB9vIj3BvNnIM0mD7MSNC
5ZuvVfhM00ElwCyaYH4UtdoJDGaSdb+O5QqP4qJl80grK8KE3a+9j8nB1X03XHknQn2UK1dTbmK3
3E2L64YD1lbkCh3P48+1YUD+BCy03QlBQkF7DPxSv2YJRrhHR9gEu8e551/WWAdnteA7eQNXF/5q
x7Tvxgq+kp1W1WoW1j00ieiGX2DzaFLBViZMHbTEIkrOm43gqpwPSx3LoVCghcYoT0jU+AJv1s+X
EYYDy3EKWJjejOv4eQ8EvMa2VI81Pi70heIJY2wNfVIuaAaklxpBp3ycaqBoSduPXwZKSPMznaK+
/mmQQjGVZBYosZumS/rrBvbd29WQ0L272+c2eek2FUSFIssaH2YtnblgNw22gjVOJwcwpzzMYb+o
+i8YH4myL7Wm4pyO4PUxEi1MfR6TLfnVubCHepfxYb0dhgHlQtgv5hUWrw7xa9K1v2y32HstN8Hz
fsSKCgqzh6p/at0eiJLuqDFyOLStUdmgXpqOZMQ9QYJEppctEzU5qsBNddWiVAuKKeV1VHFMmdWl
SZtA55KbOKjaIFjfkyEdpiut9jLasXfkK/jOz8v7GGYLzpoUBaQULJfCw4p3vttrU42NeVDBnO0V
tgSOv7BWArvzkApGDrYThF4FgF01LSNMuLxMPgZeRhOTvc804tdppNfbZA5afc5400fHGBkX4YFh
EdhbHIDn3o/FBCtItzW32Zo0mCpp2X6bJsN0A1gLp3sE3UhYeD6I9qAVX2XuGRDjHAs0+wbHTn/J
JOt4ARvkr2E7ZT/jbKq/hyMZh4eRNzvuhIZKWiSkScttogoHIswyYb3mBTwLQ8Rhqa75zpb0sDDl
zsNApgoAuizhYzNU2opjs20nRlpdxhLUkeHRcY4oyTPq70S/zXkk9j7PYA6XS1g84b5sH1BGuLzD
JG7htmDNd3gSqIzvpeCJy4Xm+qYNw9uNqjLm85tYg+UQkrYpHQKRSsSV3+x89oDyVBqUFvFupeiX
rJA6WLKcwkfvuNXwv8Lu3PHbLO2enZ8d9vPtOxfCHuBXzspkUeszX2pdTi3sreEsME9FhhBAh9s2
rbH9xNt2hqNdmCOE6VkxdBABdngcbcMXnwbYD+spyxk+3AIaCpoz6m+pF0fabrfZMpMKtvcbglR7
WViumsIbcukS9xWXMakmODeeAGR9l0zsVRStJWStoux9+wt5JE0VODDKKRLPUABs3UFu8uh7MRV1
RmxBRodjxdF70qd3zvNzNEIr2MSQ+GBYeMh57Y49m7KbkXW3tdzWMkn8QzfMozo0W/CVIboqV7W6
tst+S2uhc0HNF72q9GySdK7qNfmlmuUiFOjiYsA1jDttsRL0VkwkvUHLuX+eALAw3xaNLWgILG3y
UMyotqI4MgcZJSpPN7kUYSeDgo3TY80FP4VWwD9ckweGIRK4K3VFJMMxV27O25HgMXzAFMIC3W/V
xUxdAaxI6pyumDFRAJ3zeejiewTXc5w0dYk3JIZyR7inzEe+m/tQ0OTXmtS2LrOlCZ8bHTlfTksH
0pGGrWpvaExjYAeLo/6CtCFermQQ8ijSTqoC74+GRRz0NT1wIFPbmeiI3iYkkDpnArOo+Tbr9If2
8VCObRSkV2lXJ69j38dbHnm7vSEwMiGHbJ7q17XrVoOaD3Oh5yxk6YY7c4aHsRib/UvGwIRWKYxB
i94P4SviYfScz20zv/JxEr9mAebnuu8dro5TWFNYThNH8nTT7jhAAJRdkmDr/OM8ZGI4c0HS8DCH
gkBx3QeWVSOde1am3SCgdhrW+mLi2rhjFzH1rd+t+lSsSzZAiCxxW4Wj8Sv4JZ+5UtgOfyvDuEz3
EGUN/WE4Uua+SE06l4cjwFZgpOv0Rrp+ciiq0qY7NfU4vGjr2fhVW77+sglUS/mcRFDyz6iIwV2t
A2UlDLTD9H6RvdZV6Dr41KnBd+rEkdD0RCirVTVqiRtycinGOUVjkaUqHZ/v7LqKHaXJbBVyqDY3
3I/TKNqid0NEsbG0xOZAWGNzyMyw03xWwk8Fhp7p3QRbfPU0wW7C3M2GkOkwEmfkoaU1asMswtRx
sW4hpoHxLgZ7WMaoLZkm5ISiOcx8iVbwBjZvBvpnSs+w9TD8Gm7mIeqxeN/nqsM+80rCaN9+xr6G
3FMvU2CP8wgP6xJzwa14UIgpja6mKGU1LkWbRPmyUCkLwsMe+0oitnzF59mdYnhSw6t4Uxi+i0Xb
jg/BsA3tHaXJ0JQxSl6aWw0HpHv0LYgLZ2ZnaYXa+h5eiw2mmkiKo3RfvN9Lx2Vy3W4slueUCgt9
TcKdhAzQpHW+tPv0tLl0fmcTTPGOHXT0QZG0yE8vmJLrLx2kMswlZoO/DD6ADecwJZ04we8eVUmy
YYiiXCxq9zzQ6XxtWx1UCgf5O3NR/GymQJ0TnqGhaIftjK2QykscWbbkSi0bO2dStAwtwAL7bLbv
v9QSmxd0dSnPu3Guo2IOySmshawCtfa2XIJ0YseIBdtW6IXR7cHS1voi0t1SYq9L33anarhqI554
wBobh7eA8HSr+g61wM2EnXe/UyhXc4f0xUOdDJp8J9ZEe4Fmpx2ONvBKV3tGxSP0HVlT7UGw0DPf
GMuuxej8MyIo5S/oPBZRmEkPzXFCudWCT1onWu6su7FLv4Z3nfosjAZXI3EHXon6Zxa2LLnngu3V
6AfDC7B/pw2WnltuEL6p8zpgt/G8Z+gQERwzIMqk9gZAG4tY6RImSCEbpVCP8Sh+mJoxeFTzInES
WcUf0pVLd7fHZpzvV+r778M6bCHmirUMci9DHE/GRDMcd8c9vMSDXO4bo0YEwa/Nm2z9Nr3VNNFL
EdUYM4uyNAhKLAA4BYjOfO7wfpoz7PapnYttX+fmuKo9PC+pbVoYte1sK4xGL0zg3dS9oajrknxg
YYtUdfwhT3uWtR+xlOsD4PLoS8PjVVdyt/LKIAkXRZJNfIcFmQTk3ED5U7YbXaqaW3mSYOpyue1h
eyCD2+prtZhNXJqZiC/TEt8hNJvlOsTwbiitrDjC6KNibSDhq5Joa9S1GaMVJmFdZGEpJzymXMSY
ycpuTLQX10Z7cCSLIjdhOq+v9RoFt0PAmS2jpNOAEDCSxE/7jL6iolMUzbe1CeX3rR2kygkq2bWa
Y+rS64T2/OQz1UFNFS4TNBc0kWM1xlPw4hVlOUAEXgxp3B1d1E+fMpsf40IuzI3IvAjSZEdN0fGg
HDiNxFHUk2nzRezZQ7Z2+7uOtTjTVSwXJdEJ5tnW0/Y2xRnuvyOG1i/V7nEGHu2wjKeN7vW3cXBe
V9PKB5w2chuXw1BTMt4Bk0NTvoQoDxFDKn6ih+6elLFQ2jZ7cprSZXmasVlehT6qk2uy2UbdA8bv
P0TaZ1MxSm/LcNr6cxTXqG/UPF9sJuDrCDNgbGNjxqK3CbotlocwCNyradv1xY6tFVUdr/yOIl7V
nmph0Zb2nsQ/sLI/wRrCffA4T1vn0NBm483QbeMpDh17M9Bj9qivsmWteqpn3FU4FNtcmSa7SmCj
ynLfch0UWzYt4bVQscjKiQ+fR0LXPNFGX9TColKp/dzufsrbeCSPiGPcb0aC8M7bMEq35x1nxVR1
YsWI+QwjhGqimidXo9u28DwIx5+lQWwZLrrsVYFkHfoNV41F5yZSw04g7Z/CwWDXMX4r63Va7hPG
sY82NDAPUqY1oodln13rbv2A6DPZ3w3m2z+GcIGbL0A8lSvpfbEFMII9rsJ7knuC6cOB22uyb1XM
OtpUfS+32zpsT1vd3/vesBXgRMivcPhDcgYzPDLERYB5qJ9epPS0+N08NTR0qsDEEQI3aEfNdMX6
FL7yqWH7Y7APjuauY+E7tPPq6xK6iJ1IjzOpWKJ4mw6txyCU6pCPIHy43hq3zCi/lA6OLgbeUazz
usszgbe0u/YGpGzB5jAcbwJFUlz8VZJnVZPFXLKYZfwQQgU6PUEmrU3Rr753z7bRzS+QDFaXOIIX
wDC6HvEsO6Z34Hbo4vYm2HD9w2hL7mPd6+6gpx3Bv8zNPj7FUJCGucjgWp6vDWV3bRrquFiwsd8S
LdZ32XQ9P3I1QoCGXaiFyza8CWnZ1o0eD/AtMl+Z3MDyIvQOu42Fz4YqNKM4+ZDvhrU8Ohkmp5EP
i7pqPNb4FWZRxieuMhpfj3PT4aZmuimXgQ1t3uNAkzlK+TE7+8iFOgfP41Dgkt7J1/QzlrbEmYEI
lNgjfuzAVM9MOc991h14NJjmomst0PWESzJWzsrlu4UdFynoEoJnXGTq0oJOTfoEM7RWFFOQxM0N
iYBoPKMJyPxV5CJPn8MaAcY/uYRK/7KmyrpzDDFOeJyWupvv074fo4+9HpQ8wuBP/Fqso801Rbe+
Y+WqOb6jDQCCUs5NE9zX4Q6LkJxKEBFY6SadcYhSjPeWzvdopzeJeIUXhBlxOMHYML5EQDfDPg+w
67D7MB7ImQwtX8qVT32UO4KLcd1iOCY6tmE2qQPrcQVf1l6ZsNrqzbNy4cjmKNRq++HNWY/dDRTX
tN2NG0DK3MXR0OUiVaQu4J5uRQnH0+WpjxpE22kxJJDsrOinc5wi8jVxrZkPTgSADpx1I6rdxNDx
opD7FpZi5bx52gYSjAXmK8lajPO+2Xvu2qnqB4e+ET1Irw4ibWj2CzBSvFYD7+IJtBUq7dwAkBof
IW9dRlhG4gFXXUqSUOW1dnI5CA4g822itWQ0B36B6Q6ssii4m3SAnbY3MoWJTjBkjc85681yo1Bl
yS1PljAU73WUZTLPCFNzbhEc9S4V/o0SqY3XvO93vA/46s/vQL0ThNaDDLVF3c74hPqB7/NpxQt0
pd4IpvZaFNPJO9EIgjl1Y2zix2ztV1ElNW7yPPRc35OOWPUjnQO4Po1dW7dl64nkkBSEmPkwZc+G
jX0z8R5kP6JFj0Aelsm1FaS/AfqnXllWcG1Ilm+oxf3/TAb31+FgG0nVNkKPJ4NAzdOQzekdwDL2
P6Rjor8MCM90pJr083hKLdnKblA63wf5RzTG//qT75X5x3/g6x+w+JqbWtq/fPmPZ93jv//4fMz/
+Z0/P+Ifxw99ee8/zF9/6U+PwfP+8brlu33/0xfVYBvrH9zH7B8/jOvsP5+//tCfv/n/+8O/ffzz
WZ79+PH7bz+0G+zns2FLHH7740dXP3//DX68/4Wk+3z+P374+QZ+/+3+fX6v3bv/fx7y8W7s778F
Mft7CJ+0LGMhoUiE+hw0Wz/++aMk/HvCCGLGsgQ/ybLPYcVBz1biYTT7e5hRRgkYjn/98Le/GY2t
ED8L+d8TgsgKPGmG/ycgff/327//F7v0r08El+OPr/82uP5eN4M1v/+Gd/NfBLoJBAAw78ygN2E0
RlTpX/UjaAc+p3TRkkZ19zTgIM2TqI+KUdT83wjq/vtXQjtEaESS7K+z3mxRCcWxAOyNe38Bahzf
r7sCwYHkk3+js/nvXioiJAwTXME4+qstSAi2xIYWb4pIei8/Z/ACGj+Cdfs3a/Vz0fxfAu9fFy8C
IRXSlCY8+ivHCWvHyWiVtZXaQtMVZmvjfAglvR5TG+dxW6t/M6HyZ8r5jxeEex/adeA28V8VZ0tb
s4bhVKniYe7uMp1+a9d2vg1SxCgrmQU4/s2/E0XQ9J9K0z+9T/SCBJ9ZyglNgQn9RX0hkKIeZCaS
Ffggfh8svvsYRi+qRg3yFKH2e1q2cb145TkORzOeGpp2Z9Tk/CK4i8t4jjq0Zqp/zaCUP7T1vJ4X
TpL7XdbgtvoZzCdysq8yHFAnWif8qV32Pdd0w6ZsTCeKvQdIk/d6tJhH7tJzsmn1FURmX/FQZl2h
MPZmCsDkFlExMxIYPCRob2JfbDFHin9diOiPMgJolCP4IbhLF5b+EESwbwwfXZPjGBnzflbAYyzO
4hsowew7191PDM62BYn4ZTG8vW6AkhcTbJXQC0e2xfUAHr41MQW/Fm3XKSrQU0rRHCrbBK+UAZ+P
+QR3x36xBwy8TE2xGb69DDw2xwb7651a0xAnXdJcsTmzp5j0OLym8CSmFSK0aTH1C0k0fZ+dok+j
rWOdkw21DloL/4OkVHc5WdPusMcg2gImAHp0/bKUQeJAK0Fvhgvcha1DX0Sgrk7Qf3y3yJ8uhE2m
G8TY67YwjsCjC5Mdb3BdUo+UdQCN5UhhfdPGZRjs4KnmIfyeQM1StKjAEfRcN1G5I0DyZoOSuAwa
EufzmrofCDwP0I8J+hxEowvyVIsYsLDt25tEz+q09J24mpuUVOE+1aWYM3OWdaTu2m6u7203iSvK
7b7kFN88OcwV06Ltuw4OVh5scwOUAUXRJooG03dn2DXbJ9/HMDDo+2FFArXs+dm2sfxa0yih+Z5C
4bQvXVLsUm2HaCcRWIhoeA9rMwOlsm34Ay5/zuUK5CW4LXT8ubRowQD6pCfaNC2oPjP7yrmalqzX
y5Ho5q4xgGKLaXc/LbaAc48hrCknyWrGHE00fbTEzh8oAs11K+rkCujq/LbHLDo0Zp+AiKlVLsCa
gJ2OYduVMEub3qZkqa+SpY3yBk1C5bJA8jJyCzKbPociF/SvZeSX9ZRtNH6x66LvwzGZKokat0Dl
IF5TuyO6B7DEG+yFyDmF8v0lJgtYnWnqvvkg5dWk+Xhs9/TD0mE4WHDrbxRhJWWcWP/cZH39OGAG
4iZZWPZF9ArwX52kR3io1+fMyuGWYPVthRdIi4sQ7XrnolFcKG3SNrc7oBAJwA70+Cp+IiZV3m3x
0Ba75+o6azb1EMTGvKXRyO0Dg8yyq4CpQxgeSIYcgtBnfXuyYJL1YR0WS0q+ZzsEqhixEvpxVlAM
HOslnKZTuiEM4WEhISiayQUT+Tlk3dodomVx4ghaLx2OIk7R8kRZpPWtJEacVGSy9otSEbDU2nfk
p1kyxw+erLWv6gbgAagzrepbHCm43nu9qbQQ3rJvO1oQW27hzjmEUL2zZSAUW89JM3KTJ3V6T2x/
4i2h8bELWW3zOYMRRrlnPmhPQ4w/9j3l3j3D4p6h8cl2xdHvhuw2TXfT551n/XqW8Sr0ecj88jr0
n0QnBcLzDnu+OAH5btAPQpa+/XCkDfajG0z0sjqR8bPi0v7q0ZY/ARmT0XOrhI2LoU8CV/A+3OXV
HCBMoux5P27Xso2oLVERdI9zXad50IgvjVAzOEXU3AljASxR7U0MT5PS11qD3OECntEzjLqRtVTM
GR/LSa/nOpWHScDyiA5evETIoXNoVNpfTPq9WKC8yP0En8sCt9OGXxwBerJA22MdR+cZ5GGhXEau
A5dgv8D1uAqW4KON4U0A+7fx3o4NLQDGxy0Y6BC2NqsH+bA8Kdxe2pJiralCF9+2R7px3HsyezYO
0DdCkqFsTEe8FoC3fjLHsU7OTQ0DT+/cAJiK0buQ+Rc4sRfDLo84gap0mq+5Xa8TGVz1I7/utu5l
Bfof66k5bsL/QJP8Hi0AViw70nm5ocmI+Xi5fME5dJx8ciJJ3V0l8xzn3dS43KGpyyFJqPO6dlfQ
Fxz3MAZum+wvymPZ5OCcSrA5710z32ilEEIaH202/zKaHjELd8fYWII4f9JwTxkigOXojo7I/Tw2
AEK/OewNeS+FKTE1coX8YzBdg2EXsGu/JFufm9necYqbJAP/GbrLyMO50jJ7nYNwLDLhde6t6A+1
MfBmwn207CdOpmvZTUegRAtCe+WPjWQABjzMqz8wcOtAFWalhCO0Hkebd/GCLbODVYBq0KWKCA37
cBPH29cm4aeIAZ4wG3Br7LsKNFfbIzXWvs8L/uKd3iCG8q5n83mWZsoDT1Fvjjt+YzqYea1gYnpn
DbD4mCSXWoc49yN3Cxu18IlxmDJmKVr87RmqHFUk8axvp1Sc+hkSFRH2p9jRg4f/VM47/1UglLJo
k+68rrZiTdrlIcU9LNCWFuuSAY/RATu6bdJlvQVJ7pGtWtB1PrYa0W2cxz4Ps7nQaRfkIQ+PMNKQ
eevn+wAiv1eaLmkxRmy+cw2/jxZgnbnYIn3T7Z+9JtSAhwVCLNYsWYmxI5tz1T3DBjvOiRo+KfH6
qKCzcHtzRfb0OjbyHSqJn0NEpkfJ6spzCe/9MDy3kEGBsMnrJmmesj699lMd3bVgHYp0DaCBWXA/
iHaouPDlOEfkwG0wH4ItffXCf7AR+PgEAVfhdA3uXDqkvBmgxoml/AFpSuOlIW1fduCcckKgsxh7
m29Z4B6IRZJipuM3E7S4ZMZfw2NWHBIkgUww/TjWo7WPy+zEQetpPfSBOGV7uL6HwSZvJ77zs/Pr
vWiGkyfCfQJn+y3mSOE5FOhTs+5XM/jjcuPBtwhn/QmZNABNU3q77MnDsK1IjgnrLc9Y234F2lbI
YLx0MjNvEh0SgLmO5M6ERy/WR2iaVGld82azxBzmTb75BK+44gWKLd0ezNK8aLo+9im7xjhwnWeh
BhmWieO4huGF8uB25cB/ZWJBElr5tHlyodECr+XxAbNRZ9eYm4XO25ZjJmsrMzmsx0mntxCLgOQk
/bduqq8TNsNSZL3TUzwcvAtvWLw9j56Cal5PPJoeJyleui55BIN8qWHYAxeFe5W55bDsrqJ+J3kH
m4Wi8dsPqBVK74OKqRT5c/PJrO1xn9hNgOUK6tIftFG3WtaXDqTvIU2Bqy30e7T15e6a42LbNG88
tiAapN8oAzntaV/EjN+1qqt4Gh1CRcEVdgoEXV9CjxPcJGR4tjv5PtCEQKa0lDLYmlJ3OsAtu8oz
RsF7lILrsU4zlUPo5/MElHsuVwCwHtcF59J+M230Zm+x1mGEib0Qsyx508TRI8b7LgC4aJ4yR08W
VpzFNqeAjcdoye3oEGk4hl8CQ6+QHD5WZN4hNiGLv8pWFhaAa36SFB+iGps8C0DJUBX8GDuIUOLa
Jec2Wgk2RfOl0+xpkADCkG3S5uE69EB2YiBMczQ3D1BAgA0LeZYjXhKkhG6b3KXLD4gkRAF24dYl
a3Bu1qDasbRxq2Rvphu+wcSy5Kbdn/YN+roxmkmuOA4nY3dQrfBzPdile43t4vGU61ff09u+w3nD
QZyUdOwBWoeGnthudGk30/4MF/49tN3Rm+Daz/pdDKmvtlDcYZuqMIEF/KvuLOxPVZZPUCQdWpnU
hzkd43yqQWFojsMFyYR4/3gryXBpm/Gj28x1CkkkTprNF2SKmqIxAmhcreT1hlm/W9JmPI97A5lc
2JlrsRh4myD192pH4EcLjYQeoJRSw1HvSUvKAUoj1Kz1VIIdcnmk/Ue/u7FU3SeMHSF92g/jUIXd
NB2tcJAMhK4dc2rI9rJ3fjubOoh/wGtQPcOL9mJM64FAzv3T7oCS7mMwlKsU4Q1ANTQixCbuhYAh
KlSP+pjAiPf7MIdpXYS9pFUf6fSpCQkqgBo93+daxF0H98ICGIv+oJvcb4KxiV8gIMt+8VouRwvC
CzBjDw9Z38DtHYo+m1WpyfaiXjr5KNMweVek2+AWEN3ukZCHlaTq0vmw+YD6ioMoy0zyLUgyAKuQ
xeJ4QFld2Fpg5tggQXRI5QYG2RB/BaJq0jkScNLjPgxommrwyDcSUdpnS2hTsHWaSrjS7fciTZZD
ssbbZVbaPllr4rsIzj63s8q+6j0aiga62g+BAX7xKRBAe5PUCbLQcY/qzOqbGbvgEZ776macVfIE
LX1bkcjFFzsECnwhZK9imqdyDCZfCBIvdwOkgC9+MdA7MunQRPnR3Cbrwq9Ng4C+HJJK8TBmEAIr
CqopEg2WE3DP1wb86vUQUPoAcGBs80x+RmHuffMc1ArlryBknQpwUuqAO5b/YBTcEvRp6euGu/AX
526uFkwkf9+yqLshah8Ll/jxWvZzg5yduEVtkbXSSNzXa5/lMdb+Wa2IVoF0k58mJuxt/J/snUl3
3Ea6pv9Lry/cQASGiGUDOZBMzqQkShscyZIwzzN+fT+wq/qKKV+x1ate3FMu+1SJZiQSMXzxTh96
jX2emN+GrvEOkan7HaJH9ZzOs7xrUI08Tasw8N9NlGeFRc+QFTHNqL6OrQUtx0Zy1a2aFz0Toh2b
dbWcHOJAH1un2FANLyUFqktFU+7m7U1dJXS7niIWWEzVJO5zk3m7XJuFkLb6TlacVBUJ+UyHey8W
yzLcIIFMrGnXuGtGym3Rm2be+4tL6v2+WbK0DfIpdIv9nHt5BeJlWDdd64T2vZsp6wOQ9WKjRU2l
vYWhRY+FvSDisdlci6m7NOMI2F0kVXbsRaM+lIsjuWwlSKPDqYAAcKu9y6enEI3loaQdw8Gy8ua6
RvaydxMFHUR0+75amoFE63yB6C3C44BU/GBpd7pArkl5so77VqIm4XfsqqlG/gm4DgST2oFCwboD
J1TX0rKVjxT5vpmolqxZd0Dqej5WHPxrkKYIJSaP15XV45FHna8yW9VHrvxPyzhP2wtWl+FCUOLY
N0D1U3STdvNHW63f3GRO/cWAghllb+xHI5ZXcR0ex7G9pNcjhbs3cd+f6WmhaWZzPUfQtPlqOYd5
buP9WA/DVZ8lLYpCNR0HxFCneLHzK/zeFiWmlC+EwP45s6CPkQmDYptJeagQTOxpBLPsq9J+DgVV
8IK4ZkhSWj/2IuqDesZMB/ninnpRqsBxjPEGoWt9COuyvewrx40R+woOS8TTt0OxR1VvHea+Msg6
XqDjnPWLbmOmnj2bAWy7e1ishpW1iKEIith9cGz71DqLu1dyvebzOAGsmaBFeJY2fqWralcr83JN
Ku+atUyYSOtJuGKLbz6L7bu2rm/nhH7D9JDuD5E966uGdlYLzs4l/YB7bJR+V0fT5dDmX+qqc0kB
77O9qxAgdCqrjkgf7L3dRU4QmbLYJVP3OVlWOuKosgqqRBmHOIySyxhjNHTO8JhGkbvz2uj9aNIU
xVumbN82y6eZ1G6/NsdwX4hKk+43eRfR7C57WjhzXI/moSrAIcbSki9LUTYHOES0FgAF/qTkreeo
5bYBqt1xrSx23DGGk5PNayC7zKAmwtl8EAIlBCVHUFjMzMjMQh+/GdhdZIQnbmqfTZF9b93yRC4O
wva1yG/TeVE3iQ7v0CVwn2jF+BELQ3qpFzoQo2CS3y1bhKgVrKF854ybXrOIHureTK6VUbKrrVIf
RmwTF8p2zI8WOzN9ZrBvweh7aHndNHAahZ27A8vgJBh8MJY8mNNE7JfWoyUseup9Lqz5ZQVf3aM8
XK4Bwos7ei4v3HTS8osRhtODDTaf+qkmytHpSwRiaJkuQx5+39WbxkD09uSD4YeXQxEXV8JcvIPZ
9uajrp00D5bWQDZZGOY71dCLWxjS3ScQe09lacgTl/F6X7Ve8yEyoimwjKa5SSe8FkZIDr1vrynI
Zlpj/xF0pkBmWKjw1nBnRDVN834ZsvVyCbFRjdJjdsq23gkB9RlN+WeRWBzElcF8K5r3qy1vrag2
7+C+6b7uacoyD6H87EeE3GBUWLT3XqRGvktWER1n3RpXUtO+ccW0AQpRvdMEU9EluptL7Aq7MIWl
9hHrBFNoi90yS4UDYH1hOqQXXbuSmz+lIvLTSlsQ0tSgMcvDd0Zmik2l3FmfYF2rC0nHgANSxoa9
A3PfPHY+uk6FFQDAPrVQRWpVu/djkxe3ditv27rMO3/1FnOnE9O9NKrkXZ9b7yyVdGCfaI7GCoVl
tjQOEcQtuwRTQrXa9OWYBbJ33zeGROdv19Qw62Hlmjhl5aUeyr091x898oHSUN7T5uJTMY9fqKUc
atwUafuk+js06F/tmsy51O6KfWh73Du67kscTbs+q5fLJjG45TUmDUTayblnzbU3a5X11y1n/EWB
QGFXJ/lyETfRvCdKLTtECU1y7zNRZVfLlNw4yfIB881nI20GrmzT8oS+o3u0JxCOpo8w5ORt4e5F
L+7qoaDOREur/GKyJt9OptMghulQOqX+ECIF+eBI1Iy+VAaN7aiec4QxXj33fkSnziC35yd3VO89
7Z4qlDGHvMh2eeZwxLWRS6u95mPpLs1OYJeoRzR0XozHm9iVxr1ePFt9ahYO0iw2d1yoLkZveEKc
hbhJIYteH916y2sFlEMm0O0SE/HKOgqK33InnbQPSqj9h6ntdiDgu5Z/qSLSxU8JMZ/K5NKbnVt8
FS+6NU/p5AS1LY5rlGKosi9oZP8826Y65EkRmMlwQajovtPJQ2cMz2Ncv2vLIUAmewGoinC52A/g
IboYr6Iu2eWxe5hC61sPQ9BZ3m5xu3t6GTifBKnsLbnSucVpu9YdOiMDg0+776pl/ZB6xQX+HDgc
J8jHZV9Tqee5cWobVm+pT9KzDkU4TgGww2HeXAhed6+0PGineF8X6y5O2o9LNPkdcMy03W3W6Coq
46BwUMJZ5sE2lv7jWLiHNhNPLjEIdSt6X5oCHYd236H/C+hMt8/tgVm07nTWELtZU9HGoe8B/buC
883zggn83Y+KrwXusdu50N3FJKodp8bVJKb6ZZLyCqH5MR6nS3QnXP7C+TKK5C6u0ExtJD/o7jUp
mUdupszVUF6XhA+BGARz3AXEOR6yqPpYp+0uStOA82NXlPU9dOiLZ7ANqohD23SvsW89lh0IkjZ7
sJWSzRvdO1J1aAECxYohSD33eva6Y+yisxnyeykJFoxSPIMxxFGvDobOymu+yhvthM99315l4k86
m153SXJAXHdvT/apSYds1+XdM7aV+0XFwMszvwT4mduOFiMmmug60mjH26R4Cs3mJl+AvzjR0Yns
aLY5YvAya7+c5AOurSZY9aeFwPKcxRdxeACQGhezoJugXEXguvN11nY3narZL9SNMdSnvGt2ucNa
NqrLMuTeP7DGNP09Wr+eUJVzyj/UeXQtx/TT1A33S1QmcAj9lUjXILYc9QiyvlAGIJIIh37vOu7N
MKASRfwJgtk2CJLG+UFmAlyb3pf22qf3HPgPudvftNSUq5mBIAiwNZ4eZSvVvu5PYxk/ItTESuCN
pzrv9vEAEptP5jGJ9aG2rdOMcDnoJl0G4E73pVNc27LIAzeaHkdneYrzcOel4pQM5hiUspv2g0TC
1Wt209Co8fghbT/0iXmRxGifJPOKy+0ezegnqUIFJDF8rOzhfWuzdRINTbojomUbkccOBdBXrGec
LsP3OZ4v2ym9tCu9m8vk4xh7D1BG7xDtKKD34VMux9OaKX0JGfFss2vVkIOQnDe9jr8s43IVj/oQ
pu49cqaLSIVsl7A9Fm6oXRvqg2e1j5MDqiAmnQRWMp8a27p0suIYauedWo07T1AoV8Ya+V1kPw1J
2dFzBJdZlN9MY/EtpQvh3IhjjelPu/Fn3dEYCuDlMrS5+W13uYpHn4zqjsvJTprZCb39KdTzY+Y2
j4MJmxc73VVZd7ecf5+qBJGta6l3ObaIYyF66idP7SNowaBYyzuvza5bFHPH0Fg/QGH706bC18Nd
HpcrF4vQvFaria4w4iJuDOl8u67QchNNJKk00M89rUnxnKXTHMS4VvDSGBGBjFy1LjF6WJeejjGo
mNlyPVloIHO93qIh64l2Y12wPvLLjhjbYzTb6jZnD8HG61nvlo0YNCNsOaVFYwXShHt9mc82Sqah
BPFRbUneKOXsi5Eu6cqk0+spMaV1IxynRybc5Q2yOSPeW227lUDKRQDtwSI3aO+zPo+fijVMv2RS
pPf50gD7ZBqtJAlo5m5IEvE4LolzL73Y5GEQ2F4UYWZ+G0cNFIPqFheAxpgQRCFNaRoz/pLHM/lm
YWLbkgjDaPhItwb8BfZUTfdWM9QTck01cFiJTKBTTL4MeSiCsCjbhwb68KLKhPckE71+cA1H3dXF
qG4NjSgzADhq9zqJ1h1+OXMft/l8D3YoP4b4KT9NQMkX1URcgU9Qd31wGzMMUni4fJ9EuoHmwUwa
esn02PBm9gvlDZLgbt1ZgjOMdsjJZ00fOSCLddi5cz8H0OqSenxh90n7+YQZRx7gEwSFXagf6ROM
HM3suDjmFBeJ3xtCHixgEjb2cbqxCXu7UYvj8o5KMb3HjTEHIVf3q9GZ1GckoZzPAhg0ygbbV2pA
I2fn8ztz6EkQlNG3KOMUqBZiTPx+4gCwtIkKSpTDlRq4E01J9zWN409e7/R3CfDB3pqy5nkobHPw
7QoxGYrq6nJBGv/UOiCr9ZSAygCs7uhzbiHVcjATwqWYBdAPBuoIVhIE1fHWLyXk4ESqCd158b7m
R0Ja2H/M1cMu3NSnpmpLFhBbWxOZuCWs2wrQ/TCDuz1qc81OSe8cUSY8wA3Jx7hYqYOblh83kfXs
ZlWW+5Fq+8Pczetljox2L7q+7HbUsOPeiXIQ9QRpcw+GuhMSrGmUoA1NEqob/GHG7VLFW1fFca5q
36GPDifomN+JZYIzK+3oZLf0p7yYp3A7TZBc+FMdDbdJJ4k8cKz0FMZ2+mBW3qemFc0BAKg7RCjv
jtROOjA8p0iQhHKwD1Hf36KeqxJmALZIVoaTXQ1Opp90jyzZJ1O9+7paodkG0dAWh8abhjtVmwXX
NbeMd8MqhuM4aTxwHuUbd3wMtavdtT1lQQqb3sYRG40EP7kJW5wRmDP6Kzsjl4X1iQ7WR0yejYdi
ntOLAQa03aFwD6n9RWs/W3Ukaty72BigDIsJ9G3Vd0ik6Z9eL8ZCxdgvt3M2QGtZUf9idVZxkY1J
vNPOhIev752bBKaO32m4t3XYeTvHwHXiO0ux+iqthP8fa4lkp0bxucf+YrANdjNijdTEwnilIlOE
bN34Iu2KPlcvenOQvEjPw809x7BcO+w1prz8jz62kHBCS+6jUXHKZgZ+fniyvjFv3cbr+uN/ZATJ
d64Es6hTDbcVJwwbLEz3OUjrJX4fhZLr8V+itN/S5d0kf7ZVV33vz1V3r4R6d/W38gltwrf+5nN9
/pP/H+rzkHj9Sp/38Vvx7ZWe76+f/1uchzbPQb3lukoJiVh3S8b/W5tnW38oLHJ4gT1T8TfFGP+S
5m0/9C8lniX+sPhj1H2WKeBLxO/o8MRfIVD/KbLypOAvtFWK36mVJc5za+t+xJHuZC6gjxEbR0lW
Q32PQC5OdnXU64iTlIwnuBSsE0ZyLZyocI6OV6x30Gw5yhFvQf+tbGE0R8EUGkg5Xfuau08hLDDJ
svi4CK7wQRNHy4dsQBWF2mFFGxdm1QclDe7Cw4SDrfZTdLvexLZQ9epTPxJztvphq2ykUFDcJbod
nS0LvwSt9/jOcqOKO2bexLKGbmhT43uWD6i6AnuMcQAjWMLag0ocCtG6WoxkE1yZEcV/MHF3zK5V
yPF1aLhYX/fmYEw3uHbYVNbcFNMBGhf22JGr6u4dM3HtywiTC/anZW2d5apemqz6jKhVEd8QuxjI
QQoTRRXgGVlOlZA56HezKo/FMd2UwNfx0Pch7imT7io7VFPO57BylPkc6sQBo8tauUJHJU5ilPEp
bdOqeF9K1YyfFrbx9l2bTQAjdTtjaeQiExYbIp5xv9SYkciw8RYMgbdr3oj4Qa+h/jQXxVxfhnM1
xjcgdS5wx0Q7Rm43kjSm0DmQ8J1BroLIhFYURGqtC/tYqKTpdmFUF5A+UjQ4yIFlFTMjx0XaRsWT
XsBmF16M51WrCdFFlEE9fjdBBxxa3eAiF9iIS8JB3hlTWLj0OUjjXo+7SILsjhhQ+1n213mDo5oA
hZLopj8FCm/CYOq0FIlf9ADTFylm2eR7A/chniI7Ko9r4rUxBlKdvQvNuv9cehsKFucmt6GyD2EK
wzQ/NflQp5dVD5Jw48VERfgporcXbbuEQER6deurciqs6KIDQIfUWO0sWAedP+AM6Xa9rZsHIN00
52CoEmIcJtd6kIbsL3uBS6ZRxfBO1HBzvVnUX1I3vRNt7X0wo5Qj2M3kFo3RFn9CHSlsFHKwK1+Y
Q/siMTe3d3iq8hesMeYTVNq8g/XTH9dIRDdRJLwSpaLltBDmGrcquuHDlBhPsqZkII03Py1EBfS+
vTj9Jwic+iGPJ/sTcUbpHIjY7mkUNyTRzspXeVCAwZRLE0gvntlThgD/QJftQMKZXaJ/BzYmTwMP
sTS5TzvfV7ut9j2Cn123ms8jHTT3ahCosfqUX0EG42OkysexkxG3Anv+XnFHPi1LJcAHQjtgcWR7
OzUphLqiq6pAz7ihfFM09eyHWQqmg/DbdE8IG2VMyRym2VXj4EY6Jej+JRDWxKV4xAUKA2ZaM3dS
F0/PC/Mgnb4KNKk6gJMLzdsRHR+lpsOB+jFKO5BuTHZegsAAbC4Y4xXPcrnmhXG7ziFGagOto3en
jd7bcKWpif1qzeLvmXRdAjVCt34c3VHfz3PSflFW1nt+nLleTJYIQl5+UwI0aKjWxUyB/T0o2n5k
MumCCqs1QQz2IuvXmirSTsV9N/VxH1Sp1XeBydn9MlljW+4tSzYtfHBtw9G2aeYdSHRJys+4BzJu
/hTu6YVRk7K/z130n4cCdaqs0EGg1fsg3UbNxygj8T+QpJzgtqxVhYxybrsVvRdRk/k3byq5XNh1
U9eHXlZti7uWIP/1SaO5ImWlaUR+asu+4NvpFP4y8EJUKG+on7cAxx8PEmla2ra08HAaIdc9z16O
xSwyx8PH3aa9EQclujRIhLrt//zhJP0H6fg/joNXEvoH2uunJHRnsqBT5BjSZNxqvtTxtHyxWtzw
vx7lteTZk9vTOFimpMY85YrzCE9UeKg3pxZX+qjlhSxSuhFVefnYudnsI8XtbjCClY+/HtTaEt/O
v0NCTV2L490Sf5UGPwbk5qDjijcU+qIoRdDTLRd5sBkhIvLWdD+gwT4KU25Ua6ObvckFKof9sL33
v/4cr4Xsfz+8J9D5URewNZ4Hauq88lLZOaBtZfRBmSlAEwJFX6ul/a2+G9tIGBSwArhCY8DU5527
FPtmUlkkgvZRqZ+hT63D2i3WGxnMPz8P2nuh8DogAaPsOmuHUHq04UABEfquZj10NCrZoV4Nr0kV
qH97FXDvl4o2BUo7lnue5L0uyO8dtwxhfcLqpBbrazyJ6O+6+pXd5b92T/z1rblMD+V4tu2h19wM
Aj/kKOeuY/axSlFoGCHFD+FhYdCjIb4X1PzL7z+RKyzmovBcjzrxLLh1i/obicZA7bE0+L7HcLcS
EfbGPPiHN+RSh1r2Ngc2Z8rrJ8LPK43EnjTpLymwvjkMfYYnuVypq6quGd8whfy8hwiGwxJCzpXn
orx9PZyLVYyrMs+Uud1wEO12QzfWfP/rZbR96B9Xs6CgdrRLzoCtGcQ+y3f0EPFMdmmTX+pUOArG
ODu5A4u7NcbhqirNr789HNcCV1rYI4XzU16612OqrjsX9D41kg9zY8sTTSTFqR10dSuXxX4jofHn
LdLUjilNx9LsxuL8S4zWCW1/t3g+yBvC9T76LASAsztat4vbljBjxRsj/jxLGNHCNYRtyZTyPGw6
SiKZjCUjNqKqDqtH7A1HhA5aM3urR8g/Pty2aUhXka7unM16xy67MU9nbBbdPB8yhCEHF9f0s6fa
6hBZafLO6yb5VlLvPz0gk59VYEkYeOsscrF184gdBEUaZhiwZSKQ9oRboE8F5z7+erb8vAQAtNjd
+bsp6YVyPjlpvkpaGEFE1hgNp8QAshybbnwjrvZ8CWzHqHRN5Zr8g5VwvvP2JKbNXsGch238krWZ
cdRWUe4xA493hWO81bfoH8fzbAK5FOuADfj1wsb1kC8qbUIfveiyi+02O8JaLC8j2wqwnRcVb3yN
P88TagMi2rTrcXBbYnujP2zFCUlZo4eFiSCdkmSoEoWDL2Ive7bFPF21QHxoxdxNevHr1/eP47Kr
mNtz2hizXo/bkxDVQpFzBEyF/Zyj9SRMSFcPZev0fy4A4E+wx+0bg/48ZwSCANuzsGRRFpzXBXai
F48QQ+33SUseZJeb8ouYkC/9+tl+XgUCox4YOnCEZvc8e7ac2gsZktC+ixznktiXr+xB1THV8H//
DyPxSgBcGEyd9+gaAdqI4LC0T7Bi95HrNHYstJL2hTNaw1vNcX6em9TGACGbIZOK59wLO7tRO1hu
x2BhfhT56gZG5/05RRKmUNa/leS8lQjElZtUCbYjJLrSs52E3IY2XLE+g62M9BKYQ8zxTvVW+7u/
NqQfj7i/h9EOT4R/yfHOpn8c1zP0DY0WlnCd8Gu4kyZUCZXRsoM2LDWEpOI7TUcvfjFG1a67xuyg
TCUmo/qwsDycQIAXF/4QleZb3s+f5ytfwlZSEBDkeBRmrxeJw00z7CRP7dVuE6DLNg+os+c3JtHP
SxH/qkcGOrUR8/I8Zl3VE5rAoVBQG5lxXa1LdY+mKdtZqqufFg+LFRC4/K1g5+39OlvNjMnXVRyr
4uz9ToYXYtHKlN/xtR5jIOVdp2mN9+v1sW3Pr14vnlkGMfGyOqyP8wahNlffPp0GgHRrVS7mtwwQ
KhEFgtI2xFpyGzdpYWPASCTpIbLOvv16/J+WjCX5D8ZT3iIT7Hx6YXZLit4lgLOti/Z6IEUn8e2W
CF6EOqRGrn1S7H894jYlzp4YStnyyHxy8J7+3FeFCLGYbd4nEcwu3xHLG5LjWQ2Rfbla6aTfOB9/
mqGW5LZH0IDteIx73jlW1LJXmGkc3+onsdMhNsCqmn/7kNpGYUeliN9s3+e9bvJ2GlUdS1xCWdYd
ZInbxyF0D6JNWIHMivprEzrjG8vi58usxX7gsO4onxj+vAlduRJIN9p4vTKNprVEjJa41vtSe7cq
7p6dYvyCmBY1yfgM3TS8NfpWwr9+kSx9kkAdTYlqQvG8Xvt9v9JKfckdfzacdm8QC30ZR6T4Zasz
37sNMBq+gPSh6YbpaHT0RkGFMjX2119Pp7P3S/1o4XTnY1DRia0Qev0pUnTtJU3pCzQhsP51P/Wb
nO33euVxA2QU13HYCKQtHGWfPWueRctaJxqbxYzuOmnieqcwQL3xlZ7tczbzx+E0oQKgRPX4n6+f
JYFlZSOa2kCvo45Q/Lr6c9/hbgqyhCwPE7YtLdXBHTvVvBHtf7Yqt6G1AJ2mkOTgZ3m+HtoRUa3i
te4DmUYG0RpI7fxKurM4ENkMOvvrl/bzaBxrJiWkR3nMqba91B9qOhd0LCpnt98Iv9XP+NZjwN10
KHzXm1S6+/Vof83EH2YqD2fD97BQXFRT7HPbx/lhOGKlwjax6hG/N/YktoJRl8TfYYCcjohA5/5q
SD20uZ3Vustzo/lAe7cElD+6OjcapIN6TafdACnifibAC+mXjUG52Xkisp5Hcj3ilqjbWbsPOfXO
eOl49eRcpZlV64MbWgSG+T2VcvUSpqadfv7r8f6bA/wfHFb/898RGD8ldPyv/MvnMuG7+jvuY8v0
4Of/ZgCF9Yfp0P8Hpo/KncqT6fw3A7gFcJBwxSa9wSCSm+D/YQBtcju4RZH6AN7DbWo7C//FCEpN
pAdY5RZxsUE0/NG/P9f93xPt/z6aA9hvu6xxHpEdsuFy50dSQ1oASTebXTGNx4esxBwPu56iGMyJ
CHpjT2EPZHb/MPs5ksA6HZvV5vJVcNC/nv2NU6R2tGR4W9rKfll1n3wxvSZu/Bz2/0YZ9tAfJlVy
l6kKMX3pZLFlDURivF1SOK+LglRTcq5x7N5hmY1yIsq7Qe80PNCDPWyCiLh3ExBzqYtTZ/cFQpey
ni6xH5T4XVAcWCTymuqFQFYQQtK7nRkpp2gXNDcWidueSIv3TtwW+IvaVJK111b3pPuMfJZNzgMY
5o2B3ec28Qe2Sl7asI4uJ49uJz5qtoLYXjudIMySGhOVSaLB1ow1FJ+0NDyMD9gt33dU2PiOrVzn
/lwWs/Idx4CxWY0ecTy7seEFhGuNt1GbVx9I6itOmCXSx4h+7elFKhd7DHJIN7opTA0tQc0RPtYn
nLm5H0e2gb3VL9b4LSVq292TGd9/iirt3MVhDF20zK3zosiIX/yxzYXr65xsloAEs+a9CdqeIBOs
0VDGpg6vPVLfi1258P8ExKQ3HzmEww+kC+bVzsTmgQy6NLsJHbyZQC4aq/kZz0O3XYot9UHgx6C3
wNwXX4piSaZDZS+UPEPTkQDf0cpgDOZIWw+TERXywu4JUsKNbw0P6SQRnzTTUHAGDNgDfFoYjCad
oN1hCOiCoU7M2tpEr7XoZ9CquGa+KGcFwq65mLuG536KZ67w8IvC/mxgRRN0GkhltHcznP6Hkpvg
/TL145e0nVAMDWQADH6VDLMDB9ahUUaXK97ZJmmSFBEzhFXTYOTuo2kxg2qalnd9PWHgd0pCyHzX
dse7MYzzFeCvIP44jCsSSQxUSSXBGvORvM72W1KbFeJsqKkdmQdefq3aeCIRslXuVzjF1CJQZDGf
ywjuemfGbbvul3rscKyaLcJHKx+HF3va2HuBXSr1JQFGKGkzb/qECG9u8AW7KMLbqiXaOGo8kgls
bmfIx8Fai0u6gdv4x23CN5H+FthFhUv3ORfTiYQ4TcR7J0yKd7m5uh8h58mIp8t3DbNOwGi/I9C+
Q0Fo5Wh1NWrqpyhRqvWTqBgqMsFsLBoiAwYJjCTxap/kZ/c7diXhcVmMMtSBM5JBf1wl7jVNULbE
aYDOyjf6nnACtTryO96+YouO1XkUGLanMkJyexQ1bhJ33h44ZhPBGUsd0xVgwSon8yhN8MdAEJMa
F7pb/LPC5u7AlMAXwbcxvlXsC3KCE7DmccDqEbY0T42tzMzwgxvqqfWS/nPtKnjFyYwqbx+rKf80
LT1xomKoSVkOeaBob6+R/DZJp+hvUNB43WGu2w7LfWwlzpVGdvkc0+Vh2ou5bMuDkzT9nzm9pPtg
GAtT3vRLB2pZzaOa/LyNB1i5bgXvtt3c/bS6BiKmLEvKJaD3RvkYwfZDKwKj3Ts6d6z92ijR7JxM
YqL97xO7X/5O1eKk/a/P7Ptv7fDjgc1J+u8j23DVHy5AtwJSxHPjAU79+8w2lPWHBCeGtqAC5w82
DPDfiVrmH2RpgZdpLq9bceduENO/jm3DUn9wsTYhpjRHPqor/Tvn9nZQ/udB6lI3Av6DGavtwm5C
a7w+SGMnxGbTptG+MVfMNJWzHl0rC9/AHV4jAv8aBSKNpI4NyhJnlXhbo7lvsoiUgLZ+NFJ1rHXy
mWYSNzaWxV2SjfeGrL7/8Bb+VaH8SHdtv/P8yUA6tgJ5KxLOeZRSER3dxrQvB6929qYRGggShvDa
6dbP8zjKm7kUIvj1mLyWn8aEYOZtA0Na5laI/ViUTz13KkSe5PXCpVianPG8i1ZfOzI//Hqkf/pG
YRk2TBA2+yd+zapQQkSqx0Y6d9N7aCFjJyMzv50i7AQL4pwLaU79AffaW62Mf3pGxtvwQRBWblYA
9K+fkVuDBAYQDT5Z2gTvKru3ngq6eZKkE4p4eOMb/Wl+snYgb+Dc5MZRybNLqtM1ZCJYdrv3wHkC
qA10l7Qg+i1Ahfm5jcJ/uVGh8WKo18/UL96S56nb7od8Dm9UiRzXiEW9//U7O3+WDdXwbI+V5nDE
EJD2ehSENLKzk5B4cnKD7vUojAOwb/nGN3b+fv7CTlhrirKEb12fXbhrK7a7ki5ohJWunHOFNT1V
MnSvaJ4UHn/7gTyGsShfoDPcc4Y8k8SDGEXZ7RcsOYHeBChUuN4b1f4/fG2KyAPBC+YdIeB4/bXR
MS4fFBzlvp64pBpIsf1pWaPffzkKbhdhAajPhq29HiXnEM5E3XT7CTG+3xUkWxUDzunf+8bYGNjr
AZc1G/sWxPd6FHh+uylQX+2bBntGGtazdaRFTWO/sT1sv+fHzQ8IUiq1bQ5iuyPpsw2Xl9COg26I
hDY7EtdNem4Kw8w+RrbChKoyu7z/9YP9Fav3akTNLMDkxslE3oY67xhOA4FyGEei0pIurfy8kRgV
LCM7wDekV7Zbf47sQh9BDaz9ggHkJGg/d+2RZvXGk1tQumcP74E6Q/byMbYbojhvFd8hexm9sRj3
BOzaXoDOmCYPxrh6+GHpq1MTalVvCjKbgDZxmLJWF+83qb16oHKMFtw5U/RtMe0uvxI57Upv6Dky
rS+OYK+7x+SpiivdGbRc9WXRsr0PE9m2SCKRvBkzwag70boTQbiVTd5rnk71fWdlE5nfU91ek/Za
dP4sY65rGpr2maRGlIux2xHZk0SEwgTzgiZ0h/dN9PjOB9fbmQgj0fWPCVl+HZeGr13Yput+7MPV
Jiy+6VCkxG6RnMyosTMMPgbhN10WzaeBWFrtm9gsxgB73YQsf6nX5dbKcGEaJyGzXl179pI5tHc2
husqqdDV5LpEitg5ZvVOKZ10QWJ29V6XTjjsU/REp7Rc2nRHx5LsudaYDtARmt1N6eDseFjXOiNi
nUxjGOlhW7gul92Uu0LYcjmlTVl3wBNEQ6T/zd55bEeOrFf3XTRHLXgzFNKRmWTRJe0Eq+jgTSAA
RABPr43u1lX3lX7TQ2lp2ItVbFYSiPjMOfu01VDbRCv4hr1z1Bg8y6CHJWXbQx/u8PSSzNRS4dPX
QhS7Ld3KbzdBb7gnl/sujB1cFAX94wAVxJAZwSipY2fbmjydJnZy2xtjCcXL24IKhdltSx3cw9Ju
YGHo9buYpSZbBcD8/G0sPQYp080xa08ykR/FINSyyWsq7J1n6vQts2R0H+LJezMyOO6xVczTRIgX
6uG4cJWpDmZpWx06ZkvpO9l16lWmnUYm2XA/j276Mgq3/5WbULC3da6wPSZtOsqNpNt6cYuZAYVI
IjfD0CWDK58lMH2LERo37Fq6jxKkUnZRsJJc9gMpmtWm7fxA7MhXk8cUxwJ+lMDnkUQf3FnAmzJG
9nObo2+0wTAaaWD+7IXfP8kGBunBmfwUpl9PK4kBPIkO2K6JwDDtLhHbhPvCi8EX5OV2GrL6YJRF
8Dakefdi1LP/jBAamPBtOPlF2N5FJprJ6zGy2nHcDYHdHHJwHCx8Mju651eGsNfxlJHvSoojFTeR
jp78cqTFqQ2JTjVX+AlPoQGS5tAHPm5+Fv4sj/IhFM0GdSBZDskoARqo1Atu3DKhfat6NzcYu8z2
cpUyobeupx4lZvJahkt/k6ZajfxuUv9zsavuTPcHXxLpIyLWMFJ6NaSgkTbQUxu7prOCu7ktFoAy
NHFujE+oecgUViySpZLupm1h5zOFJwSCeUQKI9CysukcjAUuoh5B1Zlwjsq71M5Y/mTiw1QlqV1H
7KuqEeW1o0L31Vgm5AXWoC3zhGJeFxCCfNtBPzQU/mZcGN1tMxDH13ZdWwSodUu4Hd0gOSpmbUSi
ZGBo957VI0RTKAqZs5S9L9NrsRpANmG+jEtsMcNVe7sNExCXNk2y3zQTDqHMwKdk5p5zCkpOLUgK
oKN2UYZkPC4MzFCIBRtgGiOhQd/K1YjTwarlMFoaL5og/YG5mya4CUemjy0PpTKgWbd2n37O0ONV
j4nNdK+9rsveWy60OW4GODPx7Gnva3Sn+snpYTYcejTer3PoZm9w8fKnxRqc12rRuOtQjkMlndPa
L7ZdluqHKprwbwvM98DGVswccE8qDDNHTLljtW948RwE7mulnPldzaK9h5VTFFvHTAZBnIsOJnAo
CzBPxCmVu3NaOzmbZOfYVy1M9onghDJKYj5h86N1JVEDhMvx8lS8FQrenecxtc+l/02bVoHe63Hb
k7E5w/lBRhyIS28anYupCih2pjoTzxXA1QwGG+7Ezdy57VefjwY+zQphhzNH1qu3BMvLymyNNgV1
BgB6wwZmNaa5wrPszryNgYN/4jLsJvfAsxy4mykS+tdiKmlBRcWKFXvzOMnT6JjzPeF54XfUCPLZ
oIw6cFOzfDG2cIK6d48z4NMoSkMidDL8O1sMhEQqt2QjkUYgJeKJm2iHz0RiTkbqf8saCulVoiHL
xi2UqShWk5O9jwPmjQ3TSagYST+OamcUkQWdL7HKh4RnnkCgVeN8yPsqZYPvtGN96iy3vCGANwcS
6PhtCKSlGisCcXpBjl7uTFvPTdt9MAQ52BudC/sWBZB353hQeavGrD+QqXS3hdEzuIFLEhLuNvf9
L9WYPRFwY2GclV7mF716I0husXn0a1ain6nKg/myMsm7jguCtCf8VgQH7slAsnosuyYKAgsfnzyW
KeL1GBZ9cTutIvNNXYzWnbmAnoihXxti74RM11beVnffauJ5EORnnrtJGl19RwJUJoPm1m02WWjM
V3J0JqIUaP3u7GHCyGGDqsjgjPkEIvhu1j2HJHUpoqqsGhmwMeRPVdvYgByCFod6Njvztyt7x9uO
zdj2V8QXJvaF4VcRye4MtKKt35s548iWSexJBr55TzoWr/bc+8HRggXYxdD3mhtrYM4a17hT7yL4
Sv6mHirHvxaVE6zcSpN8Aj1Y06kGyTjwe8mSO80VN3DWjuZ1H7BsjkWZyEfOnJK80rSMfhaKTSnQ
tcn/EuzxDhXjqi/fWQiOrOaqmA/Mv8cHMhjhn2XVkDE3IwoSBzFK1igGcmS89W69vIxmAExpdkd5
nzg50EihS2+3gMB447SosESSzBM3aFOgRXLSvc3+bK6ez9WlYCeD++zbrf2xmEl7MeL6bzYdK62n
FpBbvln63LgBlOTLOMidDIigkDeUAea7i1GcPBO+N9gHm8cBC79rvlvStW67fBBfVHgu/IfUGx6N
RFRNPCZUMqwOZb8bwjBBezINWAXJ1XHuLCwjZ6O2oDZFaPOvxp5c+M2I5v6d+FkltqOteMmkM5eX
iRjY+ulgoPwrQxdGz4A/kcrYGi8byLAJt21S3tNmsi70i859wBXu95skWdplp1AnUj4RBgs+z8H9
jSgeG0McObZgzaei4lL2mUnInGTKgSuj4HkNkjC8JbcmmtcwWPIqFjcqzwUOTratkJLfMVetsMRE
WreZEouxMmPwpme9WnC7FgUBQrYzN+Z2UVI+DqIOr3vmvIIYS5FUO9IQLMysS2LLTVHDSLwwqBvy
Hb8qCfwR3oO/TciMcLhDSU6hnO0avXOnCO8m0uMM4wgxMTWhWTDNdtBbR2/Xj7g2GH/DBoyjoXdJ
wNRGCGwvk/opdYJusGGikeGIB4SUScw/EQh4prCN9zpgpboZlhbDeqgKCjG43LwAfPrGu2l2QH4M
repHTKDRXUVQbI1zHYTvljSI6TYgVC7ZeQyfsBcRMbBHGUd0WJ/kVbFvMp21ZNIuKaojUXYGfSdU
ilhFE+sllx3yFhl8/yEgDnBm2KKGrufNBjeqCiAjkEBJ9GxIbfwpgnVePHWu+9lik/Y3QjCLiFtw
W9zFPmkXLIiNiTw7rBDW3h0cEFckxTA3dlJGxPtSiOCeem5kHSWa/JFskFzs2lA6UAJqhElQJ7F3
NUvZfPRy6q8MpgLttvAC+ASe32ZfvtLNzdT28sV0ev3Ip1Z/AUMQNmgIHOIoHLPufZEZlp0oSXy2
DqizSIFtojcsx2SmyLmX0OJnJ/pJD8RWAIQdpjeVF/a0CTHTgB51dY0HzBlw/ReotR6naa7PZsD0
LY5METwRIVt9aqinPpTFVFxGU8ghXDqDV12mMKU4NivFv4PM0uHaHnsg3W5WBg8dGFOCOgyB0c0z
8orZe540b1bvKmDT4FA7SJ2ej6aJRdh7hapj3ETVtPKXilE/8n6tfi4y276zaqL0LaNF/vKdSoVE
HXYtR2w5VfleCFVcOX2wkllLPUMexbr/qxtVOLGWKsZXRuf9S5D1+BaXxZ4/U82+YJM1AEAb1gAn
w7HnM7m/yo1ND3zNaRiMItgREBt+hqUgoolUNcltZI9vozc3HqdamlyRGVzdkOLsnN2oUzcZ4HWw
fUEhbjOMzuyt4CNRV9ONXmSuV39jC9ZyY0yrMcHrW/2ctVEChbtZXAU0EpZk3GG6+hh5EuhGcvSL
cWDa6a88LY0bg3C2TxBfIFiHsaGgneqCX5hMC29Xo4uidlO9Os/NGJynYn0z68LIvkOa1gdtjVV2
JKObxDqVKpRAMoJAvp0HdqxbeJ2wNRtjbu4K16wToJ2tTlnMKUUmoAL6hWmveWf9Ax8Onyuks8Jr
8WKVhOXOsQX2lSS6JmF1kRlB80HIe2ltbL9HqV34g4nzf0ypQzz45r8ScoYL8FVp9IIDAGYOJM/Z
3UHIC3BZl7bLLzFfE3/Uuv0p8nw5+WEz5SSfJuGHIga2j0Vl9XTtVmUePfxGALxBDb94lcrmU9GF
LrRWoLL2rpwiODf9BEA39ruBTKEuDK3Hbqn8u6ItZiyO/Ezltu0d47ULlPyKoE9SDLbleMONors9
B3V9k4l+fl1kVD8GkClrzDo6/0560Xe7STfDhzMM6dc46VLyMSzNsA1TIy/ZkSnxPfORwsmc/ABz
VOJzZfa2+8CW1cs2PQFNF3btWBjQgnl6Q1ecPY+mW2G+7VNm7bKJiJM1w8FH/hLChdj7owzA2ReR
czU0LrML1Pd0bMYsFsgrjhOp49BZncakmqLSxPVNjRA1PoOLfmjdbudzuc870GCs36oWVhLvLpmQ
W1s2Otj2s5wemHYWcJgtg+sZEypNnCM6wjOmRCIaw5ebwMsN4SLvAy0rUNNGmsrt4tckmQNLDgY6
jDD4Cuhw7swg11+G0RVyU3lrVGpVWovkmU9NWIOYC1Gh57UgOHzyXfyd/VK8JcIk+bCQwmE3NlqA
Z+yw8LcmhT9Yna6eql3rZODtRzoYfqxgqOqtU4h07q7ySDrXft0lj25BBJlzHiwSxu3HIAW3sFXj
FPXAREdN4Op5Gby8v2MGAYowKhooSgFffQ7EYl6Srw462zB78Y43WlsQeEyZXk255EIka1p4iCOB
jZis5QELZ0BBV+krA84OWYM+shL2853vD8YQN2lGHmZNUvKHD4W/4gKGz7bJlwK5bp4hGANcFyC1
gF1vXhsAFJ8MU6xW225un0y9uA+FZLe9Gfz1RUXbi9ujzHqC0M0WzlvR6287MuxP0ti56GxEcHCw
Qy3h9kha/TgriqqknvEAxVYWALCNDZILe6NfqlsSgW4HwyJMskM3BLJkjZtNQX9nmIMt90WPhkfC
icb7zQPDzHiTct0gLeznNTZ+hirMxIYg78s0qHzxYhVjaF5FS+PluxbiJCegZIcFZdriNxUTEg+/
d71fF84O1zZzgFEonzhaKt8oHHrCJCyu6oKw1X6LnGIKLycQ6BB+vbBO3AOJxCucT3qqIq1sTgFl
kvGUbdrWaQcazyw8soSN+rMmLaz9WcDeCLceqHVmmxBk5HBMltAbzyzeNYoN7WiQ1EvJHJDMvcEd
4UHjpz51Gtz9VT/XU5+TctGE8oaxkTSJCRADA+cNHlCnuO0HNKt3ztA16i2UmK5/pp0apmSv7MQJ
Dm5GBsbWGvn4dmOiegabvLQD1UxTpoga8J9Hc7/CjZf8DipIaB6sagii/YiciPZyQDHNTmrAxMs1
abidKeorq1sm1CqA/hI9bSeADzQ1Q9O3U75JMwCXbdyDtcDLEjl0bZ965D+hF2Oo5iMzMyWxDLtL
Rzrw6GjoXx6x20D2l7UFMaFGf2W22V87pJFzrImmWXbWqODrojhwl8M8thSOuk34EGrlMJ30ckSd
lLZVQ6p3nIt8hpw/tXQJjxyHRcAuf0H3AVe0JMZrjSNtQVDHusZt/hWqKQ+Yfs7oJVlKtPWXPSWh
028LXfvBCQZjVJ3wFhd8apLtPKM0yQfxkQcSoHtjErlt82znWlzpMBXq7AHNQ15K3Hrh3I6NawbM
zOzKw/1tkfYB7AO6CmJ/ZbhN/sC9JcsnZBS+vSkzf8m2buOJ4nE2AHcfEkeE4lT2CJ7vNZRHK7Z8
7UQ052MSnjQ4NdDU1ThKogznhGXAlkzv1iZc2XZb39mOlHN4A4UYLHD1rW84lyW7FoKRa2avL3XS
k5Aqm9YhrE06UZUfUg/LsL6cLYlOEJO2r9PwAPF3MCawThiiGB6XDiR0hso0TFAgHVMOpoihtXDY
xrrrqv5KBcSGUxwTpuiXhE5ko1x2flCzlv59Z/W/cr9/gczxp0XKfxL8Xf/qh7zJxfj1FwnB+pd+
V/0Zvgneg7FuYK47PdaUrHp+l/0ZvvWDlfq6tbfNyGUfy5f+nfzh/ghZzaEGNG1Wcw47tT/0A5b7
A3cyX2I7xBRjlc79DdnfX3dzOBhYsuDixEuAqwg7wz9tzZpysdwmjcAQ+JJFPhKISxPK4PZPn8l/
scr/TWr+H8ulP/43HvFY2PbZdvurbPtPYldEfWaLw7NhRio0SUFBkFwUc6MJAJvn5VxPmUvOIiZ5
jbsOl+6onn0MOV+1nyW/OiO4GN15AlsExYZLTdvEITjGoem79nYqtfHgDjKEAt9H57xwCKmmmTzQ
yoNgK7vmTYzSPLcqH79k592lzP8IX3BMUHnNJE7FZGc3svaSY2ZQjvmwSx2uTxIuMP3BIqwjDkT0
OtanX4/eC1rM/nZmugazU8uHtCOMK0baxpm35M7wQKdCw+t11ffcyQj92EItyqhgMp4sWzifS1Ez
3FTAV+/AeozASjswULZ23ZZod4cmCUAIKS0wB9q9g6r6suKc3CWECb/4Pss/M6za61aY01tSC073
XmkEhkyY9wTXw0YrB5ldtuiFP6t2Sg+ijPbFaN52ibIe/UZ2n06+DE+O0ZY1DappXjDyjwgi7np7
W3VsRiZdiEu/p8WKuVPql3DKKFdmPQKvysr847dn428dHf/dOEA4fv70AvynQ+EqH7Lxn3XAv/2d
P5TA/o8QfTlCAjQRqPhX6dDvR4Jt/ogw99jYNSx8XKbHV/44ETz/B2pflOmWhS4ASpD9jyPBc36s
TkSs596KD+Lb/Y0TwV7fxf94V1HjostF3cAW2McKY1r/ZF5wE69iGOx1W17SLtp2pMxTMxFA/Yt+
baBPqqf5uerYoIDEf4NWjvAUTEu5X/KlYjlsZYHclt5QnybJtnZH5hA6QIfwc2NnT+nQ7Bh/gN9o
0mKWJ60tALO99PXTnz7y/+LMcX4zu/35H4IqimEvOgp8krZHnvZfD50VqRAsRj9tfSJ1o4slFdl4
CIloXo60DGBNSEjJP3O7j05BbQpkmZxc6CXJ69jkXZ6uQJ8cSnrnkaK1newufRzAyN/6iUto4dKO
1UnbFsn2g06He3gNOSp+XCH5pfbmsNwLUluzjRGGVXqBEFULOHPDDAHRpAJlzpSu8ShAXl6SUZlH
hBeMx0NyNxh09iyjb6NU1U/unK8lnDSrfpPB9xCkoA7VB8aI3/bjga62BMpDAlBmCx4c9CGa1YJU
AJSPqc9UAMsAY0fIb4ita8OxBDJnxwpIpDfYo+R92t1mzqDYUXUlfYUMMA3twY8pEZPrC/sch/md
H1aISBtZm+OO+aCvKOyIyouH2rfkhc9MQ+3HUPVXzSjm8Oh5TdIdLGkvNrOxqvsM80AcGbt7MI5I
QGfVA9CcWJ/+tQiK3mXpmjp8SLCiaQoyqr1N5ETLhejHlM2LGm6njLHavtJ2Pm1rBMM/wyUgadkc
G5hrhMYZ/s6qAuYhHQO1BQZ7irISl0NxU+cTC2jMFctnMvT9QGqHcr4FogFgqMRHn61qhIAJo8b+
Sikwsw2AFkCKjI9+WhmRbTctQrMroXwGQ3XV8gYofuIa+JO56cCdrNFBajmXDtjp+8BPB1aisp6d
vRaevDHrPBqwCS8BFBoqUIc2OveuQulBC8ySNmy34IXgLjEP854aeuYPdsuzv/GzKdKXfpEu3Auu
ye3H97DfQGuxgsr7bE7Z5/f6hmBVRURYYxZiSw5KSGSLgfTwQKsz9SeBzOCb5pTHOCLC2iUMLmJ9
zyNoVqvWHkq6O6nsl6LtI07RNKPX2QcRGFcMuxjnT4RA7FKrU+lWFZ77wH7kAG3Mb2KjnG17G6Cs
oPNLKn+JFzObmbnOiTA2eT5Xlzx4s4xVX3qEBRL7t6lyg+CNaknUc+i6pC/1dTjegqGULROxYXhO
Ciu8txy9qDPLreKlgEnCJjnU6o2Fb4VglymCjsHhj1TPINGzy9nQpgS13XXfhhitj9HIho4Avma+
YCMYhod0CavvxpuH6zoo2zOj400psc3wHkRMuive3pOZ9Oq9zgjv8mq3WEic4eZvwvB1CEKI60s2
J+d5EPyWCW+3YkU05EfVmWtc0TjLhRebgd6R8sQ3t9JELIzcrbHe57GYLHxmInyJxnEaLrJMMwKL
uq5WMT0diSkypSkcZDmZ7LyyNthYXoL2ZDSSwGF0ZTnzJZpL+hUhheZ0sozgW46VVVxOfN5bKGRt
vh+NYLB20N/DcGv2hBfCEHVbtltsKDqIvUIG8RKlMtmxDZDvtlfKZ69JkXs7lZkc04k994HMeJjl
o0PQx3aqGOZsuIrs82CUvMWzr8ZxtRYZ6WaAw8+8WAXzO4pBlOyJrnbgBd0UDpYFRR49C5nfSrZN
x+GJ6X83uT0BEwXJcDPdfD88l5ypEQuBnN0NuF3dbKi9wDUN+aScExFB9U7mxAuk/HeCNCYpiQZR
xrz3NUPgGJF7jcJhrNL7LBoYZVhjzrDSklAwT5E5dwL6Bj7g2F05qrHOk8TbwLUdCSH3Nekfvm/l
1i1WDzfdZzUmghjDTt3u/bIDRo0Syg32Q2nV8H+8If2Z94sYLozeBd8/Bgwlr+pozSKL+or4KbvP
ziHSwBozful/2mPk6p0J3WxCBgIH7hPhOmxkXm4fgXsy0H5bjssgpbej5WgwE2flVPi1u+3sZj6l
yg7rrQpN/asMS+s61wPQRk5k92O1yeEVDUPyPshoZ96R+3IddA72Q5T7w0mJan5kIUnBVkrZ3KGd
Cm8CkHF3dqLldx+29ruaGt0DtyAVKubtLQcy+GRQxZKaEWoJOH8OdhI70TlyYqOOUVl6Q9XKHdEq
fA7YKtgzliJJrauwG+SvOSdSb0dwBuPB0JlzevuuG5htDcHwyFSAdbSW6zJfToE3XyQG/hC+VT6K
PdPk4U1kJqNGBEn4bmwqTL1LcDd8ZNhMV15aOJKK2cqk2Iaics95MvOnq3qYwuMwzg7JJLwft75T
ow5ZGWEljhG2zmQgDSMxZp1HelDKI7YNlJLDpiJbi3kjpsfyyu7b6Fb1w3DWtZnB/hpUcjv3gqAC
lu0gUwmaQ8r09yve/5l8TCqs/7PO/l+bTyBkv/7cJ/Pnf6+IrR9BiM8R7gN+bw/xIUXpH964HzzS
ONPojymL14b3HxXx6o2D5IOd7t8r6X9UxHzJdbxVxQhn7fcK+2+UxL/hm/5USVKJ28HqKmH0Dh8I
qtRfK0k7QlmDVRKBUdKa7wR9BbeublHI+FzOi4lFVOLQuky4LR6noBouklEYj4norpBRpgf8mruI
9wG31GVRz9NN4Kr13tX5k+5RG+VgfXa43MM9WLJmU+jpozb7tyUlE20y5ju0jdMhAGa+0wxkNwvR
CpdcuOOGNR2T79Tt33orfxM6fO1YdWHXcU6zTh5Nf43oGebsQDzTCdmjsRG6eex8a/wJxucrwXcm
WnbjbepuzUrVzwJN3E6KOTjadjscHOpV4oQtku4NGcaDpYcP1zDv+VHq66lsNuCngUcr5AKNS3xy
3832DfdtjsZ7LqgXF0xTUY7dTfkTlHXYtaUaTkNvGXsqtGYHXgA5nOrTXdc6n+gtEzJhSHctvfow
hrQYRdXdO2n3mZTGszuxfGT65X0b2jqGTHbPRIm6F/ieLiJSqC6MMhKbru6W4zKFze8Uor/Vp57/
32nz/38v9n+nTHoe9v/LSz3Kof+r4XVFhf3xVgc/GC9hTY2sgJ26z+v++0sdwcLFoY91xmYsBiuL
sdMfba4b/TCBMEDDRRZJNsDaG/8x+XL9HyB3MIIg72Zihhvnb/W5fkDH/JdO1wZzQYtocY/g9QDi
8dfXukjp48MFLZ8ZTclRkpEUwR3XKnhJUsYpDj1L1MuD6RycjlgAlCw7V78FOTwBRsn+6r3MzhGi
LlYYRlY+qqLd0cIghNOxys4zdxkTE4/5MXRMGgZw/Wh6ojVSsLL1Ps/PcnbAprrD5URCUo8ukm0/
GYqYI8N0uhwBDNnlyyC99sqJ3sk3PM52GDdZQmyCZmXp4g9s03JbYMBLdXfUPqIi27YJC6I8luGd
gNbfuM+GJeMBUUllBJeiJrYZb99Nxm24TRbnYCe2YMXHiCcwdkZ/rYwo7tGiwY4+muSaaksNcQFT
SVjA6A2wvIQcujJ5mWbjAhRmFusCHZqXbPv0rUXmlqmj1b0hl4m7PHxh9Ox2JYXl69h8dmhbG/08
sZjdzqXtXARRvZ2kXcbSl0dwAo/E4hwaqR7H0v1YcP/DkSgf2+Voz+E2jxhmkbd0VVH0OAWZUYaj
T1FpXARTswF6tR/dMiUYBLMm1dGFq+4djQYza/RTIJyNDM9BdBOInn+nF27G2iIUSt/0RcYOwarH
AxHz8VIE2Z0oCC7JzAuD9Q043CtTv2VTgQoFY/NT24XibBk5SWxJ+zRQz2Hbe6ujdmeq8NkaWGKZ
q0W2IySsRUj1QOAcKFM66IUYIxrQId36qUuUbd9eVABVg+h9IdKmlMtpqNjmdBplyaKOnu2G5Bg5
l1hK4ykU+VOP4Bj2EyRxIEa7sMjuWZw/KLdgQylG9RV2z5gnY0/Pv7ivtmkS3sK1ve1tBbT9jtER
/FO09GRhRI5OtzUt0oYQ4h7Dc71c2QtVYO+emRPLJ01K1VyxzdbQnC/ydi72ooBlPKyt44imUzsW
bbqzDRqWPyRaEfugqFaX6s72u5OfGGsCRLsZQneTFdFPUrzjpE63csxJfPHuuih5als+UkYiZXl0
2UohpTBZmB9UW1+urGM/vSZ0MgH569QmOyv3QhuE5xqkgNj1Y4jJ1As+i7Rm7Xcqg5opboboBgyG
d/Lscc9ldrJ9bKaRPNtZ9JBXH0t6Sufi0e5O/NFr3ylHZlLu1p/elvo9knesn49ONm5JWh6jbstG
F8nTaUWn67Hl57fmkzKGdytZQdOCVJzsbg1kS5wajnWfbHrWrQvq9dmQm0bkj2I2b9lmP7Oh/GmS
soScmeXRZpWUxpkWbPyPFXalqyhfYgKsz8JP77rg0tHVZZBMNtBb6wK6Lo2fDgWJWYJ9OeS2uHP0
hSGNb50H+ckLi1urZFcnxm+V5291P2a7ZS5e2nQJDllm4jxwfkY2AcqjkZMKWXjzh7WI9GXpuvBO
IWY8VAmKBbzx9q5xrHPmTtMRt7O8qZdo3BvdBGk5M9SlIusWfzdSiibqb23pPfROe1+G6prEzUNR
Fc13CcvuqaLWtqA7oUdEues5JX+eVGO9OsDuyzTfkz98TE15MWXG9Via2z5cUzbkGzc3UIAaRaRn
v1sV/otkOPWz8ZCgxtsExSvh5ZsibYadDidwJMwwGLHN1i4dQ7V1DfT3It2l4lfCciFtmSS1k33T
ON9K0FMVvn4Z3ROI8U3VjRMg8iHdIaXPPlWiwAp6lmHHrKSj+UKX885MQrlxgp4+tl7MN3ql4Arq
bLKqhlqMMsOwC0ozQqHBYyrCgJRq6RlbKW7A7s/bInWZSCUI79GgvdR2eM6s3oRoZkjuicX8mETo
bJCDuxu5iJmonABf0bMdiJcC2TLV5ktfH5GihUTffHay4n2ugk0pCC/kJSuIIrjEgYTocmsEN7l5
dIeUXhDZ7kfbgzHh1eg4IcVppvCs0+nNL2pyzgiwrlLnWEqij3gMO8DTi/MLb3WMOH7n5CyV2ViU
qtomq8dduysiHdEhiTKBlR3M+UVyntmB8WpSbAaiZiVZu+XBW3BNV0hi4zlU91YS7gomgna4XHV1
cZ95/gNwjDQnaB2wNbFvP4Muf4OzyFph1EzEqi0ggnjqH1B5QwAYfWIQMtLnFkYGd6GbvtZ5vk1V
s0lyxPXyynUfwLHzgJFIY6ZvaEW2dgngeSjRtGp09hEBNwWLXpSWVzJ9QVr+ZkheanGcHPbdEC7G
uo8nytuoZoyK/gURy0/kooegNa49Xb3mASM48VhX/UvYzXPMKXgKLcpmlTrzDnQZ48qErrXzqz2D
iOCn36XAjdBio1VYSVWWgiY+kaJc3tn8vy/ZBg2bOk2Xi468wTr42aTqEGRM9NLsZ0XeJZkb23SO
Pt25J7DJ3uKtDxEoDemGJcxhnPLTup0ZkZKkHWWG4wUbr52my4isFRR/4A87t3xtjfaM8OXdrboT
Cl3W3DWmFbjvNU+wsfj7dminh7Gx9lkZftq69Ld26n4OfvQ8WLDc1BqYwZsfp8xwsdD3JEnalnFK
DJe5mMejgsEIUTGT1uoV+w8Hnl6cXU2or6uqFyud9aUWknfRDnUcGngzav4x5nQWGlB7FEHZMfK9
FUS7IuhfPKc+G1ZyZ4nF2ouh22c4aZAEgTVCppUfXI6qbFhIGo32ZQtIY3FOnU/qrD6MTrEhCg6J
2fg0+NNlULt8+J0Y2cYtBIzbVCZLuytD69S2zc1IMpMFMsFUtnkQAZ+OAOHelEcg9RcQFFZEwilv
DlQH7egQimRMKAJksi+q4LDUKLl1ftP2djyaxtfkoK2Jgm0053dWLR46p76bjfHG9vW9kbU77ST1
q+OiGR79h1IMr6b5XdfOYWy/rdk5Knmy0l+pN25IGLhU5rjRhroIRHUoh54T4apD5ZY211l3PYVv
iX00pycCDxGxQ1+vd6o7evNzEzU7Yc4XZUEWOqes1aALB0kSPaGiJbD9F5qhnddr8rd/5vzFiTEZ
v05+d+5Wmx4NFvaIVl8oK+O6qN+KtcAbzMZ+7iuPpLx1bBaizkWWEer54t/YO48dyZXsDL+L9hzQ
m4U2mWR6V95siKquLrqgZ5BBPr2+nAEEYQAttNd2pvtWVyYZcc5vzQmbE4z1kSLytYcgT9fkUz75
NECiYq7j/Bd6MkxlcUzs6ZQBb6+8brzk6d6wvaMSc4gKTb+A34WZtP90siU3XreZZOod6oaNTjKH
Hje7Bgfb2myykCa+u1bjwS1Mxjf1XTXtblqQMHWA9gSSH8yMWmq4mlpf1Aa17Iuf99Hgt48GKnD0
QktqPsjs19OLcDGQ7Nf6gRaAg7VUd9dEFqL7hjYZaFL05GtLgUrgDlGcUQdjdXFUOdOGjK1Xm2bY
jNHpoomsKfF8UVdZcHBaKWoQC50rHSylcqGz27WuyHHnu8Bc5W8GXa7K/mA5Z/lPfEpYv268vNQT
vwIgIFId6T0GuRXvXJbktSBRvmaRR9f5gKrx2/X1IQwU3wmVMvRmao93Ua+ah2gxNGoIjOuAVH2q
f5wa35fD4lCSM38Q+sQeoNBH5U9yeaG+B6iSD7Tu91YRhOkC8O1RJ6+L/mB03etgLztiPt+cdHot
PPMsMuPIPUGxH3NNrR/vbtDMTM8E8OJDhd82FnlUPQLkBvqAM5t6N4Qlm8q0N2mamxzEuK+bPD22
rh41Nmq7e+8OoZu4KuVzDmQeaGQlDtnzzEdOaUHYI04M8qU6jZXph1Qj0cYwDi9+CZ0Df51GE7h8
bjczbR6YAPLhq8/YAiap/2F07T7civOfoEL9gg2JamMig7dLYQJu4rarQi5dB8VkZXd0ESHNgWs6
wm9mu8Sct21jWDsAKmcv8iTMhvgJeCW5CaVV67HvKGBcOk7ctC4n76rNqriqJUfVbjTI1kaScQKn
QVSs28zS2xjJjUvCQOhW1LVJwejf8mGklfamoBVumsmqN1rmSiyD2syxtV86esk86TwrTbv4fhvw
wPs8kU1N3kynoex0dPceM7vsav+uVB1l5Hup9kYAJUL+yos/qQy/5brWre7Y/sowi+uce8vGnIp+
L7CIIqpFqEXoIEBLfcA79Yg2SCd1sLmkWd2sq6q6dWNcrMfqJ4M1FB11gi7AatRmhYZWsfoy3Dy/
QdT1P/gR+p0viIAzdYNWKUa3lj7B9eTl2tbHynkaPLw1bo9YkHLDdZvJgFoJLrIu0bA66NrBGe1n
E4tBSBBzjfdJ38HmwCaZX6OJMA0vcrvLbFq2p/YeD967966nztoz/2xxA3H4Nfl61pHu4UTw+ZI2
cELGyl2uQ1vs0bg99HpwpXpkneJSMorxx1tgXu0FxUmHdLY1fuE0T9XiXj3ZMmvyspjSW5sl0+OA
6HXTAa2vl6lKr6pa+m1ts+MOA19bvFTuunFKpOCdBUJMCCc7Uf/ZdHQ/dMaj1Zi7GQdojSttsKqr
4sk+FrSa2P5Hp8vdFHi/VYb5tir+dqMDWRh/4ehDAvzHD16TyXiFRHnqQLodVaaHeE7/wB5/OV3/
WZf9h6fJRzI3MSDa5hWtpoi6xf1qEl4FHSdHkDIyq2HfU2Jl1S0C8h8UufPxzhOFPp0vqJBJ7SRi
CQ0M+rcaVHPpGSRyubyh2U+w4uKhbGcBqtBcNLB6jJcPZqPSnSU+GwNeNdFxO2QUpNUoaSLkAiJE
kXxeRJ9ePKSW+Nz8demT1Y0rbtH1154rpBflc39fCTP5nSqi7rxqaTho6F/1h3xrEnhXJ8mbqNKn
uhKX2OkvjYnTWzBMNcvPmEEzcvGuU0rWMTmlYTtwXWO4YUGeotnXQTDzLVv5o2hGuBsqXkiF+ALT
PXhdPJ48P/nNGHOMJD+KdryhGfwJBrclAAPGfaF4VizVO7TyBti0wdoFOdZWEfD/e5dj+yJLAxFv
Q1e3iZTRM6kLNT6zfLhRF7lzFndl3S8S020j4eci8uz7sppQiLQchB1sO/wXPrAlldRHHcpUF/LF
MTErpCX+SeVtEBiFBa3uGZpxZAdrh1ESgzl6HnfedYNaeQn4kLTMtyVPplVmA28YPWs2GUvTsE+l
yyjlfVlWyZ+WB5lxEw7NXuIoYHanyCeQBfrAQJzQHdCsGBs3zNCXATp+sLTXrGaLr7Wm5cbNsRyk
jK27pG/kyavnlFFU7UfYXLbWHJ6WiUiegtb8Awy+GjTq/iZGPwI+wdLGxLmM86RINsJMuk8hhC4T
/YkUG1qpO63QQ6kHggMElLLjTg85Efl3NOMJfTmt1Lo1vw+NiXwXClEFhrMaxrRay7z/bl0nCtRP
ruywKIfnNFOXMbP+Uqc+cGJO7SWxGq1ZO3Y3vySxOxUAUiVAU8vNa0dy1mfkw6JLNrgz6h2Qtv6I
peHIP3ugfK1/qihcXS28JNEwaeouCsZ0M0QjDZoOfqgV/TRXwTevkbmJvfic6hnF9W691Qe/Csnw
c0N7uH/miwgxk60TgtxTkb7GTh35NrCMnBzn5ADmXMaFOhc0+7x383sj/D3Qub2psLKSbTDZB7ev
HztZZCc5K6q7qY+fEP5sy0EdFotLmXh1RGZVXjy3XdOFkAo6IoO0CLWm8FUIFLTKSvWnrPvIMZrh
lst5491Risqz2UR20+CFJEduDHpGNjrBXG2UKR77YUzcC4d88ebfTdM0dN/P6w85o7tNJvg11Ofb
zqEkSdI5cZFOr17mMpu/NKEnv0UF2Ckvbantsjb5A32AlLWh+0AWDsFxKcsWoMgBCyL2WfcwilcS
vnGwxgj6R+rEpPMk6eHRBwWo77rb0dr3yv61MrCPYtai0skeVF1tkL9uxjhhIcPLeU5l86ZZ+r7U
useJl3g1tukjGm2KTGLnd0i77X1Gsdwpomw0zY+aQeqNa69tp98anYC6xbsBhSxISLDlY1CNc1i2
1tmT04+Jy25jtvV+7Chg9EqxM5f4kRCQc2saW10BTc3Y+nbjwKMv7p9LKrLHrtQRGwRqoycjHrbW
yt5E/NHn6mQOj0H52LrVrl66PV6t5Aow5Tq4bwsaIXOkfJ7XGp9LP2PPyR06HXU81a242L06Z/F3
Yz3N0jbWowMpbb3PDaaZdxNYDkhPkTjrj/klU9p64VbSsI6jDIkjGxc1o8jyDuZx8DyC5AwQEMTl
B6/m9hMGu4DRPo0x1mI7cz40HWFiVcCkugzooPQkjviPGUGG+eBSTeYM3NsBLhKTCtqh9ABW0FE6
z31C2SFn2cAVS7J3VCXZEfXiwXcBe/CFrXqdTlsdapZhzywnUASTijW2njkw1+Y0omCf/TcV593K
wdeIOLtkk65xj6FqqoaPXrv2gNJzgnWAOFQuHkzqW7iuldvnoe0tHEfUoCWhnqjpvbKNX81Lfu9v
lTs2a71qt1qnvw+CA5iWkccGM5BticNUhV21Bwc99J6zd1N9pcFW0/M7Bm8Fz46K9QdZ1p+FrZPH
MMaR2Yh9MHAcT8NTfT8qtOfaDcJ6cdYTHzzprecRG3iLvaWbgm2l/hCY99kTUbHEqDjzlRw3cNR/
czYcDfCzkGVIA9Qay+zW9eShUAOyBCj1iPLsVP01yy/hv89iXMXpD0f2McBEYKCBcYuPPnsB0UBn
tG2A2nUb+UIyXXrhbPqelcEwLnagbfDIAalV/bFMfjHartA2nDu8h3WiY6YI8FDgQEjv0nXHYmBz
1jQHruImp7Y6ffPcYsOSywdoJwcz/UxNa1+Jcq+NN4Hxa124ckduwi6jo6h13JtTPfnWl4B9J6Aw
osXqkb5dSAVbQ5U70mfWFdc+K44xOxuJg1ZkuCJUVkf3Fgh1q8kHd0GPYyc/NXWciAeam/DNEHPP
gwPrj1Q1xEi5F/4CMVGm1aHTzTeCk1Zu+9aOl3tqQjy9Gla2aZJfBZfQFtgN3qrpOg0OZd24jhUf
br+23aW8LZpEfmdXlII/4nsv+Hnu1lUDiYr+wc7Gk97VAMJJOFrvSGf3WTM9C/MTs+M94Z6GNHuL
lnnlqjQ04mPifNiZv6uaEcdw4L1IB+c48/PJLrJt1opjPVzjQNbPBpWhhabt2txbGZDJJQJsL37K
8vhInuq6UtQymvMmd5IIYwpaGZNL318P1a1NPTJCYy7Bx8l+rvDP+6ZZnrEaJcOnNA8zYO+w1+4e
NoqfC/x7o36A4zG6E3sUVdllc150PjrAyfRQ+Ps+W/ZacqBpmus9KhgUs6iqXsVyFW65cfRPjSs8
PzX1QSXeLmd+SNWzPebnKYvw63OBoNGBLCNuMSsSZBpUiPPI3NdC8lt2GdI7S+GuUg+ixomtUH+R
s2r2q1H0Z/BlPKrAzsvFcFghJ2ujV8nNvJfDG9Y2t/BNZmSfnJ0CBqsuaC61GZNA1jJ/DJGc773W
ubYMS/Ebxz8VhVWkt0enorj67DJ8art6ACraWJmxqpu/qnq1+jczjjLq1I3Ge2xL/qhRn+MMOAQa
WYzuRqMwblVqr52Ro0mC6BhxfLW2GflYXxqLSuRm7WNYrrtLZ/LcorMOpg8rf1j6cK4Ayz3qW/Pm
VFVbP5Nr4OHB4mDJOKPMjR0wMOm9v069Kll15e2e/wtLAffhIyENvKNGr2aYlCX8nw3TLlDQkIf3
GzcTxYyL3BXsXsxOUVEve4S8d8N92CNaSfkG6VhEs4OaK6JSzNvNsBl5s8SrMfVNTjsJWZNy8wgk
Zbpf7u25ZzcTp8YArxXyRMpKvau05jogvZ/c+tPS2G0H+YZIoX3LyVs4INRgIjSK5jwH3Ueh3hdC
PlZ63/+pyYTqShy+tNhXrlxnsomIQhp0f1Nq1yImuQd8PJjnbedpnMXuqpmvMU5hY/7UxWPWz2tb
ayLZ1tmLbevX2bNPc0s9nuq3ypwzurKZSkB8nwt4iHbpcb3mWVRKWLWGPzmTMhGVwetsvLb5xcKj
z4S+WjTs1jyiyKI2sXkqrfFm9H8mS9tndbc3/S/ihx9zQFgzu8WYo30P/d5CMoJDfb29nih8vgcc
yCiN383pWDlPgNyXrrQYvwea2AkqRwMKBtW3w9MikGUR4PsROFMogg9/bE4NJqCggWRrEaN5rc9p
Uu5zsZz12fqpkm8b7Jha4zoKTNJbU/q0N61XXYALSJjJ8HEWNhEuOv/IXs/IvXV2pdMX1yruig93
id0NWswbrxdxU9AkEfm0PoBEoH2wZvNGeZBAvfwoFhSBxbKxhPWQlERl6G72N+5bVjPzHIzJcsgU
HT1Fsmt7i7x3Ve1wpzVhnvMwtwbgNGhoqM3ebvS0AF65gODttG8SWS7VAo2r6fZFFIF/9FEhP4+L
/eXqvOQkBj0agEMq6H7l0O7nnN7OuUgGWC8A/wB0ct3RPqkp9RAEuf5FKJ276xfpH9yOjXIhJcT5
muHZV+jjFUgRCEsyuuUee8KZ8I42MrzEDas4UUCCafugOfHjIlk+pJO+BGZirQEiG+S2jc5b1Se7
vDSsh9LYxHjjmK6vU0rFxKxN06rMrK8gpah2priWjVPZ15YjaeUP87SrTRsWPdGz+I29MOARohY+
pwV660+BdijRnzoRWbrFxgN5D+2y2zWeeksU30ZLMk9kd2/T5O+01PkKLGdTuLiUCfd/TfSFDczc
9GIieX65umO7hyDeUCi66bBzNKZ+GgL94qUU8+Yatb2mUod80dFABulJFZ0eikXTtwFP0s1z56NR
J6O/ElWS7KvCERu98eZmNWI8fTNlY+eRCUiy7XubwC3dzD3JloRVnVMlec5IdzJXXp+CXRYpPzfM
53w7uSLqaa44aJbjRpA41lHa/E49pAMQLeHW8Tr2M2dD5lK97fXq0bHM6rHG6LAK5ti7Uqzdbq0q
HzAeZ5hx++ZcTKUVsWmiovKmDhM5q83Y6Cosa5CKJdWHpxbQJQLQN26T0MkIU+iTd9YioKqlKhck
E2Y2P7TEM6Urm/D1TWOyGt+9U2i0jacibv5IXxrFpYpNK1iLpLY+ptJrf8c7xpuYxrRuJoAmUbTd
75KRNRAki/zLO0i2VWzJ64IhKLLumvC5zOGCG609l/w9hAzzyFa1aPwnIGPwzsJPqAgm82dsED4L
BIS3zvVexwCEzG6wPKHc2KSysj5g3OGl60ZepblokU0I+KqvJiPUG11snCUL3pMCjTfyZCylvvkX
45Q97Cp3ck5tP1lfXQLnnSB3+MsQO5UYCZjsdYzcKSXtNIqUGImXFqDNTSWjx1LtJt2uTq4G5lTH
O74LUmNYNw5V2/0dRqO5OsS+hC1sJFeu8tYN3S9APdpoM9pNeKE1RjMyvuXFELPzPlZBWyO47QNK
gBXBkbZOjpApug2ox+REWV7TxMVCs21SDdg3ThEFrxLoLNZggmf+drZXPMkhpoy1Uj38yVKj/Vo+
qUsuN3q5iL9BTpdV2IMTwcSOxKfxclb5Qy8Tb6UtTG9E7Ad8yQHL3eijLifGgNrTyfwwKmleWz02
Pwb2mn2DnOxsTgtV1Z1jXkr2B4achqGq5oIhCSRHiz8UxI2Af8fQnyJuXd5roz7lORYuet1JvG1V
Ftk+BlugdPiUuGjcbaWfCUS4y6aV7f+gNC0jCG29C13ELVdSvgm06DRjmy+aF41N55xjYnzRyFfa
AYCaOYr79ErgrHrzRvzMZme6hA3O/cYl/hmssnHcY9cR2+EXlheOzYAQxmKrsAINQEK1RNZw/o/f
JB463TZDS7zOY6GvO6ur9EPXYweYzcR4NIakRHdueXUUB7C5LGBzWCPHB5grSDxPrKE/owgh0aOu
5+QmwX9pHjXGW+Eqfr/B1yClDfLJAjmkZ8eADE6sIgOdyljlwNm3GCBIqdIa/c0nAqfbtGWmdnYp
/M+xGBJ6LopyaUNuMe3RLFD9eJ72o8cldsB8jn/KziakvYJzcizDiDK0VBUIRRxcAtK8Tp0IZDjk
ns/Xkjl7o3duikwZbs3KyKK4oaeUamiDTbH2jDdbxBYBVD0ZR73bCOPiFoXUENjHxIIB9q8LNCQR
PokcK69h1iegDeDv3BlDz3ZC36xJ451z/8FriJNU8ZQf9S4fo5oS6XXiud7Or7vhMRYKvzYrRmt6
5SVnlkTzMcW/WdPN0ypuE//c1NlNBc28TVFLGlWn3z3d8LjxAkjckF+cjU3yTlyCfcgn522iGftq
D5W6kaGISDknYo5fy+SzjuMdGNJwJN/JeL8fhRsnYI0ym2p+mfSRL4Fn4jEpTGeLYYC/qzKeIrvT
9zgL52dSSQBdVGkwFaKhyYAnHvTOlA8AVaTjYCXPppWvj4EbplPeeYj1bTxgBDy+pBAJsf9P90s5
HeNiHg7+1Le8EYkWKt/w/xLECUnj+MOmbiB9eYfgVAiyzFYGk/4PAvL5DB73XUsI895vtsEyQiQP
BWiMUEt18eqADSrvmfCHorT3pLToO0J6eIQnazsHCGfIKtlTPg7g73sEqOv4iVi1H5rKlmc4S3tj
tGo+WwQZRdogeMfyjo5wfHOPKq7cs+lP8jqPjtqVJFm/4v4GcGowLRCIOSl5uedoEpyf6THzzljc
1KCyTXoHYwczfZzLzrrOfLdULTiaFWmJ6e1Eql6z3BcPjhvIE46B+I1Ueh3ArXg3wBmwW/VGuChV
77q63ASjPW3ohm7CmKnxBWX9O3ESfkRMAdhoPQv56hM+5dHym7jEjLkDaNJC/NSua2kjcFRhnvPc
hvhPan3D+AONJGYIFxuecoEfvXqOgSqrBAWCSD6qYrIufUsiVVcsnwA94DMk633HMXlgtlBILyYc
8gonYKSabhlXA0Q6aShzbEaNwjTWanoMWVzWqDLouY9wAFQhA8PApcEgUhU9ZW5y3JeAeVgGUE4D
vnyaCVFVHNguToGgUXFI6UTxZVR8dbGJrsAqqaVc4Z7g1CSYlfSlBMnJ0Jbx3yox/BPe2n2LtCZc
LA0hTy5C7PPeWtcxyfGAFjuSu7zvsghQZsJJXtFwWPygztuKJXUheUggu+hmyu9dF7t4kMTodIly
9/o0wgEpK2F7nof4ytPGap71rUDqFGePA7pGRkx/rKO8MbPdwPyx4sf6b4J04V2LsG5e+dnI15L4
hjeGfW+muJO8Ul3NQg6gRojYLp4ujFs3VWqfmzHhkDh/Fvqu+vytYUdA8tVmZtgYifqdyja72vdK
wNodgaaLFCF1PAXqgPgVQiflv4dbyFlGjBZ+05KgOsffPSEc7YruLNYjioB+iO9Zfgsh6kOw6HMR
eYkGUYDVDAKW3FMEGM5V4yTfmGBQB3McsxptjJM+EPWDAjsxcI1IUPIpHYzdosb+gwKkJEwCh2na
Qn8dyDY7A2PVEcXyTNGp+hDsD7yJtQZgOKDxeJa47n4Fre/nII7HTY1zhIQcU6MAF0/5WuoI/5Za
ddE8g1oEpoM0VqTzEmKsQcRaTn53VUmwU3lRrhuupD15P8bB9LjhC9Kvzm3fVGGWz/NVkbDXd5n3
GENPbpRn5R8p+UwugtdlOEpN0nmo3KjT0uWzjVXz3A8B6qy8hnH11PBKggsCKpXpHRjd4BEsBKmU
Tw+Wm4AY9mgR9Lm7iDa3tkNlyqvSY+jprPCCl86Vza52BQ1NpdFGWi37B0u7XwyKOJq48UpO0mEh
D67zCXzol9m/LBWaK94Z7ZRahv3dJXyYqWXSjZYkLSw72ZSRDzNEauUyPSzEwfLduToVJo2bV2tF
5HlUOLnxxmHyLSEV97DCwcoGXYimuyOqIuvjjCeGdyROct6FCcfklxvMwYOfnEUM85EeA+cWl2lJ
0mzQ/7SKkNQ2PrXFsgXOXnnuwAhAc+TGM+63+aId2wSo0kahH6ijQyqLiXFSN2wUtSXhvdkQDl3g
sE7Gi+Kl9zFDQgOBNjCgOISqNfYHN0e8RaooiA+qPedPQGv1qyyrdEdSewB5DkOvsEDpGoN97oYe
uZN2SOQqZmO77damT/SM0e0o2nkl/hoHlL8Yyc23Dr6nHWVcAe51E9xx3S174QlgmgQgJoPzNOfm
Q5JtiXPtFPvyVav5fwhsRnUNkO/Mf/+peP9/Z8Dz3Pz9z//4U8tq6ObHvwkc4P9079xr2/93Z8Dq
r/hCjfzvf+FfzgDL/Mfdk637tHRa5FH5SO//ZQ0wrX9gFqCl23ZpBLBY0/7bGoAD3qCoihB+uq7+
aQ74b2uAQ5KGa7q+dy9uIDXc/T91atwt4v9mDbAdjD78FJo9sCP5Dv+K/xlYMXJLFBldlyC6ZmEj
bhLBxlBE3Qq5eHde1EfQ4iETk0bYSc3fOyK5jlObWcA3izi2IvO2lU32BC06QHpg+0vtQDPO2j5Y
0NqbDbChyS+yIpzioUokdlW/Fk+ehhxRIFS4KwgPbYHN0SeoBuaELRQdEGslnU0hGbr9gWVki3/u
DuiPEtOirYdw2RAYBqqqwNoEAp6MpqVGsp4zEpaeAcDrOeWDQoi+G8vmo7H7h4TKr3CUfRHGSX+t
yPJyismm6jPVT16MzBRvdr8hghxstvvIDK+9tehb90EHD5148MszUrbA8T+FM5zTmgz5pPZ+Jb6g
yBl1tEk577FvtU8iJUqDMKOzKbDL+un84fErN7bxNdRFT5Wpf5yM+D0nxC3U7LG8mKwopPukiI0K
SR5F4aUpqUWV3NYTZRXk5ZGBGaSmu0Zumb8aPv7MeSnrn5nc3M2E/nRH7Ku39ceFwCQtDUutlOgC
YB1NagDhDTBxYuWYny3XmA/kU/v7stSkf0/o3GuudIjE86COJMHIqwAfwUtb2D94P7vj4PX1hlXQ
hY9AsRYvwZejLVd0mOMa0Z+5GUFRWVSL9poy+ANvkY86OXSC4RqzEJl0N2WNxVnz6k/cT6Q3CUsE
exIBhhAi3VurGFUIydB7SzB3xprEslxnU9gUhYO0WTTrdsiOWWd8BmmrRVSWoGVQoChLgGGXO2vR
Ug19FRqF3A+6T0MnezFLSEJOpxaionXg20nNmtDrjnDY7lcOEXjXas2GdkqEEdqipY2IiEUlrY3T
9CecoOvWcE9p7RySqnxzNZzwzQeQM9QuGrK8M15Uf2fViEMh8hOcD0d/mdi7kXAL9DhMegatsjuo
6DbSHZbfSmXwRLUkXYlsb0g0I7b710EJh3x9D7WeyKb2mGrx+NzIZR/zpqCPRF7Ep85qTIo9VWFA
wdzpuTS3Yzfx6bHi+ehtdn2V+dceZ/6fXOPR0yyTmM9E9gAustnY+sQCmLbzsK5NbTgZurIOvdOS
YRp0rRfVwIr37oWwJJsVGLy4IyYTYm1rzM55bLmEkvbsRUHq/kzFfAnKIUKnsK0zqw4roRlh45tj
qDu5jpJSuBGqsvLFrllTS64kZA5JfisbzMr0Z8yHCWPQOh4ZXCdLqm2xSA+iUMLsL86gbrZD30Jv
yqclSYhVQOLbRwEeeRP3LlTxsBtyiZmAIHKjnmM0sxq8euvDhRHu6xwktXbExYKViGnaEtKdrqDs
CcAcc2Zy78sjQew4jq2+87IiW5tzp844jjC3zCSPAGgyf0mjuwcaLtpDRvQ0woyckyU1mQMmhbc8
c19c3mmCSFOyev1tUJTxPhm9qKh8sAw/eKQDbQSg8LQ1S0AVKvIeN0h3OCpzlZyyXoN98uPg0IIh
sqonhnOpG4p/zJRzIM2d+FY3IMJMKEjiUBRkroa2NPhtYI7LBm05kfefDtE154XhgnI096x7wOU9
wCk/d3ROGv0ZFvwzD6yuyPC0RymvIyKOE2Q7Bn2VIflr2eYHEtcwjrSX1HfEC+O+v6baCXIQlyd8
b3OvefeaqEW7t7Ws3jhBXXpbnZsDugT1UTSWg/TuEeUJmgA7snML1fM4e322qmpC6uxuFBsR9yh0
GZWnMipS40og2Mc8y326kDXAiZ903kE1epSjOTOCMbKlx2U0r+9p6jmWUuAT1G9uv5Ju/+2C0wO0
8s/OTjETmbTNi1D+jdjNA9llq3aUvIz1Q1lQm9DO7I6sIRNctLOyBom8XrsO49tkp0+OACnN5wcb
HOhPPWNaEb6GIYHfTQXilng1ahPcL+gj0emgtJL2j543+9z4plXoTKr/AJY2wO4CrKcPXmrp16Cu
rRNybrLsRT3Xa8uUA+1H2DkCVUOvcOI+N2St1qUqw0F3XrA2TFunDUbEAKSjkGxqwvU77XjELUeA
yjgh1dPTXx4uf0eeUmGGTttkaNb0MjLVhF13sGdkMoPCPJo3bPZFF1+pz7PRtfMv7xXR+RZD+FyR
WJvGFCgY/ZTsxFBkZxMJHLGYPk7UdCZkxJta/5FAieQLh7nx6vrsngQNesPW7srsbm3ysrOyjOIQ
VHF7XizdeB8gL9UwW9/E/yckJubud3cPce9lykMTTFz8lgIZ7AfTIS9cch4XOhcPrMq8ayvRPlMt
GFxmT2+ufZ/fUw0KCFSKh6tt0ZQtj9v9f3PN5G/dAQJnLDqdDDBkDARD3IocaQhNIvvSdSDmfboA
cGR+sLXY2AZpeCRBnPdSdPKhAzKKIJfCAjXXn2Vhx+RQ6kASUlme6M7IPicO+w1i8KcaSSJI//Ad
VwnkWoUboBQFiRDjYuwT9tQNcA69HK5bfo9jGpx5sD5rR49XfEX0XBBApO/bTLDbdo7/mJbSuwgs
VmuSNNwdAOEl9tMPItSHvWqWj8op74rGjndB6quum+8ai0J/nnKl74ciEDvJIrupHFW/lRRZrWkG
DfjS0/askYKP1zJb4v1CEPBJUWYZaTQUENzSaRsSJQakmynu42qgh6Iuuy1RQUSII/TKA1yOkGFk
GBKc767sIOG1I+InR5e9o1BUvLmBg1P5DkFXzEHzVzbG9UcFqbWx0bgdiFBoEIL16PD7FE1KbsE8
ycARkWn5D8XgpXA7ZbFFRJVGTRBA5Yoq20qD2J/SIKbEGbizxgkBfzZ2MbaiptySOBHi9GFa6859
AjJLyYIMJ9s5awOWa/p5XjDOktThPLV1SbTC+CRoXcx0VDkDco0+iRRxGjeys3E3+MghWLsQLiAE
i1J9fl6WwnmT4E0Udc7bQNT5Hx88CiOarA59lY63uvev7lwDpxYOqHuZDd85iS6XpTe0iRgiQ0RO
41eIepPb0I3FmweS+GLB6Fzd5p6bSr4L4y/6gy5L6mfBp3gKoCNIn9PBNUavCOVIGARnIhH7NFhs
KgMdE3Ga6qeIfcTovraxFtsgkhy6jKaAPwlVjoOJjNAJmo1XTJeO4uTgrgoiqQiDALJpHtL/ou5M
lhtXtiX7RSgDEAACqCFJsBUpUb00gUlKJSLQ993Xv8V8Vma3rEZvWPNzMpUUEdjh2325W1WPcloO
TjoTdYgPXi8UM4ATtp6/JhtxtBP/XU/T2+hWeNxMXIsuo9wU73BfQ9M3mXT9+SbAkbGaVTns80i9
JpgSZ7J0uM7669izgI/w+7s6OFqzieN2jDawLYfdsvSPfuVxl8+2QPXDuvgxe7lhyXZKi5llllDN
Z274n30ZsW7G2Tz45cvg53/92d4iJCmCv7iyRv+C+3dcL61xLgYaRf3uCMgmVCU+kaKEP4cni9gz
yRmLQIb9GI9x/juMmbcpMQ0e675376q0N1kTe8mpJahyaUd2g5nvbBKNnZQlIaNSLBmNpGrPRkxN
ijIxSsfmh9Hy6p1yhGvHsfltcdbxI+lsD0LgjbpelskWpxgFC7xGNU5zq9wh+5uEhmb89PiRb8nG
CnuJCfAWKHq8SUEwn2Xni/1QaaD+eKP3hayQYBe17bEyGey8UnR8DsfY7K6d61ziCdoAuq29Q9VI
+SIVFBtYIn7MWVV9jXOTbZc0IVxk9r9Csf4Ha3xLk8X9xgIdxJtBjvdzGsxhkFBSEyyuuM9z5yL8
/jqhXOATSawvqbNqy/CkfiFQo4hPZvKNF/wCNpADTPLsDMObWSTFS0AymhAuln+1IxR+s6ng6yDw
62LpXcu0mi6sHP94hVXRTdp07Mt5lQoTeblIWRo1LrhVC4VqHog3mZW7HWshz3OZ+dDdq/qWZ43E
URflL1U6crNQnHMORPzS2s1JR6ADdd9+JwnSPF4I/FTVzDbISs92l8RfAU5uyr6x6C7rErV4HVk+
Fv/Zy7+oA2sReBqN//iGFNVjyNhpr2nBwPjeyu0oc89gq+Ln+xnWAlH0syeX8Qm7GFQw5GJZ1NfS
VU8qVu+gL87ezascxfobiQ9YWaxD8uR7IymPvN/UyjB7faTP1DnjVKwOnEf6pASJWb/toDvnpkea
PLuLWqa2oC4WvJsYU5DZxVvUTOYmh6j6VdSi+2gckNTQuJCJN8lADIthNSyJjKnKfc3z7gbH7xCs
xD4D61iAv903vIB2mctTPQasa6mHOzlj/EKlr3Gc/PlqZ/rbcyL8Q7mf7rAMfg0lwlzv/vpu+tWN
GBarSUgW5DYkXZcRuq04i3ARULCL8GThub0zPYp56zR7AJlxH0WmXNmd2FvG15DTjGEMW3d0vL22
ievnBlY5L/uiMMVbNVChD76Dqyw3eADjGNsl0m+616Mrnl1ofCvLbfytJwjEtqhdOElwRlSWufaE
/dPr5iAIY55s00wuzpJNYSDTnnhIz63abp6ClNuMG7XBqpTVpz9Gwd6nnHefBkXGDefGAkksDtdg
eRBG/uJCYQsHpzrrGambf89R6Pq1d0q9boyBkMHokCjR3ONOgOa4UTHfFxtMH/jMeDyhDjcJwTEz
Z1DOnRfIqBkrf6tl/rKNQ9dmLWs6WdwZ0q03DWSgVSdznu5+rnFOLAuu1UFh6dM3d2pmueSpwek9
6ArltLZ0iV7NzNG5xUAl0Dj8QqpM9iCHSY2ber7LXe8FD021F3aWf0el1TyzpbDDetHFb5ML3MfO
XMAud9LNbEf5OhfotAEa/0bYIuLQEem2JBn4XiNXfhDt679s6Q8EKtzfxO7NAx6sDlFH1lsj4WoI
jOaGkgLnPCiz3EOD6neSEoxVOarqaPqg0aJMpOGSL8t3qiqDTg6PAPtcAbiKMqN65FfDTiELKlhP
Ghf07E3DuockA31xkE9On0D2o47mym5UPHZCsh1vjCnfdwOe2/kG0WJubPC/u/2DGOrqgQu4f0e3
6LgyCaeeJkPhoJtT2FA+/dlzgupMPR4TSFkuFGZWcVgQft5mEoahrw3zmVCCPkeZTXjUkOk5IS83
5xYOqYgWniSKyWo3Rj681wO/hm4K5oNjluZhNl3C9mwIPf+v25GC82Ov4tEZOVmLiYRlX9iE10Di
ucM4OWEnk4RPcO64Mdc4Px1ZVztGGEoxLFPtJS68x14t78LMz/HY1xczq/xQlClfzFhO8AI6608N
Rnmk1o3XPxBagr23MgJu9tDpn6Zs+q5SAyoE+Z6nrBW3kK2kjC+Iow8y30R4CfeNG2gBxu06z4+u
DAqji3JG6GsRXVgCy8vslIJoW/xha59VspYk9LngnAP4a6uYxeBte57YHxGpr33sdQMHVMXH5mhi
6xWGi8j8jtyZQmk+nRPzJtKZs+ivrsqeVDR/GOSl2Z8AmMNJsKmJQq1ibz4aeCM3ZisFo+gAekvV
eLXm3L8ZsRLW7akBjNqZLB9ipeFMh3rMYhqgbqHNCMjJxmqteDPNiBbdYPp7D3Llm+gttS90zgI8
sZZTw3f7FHVK36exMz1qiBhvfmbeN3VFdrCtIs7leoFO77emt+niQkPQqKJ2VWGoG81l4EtIK6Er
6SGcp0Jdy5LGDJN2mpUTG4JwNNAixrOEVo+x+0WbiYhjTssRcIoNLsmA9M3O0kvA+ppY6+9nstFs
rtZ14W+FSDEqT1P0XBXl35IxjUI55oR1MqasWgIQK81iJyQ8iJchFOKhMlvj0Fjcef9JzLjDoQLb
Rsw+pY0qUlIWF0mWbeZYaqAfrh6BlfkjlJVgGzUeHAeKBRJyUrUpmbdTEvp1INhTQR98yqwovmtp
QtlC6YsPIB3IiHIP+fBInmadWPZNoZpTfitDYfR9gLF6SZXMniu35b5UaZSTavQPnpsxeLLAYjde
i5PtRLw9p9Y8dt2M1z/T8305M0hyCbV3dtXlm8SOqdxymn1vLN0MhlBuXYxKGysfvkxb/olYfNAj
xoRbmCuQph9WJox9FXg8TQDOVrWykCSoR/R2yYCzP0szcksUuk22u4bTYFgaIswxHiEAupYD+iNZ
rKszlbcw97LFewt9pgYuKSyCva1VXwNNR3HX3ZNoONO/dT9S2rSaTWrS646JCJWFvY/NsVX1Ifjk
V77S3B2Ve80HOhGiwHznYnYMRoZwifHCYlAufV3+Rb5ADjaeipyii3Kq4z8RFnHtZx7VPg6JQAKZ
q5ET/M0yg2M3OI+mi/sYT+Jf8qdBiHBevOJxlPiSCtz/C5bBWkzfVpFE22hMHzEL3vbnkChJMaSX
zq7prUiogSN5C53FUh8VSspYOY+GTyNRfiwNTCAGH2SQBRg+yi3ayPrGRlybPcUci2pP0hMN1/pq
uHid5W2A9VIa0zTrxQf4qW7GoaQHwdXPTzPleeEcz+9O4+ICN4u/VtOyNTWjna5kdpfNNtvf0d+N
iM97nRT1iZoCIxwqdSTV1p/nNh/3tJRwphC0OKWB/JDeGP2x0TZH8sX4DOrn2MvYVetMWKcxb7+5
mlu4B9EJ2lTyKpk1YXt3XpeMv9BzBu08NJiDcsZprUgPGm5x60Yz0wa5NsFG148GeBXZ6XtTLxw5
zWyJlkZ7s9y2GEiwHsuUMpIh7VmOztWg8m+2uGm7BsJPfVdPot5eA+zzPf7yRd4k6AHLJhv1BUYS
3UDAaiMI/UsNMtbrAudSJrGRHqmCIHyJt9D/sAbRVoAxrPIHO2ngb2q70d9UXkxHu43B0hqWmpGr
be70adG94hrN184yfXYxKT++K28mTgise5xwR98Qj265wAHu1R1HBjKb6Th3JleTp0LWgAUnYe5S
IzV5VrvgAhMzfxqLVJ2Wf1RXgy16aKjI3AzR0KMQOxgyizSxtj3GMuLlXPN8M1YnsyLhyDrXO1Aq
vHFVgrOOlOW1Z9NKJ+9npdwMRQVumRngqYU5NMs/HdSD1WSVaGHzb6+T/K1iF3zXOdGRP6o5ir6Q
2wrTAqFzgi3BTFoyWjDmUqaGpqYqmvugUezw7H2y77921pAcliovw3ge40cMZIQrudZgtkXapH3q
JYoSRpGqk9uITZfN/MXhOia7xW3DVJKyoMH1OKRc9KwYuEudDJsAQGloRSQvJ5ulRpajbSddRNdG
QgK/9pDc1NWazOBnGNrpq71RdfXC62+VLC4tGgvILK/gibPHbiH1XkT9Ne/nh9xNODXEbVRJvcvc
wYp1ypGHeLwhe1PD3kExVwd6j1643bzwHbXXDR7KUpgfCm8/ac/n3l8OTRFcAeSKv2hedUesh+yX
WfMAqSLNwt7I+VZEbvN868A6CNOkhBCXeTYQs16NItmXjuZfFeFsmWR1wS/56yy8jImoiPuGfY7j
kRIeMXag3FNthw+TL3Tvu8snensRWlMx89VOce0zjFBhYxQbrycHZ6WWu+/JlZReO61BUlMiqon8
Gd0haiMWQ3Q/0wsWEagYMPoMaW29WpPw7+dS9Ye69L2HLh/7dR7l/dYbYuAoVUzAe2rSrTNJ7z0w
So8Txoz+9mkGbrrNDWi6ZM8WSPrWxiJS+JjWffbOHq2g+YTZoVXFuaXTiHjNus6MH5I9Lr2aFR4Z
O9sODFtxWlkHYrb4KqJ+V5XFH5/vOS94yETGaqkhMUB0JatXlPWe6g3n0i11sEMEeA4sVgBOwxBU
av8PL8Is1BXuIuotMj8qzpTSU9vkUjfXmG3z5OBnOt9+mZ0kbeI28Iu7OnuEGkdvD1V+RMMQKCmC
whpnZHDA2F2DYlnu86QqdlXbths5EIghgXxovQRmap7+YNF68abiOKpllRkpe00XYVvBwe8Is2NY
bF59tkNhyufO7JxQIxlErFpr40E6mEt5Npz83p7ygTu33hMBn1eEcum3bPzxk/H8Cr42u2gQa69w
7/jvRRJtnNEtHwv8Sowm9CojpCchJipFPUenHus5aTAGav9q2oL0RVdK8v3BvgaNtS2mmOpQbVJL
R1g6e24ZG4kmRvQa5IFx8LsgeQKL1G75GvbdLUtK5ZPtzFtqtKoNp6DYmKMHi8Oruw1j7g/vTntX
4zTEacoi85aiS7AhR7uu1k/CN7yTyN2t4TXpHexvvFS0A56DrH2Nl5sWR6a89ahctLqDBb1gS/IT
NoLyz+TfxcanK/QWDbTxE5YRbAzX/uo9T4TN5AOfia2LHZvlDyXTLhBdQU1UT4CvkFwMu8osDxBt
i4vvafdEoU+zqaCfOHn8GPGDH+M2WM/pbZkFdhyQDCWX3DUL5xRkDWi0HAhMlbx1pMLYakneZqI7
l5PhHGuvHvcE3vAEdcUzd0RCX6P9bICfWVVu+VDAng597KY0q7YugKmSVN/M2kphMHca8oRCRCi9
eR9yX6IzD54VFyZj+vF6W5MIL7ro6pUk6SoY3Dt6tT5Sz/hj0EfLPw2Td9mTQEmSmqV30dT/oloO
++F6Ojs1e1yoH69d3/92I92SZcGFvc24IJTlu08rIEMAuqydifZBLdN6atQxiEZ40VE4tBbrbATk
dVnbz7UCPtwlp7r2AExbybhc4yXxLowAZbjYjSDgDPkoHXGPW3qlLY7XqCGz3eUxCZg+2kiPb1lK
DxR3CDRvQ7SHbsi4qfXXYPDSo27LOz2Qsa49fda4mNmM5inZfOyj23HMWQRL52VgdbKPRyOhOa0w
NtjcEXLpOkYjLYR/7CYU5oDL0qTnj5wFRsxTeuATusdfaq0lMWquKGKt7Zw6rNsO0GFlsx9bKp8s
lfR/5oR0Unvj7VMDWDHBYucJk3JCP6VjNKSGEibRaAHn0Iv8dFEHT1ZLq2XeedsWQ+LEVwaZW4CF
YBbxy8Z58ktF3HSYqj3kaw/0EQhpX/XJpdZWx7zUpmuSFXTgzZBozBoluMP9vK9y66EGgnbqZ15f
ClrUJqDckF9ia/ow8ZzuGyOosw8S7wPscBamETgMwp2sLzwWj3lhE74qM6JGlh2fItkcraWg1ESh
Vqb+R4uVip9K8aLFYEa6ogfFwUlLDlqcxyULyYvuY9X8abGitnjHu6neJV32KDF1psMJtW2tbIwN
NY+4Zu9reThPq3eLX5BesBUm2dn1QRxX1ntWoS779RMdXzCuZr6ftBqSwK1WHVx3e0y2o43UWtu7
Di8oZXOXbvLHLdwp2PTBCN2uOY5kNRafNDG25gNyLeraEJozuP6hCBOeIxjjYYVPfBoBVkvBVjhT
YdGlFGTmAllBM5dWnNRLD9Mrtw8VBCBtWN8yoUaQJyXxWRXG1Og1YKYFQZuatAMADyLXXb1bRuy6
wbAufHgqS4PYYByVJSWL6Byln3VhlO3ofF8OS+lY93RO0bpCple/lHKCTkmpb4iH0lyjmj4MXJ13
aZpNF9UR9h2rfp+47IrQmPgMTfNlGY2dohfggYq/Dvi4z3Hl+OreJrm2qWifI3oOisvuemzMEcJU
isZ4tkb7U9INvjJo3DvwbDjpnY7z+gHzsbPuSH4eurrnHlDyRiNO9z15LjtaswTyj2fUYEXKe9x5
IQDM4aVV9s7bArdAUS5r7jXBTjWgv1o2hHRuZiQzq2UjW/PXL5z5XssKt/nU9lwl9bxxAHmgX0vv
bcl7HuCMLR/COrzCnVdimE0kF3LxIbiwwM3aBTZoGW4bhY8cIcZq09cACFCh1ynHYuiW1j6S9cbx
PD4On1aNSoZNXUItnoM9HIQj5vg69NNp2cS6J1kDzpv0soBkKhDJ3oPZOghts6IeN0nZ29CmmmBt
2dOBrPBDSSIJi8PvXAdbBdhjHDzFUasX4MviLEHC+dgc87ZVT7hQ3J1dw8phwh7OnueQX0XmJ4Ms
LcO6ttzxuOv4j1R7vxsOGZBsQqKN6MQk1EBwkiQoF6Dggd8ElcRcGz6E1XLt7qLG3/V4H0/aabV9
oayanwI5q6LlWGLiqv4KLnksFPPJ3w+DScnnPDuHNMH+6irWAKD/y9s6+IW9+KmN2ebbFq+1RNyS
hZkf3wVG9hSMUY670a1JYgEfRKrhphZpg0mGOK/ITjH3/ZIiaDPxHm4wMqnrx8XQr0TkdxMt7X7j
PWhHPto6pwIEBRAiBw7b2AqeYrtmedUNdGXQo8S+TS2nwqlxepv8vlaUUZp/ofkmBJkM2bxZJRF0
01KkplzhJy+FxbtsNygV069bBH1wyX0k8KUWF7zZZKlieS3pTomIr+RVjzxj8dYLAILAbgIOiF/W
A5+iXBNFWtalcgAVUTCI4Ropf7HrxXsObqymUhF5a4bYfJnwtoJ9zzw32PCX8zi7ZeQ/ulnKk256
1dalPfiaUkN5ZJqU2yIQN0ULPs16oObtV4FGIgfkA5dfNvSm2DhFUziDtZOH8qZyEi+H9DYzEOE3
u7hg8Netad3LEnIYdpyKQlRgEUH0RNrndsSKbk1kLj5IFTdnhYGR9CCRwAl3d65nRey5extSnxuC
wKxUNnl8nTNezT4riIRgMuauXxMcwTLC8XcAV4YC3DZ0SUGQLRhIy3qJsbbbysT86j4z7T+YHENT
ByeFLxyG2+ZYZeXFnLD7p+XLTQ3dtvjZDo5vBWsxkh4zBasCYjosvEodvMzT1EBWMi5NanMoeAgO
QDZa1unNIzYzlptLOKG9r8os3jrxcu+n8XrxboviYRGb0hKPlkGowsZg7JrZM4zcame6JeCDaGFn
DMNPErgkf1IjeHGBb3iHI5/ldWtcqrZTO0MFvYFnnoC8Kufv3JhAWsg5INbZx5T4orMlXX03SObV
ggLCMG4VNmY5l4/Mk95J9mbP26cw7kiJubvM/vdIQf+snNqGFZXQlxFM4Fu4zHVmvaMvZAplZNZr
igYJmdvI9pURsxEfnIBHasT6ZPXmWgpNwgWeynbWcFUCWZ+qqjR2TVp2IKxyudIiyz/oy7XXEmzN
XaGZ+OpqfK88Me4TxwSvGbUltAni4JRPLztWd/6FSMEvVZ4OuKB4DAni6AfqQTjTOJ+BCphhG0Q/
edEz06mY2Grb0sMdjNt8uE2uDlMZck10F5jjJ2tY6kcQ5LAhGmJjiCG4lQvGMPA8hPplJKqFOgve
zHI3ac/yJSod84KZrll7djVBmMZGz9/1ooV2NwtG1F3rViYMVRpcQR84TegmnA+k2M2tJ4f0mUl/
Ws8IyRjBRfDQKN1caSmirR5fPr/VyPmm+mY8uaa9nAl4xMvaw+UdBn7kHhyvYjQKekKEVt9jBMiT
q8hc+8R1aDxXduBT3oHbBaLILKnI9XB6o4PN1xzP/58xdyuu00nkP7uD/cAYufh0MlBCw8DYsTEl
QGFU77NqiDqnONyyDVFCc2OwImZ3wUJ0Y/DTk2ZyQaQSgftbVraqP6uIkN46w+f71x5ql0MNT9dK
BTO9KpXrYM4l1GCdWtGWzEdVe246NegtvZt4QDK+pD7kTxE/0Aq9XOnoQKSBd84wRkMyQH6Kpapb
zJnQH+OGZpDRS27Cx0w83KlNHVaiklue52bTB8tPRRcNsFQSNE0ucXA4mqnNUUm7J3xLDNx/sAtw
opL7iu6X4NrTsbTB2mqenIZlWejogohM6oxWwG0Sd4iB2rcJ0ukUCfu5KoPsxvbW4I/Tu5FS6qs1
AEMm2/9V1s49QAaxSm5tc7lv18c8BdZDQorntQT1aceIaMrhT/aQFEmWWGcgfSBaynIV+SCjEiCQ
Q1mGopD3FORsIjm8K2ZakBahgHjTdsPJ5Lejk/qrDOK3hNe4qVS7QQ24i7zgMPVZaNqofMyGIflQ
j3akwUi3PW9H0i+eiI91DKRATlTHDghGp4XAxibplLNjCvKhvtAQEycuf+fExpwN0vBpt/O2Ks0I
Vukot5YCPgXUNwsDFoJHkJfuY63Yhq5KFVlfrUx6XA5VNLwuiSHPYxElX12acD+aiYpsGuqMwkbA
4+wYbhUGkia6gw7UvTOAXYVfg27EFUKMO26HHexjZ5Xktz5rLg2/Xq7TELn7sRTODc863yvb/C1d
MiaVcTATaCJJCYxzutTVsG6pT9ANlU1l8xQV7jeAPl7RhfOvvFXAUvQjYzslRvXi2SyKV5izL2mi
4ebUaYNVN092Se6G1TDx0sY379mb3p8y/ytrJGsC0ZHjb5aCuLDR5B9Tx2SnYk08qIF6zSUvO4ix
cEPbJnFYFtZ9Pzb9CKpAuXfeiBC94nIffygACisnK73XlGzJKp2KjGrknLAlILpbZfxajt19rkz7
JU8zBnulsf7UxE4g2wJHGaxoKwzD/kB0fTTZDB1lxuPBBcH4Q6Wigaddl8FLXvE1Scs5p0jJT/aT
Sy1hlIvlXWkb2YMF8i92ivLs5HPyrPHNsqQwjENh13welfU1uPZPFTD9+sSE72EiffRZ75y5rsxv
pm1HFM/0zRXGV7tr8bR8e9wRDn1V1/emWTkPo/bskw3k8K7lw73nVGaT0VCkg+I5rdKmGA8ySdNv
ki+4grFpBJMFc6hH9BNz098V9qIuuTHnYZw3m9mLk7BprAD4SGC+0cP7naihOw0j6rOX4eoGZGVd
EncOQCY517yL03Gf1pn4jIt22khdqiee1zU7U3KM2jMPuKPv0nyky2o8LF3cnWYYV1hMhmTeZ31F
jsh1pt+xwA+ms7lAZJq3ZdQ3G7ef/xhy6KhUqspr0FdA/tJO88aysqscZqRG0weGUGYgSIp69p6S
kj+YSDFAUrMEqyzTN4yb7mfnpDQ4VbCW2s7v/0gOODwe7tLDkL1hkGmKfG7bxap2Wtr2pRoZXC2R
fJexwVphdCA6qPa3zXTUkWpMc2CDvXziBmaDAIrJjSV8OlpXn8nAwnE0NI+ND9qvyueX0hAL1kft
rulBPNiGX17Qg5wTGhvH8e3Zn5PlAywm2CpzDlr8i8WTtMhOAbjw5n07ep+qD4K7/Lb08KeigOsM
KXSJCUwuA7/UIsWHImXM+a2H39ITMz0P+StSKprwUpj2VnQ35GRPuHsnok5vCmEs27E1cd3nKpP7
rnSRXybRFiHesXwvhsFlu06Ad5SL/ODuwf648w6W6E9dTU6J/anT7z3TjU4WAfSdpG7roLnIon5Y
0WGmjWzdW9Ci6iABUiN9IhEdgA0FhDYd5a4tfEm+yg6JS5GBmHgDeZRfP0RLZ+E7AbLCU7GwlFqi
Zztj7Cj8gPiuwmjJyJDtlwWq+kh77c5k6PrCFYg30kYAlgjtzH7WTIWNMkK3UbwJY+ttAFkGlyjA
3zuiNHJ2g95GN2E48hrzKWedv6YkLFhTg90+Zm1wpCKgXBNSO9Pa/KMXglysJ+n2HhkALTKqYYJ9
ghQohcsweBtvT8RyCSt8EuthSn/IgrwCjf+eerAa7Vj3h9YNpn1Ho1w4La61LVvSzZY/v07KuMeO
jTBNVK/XNoHi0vwYAnrsIuaDtTZvduI6OHhFcSky5ykILKrwZFtQdZHTBki2B7ndffEYJHZFEZnh
UJePNq/q69im7S6Hfh1alFXtheHRBuDjjQLClI0vdlFd8R+4kOmDFh/tbSc7o8iayRzccvIXtgrh
eGuvqv99QajIfhTYOEifzktYKqY120aFAgTMxrzz/RvArR03JiliqCpbVzfeJugFpCjL7A64OvWe
eZujx1v8VwJWAG+rGkmvNOp9DZF1HXgpSMKIpJ4yDHdPn7R7pzq+l35M1gAPbvcPDyWKHww1cq9T
5yOmaIBKxPRsGtq89L1BQWHtRHwuIHJz3j/bwCRqUbpMNfhE2PF2PWcOptxJ1OkmXkhL9QP33Fsl
mUqs6mG0a3FP+bx7J2KocWBxpv4VI/m4b4ZqumP8atixGT/LoG76EE3efLHvq7Zm3pmTHG3pNm/F
+URgXIx3MN7my79M2v8ou/f/W/ssXVT//pE/0//G1/3/tM8+/Tbf/3cjz7//4b+Dd8TrKHXFzMF3
m3Zp2yLD99/BO8unp5pu5gCjUuC5PmU5/6eSh9xdgH2AlcWtqkfI/6jksf+XTWrVgZQt4VLZnvc/
qeSxvFvu7z8reWwCfrRd+54jA88JTOtWTvsfRdFatzqQcQN0EN7CUauUnXdG2AiMX/klSqt/s5uR
q8jNDotL4lMEJcEQu2vu/TaK7vSonW96t271L5rmZDWrN5Usy9btF4eC6ITZHOlRvltJ2e4qSi8U
C9gAFLgNAmssW/13jB3zCuXbJafXGReXiqlHg3PnYiUJxhI99g8EYbvzhMD62i70IVJBmoQjW42N
PdGgw5u1DTEgGy9caqn068z40Fkoh6tRN5RG0xty9d3ZeXLw3O+EkfJ6lCzHpNLjAYxysZ8qjHDj
PC6nqfNcJCNl3y2KTVnZLuDYPJXele14Jl/5AIcmjCf5iCdFUwxmPUWm8NdMCmI187DxMYjoK/AV
oPaSmH/U48dBpyA8Zf8h1szPjkFTZxDKMolPT9Y7N+22OIJutFMFayS79+KXkZu4ATl1r2J3fGA9
km/zYMRjxMV3BIU0zIDO/Jifvu9+fUwTO9z9+d5awIxnOSwhcx7nbytRJi62vD4Ys/NcLsX4kWKd
pA4BLuCIRWlU4pLYjrtbrKa4RlxIzkvpVy9jgYKHrO3tZWkMz8iJDBNcNPuVTWvZUdWjt+7Stn/t
BJeG9ajwPsZOTf1Dr376OkfuYljNyewTd6O61/AF5WSyi37QB9QO1md3FaKCsZbF6K1RTwNP5dy7
RuRseN0+yLZ7NwaDngo6hMYZr4w5OYfb1npy6s3oKpCn/fRKYDugB8Fcx2n/jbbw6OKnDVn6UROE
29OfkS06VPutYL4PS5eyn2E61Qa4sJzUQtV8K5ttPs21aVjkwwu6BZtiFpLqzkBLQYxn1YICjIN5
w2lcbiToPr+W/StBsfRkKR86h8+ns4oJGbZeXq/1nEPTG6ocWjEOK13wEvpj1/SLcxElCmbHE/S8
Y+Q4/NRcf8N6uukf3rjxO8RQMjHRsaRMBsdzesYLANEt8LE5t/7OT9jJVrHh/2BzIBjCm4ICHyX9
Dcpb/zBzK+KKvMMAwuZOzjtNr/zKBWG5TlxyNlQwmc6wzVjFCjJmVsFOF/F82te2rqEUBL8MzxAZ
/Z6dXHeyXFY6kwA0FXdyOivWNZim4+1ge3E4wGfhiosVuHd54IQawtFJTwI7OYxZLlSTgV23sVpI
x4U46EoAxoB83g6+c52MrCNXWv+0RvMih7G8Rxy4FjagtQzzHo5sIrit5SwIhsYXoIz0rvV08tjc
OiuTGTA+u2EaeidNv5+Hn0p60K/Nm/WJB6H5WjoHhI/ynV06IzRzZVmnXRTfdx3/Igj5H/hTzd2Q
WeNr73Hlw0fcP/W2ewa5w2dF8qGoiqNsEappsUlyfWgclrJePDmvKbzMTZXdd21Qb/xZJ3AHCHOI
cfwpZlBzcW2KVyji9aZvfH0KaszKmkRU5xjvQa3NbQEahCGDIr0FZlGny10x53tp8TSxztXyTjOM
vzqzoJWwbH4ylVxd9rcPusWFGDhnQ1gHPXevpQTcpeOE72RXPUVK/ylmIoU4NV24oxepSQRCa4XS
B3sKQm5ydKuOFFbvNQcDMfe1NnIQTaBpyBzQJmIvNSaUKUt/ELya25IEvPmULX/BZkEWJMIYlpkX
g1WX7a5PWTITkDbhcbIGYaHlGMeusshZJBiRE5XxPKHarR22Av/F3Zk0x61kWfqvtNW68QwOHwCY
VfUi5mBwpkhR2sAoUcI8z/j19eFlduWTSqW0XHZv0vJpiiAG9+v3nvOdY4PfEEhWog9T5LMa+kG0
o5c/nmK06HjC0gihWkk+oiLNwQzFIVRC7ELleBc6SsvFH6zocXZd53NcEiG6c8Fm3EJjae7aIL5S
YUogVF0VDJP8mL+73GCNojvigUUvhInejZWakxj85DXU8XzrNm3zDaOk/jZx265S+j3odNTW80C1
6MTy3uYKHX3DAYEfZHF3WQh6vA7PHlsR9akW58YLsyfcZ+9dJ9ydKmv6hJ0oXspuGR4rJ89e2pnA
MMcs56ixU/r0TvFglYMAckdsb4sUx7ziTl4znfJ9V02fZ7d4DlDaw/VdLLllGbgd6vTrSOkL0L/L
t7WFLNKOMrQZs1s7b8gEWjqgltO+xDjPgDEJ3OO0T0MIHbQEYsIL6vqRaR21Yztmlneks6POnjVZ
n+RQFdeUHylZZ1XhfoAk5oHFL6oe2L3lnFZ52n2H/fns+2l57ZTQmVqVIGphxkGVL8OhuZbJKv8S
QeM8VxyQ7wfsecM+zvvhS2//qYQthuDEGat6AbqjPyhREhNNwjkgqzYrjM/ZLbDe6j7uHwcHubwl
veLRoSXxRCkCh3PEgZmZvmUCxzQoEJK5jM2iVcJJuTPaXW6Guu2vojSrjjpATcVQ46WsSR9gyyvB
xuEtjpdmeuN6RGzApi6/zUvFrBNC5/eQPzTvsriVz+48gc1PQocVcggZiIpG3qfFsRQ++oq2GB6d
nuGnx5lB+jj2wsB/Smj/tIl9SwTZo4XO/yzx/vYdg9vez57NnAGlakZCfJCDtu2MB+LdY9Zuce7r
1LBL4+ULp9shwHsVRbHCaeMHjAyzMrj2INtsh2QkN2d4o2Mz5ZuchYKumFV9WcvFiyx7/z4P2w64
zhK01PAuJqi+fKsBSu/mkGYbj++Nrvuj7/KOjjH7l0+QuLWE+plB5Eiq0ygJI2E5ttOJVC+U4Z4j
lz2MhvZhSIR5BsBA7RYy5H5KXAmHNVH+PXlV7Vvc0H6M+7VZlDn1vl+wX+RJ4p1JnOKAJan+wq5q
Dp0/mm/Gbb/Mmbs8ZyDSuTg4/pjfqXc9I+Wj9mrZQXE99g1FWoszFHlg9qTT1D3EQY3cflrD6RaU
/dE6mLZffIyzu6bVxS2WR3UKk5pVHTXIpwyBkD1DnOO91FZxHXolQYtMWWK/mDaLo2zYUSFT1QI+
G8r8rPhGH4cqZRmJ43Kq8GgHMdxJItXC97pN31wLRI4DvyupJs5TMi0edUVLEx9WdC+k7Xyqm2G4
FNbAVMhk8m7su/ZkaASh2ZnEtuJkfqyzLvkKum+VjwAAXFIpnyHxg0GSRe19l3mGX9LRtWFITDlb
Aj1GSr+NUNalZribwys7ha9T5Ec9uljrMLLkATKrxIpwBZfIU5bSaU4T3aEN3vTwzvaGPieBKa/2
rgO3QoToGDQ7LG27GP3j7H7UMvJvgfMRIqKJGuAELspn14OAj24U+Sljk9mvWMZjeFCKLlNCqJqO
mIcnnzGCchYnhU0ETyQbkERSM3qfDG8FyrNjn2Ay2hjpBdBWB/E9VYxaKjQhBCx0V00Yg7CM+Lcb
rBYncIv5GR9sj1fUdT7WnsgZIhI/tWH05cPbjU2KqrpucbUscbyHZZaBqyUqEYyxDq5DPJk432xa
AMA1A3HVqAmqqVoUR3oXWyNvqaLXSeBMiPJ8fc6JE6s+NxNNskp3xxB71+vYZXQblzmG38CDH+5s
m1CfFYa05u5FYue0RXAhFAc5YU/6rc3JI1olVmRmolQYffjKrm8xSLXQOlh0s5juzoUHyl/LE0fr
boQgMq2usqX/ODa43wihixHJGpy1JE/09ocCihwRPm0M+nxJkA/vstGGGclM40WQVb+PorIGd4QT
ijanPW07P0wfp0TmR+z17iEsYDnas6oRgxhoaRQHOMoqsu6qOa7XQPp0/pDReEEAkOR3rP/hIQkp
5MiaxZaY5fFdYNXxAaBg8+YkpJNtrCQtv+NlXt7SErJPF5rxMJX1h6EtGzqVfoMhsqDQUB3VnJMI
Bzk7c2krIppjNqsbKNzItMlvVdM3V0mBmI4OIn1wzaGODYTkHvhPe4wTCi4az0AdkYkWDaS8lq01
HqrK1ZjSeoxAtt5lHm06wF4xjRUxLOc+D1jyGEgXdzONpxOmadR4FV2wrkkoVaQ1XAk256saPc0x
Q9O185rSuoyWBzFxJAO5bz37ErDz7fOgAa6eRDWSE2XtUSEWFnblPn9t50qfk4rhcu+hG1iMoBXr
5vOJX2JDtRsOLcd2TMVHA+mMdKUkebRrn3mrg+OE2aw/YC7rUHxByKuzdT5IBB0QKncTTTZLD275
O/r9iKPK0doY4OQXpFNV+7RE8nFs1JVHIsG+M+KeA8Pn3n9nCnJ2AF4MPab1OI+pcVdxmT0+lpz4
NoMcaf9FdK2mQMVnno902yF0e+WLfgqGgnZZV360xhgnaE2gk0nVt5HMqKFYo3fw9jLuPTAxvCFp
c6U3IgcD5PBdrjFXls2kUPUOBwZ/0HsXefTkVe71pPoXv7WcPQxbkOB5cLNEiAXSsc9vUZEWrECZ
d1rmCQMK52KN85S1ag70LnEt+7li2INMl6fFUC3ubGyjtPKZWRZkQFpUve2SyGvAWMeYqLVL7WRb
ieQWhqF+apbcOlhBuRxroT+R8uG9shCmpxEmBXZXE9G4TiKFiVxYL3ZB469yStrDrVfuAqfVpy5I
P4wDJ0SWtpjywu84K3Cgx1lfFY8QrEkaUERfIk2G5XIsK0RG+9oeXGRRZQA4xTAOiokdWpiGx8ny
dfbCtf/X4VkuEjDgzLzua1dz3qndFxkXPulsOiASD2PCF8Y0NhqYjskor85eVtMh9BMGZQ7aAdcd
/EfHx5y/bQLvpuZg5PXdTUz3807TtbnIOjYHhNXmYDq11xgVaXnj5JskpyPZwn+cGSf5mgKz7m79
2v+a9B7+mrkYoAe0oI2cCwZDZ5ea2t/NXv3MYOipYTDGrIvOMAiCT11nxhOHSp5Xze3AiIJncTDD
qVZMaMHgbp0xJGdWqCtkgcudmLLPi7KZJcqB3jxxxdiQmfv3eUvlHN86VhOewWRu3Ip/w/Hio6ZC
3wj4mUC9bWdPtOwxNpjS8GxtybryKED4dKSXb3GHQsSenc+Jrj18C6hdFgIMqqEPtj59pT13T1IR
Z4hsIYGAeKsZP2bLg+iLp1rU57riIbPW8Y9E9rytFRZiEapr9ltYPwhOnC8WiRhHZev50E64HBg5
gltpg6tscD+77XDpKNdrIbLj2LAZl6l4Yq9o75h6VVe5CwmBGD/OWKO6BIGzEChbnBxDg1+r4DA0
3Spf3COt3+SjP5/6FNBMAOigEYIFBxXkGXyKgTGkhyOPm35ojIrJiQ3mgz9W8w6300d8BT0cRdxG
KJhffcWqUpTJEbHisk3S4CalHj9VQcaQfwFaI/P2ecyTA9bQa2AL75XnuXu7xKYV8nMd5yleroq2
fpWQUlEEuB+6QBNmDITgwArTAdTyhtuMfsF20dYJtQMa1SpFqk9G0S5QTbjNVEi4ZcJQ2QaPsu9z
58GHFchaipKQ4xuMFBguzrjqC1HVbpx22aWo2TchLRhFGb3PUzCuRCQVWznYyEhrBs3RRLC8xfa8
GUL7LAz/pyT85+Lk4R2SeGi8IajmJqf5F8eAHpSxb6qMyE0tk+cpQB/VhvbJa3piVWtaPCBNONKb
edotQ85QxE5h/TZJp99CGfvbNCqeKmd66yQ4yzyHYpsWKP5IDYVAVGGiFwldjKZrzrVh8lQVDMCA
Lzw6pr4Ka+RIgUEkh2DhFGZ09OwU22ZCZkYzTzXuP9I/Qm1jexzNncoJAaSw9sm8STq4YamdXoCO
fOwbkYAkIeHI6Ca+Fl7OY9PvR1aUWycwGhKHEMVJTjzlUY72cO7A5fqWvTc9KKtB4k0QLqEPtX81
zUg3hpIDZs8LijSy/x5RlH3ziDaTMZrbIZ1zxo1es2GJWjYlbtm7upan2uPlpJ6Kj8zcrR1s80e8
6luzwp9ZsrtH8pA2qG5f4TrVGPFybLyRh0JUXGPVejCFOTaMar57a2B6HMBMWT41I+VEPHDAWHIl
4Y53zMTRuBwto147UP6ffVj46H0CCDXEIgzRV5dNET4D182lJHsVORd+oFlgyM7EWDY8lFNycTpk
+FXWbJqURE+UYsdQxdsqQhccukXxQaV5dJzUqvxrPTaOeTwss3yrU3OVB7Cngs/uwHMlp/hbhix1
a61PoBpoVnbVXjQVNbqGUHTRvcHq7sn0Ar/hYRq4XT4qggCQBN7i/BjAn9xH8BNoiSbI4pZi7wSH
2OQfYtQXIiVmG58ZILssqaD54N6CtIESBnST/K6NENdEWsL7j7Qk+sU0131fWqTzfkb6jGCSNMow
kTvd1O9uXQwHBF4Z1hVCG5wlyWEHVz4cdqJn2WfJO9CINQEenNJi+jQtLhKLbiJsp/4G7pmR73RL
Exr/Vfa1b6dXJ0EX1BmfzTeP5ClpwuQmxqxxLWpHf0AFFd5aikkXDiSrT95KZ5AnfyBYk0SMugq/
wsZZ9kyzp+txZoTeJ1N2oP9N2UK0pDtci9gGdcpmMpEzMafAKpbK3Oa5IUIKiSjZCFy9im16dAh9
0sb+FDNr8DBH7nu8rieJl2yyvmEYaHn+a5BcjrsfRXN00u/z8tIzbCydHWBxDlaQcnOZfpt1cYCS
QAHZFcm9WQg5Ju263ZgOV0+ZRR/Ro1rIa5BZk5Psspp/sLGRbRgsZ+9RT6JYXkj7yiXR/oF2pkSU
25XQOJqMFr5VXFGOBte4hTexxbA7CW47y0AndTAlZ26I57qdnseACl1HlygMWft7fF/eZDUbRgav
jspP/YJttYQVd1EpmnAu/3Sweo0pV/FFy6j40PgTK1Vl+tfeel2BLA7xOQ0u8Y0t82Fr8iDZzUrg
2gGIshs97BpiOae8iUdKkq8GY1+Qhhdw09jZh/ciKG+V4KHkePTuM4dxyppYg8y+AOo8ZtjovWpJ
9jmsWembvZURyZPgg1N2tFyZRXsEQGfysLj2sZ8CcYkm3e9LUamPM4USnKNx4AlELN5GLYbsxV5u
wqD0UDnBK+Y4lVFoV+2DMyQEgDAxWLUtmIlRIrF1e+pbixlvprsipumrdPk6bqWmTykvOweQZLvC
L0J9MjEPIeF3wLzj9CxIIWH4v9WodGP3U5WufC/+Zm967LTRfLMwKTpUgwALBlI6hmeMV17QFneo
f3ne+/velYfZT56aPgGLW5DFC+ThQlYGva/xse/AJEgynenhtc8FVVM8Uzc3TU2konahhA2MLQqv
od0fu1+nTJmtoZSYcUIfExJyLo1hp6IJ1lywze4RjhJ8XNJAqF1eBL9WFzTjoNFg26H1ItrZ2OyM
Ram2jSZxhEGzg8OzH9wS2p7lVjfT0jSX1GZWL1GzAu6hOwf4o72hQYrursAdC2Q23Qgqvz1woBa4
mA0Dj3k0rne2ScmJ6zR7HQKVefng9pZkqp/XJwsbcripBHWPEoS6TxHSe9OU/k1bD0yt+8TnvSaF
mpUVVf+2Fon7jFwMYwXyjm1JOXXGGG9QddQmwiTj9sUNjlEWJvYg8oXrziOxiaOzqFGz8HE++XhG
frHsmvDywWvRTJc5JKF6pMe/lPabKvtri2F/4BE7hbw/+uhoAlIHn2V+mOr+MKg6OTuTD1tl4iNm
MTx17MvfuLk1AYIe/iLgEeEmRw7+0cpa+x1ngV6drNBlyjqKOU3SEQPLUG0XLuRX3SrC6jLXfmvi
hTiqohtf0clMLym9Z/gysjx0aZVdRSRYwmfeatqhsfzkKCVuaAnpY9JQaPYshKRNxc/50gXEhPjF
Q8Tp5stgt3AZfc4JO+1b1W7uZfTSJSWYsDQZltuiztObrOvSgyDlFyG3jm/msa9ee3fxr0Yrx0Qd
jy1VbUYUXBs4N8XUEEO4FG9h3dyrmPlBZNNLgqZonVea5S0PRH8QPvMEbphdPlH2VZc+zvUnB8nX
QEkfji+TnyRXfa4EfaZA3c1VD3wyBZR2hRJAXZB/LU9TQj1iMoFtMi9A4HWTE965GfVwVobmiJXP
2yBf9wDZTc37oNt+lweEkZaBmfdjYxMduCRIz2XPtjguuzzMxaNKiYl3nKp9LZBHXPvQBS8l3LD3
xqF1Qg8INLmhj9gonuq8eB+xS21V7MpdtbTPHZGCLDdWuLzj4iR4Lxawj61JXsrpBQOR9QZ4OuBk
ZLqTk9v9QxsqYrIWhNlJEWfHKU0IeCau4II3f2ILo7hI23F9eWroYVlOkjOeiZIaD/vZfRwM48l2
hCI/vHe3KCtwmjZu9rXiAlwtJLOdaDF009ZaiKPy7CV7bDjh7/+34kVucvz12yUBuJIPfnEJCFGi
r7mEexmG3g6vaMQSo5r7//+FFhKhw28Ax30W8vK9/ZVwvP6NvwstvD+MLZVE3fQnkNiDIPx3wrHz
h9QuUgvhKKE0EOR/KC3UH47QmClsB/GDIxXyiLbsu+g//k1BOJYaTQS5e55nUFv8K0oLz0HO8YPQ
QkmNLEjwHfkgZav19/8itFBjHIw9z9F2DMPkbpArPNFCCr2lMWUfUaHCnplp4yJE6ktHkE5JdvU2
lX0u4M9hdzBebdjNKp3eNtTWFOQAakC0L7kItgnpFa+M4dhPdIOqYk1gdpgM8MvuNp20U6KtnRpI
h0StPC4SRTUax5DqMvjTkhpFwnvoLe1aGzGt3ZigKdl9CicDwsdpC9qL4O6gfeX9iubgugsWPhaa
QBps6IO59tnVGcOGNMCtSg5Fn5LQQ6FZw9wbi49DTsaMq+8cmd9Fmuk+FPRp9G4sDQiADr6ft7tx
SA+rrZ8VbM+cfB84+T6qplNQcIBsxYk/By4xkcM+m1agoYcQHpiR7Aj8sOUX7bw0/nrmsSNyGzCI
AQbcVkGz91xzwi30VnfubWCN7NnJpap9POwT4lRGFhYJSYtYT0vuCIet2rdFxmVgqDxRKrQgrtb/
2deh2xDZ6NmUO3INhCf5MYg4ujf+xu3lK5DOw1zk587zK3Gw6Lt23nKaYkR7Fl4WpxYWAyi4lGLK
X5jdsp80D7EpvzA1djeGeWlI3sO58hDjkPVYCfJB0g9qqQ9xr9h78+ihXewDQe1nXQ0PpH1subyv
jXlJwGGW1qfQk4ekLa9shtSZJMGwMzdQdrhINLj9kh6eHMNXD93cQbfEkHmh/RS5j3E0I31YuX3R
MSRiCcIFLg1Mmjt2R0Ar5NebgsxASiyDVyTW0JWCgdly7VzKOTnns7pXgb9febeeivclqKPMGfGd
m0djZxd3FLTgVn+J33Pl4mIDFHqLpX7HFPhathCABcJ0fViSFzvLDsIM+wlObdw7z7jhL22njqGf
QWCyPlNA3ZRVGh3T+ise8Dv6RxxvURFy1xhN37dhs58a/Yhz+HtP9PwytS+KPhhzCMiQmCNdK9sL
Vd3hFNnRFufFyYGumLPKfXc/O/KM+Qf3PUoN7xFJxobCfDsEj8FIZ7AtwuvRze7pyqXPEa38zYSy
Jwuyk0mHk87h/7k25zLi1k0Q15+a+qbH+roBXaM5oTQvFn/MsZi1zUF/l5cRAoaZnGz1IcsHMAle
chfCY3EAmM9WSEk622Cc7YpavSYmIR8ZndILAVmVH0QcX3QdUIHV7T7AM8J5H9RB5p51VJzAutw4
QbUT3uThNfNuR4wqQxjTHxIne61iPA7yY2fu3Wo6N0Dd6B+jbQyARCLlxXXbcihLbwGPnp0Bv4LR
36eErS0fDwNPiGPlZ3sE9pQ1t44Z67vU6vx7uTCKa0lmya8mLLbEUVCxzdFTahaXhlP1AP/zQhXA
GS8ZbcpOzHFN9s2gPiMDZbvyJLtsJq2Q3jgYkk+z3agN1TnuiTUd3dgAHfp0ixzqFEmuKF0uQYu6
BKY3ptWxCJn4M9vMfHU3cvRBxcVEjZtEjwBQHLV0C1nPrZkLCfOUdzx/gfOsyQlCckafjR/dC69c
kdO8ajnf1ejM8W5fsLXcT3l4O0/LjSyja7uf6J5iC6odPIP+ORIVHjV1ckiuYohBY0UOBJaxMKCt
5sX9PkElJSiKoVJ3YiqxATS9FfkDGtNig0MdX1oZkTU7XhQzYKetrwy1vB8BRRL2xZvh8dCUw6Nw
ZszI7UHOAI4uR0xQMxnrZsjXNiRBAk0klTbB3PoLfATsNh4/ko+s25iGWS9EjSS+ci1xY4v6SjZk
arvptyY11cdKEgyZBuHBAeNAtX0d2MlntXK44+icU+fXanmCXX0TKZowLvDPBuqGHK+gJ/I4FTWD
AX1YT0DT3DzYmfy+UP8x4qU/MQ3TiYb+XYtGdWq9vaeJ3kLy5ucldoxovObIdpZ2hxhtwX45ulvu
QLwFTX8MLPeqc/uHUtXX63I0cdjVae2cJ/XNCnwimTEaSvedinlnFzES/nttT8NhJpI6BtzfuPWm
Wu3wi/V9Cm7wiV6pxT31XnKNBxSKQdmce5rztpxuR/Kd0J6nd1Mwf3bQuyULAuy2je/HSW5RCzBV
Wh7j6jWvq4kGFUlb5ZPXwI30YyKa7Juao9SuDXIQXb7IZ+/KncqJBXEqKShjggpQunfjwNC8DMr3
jsPvK8es6qPTcFo6jQ1pJCCepY97KxlBrZYtW4tvRPPe+LJ5mRY/+wjWhlBhqNr6fsJSibZReu5n
XKPtx2bO9Ze54KM3oChnlPJJW1zTDsW/XacdbyN4Kg0eEUZPNTbC2hCnuzB6iRwci34+iG2eu2ua
axa1X3zSQp9kz8EcY72wr2nFIbVLaC6Xe2BoCG0yVO/DNq78kbC7jpnbNNnpt1a5IBuxwTXXcNoD
e0t2AhdhsGdWl6ziDb8uM5V/w4E/fnVlY0e3vvEMtOK5xvPnYz071kDiIWO6VtUfUXFl0I0bPKgn
+ECACYsZ6zbQZMWxmq6SfKXE56elQgIJVWPjRRCoXNQsyLExdTDdKa+zvE/iM9An057LDtnLjSjo
Phd6ScVD1jdgsYMU3MLWMZaHzgrtF1ZrjPIWs+4whDSeAD4/jlOXt5yuG6B+ER6TAAIvQnyYEHSQ
9hO8o2BHTzNgNQD9CfVRDDPtNdqTFGKeu77saWX122gJ7BwJIpiRfdJPcw4lY6WOof8aT+6wOFBc
mSrSvfeDzLsekMHSLBG5a/Yo/crxdpwivGy+qEyx7byua4/u0CbBXZWrxrymsaZDKClqlw1xGSjG
24HTD14R0ZX3qV4YSOStjumYT5Jz8NwZ2irYRIpXMnumjuZi3Q47ngDFPhy64HIwtplov8QlsEbQ
zz7db7ukxsl6i+Gs9jGTo/VSejnhUJ2S/eD3QbIVJXxZmvQLNH7eH3s8jNghvwslTX43ckoKT9x8
Rouu9BQOGybd/XbqpYX4eGDMgatRPgfl6nhJq6YqmAljyTqZkX8K6lMwG0SnAW+M8aw4PHdBvFpS
CmzxRzQDOvqU5SQ8ETGGGRz349SbHTonujBuGaBvAtlRXQU4bZEqAnS96jDAM6+qS5o1OMG76iKX
OfmoZoCRgH5DmqoasMdHgNDDdVAz8aWNm/VXeZgxr6QC5YxLB3AQ+AAROG2WCWdeVZUYSkg35L1s
GRbRGGyww5wt3+6zlWbmgvEwE8MMBtzqc1MkKmQKNtiovey58XdZAZxdJoO59FMFDWxEzXY98mIm
OzuIiKngUAFZ1RJ9ihxzoN+N3qFZ1cS9Ba1Uxwiqtj5lL78CNrva1ZPbEc3sjQ4+lqjxVvanJPG9
9WX7ee5deiZ+FYwkp8WJC3gyCVJ3x+ZDxFigwKhtoPxE8HBkxLnbBAYSiFvS0tqH2VK+53SMvvT0
+GKwa71BK9YG+jrGAvWtrUOw3QMi+Rn48xD0O4XNsBXOU+3zj4scGdvOXiXLqZbcpWhVNPcZKopd
I6mTaEePH5XKmTw6He1R0aJ+bJPR+aJxIiJVCsY1q2MUMcissL2QeNJmsK6CIjvmZR7HBLdp62F2
8gX4bliGn7T7EvKE0NZQ/XsHJUHf6ijuH9KhkdiGQsh+G8+E/lcVuLGi+O3mOyD+yPGifnQAUYsm
gFfisjtbWY9IjQtsnmheyq+y7BgpOKNGrQQOtPrqFV7L0KBuSnnMA/z0GxQeqC9d4RH1CRQUZcCU
43hkjuIiIx5Zb32gdl9LZBzfdTDKd4INcPBa9SQ/O6PU5GQrZOw7lmb4+iqN6BnGKOVzPPGe+I5D
elRoIgZMafi3Usr1pTQoYP0OHIyna5y2S1q6j2WrwJISidd+RezWo6elZR9vu9oMcHRKm5skjcOW
ZPuck0hIB5XqwWzo3Cx7lE1d51tMe+CHSrJMmRszyOFpcn023npO4Eg4+WptaoupZkte1llxJaF8
go4JmXZ66XiYK9eLtwb12rQbZVk/RAAYAHz2SfS5No3/LixctjsudRUgafYQn5CJTkyBRHiREEAb
TY8ZaasPnJ/7N2seIS1VvMhohuDYYzlmzXYR0QTlGf5LM5Ca52BdnlKHwHTt6ZCBZg4CfYMie1H7
xUZcjUJaRKh2sCTfVaVhxNQaRlv0hpo42vi+jtX2X+/Y3MRfG4Ah37t/Xx013NwZJnvU/Z9//+G/
/l8z0NBC+V1jh1zAt+7Hvs6ff+NvjR3h/6EUThef3g4eaEbg/7exI+QfiqwoTDL0VujvKMwr/7DQ
aGX4XZf2jmtwufyjseP8oWwpgM0SX4Xhhd/68/Ji7bkvszksi/an//5fRZ+DPCm6lrbQj20deka8
oGsOlnTx9hCU9WNbB/0761zBK1E4NHDYrDCBramjf7kef//Uv36KXP+Zv32Z8/t//Jv758cYW9BB
MoaJuaHt9dfuUTY6rNEB1bcbi/7ROK39UhvbQvGr6uaxnshTjypTkoJRUOgXHaB6yHgzCPekRiWW
eBN+fAhN9seonXncUYGgykZ4QfvDOBlUxIKBJYDnLL+kGigqOGlb3/rjECW8qRmnl7KfcFFIB1YP
qfbCIjBCiKcRbfnLkKZTf5zRnyS7CLL1EzNm10Y6o+1dkBVQslKR0r5tU+/O66Xf/+3N+Zvf6heX
hyfg56vjezD3hWJ9Y5K13qS/9NbmAKJsVgpGRcGybQjwcBfvSRXPoaaZ+F8Nx198EGat337QT7cB
ZRN4+ZYPwjH/ca7K2zojuUoyzsdWCVuF2eV01TEr/P3H/nT3+bl8Ghk86doTjnZXq9hff74wZm+S
BXke6MrB/Jf+uA8TOGN94AYHYruIC9SE5Pz+Q/+0fv3lmfvzUynalAcGxBDOtV6Mv1zV2qaWJVIs
4JTRM+XxhxiCFMAMUmAdAsnyluO4a1LO3s4Clbkrj9Os6Bzxxlx+/1WU/eN1p0crpcP77wje6NUw
9+NXaXMU5rgSLYbVTDHITkNHpqXjIBeREwrUuLQHgs5a5d96ABWmnaJHclPHiY5P4QCF8WBDhroW
qK2CjQya+WNMntkjQLj+gaGiP19VqCugmaZhiX7cmq35qJJ+rg51Y7qaKnslxPcjZhqwsvplggtC
dL1cdS8CgdeXdbkhAjcXgg5Xoxh8NGUyP1bhIEAgo+xsNvWoLUgLSbQvS83xwB0ye9r7uoXuOKd2
vfv9NVsfxR/uHpfMaEOyias9iZ38x0umjRsutHAh4FcegnDP1C9zYM1fqsmZ/8njKf7b88lnuVp7
EG/Y+HAR/vhZeVe1uO9jixwXkW2pMDyz9dq+uybDK75POruDurwaEVzHvrVStAt5VjcPOilBN9O3
ohIerZ7TalRe0fRJEHBCIZpS1SX/5KH+aaX480Hy2DM8xXPkOO76+395pj03nQihZdpDIPh4zBMf
qSKeQghPlV09Zqoay/3v74NYkwt/uhGM/5Tte46NmsOTP33kWJB0r1C44BcI7miSe9/obBfD57lq
sL/niYXAqMbbccpnZgcb+JEBAQyM0d5kI9PnLpN4qQcrmM/0ilLaS8WaRzdqHGuY/nsWBAtV7+n3
X/unfW29UHhTNf5TIyWLz/pG/uVC2TVP/6K4pWOVPFXeTEu/JOsr/yf34xdPjhaO8aRG3aH0z/ZT
+kcpbAYv4Mcp4k+zFVkHXzSkE1bFw0yDd+u5iXf3+x9N/GI14cXwWNhcZZP09tNDoENXWk6fg/m3
Z/rHSwAV96h91PCYrvrqk6pmEmWLhtw2esTt5O+giZMBJgZ3fvr9d/nFZdaurey1GtFC2z99FdCw
C/UFDPwF5w4iFYl3Iu6Df/YM/vJjMAcwRnWkzWL+493MdaYocytghstgnzOTlvsUhS5HH4kFhe45
8mKCAbIzvsnVjOJNSPHRTzHgJN+LUBSE9r0HczN0I+dvjvD/cfP+5XejiHM9br+NFejH7zaXPQld
srM2NWmVoDNs60y1E/7rn0LAqGO0IygV2dJ+/JQqRNlao9HfhInAYFqignIqR378/e38xbvOK+7w
1ti8M+rnd9310GovnNMZdkc5WNc2PdYdDWX0vcvtZNLwJJFQb5fcDc6//+T1Dv60ylCC2vjIbVoN
LPg//nxOPA0acbe1UUnLPB6YCW8sz5v1QPPcx582lTc2ZrBXdwZVxFsdJg+//wbiFzuOURKdrob+
oPgeP34FoEEYe7x1xxkZQ6KPynbNGp++0Ca9y7vMnKumC49tL4dzQN1xRX5EdU6F4TCfud2VoCN5
o0MmAZ3XLsM/WWl+sfLzhq2FhC2Y5qqfHrNelFiW4lX+7zbiDgdj/xC2FBNQqpbh2ssEjqXfX5Bf
PQxshuvCRgH33/aaiaBN3K8iRONEh6DO24XwG6v8UjDM2goh210sXQlZ3ptff//Jv1hVcWBSczjC
Fg7Ly493wg+J/9bIUbeyRxGeIcnciGocUBKqJt7ACg321X9yd2a7cSvZtv2hw0IwyGCQr9mql9XY
kv1CSLLNvu/59XfQ+6KOMyUosV8PCqhCYWOLTDIYzVpzjtlU/uO/vioD0GWt0GxRlT5a6FCFELAI
NWSdGNVvd0jaH9NANjkyLUF2pTKjjjJmP2f7zy9rL3/3aOi7WEIdPm4OfJwFD3+tI0CMuQX0eIrj
jCUcq81ZY5BpsSe2D4FuXvhqGziiNLYt+7GLsqOHfGFB4fw9tRPiKFi61CKrXojfEQnywVmWkDeP
qzyTONNUAKgK5uD8GsFGwh1Jx40qRIDJe61TFNhbTmYz9TJ0MI9uYCOtaUZ2P2cmTZHpvJH0R1dj
NhOA2Fioqi6bZGrUbioicDUBe89NpVznK7HxSHilIfVNPHT2tJd1kxarLo/By9IFyaHseykVCY2q
iGLLEDvxiTXf/OAb4UhsQYlgt03r6mg1sjzKWErMfMHgGS59Cm5bakMGgOYh8IkGy0k3yhKxAbo9
XPnJOF3ZOiIXi5SRsympinN36sikBGB5U7VConKgzHviO/5guWD2BvTomHxW8ngiBwZAlGRPoqCk
nv8zZjZbT0bV//h8UH0wnbqav08cF2cfBvXhmLK9epx48ey7wgV7lblhBjHfCWiat1hAXb+YkGhz
bsK375KokGix/vwOPvydHmc+cwnFFn/AHX9twNoh6aIJNxd4IQMJtJwaMkhlcPX5VT565ZynFJ+s
LZmq1NEP5RSXCQ7P6FTj3Lqqg4ymk29nu0l1tGOBaHjn8A3lXhH7sHOrMfqCgh8ZSZQgEs2mOv8W
FszVOHPF2jPpD4IKSc0Tz+L9TMr3Dcp2qeMwsYjlWf31LCZPJBHiO8ZlrlkdcguOcSniJzTawc1M
uMz5FMRPYyucE6uquWwLDucWdDvmsm/nytI1j+a00MYO7ym2DamoFxBmoG4LGhB7F7zlWTFjjgyD
Xv+m7GOtMuIqiJIRBSg3WiQ+7Zn0Xw9+bgeHI+vXsjH/c7t/PQhUTlMU5RV7JcMF9FzQbAtzOvkn
BsX70U8PhgMdfRd4vcysh88bxWKJ23Qg2wfSy9ZKhmZT4WUA/NyIfG80JqCIabgfOPR/n01BxwvX
HUB3qGGbJhKFvUuFBQ/NFDSZsbAhDR7j8FWC5NrnFaV0FIfuiS/2/e6De/5z+pSk2fPdHt7zkERZ
0RI8uxqG4hXeR1OuzKal+Q215tRe4v36alPuE8t5TjoWJM3DawU49Q1z4vnMPqeTbq5T3Eip9RWY
s/MVPSKbCjU5ryfeyvJXj8eiu8wFkGVdCRzo8KpNRumNRD6yH6pQIMFRPUY1upprncviOYA6RYY9
jIS1wYkqIXraXtovbh8iAKO9GCmnvPj8lt6vF0tNRlL2pMTAJ3K08uZWMXYDh6nVCIN9ZwyAcikJ
YYWxa9i/4HdG/8SeSr4/uyGmZXspJRUhZuajD9IKHQoEHo9e5oTJdMO4kOIWW/NF1pBKtgdzFQIP
tGxY1WSMW8nG42g+nAWRj+kry/I4XcN+buu1kAtCnvSGaK+dORyfvTQoG5ADYRvfkoRIk7vF30GD
FACQeWKp/WBGs5ehw7nHkx6/6PBdZkZganKz6P/05oDhPib5xJ3oGad9vS9qO0W+08XrQEm6/J+/
tPd1vWUGofbxp5rOQzy6thMXXmRNGjgMeUb3EXLUXwB+TPwrcdbGa2H0kXFHPGFzVceBUr+ENSzZ
2HQCsTFZ1fbE7Xz0RqntU7aluOmxDB0+ikkl/kjXlOIRrO/HoYrVhlIvpBDCevrnMq2wJCXQyb5W
A63omEiz4MwvQ3H97+9DmbwKCyIXVX11NLKiqRQQTnBsNJgpvndDG5NggBLzOuqxQe/ZBmEyzLHM
XqZNHaZ7OKRBdFEkkhjAz2/l/dJv816XcrbtOpDAjj6rCcSx1+gIKLRPtgsDhOB2iP8nPqUPJkxH
clh1aZHoZRgePnfA8jjICqYTdHlBuVJVHPLFxJpmJn3CEz/pw4tRVKIAoT1UtUc7yzxzvNZ2lcHB
lF5zBODjpc2z50GO5rd//fAoevLULCFYuL2j15ho9A+ErPNlkQp+HuboHxKRRicq0gu27XgydqSS
yqSUaJuc0w6fnk6jHv3tMvVByEQBOw/f5pY4ivOA3tOLk8lQnutE4qxNzXQzB2ZcomkLfsqh6wi/
aNMXtzMpr7lK/ya3tkLYRaQMgh8QLgiTZAQkXYv04d8/HMofFqdDbZlQIw/vmkqjcierZzszuuY2
ajEOTqK0T0xuy8s8WqgoGlI+lNJ0KAgcbdfSDLkDOUDGyqCdvG6YUXHdNOZXxHP6in1tc2Ik/5kt
jy9IDY3XQHPMhp11+LNAB+ATAgDH6CqY/LHIfJcypG89k74Q1MCJo8xfgmJFQsWrbZHshQ4RH+NM
UsdggXQCyHLeUYMkP5jgXXBbwa5ySbzzODKfA0K9sr02b67itqlP7MA/+NgdROlI0xmwHqevw3uX
czES1eCDtuYExTG1js6QpEwnZtkPr6IlCw19JG2JZUfz18YxbGuErCln3YLp/qKeFdkGZt2euMpH
X7kyaTuwIeAjP17V5iCJbMxvBnJpIpNgt5QWegMrJk42A370+Vj+6GJwC00GGb0/57jpB4pUZABB
yEoOs3ABEdbnRUN9yS4C7/zzS3309PjO0SExq7BGHL2jxkqqAbUn+z3lEslBdOA5mdX23edX+WBX
6aDKMilKU8Gja3P4jsCh6LofmVLwk7VrDgH1riBefp039wgzgAngbPr8iu9/F00bvhnXpB7O8e9o
VCjaUqWF62IdcMpdQV0ub1VrjCdG+PsXpZRnuUp67JQ5yR5NOriWTSoeLGd9t4QlGNoPoe6YemsS
6rD/97/Io3bI1M9kwCHp8Bl2sVmHBpIKvNOA4ip3oSWTpHligvtgF0pVz2JAOMtgl2r5yX99TskU
ThEiMqI3+sZ4q1N0NQj0ggsgU8NZF9u4BuK0vhdJEN+QSk3WOy1qaBSzB9qg7jlsTyTcaKPdJTF+
MrPu3pKBEMSRVLVrG2PvNw5amMw/fzgfvAhHejTuHQt6GqeIw7tO+wLujMcAIyNiOUIW9F3QpCKs
sXz5/fNrvR/MFBOkdGxUGBycj6dkG2lumJkUUBqhCV7PaQZOBg7B3KrHZSWsg4fIHVp14ieaHwzp
g+se/Uav9RGcEqyxNgKqnKq2XnBdp2QB4PFss9jd54P42jejQquP8vHW65MXouJAFk9GUuz6Frfo
lAzFy+eP458q5OEaxQNROIo4uyCPcI9GZuZMtJ29GZmTCKvyDgyxYXwlMChNL6i6qPhhznvgJuQB
mL/xT0dw5CPMvCR6tXF5h+ED3lZdG+Imd8pU7eKwqzgukO35QBPQWdTnXsrperDFt2XiRSnoW02/
7vvAMdgve2rrlXExrQuQwhLedhFapNH5hJ+4bhKyscYNl1wAb4YqLFrCYfBPWqRIqXmGut6OiSXQ
szniVzo3zj1Fc8688zB0d9SwYiQnQZ2/Ed4OmaTtFLpP2k029tQRLeCau5wQkQ8M76uUYFz8GsPS
220LmQ8rVCPTk+XEpFN5NTmJpHHPUEio65aXlBYrrDOei64mmZPhbZQV37SLGKXmX/TUlcbprEi7
ozSFC9ELv2ldRnx/hBYO6BM981uFAcm9VBjlmy17NrpekRgFyEpinJJV2ZnmK37C/NWjeJmzXwvh
Pyc8E0CNEK4RPRiG/UijGLVa00NhxiKr1TrzRtmhmgxKGvq5tL7jzrd/Nk1JWt6oevsi8Hu8lKnq
+z1ASWMzmqIkc11EdQL6k+DWld+081tldeUTRsUVMkyxHgglsDjFV8VdL9m7wnC3QA+ZmaUB0UIp
om0V1y2iUVQG3so0CecZQppCq3oMy4EklnBBGIB/tAinitL7bIjH5wYdxzNC4zur6uLzOnJqc0ue
dv2raqT5lgDdfvI9Y/4yp9AeYRS20OqGEd27QZmr+GKLfAGU21YZbwhtD9EyTKQI4gqYIGo0hqVo
ogdB+2j2HdrCVDfmNyoj1nwRq9AlzlODusG+pJNyo/Js2rvSwaGPS3sIN7JvVbvO+lJ+0Xy7d6J2
sMxEpms8tdHkvsVlvdjz3SB8sPh3TdyXTT2vhQ8vcl3O5fCjMamXrxqCg4DMxdm1ap2UdA05ArlP
apMo4c7WHeMMlIbJG6sDABjK8R+mIZVylfYovAfHIWgtHkV7009R+prE2XCT2rp9TeqpiM/xMMXn
VcqOcM5Hh8Fpms0DERQoi6uahHrM4RMi3sQi1WQqilpvldNhIyqtogx3DoGszlZYMxEFHv7Dcp3/
YQtN8HLzld1GAhd/Vfov9ggWAAKJjRZlnnwIRqL3slVIUsN+NBYul6dn9aB6I2gpB4PkpS3bNcHG
Ht0aWysRhj8hGaAoIXUQPXApunpdoHaHkZ+05bc0i/Nig5uor1YGPczXTicAlYn2riESB7Y7r5vM
sh0MsuBsV+Xg5fipHKi2l5GoFnaiZ86YXXtsGHyEk/WU1GQerTJzsi65X7y7qMn634mp80ez4+wJ
gUQNIGXbZrgg7FvrzSxD8oBIRY5+FZ6JLlkLw3928qC4yicXOhiJXN4PUeT9s124QKn0TDF8Relr
IFwa3jp2Co5+wHa8Lrs1YHdQ8aJO+ShgOT93S7Giqx2zWYV2TmjE1MqUGKR2br+JalgUyKFqbmdT
YWPyZyW/6z7E4cuUjTK/AUZJiWC+86YAwU+OjIR8vmq2pj3qBeKBfWuy+4sKm1vJK69NHD9m7t3m
TZG+tQRE9gvBc9iqEiQNwWvGcEc4sHqt+rS5FUNBdGZp9+IVqn6qNwYWK0HpvCLssGGZwgoaJb+7
Wokn0MWSdEi7Ce6Qe0Uxn7RqHLCmg+IRl4jnSaycHXDJ9GzuB9ei5mhitYlx2jWwCcoZl79d2d11
Si4V0dh2XwErNrpsRGMdpY+BNVTunoqX/WjKtoUAUiXxvXCr8JXjG1V237fdF5LrkqcIsP6DLftx
PhOQIMFqI/GNV0iu2icR5v6fCQjO4hBXNzXUaMA5oZgZH5bh/y5GNT21GiT/g2PN6TMzt+deCZtj
M4aQsnhrHT8Jz4ARVOMKXFoKMM1Jv7ppBXm7EixW4Jyi/qEWNOy2HF5puUC9CoxLo5p8DX0yNOOV
O1hkPTY9GEk+zWKaVmU69lekXmAwbP3w2qh88QISYexgNafTzwkaIIjdkpL0OZCwaEG/5DBBbC/0
foDkySDApkN9SfzXlF6oHrRz4mEbgwNtyZs2JZxk1SrsYWdycnxmDoL1buls++QCafJd4TsUdrsK
qWDGaI2YS8mSn4h5x1XPfigxJhBxXiYbeiyR9l64gE/OpZM0IRk0rVlsdW2FXwd3rsmBbOS+jjEW
pVYQQrfgg5uMmoZn4sc4Ujo3KiVtdbgKBEiE/XQWwKe7aRwP7Gmj7OBttif8tbM9yBvsK6a5pb9F
qqev0AiAvRneFmYirHXmyoKGAhAyDDWEyG79wLCHdUTEHe6l0vbhfPid++oUefYtdUpIwV5QYNbJ
Ihz7osrC53nubcC0jg3BpM5scYfcnjo14n0r3LetReuSySHAcKkWoi85GSHuWBaO1WQSbTyaJm3a
UfgLBTLHEwTbU4urugSTvSmFUdwGk42vNxpVK/ZyqofgrAPu+1wF5Cys56hpLrrJASoWV/V4zdQs
6hUsvNm/SXMz22SyzbxNlpJdDioht2/HoYDCmHkler4AuRwmoFJgwEww6RG2ZCoXZ4HXVv6uwl0N
VAJDGwT4xk27K58391PVevhOVdNeIPm+fvBcrP6rtI4BkVmI41/YEyLJBfnVMMCxcxL2pwbrZRox
fa5D9nzGGmkjMcsOSA1zBYGYmdfvPLJ/Se+TN07TebdYlNv70g/DG2euglvs2nqC3MXXK2FFg3m2
zPG+zknKWY3QjAmm7tE9Yqtsph9s/jiB4BuXMVmaA/hGYUYJCW3VOIk1e5XmLphS+T2pBAjGYJ4S
DFado29SAqrXHtYdet6h2HSYpn/HeChfOkn7U8xTqNBKVlaEMoogk5XIg3wno0H0Owty+JmK66Hd
hkBckn0tI7nTdLCr+8RcbPBlSc7HHd9HWK7HFl7MuuA7BHsaGO53MKNhelHGcZ5eprbd9ys36qb4
UmdhjaIlFWm9acI0Ts4TJezrLs+ApBB4iVl3YZlUK4kOob5WXeVXLHekjWwrlXrWpuqqvN1LY+rc
vZZ5VF6MbpywTxAx9BjDFyreAwuzkUd1E+5Joxu/prURPxSR9GDw0HUgwboxbMidQV5/FYWVCPLu
VU+MjplkeB4WNud2VDGkk673kie0UzZBIV4hvqlMB4+qGDN5IfUYXhSjNmcsjWWGF9yb2GYzVL7U
OmGLZflEMnkmoSUXLrjH65wKGufIEcEBmYxk0W+GuScdrx912m0bp9HWSsPg788Z7eMZibYa45A3
Mq4nZeirZBQmGYxpk+kraCaeu2Jf1bF9CQ0PDDeGtXssZoO7K6be/9n3cPd285gGKe4OJQHZdQrd
c1644W9YLz73xmblOsWjTGSDnJeLI3eAR+XKN1bP8Rsfk8IkiqT8rrAGRcWkzL6UJi6M81L69XdR
4qxAy534BBsP1b7A/4+6AXQp2+rS7EdibVosXjg4I07yaXhj213L2bnEqnxVz50R4NTwzXpbtmQJ
a6fAoGwPbArwyJLBs0ubSTe72slALRSo10Dq6C6JScMJTNiMhFp129LPx3VNbc5Rq6RLc9BE+FC/
IbAnf4Ljzrhlh0KxX3h2gckWyRjNiCFMyI0UqU9Au9kDXfXNKsMxGlr2dKasib/yP8FcJ1bQof6B
8QIqhq1itSYK1KjWdGQaeaIE+tHRnsa4tmkMLqLNo9rRhPYqr7OFx6dkuC+NpPmlk9zHaGUDSDpx
lqVM8O4k6wLZoDfhKqwZh2UEZQGiLayW5YfM9FXYe6Abmrj5nRtSERCRyRNn5w+EZcrB/ODQcv2j
pD0qU5F1I5MSgNGakHrcum2fQ1I2ZiKR3HT86YfZ8OionKnHzKqvieGWt9Xk2dtOSc5PJBoQ7zhW
GC9TYxz3WO5oQH/+RD4qdjjozSmuohgxj3UziChF4TQlquKAuxwJ5SI4a4whC/UuNKkSbUSXF9OJ
d76806P3wMkepZUguoUS6FFdTQesSoxkrmoV3aUxmoNLnnjsbWjwzbtGQ/GIXFJRQS2MyYkK2Ptr
U11blKRaKKgmxxVRGXh+4uZcu57jiSbY4J41fdZ8b2T+wm7UxzDPAb0xjFNWiA8UGVxZu3px3SD4
0keDIQHzP0GrYPRNqkSk3/7sQpuyxhSiIHQJvkvxfp77QVC8omBNLkLSeC/ScvR/Oc4Ynihtvn/x
ehEHWbTQ6ILTPjz8FABJe1YxkMUKsri74BCUXcCHgwdLQRQE7JQ+0z2PT7x35917RyqLZIfWLUJW
0zsqcRm16aXzjNTTAgx4gfWF48LMbgisZ3jFP0j3n4/uD74/nrfHAwdq7lrUXQ5/pSGibqxKpJMN
qZS7oo3TxXgLEG9kz8nK5vgmebc26yVtW6qWidGxsCD9DO89UeW7GVHvhYn/FnVq5IXrQdrsjT+/
yQ8eCoshAwPJCh2BYxHgEPduGcoRuEpfEmSXUDxHiBPGpLFU5s/Pr/WBgBy9tr18dyhkUBUvRci/
yr+DISBE5Ro3FsmcV2qUAn/M6LUzTISod0nY1eRPtp4dPHXzaJDfFgpYbYCGcnd74l6Wt304C/Bi
qN971BQVZ4uje0GTB2p70aJEXqDaq9zIAEZ05UxgdoppY+O3rt65ibPEYbD82JvJkmyzMGa4Pw1D
QCQ+cUPvK7CuWMRSwuXPL6rMw4cTWa5RthN+hz6u5bZKiWyYl+1GOSfuXRYWlLszAo2DAnpFXM2E
MHRWtatgI53Vcdx/76kMbruy8Tef39j7EbLcF20pJFTYYY612bUcPag9jJA4zdLNODfkEeOz3QLh
Ms7SuTolVHw/RSKFpReB3QRZLF3Xw+fQGr2oGJA01fPBfYKfAAUVrz4wQm85IAQTe23ssWh0yAYb
TryFD14CGiEcBQyJpb149BKYeYom9+ZgXZEkvGl7QkJhtp/ytnzwSBl6fAs4amzHfafLc5x4NheN
YsgB8jFBev2llrO5a/K5OSdEfDpl33m/zWGdo0nGl4KymTbP4TNNKFogc2Kh7ao6uFXw8eFc5Hpt
A1w4MVw+uJSmD4dJdHHACetoau8zWZtEdQSohbp5M7dNvB1R1ayATIynJtjlbx19wzhRnQVQRvOa
H3b4swKNU60PBVuHMcwunS4vn0I7A/VBEItL9lIwDiCqh+Yqg/dLErX8LYFGbpBkinUJYGLd6aK4
sGskmVVnzFvqN8DvOhv7J0kaw0WKYPbEPX/4eKQFnIjlH1PFMvr/mgIBMSIaDfiaqGTFv/IRZH8z
deouEvN8/vmH+76nQ8Oad+2hSOQTZn97dC0cdtDQSEymgS2y27pLGnfTFtX4Mw7rnNxRp0+/544Z
EzQw2gH9JVBW/Uslw6Td1nONQ93NUI5tLJoZ8q4MvcA7sR/6o5w4eIXoKVxm4aXDg6zxuMlptaLx
U0Gw9UzLcHoKojEw1wO2D49UKyKgNoHRT+neMfNw2ENQ9Kav6I0atMUJxPtRA65Zo5ao0YEwx+8q
7OtYBEtCU9jkFgjO6QkZN05c0a4bB1zM6yyvJSHwGJmgCnd+PlxkyqqvuywiMKJNAajBwA7Hc6Pz
BS0JA7n2TUPPQp74UP6sdkc/HVPR0hfnCcBWOZprfD/j8Ep+7bpms7kfjAoXP3HDyQ8qEVaxmV1S
k2FH4L3bJJOdQl23FZUw5ITTNYYgVORVRMwcknZHPzREq1k/UtoPD1YUT29ax5QSY8+ei7UDAj5Z
sQvrfpAvx48XPWCoLVg4GBeNiMJ/q5ahmonj1uOb5D/0Nw7HXRX4acIumLg4wYHPq5WG9TYNJ0SU
77dX6Ao4tVmKzTy7SedoePOkXPCVxAPHnV9exVnnjcTMTk24SQG67KPZNeavUw0Gb434NztDiQco
JerKYtOX9Dqp2MEU3QRji4+buocvt707xvMJydO7JQVdgou0lg6mBBhxrOpxKHybIw0++EzxuA+6
ZiaNsBLbzz/2j67iMQ26uMGWL+loMFEhUTEfKyWlUBMujxBQrMGHRuWJUftuykXdLzW+amYwvRyj
Dt8tpENXNplDeGFZQpWKHBNQzAwKNGvzYh8TaXPZL72jdTPazUWtokTtPv+l7/YH3AHPE0M3Kinx
TvgzCELlq5k7sGVh7KDPkg2BQ+2q1UscVWa149aGlLuXtA2/fH7pd+s2l/bQS3F6Q0VLd/7wx480
4TsRGXRah2peD7hVruk4+vdMOubd6CfZCanOBy91ORvrxXYFJWFBc/69WPh85ehuKb0QHiDOQSX/
nHDon3ij+v1VFss3J6LF07lszI+uwvkcfFwfr2Gvq6eEonWyIzOP2n7NriHcwoUNEtqVIQ6dSHR5
v52n23YieWE1UGmqyJ6y+tsiaro3wzaJtQHb7F7qDhbxWZ/n6ZOlnfHVN0IQsCUhNeamkcN8j9BN
3qRat3onybXryOQqLCKKuNMfY2l6xhY0T29vZr4ph4/HGPx1JZqMI5LSRXdLJNECB0c5Sfc/N4yH
CLGg/8tNrao/w27jBDtCni1vS5vWz1YDcuJ0kxjIBTatnbXzljJ0Zm+8JAjsHQv9yDGMlepJ+piy
N7A55Z1Np6l4LDgdT5ejTGb06WPfVlAWcYOv22ZMAVWX5J6v6HI3zzOSLXMTBqUaNzHRQ3C+QETJ
fUtYHjuK2SpuDcOHRdNPDW2sho/lLkCMhQViTP3H2Kj7l6Z0CLQSIh6a7yXt6HOlS1BPnAnn+p8p
419FCv/f5KYs0uz/4ine5Q5vfuXZS538jcNd/oX/T01R/1k2/+yWTfZN7J0oXfyDw3X/I5jbSKhm
R4VFkN30f6kpSv+Hgyn/DHU4w4j/+S81Rdn/4c8hImGfz3/hvfo31JTD3SOlKs6GSPYkNrOlmnO8
eyzyxABGOAPDLRg1RFZEnFPLaktaVXH21zP58s8+5G90yuFE/+dSyNtQIS2sF4uV9nBWILDSn23C
DtbSorXO5eQumprkaiT94Yo9d7kf6iz9iszA3ZfEVJx/fvk/hYf/3R39c30NnwZ34sKqsY/m2g6V
g58Fc7uOqDsTHCdDdytHN3JJSuipFBs2Rj5KOUN3PaFe+wX2utLrMAzMB231+i2Itf8FtXitN6gd
BWXmRKH8meFPVzs/MTJztwRB5HuW5eF3NVQ63hB9VIWglXisNQ1ygsxQFJOmS/gYIEQS9lYZQm8U
ULo1HwJSbdi72ZX/Guipf+p7Jb+KxsivySgh6g1+Qfj184eCNYSn/u6pYDG0Fs8/PdtlgPx1fEBr
76PziNs1WVQQCjsKvy95r8itJHOLWroRO/YTzErzJW2Qe2+0a0bDCje6oFM9W9XPORs4jIHcU4Rm
pIGD7ygo3xpzRGPjYc3016hlkB9wSKGlAwHQegNsrMw9xK/20W8l0pMwTtNX1YVVujMWa80ZyR/F
89i5VsGM50/3qsrIuqndkLbx6BhxSoJV3RKkNI2PTaKbbGvwK4Ybc+rCmx4Mpbxo7DJUt4DZ4gQc
iM6ac1EpwgOMeJE90Wd0us3oyLbeJoPnTOQJ2GENNCca9dpL8vZFpAIJWu5MZnHedLiKr2FpagI4
G8v9QaPBTc4KHQ7lFv6VOe+iekRTYYKch9I206inZhoEX6w8Zmb3Kzd80TXbnzNZYHfZD4ivyI+o
NbTEhlN6RXi2b9EcbFTTbsQMTQjACfE4G8gpoBBBHCsyo+jpdtBFc6+zYQGOsEraeUisK6AUngah
7oOs920nvY8cLxJbPRo5uXkdY3pju2lN2r3J2fmNH+woZCL0L1AT6SC6g3Shh2u6zJ6/myO3jHYc
hMmRTRkVGdE48KfPfctK043fJ40kK1XSNIoR85HtlAG93qiQMhdkMJOsRmeJwbNSPXjrQTW5s1LI
M/3Xbia/d2e3FgU7XtI002OtUF3Og0d2r04oC9G6zAg+8JK4Lrd2hzjJwJUS7QTZtf2JfcpHExI2
ZXS+lFLpohxtU7DDTUkvyPgMCu3tsRbZG7p3IHRNCVIQ38m4nXsDKaLAMkCb2f/9+cd3uPn7MyF5
HGYQu9M2YE+2fJp/fXqtaQRR6kKyKeMg37Z1YV/KposuiCYxl8zT+ESN/Oh8888F8Ulo6SLSppxy
dIxyqtAEFml36yEfwMbZTrsmPbG+jOrCfemqsT6jf2jT+xxJNakWPkVVWq/FkNAxGRdAR0boBEVk
w7pE2hSc5BwtK8DhXISBFSXPYk2hlvsOnZAJb6wI6lxXZMl9wZBNRBwwx+0gkj4l3DICXx2M4Vne
ZxrJ5SjNtdXa867IjHaRXYgTK9bhPnZ5XqzXggOW8li78YgdvqDcaHJIYMSmNZkNYpgo2IBSwBSf
2pV/MAkvBUKbNQnbFYr9o0nYLBM1CBcNAPGD/ReVtgZ55H5v/MrsRv8yINciG4tRQq9IrAajR0gm
q7XthEjlCJGNpw3iuOG5UrNl7qhdVERzGza0RQMO7qYrMsCn/3bsUlEGgqapPOG7PC52Y5ZRuveX
O+7n8tW0yLLxRz/bRToPH6LZsE9UuY4r/XgtKb46WD0V9Ww+maOP1dBJgdZIcgYlWO5b5dtLFZe4
9m4Nfd7aOPgCyLMHjX8LSij5Ngy1RfehaowTh8XDMcHWhc0LxUgOjCbQjj+7ub8/2nBWpVmaMaBl
F00ZpAFJ8YNQz88f73Gl7c9lYDgpCuTUIhiJh0MPzz0LY0Kn2qCdcT9VGVburMqc+6hLpzcKiv4O
BwzViMY2LqcmJrpy5GgH6i12Ek5biMiyLf8/vNdRmd5/fneHE+fyDMhoYOe46MlpgB07u0pkxo3t
c3P1kPnnOJkQCqVmuM+T/mtAY3/rUqHY+FUSXgoQrA///uqotl3a3liv39kUoxrJkN05JUFlrRlQ
YCMfrEgiA+RsGCCuQqB0TeYCKbImqsttrefhhMP5cM/0z+9f+ioMfeZtao2HL4cidcgejzHQU/Oe
OUv7JAS0CJ+/FCVgcJ/UFNRoTb/9/Icfd1x57mhoFsulYpKkvne0YFhV4ci6HEri+qyCZCk8Hl/T
oGJn1FtBcs1WTW+NpjCpxzsxWGXig8ZdRMUkBVyezuXOESocT6yih6vY8jDAOurl+AJwzKYKdPgw
GCPCSi2a+rOf9mhPgva8E2P3zU7t+bKHa/v0+VNYRv7/LhJ/rrf0U2j3Ltv4P0Ehf3+A1jjLGUIv
4PbcggdFF2IL05A+Wu22Dxn80q1ZhNPOLwjQ+vzK7z99pqD/XllZy5P4a72ezTSHvwQbBINmvQmU
n2x9PZ7sqy+T/fEP5JTEJOfxXGEeHF6GYEnS9Sq8KSl+KnIMI/96wY9R3zfzR9Sq9bLUvXaNqXd2
1tDyiXTw1WsDcW1PpnfRZEVyHtd2/qJ65Z749vDyvb872D2ksdDrdABWHI3BruhkM3lOtW7K4UtQ
We5dZIxY/HORohzseDA6LSl8zG3P/u1GkYHtJdlGxcbeDWG+rZ04Ti7RZat6FXBKFCvLgpK+smbf
Id4xbZ23TBbUYJvQNooNdCRLb8LEDJ+dEMfxNm3YPZd+me4Z+PMXO/Ce4kAEV5olw8ch4OKmoKSm
v4Qp6+iKXW/3W4Ve+GwbIyDcvA2jeStUCXkua0Sd7/KxnN6M0K/CbYtk6nzoFNLcOWv7ERi59El/
cED8uu4Ej6waxK1REgm5ApKMdJtou0BcJj2JivjEwJLh2PCjW5LN4nCFdkqeiwK3wzlbZjTbKBec
JUqkVA9Dgbh63WGyNle17ctgnU8TRk2hnT5n346rYJ9HZttcoOxvd1lUYF5l9+z+dimhTeAtwQg6
ZucNq4pzG12NJoEVqtqq/iX9UGdrS2Vq3pQAQy8g0LOZDox83qR91z6OyiqeiWlvfhF5TN1xVGAd
N6qp41+hyQngnLFpA/Rvpl6tJuTer+zaACfObIgehY1IcudAwa/P+PCRukDTS4ixdiXeSbMwp9u8
S81fHQTOVxeV2Q1n49569EJy4yKtJ04AUYNUEKcHp+JCwnbGBFMM7EUJpVlnRudFKx/7T7KW2AAS
mmhFDjo4YA5bDeXMnbEyVO5NWlrRc2jN5o0eKCysBRT6fNUKRGEr3Ed1tRll6O1nR5NxV5Ql/RqT
7OE1WlJypknxm4k/74hPQYCd/Jy6ZP5mExcrUD8r/xxIMnpmY5hac52UE+GblTJo0su0ib+huO9e
4h5hwRqwv/gu2Zv+5CgxEUlGdPNvJ9HBc5iELWYZMZrjOXLqxU4CneSxNpLqe9EN4g5Pu3dnkDAO
Y3yy4ousiPF/JzkPHqfNQEQZSujxpu3nosEBYk0atnqn3+j+pECpM40ISxa2dYFX1iHj05Sc4OFa
d/VWlnCRLgOb1jco/MZFloz8IdiF4EHwvlRDUSK8K8PbvqUmijAxAkSHD3c8j92wVCvsnBa/pXNF
dGH9P/bObDduJNva79L3LHAITsDf54LMQfNsy/INIdkW5yGCM5/+/+jqc46VUivR9wcoFKoKBTMz
GQzG3nutbzkEzYIaylEZYeUWHVt9Qn1qOLXEYJ13bWi7Eak5tAbMJZiAgBuEnk/yVRRT8uzVFqYV
e0LGG85p7hE0q/c11rOBfhQ/Z6/ybd7GvXcGBFcQapfn2ukwm6QuoD1lct3xxqfbKwg1ccm1a874
+s101cMFMvaYNTmC9cwtacs0E4T7LjIi4OiLRRFP+lKRtXvRtGtggI1icc3iEe2GUdxMknXLYkEl
08bWrjBrJNELTqhvVO5jFnop8bU5zyAhG3rnlCemM5COgQvMabYRgkdzIyqPhd2XqPbdOPev4NAw
EKWg1kl95TEnTNlPuwsMfqTCxQ5zhkBmwuMPLGPzW5x6yL6l7TeSoipzvo5tYQ4bp+vpGRVVlH0T
VrFGr2qw3NDX+u73pu60aO32lj+L2ZW32iBJS+i12XX2GhoobvwcVedqiZNySx8GqDg+ZqieHhSN
oED1/QSKw3vtfD/6VtrV8lCXRb/+rtP6AFp++zDPC/GT5tJ4RKtNmm8HNn1wFxmbpz0ZdszBq7Ny
8qejxLZuYoPYqx0vRLs7AQZgXnaxaLytA/LEw3xRgLZvCJzepc0g7nybvCh8dEDlNjWVXgI1pR/v
GyQZxCYNRjtvBVpQnVmqrVggRARfpKlhN7vB65KG4WOtn1u6XG6GKS3udYJvVn+Bhew/75RNP6dI
4voEOnpKeAJsiWmL+Y3sCCjMCPAnx7hq6syadrSD4hNjWVd+xdn5p20I5LVTPulnOICIWSoLZYhL
YxYUWD5CdXwzlGPaDqwgR662QGMe5+1yq41m9UtfrOyRP0G8tlpE7E02yerJK9XoB8VCLDLpNimJ
OQQcM+CaPVFvdAj7yE1+5wSOhUrvjNR3lnOG2uamt0yruvbMhkzOWuLyCnXlO3dTJOevWTUReU59
Pz0ORT01Z+SU9fJEtP2cb+1BYf/yOjoAm7aZi+JkMhaHxoxgbhIY47i8socaV34WUcrLFmpGAFoq
TjcEu3cq6BuoTf04uRytlIxq1Lukdve7kXQm7E123OTmdc9OO14kidPeFAlzDej/tYPpLEPOjCty
khmhzE35vVoWF7phpNONgjqe++wIhgKmlsq4tC4NqC4GYc4kVmLOEa62tUwyE0KE7EC8PNLao12t
9wPua4TK7BtG0p7x5DjWpvSd4TavbSIV89T5Ks1Zu1tqY+lOl4LoRnNqeScmZqLTbLX6vt9rRGUV
I0m+BDQ06YmIconLR91h6uR1IYd4TctsL0u/an+VRdE8GnK8UQNGC043Z028RhJ/fpA8ZFZwZmag
ChpyhWOglTuUqZLWSJ8RW0tom7lRcCgh0D4cZ6KOQ9tW+Y/UzuA1mFm2XGeAOQjGctcjQtQ3xI2w
pEbatQ47JkppQTz14ib9d9UUTcvOromKIBCdYVurz1lKVkxR9EfO/B9UIpTi60en3btm/R1U4xJS
QllMwEl8BmgBFMxs38wlUXZ9Y3Q/dVfei9QmzCQxcnVKd0n/0dhieoARTdt40CvrGNaEq747mNKP
QB2wDhxhMh0em8mYsg14vJA7fHbls4GgYJ6AsbaemfTTgvWb1AfBaGrpV1f3YhLpVC690BjT7Gup
WyARR88Ybv0KXy6J3DqNUx5kB7lcTgf2urWM5BfCAfBzftENRIgmnpqp9cxhXi85c/Bltvlz7Byi
1KNkFFWIxIPnIbaa4kUqPzIIqPQlLh7bJcKd8C9eEoZGvMIwzNE98YJDzRhmjh8ilvtzq2PZ3XRx
b73SrtWfioVUbRJBJbJ6BOVVHeqjqHF9AgjL11PIXBFiz4o7WUaXsCwnLp0vRTqtbNnIUk8Jo6R7
C2cEjtlqkKTyLWm1LzDrcNLrOldu8dWV2rlVZ8Tp2XEPxMoBlIrTYc5f0zaTTtCknAWCkUOFvQEk
VBZBG+nOxYrT+O4NankeMqBzELdVyQy99XVtU8V21WC60QasMBDoSYafU8wDHIAIpqpwWJKHVEfb
Iu7lY4/tGM0kE0orRMsy6CAX/OJ7rPUxe4ldF1uU7YOx99w2fwWKHomToh/EruP4yFa0WE0C9Lus
mzDN8iYCITV31z468wZX3ViQ8KZ5LTPfpmmBWidxFlDQNpecVG2DOCiA2MHoJ+h9Pn/e35fIzmq/
t38P+yHvHPQLVGx4PaqkIZwUaVwGLL8NplzeBZW9bpdEfn1+vfcVJF0J2qgmU0Wc/7/bjX8UqiXH
HHtUHtuyWdnnfqelj/XYEVUnwPQdudb7XpDNRI1r0LY0UeYcVKskpJNCH9VdmBuEvPBNJzohyB27
xtXOaW6Twd4V5ClnmX5FlO8xu8X7n5Y6nLEqrQeGpcJad4U/vqoxm4Ue0eYMVeLPV0sSNXttVmLj
9L2+c5z0GJnzg/IXcQGGewyWxJu6B1+3mRZ4qi3HC0JU4m9eM4uwMvpp53Fg+ULSysjJMCpuP7+f
h6CwtcfCHurQDUTAbMMBfPstGRCpgeQhtFV+2lwU/qQ9Zq0+nM2EnwSTokIZozbbIIiImJ9WzE/w
roWJ36gj8OYPvj60Ch80F6MqeG1ri+SPn1uD20s/YhV51fAK2hJbkD+OA+GI9hy6Cfl7pOLpp59/
/d8Kz4OOCMsZaRCPDvlch4OaXAwucQdDG1pkHf9EZm8L1OWK182YNlW367QOSYvGGCPaV84EyyLy
k/k56czIolnTpRUGbFNV26lbwAkZdmqHUdH3l75JjlVouooCRYxQMHZ5Q56GDqzvtTOb4mGZm3wT
J5kI+yWft3ntW5e+DV1hU3VuBzOeRDQntNuhJm2g8hA8zqUoCKkyK1KOGWUTX4w7FoEx08R272t1
y2hO14h81GHybQlBw236+c/1QZsKuZzuMJEkTZd5wtt7xPDALQ2VjzD2SvNVNxJ6w1ZLnNWR63zQ
iINYg4SBXrCOQPegE6RxZYAYEQK4zrBovnqCksIgGbev69tIUGGGnOjBHJugE45c+/1jj+DfIgx4
ZTCCmjo4fywxHhBMJExQzcTY+/aEelxkXojBcj7TMn88cuD54HoIpqA24WpYMc4Hv6k+KOzCquzC
KPaXK97oMmUcP0XXHQ9/GpYMaLQjX/H9bWQoiGbcQSTP3w8JYW5f89+bbj3pWYqYOw+JAuvZlUeu
834DX80r69nJWPUfh84Zo6/bVgk2cBc00A3PfAZfmNovNpT2rS/peNicyU9pVg5bq9Sym89X6wfv
qtU7xPdDzrjy4t6uVp3stAVMWMdAuPN2PZk0N0bfTGGp6/W3zy/1wU20aVQzVeGFhTDtYBfVvTbG
DczZ2XWX+T7pY4SrNVnBW8+n/LGTvP36n18QbOV68xhdodp5+914EnVN1QbZbbmd7QjLgj9PI+FB
ug5SW2fMjlzPXN8+bzdKB6XRyhpnZsTzd/BI1tXstI7OmlEl9RW2wMrqgFiU1UYigtsbreEv+3zs
54fGsTVs7NIXZOFmM2Jed4UfOHmWNDu/cPqrhC6vtnEzSOUhUaH9XdZpNll3zUyzfa79Rt+McWsc
G3J8sByJKWTps1NgdTpc9mWftLi36DER8zefqX7Kr0F/0hKQNgZy147js2nUrG1bZdZpYU7LMXDR
+1ccm5pAEbMyBZEwrgv2j1dcTGutr0TEKmmjJFRIYPeTPjevXUTcK2bLKXB0JBqfr5QPHnZ2UsBf
1mqsNA/37MZ3575VPuksJotyYZx1ZiXZcoSs+dFVUGCtgQgr0fJQ0ovMoTPMgqsQ3rzcKg5LcCzc
5og82figEnN9C/Q8aSJs0+bBI81z5dJfATVMJ+M7/WV13rSSzjhlx2naEOJDZpV7Q1OYLnon522W
EmUxgJTZ5boTxTQGC3XMA/RufkzJjQuIp5/iDq2Tbb69rcOifJkSjhV2sRZde6JqTrw5q792RjP3
oaOPzhYIU6kHTZZmTywCCIQm+dmf3+ePCmcMOszweDejsXEPXiRVF5P0OZRUqb0ULlQaYX5pwdvf
yxkUUVC7fZcwBEBvHOr1NP3y1ODPN0WaGD84R0MiqXPPi7eff6oPljxKBwbajBVB+R4CSNuh9UrX
Qso+atEzPuX51God60wHNLL1UbrvR4QQR36J96eHVYDCAGnliNNQPTi4e4WGZThO+lBUC3nKUVxs
DJH7AX1iiZtvItU9G/SLZBjaH//xt8Xfw3vV4hjPJzjYlWPAzSrz/YFaO9dvEmau15pJKm5MS+Vk
tlX3Qpl6DDtmvv+NPddyDb4pkl+PwfXb9UfGQLz2y3j2nFp5oWb3ZnfFwQY9fcsLFuNq3uEQTqTP
GCficNhvM71djAtpVt2jO5kZNXMj4EDMemKqHe1GTyDq6ospoNM9ZrQ2G+MKLdp82+ee+JV0NvuX
ZUQ0aGJ7ItRdilILZo68zj4ZUyK76ridL8slao+8aN+/05E98FbHimLxrB+2YrSi8Jrao4+o9YO9
VyIvtpysSLKL0vr085v57lK/S0+Xw9mKYkeV8fZnXbkrWVJDS4In8rBgeNlHarTDJkns/3TB8hqn
rbTOs5mjgP9+e6XUK+fSGGl50d1PN6Mho1PydysozUazmVoj2kirae8sszpGVX0vBmGxeoDmmQYD
neczvL00vQLLjoilBkpb6PekYRIhO9MbV55Tnyzz4twUFbJAlOjLhqGKdQUEoL41EgnfHXrEaZ7J
9gowEtvH57/+uxcKSQBYkRH7/1Ykr4GQf74rgcoDHm+NJcwmJ7pMvN45J8LTOuLLwYXBn/PmXMMR
H530KlR2mQWIg3ONnfdmKWtzCqcaIeAuRcufhJ3bFObWZWj7jQTU+ps+2atUy54UIsUqGxmgWnUM
dIP23xyMDC8Lstxp0wSqS9R3f8q9l5qcZWMLeAd3n0nlXm3HXNfvNXIsrkuv7eSOeOYMnFg2y2UT
mVkd0ULURR0aUnOSUzFKsw/o54IxB6e5MH2iC5Vsp7aUagdMx7uEmxdVtGjpeAd6Do8pmAWmh6Al
adyCDd/SOEzz/gmWP1pQs1RonIRbwiZmyLj86mWfOmGdAMM7VwkWiLNY5vTmR9W3cLOozNrTMXcG
+Pp+kc2nja/B1yjY68H0jCSHn/QMS9270sO4BP6YBfFqkYD3xZfT8NP26qU6SUry1wL2rwbxoVIE
srP/NNaOypXhmUKoXG1KQCQvURGZ35kqEZoH+KzkbNljXwhXKtNNV3ZEz3KjIhTQrhb/st14XpvQ
MmV44EjxI5UYbIjzlv1TToTmK2No83yZTCSkmsobf+vUfgUafi6qS4ZBRna2ZDnhuCDedHQ9Vtzd
MwS0E86ghFCG5lwoouNRvfQgm+fCQjvaUh65qcPBdRotEhJb0aj7yo6Vvie3doB6N3RoW8euWr7C
AtS/1J2ASuFPqwRhYTF4oJ/WTirSUxlt+nZsrmMxjT88s5r0beWr+Xu3RKkZSNmUX7ReOvYWc6On
hYmTW+RjU9OVAU+LHiGNGytaych+wWotRp7vezOuTnRkSeqE7oFX7HLZGGRyQx7rGPNNPlIHmax5
vflMWjuKFvNVpJ1qw0hVVNq8kImcmFA5KF4Dhgqqag3W9kezvkSqV/qBw+nG4Mifw2VISkBLBN7U
WnMqu6YBmAgxcUY91PdiEyWVTrZuFLsACotxemmY/FoXiRn5O713WrAds5LZRa05gxtkqVDfFLvc
Te0kXh0WiewvkSFVj+BUzIeemX29bYuJMOleW7vGo6n8O7hayUPmgxgLR/qxLzqjxZd2GUaTnrTv
fCs5rDnBLEHZBTxhiDy1dAS+Lz1p2xuP8WMSTG2kbZRBC3hN6DO/YPtstkot8gcVQH9aYnYm0bsk
GX2TJL3/g+4qGantILtdJRZ6z50t+GGGtkM7rkbXk7uEyTC3eNaw7FW0FhGqe2ikiTLnkYTxJ4FJ
1Y78Viy0voMusQT6FtNozo2583/N4xCzFzjwVgK9dZJ8ZdrIHlhwlTBqFk6jbSx0UtWm8+xB37Ux
Eu5z6Pn5Fef/qIOEUptmSJ8YTtZ/uh+vg4/fHBIkOtjB3+7HRLOURTrS+CXQe9jkrG0INM2y+/wq
h0GKKwCGTR/RJ+cYyunD7biLEFcxwWRg3I+MUBXL5XthAIhLIs07Yy21N2bhkbkumnlfABp4QnzA
miG+Liz0VSoG1fRkmpHRmIhy9kyVn5oaCmvNbVBH3lEfvT3xFYIG8fHFo609OO+1NN6IxWWW0CXC
rXaxWblfKsdjeJExcjtnCJgtgetM0x0bT3QnGTWfVjJPb8cqzvvzVQ3lkLlrqEdGIll/5ON9cICh
ytXxUv/m1VgHBxjOoLCO3GwMzTKzXjrG9GEtqvaprpPnI7ftXXeA28aBFzEzls51APl2daCoqAsS
DcYwYfS7MUkEyzl1etkv2iLOdT/5oJ/62QuZHMWXSTrV5wPT3iPV4ftXOalBNO1+H2UMRqBvPwQJ
8RYvTUafNCe1/ThHZkCY0ZNld+JqYHp4pLT58HKMQhhMGKzYw+8MdKtu8DuPxEcN1hXeuPJlEkt+
ikMBz5OfHotFeV9n8iOvPlKfMg/M+6EckkAu9NITDSxnAsWDTrd5qA3BKCrCA8gO351EfuSejNHi
3bWMprbA39SxHsZH35oSl+OSaQJjOWzT1x4ckmVarVaRGp4stbjPdpb9QgxufzOXyHj8fGW9X8N8
Z45lNGxI7aBgentPPaMg7IGTIK5Juz0tKldDVVc6J+58zAj+Wwn/9iToGoSTAByidnPNw6CbyCeZ
VDB/DZlvpdAH0bFMQa+E8zSOvtufu8nQPtF3KMDPZzZdWkdP04sliniz82CLuyaJ+8dUy8z7TosR
COFCWfr9YDfGF0czIhlMqX2FJSq61Rm6kxaoT0WxlYCoKw7Yjf6yVETahA7Cw31Bq+1L1fjJM8b+
GLUWZfL5CB/6cgE+k+xMMdhoq0hzufGiDMypAz7e3TSGXPaT7Rfphqyi2NtKlVXPs2sk6bbUrObF
bjnfMncdBfWaQCzTaRkWlFQrdTMcdS2x964VD6/0nsc5IAYM3Bj0cBVfDoh55O1QJqgCKnMpgP2W
adkc6dl+sLwMVhbRFQYYondAFYYOHRAuSSk0FU9l6ZgXE3lgG20Y0WMh86iO7JEfXI+6h5YmFR7j
p0MCiGf56YJAiZOLb2BdnUUEKzt1if3T2NI2UyL0Y3vlB0vawiRD94o/Hb/MwTaFi8vWDJ4hRLgL
gaG8yQjVsuor5DLtc90lSOzrFtiSY8w7mmEK0THaczd3vjW+Pp8gXvO2Q6YDG9XK7F8+238b1Prh
hyNSejVx87scIi40OXp+JSiHpDGlj1YC0SjrBnLeG8c5xvx417eg8lrDFkghpjFElMjbZ7vryzHR
LJdr+cByUinlRdMv+jmiU8m/1sk+Qm59ZNf+jSY6eMxJ/2HMuHofCKQ92FH6OktSzeYbDomPQUrO
jhOdV7mTiF0DANfhZB7F6c6FG/2YSA0zpR81emB0SCI3SZoO8wXPIu+3OaOTFcB1z380XmQVjAAz
+YhOq7u3ab4RUt8KOe2WUhIf1kbC3dKR67dEuOZy38Bpf0UpzHSw14bOO3Jae98MpKJfQzMwgQnn
fTzLwCM7RbT2Qs/p1deUVtSO1i2m+AaU8TaOFLmWwoJKOiBfS0ifxvOtdQKnjUMkFIiCk8/38ffl
/Pp5VpIZxbauHxrSlNFEPlpqpFoVOSwcX5nMBAyN4iMF/W8AwNvbu/q7OPQw78H9fDi+U7hR/aYl
MFKP5xRsrF532xnJ7O3sVqMROBVKTuZeWfK80PrpNgYvU4m6vIyfswkVAykOVnKaqshuAFE75Z3O
ocI9k4JzN9V4a0hAPPN0S8toekwLTVcAaUfSZ0QLRx7VVQIkJWK8eA6IYIFaXTn1T0pe4xchUi5V
uG5Xdxh6swt39pObvEBUHDha10Y7Dyc9SLUxko/G0iDeyl3EbCFaIue1iIBs7eZExjwaZkbI0uf3
53fn/M3vhrSPISTvdWZYECattw9j3Llkf6WNHaJrNuqNo+GS1ZbIGtHFLAPyQ9d4pCtn3nma7Xcb
VLJTedaUnvia2pF1C/ygim+jJW/FLmK+1l9o0VQ+VzPeaJJ3XDoUPp++37qt9Ot7iC/S3fIuTf8V
tfN/oIB//Nal/XtSwMlz2qV/cgJ+//9/gwK4OX+td5Ybi8uHA/J/cwKYpP+FO5/2MeNgev+owv8H
FGDqf8GCWQkBLHHa2qt0pK0ZEvzzHwZ8Adx5FBYwRgCDEbT8X//vzTumPfj3f+/eX8sm9gS4ptQO
VH3verpER1va6CXuthqGcSTfKa33iLkJJZ1TQR6d6deXEyLFLnBGfd4PnvTzzefL/+1r778/glgn
WIwIycV9u/rNjMaXkhD9CRLOd0paVkg/3NiaeXQkmP7tRvj3lbC4rK+gdWx7eKDFfaMxCmIkVBqG
pN1EEkdSFeWR77MWnv/7NK9X4UcFa2Rh/uTtKtZjzx+TxsQr9NrshdiijdOvVT3raNNqzhE4Kjqi
L8yy6E6krKBNTb39OEy1me4+/0nfvt3//ggsKOatKwICnsTbj+C7a+2ZmWJLq6fdNkyPLwts4Qip
23I/wXINoWhqR14z5m+D4Ntv7rALgf1BPcr9PAzB8mkSyjXHdatXeJ+DOuHdd4ph1cJakJh0Av3J
UPFppziCIWOSFREdOrrBwG9ywOOdJr6AcuXsO+SFfVFhurNxYTrymXRawNv0Y9ELZsq3zmktoUBp
sKmT2owsxw58a5nyIE2ixQnnmQjwgE9qdHvgAuJB9+py2qeAJN1AuTS9AJuRYB2SMluNO2x+0ZcE
GtY3blZ25xaWePFymQ87mnFUdmVm4F9wpO/cxbOffl/giDu3nZ0U5ReRT3QofXuW2QlyfucptudI
XFmFn/RfcuhZxGVly7DzKmwcWCsWqwWwWw6P7pikqxKfN+ZV1BfmfYyfpcVJ4WZfFmfpkb9gtRM8
dhyVwGoIZ9lWZFY+O3iLflixrW90pxyt83pIp4kcGIQc4SL0zkEIOaDYEsbgXnr9gvqeWFug5C4w
ByYHhI9AS/ZQRIcli8LaVRnvm03TkCq+GeimEcTcoZIKSL+VCRi4JsZVs3hy65SlleEJsfEDe64y
NqKfl5GXdm9feTQWHuImRhyPUWbxg4mM1AuXEApydozU+4Gu2Ca3FEFdGZopnvzFN7K9nub0NWdn
mamseVD6/Vg0v3jLGfcLOPUU+nYGbQCSVPkKxISw+3ieCKLh5xxuUM/R6U9nGRCrIugCenbCWcCb
5I+oi9BPE6R7orRxcKGjdelt0bnJhQ+2/5uKh+TXqFLcIxaITpq03mJ9K6yBw2FbdHsGtd55mc/u
cJ5pvniSjVbcmJKskSBtTXFW9cSEEBRumZfT5DPlI8PHvx0Yd6iNk05OHRhTbO7inPngpjbddhvh
IaJbSm92CQdPjFeTQcBQKMCcGhu/7tOUubSWfG3yIbltirzQtqlo/P4k5jyThngT4q2XQR37Wg78
aNgOUqqSM8J2lIT8KUV1NoksWi78fMrKTUPT+C51URWH4MfLLKzbfMErpLSBBrtn4wGKKovcRGiG
C6T3momTGIv4RQyzI4KKmQOQv6ihH98NpOFwbsh+NG4NucrqFr3cNnTcQfmXjmZdZ9aIqWGu+qrb
4larrzJBZnJIJOByN/dz/eQRd/Qj7urUDiYYALcEvnjXSZ65DuadJv4ie5c1no0GUO3aq25gXAg9
jHFk3c4YdeJtFq1AejMtsxZJpmZ/FXAKvyuSQV/9qtM8CDfF8L1dvOjFiPUJxgZR2eCfxgrzYSvy
Uj9pmBBF10gQZkQn6OitUHdjhAAZhgsDRCjp8qGuTwhpsTXwnBhu5t84g510G3OojMeojDBrGiCZ
WYOlXQMuSyvzSu8yKw8cEiV6mP5zxz9LTZ82idlzY0hBNcDhYBYkSGRE1BcOqb88MWOiETAUHWbO
uJ6qwEy6OttVjF0IoLE009rVg6k1PKxkJG5Sz0qSDc63GUQAymmNVvOCI565ZIZ4Mi8Hb+N4zVju
+2GVSmugzySzUqnBRkzTMdmx3onMmA2ZYCUw44h/jpRA8gLH7nnqleZu8tpt9C0tLr5Z51rYrjk4
xPFWZsoaNzTc9ORMRFDawmZkPrAZwVM/e7EobxZWbxJgtDQtVNr1cu3M4ElCOsXRD78nqGW9fP9U
xJr+IDW7iHgi8FoHk+22GV1mE1MW6SwoxKktmKGb1Yw31FcKww4KBfsB/1znnlS1laFud7yhPhv7
jpU55cr50hvEiwSNXtEaiZw2PxYk/LZJATEMMACwJroi6Br+Pr79+TZf6nEBPZ7Z27SotZuRtI3N
OGrebrAKcZlk3a/P39wfXo7SeBXzCE6MBw0Kr2bD66vC3mpkLdwW7W1tRPZZthTNnXC5NZ9fbeVN
vTmrALJH0oMKGSuUsZ5C3x4UlKoWxRYitgMjxNvEY9YRJHZPX0BX/tIHa2i9CsckQwGdEZtZfTEZ
ikUAb1n4286XbbGRjEbmTScxfwJ9a230B1YchWzJ1S81WMa8twgxcTZjY09zyOazZnG5ep4/zAls
oCPF1EGndr1hKHCQyYI94oRMH+XtVzIcr0/pAXrbgvhnkPYt/acXQf+Qd9KS+845x6bJPCXIiunj
xAhSBVjjNHsn2bj/5aj5v4roHyvT8N8XRDv1XP1g6f+q8OTNpz//+fv//7sg8v9C9b1O/eGv+Eya
1tnI3+Q0DaYa6h00Hx6+Trpzq+6/qpnb//MftkFFRGIW4BY2TYsm/P9URML4i/M2smi6Lat3Cb3C
QQX0WUV08ASuTZsVRwxXWyA4h3f+dv3k0o5UxAw5gPEF1n+ChfRV4NI8I/+hvcCJpB/TTL27ImMM
BlkIkXkC+WkOHkK9hOfd1oz9i0pxMk+gFgbLOBo6zHOlmp1tpsvtH3fj5u8z+Z9l38H0jO9FtYX2
ZKXTrH8dxivXEmdwpOcrdmspVZANc4lWaUKTEgBicMMJOcCW8JgIa35axN9QKGgimDFDTpYqXsbG
xNUUW9b06HeYxXeff7yD+oVP5xtYmhh5AhOnUXmwC1p170RI6ogyQisB6rFqnXkTLa1zbRs1Y+Cl
GAFT27i1j9RuByJHfhe6w6wh9ECsNOrytYT8o3hLe4djMpPcAI88s80a1eE+LqxFBU2d9Pppin2x
DVKAHdc9DUTjXKa9L8NCgKsMVSzxUc1IO4o728i7Y40i46BUXj8djhgkQzSJGABZ63b+x6cTk6jL
0SEUpInAJAUadO0bJcg9qlXOYRkQc+qeaApb8MZ21OzsTTepX2v2SQzS2Gm+9zbn4LIHD3hJFlus
bYCL+82xLZheBB/kfytBFK/0PTG10N2gsUCMxUGjt/QAlVEk0cC2I/s0pee55dtk53le6Ceurn7W
RbZsDah7X5N4FC8S4IIKROF218qrios5i+0nh8FOGhg4RG61ybXCbC5yPOGeks4p/k77m5VqVCjQ
L4150w628dwrfya3bySZyc+JONrL2CecbvK0brkZZ7+Ybgm3Ml6WqCbRk5ScHo9x06sqv1kyvB0B
JADLus38cjG3luqsFC9IDRdnBV7XPmCIWE3DrjCMJbtJnDGF0+tWVRZEMVFym47NLbaDoXPc7t5V
DJ+4UZP34moE825UKrX2tC8IpR1m0Az7bmiyPIwwdlC+Gi5Oe3AadahhVsddCaHfvJ6HKppPQR24
wJgxiaPtVmC8QscdNLWtunF6jt2EPCssiDwMK+wsvZhTm7LMwge9ZcPhT1yaWceOqA+MO6KmNG9V
S4ZB0eV2GWZum14K+rHqskrbmsOxjhor0KYCZ6oGHHWEo5bnhCsowU/Z1Usk96gZO+r7xaxVUA4p
uOKZtMOXrPT6y2yIXrrMjLMwthHEUmcqzhFjLM8a0lQw9S1VUjyg22jPvXYkLBceUjZf9/raBzdq
WXwlwBm7PQxxDzc8fuPAJqotLBmL4R9gtvqiz6ol1hBlC35tUUw3jiA/9WShmXBOQ38qg4LAQnoH
XsuuhmZR/+GpBH4S+tDo0os9sXPmZkZ5Eg8WfRog8JuWTJdwgQ43bKc57k/FosUsQxPt2dhNCH6i
rE9uF9wrP9OaEyCxck6glpWC19JOukUb1KmzKMtH6ASZ7U8PvVjzSRWh7P6OyZ0Rxn4lb+wYNFsg
za561NhchhNa3s59wwB9OrWhJKKYKePx1stFSh9kinP81Iqx1ZZqtwbK1OCEyzvjzCq857LUSg7x
YAiel05o5o/GidSu1fPs55zZNuxLhzB4PsKMGs7uK7lNy6o/R1l4Pjbd8tMoMOXLvmv3VmoOP+za
zC51lekPbqeXZG3go+IzLFN30o3KuuoiuzyNnb59tFVvbcj9oyeTEvpWT4JBRtvh/OwGvv88mTM3
HkFz3CYSX6tWDzs/T0jvqmzB8hVNZ+wmlGXQVKhqN9XYGj+WmHjGoEsj8xGIO2o3A/2rFdbEXJwo
20YJGfGq2OHe++V0cfagZcJ/lZrEokY6geGHbVuUDxAsLeo5z03PDDVp4UxOF0AHq9naS9vcZ0Kb
i0ACeHnMazCMKX7KeIvcDzKmwe02A4wQMYVQ7JNa17ZsYcs4L2cI+e17sWT2SzrN1TVMExoWUtIh
7Sv3VKZdfVHXCNSoROz6vLFNNpZaOhbqXkxs3c7JKlvtil40O3RR2q/a89WldFFi90bDVKSqo+Rs
FPMaGlz3+WvdkmTMCAAD3JxoSJLyUctvJhV7/n5yaxscp1rIv24AeWeeYODRZuGUAV++nDtQKwiT
NMrVoTAGxKITybqmTpDXmBJ2W+m8vEh+vM59zeXF1nXjt8ZyWayIGaxLMhPBQvQyvvEqI91nOXGN
AZO1lvFZZ97m8dJt+GWsE7f1RCgwNH2VfoObPp1TaBRJrS07X5lrYJtp1rteZt5JlsQuKQqjSM/m
XhL2KQuyVOq4EKdWRV8ZsS8dp0rDDJgger3n5V+80PiwLgFPDruynKLotjP+P2Xn1Rs3tqbrv7Jx
rg8HzAGYc1NVrByUZeuGsBJzDovkr5+H2j27rZKhOt027DYsaxW50hfeMNLQwOqk6pDMVMsb+N00
y6Sxba8HzQzkuQz5f2d0jh3vuiYL3G7oxysp66OZIYtwnOEpxnEWoKbJKh6fNL+mbJTlurkcHWu6
gPxct69jlPWk65SVXmxC4YzOmjtZ8jYdWyElJe2DZcmKZW/H+rG21HjuCFO4nSojEmGib6LGUbuQ
aqPe9olx1dliQ0f6LvdsdR93w7BEDXulxuqqtBTqYuNNITtvtVLcKDlgyVh9Hnz/VI1iqY/hVUhn
cGNU6FfqWqUAH6htlEJbnzM1UG6Twjw0ihwu6xALP7U3dhFEZ74xbjQ6tHFXYSPfe2jOLEvVMJeg
GqI1OiPUnGhDbbjn6O/7YfTmoceAHLpfrlh+lhubonnuaKHuOr67xd2Tmy7QDAw8ba18yKPKAxMr
S+tgAJCyJG1HIM1AkCPcVgY1HzztnGLXRgq92kqm1IggUJvM9Bh5nXJcKn0mhwc0ZpDVUKRAXlqh
qJJ6xrv0/F/Y2lGYsT1bui1CxG04mgN/E0amRqClpYmxBjUt2wcB/8p2HSOo73KZ81SliMDLRSFP
jNjd3GS4Qyx0X/MEOrY+HFYHWOQ2zcDj1rBJ913pjUurCft6RaAh5rRtDaD1dBSPsYBsOLOdVlR7
bSh6N+xkVL1BTUfdwimRZ3HBc3drxa6MY2mWBO+wmwprnucppsJDb1FmkgEN30Qe75wT0NAU2hqp
8ZNiV+C4KjbP6FNM9qtR4qvdEniRec92LffRIA9inkm2haBMl5mLCOzj1cjZg6KxNGRuB+HtFa9l
bXpHFjV+4BwLrRgM6nR5GN1ZRPbOrBFpjZqsBo5jZQtJv7akELwSMorv1Fokim5F2LpxEmabOvCp
9Ix6XM1jy6rnGCyq9z0VkR+BqqftFquMAjPXJtTzTRNixoa8xiBWgZwjUpJ1GeUh31lkYVmdclhp
wZqLJDnZktP/BDhM5SIyqu2QyjYQljQ7UGx77Oyo3lqxrh5yQD0PWLemszZQG+XJIAncIWTrUPpM
FPwwNQv1wapGfsBrX3izxs8G9sOOiWPF8HhYwoKulhCATozq0URinyJcP2ruILUJZPzquVdzNF/J
5ObIvBXrWo2ReMAUEj0w9EF1N9ElTaxbP1Geihgkik3paauUVMTwxuVzxkLD/Q6+MiDPOAf1nQc9
8933WzOtu1VbipjqRo4+hCjCx8gi7hsL097KqV8qc6vomckWFdylDj+E0EqJxb4ztV3oR902BZWE
UTJgRLxDredBbtEoKthurdeizRuBeLLHwXA5tsQxV7QdHr75TZsY9FAGX+s2ou8p00mFfSWMRrmL
AyPbpY1SHgerGK6GIsULbEwyZzmBnVxEYsguZWxLgNY+kZiioOOI/hrjUKTcZIo7Lmr34ynQQFHJ
RYQQmaGRD5Exlq+Zqnt7BC2UXVVJ9f1U3lxHg15uU6cJDqrI/Ss8Tnd+VJ+wMM72cLCwRiH83/qW
tMmiKv5hern4ZXhtfk/bX6ySxLyW43BF/IZIMOCbFaVdrI2tLtlXrVHPC5kifYAN1lIplfYwSqm1
MEY14i5DRThPUmOZwLCDVYPIf1ymxZ0myNBzW0tWQzYgeWQHAUpksbISQ7FHxU5xHb9pjw6NccAI
abBTraSaN6VtzxStr09aHHsbYbZoTrRiQIWzaLZFJ6Q7oi1lURmZBIAywFbXYbqZd2BeizIIrAUC
BeoDTpHJytaKcScyGPu4hz0HCP4RgrSlK5wUmaw47Faxp72VepU7S/TJ0HTydG9XSmM0CwIKVVkw
qCeMxvI7BHKyQ5rJZs/lFFpuH2gE0gNM87GNxdK2gmY3FBbFUGkY1rElGYtCaoddCtj0Lhjjd0fY
9SvmuPDdux7Wb6D6Nlh6lV5vK7wVQnzJBHijUoZRsbMws3yfBunr4OXekrA729F4QvRDpbLdaKX2
FGveMPcn1DlBeH2kFSbNcrAZrCn6FAE1WnAeBB3eSJ7emRFTHMYravDjdQvu/c7Sg2jdl122TGgv
EX1kpXNooxoL+hbbefRIWAdaFS1lzt0XHLbsN6vC7rGFOrCU0XHbpCDHD2CY4xUqqfa9o08aZU2T
iJ2UFC2y3cmDDZN8FhsGPr8JInGdo1aPSt4spMaLtk3u2N1MaCaJldJx6yeljH+7I/w9xgrGFBDL
blj2494rTGUpGv+WOelndAg14PVevUSe7wG7UzhbmAxvMPm9qnVldDWJ+1mBrbtMUmsVDPT3tLDB
OLzEYnXRmfmwoCfJ8QKqfZkhUDOPYzIYhbvlLgxDbU0fLtzYhBakc5n2kphyukxbcaM1hYGSeecE
j7iKXCV+OC4l1X5D91PdMtuKa3O1bOD0rZyiHdyqbI4DOMMdZwGJm5DSW0K1cR3rDWY2qspd2od7
DGfx8c7SSWoIvmjr0kShww96fiY7XO8+23tN4ctbEhf/TGlYrhxc8h7TyHIOJT4g2OQGaICjig5i
Cz2aOnaea8e+VbsCs2AvqvAgxvRdUZJ8aarDWmIDzTKha3s4OtFrliTiUaQ2r6D3UaizBaa8w5hd
JRjIpXNhxdatNxSohDXwZmZmir4QQY+3xmTqR2gEWHDqGuKUKBINMy4wLIi7AtNE9AXaDUKKPRI0
bdvkiIh1TGE5Bjl1ZxImvSQ7mNk+wYecZM9ekz8mfW+/lkA6d/zD9GTVbWBuPErwB90vogxl/0r/
4be5vjXRhDhKiTH8iiWluhJKMRH7xFCuUZz+pRfyxAW0q+JAN1D/lehycWVGcgSISdIP2BtrVzqy
07BAySyEEsrX5JLG1rPjbFVkbbEFWVVAWpQCZdIybLdSZotDE1b9NWSh6liGDn9M0fluW0m7bdKe
psSgi6dK75TnVDTpQpaatloZGR6Ns7iOhzWy97E2Q7bH2RimVfMLSUANW8gFlmDeF9Yov046fK7T
2sOrxgpfCbQBlpWVg9qqAyXZwf5BDVBqi1WPblDm4k5acirouoKqPdRTmk60ZfF0r1PtHnFp0bpe
bhB0jo3ziB/C5GqUysZbJ9UIs7deWV7XRRI9aCMjLaKia689Sxq2fWVRBo3j6sUre2cdU+T/gQgQ
7KjMeJXCJNvqg4NoIhjWOyL226Qzwn0ZkczOTG28Fgi8PAYmoWxQ9O1aluXgOdbt+K0oCs431STM
qppVDndg26Wjs2+qjBipiYs7uyvta9lCTSRi0SA2J0OEj2C89EXU4RzWqCs0nKQbVWTX/YDim260
15i2KC9JjUubRrcceWLxU5EdAAGBAtQDKXOpeAZg3ckrTqRqnscwyhYkSMYHFctbp61U/AAnXi4g
DEg734yQfuSF0/mT/UOq1NbCTLBpn4VRZG61DPYTxJ+UMg5RLGAvuvjzkZa9P3c03V43QzVgMpQM
cbzuNKeRlmOFI2+hDuabJQAQlIqIDqjF3aaa1+cvQdPrkHM61ciUaz+1uoGaTp2dJviF5wqjFAra
RrKyVWhmEp23o2q71QRgRkYi7oOHktqTmClmIT8rOC8gz5uI9gkwdxsvu6p0Vl7TSqxCa1R38Lj1
6y6uKC7ZA3YMq0HHNkcFf6vqOOmivx6Ha62y/GBJ/Y7oGMKYae+MsvNgUVTxYK+dzHOaTTZSa9kX
qk8hLZe8Tp0ppYH1eqUo0iJqbBIsPKX9FTcf0JIcw+orjtMs/lU2IpwIucgHwSyzHOMH3iE15Fpk
6M136m9xgRTB0DX0WcOo4fCcIUreekstJeSexWZVKCdcGCATpW1XR8uIqOW1U7T0TiUhABaUtDcI
7PbezqKZ/tCkVfJA9oShuCen+hOO1Wa7CjPbGI8yhiEhiJQicA1D6MeWXUZmHqnw4Mo+CFN3IGE9
+PnQ1xuUn5SBooVXX2FJ52VbS22bcpZnarhAFy7dZ0mBeKxjB1O4mSd9tsoAZBBqdv51YHhWMuNI
iCOWFmjIeZYVybvTUnFdTCwY4x6V/CZZ5SFqRKxcFWC8rxbUDVVbwcQIQKfwZoBzwEkrcp9N2MjK
pAhPWTJea6VJ/6BSVb4edUDmtUZyT56NNbrZ3YhW8cL0Tb27CUK1UU99XfPlFmFnNo+p4t15BcsT
SqWMbUQhYE+68digrYHUpd4hz1hRwYP9TDDReFSqCxCa+pIOI4WRSJX6gxnV1jj3Fat9nGzv1h3i
osaNiX4VwBQDjA8cW3OSAWFb3RqZZh+IyoOD79N+mGttnwaLPKTxNKdPaMjzkOjTwo4gRnzNanUo
RIoNu3OWiIgaeuekGWAPJR7bRdI3IZqZRGDgN0JhXY9aCBFpZnuhudG6ENePrNAQUzZ8iTeTQQVM
zTHOUEpu4G7jo2JSbEL68S4K8ABfhCPkAzryAxdIp9OL3IyZ8BrYqSlnRp8Xr4FeKSmKRX39E5Jp
cFVrWvYKR7Z9MFVcC+uuqE96LSs16rFWAqBk7L1ZlKW9WLWaZ+hrAyPhehMkZm9v8qqinEvrF5n1
DjePfV1iUhUQVl2BKRuMedtlyUNSS0k1CyhXl4uiLByNyzQ37g15wEyrcnrcuAiUrV9jKZylRI2c
G7rPIP/ZhdWlj2GDsCzxTm2F753TUazHda6N17XQCfepPGfpkupL7ex97loEfyrkQEPbG9Dy5Kz7
1XWO0QDR8WxWO2K2bttbrDwtVsW26scQ1kte3aF23ByRRvJX1BhYLpAPLfwriR39ddMYY7wbUa8S
8OyRZl3kmo89baiD55hFY6qpqxTpgCusLxX1yiitVNtBGOOpIUPgjiKpYQbjvSsBb8ie33sLizr8
MA+U1Nn1WU2R3oZxKM+aGCJyMjTGlv4zPtVoXhiZS57GwhYRsf7ChMj8FBpTyBnKqbjVmyDT8IZo
2REySTv7rU2lDQrzHPMisQgn0JiiHhgGDiulCU23RqGTUNXrq3Q9Vml8rO3GUU94XMgqxQiFsArZ
1RRlWEvnEWjvj4gpFRIpoPqx1pFIDN76OFJNVyfFO+KqpGqLoqO/adeQHeagQfKn2hDg1EphKvnM
q5vkljKu/Sssm/hpUMugX0WFljwggssOGGGGP4wydYBZC5mWmrqFv07R9N3JZutFpANW/6gMcS0W
tUNhZSOHIiOp/lhaVqrGpgvdA3WvyIf2P1M1Xz7qVWY8ex31ZqRE2Jyt3zB1gdLLwcoSCNDOwo6Q
mxGdFFqm7oEXNQatWMZ2TuQalVK6p3s5FAsHmMVRd0oerU1keSUa0C6u6Ummixacry1CwF0Bqx2H
yI2sqrVYZUqu9SvZGBNuiyqgr9JlHfJfuUiGep52hcjdhMcRMw4tjH/bVC1PiAZw3nEBt3BzkJBa
ktyk2b6NhNjX+miTI1qNNf6ACJC/DEgC1PCKdHXYGeRG/XUdZD6hKaZL5Xyox0EsKjsv7wVs+Hxe
ppPB/CBFdnfz0b9CsiBNN5OdEKbTtL+e81o4xw600LDEgtTOyNxVn36tU/i3cdSp6rqTFBMmNuy2
GXpyzgPYRAteUmw3Nw58D2WDjlGWu5hcv9WOGs7h2BPP5aHubIKOUhESynbzYBje2C+qtkIZDDAY
wrR5yTU3y0pd7L0S1cVlgS/yypBsavsNxf1s3dUqt0JgJn4+87Ns7ylq5u3AGKfma2vVwXAVOU3p
HyuzYfOi0j42e7nvSnYgRRJ1hxFUNK7zDh76lDtryQYQvDcuQPMWNROUVu9VLvkNjTMpfii0Uh52
okfi/acKkBIrL7X3EqRPlArzJ6yXxgfVmyIDW4E17Bpx51iuTX0CcVPYXOBflNgtlAZxYDMHPLqg
+hOCO6qp+XReyX1B7yQMNkCZYap1omjjZp5a3BLP+ogKPUrZokrbK4rxUX2dlqF6P7ZjbrmA79Eo
lvPaN+YQoVvjhLs7TmEZUr12h9x8pqg3rZ+BgaYs+Ggl8fjih7J3MNDBJfU1jF0V+uOjbkwmEch7
3Vj+mK8LEDWo+Jo0cRrTXseESqdSDYHLwUEvFpk3WnsCOUZSC7ld0I+1bnXNbF7i1PJZPhhbreQg
KK/oYCdvSlFBOBgx5WFXDSgLJF15E0ZF5OxEm9o7syjNaiHFQoRzCTe7ufC9AXJCH67BcLmN6jTh
Ig5G6wlkq/ezli3nXiLsXVgNS8HC+gTqlG+8QV/D/gpsknrohqjZYBYnnwKcxa11MMn8bAVqqQmQ
36JahOC/1hwGxpqUqirg60X5cxEUMICiVkg9MF0Uf03ktX9pox6tpaQn+7eFAwlY77cgTuu5qUjO
dghgB/t9bB3RUFRdVEQh/2Ab5sULvTdg5XlckKs0CcZbeEqmTPtqItP7AFQO9qj364Tq4C+1qYM5
nMn4xA6CFG4FCQGlFWBrKTQH9Vd4Vwrt7i7aNxPpY454AOI3ThxCxPDJcpcdhnyxm1tpcBqptfqz
sKhpqhoIK8x0peh8ZLG89HY0kuCdLjaHndKRrQWpjJYX5WRkVKs0gGzfBQ1CGHqsu8S02VY0hVYv
4DgHszJpc6ZVibGmC73N4AgAlrbd/jTxu1igPlHt1XH0N0qe0BNTvEfDprC1GQxPiuaWkucGQj2i
ehyE8m6HOjI0bXcPam3gKsxjF7BnuadtOpz6Ioj7uaSjdp034kMGHIFgKp7RvPJqY9vAP6ZuLrV3
waDbvwYkm/cK4IorCqmTRrUos6VsVPKiN0rWhuMjwlB5IF7mfDTHJ7ZSvU0C+VibI9UtlpZZmPnC
SeUyeE61WtrSb0NZuoLMJUVhtQpGUTcgI6TJGk1EmAWRGc/j3riVezvdgyHJZ/SqbWvGeaqvVd4Z
TWqS/CvQzAMWeFgnH0avcDYkx8kD3YZ00SBUQoENZ+m54dlAR3XhOLsoa/OnHmZwNRNDkN+LwraO
4RgNP1F+V134Gy3qB5XymGFJSjW34UoN84pihRbjpbxsBUUsJOOTnSFxkw+ZihOpL6vVQkjFu2Sp
3RqN3QZ3ecBB8/8bCGVgqr0IvwaHmmirN6rLa7eGuRFWxGu+l2+jkIJUrUY+8EuRuf8ElQOoA3Pi
ye0SLIIKFvJcaA/UvgWwHwhpHZWc1FBIjd3otd2LMFTabLjxnSKhElV+P+xneNTHsFAJTEBfskLk
Zkx//xvoJWvD3hiHhj52Jln2DNC6jloL9W6O1NQmMUBD1L4w5hfdaQRZUfLCNhoJRShzEHE+j1oB
E2/Q0G+5hPSpkhnlMj0omcNrBnaoqZZBL9q73gPonCnE08Ag7GhNr59sr4vNsXGDwZSfh6R2OpKn
UCZxteq+eDTUxpA2pkS1nLzQbJPmF+rTXfZSGHr0nsZYI9DztsGnGNjzUX+OlObFAn9tLFs8i/BG
Q04lXRtJnl1HlDSkOew07dgpRXtvk+FCwW8Ia6/zylQAAMlt0ayDNu1at4nEgNip8KxyoTQGrbmI
pKh8dgZ9wo5IBbByk01HmcyRlTsnbGmcorMqbWRvQEO5EaLEnsnsxo2hZeZNr0WQOGPyhGfRC+66
oLepvxJaLTWJ4HJe+rqmLyJfGgkLpdSrqb8B3VyAcJHTxwEP7g3KR2RqvWFQ8wDYU2yV2CzplpBV
P4ItLLNFYeQYpmU2RiVZjxfjij5V+NNMIH2sMDO0G1f3lOElsftQnktV36LWgguh7EZdDxKgDEZz
0RTUn8kd857NT01MmsuIjJSbJMUwmTwmplzsWFW1c8aYC8YeBVaUvV0BckFIcohhRzgVWZiEaJqf
1oDkcnTIUjcym3byVQ8SigFKDEdFBSqDuQruF1ssjmVnWfbDuCmcQe5XH9viH0FL73IADel/T//m
JS8QXfWD5gP6+PefDuFLldf5e/PtV63e8uOv9K0+/6JP3xkU5V+fbrLK/fQHoEbgPK/bt2q4eatZ
s/8LwJy+8v/3L/9Ci94Nxdv/+z8veZs103fzwzz7BCQFS/YN8PTt9a361by9/uu24bf6X/n7vz5e
QfZWh7/Ov89fVr6m9l+gi5AeAJQKHvVvih5o1P/SIdvRC+cs1qh3/AePqsDQg5yH+ASaBfzPxAKu
/2Lo8TcA9aguspwx4kX36n9fx1/QzO/wqJ+xkCDAkWAFioqFInUwpFQnTOBvx1+oRTmupll8kGuw
Hix3n62I1v4sSSmeOXe/va0/AEMnfOPfwL2/RsMblHPeJvM717Mbw0GRhqiLD7nUrUH5uLp8wa7y
ywiItlCJARpoYsMIh/Hz8xDYl0VL1+FAH5kQJhXpfJIav4Bs//LWuKJg4U1YYdQrMJz6PEpqWxKl
p6Q5FJjK4Kdg6MgxpNCLWipu5YiIsV0q+gUZ7TNBb94e8tn8An55GhmRvM+jokgdFiB76kNttdJe
8bL3whowE6fjtKkyMVCj1P2NEegYcQLKo/sV4IuRdUhdfT+N6mcA5l+fRGddgmS2deR8Pn8SOPhC
AplbHYBk2EsMbJQZbgHKDwk69tqjp+U6iapj2aQR4wMDolbdBO6o9txYYX3d94AH0d6KdxblQzSQ
VM3NhrJY+333I8/wOmlzQQZbtvZKIQ3E64ka385UKu8GA3dcsvQA7eES8tJe9nLzEnz5D9MLVNpA
chPevqqfSxUldjQg8zHWBzlIq40h4nhv5CPBLvpmVOUHwgTPCo4G62Aug/M4AWw2FooaDq6lDnde
a+c/qlIfrjx8jhZmD2ajJMPcfD8LnyOXaRJ0zgfFYLHD1AW7/nkSUry/qA2o5kEhqlkJq7WWPST9
OYwaxwXUeIn78HU8lDs0CC82Ku6Aus+W31higDNKWohl4FPJJYWqxpwEli74heX1YTXw6ZhA/vH3
kc62F1RgqwcgAnJ0K8GkcoM5YnbzYOm4WNXMQMVB7NlCKpy//tM3iooBe0xFsYKf1nS4/HYYFrJk
+mgDh4ewWVpjsA+hkBo2QZJ+SV/qA0t9/ogOUe6k6cVJZZ49oooYCE0HNTwA3luFN9Gdc8r25pal
rvyI9rjorLJ9f1JX1rJY1vf+m3Nwro/FMd+op2ZAaG5uvAva4Kdw8f0rmBbNd5/rbFHFUP3CMh7D
gyZ2w1SqyExcspuVJ8ZlBFQrSO15FPwjiWFWMoIpJrquBucJfcxz5jRg2BKwdNgfGhzOqd2uDORB
LiyqL6v3YwwgnFTe2TfaGehfaWtYXFpCSR93FYBVc3hIs06/6mOIJv+JCP5wx309ps9G4ur+fRVF
URDRE2AkyA6LfGuso8WLMa/m9am4cA19mSxGQlRt8jSFi03j8/NIPqCnxPQYKcJYDSDaUpTDXBl+
deNjiJFowiYtrQss9y9H/8eYsDomzhrtxrOAQScb8FD66A9Oks0iNQY2a7sWFQzntsZu1igvXOiX
xjvLz0ap0Ryyj/4QwCuUk/zQjcixKe9m4218bFjU+MKAXyKI6QE1E78MgqLpt88vVVY7CwefvD8o
Iug3grU7txJ7vLAcv0ydY07KYvJEOELH5ZyV4yc5NuVGXR4tDCFB5SxKKtAOp10e0J+n5WrnwaYH
sPr94vzyNj+GJeYj2kPxfaI5/b42AWpRs4rK8ogBy7UsxUuMJ5EZxThazZ+cJJ75jfrPn1QnWAU4
S91Phjr3ecjSklAym560pIqeY/2LrMGyNqzliMAK7afr1si2tbP5/kG/bPfJBhXtXZtoiY1xrkAE
MdxpBD3jIzoTCzJQ16tWVoQVeJG9fD/Smc4srQ+IROgnQrLiouXH2b1o50lFs2PUDvpBOulbcYy3
JmIrd142UyjlrQo3c1HtBuqvXZIXPg9U/j30NChkFrg7Z6d1n2uD6tSGdhjBYJtEgAaSrEhrQBrQ
ZxUjfv+ofxyOAAC5SB0v4fMA1OlEqPW+pB18W4YHc4We8yoBxBZqbqyW5EffnaPn+/Dj2X4b7OyG
NENkniiAToPtbOlJ8W7+6fenN2NN/7HJIeWdTZtqFRBwZFM6lMJrsR8Z0RQdIHt/P8p0HP5+nyLr
i7kYknPIHUP9PFfd0hXkCdQ0948A0YBllfVTDv0eWGOoLb8f6ev7gtgGaYI7lJoSivWf91mOZFI6
BmN4bOooPAQ6rJMu0MSFJXC+rzj1TdXB94NchEDpI3T7LUTylWFE5AyOAvpeJjKdWFmOALKew6B3
VqWcXDDNPj+vGI4EF90iwlsdpvT00L8Np4MZCMbEqU5R79DdDU4iRbF3UBZDrd4KkLDUB79/jX94
QBLUj+lCLI0I7fOIBRWdMio7gJrYaM4aRWwMfyow+dau7KwLa/DL6uDxiDPRZ9KgnCKN+nmwOqdK
3XtVfWo4jnUNbZJIt4C7Ghf0M7+sDS4byKsGJUd+cnV/HseLiywJtbo+tUm+C9tdKjur71/bpRHO
dhMgpyjuPUYoLXs+yickNC6svD+8KwfaH8tYVVDXPff4AABNzdpvwP4SvEnyVq03Ejr43z/GGUOT
w3x6U3+Pcu5MBihq9JyYURCLOSEjMELkmUuo0F+HL1E8S94EAgPRhUf7cq6eDXoWmyKIOORpzqBU
IQGIS4rraYAnZsal++IP24m9S8EZ/SB+Ob8VEXfAwXNab9iAkpfmV4giQl9ADVpklSsB68an7/X7
V3oe6Uxv1LK4geFQI0N2rkMf+ErioVlaAWSYqwhtH7VoXWs4M4PIn9fthVPwo8Dz6cBlOKSwULVC
yhT28Vm4YY4Ukx3DqJhAY11c+ePMWWq7cRcf/BU2Nhtt62zHJ+kVC+riLX/8/ln/tAt+H/zs8MDs
SVSAkqqTnKpU0q+AMl1YoH+aQRs++nQKc+d/qTyBb++6lBG4TxZg8d041Rfo9aBcpI9Hb8ie8iy8
cAj/YVMY0xFlK0wjtPrz3IlSnq12KHmdekVZJGN3hVXJvlbqhZKjOaJioxUjwxE/9TK+2xghCoGZ
WnYhovu6/w0N5jw9TcJXMo/p3f92FUhV1g1WFY4nRcnmFrL0DZRG58Ji/dOjcuPIk1jspJDxJVqt
KPTz6oeTooLuhjg7BwShvtg/+iNchefuobrPLhGvv145PNlvY56tmlrBcskTPk+W+XPM5fFeom/f
sf2vvl+eZ9qR0+mGGIdKcYVIlcWjn73DcgypZRbKeAJU0aAsW85Se6G+Wk/gNLN0Ue+1e8SFvx90
+p6fN+TnMad5/W3ePOCUfgyUBc6HspD7xwKs//cjfOS53w1xdr1pYNwDsNDjSVuiWLMrD/1MolRE
vriTNtIi3PSzcEX3Ncxn4aZape9gze9gsX//MS496NkVWNeFT5LQjycnwBGhX9NLvpCafgTYXx50
KpEguUnEeq7fMqpW3EIiGU/DVk5m5ip/CF67agP03KZNvEpu7duj4krX8osHPPNauo6O1UN8Vy5g
/s283SVZ7i+ljo/1hKgeTAAUNRAj/Ty346SGWRqpfIofqDrQPCxcYBXtLbxr6+ellO6PexNxvf+M
djbNUKrUxpKn0d4xodA2RrlyaBfTUERyDDMyWNPrPFx6FxKRM12Ev3bNb+OeTawW0GvXBOOm7+GN
sQyWoHY25pW1C27DfbAby5n82F/Yql/PeXYNIB8mmun+Utyl2x2AB2dM+V234HWu002i3XJZaxcG
+lJsnebQ4WjntYILQ7Dn8xy2pYHqQ2WCtfjRLMNf1t344uzymwk3spPvcSiePLpZbHAmf7Trf75l
6AQpNGsog2jnYoaG5DlOOHjDaVTNGXRqXD0uhFZ/iAemx/t7iLPJA6hYWPLIgS5vjUW3AM7zXuyz
vbqqt9km2uireF3qrnbMImzGZpesu/50Jvw++jTNvx1+gwhSzFmC8ZSMCeztXlqWbWJeeMY/DuKw
MwiOqXoYZ49oJ7atZFU7niSd7QC0uC4fv5+nP929zm8jnD2GlHYwABPOnbp6GMN4lwzWukT27PtR
/nAPUilCPZPohiLchwDwby8rDNuxGaZjvHWOzgCC5RG+BJ3770eZ3sbZGWqy2LkGSYfQxjlb70gN
YiA/eBhy+vpx8JdtdJ8FzfWAuJ2kX7j7vsa+U7SE3hBdQoS3z/MuG7iOEjmZcVQjB7p8cN874FN3
jofPC3jMqsFjtrtUcvjDOQn2wiZ2YcaQQD/vLZRD3FRR2bbHslXWKJGDz7Jgc0jvLRAsq3FTDHgT
KKdd9dzB7UUNhkynW37/mr9OJt0zC4ct2teY/n4cqr9NphloBURXuT+GwCF36mBBuZPLeVjWdzWw
mgt379fIBikYvI5pJSAtz/14lkIBE6sl0av+yZtU8vpGdwFtbpok29iJtwqoV2FL9CSrwcb2b7qq
dQvgFN8/8ZdNQvMIxVwgzVyHU1f/8173APGMua87x7C02YN6QefEKP2lHvvhhVbwH4dywF1PlxPp
8Nl+1LKyFyHB+tEzRsNNEni0WIXbswghxn+6hMm0qShZikU73aYt9/mp4CHIYevLw0mAPZXpBPXB
W9jfj0a0l9NuXimnoLnQYviya6Yhpzyf6Zw6ZGfnmV5qagWEYDjVsBqoDq97RwFSr11RQZkPagOG
fVyNor2whqaX9ulgmKr++FxONn9s2PPQPw8LC2inqE6dWqrzQeq6nZN4I6TYQJ1NTuSwJpRNZw75
ha3yh8XLyJQd4BmTX+nnsAg6XqVvJ2XNyDFEGQtkHuQghbTcN4JnGjuuH8nLzl+w8FadZyN2jnXX
96v3D0/PO+X6gJNOZimfz3Nd9UNgldUpHiUZllyqxy7osmJOT7l+hQuKIEVTKFedAhrw+6HPFMpZ
w6hU4+ILCA8IypRlfl5jRhfIbQyo6VQZsDxmWMjCF7Ji54RWWXZQWnBqkADHHfj3dF60WF2JZlQW
PEfllkWGw1s0wF011MVYDdoc1pY+R7xqXILt9edoEPYbxBz7GeYP5er7z/7l7p0++nTEaVNtg1X7
+aN7uOcFVeJVJ6Q8WlekUbjoJdO5sCPOZAf//YYo3JH20mRglLM3pJfF2GcOFaIocgiT8B914Xv8
iONI2aEAEi70cbz2/4e6M9luW9nS9KvUyjlyoW8GOQEIUi0pyZIse4JlSzL6vsfT5wefu9IiqCLK
N0c1ORMfezMC0ezYzffTV+L0kWK6lOqXf5mjnb8Rep8zuYwszslVNoWZF6TIQh70rmgvpyrJtmjV
JCvT+elArXkXUN45RyqXA7WoW0ByoT4Ax1HdygJMC723uu29zHJ0Smi/xEncohrfhhdml8AsKNXk
4fw3/WwrsBshpHP4zKmB429aqX2JgoVeH/pIVXc6oI9NlHcKYnDBpQSfdKt31GwKsH5WNsL8Dy9O
IA51BbVwTLMrFosJOsIQeHGv7+OGPA5Mh3In133reKx+6o9F5QJ0xOv5wZ7YpF4c4U2EMLk2Uatc
THhKbouuKV9h7/0UhNuw9xyJ5lQpee79fuWMObm2FrYW4xv6LKXJ15MPVpg6yI1SEFlf58Zaqv/z
Ic35RgpvFQVg45HTndPVL7XAPw6qZuvvyCoYoy3dtl/PT9zng/ljZf4VHx0cq2saMcJ36srhIs8N
J+yuAn9aidyfrEWmzOJcpEoEASICqcdWeCHFngis+kBhvz5djApNzOx/lGPuqA0+P6ITl43QpUiW
gEAfzip34LEtoRkTMTEGRvSS6o6WuMOzr6xE8U7u9tkG3EvSsmi0UBJ5bAM2iVU3TBzdGNZI91f8
FNNdjS6PPakIFkq0utWjTHO6vzk/uNNL9tjyssiEEFErTVaJbq+KKmCbhxd4S3T1vFYpzQWisaun
ekPBs9tM361W3IzRmiTpPH9H23v+BSZV1IqOGOyJX8Mdb8b+QJevZSRbxC7dwKIDIqLD6x4i1cpe
O30FzNbms5pSQV4By1dhhYtqBGEpHZJB2vSGviuihA4/edM30bM6vHiJ/BLkX7SZMiLAIWuryzFP
Vlybz5YUbpzOcFEeopr1+HNnqZQjDi9LB20SNnX9XUkpqK/fxFpYWbufrSuqNfCjOLDA8srHhkDv
mlFVVdJB+RJ127b6XobX+VuCMp96oNDn/Fr6bFSUygI15kJEymYxqlCUxjqOJeVAa8ADfIO5Iey2
qdKXKjZW9ssnpwyVGn9MLfbkQMtFaA2yQsZGfvDh1IBbux6GfmV3fLY056cLRcr4M8zh8fSVaUU3
sjRxMkdq7PiR9eJ1LU3RavusxP1FqcPmOj+Hp4EZXqj4eqiC6LM2x/KVWsAKBJtTNgeRZq2XZJRg
SFbpdEXzNgiYlMJLjsP3RIwNF5JT7vYZCktBd6NRsk/HO1eVB/5+ysPydkym4LaI69dcSua297r7
uvJjTz/D/NRSaNvgc1OauPjiWtzLdHAm8EO1jgYdM/tWWk3h5k2nOUA7K0fFIb3uZOjpAWwGNzGK
zkX9t0WXPqP/M6DnNqX9FpiNJW/P/7jTb2dSrcg1AWEMr0FfJP5p54v7Ik1wmToT9FcT3UQVdZkd
ouiuogvXqMgV7nmTvytgj48yolpk9Kg7paSUx9LxerECmV6QufKVRjrju2+2wVsf08k79i0tLMTj
++9DqljAQac0/QbCXdHtJhJigsNkcb4MpRnuTeACtZ1rpPftMfCipziJhO9FKaI/K0gGhcHCiB6G
EiKZZPcsEvrbPFmmLYX+DmhO8nTVIzdxrxayUEPHhV1nWzQIRaDYYu/RVGOBfxil4MwBQ1DvM1pQ
+G1SGH8jhj4ii2UKxnc1kvv7mAZiCERF2/8caeGKnC6N0kcoDiWVu4nePVNCkv7s+xY2YFam/mHo
SWqs7Ih5zj7OKYlZyiq4gKU5nK6ZC+9ILPya+hG9PHB0b/zBHWXfVoLGkfrd+a+3XMxLQ4vN3gti
D58FQ60JZg/NBjM5zIqI563MP/fccBZLJCPak8OXKw+aSCVtGbj0kaycWssZI0xABI87Tqc0Hnd5
EfRRTUFqMinqDkka7X0YRegfoMtcRbqTxsTY/m5AJFypd2SXmTNAmjjr8ZqPMgrZiqTrDmFAfGcU
i9qpTer9z1s5ucgI4xJm4ZUFEcIEkHFspdP1oZOEkFKNoHOrukfJoTEemhIamaHAjZ5ISpqwocBe
nTe8XBU8tjCsz34JCdaTAIDZ60OTlylPTBXlWuQYjZLGNHNleJ9aoSSAIAfTyfV5PDwedZSyKRmh
DqHbyO3BhFiVU8dzfizLtfd7LB+szL/ig28ehQiiQKLjsRolmZta3lcyEP32vJEF5Zz7YJ6x+YmI
JZ5Qy0gywr69GEAaPCBQskki41Dmk90072RzkWgv6N+CAg3oEdQKChYinZlA/fiT/gL8ycpWOF02
+D7kkEnC8btIGh2PeKSZEE4u2I5BQJ7a0q/ivNhMMYVScuNA59iWzX0tWytb4uTqofnFnJttCLoS
txflY6vQkujtA/Z+B25Ks7Yh7dDQUtTL9Ov5qT79nlxtBCDm2vA5zLv4nmpa1bT1C+FdIoEdEieQ
1KkmrwUAT4IPvLBmUP7v/qTflYfHw/H1xIBGL3OTKhDZ1FiWqPXpx20nqXDODNHh3lIJ8tQ/apSU
SCeDhvu7gfILfqc/8PhE4mBLtTKwbWWbZVJz6CjAdvIx7SEjpPmKU7mczqWVxRkjCTFVzkBND4Pl
H7SUMn/6LdYyb58Z0aDdz3NK5Pi3OMiHPTj0aZIgYVQdFF/n2oxp7n0SJklc2YXzbz26ZpgxLkuN
7AHkFTbl8TczcHpAmPzehOh0lz1ogjQQ4BMMZrgt67JcOcBOhoWLRX8yLg+stDm3c2xPKcCNZopU
Hny942j+VWpP55fAvJaPBvTbADXLLATO4+VOxjfXc7HTykNi+LYV4seQKAqe/3dGFjfnUGWsAAkj
YdY7Ufm1n76URvW3i3kxksWnyWKt8sUQD0DKv/cUU4bTuHLOL089PBk+xp+5Uo4/RloGejEzKw95
6QygG22VjQoTBph34/ZrKa21LzMvjQ8rOge2j/Iyk5Yqj1Jc0Jl7TQBjZdKWR+pySPOP+GBEKpQx
i+bPX7wynumyVMEd8EJfMfP5Mv4zc4sjwKRju6ExqUQD4KdC2WG49kRYm6x5nB/GoSCyrQqDWh5M
IvpCemdoj5L563+3ihd7MUmENIwSbPgjVcHmDyV91tqVuPfaOOYl+GEcYa5PxtSxxFD0sVuJAq3k
a7KalF75HMuy036C5lJYjKQzQ0dFiK5ELvz8ZJ0clMd7ZVnEl9QMAnJEeTCk6KI0AOtRTS0XrlL8
PG/o0xVMk4AM14z+0GXBpwh3nxJItj1PCxcYn6P1341RcQ3rwdNWEiOffp0Ptha7xUQFzsjy+SlT
WU5r3EjdE8zdzfkBrRlZ7JVKEMOkl+dzrCvsRLkAY+xI/87zjw6BP9O22DBNH1tV/dsK0ORCK51a
QINFDJ02+/slTRkl6Q0CkaTMl6QN4BCVVUOiO4Q6Qo5FC5A1hn6wYuWTs5lgEjVFPGhVnksLj7Rs
68grZrK8glgm5YbQ9cBvSaBxya065tpz85OPhDk8cirjCEqcJOJKGHS0JbO8y28ToasY4Tw6Ys+v
hJOg6u+n8wcry/U2aElCMKg8lKk7v1z2xV18H8EULmwg7eXrdBvcy2sPz0+HhgrO7EmR0Vi2I0MF
kgUZPcdDaCUbz+vf9bbbqNBKzw/uUzMf4g+L69owiZCTicDxiH4MVHwlwj5u387b+OQQOopxLC5s
WUW3SBOwEXnJVlTvK+mpbsLdBDnpvKHPv9SH0Sy2k1Kj09PUHHc9YAOZdJ49mcNt1csveeJvlNwk
i9fuSEs/aEbhJFZ01RnKrkOW5vwPWRvx4o5C1JKwaj+fUFGzKU0ZYRPa10Wo+UDvz5s6eZAuAzuL
uwqWZC7RqFIeQEhpqBnC1XysH4yL+MlLYMhuyIMh8pdvvXRltj+5vj5+Vmux12P4X3E/G5YgmzSA
7brxfmVs8z+xcIuPTCw91jYjZDJHx4AdWC8t5MyfMSwWNEFlxHy2qbYypJXvtiT0+JKUo+LOkJRB
28TjrRwCtImzbSP8WyfXn5W6LMAMtZjTE47rIZRLFwmTWRpYip/Pz9/K5rbmL/jBjUnT1q/q318o
Gy609loJ6ksx2p438snNf/SNFqejJ6Bemyt8I/iTO6mr7En3XbntoeLsK8nfnbf26QXzYd7mL/hh
SLDkQkGb562T8P5jaIr5rpigd6lPqDc4oGwpHlp706wti8Wx0iEM/Y9Rqtk5Vg5B/2QOX6d6peVi
mfb9ZyeTM6O9e+6zXozNon0PKDTueZPl21hDLtAobZ1SZwMGInG6fTt9PT+bn1s08Nhmr40qzOPZ
zMnTlajFcH8W1saLopsiG2H5TtQcmQ8xKL4SYc3zJk/Kx/8Z5R+bi9ug8cGNIyoG3lIVnF6BVW1s
TESNpj7c5jn4BflSslylvlL+upVVoeeT+kRdJh8LROc3n+HD4omiHNURRdD2vaHafT2L3jwro7ox
xTe4disO5MlKXRhbjLPzfQnZOV9Hz/enIXsXQBRQ2oHPIuR736PvojIhGFaXK9N7cmQuzC73fKgK
kuJhtv1ljnaiOrrpxOOmrzaD/2K9B3+7H2dzFO3QNwM43VIXl4AomEo/yZiz/F3cu0a+GXNYwWSW
N17twC4+P7xPJ/WDucWFMMlaSlAQc2g3d49IhyOENvzIUCvM7OH9vK3TlTqPba6qpVgGN3JZcBkr
qWLWVqDvB4x1thVsxmZToaLdoL1taxv5VnfPm5wPkqP7bmFxHv6HBSom46jEKCDsy9G6l7NHaQrd
we82lfc8BWupp5Pb4djYMoUoWllQBjVziex6YlauPucPq+zi/JDWrCy+WCJMmVfFDCmvtz5KHgLp
uFx6PW/k5BxbDGVxjvXUHCspTPB9GKQ7GRVxIL4XSjW4FaBrHeyrSSvieZMnd8Jvk0CZSAGQJFpe
4GY5VeS6PG2foNWOEr2jxRshuQrW2rc+n78/dhb7OUwSuZsmU9uHPg1Nyr4Qd3K58ghYG8v8Gz4s
O6iBk1TnlrZv8sckbTeKIQDU71HW256ftFNndTFriysOOUUlr8mB7WP41PfWa/MFrju6IZfJT1Cn
L2AxUCts1zzVtTlc3N+9NgxiRW57n9VuUPV2DMFaFp7Oj23NyLxGP0yiUkp+VCAkv0eCwDXDcBsB
x4tk97yV/8uh9Gc9LI4IASXGwJJZdzWqXepBKBzrh/nGa0ZH/HHThlu9WDniz68OWVwc8XlNbTbu
PaJk+U5BBdB4rGklAH54fmRrZhYHxTQWapD4fCTNR2HJ8J1+fMmGjWxVK1P46R1CF8g/O/ckfyXS
YBUpIx+qCNGRsjmP5pbvHTQSUQCdvvI+WxvWwg1A0E7MY5R99o366unqVVH+5EXv9JXy9/6GZuLC
WZpOQ9BJyzVSG0Kf1wMHUgug10kfBvhjdvhmdRBxVwY1HzqLe4pSBXry6fEgbb1s4VJHSsMrMr17
C0m0QiAM+29sWSzMWT/uXgCKi2VuUf+tgM/X9mKAImaiJPV2zEHsGbG2dul+snE/mlq6MEKqd2pA
49A+1UEhl24kVyj2/Tq/uteMLFY3ikRiWFKRshdxjuIacn9dgPheW9trZhYXoRxRpaR0jMUwekcl
jSCGP3Lgz+cHcxpnoQiOoqi59mhuHlwGp3RrSjMg+tpe+pLuvedygP7A21zdoClFQ11V2nIDmHXF
7OeD+2N1ccLm0yhC0cdqPhcaPTbai76G1/t8Yf8xsVh2KLkDAc8nerfS5zT8Uazd5iv//rIetc+a
LC2QVdyLUboBOc/xJq/szZVZ0hYrbSqHHLwhQ9Dlb4n1qOsXImT68wtgOQxQzVQNUmhKHQQ1K/r8
Gz7cdXEpek2IvsZdHU3Jhva+d2EQ1zoD5flo/HjKzFt/rhGE3kbJ4EnZiElxn5TUUncXC5k4bMzB
E76bZtW9xOPUflPlrIw2qt5WXxH3InSZqm2toW/v989B25aOMOrKJZq0w3XYSxSEj4ncf0dYSEPy
OUGZkZeYZ31VirBE5pYQ82inwLFQ5xZqZNabrmxez8/a0rufx0N9rgztGpcRBszxrFmtUjRoSzd3
gZxMj11WdnZUlSnxRyOA+JxezvDNlS+19Ix/2wT6wZVgwdtbXt5K0qY5IgHNHWd2945WU+9Qtxqi
mQY0UiuU6Vssdk+Dol2eH+tyFWLXmJMNElVtc5XIvII+rBBMahIqG/1dbknxNTLNlCO3ZAFAj609
QT+Z1nlGWYcQFXmrLRb8mFAB2U9af+eZQEIDr3tHrHijKuJjo0y3XgtQ+vzYllf6PLaPBuXjsUUa
2NxSMfo7sh2B2yfCI7oTvS2PtFDVtfeXDw2sMSiQpDo13SKQomNrklnokS8OPYKAnnVdN2pxGcud
eS2NonBRV90abOST0VFtA3ef2m0+3hI2wg0io6uR9XeaAc5HCgsdYHcgu5QLl67RBNWKe3ni0dL7
RuUbhaUUoZHNWVaH+ZpWFwFxhLvE+BUq/oMGeDMu1ItYxC3zZCj+5rXcp7dRWdyo0Vr8/GSDUPRG
ngr0ByUloJoXR5lVmZoQ0R53p4wRAhO1fzmKCH9wUj8TKypt4L6GHRVr6KSTzgRGfWR3/gwfNkjv
6Ui/DAqjjqSvw6huAw0dVkGmkbSwpxzNNqpnq9q7jHqJqtVBoXdmLZpycozPsBNaxykgm8Gny7KW
KjFFIZwM/U6LxVnFSMuIio1rmaxPrbBoiDCquKa/Z+LDSCW+bjX3lqGH5JW7LFUSvDhaLs5vyhNg
w0zEJUlHCycaIdD952PigxnDzJU2b4UQ0LDePsmIQEZ8RcM6WPkwIVlJryxAWeqIBztJGhM5SU1J
XiZPHS8tGvavo7G59Os83k6+WF5NkRD9c/z/FV39/w2dfijesy9N9f7e3P4o/j/gp8+Jhf+h/M14
9n9h12f++3/9x+69Sn9k40dQ+vwX/gVK1+Cks/0sE0bNHJVlH/TvdfNf/6H9J3hYemOpM6T18J+q
0SxHF4U/4i/pEocUKwrmEwW6/wNKV43/xFUH/0hH03yE0dTwb4PSSTMQiEdDECNsExNG5fGamgwv
LZRmCh1v9Hwqs2o9630aJDwxojd50KpbaFTDK9rj9cr9eXws/bbMrFBNMXtAM5H62LLR1zG6EEHo
IG6HMIYRiOLPEvyp4foKEsgbYujoFiJ/G7/X9BjkK27Doipyto8wx9yQCY2EPrRlbUqj1kXNxZM7
dKfRnjVRcYM2OMmIHW9M64lK2+QdqalMRrhnkpyQLuF819SiunI7HPsRv38Hb1mwBqC5AUQsb6NO
zJOyRFbFiaJJuxaVOHhRlba/aoOBdswPy/LuH8/y/2RtepeHWVP/138c33y/bVECrdKISnMKrK3F
nBd90U+dUKOhm3pq94hmnLnRUEcRbhtFniW7kB+9O2/y2Hf51/B4QM+gGd5Sy+bPeuiHphWj2Gmm
pA/tgvd7fJk0iALChBOGXYUCRbE3plr8ed7wZ/NKcJvvTGsaLa+La6/OdGNEzSl2BMKz+l4fImSM
FeqIidD69Vqo+XQ1w/gArwgPjsVE+fDxau7GMG2HuEqcmEqK6zqt3yK1bdot/c220knxVhinCtV6
9K1X9tEnE8wJws6FdTMDzBeWi7ZRzJFIPnI9unbdRUPs+p0kbhI/eksrybqM53V1fm6PL7zfHxXv
nsZ+lTJpWsUWAbNhEls9UUq61nnU/NSknJUacVKtmDn9hCpycjyMDDp4SRou/N5MqSG0FQOxJI3j
gcA6Mjpe1k5vUwbBfmVvLPyVeVBMH2a0GVUAcGMxKIC+cVbKcu50kRo9o8So+04qie2O3pq2dodC
V2OqAALSFFGrIB3a0/FpOqMxCGgCZ2Qz0yDr1/D0p3NArpRTUqZLgwtkWXYWm6KfN95IwD8olfFa
9FLylw2SgLchCod/fRZx4fDQ4CxSLRpPlrfBKKrBAMTZsYpeuyb+Ee40X0EKvlb74tvfrqH5cgPJ
QGqNDbPk/OucQBF7JHf6sLV2StSzhogcEBo9b+d0Zxpzq+jcl8FXFbXFmBpPGjgt/dxBqq+7RQIh
AbKB5hZJYTS3dM3yX0WBYEvqCd0aAfP0vJ0BI/RtEnqnh3NZ4N9ktd8MBWMMaG34WbZzqTD6eqHv
6DKQ8du2kLl6zo/3dG8C11LnNziCnaebppRMX888PUWzfBruhClJnjl5zc15KyenDkoSvBG5STj2
5BOYQIu6YIT2qmZnlSTcmWrk3Xp0EVzFYes5g2oWXyQ278pDcRGVY4tythoGD5l5o2J18aTIK6ET
lG6A2ZVYgXXtKb55kaQDWiV1MJlo2E2jv+vQh+/dbPaUiYjo/huCqdlFLXaTdRmJRqxcxC1NoSvL
bJH44bfxoQGeU9YAM+PUn1Hy2GrGDnjCpBX5DrZG1O0iXfNRt+cxi96WEV03QxagnuFbzhhN2WUd
dT7beIrfQ8MqO0dDzi13TaUN1/b1ySYwZqgOHs+scYHbs5i4bggR01TSyWmkyPxaNV36fQLLgbgl
yiX3E01g4m2YCCzMmaVCOyEa2LI7QuYDoFgoXzWjzy7k1ugMqpI6+cowvL531ao1/E2dwFjZFFPB
kRxDLyUnGbXkuVqrV5G7Z7KGzYgWz1tesZgAa8bdtB0HZLe2kBPkwikEdGVttRjr2hb9QbylZ8t8
71KJmh6eNFG0HfIy6beFbPL/ySORJ1cW4+TKHy3SQf68tyoxQj6jCAZ+hNU2DwOA6jtR8bKtnIYQ
Z8R+SF4NKRkdsaeFg0LNNPAdlTnx7FDohrscQExrB4PCU9xXy8zuig6PCFUwM/4W6RHEJ1EZGvf8
Nlp+F051/HioAXPDqcR/j92GIUEQPO3yzBH2SbdNM0dJXHWTU+l/3g4vhsWOBa7Cv4+aAs2WoKTM
ZSVphEZtY1WBactqqAc/BFmgQVUaRmgBshh2FDRUNV15mRS6k4g4PKrgyp0XVj49Xl4Hga2plBt9
8Am7Zn6RbXzdCu6metomcXCjDLKAxJtOw1QPXsThTvMepjidyo3CxkNaPp2Qp87SZEegQ7YNz5uq
bd+E3ye5EwQbOcnCqXvEemk+SlwEt8UfPNQv8qGMXkRUiklwgxD5EqpdRvuoiVaNyWzWTlDIhKRG
aYrIgpf385FIf0zuqReeZxR3JeLr3U0YInxdmLle7aJGpCW0MQPOfr/1lCvOA2MTZGo1IPlgZJOT
hHEvul5vGvd9UWm3cRI4ciyI+rYNBLHaeNCGi50QF/ouCNBchrpd5bYEheGr4oeXhUrI8QcfHcRq
DVRrg/JvUu8E2OPw67l5qq2QpN0j54lle1NLt2URg9FvxuieQmwFAVh+xehKpS7oF9ZkItaYUv4V
aUl9T7dd8VCqRvxFloP0Xa3bOqVqo6wNW0q0WnKQZBx2XuvDmitKZUf8oypgaNXWr6qQqpytJmj0
wGfD6OTSZAJDVAbDQWRRae3KGNo7MfTKe0nrkkuox+FNVnraFVoVW53s8rZSBuWayRf32ahWTqEK
0S402xo2kaQ1leujaNtcQG54D7zxuxDBekRDvbdeKlbUQyBoNJcQt45RyO1z1MEl5VsjltJFbyFE
kSXes5b18l0lSrXdTfKbFPmZGwHM76luECS0qMdu3FpVYom2D8n9diSfdZ2mmvZQWFJPXV7r67Tb
R9RIY6z6NYxGbjq5gGu668xWiveJV7wagf6FzirTbiu5H3cdWqaKrU6gDG1TkZ5RtM/8nefL8raI
CvGejBMcTlEbNoJfKLYfgtboO/wxDQhT3UEQKGKlfTCSoiFnbJU7z0qneMPzLd+peWQ6OguxoWER
RQMnbpnBSEBHuRaE5go9sSZ1M2AonhOGlfFIhv0xkL3Gv+LRkoB3EpVgk2ZhvUMlWItcSILJ13po
aB3PYy3hxPB9rhFBTZwB7Y07lIzEXTL05Mkldbr1W3244plNlXAVfuuUILPzqPriKUljNwnk31bZ
BuL0XEXaM22dIhktWbMrIbscB29we+5xu+fgsuUAnoaO4uY2KVsJmVM0xt+g/yHRCuEbcdRayYZD
kdcdSu+BP9pDrISOr/WTGyZDaU/xUJHM99V7KnL0JzMwc0QyfMXptOApg6J5aVj+l6Jsyvt2LMO3
oNPTyyxPbqKmRlNR8zd6KrNEtR/FMP2AP51Edp3F3Xc8nTdL5WIbhO5nNZTqSzROBmtZVS+HSY4d
sNIPcz+gMObZtViqwtfImw7aQPYQgN03aXqrsvDJ9K03tELJ8pnjFeHRWw4osuZtRzy43pWTBGtW
LzN3qNVvvm91TqLJB0mgBrvRim2UTU+KAbgmFYdrXx9uM5/KZDp1n3xK1XbaGP9qR21TmPI3Syt+
ikH4ZGnApHU9p6W7LU2n9ocfiB+0xEGL8RXfDp3I6dEUY3Er1MQ+ZJobba2gtjrP0hIJSv+mYH0l
ATXJlfRQer7pBFy6NzlCApVUoFzeoZ1RAQrbBLp0SNSRrzN1gxNE/g2uJyqaSU6Ip9Ahp+SjsE8b
tacuBcVb0FFoBNeidoXCl7iRzRnykOaqHWTIZvpKvs8k+tGN0uvtRikM3kHKhZAhsJcp0aPf6zvc
nAnnQCvdgT3SholoJ2hqywr7x8zyQzyKDjomKV5w+G4GgXqJ56aZm6qU1dqOJO0txuko7CgVhrcm
0ZoXrZGyK489dqPmE90d6D1LRchPHwTrQii6A4k0wekEefiiouvkSGn2JI7d9YQ+Jbit+YHhh60j
a6U9FEhLyubtVKPlaZWE6iap2CS9pbqJnF53Uv2Sxd5VDf5sFw5ZBhELFVCVQBFhPsvRtAGMQRUG
btGZ9T4xkicDNcbUUSWRD5Maj+UEFCar26eokbaC5t8n+F6oNiuEZTWgDJH56usj9Tlq6N8Ipda4
aKm/1jLCvp3MaZhlJOqMyk+dTKi1jSXH/m1UFK9yUF2VQWxeIVGHWHCS/TKFNqBdNw1/8TQMHDXx
RDqT8uANpe/sukKFdwtiI/miak3yNHklH0UOLDwbYXLFIis4nKVgE/tEhGOUufJ2V/TyaLMm3uXU
mlh1BDRamoJvQ7REL6tifAgk9ULquy9pVtw0bfGQ1UP0MgzlfeiHmiMECOvKhfkqjRDO8iBRLqeu
kolljRFqy15sS2XlIu1U2UET7idO5oeq7B6QI4aP1w87hQeSMA0HpSwD1rv6lMc8LEzLt83Sv4Po
f1UK2s00dPdyUHLItd1eVuN9bBSP3tThbRKxuIj77lc+NTkd+OMNoH7ODRTUO7nV7N4HKq0K4i8d
BuDIR5EVZF6yHDe1v47zGkQA2nOOnPQ3Zu3v0JDPbDwM49Krh3v4lL6ylZhIJLb54GnzzfC7emMM
6k7gwClt1I7jvej3qY1IpC1bWfaEIO4rrxqaI6q6F+xYzttNRdCPtTihdewb476sx6umssCatNY3
Dm/NKcLpu9eFYW1LPhe4okf4KIJ/g+iKeKsOiDPKieZoWfkLXUsCFt2vlJp+p09ZoIQwUntEEdcO
Qi+3s87r7GpqhE2Qk/jIvAgl7dAtxRh8aOCgV87/04QPMWVIjpL5vyy5qR10EA1a+rM3MRQam6iA
tTXbxjbVLCALjYYDbXeHDH/a6XvvEZbcjZ5EBGdkhKIR3vzh92BjfGs4xF7cXmi+Km2ioOg3isw2
FqltL/TwNklHwwGcts/RT3Ilgg1JGl+KyaP3W25x3Ixd4aqldB2Kwa0RRK5oVtzMlJA7vSeIdhmX
+abxFLdLyjdAWK+6ESKexVwH+vSoicAexkk1LnutAlyaVvyNlJBcJScSauuFaZcT+Kgg3Ak9UrRa
Jd+ZEqtO/FJqqrcdynqHBPezxwuuj1onVeQ7tLOu0kKvaKIvNkQ33uSku6rD/HoShV0FhtUW2tiy
a03Y+jEN9oZ5R4T5SUy9tyhTt1qjuUSRXLUNXdBqX3otPUy1lthTGn8zqmlTKv1TTqtk0HLb1rnk
qp2qbhvU6beKmdwRS022Q9vlrpwigVMqCfjzLPTwPvkk8NY2eRbV+yjqcd712s4Czns4mxfWwEoI
M2UXaN1o+331pSxrtxKEYmsSW2PL8SOQ8/kqNqhrG4N4kwjig+wbezUl9KQPwrWUN5ELtqi50kcF
rD4VRVB//GtBRd4316bWgWGQgbjRre8hkR/Xi0fg7Q0KkoM13o1jdD2Z2U0MB2TfZfmrMWqCY/RU
5Ocm3jme9VczLe8MFLgP7aQHF5ocsotMrvJ0sitZCC+U0ROeQl4oj75p/dTbgtCRcdmJ5YOpC4+I
sDtNTbBw0NVfIW1fPElRuO8M47toUZZLV2Bq90aJuA5J89CUM0fmUsDd7r4Rav/RNsibe5UBgjIz
H/Veku1Akrd5lky7YRqiK5P+6Ng3vwSBYBDiKO/J5dwb/pBT8URDxpRP39VeuKqaAoVWvQ02lWI8
SLH3y6g9z0394k6Iw8SpvQFVed24xF/bjZFWb62h0sh/aMmG+Pkh9DrDqWn+3JJ5uc/L6GdctYg4
CcEhLxJcr2ZIBtusy1+qlNxTLM5dQEjJFvXiuRbl1CnH4i1X+nuJztvLwhyVJ3gy9Cj2jeYknj86
rVQPV10/HRpDazaC7HdbzY/S2C7H1LDNoPwRpe2NnBS3IffZVTkJ3kbhAbTh+gpFm7BgfMuym67R
cf/WZIC/s3Tk2MM7mThRbwwrzL1NKunZhRfkr0ITD1dNYzXgLcND2XiHrA6v+g6Z8CKNrF2RN1xC
oyG4ggrlW6oKmnjNAE5ETF5YlKfKjRTd20RVLNlWlD6XU31hmAMnGoeLLZaGO6ZCdpNoEShfBVpq
mz3lqfA+aaV5J/p1cCua5XiVG6W8TUO+8pBLgpvovX+rdOVWjL3LoJd35IiEb2CtZEdPhJ2VGmwg
s/d2WSLcRWa2Nevx2e+a59wKOSBH/9Iwqp0wChsRmSO7HpQbtG7u81ZObLkob5TJcy1tbOhNAHur
Ffg8cRo8tJbxmEeD6mhTdUeB2cuYkcBtlYs2FaXLymSaBNMcNknbu5FfP6Ei+SSFpXhdmvl9D+W5
lPKHtKXgCTnLb2JX7pSMbTdp6k2X5IOT1/JVpSEGMw2uWRa31AXzQuExw829JTXMEZUb2/+m7jx2
JMeyNP0qg9kzQS1m0Qsqoyl3M9fhG8JVUPNSq6fvz6oye6oKI7qB2QyQSESmR3i4mZGX5/xSH7vd
vCwBkMa+3AaF50xf39mGUBXsFPV6UkkEC9rJ2WNFvio6DR6TRZaGPMd7p6lCrZpfqpKWjaRUgkVh
v10Km6VZ+T00GLHUrFFIDLPMwCIyzHFLrGDC7WJVZn0lc9RmXVUL4bf5PJuhNHfd6BXG7DyzOw6P
jhynpdciVap8aWloDpRyTLeli410uzNK5ukHM+t4aq+DU/aRUUzpue2l4rokov3di4mzT+p6JshW
Q1Culp0A2MoGXTrEC/CPlwhD/QbUMV6kqVoiSU7nu0Ezk2E3D+Py0gpD3DeZLceerGRSGWbGqF5i
1FQ8u5UpNvdCK8tgMNTC9rml7NaXCTQNmlF5ErdAxtNoDNaT2QzpBWFI4o/JrQsgfnLs9aoA9n8u
y6Jjm/zguGu8fP3Uuu1+tjrNzVo1P5jJWvLoT/McN6ksD78W3iCusF5zHXqBWX7T6Wqo1RhaQFtS
z+5AeWksJU+Lrrhbzc+9LOVDzB5dbuNFTZwrmDDpSh2pq9Rw3S9pCQqyivysLlIRe0ncx59Gmhf3
KaFqIrcoBRayF2+57a+t/tl2thVUajzvS/hijnYx6/yhzfAooh+RWXU8ZLo5OWxangQ1FUz3ou6O
0zi9Fhn2rr6Vx6fOUn/VdvOCKxBMdG1Tf5GrXRr3YCS1KKJ8MSR2kVhxoa62Y0YSnZtb6WtaEDfu
Kp1MWwSHChYj46Vc7fKxapI3teLO5SIRhlvw4nRJaL5VDnSUTnm7ubGoBxswQWEZTdqU+qmpm/0q
qSMSVvaS1j5ko3Y/ELfnp4saH6HcP7GMiV2Srctj2lARcBqXsf5gX0s+27qzL2VTtOGS2eVD0qig
vdniZesgUYU6zw+Alv6a2Id0NrcLPZeUbHXJuhOjycGWK2xY1Kie5DoxHrnTP0invmRM+fc16V60
nTiiCPJ6kZ5FOYDCxpA9j+vQbXsejx1B1VL91FTsfuW25RfLGteDtTmvm1xLBzIJL4mWv6LNH49C
r0WQWs72IpkVVwQDXB/0vS0/l4Itf0wLVF3pUD07BJ4zmFfGo5IkvARTSTcXdnO/DBQxLYY5X5rN
Sb9uLVhfxmRML2NpaG456C+tItvHNKvK+zwhHM82lvyMU2RipIBZd7NcdvN2WVzHgtWeq9FbGsNw
7bkPcKJB7PfLV271Zz4WWLW5+4DtLv3OaK5zK+aPJgWR4tYJq8Vpwd/09AhlUgdd25CHVg/jnoLK
KsqmuIlEY0zP2kISvtc55puqDGi5GK49RioltNeJMVFd8lDGHHcFU7I9eRyRxwx5XDw2LBa7ci2+
bNGggpBQP+SSSHAmFs+ItvxiozqoXZrEaytGtyzVNL8Ua5/v+L6meEw6uZL8SjVpDW82oCpNm+Rn
3aBlSVUbpMKJk/8CHaFOejblxYOZV45qtsi7mzPek6R19NJhvKwao3NpmOV+KuLaH5CMl27bLVM4
EckWrY1h+Us1K9jr1FLai9WkBKcym0OW6PSniJT8dmFqibfaSfJoyYVxrvPxJFHU4ZuaUf4qhyz9
Vfe5sbhKPyMFpUDkQ6WvObz1LfzcJKqwA9oyuWOSdR920bKHwZ2XKRrOXvlqbugyexKSVBGPTCTc
G4mOrjTNueBWjP7uyszHWLisjamFzTZOgEa2NYiSs0uXrKuQs7omAVrngovWrgOhkECquX9nY/QS
0qE/NnlaTaDFLXWYrO2kiQ9KmnViP8VDWoNMg+celEHJ9J9hoDPsBMnexa5ZbXX3nvM95zfN6Tj0
ceRryaej1tlykrfBzPZcg30SyFAJL301/I2JMDnWxp7bh8pfu5E9ngbwjyvT/cBMLSu7to0RjiqL
ZQrWHTPJHuVKNz+TKjEvLYt+Ell/oxC6tujzPWPoqjM51H00ylljX8uJae6gO3jww3joiRwVQzW8
CrOkQrUuTP7HMi1aPhDoCLMPAGJJ+SFVl7Xz0nXUNKrk1EVfDnO3ltWd1urLpVzHvAuxjmpROk2m
43VGGrNHgTWCYXfVKn9WlJh4VSXb4mdQpV4nDcfUqyA3Kt2AHjPkxG+TWVrCbhFjGwHFU3mwpKYs
BRCWlePyiJJAeKbGKQ4aqXNEr4Ok4gxUfdbsnbJJ11VfQGHt9rOyrJ2mzjtnbh6WuZjfRA7k7Chf
0pwDDvb3XdHQydGbYMENx4mjtBERm8Z1A2L17T5Vjnzav4g8ekmn8cce5C0orHn71Zfkv9sgkGtv
4yjYwOzYrMAZAtKFZ3rSZpM0Y4CW2/JOe5FoLFbK9y6du8SjARWqKOmVkO2dYIBJo4Mn6b4zx46w
kbwryYBhz5xkt3CWMJkS3N2mpD8CkxdPmjMaL7LS5NFoLJ82glTKwTe6YRirA6IK09EtW9U6CH5W
3POWzUcMPBn0nVaD0xWT45Q7XR6EeZ3L0rb83CFiJVmoI9r1+mSnbt2gjAwbs62002jJ9Weiz0nr
FXk26Ye2pw4UjOFGsYbKrOZzlPf0CXm6UWCppdaFBYDYRNYQ9sNxBNUpnZ0Q9qqTSJmvgvYA23C8
tGuyOiA8xLSOdSb1JR5Sta5CLhi7D7VpWuSjVfWScR+Pk2VGqsgkK9AlZAVxvRnFWZkS2TzODZa2
PR9vtkXKpKqbHy8DP7dltRyW6ERgXlFwJEQ5toNaXBmNl+RpKNdSOxULAeAhwfL8e+UAslEpCmfw
taaXEyaV+NTpTjyEtAD0KQJRvZE5XezEJqqxENqpUrZVeyy0uVOOzmD0ZURoDUmDdmUUTev+/ZiY
7Hys3omYbLOL3mt5dS5aqBxfnse+yV2NBFLqEk2072fHbNQs4jvHgBVdWh6VwTZAMTvClvSOVYoq
svVAdRSPPL3o77mGtyHsJm2QSBRqEN6PTo13u1uazHWktI8qiXWvLIExLoXcdBHasfnG87y0Q6/Y
btz0jt/NMJYJA+bdltTZHv7tt2Ntrzwy2aaYtI9tp633nNvDMdPNI/HLZVSljrlDonBTexBeX2vG
sKtUsQXphoOrlzrdU1qH2afW533aS6nb3Qj3dYHLIhh21L5HO5dCePL4La7VXrnBaelb1WfpHPYz
QiS2+a6jtDJZGCKnblhPdUfuZ21mXAsGUaoY4TRAn7Q0nbtqWZdIzeye7crJDfaNOg5iUay5z7XM
iF71df90o1LCkbxsPO+Fw2Wu2fVXKxVrMHbGKYmL4nNJlPUqIai/Tn02Z7vZLjrPkrZkv8ny46ji
lpQMOQuRZJgANkQXgnX1sbe2Th9KyageMo6I9rCwee3UsfwpEyn3CyduH9VOZX0BiNN5Jes2s+d1
7w4f2mMKZfJeEArny6XT+0Ot115pGaXiykLiPV2zhrF1BcrC86pHW69lh1qJl4vFSkrGV196dDq8
6vWmZh7srPqJvtaCLLMG1YfVWJ8LyNWXtNAEobvWmzYD4MxKZQfVMsXXOB6bJSjs9SIpjbHTOuRw
llo3Z7vrLED6wb4vnHGOge34nOS1LGAk+2La0/Zd7myzcD7nsRx2zTSLkzLX/Z0Wy6NrgUyyZhuq
a6a3065NXxQ51o5WM352hVoGyPv2VhYvp5Xqd58nxnDnDJZ2QFLUwCp1zYeVFVnsK626BkVX37DR
XJtIUhkTLSiNNs58A0X75yilyehJTt0qQV9UXGHUOawfrVXks5vHksp+n2cXB7LuLdXX4W0ubR4T
mnyV+E5nTdnM+1GDDWK2qLeDDFvs+Cs02d3MFBL2Uj1960bbX6kd6S9SNx5yqh6JozJnKwI5gJoz
Og1ASMkNPfUKsWm/0naz3WG120ATa33X64kcdRbcv0vnTLt5ypgXuyqXy8BEnJNw8Gzpexqbdiil
QiZDBi4b2rVpOFftEfFWs4APkwCNzkw9Ujlt7nAGqeAhlYqlpDFkyc8bXUcSkDqPYzdq/oqAcgf/
6MDhpbG6S0uVvdySStlL5noLN11uz4k0dZ8Wsft3eTH9jHLttOxD2551JfEsgc3I1ypJ3teVWPat
CWhm0PR6xJZQwQ/Lxk4n/RG3Djru66Ja86+mb1SyLKaW9BZHNh7qZGbo6Joy2LbavgOksd1CxNFk
bBE7Whb21NC4jbw8IAGRnlazHq4dRBhDayZCLn3UEA6hKS1dyq+9YrCdyTE9hJT0EGS9LMJ6iDMI
f1vk5d7pJidq8jGOxtwChMscP7dlceBu3Rd1uv1CPAeQnQAvyrnZXSU97v2UiZ6ttc+LRxoHlbfZ
UJM7o8hImiQWHazGVO/VxXkpzBuEqlRVviOyKfNlgZQA9V3qOYVTsbb1alRkm7aL02K8bM1YMmGU
BKLAavxoc9x/V0X9U+aEP3YUhX1MuWrh6dXb3m1GBKdWP/L3QOPBbS+eDAPu2bOaMtPk5WG1+tAu
lYmQbiPUWyla4nraGyZVu9ZiHFR1bj2N6nbPEeuvXs3zAN3Ic1UVX8aAqkRIFUtto7tGLZ+E4dC+
N23IA2NVYhxqzSJHB1QNoVTdRhtJKv16rW81RP1yKti4CUVc0gfQ7vq4yOXDxNA82VVm+qJniZBG
GEjqEJyDWGSuUwMnTpRU0poe+67NQmeakiOyjoEPguPQwft0KipwqnLaHjd5Fn7B+RlMc6J45dyj
nJKdIBn1J0vOPyvkYSGhzYkPBxgwdinPg1JEoOk5pd3re0MnboC/U/mRBI+iTJszQje09Xmzm1lx
m2xGIVj121q52WKnB2mrnNe4iitASWvN+BNKzjE5VX3u2zE7wTjzEHNbo5aOZB2CWk+z9LT0zXBQ
x3k9JjyZyQYdi8gBMQNnX4iubW1AI4smIJjh9GgXVu2l6DLv7LIBJgdZXnVb3oEbsn+wbHm1rSH0
cyaZHNCqecpkUtMLztOgLisjFDwAQ31T82CVKstvwFfOiUIPgZCJp6wzpfeU3nKOQ93xADQS40GO
rfW0EQv8bFBW/FGBRr5JJs1zq3QQ6yirPkVp4gRQ7clD956NRnUZR8M5mnlFb6piKFHbSf1zbOvK
sWtl+ySStv1eykk+ZlKbHOn/ndxYy2g4pRaL6jp6cwKOMogFmLHrDGjhGUNeRc2KZtCxb+Oi2DJu
UK0I1rJ2QlWVDEyphTFcRrOW7rDoi2PCTv/USI19iRGYBqUC3qUm27J501qKB1ltPmytr099yZMw
7NdJRFYjzCDT19wblnX4dAZIfbqgwKAbk5MZJwmZ2mN3XoGyH5I5hQzeqqRVPOLlnYM0ASfepsXX
qRFTELdK4ceyteyAQ5SDhZkMBxuvoO7QW+Uz6GVYlH1/MJfFwVi7rvZBkA1347XF+8pJs0Tc1c5j
J4oy8fKmWvzU6vsV8lIS0boonAFZOQQr6rSostYhQIrA3ZYZXfcad0yXwBq2Q8CJPBW9CzonH5dO
0g8JcAl11mNrPeuJKv9O7dWJho5xbFpTXX5uDLO/zrouPdfZqJ672uoO27C95q1dnRe2q6uWG92h
ik3xIFVrlVL+XWl7Io3GDqhc3SpvhgPztXpin5eX9Qx8XwYGO6HsTkD1Yl+aNae8OSUKGHXSTbov
DUnnmeYgj54wmvpr1ep0DBx1i5/Tdih+a0XsQJtIPAtsGzZhGGQum96Zci75TMiO2xAb/KTiwCVh
tQNs9DPRGoy/Sn8c+r7YcaAxrpXGhuSLlXFG4WspYT9sZGfCrT8iWyDNex3FRUpZFJ6qmdPPXBHC
gY5o9n2LXSxHL6N0Cn0rFkrLNTeTg10TD84ybmqRWgMvyE2VDe6SUoTg68tEuUU6NcrqKdTU/MhD
TnSyaqHKouLwoGq18qn1c3sYnI3zwdAWmAptOzUONF9STvVZzFL8qm7bZ7qA3xgGdHdhcI7NWXYq
Cmu5wzZdhFYjzQ3s321B1sW3bs/7QW5it3Xys7DGXxkXOUDhkqleJtIJHZJhA+7oBTtN01RkepZ9
fW8gkEoCNGecegzakRJLrZupGTqYUctbL1FjsVOSiiB5c60Er8mULBRHtu5OpvUFQpeFXVvvesOY
g3Ss+3OZTx0Jq4UMQ4Uj4Wb1dGUFQUvekS+erl21V9kXPG2xvxwrQdeAdnJXtcrwmktKsndEnPR+
ObRdNKpqyw2E9oE9l2rgdkkuvN/IhpDfHYslpw+unsUUbvhuwiJdAYg3PiQpHUhOh6mQjo68VU+T
YO30zWq2Fb5Ynzdd2S42hkCQdyp6twPnKjSsBUnM8ATUBQWqQ/i4FRefHSzZkO/7pGY852ty0HNI
wxNXreyVI6oUdpEkmkxN63xDnqcgQUsSguxJo1fP+sMMkxjimIADsnQ0V4vxPmkGVccKU5BXEI4c
sVwNb1udzZGiNSWDg12T19JLzZs2GtCVjdCtN5r1kAZaFOidh9jIj7O88HMw78XwWqzKyShPvjTJ
F95tDude5HyGtdj2Gdjq/1VjiVjzf7q52Suwd96aibBmUQSF5Juv/4M/T4hx0KdO/Kme3+xuXaDk
TZPkZg45cBhGBM6s28I5WPF+ne3hA07egusd+g4/jMMCHM1xTNJgu9ToWTkNl4sD6cg0li81dUaD
Nqp+Uw6p9FMNKwRMMdJz/He58H/Jx/ckKv75V2ve1/I/vlBNdFmSDv/2n7P67X7EzSXX/+u3uv00
//G9+n/725eTH3Ez1/3TfwSoD4b1Ov5068NPz5rzl9vt9jv/s1/80673tDbY9b7EWA+374Yup/4n
0x7y2/+Dyy/77D7K4aP71z/yd5+fZPyhEeXPJ49pxSBC/eYB+rvR7/YlLG6sCwbhbKoM/f3f/9uf
Tj/N/EMh6P3Wj0dunGzZmFx6rhRMgLcvIdvmikKvi3+BIpC/XvufXi/eNt5F3rX/hfdLkf9Foo4X
APMx35GfEPsXdlX1ny/QeEvSHHH6bwVybo8K6ql6UN7QycA5ElzLZRh8F4fqkHrbSYnG1hW7mR5p
6+gc1x/jNH0P++ZC4cxTuZfuy+/8W/GNqHxC3Wt9zS8DF+0HU7+HeNBrAydSvWafRHrgHLf9hLrO
tVSXw/NQ+u21PZgf6QWePhJn46R+kDw2lqBLrvrSPQ2n/iCFfeDcD34Z1n7qoYR8Ua/NaQ7ia77X
QvGARicoL2vQXpkVkdTwnAqySE88J6zvIUqf58XjK/11O9m75TS+DPv2QbrXvtSD7nES7YaTuSvu
jBC9pj9ERSAfrDD1zN/5RRz4Ke9Yo6P4pXqQHNf5sn9LyIVt2CMviYC+daD5GxHl24f2EPOXDm53
74RGJD8ny317aJzL53jODhXfNrlLL+vBuV9feAtPvIbfalCH8X5zs4PpyYFxrO8t13KbsHyMn9Q9
qlEP2Nd7qjw4t6A5yQftlPqTJ4fpnf0UH5iXAuGxh7rVbv6p45Da3/TNiMRBCZ2QordoPMfXG58k
HeN3YlJ3+iMZFss1Ld3BcOOQksfeawaP5aKQucOiEfq0dJPPUjlqtTcfjf3oQeqHy1Hj5wI+mL3K
s38Nj2vta7rHLme8bSfYl2tzbHdF5eb7NjJ808t5XYNb8rbk+3RvhVUEk3ZUD/VT/47E8Gxf+Bte
nVCJXTlI93SH2LztxS7bmb71oEUsavk37gjptThO9/PO/r2eGcCnV+chcZdX7Tg8dvcoVJR0t02u
LkcOPyidshEttqESyH6zQ4cSjh/2AUlV7SHaDKqjci89cn1OXpbW91kVWaHiijN/3idO001C81hS
vBRafCK70m9+Qb267XW6ZDxoB1e7401DmW/6SwTw21Ei+bTEYcqJXoXkWDenKZw9Er2qT6QufrtL
/SH3kvOl8lzdEw95uLn04kXldzg8JRBLLyri+fyMJcc+vIvASF2Yc2/0+kAN0DBSwLFr36vzdiSV
9R4mKqkAv13uNy4jujr2wOC6cm/CiRboaTxQjG4MFfNttNAADb8lWJrV+V1CZjJaGt6iRYt2HtzL
Vx+iW1mCOmp9nexCZlJPe56u66PxXOUIM5FjHPl/RuFikxAoVb5Gn23quQwgy6JOBNviragjuBTL
U9X69TRSSU2GGmowd3YOyDyHNZK/yBjwMi5dVPQ7kg7AiQ7bK7gey0EStL6C0/UQf4mn8bIg1GYb
n3gVh3Zfg/t/lIfs3nhqf2eqGVGpFd9ZHEtDuB7qk74bQk3+MZ7bQO39/n58bPzaYpoK6d05ry56
zu1svOghbl2v9GnGZeCqQ6GEtTUwapEV2bgZM7aOg8+ihGqfoF8beMFn9GJ6Y/nTTnvqDtzBrvks
q0BI7iSu00SKJdXByMPJSTiLi/5tA7kFS9hjnTiwfafL3irP5Uf2KO3NHU1oiEbb3fJb8gEG2uD1
NhK4MdreqxRwT+/ZUY0+GLQP3l/5jagkVX81fSf2qp+me5WCQveLXbPipWCzinQzQK6KMaT+RECY
mREivxLRV3dcKrf/RU2wWwXzQ+uhxlB8Mz1qCr6BQAaJIp+ct49RW3ldK9Tn4h3zolKD3iFb+Iqz
MtRC7XHcQJsvi0IizEENihdMHMov/YjAvn5uK1pvxtdsM9huXDuiGobU83knnzvb9N4tc8cE2L8U
aWiaL0MROvJrT/xhRMGTPHhyBpzgM2dubwSWGNsOvXNBb/sH7/X6iEzfjubH+dF64Zryai7uu+FB
nrwewINoiMNwLfxHa68Y3ghX4BFuvc7fqX266RmQCrz2r/JVNtwplNVglMLcHXaj5EXa6NfPmNIe
+ujbQVtA6o0PBdmcJf3DOsuMoOMbwdUFuoTQiOezkjzUoXYPHAeyUr9b4zM6aJQY1k4lL0tMkgdV
7a0IZF0wpH3ms3b52cMcrIEZr551zn08DSni/Ye30kuvqWVQohFycyi+lB66YGxA6s7mJ/ozN/Pz
YILaTfccGy45HLX5qmVI3XatOQVKGwgyTTPXPs+V7nO8ofa2GGFfkPpVvxzdxeCgVufsTa7flPtu
gMjaW4M3Jqf+t0bwQ9t8Gd0zFdPFcQS8Oenyzm+D0eWmwt69eM9TEMxUcAQm/Dx3oos4X39Ntu/p
rGAKaBrVTzgng+Y82R5nO9TGraij2ZFHnVzHcMhV2roK080y+cIDq3bNL6wUSPte9EwPzaJ6RZc1
n+vRLx4h5AG/nCmokVi6+WHcz37jtZ/2g33HDpn5w7lFmVm76if/Gs6AcKf43vAqv/2cXWPPX8WH
SvBfUJ7swu1xbkfN3uThor+n+/ETBmg+jp/aZY70I/vuPLmL6RYXcUKR0wIzXpQI3NtXQ17r7GlK
CAzBL1JSw6KucOOUC02EdRpxrcL+g71Yc8RKaBW7ttnn2SHe/FFEg/E6q17yPe5jQmY36Iqgrg4E
txQL9WW7A6pkXN6FO531yjVyd4wy/8OOUph2EQI4z+YhHi6gpOXsLYP/LXfeXzEC/69n9v+PpnHl
Ngr/78dxIPasZrH4x2n8b3/kr3Fc+8O5WR7pMcfPjAMXo+xf47j9B/2cikFRBBubSsD6f4zj5h/4
wHV8N5h1qSU3bsFvf47jyh/Yf/j9hAnIJMoY/6VpHBf7P22LRA8h9CCRB1syzmDyo/gZ/nFbhPzu
zFwxuXeaDKKwUTdrCG01FzynStNOQ1spm3tKk2KBR2SZXyuzXo5GEs+qS3RGHkdUmyZwTjaa7D7r
680t9LLgqbUoVVgBTPNLijewUBkDWZ1TSph8CvwW1l2LHqoy5vw9lzbCeKrSGrWdbfWs97qFicWP
kSYfV8tWP3TUT5NrOGtFmPRGQTm4TScsH00rQnltLcTkOXmcqqCmY3PvrLAB3tokQg9ysXS7ekTe
B9DSs87m6ja0/mBaE2HY4K6Whz9N/7SnibtiFlvK6IaFkLWht0bJnWDCWm8grbu46nG2Oe6QGGsF
FN2XjquJHKaVuBWib0SZsoLYdvpSS/O8hXI3VIunpItz1ZMl/g1JnjzHxtw/d5rg5YCeaq/dmKQP
6qLy4GuHsQpGDXzem2xpSgNEcfV9XrPCe7cAqsq1hwpNorpksb1vEmv56Jw8fxW6br5nWd2MhAak
NzkLBHPrCyXPRr9xaCPzC23TPGWVujPQlsoel8QPs7pYryIZS54aeVE+VV2VVkgIs/GpJsSnQyav
2XdtmnSSpw2284aDZrqWg9p2N/tttWsadIlRTUJBmCx4Q+h9VsdDN5UZOl+HRkc/LtpxQS6jmO2Z
Qkl7A7bv8Nr2DnIhd9G17tFWekwWrTTVHzGF3/1JzQfJRNGZ8A0T/DC/EZJPqQ8UYWs+NAqwT27p
G30PvdSuvgUWo7vj1ulLuBpJfdWUWEQTH2blacRnCjefZuTWAKfoCW2tyX4gHrO3Mk8S1FMkZjQe
SfrSgN0iHRyebGVOw1VJ8Q0hY1NTeJumg7zJZW3GN5tln8PZK2OMuUbGlgoWa1jHtBOj7cIq5+lH
reD5PrD1L78r+sWkfSNZCakbNsbTa1I2jRROZulc17bjUalqFOGN2IXelnIok4Oil3K+N+Mufhym
UTAgI3FZ1GdbT4z2s3cEZsNV3aZHpZkn+7XWgSl9KzOJiVAMCdkr+H78OFYFD/VRqhHJy3qJ7DUr
27J5kMyt4pk3S7Xdok7JEDGkNxpsituB1VhHkOLqfWmlO6o/tfw0qzOTiVCt0Z9lmbHtpsyhyXsU
9NpBam/DhbbgxvQbQx2YbuV+kjbUZQvmIVOk1B1nfZ6zQrT5RibVmivjYUoMTUSyJBgibiwuccuK
kSDtLZLp1IuSqF1yH+joAXMcb2Y3lQF6M3sNP+ZqsClAZD/mjox6MOXVDPu5K/unHvTOctE1Od/1
TJc1apdC+kBgUNw7mYy2SVR8FryZufahW/n0PjdpmiGHSeY7S50MsgnjdHlCZ5hVjMuCXQSyZZMY
OPOJYWIRDb9W2+ZXB5GMGNDuzV+xWGjEbQGCP0q1jN9oOU5+WkUXv0vCsTS3ybHXeKrZrFgtBjHL
jFclDqzesdKTUUL4HG0tLr4NWat59/JtvlfUHDhyScyKdHI9Q/8v6k0xb+IE+9OoS5oRtMSyEWT0
ZZnvAeXGa+uYxbZzcgXBlWZkbQ0XkQ4gEkOn2p4kmuYJw2KJ/F/XjsUwK5s/TRbr3HLryqWbPSv1
gKBJhugVVmPvbE45kibSVHeGKprus2yrm40lSVWAlAQxnZviva+CVi+sw1yMnRWkKSNqwOHmZRyB
LMdb173P2szvtfWuleh0RVsZrMZ8Lkyz0m/uQTlaRoPEyNqOscGPS9y8F3Y/vY+iRpNi4v5n4WnX
7DOenHH05dygORLSLMXSR8la5Tm1irx6zdu13aFiYFfBa9i+qr0QP5NZb9/1Ksn35Mvfzpz836k7
jybHjTRM/5WNvUMBk3CHvdCBLG/aqPuC6GoDk/Ae+PX7oKQdFVEUudJcdiNmLmqpk2mQ+ZnXAHza
IE4pOPlDDbIMbUq4YG0Xwfh3RxuNHKkVQUbgW2u/YEa2eEunnETI1nb42Lij+TVK/JE8yLhKbBoA
bilB/YVxOu76cSDDqbux+yCaiP57ixvrs85f2O1plZKgNmrevkSthQGVTBX3JeqbIlv5SOLGazea
ZsqZY/Jt4r/pU1GPSuegdz7mmN1kyU/41AJONKZIBJvCduxbH+WABLuBtH3WFUrCZHYiaD1h+Onv
ls/8DrVrunvMl5vQU8IOXlyt9NDWYZqAnNGsLvygjJ36ubMUvo40IwxYR1BenEcRA0Sgl1Q8BVmq
mlvf1IhVg84iJ4ckVQA3dvGE/6Nw/Y9Cx/+7Wu7/b7JtOjHf30eQq59JNB3Fj/O//2f46Ni/ze7j
1F0tHfgD+kP/CR8d97fZnnHWeSJ2xDb5P9Gj5vAfoTKIZNuf6mx/RY+ovdEYMNh6jeYA0qiL2u25
Wi4jvOk0IFBEEDorYRMG8HdRND6OHVs9olltqLXXKOEBMvUmyqqroJx2b5bjRMn4WDLiz2HwTgZ6
+hoOU7V+G6KOU4mYyDTWZNXKNWDHXTK++MYPYwgfEiEviD1pc8D7V/vkz9HQwKUvhVqjWPoNSKak
+fpUc5/YdwGKaeuo7H8Hkgg+LE3BuYpiO0hItmLUNpUTPvA6fNX89Jkm1C1IwMNQPQkrlDt6ZS/o
8X1oauXT+QXRjvU6/vyNjnBQFGLxtaWamdYbvj64Qw3Jf+DKpjIBp5ngnThrEyfKM64vH0pNh/Go
PBWSTt2kkKQq8fAgYvdG1YeDpK+1KsyE/l2Z0+sf0gubpi8Si9fDwRkDIKViIc7NdbxroTDzSVqw
Fw0bgqlfjkCZqx3xKfdurF8pIv9dcCs6RRmsp3i4DUJBlZNqx2Cke2AXM6mj/RJW5VfEyp5BLO7z
fKKrqPqXpP5P7TiKlpxgvjS0bRf6XgrYMvhBrGagC4LadKy3UQTv3mipbeauTekLCgvAtG6FJ/UF
BSM+7XfHjW6dwO5eWMiiLPIvtUV2VgLP9JIq8ogw+Y6UL+ePy/IzNVWSSd5xujcYRqLkeLwTaPlG
IjTi2gMscN2O9R5TLE/LrZvzwyykDPn753EMXZCXOoajzpnu2+/UarQUIHRYgxSpfsJvKG5rGRH3
GEm2MVM78aSDDkAEJ3szRTg8lnH1dP4nWLOA0NuPd/4JmmOrXH+qNYugHv8EM83sJJFK5UnhyhsZ
xT3OJEX34vTjuMPquVKugqYfP0cFWLZO8bUvgTQRREla50YFy0vrJU2in12RyGLrzrIdZgo3bRot
+r8mf9XOMpX661DNOlPuXVHa6a2J9qmnAZMEJ11sQqhPalRRZQVn4GktiMNCaT0jCNQNJm73ncx3
QwyOIkewYtUgg+ASNO75GTewa7rtKBVzh1hYQBihwmtAanndizZZCT+/dwodZPTMaTFJvdd9ZROQ
q+FNL5Vk29v5oRlVPCB1YicLY4ewkcpnpVfkTnXRMAnE8CJgK/H2RyCggNlb3R7MvL41usa9Md1w
e347XhWhl9uBjJ1L/QLZM66E4+3I09ZJwFtVXlL64VaPQ7lu4x77vHx6Qi6NHnz01IQunYbBGbIN
KAxMA7NKHBCZU3+2kfmpBal337e4XOac7LUg3vdQogDYEeATOiJcVXfmKsAKmWK5HSifh4o/LCqC
SsoLwdcgzlDKj9s9j4i5CQzIWIH6z5xy/zj4pk2zVQgOoG4s5JPGgABvQn+KC6RWPiZB1NwGU/2h
bJOf5xd0ee/PxxsFZyo/Ov8XxuJO7TUARDRtK69QE7nPoMSiQTYkiAC2KrcWZM1m29XJl5hz8Ed0
9rd921OXiKWjlMeHjaPXUiIK7H2lFU1RefDM5c+ydm5Da9C+oPBwSR10+dwzSfTXVZSSuVeNdyP5
UNGbRPULb8rsB7OlOFAk4jkgzBCTeIj84sc/XlQLvXfT1qjPgfieZ/4GL6EpnZ/1Uq08tYkECBL7
ShvowZlWAxpHuxUSQhKdufODnlhOBsWczdbQYGM3jwdV8jpOhqivvDQwJP3B+Eb0Iap8giTk/Ein
rmULXfj5WjTR8F1q65q94pCnlJWn28XPYJTfDGgtnks20blVsDH74dC3WK2rdYY8gfx+fviTE0VU
ikjK1nHEXhxZq3Q6u3I5NxXpOxpJt6BDd3V5yebxxKEBLQu2kihZcEwXb4/bJmj2+lnl5Sh57fQp
+xRVySYfoevCcvpQaJm7Pj+xJYxhfu6o21KCtSwT3qG5PDdoiEwg+EpPb1zzs0UTTy/qQxi53L5j
8gRmJtwohkWnoA/0raNX8Rcoidu+sfIdjMbpEAJkvLvwo5ZR1+uPopasoullv49erRaIZRagHa/7
6q6xW3dVOuO3wv1eDVmysidEQoXaPpiuXq/6Bv7N+fFPbgNuFUI3VQ2FRP34WNv+jEXs3dKjqvvU
uL0HdfRGt7K7UQ9e4mQMNufHm7d18cAAZUFijR2Yk6TFZzRaSsCNaZZeMrlXepl/LuNLJgSnpoQU
KY8XqZaO9OPxlAIQZ4k/9aUXVKHYiaZDsEGpSPi18fdADa5p9Z2f07sMZN7DNyMuZW0DN8yGKqOi
AT/C38Jr6O6LqoihSnTfarPQUTa0sxhVL8fc2D3Ec0I5mL1fulq/S6xiDzEG9TW7/tal+m1QKin/
vjHsYzv6ef6Xnvq2Ba7J4Im0OQlcBM5jrWXAPlv6c0r8yU6G294o78w4fPzvhlkcKtm2oWW1SAxY
ELiBpsKgS4YZzUt39/xIJ8JH6+2EFscpTyoKMQMTohzzPTK6bdoBMWppKVPHPz/UyWv59Z2zTRP7
jtc/f/Ps9GgThiKpSy82ANln4ka2wDErqd3VjnmrOqCb5MwzE7lnm8HT+dFPfTcW7ysQMerD/O/4
UPdDFPVqwRFLYTrBtXK6lxoB09//u1EWl3LeRNByicy80QH1EmjbMUguJB0nIiJMOxCtR8LdJXlb
nI0BwpVfl0bhVe1w2+X9F3eYnrQaWnroP6t4rm5MN7gUoZzcOySrWDlGNV9l8d+GDBnUq2Eq7MLz
p0GD+zYE22l8yghrgcVw+flRTHG91vYx9doDNbwP5xd2YeXxGnFS8eFqQ8wc6xBtkefEsMzpGKXs
X6F9hUr8WQklar6yXwMI/jiU8osool+NnmTbRmqAgvJ0c/4nvPp1LK5ecmVXACnkZ1hLV8s84nhJ
1LtQ3al8b6qSn9GkPaHpiOydCRC5C8dxbdrJY9lXxhV9QMBunb4NI2FvB/LUDcUU+YgLRuhpZXYV
1DPIoe5QFnIdiJmotZaDRKNdjGsoYQX8tOnONbtg13TKc12F9bUW9J/oaHWrbDCvge1Lr2lq1Dw0
GFe24UdAcjoVUr9ySMoM6EcUkdMFEEGQOgCNwY5ZyjSiJ6hl4Kp9gCqFRI7CkM99mADcycVDUdmH
OMzDqxDlBUhoQluHOKSgPNqAaUC+Tsc4tG1QvOhwv0GB8WqohpvAiQxPhiVMnQBzjHSiMpwqUt0g
Y1SLVTbV2zgE9dIp5bMVjfpuVALr4E/GPcKvwJgQit6Gss+QBXT1lZr715Tfe8r0IHdrx7lBHz/Z
4Upjra2ihXakaQFNm0a7gpeLtleV/UpN+yWq5R2E/0OkYBse1HQptRxWQatp8PYD8c9ffoeONfoO
+owWXZrL+HFmuCm6oF7TZ/F66qdgFQbhI93EB6QHnvivLtzVJ97l2THCcS2CjTlXOL7CKIEPSHui
gZq17rguEocGQgjWS5NXztRFIKqyC1N8V9LiYXaQejcoqhJbma/VhzdXtoCpCzXSwpphKlELQQBm
JvXFz/kM7Oqy6FuLFIMHjszdFogm0fz+WeTNDT8tuw10upR+ESYHzYWGZEbDeG/SVH4Rig5ZVUMr
JnaSqL+wSqduCpSguSa4pTQ+1cUFOTqpHF03KLy6SG8cu7hqBxQ/pzS8pxVar1FUUegcoFvrlvqv
TnGeBeosF+6KE3GCY6pECPj/cGNp81a+XbceE6emtXNem5nb0ICXQQQKKrtzYbbzg7K4k8Apz/ch
WAsqDotE3KiLou1zFCl1mX5FVwfjevNChD2He++GmP1OBAwpS19GuFQrSoQPuhwTZv1T3Vdo/2bZ
pyQP99RlImA34aMVGI92bdYXJnfqqbPmJ0c1MYuCGXe8ipmMExd6Se7Bwr+SjvkzKfwPZp0+jGH2
YOYmHcG4uz1/y88f0bvZmhziOZ2gZrTYOelUzqQ2OI5IibbY6E+I0qVb6LruTgBZOz/YqaWlkUA9
eO52vKtutGNCOxXuh4f+yIMSt3ItWvwkDOu6sHMU3uxno7Se41D9R3bwr48prRUAOrqFABT1quOF
NXFJzxWhFV6nraj0bgsdkGSSz9gJiMbmiJJWJeXn85N9zUgXS0uREqA+giWUyNRF+ig73DlMHjYP
QXh5EEp9o2mka6I2XwwJmjYKRmvlDOlLZDV7ykubTEq8yIAoKjUkKIlU+5aiaroL+nFCUwIDSVp7
hrlVcq77Kv4uREEtUKm3gUJTNkN9BTJh9WxL88WVaEaiS4c2nfbRkChStpp7N9lS8WoFwryTh98K
cCgrqsYBtUbnmjoNiixChnNbPdxWECFXCI+hZCZdZdNF5fP55dHne+nd8lBKI4lErM0Wi3vLTIRV
zHqB3lCnBFO2Ilb6nICh2ICOZG5eCZh2u8JXr8Y5OggVvfyajIDS62R6VnHYblrEhuw8PZhTHm81
G+XYXinFOo7EF8vBFTIOIhetmvBSpezEw4TJmY7NGmUIg5bV8XECHBQhZ4P4fg61ez3we+D6TNjy
1UNw4xTsaguL9MK3cyJpxDiEmjvvoYX+v7rIxZKEVn41mblX9aLZtQN62npCBaLgXaYEUqi7aIJZ
5pqKvyvg1iIUS2YBNAMSp298xJTpZeibT23n96tenR7jAg/doUxKpGpc5cJLeuJVmoME7DConxhQ
ShafXFE3QWm3IvNUaOhVE38wMr9BQzav1iXa+/M/5meCYAB81tGIKdM9SBTtwrv0/sLRUBGmg8mi
0apa3qhDXBaaj9Ij8nnyOkFPHITLWtbjtgk1eNHuTR8RwqINc+Emf58/QLFxVBg6c4ORN2S+6t88
iCZuQ7D7IpSTWwQ8kKFA/xP82AhRWw1eKj985pQCzmhvk+bCnN+9xYuhF69IWUdamKoJTyQgeekP
B4R6b/qiu7DDF4ZZlsSdDjCVXUo+Are7zZKW4iri4VjTn78m3j3482w0XEa4R7knrPnP3yxkoKag
bGIWsh9EdfCtMr9ONDSGzo9yer9QG5pb5joR4PxMvhlGn5wW+zL02EhJdnojnkNL3FlR+ILEzkMb
wLmlqYV8Sok5hfOvBufB121bI+5cOkgVSdeQDAQMXihXWWs8tn78Y5RNCxH6G1LlcPLABDrVh2zM
DxcmPt8aR7fwvL5vxl5MHIn4KAwDxka2eme6ybZCVjzg0UL4C+JF96EU6C47r7T5GzxKL3wo767S
eXih4WZCtguSYPEIwOscpl66mdc5L+GoIysVXPflvZ7Ee1v8iT/52w7HPJd3c30z2KImMimBQgJt
Zx6SJOAv4VZ0gN5Mnap1cmFel4ZaHFucLPBtDRy4uSpS+D1KkNx+WvekU5Q/v4OnR8IZlmdBE5a1
uGkM0RalpfGBtI0ttoVlZXOraCCVncY73TK7fzOzOaTii8QAZVkSTOlImvS0M290oQNFiIavwIMW
O79K9U07GMmFE3pyfm/GW5wQu5ddq6dsWoSwra31t+hQHEoHzofe7P/FUnLPCBjAfO3LPko8Uh1O
Yj/ztAgkQOGIOxdhxSqBpFHJS830d8H+fPLpK1C8xgTLWe5breiZ77rzvEa06MHLbSPc41qEI2bR
lhhdTqkYH89P8P2rTOeeeqD12kLXMYM/vuZEpSpq48+b16IvNOoK8OrwpSnTrRYUB0WkN2UI2zxI
Ruh69nPSVReSqxOvxtEPWHwXrSgE1Gm+9zICdpNYe0GHInH6p/MTPfFqcGTI4ChZ0zx4zfPfXOdJ
aaFUPLC4taaFV8Tm5SqQ7aWj+Yet6+JGoUjoEJcRCQL0nw/vm3EQM+DalsSwlq6Az1b9JxGn1o6I
YA3Bf1v3avg4FgMMHmP8PhYxzVtKfhupRwCdB/VZKuUvJy9g/Tt659lOXB3QhbWBRBbPEkdNuILV
ftTraxThbuNBf0TKBbhzZA2HTgsh9kRQ2cOuRO8TkTUEl10FIZjiI/Wp+mbMA9drKHfvgioT1z5G
8zPkBcyj1UisgFqfc06zHHuewpCRV3ep8yvv1GBfJaF5k3fRvsuUh6410mvJSNgFTe7a7dUrDZL8
ZuoMZBFks+tqF5GcTNn2nSv3yGnoXmYze1x5fhSNFHelL34PqG9tgH96pQmk2k6bznNQvDDiJLlh
k76aiTU8N2TH69xFCQfQ57QfAvSqJ4jre6tAH183k/LQd0q7wdIEXfsyvm6nYY9YdbJyU4V0JWnL
xxDbZa/NbP9eiFTzQMklK2mBsRAIRASW1myC0IxWaGMgcNR+QO5BWRmZfm/72gEsJ/KZ1qibu6ou
LPAGuv0lZNx1ZIJbT22joeCnjLejVPtNKCf/MfTNDkGMuEJXRIPJxBd2hUkvzNW5eNiHUv5UJgMa
sj4Wd2pF6NlCYB7boNq6MTLtVqDHN46JbZyaikOlhuZWoMpxAMd5oykGvR9Ucw6R0CA3GdqzMQbf
/LSH4oBHkWb0V5FmIzpYYLnTOPJ7JpLirpuqF9JsaBoWoiDUz1cuYHrPMJJ426tQ5sAWbAWAMN5A
OWJypDp7TLrlSo+1fVcAetUNd225o7EN4tiEL5AZe8XK7qm8s3e934UYVjQ2Njg5stKFoKsxBHEL
D5S2FkwJf5fEDTy6WM/7bVqFqEpG9UcNkAs6+SWsCDvVPQ1py409ifxKtDXSK9QSUV3BtSEO8t9z
mBc7ZFPkunf6/tFBGYbs0GgPSu3fFtaofu6VwLwK9EA+VH5hKNscmShA18MKZUz/xnIUmKdC9F/N
rIq9jIWHMQ4KwNh1maWW+27QlFtLgO6lfFzh1qz5uDQgCqXbQbhDxLF+bLNW9+wJsif5GPy0Drd7
6rnZypyK4jqlVYFa7rA1ayRaUeSx+M/zT7ba7LW0z7+ZrZUf/Nh8Io+Wn+htqjqiHap7KDur+RYa
BTKZmHj7q2ys+59mCO4a2mjflVeuXkLZRXUO99S4/RCN2t6mYAEbL8TzfdgiPbJODbfZQWawrgbd
/GKHg3ZdqoiYt0WCTYptT/eAAqt1Hyi7tmJPJqMlQy5rBGO0loxthRxEss6QLfISrYRzHkNnudGD
4Fuj9tYWIc6GMczY2OhVgH47in6GFziIRGCzqN4h5uhzZ1Sz3Jc21sEaxze4b1NO2dMJqmld6DUQ
JSR30Q20W/Q5i2qw1a0d58W9ggjbrZ3Osqsa38xOi6EApJZSP0ejoh0EysEQUlMRfR9y/x5dkHo9
dbW1zTsRrTvVR+uto7266nNuMpyZshs/7g9dj1hdGPRrv8x+mK0yYG4RRsG2KN2pWiuRSU0SvQvr
oNVmUHu5rPo7MzOfZkPTuiGDdqnCXEuJfEBa+GhmKwh3SXGPhd8DUMXHflY194vPRRX/qEaIArar
XJtJcueAcbej/kpM+HzA0sg3th0CK6+0z8o0UZZRgWAgkUglOYF3CMzGm+r82rGSx0lFNMVBYHw7
1eh0kX/8Dh6h3liZ1eykqn22TV6MksBnPQbGg1OThgxdq3lD2DxQs/uROpyLoR77DYJbByDc/Zon
55Oe8I8R4PvFQO06AcrWlN21X0Qfs1ZseuNz10wgMav2c22ln0OVnLxzFJJktXjq3eZZOsatkqIC
IhsYjpG9RYkF0FP51DXiRdjggXoLhYRppCkd7QNWRhvdR6Xx+cQ+uW2FKDpKLUmOlL3T3maI9tgO
5G3NRcRLoxaF1DeFVKsKb/zMXPtN+hMCD9Kmn8IcW5HC/ZhlKI1pqJ+L8JcfB16cot+chNeh2UIL
aH/C1PnY9QL+p9ZfTVKfi6VE8Ragsdh4tjXlmtd/rZGUjhEyiLp6ZwRftKHBc8gPkYuybg1p62sO
Jl4mMnvQjWkPwQLOZZBkT+iyIQ0zpZ8MPCz60fE0VNrpFUNIb+DtDsr3cPY6kVZwJ7R0A4PjiyLq
RyGH/MA9s2od5yvf1FfZwdm15bYZtOzFpeAXhOm1WlWOF7hPlo8evTY439Jc3japhfwAJidxx3FE
bmc/JuIKoRltb/APBsPPH+IgRNBCmFCBoHVKVPMjApJN5jbxRoxWg7jghIRf/SSz4Wc/1h1cUTVr
rpK6xynKCy1IEL+P4dBFj2Yqsip/9HN7CLdgJK1dEMnpigrmr/Nh2Km0ega2Y6PpYIhnIixyFB/5
gw+/bqRSFuvVjd2hRdyD83O+6P39qKv3oHE/IUi7b53oUk59IrGk5065VzWByrzyNd9GZmU2dArH
KPfqulq7IfadjbKWynOe9Heubz0YhXLwVTqqNZRqaf3UIvNqrOzHRrOvp/qbmigbfLbOL8f74Hd2
Qee4URSa04tFqtaLXAkCp828wO/WPapME3IPGOXtzg/zPrOAT0rTzAXLpwIiXMTYUuq+63dJxsFv
1gg4rRREO4fpqcNzS4Vnl5eXCqLvJwaBlVq3rVPqAisy//mbMFioIYbqc/WkN62DoyFeItvbSTE3
5yd2IhWcMVmuEHQgEbFZnKYwjtSM1mnudXV7Fbiml4YKaMhqp5b6hSz31MmdEzOCH21uA9mLKprI
rT5ubMaycUWz4AUiQ6rDPa+LCfciBBlCQ2xGSsuFc6nvOf/Vi6Ti7dBLIGaeVpieNKzmmKBRGNE/
cLGGbPzigIbtapp4ENvQvuqE889T7aOBF+tbK4NSpX2Ye4bvftAqRAuyYteW2Z0+NFfnt/LUiaGE
gPMrkkNAQefP982JGVB9HgrMkoFWkGoa2iMpCroL7QUj3xO3AJ5+mm6CimQfly2YQM81a6K977V9
u7Lcz/ht0XJC0LyWW6nYF6Aqpw6NAw9ipvFQdSb5PJ6VarW2jmYW38GIzqDaXaUw5vaVI1+mqqCE
yPKufHxycIi4suxLONATa8qgdK4dAfsHzvTx6DJMZJenOduHLiYs11HuYtuK1hUWjRe+xPdXDET3
mfmj60AC4LgcDzUW+FEOVZl7YYfne2GmE0RwHYK22aN6bQLiwrAVX5ipsZ7PH5wTmf2bkTV12VdQ
Mu4Gm0natXOYu4foXHrnhzhxzcw1ILbR5Z6GmnU8uWCyymSK+P4w1bnOrL1j3BmkE0huXRjoxOkE
XASyRgPRKuwlySe1sMlFWBATZ1n9rpdPsBt/5IqzLevg2q6tC1/3qeMBD4UqOiwRepKLr3tSHLSy
ia49WmbrqrF2VY4o0XBp9U5s0JwfwpBEqI6W6+ItqJBNH3Wooh6QhK/VDE00xeP5DTo5BC0BivWw
s6hoHW8QjoSTWqgMMUTjrZWiXKI3zof/boz5kLy5oAJ9yKzQ5YKK0bOh7bhq5KWmw4kNcTGlpgAI
mIE3bfG9gnrpIXgTdzeu+snJox9dIfahOv6L15m/f+YDkqiCGV4sVweRdlAtxsns6RPSqS8dWp8r
UOPb80t2ej5/jbNYMlsEXWkW1PaA6ig4sXab3nE+lFT0z49zevv/Gmf+rN5sjdKPBhg85gPF71G1
jUcFDfsL7//JMTBxfOVTuXCkj8do8QaxXH9+n2x/2/o6nPtLIcbpIehMUkC0uWwWtVgM0xxUS5lG
1ChXcYNxZCf251fqxE1GqRFQBzRCk7ksLku1c0EnupR78yn5JfwWI+PwpazTm8m91M4/ORub/hxh
rTErjRwvmFb5icX2Z1jYOYjfTkyp+8dYFSAxoGMQU2HzHXsm0b7deA3XIhdJoMwDh3TnKnmJcnW3
E2W0VmPnQqH61Hzm4A9KnQ2Nw15+nD12sG6uMlajPk71U+BfumFOfS4CeogtzBnd+i7MwybbCsyO
zRnTmzmrzH1JiTG6gH05NQwQFBf8i66xO4szgG9s6gQ+j4wB81wgelriWmIZ1YXc5lVGZhG18lza
ROd0TzSw9MebM1ELd/yEA0AR+j6Hp6+HO11D1g+dErswd1irbeh3bJrKPJiUc7RA9/r6i8RRMLO0
1SxpIL+n0xxD4AxV4jSnu57EP4B4+Aop12fUVLeKLfeV0a40464zzQsP5Inn+GgGi3e/DmuQAK6R
edh6UV1+aYTuxWp+q4sK55PKO/9tnhzNBMoGoZL9WeZMgdvi6lBwmKMKAfoJ32jkAUJsg/NfEXJc
5wc7dQiINP4z2OJqTgfoe07EYGpIrdZJUadGCtL6fH6U01NCU3gODEFRLiIMPGmb2hlYwMHE/NN3
1oMaegG499lO2rIvXNGn5/TXaIsvtOuoORc5o034DNrG6JnKp1C/EG6eHgQchz6j46A5H59qLDLL
JC2AsTjKuFWyR9VFaacqL0zl1D1NxP6fUeaFffOioZ2v1ral05aLEaxExxTVGIdSryb+y+ksjngB
OLob8cb1OiPfOOn3RP9ilvqFw3byGIBUMhw4QhT/F8kBb53Tpa02xwH4Nfa/DKv0csXeUO5aK6V7
Iek6uXZ/jbbk0oBdiNq6Z7RA1NsBGfQJPuhIcz9Eruf8+T71JrjzawpMhL7i8jBYpVpgtzxyGNBs
hIqwSx37wtqdPG9vhlichLoNHLVTBk6CrW+oKjtIzobGvzpvEHYJPnncwPgfnzf6OZFPdyMjT701
QxXmRr4tVLLiSyTIk5vDA+fw9KDtsEzzAzHamYX+t9fQcsPcbDtqzbrRs5VIP5zfm/cjUVvTyH5n
XJ7+rgSV6QXWIhGhTmZaO8MoD3VNh6Rs72MS7/NDzatz/NIxFHQxoOLGK1P3ePU6vQi1Fsqb5yv2
DsPXT8AfvFAL7xQZevhV0a7N4ubCoO8PBoNSY0OkGaAuWJnjQSV6PVaaTUQLEslN+7ObJ3dp3V84
fu8/XUYxeY/QbCZXWJYOXfydJ3TZOBjxtIVSQgMw3Ur1c9TpVBWsC3t2ck6kzVREYQS/Q66XkMrQ
BuJ7ahS50SCaJAr9wn7Ynt+vE8MgtYeIBqO4gBLnz/rN7UoXMpFhPKYEWhgm58oNM1+VbXbhInp/
O1Bvp3cm4G+D4lqmDOoEwjeSTuoFtSqtDTZ/zQcH79dLKPFT04FPZrs2YHsLtP3xdIIM9bXGRcci
zcWzMIuNhv4k5JZ/HADP8HoE4OY8HnzK4o7QJpkY+HKlIEgxznJMMJKRYl54j06cN1NzDP4vwEgT
CB3PpXHirhiaKfV0d9wiRHWTqu5NN6K7iwYL5lkv50/CpeEWcyK17n36tqlX9gh+6tW9o+uruQvg
ltGmyusv/2I4FEfQ76FYDUjkeHbYXKl6ZyGjVxZY3ju43aFMG2bYmkbOKqY3eH64E/cSkBduQAtm
BPn+4mCMONv1lZoi1j2lq0ELvplTuQXet7bNu2gc9+2I2QGuH+dHPXHxHo2qH0+ytQo5jXmW4sLV
o206gXIbtmMdIddt/fEh/yP9qL/TFX0r8v9/aRhw2nng/0W7AD6Lv1eX8qqfP7//fKtOiubTn+pS
uvubRXo5MxDQIAAKzaX1hzap5v7Gh23TJyLsnPs27OufTgFC+82ey9doLpFwm/ZsIvB/nALEb685
MWBD3nRomfo/UZda1MvJR4G9mcgywLDn3nwVuHp7Mzs+jmGxDYRpRF4Jy2xrugeqFe6VARicPlXt
nbD77hFJNX/Dl6sdnKYw9m8W6+GPd/t/ZG36AKeuqf/X/zy+Tv/4DSzDzPLE+IAE+fj8DlbUG2mF
RNHYCm2fT2p5RwO5ui7wedqcH+r4hfhjKLS5eFqJhri7F/cBjlm12amusgrw0thYMuurVVaisXoh
VjCObwIG4pnj2pmr19T82MXjOU1N3xcBwu3rQtHhsWMIeOACLlGdbzrrrrfTGPswv4yNVZnhcrhW
gVEoB/D643eEDuNbUivlY6AmlrExrKpA8Xuy3A9y1AZt33eZqa1Lq82VXeMDzAAl1UmcAuIe4sPo
t0SrU+Fr9yJtQGOY/JLtkGgGLBUEKH/M8eC2HnpE+LpYAq8MHTtSV/pIzriFYwlsxO+nHumqQAbG
qtNNMGf4eNlQUtSpEHj46GDX/uHGwAygmOwQElMnoShzvF6DgbKjrfAOhMHw3cLpZud3irzQ8lrI
SfCNAbhEF5HOLzVrDv5ilLJsez1SYPHaAcRhhcb3NSRfgdS95nx0O6PaagothxUt6X5rRkb0CHMQ
kWyAtatBzdr7PnZ+KGnAEp2f/vITwK2SJIBODsbKxH/uIrasdNkkuI2j0lXjZeNr/YDGfTvU+zCJ
lQ/nx1rQfuZV4PATWmARwjdHVWqx1unA1PxRWekADD9qKZJR6xCjoH2QJ+X3QIpigivfpZ9tPZyx
jmo4fdeDboi3Q2m2H4TTOMVW08buS5aMk4G6vgqxt+O1oU5fCVBTcVKM3xx/0kOv0CWVKLWuKRCr
VKIuZYTHj98fk6HRTpGZuuQsS3I8mXYi0JdTxsFR048wpBsP9cZogz/PbaG7P84v3YltosBGt4i7
1zCR9jseTAEolEwGbE4hDdSp0MoByJ6M95niG5di2fks/pXjvE5sFvmwICRwk0BAPx4rzHypIDUC
PK2L1HybJoUb7TpUSLem1JRxX7hFhoh5iqvWCgew4OdkVu7DEIxkxGlWwBNQk0Atd2I0Y3erNzYe
bIUdWi/V7BQJMC3L8nUMATvYxA36lZshliAXFXvo1vEQBN1G1StEofmjbwaW6+jTq/6ItFObZFeh
nVd4GNSNnl81wvLd+44H7rGfRihOppPgLtooxVWO81u5wsyROwpJlgmzjChU72qOR7jvwjL8087o
b/kF+hxhLVdtfjhfeWHU9RcRmESGR58s3LJEmPslqthFCh5SH/BhcLAm+5ihPwESlk7Ninoptrud
hhEuDs/ufeWOMSZ9EAZXjTCaRy5YgJ34jE+/S7dMbm2rE0AP417qu6Trxx/DhCLzqgRd+O38MXsl
6y5nwWWovzIy5vL08d43SSU7DOSCdZ7lcbozx6y7NhQ/3wRuTak9C21cUknDSerLZlMLDfl5f3Q3
VJoNoHpZjGkNUqJX1Ajbj8jjGBtAtri5pwgVXMrFl08qtwmp0F+/dXF1+U5FkWO+U2Np9BstBtVo
1na8vbAk7zcWtjFtOoA7qmFCSDpekroauy5MimDdo3b2khhSboA5y/sUhtkHmJnOGjtB/1FERnIH
FAFbSMVQhmgD07d9OP9bjnOY+cvkpzi0C2l/8sQveQNFNFiBX+ZoQRe4sddgmJ+MqrfwUq8yfGmM
wLDxpLSqC8O+v+kI9+jp8nihhISe+/EK2BipK60gdlHCqd2FdVzemDmS7mLMZLZS/zdlZ9IcJ5NF
0V9EBPOwBaqk0mRZki3LG8IjkMxkAgm/vk951SopVPFFd/SmHaKAJIf37j23hV/88X2+d0Gfg+ex
h4yBLzh55HrDfAR5NE/stVB49Tr/UvkDhHdNdDHq43MFpLcjyT6qNuhbH/vxFHZe36Bi1BTTqo6v
eJjT3oICJCH+n1lq370K/RF6vnTiifF6fZVaR9FILioLxhi5l3IxAa3DWTqzp333KtD4cPw6lkX8
8eurLGELPjriXqJowN9oVENqmFzq4zf03lXgfbFtx8iCPfhkjWiyEga7W+ZJNRhb6g5btvNUXp/5
9t69CqIaZnALAeHpE/PyhkLcwmwUEMNLQIBy6ssFk8TDxzfDEelk6uaIzlth++gzBE5TEkyI+57f
8GKWaiFg3tHOvuefXlSiQtLmj+vXSLhkPlWtc+YG/wEaXs+3NEz5mo9CKM7u4cnIwx7iDGPGHLYO
/HFTbd2TGowJfffa7roN9gU5pVuyqandT+4vMgmeBO7SJKOrd+ajOw6/k59yxKRibj7aZo/RE69K
ZZ62iW138QbxsPsf+dAR8eS4AKfcVZ/p4v+rh72+1lFXxydOaxpx1ukg9ct81KbbZGQ2bNFXvvaI
QFwxzUHS9ZSk6MDJESJwu9i33liVAXHbIrtpnC5zYrDxxVeR2aV1kGVTyUQjBdIx227PIO6xqOp0
GqfNwm9QKjzRjhTUnEF3k+xiVZmMJdtbMJmjOSuKP6aXX7ghGuozX/vbx0kzHPEAJ2zWDJSfrx+n
RvS1rJkdQdY2532bQ3Y3cgWq0vHP0XreTpfsGtiwcZA3kXicVgUtNdXatbCWGE1v/lm6Vd0Q8Vql
yo7+dkOrLj7+XN7emYcME4wjRwaWofBkFx95TeNsy9HJspKOLkglYN+ihEXiG/KsM4/xxLZ2XPO4
KcgGITXiEO/ayeLTzEHmVpLeWI0DHghy0F5Btuuvtr7O9gAqzf1SO8HXpg7th0lG48F0YPFUllcd
Pr7tt7ME1jlYBRjaqVqT9/L6hTpzWM70prM4mNf+2c4XiRNmDLt4GAfa0pOTbYe6BqhulY13Zk/+
9pEfp3PbD5jSOaSeaqmrFbF5czQPqb4CcrBxhpflOABGwDD28W2ezrnH7xFiBVRX2+eMdroWTpDn
K/D5bLrF9MtqiXDPAjv/j0OIci8oNo/3CrkG6/XJtIcnuLcGoG+JCLbqLt/EvAeoaNzMDoyDj+/n
3zns/+ca3tZRCm0zgKg12aeiNFF5nd10JrETWzMTVBtE2cWaOVSe5lXrJfadynMutyPl9RBURZTx
KltjTTU+IaCyIowIemuGsMYTIiMLO0s73BCTTJB0seg5+MxsQ+5V69Ue0butQSZ1HUHi38Zt6e5L
UsTrC4FH8Pnj+3r7nritIwWZb5+ooDe3BQAkbyB/Awxp1KU2jIiIc/xuH1/lvadH5wn6IjpdeB2n
AjICI+Ch1SMBdu08vOi6EASkhIshSGHL7Zd+3kgwNKN5ehxngyA+C96dFfM2rG8VAQxzMrvuFi9R
yQbBy8QOOEVx7KLrMKYzkzN7C1x6yULBQH/aMhPXX9jZhI2YOB/I+K5Hs08/vqc3pUdGBFpnBEu4
cMGrnx5yoqVU2yDECPlVPFlRM/6Qy0Tg5loGV650WXjBbTxowqWfMgyWN77dO2fEyW/fHt8Z3xfX
JzyKr/r1ZDKRhjSTPt0nOOrqPUHB1DXK7b8BNBFJHeF/7NopT8BlQpj5+ir5rEjX6VqVWENBXAmN
zQPuFXN35nkeN3uvvzA3sCMwDThhLUDrx9nr/5ps1TazYbf0mLCFWJ6hZkd/pzKoL8sB4dRUgsAl
u56E8ar0zbSULijJJTSTYPbCWxGs63dLrcPjf/5Rx8WQRSPwqG6xr3n9owqriTbR4uZx7IcqixO1
xXOesJdcz3wi7wwn5jEWJzp/oJvgVLy+Ur8Gc5MbEOKCqPOmm8316MH4rUdNEZIdsURLMedtMgYu
evfennyR+lMT2PfmlNtPH9/2m3HFRgPdIltyIK+U94////+9CtOBYi5Kecxsz8obgrnAHM/yHP/j
JKKAgcUFWCSwwFLKpqB38nAR4BIwD98s0XWp9z2wgD2VlfE3fNrsi0E5iPQBH9+1tZq3g14WsgYJ
iPpujrbxCFjNu9CdPTfplhnbddFGxVVdB/JC6tB7dP11OTNAT1fPf78WmR0Ne1z8sPhfP5Sys2XY
mojMlnIkuMh0cPD1nIugeJ0rClpvvgUqZ8cgD8S2FAvgG72+lpZFlqHfACO7YDmlBj6XLTlkYe6m
81hOu7xWo7w0am9qE3Laiy+Y7kpzp9ndoZlyzPIrpH/XYaE3pjObiHfGxpEcfPx9LsP12Nr5/7Fh
i83qMlFWSSRbQa7nom8zMZ7Z2sPm48+8ng3A51EwgVP0Dwd3srZPyH9Unjd1stlC0srJNg9hk9nP
Yme3k3nQhcsLqCchB8zX/ALg9+EC1bxVuLGqwHhpytX8oogbe3bJrXmEcTfu4AbUX+rJJmS4Md3y
B2btcI0puBIt74yrdQuSxuliNtyICjVXeHIzaeT3pZ6331AHAE2yu9T5NURs7xbFl/O9Ki3jb+OM
5L/RapjqXRRm2Ve1dhoBY98GB2mp6Bd765D0utnVzq4INzckK7dznCSMisCNC3ZTdEEilNUcBcIr
2P4WEiS8J+wTa8/4U+LofdyEcrOda+abHS+D1/Wxg4n62xIt+UZubNF+Hzy5zJSpLTyok1lTB7f9
MZj31rB6v4YgghS0kvQwpYIao79vvRVPMfEVNSisLsT+Lz1aLjd6NuvyEDZkGXnFgufL8wuMSzQ0
injMj66UKK8rtLMEf+HktHMkdAq2ZHUphghaieXZTpaoYpp1ukGHe5YtGUsXpRD9wwQk/ssYDNt9
RqDakHBEZbvRZVN1V+lS4ZjM5j6dQ1n96e1FfQ+LVdyQcFYsSQ40pEj9Zmt/mdpvd3azNuvBzYmA
j6Op82U6Rh4xmEPXGX8GZQzkapft9tUQRm3Hzpwb9kF6tiJd1CbBLc4hRxB/W3t5lfiFQYzX4C7B
z87b9Od1yaLPHsbjZReuFr4U2lLTj9YxqSAzIB0My2qsfzT4m9ZjJtd221aN3C7myVR3VJnabwVp
et/9Fnlhkq+jNdIZcor63vKNriCsmbiNvXZXDox66xaXg2RHxkE3NpFOtbZ9kqyw4OX4/JvmLmoG
Ge621mFXAZdpGu/IPGjWtK5quvHGClkz9QJFQKoIh0ElYya5YxPYgrWzu6Ew086JqjZt5BT86TbP
mBO3s2HKdG016jjzJ99PMjeLrE91u2CD91tpuZdz2PqIPVejAlo4jJVKVroFJMgKi/Pvshp03cLM
p7u2YQdNbW72rtHReHx67bYjvEKZqfDMLYjNtVyq1MX2dm10kTuQSF0Feq+bTD2RszHTzGlE8a0b
exUky7bN35usHsPED/RQ7Cc/yG5p3zr2TYYZ68tsq2KEQ2auRuI5/SJ2UQUDIBlItANQUYTttKuD
XiwkPovIT4rKogYya+wy1xTA+y9lSV8psWabZDCM5/1n0uw407N3W//oOQyuq17aNTkTy/xE/BwE
R6Nne87PadoXBTiDiCwdSCiuIeF/1twYB+yfwUudF9M33YfEtx33ZiadDaH4si1FwnUAxO8Jso7v
XlfYbe24VyGa/aWPiou6mugulIIMy3h14dYxrZtER1t60i+dByeXxWZemYhcs4/NYJzcq76n13nl
h/gMr4Yq44ut7aMYXIfOMVqkah9KXk93WHpD+ymfcORcRy2JJQm8hvmYUIhLMh2kgvFhVPMWN7ru
l730dT0lpGvMWP37ortda43zVS8iQl8sp8ZKS5GZF5GVWwTRi35hUgzX4rcm1infkdMm94Y/BFd+
Gxk3tkMZMVmNrP/JeQgBeUbB9r7O5z5KQ595O0HwZP8i2ccNEiy1BtH1LfBa5s7jDCvacQ+noXCS
Qc8i3OW5pVc6n63I9lMYFP3BLBQ7fIVgtL80zab8opTtFqnXNqMbA5uvnIQpfKligAdEx88gKGgy
NyVxDWvBgS91VdXSZopG/zjxD0650/0kf8PoB6lh24szxrIBqHEJMpmI7MHx2odgG9Y/NWlOxKUr
5Xxz1VoMRBs7LB6LLCORSG1HCN/8SqZ1N24zKOO1M2NOenS91FbOVTrJyt3uSe4sfk4BBBvSVVj2
LlVoyjnx1ELnp4w4bsaCQ3SWislEOWzOIcF6U7n93TCYPmrb4PBp514exdqnb2WtW5ob4cUspuFx
M+GbFoN1i+XVo7M+XwejpNTQmHynJVr4/KfRBz8bz7gAV1zAkddpw+eO+x5KBOmbTUXOZxnca9U+
hTNjhn4l+dafSiIOydU6cKrcLQBKzFLs2T8fvNk8LpCfOs+/y9imTyo6UgmatGEshx4pUr6OLuji
PYqheZYs724vr9FuAMgV5d2yzteeX/8UgRV7Y3e7WS/d9FTlBKk6vyyOc40VHFz+glzLfa2KXdnA
xa016m1OyGnpjsRkSn8kjpMTYEFGqI7zNnO+5wVLV9tTz4YG+WkyahMBu1VMD1kb+EXMnk9f0oG4
pr7Kv0V/gCkcYHItzeY+zwKdmgPA90A+TXOzN/MjA6PpbrMFdHiAqg2h3WdX1wdlcEr1dfOoxvGZ
vcaTNCqqjqpYvpttMF6aa4CEcPvuw2gZZATw17vm/T+A0fziGd2lh7YaZIL9EPb5Z+EHB6/6Eua3
jteMKfjfKG5Y664ZZWrXL3+rASwCZ6MMEgZNSvWFYMJbogL7WGjSOxxyxqSmsZSXy2MjrQucYlbc
uwGMGOdLJsUPC8fsoGwvrWcQyYu9z+g4kVDb7mnifNOGfW8VlOYKejZmZz7apcJ/kbVJH3pUtQ2y
5sfRj43NvlBd8egQuFsI8leNORdxU2y7wahzfsa933jfZmt5NoZvzmIluSF+CVX/ltmCyky2fOX6
JgdvERH7E0bNp6zWQCcgeYjccr6HJS9er23iGIu+soo2zbP1etk0dGCRLrb5u2MA7XBc/i6d7ws9
+8VbPy2591zzPcUAJtLNNy/zyRseFgtlOfUuv8v51pedGXa/XfYtq57vgja/8IbBi51cEP6txhfb
ABXeldV9XY6XnceoELmZmNv0kw//Uxeu9aFb2243BUxxQ6cfpnGBEeKoX9UEcwy1o6hgtsEtOkqX
QWR07e2ievNmJDV0z8IcPhcMHfdgLt4tWqvLkOAtM9POZdiPN9VM6zkIbwbP7WIFKD+uHePOF0Ry
Zj4bkK7UlxnbmQusyL9bURXJ1ox/hN08LaH1EoyFTiT5DkQ39jHQY2AzS645w3rKNeGbd112UzWe
/uq3jvHdjnLrd2PX+ZpguVknCie2n8eNFKgFaiuPPkcES4nY4yDOJtJpoyhVch0edFQM0UGqwoY/
ZK5rkBTStmTiI4Ys40LWpZNUttq+ia2xsmQt1rJN56yP4EoXc3UXhLDndutAwat2jmuLtPMuS0z2
7YQd2zogV1h0C6aesTMvyMJy6WP0xAa70io/ZZFXuknDZ1HQoHegnQ+dzzrtrVH7yROC1HTT7AY3
Vo7c3B15oOsYI6whWczqSrY+JMU5OYPIASoEAqI7DBmH7R0pzyOXHzoyWQP6evwBFU4/ODO0nwe7
0KT3LbPYV3lBP0C1YlwSz616EDtG30XpMIbh72ISxXflzmD7tNMNn4OZzysd6irEUB1WCxOYMrxk
6Z01jGcqRleq1YNk/GxtnfarqKakKhQxYWWwZR175KobEgJdM8464zBA9WB5eQhFR6b9ERhjGpHc
bVUJI6WtHKNPQY3PpOctkwfn3tVsRDxtjb96aif8kyb0HyJvaBvkAj4xuxBzmS77tYM6FRBMtu4L
3KUuUJTQ+rtmrtPwnMaZJK2hnt24NyICf50Fxg8LycIGd4GovTLr1mK+HoINbdhqzc6DU6P/uBuY
YqvEZJcG2n9x8utIjKWVOuaCZQAil/dXtINB52aY8md3pkwSEwxQ/IRHZvU7v1LjV0NZ800HLEjx
ZqaVtmRG8hPfozRVLG0pboMQjn7sEw49xlUebEXSiXxjFSenmPk70vbPjbbmsCu1tX2pRdjkKcf+
7GswyPanZ5SIeQ2vtX7YWQFV35jMHhHapG6r1bGaQzNv5BpbTo1QqByOrb6inSKxZ6M551fd0ERr
Gk74shicA0IFvIjmDSpsFV5SREIDnftR+VAtVnNtDHX3HFT9fEehgdteDcXzpTNpHKu/FLYg/JPv
gfTDOGrlNppVHgh59hhVZn9n4rajJLNgHMfhNLN1y7ewCenymVDOhqzPD6KZy2+5bp05NUQZzEnY
+CXTEAisn6abd/fmKBw+anBfsW+L5utS1R1QsPrY70V34+m4zvgS45qUvm8iQrQDSC0EN1K3/XKQ
jlUfd0dmc10qvyRSeEKen3oiKz8buZwi1JYkeexKfxKfMn+JtngTq+9AqR7nu9HBURgvY7v85IxR
Holfm1L7nuC7WysAIBg7jVH8hIPsfPMrJyBxfAjtIR2gxExJ33Qh+wcJdCrgaat7iyTuH9gbaP/N
k2H/6Pysu0X5MFlJhCCoiw023b9I55w+l1azcSoIGiu8aKQras5KuNohHJT9lGbCLniiC8ewvdom
vIeja9bO3gA6rOIIsQ3k7w3f4GXeo2K8p7E59ilRWdMvyi2mwhDlRI9+vrQwxcL5pbY6zvGVGa2P
OMGPwGlOkVUcykH9JdAiexg6IV/U6Fs5gmcx1rGgYsABCFqWH1P7AYwrFlVcjsRbgDMz17zfjZ3L
btbPKtoQUVRS7lhXufbpUkJk+xdcL3YAEMpnC97Pc0YsKvMFQQjEVvTVSIvLbz6NRl0vfPc1m0mj
z3vilakTYLVsNmpbjmqWm3IkL2Q344PykhkUcwW3TvO9gLMlgDLnQMMxom9RSg2b+XsJ8CKms2eO
z13vdgSlK8vektUMCvBKWUtKoUGWVBoQdj3GuaG1BcOw8S+awLsWsqF4MpL7SW2tNa5NTqj0dKjr
1uZUTiQJW9MvSjBtG7d04OuYISivpWl4MNgngwjOgTm0T5Ch/fvX1fjQLkQExmG7kCkoKj19ZTcL
5txyM3ZY+eYhEosKr7hf1zZ/yk1ffulkX7B45c3i7ihXMCYG8C2QfzTFjlQZa6D2ZAy5TrJYOjow
5ggC8QnE8eJxqVYZd55XQAvsQuiGCs1RqmVgLUjU4I+lyxbl90WwdjKxxWrQNVJkLpAF7XEOIbB9
DmPcH+DDBsNxd3XDQSTtizm4NV1h5KgVh+BlaP02i5GHmj/W4YhLA9pnvkz+uP2x17n/meWZKw+b
HoJbBa8+iJ0lzz6vpI3ZF/U6qkeYh4qKiywZYtno93Uq3CAfLjhAr8QLUUX4nvmrRIylybRPF0np
CbpYs/zMigWNMXPWWpKOPkRlKvMJyrqnJrCAQD7NZJHbJHehP23rjsJ0P8aZ4Wfki2et+EwpwDWv
VCQDaHlwEseLgWjxtJJu/kkRR9PtQjNjY1Pk8z8SX1t7jCtWrrSb8vzeG3sGgy9RdsdVhK41Ees2
2fEEH62Li9GqvzVq8n5bJssLK9Nks192ek44RoAflgAWwFab330XVdQ4OySCTbLWxjZcTs1a/aLu
D89LV+qukz5jqmI/7O9Xpx6+il4Gj+28VbcwSZjEoBgZzeXH1fZ3CsvEEqEdx+9qY30/KfbOolTd
0HFmDDOCEyoFWqFf1Itbeedwo9bbRpyPNhlRtw1oGWbAP933/1X2XeZjeJ4Re4dIe/AVg8l66oN8
dZKGfNA2LmxOw4x8qluJbCvzd5BJ6hyZZRpL7FCZIJgzz/W6ayjSP/uWaInbzUbJ/rcJOB2HJNEY
TCMrgUJwNDktZqBAfwVl0RBaU7aYcrrQhUziaDRBsbcSQ0RZjCwgt6xWfVuVGScWNn8uu+0S5l8S
gBLkGpEwg3SqeqNELKTVbaGCwd3N1RI8WtOmioRGsE8Ywdra5jX0kuN8RSaUFyvbZLeIXS0nKDSy
/25LxtlKFO6zLIdyjjNKyH8leTs/Gy4yXdJ30ZogBdTuSTM2/h/0/HARIyfUQ+oyJ0bP86g6+ue2
8oIkMjvPTnU7Ackksa98wZs4vLAYqvuKxWpNCZOon4tJsT9fO9EjJWHvZ+87Sf/wZnNW9nd27hYE
L9TUlVJ4dipK6tqtv41lhWCBPJ6AcIONGfhy4aBBeA8HV4MY9lkdZB9Gv91g7B7ylWbpjgzD7YVe
qImMAn6mtTfXha0xSMAhQzM/l5ydmFxwt1IMRRvaD8+m5S5fbBfMEDVBQfkJvKSF4Z6y9gwh0WN2
HbURknhvyJrX0ZbWnVu3dGLXdtM5GQptLZJ5KtpHiHeSDSC71RvuTvwt+5kNoVqb2djJyS3/VjVJ
9Kuu1luV6+JJ5A4Cm2oJ8+tyPuKK+5HC2pi5HL1VNNAHhsJa/7RksCWl8uanj7+7kzyEY/+JKASs
dgTOUNCnufm6ldFVyOGFU9L81pDykpbq8XOIUCTbUUfbvN1UOdaU8Ge0vLe2qWRi9OjpwtYldi0N
Km0wVffzcGdvlLPiEQX5J3sN/adZCmmwRDfbRHh1lX/d4E2ec1q6b5pECOaOqntclpg0wOO9/vmF
6sqShw9nM9CcCfJw4emroBofXfoML8Ei509jqOVDH5T6jhOi/tJr31kuRrTXNCeQp9BRM9CNUcY1
l0s5hz2oMHIg/g4QYG+zDSLHHj0rMZES0N59Ns4Lp+7aLiGdGp5H2dyusm+uKGcBE5edeTwhNybH
rbDUsz0FaxlP1VSoJJda306y8cKkoKzvs4bm2Q0hNVodPG0Cks3aYf7Z9M72q+50SR2LT4huA/wR
uJGUrlkk2Mh9PADemXjp36P+pVmHBP/UtcChojWsFXUXoRLeNRaebOfPG3J/YzwLuHujQGKwoXAk
gw4sFOi5UxxIROD1KKOqS6JJAFS2Vr4gLcLpr9dXXX0IBrpLVAnCZbgYJ8X2L6TSN+1cKzOubYK+
zinLrLd3T2Mfmw9aJFQEvOHXw8c2nGKkIE9qmsj72xWlHXt26T63mn6BXdTWdS8i5xNk45ARZrc7
o26e7ElTzaWGcTXgH0xXKSnIuVn2n9/M8bfxs3DVkB93ys7TbRe2DUWLZPVKK7bbsdh7XfbQhuKc
tfedJjTyQeyOoR2ig0Eo9voxIHMT9pgBSI3INqnjVY7B36ij0ec1nUD3N3epdzyEdwKkqs9wStRU
5S8bIchxLunnx3OgzBuZO4CZddVehcqkKyEoDXejnX35eMi+N2fhL8UQipCLEXuqktCojGpWii4x
3KK5LMWg4iCI5F6P0j5MZTHuWU3LVLA1vPL58XBxy+kKrvhz1IA2qDhoPtBIyCk/OeZtKHPbASLp
FruuDxHTaGtIPv7Fx93Lq0Yu4/4IqOFXo2F0TxVG/VJbi1qwafVHykZX5nmSRx1v1vZ/dRBMdh9f
7r3vDIU9Ioqj5hvE48n7nEyD4pulu8QnPuVOsKHeda477JbGGw8o7bz9MG3mwxLYPdTtoEudYB7h
yKzNf9S788HTwGZqPpKZPDSxrweWaa2NDugtJZ41qT+GkNluI0hm71MTPzTAwc5I1N75nlGEI+yj
OMvd/1su/m9rpzPTK8aVagf83PaT78r2W+PPwc3iVuJMe/69S6Gn5gN1cYCa7okUIjTA6JZkyZNE
k5OZVNqmSqqM3WHcllG0//iNvlEC8Fn6kF/NYxgpc+fJc6woCJr5wAdqQlKJSx3h0vKq7T9vwo9z
oUWTgofHvZ3IGoy+LKnVkRJlBZuX2lobd2VrQYa2Jv/rxzf09oug/03ZBxkJURE4T14PjM6LFvhm
5HNt47JdTrV5jH+OmsNAclsyldV/Ffa6BLMdZzZco7hx31xPZF3WTxQ+wPWv3sUy5RM9Z3/cmVET
fiKQs6nOzN7HN/L6k/cQcrEvYVlBMHMq65+VtQSWZF2tsShw9LWzR2GHw20wWsFFJSvqyFOuHlcr
3GgUtNW5wNd3HjAMsQiJC41M0tpPhmeftb3LoaBJmrL17pxF5GlrD+NV7pg0Dxx2uh+/0HcmZdyY
XAsjX0jU66natRMkHNtT2yfp98PDn4fD4SLeJZdLnH5e4jOf3r/T4MnD/f9rnVqA15wjknm81vX+
ac+FLi4u/j5efz5zmbcf3as78k+2xrR7GnOcuYqWz7qjkB+d23/8W1jf3ghcAyRV6KBPt6/dYuaS
w0OfDDv5Rd8MyXo/X3rXhLsmCBMSmRLxlXYHWsZ5ut0b++jl47f2dhI7Kjcdxge0AwCyJ9tnDvoj
vuG+TFzKWrHO5vAQ2WW/H8GQ/eenyaXAGAG1w7LjnJIweizNbClViT/Dzp8lqxbLUfRfFfVMkzBQ
oORgM8NXdOoCsYeGbt86lhxnyvppyGHTr66gMwbX9cwX/lateLSZ2CGCSMCQR+Tv6zls8xfEKx7c
PL3605VGd5GMM8XxATFDTQvDzL/XjbGQBGg5e9HaxZSWNtT0//4KI2onNjqxo83w9FdgTseS5QnK
t5ba0bZaDq5ovwJFNc8srm+/B9ZWLGRYZ/GcsEi8vl9MSaLzSw7iwiiXA0LY7dDrzTk3kbyduXyL
MYmxH583muyTyyAZIcUlkNURHj9PZEfkLhi7nvpV7Gi72dnTOn7tVJVbSVg15kvZm+Fjg4f2Uefo
rNx8iH5njUVMMirsxY6tbSkIaOkGpc781He+Hkp2bM1xoWMnPH0gUtCAQctCLkPteTsRLGQEFmo9
DGKYzgy243T9eqI4xlKBzAo5DuAlOHnLkxlJMi1tTN7b3Nxkfht8LpyZNA7u88sI7NGhZ67lfx9b
lm9T1mGcB0fXyOs3bm1uJFBN8caDEv2CyO00DDXVxXCLzuw93q6XuKWO9jSXKYJ15OQGK6DLVQCt
ICkwxjYpXVqhk9wdBNWDxpcRe+W+sHdBDgQBgUcn7pdlqM4Fqb0zxG0nwlVo80nZLKCvb9goK2n9
ExoPlmyu124JdzXwhzPj5r2rYH7hVTLt8p+TET5ou4yakjA6z9MSmJdt7/zFOUdGfeOjZi48Ij65
CkoN5veTPVYezQ1qSiRVzTqMqSS17QcpKXSaGnQ9Byri5U5tNc2UMNz2tmVDmKBzm9CkC65FKPWt
Qg+eAFeMytiSuXmDGR1Z4hj1qWpGMhEmqyfhoxvSZqZZ8Z+nNQ53rBWU7NhTnDoJHbSc2iqsMrFl
EOzbEV0f+qNr+mr/XXWOyNumeMTZjJMKH9frl449dvYopTKPOxtb7G1G/oQrmIwVTmqfxezmB3sr
xs/VuPkHNPJ09Iw2OgOK+oddPfnCkZoHJH0yjwOSPPkAel+jawkp7WpV+ZKgxH679brVRfqeyT41
wuLvqAvChPLKvDDspfzM5OP+1qGujtoOi/8ZolR2DbbbriYEacN3aSHwGC4y8jDyGOWFnjHt0MQl
LqrczSiJY7MZxFe9kuz+8et7Z75yjgJ+bK0YXqBivH6mqkWwBHCgSozRKb/QUQgfCUNGTMXpjPZh
ZTx59D/PyLLfmY/xnpoY+ECv8d+TAV93CmXvwoIM+QJxxGSJGzkNyNXCwjxzKfufUezkfcHco3QE
lY/+9GktiyZvVTSFMGI9oGKJPWumO1AUlIpnUSPqMueO3rXE/QfIoKmqJ8JBop2ZO8PntpARCg4n
XaPJuBkngq/YpoNmSFtrE0+bj+eDtlKNdjLahnHeOTKwhwsst5abmFnnkNkEiOWHXXXWj97fnJ8d
ZaRmZ6jVvptRkxsU4z0fm29Gbw+blWygaVidSUPJXvIfQ7m10CPq0K/iwLGNe3JcSReypqi+w0vq
fzOqNrjuqt4jKCEz9V01bBTt5nCw7lBh5yp1Z9uAiKWG/s8Ew6aLdWN3Y1yvATkhmWv0ddxPwn+a
lGc9z7nuvzmosoejJ7VfHza3du3DYBRU+IJmMK4Uwarh0XcqrqKoWGmE0Fp9qM3cd2Pc8gipR6Bc
M7g54jA+dRXojp25bMEfbDD1eDnk63BbcHodUiQufZaCEZB8QuFCTgqa5KxI8o6UGAqqDrDBJmuQ
zUUNoqQE4zyqOD9qqbN5di5MDFfNChYDXeOnMPe8PJarNJo4kst6N/lr5eyVVZovTc9fx1SVi69j
1uRrSst3/OF3DZSK0ckrsQtqoyCfp275o1GrNztlDzfeIEUKjbTeCCmLm6xVfTIZyi73Ru3SKGBE
9eiK3X7WSQjTTV0QFoZkD9341qUWnpQrjsnZmvZ9OH+BiI+MyaBGMaSLFv2h9rKguWn03F1lDV1X
Mllc+ZuWy7YlgzTLOq2UX9zOEwlLZG4tBOcO0WpfSERPiMu0idwYsWf4p6Bxxfvk1m6C3rT7nVtP
EeNTV9JDEjjPyBH1YNaxXowOoYDba3e3mlX4m8KM/h9z57Edt5al6VfJdefIgje16uYAQEQw6EVS
pKQJliTywpsDDzx9f2DerlYgohitHnWuHKSSouCO2Wf/Lr2s1alWybCH3mJ01ST5sLRHY2NLw/y1
GsNu9Fq5H2I/ppUHNF9QQrtREdPcUEeYkED4Nv3GwXDCO7mdNIiMeqABzQ31JLxKRXaxKWUz+5n3
gqO8KNMCr/RhedWlqfTtTorDljjGVB2r7Yy4UGy6qhHiIkDEZcNxJm7MA8MVJC6Yg14BspS9eTHT
1gf9apRKY7RHcKMYfDkN0ajUruZe0ltfyOn0ra6VoL801KrtPCk1M2vTRRWenDBMMwettzJmLhln
OphdndGrEVGYzrupH2vzoocQUd2SXwMbEejZTG/UZrI+Q/vFqzStY6vYz1UPbzZkxk6bpLaHx9Aq
Q/2CjUm3XIyOh+sSsvpLzx71PZLSsiaFI8RURMkRYfswLStlI4Vmp905XYpfVTyqIbKEOHyNW7l4
GsqUU4nVEMh0rTcDa2Mtd4wVXBYdeWP3egc7ug6CH/o0tc+Nlao2fJDBehPUYKAlfZMOm3SWhtKv
m64P73os2GUXeFQnnaMLnK9QBAP4Mn1yb0Bf+SxRtz9E+ZBtc3mgZoOnieBJsrMZGoPRKpdJl9ca
Dplm+DohXv8M66B8/nhDOiEnsuhuo5SFcCTjM7Qq7XJHSlh2O9KhuFHUBxhVtxzS0irdGYlVgskb
bfB9yOE508FrYU+CVX+VIs28nLRK73ahWotdkcW8nTO3dlwPktuOvBDvNrratN4ON8sysomXwzwK
nkSjf55AJEhr740OEYWa/GxyXf85dFmF4yE8J9k1Q4VRZpRNqfuc1mrNLSOneMlgwHU4qETF94/v
70Rpgm0yUARohgxevJbCAa1NltJDlFVSIymu0wnCGp4AoRP5syTAs3Dkwm48sAOrdg2tyRRs4Az2
sKKSDJxqE63/jhynvu/7ZhZuZBKnBFHSVO8MvS+gIUQj/yA+KFnh2ZKhO64lhCR2khOl+7YCTXNx
VMDBTHSiavyPn+745RPlYUEFgBTA4XbdgjH0NiJ4hRYIwgjbyzhk3OaSnL5+fJXj0gR53zIAF6dt
zGGXu/ilMR1PjJ5+5CqS1bqquA5xuxLJ9uOLnOj7H15lPZCAZodY4Sq5++PB3X/1Np8+nbnEuQdZ
1Vh1ZXV1uFyC0sHN/Ddod5u33i3cx3Qb+0iuzhSS786Bh3XW4TOtGpmmHWKO0HLByRs2s9/6lZfd
aHvMbHzNL7bixrlVdtJDejFeRFvJm7bOrtxmG2VTbo0Ncii3uJku7E3ty2cq9uOBgx2FvhyysF1k
ZVmVuEqrtbT7Kd0qFJEbS/TsNJpzTmp44n3Dk0JFxxB16DKtPmnSwE6M8GYidS2r90ZryFszGfP7
pipL/+Nve3wEXzwPAU0QXiL3tVZvOiXIkXuoM7jKJYwuY2g5+Nex/KXVu/omyS2W6w6zkSch1eFw
YSShdOZjnwAiFysTcjyxkjQ4Bi23+Ms0SRynHQdzLIBX1WqgpZFqN0XQ9K/mIHe3UzBg2NLnqtN5
OvZQP4uGgeEniZJdZiEEEn+GvPhSUzButMGxpb1BUOJDZNID5wS78OfTGpTj3LRbvvRqiKLRVE0o
JUDIpB4d3jW9RdGNDuBCtmCfauvMj7aWd56wivSx6bsJCqus/JzTOf6GZDPZTmmv5ufuYmlHr+6C
IyywCtZYtKTWFj9dhQFOuGQ5RVHaB1cpLQ7hWbh5gBoZDYinypHES0mehOeW2TXc/GomVFkKI+tT
HWr628fD6QQiwNkI5xbctjHS5XR9+FrIzoNXkWAzGSRyv5v01LnImxKS9WD1fqjq42WiVdZesYW8
SYt4um+TaPyM2Q2KGCWV7qwiwLAU0f8GFGm64GyVkmcZmDuYKvpNC+J2ZgIsa9f6DbIL04FaZhu9
x8MbViTEvkPWFl6favpiQNHuIZcgc5zm7ElXs3M9jhMrCOg12JDC9gOWvbpeT3KmlQdj5pn0g24h
y1YXop3G3+6sQd1bIs0cDAzgu6mHT5UNwgSXsVP4gkbk+CrHJwEe26bP2CaoFHnzaHu6aIi8RywZ
6N6M3vLzx2Ph+M3aC0mHvp4CMqusKXezlY0TqFwCb8DpvsRKaW+arJ2ejdnQLiFGxmeudwIh4ixM
A+KdHgCxYTX2rCWcSSAKYZNV7B/O7CSvrG3KJ5FwyhZRpt/gqC7g4uu93yZGsg9sa/B1ElB117F7
/Ky7KSWmt4j2S8C8l3eFecbJ9L0HcjjccDPi/L+gB6CEawTZ6YirgfQN57EuFaJJ7WGONnntmD9N
rSoIOoZzcS8rafNNA1F2XHiLcAQtrdRvIDgNNbRArWwQPsgBvMJyUWEBjIjvYVaHn4osEt/qDvUX
tg2NcRmhlIvOzJcT9QbMZ5YuviqNF9brw6E1JbWjhhGNzCYtoYQWKCso7CIYff7Qmou8clC6xLVh
sz803RA+46egDHC/9f7GmepyPLN/LBNm9UZV7gizcCx3lljEw/tpVLlJxknFswGE/KJF44T0qdWv
QCnOsXOO/B11DM6W/hYJSkwsPH4Or6Vq8YTgA6fEZk7MrTza7WUxm9mjYaXxo4LVS+eyyYY79oXO
TW2lucs0I7wirbm6sIq63wP2F7ep0zpuGotyL0nJfKFwKEvPHC+Wg83qpSxGBbidsjuwvK3qlDaC
CEoMU+ZN2iB/1UYSHeRQbq/KBHcrq5EipKx9tXfwdzkzwk/NQkoJqgZbUzH2WG+MnRxo9awRlCdp
XaVsI8OJOavC3yHF1y6tuwhVADTsZG6hOVrC+dEn/fDZkftG3vRQmG3kY0VzLTV2F/mwCQQ6rH6C
4mqGtaKdGc3HqzHGjBzENPAyCrr1amw1/TxHcZx5Wmpn1zQ3Qt9U6nO9/1Nfg44oi6BhLFkKq4XJ
ERzd8QRIPTss+8c0txC7Ari9jtFo3reNGJehpLe0zyT1jFPOiSMwexrg6JLky5FnDZtbxqCNOumn
3twEggDDur1K0Pl5TUSirgs5CHdgpwzGLQLg6S5zoLO4SaCJz3pp8/dplDwQYFCf6xWfui8D13DK
PQIf4J+splKoOjUoZpl59FAS3c8R3TyWM30XK3XITo/U5IdeG0htcpVed10oT10qp4TGkxyzDwTJ
Qh7+tL9PSYfHwLQBOGEXYQYdTnD8wNSKxAvcN5JufsxpzGxoHxr71AaP/Hh7PLFucYbAY3Lh3zgY
DB1eypwUDYuToPFKB+OHuupyX43j9KYczHM1x7vj5+FygHWJ/d5meEf9Vy87Cjo+fqS33lhl+nSH
LC/fOECuyT5SwuoW/XWHF2VUIZeSyhaspzYDJJtEer2kSU3fpszn6EnAByZuTO6ie80uQ1jsFj/0
dUvqUdsls7i0rGR6mTEXKF2HKsfwLCeXrVu7bzVz24JGfYORprxgJNG8ZAginxVJ+ak6lfyMxE3+
VpvNJVBotp17kfYbqNDJcydi+2VuBdMjaDMR7srEauRtELfap8ZpZAPSvAxjuxWMf5qriTP7iZJj
aiBlEsWwVPUWABZBh707Vk7wpgzoEXdp5owsTqBynbtAr/RTitzBkEPGMJvGfpHOHpbqLU1gCGzP
cVCrAjVROP4IAvjOLkXjNNIz6ucXYxrxHVByhFH8OkkfbtOagMGo/ca/MpX1ZKdDxZlQcprZkxaa
BN1/PJSWobL6vPAtVXmxE4Xr9H6c/uUEhb4cUZROk5TXGeybjtBavXaGbZUa6gVeISESwvFcZsaJ
hd5RId1BIkf9I+PFdTiA02Hs5qamoHImNGwGLPtrA136/ZzIJv1aMov8BuEkWgepvxjAufx4yZXP
tFz9VMvOvIWbr+9DlFGc7GTSrQizM86c108sM+8Ed4tcX8uCjLka+ZoR5FJHe90jTT3bkMGX+rQo
E4KTTetbHFr9LcR2G1UHAIRGYXpXSpN0nfXkvs+5GnmpQojemc1ZO576hEDo5DZgYUazbv29Oijd
eozeD+FyW98o0ZhgrYXqqfDHXM7ekE+PI81KO4m3STNUBahGGasbWymU0LO7dHRcbHjGyEUgH0OY
zmKMSpyqTJ6ieLH6luSBwdBCjb3RlB5bk6CqJclXDBwtkBxzEgX21AbD10UXOxfI4y3TQwo6xZ4d
O9prPA9IK+c0Te7qyQx+Nm3RddvQMac73JXFJbhk9VUwa9oznaYTAxl8DRIiJxbct9aoLGqREF8V
0Xj6LHX42WjtKydVxa/zMHAT4DZwrSg5M3uOvgYZn3BoOC8RQbRY9ByO46CJYRPj9+HVmZTvAytp
LtHE5R7S8XO16nEByQXADhfAkhMgy/7qWpoAZGF18ewCr6ZNMEriFRhDeYqDKPkm6R0VpBFiy45V
2vCYDhIBD/QojZtInZXXWlX+MutOdvNJm58MYU1vkdm0n8AL5pePl5SjyAXQ6KUwosGxVPkwCg/v
tA0aw4iFqJAwGDbY+FTg4NQN02BsdUVM8Y2SOKXlc8oSjpcUMYSJQB0HgE7qNvpjWCrOXphj3k5c
QTgMd+QQiDOz+53QeLDwWZzyON/KykIyYx89vMmibSu+HomcIZ2G7yO9478mI0f85ORq8GIZM5a4
1mhOP8MqSZ77WcZYqFEbShzcfmzdC9FqYk9pZQK9kTLk4V7uK5jLQ4dx4R4/SGp3Zzmh6U7b30Ew
xxaIhpnVwFKp0GVh50JWL6ZDBCuoAJwVshIIlztHK2f9zDA9PnhZNOqg6/Hp+RzwZQ4fVrfawhrS
ESl8n+v7PlGia1no+jYXuDDVMGv9OQU37hTstaIOUMFBt7qpCT74f7oT6GBM0KVPu6Z9tmygWlaw
xERd/tUGHnVVo9lFqnQZxqGyU/txC5dnb03F4Is5B2nLnDPHjPeFe/XpaVuy4cGQhmqw/vQBC1XZ
WMs9qM1wC5uBnSbqE/mrib1V4DZhrniwSPAbs2QwqBA/lkFWiCeB/HC/sEz8Jirm/VAE1kUTRvKN
owNNBjgtXteD0W3jIhA42IzjLhM0hqaA3h4gm4xuPs02xC/UW8g+4SYXNSr2phVbu8B6oJRbHMNL
W72y67p9/nhSHq9UPChoDDz/hYL2bof9yz6fJIieGsegqGmc4AnPVWqksrO22SSLh9+/FOdbBpqq
YS9lrKpTbGPSuo0RRXQ6kJ+SmfgUtgivEQmWFx9f6sSn5PBF62VpYvJk2qrobi1pCgX8Oa9ojcBP
u6nw5awpSXfO1Y1qhINv4M6gueYQQLGkEvSJfteJxmFiDsriziURuwJOaaFq1BKDM4MUXo7UQV4/
lOJF1ZBTIrrXmeNR9piNY/gQUExt2hSQu0mrENNUPblSjb7cjmneAeR2hbzXzEnsCwI9rsVUVufI
JEcNZBrvyya3lE+wtddHdGXC+ZI2Ye6l1mS+yVGRFT6GR9K9VWX1M4HNUe7ByeylXcajoPalmRZf
cE7GhHPIKoAkbOQ7aoNaUtttOhvOpwhYuvLHQZcvKsVGzSkGK8rdEqris9pW2s+PP9zyXQ6nIDsZ
yX3o5ZiEnPYPFyTN4aAfze+y2T6+VbpgvBNJM321JofmyByfW3dODH+uh58AOl5oU+vqAM3Y6Ig+
yD1Z7QPdnUYr8PTBxBjFyM9mBR55y2PKyul0QY+pcNEorypHPdbBtlOp8JDLBVu7bbqrsIul5w6n
niukufhSpqhH3VEqLH9aTGMGOcJJolNqZKGFrew+ftv6ibdNu5TzwhI1BP3o8G3ndjeoToo1Zrx4
Oglg/50UqdqZq5x6bGa9Cfz0Hnm/Vu8QKZGmeY8wsZxq+xqL+PDzpIrMQ8wU7RGyG36Q5vptiRHY
/aTn4NNJP14bo9RjajfWZ7jqyxBaDTHuAwwMpSKA2NrpvpvjYcB4DMkItrju0A10y8dK3Ta16C5E
ozl/yaFDkfLbr/rgqqsqDRlHGuAgwvxz4JxAwpX9IRrFuVe9FJZHD0fhgj80hugEkhx+0TZL4Z1i
kOJ1jfZc52P4JTFEtIEYpXuBEycsu7H1EqMyfGzaKd1MellsMwo2xtikfLajQDnD/T0xxliSYLVz
NFlG2aptKNW9UAotAjJT4LeEpmRcGPjBn1nwj0+OcH6RnTrUl5wfkeQfPrilz5Ea9Q7cBw6JX5rc
bh4iVRmesZUOX8dgUr+qldpmmzLPSZHPZ+S0uK6wP1CiRW6jpdlDImAnu9kwKS+13loWJXEcn9NI
nngd75sfZP8FS1kD+MQgy3BS+UAhWBpWVE52ZabiXHj6iWWN1jX2x9h6q/yPZQ78squjy5k4DkKD
mGyciuY+njZzlsD6Nh3lTOV26oEoH5eoVfRyqNgOL2WXzgyDgzVkssL4upgymIt4gc6PH8+fY4kt
R7h3QJmGOVXimththHFVkLOKwTHBHI/QyhRSJVSsnZ+gqgz9Numb0vbiPhqg/XVixJWttKpNZjax
5EtdJWK8//LFN4lArMoViDtyP6jIgPn9ma5B90MMD+1YO1KVEv2AIxopql45w44Fo3CucH45l251
4gvT5qT5i2YAedaaYV5GpWq3Mc3MRAkL3NXkZqNJei4g5s7npvCpd499Mv0OIg/o964RptrAUCci
eZ2OwsBpYDmy5LVS3BU5/d6sVHDdm7XZt4vSulE1IgvTspC8INSdu1mEkt/JPdVv7bSfRrhfZ8r2
U3eH/o+1HKqPRtdztasq1eREiOcKfDbroHNnqKZv6hyaPyjVFftmoi4z9wmeA7dVounlps2K/sHU
iHT3LKZGgEGSnDeubY2Y32qI8wsXzbpyjpRwYqLYKqwsPBuBUOB8HE6UMsQza2EvefQp6n2nopud
tbPo/YkNgAoP1vKy3EIDX8bNLzNfL4H4irGrvUKu8W7MmQ2jEzS+ShofYEAc+xZWWbdJ2US3JT60
mDc7c/QVG9qXWZE0H/JRdW5tXtbe1aZEkKOKinsZOxyuD+8JC9IaPitocV9aw6dKb9G4yyL9C4Pk
easPU3cBW2QjJflby3F6o49OtRtokm3OLCFHxBQL6EqnDLHoW3Mzqz0C081C4A1LxkVciIeyS8qd
CJJk5/Sq2Ld41//Qq0x2ezuJnpN+mmDBD6+prX5SB/xvUEhj8KyQv6fhJLotbfRtIweyTauP6qab
0/DMynpcqAA7YzuDghbGl26sxjU+so5RFXxFSYIJ27K83WBW6lxl2kj0EHK7nZQN9hlw53iUQvpg
Yry/I7pJqwJiGMLFXbgTtD/k9mYqDf0Wlo7unvkUx3U+gJ6KOJiekK5SfB8OiTaMezvtGxyUAif7
UbWa+lDCf/piV4N+i3ci/hR4qjnfTTPCrpWeiqp4hYGVFAYvQfZsRm30o0GJfyswaoKs24zYEJJA
ZL18fKMn7pNjCMcpKHdAeetvUGZdI7VyJahelOAiQx62laJc+zwUjfYNwvq5SJsTdQxJGAh9YVAR
VQTiefhi8HfNYkplDslVnqWu3kOzZkchsC9T9PmLrdYhzBxTzX9UejLdE3FizVvL6LVyQw823TRC
4/8oKXOSTR1F1WUdJOmbrRgUAx+/muMdaNncYHNy1JTZ+1ccqwVrIaeUjrOCcoHuahjdhi2Niy6l
N//7lyIFju4tMidOa6uX0htxl8QajZkeb6ANNoSkGRBW7k7meA5CO7FGsG4iFQLc5AOYq3JGbcxp
1EsQiLbTM1iWs/pA38D+MWtqeCk58oSbLm7SlFJJJn2p+IRnVqkTrxXaGlXbUk6Z3MThAAidOMM8
UMZQQanFJmx6xyd6PXUdvQ/3H7/WYwcrCzsJLoRrB6UijgCH17KLBLqOvlwrSAvbq+BfvxU1CkIX
+/K2ddNRk3IP9+jZ2XIyNoaNxTI0X1SZiTW9JGEn6VJnEudqCkfCJxaMzDNzOwo9HOZqdR8SHIht
ddiJjROqIvAlZwi+VSZW1G4Pkd4haYATwpmReWLhBAAGFoeQi0B4LRqKpZzkyTBAgpVN41d9ksu9
nQ84T2J5/Am+CNx2ZUwfP36ZJxZOsnigb1KlgpitsxzskKZdNvMuIWEEm4pGo6slg3zmNHWi2Hm3
O1j4cMjMyPs4/GSj0g1pozhcBq9tt85x/nflCAdICfeB2Y3BXvecM429o1fispINoBUniTf4quuQ
k/DygL8nu21fWzuzT0NxbmU/Hr+6vPCzFMYWHZX1BLKipYeaId8Rcm73OB6bDszKyoB3pCpwr5No
gN4f5YUpExahWdsptAYFA0uButZUAyt0iyazvuGOj21EH0EBiuT0+eOPdbys63DYgKBAIoiEW+OM
dqaDT1UyGiNSDb6ZWYRMAmcTfzIxcXXbzIx2H1/wGDTkYMp/cTFhIQMGWe7ol7osRdvTtxJBoXkp
tA1GQCYm30nvNZOWfmUBJbazCmp7oyS6uDSycdjWDQmH/aiFD53cmFdAzr/PbgPDRLNvwAo2AavW
81+b7SgJO1Vya8AQAlIa2/qZVlHyNWDGvy3Ty96groqLbayXuQGrQxaPNKfychsENlEEbGVg2HGj
BC8aJFXcv8hwSC7bXmK//vgNHi/MwGisiJTQNFL4fIcvcBBNM8i1LMGo60nr6Jts8JR+kJ4QPKpY
AMiYscshaTdeECHMchWltrYf38Lx0DY0Ey4HTWVYdnQoD2+hws2W8hofxyasvluSo1w5nfZzGEX7
ux4HxBaZUEfZVGGEwUw9vJAU0YhgMHGhegg8RUkTkFIQiI8f53jFYtXnOKJDqQIdXcvOpVbCQNTi
nKOlASWDaPEfjTFd/92rsCYywhASLkvxWkxpTIMst42SelZTKtuFXrjFRDI8cwg8fhZ6AyYwFK9l
wRdWb0xwHF7c2slYTYviiuaf8G3CAzYfP8uJ1RdMkJJ1qQ6ozO1VddA63awpIkBcO6TOTVyNw1tI
Uxn9EsYvQzcZL6QJJS4CW2J/O9zbMqXrfUxLqaeLesZUOAmuspA2E15u1pnt/Hh4ckhQ4ElzaOAA
uM7XYkFWgiDLUJLq4jVIMxU3skZ7SOy0/XbmPRyf6JYOB7srcJ3BrFxNRg2XRBaLVHJJtmq3Sj0r
qZsoanPZGXO9aRMQRYAWQ/NMeVT9wIyap66pw2esj9XftpPANoFzHS0onp1Nf/VNkoKuwADcw8YG
cUGX53FvqmF6pgQ9dungeanJWSYZPUh8Vo8cSt0UpIIcr0Kt088O+70b2+ArOBbDQtHlhMYDLvNp
23evGgdHH3+b/sfH7/34C9Ot58zEf5CY4zZ3uC6gSUbIGKM963Ei20YTR0B6Fh229uLcWz2xYS3+
O0T9Um4T1LpWcRCGxzqbt5lnQ/ntfKPM6KDNcdYqV0SKwP0fIsP4KytnK3bpU+k3ilg4MYYlitnV
SXhVYS71CamLkE6sM5vBCeCapZGFC0ojgePaWtYfDW0YBVrGUcjQ49YjgqjcoYeNnmbFkH5iZYqH
ZNaRDDAmbX+vFwkJPwZhuu6CRfy228PS7GMuqAsBG6+f1WchoiGLpDbNvWbsMjhper43Ma/+3d1n
YRCiaaGtyPkQntThx1d4EpnzaIEKQ5Z+VFlcXoGDz1s7MuTfXU25FER7Gwdeneutvz3+oHoF2lR4
zqBFfp9o4Y4T+W93jrHOxU0LF0f4mniDqIcPVARSPE4D1udhnFUXIxW6Z9W25X88Z47qBhrqtJ5o
QDFxIYeu5m2cWfOIF3DpZXYxfhZprH3G4Dp8trRG3sNdNt3QlOuLETNz1Axz+ftfjSbwkizJ1JW5
icOHjIPeKQuTUxQV1tI6dQrGaUeUSokV8MdPenTs4XvZCyF4wfGXmXt4KchheSQ1pMmpakkqT+4W
qkKY0yV0aWzIz+bqLaP6oKu3uLnwAeV31hk+SYeXazCQcaqek3COLNxl8y98k1zXvTAHGwRzNn01
Tfod3naap9mE2iD04kxkQ2ZQHGLXFjeBxd26f/j4NSjvJcXxnYESQAEAcFrvTvbApmMLYj1oDxD8
MHSYJXuyqGUdQoU6OJ6RjoRAjLkW3nEDZulN8MW/ZzV9OGB7TX+NQ1iGuwiewPe51aYrMOluJ3BJ
UT0cgVSI+HnBlhdWxoSzAFD6DPvHmVs2hyyHWxwq3QOECrNFlCJk45FMiA6qAAYGuUf7lQCtSJnq
pyjA99jTw0GHZdAOOBRb9TDllxSfED8LFmAP2TdtRzmUiFpuB5JfNkWrp7Ef8a5vG8kJEoxG+uaq
w6gqdcsWuxM3mjF32EUimfGzh6WKJLs361twKTtxG+zcB3ijnRZ5gVCl74kVD1dOBGMPtX2sMUjD
kEDsbrCkb6XZFi+hFahk2tXTl85qtNcwKaVvlRwb8AQ0IyrdTk0tpLZKJ90SgCthqaAPFS7PVEfi
ul88hvyqb3H/pbbCRjmVZxyUYM8k0n6Wo3g36ngf7fLQjGZSSioc7eyywlGADDjZlxrV+ZZDMcem
P9PUL1VT4JJoFu10jRwvT1ytM4L2rgiRf3mqEuqQnyelQtTZB4P6rFdJzsPF2LaHsombgqoL0hcS
sE+sA9iw7ypRq407UrM8wQVWkUKPcv25Loa88DunJXEEPm9t8WrrWfhBvSAbhjLhGtU4Fs4nw1R1
zzMRhU+5bEe2l1SiBVJllIS+DXsMN1B1HufLuaLCxrizyIEdOjY2ogbo4fs9tqy9yygzDZJYM+A6
goAIqhqLCoc9zsnq6HPjZeGnCCdfk7kZmd10PVU3HAmn0ZTSwZbKMQgKgpjVPXdOPnPAD3uqTBrM
KQzmcShfOal146Mjd+I5xf0LuiDkKonMMZ3s5DqVFa9VGmjaMQVUBM9K6+8Lon7hcOcjdgg4j4cL
IhoRzELeHG4VzKfIDYPB+ox9SFJ6WuTYt9Vc99cab1PxOovmGTEd+jBuZr4VcbdiHvg82ZI1wGC0
JrdLUnsz4Rg8ul0jWIs/XgpOLVEGR0VEAcj9OO4fLlGwgGZgYx3rWbmy78oiGx+bRnbOXOW4VGIl
tFnlqRAXe8h1aUgPQc3lKEGeMmSbZJi3ge4Q6ys/GaGxtQrjGQrOdWLPGCghv5p0MBkRynd13p/p
Dh3Vh1hBkTKLcAlAkMPjaklW1MpuBxXlT6BNwQ80eI1flHNzJcxgOnMUOn61mKvR57GxVGLTcVYN
/EEXQ0bZt0SXVtau0rLgr6qxzmWXnriKspxoKHnRUwJmH35A3ZkMqyGuw1PMNt0Oeqg/xXETnjlu
n3ht1CAUlIAeUMbW0DKe5ATXVPjo1kGfkixRz1uCuBZTduvMwenE88BsAqWEboeL6NpWsNZAxi2i
pT3DZn9MY2vaBhWk1o+H/THhhi8CHgofYtmgaTgdvrYOdU2TxCSR45Fdk+pTwM/2Zjmd7U0XFEGF
R8LYCYxO8GZ2pWQaXoRmDqU3GkNC1kQlun2ndVl/ZqKceHoKZIBAkwMF9n8r/K2JRKZje45lR12Y
G4R89iZVMNL5+OlPXAXtNzQr2C9AE+uHD+YxqZMUyMYJybyg+UCB6ZDY8vFVjlsBi+gS4hSbJuas
NB0O33FtkcGUmVZFzRoM92pKUI3bayzfzD/NA0OLNhPw6idiMDXUG5XYgsgatzQCnU8NKbMl3fX5
DQlbUrB3Zsnnj+/vuOzlLXNKpSHiGCAZ6uHt6Yltzl1G30ERCAu9eLH9Zqqy1sex/mkejekzjD8M
oCwkjTnw2v7j65+YU7QU7cWrgoIUQs7h9VNVNCRY0gaGXKhdlAXRrURQjZ6c4erx25cCWKflTseM
A9KaOmx0qdkPiVJ56KuIM8Q8ZEMfGfVZbZ1rmR13ARaFPY1csIWFQLZmWJL2mgXkqnOaSKZmH5Gz
8pzMzvS5i43oQsXk/77rlPRTGIQx4LBqvsDDSpIzY+/d1fiwwOUuNHjK0B0cJKqrjxsBO8lBDBfG
xBssvpyCWf4SpV37I7MnnhlRhtW6gxgK+wpXL+05r9M6v5KBAnGBg17/PEmG+mg3ZnaPzZlae8SP
CsxWWGw1t58N+tJaG1m39ZDrxmaeB/k1bYdRI5UzpD9P8kb+lx0MteqXYRlJLl1D88z4PR4/2KEB
dVDAYyTNtno4ftrEHCslmDB1wQPL53She4VI1C9oIe0zlzo+Ny39XB0VGEoTuJCrZcmQKw2ZDhbL
k6bF6mUtq7PtVkmp39oakNgF/YcKQvdgiHN+7ieuvDTeUafQJATsXV3ZrMWEKQkRPKM6tM9FQiaI
rozNVrOE9k2N0nGrB+K3sQ/YJwCbJip6WtlHhDxiQhpGD0av9twAHuGFYbzgzGXcNEE8U8Kk54TD
743kg+G66GBY7/mMIB/OGr5NOVbIOLVVXpoq4jHH9NP0FHSZ2laEdqftp1ALa9LMNAnOnoPEz06r
7NFyio7VtM2i+3gIOFCUlYQ7V8bZ5slqc91HD6EKb6xxyN0rnRA/y6aoHyJ2NdnPjSj+Sq6Rg58p
YR33DVJlghoLW+4JjZI6jg1Skm2qsEzT6zFITcklMFEga+qqunaFLeWKDw1YkXxOOvpfkjU1xUVC
YjLx0qLBG1fU2BDGczp9qaXaivxqToLuYgwpT9yCVar73VUOk3OmOtAiHBpOFsuE+QVAqg1sR/BL
IsFrbpprWmMdGgMihnXkBf7HC+qydR1+L8ijS02HXofZt8ZPQ0RSthz3HS1sK7tJVcRui9dWTbRn
2F4snCl0D5Z6G5Qpzn4fX/to96ZNghMubqOIWMEmVvsGSi0JbsiM6Qm4yCXmvMLjF7R/707/8XP8
z/CtvP/3wzT/+i/+/LOsoPKFUbv647/uqrfisa3f3tqb79V/Lb/633/18Bf/dRP/JGGz/Ktd/62D
X+Lf//v6/vf2+8EfOJPj9PWpe6unh7emy9r3C3Cny9/8v/3hP97e/5WnqXr78w/iHIp2+dfCuCz+
+PtH+9c//3BYKP/j13/+75/dfs/5tR23UDRv0/o33r437Z9/SOo/F9vSBXVCPbAo5nj7w9vfP8Ld
FF8YGWSX9jOV5R//KDh2R3/+oTv/tGhwUXLRkoW7slhfNSW5Ku8/ok+NqTFqqsWbwvjjf9/awTf6
P9/sH0WX35dx0TZ//rFq+i6nAFAq0Bcc+PGHR3t7OAVUS2nHGb2sC8fZuTJxhXmWRJfcWqUUXXVa
rvkwIvEBCKv2xpGb5rI2SPMtcRA7U2KuWDr/vpMFOIPLxpug/3x4J22QF4mtkteViJRU6qLW0h15
f8aPjr3yGcWd50i9faOnUdi6HSjcrjaG8CtyZRL3wqk1Pulzo1+0+B/GrjCV+EGqpvkMletwd3m/
yaVCwAmJ6pSpvEy1X1aM3my0gHTQ0RV9l2ylRNJ2NXrqAK1HHhHIZQfVmYPUqij+9yUpumWqYrh2
nDwOLykJIP9A1Qe3jL0OffeFJZNmLOGU58rmVG5DcyLTOMC6JTVDv1RDjc7kSH1s07zS7QlZ15DG
O8z96n+vab814//HeXww9z9cF/4/nPEm0+B/nvH7+i37Xrz+OuGXX/h7whv/dFhsQRPI6aUgoKb9
7wmvyP9kipERotCLwkd9gRP/nvD/i73zWK5b2dL0q3T0uHAD3kyBbehFkaLcBCHKwJtEJhLm6fuD
7o0ucVPFHWdegxM6IUoCkHaZ33jev4C40DwOtzh447j+/w3vWf8CgL+BhEmLNiblP9rxW33mvy8i
SHisXZrGbLQwAJ3wqqOZBVLKZcDWwLa/AJVaDzCS7T32x8bRw3j032vkxaXw4oA53THb83jzzUkE
DT9yl5fLt7LDdW5znoddH8hmIwXF3dsZ7pAA3A8o0ahjlFpYpTqsT3JrfOXChSaocrtLCpPLFUHy
w4wJ1VWBqDWoc7valzUio/EfU/ifk/HPF93u+pNxgT+0teU2vDM8t5fvGUXduhItAgIKhq+im/Ir
fNajpFiEONMJej0DUDFhlqPMA7fCOfVXsUZpmavs8dvGm/o4zbN/tMsQU+cy7L4GqOOc+bLXM0BA
HLBwQCSQOJ6GioVdF82ABHCCTZdNWX51kxxNL4qLGN2NGJHGhWOEZ+b9Lx8J0I6noZxBpnGqKlWj
syxrtwAz7WCRjTVXH/eyqnbDuIgLpzN+vT17v3Pvl9PH2nJ4ECXJTdDMfTl9ik44Rs6VADTZIu1L
y0Y/5VaFLm1ntvJzSQElp3tpGY9O0FvRLl0H/1HUofeD4xTJzsnpAT9mCxD8fd1NXbBfbLOCdOwW
64xSRWE8yQhz6nxqza+CQv0U9+Q0j2XTWeLi7Y/529ixQIAPgpnEPO80LC2EVXs51ZZZm+ENaOUK
L+B5vWmyqtu3o+3v337e66UPNJN+77ZAUDk9Bft7JdLPJjKliWcW4tro0uDSrktzP1BvOBNxb9Pw
cppCwmxgJST6/HfKbImseg5lQ1lwWvDfpoBYXoRhdg5G+yqqoc0KlgSS6m9pVHqEL1cDDA8DcD6P
oYE578s+QvijTMPnWTvWvsJZPfagju3a3Fv3Htrkx7Gn3aTs1D9DfX+19wjUWFoum88FXnga1GSB
P+AdDsvD0KmDPC8LtG9bXGRmjJmxF3R2ThadqxNxi7wcZB6KUhKFKkIGGmgndeRggh+GPTJ2AbWD
0wa7HzquAZ5YAeiWUCCP2sTruC5Q7nx7Jf1t4KmOcohuWr5bM/PlwOMp5mBTzvfmpBqxaaWAE8sc
yTajsW8Ggw7PRH31rvQH+3rU3bwDxwC3CUmCM+fP3waeNYZnAINOeH1SBoDlCnoAcW1aLYVMjKK7
aUqcRnMpERyndnm1muFwZt++Hnd4qBSwOG5pkEIZefnxPpmw0wps1wOv7pGUJpNeleldtWWGG3qA
tzKN0DXJddZe/uNxhwW+3eZoIlHkOQ0SVYqR8ET/Mul8TGCiZuiv1WjlR6fNio+zGqrdUmGfC/8h
x/N8GFCwdulHDnZ2fPtNXp0lqPBROCRc2ZKJ6DTXxDGywpU27JjnAa/UFkNOT6MUUk7hOVj5q7OE
R5EjUY4Ga71p6rwcbsQT9WZxi24mCooXoq7TPZXyf9aUIV7ibNy2kwvYjvDrtP+zWHnujjMFdmGa
w9EumuIBNRD/zHJ9PWyA8Kk7boKDhIanURlU1jnMVokhQB+Eic6b6pi71RKburXPnPavdwZ3CoKT
pH40SwgoXw5bWgqdjw6PMrAhGvewWI2DKkJ/jyg9ruPrmAKxy2R1po/2enNwoUVwG8hYOQvD7dL7
I3MqxGDI1kblVAZGdVg8w7me67S90da03Ehlo5ZC/ouRyLnT8N/GUi8vHa41UJJEP+BuXhUjV89X
jqj7KpFGIK9Smu0tuof2eF8UZp/vKksWR6weIenLcc4ufad2Pmu/i647BOyZA+jT5Z27hNqLsWxp
C7KqtqfmZfjFlVGSf+2LwCfoEFG7/HQa4X0WIzbcl5mb5be5RP8snivblcc+H6qrSmalsx/w9fjI
/lMYU3hhPh9zOoM1eiWed4vLSyf3Qavsq95BL7JMIx3EMvCBXLj0w5G/sq2UYxOrnQfUnfp3vdTm
NxHSBo17qx6MeIkG7ICLRUYPavVYQ45qcfewO4WUm96wHCAalfgYUTYY8Nak1RIDxNWHDZCB6cLQ
Ryqm+ia8C3fsje9pMXsfidhRDCOUEp9xQJH31SghS8LwDS4CYdIBKc2p3OspMy8kcYZ3U8xN/aXr
VA8EpDDFc1oP4ROSV8G6a3LcPifHmfEdwULb3c2jN4+7aUrN74jl2l/cZjLqe2HnTrDDuhdSCtr4
i5FM7SxtBMRWnC2yptjOdH9AXkzjzoi9A1jxad+hLCr2Vp+LDp3zKb8N2sB+Gpqe9rhR6GmJ4Qjj
X+O1TrXsl2WSFKprLNwNG41KuL0V7vRdnSHkAF7ECLBCqFBHxKysxFlYBuPTZPckB/mcG6TXqnC/
AKSGMKB7c5HIjPTa2y9SD18b08plUmSdJH2Zo3Kf66BLDytQxHwD73Mbrbno74CG4cjc2G3povA0
4VaVtSuiMdJRajqUSo4oR4U4LO3tHoDIzrD8okkE0erHqZg0sIiyLJud30cjraepc/h/FFI/RX2/
Tju8fY0vdRuNOSLRGVAiByAtgJWgcm5Us4kZhWY5fxogikVJF0aoojkIyX9BXopVNETl/C3ovQBg
RqvEfe7Jxe/jSGE1FY8hJKWD64r1bsnhKu5NpD3DXTnO9TEffeAZiM/oNXHzYu53CEfllyaetv59
jy6SSlxw7vd2DQJzX2lVRnGa5kuGZUMx3RZTXf3Say9Q+bV0/an2veneX01klGe9YsNeLlV2Z9ft
WCULK3o6LLVTY3ux2tM7HB6tp9WklrVfQru/hGAGnDiT5hg3eor0IfLnqUQKNfCfp1a3d+EQFmho
962FoQXpGVCQYdycSry2+BHoESKIJ0Rb7J1B2PfWhE18bIa1n+3DOl/ELg82ZxUZivlyzFZYOOGC
g/2+KEP6pFmZm78YeAIupXpv3a0IlP5aqrwwkwHDRwiPY71EuzVYB8w/Ksen2uVZxnWugAzuJjfN
GnxjTKxCmrwAewaWib2ee4V743sVgi96bEe5M+i7o7Da1BBDx8w01K5ZFHiT1jOmbN8atTdtfdPl
uXS8yYkHQxT3ygjVHKtRTgrWAS4Q4Dk7/7Nt6GqIy6pGOrDtbGhKtRAuZHAs3EZr5GXTvDA+tKpa
3jcTCcRR936WJ1PfXPSmmT5su9o9+ksr/ITzSX8x3D76JFe2UmxRgrXQfzUynbR9gyXf0jfRzyhU
+UqKaE7XYrZQIs3DxXZx7hEFa2+yKR1IHF0fCzVqHeP20AG0X2x5U9XKW6gNmLUPgW3w34PI4kxA
rbySySDz7slWK3KAJTKsPzysW74qMuLuOGnpqcuUjY2Bt4nJvXI0uYIK0ApMyqobH/y2wAISU4x5
PEx6Q+DWYaAp902zqS9ztPHeVSD8JVsfL0GgurmJG5a3HdIQk8tjjhCw2s115nyypyH80EOdVkdv
scev0Yph7KWj8ErbW5PhfsbKxMZqpcIJeN9A7AGClI/iVi0YQcbtKqufOVSgW/Zj/zXXS/fdLxFV
2nmyAz3XW8FU72q70dczFI7lmkpQ/s4MRV3tUbMd0CyeMu/H6hnonoBjsL+OFXb2SQ5A6V2phDPG
ut2cZhAnNG+tMQSqAD9dVgfte9JJgsWdw19M59Q+TKryrF2K2aPaoTKyLCyqzP5Rplm9xgPrZjd7
TfAkDaP+uuaBue5yA3ZYMtfTaF511MBUUqs8qmLVlNNnMsAq5R5ZvXcrPXWHMztouotUF6GJjuWi
azyGgJZywQ7zTV+FE9DPPvW+6zCi4ZQubIa4ApBj74re1nheIPsysc+bLICl1g0eV5mBjfxsLsal
0B2U10ngMRsLq3M6LN8NO4+Rum1vSn9C39bKArRmRZC7HOkBQMVYitYwjrbbVe8EQMdlJ4YCVkC0
pOkTBCeUxuZWoCpD8bj+xNWlOH8nr9/3FEJy8Gvp+uxXrcz3rNDlsRmhaidzg693vFi6zw6r3zkU
lTvTzTgk62jgpz567LqphJNUqvHFDuhMcQkb0AcZ2lTBcxikFZVfa+qh6bpoobHihhVZwd62bzo/
pwct6+0TqIwMH4UrOuSE66Cq4iJPIa1FxsKmhEIVxhsD8bPjrz37ya3NJnaXwPnVIOIjEzvvISV0
5gr6FXHG9gt8IqNMqroLv1sREtM36xT0XzXtwgaU5uI+uCufEKvCKW+IsBB1slNtfQ9EYP70jdbZ
BSZhVGxKnf7KNFrDccVQVQd/WLt7OsXMhes4vbebmiq9Kehm/nDWSe3rdu2+NhBC3qU5CkMIHzrD
fV0Z9q3RgU/hwqu/BL4x34eFgTaKV6QKPsFsKjRU2+rQ4JeAj42TH6og6y6LrrTjKOjQ2BVOizJq
1hnjz64v1i+el7sfjM6dru0AZx4qpXLI920wyi8TPtybZ1Az7poU3Pqt67SuvChXb/o0rRb5JgNn
3nYI1C6JhRTSJ02o9G0eI2ld5lh1fUg7yA4EUVw3yWTWyz51awWEBJHWz66XUrOIRCsPNsqqjCHm
w0WcaaJdLIkLNpZZ1ePV0GPHmHQjFahduP2ZhKt3+ZWOTUNoZDm9lZRaNFQ0Sm09rt2SOjvRLOsn
0flGt5MgVVArEBG4yGomXx1ZQhEl1zkaHmZ3artYp13wQWD91WL6hEUcfITc6/JEWpmMMExN1byj
MpZ+G21n+CEnWX1ABgXoJuQcG+s6tBCemnwr76Ry8D6zaIMPeT/1V9xzWYDuXzAjdDmHAEIJCjHH
c83CB8JXdxiFBVOorNi0hcoPadn30JOR+EMtMK+L/Mqsw+5SSHMujlv/pYjt2rY/IwzKheg3BvZQ
wlirgBvFzm/s3HSGOIAi80yZoB9jyxyKaI+mf/kswhmZpHBYUBAStNkp/TaiuIbbOtfo8dXRA8BO
P7pwJcqIMdpo8lGl/MUEH7TpyQLScYEIxwL81y2bL9D67QfynuhH35jLBytQywrMvzCRnzWLiiCs
D9aFFMRMv6S11vCBTcCxsYOJZXZRRFP7Xhbo0u5qJJTQVTFz5x0q+a6V4N0DWNScMs73UGfTU4GC
OVDrfCFaU+UoeDkCARzcvMi4H8qMQM0XdnupQZKACjWM6odbmYR9q1r69wvGg9jDWLa+6od+MeNg
RDcgJiIoouMclJ2GCjOlYo/RQghRGmGG+9JIB7zNZdD/gMXFdd1ZNoyttJDrEveZti5D9HIv/K6W
xxl1h73LTVIl2lr8i45CBDMzjvp+XnJi9FRLtFK7WbrVzrTl8s7wJ60xEaUs835jY2FXhC9Yw02y
Wj/dsaSdmoMHgJ9u+wqCq6B2PuMU1wKSgbm786Yuny46lG730lXIC/l1TcMhGMX4ZRiA3QKYMhnT
lMP0pwizYIePliXAo1RruwuDpjDQMLIK/+DrMQ92WZvSqfCqdhkSBYuUtTSk3TdNMJTGQ1qRIFsD
ZPnEKjr2Xo0r6S2sb+znAj3PnAN+4cVDYM5LYlgDHpDpuhXijMU037sov3pxAKHZSVacxkqM+dSC
C7kQ6jbAzWIEWQfmOK6kjiuH+57YnD8dp3Q7U+pojv6JdCJKxlmzCZTiLcgUzsM6XJRVYakDu1cR
pvW1uNK+nj+U0LRvcDFA/XEm4L+srH6p0ONwgkvRatZbWvfuA7LnE/5+lvVJW6YgTWBnOoT4Yv6a
2nYT29S2xGEVhIN0EDZlL0+ogSyOm3rfG+78Pg0MYFLKr4IPi++j9Dx3oYVZWTeu6d6inwKPqeHI
QRTRoDQJT3d+cBcYyRCgXOs+61bvp7IUEb5AYzUeHPBQkaPkd/q94XxXYh74xcOAjHAwKDMqW0hL
D0knur55P8rG+TwOSxEkoZtj6oiiK1YhqONYxFOmZONknTlW+5wrN9+1TmkCO5f9+kmqwZ2v7WGm
IYU/gXNn1S1y/KZDTRzBUUNcrMNCSjez6v0YDrWb7iUhr8X11jSHKRxs4LrzWs4x4obDR2OxI71j
7q139WCBEPX0oHcoXpTrrjfxeqDJ77vAZSBhx2sb5TeRxP9wt1lAEFSGnMcxMi3th8rL/XDXqLn6
Lmorup3LVt2ovptwWhSA2RNqm/WXKRjm91OWGj+5FtISDz7TNC4duFoBDWkNZwVj0fF2zbYjZUrL
ydoTJkV2LFFKr2Myz/Boi0B+iXCekRfm0haXypHzjyhanOWIW/eIOjTOp1ic9xZ1BdSMsmd3dEwm
rENw3Cc4cnDrC2uFDjeCbPsAsOi1LcCgki8Ls0zcSrUi4Z0ynLbDMTJ3VA+N8qCwXb/IXQFrBBXm
6tvKJvZ2izE2NzVqwkxcjlyh7Wr3Vzks7k8JqO46LIJAoy23kszNU1R8tNfAe7LbjOPCT5s0Tfq8
Ld8txArYEi+ylkDcMApBJLPzY7/03V+uM3frzpE9O2Klo+IAzp1c47i0nks9esO17bQczCuKFV4Y
D1224oCAIaVHFadcLsH5Vi6ZpG96B40i8Zx0hSzrI5dsXe/UhFsyCWRYAMQNBuN6hkvHF2Z5yTFU
aBJnI+TmJJrrvys7LwU0wGy6q5xq/TorpdDyW4yvYm6MrzWlZuxf5g7XDGQlW+cK/U2HAIFLVIEq
64EeVOW4ZAeSx/7b0KoUZaJhXeykV11WJ+idZOGda7XmIz6mwbLX4dRTd2gG84fCyqCJydTmHIDc
Ojx6Rhc0R09N7mfJLp4vG9Tcf6Jcsz4IN7ShAdcuisGDzPye1Wd5ChhIGlKFEWQgcU1x5rriEOa3
qy58ckyviY4FGMFu53QjZ0rONoBxYqFZl0zuoqvLydHhTdRWBcOs8/zSAd1pJa6bC0LSdnSeA7+k
eWF3rmwvUUvz9C7oh/JKVu2IwMbQIR/fdjWAYZHO6Py2CmznIZgovMWyLGnr1JHfJLidoto/NKa4
owWWGzT1msU7CrXKj2kgh3eicChRm9D0U+pAfruJ9VKnSdrGHn4UC4FmvBLslbA+zPF9s2YYc/hZ
VX2m70NmWkwKNNXAbuaO6UBe7s2xr8RVXkpCydgdyC9ROLFQhF24bKYdPw3Vu6nsvOfColkT92ox
uAzbsfxk56qNaMe7Q7Dzm7Se4ixbDKR7OqOrjhblvl/0zsKbldBexuzr5pkrbr6RVuPnyIX1FAMA
tXn5hu1MvR19L2+fmZ6PA4DqUGfkXEqDpPDd9F4MNZFNhqGnuKKWUl6TUCwo8o8klImQrr/eIIEx
OcmiqSnEFfIiKon6qCC8n3VkVY8z39YeptFwEQ4IZDzAuSE5csIR1WYH4bi9v9j6mft3VAdUCPLb
uUoz77LBHqC9LLvaIwIK/M7b59lWxyn9OnuHVsv8+b886GBmq0DcC2qJ970W68MUZuruv1BWWWC/
TDR7a8hhO5wOgosBZ4pzyl9bm/CkcMyCcPwA52ioBafCX74YZAr0EfHiynApFoztjYFdyg7EhHtT
SG8m97YLMA1DdEwxiDzTuD9BRm9YDXCwm3ryxslF3+ykZu6KZhrxigV276p6JhBYpngq6+E4YL6+
N406vbRsURxqSsO7op1tBC6i5Z+2JngJupeg1ByXtoF/0tUyvFB2Tuah/DKP9lUhRotatePd1d7c
nkFXverobI9CeQ8/G+rD9G5f9gjscfCNweWEcynvXYP06mKRj/2ZZtlfn4JqGv2IDYHhbA2SPzoR
0sslqFTCfSez1n2tOuOx7arhDMrj9VOIRpEvo9fBxHE2vXxK6GABW+HADujSnA+tk4LVdVNg0f94
emiDbSMGKwFFrVNQN0Se1JlyCBkzf+gCt93hCkNa6oRqKc486lXnCBEzoEvAESGBIiR80jlaqpTS
h9ha2LjBXoGZnRIjq8trK2gosK4q2o8BYlVvNxRf9Y14qEOtGsbN1n479XJymgn7Xm4Eit1kcqMm
Sp9K4QP+a59FaiEoR7c1SaugPtMnO2H8/N59DCoNI5goTOPp7jcNGF+2ZPc52kZNJ6unGlvooVeX
drd8snrTuTFmm1qZD5Z36IfxGpUe30zEGvaYr2JX//ZInDgw/vuF4N6AJ6XfCU/4pOHpyYbuzcBQ
BFkjyeKDYjejHZ+k45zGE8yXUU/6Brao3Iyv8Ac3lL7U7lBfRK6cMY4hndvY8NdmM4hnU6zpg4+o
U9I5rX94+11frX4IWb/3FlxAGvAbPO7PPWbVk5mGCjvewJ7nD5i45LvFMc8JSPztKYhmsMNgqKCX
doI28NJZ9n4PD91t7PAWpczPc2n07//5pwD13L4C3JZ9SnbXI/vKHKHUh07lXkyWqO/1ikne2095
BfOkz4zcBlA5ONYITZ6u89GZB920aUt/dHTvnElTeOWAuSHYRrOGlkCM/ycGo9LN34+bWNoqMZAm
8y/tXY7k/EXj2cV1KGfjqfN0+O3M6/1tqFFk2MxOEbWH1PdyQvEKKGxE25G6arxfZpGJL8i/PvjT
2l07ESFZLZcuWb2RckgwBeMt5M52bwXjdOdnSx537kz51CqnT2+/16vTgVFDBQAcNRwV1LZPoC5D
NC5Q6TEFaXqrOWRdQXVLW9kuavzqahX6Z1a3zcFaoh9vP3c7vV9EBszSb0V1Vjf1zlPZIlKRDe7P
oqh8YlCdhgSRKbXXyWzOQQNeRwG/n7UhPz08D+mhvRx6qrzaWEXBTVIhQKiR08SGa3H2TU0fGdK1
mWh0UO9gagRYREFzrqPVOLOf7e2WP/1gkD0QYUESck2fnP11tBByK9oD2rXTBBCmva9B+8SBKQfy
26W8tJY5uvLWtPkWla56quw6Q8EAr44o6/tfqJfJfRjk9n0z1PSb7Eb4j/myCeY7JNc7q7fo6yk3
+ISLbXTAvQ9CmI/e2e7tifvLgkFWAW4QPNtN0fvkWm4AQkF8QfEDsPT8BQXk8AEN72bvKa99WIPU
+GTRaLk1Ijq4bz95m6aTEfSQ0/l9k7BqTiE6uWuq3qSskjSWOz5PYWoeTXCwD2B3zAexROe2xl92
LKqL+KNtkjPcYSeHY0vv1TZzG+db8IQPQNvGd0vrOmcupb9sBIhiYNPB1IGROT0XgHUUpRUxdXh6
ikezdQQnVla8g25knYkOTzjh3H8EAChWM3kACMFVn6zBGQkVTpihSQZl5YnlNDXJyDJeY75AH0tB
1leTaVHZN9krhd0f4dp9tIr0hkglvba1OHP4vB5hmsgmIDeEBwi8TsW+KLFl1aibJkH5rjy6EmxX
D9rjzNZ7vW4A6oDcJYb8rXS3vcUf4SounrS1Dayfs3ouPrUDOZ3GNeyiBbV717WUT95ep69nlOdB
Jeag2Tw0T5lKrlHBhLd5nmu3xUG6NCMox6eHvJPmP148PCqAUr39wlI9+bSCumiNT0CdBOOIgfYG
SlqrcL70Coqrb3/VX+Zqw6WBrt+QkZZ5snaiirZWULNiNCI/B6/x3WOurXMOfn+dqwhNfmCXPvH4
yQeFFrKK88QHpXQZmSZvuG6pBCVqdunR+dU/E3HddgQj98fzTk6zACfMIhywfdADPojCRxwScHmJ
YR5qt28P4N+WBTz+7aJ1oBye8mOHSKYT2qQsw34I441SlEhVD9fGmLlnErS/PYqLDlMbMHeUaLdR
/mPFZ/bUz5amsl72CgclVSEnPjfWXWcqY/f2V71iHW2MTUBp7F8kEMlyT5LBxmtpH2/K8q1lW88C
mfmjhuh930NQL9H8HXxIN+7IdbbS65bDctjC/Xs/F2lSer1AEUikISSprV1XQEnfQa6wzmzJ14t3
e0kWlQWODdKX83JATEXc2I8csv5cYRyDJN0ho9B85qB5PewQsSFAYD5OUI240sunULoHr62DOrEB
YxwRfKwvhfDXnVt54syjXmWSIeQXtP4IqFnBlFZePqorRr+GjVDTpF3bakdfJfg4h/QgF+hobWwi
g5ElOlzORbGv9yfaGtS6sE5xgcluhLs/V1YaLeviEkwnepn8NG6zTFLlt9SFttJrBr57YPLlFUt9
vbO1q6+XKkD1J5fZvg/AiSdloIun2aruTU8HHywxnZN2fD0J4J99n7ekPkGt+eQNs0jNvalAHwx2
OD4aZtbdjiZVhDzD4ubttf96EiD4c3lBQeEAJrd+ORiiqUwSerStMOCMvto2qjZYXDgzRFTX2EH5
p9C+oBX79lNfr2VsBaAaeFD+0Uc+jdhLNEEa0QNS7oQrn8LJWR7CYfXPmTduL/8y2iK6czaBE3wM
MKw6+bjeS70urGbg7xRer9YZo2dnpP4J4iycN+wa/UQ9hdOlQb02jmqa5f/4OynLbMqCAfRNFHFe
jm4lV1RiG6tMiKWjfYQy/r7K5+zx7af8ZblQmECtceOOwUjcfv7HUclBCRpNqpICuKMf1KLfw4lo
Pns1983bT/rLvMGrgccAl4eb+lTXdsFzopgMDfDDjFIUVhr9HJhR/+Htp/wlDQYzDnUB5D7Rnh2c
JHQrJlgj9qNlMhvDuC9tRfOkwsZpFyxpuSuqKNv7sl52rq3oO9XLuJ/96TvuYukBUoO9p1kOiBD7
7MSCYXJmx/xtUbGstiwshEl9qrC/jopK7yRp5Ra5fCfBTyVtRX+DlAHPB2XTNbZx5D30fg3+DpLE
mee/mgPGhVXD0QzXiZk4ORw4ITHj8BAXKUtdPeVGVN0GEqOtM3Pwl8cg2rARGDcOB1Hny0VVIbkk
uZURuQHTsADJzvNjOaUg9tqaGr9fVeFFVIZAZizAavsmX7+5Vq6PFbi8vVGMaj8YdfCU043Z/X61
/2Wc/l/bZRb+Z8rpU1uonz/+z6P6pn7KP4mnv//ef5invv+vCH3w7TxAop1ghuvv31RzK7D/xYG7
OViTqBE2khb/h3gaWP/axKCo61Ow2IzV/0Mzt8J/Ub3+TVyHBE5rJvgnPPPfIcp/n8fbE+FjRagJ
20QWMF1P6ke1hQU17WEP24RUjREwZrc3aLT3ulg/eh4dsW+uMXjygK6SBA+h7NlD2gYymvmMzK+L
Qlxnz1VwFeXeMu6qyGjFxRQ1tbyt4VcZQLorWKLPXoXqXLfDTofqSJJBfrd+BnO3jA8o5QT1N/yj
+vQ7vHbh32V+IXoHwFQheRW394bmXW6Zamp3We0NFZpOk9c0Nxb+lbxy1jTWcm03Tlv+MqTu+Dt/
TOn9v0fjTwrqywuZlJaABGWhjS/L9BEBvNx3gdUUIwCZ8Gc6ddgIXCDIUbsXtUs3OrhYZaaKKVlB
dhS/EOygHHcmKDspePN8ansEA1RFOOJfR0driZQWtL3iRwlxEu6j6mC05TG6qQY2hsM8ZYPaDSTa
iM0brrH27f3k0jC0E2w0/Mm5Un7e0uLtkGMfrDv6+4KfvT1GLyM4eNVw2mBZ0YdCx2Jbli/HaAZz
bOeDY/ygU6RNe5chXhCIQw2k1DHjdlC+/7VCi0Vdvv3ck7nZnutC66aaje4S4JiT5/bj0iGJ4IQ/
soU158fa7Gv5OXdTsAf05IqxeNemOf17YAsdEd6Z2/flzbN9NlVuWknoeHDVs4defnbm6cKgU+/8
MII6ABHqTdArv7GRDHXZrUVQ3xWG1Vm3TiWW8bGSprniwJYXNYPy9kC8fhMI7DTPIJqhUY3o2ss3
AYGcotNkDj9c1M1Q01ksH6XqgzcgCeruixBU8NeBBjIa9pJyjv+1A8A7RHtNWaafzszKy/CHYaEv
i+4LRojE9Fuj4eXLKL8wIQG06fc0WltvOHaib5DlM8CtRstxCYeZJfL2959UobZnbpZsvzeq8/uC
fPnMLFpLL+qV8ZwXQ9AYF7PKtw3RzF0uO6CUpQvBumjkAg5yJgliILzCzMfHBo+OJcFFemgfowYo
UrsTXjfYD40uWvn89mu+rHOSfaNlRZhCkQw7dXbLyVkyTpSk6fDMz/OgBhYB6CeT+TFxu0dsf95I
B4+9DbiYTaPgi/BL0Wfjmfl5NViQv0ktKBuQUtI+Pn0NWFZSLdLvntvaQ2mIjL4GUECeYarFu3ZS
cL/fZDYO1bem9OAnJEOPC5p3EQLt1BXdX07b7eRfkCDiDddaX7vkwMTxbw/X7+rrH/cT48UgUQLY
XJpIEE8bVrMztX3Urs6zTG2khfelkkSi92JVeOQlk1gEL2cEjeZn3SKabtmF1boYjxP41EsJZA8d
sGZdzeUaIRCQOHGLcHGqkhFl6frBb6KMIgOxNewlmGMl9K8rc41q/tWqSEH/ndmmJ0xcTir4l+iq
QysEmYICzcmJwcpshW51/zXwOg+zXWrPHksxTccIdLm1BgZHe4rB4HZ61iOyT/H4+zhBIizkR/ME
lEMcxsk5v4fc01PcJtpAUBM8IUUA9u7J6qzmSjZp3vVf8YkvsORxNjzarW3l6AI7EokAEUeprteP
TT4j6RqP+TCJHOKaPfkPGY1L42Jo3HL9CLta+nchaBaWyezqpo6OFYRrpqeTTsQSWnTg6QdQQ9X6
ca39aqooL9TbpVUw+kxQB26H33RQPFo/hs08M3eORwaBO/VqZhCle/gP8uAH4zZ3FXJUBBji9+Oj
MDPAZITgz/knOoIH3rww2i02UL3XYHYu/Vb0h0gPln508RtXN/D50yGua0QZkDfN0ma+yFwu1y9t
2KbuR21Sl2z2AbT48pcWbUeI8vZiPz01Gf0AIiSWeRtV2fldE/sjaXTSBWnfqIebYTXoJsQ0sYNe
wq8Dj3PpjGLioHj7iaenkU1DE14y9zZ9dDrYJ4sRNJ0E0OtMX5x13BbjNLrb8WfLoGL5+Vp4/te0
dFYW4WSPSma3AQcL6/Tt19jC2T+qAkS5SJ5slWY6WaYNIf/kPVZHj8IAEvaxcdtGOXiFjp7xsxO5
4DTKK9la+wGidnGvJXRcyJSA3rN9FiqIq5gZwrDRqARk4rpOQ/9xdgbEAWM5WT65d2iYRSI24+1r
FhH0vtJ0U9Bhbgrkjc2eUzJ66DSKvs4l/mFq2/kabc93Nvd9v+AYMjizPr79xafnWoiUJoyJ7av5
WuohJ9c17cm8nYQMngAvmQSx3jDYBLF63dYtVGTX/X+Undlu3Ui2pl+l0PcscB6A7nOxZ01bs9L2
DSHZzuDMYHAIkk/fX0iurrLrtPMUkEjBsixukjGsWOtf33/KaD5m2M5l4vFFDO+RrRVKM6Q91Ndu
+pjOoRnSaI3WWp1ossHDal90a287h65CFpYf12ApmXWpJrtDrXqJa2Zn5HRMo9/f0rvM5F+WavRQ
xo3EQAZ4gxRgfjlK0K1Rry2dWM90i3nMrUEK8wEGlFlm6r7PY+hZC5+NRhEzxVkrzZKiJFDmVytz
COMdeiD4VtuVfflaJUXkn+g3NM+hW3QbnlMa0Jar3LQdOdgp1WF/KK1IeQcZqwmBxcJ+we3+xa39
EmVya4lDgoZUs/EJIN77ObZA7etE1dguz55Aw0t7lOoYWmu15u3XwY6xld4sQ9utL5HbmP2xtlqE
qac5rCuBHW0dOoM4JJ416meiVMXj0FHhMfq8CbjNn01uJQwxH0qpWd1Gls0TdTLNsjYQkXDBfEht
/sQZy+FR1MLnUQwA0K1hG5CVYUpkCay/gQKHeT5mKSz/Ikn7yxylTReHefavANEFDpe/hrqOXv1w
AVn3NNVRy+rwEd66WTxPJdB7F6HgXy0Lv2xH5pIgBECqsS3ZaI1+2Y7oViFqlXP01I8OI2RYhoEB
xd7P8/EL6SNPpPhBx4LhpS888GpKG0IWFj2eklZzNdxFYU+fxoGmx5jFgAk5PaCu5KdQ8jLxSWuz
Uf14bQKMKI9yxj6BucIsMq9DUDni0VtF7vAlWYpkerDbuuWTBGXJ3lSGgzmn/n7IfZC0f5pOEJoQ
MYApgZLx7ycqwsHeEvQqPGXZEtLgMIwlCrwUAU9xDjEDVsu+y1Qo4w2Z66Sgx1p1eUcbDpKVYEPz
ZmddYaBo+TdpneFL0Ol2Fl/tvLJPOh2hsZcRGt1vflGt6qFuw1q90ilV6VufVoOZBqaiwZMTmZzn
9/RY6iCezhiX0aFGO49dO9eerQD2NA1qfpyoh1GlNI/EHS1kWTMh39+KuZyYDNOq9IIwFRS6XxxI
Co/+Y1jRXCG2tvF4G48y0ZmTEr+lYrgAxkpktgUAr1eaTjOGIjZv5YLdbdfLIjxMSSS8XVBb8/qk
sQbIX7AvFOnO8wcXsCvn05bkmBj6ZJfkri6xn67EiQL2sKORT69XadLY9tHRTuYehNXHmb2XZVv7
z0swidJ6TlobcdQMrG24sfqhsR7YMaLxW6DCUD2vtJnSiSXblhbye3oMqvJIz0MxH9bWp6txAyzL
czNYyWvfxW9OXcTNt4wO/WneMVSW7nsyDnSS06mne6c4DWnTBfGOc0BQhce0tsrwjKzQKssjqnSX
VsHvWdx4JO22M0Zvyr9ZvXZiSK+O6mV274X2ENr7pvFhVFyMSZpn1XUTzGUn9sUkBqRnOoDRmx9o
nWvz8CEYlGovwsKngePAWAm9ciOn1WZbr4DT6WQj6Ffuhl2WqhVhvRa9hXWBzmt2m22ZaJ8FdpL5
GHyiNY8m1AsGh7bSrfYIW5zzKIm6ks2wePEc3laUG/gyfHzTyvOKvwPm7HO5te397m0du4SmJ9gz
UrgnZ7asKKKZJSjH6Dg3BS6hm8CfzL5oB+S6p2vhBWwqr7R7Uiyn2pdhCHC7aNrYorsitQpdHeig
t+guL+mHjqfb8L2JatMliYmqIzUEWfkSiTS11ivfhxwt9tbSsWTfsGp3WXBleSkOh9dO3uVOdVcU
uojTvS5YCMS+zalqqC1LlvlIy2RVtru3RbbQIWfLslAxenfbCppPqEgarlcXVZI8jyKGqas4evNk
qSHl7CBb4Ffml/D5CVloIElMTO9nPXdPwwRe8uEBD0HzxLxqKPmClfGALLaOzJLvT4OII4xrhpYB
sDbEG8chUTU/Jz9uNRsC2LObrkBOGbGX9ClXqzKEGY+NQ8ElvHUkXmLBH/CfzHNu/KQgl2SN+OC6
J6sp48z/3nUcaLqDynMiLXphnAUj1BwrntHiDfp0c70MRTPmDc/LylbqcuPqO/MNCCHzkXPetFwf
Q0YWV/D4K4AT1mwGGBAm8+aDxeJ7Fc2HfG+aHH6ULTbuNJ9hanouu/1xP0p5XvdGwi3je8Es2/Cx
DPw08ba+TkgAbWSUoaDY/xg96don/MqosMzNpXT+8aUbGTVA1z5i3CRYA/Mnj+rjjWfnChDZx6O2
Pn78Hw/54+fIFLgk911Z8wGcxsqmtzIPZa6OeeMt3HSHAQYXERiB5vYjB3DRJpvg40W16zQw1Dh5
j0pcNA5dysHGKWkZD2+Temx5SpNbo14hC0uOTW1Jc+CpsyntxQS9NJa5fLOKBMgOKO/mCbaSGcS6
9nFPGfYdOMdKXHi0c1rG2JzO7Y9X+zE8QrzSeD6hT6XX3gdRZW5+DpeMcSocZS6T+VnIN5e2s6Ps
ebVyfxwuuVNkPXTmvQ+kdVzobtxzk+a3OLnq+XdoYz1GVz9k5qN/PFBr1St/aCuv9aO9ZQdNWVys
FOdmiUcJSSR7r8EFMKeTQpjMR695v/kUud2bEwp8ZpBYErFy82oi2L3F0cJ8uNadzBdsYmO+VA2N
y/SVr4H5/JCURaaf6WfFfO7QiJjfm3WeI7xT2S8Ula+8j7GSF30yRMcfjzwpJsXHmXMafmB62nPL
xQuZl+zzk9Otof1M5FbE00521gCmz+5FysWDIms5Mg2VJLcJ+8hkbnhN2XgR4YHDdB7ZX/leuYxh
ER9KgsV5ufSSvprbEzBFG51SlfhVjS1OL0gbOolDH9cmG7qeLwSNQXWuu5H/Lzich18CWzukijpy
+dV5osBGUkCrgqs7mWinl7BJZ04B6bKasa8TlvLiMINuYYWJFc0+8b6q2WLrPe6WadJfoHBQ6/zZ
DueC9UZUOD2Xpx/p5AIktSoOY1Zx3v1KjZ7i7kkWGY/j6L3PmQ4sOw+M0jzOii9eFrd6eO6Qvuvw
NHzc+pyInkfk4a1bckcwbfpgDzDEYZWjz888PmeWZtSQrzJD/CN/Gvel5gnQuGzud8hzly+GU8jP
dznZR5jU1UpeGRlJ2SQbUhZLWN/QZa34iXBxzBl2CsaecfWRZMEwrVLpYWw6lWLYm3ZQFzbrR+ot
5VhO1rCj5Y0UZeqUHH3rmrNTsx0qEhPBVV3i2qM3g69zkvCCViGWSg+7Efa8HqIPj5mznnl4Y+6Z
VIE7orZr7ooKfkNwpZaKu/ysCc9S61LTf63yc+JhFIUMd2S7u4nK1AuHe5801pLu57SwluwQahlU
xtsEtIy/iUgChV/wkqW/BGSOTnj5q+Wv3FXY1GbbqIPUDDflKofB9/Eki6ElE+3ldu5Nl3oN6jS6
L9dRW4+KYJqswirpAP3Cesv4on8Nyv+xQPpvhpFsLBZ/jpcmS1XlxKtE1kndavklTJasc978uQqr
cxh2MDQOvtv2g/Wnzp1iTvfsaF4V0J9J/tvaxpUTqRcykrocnmzRFUJs02DxsvlBR8Q23bdkgmPi
fu7TmNTEURkVX7K1XJSfL6s/gnmg4S/kwLEZHKclpqRBKAF6wiivi8Slr7ldrGhC6Uxlat79uJOP
d9lJ4AbBNgg8bKL2uAOwLFTVZNa/ZBFmNSH6N5MX1or5ieY9e58Wrvke5H6Ln1jEYn4w9chO1HtO
7qa2kVepZCoLosX0TCe3I/cFE9XMyqQ2f/NjyBJTcskEHS9/9ZGCN8spEklFhypUPsdVdnxHz5TQ
LYLlhoS9v6x0hV7orjGzXFirSQf21In44hOWDRfdajO+fZv6w5m8pfnkJRB3JsXHhQLDGHrsjEbg
8ePERsfhGtFX3sjRvy8/Fiy6VM1v7mLHJKOtqjNJyF6FCp/gWtS4PNOTGo7WI94PknseNFW86TJ3
hQnjMn/mGrgomo81vk84euLYRzZpMJpJLlGYMyWBzpkxSSeqC2uGdp+mrvd4izMbDx8PhDywWfRK
oy5nee8dq7jKXK/Cm/f3x6tfDvTkclgfGMFoVgGP/VtaORsQ/ZOvdh+ztg351JEQM7NBtyyzneWb
GVRNJF4A+OSd+ey/v7w5uP7L2c5cHi2RMS3BtY3r/3KwVePcWpqmlMcfS2NBDtg8fwoq1V+QLn+p
CzGbbMRpXIuUFf//tVtGx2UXp4SS/xgjCCFbZLgy9f1b2PtmdCdhZl7qmBe84da0RQbbH4vj72/7
5xQC7UmMHxRGpmEIAiYlzZ/TKOnkuaRvC/GI7ollLA8AunSHvsd8db/iF/uXz/nfL2jkEhTcY9QZ
vOtf8oplpmynqoEedXPDRiFKdvyLCPGYSWu+z+zf3+CvPQHcIblbGz25aU2iHPXLBeeq8EWDp/bD
jxVD03HMIFpCbwmCw+z38XQw1Bl1P2pvKXb12Jj13FMsDVa/+uxHf/GJfh7pPHOOUrTVUxpNcLik
OvjzM18S29KgFrqH6mNS0TZp5vg8lvgPHPJ4ynkFmT8uzMzEY3MgtLAy80EK6XXjup06TvYoc702
AGjA0rKg/5cdP878SJ1zvniu1231Rz1Lfiyzv7+JX18jLw4TKfi0ASlZQNu/PFX2XTTzszWds740
K9P6HgjJPmjG+8Wip/Uv3CX/u+sFNHHTW2nDJwx/eWbRTDTixvZ4/rHtzQKDwY3dsrLS8Nvn4j9K
rSFDQ76FaomJgb4K/7ZflgNPp2Sip7w4f2xLBMnmbURlxbxo+s5sGL9/oD+vP+RnUYwxUI0ohUox
f/55UOhlnXMF8esUNZYqg21U15H3JVRMmP9sqTOX4tUhV8cqlpM+0PGfL1Wnbr2MIhSnj1BkCsiO
MI7crubL7+/qhxTjnwsrHZAul6J31IBODczylxuzbeoyESKwo1ppsuj3bgCrmRjc9t2x/bNfG2ro
29aYifSJgRVyWtwMgRic+ordGgkOXXelJPNz7frkHuy7Og0gm50WYoOgPafIMh3wIXBxe8KUrqs5
BqnC9ZuOtp9xdQe0WXbY1+BrgDZX2AM6rRfeJR/1vBIhuOXdpg32K/NNKbIpQTIzTmHukBOBceWd
OGhEeb2rrELyKn4EKJHFP8sw4tRmKBChx2wW4fsy9nHUKLXN0q2z2mXp5mhowgA9uRYBbYthQnVu
3JEfIMQKx+js9ZUJ5qyPFVBSHGW22zJ21hy8yVCD1Gt6lTT5LkRdW4w4HHykPDq2zWzzI5B5j6Co
rGme79rFZhOPusnrLjhblKG7lyBGrMcarSeRgk21AmJTNdc95yny+fC3nsEPFIl3Dpch8eVFEdqW
SQaAZyTPunycwxK99B4Qv3KsSbuSgYmoMmwK8HttuqUfXtDYtaGtnf3zLukSGem96EI/6J6CJaEd
8Il6g6loEQPabnhuh54iwlNOoyxAL0RIyAkOmeoc9KC1Q9D558LRs48vAyiE7hcHI5oBUAPYHXnf
QE2iu6poQAVxEmbhmAc6XjJq6fumXXi3O43buwJMapGZmOg3hYIcbxd/SfV1mfRDD4StKnTOaTqJ
FXXRHAbK0berQb+Fdl0uGew2Au4G9GZTq08NmRfse+KPktuPtaijHi7C67hm3S4OtBmHMAF+xFkk
vk2cuDSD2XQ+hkb1Hg02UVVyZANRl49yMyk7rB1WMpx5+RhuWbobXVpT8sQi3saPskms6lDneDpu
MiH0Y7DkQbGDOZFCjpi8U25760Wt5ulEJqN9iFTobgHkZ+cIBAGdtv6knlIG9ckXQdtvmH3ZW6Fk
9UnYdAI2o203mzRT/oHDLiklF/J2LO0vbcl0bLQMr0Ody13kZxlv17bUoYhmf1+gT79di2qw9+zd
wz5ebA/6QR/WXzM5PtLhJa+Ub4mreuqHfdCTgkb7Ik5TOya7LNHxfQR6lLq+zL/lEAJ3VSYBvflN
swvSpLuMV7c+LJgGKkh3ARyWMqaxDpBCdND8youY89ibmtvxiO4h/dYlZXUsZwco0JIUAfaidvso
UdWvm4oUDbwGrxXP9P/Gr5XVgMnyxvpJx26+t93BvqSjEC5FC7jg2idNd1BD33zviyi9J3mYo1ca
vOSbQ6mH84wjnQfsh7P8IJfG2jt0HD/0k0/CgaWAzoZ5vPR6BT8oqHUM0jpJs/hTPrnJcoECYfza
Ywzq7AGTgeYReQ3jZvKC+Hs8BBhLWKmlLusEOcLOd4biHhg7fBxq9VdBP+BJlOKK/moXvbyeI9++
6kPHjNA0MDVUMenLmXD2xo7KyTD9rMu89DJ3Bxyp+uZoDeh/Xem/4dgsrc9advp7Z1mg53Jnfe37
ogX2lkrkg7StM3KzClgniik1YjKly/kyHAUcLduR+XlxIhZijlTbSYMCvqT9uJKXau7UwZWjexVU
NSY1XvAS6OWrPaYphBWmz9SP4DYB4QJsm+sp2gVL6+39aGjOMvPV50XOxGQ25W14wGOJBqLcRrkI
AMKMnv9KZbrdeNBMjy2JAnBj9XA/O01532fLUIIAHMRzB2j0k5ollLduHudt6ig8vAo+HxXXmJwb
E2/OgK3Osb5L3B6Tz2aditcCT/MNRZ76pYGvtpFycu4TiggXkj7W7ajs9NLPG/+1j8P5uiDfP1F2
8EcuilVvOlpwS8QorsPYanPIYWXyqiyCml1MfFZsgqLv7kIdlgcW+jDcJvkanQanze7Q6aDt0Jl6
dttGHqdxdo6FnMJX5aXPmnPy8wqlLj52Es/MoqsFuBkRHLMhGsc9YeDyOKgkgLnld1RsS3x/7Gya
LsKklMeOOJSm/KhPnhO4L2/eLL2nAk7X27ROtMIzwHcwXNwbH2HB0Wan2HVzNzwSX1qbAOTrtaX6
8stqt83Rq7DFw5lr9c/ZYvvsZTMrkl3kMfmgoAxPNDJAFsJ05FjSgPiMtsvj80/uJYQSqEah138m
L9fdJTidnJylSh7rWq1XAnrAfo5YcjkG1/m5oQf0Uo2+vmv6VD0pmqS/eiX8x43bLROI6ZrJQ07r
1vGG8WpWkb7IsQiE4jTGzTENMWjjeIzCkrRHcrFaKr2Gl6vuVzfOnmNSJ59hDwxPbPjixGSLblbH
GtAwhSBC8IC7psLteOBhE0By6wLgy0aLdgBn096h6c7uxNxKYCN0GB8UkIXPchgh6aTBul6rxB+v
ECrB0LXq9kl4a1KzZtfz3ouQgzvU/LaTXP1bCHUemXllfbNSFw3a9ULXZg6MqZ6JdXfRSEo7vi4D
b4qGvd1i5znQsCzTa21JcUeWpTpbcMFeqkG98m8A+Qy589LXRDDFGBVnIMrILwPp5JdJayimWB/p
bQX56gapz/icu9PUHTO38vxtkjnRlZ+2Kj4kdt0kl3UGmsGQ51bImpnexbRLR0C9Bzytai9tzq1F
vf9qsbqIZx3aelDXXTJR6MGg0tEXDUiWW2/2rfuoSXJJP5bK2n2WSPVQYLFWgw1sl+yqzvGY2Fmq
CRAhpqljHaOp79eHJW7UmB1N6GHvkm5uq5ZWJKBeAiw4Z3KaLmFp9IaUBoX9hmxJ0W+90RFPOoLi
uG2hh14j10udnXYIEa8GDuLDS5Bz+lOsI7ApAgB7tmiQFZ2mIYwuA3e2m+JpxbzYnTYLDYPJeOmy
2NkXoNKm5dhVS6N22dQH42NiYQyJAkcAIAUODM613Fp+Mj/Sagos0s386h4ncGs96pBT5daOOte+
1vChm62ryOPfRNAu9Q6B3LpryWxd0sCRb7FsKS8Ha5n74rZarDBZccSsG3uud+Rp6tKotLDfrG+H
gda7YbfA6apcEux9y3zAUpFmCmdx673vjFV2XWZUZzd1Q5oXf4W5azYebMtH9FlFSVesH7R7oQN9
A1bKC3fFnM8nT0Bq2uEakkWkxArlXJRCgU2VYwAS3NVUv8PBHc5WkMzRti5wed5EPnxRGGIifHGk
pb5NCaGJBzHRPbZt6nh7MWXu6G4J4TIatKjNI0XTcDLDh8Xy24jAbIwXOrlYSQd+oLWtfM6/sgh1
wPYzWclNIDpnTvZlTct9tpfu3AbBjWNN4fhMMbdOT0UX+69imr6sayaeRSa/iETi9M0xoX7UaDtM
v4s62mweNotEqCh/RetVtbjVWXn5eJgylWxlJ1e5iZBp4jlYB/WjaqpwhyU6UNE491lfwTt9HUS6
HqIWgHYn5vSGCmNsb3HO1N0O8s/s3yV95j1GCIjULp/I9TAeGDAb9HD6mwNC/l4CLo33fRSJ675t
2sexAwu8hzg+pRdkjeF+WvWcGPZTt3ObrjqUXRo8Nvik75Mha6/KNLBu3HL2r1xJ0bIVNBzT8CPa
nQtB9hXnxPG4zq5bbWyYL/XOTqau30snbM/oB/VwIRWIxKTX9gwrQYCeC/tJbhKnTtGQIogcL/qQ
m8Md3QKLisf4t5S6d3csqK/tFJNSb9alVGd2eTb/PCyrXV4QX/ARQKUkZX4Ycenajo3MXopcOF/I
vM0HRDvJsbWT+hDJqLizChtrJ2Bcn+ymfsZHh5MUB7dD5KbF51a7NDTRaNh+9uxUXYJPTWfYjvhm
bPG38i9T6XLTGGse/Hyethx2vduCY8nlpJ0cFqIXfQGg5XwqHU/jnQBNN5Bde+GRMn4h+e6WZk2b
5cYgDm/CFNOZksq+NoPQ/+qX5jC8NLXZtWe3f2sn2H77KswphJJMbsOLBtw5Hg0qnwdqTWtLsjDC
CHjrVawjm9DKi+Cmkr37lmXZUMJe5TNsiirKYmw4aDom/cWYyBYJ4ysc3Wg3ZAg5FbFWKS5r2Q5/
SE5t2baUNBt/YePVapNYsZ5O+LWEu0EW1invAvfZ6AYODij+ERsDS94GwVy8QSqVbA+cPA/tmKKG
atPAu6Z0p67w+nOqjRKENNdzP8q30h3mfNuTZgQVPlXz12FYmCtMSs5poySL+Q0QPH9JRW7aN8Xk
XZKkFkim8nklmEc2+t1HQpoe6igbwMJyfttYhCPDroIiEeytrkbza69T8DL0FexhOQHZ6b1+V8Gd
t88jDPpHqmtxgiqIGI5GKp1VR01Qdcnq1+j93GWgLjtgxlilrL3Vnr1M05Q+pkaJt9Q2BGkFg1cY
RQqDCIp+nRV+OR3EFFJKqQGmlQRpam+OsdM2XcAeEFN7Tbp+avqxKW/d1tH9jlNFWrKkJWG7Ysnu
jKJajhYUmca/DUcvjTelAwTvlR75iD7TyYrnIj1QMCtn+wYMF2YYW07bs4/bwZrVOKZGbLgg17HY
CkCdj6i5/WXXTAuM1asFPx/P3vbjnDjyrprIDgEfReadjAc1yi7/JETpt2KnmSqUUejG8XAhm2bw
xMNBEKs1F2M2WvWffdfPgDgy9E91sw86am2Pqe1SezlKhFJDs4MMadnFXTHKkvfgW8ilxgIlMzUA
EKRA3p3vtZVEmFnJvmgW0G3ZHHwKqDJljx/JWkuaggPMbZMaxVdjllf42pvSPXoBU61gHq7RN+Gn
Nk5t6KpX5lvn9EkOAkdnFri9mESXxckWwGbIFsFyPLyMGQmF+HogoJzPdpHYiw+Svx+78rhS3eJt
seUVbfEGK6+Z6l1QDePSXHkjt7ducCh13X5ryOt1+ugNgczDfYhQNfcu7XHslhYdUj4Q43B2EN1B
gqNlPbaGdleiQrpxEXMRumMHcVwX2J/9EPvHfIjqZZFkYScyqTnWvWqstL8XDZBKjHs1ipuE3EHT
ghck9Iv3qVWFKVWwKaX/fOP4XeLvo2X1/CN1v/pFxmP1bKGuGWA00ny28Ufmzh61Sf3NbkqiLNTv
eJ7s27BPst2k0KnMmxWwM16d4bi8q+wvk1xMdwHq2BN54Py6tVOI52443hTOskCX9WrEWlNCIVha
1WORzBp0LSFchI2FXPwNrPeyOarBRsU4x9J4xttT+U2utDeztPp1Cg459sfd4K3LQ59bcIIF5iJ7
IlBOiBCmA7xEQx9me1rH85u1pvMi8SjQnfMQl3kJiTxvmq8KjoWCK4kNjN2sFshwWxVOtiecUP1p
zPBh+Cas2WRciKhdw7LIxIE+rSm1DvXoxIhzXDxitqntt+0eznR/cvo2+lxNle/02yh1RbsloYjv
+WbBHPlc40007mhoH4dPSB+QTWyURGW3RdPRTQRIjouuiOTWWXDyhtoOz36+mSm4QZH1ymgflWF1
aQnwnD3Ca5or0NbJGumGu+AWETcBGPXIGrIjfQu8mGgWAODR1p064CbFdiRh9rYiWGBspMn9aNkt
97nKQ+jI+W7hZe/8JI3BVaKt+G4hXiJ5WEhxDfzM7b9wuNTZfVTU9Fr36JjyExFMeKnomM7fWCIh
zHr02z+02ktvkEmKbwJmrtzEep2Rq6UjmZHVOJDI3NbP8RyMd1pVGbdAGxvVYUwCWE2jmmaFMkge
8K9xol1StPrCIWmBoTLamD+059NHGJRYwzZ+QaO0VsFjl4r2MLiN/SlUvQMGHh1iBnUZhX4P0ZqW
o+VMT6Wb79yxn2jqqhoE8kk+JdOFCCETIRVfkYOKVINl1AlgOK04DW9lEy3uwRBsoo3t0Vi4ExPo
W3I09Dvkm0FGyAs90YNDFc3S33ijHK+F60zxzg6EjLB6qeSTnqMB1fEATWeDGiD64qssFtjDZP5t
Z5mIt4/xINoQUy85/bhpghyl7PJsx4ZeoLwiXXK31mQANmsoZYi3CgK7nWfX+X7tZv6NCJDTIRup
5W7y5J+6z5q9mwKJ00OwfI5YLaareWgwqau6KX7oAzWMXC4AYWqh6bn0are98arUvYqzCi+CxMJX
fgNZNLmyrMx9W/BivJwt2d+h1TOg7Nh9pStmbKgzRMmyzYO+UNtI+/myG+GZ9mBJ4yE1xi9xxfqr
vOqqcNwlwCFUBy9Wmsn5TOYKDBpCjnrZVLJ2PucJiocN6C91blGY2PtIBwuHgsSlq6FLIdDu6cDP
nspgVhoQMfvzRHy+yzwFYZbnFt5qT5OG9tw2PccVFOkOlQWmD2P12cOn8JMasBnK8obcI4pKhFJi
YshX6rOwtC2IrWbMLYk8buCvYE5C3uVLI0brQhVM6p3Ky+h2ADtwOQQdvR4qKq/JC0QnK7XjFzLG
ecQwEOEbIH9vP/t2/zCpxb0o+3ZwQfjH2kRrdo10Biu/TdT38an3sibcrYlF4FTnyXxsAneqHuiW
zXe4P/Q7xVD38TQIxj3hi3PVLG2GNlA7n7J0mT8lKWx92Y82rZNBua/jKv0TWbG98wOoXTHh/tHx
U+etRYH+yeafBJCteXBI/j/RcxPfzBT5j3IamHXx+IpAebiTo72km3hobYd5sN4lwrhtKMevj+wH
quGY0XuA1hGn8K+vdeeqPwqSHbt45qDS4V29grN32hcrrvzHIvN8OA1k9S+kxI4HyymcgDzv6zKS
/Vf7UpIPUm9sUGU97aiB08X0iRNtW8sH5fetH9wORdYZGjywUbRJqqMzBJHAvBR1R62BgmN7i2uJ
6RHU8AkpLHitPQ9YE41ZXawXCLmX4RnPKx18DRpMP05FG9dg1VNf2TBo4inwtWLxKlGzUNNCH4H5
Sx7aO4R3zkrYCKo136oyVDZ2QAuw+mATunNw8P1Gx1/CphlYVDpZVnPFOhZkdrAjzkOnsLOWUAgE
LT4aK+TIhPGoqhZ6oZk0yNj9ACloJtvvdoflQQ/PEVgKWj+pcROiYpmLErWQFKkRkTMGO8ogohCr
3d1PXjxwhMm9OVTqpY11OmGAtAYx5z5ahvK5OBf4Nowg9DQoLmdvS2/su7exXCdnARMsZL5sNSg/
dsBVZqwMp5R+5iLZkrE2d+KHwk7wfRLzFHV/jJZY3WCTp3A4qg1a+Cicr6yh58B8VSx9WoXbGXpZ
NB3+ojxn+AT/LM5R/KOBOqFXliInMj2EDz+XAhssqNJilslXu6CL5EfV2w3LgPKT8mqB2lPHU1Nv
7dpXbrSJVIVIc1NRR+lxAGrm6Ll4L3T9/nP9XO3lY0XU6WlXhSND8ZBa0c8fK8f0JwI4F30r8Vsl
vKw/hB91mUDXO1ot5bK/KFT+XJM3V6SNm6dheocp+RrEwL/SQUgaxoNNv8R3HFfNFacPVY0XNIrS
fI+/zYgIbrJnzEGzvKBY+fEq/iNew1Nb89///snl+92x/msr6cUR2fBf/zMT8eP39vxaf+9//VU/
/eb+v97/Wnxvd6/D609/2DdDPiz343e1PHzvx2p4/xQ/fvJ/+pd/+/7+W54W+f3//K+vLdIr89uw
q2r+lcrgBI7LqPv/8xwu+ur739o//3bz+t/9ux88B//vNGyZ1wdwEeq8baCMHzwHy/877zPAiN42
pXXnHfXwDydx/+/GQpwubdd0yoN1+H9Mh8D/O1oRUFdQaQwsOHH+E6bDz4qf4F22AKkAYjPVdhcd
w8+jS+GSDBSLiBGVeEq89jpTeUNjzjlgaPPgPhLFMZ6TDHtB+Vee1u9Y43/O8feL0zz6rjZBbkQI
/PPFOSQltUvcuIkJB3YpUP5DidEXW3cOGCtHkUUrzczpWvamP7czJZJy7AI6NrBa2Ag0WzthNfF1
D9Y1IztER+o28MdkC/y+uho037QD+9O01GJHrqOzr3jS7o7Q0+H0W6Z3uVPPX7WmLWiX2q2/qXs7
3QsVDH8o282XTVzUw6lecvdb7kzYoNKPOmWHfJrExrdyt/2/7J3Jct1ItmV/pSznkKFvBq8GAG5/
L/tG1ARGUhR6wNE5mq+vBUZkZkhlmfGi3qSeVQ1SGRYKkpeAw3H8nL3XJjeOrmeYt/PaxPduS8qB
b/1iAr3m9Qmmv4vH6Yktf2uT2/aqqBX5dBmDAUKp0UjDZWjAPLN/1T/mXrMurkU347cN5C89v/+5
h/NafFRMYz4++sur+O/whK4P079+Po8fbfcx//RIr1/w+4Opf2GIj1AIvxi0NO1z6f/+YOpfdLZ3
E8KVgVwYJ9s/QCum90W3MVhB0dU0lDgrqwmhR5/8x9/4K/jumP/Ysfk6DgZ/5bn8xAD99GzAJuJH
QCpCG+aqv4rDsmjI03lte7XsHjq63ZrEzEKpxWYYrR7BD7OgU9fNSxawcuD4NFrG7HMcp+9IoZuX
qc2S1k8UwqrGgfwFMWQVi5rkUAzC3gvCZecmhQ1xryYTeRZjo7ya5Ny9f17w/7/2/qaZ3Pp/vfbO
6cd70n9UXf+R/vx2WL/utyXofWFjp2MAWwww8Cp0/PurwfuC3gqkmIkMCmAX74B/rkDnC/hq5KjU
R8DpOcD+cwU6X1QwGsyYNF21UWr9JdqPte6+/1yBjrpqTdEorowsAB0oQn/enQd1BEzQNrYv9LIN
B3vuTktvXiO9zMMR/s8Wq5xxlVgth0qzYYY4LU5oVDMZGOpgP+CqwmtSmSTX4NzaUX8Geh+/cfL8
6pYxpg+rNIPStq49/PxhHgk/6/OzBHmipHn7nNtYKrBmc5ASZGG5maAXVrTZSC8JZJvfpBGqibis
fyQEdYdmLbsQM01ELOKwPDLeJOI3152DyApSZbCTAwp0qy36JvN6bjpS/iT8dRr7NyQZSWIZxoz+
6Ugj08jwIVdVsvW0KtlF+KHuzGYww7/+ZPy/WFVZLOV//djwAu1f/8dd+o4o8rci7fD9P/62fs3v
u7YLA4tCBRW2BgeAKpxzw++7tsvyR7lraQZP0+fO/HsxpWlf+ALHUNlPUSkj7/rHI2N9YXkbPIK6
CqOUEvuv7Nm/sJcsy3Z4b2AKwIaMrlez1lL+D0wGpVwIL529fMsQRiMuWZX9ZoT2f1R6yDKBV84w
J5JCv2p13d0oClkvRU3SlVFm9RuVj3j5w7W7+e1Z/SOL6hd+iIW0GHQMrySTtwgoql9B2UuMVjaX
rrOZJ1d7SCiTDi1dXDr+AvnCIHEr2al3rnXSF5pZjZ4rwCq3FXLPh3//SWAO/LSbcG14m+IONaxV
c0nduxaif7g2tL2LblXmboiMGvzFLRFwTLI+VHOsnXTN+07rbgqmlhSvwMWPs5umuqMxJZ3NICP1
vFiVdmNFTRXQuja+6pFC+E87ldsl1fx5qAp8R33PrK8svUvvxBMuAULV2kW9a6z+nRkhbsxCDmeT
meglassE2PqsHrE+9EFnGKXr123a3jDwUO6A0VdXekmvw0MG5UfErZHxBsP3B7oBe1fmQ3QqyJa7
QMtxgnooThiZut2oLjX7TznsaFi+l30E07fOv/FBjL1iJfN3ILVVMHXKypiG4h078Z1ZFCeE/SZa
iVVibZTTa05UxnZKrorC7dfcnHf8vS92pl6NiXgcZe9s8V4YAWTnS14nxVf2RnxtQktu44iOjkOP
lQGqZp1bNV7lIc28GSG3XxbAFiH6YarsxOoeCYHNaYZV3aHL69V3oxkH2Kokjk/mTH6rzmwdhti1
R7fg3e1lurHEZA/+nL2XxC4Kf4aWcY2yaLwdtUzh+hkRKau6On9UCxTFsVQTQgZlTkufVuE6brJb
8xXbW1ocWbpnRUvSaL86wvNxOdt2ve+kogaKfBIU7bbD7RMxIcxlglhEscs3ZW6RriU/bB0iVZP0
m7ygJeRlvbqPkRL6qDDaU6Z29mpnrMLJLt492kAh1R8sGlrKYp6o6aXVX4Cokyy1ytLkbDJItcYT
853kUU9ddFom/aFsKTCYLlqQ1MZbBi6zw5BywP9ahmmv0LlG5/XgeKnt50lzTpAH7hUxf8/K2KbT
LhlpjEq702kxYuRNPogV3ddz9XVlivo6Dry9EDlWuDzr91Fu3SPbGXyzaPYOzke6+C5Ov9G5NhaC
w0gbc5uD2qvqJp/EXTS0OlZNpnNG3ao3opjnaTvAzNzGMKRu4iie92QQeo+apXNLG4VJkEC4wAAy
So8R56rr2s6nm5Q8+TJwZ0ecGH7YN1WBoAplSruu5JaZknBotwSDzsgmHBR7ISWvG5MT0btumOru
iJ9fxIWvD/Nrqqr5rUKki8JslRZWbirOBcmooW1GBhjRyfakSK5raY8kF5e2YjPPEhXyx2icvcmn
b2q4fiIgUtxCrJyWfVu3c7116PoiewXHzUDQza/HaDtZcf6VGNmDlZUPakrGbE92QtBHA8FfPfAD
PJkdMRaLyn+aiKNhjtbdjD4oiJe62uoNUmdfaQiXNGv9tQBe/cqGl9+0VlIQ0Yjd8SBpyCS49mbr
W2kSzIfkZLj13EF9UPDzX4yopJMeRU7zHbYhMX4wuLYKB30KlHmt2EVy6deheDNN+t4ZO8JPXbU+
RNjtQ6fol50xFuWAKTlJ98QfL88zc3Z/nNTucU5tb+d6cq9r3bjXx9T5gWywnEKVGfBLXcnmHj4f
gpwWecJpbEWa0cfTxism4MkO3IGHCsAUkrj7aiZEDGXc1BiSOSgLjYEf3WgEgvkd4vaSPY3lelNO
Vv+U5DSQ/UXSJ98OlpIdMK5EOOk82ogP4EdKdzdpbtsvPmbuVnwsbkNgTTVnWnRFQBysBq9DU5r1
mb0xWJuAZtDFXkSF674sq95+cugsP0ROddbnyLwGmFXdcNxtESnFGVPH3NS+zvqyISfTHIOWseY7
SrchoE9iHDKjGtdJM+1JrZe7WnhrROycjUiDrJHRVacFqEjNgyGcdEeyXIYWuJvqbeNF05FRPDnc
Yz1oD0VUM0psJB5MX3FiWglqO003sRV/w2rJXK+d3YV9oorODXFEj64ryUgdUjQeQVVn2fvsWPdp
C9vVX0iovgFYN92wZKYbhyzsM8bXRPiEFSrtpuuE9kBxrT0oKf+R5xbWYXVyBo1kw1DjbI1BzYf7
xG3HPe6v8n7FEt5DLrvheR8PnMbyy4DZBlVspLaX2KJHDOVS2zCcGAMyxIp9Wg5EhWRV/GrVQ7oj
foYFLpfyzralDI3GMD+FHQT0ZcZB4JBNQRRJ8dAujfEyg1weAtQ8Wn+fKuTC9xoxhLSsiR0akO/n
bH2I/3yjNcWFPqP9LNiHJt8e6uwiucSArwoCGyrH6h6avmSswuw3uuOfmt3YJmWQVrl3HldZkUEI
nO9UKGdBELT2bWUn2uAXvdJqPrMwdxOjb7om78LxE2kaO81WjGJj50Zxp1R43F2RP1p1acV7FLls
A3LqH8rZOYMLM7YsQvUwp8QYcsooNx5KUJ4XOaKrV8ZheJgBh93EWbvcVpKoSKRr6q60i+VcIgp7
6kQJFU5Xd0pkrkeMyDrCr8EbYObNS4FbIZyj2nhB8zMGKnPafR0hpo3zpHrA4928IMOzL0mpipuZ
vPWrTGm9Lemuw45tmWxfjecuxn2ynXltEHTsGFIPTD47nPThUiFsZddKs68t2qS7FR0awh1pNzE2
3RNBCv09OoMiC2x08IkvCsU4JPVgzJshQzLpJU7XIBs2xYvH4OoMhO4BqaB4xYjPOpwcgADV4L7m
s86rTsnQ8yLGUQu8A12zndBd7+cRVRoybUlcbaXbt4zVBiRUxVw+Z8tERoddlNbRShQllJERBQuC
XN79du+S1t0tPE0uAjWsGGmFwxnlDKmUcRzmvb1pnDbfmkoW3bSL6W4xJ3cBzMPq1kOMfYHVon9P
gMCq4eczqC8Fi4XBWE4Ys7VCkpJln/G6OtEMyUI3ntW9XpCTYCC4C+dEFscp9cTL5wYBsmQ4Z54X
vYCCccOi96IroeEbooJTedKinFRUVI+JGbCy6g06EJDhmTRVQtBGYzAvtEZ0LA2lG3a0Hx/IuTTT
lM6kmEDDZK7R30dN0X+n98dWYOM52HFzphtkdV36mIiZ5EDAOiCopGLzrBlxmYSl27Lgpz6adrDy
qOrsSp9uPl/LQBU5mMqu8X5USeydvdrtvlcgC0jTWZWOD0yNuLbaWKuom9p2TeB0NIk0DhoXsoSu
ACJTEit506ILCTHkjF8hmbuBKuPoJimBFfrDWtxbRi9eYNZ1l8jTZB+YjTndfP5LKg0WZGYZ/Gmv
qXY8LaN4gZBC3C1QNcLNlcziF6jNmf2NSPMySCZhvydWmf+ABGMepqLiy0xEzej54yne4NqdblTA
Yy9uPouv3aiwPj0IJKQD9TZ/ZUvxMi9SvZFU/juxDiJxRbsNPv7G01Bm8B66LwmvPrW1XLoNdCZS
KFE6KPfIPxAXZy2SmvXyx570rk2r+e2o8pdaVv+Vg/n6g/4xFfm/ZJJBJ+jfHLrPw/RRvtW4b/54
6GZq8fdTt/3FInSFZpAOlZrmk0Gr6LdDt/XFoeVJpxR+MDxCmk7/aFRZ6hf2HXC7vAstUls8vt0/
W6WMLvheVCOA4rEz/pVjN8bOn86WdKroTtGfWsckJIhp6i8WTHSKSWwQYeLrHRNZY5jmDe+gipK/
aN8bIbxgEmO5T7JSu51xkARWoxibTM1KTsJkwct8KTeI+VmJRILtbM1znzy9eLO6pd8tGFPAUXCS
8uL+ldL1Ff3HU92aL8BbAmAhzta10h+Gbj+oc0VIOvgLX0s4NuotDK6+Qj5meUdnju8cxf1uorxg
fxPNYVp42YmErHIoBXaAJFY5Vd5M1ZhEb+gJx5dea+dgWpL0fhqZ2ooYe90Sqw7FJZpQ256xycd4
2mSpD8zG0KFPTEpQG3TL1o01lUTq0rxWI9XbR/Y4nb2WwjhOuiwEVLWDwPIIrPJbXMr+mOv5bUL4
MS1kPmXgWejvM2iAx0HxkEikjh2gfvrmePotecfTTlbNu5NMxdHrqcwxQ25INOG4PrV+FBvutqrL
NysdDfRqHvHNLfK2TPfQZXb2slUXgwjaukCXKiSleh2zx5Q4hhlUvY69rZPqkPZhZif9cZrK+MQO
901AuQwmp9XfajVDdQ50ydqTk9CekmxBeqLiDopH57FS4TtWSjlfCGVXEOgRX50ZKCo1hVpzLvCi
ucgX0k7bAhNorkbE8GHvogJN53kMPb26S0ygaN3idaGobHLTUx0+OQqYpaZaaVNirZtpnTSJ9slg
HuxHzezyB2eC1GsejQzYhBnPM9WC9USx9KCSLRe4HGowkXG4FX2/zbX5Yo1UraOYhiv8jpAN+xn9
bUqzs0hmDQLpvE/XDHszKhHjavK5H2s3RMx4T/Rp5M+dvPSo0kkHr+qN2pasXjFvBV4WwKdMmdzi
NRKg4CLtbDW96QPHgm3ZJFeLjIoQRO4bqCB7MzSrcEfUW2GqL4NtUAboiq/BNg7ZCU7wjZY1vbiH
hau9tTKN0VEt10pcPS4UNXmNVwG7dQ975xkURLTtIxugtOU2m16ifqxJt2DAVemb0hjah1Goe/yG
jt9G5ncU/ijrq/HZXtUuGeL6Q9JNk1+4Wbfx2uGlNeIHtJ7RvaU0cp/GmbExyDFwQZ+Hs6kfdbQ0
NNYrX4mETai3o0988lTbpnVfUQeaSP3E1B1UtHa+m7YvnVOY/khN7s+tgzSf3G1smfKI2nPCa2Ec
1MwlF2E2doKc+p1kfT2rPToVW81DraqHkIGpG8aJMTLRa2ZGge43dYjfXdk8SgRV/kRUYugWKhmQ
fCaynRdvpw21HSQOnxMxx5XwSOteTC40UaOnfMAFJHWxnKckFseOI3FYIY0IMwsYlDEl0q+19Bt7
QhIkLvc1gfQaanb+3LptsU3NXAudbryHdvuSpuOmXwQ4Pl0aOwVMWIjmCqgebqYDe6O+Q1lDv8py
F5qRDXp5RgDu1lX6K6tdNrOLOrlfEKmtSMO9BQ99i4awxKClGly13LxDrWI9OFXlhoB5aAoshSb9
hd0/1CBJlkZ/6DIdMjHH+01WrN0gRHY08NJbhhwnHYopOv1UC6pXE33gXRMXh8gQTHkLp0W4ucQU
56qDe6W/8uL5rcWrtFP6xXYDK4q+J3FqsGXwv9R5xGE7rBgWlh9tLz+l6z9UzpuMiJ6XOY9oHds+
LgVjG0XNM1i0HKZIsudEEm/KRn1bYu4yoctNQClFGErG09kSagimbj5ljoJgdISnBUsT2gol7T5K
nY+8HcBwF3nju4a8TPr0HYgMRkKmusbYIeFHGrJxotH9P5jh/leKkj/WJP/zv5MGw/63CozLB2ab
+qeqZf2Cv88K7C8OR9hV3aBDI6WJ/PeyRQEM8cVwLFyfzAtWugvFye/TAkP/4mgorhjj0qsGfsA3
/L1u0cwvNPeBH0OeXRGvzl8asK1SoX/O1xgRgLqAtwgzQiOphUHbzx3x1pAaiuSkuSSjlzrgJvVZ
u87NJtffMQWSPsBZzzFPPUMHZRsx+lqe/lDl/SfGAxhs0MwxacTjDh2OOfjPnyAd0yLJeyHPNXQC
PdSBmnn3Ky9qOMyWR+tsAtdh3UQ05TsQH9lkm0f0lT3k9t/5b9ALVhP5n3yudbL405VBEsJRhQ4T
DK///XPpKsxGjebPWR97cFZubYMDaFMMJgHDx1j6vPFb+6qbDBOiLw2MJITHhSK24OiW3TRznqMU
NRMF6xxaOG3zJ5/v58korRhIPDB2kGPBGGG09Mudoylh6kwhxTm102UIoTisyHOhuDfKqsb9ASxo
6fG6GkShSL1NocSaTuW+oe4b2jDmfHXn5borT7Hel8u2sKSX3uBmTa2bP/mka+X7hyuprTkXqsui
hdLO8MX75Q6DuNJM8q2106JOxXSQVY+QpilcuvxxMzGNSeyy+qjrZLjN8zafw2xsOmvPEbFPT//+
s6w/6qePYkDzsVahEUt//YefF1uVQoMtbG086ZHDMbQBW15cxnEx6HbnQyZeUrshheFP7tU6Vvrl
p5IdBpWFgRxiqV+DMGkTK3aFEPRE89GSvLBaBgqWnatqUPYLh8fFajPVVyqcWrtaL/n3Mxp4effv
f/lfVoyGkIJTEkKu1SbDUOiXFVNWZiU73n4ndcp05UhD1h4OZplNC+8zAo//hEmzfruff2tuOwNI
TirkuXruL8M2YxYFaidRnvQWxNwcDDjBMSPhW0im3b//zdgof/pRWKzWZwBmEjd23Rp/vq2I8G03
NvXpmEOgw4j/2yXUEts4lU6nlI9tVZrLAeK1Ze7/4o82SaikJuF6Mnfl/37+0YptFoY3d83RJrp1
2rl2OYZ6LnT7uk4XflECGnBVNXRL2z9ZVb/eTuBIq2IDzRqnV6ZNvxw4FQrnrsW4cuziRgNh0Zc8
6b9tRwmtiT+7xmsD6JfLzDtMQ3fE35AstA6yf/5du1RMUa0IuetqZcYbq3Tzj9UKg98mJm5mw3MN
fDDzStRkHi14pOvmqSycCOq1aOZrw+kxZ+Wmd5jFXIROY1KbprV74tSrb4Bq0HLvJ7QeazVcmKXx
DORv3MPTsO/QgaRMZuHqG0N/NVlRci8jZxQmI9Go8ZRtgyc2N4+qsky98iGLgux6uog/PFxtb2Lo
sLopWnFIjMW6Yjm8lYNQdpaa9xcgh27AtA+unh5p+4K5sIWPXndPba71O3fx3AdlstzrtKY3X8ZI
9MClOFs1EeUZukYTEqmDZCSripyLgl+Hl+qjYWvtXeLoa3BEmeMytLKjXZEKWkXl4yjy5VYiGYcq
Wbeh1IYIEC4zQxw2yasY+h8OBafqj7R/6VVz+gEbvoSl3ec7z5tQ5dMe83ZcBmakiSmuepcrAXwO
boUQ2r43MoaDliqeIm2E68iwxcXxU7WvIAr1HVp8Z1tZEfZ7XIUb/E1VyOtZe3NHQCGYgkF1z3U8
M1rObzqkDreWy8Gyt3vt1q2S/E7SEPwhM2sK3AxLwZE0MZx/MzSE2zVLEStQRk2u0S3Fgl7ZNI0H
1zW+WZGGMQmabXPW69k6TqJfAiuJ+p01295usMV9VlbGsU7sacNugQm6Jh4Vg+gCVKHrm42teIZy
0uNuOWdZOTwgCU9eMlkVUcj2kF3n/Wzfa25kcDjkmFuaeDJqqEWbZsiVU2MjdJhSd4Yi4JkaXY7S
1XaS8ygIwRI/bZurcMY9yXiZEDAkAR0RTfgN1Djztg7hVXieyS9kcV1NnM+HYx3N75YmrGCysf+Q
Z9QdGBVMJ0lP6qscMWr7SVtmezrXQwwS1On3tdo+6bFafIewph0ERoldZjS5n9g07huHVqQYsy14
EkY+WG8R/fcxN9WqHmf4Bxg2uEMS09q2oCcQlJYAlzGgOtf1TgaAyxdAFShZ2ZPlBvFqVPq0pu6d
VjsjYi+C2am/2ysfcRTxAU1Bea9ZyTN+yM7P3awHNm0AidYm9QWvzU5aJZyHeBBnwB0qmZfDdVTL
cafXC2KrIs/2Exr9DWbRtbeBbZQl645bgke6YJTZcjX2jrfTdQbPOqbdm8qYu3ubbPcrSNXxDb2F
+ZzFRrNp4ZCccFAqQ9A50jICXGpD4wMR57kUOmJX4L8loBtnLgQG1SSZPgwBYRXlA3GvqTYVFy3p
s5z+z1gUX5M8KpSXFNUt3QfP5ZAP88bJkgtTuyr7rkWZ9qPhzulPS2W0d9VcWXY4Vk3fX7mZbtvP
WPTS6AmjGwAVP12wbx+lzRjkh1tLOTCrIY3onq6j+r3F74PKMRswrEjTjacdA/xODXFnacX2t8IM
JinyEN9GwkDDOlmthDCzseqMak7ahzJhYApccA7pdlbkgK0ZZO0QdsMwFVucaHpyGDuyQoJ6LvkO
0lAQVipzml8SLTadQE5icM9xpRIZ1U0Vnilr5hJUwMGmGh+zRvjblcNObJqb3wG4Wsu+grsUfgxw
HDQ3DGoHb8GgXca0vNlHAY859WieLYHO5NJ45EXc0ArnDYuiYIk+lpnn41KK3HzVacpYRzF3yyPt
Q0DCQabBBQCyGvNWchDKWV+nRuPadC57R8Cctz8uOpE0cWhEsKQIAFgM2dWlP83EVERbQ+sdeVfC
K6P/l9hiuemrybUfStuti41meKPH8Lo0pOU3o0uoADcWTgiPtLlUiD8KekeNDsPhpHdpiyOH2T9O
/lIB621vF5U7lGycKmWssaWzWF0wVevGFnqdcWdwGMrSc6NWs2nTF2iaDNJ60RV5fLKGkiE77j/M
vAH9YF697myMTIW5w021NVF5VbtURQvIsy9RIW0ql2ZhKJs8pxmzJEunww/OVec7EFgXYFStzQ66
2Un2s7Jxsk46O4AOxbZOk9jJQlOa+bBD18SJHqqaW58t0DnxEcKEaT55WMXaj7IauS2Kq9LLpMGX
ZLwtR/6Ydhw/M/pgcc1876xXVT58A+aPvIrmhFq46+spqs0Ps1R7mhrGElm9Qd+HLe8H1Ucrbhdq
0+XAJml2d2QMuTROKsr2fQ2LKn0UvU4cBaNswjaCRGuM6KVq4XlBexlK5rANymKsteASCpOeCocq
psEFGN7sR0rZgqWLVrWEtctoqqnhg4PEoUqcq2nIHpTGS55R/2uEgUI3KDBhyd3U5c0hbouoC4Ym
Mq96w5q+WXBwHrVZekdRJXYA1kbQANPsJ8ry56aLU5QrotqOFWcguFYjXZkiP9lmBJGl+TSdidV/
5g3Ta7M60orWTHeRi0oL2RxBAebMOtNFd7BhId+rdVTtFvpl5EeYkPVNp+ZHTuotkVcofTrPuU4d
aQAwokeoYeiFttPQtYXlZ/mR5wybZpE1OTD05GddGTYQ0hYGehMbCxFQechsqi/uLDeGr6Msgw71
gEyZsPGy4pggHzXwQzf1BRdQkR+8xVQPOg1VJvG5tjc0iZUYAtw2TcYn7dMbaHvkU3tMtn2cStZJ
Tu18BJranPRyHH3uSXGSFava6rnWmMJs10dWY73psSh2RobprJiGxe+gfx76ym1u60XDr2rU86Fd
0g4vZvZhLmVLM42haac59CiXaID6USd3dca36yCnPpL8orlBZboCWVgFNmhOhHOdjaBFrMqwYl54
aJ28ttfQiiiDfFxG0ZabtK8n3nnSSObAcFKJB78ftR9ehKgom03jSY84DNMSRljeCYgJvgdyaTuk
XU9jEM5Is0mSyHrKP32gjheX7ovZenF2JT8do+6nezT7dJLCJknCynIr3RcV9HF/1gdmMgvlQQOe
YhAgbJr8GMep/mZA8zjlxqgf9Klgzi+9WOItR1Ptu5Y+7/M+npWwrWkSMuVth+MU9+NzDbHuprdW
Hyy/vXvXk+PAO9928ocKDSZT5Vjqzym+r8fUyaZj0nb1XZ9GzNw/bbbMQWkmf5pvW9CemyWXUx6k
qWVu1U+P7iwhQwSYGqPvkAC8J4tUCJfZvehB5n4afWnweBVcntUA3ABL8+ED9Xu+MW3XRjKQZzYD
tWv6dA8P7QBwgyxun+ks7y2ZzV4CDq1N0cUMYjjPadt+k0Qg3BPKEK3D4WF5Ngw6n5WKZAoUzAQ0
0e0VtfM1tWyALLWIN3C5N8rRdefusefAf8uGjhdFU4vsup2iYt8PIxH1E2LWbTcyi9nE9FEzX6F9
HWB5t4ctWtbpgtws7vbI5kbAblzv0vcwcSsk0mXFSZ9j4HPJMr3CUXM2U5tq93LovEAixgmS3Iq3
XTth2l9t3AQgpw95VbxqdW7u+QUt0DEcsZ65tI0VzovoQv3TGg632t4SHzrvGGRVp4Zz084A/BYy
iDMIwPr0lnvUhzfNaji3U/jebMfR+DihQTm6WZOf8yEvUSaVFzr4/fvIQP1C2LN7rcuk36oYNfdm
DaiLlq7T7qCZHV3Pzegx5SaZPpCHzwuJlfu80zvOVHhJ98Iu22urXpRXl4PKFBTKsrzzsOrwbQy7
einSWbxa2EZ35uB+B6CQY0qHB0bSMhyGgXJl5HCVetkezQGTktZVmlBL44/GzeyjMvJctFWq7bKu
WHaz1FrOV1V30fui3WiWeBvI+3C3k2vlITlF2r3NKTiUZZnsOZOLTTVbH9akJKHWlafYGeJts6IA
1EhXH3rOAEeVKjbQicW+6sfYDBaXWVpkL/0mlZnz1eqi7krJJLvOihmoTQiQjimcg6VKsStNAP0M
XdQQuerqLG/OEGx1qh+QTw0pKETQMpZxV4pBPUb2Zm4q7cVEzMXEKVYPBUA1BKJFGki320cRJtbA
lcIztoZFRbXwgbZuWkbhoubvreEkQUbW/UYS4kih08/7ymacNdsDx1EcyxtCGvsGrZoxvs+j+SjM
Fi5XZ8dHQB2xT5V1R/6T84MzVn0vOUdeZZw8us0MIrXajK4y3kUmBXLodoO41ju1ci64nIvJV/TY
PSUlopkUt6mLyFaxesvwlXq2b9LKUh4sjlfublWMZXtAkBkEPvzw36h9cEn3HtMNMgfuVEPVv85t
0+3qVNi978Y5hzJNy5/cqTDCntiBkDhU607NLYQ4OEsPaa2/DKMUd2MyUUc1kbypRDMeiW2I2bMd
7RQBRiXPy+xAq7iSWVpZhemkUdLhdHpubBCBnVEo12mmP2W9pu/tZKYJqBY46SuvuAzYSbbI+5xT
k5h8CCnKd7YyHBaJMj3XgyC3yxyd4rBUuP2RWWr5JyZoU7hyuoJyN595tpmCSNM7g8Sxj1mUv3E0
zm5zjiEkwTf6bWX2rHXeUPsJpRGQmJiijHWS0IBocphSU7aBepXCBxHyCnOwKvZSnfVAdZ3ym9ko
4qtomubKhKwdaKJs9kWKb4nGKZv4UlRbVrST713gK1ta1sscxECnf7Sj2QeL40BHMc14U9DH2nRe
i3JXy1ugi3VOILoQ7IwbE4ElixHpGpro56Rv8xvUVy1yOjCXCV5xHFUzDKVKyS9eSm0GAahDySu/
M4hre/jX5KTuuoo5FeJZ8W1xMtNXLYbNfsV7m/U3Dc2GavjV4tsikJtTzc9U7QaGSH2M1netijLo
ZJgNJn2pm1e0FY3bDp4nKsDSwfWcRKeyis0mqJfCCTjVJHB5Ms3Y9Z9QFIsC8D6BPHY9gK549Yqe
BzBd1B8JDQ0q+4jj6jiJOKRRF8F579Wr2pYYLSdqwnNl6j3hPUJCDdMq+yiYfm2YhI+72FSQxQpo
jYWibmN42qUP8XMxfY7o/cdAr3w9TcqwQtW/w9aw+IuZ2d+6XNVfF3oxkIsG9jHqfS6Y2znblpJ1
wwX4KEzvWcS5EuSl6d2ZC6EI2uikPhyiYq+NjRZoJPztxqbNDrHZor2LJ3TcbafNZ6UgEo062rKe
1RVJg2ld0hIBBlPUzokjrfWotPP0anddtaUDXEIzN9qFU5QjXsp4nG9cYiOlryilNaGaXxYrpN2I
yr3Pi28FYrLuZZ55yqmOPLmF5ckvVrUo4j30Th+8LGWQcmPPSNchy30CdECKmveDSX6G7yD7PReK
M7Jj6oMUgeHGY5giik9PtIyi+BzZbhR2OZ2jN3WMhbM32OyGkGOX9Yxfd3yEmtCSeMbhhbh0UmY0
u2/OAwt76J8nG1cqDq30dxhQjxFQlEY4pV0yTZSG03iZtUR7BnMJNFqYzy1v2v/F3nn2yG21afoX
0WAOX5mKFbs6VYcvRKulZs6Zv34uWp4dSxOMWSwWmMUCfl/LllsVSJ7znDuexTYrfoCVMHLUkTCq
16yXmpk0Itms8LU7usJ7O4x/nmHaGGTgQjAJZ8l47HN1BwLT67a+zhZbg8GYdGxIu+l8uSbp4dxk
JhFbK21Fnb90cUilK0TcilerFo12JN2rEq3LOhgJPHczquNTZPXqGSVoqZ/rqRX196FErnFep4li
k1DPTcM1EhHBSpmbAk8gikx+amlyQMQ4aVCYWg0X/GGRlRlmiqiNlGvCG+OMkNRKrO7qP4/PLNzh
/CnEFnpqxNtaEz4T7tApvgQR0PnmFJnFj8Tq+vXBWBEoqqwpiI2cTMcCv1sxUcZHc43W9BipiCCv
itBDdRdKnICwV4sc8zcVswVHKJH+LhbDuRCNaE9+4JAGBsTIJdcUzvFUi4TJ+1pRi8zRa+XwOCxK
Z9DsIneGeehTQZ7vfnYiZTDv8rGppTljbc1jAYXB0lXAE3UTETJnWqFSXKdVqEW/MtQOFCRjlt43
A/rNoylEQN+iNaFKHFhp4DbGMJpftCgtTdWR6MuqPGiCUN2ZUi/3O0ZTwIKIwDBp09NyYIAV6hEA
qdpSHETghcFF8KVm56mcq/QLYXPNIWhkQt/XUtlIPg4oXcCwvdDZ97UiGF8r+jJQinwZmkJSloNc
kvtJkv5sCa4qvnhFaPn/0BppydTEXOZc2usrzJ6OSDU55THpGcdCUnjt0mC0fWUxTuUrs1Da+kMr
NfdylUsfxOrp2DwKTmstZ3ilnb0k4mjMk1PDkITbLCPq9CAm/bgBu602UDRqCfpXg6Z6fJpoKODS
5aO59UFiGNxuFm1RcQ72GkG4rlQYIaeROowITQ0ZMZ86KSTNiUgSk2TGdUrRoyAA9dswZZGS0Mor
9wOeA1ToJAKWPmPyknrqTII1Qb76SttPmvI5qRwnzhsZRRqXh5xIwtcwNfpl3szjGolbnBNXR+fW
CNgCJ+u0MuoKHvkUinou106lEBoXuXwfq3Tv2VPSQpCGhc5hcCG2LiMOvfcbIu54T4th4fUYZvT2
+bghZxkq5zNGU6n0yLdbZxxIOsYdp0jL0EWfhIN+asiiIppInZtDOdL5a6vGSMkK34eoHbrJXIlA
D4cy3jPxjCMK/j9ZUfXPy9oqcys9yvlgFejeUVvsw1YTySImQXw9CV2uo28p6n70l6EwZc9ax6m8
TF3T5Uj7B+HIzSVYl4HAoP3KK7YPaipl9Qf+JgTJi6FnO4DstD5w1KQTFw5uIH+pNfUyyOWhEB9i
Cm1Ll4UQ7xNS4zG9NKuuWcAKUleeZ7W0XK0r6tBfGfaZYTftzYmDUYP2l/oTosvAj9MDlusEcJcG
m5fRKsoQmRy5bj4wTW9RJ43F9VNNMzV3JXVsvi2DNl6jgksULDLemu+0EKgZQ2nF5R6itiDHSdHk
FyMnVOaVaAUOU/Ia1d8VLvUHGFGmBL01V4uvz5ZJdGZShYq7sDCE3vaEsUSbHOqDvNxujT7Nl28/
H86e9KbtjbdWE4j9asSZ3crdtAblKOUk/ekywCDtcWt3kNNCm/ycQVH3+xYkEVIIQ46XpV16lLC5
oGZTcAi5sRhRQqYvchvdkXdZNcdUKHFbMYpuXb1djMhmYsaQzFFCYrOCP+r0KngpN67hG72VodOp
KOcZFzISSfyX6i+jE6f4S6k0aQV5lkM95YtTQXYaAZ3pAVKkKF7Vluo4jEYNLF7WFlvVWlTlUHPO
qvDhrrI8cglqQ6VUU16LiBygVo7cLh97c6X3NmvyndYb1XLgxA49bMusuOlXCraTHdgG9OysEbVF
QaUmcpv60L8g64JW66Vfp9Zya5Zywa2SQYpDRLSsn9Ris3rNNIjxKdupicg2NfTioK2p2Pi9imiP
0q+6ksNbYsRas7MEzRQkgHImbdbpIpzuchVM7M4i0L/yzdTijpD7PlF2cz7CZ8XaPAwd5ZoZCYJF
TcNngfySRNdDh27RcCfRTAMUV4kWSHHep3uOG9azqlYq4Ug95J4bmSJqvzKtWgTo5O5+E8eEY3ff
JZLmS0BirwRnhZOLETKXSf3Z9oifVOlcxHlKZ2UqPWqJXkVnviStukf+HQJZQKb2t3qJe/3yc8U0
GjmTnsdWrEg3ksRE25IIZHRtgkpKxk7oBi7c5selgDdW6WwFPirjQF7nNd0Tk5fv6zFWyS8YlL77
rrcyqZwjOx6rj563+m5hDnvO1NZUXbHMu7daMsTRGzHolJgJq3qiQSOeB51JmYssMrNFDcmjpdFz
W0gL8b47AeldfZ1U6AuQz34WdiRwzNadAPIZEtAYDeZ7rplaflbnTP8EZmiWUyf0VFmlbIvjExOR
Nj5ETL7rNURVNz4Z0dDw+M4kO6mpoI8nGtvE9aGlr2V80pEW4cixuJOSPendsfqZlvhQUSSKbJJH
ZV3pdGU/yTM2FDEpEI6BX6/CpYPPr3eYekQx0NRuA4QFSsw0y+UIHc6TE49Ro3+GRRtluBKiuDqZ
rVZU8bZMSasriGa14h2ZZXLJXMmCUJiOZVMt9Whr9OwtoPNKMXr6yE7/3hajNtHzrUc8VJADFhRB
YqFDsSVgc+bh1ojL8bFr87G+5zCx4HaQes080Ww9IdVM5aIISDFM34g+kTBbZQPh1WDYMyxHQIas
KV3An0iO56TXK4cI0hSwHR/OevtrRtLEQWHqQoKqBl2SURppo8owep7iolgvkUgSo4QkF2hdl2La
qkk7D+v3VpN7FSxgGvNzlAr1/GjWdRK5STRwn5VmyUXDyalVe6CLGk+mIBA2kGszTqtVZKYJxJxT
T0AcqHCDaOqCaRIXvIDUkqancNTGpXIifcRSSSdK9MMw4D4/OLMK5WuEjfybIchp8yku9F7jKZtj
3ejtqYkJrbThLGORNtJCjr5ZI1bJ18mam/BDW0LujRB40/qCYJmbAG9LOO7bJU1cZRUybMNTDBVx
VMpMyfBNMsh74ah34uOCZLi2o+2LDZQuEfoT1X1NeaHs2qqp2uvl7EWD52ehz2ioq5Cex3qX++Sb
bGrOiKHrexwn+og/N6xM3SmXBkoxTztOVB0tkHyvxVVpkDzBT67WuFt4y1NiD0qWrvd1CC19rJJe
774V5dAuCKuiKUGzAws1HNuaruKgRWMnbSRLsp7WtpdlyhLMTZVr5OOy2NXE8SzcIkz65ZXStCYB
HSm16Vw0fak+jBKbY1C0EmszJQLMIymmw/UwjjnOGK8We9OYHSFbumSfdGFl0dtrqMbFXPtQhmph
YtEBRWppe+p7RViOnBnoHiDgYulfDGqALQ8YuBg6L0djTKQaCSotWGEeFWHjDj3QC/nF5NZGuVeg
qSCoWBHGXrLO5HklxA8lOYPu4K28bFL+g9jtNxXgdnzHXGEaOBhkAs9+j/fSNsW/PrbzbqwKXXns
1cXqXkocnJSOxxqknSXBuF/XnCv0ahGyr//sfPu/5nf5nystRWPznydRnD/y/pcQCknnv/+pLN10
oIaOyhz9kShL6ibd/OmH4XdQBbIqyzANaE/Nv+lK9T9EdKjky8qyJSIII7niL12pov2BEFXWkPdo
+P9I9/rv+GF4qV/EQvz5wIyKAvVlksIqkkj0q1gIHIEc1gxNvqZgCiD+QZ5Ud9BCELvhvoTCT5aP
XlGuUv6xxldzeB6qXS+nNtW+9zgcYZ1qZ05PRZ9hYn2cWFuqLmjFG5LYQMlosaTigqhGh4BMN1wD
U6K8ond07XWtz3qSOttLT/WTPO96YMKRCe+T85MFHbAE0bM+34v5zmjRO5NpbbCFQ2xFja3UHICx
VYNDVFWwMrzp9U4PKYLCXljxrwwCLvUEo1nhMucBlPFktj/yInVbLbPF7gqIZPfwqdVVJ082adrH
sUzdrP5ap437e13qAnsAbcHhcteLyx6LKb5jpO0RS5hyzsTCT4SWY/urmX0zNNlhQKDehfABaEA9
gU8MHZp+vXZRHMBoAI9TpT0COu7i8YOKjxuTJVWsk0+AaQd7UAVFeLOw5Ep15LNVHyPULhxhKaKQ
9qTO8CX2/iSNfhUpHuZQNzPqAD8KDbdf81TsRhRFxv2SAH3ux3i21eptiI4xRxPNoIQro9mgvRRJ
4yho2sOwd6bwE4AAasbW5CAXf0jrp7k+CdYHU4nTtwpntsGJl2/aKtt9lFyp/nmi+NnLjEBrKSej
Rl7ssBwZr2KCZg+bK+nYnoByZyAzIcSrk0u7sIop4kTqILkkmmKqp3s+Gu7mkq8cWFLuyJdQJGeI
FagKCqb1gdzu0TPm+qKwZXZ4BQhOE/MJZrCzJ2ILJUjyuPko8wjDIbdOojricRrjQ0I5G+YeUshT
d1ySYy3KmHAeN54n/Q6X6VAL65QGs2y/n03VhgwT541aoTMHazcAgQOsxPVluibyR9dyrzQi8C3y
vvmjUIns9Y7URtGdEQ6Ab5/0YjwaeL3KUCUHONmt5l3da0BYHg0Jdinnh0i/jeNbTRlDkZ/zDraP
PbTkSdheMdLepQEzU8mGVL5li8TXxJ2KgT35NGayi9rFHRXYZJ42Ewt7RMfGKLaAe4gBQnooVMFH
BUFvAEe2uMc+MvHuIwfKl9SJ2S2VzyJLGLAmNAskoTN7OqST+8Qm2Di8AGcIDDWuZIM6gki1wGOd
zXdwJ39bCa8/haR/z5UxNlHnv+lL/1pgNFGWN9MfUvnflJcKqkwr7jGyyflXMuE/KZ6ziWsZFr4+
uat8jRTscoLkrq15Upt0vxiFt3HjNQiDEE67KifHQa/9UZH8EbYyUq9kK/ukJPJjNLhL38r5YSWP
wHT7H7FMZAQ/Q70Uc62tol8UK59RmZHHsuXxCNG9NuBfKBnk2Flw96hTZlNSiCQcUJAJ+WYJlSfz
NOtjDM/EM46Dg8wR9XucYoEthaPeHZuicvNun8YfEK7dJvXCfDI9IUp0S7PDwAXqSat4/FD0i6P9
o8jzV4nnv/9Sf9NqD8ZSZNXmDlzzZ7HPrmqVupt7Z91EQuX7UqP+2GJR+FJ20kJdQFP8w3XdwpP+
3XUlKkg3yZaU0Zn+pmstR4EWhy4bSMIyPEWnowQ11OxG3TWPseN9o/OlwK8XG54GrogpR35QqZsQ
XhtjT4NzRiIv65J8E5MTT72w7BHyReYut9yMvA9RD2pOacJw91/fjr8qy//84ixRxkC0FUdqVJn/
ut1J3DFUKeWD3VowobiSRBAC47Rk6z98P7/Oav/6QgpRUrhJVOl3Nf0QDTmpaMUAlu/IyENyQAbH
nHeJGUTNP72W8e8+1qYaFzcJNwWDmiSrv36sydwiXcN4oGL1ZJb6gxFKzL9TQOZZAFbqlurmFIO2
T5XXqc7Zf4lN0PZZ5WkFtcjTOTcMuy9JvsiW9BnNFXRX7gP9YoLE1RYJbsQ+Hwv47cUCKKl6TKPC
nZRbzMOL//I73Uce679j5c2eo7sjbqs5sQJ1BED3KaHS6bXlirO7M6fzrLeH+U4V7xtYbUVu7Wi5
h+Ghjk5zLf0LCsVpFcuJeDAFgxNsCnVOTDx0voMj930slH0lzqeZJimQOXsi+ZlI30CObjnuryFu
KIaJXCEWAqb0dP0qhCsNvYcWN2CHeMaU7ZTQh368IH6VqRGMCtlNoIYSNkSzISE3fBIhUjmlaT1N
pveVsglaah8jqC3B/7V8DcbbGLXEFLwI2m3bhokvQB37QvKFrTQUeRZrYMUk8KqPtUGSMwLTRTxP
84Bu7rsknjKTYGrO07HwxMHOafLviwlqXnh6qh2WYbQz68uUvht8BSjTBMobpvKDmEesgXeG9JAW
d2MfDOI+6x9Gdg6dRIZGeImy0QUw3XaAonqhGNVtTM0RpYRIntrp5NMkuUpKxxOJJlTqodQiSQZ5
BG1Rrh6DFPK0qgxtvXnIotntULmI1UKeEie57tSoZGTp2Nwgg5tV2fdr8WTm/S6OTPbPhJa/cXJz
+APaJVCmYKWlVo8Pr2R08rC1rQM5gOmn3PDc59hM6HoimspKgrjdRcBLaSjtjOWTKG83ZeBReE4q
rE0Rex+xxVp0yiPLBbvyVGYzXg4FGc5PdZ9uSQftLTPWw6SDq+9KZdfFGiwqdRD6DeDdGwfCkvRr
DzhtEse+bakKIX7FnLo1g4xQtoFID0pORLWlXzR6gobwfs68kJJ5Qjl23Hq+mPmF/EqZqU2Ph1sP
UaDM6i4iRmFEqmUyPC4xwgFrr1ExNplkPVHcFFN92oKIld3DKmuPufIManBGxwEwrh9AccLo2Yw3
eY8ChK848NuYcd1MThB7PmR8ElO4xiG05nDfkHIz47Uk2n4UU1sVD+PCSACIC3Y6md2hs+guZYqV
i69h0plHdA91xkOptl5eU5KAQk6uvyox0PuHGuQ/VcjJwYStkOIO90ElHL7112REWCymbm4JdlXJ
+9i6Mv5N5o9VJwEqZq6zHNrJPFm6oYMZNMnV1kBh4ioUNvHCYqNG3pC8DPMT8oW9YHJ1pvgxo+Fr
HSNHKmk3le9CEQ1l3QZD98nJedepr9OgOjH2rAWFUBxGj9tIOWHuHazSK7rRVuPRj+vPsnupM2TK
zJpLdkcSgd8Pb2ISP4PKuSsNUjQ+ecx3Skfq/rmzvMi8jQY7ZRs7SfQl14yaGn7rxHAAW02CYBi6
FwbSBd1VBSukFAgTZ4Nb9ZpjmFVm7pXlYWUcNYcXQz5HLLPd+BJKuq0m3JcS0Im6ehhAnNJEFia/
VuKhE7wakngZB4z1+7Ic7VDofUW+SgHGLhd5rxzf6MM+RB1rbJXdrGn0JkLgzETztqMEvXh3FGt5
OsZhpVx3TVHYWtl7ChE/IwmTwK+ukCf2nBNLFHZ3DQRcpM8orAj50fcK/vUZWZKu8xi371G7IMNq
9lwtssZuQ/oslV8ls5KAoFXTc9cS1T1SLCdJbx3lOWslueljPn/XOPY0FSKMoualHwRB30H9HMgM
sTXCESh7uRe6hyZb9yE5YyXEpN4Sm5IECbVw2GHsCNe5TLrUqsyeWaKicQCSCPPJn8TpGIPcrvl+
NI9IMySKXLa30iMvlYRrhmfY4LyCn9zTW95p1TJWddCLhDBrjinx2Iqtq3C39pCVc419QrYb/I/c
SH7MVBtJpTOwD2WcbPE/e5GGNtR40ZbHQi3R7OQUtlSH1PwOqbsteUMoHdnYd1ES28SW2I1jfDPB
lqxgUjUn085YM49h/5yJwTDl9tjushHNyds0sG32pwatbm2Ue029I29wlkmqu28FqtOCSNzVNG72
tDY/knvVhEHOVGBKJ4O+DWx9jkXqQteIbif86ObXkLMXs4+loe/LCIyWj3Wm2amOquF9LW/19jpF
fina9F0IG3vUmnd66h1oNSe9NRUmSIwoTPd+Nz+1dLMBjLojN60lIuJJ6dmLRGeY7zLqnKYJdLyO
nKU2LjR2OSj8fJTPdjtW72YSZKPsoj4kHTv18tVXOcNinRHnJ6naV8iJs7fReJfk/FlqdfjsrwLh
37JCiFRk7iiIUblPVx9Rp72KHEyob13f57F1stVH8x5yIIqTvYJiVQg906QlFWO3WrgQMPThsIAT
erfUCIHvVy5Yuv7ZLOgS42TL3Kqww/CgQY4uKB3dWWKToSAMXRIUauUYIzHe0gHRv6shPOuVYJSe
V0uFANa82SSxDTowa0eUcCgmLeGlYaknBcpHj4/g83HuTtQu0aA12nlYn6T8sWNX7oWJ+pcYpuKV
w/1FMcFJmudw/iEIy6VTir1AHpksqxDv2Rcsh930NQe2fWl5oBJcmDdBwaBjWV5JOIJGimUvlmcL
xiGcWYizgcJgjvNPE6EXNPcBLwxep3Be4bauoT8RQTrb5zcXzkdxZEuotHWxd6om2g3UPib0ty0Y
n8w1O6xY+q1+souRSLlZ8PApCSUFuhb6HcQEfD/iGnpEVNgpeRAz367CJ9Sof2rW8izLtafHsZez
xYAV28LIfk7ce2UVbikG1GYcelG1M0ikLE68JWeSq1Ans/lWTo4wk+mXsm3NKajDEniWY3CVPvxq
iOPo5DyI4Yw14zqjBNdbJMqZDa5v64qDL2ATELkGkE8mazvAXhtiBUXTelI48Qth+mMUNWcEpc6K
etcqdaACYheieYHVPjVKd5cm87NSi26iBgir0ZaMbo1oUBfrMzUbbhXCeYU0Zw23OSycoUs9PeRO
Te1RUFw9nS95xti5CT/7uyJj/Chab95OrXP5AaIPxRzt5TYLiZvs3WxkkBi+013pjugWh1GiMijy
TRV/DXTC3FzXJfG6IvVTfd1bDKIxwuM68iADv6NR9InYcNA5Arq8k2jhy/QMZVzHKtdcIvCohSP0
Umb65DsytcIZKZeqvZ58enF1ZxIFIiHxVf2tMB+HXnVG2kTM8pW7mQpbaRF3atERtRe7maCTxECM
bPjeSUwmQoGUmKNytbpTdWvl1S8Vrnf1vJbPHApQ0RO+QoNJvrKG+W39EeXGrhzPxSq8RgglB1U6
NulrZL4WuIqEadxNyxmuK0Eald9RV3OZlG6/IrBMZJxI3O5qfhgZnYoy+WmZ/f+49NM/1U5w7Pwv
cOmq/Pgt8kDjB34C08YfKgYYa+NUCRUgowDk9ycwze+I7Dik2VJvz+F+y0L4K/BAVf4wIGj4KY6a
CsfnfwOmt9+SVYNjKIQKFmoAg3/t2/gLJiLgCgKA/o3/ADay1N/xBQBwDZAYeysQODvrb/iCQUXO
Eo5EZCIGRR0cucPxHnW3w37igPAF58Xg9F7a0SM5ZofJK13Kh3bG3br4Ky26kJjHGwp9p6icHYJH
byTQ55VF9jD4WI5Sf3pdAu0wev0BSFfTDxSvIXXpLrfO43AUFIHhmf7anlDf2rXiFTrOuJu4BIWj
kNdEwbrDabk4j9pDndgjbwws1B9dU/JmP0R98K65g3M/8C7uByf0LJeenD09sDugW7s6xvfK5Ogo
YY8swIN9w2VwEi/yfb7n8HzQ7NGXD/VJ38m72tXejoKb84cIrviiBu0h9+RviU97VnCbHOERLtXe
XiFk17/LqMk74ctKvMSwxYfxTT4PzmDfh07nSXecXDX7dri/3Sz7fNz+YXHaU77vvHfVQX5lt6f2
VNnLAQ0Z772wC/vVf3qK7G+zW596d/CKh4p/md0amsgNkmsM+yjuyJ3lciRExZAkd4v9MnEN/mzD
fk/sJ74rO91TL8q/m13j07IFW3cM0/7Wvilu9oCbyC5PRMdcFosJ9FkiVinRnWSXIr4b0EAaTOfK
ffO57sR9HVDNyVlLJULYl3gRfu6k3SfXyKl3tPLZ0l2/jjbWuBhD7R3mh6E78Jdu3k3GtX0lQsEl
kfYU7bkPblTD2pqrv+eHrVW49iVGLtcwnHK6Nm6eXxEL45DM7utv7Ovsq8OP+o4xSf2h+c39sBt2
jKufek0Hl30sEy6bou3fZ+ZYAR2qu3CtUcKvP8YzG2i2U+y022W29YIg2x5tkT0q6PnizhglZY8p
nYw8dtM9wTLx/opI6q2d9/HXQGjMYOukMvmR1x/FveIqJ/rl37cNSSaMGZ0knGSAPsJmV+8jV5p2
TJPGiYa0cXxBZaPlF+seU4Zb78yX+hyf5LPy2J6m3fCsG1fhm/WtWolWJMUPWp+sYH4hHrJL7Ap3
Ff+cCqQveIQTZwyAaJR9Cs6B9Ph1C4VAyidqhJOxL2d31RwaElXLXeiXk85sAAOSU90evsjYB+nB
czNpfv00fMCVaqf+jnLzttpPy2HAixQHihse4mu6T0/awA9xCHdX9xvt3fb1ejrw/htHfGxcgSWg
mm0cYPGrUNn1EwcswgU5LnRf+rt+Lo7xztqHJrFdDvK3Q+YL3GBbaJvgaZ8dP2260s6FYYmdwgkr
P8IqZWNDApIWwGheuesaqqxepGuGNfqNli47fBQ/U98m3Moed0OgnnGOkYoEsvnJB7NsRHv+4F+X
APkskZ9HrIZ8O8RKjW50Ue7CZ8HHcsETLCrPAEWZC8rWfeN90TRfOvWrxrqBQ/Q1vE+v0XH+rpte
80OgjQuay5EbG/VpMwfaroxe0BLJy5OsuFKwnPEyOj5GcG+kb3C/une1rx2/CXZ33liWY/o9u+AL
IbbxAzujnf1g8hY8hjPzLf9GsnobyG/X6Gx94KVokQJd5QflmlhEkxE19bYu+96R7pWz/GaeMPyj
qrKnwf4U99J6Nu+81TF25mtoC+fiNDrIYL/J173ysDMc6YJo62JeR0fxlkflcGn2aVD5UoPi9cHI
9rUdqje15QPRv9zZcZC5LMvex0ccQMVYe9F+jIPqekg9xXnxaju2L4vraUTKeZ/kz7iR032XT/zK
psrutfx4U1jM8aIwMPm9N7iTH3+gArWxyNmSM3uzlweas3rT6SL7knNBpXTrYle9Ww98BBqDnWJf
nSgN9cy7ai/yn9AkYZP57eiuQdYU/421y0nauWiHyeUN8dfLSXK2prOASDZL2aulg0DyLdur4aH/
4rTJL/OvN6am7V1c+tvG8RzzHaltN6LqWRdpoR9tZtbT5EMbosXkWPmVyofOxYWM8X11kPXZzcDf
eq/Y88uTtUMYTXQ+ivqDAFV5RzF2bvfSblj8weVnOJnvcs0nh3s1nZnbUzyrnxHEUa35lJhftd2b
cJb4DJbqgnqQF7fjrnSNHXic+6F8PKd2enh0gi9hX2IhPupH03++0NinJQ7FwdoHZ+F9y75pnKUL
4TnLlcnaHfzGbVxlt/2v94R7o3aEd/ZY3r6xA1eNnsqPDKuEtetOvCnzFXvpZTrhZsZrCw56tpr3
Bfjq+6i6Ru/qEQThXejdW642sX3leKvuxihQa/Y57S3nLQtb6bXdmX4tBMoYWK4EDqBWBx3c6s+p
6f/0ePk/KCsLm/g/DI700fyI2l/ysv78oZ/Doyz+gRTFUkQRZEFHpvC/hkfCslT0BIZFJhNBJCRG
/X14JMtHIf5TpJWMpBFYrb9UDar0h6mJlkSRDTFyskTlw2/D4n81PKJh+I2cQlghm/qfLWqUMhHp
8ysfImiCrA1KntGcNZJj3ZF934MF9SoLDW4HOOG+nt/VPiHWaBgX4OAoHXm45zLvoyCXZGJRENp2
3ljUMs7wyNRPXdd3q5cmJDC7RB6LT6q8ZpJd6C0Nf4o50SRGn0R+QnRG/niuIT1oZPYftVfbHwZS
bkzeNFP7xdJrSERDdN9DGOcA99E03qmU1daQA2EBaymly3M+a6JN1uMaErDdrHAXA7nIW87t6pBx
rzxTQzk2dpkMYALiuqZAL3P7vkiaflaVyMQi0BndM+4gKwG9r2gpNkKKPm21RmDr5AWUKTpCGCoB
W+DG1AhikCqCAt2hqj8wglcMMWpbHVCSI9QQ4iopWFIS862f+2qzZ4PU2cjPjRopr0Ad8aSRc0WV
dnbA4F4PF1SUsrkzmm1fb3PmBGvVZJFTpxzBlCrRIREHuIQuz42MijWluGT6qrcOhIL+RvKA9tJ1
isyENCzV0VjncbHroaoATay0bnBjV5h/5HqB2l/q3qnFQq/4buTxKpo12zfRJONzI+ggzzEZmxGU
ezgbthV2oJ6DYfIhanXJvjLkgOcZ2d9dRJ74N60clGFXFKaG4a4a8IZXQ2G15yUqpIOc4K/i8g5S
YGH1c0mFm1G9jjBZNAQXe2SuuJHHKdYFho22u5bV7DfWAFvdRHF2Mik1emmk2rrpci9q3hCKysEY
Bsa7PLEEPgv2FjpuNYtNUshvsiphtx1GLAaeKWRj7gkhimK7C7XacjGdte0lm8v2uvbtesTrDgRt
YRoCY+bmM/d4l6RbIeeILEZNwtE2IeQECm2a1IvCLqrpro4+RH2LzRa6SXpWdWGkosGCMexmgD9G
KPom7GxUe91ZtAhcrl4sfBu4ots3UVxJyVz7AYdvJnTAasR0EAtaQUxlEWbZKV1EXsNCDQc8HhfA
Y1WS71GS5y3OmxQ+KR7WlZYFcyDExirZONDwlR1MPElUKA5jI7Vxz6h0FSMN33rKOl5BE1hK7ELW
9YtZCkbqSY3a36npWIG8z9PYug0mHvQAK/j7St7C2RI6jJ2sQIEhCwgCdHI/Cxc7RVscKlWp9+Rd
Fo2v0SBcYsKPcNxIeABAngblvIQTBbpWM98bMC0ajEaDcGlJ1AKEK+7Ee0ytYrlfmxKxbhq22crI
ZknqU18YpCmxgI76/8au9P9oV9+2afznsMalaqeP5Zckx+0Hfu5MivTHVrlHRiFR0XBoGlT5T1gD
Id62UYkkYlniFuSIEuUvWMOg9QmcAZOSLioaKyQilr92Js34A6Rjw0IAN/7bsIbEH/Q31QQ7JUo7
dDBgLiAowC/b7/+t2ihJkd33tZT4eL8Q7auLpr/jGNLvW6zyV6UVOCBJk8JxxsiXLcZV6oQ7s1DV
65LjF7OLJodd/Nu39x9gLb9VP9G2pJCIIxKjKCoK0Rbmb29Klo26jDohdICJrVvciNq/EHYmy5HD
ZrN9IkZwHrY1a55bJW0YUqtFEJwJggD59PeU7+b3yl7aEe1SkQV8Q+bJd4IAYIM0zQUaDGuf4XqI
cOJnFsmMNltl7D/8RsV0pjmgov/xef5bzfD/Pw/lQcbz8y6K14v65f98SQTszKL3U/pYnXisM4eV
y4Uxt8tC3u8FltURaUEahj1Zz93Y/A3nQjA+X4oALvQydgjXatX2246EAIy9Ium+SrmyNbZlj1Lm
f3zc/55U8XEJzuKxIjhn1xf7/1FA/Z+Pm3qgnvF4D1uxruvF99nNf/Q0yws3cSm/dQOiftcEOXIY
+GYjDpe0DL/g7XNUIEse/8fXB1r0v8sfPlGSoAMJQQi6PE4Kof/+AtGW46cNsonyfyirfbTmPuOb
xS2f0sZi3x+RWIzHPHKpRKqKYuEoM+sq6NUXlXQEbzg+pKAXfiPoETjYjcjkjighuotKqGi+Lnpn
jTaQGJFqRLhw2Vi1xv3SfZI9D4jL74spMgmzE1fWWw0roT4RrlQgI9AKUteq2ug8K1A/d+U0JcSc
9G3OGC3J45CG3inrlzi0PHRcQJ57mCu7VPcjKyV7hQsoDg5dNhZfNm89u81sHgsEjLPbbCuQ3QOo
q4iGoyZiBvtZ1E8goacx6k9ZVDj/8OIBUA0ctajr3g2btwjDe7ZLIS0/Yfv2+UeiMgADMFSaYgL7
2k+qGv9vozXG3DmpKCBIJMpJCwfgpsekhWGRkU+4QVyQL8g+hwu6phrZ1Waq7ZzruNLm5K4NCCXP
lZLNI4igmCyZmH15P5d4QCj9huaYXF6JbYCqMrgbHJUxtheTfk2gdbSHwmCs8iGdYFUcTPYPryd3
oZkBWR2xY7jjaaBqxU4ieR6QuFz2Wxt4EtUB8t3Qg1Ufilu8QPrJmQ1IgPxy81fOl5qafVGHTDed
7NGKdN5hQqwPeeCe+iG4Gdr1p5vZq2mcWakdFb4wZHFELVWHBaurI1BJEJwynPwxWPChtN0BS4W8
HVo1XyWsd5L4b6aDhzRkGuGBHQHA4Z7aTnXXbN6KLQgMdRwzbIEY7diCfI6p3RhOeDzCf8Hc7ive
V3HB9MsWMUwpwxJ4oJlvFkCgBwAI6cCwz7JqI1+Gq7eb7XPFf44+aJ4j3Pv5ewkr8WUGQr5M9pkM
fvPZpDmgsdC2PA3fDTgXuir9Bn7FykY240ek1EMZ9s4tubz1HyhJ/gUTmTxD2aUUMjK4IHfwQ16l
k5/fJZ2af6bG8aYdOUaoD8J5dB6ByhWPwbwkV0EEL2fTxTmLpBw1ATyn6lA0AyTAGaRhou0tXD7/
NWqLco9B5qPt46/ABPg7tf9IuMh723q3+crCWXd1eejGOWTmBq3lZpxlcFNZGDBoB74B2zQPsc6I
/kpH82fyam8/SP3lQM59xDPhBFA5+kNWxFO8E3lfpLsmrLvPEnvZ9dgKORxmt9PyXggtzXHkD/1X
g4L/DDX0E2ylEMOId5c2vwlLA2jHa6KZLZvrF/RVyeCg2ZrsPF91qVPT6E+K4dkC7SWDLWKZeVoX
2fUhllAWT72JiuzQkRKH6GtJwx+PxSoI+16M3d0QLqLYjSNGm6dpcJPfgrS/7qovvf8ISFA78ZoM
5zQg9vYYd7VtbmFaJYjI8falN1rQwp3iZeD23GZDLaeHJbVBeZOvDtvQIU1wurhZ7zRnv8RJrxi4
9iOCEOMEzc5pAL8c5jitcBjF0Zgl30CFVfpdeDQ0DNnyeVzw3BSczO/FhJPw5M9jH93iG9XOC+zv
NDrh5KbVWTyv7FllRhSZm0llYPXQTOTWI9EQ2zvaUZ/IOO9x9kSGpMQ2Sp6dPmWruun6eInfAicN
9Z/OxYB4BEuhxFex8P5s4Hmm6w9e5Jk+B19bP5AYVxVefIjWNkXW10aRYgCakdC0RRYdzcdhQCi3
m6z27B8vBVqzzbyOMDDqnnE85TNLzhPUSeG/OyGG6RsnWxO06wK4JIC5YTb41joj9KHnKJftcQzx
JD3FtvLNHY/Im/i1NJb2qc6mFImX5d57njoPL3vbEsq1H/PR6XDNr+DNOPLa3J4m2E9EPlTgRW9U
62FQQLiO4IfRP6DUK5V54jy0fJrbHMyTd61GAPr3eCx7HE41YY+bZISP9pZekpRYhIZjCyxqLf1X
zM+s/pfCONE1R1YUviPrTQR7AExbG2ltwe4oGVqn/SSSLZAXWPwSpN8wpeT6IGTbOMch9AXPE78i
E3cST9QD/qdLAHp/6ciP8aKxCw2iaIdDvoZFeJH90ahdQm0NGL7dXHTQDDZ1ENY+ESJtinfM4l+z
8CqK1OQncrMmcT81XIT/woBa5U6bhawi1v+Ncw9Yc8GFmfKDZvob29H3aQH7QP4GeaoKeKQBOVHo
s1KcrPhim/vZtxPJbbZzWeVU4dzfpJ1D1A4tr02aN2fuR/8cQxHOHxagfvD9vWRdQoaTvSEnt5Mi
5Lrvw66e7jKpxuyu4joDRYMhKs/YznMfgwQZmyx+zeOyIc6D15SoXEAfhpX5ZMnAPNoqk/ZUNRoL
SIdkJ0RnaqPlNnZBbCFjuDS0YY1vetvhqqAtnElcIm0CHNRrus5BjuUyK8RPmqAXu0fHj64H6Fzx
kujY+wMm484NbtbE7uFnshHHDNjkLmjF/IOI+p+mQe4TBvLYt/PeemjWAu3vZ8TvKc6Cmci7sGT6
HPfQ2ly1WyK1h+5/5w75U1x8Y+DBaTGiB4hIeB/uZ77VEngd4vMjbNL7hAnGMzqsAoe63rq5vDIx
WBiz6qPkOB2MONKd7vPFfcya8NdnCVWHefqQEQm2Xa04rTOzB+T5NM1ifujE8GrzhFGCOqNqO2Pk
Xp/yyX/GYe5c8ZtChUTa0jVhbyy/OAOvAzbvrnSvsNSdE/hUgVTvzK+26VRvbdRFGBY4omqREwaz
XsWhus6FOc8sScQ0MfxVS4QCll1MVnVXVeU9JdOa3Zh8mQ6hCvsb32THks3mmD5L0/yBltKc5sHP
f8cu+anNREvikJsYl0C1KnQXdwD5cC3UpRMdQLYNezn2wIT98TggpkPd2cZvArYHnKuxfZwchtdD
sbo8UN4YcLnVSUFt2Zko6G9Mmw37unEDfVhmdZO78ZWskLnNHQAt78nF3+mt3bUhf00hFXIknF+r
4KDWzTxeyah4GNaepj14mEqETD7uw89lRuRSAPLFFCs9tsGgAMB5XOegh2ESN69lEP70JvlM9HA3
J7+pGw5Yb8PiEDfMk0c13Ek5Tw+wMzoYbgZVOzCOg3J9VNSyavaOZvsmU+sfvWEooESoBnFiwZ2d
Dy8oZ+0VkXNnuzr5Y76E9cFY8DZDW7yFfXizeNj7gdaW+3lqn2JHoGuxoP5awZejgIKxEUjSrYjE
drTzzinVe4f3fbM42Q8pLigQW/h0qQmGHcfpsk1CF/xMrKd96Or3dLHlQYoGD0TmFncD9dt29MKP
vJP9LSZbkuEtAHestu8Zf33J/nbNgjd0gRcLU3ieYoTDRQVXq6s3mRYIynpElGXwR0lxTfjAyqti
UMFoBD1qrIbbNZ/tIRSM6m1Z3/koz5H4XmoveV3CVNtGozfhMfK6R2cyrx3kgFcqwa0vw531m28z
B+vtkGMZwMDgtzn7qM43B9/XN8yEQvBZA1E460wdyCe5raEV36jCXTal6L0OWHCAtynGP0qjFr4I
f+DvqOu7yefbFJ14K/2m//AQux1LRW5BzUu2VpLNQbre9NgpdrP0905c/AJKopyaO++BmKaCS9DE
X5eE9XudmkcgBPZIydy8hbN1ECSNiqVatWwqRne7YEjbmwkbWhL7SOAKJKQpJ88G+vCwqZAfXdss
qn602w1HQVjIfuza6atJGIFOqV5QNZfiyTbexeGSvI4ldqJokM+e4NKE5yoRg+ePbl2/z+Sr6G3s
gyGVDS7+oAHW5jpV9syUw2wG6zNfgFlWKxXeaFyIW5TFKzpydVV007FK3StYmIyJ04AQJI8QHN1S
dpd+96hgIdOyoivlE6tx1+fxIZ998T4MUYvoK5hQceX9QnnHBYpdPDH3SRE7HwV60auR0fs+NGW2
gaG4bHwDHiKYDDstVegb3M8M5CKLcAoizymyGM1Vq8ptu/Z/IAJBv+L7fRJN7uwaqTuDTG4YH1YR
Veew8LCti54tYLi6D4vr3jKzmw/l4HjHsLXli6+0wPEmu/3oBObBs6LhYcjl2Ah/3mfM5E7Kz/0/
GAnFC4+QuxHLujqt1EubwtUQtiSaOnf17/PeMmlOO8BXow/Aio/8vnqKhX4f+6grJrgFwnbzv7JT
tC+QfTC1LONNolnCVzlqVidDtiwuz6ZDAwnuqM2fwpRz1+v9fVKKDzBiCCf8uv3JzfSdGfJuoc8N
P30dDw+WexhHYV4dfACxCPOgRTLSx8SVGvkKWZmiNm7cA5CH5ra1wCWt0sW73yV/QhUrvQE9cq7g
/j1PTU00Y1kipu/rpAYpu1wcUbXm1H9eiITi5SnCWv4TvF941UJKxWOuABzb+8KIoDqAMgIcRF9G
LsE5ZUniJod1bR22/3WOvweUmakpOpuV6MZSqebKg/XwwfEynPpy0P22H5Stf4aom08hevmRUxBd
M9hcjg11Xi1n3gp1rTRJ3iGv9tDdz3o+5Fa/mwiIQmkHdBeZXtHyZwfIWLgXZNw8NXnHO61M/dTZ
jjIoS27k4uVXvI4jLCLRco4Onb1vm2gtORV9BcAi2jddDWn9AmidFXOPZAoPs2J2vAHf6B1Gl/2j
mOAQU6WnG92X58C5ZDS6o7MpgPzTAwLv6TR+w2kw43fmNN2tbW299bouRXbHxGhTZK2+W1R9r/zy
VkCXR+YfjvMFmWiOuELYh4gYZUJIUxO4NGf5RVouSNmgVUhW9JlhXe5iz4PLX9v1sZyKW6jLI3b7
cLkTdoITLCh9+6O05Gl2YiKLNSAvw8ng527mMTDTJinIkt3E0iTHpfbjF2/tgYdmeCq8uiAO1W/H
u6rIWAOtrQxxT6BmlNKVHzLyv0KHgFM3ToZvBvL87pX68XgpKfzfbFXk/eY/TDGWFZccXLfPXmHE
c0xlXRvBqKSc168BQZOadVdE3Hab64S0AWpndk6CV4VaSLt7A2//EBeX+Ugd4WekZzmSS0pAZPSf
cYwligvebJwNrOCzr65J9zj8nUuxzXOpiru1iCz2RsZVknU6xFhgA5YtjEUbDi9XbPuqxG8bf3sE
IhAUkMLJpUraQ7AT/Iuao87D/1A6ajcm2XVTzb+B1nfI00pCY7PHLFnOAVRtDoj2pReMegr9KAZz
YsSGVc3rPWxBCSpW/BdAem7nsLgp++xjDKuXslV/2bC8RtaQD7hyHo6qODUMBMLUTvg+Ymr7rqPn
l/oQRhOFcEt8cE3AcmadXdcgGTbBDvH+1jXuQ6K57aocBn7tF4jPyZFOV+QxqX5c43pTFc2vqeXt
slSHhENG+c5+DtTGXeJXz2v+FUV2nCbC8XyawW3qC4RVMHI35JNvg4Uc4cI/hRZjSuBhAZsa8mvt
NwK967xqHiMGLgLqIFDQ35qo5jgrnqbYub+4eG2JXRvVU+nNT9roB113f8siQR7RhVdYXHd19a92
9GtxgZvqFz1nzyPYQpIGBEIGgdAira4tW6RqHF7GBbBoSn20U5FEfiJ4Z7i8hqbfjk2B6zGYtPM7
FxGngYDQ1T5dQn6GI/EfOf9j3MOA8NNyVsd8GGI0vyAkbkqw0w+DCniTqHajdUMCbwqMDWcAfudo
cNyt70WI01VaZP+yVeVcja3q8YeEdf4APJezOudWYvcUO319nShf3sTuqsZ3d06HP4xaCTxujBqf
3HWACRJBFonPgLKZbEZrFzgIjqeS57NWjEJmpk/HAIJjeQzCJn51qXvRCiUjo66umz25Nb1HfFtE
1gAKoZwA1i3AdZzFddpbpP+9e3EwtaxKp2yqgl2ZL9CQ61lU3zRm6tLQapvsa1T4+OgFov0h58Cz
jkKfvvZVgXikq6JzWi4UDvMQVkwqAnqUh3h2zTVjbQAWedmM/TVTUBc3iL7wnpNZ3dViap7UmlOo
04NY6LeLwVkNWzu9twEvHaBMyF234AfrZ1LderGL5xbWR6pkMlyn3ThGV6T61J9Zt0gGqmubXXrV
WTSPZDaZ9mQIR+P2Gxt1EtydL5ntOWVLDG7HfgXohL4RHNgtJKvpnnFbe+4LEDz0e4P8CKqUskfl
XgUehLDf5g0HlHyfl8jp7/IpjH6hqMpprybWoNsS4Dn80ywQOaI1HiGXbOHkWCCq8mmqq3W9WaNI
8LVTM1jK92Z9Sm3I1Eopp2yvYzl5H8wf8+Y3LYn1jhrM/JjFDPZWWveWrEzZquXQClUXpyE1uHL8
tnTCbe4lOQtIQkm+4LmXMLC7cKpQDBaklPiGAD9+Uqb6BybVZYuh6Zw3LRP/Nxf7st50QGb1wctB
bTE5KH6g3lGRxp1DUWVcWHoaByMWndwbphvSfJCQrRVr3Cvi7eAHcAKXGIajjvYtp4k6FFHdsPLE
1KY2kc0IZgFGmbxl4XjRl9cjTs91NA7CI/bBUB7D6SvTk+seaxl6xMeLdug3GhgaBydRC1cUIlPH
flxf0PmNplZtKpESBF7i35+GMcEZMQX5Xwbw6Jh6yGG8L1Vy9gHHPTO+ybcXdvWCqqG1NK6TE1bk
LeU+8lE1zmx2++4ple36VjCIgMrZmE5wiDm47kplm+9hWtEDtsZr2gOYNNZZEeNiYN2Ws3SGDBRv
XTKp8XyrshBhh6lCrzndWCJv7Kq79zxMYAqkkCu+B9emCAfiBYurLET0OYzdKjGKBtGI/ivryic2
G7138Gt2Ddf1nGNY91zHIOkAhv9hWv7GPWJ/8wmcJ/kbTgbYTR5cDMIazQEdYZWh5l/l+toyc8Fh
NyOTm7o87XdV0DChRPMR/VQcTtiSCDJ4NZg2vRuHDLF52wfThITFHZL8HxTBBT1VMgIfJZySKJFC
d+P1NImEQGc2JBAJa1+4GxKlcIOV/NekfQMJVTguEwnIgt7onXOuwLlZd+kjY/2x3XRFgx6SrFS5
02WNIXFtw+zQkueO8JZW+Vl3nvc0uFP2sKZJn/yuBOrGx2DV4hsqesHevgncs1deHMOjqjD5S68E
hWD6df0pbcHpY5opKo8YYYf5NpIxJ22SQbXfO5fYq33jBGS/BspbG4ZigjqIsUszUcXx8reZM341
brhSQBE+x7qSI5A5OICox8Iab93OUvHGuanx7gqmZ08Q19D8psqTzk76pr4LRNe9s8YPSk4DTG7b
ZlkLA9fHFW8EMLTPsPxo8lsVPQatJz+Ktuq+E/wOj7W3GIxD/cxg5NLmFtAAEpTHtPIZEbsdGM14
nlENlHSUqCz5rnkSGFW2sszRwbpFicmlEuzN4rLjhuhs/USKuAP0wQ2GEfpxyKhKtmJ+r+sqzk+x
LLxPIHfDa58HSLDLKEI0F8Q+iwE/bGvaGF7bP3Ot/fFWTUv45tbxcp69/vIpMr/716yz+9ODwqM+
JiLhTQGM/eh4DndVFY9YhRyVr1uPRN+Ju1lUI4+949GpqizP6LewZkVDWrzMvdP/W9uB/WvSpKh5
YNAmjwp0zZOwcxhu28Jj5hZLuWJZMjgOUBr59TvHM/0pHDNsSSFRVt8gQZlrR+nMgrnyNZsGD4Mv
BXrl+C+m6bo3ZGPxTzYlC/6fjr6QZbqDChRA3cVG5SXEecT0NDuUO8oe01C4IwuifE3YZxTBii/V
H3oAMyZ8QEMSDsfe62FdJwPhBqkn5XsNE/bI/3WwbOZcwJhBF5U/9caqnVFB1+zJIpz+RdUar9su
EANu8GrB+CtDxFIbV2Nk2Ni0VGcunTQ60oBUD3U+VcBNl7HdksuFxTW1Aou5E5Q5aycSkZjyZRp5
eBi4+rgUMr7nhLrYuJgzyc1autUzublLi/Zmjp6cEubpdsy7+pxXU/Qmud6pbVJgXyzkGXFt58RH
v+N4PCuZxemTk83pvxlcKA46BLzrju1R4+xrD1I8Qx3CW+KIYcxO2DB6tcq4n0HWMRFoFpNKmjDC
XEg4mThKvRSz807OJn9bZV1gXK9wyFVahwvNkgaa7CtmTzvBEJu/zVsXTpS0b/dE45oGBg3os0OS
CI/VWztlONuiOPro0x6Edi5nbI1xEFcvDZtNrF/FULI4TMH4LGY9N4LhPZKzDBl5VMX1o8k7kppg
HRYpZLVoju+cRTQJdwZt6zZnO4gV3rLIeE6TWHi3avSN2qexcokfLk1331ekr2zTQGKsrBfbPYwE
v5i9ZSjxN18jrOxroNb4avIdxtyrqeYZEgi80lMfjAJTXNgggggV8C0iOLse9XjWvU1rtdw1vsFF
ZxOmiFDuDOCwIQcGcPTSkvqUFJzB20xj37l7BcTjw+k14ijHrdrXOmiArps4Ub8ZK7CXyQuLl3Zw
nHzXwxz+zWRTPbhJPN9U9CHlQWhIFxvhps7XXHfumSATgNAsdPJHGdIg+EpqYJ3tsiLIZRMHm0e2
34zxk2cW60kFN7XBMBxJ4ns2jmyXFAJMkOzWwRVyP2q/dx6bJl4LTP7Qzk70Gv7fQJpuvSY3epr2
yxKUBAxp/8csw6Q2pb6kQ1RZH37y4lAvSbyr3t5N0h6cexPJ73BuOuyaOb5X5Fu0bxtW6uWr1Ena
bPSF47tZzMj95IRpdC9FANIuR0V2n60eFThUZbLJ9IoOgRbBdT/YNiTRzqG0ASUcLTgN+9r0VwEh
vR9pH5VcEG7BLZ0tIDiBKUyq35ppZfDWiNGykKltwmUYaJQicz83X0YRN8SUAbT0ToNRZw1fR5oJ
kg1jAjziXBoIC3nwDHbX5XaVOjhXzaxX5i/AujdZn+GnxIxRsOzGzNc+slg1xY7OoPktJuihG03e
8DWlcARCC+7wCYpe1yH+HKkNtZ9fxHURIGn2TNlAvKrxvL1fd3G/dy1JFNM0tS/NJAs67abnj896
7QX8+/P8L+YIoIwf0vXF8ZjSbupwXWhkwkp91EnmYpPgtvkaec0/Hb7h4sade44KpJuEz0NoSG5U
5rqKEYz1LrbEidERaQTTnUsuRXrQNPX+flLe0EHgyoufbLUM/VdPlxfGVfdmhKFEYCMVQGYPLZxH
ttLIEF2R6hMbodGgTF+Ic6/qkJIsSQex7IUL9IHkcEZq/KQtiU3cJObNqy+HQhDlF9hv3nPwBUmX
viCbLDKuVdZpm96Aj6bqXOtuW3k4rlOODAz4c/lFyeX3uwx78gs5MSAqaBCQzdsS4gWp0QtTSbN4
DOdkGDjvreuhKcqb3hzGNL/cbkiMQT/xk/UYpZQNMKIp8t7GrI1uLkHlLpyPPPrUIQXdUcZqeNDQ
Ol7LEU8obAZYvATiIVxlku7Ob9J1ZmJHJFkpTgc/gqiyDFVhNQEhSoyDWN+00kfpwOFwnfYMoLah
tVOyhTI//KAdtreiaDTu68DqP6FdfbGzNlc/jHOjx3GAM4HP2pQPHB3ZPcinjqoha+ovla65cx2Q
Isr4jKrraS4a9a09tCZo5/0cna2ibk9wg094jNrlHq5lBn3Clc6zP9mxu+2ZunKZuAFhpNYyH5qD
oT9Xqwjv4jZpH31CnYg61OPldxCbxz6clgfuUpVCui6bl+iyQ9xlNet0Oo2hB0sFX/agnbJ6iMs2
c3e6GhlATDjo20NM5kK5bzho4rsKbnyJNFtN0cmt8wIs1zgsn2xrx1eJNCO/YvQURLsB8vO5oCkL
CIiczSPEyPCYLS3tXhdqe6Or/5wiItbMFqXffS3JPFySlgaZ70qZzC+TTKuCawP1wVXl9W69R4pd
6cOK+5aoo9D/oYuSznaco/iR3GVbbqcg5umiSSIGABkbbBtQ7bXZyVK0ADWy3v6E7AGAH/WTlIfG
qddzPC7NnYljvDaUjxjNQpJoMJiBUmrvmPTpZ54v+7sFmFe7TyspHwH7IDxKUTXzApGK8OH7S4zX
vS7dp4zc+P56iBquctLVJxS1Rb2+lw0woGOZJyjOfN2uy66DwovqN5uhMil65rehKchiK8DoUMnD
KkJKu4T2jiQmJpz+oscfUWl6vTVNsdKxTYnoS6b+lTWw6DeGIDqMUtnaLlt/nVriBD3PYDvXCB2O
I0fkiwNn7lwKn5Uu3NZ648ycnkQX8sbDOEPYzJFZMaZBG/Y7sQu+XSgB4HsnJGowCL3UpbBE+kuU
NAZyrysYx/h2rdhcQjuiiunzybmD5RQw4zRJkJOuGLDRQjvWAxBYqveoCwa748Tor3XTNhW45BLe
Gic/zsHBHYmtdIWKKYuyvhEPs0r75zifhoD/B8LzyF2Km7uycGy+Y1Qho3s3yK17csd0wJYoAucN
CO4IIiAcfP8kqqy54cIfv/ql6M1OmenS4bmyj/cjGSTtPtYhFUvpxgphpWohMyUI+JZHFGno8bu1
uxgqI5pt2leR/LRNzvca+6L46yDPPspZpL9FH5k/Bu8tzKQ2RVPeKC57aKOo2q7GyfLdlbEtXgXM
h09kEMG5jPrivTAMCzZpczEXBIhiHmKAqO9yiKrpMt2KsP3HOZq5JhKXAEayReZLSzF9taOhlxqm
2HBp9i2j45rIGSQAXa/zfSvXliJ5SabkdNnPcJU3/vQSe5frcja2bA5s9lgsLejyGE1loTyni4/N
ztCp4eALOgC6pTepgmZwXS8rj3QELmKdLzsG9m6WbahOg5jLN7618st3Kw3NVpNU189y6vchUOxu
x/VZvtalGh/TbHb4jNbx9rwa8j3NKWgZhDkdP7hqrty7ODQGvyFh4cXGZ3wEpqNayxPSOY11CZj4
OafK/a1qtFSbwltLHGB5P304FZ9iWyQJUJF0pWQ+RrpSEeqisgr26O2qcxIN2KF0DdDiui9qRWuR
lvJn1E5wN6JY+fHaNTizaEIgOLmd/Zxa9DSbbhHjeWod89wsiUBx4ZZvKPFnB5HPxGxSYsf46GTm
PvXRFIpDBXeeh0Sf+ZJfsNAA2Jgbb6xoRwgWUTH8aUUuHhnAtR9B5JG0pWiy4gMuGvOb5wISSgMl
hnrPkO0JoIX5DcXqDHsEOdl9hlODiXnDfDfU8CnXhbnCbqw9Cuol8Ly/pnAwTSLZeSUHKRPoLIo8
3uXzJL6pMJENoMxvt3GfxV9gr4aPOluYMEQjf6VWNZ+RWPYaSlmGEMKNLnF/nW0oxCpvZk17mayp
nWeZJOokg4yEiQTbIZyD+ByaEaImF498y33yoW4rd6UrGFg1XZdL3B2ACIN3wLHEdouIBPjKq69r
zqsgIYG3QzVLYaPJUZ0DLqvCull56KGZXdwHDS9rlVU/dR5CCuxwL90mrYVvFwwJbezKp45Rejrr
x6zH/BXY9/IZZ8oO2zGM4u+RtUVzVRquh6aSCZ5BFLCGAFQzoOFQg3D3S295ht6UDFfNZISDI6Go
//RGVw9lFTsutCCfaccweQpDpawZgC5lv0zsvmz5ZLXDZsxegLFbvynnhNLO6L9DDhKcH72Gi+ma
2oU/KHPKiUXil9lpm9s3Deu92ekkSn6Vu1qum3o1yKqI0wNJUXd/1qgVwV5bT7+PZcq5GCBsSjZA
/yfs00FZ/J0d33sQaxwTIRVW/BP+QuIoBuAqYeWxRIyNWIMDmvQ7IYGYDJKM3zQakwO0I3pXouWc
dLdSaz+BWb+0RU5PaeiFjMi3/kT5uvdbrD88gsY8TqySSgoBBnonu3r1nUL61m2HpsrUTbmMbA0J
9XFvhS7neU9qmlZnXczRX6n84D1IJ7BelJHyp0Sn9jblDs2xDZcMt67b/8du67PFNmtGpB7Trvoy
2q7nHbPuy4uqiVTcEmSjup0bm0wS4WPZ2o2jzpiA+iVebIJ4WuK26B37LZP06ZeLyf5dNMF1DKan
/swLCHFWZiPhrHVp7CstKtP9MrPitscJ9dBlyATB8nkl0Fu3pAJzOFgZvgkq4o1wkvRzXi2kr2Iq
2IWuOnI/vIiUB0BSS5isdwMeCH7uFUK27ax7NwPFkse3o7l8voHK/iE0KY7ieQn8DX15Q4AmK+P5
RicTyWEQyARhApz99y1pDz9NPMujmGz1RS5B867gRWSMLjtmWb5lCw8j344pPFfj/Y0ZHyNWcFZH
bzn96m/QfpBhxiKUT07roomZ3JLlU5eWCXMM6P2Mw9PVXOlkGICPRUKeA/P/2Duz3rqRbEv/lUY/
m4lgMMggge5+OJOORmu0lHohJFvmPI/BX98fnb63bGVe+9Zro1GoQmV6EA9PMBh777W+lTFPZVKA
Xq3WsiE5qpaI8GCluhXkXtN9m/sDSqFbtTW2xakjWtjIdmHH0eVKIOO7jECz8ZUsyiVCuWOH3nNy
QwqDflvB94zH+SnK2x7EUDHL6mzJHXKXiH4ht3dGOxGQhTLR5aSa5V4M6cggzbUmnW9x1uXPZrFc
hlMp0yLC0lGEbG0idD8KYqXhEAqWw5FnannCEyBIuKAQuI3qNHtLF9U8tQshudteZUsNPtbNggNZ
iuxVivTZO0djpoK4M/dMZqfRvqK3gc6JWCXxKXXxMmz9odGPdsuQLQ8zSjJNH3VDHYVcI0dEVO6X
VBXfoDJodpqUPuq56DIU1qGjLAiEI0nF3NfAdrbx1DvWiUlrdBquoaoDuhlzaEpozbwmEqrsWU7K
R7kVLc8atTepOBuf6Sa60cw4XxpgSeaIhNjGZ18mKcwIoq5osUw8vey9FqS71JHyYxt7C+GaZi7+
5EhcPyeImksEDKk93fTcaX8jSWNwodfjT9uSGTBk26yr1VsYea66SFTrPTsDktYNzdLga5NycORt
yoD/wVKYyOgqzOnDourhJoILslZoHEkZYkb6a9bUkrgx0klfVO1Ad8o7NLeIE0uPzFJlsexjq3nM
mj5/JSa1p5vZVIXaJmMGvr4I6WxtnKq2L6eaguu4MPnI+NJDjdZztDxc3wyw7a0WlXyVQ7UKErEZ
R1Bs02DYZYFayY49O8cqG1hobFJC609tP4i32lMjkdW0CT7ia5nurcIx40VMrb+GgxW4EtGse+jj
0gxFHycLc8iGIPrIOytwtj351eek29G+JPfJprkpKlfubamrcGscE9s06en3bslswg1KDADNqpoX
ZcDtmYgo6UfezgcMm3RN0OKa4QwnzHBJDExR3Kb89dfoTxYLufzccNAPUM/uIN5P+UkIRkVuOW2x
cOrQz+m8Wf6cNXvmIiE5VO0ISn9m5JdDUVgKgMZtbW6zKXIeiE5FzU8CD+8StOV5dEDbAVUOhftp
hnKL5DqbELx1D6FtoCyfY+hSgQiK8yoFPbS0TO+daShickCY8+2btc5jlu9AEmedU6lXgqw2Spes
FxCYalbxOAj/0XD3Fby9gpkpRizntmG3qrY2pogVFwMLdduWTQOY0uip2YiknR4YljWf3cGl15DW
/SpjJcDXwiLc2p/WVsULg8lkOKBnjGvIfQkHw0D3dMdb3o3uyRKmCvA4Qgv6ZmNbMARvczLnZDxa
L7X0eP0xkmaHTyNPn6VOlcmrRli6PHaxGJ5JhKYf0WJJmDbMlCB4WqCsrr1KWoIoOoEXK2/RxY9y
NIwUHCyTSJbqZgJ5ppz4wtUoOsh5ZJsGgJaWHHdxjBAR5UAjJAdMEyYTmCX+1HLw7+BVtvqVTo5Q
8Ee9kVNeMmDj9d0IjZPO5FwcE8fGR4vrw3mldUEtU9ltQaVLqsLnSgwoW3h2S85ZVKMRYochBnuz
tlzOGrLQSshcjFp2heuCMex0uqLaolEBJgYTCO2AnC0kDCnF8y7pwPhtHek2X6PWUphwo9kPDzlZ
Oh0qEoZb2BziuEEs5WTFTvSROnM6N6rRRbiR2owz/3vDmG54ibKqYpo/am5SpOqFt1ftjI/J5Nlr
v88hJNUEBeadrE/deE80dgmby2ki9Eh2K+NzOU74F2bs1Lw1Ozck69Nur3U3IdtJ8cPGh5w5GKVb
tSQhErBm5Z4sGnlkmhK7t52N7cQ7IkGir2YpqItsYmvnHUFPTCzbkagtSAztElyUBF5H51QFbKUY
IaLi1ChjfTZzD4LWsiUtxLDjjbcjtR7kF1m+mndpsKxmGQbMnFUpoeAKzx76yG5MPH1Xabf/2A/B
2jiZpf1n1c7zV7tx07fFisQzI5oA4Khsi/PcQqSCq3kGSFLXxScmrh1vDYG9aW+iCKxo3Vdetpv4
czAtbSQRG2tGfwMx0FJvNtWvOXCA4fkY+jjipRU2frYN+ffFnvZewoM0JTScmAOniPxDJsPEm0r7
1hRw8/ctEr50G9UCmy9iFHzl6KBwkvhJJBUNmcxA0Ed+DhRiURNR0Bi+ocOFjXzNmA2552ESKJzm
vROQVIj4tDhG5FTWoOLFgvsYon562zdNWLwVCJQAEhcD2l+ic+G4q7HXX8ka7XCNtYFizdEWPDPI
hBFb5Lm6B5QFB1mX9TqiQGIGGDFxRbQfqjEMdz41gYXqBWPP9sOYzMqP29RdJ8zU7NhNPfKkTEV5
9QFTAzPaecGTziCCclnNKC9Kv9bN9gOj7UTMQ01lFw3hn37r+eCtzGIuR9ojN+OY5dbmA4cRb6Ix
QHgzUcyvEafaV88pvMfSI1vwg4ViR9r1+sLN25Is+ZDQOBnRKsNdaLLrDzr1Awv9mLPNp4zuQ2Dl
bBMYpZHzJyCgn6hJkuXQE4Odbz8QXSnGRde8LBuScSH+KoquPnHkZ7oldKjQMNeU7c0I/tZ3R5vs
RFvKdF+2Xn3V543NoDuPF8rfuO2c3YduwIlnsR/Rm+tpCAsiTBWqI6Sw7DtRcFMwcicRIlMEbFrR
AJg4dC0T7SqXHCsClRRYd1kGBEOiRH4BXFD552TJw+n7YGSX8/eDtCOUc0mPdibRxhRTi3Yxd01H
lvekg/MPcdj1JBGhsJYFjwZqVN5EHHBADwDQ9P2HD22IX8FtB72LrSCj026+gKqXKyd/Luv9h3Fi
aw+HMduXYez1GCSYZnICNYDg0egUh2lqkdR+ICmGuXLHGsG9EDx3fqrZ6YVKX4egb19i4gcu3YYd
fPuB7kxCpaQy8FzRepiayWVDy5GjCbLyYd5SsS6UvlmwJ5ZqvhDkoL34YzN4O9kO3XPeefrJY3YD
xL90LHvjlA5Y6nKaWa3xPOcHNMUUpUStzdXWr+oOeW1MLvWUO8GrFdDZRCpdfGwJ+8E/WMriBSk7
k3Aa/RQUTmrK85gfDJSUEVN39OgPrxBHoKWA7eOvdMnyPwtpxeogkY+ejsEMqvtDXtt27WN4RJBl
GY5ijdXAusyDM5G5FGaN7w6HZEiYiViIPIptPjbO/QcUpJ3lMj8CHhmBmhVjk18vXTI8lU0Y39Vo
AZJNaEfWUx8v6ilXbX7NODl78Bs1fv1gBzrmANaZvTbo6rf0zDg+aN4C4+5DhGoia4wT7EdJZp4J
ExqrIgxtFqlw+tPIavpVfaCynfJtIbjSvjt3LVqN28zXaK/ddcIXedUqCKZQSTcfGuQLg+/USOHL
Ce2fZpoMztQZqrcPjlOJxUajdHAazFcUtwNQa8toIOR4xRIa9l3h3g00BgE61GV1X019W/7GjSz/
5kZG3U0DWdvfSCrSeYc+0ZlhAyCFD0EkuZbbrOzYTOPCmsgyGgQYcFXYpDxMTZ2fj4g2biOJ13Q1
JC3AN4nS+lw4OSBygTr2YsxaxCR5I6IY0eOqZE4y0TxxanLvLV8Ed/ZEcbxZs17vfuOqXq/zX7kR
eJjJAgae4UrPtTkBrJb8H03gddX3sphoM0NLBVWC8k5CxlOd/5bgM4H9w7dr8C/BYN3QhWmv48QH
JjGSu/ibzIC/++N9bXuelB7ueOxFwTs/OqXqULN1wXb20Abu2mZhcjzEaE4YJSvCMw1mtmAfjwsi
rnRO5+Bged1ET73K4d56ZJxl29/cnvXjv7s9tiY0SDjk9jieehdkMMoq8KcJTJnw0HUz8yx4DdeF
nm7Yh+XboFVxN/rgBfZtO9XxcRxW8yaHNHVJuxypaE7J5O9/fVXyb8ZzX8vAJe5ACEcwFHj3pcVN
uBCHZU07hrTj/IVwLnln0RH9wkIb3qZeU2fB55/AbHU9jqUIkUu+bSlXVuKvaV/L2oB+jf3VT6Ck
2ORLhz6tyHXHGwc0PfdUufTfA3CyVBhkwV8b+qsa+Zmd+9SWizEfebWlt2si9IVTzQDmkiVrL0Jp
Y2cg1K399OsPba9f/7uvwhcacIQrtLMObH5eqUVCiJuqIrWzI79cLoJxzWgzBdnW26ItitUKmTXF
1qOAyLYRtlD8e51GqNTQTcF67ODxBmvwhfDQ6vE31/YPywQ7ueO7CoCFp9W6W/zAJhALmXah5dDw
aYu8ORBNhmbWq0V1E2dC89iTWLkGlOYp/axSTZJSsRVmB5OCyN7a0ve0BkGP/+ay/r5JBev+hLCH
cxrshHUd/XBZDg3Dwm+IJs7nGc+nzGMbWgLx8SPEC3uh6eS4zABCh7Mbc/IWhi9dm1c0ch3nKI5w
5q8r+rcQXx/rt/Kub9/e+suX+n+tf/RzxZQd8V//f37+R2BU3//m3Uv/8tM/7EugUeZmeGvN7dt6
CvkPjtX6O/+7v/g/3r79Lb+jv66xYP81JgXyx0sJO+Kvv+v0y//+n/b6B74DvAgfU/A+eFkAJMET
yP4xvXU9v4lfkUp43yLJoJT4/Mp3TIqr/mDo7dtszIymVoLJf2JSVPAHBljH94UQyv8Ghv2PD851
mAil9Lt//jE0yP5589eItcB+SEEBSyGKn+LdIyXQ+6PaABZvLcgD986Siv6AthDYwjB5sbXJdNci
d2dedB2GC5tcIt35RCJ383/zQl3zif71dH+7FEdwp1wlXA747gor+WGpjqqZUI0TNDrkrQGVoMGu
tu2t8SP5m6fidz/pHbVDVw2DVyZJ22Iu3H1LdbRGaqfMyEGQ/bASvt/w391gxwbg5jO6hfjtrdfy
w6fKtY15qyClNgLvdkKzctrSTkAukeDjQWc47Ixim/WkQSW+TIgfqBv//PVF/NPn/fEa3t3ZBcVs
6gmuIdY4Bh1yJTnQD+Otxl72m1v7M1Hmry+RPqzrYVzwbfvbFv7Dx6XvWUxhzXoiGHTAM+bQzMPf
b0la8AFm/KggOfXk1x9v/breLxxaTC6Pg+0LcHQ/32IXSZJyYz5eyrcYbywMr3tpMTvrqs66sjIh
N2FMdtevf6r8h0eHhyYga4uMSB6kd1srubamzIYEq6scq0ffHoYLbEVLuu/GyQsPlcOuugVbItEr
+JBPVBDmgnjR1h9peYNQO9JTQbJVCLQWu6osl9UtkFp3hN1b16Unovpj3WYM4olstZpbR7VMA379
If5pZSDM0cQj+gpc07u3Vp6B0PF9guG0yiRt3CzMjinxqSSIzGH29Osf9o7JxOIIHLEirQOXL2p9
Hn7+ojjfe6hoGUfk5SxuaV2np4UFk2DrBhXUW0ekx56bCiRed+gGKbQOA3mv92sLi/zVJbYPv76i
v61WLgjT/hrySMyj4737CgnX7SCYQDORjvlzZKBz0BVYdQSPyV4vi7j+t38cJzWeDAlMjtv9bi9A
adl6w4zXF4xNBkjAALKPSY4j1fKr7wbOb56L9Xb+9FwEDk8i2IcAsoQt3mdVKVlSDAk32fULFfpL
U4Wt/6mIymqv4tgyz5I2L282Ly9oGPfebzYdDqTvfz6PpEKhHLCz8d3rd88l7cdgLn0CM2KUK0xV
Big1G+Ql5Q13h/aPM8Q1hbzCggVxTuoL5vqS6IcaJQVHyZBUtciqwmlbzx1ZEXbcEw9hKY+8bc1s
F4ll6ZAZzDmx3DUtE3v4G/18z5Sf/h5PWfUwzngQHpZEJWjroqFItinGL9RSkRrHYxjWzVfJ5IKm
ku2XcKALctVcuxxLd8c4xTCGBwOx0TUkryM8k5ZWbNqM9U6gI02u20orhj84TeKV+kN7h8W8PMMh
rElJQBbqXrb+QBqOBmVx17qjAlFFaxvmT4mUqctC4NsO/rCdgMlEU3mx/M821jegHY2NPKjzG//W
nv3xpNWD28Ce7VDv8d9+2GFh74e9lJOV7fALZU+9aIJrlDkhZ/ZW1Q8uhDZ9iVSxunEzlEsnphoq
zQl/wWrS19G8dZNcftRt1/zJbXKjVfo0fPFtR8O3VSjlCWoIEdrjhHXfJhWjhSAWM2SMmufdZ08Z
jf5p8J5oYjPrQlTjndVuv3zGrbUQU2VXzpOblctVm07Rm23kdDNWrWZnacLsOXP8yt+15bKsNhfT
3/TZjNKuqGr3kyFeCTNY5Zm7tC1hjNVLJe44YK+BC2E13oFt8W8XPXKjcloOhGWnPhUzaRfLkalm
jn+bSRuqQ+HTnjZ+1wPeaHWDoSXQK1d5HPVnNLNherIwYv3a46tJEJdb2YUKG5wOU54xw16M0ONH
N+rkGZM/HCYFj98tJyTssxiTJZVFpcE3km0RifHEs9CtnsWYfNVZ4o+SImhBKpqeUO2mD3jsUR36
keoGztWInOlr6faho5ZwGAcEinANFSj3VA3ANQ967Dz6qDQ+kfIlKUZvHPoNqU2IKLtEXk04gHHd
2h19HtW6Hg3fAmZiBBtRbjvOFbD0eXUxSg0dkomKuco/O+w1835p0yrdoPtlfB2YsX+up2RoDpQv
i9j2o3bN0XQLCOJU6TQg0EL3Dw7nFrMNoKA4yLpGTJELpR7cfjbql7wJI/uiUXA8oD8w7x+XdMrh
m0vrKiri0D1KClFAF17kTZfMaVtvV8qaqAqFlnc++EUNJalxQpYCAjWwgszzdVCeu2hl04eq0RSj
8CzIYiq9pQlOTDb75jKkE2Vd0qoz5nEGhjvuQUK5zaEuacu9keudzqd4qvnPRuvJg+ws9Zy/Sh4y
+t9T3l3RbiqGT3Q64YNIIrvjj4J2Cy4lHpRzFZm4w+oXDUhJGst5hOGGQ3nhVQTQbcqtrehZnfFW
DDUAWhqoyFdR/rT9FUsgeBS1qaFqNDRI6XO7WYrpMQyW03lmTr62h1nBoEZzdHOxuqPHi9t10CXj
asK6nOuRdh1TOnpANAwZ0sN/aQJrOBKH7Zr9aAt2EDbNyrUfXcuJr8kWml6Rgy1gzYs6QQCKBz5s
nivPa+mOV2hfSnGJNb9BZi1tOm7nIc1+fayI0CXvdxx7zMGbum0kJltR2loRyGINBtGzwE+Xc0ym
SW2fhgzNRoLdE+8+x2o2Yp5dgILCmVO0ijg5TJdyyIriZFI1i3CQ9Pl2EOkGegb23N83yvPjY5Ha
yN0Q0WCipleZOFAP5+zRuCTlbOBG+NXW6gfPw0oyRCd4Y4mIUTgA5LEzfVfdIX9kUAZVzPuUDd54
j+kxuLAAwl7yGmKCP2fMKvDc4Q+u2mE+xJmHMzJysO4LVIHxMtYPXeWEdyqme0ATdXR302J78K/n
onyBFhweZnApNLFLc9vFdfewSowvRiRWO2/yx0+hxfzLj6KQ6BiqItn1+8maMWw281Wa5i+VCuGe
NKHX7kt6n7sOaixu8xwtAQSqA0YNqH10K3e0cTUpFnQN7jtUNgJdjC3ODWJQGA0ZmlbchBMmqJSp
h3JyX9DX6d0jRr/kAIspeGKIbW2Yj92MNWOhY+H4F1kQhJei7fW+ignGCmKQ/Kjsz+ZCPIdT4CFy
n9oHuK9Yjkw7HX0rHV/cMWW8otqRNy4CblaBj5yUMLjugPYkPiAWOoa6eQSRXLHp1LP/0hVQwXWV
F8cBPMpp1ob5nwEaavKS1XhS9GxR8+z6JwEiPZgpq1GlVvPnMqgesyzMjy2pxYZRMzNX+g+ZH471
AeJdeonPvt6ga+jOES44Ypfa4bMiOu+kqKaK5Auozq92MJ3SmA+PWSk/+5j2mD4V9jOzT2vbo+fa
6C7NToBtreiNFHViHWI1nCfvMeyW+t5hf9tSO2DcMQuxI2NFOrQevqYxQlIriM+7rvk8Q4/e0Sq/
wWh/GkRVemLJ9FHb+hq9EmySgvdxtt6rLM/7PZwegrdaM5ARJlpsc3k5nqIDFIfEjc+QYt9LEFXb
smJSiiS6IS6308dU4f032aqBTxqiFawR9winAIw8SomnMHFQUWA+NVjipHMFRQMLZWOQdbbgVpDP
jhKYfdY8K8xhd6UcIUv5om/cXRvOCPp1VF/jSfMOfTOGp1Qo946r7aspcXm3yKb86HvEdyXBEQI3
SOCueo0neYUm40y2C9rI1O7A72FEqSINrK9i1Dd0F7hCkXHrwNq65bqBgJQz6Y6y5qIey/grZ0L/
lSM0aJFgIX3MC+atsNRyni5eBxBtkCQDkuXIcw9oQ2F3xGcw8eblxYlmA96YAee0V0V2ClrK3LmT
83FI9ZsY+DN9aeTR7bBgVeIrjs8Dx7H+Y22BHh9L/4R5ercFOfc59NN2pxa/2bQOVrQpGp9mt7NO
1RLfZEvDmRJoHy0wmTDJcnz8cN6SH5xOt4eiRMXgM4/QXbMfvJmMtNV3MnUSekHPNK4JTxN3ksjf
/HGflAY0dRsdYl08R93o32FcPMt8xqIWZrMi1rhVQv9yhSH2un5RwUhNanV3hH2d9oHZdlH8hEX3
3gzM1semPcezJHcEj70UKS8w2ksYmZrwqsiJF0tAcpcIHc9rPP0E0/E89PbnrmHm30xAMTSOo5M4
4zzshLlP8TlDITeomIJO8pvHSIUnUZpCYzRV4j1VBkejMOYrbKlkFxNg3Q3FgrbitS4cWoYMPHed
l2yrGu1Zos2zEvGwR+K/X6yAqD2GIJuYAk1x4p3wQuMTy/FzPvhzknj73ljtSdk6IwmnHjrNqWqA
FRVza4G6jIKeYyim+mXXczh8ilzgFDh6YoP4p0HRNfcmuuFepwQZZC2b22AtNziDojuTzOVjPHkS
Mp2bAE0ci6gIaGfGfrYZJynedB8zQ029YXXUsdQaBIIeI9cQLytJFUAWTvsyn0DEF7VXntpxJwld
YEg2PAUNfooTYuWa4LRedH+VjiZUWMBJsc8EivgtPjMHuEQXn0lesRTuoUdGZNvK+ZQJbHC0ZpRm
22UZUlZOhwNho4LYAWwIJgl5Qt4l+9Rx2q/cxpyhaF+SSRgbWFPGR5fVhoOaNhlujmSzRGpiCkZL
/zkYZkUMTWnc8bSWgX3V0brjNloivE/FGjSXx1reQkTEpMPIMr0SPfl4sDYc/4XUR3u5C2ktSha1
CwdI2V6GQChx0cLCq2v8HZlTGBQXP+RoKyEpLFh5YNzuxqAWn+hk3NUFLMstFEkuTExNnuGwj1MS
dqKa/z+qEaU8Oq74a43rFEhKp1Bm1J1V9ydR1UDX8zCjnNoOqYekkRvAIyCC+sDtJa4Cq3ucAt22
u9mU3CWNATPc4KFHE1H7kXeR5A4apEWOLf8aETYrfdSdpngb0Fdok3xCMcRCJdZI39v+zNvL7zMQ
bLEXjYR0hCG5b3WXcq9MgZQ3tAaykw3Gmtg0gdojEoh5JUQZdBmNePNZM031EEPZ9RFzkxmwKKrm
LZQ6eS6mcrwJPDE9+8DvT/MBpiFru2ycvc4D97FvQ455eQm9MOvsquc0DUhvW090QDcSv2i/TZbB
fh3jJHhUTMdXwX+E2KPPrGjZgdv0HrraIu27ZWESjejk063STfUlGwvMBTqCMYFUpCHYquLUv1VL
O1KPDAxt9kHQqfLEquzqDRWJehawUu4dbzW3V6A7cAKMbh3iEQnaYacHa2Ljmk1e8yiW0xeEk6hs
lrKLu03vjfatynV/E4VukYCFHIfbfOJMsKHPZ40nCOIz3pKTh6so7gZUaI6/vIaFW90YK6qLbeMi
vQ4r2Xwec7F8zByFvJGnrEaROUTNPTZMVCm9F7sEATGBTHcoQ3NSZ7CapcxsPDTQ/bJEkFkgBT57
ZbiKFbHufIZ5rD1etCFIYD5Qh6kMTQHxR7NzMzjgpzeq1x2O4hrtqL/gzOHtorF64L0x5Ukn6/xh
5tSu8T8X5RdrGBRUqKhtbkdAwIzwlhKzKcwqQLN5XoovAAIh/kIcnHCLychT+ykh1A8Dk+HIuSyT
6beLa8xFgix02tXubP2Zjz6Oc3vBWb9tczroEGSYlB3mzAJwW2S5z03uDVWTC7Qz28cT2uZtn/vO
gdKW10U8pZFGuZW7tw7BiT7+nkY+5IYJ1MbufEQ7S1/H9iaArtsfY0+Uzd6SbX06ErcRHQyq5oki
zrNxcJnIRiae9vNh8foUMtkoAzBvOQIjkAsy/WQROoksJ1XxjeZcikrKnVoYp8vU1bum8TGkVE6B
Nito19LHgr7/5jvdQAZUFZYc4sfRuvVjGA4bZJn4U2XY6uzg1oj/PKtF7KYDPiYn6LK5wfKBFzaZ
6I8f1xF1cSJQJtxgrglwAcydIDPzmxekjyUDgTFbhQF66tjOQ97c1GPjAecSsuyp9vzHMAF5tdUV
bygomaEcDqg4s5dfd/D+oV9KEc75iIpaaeW+axiWoqjoKDE5MDzOG58dhTRjT5BrXU6/GYf8rTep
GXMyCqftCfeHfEC6az900tF8Zsuw/qi5Jem1KZyMRPGBJCo8QsemzKP9v/3R1g8lBZIG7SF5+/nn
aSwjwl0791K3q3wjns9ZAjyUljX/pjH5t7vo0wfGF4+0HYh7IN79KMeZdBvHOT+K/BG0vrzfSpcD
Isgg9/zbp/q3xo3/r2Y3/HIoeZUMbz+NJPV/jiQt2wv+0Nr1lc8c8fvk8a+Z5LdfChRGbsmk3UP4
wAr/PpS0SBxCJeLSwmdOyDRZ0PD9Ht5g2cEftuuyelit2KQ0OUXvxpC/Gku+09a4+KO5MunzmJEt
xPP27jlbXFS+xKLXD+hoMFAhvWxX6Vho70Occ68SZeAlsBMwTIU06EYHHhdafNI+cQJvIcw4mTnv
JfTILpA8ROQYT0V5C3C450Re9NexACa3bf26u6w7Eb+Si5Jd/v+V15u/pttMiX81DkduH73kP62+
Vcrz10Dc8v6wUUjgDeO7VevUmS/3++ojU0SitWFQ6jrMLAR73vfFp+Q6RmdrchmerBoQVvP3teeI
P1h1AXIY3AuSutL/d5beurL+NTThJ9hcnWAmFMC4QN63Tv1+2HY5wuWLEqneRqBzrsCdJTdjFzYH
f4ySMwJ1ISPUKxiW/JnkUgxefPfDvbr+6yf9ODB+N1Zct2CUAEIEHiIXLuP9BHWqowQliM1kwLYt
/Ik9Z8IBkFgNdvMU1TuN3cpQI6i+S67cgtghPHttsF/8kaNuRRv3fHa9+lNhvD+JTuBY1MzOdC/J
3VpOwKm5RAyXel/O3u/msO/EBOulM9Vj7st9Y/SD7uTne9fQG2VjoYL1PMwpR2IwwKR3CS4J5C9S
P5kGk+AB2h6DYGT9MjllSGpn52aWJJT/+j7+PPziWjzINzTPfZvp3vpC+/laoLN2OVL9GVazS3Mh
KnHiHwHYEyNZVxkdlIzpWLq1oySYAKQKzme/vgB7fUH/tJJwiwRo2DwFeREZzbsXeGMMBqqY8Nkq
m6dlH4wDZz1lhkwcZkh7r8wsIDnbKvVR5xZLdSDIYQyPbVD04mSuiyQ+qzjSmIO03NDACCPig1Sp
iA64SrqkO5dimprfnDps9f6qkagEPJZs4u5693huf1z/9O4zz+4hbzRuDDgHqR1A72IOZmC0+er5
bWCLx2ciVCPEErx+iubTUM0RVm2SF24zWovdvmeo5wGmBOeEwbJJ+k+/ubn/cJksNwLsJLNkR3vr
r//wmPoBfBgRLpDBISTNlNj+cCfaKjvUg0AJKGTT29sWB5E8posl46sa3l56MkeAhmjTL82875YW
mIdXNphiErhs8q+jB2qlf05W/iYA/WkBeBq9x/qeFetrdtX3/HiNLHNJRI6stkHlRu3HvHHqdkvS
yNrANJOH/ac21aEYiexCVotMC6VETmvY8qU+Yr2hnkMw758tVTi8dvhbDzRds+m8cfFWNSmkcTIB
2tvK7Rt/6znuaO1Wgo3atdYU4oLlxafoXaXF+JG5Rkj+J8fN8GEeuulB04pyISmtBZI3FEQA/eYL
+nn4y/NHE5RBP0FQNBS0FO++IL3ksjQDFr8xSut0y7MSAcoVgqP7JAoAE1XYoNqdJpXuJyPFY+yP
hO2CzGQkXFHmbRvo2Po3l4Us5N361uysDuw+R7kuspz3GgRE8hN9PQOcHsykPrWrqTlFKIyRNaA1
Vb6il6O9oMOkHM7zoj8l9q9K9+nk0JHs/eugFGGywpqmU13nM3MT69ClbftpEMN0jwb6CWyJc5qD
j2SqXAx2vO1Bx+y7tp0vgh4za1LOG2bp5ccE3TI6SdmXZ3g6ehCVbbpnKiruq7H8AtV8pbDkD3m0
eFembSEO0KSDSg2Sig7SBMqpmfaMKLeVrfq7WkMWbHPzdWw8xi51+TyL1qAyYKR6PpGPF+6LWomj
bON8xxG/OG/9liuxhDiUEPyyLcsl/pK11ko5bbhelqr2953AF7Sxksa9DEyOSwCbOiXCMJyZeb5d
ROCeEAaljks913e2F93RW0eVzoo4YgxeLjFkNLhOwHYfiqipT+rZ81+sBiNdGjnxZVgkNnr70Htm
Kz3rnJZQUuQER1MJwsIxJpzNDY35MdJADzDurKBTNyLmKY+k+9h4jLEzbd0tKY3NLu3LUxBx0Ynd
i+JQJJpsOoODUkMlvK0r+RCETfZRYg7Z2AlluVnDVtqCcJ2kvDCRpZ9aiAjPLVhZog5EyuxNpP1C
SviEReQsIGDobSaR4kvRo1khtJLaNzvp8jm/xlk37wGkFWBr++dEBvNBDOUbjBHMfkGDXX8HiJl2
KuljC9bsNn0VLbaSLd6V0aUvFKZfVzPLl4bT8HWgBu+xnUP/rW6Xst/SOcWs2cdEVaRecsKplXOH
VMVw6umlPMLTw6QpynPhdjQs6X9RCPM97JUiunhBTBvAn4oZ/ntRcjP1/XQaLW146lRFUZ1M+BOu
sJL5sHW9llZmwCx7hN3gdL63s0xdnsjRiz85hrYxYIVzeEsTPaZJnUVZDLpkKnJ1MoxxeYoHMj8u
psZZZbnoL+pm/DxmEUlcuVu2L77ttq9yciQLdFLLwU9keeeSMbnr6W/AeuZkQ9O0quIXYgHNCVZS
MBs90gi/q/tHIJmSiQ3kQHZwm/eOj3Ov2nL0n679YKD7jx7N3zSACOjkZ2pIeZKQ5R+ymfrhNO7m
5GRIFXPWInmKLNe582nT7a3RNK9srNlxUrJ5jmHwXzfjSu0VlPe2SccdN73BvYpcI2ODvW9SJImz
0R79Guh3OwECod1YMpMPboJfNm5hR3reCgkJGESeFgRaXJisWS4junnoVkS2lXFymbvQRYNYBcfS
9cT5/6XuvJocN9Ks/YtSASSQMLckAbryvvoGUdXVDe+BhPn1+1C7s1Lr29GG7r6NmNBooqeaLBJA
vuac51iamHdI8fa+ncbPxljHZ1NyxRK7JOfTlOLa1x5bD8LiilMRTXeoC96H0dbhbHjdkaksqQa0
VCpYpTm91zBc7n38VGy7c/PeQ8LxwG5CHKWeKhT2zMC60gXTPiXd08w8pd+VZJmQqm3c8b/SF4JU
skPuagW1Xgv3yJqWOFHXnT9x6mZvw8KUZVv1wPNKt6lvFixLWIQG/jHDvmCIvXRfZg2CiIlSVr0P
+aIPi2BZxYe0HCL8DDhAi4jpuVV1xXO+zvdWkZW3s3CWzwsKa9suwycy9B9+20KsaCyRnK3OKB5L
EHI3o8z0zzltDWpfPDZXwoa5HGUiOfTeSszWavH1WfnkTTu2ftU24px7Lvv1q0uxvdhiqB8waEwA
LC3vRILojE7p8iHMfI7fy2xaj24JoCNHhutDdjPLYM6Y8MUqQuludza5HGYSg+xhE2DSkZI/r0nD
CPp2qF5k7lm3uUowurvljDy+dw6mkeQnGTUfJsFG98gUshNTy3nPXtsNAZ2QvDY7RoDRhQln1fUv
UdVEV2xq5RH44YLMRA93bdHnt/3Aq2EIIWBUE8IC4SdhDQjP2GXpvI97pEhUYNNrmlfDTd6VGkYi
oCoVRriaMDjnaXvrIQnZ4C8Zug0Wz/gHJAF4MY3Bcx/kyI3T00hMzuAHYLQO/Lcfzmvxg9GAvi69
qgpS8njv8PKX5H14Hjh9cnGRRL6gv6h2qh4i0gtn580mpjhkwM3QMG+RxIxRNGEtNjILbfGiTBor
fR93Mr9WOkkezEkSMFJHOVTKsrikzPo6PSJPMl5aGrOrqBbOFZsEAF5Rgs2Il5b7Ah1S0KnUPZj1
LL53LlEBfi2PGJG8ExU/AHgHuzynOk80XE5TtwNvmKEloA/oSOkJctbzIdwF+dQQGYVffLS/RG/5
V15SknNgD6O+JSMsvKyVMzCCz31ZmXulDeepwSYeDnMzHte8lt9cvwx7uKx8LMNq/lAANjYu8Pe7
CGTRniJ0fseSuN6wIBlvUhWjlIrT/ug0iAQ2bZMbIMmb+Wyl63I7dEt70EN7Eb6YcsMTwDqnrHnQ
tTWvevX9E6RWBGqTizShiUgiwdfNqslL8zO0ZYwGXCd79FfVya4sfcApIbCQFvjRUikvhvmJDeRU
hPbl2cL+k3Sbdvae8AnBH+kwhO8nXK5h6dn1I3d2cV7R2fXbrgPh5VGBb+zIIpRCrHaw1Eq8wKcw
btI6d99nq3QP7CjMNLCiyN9idGNgDQRgDVqWcU9GVHcvbWxYbwJDHahziG0/TBrTO6daWfH25Ui8
28VNv+Vu/pDafiwBfrKuifazO/iPUU4G86gLwKioLX9Oa53/iP0muU8vQQ7OIJyD17P+xOILMRXB
mJZbJs7z0XFgj6S4QAZnTQjmIVTBgh4Fn8TH7dwl+fVw+c6kHYuF3Q9nVZ426SFjUIWZmlvEWoz2
EU5uT2dhU11gT7UIBlgBBOgZe6al0/heyg6zd6ny9AuFpDxL2bN5aCqhvjdGyh7O0oMdDCAvXibd
iHsUJgmgLwRjLND8Rb2h+cANuJT5o7YUoos6RSDel95XcpnQ7RD08gSwWbkQpW0sdwr/Ia12eYkw
QiRyCziE332oEsbj3FjFzve568NxXpIreGD1w4gu2kTbs+AYUhAH5nLpZMgm1X2X8ZS6GwMsubuh
/POebcQ0BpsdH4gbFyukHtVlQ0gWwzyfWFBk3otCvxyaxehzYjLY5m6fGKTDo2260oZEiCKFsT3i
3nhDalbr32uAO8QYroODZwpzOMc53uPGObBIXe64OvL4yk+JFQuz1nH83WQsWoUSsVK5jWECHcZ+
8J/NZCy/pDU0B02z9zNuHYrVcSqH63lc47tyNfONB2ESBQCixJHnjj+iRnAdtkNAJK4T9wLkSEz/
qzIGD0+ZBUJCxG77zskLQcY14ZClGY7wbE6RtIzGJXrS6AfODTZpzj4SacMphlHxKvPNFm5dBno2
H6hvdpw89XvZxgRowcyNnp3O60dSRFaykyowk9NOryaoElc4rQQiqIuvYbK85wKG3M08dfzF42Vb
zt9Zi4+IYwtOJALIHCyBGz/lsx19GKvnzpvFEuUe8Q1GVGIavecpzadqz0Tffa/yLu+3s7CGYW/6
i98BOcrWbmsAwPkAzo7Ks3iiInS+OShP0Di6g4Gore7zGwF7DRuvIOJuU6HO9EKHbdAD7OxLTeKx
UMStmRjVbmrZ32yaVJIUVGtxo2uVFLCyBf9cpnSaTnlUec9ma81QHHJfgdMex0ZssWz72bcKIfAV
t3IlToYhxmFPeTCu+2xRtQwY9JTEBoD3K86YzoZsi2AW7ghoKOMlHXLSxWoUaUDPYsH1Kiu07tTu
5J9sTUOR3GkT8gjjgrolPVtG6b4gfhmI4MY9mAbAUomidFuP4ria4JRuo3rwqcqNwr23iQ++WSZ8
Go6f8W0VBYGbGzCry0ahm7kW4+y9gzYVM5GtnhVUTuU81Ot8ip3EuWuNSJ5A7YgPmZglWz575QPL
oGWLy8JKEFVDhplm2wy3seNoKB0z3pjgrV6bi2rAqyEfBPVM0M0INPxj5uF9UxeN/ukzi7S5jUSN
shLy4X2adMBcs7Kk5xw7OTX73BnGYbskKxvl1UPFd8kKtcCTEFUHARcGtUBdoso++Pu2/zKG/WXo
hUXSpam4bBcuSnf7L4P7loVdryOz37htgzYI3k+AURehEelPzd4HhX5RhwgAT9WYOR86Wy1UpxOO
H45oSZCuWwzxcFtHq7AD0wPasLHMVSGuUxIhzJoO4/so58LZinwqzwYIQJerQ0+strn87Q0s0kFu
tdES7gdpQOx5tPgLndqIJd1IVp8okAEpzaVeyBUrggJt5d9/CP/PDM11GPcgXHKwVilMVZcP6U/D
qbYiUgGDNfrfOou/2wY8862O+voH4Q0xvPFx2hpWY95jF6Hg50CH1+is5rAdVG5eo9XKbs0itblq
U3u++V/e3K+2FWZ6DMh9rDk2gzMcpH99cwZy9aFpqfr6ss2e48ik8euM1UcLXbalvoJ+nBG6RaZ7
MKyZqvdu0ep+K+yW3uzv38uvK87LeJEFJ9Zj3AkmU++/2n3jRkrEI8iuzGVhv6y7c4nEJYgdawiJ
C1P/y8V5WSv+eR53ebmLQdPBq83u0fjL12Kj0Z3SFNQJYK+PQczNy+D0AMYHx//4+1/sf3wl32eX
al6ytX93RvzpAijjWmR1vEAQQXu5TRffOLVlMm0Hn1SI31/qHy04n+qS//zqnPx9+/aHrfLf7kB/
cV/+/2G3lJely7/fLz3U5UeV8o384bf8/Sf+y2/JapN1ueWzQOIgMS+f/X9ul6Txm2RgzOXv2dJ1
GXD/sV3y+CNuBThdfGs4ZvhC/2u7ZFu/OSa3s8+iymFtzSryHyw2MdX/chG6ErMY41AMclz5Bgqr
v+yXioLE3iwxANDh7GrepWbIOOMFWAVoWNG2JOCwmjXL+3JNseluMCy7EL3FzNn15FXYX246TL3u
JxqmAbCaY0dgd+KMUJWiQ2EZ1F6v/A/kPCl7mCI221t3teCyLwbRiIchK2fAVWPcxclTXkSjuEZJ
bPuAAsuirq8qx8qMhxqLg7rTdW26x3aSw6M3Tu45R7p9B7GwX4/pmNuvdTeIZjeXjUJnEk/lLf0V
IrKRgqelK6igX3xiCDFHJOxWBUUycvNuMgDDmbPxbFCnRjetZyzN3vYLsk2t2IdG1KiFY4CPyLxI
z5Pq3SahDqhmofUMGYNvHUmqX0TBQiGP4Ga0iHJZ4RKg9UPNi7vCrMCHe8LDPgYlORZhHMOm3VV9
P8XXBZ3sdWnNDOrylBD5ru2nKwMCoqTO18m44VdIvw1wyx8WByESq+QedK/AKxUuXeZ4Qck01Q7t
LAc0QakNd8ew4ovoFoulLq5tWU9vmGEa6HBp56ZBEXepiapbWD0M0NH+kS7D8kJCyy6OfHiRXdrb
vGzs3BcXCDRVgsvpPjjQMVpimOHT2jm640g8lCg0wE3Yff+BMadgrxBDD+Fyv0qoLl4XtOFuS2qJ
QvJ7knAcKGfYN5wz0bfWDlVQ8UzGHNrBxiuu51YMlOSmtE4m4m3AN+CL/RTtm4ZL8d1QFeVIC8+X
CSuH9y3gaqzj0TLlww5+sjobABigpHRxt3VJqkbcVq4Nv840g8+lWTaoDuO53chOFMleCRQmO2uV
/SNSayCdHVm8e+XbZCu1cHP4bLhCr1ec6YyP18QAWe5noANVpgwY1iyDGBxJKHJsZuMlWNsmAXBs
D4LoGXrTQ4dHhjmjJCGFtpHBmpl69Ws3du1AC8m738SyKW+tnu0t0xGdQwRwneqmTsXlrc7eyEAy
0d1T1abplydTNcAbyfTrlJCjsxsaa3kaYcIgyWJcDXe6bQdxIBdYwX1Fnv3l+0ny3Jmri50wAoO4
j2bSvclCX5qfbR+jxC2jLruvKH6GTYwo8r6tVEZOG3U8PXvvFAYfry7eJ8hEULmymi9AouI7g6CH
HVVR4H6hpBuWqyEhb2Xjp5Zzb4JLfea8t7vLIDTaJ7gYqc4JzHmTS7qAHPBioQNDtNltwVIOEM5Q
qp9lIkiKESN/tqFNIPKzcfV0FSPGeEqLrH6A1TOCV3d7ecwrH0sA9rX+VXCOD1duOy4Hjc+J+Cl4
HNcUUZTb4M0zRL7l2BkB4O4LBr10jFscdJEfZuDeUGEsUzOeZGvP+QbdYf/VTGL6UVvdWhyrIfdJ
H2qAj25W01iiwEe71n6S5N3327J3o/faJZJqE+k1rnjAic7cgkzIv3txac8h0/QGWEgq3Odh1qW7
lfQC4yZDV1wG4JTyZ9MRS7QbyrF8JdJdsx9ET/e9q5bqzpsKM9sUqsVihjvdYi03JixgBC3dNyZ+
l6wEv2ieXMD57GEmzyhCEpKSn3iKENzlOMPeHLD6/YkukuUAnU50VcX17IWNAri8bRzmEEG/RIYX
DshuweP2Fms7L5v4jpgVe8+WFD7+SJTafahMXd5c7lU/TJSWB9LskQDE5pzdEaLCzIVUrug+KkTZ
bcmzbu/aoY3fHLKP6d1s348PvKietwv9anTsEwu5veILG3ba8pc0aKVVJzsbDelHaUyWCxmEp9qu
5Ra2t03iZUXoTuRpbOG4EvlnxW1/T4UKSFhHtYNCN1Gmv7UhL6GebApxIkKzQcBV9et3N4q951qO
w4+VnJrrwkV7s+39OP/WZ9pmeVY7IBX5wHnvziSIXyRrLn/sfdMbsTTYTbdbfVPjD82b5RHjksr2
E9PRYpOh1e12KJ2zi/ZQp4jT/SoqQ6v2IF/liV+98K2RLKfiOvrydIaZqyDFllmWxaN06/Iu8ZNV
dFQpJPRNOUOd3wzErwBX7nPjISbSfQ68Ev7ctsns8UjBLqGkykU/rFSP3QbPYE+iXafj14JIiVtQ
KnjdQDwygSVbHRS1Mdfrrd1P0PY9K0ZlVJGe9FXE8XRKXWaH7H57c96a8wLzF4DdcC+Eg/GCE9WF
FTxb76YzxNaWvUhP3MuEdZwsDt9+HYvFfBAGGV0biZcELaRu3MNkVgwom0yBYzUkcRdhIhxS/Cag
ZOnWIMbsw3Btll29PWHC9arSuasWRFegblu7Z+1VwAe2Knu5I+txLbcd+phxV8eyfxntRN6zJfdE
yJllpMwZUvOZg6nOT0qPklOt02uQJqklAr/Lyamsyn40sIxiFgjruFuSHc7rkf8jeaFvSFTGMmDs
KG58bCHQ5UoS9rZl20zLzi0dj6hBxiIXXgvGE2sdGSIr0Y/f+Tui4mIQl+8xocd3LPlTCy1EI7m/
ktU8lXOetFsCblz8WJ5KH/11IApb1X3nBaQVMOaQKJrPUbQ4FvsUn64xWQruN8xW+eeK5+imnSVg
TLtubRoxm29x12TVcG9it1lOJdDsfQZqvN0us9MSNOstDsdtJDOweZm8bA9iHPMm6PpL5JtqCU3G
CLSJXIaw8HPAQm0W1uWvijBTTa3RW8917pvr3nLlyoAFRCeS1Wm+bE6WPrEDe0UbC1yRV9qi2mWc
ONpLtR7qqgHr5XDT9Duo1+rJSck83GBnoRKcs8S/o9VPdUDZmNpXs2RHGih61TFQnfBI5AC4DFl5
1fJzFHNF6IIXYeXK4/jbgJO4PeUKVT2neTGAPPd68YCXt4Pq76GjR0q8gOg084wwe9nq8T5JRBef
1hYl0rFkb6mvutW73EqL2ewaDoPsylxsppVjqpWxJQZywdnMsuiBZDbrwfGt/NvkMnYCad1nezWO
Jdn1pUcsXtrUXK0wEEk/iEdlXTD3sJlJ4q3zCbIDUYLtuS2XFNdn7yliftdROIx8ltjx782xQGKA
2huc4Jm7dKxetAZsHmDPM4xuo5xSri/GZeX7OZN0mF/Xkl3100yQn+K8l171NWuMg4Eiktx6H+ty
kO9/6lz+B7XXRQXxR0tKN2AjYOGzV3Qrpqn+KmOJMimcJuvIrOGPr+0uhw1Qu+X3v3+Vvwizfn8Z
T0GTUTRKNi/3FyWK3zVVT7WX7xobbwWFQzE/mu7A45GaMSM825TNlYNkPgN1S61ndAiLIjftnv55
s/pvO9FfMED/5xBBNkKpf9+zPjL3/Mh/bVqRyv1LEynlb6xlGSYbF7mrz5jiX02r6UACsi5fG2Cp
C6DjT02rT2eK8Qt+h7RM5Fr80L+aVvc3F3kg+kGmsPyM4fyTppUf5K/683XKG3IYZChegx5P8R75
8z8NNPp+ybuC2eM2Isw+eY8ICSMy3je0wfrcRDzSyI6hH4yblNg9shC/vCyKOWLMnYs67MBAeumI
jWcyuBWF9GD5Wtm3RafVMZpk+15PgFbT0vTf4jKaX8qsB51irE/YRHBJqGXc9SjinlbRqf0ECZHL
1CXndmiyM8Db5G1y9fpAEt+uYjZ6RdkhDgbZMYHb6eq7tJd0N1Wzfmk0qXxeq8Q9SRPiqskA3CHG
6dtQuVN5kMaSbJfW6U5kaXx2xovmd8jjb7iqwjSzv09Zdefnd4n90kRReV+vur08G/RxjfutM072
VxNb5SMG/fl2MkZi7pF/DTduY6rPmMyBB8L2yAfLEucNLwYWcjebor2k7cUQPTn3ZL05R187A0hL
jgGlvOHUWNiclE9q9yxczOaZdyBqB/8D0eVhFxtO4LMkOEwIvN5wFdqkdrTmFkZFD2lnr1H6heUC
q9GACX5Trdnz6DbYfEUbFzpwjITdNMfvuZTTGqKWGHagH5jGqz7as4nZOr36Dl8XjNxkzneEUJIV
ggPkKsqlCbKa8GSC1e4ANZq7wTIQvTRRdj/l/oskcBHrguGdR0zCjHXHYuPEfX+CQoIlzOxPTllC
0uhYtGLuOqbwMTYEmT0JzEHXZN9cwruGeY+eoeIQazAnWVn8Oq0VGApHddsWH+lzlqp3mInqTgzo
HETrWld1nDT7iEAM3D6L/7uBx94vFVlzkNk3BOZZh1yt4iQZKwRWZ9UfF/dY3yBrUll374hRXk8W
OnHtDz8bX3JaFc1o3pbEFLGHrVkt8b4C0dLOsqs0zuus9MrHQP67h8x0OzPRPCBXqvZ6HfGH4LrZ
6mEeXszJnV5mzQen88V4JfTuGSegPhtuGZ81PqNTU5HELjFA7aiDtk0D/RTeNDCliYoDfupACtAs
pxMrdBk6VmJ/a6yp3V+cg7uka4zrFft5YA3putd1KwN7caLbrPba68b3MjizbVZWO5HN75Wcl4Ni
YXdbV+5FwrnMwGiG5ZUA6wj3TRrHx9KiAIDIZR/gj7qHgmHEVrfKve38mc08/Vr9Utkr1UlHoVJ5
5RLIS1xWPEv3hCmdGT0pAxDD0ugZ3yBXdNYv4J9lG+bC774PNsSByUQIiXXJfLZjqztGUWqYODo9
RHGgTo+m0Vkh+Nb3ib0URVKF/AVKJkOV7GFm/of1sJn8L64ellmYO/t1HllJ1vXO6i/7vKXqt8aE
5a1v1mqfUNaxA6xjtAzOt9VLsjEwFuEHoCRMbpEsQY7ZtufSjf3jpHLM+G4LD2RdITWvtssTKCdC
lz1Uf4urv3ss01SfDLdm21/nWSAx8J+VaQNXkHZ2CWvyn1AntWcrBufCUJotkwdVeuNEUhzHSRIB
VTfyUE2jDbwWrnINGgakAjOVwuybkD1ae/aAZTySRymBotlXcq2vleek72jsH/qa1HI2sgGaZnnj
2qK5AhWeHEUeP65I9Si2ndukAnzjuWTLIrYpNnKaCaeeII8hJSGSEP3rrltwKAuMgLwfGsO4nnI4
jgbdTGy7n3a+LFjlZoRXpe0+MkjLV3YGMeV0pIJshKvbchBddaUP7LyCX8p9xtO3xk50pEy+A0X9
mUoAJ6IPFleGYrS/xeLgOLCg4K8zKUMBMzftJ4I1m947ma6WZMwPCcMAfB0ivSSk5estXmPUDo11
zEF84SJpUFV348ZgZbRjetcESWdGoUZBc+wKQBe0bK+C/jEwjHKLz3WLelORSb96ZMNmd4hEN5RN
YmfJXJ9jdHPHkdCMzThU8gAB8dH20tuFBLdtrTQZ76DRb0hJ1XcTLudXIyIXaZTiG85rQiZi5d1R
ulph5yCO0dFbpRieyonJ1EKuO+vwA3DREzXa8OiuWWgm+bgnBOPoDm0IIMg4uz7/Fi0ktwdGDCUq
Xto6BI59Avz7kwiUO8ZfedC1ZGaT//NhAGcNhDmZNxmxJicbjRpNlAII0Hnrd9LaSQfsuU8ZRVJb
Ayog/SG/Yu2P209GjiKKkfzplukU6pv3pNEILkQpn0SFkd0oLLbY8/QjxcELhd8EbArR4rAiRn9H
+eFd9TRbgcB2C6zIPmt8wUEdgUrY0FaS/afVqeYoP7KqbsOYIPYrdq3XbDOXk1v61AjmPTdZaDrJ
hBguxYjsrjcmQWwk2mOWd9BvB7XU1nFZpwrTdmz2IQ6HYk/W7WiEqAaIVC5qSAM60s8oVpoDipdp
z7DbuKmn4ltNRM0+NmL36PSTdXSS7ic6iIIZH+XwhsQV75EgF2gMHl0JiO74LOh19v3g9vbGADe/
i0SkHlogIjcx9Oo7D/IUg7VqITg5KR8wvhr7qfSd07gOEZoo4lvbdmyO61LU58SMlqNIp/jCDEAI
0mXi2dAJ+sV6mkJ0vJx2xGYzYjNSe3324/TSR+JH+mF7y5pufLwSO1IdoGZwTnzmkcKXKQb75AOX
wVcshhfSJca7TKfEmA3L9FU1BB5sWJvG58wo4usyy73AEQjWJn3lAp4IGccdFPL4kEV2ezSGBdgG
rb6dJY+qqe0vktT5YDmyj4VhlVfaGnSAg3sOIngw6Mu8giikwnFoxEV0ixhOHVqKLHxZ0jvowou/
oRmj1POO0vPPs1zODtoEEmJCp6VnY8pkNeTA50Z0ytPx2GYVZofsPOKC2bYrD+8Jkk2YZMW1ApyQ
xot1qmGawEgnF9giSyfNx+KKWY8dtn21z8f5tJJWeb9ox70fI6cMZ6LJQydeCHITx6hBkdcj4Z2X
u2U4p4RgImnZW022c7OYONPeCgj6IW+zuvHied32YjkPv0fEcSHvR9W9mvl6jSiToQCZ3I7R/Z6Y
ul27YRuVhLLnC9jpXJPp0bPDrJm8G8WhFPaxWNZqhyYCJrv/HXUJ3rWMi5h7JEzLnBO4G/194sG7
z6dPJoxkcyVIjmCzXnscZYzJO4gt/vKwLOrBi7rQmfkk597EFZzZV0x4nxkdFCEkGbKSXSquuD57
OLj3aXXrA0Aj5U7tGZNnIB4Ys2UIBjfDYsApivVXZwJ7ttgCQ+QAs2KREQrobBe71N+bSOVHL/a+
19p/Uc5pkeN1Sdm9qSwT7blRPjD85v3rs0Xukh74jKOCbCDD5SGTuJyNZC6g1GQ23/gkdyx2uieJ
4CkXiPMy1exWeolbjNpfyTSfZ3KSdvlSOsHkJi+DbQU5QR1WVT/WQ/Glu/hnRAzKBBcwqcC2N5rM
w5RqZSEvZ2ep9B4xIUGDAJiuiO5rQktT+I56vFqWwd+ZRnmyYxkmIxLTlgyrAFT0cCr44pEHK+/R
Jw6QboBYd8fKw1i/JhY5iADW2xdU7iHe/JsLkWKD2xxjMVbV2iqewXABzmjal9iVJwbeeuZ5uijm
eHOc7UCoH5Hk1ieTYfgtw83pVV4em0Jv/eZTDNYThhr8SImZXuG23noUOiAJeKCPh65rn8jRJXRm
8CqmiYppTpHdVEinT8Ks1GFJSH7actX5bw1TzE1P/OTPgiX9NwzreOUFM63yRLXPl1oPQRv39Qaf
1LaYm5ucy5DeYiY5o2AIWyWIVHj6u90PJsJrGI9tsa1brnJmFnDV3RVrQaYp3ipxM3Vpsxsc85Pf
7lQIcV1qiF2u0+tbgyiF58Fz2CKUs3HjdiqiKFq9oGUQs835a3f4DBQS1bF/NTPop66vb0tGgmFC
lOxeD604C9UZW3f1S8K2YufZy9nRU7g0e1m7dTA0D0Q88LZ9HnTgTMwOUjEYFgRaTKM+9ABi2/d2
E1/hajjLFSgg5kvD1rHlTR2lpyZtaxI4K+gFXrpfdPa+dEN9mw0K6VCuT3l1eTItOg+J1EGS592k
YLfPva3bMAHrx0bPdjZqQplXWTNpafX14o7fckM7Ifmw19DqOPAM2zrqrBgOPcq949h6dxwBciPW
6DxMQx0UdTsDejDpK9rpB+IXvBdOTCT7EJ3QY1Po49rZgKghELzt5n2dWNdJ2j8MbZGFdJEOt3MD
ccBN3wpm48NaXtItnS661cbgvPVLD46Hx+nOFXYfJGL4hOZyid2O+b0Kyw19Jw77uX6yi/KF7DAe
5b7zU5v+o6zzB07DXZWm9ob79Og5K7JY6RhgBhqk+iXUg6VYFpKoSg5dOKYQqXifjd+RZzys9+WE
Otutig8Z5w2PMcjixM5QQHhDGqB2lN+xG++xA+3Q8sN6rNTeqKJTldcFo1IeYSRkEZqqmvIV63LA
6t489UrtVD42nMLMXEnTeJF49bawNU45jJu28EEQTdRqvjVjeWhq6gceqmsiHvTCzG5V6rrw3IAH
WLTrReIAFCK1ZYjcd5S3rO+Ykl93MAYDncrvgxxfKIxux9KI7sAW3UuVnlVlv8sM9W1RUf2USu48
HP9UJZm5T0zjlZRfxEx2RV1Ovm/QdojM865+IUIGVWaSGNeWkyKg4/DdU3I2P7y0XPC4XLKaiNak
oStKens1fo2Z6XEVzw2z/Z5d+HGpRPZWe95wzSx23Lst+4MLV48rHmDJB/A/ue8cW1d0Q3lxklkZ
vYlVW6/rwtJAIeU7E8lHqN0FqwF8jQxpK173S1L6x65bm2c5XnQwZW+xEsBFhjQKjf4dU9mEo2pJ
t7NfqleSdCc7HP30DWgEQ4GVp/TGNSQ6Nhcv0o3TWgvVdlU9MxH/NpK6cIyzujy1tVRbJLdypxdK
40qwkoHijG8ocdHpp7Z9rMbB3blD7d5LpMBE1tfGkade+oQTIgvp8FgRsJxRG3fArXNZwN0Mlqxw
ghjiY4ry4X4c/Io5/aB+IkMdTznz5ms/8+cndq3VwYixt0ml1mrDthFHE8nrr6kmVnYw1vzIzahv
uaGkjbeG7Wu8elizeruMHk0Fxh2PbV8HTlO1D0ges28sfg06r04dVCJRSiVMxWu/Xc8ercBW9vT0
zFhVYLGJ5GyJvDA2ImPvZWSkDHXKNs10wb83DeQpXxYUjh0aBX82a4KCSMnprZ5ky8Zyz+bY+yc+
RQJ7Ehc/iN1rXnTtuRG1ZRUBWCSO8bm6pNI13kLapmCHwncs53DyrS5sx8k75/nsgbfWU09V46br
JpldVJTIy269BHyUdj0hNlXU63ORKufdWUrjuosHNINaFTu3zVkDxD5YrBL6l6xmvENpHoUoa7Jn
x44/WmZ397O7fFzoy9vadsW+9Yl0VhGklsK3gHIkPK7yFrIJX6EdKNI0c4NdWjzCeiyvSXdSu9Rg
RBetxxoRrh5W4jZp7zEoYGjgzSZPOC9IzMqTXcNi4kuRXH+iyPd3gjjAQypa76CaptmTkmUcfTzl
71VL2E+FNAJ8Wr8RsUVVySwNnHKfDCws5zI5CaNPD52wfTK26ubgj534bEh1CweWlntCf5okGAii
fs6z0nk0ezSwmYCGVrkao2kVW7jemCRpxjNb1jXxnQALteW4Fzuz9LpD6876bjan9t5Gu/PK46V4
9bVKn+Ikcm8M/HT7WvbWQzTGPAQK7AYPGZbc45qaxUvVOjcX6TlvYa5IiIOyMz2S4E5Jx45f+NRX
cq5At2blDQhF69WCfH09e8jLCBq0ab9qklmOoODM29myJzcAZJlf5fXYuTCIRLZ3MQvcxWwpH2xG
NswE4L+8w+vDGZDiR3ibOLdYg/FMeEycDKiewiNoMmOyYhngCxjOhUUy2j9fDPxfG/njzf/bkf/0
4+tH9YtK7fIDf6QCoA9FVYa4DL/8xYb6nyo10/gNIS6mGOAy3u94jv9WqUHtMBTgvItuDPUTW6P/
Hvgr9Zv0PBer7SUaA5GZ/EcD/181ov/B3ZksSYqlWfpVWnqdpHAZLrDojYLONrnN7hvEzAdmuIwX
ePr+yKyWjvBKyZCq3vWmqiQrItVUFYX7/+ec73jm5pMkvgty2gTRIsVv4fmWgBmhxnqN8sAlvZlD
yqw4BfPAwuXt4oCAo6a/U0GLI12qoMDqgSPs1YTi5IZ/+ND+hUL2D0r1HyQy/hYJjAZxTGDAM4Pf
A+ldm22AWX6TEyjX+3KNMQxgd09T/N1s0tlpz56/tXrTu2PRW/dZ4csuI6YPdT+DIUfSWnq2W1ad
+ZwfUoISUUOJEYuRIZfWGdgTogTJDYYX7EVeQg6fxqJdMWG2hqDHUTGDRDbRGyk6+y/e3Z9pE3zQ
LpSCDXaCUMNHbW66yx90lW6uppoITR5l6QpFqKRgdJ+2VvCDji2C3ElBrwulhq2ZhZknOoPnshpO
//4T/q11hz+CnDomZJNLjgoTCoF++yOgtc790GDrKgMI9S2HzWAfK/TRsG47372ze8tyDlgfpm+r
6AVP/5VOKU1cwz7bXcN+49//RT4ezT/JTab0PaRRxIlN2+L//PNfNLtx08TDWEVYa6X51BpksBmG
Rrc64PmDGcuY3smDXIETXgxI3S91b3vmZcC0xQpTA5m6VdlKCnMweqeJli5d7du69uWrUS1LsC8H
H66+R+P2Z90t7hPS+QRkM6ZGZje3Ka1DWm2SVD05Pn24owteOk198UKs25xO4DUt7Aa2vRrP2jQC
iQkmreubfmWlGHWlObsX4mPD85SskFJG3UyRLhxWZNQ+p6wl6CuCiSG9jEGcFJw8sIVuwGLatK+f
td2UwR4XZTIC16Rj675NPYVGNXXG00xRmrEX5jBXEU9uPV7dysdCzcFXBk8QZQt2BLYc0GP8uSy/
66UsqjdLrUF2SmrYh5Et3QbXDhxi2lPXvlJ0IRv1Vzk5tRP1qq8mwkJlDUywondw5zp6eatQL30c
+lmQsybv6F2lGhn7vMKpSryybvDRSDuZaUsck4RwpzCT+jBxQpKn0k+383AMhwDTXCb1zu6zREb/
/poR3Jx+u2qw9tquBcIKkRJ3t/+btZYSPOC9mjKDeOqLAWCzm06nvk9TGYIfnZNH7bpqgSfK2Hxf
xKM13CjMKXC1OJL7cD9Xo0Yi9BnFh4RDPILkQgCPwY8yXcKmXn6acQUVO9kGdX9xs3ECHcIuhDNH
BgCXBmBMEDsHfz8rLySf6r1j/7CVuhEN3lejpw0GzRy+gFW0Fd3evdsJblqOM0JpddZ2T94NIAOU
y6E4iopd0THr/Par72rahGA3MhAuBUy5CE9pDSWtVU1y0ipLByKM/DffFbFOuhcCeeuBK81zwrSn
g5xUSEOUFZcPhE7bUgFwWcuyujcKI911Nzvu6l/X3um2chIJz3PComQg5Dj0oxi9HvPLTM95wQab
GtooaO3kcbMUlAd0Ja8+6izW0LwMd/ux+KXr3mDRYhCBKyA+c3vx+Pyk3sw0GPgGtvHWwrU6uDFE
UTW4rh1tsIzsOC1IVwdlrTE076SQ2D4SSRTaZ1H6AXiP9B2+xDJ/BB+2mnf4GaeLtnWv90VQ9XlU
5jO/K5S9WbFqLrMPag5iSPvxVBUwfWd2sjBA2xX8nkakAGcFbnpaaNndNbS7b/5cr/Uiv8QRs2P7
zXfdxE1fPc8zKvy+snHMvSGdQPMu2wQ8plDCYcrqKKxGlwhadYBQlFKju4wOJ1fL7RTiFqCInatW
lkUGgVsyVgZVKNHs1MOnKiZsPIGeetoD4onPgN0pIkKpp/JdlOSdAC1WlXtJyW2A/W2xB+4WukDn
g9clFAbXgw/GMDH8LloqwTpumqb0cRbghR8FtccVbETh5rs197LvaTNWlAFnE/U+2Hg4WI+KNUq4
QUf3pPKoWC47aCWh7wwtSb7VE/lxKgMWfNIZbI7VadvJsC2CkURdMY5gPERCpk8gtJkHML7knwm/
mWU4y6AwbgzDa34FuabSMvHSwMWHqtPyhAk74ymOdWfF7xLIB+kyFCG2FcpkKqqVuQcwk9EGjcXx
kznEiiPhgTjGJ0HnYSaWptxns87wTcek2ZCfoDKGbFAsMONVOnJ/a1SpntD2fbgRyhE/Lbs2yj2i
ILLgCAeGw2zZKx5orO2ekCMn9ElzFiZjrm30p6HpsioaU8HMzcZ5Lg5oj9jdt0xSErELRqXIerF8
q7LZqEKsQ/67J1OoiLAMss8it+QX4naZx/qS6lc+/0onkUjToGA+yua3zQq6Aq9g0g7RhCV1NYUX
v4EE727pcujtAx5o1e8lNrd6z82cfFDpaoA6sUPSbCtWH6CV2oP1YMkJ9GFiZ8EjTjeL6F06W8bW
P8hapCam70Qq6W1Sqq3O1QVmxCJ3273H3Q8YXK2HtQRZQEo+gamKyQkCiJo7LNl0HYi7tFl7n5Ur
0FI8GbpkRLNTDJJi0atxSFtjKg95pdpIzFP7Ts50VhBcvI1nvdScmxhbx4qkO5HcHaWQsQmrUriA
NGFjWPdmkZ4KqjiHnZsBxLop8OA+DGnVWce56tsAFSpw16hLeB6fymLO6jdtTa24Wj49sLsl9XBe
zuwZUmiCpGofzGby05slyHtzN49jOoW5rTZ3mZd3WZimRXNsF8kKmMTodLKWFLWdGZksKp3yiLvd
XAyfiMq4FFga2BgIegR5EpSTviVaXGYHxzah7k59xVNdiQICbU7ilf38QqQAo4TMh4jHZZ0dmq6l
+5vo13cItPIn5lTbPxpB0t5I1rHB1RrSTp6Z8wYWOQ3A5J1K+Shx99oOpkw6ppMjQ19qAl+S1DNk
8IrbkFb0+lvpL3SmJ8AyeGF8H/uVQdqCDTGWcHacbP3FVtFg+Gapn1N4WvuP81Rn4tjgwaXcD6Lp
84L9g+/RpSMiHMmtqv2QqPnHPDb8i2u2SMZhI6kx7c0rBnQl6X+IjJbGjGod5omP112a0MyBtw/M
kXx+G5F38/1Mox2HEoMqyCXM+FusNEjeurJyUBJmy3+0YX267HVMh/dGc30GpUyW9tmUnYUv3c2I
aBb8YJNbNaug2WUk6c6JOyfBC8fOpbsUU9p8J8Doj+cU9Gd5zmCAFw+02hZZ2OutGpWIl/1pCOWT
KOXrPAEZMz5Y5CiyzP7Y3q+VqX6QBQUAE69tJa+4/ZQVku8M3HANiCmio/t4MJa0MR8ID3DnGOpg
/ErRuf2NBFLwYzYbzwtLzPzFjvX9Sif4OAncof1Y0DCbsFq+VJ2doe0laa6hU1F2s8tkjksRx7nn
7ddudW6NbJQX0tUFsYiJtf2OHl1O1XOJ3TwEGRYvO2A93Mlaei79nTNZ9btNG+KZFDiGRkw38/Mk
ps36OIjgzsYETy3VQKRgT2uNjd0hn6fHMpsI6wpcsi9xRXRxZ8xgZw6+WU9ib9M6BecjJkITOd0y
f0IdNininQyip1nAudj2aFLZ0XwJY6X3zdk+LbNHMrspMrO9qYfOHQ7LZC8SiBHWy9AkKvRe9K52
DwNRju9ZE9twCbwVJr3Dw/XZFIHV7GfJAmY3WBXGnrl1KTw2kk2hxXPQrMcYd+R0TKqc5hO6gueK
KykzvxsTAvFJrm35pBpRFbt6ZIMP/a5Kr81MVfJhmh31vR86APJjhdmd9Id0Pgs1uz8s1U/fO1L8
PBszd0WE6Ud/BqOUzu82AfAs5JkqDbz5ff5KSLKjQQQyQwBJh6PaZdCJQ+XMmFgvPUd7A8i0wWPe
W/nSeR8FXPwSG8cHYPrlOMNtVhu7zctuiW0tU4ja2b8x82yIIcUqdU/ftyvDldga/yJH0wKaeopF
q6qnvt2Zwdotp2RU8Ren8+Z32pqMBQHZzXlGpl1zNnIh/LCWVvZB8ViMxIfg76JiOew+vULO5r6S
fbXCRwmce3BWoHypSVUU48Q5zg02z8SGwYWQS/as1r3ExZZc9BMqgUPB74grdVScQzomwufFmHCP
2ElZ/MLz7KmdawYNO1bRJk7IkGC/F6YVAyviEfeNZxPVFGOSbuRrOQxZ5FlD24DvZZ8PPaPmiGgZ
i3nTAPxfI2dwxAu88YVdIilsfz8ZBr3sFRwpMCx0HC8RNqoAfPm6WRpKh1pLi1dbotrs51/9RBFB
2Him6glOrdUn9mK2z17g86jGDGO81BzF7riDZpCK16z7UHgBwEY10l749cbpRaiNgcF5aXl2U4Ik
NTEZ/gEo4xtzOkFGcrwx/6WTYkjRWESJvauHDAPEJ4ArR2AhMHc6nroveu0L6wDSZrzxq17s1zS1
bvLJoOuCcLx9skTWHE3RE8hYiR8lrree6yJQNIyYgNRdrSJjDOr7FcltG2JRFig8D/FuYN7Ic5A/
k6/uGz5wYN75iz0Wwa4r7f5Ze20eqsks7us1PrHLT5F/ak3Yw/DFd+wvKWNj1p6TatDHeEDGgeuX
na2xh++F+46VZQj5+rWibSbi9iDPfj1v+/r0REaqucOFl5/qtEl2iZNgyiOZcbRqLCslXTmRdmoR
NVXu3XKVGtE6wnEBZ9EfnVJ1dwoRF/BDspx1jVeTrpn3NNvK3LfDR6bn/bS6xZVQW3pNx/HYo4Od
SPjXx2b29JEu7IluveZ7zDQXYilqL4uwkyflq1tP+7fplBhH30/7j2n2Z2dXF+Uc+Z3PRoWeAaZq
tdwXUpXHCQiljWQZEjD6gU9LH8Bo+rtGzyk8QDu7ChAkR4FWd1jc7pZ1wrYUWM+c9u59HCy7PPOh
O3CIRvMwedbn3peg38Jajdleeme9dQsCJ+FojdZ9066YNethQrS0k4emrgi9tdQNUNJzdjjpN6R1
QKyb5f3KCevktyYJSdne9eAbcIRgkVt7jgdU4pg7X9hDSHLlpa8rjJUITo/8BuUpNWCIrWIlz9eV
6c+6tJ4sB2zWkjflSRGFZw1pR92EnWawg/FG9UFxjVl070ajywHY4TYyRleEa+7s8aNme5YgJ5mb
ADxyi95nzzaLozM5zG4zsqdNl/dB9MVlSuqAozIQOxL2PoQk+qMOQmEOtgDHcCzXj9Jf2zu6GfZ4
Prh2lxGkHfaakOHhphgJRdns0DkMYnSTkzV/cV38eH1u0ImIs3e4ul2vI1KH+aXpOOrZru+8UiRr
P0AefHFylUQ+R5p51w39Es2gJDixDTz+XD7+UPc5KjFhH/owIEVkXDrHcQxmRb8haIKyzR59ThJf
Zulu9LK6vhDl7A+69kHTtcGM88MiaGPk8N1HjjH8rV8xcDBEs4NIIjOgiZ6l3XpbtFtuIylOnGIO
ndGl9L608VfAHlFaWgE/Mv+LZCa+ytX4uVIrdze4ZDKhc91oDGXKby/xUrzMQw0HjGjk3nfyCGYH
AkErYeK3vtg1tdlcl7xQN0Wchx2Psi3eyQikeYalHidDc0x9trUsa3l2kUvMCeOELP68fcl3F3Zu
qY+lAPhDVq07dOkMCchIYwD8ksL63YLEQV3BTGRmtu/72ExeRt+e7yrOvilGaMHQJYyvNWXzsU9E
qZ7M7rBhOjA6ru5+5n5V+MbVozLmgdF6piTEjSM6wuLXxdXecVgwAoPwQwzi1IRj3DhMJlxYbfYi
khOOrlz5jPVzdvSqifYXaBU7NjHBLcfX6pDM7nKkS2tXq+IH0ZAAk4H41ury6PQlRm6XNsT3Wnqn
YnLbS9oLfewUP0tuSvaRIEsUkGtN0L9wRzhbkdlylzmoOzSIvWgN6crDE3FqBXM91EwIOBwxvG2H
1PqjvA4S78e48k9l3nKLZzs9zbERHCcShoeWbV9YD1BEeA7TPjpKydYBwrkJKvCzW/DGV23wvTS4
XxdxMu2T3u/pIxmSU+toAuCF5Iwoe1YvRjC9ZdodX0ctX6Hmeseq5tiTTd2ZesGM83YnsqujtJzD
rPRfS1FO4diOo9wRo1rPiSp8hLV+608nYrtve2+fLenz4npX12NBUAT8dkh98XU3+pVauvlLWmAM
zNgNBaD/z4vdfBYT7W4FSVm7Lz+NrMpuBme8KzDEnwrZMvFQOBWOwDYua5qQgt2MB7B0oiabMQzh
0wyzmBlRknWP3Lqd9tz7SbMF20ihLfuutaonVOrmaJOujSydzMdBL+BzCn0fswXfCH9frdjmx+Sa
Br85xV/oOaekQLfEtaQv5P/uhmEo9lVQ5m8u+YVrEnhQX5bqZ5x53yYvHU+ChBmZd+1MYd07sN2y
4ZD31hd3LT8GZBlM5gFXSL94T52VzC+WLh03JFNLXs4d2V/IDnu1yx0sQEbeLFTgQ8AtHokeFBcU
9/7ejUH69SxuYVzp5uQklX/jrAw3Ku7dA3qDvrVKbFZxZhghw4jFmn1crvBu+CpGLxIA5k6mISjc
G3Huz3p4zNl97Co/SE+jU790hgUUNu2J0aeV7t8q5DcUc899JCd25idCiQnHyR2nrW+21dhYHwyp
Q3pCpmgJird4A9aMABhJ6BIALYbEOlZOO1JamSub0ir2sr3NaiPzLeq41Bp/VEHQ3fUDeWoD4R9H
irl4D/AMSNExXpE9qKiA1jZ/9rDc4okfz3jTsaNY3XO3duapi63sHYw1PoIJ1TiVHdnftcbebabT
UZX9Glm5gVHbLny8UO7s7E3ofQ8ELE546Mkaj+1Na8AHgF33MJXGIS+COiLHAUF5Rr8uzeLNYzzc
BaLLngQw5AQEQlRJnpTcmqERDSjDZ0uoB0YtdASOY9c0A3g6FgCIdoUQXw1Hn1Z37CJWwOdC+u8d
J64rckm8Mzp2gXCD1yQMcvnAfyM2Sk6R7gynphpG44Ih/mLonH2uX7nmrmOLokJPQhLmSbaLB6c4
6VGxHnbG5MK2gYPiJth79hDNpdeeVpyuUB/weNFct0JgxQ7u9Naz5+Z5gTvVrR9jVdwWg/plrHaL
nlXYDytIIWLgvnVode9F5vxBwg9LTl6rk4aba3v5OdBZsFVyuS+BkF/6PrAPzDuXanMsqdGh2Qbn
PE/44RvApf4Gayyf/Zo+wYOaryo3P+PhvTHxZ8eJ8dKi60OfKrpI2S1brjQb6meRmgw30qCfzmww
rcjyfuEQy5681/cBxpxb1xgirJw9wzDb/hQp84Bf8stAHD6ktos+NqOKcVX63JNrd4h/4QQzrsIE
XNQu3mWR+fwBYTKJrBr7QSjZgJ6DdULiNpDfPwzUyEhTw7VbpuXnMH+bYxZh2GiSjsxqA/bQwvxY
By+zCSBaUSh8S1slYPm96Y+B2e5Y90NEwt9aGXc0Q4/lBV6As9yqgp/1TwVrKr2D2KrjE20jrJy4
HhDpFG9/2+MvQEpLWjn9pjDW2zGrfRuKbJrU7cFbxoyn0thS+8MhWiXGLo9ts7/H6WHapO+s1HiC
YF8Yx1wY6XqfYYvwP5UFaMAmmFQb9bcCpcJkovIDCmLY4NMcJ8bcdt5A6mN+6gwW7NGq+8R6hmSg
8K7GDRHhmq23+dJJe+TyDYLaOfUmYtKdRcBCXMi0tuWN3zbpu7H4HYuDhuni2NUClYQaGqLLV1Cz
BO0TTE3zSQpsijXWktVvftKpYtX7ma/Ru+u5N06PgwqUz2TX0A8Dg3HVpji5c0H3Y8vuIP9iDZTA
/bKNaVopotqGMXj16Nl86bUHW/VxTR2cBXGw8jyMnbwvr+DxDPEWk83sTlWv2+7ki0boO9NvYhnO
DaPUK3oMNWJgDrZywUkWUx4GHiFmLvoKoyB7JteUuJvJvqBATWRVuLGt/vqDrh0T16jn9ekH3jdZ
bC4ILF+6mbV8SVoKZRe2IUgI71pgqn2z08YWD8JLLJubRR8PEOvdjrh4H9qlNbENkcJJVVR0RPf4
e0fPPU00hxlP1mzWLme6QnSnUSvXe0N9oNVrn7DUBVjpZjz6P3FOSe9z5ErwhqMXE6g+rF5mV+Su
x5aj0VoGUI+RSf3qXWHwbX4EWEjjPYMN8wnFauVw7y6tYGYfUtKbJ0bs2LvOHVV1xwwbbHVjFqp1
jjUj1zs29xGtIoUFmM4dOwPIq94vcEhUMbf4OpJoKFKM0D4lfuThFn+DXwJXp37Z8dOrmzeje9Km
wkoYs91tKXVMluDEiRu0XCNFERydTQ07i2GC9QjdhhWWWYHHjOxMc7pcjHGKry0oPI6Kbgl12fWr
6hs7TesnHWwZtn0G0PwOR0/aHiRPvUvtlM23cmwNL4oTid2UNpBDDSyBttx1sR9UPn5gNDT3vRNP
ry6/6/3KEv5eOFP5WXC/bqfcvrqAHq51t80HMQRK0FIzD79a3MCNfWMgsR68mPS4kh8s+r8OM8ZB
2nqtZ2q6sRcWPrHjiknSLHnnAZDIpsDW2E2SDXkHKvGcpI5xn1SJQfRD4WGcl1Qw0gf++KNo+vhW
JGmR4Au13U8WGPyg62z1HisewfdxocrX1FEGhNeWbsOq+0pXrj7opvA/8dJWQO2DJoti1DFrGrBe
gG2kXbAgAgPxO/vqymX6RNAtjwUUvWPWTPNjlzjcq/PctHdus+Kcy5w6P5iynq4ref0LpNefQ0+b
UrFKGIQEtuTnRIE3yNJ511p0+7lB2Ab+RTttf8QSkeBpz5sLm0zzpKj99Jyadfss7u3uu5yDi6Q5
9CzyIL/p8voQQ6kkXj+P7clTXbFfl+7oc2M4gG1E3+iqniuNqazdbHla/wiEuOJBORkyLQ8LBHic
HcFDWjryROnsPi2MjwbvR+h1JYt9Kxi/rDaVLkvTtvyH9VgQthFLuVtNx5Ff59qwcapWMIRZrs5r
d9LV7CXH3mCa3CFrBj8r4cVAla0Uy2QKHyGlJPBLbDSds6tiKgDYdGtZnfJOVVdu48jf0mvygXWW
y2HDFpOpofsprzklNudOPP4kPqOlL8UPUUGDjSiZxO3nNqxd93ksE3QCdM4vSVva+ghaHSWBckWm
omLOg7eSTyrdaZZaIuLMljgXZUOi3s+6ch8LIw6+L5nOKz4IRoV9nQ7AeKqgLl/JpgGktjnTutep
bBkT5wDYH25vdsoQ2za//8JZ8HNG0+2OUF6mZp/RyNXsYpWi/rRx57y7lEj+QhFBZl5X9KgwAUKV
HCzPcJ859DJajgkodWo+Yf1EcvAMcyfaLFVs+jJatqXljN/TJU8rDHqdyM9pNXlOBIWUmFkiWzwL
ZBtBsQ/TaloXzirKPLEODMCIYt4BkrzU7LR8G/GkEvgRDoNbTajVci2+EdZZgnBCpc6AI3mk0hbH
6sv73vaz+SK6hiuZcjGWqw0W2FAZdV7iLmyolKfvrpvCzO/rW6/hLXAHBzB47SYOs2GtM3ERSQ57
v1gzt37bwIrJyU87zoUuJ6S7EXLSNu+vHFTazOpRz+JaDBe/CAz/tXYtBHz0WRaRrpakr0yZVfw4
E67sfPbWNCoCmddEWsb2JWNgzvYeZR7dvhkcdXKNZYFADs7pu1HZ6B5snBfzjBkhGF+Zflj1S58O
8AuIa/nLbdGgIwyGQ7/nYZ29ep7bp1QVc3Z6S4bc9W6KobBetbe0lbn7G1WfdUMp9BQ1Hsmw0IYZ
pBBCDPSROHe7XeBI/e63lXj5W4o0qnVlgbHn7n92gGJt7XZL/GAgRS00Z87N+98Sb2NcVP6wj72q
v9cgdEOPyrZ6F9v9+ONvNWvrcrWnYc+iB25fbVvT96GxaZYnMMkHyG9mPaxAlNR/g3z3/ydMAP/e
H8wv0cfw8R+su7uP6uf/+p8vdTb8/PE/rlmd/GiqPzkMt3/xnw5D8Xe0Fx+7oDBNISgDxSz4T4eh
4f99q6Qxg8CTglo/P8CW+B81S9L8O22/MBldG/2KQi/qM/4PUyDg/4WJyncCaQY2iLz/AgdvM3D9
wdTn4OwC0IeX0bJxn0n3N99bBbALdBcUrbKLGk5Qskv+wtX2L1/BxhHkWK4DZPw3CxkR1bYbC14B
H0O3ehjC8//HV9ggkH/w7gVq1OgJvEJF0xjvwRv6/84rOGzATAs5znN/axASYAVkbrhix5rAcJ0T
UtRfvMJvbVM+uJStnIagNNYp14IP8uc3kSgcHXYe6105NM58m47KfMIT5r9hJjbE1exaVfPOYPFz
GqpvayeL90gE5a1wE7eFcMTu+NDOI0itVlCo3Sfmsr53/OirUzvXnTjG6PrzjUl7UcXmYxNY/3Dt
/wuD6J+BirwDrh4SdJ4LHwo/uMfF/MevoaVdqWUjRQPmKm7M4YcfFBenMfeNdv7ilbYv9P9etP98
pa2tkMS7x6/g99pCwxF9apYExa1FPcd+B3vCW7/UabX+hZftX78Q9WPSwc/GF//nt7SWtazYnlg7
cDpRlXWhrZtXeqre/6ufHO4uCHusXPnu/9OPkMEdtJAgjW7KMrInqjRYs3KKkidDF3/xWn+u3dk+
O2RhCDTb/8CIb//2g8+8YnAIWtpUt89njqQtcdeZ+hOrvwLX+Pfv6zdD6z9ejDeFn1bYHv/7d/ty
ITkX+XNKKquyw1K+Mnon3jWgMKn1P7yJU/LFr25snmF/8cLUIf6na8TzeYMUUlmSK+T3q1E7CqcK
ddccpt3x2RNTLhl5V3whteWNN7UOZjtsltL7YeEEuBAnXh9tzeFs6GeSRk6XZg1B5iUD28DEHCJY
YSlKm3gzXbORfFe0rRwnVxFotyyjvuZiVC9LYHG1uGM+PMdLJr7Gax98i32Jd6H3wWuRhGnjLKJ8
Gt+WAVqfhLotgW4h4WEqzjEm3+RqHc6NX/NPt9TNfJZqa1ZnAtYvUvkziLhWyH3p9v6jO7KHfEyI
ddRh0joQr4lNmfYVj45JhN8LbhOrxAXBooY8Bqui9WKqLVaNQyl7tMfk5zQylu/aPsY8k+BpJp+3
DGqNfGmJJzxuC5kfRBj/OPpo5BeACO1TuxLFOc9gMA6Lgh0IHH54cJEizyBp6hPMhhJfQSXa3aZ6
NlhZJ6tD7JP2LUGIfgrbKsBelnr/UNImPC5kGj2PNrZGqM88Myjw5tBHPHhYimq+V2vbc/KzWsIq
3TJ9xJTtXtsE1UZAp35QxLwfRAcervEceeOv+OiwJWROmFRjjnjjms29FTRTdZimwRyfEhZ/2S5v
2x7+Q9E3821v9Im+JuQojSQUMXUZW1IXLEBvpeO2lmFLQelro59U7SUMUJlffA3W4JJz1zu5zcxq
1e/sL5PTB0+65k5+FEl8wLe7kWKMHRef7b0aUsQ3NATCwazInNwoWkH0ha/UOvRkVaLZj6cLJdKI
/maXkEBz4J49a347QE7wDxxqi5vIzRjgiMc1Ssj3ZkgQXVZfGq94NdFognHs9+xlQN83CwmaB/gm
Xtj29Gcf8LqofDdkTXc7Mgfse8NgwznYHaKzAiT0OLJVV7jLl2AEvOHI+yD16eRi3q5Odb3o5bng
CrKPaHn0PbFOrArcYmXr+sHz4GREoqxkvXZDLaO5RwI5uX3DFU1AtCGGtTRbAQcrhkM/mF55afWU
QhljCQXblcWWad3rIunz75NpS+pF53ijerpBqZ+k6eYffWMEzRWco3cmEFEXEeQA6ONLFbjPsqg7
hBHGsAamFmm1qJVd/g0cRK6GyCHJRZcZz/ajw/F8DqlcLm2C4p1nnOvOlFD2GoEHtwjgyTJn4AWP
txM0pXpPqVPRm7w4FG1L0xo+LCJANMON+mQsunuYaTn7mjqO+mUJ7Zxys7IgFBk+k2s3fqAhg8eg
qYGxcC6ZqilL2sD/WbsVdI8xrujFN16wTlrsk3VlouckY/qDnaD/SPUZHFCbNgPMaBbQDpyNx862
dbnzVLl+BGlOpR3OrfrgaSgP9GivWCy5Cx8oyhzewdL4H/yABe6TebSPBsaPh2nM+Yuwda07C0/c
hb4RYXywjrPFse4zYw+IFGNk7bA9j5SFn3UvHRNiNgriiCa5lj2iyvIG+y79wKRf34g6X7/nmYz9
I/7YoNlzqGWv5FSpqY+zwXiPQhpnL0vWkeCueqM7ulUM45IYBH17ZmlWv1hN+VGhbB08ThyQ5dEM
6Me8Utw1W/eph71zD1ciW6ICeWO9cZ3MtHatkSxE69gstSfsvFi+ZFzPLBEc3d4yBJfja0WpQFxH
rVk6LYbATDmRWWcdaju37AOarYl0N1vzM393HaV0ZGOZGybXfh82NgYrJ+4itdSpZHLOF+Nq5x4L
3dTgdLbrqnw6Eu/SRyvWomWTyXZQNk65ULNkdRfSw9uSYTHWvYfR1NlNJmHFlEEcqge1Ny8r7ewo
mbO7XxAOLoGixShiTE4iSDDLq69Yy92IPjNvjQX/ynPbmQW46qyuHwYDUuZo296nHgVto2PAJXKQ
xYqOZDapb7+URH5DEJXqWgIG9k7MvL440wOju33RLGsgdzTbKP2EASRfL6WZZc3BG1bLefAGp6/e
B1rtKDrMrDH7Ik3sUQBlzQvrsUawDkwFXIXMbZ0HzYHypkX7/JJQ1eScRKut+ISQCL1mspI7gUn2
sVY0p4a4hQA1+CKeYmpeBhyN+LNnmXzIji8Was4IE8/UGn8zUn5c3geTNFe187K5vukknAIwYsmp
6VWQ3C4TnpOQKqbuvADnfarUFIC91ENWXhN3dKfIN5vgoUy0Fexna6kURXnV/ybtPZvbxrZu6z90
UYW9kb+CYBKpQCraX1CSA3LO+PV3wE+972NRLqm6bpePu/vYbZAIG2uvNeeYabDitTjFrmjpKK46
v26qxvV5YaOGJRzJPCuMJBFb0GM701moyf1JSBbY8W6oaa03RXaDMLvZRsCunrOAZj/782kcNvS5
2908iOw5UIb5ZWYBsDaBHuWbBtgjORdLg65KaZOtGI+j4kxkKOCi1N0d/JHeOmaIhcVK78FUbZj9
15VbTI521luC5UAFDVsiZMPXoI3qBU/sR/da0qhsDHxtbcbYnucO8JMLJSdlaI91GC34SFHi1riQ
XcKaWcGsWRTbcKZ1AHrH0va12gtxpEsytA1CbT8/64Vuleuk69X7LDSUfIsLGrVIo9aOheRoCs4K
W5V8Q0iS/oiW6swyLWLPzEa/2RmBlZvPKsp4iewIfbLFMOGmKmleH+m2o3lEOlV3h1Yfc39dKjF3
Q4sWbKJvCI4mrlRSobKSYd7U9+pWkO3kFbhsVyiB0+y7go2Gh60nQA2115Ck61yLMC6IhIayVmH8
eFOUSqyzAfyAF2j0uHQ8lckx88nw2UU2JlSPwD+x6PfRspfMZ6qphg9gNANt6Vf6sBUNS0jYT0Mr
IlrdqE7GXWfmWXtG9onPeW4rZm10ykK6iip/BNxV42V2VOjZdtDCURCqTFhh60TsgiaPDBL+uiS/
amB3e3Y1oFfTMhifZ2qXrveavEgwMM0Z8S/M1DaOYc5UUOX0QNOs6e9VfHwiiuIrO6hqyOkT0q5A
21VYam5CfU62/uCEm6AFNOsT+rgJeOQzxn2qzhUex92CQ1intlHPTDRMVN0iVZvfSMUtV6Jq9GbF
eTaCmAYVLdqtiMl9QWtFvNKS0ZX1pz4bqmSNHyJxdp1htTehk6tk6YxlwjLSwT2a++lQyTncFVYv
uw2Ni3HagDbV05cBrh+Np4LWFuK+SRwlLW9qYAJ8juqEy/faSRYjzNg56VvMS5YCAVE2+jtzGcom
w6IEHsy7mOb6HTF/hf06YNMInhw1Lz3ZzE7MC80EJBCAZgm1cobuAHrIqBT1mzLSmlvRdGlOI4Z1
5ItZYx5kJmxaEHZcrP28Rfyo+I18lD34DLIxFQ1wRziPzKtNu96WLYqzvT4r/lsmSdoSmcyVb+ys
uhmfZTkp91Ye2qDE5iijn1t38Vub5cPoYRPLwmtJ1lD1RoNUkPdk4Yb01DSqs3sDRO6SJkbScVc7
IeXXmFmod22ReUZUOmupFRNqIhghq1E22kM3ZQuArlSnq2lS/D0ahQJlkQ6R4cibA0dk6BDkaulV
9TvXE+RpORSDMU72U5Icuo4JxpQzXs4dM2y8aa6VfTJVyYZebrBjZABDKFLTB4KrWqp7JMUAPpye
ZwJtcZvdkvrS9DxlzjS7lJbzDBYnYNJbJ7N1GmRcAZ/AmXBjAxICUaQZNx2ZAqtCz7rfmNrTR55C
e2shhznA+wU6ZjfKbxHwsJHsWKBBRL1FN78prWE/K/g/gbIz3EQOlAc/TL3sthVJTcpjpyXaiKrK
Ju2wiAUoJIpXdUOY2DR6E1Cb/ql0dFjkBCPbbjK26bqGWhyD2G1qrzaM8kHVyMBdW3gCxAoBrNzC
QMT2HtF1D/apskwiWHXUbTYglQGN3YMQYR5gyX0dV0F+RI4M4dfgLn4hUoCeeQcrYiCfhfQqRHTz
cChCqU171kuEZ1WHAT4F3BetRTxMP3hN0I5O5oyowJHh3FUAp2o1RA363gbREkiT3trFAczDQi3N
ZlfGQTic0VCi46tNCRciTqu3ymr6a43W4ZYcB8fzC7JaXFklfnHsIF29qH3b12BAxqGTXt6ZrbLy
g3bEADOncXUsMEZZVy2C7uyhzW2GFSHIKhNcDxfb1dg0E/3pZz02hVQ7KSzs3+1GAAgIR3M+BKHa
HkAT6K9jJqHjBXqm5tfzMKCWlVFbh2dwQDwTgMS03NU6UE5KH0zDutLV8YYpa44yZzDGbQ8tAjNS
Bf8swvP5o0QRfdtheWn3RtfZ3/RAr1oo515r5E65gSrhE01YhfM3PMq15cm21pizRAi0mQbHz3Er
ZL/SeCETnIAtLXWrfg7Z4CBhQSTQSGgFZl2DuTMrr2fEhtZziJNNpQqQT+QX5c02dij228agmnC6
1MOxyb86Tr+Jkh5NPRSgc4lNaa2qlbXuNOYl7pCr9tbpw+B7TCPugbEf63lRN+pTLdjNwqVMbg2a
VWv0GRhh6Cr432RdWnTwxEIUjOqbcEam741lUBEUGw79s2OW0W+mKQNFOoHfW0cPYXz0Exv31gRJ
owNjRGttRu3tVOhymximaB4L3ZgQ24WRN0MOnzc8ekwNUwZyq2wwf5iNVK6TvsIqlqFrOFGiFt86
PBJEH/OV3WxuKIh0zSceOifNicw9uMQgpBS82Zqhk1zZj80xIc/uyD0tPFAF8YaPXp0QO4mHQU/v
/Ry1TK6jUSf6gwLQh+uqAmYyphcWHHEVO4Ojb3xQc3sUw7AbEsQNz03dlaAY9FgHjoR028tqi5lQ
X2g/bNVK1kNdFfthZo6yystmQGZTsznx4fd+Y4Ci7ArMoAWqgQYlldZAW3dTzUf0aCEMKCn0isar
WBGeFMLvNpJN5otJTEexz8c5ukd1oj2oVdUT2JDh7u4DMzkpkT1+g6adnc0K2bdBfAZ4kCk9DrVP
YJ2GdPKmsJlP9pOWnGu/tdZqZRur3EqL27aJIAwmTh8hJIEW1rATzBjamcP3DuO011qSDFLCJogQ
4R4wOiKWCCjZ8JKiNuDtojCI5AOsooqsusocgfQKqXgghgQYrolyvJIxIqpm3gXhGO/rkSw9tyDN
gnlUhwx4ESw6BvKPEEcCCEhj9M11xDRwSRhVZq+nT3/fpYO5RTeH8Wg0e4KxqmhKdoX06WUUerWq
fFgrbtEhvhaDwvsHXAWJ2/zffeJlIXmLeo0abTXg8GIDT6QAMCumvScgdOSx+FV91Lu+9ewSqZYf
TtHWGFjYDDGV+Bbk8h81TpY9pVMsk23C+jG5wkiDjVYCUR04EWhUTdkfc+HUcAGwtfwKmqRY8+7P
v3dGg33Sjs9+I7T+upw7w1vK6kd7Sqz7DEQ4uSOF1SU/ZtspnycwI/0GS42a3nE6eHrGErsp5uui
XLWdDWAAkJNyK2bTBCay9A4XkIitbkmRsaZdxP5gIkdCGK9FpOPEqOmbevCVO2MTEVk7uFS2yJqm
RHU84gctoDE18ZdVSLpF2FakL5N6u2bod6cT3lBBQWVj5QoFJGBH5OI9E13C0nik7prcsH+ZEz0r
yuhBW7UynF9IV9Bf/GYazrTH2Fo6sZEfbMikAo47phk3r/A/e2EnNUIbGOish4ibG11PvMH1ZK0d
8kGiTcnEKcbNxE2wRrPYIXWywspYKZGwjkZvKSle+jo4mfWUwrllDEVdzJ2HQhVv270/1275pByp
8+MM00Sp7puCCdcmSXK3a0jvKaO1kyk/W5xSCDPYn//y0aYKstIzseQvhBsi9oizrS28Ki3O8XCH
A6F5tfRM34Jv1b2qQ7qwm1rBoYdGm3iwVWwcUinhqDA89hzIdIvLeGC6DASAeXXr3+hF5FSYcjES
Q5xpZgPqQPNQlN2rZdf9NU4nlvveiY7zpM8ssoQ21FfGNjwl3H67yW9TRNk6lfoWcFr3Mke5ZV2p
TPlZbIuquKZnP60dp2A7NUqwruAs9JydVWU+mah1rgaoRWugFWOPQyhtf5aUmRgpHTvz+pJbwxWD
2nk2fSsPIwmimBDR1FNLZfyWFibXYR4HLFiqmiWFN1tgDVw8wMN4ndsFwv66xteO7we3NLrJCuLW
gCx9U5qqv6LniuNbbbG9xPOUPzqZCIUHsT+9HcMex17daSwhCM+wisRO1Vs34IuKDfEoFqIhwLUV
Om5jeJMdoWzbtLG6vQzThghntgGvCemA27DsE9R+IBg8a0C94mOhhl45j9OwjSrnlgf0ROqH6YYE
EaKsghuxd+pONzZOs+gTcspnZ2NRGiHtawl3CPySJHRQxC9l1OurGnkk7iYn859rtkXOSnb2QBgX
F+/JpFFrMVOKIfVomPw8v4/1vYkHsN2oA/pFr45tKiitl/gOotAfiHhMdZqH2mDW1z72qZ80PX8V
Mjv5YUJWCbp6eTsZUSE2cziQZxGQ1nyvoavG5C+j31q6SHv8BtHz2lYW2ZGFhxm39+RkR2T/scFD
EQZL29zImWiYxfQalHYGV6noxidChEiY9dGVHoSW45SIkTNme8wHgbrtZhRYYKSR4KzBgJIQ1Okd
2uk0yPB/kJk9AZYVGZPMVkVn9jCS69R6VhSQkBUaWKxcRof+tY3CGsYykafNNslTDdF4KzXXyRY5
WAgnbrwJIbhNblAbJD819hT9EDTQe+xbSMhjsESGRxDyZO00GKjKlsm1+TrMgRhgRsqQrW+Qdtuy
yOfkFIjKfijNTEXezj1+7KzFB4ngRk0Q/KEDx89A9wXZcVia8Z10LLRidl90jAc4ZS4b2Wp4zcIG
WU+lVdVrTwNv/tmyCUvvekrgfc5qSKaYJZGSNqWUJxEUgJ79JBcP8EVkvAt0TTQ7B/7Nqm0JvdYV
JbuFgNncd1DR6a1Txv2aI7ClBGmMiotuF85CM2plB1gsjI8p530zarVJl1qoG1Sq0bXet/68TQlg
OqHi7HZDYaBYsmtnvm19Nbqjqhtucq1BMmXBeKLpoFr8LnP0f8LQI6BbAcukrZjqBo1b5zFVrVpk
g37QDGI9QxO7Ra7ZqlcnuoiuSS5Hd2a3dOrPnSzIVou4iZ+yOYcaQtCWQpEgguyp7qBqAuzqUuB5
PTZ9xD90VpGqBPFTVNMyYJU2FYBRqe/NJtExhEyxRGPLR9aWQr+1ivG1B0Lr4/K3q3tlVurHNCsN
ZnC8u37pGYS5NIshDbJWtNsedeManGzLHtluwuyAxrO8b6cZokJaJJo8Rsj6fqctW1lX9Tsx0ypt
mmGrqTO0LscChumGc4krN2iddDfmSQOKbLTCfZ5BneXU9MUWWU71jQQB49rHwLNXnXa4VzWVGNk4
7VFq/3LKUjllSoOTBY64Rc4TxniPkSha6ZFKFMIRvhuFkY1Qf+EpIce4H2Mbd3vuozBMwix8xmRU
1muExOzS1Jr7memz80i78BYV0wNxIiyvmhn6EMHZb3IVi3ndErayx6EfH7JwAhtZmNa1jtGwOyCK
Unmr+boDiwikRkwHcUmu7uI8Z6zApb5BzpuDyOjIT6V/mPTShcmiBKDkdWaJWT63R4KfaAJyxdHM
M3dP0ls1JyCuzBkekdFHYCAfctF7jhOTLTcs6nKH7T07V8vrNwA4UCJ7KxPAYzzd3xkJglJq8kWO
xZ2qr6NaoIzm3SIfmizOb+HkUhMm9CY5VezjNiNN02QbIzoTXk7OH4SMCHHwlRC99SISGR2UIWum
27poOwKCRq2SqzwUV4ETDxHgMwD2WMOj6i0RJKpuakLChueSsEGqQQc90RZeHq/dmrBVwod6i0FQ
phevVcUeOHTiMTnljPD4ZnYbpHeiNWyywWWbX6XxVChellvK49yU6q0aBHOFXpWOErK6TF3n6kzY
0SxNScnjmON1Vs7Ws0beU+AFSmuCjshT88i95G+oqNSNM7VdfjW2Qn+j9uQMGYYo6x3zsEdMwTMz
n1RrCdPOGmveSlDRLcC+IJYPFUUZBBhNCFyx09xxvE5ZNH4GgJwK/e+iBlNYrlOzV54Kf6x2scUr
FRpfOr1x4cR1ZDVxgrZ/wGKRRVK5H7B9M3bpkxB8HIaj+6G1laUx6TdeInAlLTkHQ7zMp/p9mxHM
tZuDskQliObvITaiPvXSYRwfW+KePHIRtONEH/vEvJ2sZrgguwgXY723MjwwO0gQ2psYDblOUqDV
yCgnq17jJo7vczFVNliUhCglehQMteJRUuaCPRVLEk3U37eFj48oswGdkOtGluIGyUOZbtKawDAy
O4JUhSdimb8VRDLpvh1KUCRZxiq50py02YcdlcRbyZBnelTMXITnxs+oVkwnoJuP0o6Ov2HXw2Pf
xxlaWvARj80wOtTMzWILZhqPnyiPaLBv5t5RwlML1Z0hWZQ03xBGZ/sSc8RORw5euHqczk/kNum/
x2ZM7qPS7uR+cYfeSM0EsUnfA3NBXEVjvaI9U6pHrOJESCcGKdnnMJy4zWNuMHxYvLf3WTaJ6Cpm
HM0ONeQSEMYju1cCWNobkaCRZVfpmKdIshgjmW2zOzuwmnuNrf8Sc9yX0ZXfmuUpCAQu44G4u02a
FME3k2qocfvRpxkZk5PlRoMmfnZ1L+SqC5oIUghuhWEleXmPBzwuUbcSUN7Boo1ddIe3W5v3qeFX
xXM1x8MNxByVvXmQpM/wKFpGJaJpH1rDrB8gWOGf081SYSoQFVdYPeuQ9DZFYonGk2y4ZBCgK8Fv
LmkulV12pM2XnvjsivB0XbT6j2TqatIvjPpOmFQnUq/mp7KawuvCkLanMZv3xJz2VyZdFBTYBiMG
aLy1MgXbyTSq3F3y7sk2gJNrjec4bhmR4lSSpzjv5E9dLR2QpkjisUE3tvwWUQjSEZ2QUbhMJq1d
w0OzJ1K1OzKSs76LsrMPmq0bN6ao1cpz8spPtkOtRrBazQg3jR6rp76Q/VZGJrzFLJr0R79JWWb7
jlXJarFWLSrXkaEm1u+d7HT2XFHutNV6HgJnjbl7/s17C0TXXNY2Cu84fW26ur5OM2bnxUhiAS5y
BeuvST+w8IDBWgTAGG3ZnStZybsm6iJI4v14A9ZNviCdFUcTg8a6KvmjKsb8/iqPcICuYR/nXiqH
cjM1xcRdooN+6gfV7Ndar8T2FTOi8Zm+Ub6hfFZnN5vK9lBrYXBtGaX1pOKE9MZadjflwB4/ChLG
oSnDarYvIqDTn04jjkwfhcBPHiV/3eMtvovrjm5VSjhEFZjkd2RCvdWijvjAEvKal7GmPHcqFb7q
NNO69g3U560fyuy3H1AAHqMBU8sVRie0rn7KogzGy0kTAFuwLVMgB/exaAZA4RECaxqloJADoBHa
XRj5ZYNDUeRXcYuKHLiO2bkGyeDc0aqSnUmNhFjRxVX8C3LA/E02BiMU1Ymjekf7cnqE4dGq1yHz
Qc4FgmUf43in++vBibRfGo/hFmaJX3taG5NqnhNLeA4CmyZEW5biPLScLtgdyoy2QAnzTagwFHWy
NpWrINLsx2z2C2Nt9p1VYXKO0MT1IFs8ciNmopAcwJ/Qv6wSrg5VLSEgTBB3eRrM6cMUzcCdlGw4
Soo76A0Ji9ym4L12QCbYCRDDWX5n2FQ6k09uFJ1YAROaS+tTvCwXbuM3VNa3tD1B9fdzJXlQaryB
s8qEwQvIIcfNRDS816mjrj1JdNEbJ5gavBOVYlB/yBkqjWFX3L2OUrGnVGbynVgllVXTmJJgVGs3
wyxZm2T6sl4kd/5oJREk2TY5hx2APDot48EAdvDIMD5obgh78WO6iVqwYzoaPJRKxHMFb+wmEH80
1JYIkJ5QrMcb/H7saNnjL5Z4ThjmREpob5yVihyzMax/1D2Z8CsievrvS2osIXdVmN01sCRGL2EQ
BnoaeTTW6kTNzx1HPROoR1YLy9gN+xjztmvH+iSi6Y//NGeO0ZPF6fgKmxa7TfrV3JXOUtin+iYu
Gt1ah9LIdlmoO0CRDKM4M2GjD1zxZxUwHXR/P/Gu6a9a0+xuh6pHDplWNTyWGv8LNj8aDTh7fTPB
FKp3xZ0W6/IaG0OoHZDiFeMegDQdL7tWizulzRMGP+DpXHQAERuOqr4Nat3g2RjybUyRcxB+OL/6
qMjv6xbdpdvNxnCsnW5u1mVG2vAKXkQlN1AqbNslt7Pf08iWTybl97MiI/y3uE0YQxAh9doV/kx6
HknLxd24mBJwbPU2ddqkXw1JVC/uBbU+5sZMmGsQ2vqA5y5h7FGTCl25cDIYi2GcuY37zvY31Apg
SmASNWD0kQ7lJ6YS4XSPziCtX6h9CFdQMqgDRh0mvxtVtZVt5mh9eFeXuSp3dmYHb2qvO5Zb62RA
rJdJr+FWpj3Srkepg6mxThA3qQVvjqnMtvXcykdLECjv0+Fac67Vb2gAS9Y/8EKj9NjIUO/zzsaQ
7M4G3QjGqikLctbHPvOihrGvU6j2WhthV62qljd/QsfvGEdSPyYqi8gqQ0H3qJWB/qRrquUllgzJ
Duaj7GqMqg2TiMKO2SyCe1g+8RgegOiMzw6KQHMTOSZZuQPavABWuqGVTw68ip/BNMsEKhSE5Gtk
jHW+pn4fAfGCurmenJqaRtjD9NLmOrE6Y669VnbfKOjFcvt7iPipxXNXEvsAosD+GTLHcFjcmcTQ
SwUPslIQX7NoKTUDI3BTkPCnoFgL9BoYwC0MwLsktp0TvUzkITKwo/s+q1UiBHxEEjyAsUGposN0
u830cL4KRT/+UHmj/tKKKpwIt5KsOIUjlzs8tscXCYvmfsLelzKIJwxqt9Rl1oJizR0sQ+gY3EHm
Ij4iV8slVHJbqF4knfalZjN5iMcwqfdF0/sWw6J6wpkAdmL0sC4sa3TQ0zzAUUXHv9SrgDAZXTOw
Hs0+TfAkUJonrRv1N0KQ+gnzXujzGuGl2l5FoF3NPeP18dQmEEa3/6cd57zDLYb5O0q0wrNaoTzo
jU6bO6QVfU66HC6ICbiC/J3hVcYt6Qaaqn4RCvlR/mvB8kUPIiDfIja+UDQXg+ibsMNIJZvzFKFp
4JF14MN8Llb9hyKXqaRqMxi1YWboF8pvtYx9ZWpjBvaSzGDlHEFYcoobZrulfvf5od5r8f/ocR1d
AtrRdMNQpX3xhRBuYfnOaO0S673CX/2QFP7p80P845w5lmrS5NH4Pqp9IZnm2VHGDk42g8RTaT3k
xFc4X6iyPwrNbWhkqobwzMAFIS8kzHhkkMuElc6QevAqGPFRslXR086h9oWO2P4gIrZVQxe8xx3L
FsZi3fhb0p5XMIP9qEBusnRX6eoNkcrmYGeOPzL7KnK+1C0v1/q9sp1TJqUDYwq5OYmR7w9YlHNS
qwG+JGChK/iRlPhXeb2NnOs4uiYSu2fwa36h0v54xRZ9tI6xwbCFCa7g/TFlwEiTjGJGGP1ZFt2u
z9uN1q0/vy3+6MrffzNHpRWOHBuTgMNs7v1RRksp4D1RPZfesAKmuO09KJwuweVutC5WlJees6Lt
uGI4u2rX42rw4Me6lIRuuVI85hBryzO87gsrwccngo8l6AIgE7dM/fJ2Le20i2qTjyWc27F7au3j
F9/7ow6dA3BmpRT4e/BGvP/egPNoUtvERhKfw/fuvd4Dj72iFeRSmv7/39taAcvzxhXSGe9/vjUi
zBU0phWt1FX5xRMklrP97mosqnzMP5apavb/uIv+vrHFUKa+nQmiT6Z9xHSC6G8HSM3KvG824sbf
KdnBdDuuwGPo3v/86qTLD0/wxeGX5+4vx05PoA10fA6vhK6PduFkW6t8//2WLEM3oKGau9He35S7
H0hb3Nwt3ZvJ/T248Sr+4vL/gZa/PxGgmnDcaAInlMlK//6TNHTdrbE2TVdvulUl1FVfPMdQ4OoJ
UYDUUZKXBGD3r7J5amin0JHeR0C1Pr9JPiwzuFiw/PCOkaaN6fXSXgRBR4ZY8NlBG7cFbvZObc9T
DMmENMQ7SX4co6ibz4/5x3tx8c155lWgA6ph8+BfPJBm6qDlDQWjldi5qavncqB8bPTh1CjFcSJL
hSnyDQNdOttGjW5Wb+9GW1uRvXfMq3nXBBAhg/H8xada1u6Pn0qDO6RyMvCnvL8edTMx9cQmBrnj
rSj1g0rRbsQ6mRvFtW12q2C0YU90jyCmbxVjmSxpb1IXX5hk/nlBHJUOj8NrWdoXFwQ4HnqQETV2
laHgNZSFww0yO/DojO0SGnfoyX58/s0/VAHLPfDXIS8eCVlP6D9yDllz4xt0yPC8Dgxru3rYFeEX
S/6HVe/iYBfXfjQCtPMDB+uRV1HnMQi32H9+/o0+vFc4CE+WZUidlxkX8/2lRF87xR3cTbQ1xhJ+
sS0TRNukx31+mI9rCR5ICxsk67djO+bFExwQxtcS5+WzzbPvgB//JjeZZlrWPM6zVTx9frCP38nR
VWo1CgJTByF/8Z3KDPpKa1iQPSL0qdTYgQbzQNO+qNM+3n8cxtE04h80E1fY8p3/Wh8LsASksBDv
ZImnNt5kaC1yFCao3bsXq/wq2eHjrUf9KTBpLZYw3GEXXwrsWdg6FYiUnKO6BEjsSXJcJ2N2Spx5
3efzF4vuP64YNRXRGCw9/P3y6Yoim9awkD5Mt7ce33Y6tmfgyK6eB4fPL9eHI1Hyck/wpRxOIjyX
9+dRWWabUDgtN2ysE78TWkBfM7eNSdkLW/WLO/HDS5WXvNSspS7FtIsF8v3R1BrqB4JOHuFu1ej3
wvg94DDKVWbG1jrrX/J+WH/+/T7cjssRdeJLhMNL3Lh8xLoqy5IAqpxbxDpRNPW6M35Br/uvD7It
2ZUAbQPqj+f48k1BX3KSKOM1tx5vxvKbUQNNSL54Bf7jSnEMm2ulU/yq+sW6z/iztPXAopZXjjZd
H72+stLnqXv6/ISJD+UYVa5O0cP8zZG2aVxstvpWA7GeSrYnjSKOmopmqrKqcZ+OWnyYOuM38AnI
YgHNScg5u2TCzleT0LiWsT9+cXd+eO5sdmAmzXWb3jD157JK//WUDw2IptESBmRHejYWAvMtgHPt
QYOcsqdnQudK7/IvClKeL/7Yd69YDovZXFoGWmzu04tTXSH067UKO6TneQfPu/YO1/zTZvmx2bib
/d51+dv1ZrPhn9y9u23d/Xbrnrf89P/9ZeK0eHPP7pZf3vP3M7+P37tefp2fVsuPFX95y0+rleut
Tidvx4/DjmN5y0/8b8WP5bcsv3X5F+/n4en0dPh5KL2Sfzsc+PHzsPwnfM7DF0/rxztO01Vc9Ibl
4EiiqfP+7OsdfVAGhWhWWshC9Q84iRufsGXz4fNb7uNV1nTN5NnBeYsm99KsHExGNdct0coFd10P
f7+NjEOGcKmMVqXz+/OD/etL8ZDqqqlbOse9+FKZ1gPVgHXvJml5h0l6j7cYAe1w7KWy+/xQH28j
TWdJlSpfjOwkbfnef929Cc60HhoNeWRp4hX+U1NVHj0v9EjNOm9/MFP//Hgf1zrN4NUNo8BkCsuD
8/54oUi0UosBO869Xh9UP0s9hu7F1ahk/RfL6seFnEPB8FKxFRN44FwsElFjBrpBCAD9LTvZk3dA
sm8/EfY2mfCrGeWZV4E1kRdvhk8WupIv1tvluX//gGpQ6f/wACypf7hjxn5K0Ph0FvsOh/kibtDq
6vNzKT70GaAM/H2Ii5NZCrsjxajn4kUi38EWnzxjgh5Yo55cESlXrDWR/yRhu1oNeXqrdWq1+vwj
/ONOXZ48diC2pAr4s0X86/bJUt8P9Z5PIBiwrLJeHAsisvV8eoHK998fdTyohmbSNDLYXl2UiOjt
J5rglLtpG3pCuVKd64zQkbz5fzzO8vL56zvVwH+LUXAc5sXeIK5JxHCjZsnI/OJt+a87hJwTg3Qy
lfeHelHXVH5KoKtAyFAV4lSVwY/YUr74Lv943PCz8r4XbIuJRlt+/a/vMoQJgtGU7WGNqtNttH5l
yLEBEVl9cbeL5exf3O7vjnRxL444x+2w4Kx1Osa26G7mxgt/tSQfCAMGfU2fr3tt0HCbyleH/sca
xqENXgA0d/mHiy8Zd5jdUaWx8RYPUXDL4FxXd1VzN8itylhaj45Ff6WO2xL/Z30O6yNamc7ZGGDM
i9fPn4c/vcSPp+F/P8vFadDjNvKj5ebhs0zFNmhvCvU7scqAlo+4e01jG433qX8g/At5wdpMYM9/
URv847aiNDKJbWJdN7TLV6LoTa0g9sFyy1oVTEyI/O6RIH3+Rf/x4IPk440B3oa2y2Wzo0NtDXiA
GQjOst+yMDYI4X9hSF1XZvjfD7VAckjOo6UKrEm+v4erYKh0cJ2my3iV+MfpVDbGAbnkD5Bv3RfH
+vi8UCKblFa6btC6vZwVEHhTVQB0uIs1qPmV/UNLJGZ+59t/PXschh2hVOnjC1SZ77/S1KOzm4ge
dK22P4ZEj2HvWEfFtGYb/kWH6M9Hfn9HLksL6B4VgYeFG/v9sRxdaaqyX0DW6qS+DlE7PGFsVrw4
T8nzrh20lCWTtD1sRmV4hthZxRstZiK5ZuJkP+taO8aMz2feYEqUDNOKzna0t5RAv025MP6NX5fD
r1RFpX7E14PXxDKLBvRiRqomwcoM6TbMptPf8HyBQZhAwp6gt9mn2taiqwWI3VKkD/0DoFBMYqNm
5vTxyhwMtRZDasbXUz9a5hw8NKSYYCgq232cj90v34rbPYagMf5i0fz4AFHMaw4aC8vCWaheXB1p
1H1jxODL8uKbph/ir7LV/vXns5ldqNzG0jC8KO9KB3NqUGBum+birUXrQBDw03++wYD4/O8hLi46
hD7S3tGGuirWK2bUbjxYK4vAaAwVnx/pT4V4cX8B5eQWY++qLRv19/dXb4S5OqYZo2y3cL//Tz9c
u0Xt7E5rKq5tvwEy4WWrX8Nmyfhb+/f41LfDAQ28+1R6qvv7J1zIjeVNV1+9/f5xoplT0PrTllef
tgR8/v32mzFZxFZDzESnkeEtAf9oX339j+vgMgr530NcrPeEvAwDNkMb27CSelkCEzQuVEjIUCfW
TaGOD5+f7n+8YJh8S0Fly81pMTl7/52KHC13Z+cOzgLTNbXyqkxIVUsHYCnom2BMobJ6gM1x1uNx
tYQjNkVOBkToWVhihIxPn3+ej/sikyEk0AHcDLSdjIuizKnnOI0sxccqpp91PcDcXMMuaHbxHL7Y
s/hi+/DxVf9njicdaGqCovridBtlOsG/RQaZVW9A0lex/bOKmhVA8TjeW/KLAu3jl1s6XDbTNGnx
6vlTf/9VPbHf1BAHtvSq7Xmnaf4JkYoruv5ap/DUZv8/F9M6SCeuLRM8enn2xUOrmmAxROPY9LmE
G3ZrQxs21gzJJv+PB5KSaRm7Pl5yts7M7OKi1f+XtPPYkRtIuvUTEaA3W7Js+1arZXpDyNJ7z6e/
H/vHjKpYvEVIg8HMYgR0VCQjMyMj4pzTZDAwMGfitMKbCmOmkG1VngaSub0eHBfdiXdD9Ny5e3gm
0Hs9D1aPRuuE4YscqdRsSQd4AB4OxlNIR10E2YQvnov2BrM3n2VjD11PxhBzvzX1/crvmB8E898x
C5s66i2xcfkdOqrhiMvvYnAsyZPabdT8nmhy0zsjcBJpyxi4bQZ3lrByC8/jdv4DZs9spDCJXJkf
oMIO4nQm6grkZinoFSqLcO577raUtZXln4fv3OjsqHBBTWgh/SCn7uE5yG9KbtPY3wntQehXEppF
UyaJ05Q3cdDOPnTlWo1cWBIa7EKG4NQeOcC4DDZyiwjsyqt3+lOn9827V1zK+nvuBIHVeUyZEfxQ
XilHaPc+gjJO2s9j/XY9XpZNKNMO4WLjcjs3EYpqm0KGwGQL4PZ3VPrv2Pty3cZFDfP//PhjZJZl
+KUPEE8fIkesDBEeflestoLiNV+S1oq3uhlO6gyj+JL2cbiL87y7k6whybZGV6U3ENhqK3VMaXGT
IIn7H69naUnhy2MeqCJeyxtDhIJdBf600dxbA8yg/2wFx4LBp8ZCgeQeov1SWvsBk4HLL2tI3NcG
zaZ5F1euI3WE3xbVO3rYNYprwlYBIybegxLNGL8DZWCVjoF4YPFD1VZulotiyv99jz/WZ99DGNRh
ogAH8iLu/foB/T+Q8N/NYdN1n0WTEfpdVa54vBxnf0zOVhzUVdHCXBUhi/0WRx+G/D5Rf18Ps8WN
CYvjf9Z0dqdkhTgCncDEGLyJ5Q8zuEnMx3bct2g6XLe05sz07yeXpZow2hdnrJ8SDg9Z84YCzg4i
uc11K0sHqSJTbaIwypU8nxrqAGFBtiHwlfJbNHcS6TEYvjTAKhvttnP3140tuXRqbLZ4UqzpfSth
rHO7re49h+qwKdvv141Md8886k+NzNbNJe64izECqZkjt/cJlPuqCkJrLcAXvaHoSkUACleaTecf
yKxTD4oFDs5co4z9A04WewDIrknbspC3pv8SK+JGAl46pg4yHoPy6PffyrUC8KK7f36FPKvKFggA
BQIKDail3CXdt167UWAcWMv8l6zQwmN0jXkMmdmQc18ti5NTj7IYPPgDjM+W+SAgXiY61z/d0oqS
1JAf6jqNu7nSu86zugJzFUPTyiy59RUFZ7sLH68beX+lzAOEDiEDjKiKTWMu574MHXw+1mRFEoXQ
aeJiGsuDa/QQyQUcSOw65EKzMS7RnjGbe9Mc860IUUl23+tGxaMH/eXiFwRfkgyFYeZZMrpkPjhm
L5Z/wQsPOqJ0vV7eZloqFjtmNzIYLMykru/aVunFfQw7G/dBqUK8piqpt9ZxXfpYPM+mfqvBSs7b
8XEqS0IT1Ax6SzCduFskWGD9sZu/LYxNJzwqttwsPB7Ir6az8uSEAlBA399gIYvSa3awGv2Oc01d
OQaXblFan0yJQS7EA3wWeW6j+jDbmqSaWXUbeAhlpv7KtbG4Xoy0TONXBo/uWXoC938DlU4QO6CF
IVDs30qoDHToOTZ9Mayct0vuML4ODw31EJFe4/maMaKcFbAVRU7EaL2ZPbfx0/XwXjQwdYJUGKwp
tsycMa0WKYAYZ7Ras+XmGNY//sUAhRawO5wF87YBlEqo3Kp+7FBl+WmhIWaW/tqQzEX1ewotJi90
/sNbh4mn82XKShmeQMRWkJF29xL0CTLviASqmo2ifYJRjwHXuwkuin7nv3j3x/C0vCcx3eZeO6Cd
jQ5RkX6jEeOonrxST14Kt1PfZuePVMWA4n188+SvmqxslH4rmBr8Yiu37XT/zM85qDMkQ6VVQXo/
iwRXhUo2RH/DKQ3JZaj8xyRkSPKFzsATjLU6baUYGRZtJcIX3aO+TIeEggLU3ecrmOiWWrstZocW
0XAJPtooNOBzUD6lws/rH2vxvqAyL0NWC7n2/AAqfGhIhoqDTiishy6QHalTIH+NttfNLHlEwfe/
ZmbvPmTJmqzWOedQd2ltpQMAi1BMAHw6bOLD/2ZrllSoCDGiI4qtNv1qxrdpdB/nD0269liadzrf
j24YvKnJmtTbjJkZD1QgBFyY0bXwF9I2TiE20NACqteRGvHLJ/oBm4yaECJ51x1c3trc7SjR6zoc
tbMTkBZ1giRbgYe54ujunQGli/4w8b0pvxBG0jSocj4a7cq6Tn/1YjPoXPYqHWSVLsF5VKo0A0jk
iMqJ/heCWCv9WfT7ykQ2tNtd93DxBAYawfFOLYhZ0nNTmdr6RiFPOKsaOdQKoSXXC+N/OadOjMjn
RkLRSIl9jARd9KlzxY8GnbnrfiwuGXcVBdkpv5zDIoTBsACvcZMgj/Sr8IJjTrMCleaD2b0VZbuy
atMmuvhAJ9ZmDikiT6su41SESIFEGjYbCl02MBbTFz67rfUgaZ+v+7f4QGcKzuArUXqkiXi+hoDN
YP0QMMlwMYrI0M3lwSt450+pCOTHjVGGBAObwpblKl8Ua9jIjbqB8XtrwPhw/bcsr/WfnzKtzsm1
A3nLEMcF146ldU4hcLg8AMdttBqCtBVTCwttILlBqZKbQeJ/z01VMDGAwCVyGBre5LC7GRtfO+hG
svHMN6Dc1x1bszb7rEFjQqqNdroD6YKtj6+F96WHgsGKeDIhz5QerptbOKoNXg84NlGjU9SfOZeX
2gg+k+tbM/ZUWxrhp1Z/APe9cskt3K0MScG4zbWgUpCd5SdqX8KtnLSxEyHpWn7UO4Rz0AQ7SDGD
4cCpm3ylSre0jhIVOpkbnTaXOHPMhGXYGl1OzXh86gvHT/tbeQvlxratq7+s0nM30EOl7sjQq8U0
6sw3ET5AT8y5VWHQuu3JK2ygS8RI4tkooz/psEFe/2gL1zgGpyFbRVdEJlPPP9rowRQfAWd0QiYM
GqSuawrJHfvsupml2DgxM59fKis51+rJjMuzKKzu0WF34d2EZ/66naUbjvlEixkwkUERhojP/Sks
rUEsoCNDzkvZATQNk0OdysUt9GEwR1bBs4kO2Q+30GFPhOl254c6bMKqD5x+ZWmXqnD0xS2mifiW
bIrZxxR8U05qZjt5ot7lZoVsQQ2N5ZS7o+y0E0QONKrYVvHt+hoshuuJ2emOPDnP/CaGxtKXyd97
4bnI2Ii+/gkG7r1gjU/wwEEQmf3Dljz1dLbqoOcl8KOYDPq3QHzrZJi4ICNrbjSEwyzoHKWVtV3z
cXa0jZVbBJmOwWxAazKGjeIV0Dgq63CIJG+Sv3K0XYBy3vflyZpO2+hkTTW4/9EEUdASk3/1OVrm
e1k9etadYR0N9dGqX5tkV6DDp4WoE6w8kRfuJ8adGHKWee2Dk5xdlU1Xj5mXEUa1iAR0dagNZdea
jgi9VVet9HaWHaWmwLSmOXVkZ18y8qAvR+45dhQdQQw0FKpt1w3BtobwwG4k94fqhbBx+518wxDd
iwCdwKYzat1RGB3mEveT4/VoXvKenjwDq4wA8LSeHVBWxwyHhuKjk7smIyX5rRruw2pnCtGeueH9
dWPyFDezTIhBlv9am1f0slDx6hyCYEdKHxtkCoSiLOymfubwgsRX3XRJuElL+b7wYS4ENmcc9eBj
Ht5xSMMgwRBM+ASGcCOFKz9sIa/ld03dx2mgB3DYefwJzIZTUmMVerpRUZE/cjWsLPTSEc0kosV8
J+BAhlrPTViR65dCPZ1WEZI8mwGSIJSJIUAG/FRAKdJb9cv11V6yOM0bmBRkEMaZ90jagj6FmYJd
GoMyfIR/hjqZOEb3RSuBNvIggP97e0zzM+pFfYO313SonGzigWZU0xdcrnnKzIHkCW9jPN4EkvwI
9HvF1uLhf7qck/MnxiYKPZm0mpya1n4Gw1zzqo/bTqJT/LkHuA1SR/h63b/FIOF8IBDYK6o1+4KJ
KHhRWPIF484CQlXdda62kgotfTKmCHjHMYQF4mh2FkmuFI1QzcKWMXFr3sKqI8h7q3u+7sjinucb
aXREJXAyM0fMTCmLSbbCyb30KVKEm8IvXgYz2HpN8+BD7HHd3OK6MU2mq1SkeTXOzIlI1sB1xaZX
mqK6rfTMutNH89N1I9MfuThZTozM4iEPqQX4sFQ7mtbDGIrWUhhtCnnl7l8OO5MBcZq9BgCO2QeK
ySnTMNJ54avJc4nMY2jlx6DzD4Kbs7PVAzQlt532y4Cr7rqD/x/T0yiPSPBBNX0e8TpTs0DTLfL/
RkHZ5KskgGQo5V3ruw4qcPtEe+uyfu9J/9DaMqijMDUL9xIQuJlhyiaa0CEJ75SVsHGbIwrJjv9r
xbvp4pt/v1MjUxCd7ud+rMTOx0grWBb6ZKEzKdHEKPDW4QRU7/cjFdI0tJ57A1mhMfj5P/6AWZRm
9N2EGJ4QlFiTnZrujfGrB83ssK8rb9uUz7L40VR+06i8bndpc5z6PYtbuD6RsVfemeGynaDsTb3f
XLewlMspxlThoxbAgPfshi89yVOqamD7damjoKvTvkL/qQqHJgqdGJKy6+amHzz/kBSiQGYakwLm
vEaqjS4HnM8Rhs6IZHUOZFBOFb5laLFeN7S0cqeGplzjJGKqXEs9xiFihwHQl2ZMPyrpuOLL0qFC
95MLVCcvsOZP4UB1Y8Vsydb8+otJv6F4Sv+liHBqYvLyxAtNRMgjeU/tu1duLyNIbd6vsMWhVvAE
F9D1NVv8OCcOzYLciiyxCFw+zhCh49s6gpHbnQlB9FpCtWZoFta9EMqwhrNyoXsjma9tfF9WH6AH
ve7O0vehjUCPjPFGE3DX+eL1IVJ2yFCxZ2Mzg6Hra54Xh85LV+7LpUibhFdBlMr8d/7odX1RG9V3
quwoBKDuwgntoYHzet2ZpZrdO0obmXOwgeDHzr0RESdJG8A3TtAIbw2KcjJMJ8COHeRZ7K7377rq
O8PQGxRsdhYsbwgMb80cwn/YwFd+ytJpbAL/tBjEAzI5H51Qcr2jvk4hrRxr2JCDFj6fnt6vmiFR
lEFSYDF/V9hWjsphOMIqpa/9gmn3zo4RGvIS1w2ZJIs+WwyfBqAUmhQakExEf5lXNVpPE+lfo/42
YuGoMm1vp4wEeE17dGUJWfty5TdcfHZas7TodBNMFpqj894pI+dxzhhV6sAO6oBsf+g99W8j692E
gRSoZMkaoPbzTy5nqIaoWgoVP2okeQUfXtDmP65/zIutOHWYeWny3FQwZMw2iec3AcIxOUpG2nez
h6LnK1T2ttitmLnYi++NbMpCnPzAIeYNK68Jow5SLVZLvc0K8FaqsZGqv54cmlmZvTGsroVRc+rc
QE22511zF2rqzyRNVjrNi2s2QSDE6eyHvub8uwDYDJGPxIynfwnS733s2ihSVsP365/mspw2ufNf
O7yMz+3keg0BdYedGGiaUOzH/k3JbkYgyNDF25r1kJUQ/TuwxV03fJETzOxO+//k1mH+MvZad7Kr
1jCe104K8DCMzW3bq7aqfBBTwblucWFFGcR8f3KQi0CwdG4x7V2I3+oodWjbUZ6nx1jD8KN8cvu/
bUHDwHhqaHah6nA/SsqAoUqJkxcjUOQj3FXZ7VDmb5Hhlyt+LazkpPM9oQ2BlF3McDQCkpiSwiFR
5dEnkZkKWDAaGI1TMDTpvQLRhqv+re4yjTcebxqzAzBUmWQP52sZGZIAYr4hm2MOumtbu/UhS0Vz
Yw01urCnKfVy/HPY8gCYo0+CtisL0+Do0AQL3V6msXUofDIFja+/jw5e8zxtQOcxZD6LDmsQgfXA
8UZe4qMe+rG1nqHiD0pl5WstOnRiZxYcviioehu0nIWusQ8QepHpDUXVuLvuzmWZjy906s/s9upd
HzgcJH6Oi/5DFMEnjAiqATmnk+s3EuR8uU8rbIO4CUSRt4GysgcW3aSxSYSQsjBOfx4gqZUVoyLh
JporW4YSt/KgbiU5+3DdzYs6wuTlHzPm7PRy1UZCSRkznu87qvvWKcWLKmabWpYOWb4WjIvWposY
DXBYy5SZU0Ff9EJnMnAI26wj5tmtqH4Pgl9eW20Qr9hed23h7qdSZ9K1YUodwO0sICWhEouqxTUl
SJ+ERLkz1toIi9/oxMIsFAtxAHVlYcEIWyf1WnuU6g9qFK+E4qIjmkaPhFE2Wl+zVauDlLqcyMuv
Mr1n0ehflGClfr4c7GSKUIsBnYfE5jzasoD/O2Eg0KGK/8HNRrBwtOxH8BK2+YJyg9w+G+q98Uv0
cwddxf31L7V0sSiwe0yp6sQ8NDsMU7UqXG0YUvA9j6FeOmn3I6DBLq5x2Cwd9PAbcllDage122xL
I3jRSTLYeSdUDORl8k2f6ahyQmRuoQpuQmqXrF1ll5gYNhiFQA2ul4lecd4ZjccuTTsVqW86mp/h
CacanjRvRqzc5rV2nyLX5Iyq/1EvjQ8BeqE2OoPSsVQ78cZNiqOmlsourwu0JiTl9fqqT2Fzlp7z
yxhyIaVkGm9C851/8zLXpC4Y3MShBgb43dErhN12efJr4r4drI/NGoHV0mdGfYghRk40SATmWWzc
aAHN29RJEZNxm++GsUNjwAmilRti0bETO7MEE/0ueKMzIXHc9rXun9r0KFJQTLRDbt1L+S7vViq+
S8cA2DBKJdPuuaB+CAhewe18XgBm6KhwKAtCZ1flWkNvzcy0vCcJn1rXYSWZLJ9uPXVMeNWjt0HE
+3pQLG2R6anB05V4BZlxbsRE1hARhSB1pP7B9ZFuV23TOFAyq9OtP/zLwp0Ym30oXyxBDseoK7qQ
CBTFrRzsK0S9rnu0dOecejQ7PaPKqyqBM9ThyS0YDYJWKXIdd3XwKq8NCS0G+B9/5qSw7aiKXexh
ypO+5uYBDY0SkYr8eN2hNSuz01IHR9JXGlYs8zippOWPLWL13cqZvLiJeGkSB6TG4PHPA0H14jYM
4ESGLM3bWA1874GDNfC1iAsGOwnxEHNYyw+WQtyaCOGmwUzAkTOjQYjeU2kQECRXWytGDqL0tqbx
fH0B39+x85NvGnGGTVMD8TkfgYuYpu8K5H6cAhlpDQLajrFCvS1LSjThUc7cndapJZ1NyO9D0Izp
j0RL70EV7tohd9oCXlDtt1YU/7DkvGPAnkJfe4mq4+JH8tinkpDWxqbOYZKSfkeMQGXSK3RuQnaf
J5vrK7G03jBKqTQ06fpxE5x/5BwavmKsY3Z7kYToE8eqEyl+f58p8RoKftEUNw7PRqa+yQHPTamc
LG5q4VxWjvfW4LLU4kc4XF+ue3RZgcMGjKBMI5Aq6bywzu3QAkDzanqOj6m2NyL/ta2D+6r9Nbg/
la47mn7t21ojOpravUhBv9XQ9dwIsgitOQIj13+MuXSansbzLEGspSJsBIt4FjTZeEXRo80P7sRr
sG01Y3hR3V5ydxAyogEB50aTbHLJar8Rmd1msCTkDA2zjQWHlEDKPjB5W3/qGwmaBfSPLYMh85Iz
bfC77NYqM+N7gkD8h1YvoX5B4d58Cd2p1QKoymkTt/pa8FdCO4Te70tcmP2+9jMv2nloLNa2nCMU
b0sVQgDPqQXjzpZPVPVOiNwResyKGO3UcVTybUP9LjpUpZE/5W6BNk8QxugKNHkN4UCv5TuUVpzE
q+GIrdQsRdDYp51mD0VXPFjgnREj1vv0p9AYwZdBjGooA4xChFfLU3lL9epIIl0VHtyJYS7rN1Fr
KBvZ8MQX+P/78L5RB/0J8iGr39Zt3nlbo4dTFDWkZiPnikc3TUVJXY0Ba9joSbufVMigmhskrBNv
G3aK8SiViO/QIDV2fdiSE7imx34vKobeN4goGK8dmsG13TRtvEcZJNslCOilqFvV0GQhgt3dtl7V
f4PpM0QFuBfyLQpvebyyMZfO+NPAmUVxOXYjc/Ccvomc2ZX70LhU3mXbjFau+8uOJNsFbAk8DpRI
J9KQ8+1SAX71pal6OfSPaXbwjW0o7obi1TQjG3Et1zgqaxxkSyfBqclZHtPDto8YBeWW0k8YFgKQ
3jLg6uXj1+u7b3ENmXIGBsJEA1fKuWtWVYwtpCcpeOjy0PnqPivC11DRP+RNt/K5lpfxj633fz/J
zfohhcJtqjOP+kEyv4vDM3NBzmB+U3O49LdV9ByWa1wUC08Lqla8cEGjTbfFxSASilplUBVUAK17
r3jKuvuy/+H536juhwA2KjpRH9ndiIBv5RzMmLwJoi91vFIAvUwUzn+FfL7MnVSabu3zK9qoBcb4
AhvZBooQx/U3Xf7ZD5ygWnmtXgYQFpl0MqZ3PbX9WQKUonTfB36NKLemOXkh7NTAZKZszcxCZRc7
3MbMI+v6RAlx7pnbtYhpjRmJVqe/qFb7HLQ+Ojc+g8EKSH7kMTsHtSgCLCiPQVYUWxPhjZXQukxf
J7oRZklg/oc9Zo4MGM2IDs1U5g2q6p58xd+j8ACzy4DqooUwqq1qvrxyKiwtMOPJUFxOzGus8rnj
eWvlFsIiGaXzPrbLJK4cr+jcbZNLv67v0YWNM60xwHvopRj7nmcgrgSXjBThXlJ8CqxfEVgtpSRm
hK9C8q0dHgb5bhjrlXt5yb9To+q5f2Lixl6pErK9Nh5CSf9S+80uK9WVfG7ZuamTQqkeGsl5VUWE
icfN1Ip6A0zUSfJQWh/RGzWTR7Ny1HKbVPeJu6ZGcHnqsaAmkKppSbnbZ5sDrbDGako2R5X8KlF0
DLMHF+HPVFj5cotreGJntu1ddHWH2MC3srrJ4u91spXWZpymz3Cepp+7MstOy9BqNCnBlbp8HsUM
qcV8JRDWFmsWCChkGfAZ4USUhyxRcowC89mIb00Z0cDrkb54TJ6s17SeJzdEkpshnSKcSc1Hwfgp
INM9olBEIuxKd53k2lUtr5hc8o4dxS62Jk6WOdrAUoqm70wq2HKtbvzkcQge0jbYKf1fP+PJGf/Y
MWY15M6fxIEgZnV8Kb1luGpbw186xt7m+gouRdypmXlk93GrNiJmGqHlSDa3flJu8qRa8WahFoo7
jIYBJ6eXfwGQ6ooOGSSTqm4edCO9oM5Vd0WLrt9Ra0yp31ToOm8juaEwZxYCIlwBanDlkL6ZXdLe
ysxAB3ZXDmvAmKUAAijJrqZAeznxJ6S0+S0hARsWKu0XcRi70nY7yahssVLNb5k+VI9awJyeI9BP
IJPj0N3+wxc4WZnZnjeUUuWRwsqYbvuSudLPylA3RrbyhFty9HT9Z9teQgk8H1y+s9F9tuocRXg0
RYrnUXnwUdgzoy/9+C9+MRxE04oJoYtnsJcHUe7LFNgnlvNdWIjaTaa0EQ3cWFvZk0tnGpPqELlC
68VownTdnxwDdRXXXjaZahrlrkQcLEh15/pXWrx2aPlNUQyy4mLYD42msB5FuixFz5QLjADDQRbR
59sp9VaynmQoG+tmhbZg6axh+ZgupNxNKjr7aAL0H0PeU1pH89c2pBog0HBMVHWrp/XK17p8VMP6
SZMALTVg/dCAni+hEVlFOQZySts0sUdhMzLlL+lfGTlPO3R3Xq+v5qJjJ9ZmNUojAVuQJFjzKVqb
6V4Ra8qHFQKFKyt4yRAExm8il5vo2pER0mbppjCWcZVOfkEVuTE19HysZBM0CKNXghMa0qYbPltM
0wxFf+/Gxs4Nh5XIWfKVH0ARG+jYFD3nK5skGeIg8A05vlrt3ORHY8LkJxZH0Vob/Fva41BpkKRM
1AwXzeJg1M0UcOM0NPPYmt1OjG2rftLMOwV0CMLIhrE2CbQUNXR+TKg+uURoyJz7ZupeD7Q9yJze
/DZKJJhPCexuleTbRr/xKn9lKRfSdhaSx8n0QSd007k5uUApb6gLSgaNWdwWTPHfhELpd1BdcHso
lEL2dW1WazP1C8cLA9oKNUTgKZQ4Z9sQ/pqsz6YnCQqOe2E0d3mwNi2xaAK/oBgSoeWZT3W1ehIN
xmCw/UbvWMhUh+je/vWekxTGjxjYnG7hi7y5GQprbDRu4CQ5yAWQnv6uDIBlorr995aoDZjQ4/Cd
mHo6/0w6iN5I9nRO/pAx187bgPrUsmdPXrGz+JY09InM2kLFgBfluSFkoQnAiFXLUhdoW8fkwkvB
kHT6pg2PQfSYq4+6vh+LenfdwSms5zk0gNN3LAI1+fnXYi62Ub0OB2vhm6DKtymlq1XFjoWiK4Sg
tFQnvhUDIuL5MpZugpQnmwsBR7sc9hmil+GznlDm3APAqvRbWd6Ngep0pJ/SV0pt1728PLh4IlPA
Aj6voA8xD5gEWVzAOUntuNFvfdhawUe9uom9lbW8jHyswCpCivCugDI7QjSjMi1/QB8y9nxlq+a6
t1GRU14JlUVfTqxM/36SIQAi8tscjh8nGEzUbM09N0LiCo6WRCv+XB6Jkz9wXiKhplNBml2kWZwE
TJhgSTdyhwknoXHc5Ftdg0d8FPxg5RutWZtdpCPaDaTbce30ZX1btcWv2IAlMm+lemcqINoZVw1s
BOPXsOvL6/nHy9lJ3EQggVBpr1EHe8nhGoLSzk7HfUxZ/HoQXt5p8OGyv4FYcAJfDGmqRtvUaZAy
iGeCJa+NbZbRR5eFbSQNtjhWm8S0nE5Zo+RYWleg1whHMDwN5nu294pA9SKK2jVlzgcrcfzyxZOO
XvLdzwcbPtwVJxeSy8nLP+amTXISnllay63YYs7wEZfXHgzmejPx4CpPWvcaBJPsURr9Q+ic2pxt
vDafcH0xNr2aI0Y9pnQceiTGUck2ns1yf/07LpzVk4uAO6fJCDiEZub6nqlqU8tqxwpeQecq9b4S
jlHq2aFyJ8mJY6k23AQoN6+8DS4E/kCvnhmeb/2ucHUhx3ALQ6lYvoU86/LXQqgcIR43ZsH+UITj
UEfwoOR7JnU3mdbs20TZV37GEEuzc6HcFlNlpwvqyoefnD6/SM5/2+ywqIvKSxWB6B7LzpbdD6n+
Bcbh6yt/mTRhAy4PcZo+ILWf2SjLUnd5SPOC9WuAlVYq2JXfMRupx80W5eoHcpJuZc5OWtw/J0Zn
51KbGKPYwzLuDEb2GvZo+kCWlqedHQTZjrI7MDHXCYuvuRjchtpvJRrvVek1FlEYNNpNCg2Xqow8
5dJ/CsOTHzY7uETda/pWZDWUvrQr4bOMyme7jwfIMAM77bZefm8kN+0aY9/ih5ZQomFk1OJQmX2E
NCx6P5Sm9ejTg2bUB9n0DlWar7k3VYUuAgq0MmcWrdoLKR8SvAQEKpsaUWImdYC4au22NgyYwUCe
qvJH1c82rRE9D6O/YnvpIp84yP5jenaGqd0EtZ3OsEZvb4KiOMKhuBLKy6v4x8TsDEk7OWryiI9n
1f2up7RcCTTU1LUO8/KRceLK7MggsxPlcMCVorTrDZ3ZffM7OAhOclce0kNqOk/yi2mjZArK9jB8
uL5f15ychUqeUhyLXZwMIspiVriNdbDwQ7LS71m8WE98nO1Qw60ao5ouVjM4auPOzD5YXD3RXdhs
ShEI3PP/5tV839WWUsJdRJonbaruXtfv9P7ndRMrAajPKqZh6AKFkciFhOxjrzyu5pCLf3+aREMe
ZWLqn0WfUqnkquPkQvpYlzw0Dtd//+KZCZAUgixQrMYcj6InbWbEFWdELUZ3HWQ5ihS+aPlHhCkP
pR7ftn31/brFKZQuTosTi7MYKBJdLCy6mI4+HJEcGoSnQjho2U+3Xgm2xZg+MTT7+p0lelE2YMg3
H5tKc9TGDpDQ+QdvGBVUEM2TQALPNk7UjUKoKgUHUMf1liDHIQ5xZvsidd0CElNx5Xst5cBoXEwC
LpOe87zLD0Gc62ZJOTl1qNTPprTRrV3994gUrm/YF0h9J9zovOYhZG7imTpL51H/L8GGhExwtQji
St4hhSlByHb/sIx/DM4pc/w6y4Okw2CR7U35oSy3dfZLND9K+vF/MzR7vXuCWXh9MXkmFKT2m6G0
o+i7LDnWuFIFfH+qzgMdNOSkz8bm5Wlynl8nxuB5g1+T8jGm6Ig3+o3u9Dt9sINDYLd2dNTuu91D
ePP1adLebr68VLfNJr7V9sUutVlyJ3fWzt9Lyg/y0pPfNJ9rzJmnKhW9Qnjh8Yuw9W6UQ32bPcef
lfv8dnwIPwfHcfscibb2VNx6m8EjOV+5ThcqDPwExrkQBEIsAca382WJwIopDKZWzgBM4UbZ95tp
vMCeVMdDO3pSbHnvrxBNvTOZXHyKE5vyuc0hdttSN7H53UOW4a7/LD4NT+KXYvOV3sRmcCS73Pg3
KtIm4WGVn3xpy546rJwb7ywltKy0xeGb7MDsytYdnGgvON2ue9L2PGPv4gdzZ66t8xRe13yepUbo
klpuHmFWOIybYovIyw2CI5ZT/bgrPqqPaGNs9HtjI27kfbFySMlLt9apy7Nbq2ZITBwU1lt5lHaj
/cl47HffPyBpvtM30o34JD5ajrJXN4MdfX5pdmToq8riSxfb6U+YpVNtWped7vIT5HtFIsTq7YfR
7neC87710l3yJd8bN8rW2lw/YBbzOBD+vOEn7WCYd88/d9+qQ+W1rLthh4QW+jV2Y7dflB3KOjs0
J29Devh2WDjJzoV/euU+Wlz5E+vzr17FVsGoIYxjMgMl7Va21ihzlyxMam1UQA260fMKYS7EAeHc
V04chxCPASpf5TVbCl3mZnmws3ww2MzCR0rjLgxETFSlLW2KA4d0/Z3Iuf2RfsrtX97R+zjY/rFx
4k/m2gIu7dZT27O4UStJGSUX21bUOl7neCmMdKIDDuAf4gTZmKncKk8o3VmcTEPKUTFiCGmj8Ydl
V472mHzz7MjRnuHWKp3AaZ3sKwUSWCr3q6fSUnZ0an4WKF0RBIneT2s82NqP/kt0H5a2kjseo1+2
6UTfFB4ayePPFa+X3oqgRvAYkivKzLN8Kazb0C06MCqW9MmI6QH/0o27NvoYyZ9CbeNHN+0ar/fi
nXdqcpZwAjrt/DbEZBnY0XN7kGzjMd2kt/kxOnQaUky29ACmv3XAe7/0n8Ktx339qq6NKi0Etcbb
GOw3JVreq7N7zy2rxO+LJHd6/TWj95/QKYBUYGuaHBAFg0QrAbbwgSE1gxQHcSfmH+aEU7I8mKku
FaUjFkm7760YyU3EC3kIIUty/asuHAkAseC8nQb9NW0ONYmDPGhVEcZ6evI7Mx++AZ9YyaYWvTkx
MfuIkB6QamuYkKrCrjOmObrHdthf92Nh74P+eWelZFPCBH9+dOtFEypBjpFRoRQKvXODO9Eucb9e
t7NUesUQhTHoG6lnz191npTAcdbUpdNJCOimtMPsVt0rrj2pwEtHM77P/ZfrNpe+kckEEazz8J6h
4XvuG3LBeRi1TQn0MNmlbn6kaL8SBkvlVtz6Y2OWZo0axJJxhI0oL51E3PL8pkuW27WyK+vNONje
iO77zvdWBn2WgmNiDybIEQcA9HjuW26leWCZ3TQfwYjcL4Q6s+b39eVbDI2JypZvBu3SvDYv9tmQ
Dm1bOnX+Eb0k21N+GDE66e2n63aWXfljZ3Ys+2mgJUmNnSwHwPGgNg9MYFw3sTCeoKCqR4sPAiLA
mnPqNMEI4t4Vp+hLsucxdEEyRNmnclQaB0YJ7zB447gvxTy9yyT/WFrKV6sb4k06esmH6z9FXVxW
jUEoJqEYdJwvq6SmCixrfem0ce/FNliI6lOX+d6TEff5j0FNe5lmbm7AHKpr0aatUvPBj3wYGBsh
KoA5h+mBP57t08hgwLUgL7nrzQrS0dLSPXgNxvHJszxIOYW83wdZXdzlvle/Ig2il3bc5Z1oi54W
PBWdVz37gh69mNZYb+tBro9iPxiMsnZSvvHVoHkO3Egiiku7l/sQFiI5fMyaqW7l5oNpywUTeVk0
ZL9hzuLlZEKVuvXosD5JacHzuZAaaCSbxgxWDvp34axZpg8DAQNuJrcqstLTzXPSyOmEehxMACRO
qguOmb2yztusT3ajNR4qsLDKoNyQUH33tN9iUb+YA4QWcviZWwMoZWwjAG2n5Rvdc1utukOeSbTU
2pXi/EJcM5TFkDs1YoJuznIXSxZlH40PLdfBbdepdpb1N73x+Xo8LdyxZ1amcDtZiWA000YTsWJV
efeg+mrp274ZKUzW6cF4FP8faee1HDeSrOEnQgS8uUU7No1EUjSSbhASNYL3Hk9/PuicM+ouIhoh
TezMxYZ2lZ2FzKysNP+f1fFjLDsH32JZthj6+8viF6wZRmjWsHhbKSp2dy4egF5gJiRiXxPJQPN0
rJB+0uzdWK/ImZMk8YOfyhHineTZ2jjAWwEjBnsz0z534u3EI6//1HVr6EMLH45gwc4zxSC2jMU0
FSLc3GeGkjSC8mmiVAdZym493/+L+x3znaG9WPV3xBSCWbPULKKp2gSt9bGQO7amIAkw9DUKlqWr
F4YXWoEWw9VwUQlnN5VK31kp+rA0BHmpUnqsAprltrS68lPlkw0DE61u1ETpXdOuWZhvM//pv9mJ
EOQzpgK6Jq440zR0W2dw2cVP0h14jH8hR5EdIEBNIrcu3Pmt7zSaWmMnGsTrebatjLsCfh5LWXnv
L9kjcxQKKRMJJ2+ac7sPvKFIotntqpwaqPYpKmI3YsWyfx78cf/nOp3KEn3MC3hgj8gCBMWpDkbQ
3Mn+bWJJx7+QQ9OMVwo1UCCUznWKOgZkJh87CQPVfhhV3gOGVCs/nRlBewL/8fmyvIX8bIbw5n3A
cgiAtrMfnoSubIjDCRZaQlcKeYrWP6b9WvVvwZXPRAjRsWv00hkd7omeabZIU/aOAkJOV/9FqGct
lJ0eUjH9HRugH9pKPs6urFffKxapBu9TtLazsDDazV98IkQwg9QPjDqazaC0fjWTZGBc4s+ZfFSU
Zy05GPbAQMqmbz60zsFZs42F2hLCecjJbFW/JxufQMbM4gQNJ5AWLP2qr9NN73+IqfAG27pbw+NZ
utVAGGKYk4IIN7xwv6dgBzdjNZt80R+9SD8oUEcxKAI7cHc7A1LIk36Ec/blzy2SeU6QYpndY0VL
iJSF50uxWaNlNNSHRs0/QI7z51F/HtX+V4QQCFlMTzVzNhVDDh86OX2Mgp4drGl7WZMlw+drKUQn
kkwIxM59i4JcPFltxuOxcrZTPu3VYjo66bgixlqyC551ZDfzNtu7ce3Sosys6nm1aQOlzN3E4YNB
0Wb0WzmNKwNwWMPc2105fLLbovtQJEm8TdTS438k8SNdFhCa0bXkoIb3e2hKy2XhMd/KRiWN7FhG
8T2UW9qdRFV31+eJ91FtIoiiPVkebr3Omq71yEtfh0mNfLd0vPK18ZwUgkBWb9zGbEIwC6vpwdH7
4qmOnOm667Rg20EhYIOXYoIjlU8N/1etKKIITHQtNVyfis2bZgBQtsvVPL+SMsXZ+kPg3du9WnJP
qlYP7eHAnGqhdwetHJzIVWubnnUQ3FedFu5l7tijlHnHOJfUoyUZu8lScqjqbW879YXD6J0zfgT6
ajqAbavfGiw+VW6QtHm6a5XSntwanu63dNC1q3Gqp5exMpXU7a2ouNcmmv4uTPWN545RluxsaAqf
hmRQDm2Zxl8kHzT+sQ1NBqlIm9aGdBezCRvuhbmTASKv+KpWHanOEouMbx4VvQ29Eg6lvmqOOiXa
F8b1PGAas3bYFtJgf1DsNspA9xy7FTdazDvnGQhKFsQIkVm37MaobIr5QUdhqWt/VnnMMuFu8H5e
9qM1OULQrfIsLTSLvEVRk71jlrey4b0AVHfdO9Pa2PWaLCH6+Gk51mylERoc77vJOwqUT4ZnqsR2
+9x6vKzY0uV7+hkFxRK6eEVv8BlR5Jbh3sc4a1dqS0tB3DZVan+0vIBwE+73njdjrVPzZaZQ2Uxt
QIGp8HmcFHspyb/ncr7xIvtYmGsN46XcbMbHAIWD6XVVHAJynF7qtDkHzJRbgD9yCeIICpxRckUz
0L18jEvf7FSWUKRL22hIrY5jLCwAN1q4OfaSKT8Bqls91o6k/UezF26PUVOcsqahSSoYbyGNqcx4
V6hPHrP5l/Va+nbsaf3rX8K3y9UxTlodQfGQuVY77DqWGmTnZdLo74TxfVoV7livQaiIRkmd2Jmn
8pnf4kn5rtXvx4UpqS3TaaUZerdRbf3sJ1hRL6smXo2Mjc+beCDD6IhgRvL8aqRN5pFFwG6od9/C
XH6IAwvg6/zpshTRCH9JYQ+G3BawKCbhzqXEtHxDFr39TVErbw1goVRMngZYHtyuYoNKqe0Vb1tS
a947sHmPyxykcONPLcU6SYn9jZU/ZUUD65u1UZidv6zWu719JiNIjPAqQCAZPhYbVYk6VGkuJcHm
5nPqxq7vPrqHt9fNbvOw8pJ71zVHEs0S0HdZpWD8Q8SmDeiTeUbmBBv1UG3v9vvD4bbeJu5mu6LS
r5M5rS2IggSn6jXI7sfQCzaxm7rFtt9U/BttzJ3Gf9NQcv435T83nz9v75zd3ce9exxmxQ/3b7p7
q7vl1tgVO2P35t7rbuPqbuK+HnafNlcPP37crC3jiiFH/LmCa6p2EPuVz7lIVheB1ZyFh0wp8p3q
x4+W0St/+LYBfALYG5lPTt3eISKcG/LQQ3URmXm4qSK13JlGHl/JeQ1XQx87K0Hn3dDCLGtG8pGZ
6ScAiAjUQWQbSlcrgE/4+0nhrsjkXTa9eEl3VccvbTJsI/+2s6SbIOm2vLPS5GkcDmYa7YtYPkrt
h8r7x7KORn+8bPXvuvu/fhiA1KYOSho/UjiEqRr7uNTNEGAesMC3HUNwICtktTbjHJnpHTXQ0NyY
ZhXzepbMtrnKc9W4DxK6XXJYtd5VGtp+cF1h8YAEaJ62NeJSfej9Yejg6R4Lea9Ig3Rjy2Gmb5Q4
gZAm7/uBrDYttc8gzjj+PtKB5NleVu1d2GAhxMHRALWjbQYQ3PnnVb3AqfpmgDe8vjUI6uoUb6Q1
FrJ3cZ2VEKZyZxRXIse793EJo42sZT284W0Lm5s0V4pXCjILeqACHGdzYIfbVvhC7eS3WlKhx+R1
L0Eg72tT+SAn1kpUEu/F/3U+urgaJ8ZUmnB5JJ5kNXZJrAjIrDXvczulu5gS8tQOVxoOYRqJ4prB
GvHrknbMlSOdiUUV3N3zr1QOTUajzoopwTtbpb2eGhZV7bXX3LvIwmc6lSLkhKMzKVMXIQWeXrfS
g007bMDqcOmBrnj6oj74kcm66LzzJFgdgE3KaBfwX1pmfJScYatP0d5rwpU7UXyd4rYUAn8trgET
9o4/QatUD+RB+JQ9oCjdunU2QIZcjw5bNAxqb4uy2bZrbbP3F/98bf22ECEjHBRDVYBECDZRO1zb
VbaXS+sayLa7YWj2fdqvGOS7k5zJrhldnKtodOlE0qOiVbMsbEGqaYb2ui7lzI3H/qZQpZUC/IIc
1mo1B3w3i4ed+OzTPaMuldkmIsCVDK3atvJtnHy+HIzefS8oh06FCAaYFtU4JiXUxgPUq0xeFscW
TkG9Z3hPkw6J9zMYqk+XRb7r4OJTFMXJN0k1KEaKw0tdWPTx2A4hphE+wHu21y24Xyr5TVH8hyGe
7xn5FQgzt/TLbaiv4X2+M5f5emV7k/DIYt67+Nu2TpJ09No2vdzR5u+tNyezjG+l1iobRTKybVJm
4/Nlnd8d8y+3mPcqQf2csfLPo0njVd7oW7iFE467sLtN+2OhPFQ5ES29ZxTysrSFqMLzD7pGpqeY
EhNRAxJP7QZJrhjunMAxLqlubIsetiJ56uQrJfTNq7+QpzNjxB4by+DiSENcTZ1Sm2W0cYIE8LQv
fqjufdxQXxmxfOcRMyWDzn4qiPF8P3GVP0ziTvVD+J2LsfyAobw1Xnlg2nblIbF0fFychBQQvY13
pVAyiikgq4MqJ/qqGD+6bm9qP4pgxfOWpfBi1nHBGQnh3CTCUFbgaVCjjS8fm+kH+y2uP9yH3Y/L
32bpzHTquczQ8fwilpyLiZKGC9Rzwk1E0DpIdP6v01IPQ9cBPnPlnfeuSUz0p0IFdhFZIyM6YjYZ
jUaZWyEkQ2rQyy+8053OzVgPehhGOcvdUSoz1ZWBT/xeZz1wvs3YPiehP+EPcEDfV0NSpJtu4hF3
0BksKClT1t6P2quGpynwkzfLqo0ry85qHz522/qiR/kaX87SecGCIhMh6I+A/Hx+XmVLxtfLXrgB
O3DrBbSrnfzK8ZyVJHDp65+KEQJCpnoxoB+ISYJ8Pw5XfgPGZEyH1Xu5/P0XBc2InVTXeU6IJB2O
XlKH1skv25SaL/wpuv6q2HH5qE2e9jaZASn2ZYnv4zsJLuVKEEVoUc+3y/kRVoYnx2MWAyZVXdEB
2ioBPQz64nzZvaVm27ItXKfaBdnKmS58OuTqOi8GtsrfkSRMZZB5ErvQG5/7RIuNbQ57mW8pu8v6
LVk5jRKFLTSgKGjBCy5l1oNjpFVG0sYShl8EMPY8OPYzEF3xtKuY8mvCXelda/6hy1+gFxvsT5W8
CbpvBVyb+c7Wd0P7cVgDZ9U51bM3NaduEIIBuVNIwMTHuxl3pRH2RbyJ84NHJVPhDr+s+LtCNO59
JmL+CSftQ6geCcqwXmyKt0jf0BMC1q67Hj/334cvyUqsX7il6VDSVqaArTJKJCQmzlQOZZIjyyYw
ji1dhY8N08Y5nCzxiqgluyHNB9VyLlIp4miLb5mmHzolDxm/uGq8aevHxtHO5ZXjWxYDdR62AzWb
eHtNvl5r9oAYP582ZtuB3W669lq9cuHc8HKeSvCFc7OIzsdanUYYZXQom+Jul8mddEfo/D5kdeNG
sZzter8vVwoWCzFGh8mDOhW9LwufOLcLeh5SCfBktEl77TYqe8byJHe00yuv/1OaHr7RmSjBLGyG
JjlCCEAZJisYaqVrszHzz4H+57HkTI4Qw0JZbgwtm4lG2dgFEnxnNeFVO/3pmvSsDjNVlNyoCJCM
zl/zxKPkUK70SvHmk4NVWqk+eIzkZeHa0ORCbNBBAQP5E8o0kgFBjNZVeRS1wPvl0WvPTJqhfboc
GpZsmxk/m1cKtBOMh53rUbAEEph5G2/MoP8ZNuk+Z7g18tQVT10wbngGZ8BCcgs2AwRDk43aZnzO
p6qR5LdTaLhhLV+32Q+jjtm/XsM3WpD2C5AHjmhefKCgnSsVkWyYuRZDo2ibNzLlrrSztiYLsw17
atYaGvzCESKNa8uYS/LMdp1LKz3w4EBFgdlusq/pebksQe/UeiVFW3DVeSeK4i7LxjwqBZ1ao48l
R4JxTs7Nw/xejlL4ANOgZkV85WMtKnQiav4pJ7Yd6lJEeEeUBpBlUhVa4hbGNG4rc6y+Xja/BftG
K3Sap3MxQUGrsMshPGOjY2OU0tEerY+jskZyuSZC0Gak5esXHiKqYnAeJ79ij4zdu8fLiix/nt+K
CI4ajMDXTg5S7F4CrOxu0vfW9KgB6XBZzqJpzzR7DohJjGoK1aC+sgB8G9mrCUudeT7L7RzvalKD
XTnGd5pkr725l96/c5T7P3ki5uNoa0Hieznv36IeaLAG+SbvfMv11fKL59l7P/QPQf6niDVEV2pd
TH1SOuQ1LKZEkCsYtR+WYAXkybVju0XyjwqbVaHfp5qyae395UNdyo/O5M02dGLx4PRZtVQiz+9U
+CNGuOVBatfljT9+6lm8oYBpADcU7VbkzpeekPqdyRXMX1cKX5YD5CredNCCvV4+jNpTrx8atB3z
Q16PMIJn+7Y+mmvZ8KIlnZyx4BemJ0HXmCKbLhmWYxquPEj3Y+LfKUbvTka60o9djCon8gQP0QeH
aJXPuqq3rDhA0hfsTVgULx/poh+eSJnt+eRLTkXkt9VsOaPj7Aaj+drXLZTEfuQWq4ND7xt8s5lS
DWOol/T6Hadp0jD4UuuU3RpDKtyAuZSitN6yudUSek/RVd66+nibsVmkyUfZOATRN880N53/uVvj
91o8XXYriAlUJnjGn+vdqUpjAc7PmyWs/0nt8JqswXcT21+5GxbP90SOYDUapDvU4VBZUgEqnACT
alQy1q/hXzVCMD1KRlTCzHdrG35JZloMLfYpjY6r5U4JalS+Ek6Xjm2uTTmQY1BbFyua1OKGVA4A
W2wHyU15oCiRcdM2a4znS6dG/RCAXuZgeRIJSalVdDAdwjSwiSMzezIBAThWnt/eBiCzvAD49XrZ
CZYe8iakPvSQKNlim8ItEXQh9eEQHulEYi2iOVKsyrsvUKF743UrsQlh3SX9tvb2l+W+6/jgDzzH
5tyLbwag+rkR5n1mdq0PzTPWcGs3bLDF9cgKRW7U93ZzHSTQWsCSaeXfLssVjxe8dNAQqV5RPqAe
5wjhu8nGNh8aGIWkydxQrrDUbdGA3JbvLssRQ6YoR3CyMaokrS5Y0vPH+oPFGFUJTigDLZLNhGe+
UpsVD3MWZlDHYiUCBF+q7eeHGTRTpSbU1TZtXXebUlNDl7HC4QVkLkK1nv2gqgoCH/QRz3LVpn+Y
bv6STpkfnhomkvDCc+l0OUMm0ySg4aeicqOpArWzqanqGxkdhmloV+QtHS1hm+UI/B1MZsFip8br
fBj1ik2Zjm7Xvjj1NZ1gxb8LVxec5kLg6aU7q3YiSkxppjwFWEmPgcIb5mTd6DZjHnw2GnMTq94r
04VHWTLfxkI9jvLa9fQu05iFzyyybLdqTAyJ07pV2eRjOb8VAUvyjsmoQWDf+p+t1IeynB0lWaNA
Mxn9S+4413CUFisuKuZzovLCYyWrDb+Tfc45SqP7jlaNbygfJYZS444sf7JIKI21ftiSe2JHqDvf
Tkz4nNuSHZU2m1SzJfOPyba096yEMfgR3y+756JuJ3LmbOvk7vcMaCAjDTm212/vMnYa/I1T3kvx
3l7D+VwUBTQqY+wgzb5D37ekNm6h7ylYxCNpDFN2hlw6pE2lXBn6jZ2s1GkWxc1oopwhcU6kOPGM
IjWUAatpZT+8KidT2UhllLhjmo+AATrKNgm9uyLp1/bdZzd/5yugk8zTAgatFSGiz8QG3CNlAULr
RwKFqyRX8hod1qJyJzLmPz/5bLDfaJ7cI2OIrO9NF994IUVv2/vE++AIC7CrSdb2zy3FAjN7ruep
DKkI93GX9rTWWvZqeuVJkjaO/8WajnX/lPaqK2krwpYC+akw4XbKWwZHrCiE5In+StD90KPITcEj
lrVvCfRJXn8TGn+Ya89ezkgg1+Fc6n63zlsEYSdHs0hJmfaD0jAEEe7b3lwJJu93RWc5LKRQrpyJ
h8UVoqllDLc0o2Kj9q1rap98UAnsfTDudWOr+m8aUGjpP5K9NdI1CMGlQ2UZm0rzvHhGn10wGjki
Jy/wdXkYuH/DXRo+y9ZLa1771uOMzJ9HT5dtZimKMb5PMY5OBUxDwg1ltr4f1RJnqgTqpzZXrttU
hRNq2FTAF14WtXhLnMgyhF6WPbDGlMWcqx7/CMYZF5YZKkBznis/3IVZflSboXTlwvloy/7LZeFL
NzG9dR1UwBmLQMxVszbo6lbmenSSjkj66JB4ZDNut+RvsmIlsK0JE3xjmjpjiBSEddqb4x/UJtkm
0SsMO4NWrhzq/FeJoexULyGjqaY6jitrFqW8qMk3v9xdPrfFv59RTyYwyfLhojq3SF9ufLtw+Ptr
J/2kBN13NZW2fyOCsV+ZxybrYIKIQq406KIx+p7NEDPDANbm6t+NFf6KHFRc/k/Erz8/CcYZ40Zy
EpPiWh+ZYyxuh2N8GO/Lz/re/GS634qfys7b5bt6Zx8APdGOlxVcum4YzaF1BCorjXwhU5i8puuj
hmvVkpuNkTE27Wyz7uqykKX75lSIkCZUXaLZzBWTgjnPpXVMk6062RscYZMOH9O3y8IWreJEI+Gm
yQdvLKFdI0LywFSoo+lrdZzFM2NahFEqg2eyWH6WmGmy4DYsGARVTLeMaE37ybMSrdFsL8vhWUdQ
oFUgfpu0r3HWlhwESJL+IPMO2MUdrWBFocJy+dAWvxATlnSEedCh1bkrSXIUJ7VB+HNkoN7M6yjc
Gs0/BnujcvakeY+XpS19IkId7QlNoZzjCNJYTgm0zMLki/EV3g5XaldqJksn91sA3GDn6ozlZKeJ
jQCz/2ahBENuwdqVsSZD8JzA1PM6oyWwGc29Ez1ooCavtUGXLsBTNQS/KeRWLtoaEX13G0CAXB+L
dqv/MTDN/ED692vQFj8/LCPjSdpqSKm0eg/L1X4EJjZtqt3lj7508TgAM2oMwtLYFd+3lqQ6TT8H
AbXcN7YbOM8xMHOx+ZY5Py9LWvwyJ5LmYz2JqJBbjaTWSCq8xjVLb5Oah6ReSfjebQD877vytz5C
PlSyhDIWPcfWhdODYUsuEE5M8AAAqcfPYK9vA6fhw41Q35hMkDaM9+ThHpCuD1U5rP2YtcMVMvpE
huBE1+bnyrX00fk0PnRbxY11hmNd5yAfvatxm+2iZ/t1FdZu6W1/+lkFXx51o1bZ9OMtYTsvfZV+
DKd8z1ggmx7BNRM0TFMHh6lXocmKDpe/81LQOhFtC17Orlbf6ipK+yHzq98pQWv9bgiYd9pOyqc/
lsXbhccLVyRtdfE92NleoOVVg6w8wDneeshb+25j9Ae9g39kJRwvpaOIY6SfFqc+j42fm3BS9pFj
RrzeaeJ+oGmx0Y2GwgyDtKATxV3/YwzM3SiDozGuod4veM+ZaMF7Er1q2OpD01S5i4pdUr5k3tXl
w1ywVkRAygPkks3WuKBdZhZeOEg1JZHygZ0BSd+BTuB1N432p0BETEwzeMQIN/s478EyujFWjJAq
/aYzr9TxOshfov7pL3Q5ETHfdSfBJpl77F6IiCzcRe1dqZdwquym4cpZA4FduA3OlBFODXR4Z4gL
PkwDBFZ4PRZfB/+hi75f1mf2VyFpZx6GdJrXCP1OcZQ6SaWuVuOJOydxlQ58yuybtmtvVdfbXBa0
9JSd5zgYgJvX6Clen59cHJpmkgezbd+N1/7j+CE8jG/S0T+mSGtXJtGXwvWpNE0IFlbuFHIgyQB7
3AaH6La4DfbhnX0r7/3DdDAO1aH5clm/hSSHGjnU4lTomVQQkxwrzqqAxWpSKiNyu9hnfHrFjZY8
9bcEZj2EA1RDZ1BaJMjSfTfc2vUx9baXlVj+SP9qAQ7GuQxbmqze65AxPkzb8UOSueaPajfuvdfg
q7T/i+eWiseynzCvWtG+OZcGTIzaTVpZbJjh9yhMw8NFFpyuRNclRzqRIpajraLV5KInf2/1z40O
EfRNFr0205/fTqe6iDVY3UtbqF7QJXLcJGMcb7gB6E+KXh3tQzY9XP5OS6YAc5tKlX0GshN9yW6t
Ko3LqtgEY6VS8gIHo5+KADAi+4959oipVNLhMkMSoD2CRUgtDx6K6lz4Pg2tqbkZAXC6rM3Cxf6L
2RWII2axcKFzMzDsoEtVj1d3UGokccMmpzOvUtGKcudBD77bWnq8LHHpRmLdFkwPgyUS2njnEhsS
4N6fn1olG8UNuw6q9AjIAjMIkhsaK6+TNWFCWl9qJavYypwJZ7u8baGDuK7ZMBqVXWvtL+s1n5QY
zU/1EnL7XCqgG/cQ1Q0foBF0a0jPvWiXprQiwSyv7iVS8csil0zxVKRwIVZ93I1dQ16cZSAcZ87n
xgTyVw/WUFiWjARmLIrzM7gHiA/nn6wDhL/yJbx4aBRXjV9K6wX6mN46KuGVF6wk2Mvn+K8wsUiT
N+mYWyrCCj+46pPsNhjbK6fxjqGeuZI1/aOaMELa0p+v8ONtJ1qKUBKBHPVmFBNFcsMGlhQAJ9Wd
wrvMW+s7vGdrESQJVtl6TZR0s4q9WnwLFJ2NekD6AdC7tYphl8raNpKDj4P9RTa9bW4/c5ceIoBR
GrP/qBZP/qDTagpdue1W7qBFg5pJRVgxnCfW5z8/ybDgxkm0wsI3B9O/qmsCdtj8LKc1cqJFr6T+
ajM2yVyuWNVRajloNIkQCkJC7X1qtI9Vdph++OPrX/gHmCCqMkOUsGtwrk7vlJ1UTsTPmL7jyLPQ
YQS/Hr9flrKoDUkH4F8AI73rR5QJ6LaljhTZjB/4LZs4iR69AVyGJL9ulLVL4d38A69hMDR+yxOs
BxCfiVBGGszjVnUr+ccUfAXzcCO3+p5u0N2kjE+e/DwDiJhJuZJKLl3op8KFKBcPUpfEfkdAlWGY
Nj6lsvcpDtig4GQvH+uiLZ6oKQS3QlMmRWPOAr+4SszDGH1trZWrfFEZFoNIjamPsSF6bh+gIHYQ
m6NMGPyotK2d7cP6AG3TSphe/mK/5YhZkI+7q33CF2PNTtn7uxq45Wf53vB2yU66LdawGRZP7kSc
YPZFHKZGFaOWzADyVMAWyuz72qrQmhDBCp3G6VQW2rl7+k9lf5XUj5F//AsLONFDsDUpT3w7jNCD
mb1NykKSGmxMa+XjLOnBuDtvf2I/mxaCDfhp3HpajpC8vE2tXVXeBtbush6LJQY6awQ8poCZk5rt
8CSshgVdB2uQSbLst3Z88gMLcgnapfqHlrg0gBoVfbLTv+gJ8a78LXWOWydSeeCODvx2XKTJJm/k
DcTbK2e34D8oxKAHbN4yTe75bE8klEwPEAuI4/qgPrM5hllr/vd2MJipadYoEBfCrMZaIiDHBHSW
nAWr7kdzMpuaeCApPyC+25ojG+PZCMlw7WrR2+VPtmAVZ8IE67YGX2FZEGFpct3CXNZbbr9G2rZ4
eicKCeadFNMEcyWlmYlJpEl9VpNHEATcQPpxWZeFhOpMFyGQ9rUk1wX/bEJ1eG5LY28141XqlNvK
du7GVnv2+2xnRmvmt3aEgnGYk+p0fTp/L3qsJvMcaf5xXOupzb9dSLrPdBM8y7ZbXykqdPOl/Jja
pds3a8Nba3oIbtSGej4kPnpEg3bTNYM71A6KJCvX3UKOfabJ/OcnvhRkDmnvgJjJOpgNA4YQrqmz
P4FQkG7yFZtYPjewDYGS4Bkm3nxNqqSGUxO9izHfavVNGa7VnH610t9/mn9FiJdeUoAPN0iIMPba
Vb8Zd/pmcLMb6fmD/LH/4t9qG/WJ8Ze74uDtYqiIvqc/47UfsXTzcqq/f4QQNEDNtzOwUqgMwTTQ
uw4EOAY40Rsrc4sBBkplQ2fUXBO7HKp+SxWiR+B0UqPkSE1Kw621hzT9Ugy3HXiF/rAyY7DyIcVl
Am0I45qpZVJpk42Z8WBLa9nLcvj4rcz8C04MM5e6vKidWQIPWhvub3/XR4c0npdMt5Fy6LOry/Fq
7fSEwBHSRRymFIFTyeIx6M73MwhEG257bWVBZ9m1f6smRI8+c9IqlZFUyweWOe1agYJgrRq60LU5
M0EhfpQ6O45tOGdjIyO8WzN8rbKvjaK7nfw1gyZHdbvhcPkE14xCiCUsqqm6rKOXpry03tfVUuXa
uQk5k1J27PQN/P2NE3yTxv5KTrPXpjD2l9VYyptOj07sOjVmEXSgl86lAN2VIIqKrtixTzSZ5t+d
CZGJem1ka0JXDk/MM8LKHNLWJBBj6PYx3MmFq1xlN+GR+KGrm/Kj9EQMyZrtZWVnW3sXLoGJZ8EB
rIKFGjaZj6ci1obAPUzlo0Y9zJKgWlgbg1lU8F9J72rZlRLKadsiaaxi16xyt6j/xq9OJAhRN7dY
o5Dnu6wCI8bq3gx/76/tii3elycyxBhrl3VUabNtpF9K59Pkf2AyYEhgmtIYc165nBdDErxWZLqs
eDpij1CReqs0yx4fVh80hW6NvYVtoQ0/FtKK6y661okkISTJTtRC9j1Hi/pRNrYGTCLFWkRaNoDf
2ggRSfPVMJ96tOkhAuy7naQ1u0zdQZcLU8Mmhxo5tWH5YNrxJU6/5GBJtytOtvYLhAA1FiW5dYOW
df7D1N6yNTCzxTvr5BSFADUlzuSlw6xh9uL3j46yq6V7r8Vxt2kd7Wjt/TcDEUkcjSnz9AzK+40f
XdHS3ngTqNhvPjBJ3VorasUWxeKZ2Vfq1CqzLVKflObv9TkcP3fxtbHWVluTJLiYFufAENWzJNY+
NekmlALwKl1zeBvWZhsWox+LNYwr28zHiRMr5TQ2pTdXSGT7laUr1ze/N8Z9vTaNvehdJ2JE71LD
pPbnguBkfTMdvs2t6a2UrxdN+0SE4FyN3SmtNb8ce/tT0Pwc9ePle2JNBcF1jKg0Nd/jpFQ46+XY
38ot7Ek//5sQwX9GvbT7bj4ntTO3cFYCTH7Q/M//SYh4u6dVFTXUCXiXcg9F6m6SDBeYHve/SRHu
ImC4I72eq6WK9RzoX9noTYaV0Yf3NGvAS9Ed/n/rFVFBwGItk3jWxFJc56pPXePjV/U++mjfKx/K
bfQqHwEsBQ50W98++42bwYhzI62E1EVnPfkNQjWhtBkAtuecb5BAt+tewq6Ek+I2Dm8VWDYun+lS
q/pM4dkJTt4EUqgGsQVgzsYvvnkqiERNv52Kn97wFAfVXo60bdvLu8ZxtmWZ7g0z/XL5B6ye+Owl
Jz8g8PJM4aYkA90rt8reo865V3f9zxTKpK15nA75rXdT7bIXef/gf6+vXy7LX0w+Tg5biCNNo5jJ
ND+f/f6rXjxL2nQFy+o+URRamqbtAjO0RnU0/5Xv8sMTkUJcyYPO6+0532kKt2SzwvF2Hc4idSs3
2Up8sYX4YplZpQyzaup4tIdt2r9Kf4piQgPjzHqE6NJUcORx/WOqzt4aHrPk++qSwS/YmgvHJV7I
o2YVuTOhRnRbb/KD8hi6DKzdk49WIOncGUDlbopXde89Rq/mq+z2V+qHduNsn7VDuk3XCgIrhyre
2WXGmm/r//p4T0l779SPerhy7yyLYHdjbqzzjBDso0m0vpRnjxin1g2iq9h7VtemOZZjzG8Zgm20
puoNIPkTsZPxOYRZIRz0fTx4blHkXzJ9bURl0cuYTQEVEbAjSlXnTl5WRqWmGvmHxUJRaeau0+67
KtyWxXUQHeW1jsZysYhRC51BadavxIWf1MzqdEhHir6P9Quz0phIeMuKneGm9/qHVb7aRY8+ESek
V5U3xc5ooV4of9HHa7s8gj+R2iv5wrs9/l/ediJGuBjg5czsHjJ4yJAh89nJd+G1lm+T1+IrDLPH
6BBdw62x8XaXI+SiOZ5IFW4II07ouYHlsWnAXip28vAarFHRzGHinYuDEc/O+QymIT7K+ipRzdSn
v5GwTguCZLyrAeVSh20NTp81uNPa5vmiTicChahftaoUaxI6JfDI3ZpkxxuvNWhNymO3csMuZJHg
ZNG2Bm6P7rW4b6N4qVRpCtw6bTfAShuZ0NAUeb2SuKwpJMSMyS7iaJgYQGyd+GHKgk3oWzfJsLL9
vGjnJ8cmRA2VAFH7LVLM5GBDxwfOifzBWFt8+YVvd8kcxFvF9PJ4cOZpysnfssedyBUAzB/KYjfk
L10OVdINa3Shd9PVjyNIfMbe+avHO/xqENSBdEcT6jxg9XoU6L05d9xohWnDrTF+Nddi8KLVn8gQ
TlNjBEc3aHrMBYJA26bpd6v51kw7xftR6rtybVF/8eOdiBNOtZaAgKw8VNL1z8b4pqhPpnOzWulb
MHeNKj3bnBYwceyXnR+cPSZGns3frh6HTVd+D7wVG1y09BMBwqn18CGGhYWAqjnEYI1q/0AEcjni
Ld1W1KNA3ZovSFz3XAfW/6XA9gnn2phnj0XQXDsGc2ZTGxnXDWtzH3xZjw+qXqdXlwUvfSLGX+GX
0GdwUxH4UR2ywYCVnLBkPlrWA2OPg3oTr5Vslk4QfmCQKCDFYntSMIRebaSiDLTZvdStF8pH35i2
UqYdLiuzYAkMVs4A8cAk2PSUz0+xJhxKoW2ABMa2+0YOPNlNinItA/212n0aLJjdpNAAEChkiDMW
qGBwpUPBIdRaSJ7q/+HsSpvbxpXtL2IVSZAE+RXcJMvybsf2F1bixFzBff/171Dz6o4E6YqVazse
z6TGjaXRaPRyjgXYz7mlt1I0vksNUd0UaP2MdwhEJP38ox1KMMUlk2Y3afwUEvI5KOEbmuzSO8mY
Zj9FMzILQ3AR/N1CYIRAKgV+GFoSUJog4jJmSNqijUcGpwR5acsfQ/5+/feL6ir+/uXvj15QOW8i
jaP2jIHzNJXeqArqqMeMgz7OKcO1+KmoPKIwQXm0JNfmEkDALMgcOYxYRkIPpWEr19nZs3QRAzdx
aUJAVvPMjKhN28OXVDWG0CDT6JuefhLyKuUjq/TbVH2thl3Te3KwV9O1mpuzonfIxqMG+wSM2QMQ
tLCetC+yigC9RFU+FHSwBgCi6V2qfVMdxJ5u3QzocR5ca3gN0sYLrP0qxuahVldQagyBgNUGXbpA
nheUWjIKwxx7KDWdSkRznTRAoCG+aTU3Av1RKd13EbjeE9SjGvaISG9eeCPCLp2LtBRuZRXmN9pU
gJGbApaqYKNL/J6+5OPzUDtEjlD7ntqVHnmDiaqVIEAX+rNWb6Y8ZqNZs7z5qeWhk0r7tvzk2p+m
frbMe83yk0n2Q9DRAFo5488dvcnzNaDHs0zRP6v/79QFbY5jGsx5hqlXYepERsZGwDCGE4u0+7Fz
8Gx2puRJ79bedRcO0cmKC3qdjKMkZQPE9hMQCIAWj3V8Bs8BlC28BY3ByhWz/LorGyw2ViBmn5pw
pXQQ7CLOME1Mzm7ScUQVta3iiWRMv2WzdK7biQtH93iKYpNKjDC9IeW9zvTRQLhnRrk2B7f0Wk3s
WUTnnx1ciLDRgmsAC+T0/ATTFBhpBznTPNqZxUEe+Jxnfyz9RukeKZVYCv7C1EEb61CnjqF4KvmN
uj426AZT+cAkgAuXZD+MfgNCTEkq3evrcFbPIA5wubmODGbAQ00vFCy+DtehNW8AG8RyjUMczjwF
8cefbFIYHiUuDR/m+LMod2nOWSsjTzla9hSjpd167Agayap7swdnF71TG+Pn9WGeucGHYWroGACH
AF2aP0+HCQRQeZoarGOIe1qitpW+xtG2AnsSSIISK3Q0+mQC5hoY4lb1oytZN/7WCnNltS5qzdEo
hPMIYseRpgFGIbeUaXBNl9R6x+2VyS5P5LMDcSRGOH+yWXRJFgw6G0DV/pTPirywXui7UQexZmlZ
LeuKGcBkgQpw1pxHbtcFHUu6ZHAbEpsrIZizp/Zh7Zf6eFT6oXNRJJzrZbiwuYLyt6x65KoX1Vui
gWQ85oxaTme90+JDxv4DbRJ/fupj4crWx1CDP+Pl+sKchb/EkQjrXwAhlpAGI2n6mSXVpms0BCWr
naneWAFw7WpHQQWTpN4vaUY0Zs134/SqSYGD/FUHMOgkmZja3dRLvbTpcr21k5iwEUzAPHunqD2f
inLF8zsLv/wzZnTDoe5cQ95/2eyjAyal2UCtYdJZ1LwHqk/ph0QiVjeaP4IKKehnuwVFEkXRzlqJ
y0VtxZZRGSyF4GURzkxo9kaB1mKdddlQsK5tCge9eb+1FjDp1zdG9NX/meO/koR9Cc0g0EgNSYB6
A/Yft6XIa/Vxa3TGyl2xJkk4GirHpgUpJIVEdgLc3EhRMpI9aGsPgwOzzNkh/Hf1xFtJyyuTThGs
YFwFjqmxWcWP2U3ZzQ6PHzspcVWYyhDUj9KdIvsquQnjnWbBK3rLrHdSvlFzxr98DtMeSOCs7u5R
l4N+VbCuvsHznazH63tw2UQuqLzoPwD69OEYHymaQbIAlA0YsCEFd+BPdWhNH0OFAupyJF6qat4o
z4DBow63rM80+KprwMOgkdafrd4p2n7FWF7W/KMBCfo3Rxoq+dG9yXIDjPYIMClyi6792yZSbRDp
AiV118gPQ2sgP/b31zuQ3/FwXK4LdDAIasKB4zLEHIYibyNgwEr7oM9coA2ulKldmiLkULA8wUVH
d7dwvUtNiggRxYUw6lJiSyGIKpMpKh0+teDVCxrJw/8b+EGwQE3XuGF5iqBa3pvZyoQvOeoIkAPd
HMCmS0W2MJKMBFMScZiZpG5+jiFxCkt5I63hqGNhW4X+HITD1pTTW0vuba5Fj8ag3Mea5ul9uhKV
uLQqUMIF8xqPBrzgl0N8pIlFAnToMsMhTVK1uVeTCQ520X4Rq+zw7M1QY1fx+A3YTPkumubYlgb5
3oy6bMVWHFZfOMIUbql8cL6QPxAUkALxKdAiRWftWHI3MlEcrJJavlUCtOD3eri0VQ6DrVnJc5Rx
DqwPkN6msa5i6xBzReXS08oZXWL7wohOdknwtrrUypDogF52CwSr7vcALjT2xQyQhfCegJpR5jdU
v+34inG4cBWcyF3+/mhHgoo0Vg7GGBa3yTYDwXM8o3Ow5StauAz/bHrqooYwnCDGEBY8Ay69Ei/T
S5MbQwGSX7tSgnVJtXT9SIJw0yi9NsVyjolw6y6kP0ayReApHX6Q8ZEXN6Aq1NTboViZ1qV32IlU
wZyAPiaMNBPz0umrMv8IpMDP5Bspf6jj76wF0Q/ol9aYXS5uGUJTKm5vaLEIzKq3CC8YE2aqGbAY
gbbhqIEtcmslurAs2NmWHYkRFrSW62iii5gx5HY5+FHqBrlLxqeCGKACWQn/XDqS4Cr6d1bCSuI5
tETcYBrS4kEBmXCyB4VcHP7JIgshIZfn8BnsIv+NBgPGB//68bu+pOg8Pj0FWcIzpc1wIZEmcgdL
vu9Jse8z8385bP+ZIxAgT8XMWQqA38X8lfpT094nxvu8ZkguHrQjEYJTWcRyJHcjdi2dJQYgRruX
VkzV2loJ9wmKpEBSH0BCF0U+QavVOIY3VrGGULVYBFH9wCAE9DBARiwsdadrFVajxJdOccDUEzeu
EhaYe6VqwfKzA9H0ipt66f1wcjEJZjDUzFJvEuxMpdz007ceqZu83VTFaBsAeIyse3nuDg3cNQWm
FPVl2vjm+Gx1m07/bWl3Mvld0N9Am9TUB6vNnaYoHG3YSfSnaQCOFRVe1xX2wuqcjFdYHYTe8O4t
MN6oQmhENVoZr56u36YcjAigmylBoZ40K9ZuOYLClpwIFSxCyFUzbiUI5bObI7Q25BOr49wFY5bd
JRowMF9NNBpcn+klww4rt2DjLFh8aIc6VQR0o5DcGKEI+gBS+Btw0EOn0d/gmHcZvc+n+lsz+FNt
rKVbL0VXjwWL9VphT7IMq7y8bl+64UNRv0NLdkrzpai3bQK22PmxpLuqG1mnr9jeC2fsxD8RVjpS
uwaBTYg2dG7z/mMAOW2frxzkQ4P32X4eeUHiyhpG1QfAs2IJLHqfNn48vRXTDOPuEPNnbTIlyhli
p7RADZdsz2nkzCjCK6bnMmmdNPaK9l21EEHN2Dy//0/bvrBVAJ4OvFCCrWwAs8fLCS5a0b2O0y4j
W5J5Pfg3x3kTTr+bYMc1O82318VeCsth5f8Vq55qW4oeNcnK8aIbLAQZUzeFQxhnsduCvLduHFMx
7SL42Se+AizbIgPyOgV6L8ANUWcnPXHVUakdZHaC8GRr7pq18S0bf7ZlC96hirf7knU9HV4BLtwq
krAqhjY4yRSzdOny7h4Cum3Sj2leUZGzzn283xcawf/IExRRKsKsiBssRxKPGwRTlBgNe4pXlttM
uonL19581vU94GeisUNIcj9RlDaGf5LRiZVHo1zrsbt8Jo/GI6gsWiK50ifL9ujveTdv62z2FJi8
Ln5VJTvt3iYNAD/ZSzVhRO513bjk7B0vhtjhhTShPiqAsUW0tcUVfpsFpWcE+wAJMY7nUvnbir6S
NZiN/yLVkhFkW/iIDvbxyEOXcAnVtCU6m7MPK5OZnr+HacZo9WqY22psbEqfJU1amayoaEiwGrh3
QWMHMjlcwcIt38sDqHslE9ww8lYHVs4Ang/9Fv01df9UFCvm7uyNusCoLzSFKEJCTvyM8GKhTezR
FRrZ794vb/vn4cu9ew6dtazcmTYf0NqXuwQkNKhWEAusAOlBumjmsf2ms73nMXYLKntmu5sVZ9YS
g1GLIFAg4YkPAEQkdhcv7WjP1EDNCjUsY9vZO3vvff/Ph+ftvT2DWHzhw/3/P/jBZ1uGL+/w55+/
dJmbs9tb29k8Pm6+HzfO7vHt8e3322ZFqZcTc2xRMFRw7qF8Y/kyz9DneNXqWlB04OG1G9vzvNg+
fGzWMFUOOCZngghoacECBDJ5EXlHHgqe8gmL7+wcx3M8TNplK37cpR0GwwLIfEC2jtoK8W0ESF3O
q7iK7ZTtdm87Z//p+T++NPbDXdniM7fksG5HkgTLKOehElgRJO32e2yb7a5N5dLGIMEKXEDwuWko
DTjVobiwiqSJEQTZ7R3nfe/9YT7Uwd6sOHUHRDxxX47lCBNRel5EaQE5+8/PXy8vLyGb2cvInmaG
Lm38jH+DaPfWtTfP36X9/P08sOXze2LINy7/WHklHRClzkcEAD/LBGQsrOrpzGuUluRRo0BTluOy
vd9ieZntYO4b216Z/uGXXRMmhKQGmsujXi3CHGg/8558nExIcjbOiqgD/MqZKA0FMxSMESCZE1wa
eWxC4J82i6j9cgK87XLsF0OA6WF+zvJ1/XhfXssjmYI/E1rp2DUV0B0dzgjDN6C44/sbZpvasf3H
/+E/3D7c3rorm3gWdF7OB4qC/jNZ4QLpql6N5BSCYQEL5nkv/od9t2ZULp73YynaqapQwBaAG2eZ
nrNHqAwW9MGHpr6uqcmZ4yFOR9BJI85qRT4Iene8rc/u1iQc4rBn2mGgSw3ZYDSpi8k0khS5lKJK
Z9mpHWXvvde5juc/fJXu18FU2pvlDKxcvZeP/5FY4finJOB8ViB20Y+UvXf2+1vjDrgOJrt1Grd3
HIpTwXBTaqzFZ4Yff6DgwG5dJK6ZwXJ8Yv1XLqZDxfq19RBcPTOPUHml/bO1yzXq7A/fcHCWw7Pc
qLhGl8O6fMN3fNzin4fDhOOED2c5xtfPk7GclyujEsH8pSqoOvlkVIexec4/t/cyimUs+MKNsHys
jYAsKi2OAKCWqPsBgT38GGFdigKRYq1GgcsiGB7F4QMm8on9wOzv7JvFTDqP3ppTc+bTIDYH6ATU
+oFqA3VxwgkgdROR3oTcvptq1hlImFods1LdJVm48u44IBieTFIQJljlNsmlJDIJLr+C3YcsZHgG
2z37g59mBlgBfMJzczFfhmn7tw/20/bJ37oupv/9/fgby7L1loP09rjbPDqPb2+7x03HvkNnYL/X
Wq7EYMziHy+LAkdKRx5cpI/V04HnSDWlaFGTgxqIgmlRuQBzQlFuNQYd9Wc6x9uwzrMVI3thSwx0
YYGrA0RZ9AyPxgykapo1gAWgS0FjeMV1DvL/qFvVUeSOvhZ2XfkXUyBsCmoV0RKsotIC7AvCplgp
IWndY56kRfwFpe6aP5g2RYiC1i61VpJFZ/4P4tvH0gT/p7DyVNdrGZObHwa0olt3hnE75n6MQq/2
BunV65M7K5HELp7IEwxhBdLEpJMgL7fY/B58A2VnM//KfoXbYps8laz205fJGX7pKyZlOTfiqhJ5
4TDXwZAHYmD8/dFbwSBVVgeFBTrv8jEefoYJ0pJr4cIVGYc35pGMTk0VPvSQUaUBSlRS1DpsBiR6
ri/hJXU8mon4UlWR2B+MClJ4Rl7UAdi+rSP3Q8oUsuJ9X9ANEAoYxEIBJAJYqnDtG1aVcZqDoBUA
hk7eeSnd5b2XoTQq5LLbFQVbpV2/MLkTkYL504MhCctw4U6tRy9ufzWxXwzEmdtf1xfx3NNQ5RNB
winTAYwT04VFd9JHoL4DNLQcgP5E65uwBfMlHj0ObX+ROfUBee8mABvKyF8HXXEYTgYhHD4t7VVz
WBa44QHLVF9Dk6dm/pn1r8r4NUX7duzsVPObbsUduWBiIBelpToFdB8R+6JNMkWpRiA3UpJNSC1m
FcGtmjy3ppMYv5I1/McLlvtEnLDWVaFIhqRBXBjNP/KpcnvNQCFHw2qdh0xZYw+4qENIcuHeRrcV
FYMqcB8Ty2wAT5Z2pjNVTlHezTLqRddqGC9OC7R0BKizqg7y51OTEgEnv0P9fwaY4+flUPSVPyqh
Y1Z7c43J+qIoMJXKBH+AVS68acqaR0adAB+/lhV06G+I5CzIdcHPmDxcPxiXVANcEiDARNcEyLAE
lYwnc2zheYBytnVbHRWRj316LxsDuuVumzV8gwsGExzW/woTLgMw2gGNlUJY3je53yeKDDwWDdyb
HWn/3v6fiBLsf5rOlcYViCLDHZ2+MulBRt3n9bW7pHgo/dfUQ3MVGq1OFUJpTC4XCRSi7CqWdgWw
jVRWqhKz/qfZHEla/OejmwZhYmu2Djx6LXJ1BLUSwV3ff1yfziXzfzwdQb+TqtfkIsd0dC1Gcvip
AT2GovuK8sKnijXjPTinrku8uICWhmpdA6DRZ6XmuGzCLp8WRt7oTiu8Ut7G2QuIWK9LuaDi6HxA
2RAKlABTLqr4WFbTVJogsEUZvUrdvnZKfduDZFWmX32w1m564eii5QJWCIU4JjjgBcVTm7FoZipn
Nl9YM2PJA/73i2aAXkAqdjw01tzH5VIWHB1Qj8NzBPC2bFKxYWhW6rEjBGs4y4Y7GKa7CjR84dQu
XUEEJENojzyL/uVNk001ATNvJH2W4R2fRpZkK67HmgzBMmhZLFNeQcaMdGRufqZUulXM0buuCRf0
7WQmwt4McaqTsIQm1EmBogQAq21j8gxa6BWX/rocXSx8mEGRrigzZiNrPSvk+wiwTwna/Ne8a/3S
5qMsQUczFUhhUft3ahfQSKZVpAaJ8VwDdJt19QTupAisaE6gjHHkWGYRFS7vKssN0DizjYZx2I6N
Aq8nJvlGizvLTicDNYsgY42QfJQaH1xPiQdp3Z9cTuWY1VGVg5rYCjgA9hLg9cbjHFLGpzQY3Ban
jm66nGQyAPEa4oKfVmW6NI8/gmGWP5KwCW+tuJxAfZHR4DEfrLZhoHecnwaZhr6ZKcbvIE7nB5qp
yPNJZp/7ZVnmAwBiwiGx57HuAr8OWtrfWnUqVR5pUiXy646abxaSaD+kuiIEXShF9FFOphIzKQx4
bput2m+CUs29IamTtS7vSzYFZNhoezYMNNiKrfhziXZbrmhgiwaEVws2CnhypbYZq9tSc7n5dF1v
L52OY2mC+Q+TLp4SFdJoNbCujJjURsy0hhVDeUltj8UI2tSkMzRnghgFTRH8MQ2e+u6rWq3uWq5F
0WIhh6OaS3M8WqyW2R5dZnWgRxZBd43dVF8lcVTuE+0+BV0WKXdS4tPiHoy0hrHyqj9PLQDu9Vjs
MvsjsUMbhRlc4ww8ir97lJAW/CkDsrHRu7qO5mjtvpFcxMWkbnt9885jtktcCVzjC2Xgoi7CfE1g
h0uWBvjNjsZfWvE596On649h/9qlzY0RTq4J3zhM9e3Y3s2p/kgNfTtHxQ3gJ/zrY7lwOZ0MRViD
tjYzYEpiKNqgGCCM1x1JLx2NtKHdFelWLdYqFC/4FJg4LidFWWq7xTKTwAjyWOMDt7PCeC6ywjXR
LW7rPLjrpOI77LpNMzXPpWb+vj7R8xA2Uq146WDLZYiVDUGXaajTZrTQK2JMr3ope5HC36whR+Na
9mw1EQtNGczvPZCogF8QjQ8xWmlaPX5u1WetS/aB8jJSgB0QfUUbzncAffgLRDSA5FGzawkXna53
cT5QELBLSuk340+Jp8B4Mrw44kzKxpUTfVEaIBJ0PFeWWh/BQwXRdBKltZKjJL1wppwimgV6DIC1
quFbLq2d7LPmJvCM4FjroOWgONwKEe7XmQeFZsao7PWSZ74vEc7f7B53zrflbIaVK/Y8w4RTdaRZ
Yh2RzpV0kJBms/ti3gYgX1VCk1PQbWntXjZ6VNCVoIfdJXNDwWoRScFOphlYk/uyib6DicgSaJlA
Ek073j8A5DrZJNwE2beGDhIVxTpB+xGl+vjWh9OgskSLqpto6PWbSZazBzmBs5WHxcpj7JKNggeO
qCYaV5DlPpiSIxuVhHPTRj1Q+BWp7+3A7PayCU4HWmkfSM2mbl2nL2YZPuiZP1cpuKbH7vv6wTm7
A5ZUMno/8YHLDW7zqZUM5nDmNEKjXIROsyD0rAEVKKNTrQGQnXkuBzkaDCJcCbSdL5p7NFPEwtGW
EENOXb5kgAary8/rEzm7MwUBwkEz0naaebEIGJ+hF4ryuFq6sjYHQd1bfSJJ2kKEGYUe2kIZEIlW
1HxFhAhAVCgJjOeyTE1kMC18k60Ve3R5mUAli6Z8AORowo0QjKrRo4AEc0gahkL1un5Sjb93Xxbm
VQTT0bKBihvBFmsRnSUCuFA8IPgPQiLfauibAQDM6zt+prqLRTjELhGtw5NSMHbzkIyGXsEiTMPM
DNXr9cbuIp93f58fXbISsKYgXUNpB5gfTpW3UYaFn3PidqV+jAjQaO994dSKw+ebXn5FbxTaA6No
Q6qRZeGICs77LN5G4UYGWjX+2/Vpn+3gAb4U0S90HMAhNQRFl7NklmCT4MIjZVBEmw5k2KsXyQVz
i52D44HeHlTjgRD0dMoSemmnMUIXJKoH7lHP8PKypPSRF3qeGKpaNn+fF0P1hK5YoKsCVD9aEE7l
gWGbkrGCtxbOOVNiZ9Q/VfVtXGtwODtfcBOOxQjqj1cVqZoCYjgq7QbtbrL+Po21SEA4ANBTAGEQ
DZ2eTTFQ0iGhIB0IIF/z2UnzzM9m1P2vnOVLkyGw2SjUgdeD43y6ZoYxB1AF+DyplbQPbR43t0PL
16BjLlxSyI4Rg1B4tEgSiJeUmQdEq+WK22FuhQgUobUmpvO9rBKGRh+3nFE1Pf0ae+5lzVdQ6c/X
9f2sdA9UPCfyhT1LQknvjbYGnGRleX3Vs2qSJkaU6G4Ovusm9iZJQ0ITz/xxLdR8wZ8iYBuCKwt/
CvezsMJFEShkBr6XbaBiN+73KneWh0sw7uZ0XjnX5+YM0/xX1qHy6+iGjAekC6MYssjc2t1SITvu
SLwz14IIF+ekoy5IBfKkBhbeU61BDxFSMAbeBByxRUUuGM28DsSB7We+hmx0WXWOZAlWZARRTpdS
yEJMCe/lP7KC9/IGmEu2Rn/NyMPEmlcQrx9fruvMhTkiQmKZKo4hKp/ELLtqmXFDtSK3B/4dAiZQ
zeFUobQ+uaFW4v4PshD9g3ogAn1eWQpK3RxcAbltqQ1TNF9VfbkEekfTsZb8vY5oSBvDW0S/sYVy
ttO9K9upUsMJ3L1W4xvKHlBwiNMqbO5W1k+5YFpOBAlnriRTbWQjBHV8l0b7ufRH8ls13RGxfNqx
Pt8hNSirb0WxNRu3S1ce78u5Og0ZKBqcfeA5LGg2mPHpPHPdykI8FHM70AdH4g2QZA17gIeq0Occ
vB1AcUh1//o+Xjh/JzKFe5XAmqocxE72rGXgC/cUHmwoAT6yubKJa5MTjEqJWtGkHOvcJiRh6EzD
pCbWpV+KHjit1gPYz4vNj+uTWwZ/ZUE1oTULvsRkmioml1OEwoEs5cza59xoCMDZY1Jv/17a8aNX
2L5plPsa2R4E5YrYJVNlp/WthAB8Wo1eBUD8sexW1hSFLWczXN6ieEkhLAowHyJs35y20ax0SmRL
AFMY/D4rg/c5bLrRM4qamt4wZQ0a/UoJ+G1Tmlk7dGejYz+tI+VNQbWrZ0qlts3kgMZ38xCa33mh
qL+6WgpupNgIt1M2UW/kNH5Z4LrcsSmy+nme59GneVU+yJJp7IxJ1d7zoap9kNlqKThYyiAAMeAk
f8ZjG38aSkJRIlxKxg9E8POl7z1XZYAPjlXvAAy4noC8Y/bENwZJex7SpLPuUysvEqedkzZnMx1H
gC2Qvuy3VsgBZ8LTxHxXO1PK0WGu9rXbZUDyRD09t/6URWAMmzbUw8INAkkjrjXJyujXqZxQe2oQ
OrdrpUH6O++rsvLCCh3dW4lqvfmkWlETsyBWxnELolRK7bhveHojUynD8nVh5QycjD6g66z2PohB
dbMFbVy4aS1jgghr5B8RQDTu0XNTanZcNFT3cjNrQFlkTgH6fxZ+H7Sm9Huum0GywO9lqZ3xbKQ+
J1rgBmodRaAJC+ltUlS0sBHvQNx6DHq4+joultS2Mm363c6yjuR6aUy6X/YFrR+iIVDa7ZTIgBfW
cmrVLJam7LkYLONeVcsxdse8SPfqJAUj06NsBCpMZUk9M8AV+dETPS5vaqscdICizorXNBP5hRia
YT5mAJqovTZKMGC9aVpXm2VV9ZJMRqSpTaPyns5a3r3MxVh0IE8r88q1KLeaLYBr5V+y0k2+HESA
PtKnBFD5eZ3QYVcntfkRaSEFgAa6yH15biakgAkawZDtiSs74UX72A8l2na6wohfrJaiKgmQZ/nX
UOrD7z4yqvdiGuS9hpDHptKBx9hJKZdYF/aUOmjCMTmLZGPeWiDYeUmthj9ZY191zoAqCYeAiXCn
dWESokmHqs9lxmsvqNRpdtupAChhM4TpW6HU1UNdkMxggTU0GzPpTZk1YTKgV27ug586j8evopIa
00Z+fvZRQCIDPALEt72TjJZRuV2Cvhuk05UAKBZT/pPPSboxEom8VUpn6U5mBsUfxItBIVkmFH25
UcFn2a4H+jOMdHUGM0lQPMa1Xvq1qauVq0SU3lfoNAKoUSrPoHGOLcR0OjmkoZvzbECckwTJT1NS
1A45BKgmtBsWPTW6fPAGPQKNGqgt8n3G22AA4Fc2tGyWQ2QMDTwT9tKYTrKX48j+MiYFHNEpX7iW
/9JcInRBdJPglXUArBU8smBQh77rFAk9YbbU2Eu/WGSodiLvzeQR4dLr0s6u9kUaiMNRFg4reeb/
RbGeN1kAaZL1s+GhPWgrkZiDp3py2QgSlhEcebJBpLVVkSAvbvjzV7zJtt68+UN86aZ8i+1fPUtt
g8kOgpRetELce3a1HoJA/0azlkviSHIPMxNXGcInuYzwLkL/7V0DSvkpYQvgFW825bAWsVkTKWxe
xgeECVUEVMLpM0O1DbBIChyIzCuVn72p21awcrmevf+FOQqrq3Zz2+fIl7JxvDNVj4BfSYlXfKGz
PnJ1EYK+AUQZTRmYsoKjORiRIRk9hBivqv/eO+lbth0GH6B/29xvNtXmuk4qZ86XIE/wN6tc72S1
hLzeU56V9/5dtZ9SO2gc9eF2uFVvqSP71FkReuYyCEIFN0Vr0YtpGkssDPBvYaXbde3M1q7v7ESj
zKD3kVSzqkN7YOPIa6QSl47hAmuCbjQdCROxB1EJUyMFggzYeoJ9xe/NZiXDfnlF//39gj8U9n2f
dBy/X5oMWyO9O5lMnvfZWuHl2jyW83F05BZeCX1a1LGoQdanbAJ5rYrovyjHf6YidgzWGtCA4AdI
DEEvGjqf8eN822++GlQofOc7FM973Ctfq5UFXBUrRP3iwIrncYBYS7Wnp0f+LdtwWeCe74aPH5PD
t6+Ww1d5ei/aExw+wEGiZxd1A6fr2cmonkW+XWIzEBtu9C/VBz3bvvpunZcH0CFO9xHOQujULHmV
d8bKW/Y81rIciSPpggGtrAZ1VAGOBJAJ5sgt3tCrULMxcCVf/RGtWZnlgIkXhbFAzyPuh6o3sU6x
4LECHxFzTW6r7+pNRXV6tjO2ig94jPfxpmaovdulaNZcO/nLc0cUvMATU1RzI7ojmjczmcd5GDHN
EWA5hu6UyMcmdzUBCu+21J0kuKvWakTOK6OxtOjDglFFvxvCaYJJbQBs15USJsu527mym3es8vOd
/pSx4XbyTM96HDbwqN21eqhLluBYsGBbDTQuVT0cd2Ah3gHhYFJeND2Fq7Niwy8ZgmMxgjXFXsL5
VCFGVj8oypWN/s91e33RrziWIJg0iQaBGmiQgLB0xdSb0tMeWsbC2yZ0DGay12aT+49kqz+snYsL
S4i2TlTXaEhpo25NmJs6lhGwAUGtVjWvCpLalQOGntF6uz7BRQMErYQUXAZLORm48ISjTxIOXJMa
iCOZ5uZIQkZguOnqvyZyIwAOQhoOCSDAguC0nxoY9FZQ0oFjkyXWq0Uf5Wil4+DQgHcyDYSjgZGl
G8hsAoXYEjyiXqn0Bo57ZO9Gx7TDjXVPmOknTuBVrPXiXeq2O/6o2SE6n1p7fnsYfP3OgFcI+K6H
5h62Zhe42t3d7Od2sQWrk/O6Bqh3ttLCEBddPrq0ogWBY8jBkadJd+mwSw2XBH97HCACe7h0I8j4
FBt1+xCAj/UAdPwyuZWzJ42s/P4z27n8foTkAXqqG2iOFlZZ6uUw5gOavVvyrdTPQ3szRHioOFG8
IuhM9wVBwlqFVoBzEZaAAi1mNgQ3Mf3UMleu7evKfwYICHJJ4+ALobuZosZWOGNgxmkyUnSYkGO8
jYy65W3qkrvPEp1zyD347W18A2i1bcSSO/0xe7K23IEH4EsvhbtWtXFmywDzhmYSVH6jIBuJP2Es
hOcyr/MBxGXqdxs7Xb9WxXlhUU8ECKaMt4liTDEE6PR+DryIb0tUsa8VeF3QEaRgoXvon9dQqCEc
9TTAS1tvFynVPgsalqubduE0yJBec65v34UTdSzKEAOMo1UQZYQo9Blphd81N7254pBdmg1ergRR
YRUdzeKlnRWRNnQtwaZoX1rJzHwXNNVCZaSkKyp/afuPJS27d2QectVAUMmApAIYzUmOahCNXV+u
8/4UaNixCEHDrByoTEUJpr/RoyBsbpjqIirmNqE/gZ8PdnP+vSJxMQiCWT6RKKhcaKEONBshsZa8
+E2ymGZXdr4Lbyu4WtqXbtprDRTnWQRhkoL+AeUIV4QGkd1NLu1L5M/tP5Y92vJ7zG19Ygp3JGfy
r0/0giYibQB9R+U3qvDETHI7DH2qNXpkc0RT0lfNcJN6pW7nvB9ckyHDVC0CVQTr6jKGIwUhkjH3
+WiAp9Gp7kJGmXlD7/nTyBDd9f6PtO9akhw2gvwiRtCbV7r23ePNvjBm1pAAvTdff8m9kJaN4TVC
cxF60kpTDbBQKFRlZdI/uhti7L+x42N2/qN4vX0GNNg2z6n90dvh5+31/m1CMh/26scw3mpWaa01
uRFh1BhlSRucTupoN+50VJ3os/ECP7OH0sndwJFtyCHxRDJWQtmVecaTASQOzCbAXiTKb8xPonRm
l/Qhr7lc3+sf9t+mMw5M41wu6wmGRk+xU7s+VxBvS56gfvTQbKXttHnuHNVPbMVT3eZsbax9u0Wn
jMNJurpcxcSVDtwUSs7MvWuavZUbhYU+g+BCa4Ii9TQvU82JDysRCNABzEiglSGDvIGx0hJFJvoE
PhFwKEvCE0mfOU6zEkyvDMw/YOHBVQhEFoHCtNP8rBHkQNW5I4dZujj6nCC1rm1CB8TXnrWTdhzL
a59xubQvZ4eUctnBcu3lid29qX/azXSpQYjkaCfhR3msCe51XgbP21DmkHRym0WpBKtF7NfpXVP8
ub2sr24BDB9wnggMgH18SfdI1FtKXYVA5lO52VpBc56bIn4XFIENdXXTv23u6yaiYjyDjOGAM0UL
81ToUlpZZonZnSC7m4AwKe9bXmFzJa7ABnhgkMkrf6fSrl3EaEqh6ERUWfQfwwUDFOWm85HCd9tw
Y1gOOoie17ujTZ3U5bXz1m3jLQRQqWrIMvtIAd3fIBETFdx4S1t7eMx8MD874F93osYRnNK1fk+6
M51Cf5js+sDlOFrd33/22ZKTSEmhqAPst05wb+z0Crel6U7QBOy9HVR6I1dyHm9/0q8FAtTjAef6
z5pZlBkZULCL1Lmqldt0h6rj3ngTcvsT88Y/ByzejbzBC16LE69AsJKMoA2AgIZpdBUckWwtspDz
tjDHMHZy8moEjkh2ZbcdQqi64B4T7ro2dkuQ1+ngya85t/XXRz1Wjdsa/FjIeHBhM+EAImhoAE0R
yN6Oikt3qQe1Ew8XGArqtrKhf8In49SZzmgb7vCzdVoei/vKXX79A5jIQCw9VQIDPwDUHb6wnTAE
dzT/NMe3X6Y/7gc3PAwHDJJ5GLfJ7ewQP6mABzvi/txMThnYwOpwYv9qKFnsCHOh4s03TBYlqHGM
nl7noAXwCTL2UHBuO9zXK2CWfZFnSkgk0+idX5/vOpkga9AGILAZLlJUYzzD74u7Vq79ov+4bWpO
9K5TFJgCaboOWCimaFh0flxqAFSrMAXpBes+BlnQfZ/Uh2mMq23egctHHvtPBTJehxg9xNu2v0Z+
xBA8LQ2oW4ICUWccrA+VQahMbKcGXv7AyLxa4qxuTjzY1al4BKPsgalDjCFcb2QIceUk0ykgf1rr
GRB+tIzmEBfktTFGpwOay0DH9xuLQvsO+C0koFjatUmqtCQqGtTDSXlHzcJueJMjq+dybhD+xwJz
LJJkKiCsAguRgriLEVTsXuP2H5Ntuk3qVfboU/slfkJNOnR+icB0cJa45jMAcSEJmm8A9S/lziJD
AR+0EGN8B008gmx2TqfVS3gH4kROBFp5pcBBFoaYlZYqTRJIfMNBHpMjIAaTXQKsdiC71HmVf8q+
adk8BaC/mMkvLrOwyZy9OM0mrdZhE2NkT+JedNT3Fvv527wQpwItWPrJk5pa206UMkRMJc0sgazH
dIac0r+ECFoJzmsK6ll3sO4wjCRSQEd69PTd2y76NYxdXypMul40A/iQFFwqsjHsBsnDBJI3dA8T
b1b6a69yBjEubq955QtHaYgsBdkEQ8VR+VX501u6V3fKqcJjyFN9gMba7e2VrZyNK4tsdkCbGj4j
wqI4OuqPfDu49DKewoduixbYaXCQyTrZPWBczxLurT1X8+Rr5L62z2R/GZUCEZik2Il2wsV6DNGc
LV+oGx/NpzH0pi3oQzOnfJLPqCXfXvrXvOjasny911LS9JCSjKALYqLvFr9GWeE3PNjoV1e9NsLE
0yogPZ0hJ84kydD/qe1aLh5q6JGDNPsllKAmU/XApFic+/Brw+/akQzmTTRgXXEwe6y46Y4i3aIB
55Dfo2UDsiZfenfYywe0aVzl6RubOpfpJKD9RIBWrze16GtgV1RsapCEtkw3Vf4S/M/oxnltGPiw
8B9M4LAJtVyGndDNNkpL77a9Zv2OJ+nSQJd2ixDsf2NB/4yx56OzlBj1MxiLlN9TuhMAwlV5UftL
C+96QWy2bEQaensKbKjCMVDdTj9SowPmR/EreV9DQbP4KQtvt9e1GtIW62K8P6KTNUoBbFpEztwq
oSetG1X01XLByxWZx6uyetgW5hi/SMUgG4wcHNmich8Fd2WHoU0OUwzPBOPykUWjyQgJvpT5ieIN
wO62EXLC5fq5UkWwJBhoOIGV4dq/tQn8uL2GdWjWSYCgT3nKQYKHZ52yDZKdRp4MCOWEog15x1K7
qAlIamy54bSlvmLRZ4dZ/ArmmrcypYBuNn7FAFEQxZajwZZBuBV/RMMlhUBbH7g6xGw63jt61WkW
dpmrPqpApVvUsDvSR1kHG/Z2KogLGN9t3/zausf6YMYCsH8e/mTHrOtZMjYLYEdQAVlRsQ5Jr7ZB
gOHPABQO0Ty+JEouxEr3Ea8gunYhofKBzihktfGKZK7gkgQQrZVhOy7NPTq0bgIUSD8oP/Tc2IW8
+3f1U/4zp7J8C4Nhlvkogy8/wbPF+F0MkhsGtlo/FCbgfFnlRrmfZv0Oz/Tbm7z2LZeGmYtXJ2I9
yiEMZ5AFKBV9F5IK9XsMzkOe9Lap1Ue5CtZoNDzwbPryKE9AXt9mBLZMoPTsTkHi3U52piXuCGSk
Vgze/N9XtXKOpWQLz3AnkwOnW9/oxW9gcjhgtZss6fEbBIMGT0Ar9Qfo3aPwOeWdk4mF5PZCOG3C
wRz3BZGrSzpUmwY1Uk7R9f+xGWAk+b/YRbaoL0E/CL06/BBRx/hN43btlho/hcaPNT+EGq0+uD02
CQ3zgRe+5hB4narjXKElqYkWprq+yI2UCiW6IuYIkeF4VoQSlBe858CqW4E2RENJVjUh2XUdIOXR
slJwvmGbyQ8z3sTKL0vwEo2T36zFejDigF8RyG5MiDPXCRUGRciLak4ztH2r59uopXY/fnL8dv4z
7H6BdgdByMDgBub5rhdjJAWRTIosSu4QYofAfMkMiH8CCy+ieNfqLyO4yzHr3H8ORf5W18Y9EEeW
I6XKc9CoCqdVsxoWQR0OHiC0cdGwYcJvlwi4lCpM3cd16gVK8IDZtW0zlVDFgvpCQO7VNvW0IfXC
hJMtrBT0ZGy3AUDHzDiPqcDrnZBjsAUqAmDtcXFX6cOGVOpnMsZ22jyAK9aVwui3CfwRcBgdpq67
4r2huIH6St7VWowcDe0a6/3215kPLPtx8E1MwDJ0/IflMRmNuiyB6Z5rPiC37O5TZdwkGgb5guGc
g/wviEuO16359tIikzMVnZWM4wSLBZ1KCH+pbi0m7wR9DY1LSLDm4UtbjIdLQjMNcg9bMRJpqye2
UbwUPSedWbvrlkaYlKmCYHstWTAyIvxSWtok3AjWPkB1tvNuf621h9DSFONAedK0UR6BQKPGzGWd
eZAIMciPIA5dGU+8MWztouWE/HWTKkiGQP4001Zc+yztCxJD1xKBNihhiTpVLO9GS7Rb3ToHem1r
6SUWJo4G6l+1xy9+OYsJQqMIeTs7Y5oErS7ICWKTuiGv0IkGh3J2zE8KEIAHwRudYGcdB1dFBQo8
E+5kB09vpQMI1p48BW/lL5Xzjddi/iyDC5I8GWQm7IykkFbaGEkIyGgCgDbMPJOQm6+tOiuqkmhR
gwoWU+XXO51n6YQxYYyxBPfqg+Tn+9DrLHdwMN2yCX1oFve2w8M9rfnu/FFBxDNX21lKw7xA2SCv
G+QvOtS+79Kx6zHRiqipuSQpenQzG2hq1Zii4WQza4s1UamEVXmu1TCLrYoUqYTYgdR0vMSK32QR
8u1vRBrwweMOtVQV+DbGdcVm6DOi9VBRaj+E6RxGz8SCuod/+0yurkQBBAVwThN5AXO9YQRrTHCV
4oCY5LFtuxdagZupn7zbZlYzHkxoGKDvh4d84RwA/1YQisOIHNc6aZGnx4c+88cKQyx3oublkqfg
kaQfpe7ptuHV9S3sMvE6GqQ26qNpjqFousV0p5QPeSpwdnHtHlqujonUNIQWeNpjFyNDLZxKMX7P
RrcWJrAcucgMnxSt5JZZxplNWbcLvDEAiiCIZ8Ob1melUgP3D3FUILlT89AZujtOwiUQQMAuCb6u
/7m9n2uhBBHkPxbZycugSUmngFnNUfLQMenZanlDwaspztIE45J43amlHsKEaQbgpsTJ8qLwLuxf
C90B5EsGg3bAa5ut3RN/yRrm8jx4S5nDFmiFVk9Ug5t0wMNq732WO0PcuwpGbkg17Bs1PYr9uLu9
mRyr7GZiYmOIweWFlQ6XqbjQ9k6OXirhrla3VemUvEmmtbOwWCTbZbcUq41BCQXGJgoyq0OkoAcY
feMkLG0w5w2yRLkeyrChxjW0n2xNjWyVUBDc7ccG/Occc7wlMQdvTM14LEWYM6KPBKQG2eBVXAa0
+Y8wtzlIwHGPw+1BMcO2+5Q4bMoaiYTTjklCfEnuwndM9Oo/CSbWfSuXsschN+OzMTTV5IxVKFyA
uASyp4/D/hiVSXJoNLMfORfEytpxnYP5BghrkFaxvDRmBmLCBs93VKB2QbivjcE2u4Bz062dRiCf
gXzTIVuEDJs5GdDSwpBkhyJh35faUTBL+S5MtUNcSsM2Ftv92Mm9ixzuhH4/pF9oPn1jmRp6usjf
oBIksdXXCirVRZrgrRyYj6Z6l5tbiQcs/Uq3pqKTu7DBhBxMIE+ZhXI5BvOpA/JdT21yO04AWlDH
bQA+Bxkkm1Gn20TC9LcC1skUnHuZBOXaYTtmaGcrst2IPwzUA2+HCH3F95a/jDlPphGXQT0XTavQ
s5SXvsUZ2oc82MJKVIdzmxjYBBBVwmv6OnnTu6SGsgRelXL1J66eour5G6uYcwww2c0IGCZfqjWx
DsYa+XBqeSVg85itAtO1mfEwAGtHQlPA1iRDTxo81/NJXvTOepnimMZ4YSjBXhZ+lx0YOjkvCp6J
eSsXJkRtLGk/wERrPlro5baVK46c+hDPxvzvCxs5BBWg7oBXi5n/KWe5wctQPHzni/zbqdnvFiYq
CaSNRY9lFEqE4ZlXM/8RpE5f8TLlVc9afBHmyxNJjkJdg52s3WvKM+04GdDa3weuHVx6MibqwBN4
vQ5MNYOExoDnTjiBY48RC8m7vVOrERCKKvOMCZ5QX5L9cCqDRguxhFw/WM12qD0zdxLjXY1EkFZt
hh61Qg42fKWJPxdK/9mcE7/l54lm8TuIXTjKoyXZ40azJVt9zzfWeQJE7aU+Wq7K6SisOR2gmVCY
l8HFAnj9tclEV9JGzedCgHBM9I2AcgDIYW/v5UrCoy9tfPE6EfOUzbys0gV7+hC6U3oKyLNo2DEk
GnmPm9W4jjYhZuIkPDlQNLteEw0iQ6oHPHxbQJvFZ0gndDaaaw5mR31yNC8iAH/CofGTDY/gcXU3
FWAoQTA11x4YvwfLQqi3CiIekfZqtC+GHybhVBnWkAIIp/9sME6SZ7HaZiGe3Bgmtsk29OT34Nj6
1iay9YfQlTi1x/UlgQhvroYaIKm73sy0VEkUTViSKSHf+Nmnp7HhmFDWioz6XKkxoMaIQgJLSt/Q
oRrB40zBbkrKZyBUtU9NjLsX1UyLbVsE8o+kzqxdQKhwNjLa7GkqpR4FFdU2yMVoF9KqeVeHQPwo
aR5sRSmcfCpoIepaeq5s8i4M/CGU2z3oIzoVFCTZ9A6BLdXRwwH3fTeoYmELpVm56UjbU0MS+Eit
Fw6pW/lUj4ZwqcpgaGzRHKdNKZXhh0yl5KSnbXEfFPVwVClp7hKhalHvjAoLOURqQRykxVRfKMqf
5hS3gKuodSDbMhK4p7YlBPlGR855N6F+MWQhuk0FYGegEo+M2rSnfKxfGh3SGti4/gHJSriTIE/n
WQFemXbbmuo2Koa8QMOzrI5EUeZfFtBdB2VxVy7bDFK0akTdzMp7v9S1yhfBZJ3if5QOvgmmjSMY
VkjoiFOkPIfJZO57vR7AMD9kCvECNRkLW01F9SgXYrANews0E0Ut1rXdYhP9HtIuroZJP7AJ6qmw
7dqEOK2hdZZP9Y5s0snS39ImApBFFIUniuTpxxSYwQU3kOoJUqS0GENWlcQmgJipLqSjVAx4i7H0
qkyy5SZaO+6NslHe2qSSf6vQM7/rjYR6ObguUK0A0VHiClmevKaxDnXz0MqTX1mgDXuqCOkLlbpu
l2fSBOaNMT3h/96eItMEYUNiKKdAGKXfyCSinTnI9CQTrXQrKB8Wdolm46tVyvp9n4UWhaJupRSg
/TKT3g/SMEw24LKWd7lcN/cxVUofbL5W41BFGfcYx+t/GF0kerAGniKNBNmmB/MdkLdES+5MEEKd
k6CkhZ1bcwJtDeFjCBzVQ55Neu7SIip2bV6W76GqR5ZdNUH0TvNIH2ypBVfPgUiF9UwxqO7TKSn2
QSsqT1lbKMEO0k9k28bydC/1SgZKnVFzhEAw7jWjDHaNhGRs06kAhnhlWwaSrWfo+jkqjcduk9T1
cJ8U3djZQ2IFx14TUvCbCe02IIUAkpahzD+bjGLOMiBmBQcPtMdQ0urMzYwOwwtUHR7lsJF+WIVF
nTCxxMamBc2eMqUrP7QENW2wl+mgLIniqHzt+rJ+1FqNWKAyUpRNK6jpwewHoH5a0Ewned0/yeUo
V3YoVPmfoesHTwKM5knWCWi0EhNQBTuV86HwUmJFj0oc0GNKtAhzKaiMPMmjLPh50CLHEXMxARFJ
MPQvShX2uwCsMLDa6/qhL+TgHCoNDnAuagNOEcZho7ToDn0fi+8jRsFsOS5V/HSQ+6TuCF6ec1qh
pAohC23YlQEREDr0Kh4hRDVVe7US4ruRTkDYWmDe3cUGGFbBCYGhKG2KKtS/tQEMUjT+hUG3/rkw
rHaXmokFQCdaUJcMBbIMvGiRW1R59RGaQXRGNGxdoUrHTyOVS39SoamiYGgnsmujAJp9GsfwQDqC
uoE16sEGMMD0EYyXOOq0ljsbhqBZZYEXCejZ+KQWOX0QgjHa6pGi4TjEoGU39ajxQiUbDmBd6vx8
0uN3sP0ItjpGrQfGfGML1vtusPVQ69yqGg20nSQZQFujBdhBHQ3z0qll7xGaqV7exVq/KXS9shwz
VbXJBilpbdl9TsrGlaM6iVARq4CJ0goDQ2MdJH48cIw3ClgRjNjTpTh5MqFCjkG/ehCgQK5q1eiA
5WsqHEus4z+RPjM4DnnZvJS5FXijUhXvhho02y5KYh9U8PW7EgoNKITA+FQJbeNVRlW4yrzpUPQo
HkxxklMQZ8ambRhxfg9gnnEMIcd5gObztJPgic9tKgDBfjsPWrtKl+8U5uYWSsTQQEWuVaZeCax2
rb1I5sv/nw3muqaxDNGLAmlrU+9p+1pZj3Fwf9vEWvK9WMbfzHmRpVpBhpGiCibAExYlJd5C/zue
B/mGNSOCUU/BV7pOOUaxBV9RivwtlfZk8ISU2GLAy7XnJJAt7yyNMB+jUyDXLjYwot+nH5h/O09b
wdHd1u87u3WKD3F7e9dWk/ulQebLxAkGEeR5Vb0jIQTdTdu77gDc1Z2yAQeHeOTlovMufVkgXBfM
N5CYsthOuQhystJqkLiNKfAk/Z0p3LfaKcScl86pVvAszQ6zcIgSwSPKMOfvjOJGjbZhZdqqfg9V
spwHx119laG3poLkELczmjDXpmiSanqXwlRwTy+G5GnAS+wbh8ie8ivgPJZXj+s/W6yfy1IRlBmF
rU4Cx915Uv2u/85RAo8BumcoNWJc4no51aDLiRSgud4UJ83K7SblrGG1kPTPAKtRmmRNrpvRXOLp
nsEVpkeHPNjovDH+1Z0CYgo0vhghwKe5XoYhkqys2/mBZ2z60BfK2Ka8ap28tpTlG0G+NqKoyVD1
Md4Img2MtF+9NbtL74Wmo2/one4aTgQOkrdmr9vWpviTObgunlXJBok/4RYH5voCe7aWv4V5YUbg
4ouVmfGvUx4m4ovANEnGu2y9ioCl4nwJhR2Pvtr5t2PIWuTFdBM8BWS+AKUwZiuM/+XSDEmF4k05
pHZS8QgMZof7srCFBeYoh20hh9A5ATi0HX8U0q8EWEoLBHi6gr4q+WklyZ3a8MjAV0+1KoIv2wLm
RgNJ8fWnrWmt1BL9+2llJwEuDEWIrQnqWSe8kM/be8g1xgT+sjZoOwgwFs8UAmSnQV0ZN4ypQc5i
O5DXQP1Fyz8co7Nzsvu6XCFz0POKosWUwmhEoCVa/Ur3aF446k/Rpd6wyZ455uY1fDWHh4cGPiJ0
k5kNVcWyDANhhi/dV5hIS3afxAlPjW2kGO6W7wK/3qHVZZ7DC68nuuZAABf+1zKzu1Y1RSHmqFG5
BnncLvkTHsWf1QsEcjjFUnntCC4NMTuaWTEJQK6JlhNGlR7zF3/agNgK83aqrf9KT9oDZoCd6hxm
tn6unk3OlbdasQBWFYTJKqZ6UI5hXNYQKlkt8EFP+UNzMe9UcDlsSlSgHcsJHfojvxsP/U4Hudbr
d77twjITBzUryq1odqXmzdTsC1JkaaO7imHnP80IA01gCnXrA/mkmy5zuIPPq468sM6EICIoAi57
WC9ferzPthfJsJOX3i32wob4vBHWtcwCMB4DTBnAD6Cidr3LpI4SWZ+x6nlwJsTudb8pNn19CngN
zLUbbGmIiXvdWI1WN0PIheqprd6UcNeKHJdZC95LE8wlSUu4K5lD62TshhTwGEn5Rt4MMAe6lphT
NKFmc71bOcZTVXkG21r9oR8x3+xZGqdcvHYJLxpT7ASGVKe1KHVoTAmTeezNZN+Q2JVy4ihUdm87
+popSCyCKgEwB8iKMt8+LyYolPTAjkSgEk0BJoLMOLSYJB71+RpIRV8aYr69KNBKTZvZUN2Arie1
4n2GupFnNHV9B3bDwKk6aGV2OkbIRal29UnzE50oDoRVeVfhmsOjGzdPmOqAZP2NeotUOmmUKZ9k
PBKM2BdlDGFFD6F4aDBPPUicQvKaPy5NMXEkK+QScRym5oEdotz3EQ/LtG4BaiMzAxEonphbSEmg
zEznanhTb4r8rHSc7HnVQ9Ch/s/fZ++aDKof1YC/X2a/aEvdMENByjI8Bbrgt31xbVgO7QRkXICJ
zALrjDPCEYHZgJCRY3a6i6kdJAqCr4UYfERZsJkMYLkNWw6JF8b5EQNJ59Hsd1PdovjY2RSDpwoE
JkhvbVvp3AYgycs4e7F27y5/IOPEYERqp3bei1Z4NfW7SN+D+SLKnbLZl8VW4SEsV7d+sR9MMENZ
F/cQQRMiBuCjJo2tFyO4tbYhanC3t34tMi8XNv+SxYnILIqR5xELo5iIUJ4b4SyK3m0Tq34660wj
U0IXjPXTXsigIAMpdIfKxyiW0HTnopvW9+ufCcZVRz1XUWfGfkEru3QiyOqdMz/0DK909Uu7E9zs
D3lqH01OuF4tOuiLpTFXQjcZkVDM3wnD2+Tc3IHPGPVx+5d4hGwl6B8K53+WjgGoYmGRFX8iWWLl
gGcC8kcgVlc/1YafJW9JfRTAoH37u602+pa2mCQs6APwlUNg00l201E5KC7KoGfLKTyyq3+KP2Xb
OI5bDZnZw8RpWXFcxmKCZ2DpVV/KcJmIFNuckqOuJtvbq1t3/P+6DJv71Io8DjTARlp6u8mVHgXi
zE6MhOP8qzfOPw+xmMBRdnGlSgH2cASbInifjQzaNLGrdo89TTgfjLek+d8XZ3ksIFkHFRw8SxrV
1fPnVAfDpsnZt5Wx9GsPZCIGpm7VWkRZ3olfrKN6P7iWH2CUun9vDoGf7LuH0ea5w3r0/fetmJsu
ECViWDW+VUi3IuZ3qvo09qdSR+FNdzNpYyn+bedYNwhYPRIjEGCyIUtqdTJoSYtk8q0/A5x0jO+m
veKQ19tm1nMjC5ShEAyHohoLESroGPeqCjsGOZJ0HwyXBNNpsvQKUYYW3XTVViUHUDkbAKPvBP4Z
v4/+mAJOIsZZsmGK0UOC6ajeZ2BUFNGMi+iGs8BV919YYZylo0asRbMVCMB40yMIg32yL16zwgt1
pzqMu/KRPgu9DXT77rbp1cOwsMz4TKdmo6DPt44FXlFjAwI0zIt+J0wtbDDXTpmRSZs02BjAkZ/N
VMEt50ivBsKFBeaCgYpIQQQBFvAZ7UDInY438fV3cpwtZmACCagBxUAlmx2rSANLnrJmAODB6Tfk
IXE1v3Smrf7i53hsdyf9jfgRLjXTr4/Po11vOQ+3tdFfvA/+/QDGRwaNmIC34gcM7ilwrZ/kUO1+
x0d9R88KaA71zN7n3m3nWD3fC5OMc+QaGJbyFGMAmUmfKHIgEC739RECu7pjQIwGugDjA7rJHxhH
4Pgld7mM04C0bWj0Erb1U9Rhktq1LtTXN+Q+e9VOYOgTNirkfjzi/+9c9sgdDJDJg5BQBg/Nlwnc
uK+pOX9pooX3qalgzv+pr0t0FotjVxtONoj31fA5NS+YkfVU4X8WY5ztyxjxkGbmReMLkFBIe7mS
sPKUSjH0xI1R3KqdoP2C4gh4Kcxcer79mddODwaOQWqKaRYIFDIxTremTC8tLLgcMiiWHrv8120D
a0HGNGdHwuN/1ri9vnFjWS0HUcHb1gimzQzIKwTRD1E0/9/NwIYOuJUEFT+W/2ogvTRLwCKWRbYU
F0AXXKZw5FwIa6F6aYQ5hrA9kEKFkUj5SQzABLYJcru2eqrbl9vLmf8SG3GWlpjTByWjMexa7Fox
gBkLsjggTXBkQA+U5v22pbXvs7TEnDWkdXqC9j6eyNZHGILz5NEwvNsm1uaf8c5HWR0zs9BLYacc
VPTta2EOX6Ux82l6upsehd/avn9qDzweorW4NbPaQmRRBw04a0uWy7ImkEtysuDDIH4MOWpSAFQj
2r31oQh+ySMOXd/A/xpkhynMpMVIZg2Dcq54+gB0od74KXA8nE2cE/qvLvHPDvPUiAcQ9IzlbGdf
dc5TTV35V2U6HSCEIRQIqVv5ty2u++A/g/MPWuTKRa5JlZzNPhj7euapqpslj4r6jet78b3YJrGW
QT29LWFFqd5SVIwLzgN0LcAt//7874tVGOD/HMJURJFpcGgT2j3lpYmrHjenpwB6gnqQ7XB2tE4g
WS4hgTMeqwbsscNLJapA4AA8tCMjOnI82rLVOIQJPYxFg9kU7JXXawpBUwsUByxa0pEEoBCgfhb2
dt9KqIRwvGB1/xa2GC+QzUTQtAr7F4EtSABUQXm57WarFYJ5Xv8/q2EqW5k5Zmo1wEKJGTK6L6rH
PHyoVCcrNy1QVaiG0L0U+pAtBxWHk/EYvVZfGBiXxbVrAfj55YUR9FCAawN4oBBJEOFKjW58VokA
lFZFzRysXkGGLutQPiSGnl7AFxXnzgzcO0mgZKmgVRl+5+Qt78z5ZC58VlQSE7Oj2BHZwMSwDIRy
6rf0Uf0GDwdUO/7dzcwtI+USFLMADHUC+CtBOzcGEEXCSDkPn7F2RJaGmEuGmIHeFqApdHIZKrfW
B3pVavLYqJfWcLOcbGvzG40IgLdAA2VCoeGLIrwhh0D4BQq+afdIZa/u943FudVW4/7CBPORlNQa
S5KoeBRQ4xy3kH3P6DmreLrBa1u3XAnzjXA9dyaZYKbukuagGT2opwVpTweiu7VG96aVYNKNhge1
zHmVz9VEfGmc+W59VUijbGAbHxLL1i7AEb7XdpNtxYNyn7qVJz/g+tnyahmr4W2xs/OWLNy/B5+y
1kH40amVHDIofhU/5tEGGg2gm7gde1aD2z9Lf4vuC0uU1p0ZVrAUNZpdqaLdyJzwyfESNlQbSm4Y
VQ4LiYrXdeHLgDerKWc2iLcMJkZbg1QArIvP1Ekv0OiUh8fb27T6QUyoKOFtgguOTa4zSrNBKyle
RWjUiBpUv10KUb/gDlNoty2tzhbgoY6KC24ETLgzS4kTiSbKTJwAJl07UA5d9ycJIAV3FioQZ+Ze
r2yN9H0MToV2h5k4jvW1haLlNQ8aoJSms8ljpsbRRHJ0pPp7y1c3+cO0zWNb3TXecXQNwH7sY+W0
tSNwsATrdtHHN1URCBRx/veFH0IpKqNCUOAD0vqjijA/PfwAhv8yaE9KXHMC11pEAcUUyEswf6+i
n3RtDHKSIBiY5ykgJQKdiUNKPwfFtLXcibJDF7t18/v2tq4aBAc7SAugzaixEz5CgSSvQKEceJf8
MNbvNZhWzeEcmb0zBeHTlI5uCIqM20bXDh7SLlOEN2G2iG1FG6jcGZkEqoRYxdRNvJO7w8jVH1k1
AmJvYKEwpwup5+uttMyhRXsRVddKrf06mHZlJG7qkMe6vvqAAtDDwnIkA71MJuGrenmWuZvLAiQ5
jdVlghhwVNVnyB95mJ7yozK6Uw3pYaQ15Fw/vrGTwEjrcBnM/bAd96JvLbEqcSjCeD9Ob6K+lSrO
NN3aPlqSiBFNJGIalOqv91FQwP1LBdRALUodYwD/ICIyrwW2FiWXRpjQoscT2JMzGIEG7Z2ot/dW
9nB7p3gWGHdQlCzNxxQ+V2qdLQ0XLeGkNau5KsB32szNIcHjmKsxFkcS9hVe0rX5KuZgQTiM8qPQ
PtPoHjrR0Uk4oQo+8d6ecyrDPj0XVtkXToQMK9HmukcfTxiHfmkqwy5Mlyt0P6cTt+wwbhBWYj+A
1Dp2pFLPNkQe77vhtZqsO336mYKpxDbiz9tfbNXx/u2nxvpEFit5nCMxjTUMVdapo7QPcendNsLb
PsYtUrmWwyrAsjprA61Me9Lt0rAVnmIYz8zsnYtLJDfqXhkMmCnwUkuG0U71z6bfFiIPuC5yPtO8
qQtD6ihB3hhwBEdDTT8cP6YAH+wUFA/V0NphDF15Tcb9/Q0wB9pNYLlHNwhEYGylwKIhJkrmIJh0
4r7JjHPXPt3+UGvHa+5ozVpjkIMABc71ygIt7wcMt8GEUZ7L+TldTDaJWjulCqZ8S5SR9oaSub32
NoRvcsEjyVv5hMCS6KaOSViQ77D8fHrXSimR8SAT0S3v8w3FfIP4Q+Pp0q54/ZWZ+WcsPiA6HKEa
GzDTNJiwaoZLo0IZMxPd29u5cpyvzDC72bRT2ZGZJSap6Un9P6Rd147cOpD9IgGSKInSq0LnydF+
Ecb2HeWc9fV7aOxed3OIJq4XsJ8G6BLJYrHiOUDJoxhKfJipc9NWoYspDsmTL/AzKKI99E8AU+hr
F0WqKWqTdgibU6t5NfQqiIfPOASs2PQElcLAzg8nmbZ/scYzmVyEpBjKZDa9zkyW365PbfbguqRO
3LSXNEsJzwzeIbwZsHkAEOTyzOquLaKECZoW8ILZ8WZci0OzRhJPVCaGWw+Z24hOKsTM/bax7tNu
k8e761vGvpSz8hT0LiaqHOBlRfbhciV92NRlZlswhxOmUJLAaZHtwQRs4fay4qpwNZjRB0ojEh0o
DVyKcsDdiAQHRM3x5A/WjsyDl8uiZLEQMBTCf0FChh8W6gqCGUTTRq4BMAC5/rIAEcCMJC+/6C5p
KhorUaPBtvGgK1E060oENnoMTGrbMEZFIDVAJ2IsvjM6mCidkXBMKslJiVamYYQddA9w/b6M5qfg
r8ZAKth44t5WPactGp8647RJyCpZnsjwnUviLNK6UgtTf1he7IC0fjBO5ejsI4Dr46XZX1c/0aJ0
dFoBqAP1iC/hD5Asw9zJkDytZyuYVOCEp1awtI4k7yzSct1C9AFdt+C7c1re0MHJqwSBv5OVbrJs
DeyifbSou6Sb6wsS7d25JO7dj5ViBXYVFlQqGwA3uhb9MTrBSJ6ui2E/w1/bczFsX88eDU3R1QjL
hRhzvaOTs62qWmLAxSth9CK4SuaXoYG8yClKoshjFOXnAvAr540OwSRjpRQqAJCA/08KZ+KSTCNN
zHKDQ31fDfsFiJOz5FUQjQpRIJUingdwEw6f26x6HotMZbheBUb58l/1KXlcDs8KeJnnnblpwYpB
D6jn3gGY/xbjSscHhggha9QXLfT8I7hLlRSFM0zsI/rldjZfFdB2qZ3kyGQyuGepnacWLy5k2MbG
iN4nDRDZsoY+ke1DQd4B1TQBDCyfsJhzPQNWNd6kJF1/1EV8GklxzEi6yRnbSGO7Nnh33OvaLvIl
WA87y8kAgoj3xEzMy0x9hHUlYw3IkNsUz0ZTVC7IyTyrDgCyMMkyFiKLcS6SO66x1vOoVmExmoLe
oiPO06fi51hrQeHYm5EWEuMuWyF3ckaLzujQwq4uVQ1aGGP+CGul2+dj916N6jfViaogTJzbAv3I
ks0VH+ifzeVuoILx2jmvsbkr1eatWiNpAsjL0S+o8jFX4Te10m7AFC1pRRJZF+S7QJCFHBRa+jln
IFoLfakVZpGnI4IXMmfuCpqY8PO65oiSNejjRRuJxYYt0B53aSgNYBXMwAfC3detGzWzvCW3fEd3
to2SHovsW28XexNQA2a07CJz+HldvFCLWJ8FIwJmMC2X0q1xHFsA0yCEqH72WQHFSTZ6NOJh/cDI
juQghVt6Jox7eoipJiGgp5EaAnh7bb1ma7Z3umhjKn/j2+Pn/l0Wt6kmhu1Tq8WylhiYKap9pCWF
d0p3w1zdpb3qt3Hv2qt0NEO2Qvb3s1evxCcBhx1y47TeAVrXS83BNYElBkDmm3lZPLRr30eYc9JT
dRcO/VNRW3c0mXpX6fNtkw2uBgqBvzhiSwU4KwOqAb7u5TcBMCNvp4FdH2RN83jjgDzT8AEW5S4/
rksSXtQzSdzqJ9oCZTDG6o35uwG20HyXowKAXoOQTbWNEtUVviVn0jiLVC0ANSJsXQkQItXlPUTl
U4tkOiuTwhmfeMpMxcyZJpmYhwgA7uDCJ5QckdC4ni2F/f1MbUhvDrG2sCMa+nfi9Kd4sPwxfMUE
VmBYSZDEHyVmRa6flqiSjknrfxWDZ49OxzhtaiYVnbkbkiR7UCJ42lgGI+138OGR2k99wIo9jiPZ
oC0/sKMPVYnu83h//Uske2xxphaUl1aICTNWWNZ9I9ZBvpBsa6WXOB8ilxRM1ghPgEoPRh5ODM27
2nQyRF4RNTdTau2ASbP9m5X8EaFfHiQmbhJQBsLCdWN0SGmMNvv4NVxXiRihmTlbCWe1K9JXdr9g
JcYS7duuvtHGR60Evv9sSTRTVGFDGyuY2gzM/KNLits0w+k7hcQOvEIAn8+zu5qPOfDIySs13ud1
M4R35uSWBjAohqCTTTlKpXP7GcNf7owWC9WR4aqMBys+xLY31UeQyOTDD4Cu4D6CkHXU0fM2BdcP
U2jOzpbO7XJHp2ZoWaReJUCATr3V2kbJ4EfFSwkebxkopGjO+2KnudcxiuI6LhBrevF6a45BjWZ8
c9yuSQu/6pEoj7nuz6mkFCxUJNakzC4E+YKoqTj5pDoVZNZhvC/bEexiXVDaynbAEq/vptDTYIDJ
wPAxkDPlFGlczGIJdcTsZjyix04LlMHY5ogwVuMdz5bEpIgWxuajHJWqQETkS2BLFRmmYlRw+Ant
3DbLf/WNM3p6ZCUu+NFfrq9NmAk20UIIBBhqgmGQU5WocuxONSEOnXzGtsvqU981lW/20bwH4Ky1
HSzys0+azp3tofLJDI7XOlyfCquWcY6JjCmMOmriBr7mC+GIXvRkhpcFatfcORgDAPsbepNLoyyB
uqL+xoJiVvkGkAb3ZvVpNIJaYEQqM3m0y496fKhAB7OMHrquYvB9KgorW1zf56+nCplI0KHnmoCi
ku8OVmw9TqoQMtPC07onhu1VWftqksEJy+Swv5+9x1Qf0gjYc3j0qdcPT0u5oetda7z9/1bDbsyZ
lDqdQNdmYzUmICRiG0PD2pOhoir7fF3OV41guwb1ZOCSoDzglLNJYlD49Ww1+dM0PpTqXSMjhvt6
uS9FcLYrNuvVcZiImf6I6F5r/ahCKf1zldUivr7hmHlUdYoaPaasQfx6uWc9MMmUhTVuz/VD1DqP
qj1IMudCCWDmNZDtY7yynF4TLY3DJERZYGi9Pn0zyH82uVgB8qNgBERkiQTw5QqGuF66+XcJgL50
ZENCQDiHdyVGUq+fukiHz+Vwjqs+l+h3m5CAswo/ysEXS4GZiJKUIVmPaL9QAEMJCtkr4M5ydn3o
4bjVFvJjrXOnV//kk+5dX8jv7NdlKhGhHJIrmMgGcAXaLi93zFJorc4jXPD6hLmO/Xc9Ai11E4Tf
u+0SFK7qvt7oB7IxA0zNre5bgU7n8RD5CPBchLDo0fwIgwjVbpDubK9/mgBVA5+GQ2S0SyxLzK7e
2RVuMeNVLiU818Gs3W5+VofQjQFaghZ2t61uHOfTsNKHngybLH1Qx26HCtDzoBNf1VpgeVYwX40s
YhHcRRPN7IyzC/UtIFFw3zTkYQdsa3jTVn4M1+HYJtqWNOZmwbVcVll5VyQONJq4lUiSQqO5Lagq
gJ5PFHrWdmv9baEhUOqK1aa6V+V5l7vpAhw7Lx0ac1cqBSbvDGOk7jrT6RCBHzNwhjW3XYAlVCXo
CW2G55mO3UuI/Na9WY2G6V8/M9H3opBkWci3oneE704L1zFEoh3bsyDUccNM9ZV1PthJdZqV/leZ
yCBBRA+liRIMiEAN3BJUpC/PY6ExnSOb+bBKC4rATvUnMpwwkOvTdfHbxkGGqQAG1bRFa6HsdNiP
83eHkaYYQKZn8NOccMwkdsqwwuuaQXPTTupOUZ0NVdGSbJobZSAvazLBG0Nfsv481pEkhyawDSYM
g8a+AFMjfFq0hBlcMQ6HFy76McW2q3ey+ERg5dDf9LsyA1x44Cdcbm4+RnNDxhAJ5TAw4n2jHWfA
M5bv13VGeIbnYrg4BBPNiqoALtNTX2s9iF7IDwBu+kjYGRFgr68LEzzXF0vi7u9cxhqAvCFrpPt2
BtRFc+fYwXUZgsCKQAiDqcGlRdqPu7VduyZr26FWV5rzJsNQihtFjubRXlu2vZOBCAqcPn5egfVq
Tvv5FgNhSGJpk3noiuFh7NdF8kWia0mAqAUIZJa45yuWJAknA014udfqn6jruIV9G6rK/eBMqBzN
EhsgSLpi+SYI6lh4p0M/L9WGjB2aDFhoV2shWEkLIJUD0zSIm6r5NiZWuoHHdNdHK70FsdJNaisU
7IuZ5HaIdNeAWwZrbeEo+J7DKQd4azKjUTUfHOCK7pP6e2q/W3Rz/axFO4vmEAPcO+zM+ezKVLVk
wMxM7hn2FOhzDpCnzI87w83Jt2g2vOvSRNp7Lo27Keuoj2naQlq/gkpI14Oc3jezpO1A6BJAdXVY
U5hV9Bpenl9o2vE8hoAknWtr6gFyUhDVi6zCeB60Jd0mw9x9YEyxjI9oRYRpSNIM1XYNKDl7StP2
eSYZIPB6hRof9hgRH4Qz6wDfqMgOarOUcZCtCsa3u97qnttYA5a+nQGztiv7JYhWq3jRrR48532l
Pau9oXyGbUV3+WCqL2YYNru8Xwo/jY31FCdGgVJaGMZuBOzc+yFqZ1m/nXjLQReGBlbWzcLdZT3O
5og6CTajmH5OszXf23R8qdK+khSphdeG8SqirIbaLhqfL7c9RQNQO7GougonTH/86Bb05RxXx41m
VPQCnR5GTIXXMvoc5nLzj5jhEEA1guQWg8ScS24bPQ2tAjpl9S/r8DTXhygFaI2bKS9qu9NkMYYg
mkfbOnrKGQ8dRnz4vq6hGuoCPXi4Mf0LQEBm4qmZHyZBn7k0fSe5F0GqdWvLKOZFz+W5XM5lT3UA
lU021ml3/Tah825aZNNnImPAYhtsJupNX3KgbT/1eg4Mcgb8UHf7ZtotTcEmeCprlQQgIrU8F8VZ
gqyK0DMH99CzI9ASR9bONnNXLfK/MG/nYjhTHqWYcmxjiAkx0F/P93P27hSVFy6/YgBbXzduXzOC
UAyG7gWKGIC88ePPLEvflVOPm4a5AufRSR3XMR/a8GlQ4c7LEvS6SB8suNWgwSUgvfkdfZxFF1qj
jE1L2CONLtBec536SV9xcoHSPHThK3AYFONmiD6WyivsHck+u/o2pjUqLlt7PKrGr1Zp3KJ+ytdd
aflJKQNrFSnT+fdx+mo1HcnMCFYY7BGp6o7A8qMPpPvRJ5KX8ndHN28B0McGVANEmRqacS4ND2nt
TotN7ESrx2gC2+YLqhBuE7dunz001uLHGnGzvgzyqnWH/HtNgBvr5c1Pkxyy+bW0gQY+e6r1MEeS
907oSZ1/Gqfmg14TlGexCU1xBAo0Nj9ASqdNfeI8p8XGSv0x21Ug544Kv5TNC4kUEmbRQaoPORGL
59nNZkZzOZa4YzoACHR6X5o/e7QgZBq2wSabWTafL34CAG7Hoj3WWci9vOloGdNAcd2GJXDsBxL5
5fBW0ud4/BichwT1GzjFXSS5eCJbgmgNvWWgzwSbBvfETbm+mOA4zr0pBrWNxmjHszurNSR+hUiM
BTxCFEpNYBzz8UrTIPeDhFzurSDNQQrZDQ1vktVjRa/ZuRDmFp7d6qyrnRJToViL9q3vXbPf0mJD
4ufJ3BXhnS7rExF5mefiuANrmsWMkgXiLDP1bMs1yO2MQTlHFomJjAHSCioI6JAAR6H7clnDogD4
p8LjRbIRQ477dn2MwQplaB+5DJZJoPXwPn43daPVEKnNS1GYZk6LxICoJH2yohYzuED2rO4iEJ0R
D8Ng142+4LwupHHnNaV6lCszpIGWc20qAAPEaPIGaqvuFsZ3MAqg8+e/q/uFSO7MUkyPl+YIkXpL
ArUf/Km6UWWKITiwCyGc9V6nNA1b5qlHU+E2+QF1V2yrC06ZsZHcK114YrhPyOMh44la0+WJFWVq
5MbC9jB/Sub9BGi3kmBAzzejwCifk9Tw4vFXV/5KrFO47ihp/cmwXKJubJCuJPs+2rRh7mtDgOEm
b84H0Nxt4KBlYKGP7ybnv/sUKBr9+Vxua/DcDKWe4PdbtGo46OHS2i1tfkyKHdBf17VLgAnHKLv+
yOKc29bGwNTKnL6w+VGZfqe8JcgKO72bxXt1CdpkU5OTowV6dd8DJHEpvUZ/dMz3vIi3texFF71m
Z1+jq+rlQYElPJxUFV/jYJtRX45uzNEzM9Xtxj0oWNxweh/aeWua92XhT/NfFF4gHpNrFgGEF8AK
LsWDpoN0M/P0w+Z+dp6BowScjMMcS/wJgZ0/F8MP8iprqDhdAjFl9560kx/Vu7Ip/+YS/1kLP6Vm
Gko8o7sLW6l878AAMiSBJcPoFdkm1p7GhlwogCC5e6UN85QDURA1Y+tHHu7X3J/QEECBE54dq+pt
fr2urKJ9w0wvQkDkjNBXzh2P2qtoto4W3LslUOydaT+tMo9GIoI/mlqfUPSpIaJtbvLoW2MFSim5
3WIRlgN8IRW5Jj7VBKKctSfKhOdj3S3Gm5qeWtlon1AECkiWipQkhj25c4lHXWtXilWM8xNa0pfs
hOLz9bMQ5SQBk/NHBmekFhOsXiBwg3617+t3A/l9TBqb/+jJ92F8yPEsmkMhkSleFsJGwKUjIOez
hk3dD0aFfjLPbPdR9JkgBUI+ri9L9FKg6vavCO61DTXVLpD2B9lMGEzKDjGN6afl7eoEeidJZ8hW
wx2Ss0R5bAwQ5dgoj2m7KfmOXvXry2G/wQUuOKQ/y+EOKRuWqdNUyGiSxU1y16Cvi124jnYksjoZ
25lrorjLqdGmDbUaoqbqp6Yc8u6znhF3b68vSJQcgeuv6axXHU4yHwOv6QTON1AMewu8O7SOgpxO
c8NhPNLG8kK9RWBc31KbbBczvIlp9BA3kvFfkdE7/wJORWo0AwOIAV9A7P24/GONzzpBpf4ArKbK
3iSqbMXMc+U2FmN+pg5oR0xUgzXk8lEanTWeJ81EyNOCMC528+SFVkEeHmZjdWfnjSCD3CMUl7wf
v63pF7mYSMcdB8IAGssv5dJCWdqwstBU4navw0cRkB/Ej39V6H9ykz1QO6NfsVu99Tf2UQZdJrga
GETB+ARG8AFvwL9dWds3IZDEf5tI2/aLfjvOwXVFEpwiJqwYGSpImx2AN1yuri5oPTeJgrikSbze
3ljqNiYuqoyumfhw8lJZ9lJwP84F/ranZ3GXpYPFq55DqI2Runlao517vw6nlEhqbqK9O1vY7wj6
TM6oAq7OKBzE5Aq45ylSwLPb/YVzcbEY/XL3aD2YZQmX2IsxFeeEHnHeJhmtlcB2AT0AGWXW4QNN
YH8/W0hmKWtBMugfyr+nrho80qTHfkqCig3yjqlk3wSW/0IcZyoBoQQWNBU6l+u/sgbwz7rm5krQ
2AcbeykbD5ZJ49SvNQc4OiWk6Zbfph9ohnWNdjdnvqk/ZMPndV0XxD8GyoewevBrEQHx9Qpq5k7T
91HmHdHDsB034CDcLod2j8LC3vGUl8Qz7qITpvRule/oaQrqbXryYXDcLogkta+v6nn5Kdw2q2po
lQMFIQbtGiTFDr0xumW1ub7gr3cNQtB7oKIgwRI2XDLAXAtUnWesV0cHgDH4jQKuE/pIlf11OV+N
COQQdBWiwA60GT6uTNeoUusEcjTtMwOQPph6mze9TEF+8FDQyYtNSeRA2MW6NMqXErntQ/431cIQ
Esndd7BIvHfBU7pPtkPw/NNx1/fk8WfRBYnXeYBxq3vQ+Can2s0P1VO0WQMSIEO3lRVzv97Ty0/i
VDlXp0pbCrbZYdCWu9E5dP03UKpKeZEFyb9zSaBqu7QIaGmqp5Kpsdn2xt4qSnWH0haAVfswutFI
mm4SB0whddFWv4zYih5jzY631uBkz9fPXQA1dfklnIKpixZNE8DVQE7XIiUTxJ4T9D9y1b1ffMA3
+gmuzlHZyRBfhVttYIbDBmyo+RX8rXVaUqgJuqGbmw4d+bn+YNNvs+k3rcQaCjX7TBK7YWfGtzBT
tS0pJGVT7Tvw7BsLRLczmqB38fQ2Gg9GL3GHhXf2TCJn7m0jBFQDgUSQolVTsOoU/d53Yf0XxXec
HVLIKNwiyodDdbk0Y47LeckhSKVeYnmm1rnjCKhF1W2Hz9B4VJPn2bnF2Mh1nRGf3b9iDU55w0hN
I6tk69OARwW4PuXecoLSCdRJku4Smtg/C+SbbrSoBTZIBUmKEZj5zbTea8v79cUIor+LTTQ4B0BT
lJoOjE6qY+AxVVCg8NqvHciWE7SNv4ypqyz7UQbmIVsZ5wqrCVXHRcPKRn31FfTdzvP3cJUBVsqk
GJcKEjplYdZMQRJyjNOnYQIQxCIJZYXajmcD+Fk28tUGp+11W1Th6kBGY7rlCjBudGQDwSNGFvT6
SQnV7kwQ92BkTtmHGrvIM0pXhvIzam4cEqyt28jY9gQmw9KAh0SorqHvm2/8U8Ihd1YawWmfArO8
GxO/p09jdYt2lqzyafHftdzSYALR0g+Upy/j12lMotHOEiTR0hPV7nPzvfjvHiiqnmciuL1LANmb
Tgtqa1l53+v37fjSVN663OmD5FkXlFovJXE2aW6QxqlYD0X7nn0YXgvmCnd8jbxpE53IrdtMnuHG
Hwf4wHfdgaTu56f6PZdoyu/2dc63QJEXZhF+E3po+PTKAthtBhEGh1tzyeCCSP0AgvjczV6rbX4s
gWh4mD/nbqNLIk2Bil7I5d6aZkBxlY6Qa4f3ufqUNp5tewaJ0Lu5u34ZRGbrQhR37dD6adPawj7b
+WevvFv/xJNX1QDBH2605lVLb6JwkKxOcNMvRHJKlCuGAVB6rA51m0l7X9Vt65xKWY8K+5VrZ8cp
0Lhk3brYWJij/VrGD/Beh85jEz/myS7UJTdPuCJg8rEEJitW8lZ4mLoYnN/oT0FGfkSxNelAYn4i
g+S0BHYYPdd/5HB2OJtGnWQ95ETrnW76Yf08ynxX9hP8tkHhYUFQHURHHqcPZW/HlR5iWiXU0Qyt
fhJZPlksAIh7ABRE1ppPMxAb2SK6YvIf9HWBlelPq1lJ0EiEIpBGZh01aCrmG3yzWDMnLJpZqV9V
/WhhUO76rRGdN8tT/58A7q2Pe02f17JA2rV4UPFO6dkdzR/j3r8uRnTc52I4tWrTZoTXgnXE3X4t
X2njpqFEo0SW5lwE28ozrzaOuiieM6zErl6V5JtTBbaCSteSubkMnVN4KpYJX50wXjqLW42dGZPW
qWhUMJOT0ddeVzSSY5FJ4BaTwXGtKtYNB+pygrxgLSMvFB7I2RLY3892q+1rVLEcdHco8UtiPJMF
mOST5ESEMtA4yOY7UV3j07lRuJZNNqOzoprvFMW3qxMpPq/rlcgvQUPFvyKYep8tI2+jLjNqiKiX
2952B8c30Etc3zTKbqgbv6SyUUORLQY8NyANQFKNGR5u39C0AuZqgspbvGwaq/P1CiH44ivWCfa5
wUDI9fUJlfpMHLe+HsxyAMGCOLs9Tdouoa+U+Eu7q2Xd/OKz+rMuzlhOow2EtBWChvm7lW4b1CsM
SRAoXAs6YNiUJutw454xu3EKzJGh8k3q56l+SeK9EaEN/ClNJR6XRBDlorFmmIaiaGD41WU3Fs+I
YPLaG9Fda0nmk4Sb9mdFlMsUROCi6jX0e3tW/KbklYsR7cCRgYUKLbSDohhgojCYxmucimGVFNAv
UHHiGqj1travDhjfl3iIQotzJobTNK1PUy2OIEZXHxTlvVH865osdM8wDYAjZkQOcOwvr2qVWmkZ
sgbHZi2CRomPdpr5JNF3Wjwd1el2Lkv0wOpl45ZOJymVCXoPDHSoo8AHDHGkBviiaVqShNr9ClN0
qx2LLUoAvqq46JDaktkNAwRps0SkgCbzUiSzJGemCZZiAAYgROrbcp88Ppf7qHO1N8dr/PoTmaRt
fKs9aN+Jp/it4iq/rm+3SGsI3B4GBsz+cbvdAxSerCUu22zfVVnumuluUtDKt78uRnQD0D/K/Adk
6m0eBTbuR7J2Nm5ApW318J9xuVuorB4hSg0iGvtXCA/6Ck6YAUBEEDKAorGKfN2+Cek3g24d09PQ
OFU+ps62yyWXW3QhzqXyl3sh6I5iUrvymPSVW//3GV0oCMVFwN0Gyiefq2r1ca3XGheinxVr8Aya
dluCOfYG5DSZBe6DQXUKyS0UmUY0uqPBDXeAua2XSgmq0oj01oxQAn03tL/F4MFoP6PTfQxbydMl
Uo3ffe6oUWsMd+5SlJXZS0KKCQ2PQBzI6iloBriX+utfKOCfTeQzb+j86jKbbWJTfRR039jfhmFz
XYTYcp3J4DShmUYARa6QoVn7uNPcqTXRhHuf9/crShBd6FdKoOrBdakiz4YgfQR4WYyyYb7mcvtm
smoobkJo2IMdz8WATToCBFZpQD/Y21tz0nW/7urkRulDZOWXQtte/wChqsBUM9w4RIN8/2+eKzYZ
cnyAAd8wJ0EDKxI6uavkr3op8RSF1oqVwFHCQhlL5XRFLcgwOs6A9FKb+GtaBpHSNy4Iz+H4mrJJ
f5Fi/q63/68w9jFnhnmtyjycGzQzqPX9Yvj99JLZEpUR7p0DaAgMKAInnR+/UqKY5mUO3deaEtBL
ikvtD2QKMAyBiezYlNw0oar8kebw/o7V9OiexYKWxHiK7W9r+x456wNKKEe1tOH8YOTOkE17iN+3
M6ncrWhLuzHyld3vOzX2osdy9Fg+6dYJ1tvES/bRs7MFWtzkT34chLfVXha6Cg302Qfol+eYR42i
Rxo+oMAMA/PDR1laX9AmARN9JoK7hFRRC2VOsbPzRtuYT/FzHPujbxyabX3EcPUae/TgRd/U99bF
COxfKRFAPzCyiHCDT/UXRZ0SK4ZwI/0kq+Kuk0tM1ylfTNmUl1hd/0jidhK18Tnu2I0YVMxgdq7l
eCR5GEc0T3y7blS+OmLwYrEWzHhh1AsDL9wDVKX6kMM5r7xy2czG3WQCvgzTcevojZmrDjd40gf7
025bl5rU10xZYP3l8jP5QHcA5C8cavC4XipNqJRozwNDOCDxDlPy02ge4kjien1tY7qQ8aWUuVAz
NK0WMjrHeNB1YHYPhjerPwGAeXJSfUeS8nsfLd/SQXH1QdvXmQyO6kuUyn0BdzfR0tlbuY0vYDNS
Dlppu+62jvuj1c++iSB1SaTwdOwqXGTbIFKz0CuKrRWMvTY5G3vUjMpTakwxbhVzat+HNQo74KdN
/WMMHp2HRlXMYqOb9dC5oUmj6MTgv3e0roACNuSGekgde5Llnr48LvgyZM80NLESDc1ATPvP7L2d
20aHVqgSKS71qKk/1abZdbMK+ABTkTzawqNHcAOrgSZW1uZ0KUtXSG3EFLRcbMZ4epnN1VXjnZYD
grG6U6oXazgO5qEYX2JLEl2LjvxcMhdujKXeJnGbVwh6b2hzo5V7XVM8k9zS+EVbJe/1V5cce2pi
VBPRHAHOAT/4C/qKqFjUqvJq9O8Ylf64jM/OCKLgqNrUae/2ZLpRVeDKKvah00KJFRGt1QROCxhK
2Qjb71M4O9FkAKgdWEIrD20br4vJrD/ZOKkNJhKY4kQ/9pGMHFC8YhvJZB0cK0Cg5p4CZV4IENyx
4jkzn2ddPSiL5s8a45KxopOlTe6SOQe1Jp4Z/ioMKfHKl9cOO25hr9EshQ4ByhsuEsYaHXur9Kru
BNaavtvbU+c14CZC3s52AtvZOqD0Jn6RAnQPVTnZkTMvgr/gmBRkw4JIQuh8sqN1ALA5qGbpTele
Kwa3N4E4oXzGCXCelV2+7I3wZp686++F6KQdbDZKqZjMgy96eZ+AUBY1wDGqPPSMpqesB6nZbPb1
DVJJT+uQ3NI0/Bgzp5ek3UUmw8HkJybnMVcCc3YpViNtmSd6XwHgCkkXMKpRa7lL5slVNRnM/Ze3
F68QbBMgLBCRAQOPc33D2mhVWgE1YzR/Ot2wRQes31ed6/TtHnxdElfxayzDxKH+B2IJCEWryeXK
AOAyDBkbYsUT+zQbhmvrhVepWaDZzXbq7kdH9cYh3ESaLJUp2NMLydxRKpWVNpMCyV14P4Wp15ct
YologwZnSZArssIQhVwZwOCQmOC7W5VlxfhHAfvQr+RgJKB7qKtTrEQ+qdsgKwwMrsabyn5crfi4
TtYWuNGSfRYulo2ssXlehsxyuc3lmjSYuMZiV+V7b950CkbX+8culYHRCu4HOgwA8cB64TSdD7IH
uwgBDoeVltpwaO0xgKlG16v2Uyn7nVLMe4Q62+tX8iswEVMhdA4jMEWDg8on8oyaUsD4QWaW7M1q
l5jgxNy2+c5QAe+3i1eAJ7+Zyql0Njro4hG7gvrFpHeDLKMoXDtYfDFFj5o25XNPA3HmWFnwHWns
F9nWIM/UvLHb0Mvio5Obm+vLFp7oH2l8EmqcwbGYNrD/ZTV6vfrWdLE/zxgLl5k8kUEA7zb2F/Ep
5iA42xNiHnUahhV87mrv1Uripc7wWGr1MSbZ4+y0D9fXJbwsDOpCR3qUotORk9eps5oA8q9CK+6C
UYXarbtNNqiuUd+A/CqtGURkWL4mNjDbk+frwgWPGoLkP7K5wCMbJ01tCx2yywgMbOlJi3uJugoc
fhRrfpOKQ2PRcX55E8eurmM7tCsP+YzATgfPVBd4gcn++kq+It7iVph4nDE0w5hM+cyaORjmaPQY
l++AVLxNIkxxrkbBqNsjxx/NOd8CM+AmpRaEo5e0W9ApHkcLHMPIfFHw2OzHCvRz179KoEuMPh7/
MW4Ha8+ZIQwzGMVC4ZRXWTdYHpzt8GTH2VoCBTxvgHXWkuxoKmFaSwSzMIpzFlDggYuGASWAZPIl
GCvJrKFC8sNro0Bvbyer8fXVQl9w7eX2R9H5/Sg7AKYr10RyB50AVnQaZ4ik9uw39YvTqp46F4Gh
ZPcY+sQwZx+78GxmN9fVbe443hTqks7Kr2ACTAvYPw3gOwYmOy61rVjgpKUDLlNLEoA5I1cIVLLG
/DWS/miohRdmePCMDyexkNlqt8bQoiGn3CXFfWtbu8zs3TCp3NRKjqFtbWNdcedamk8X3TokFSgD
hbcQinNaMXaAoFwc3LpyBOBtehiy9zR0UVgMu+glNeq9kbxrHSZPrOlZB6gGQHfcVpU1r4kuJq4j
w1xBRgDJh8utwgVAs98KxychgGNODG3etWZReqRrJaGRWBLG+8HsjD753679WbigoRs9H1homhr6
DgwNOxDYBlZOJZZG9EJQAAiwuRNwdvEWYFaJkpptUXt2jLxlt0uyX0lVbQwZD6/QYqNfC6lZgDMA
/YzbuXJJzLQHvrZXNWGoB3GiFhtTbXs4bgraM+2FvmmDpu2KmNanjnbaybZa7WiUNVJ0mhNJXhDR
XUdboI2iroVcMf+AVH2tWWuGaWZUQa383g4/9XmfdMGa38fFkzX+c92mCbYZMF5/xHFvRtonOrqk
IS4Ob+x5hz6PtX01ZDMcQkcZMADwLJClYvNol+pZKTWa6EJUnDqgsiensPo1KJ96HwCb2tS3SOui
6n99YV8zqjAe5yLZys/0NEmHaqQZRC6e5rdvkas8/sgaF1G0OxyBTeLeH+J/gFvmUb+QGC7Bpl6I
Zg/JmeglrtvOScfaS8v/Ie3KliPHkeQX0Yz38QqSeei+SlLphVZVKvE+AAK8vn6d2pkuJsRNWvVO
v4x1m8kTIBAAIjzcv1MVbTIFYeNtb2wph64cSCc4851ugROVkVq3AjiKXkCXUPFzb/CVoT0K5G8N
JdmY0rUr4nJG56W7gOsNNEilPWa04K8Tg8J489inD6oS1JBGrbda+9HAhL8nnUHIhuBKA3UnDYeA
FFmnrITVq4FLog3mkPBLNgxs31JUSEPEIPuCcZ0aYQwB+d1YcvasNky/UyxvNC64U6Kto2+0YWfn
BjrwxOiM8c6cxvFeH2vw2Y3JMIo7hHNkn/vKdA5plA8/cm2oQXQfYyNMphjnSuzG+WVLIZkb6Cwx
QQa2uxrOQpbCLgoVpap0jgNGpUeKXwpVe/e42h70ts/HQC09JQ0g3l85fjtE7o2l0MwimuY2d0Zs
qk9U14pXSy1hwqVo7oRnagsvJt9MtUgn0ALOjqLsDTy8RgjBaU7C8BtccdM5EVLXBRT+f2gsbQKk
h9mjQQ30H6C224cCvhloMzYQPE01teuAl3Fi76yE6hdxX8+GbM1MHSjb3kr2bamUxwaBbCKmVpgB
6JHqwaM6WP68EPoEMaMBhapsqChivTp2Fz0a2YVP48x9rzUbhRLheB953GjH0vDSPdJccC8rosS+
gO0d+Mx87DBvNSaZxG02ZgF1hIBSF7cj5MjN8jdtRnFtT17d+lqeRWKXRgLmjIxl1kfpRfyHlkJE
38/jlv0CBbZ6rNN6imDXMboBdxXvo7AwvQ9O7cQ3TBsgwIHW99ogPXTdTD7RsGOQBMHpiUO6hxhT
V0X64CcNP5ZcZBdT31dHMVL9qPLB/UGHBjx2vUrKesdarDCFDUZ1YVmjUV5XVu2GutKlccAKUV0a
dRddq3qjsMNYaU4c5LqqXJcCa5eMtV6/6myMoF6KRm2QlceJ0qCHOG993wxZcmmz0TB9lEPpRKoB
XrzE6erWCoc8iXdZ0rc3ijVBa5oN6UQohTUg0Y1a1+4aq6vgVtRrIkbJkhlXQ6+3oYFX3M8O/vV7
tPtWsLXGytjqLF89LyHo5xl4tmIRybpCjHGsnhLWQpk6txHvE3qt99/z9MZAYSw7GPUHm4LRuLLd
LZ2yNWg8y5GkhHQeOC9y/qruuEfbHFctnlpXbdfdWPF7rpcEusZ7HXBj3+1qvb+kUEdpwSDi5la7
3EoINBCKwOYD8wXZeSkEVoo6lQku475QNKL7e+tK9CZ2peon6Zb6wUp0h1w75LNnofqvQpuaUlit
xhXkSAWx7ZumtP20PYzRU2Sk/vnDcm1YyM7NJpsGitRy2qwZe4RNGjd+1JrIx1KzvtDUQRQEJDar
JIgiIphiDY53k7D7npxHXzkukd3X0MEMxhz+Jx2XSD93LJsYTBbT8TUtwPpS2DVX1KPbbmkfbUFJ
J2ahgCit2ICiAz241AoUfEsO/ZTY2KDNrUwp1O9ND2ULqOhAO/T0sDSG0WPuCC3LDD4tEdpkAl2p
H5WhDzOnDF30yw7DVuP0ylPkBFO68jhxhgpnNrtVClh9MAOvkMfzn2r+1dKRvLwuyqzDqPFSsx3b
ym8sSHtVqFBDBjpyN3QDVuducSmVSvBVkolu6kXlT8LD+a08p7l3k1a2rzjFzonNfRcr+78eGDRA
wH3Fvja/cia4Mbbp1GMHmBDfalWBO010LFLt72+GaPfx0PWD9Ab6YaVVwVFWcZukwc1Q4yGzDpAe
xeXtCQ2w54ez9nRGnRtvQexm3BHlQDXaQ2M0cdr4FfbrKx1yB4WFcaosn8MVqSFoycSvSLJ8nIjd
m5FNRtx33qJOdJQUcZxfVbHmXCZt5x2S2E5CDxcjmLn0RqiZ8JLDk8zOoyDnfX03FLZLic46NLmd
H8bqgl4sBON0E6UWUtzGvBCYg3RanyHLkydbMgArcXa5pp35RyyutTWSkVrvAcSEyJs+HDTxzsx7
K/1lW+H54axGHwM9X+qc1EKv/imSyAR3tBqPLTSh4PjkIGwebKhFRs/ncVb3zwJHGlHWegIVEozI
mPeLyH+5jQoRO3SXFd53KzIvmnxLInnthYd1jQTVLCOOgCdhel0KTzXBGr+xkaNOJvCNIPI4vSVG
RbTkrS99vQhKUwvOD3UlIJ3AShsqb6tSZxlghdWHTQnqPcwDxAbI/NvlqAfnUpAmVRViuvLrlRdG
O3YqUgQdqqOxkdzm8VZf2xaEFLq1muEaEAOiLHPsxSi513n695kb5G7nPiEIo851z9Plx6gKWlOL
DgtXbR6qVvkRR8WujJp/kcFYwkgpBZEWzOYuYGaWdXFb8xKXo2sosBZeaHQvpb0Rutf2rzprvULB
adZPlJZASVGzKi3kQvmYBHXNb7PJCflgXug8QjPluDu/4lbhZosL6LE7KItJcNlkU1toeHRHqPFp
UxFa1A70BgKnRnLdbOkmrG1lMGz+QZPWBe2GQclGoDHldupbUD7f2/yaW7sEvIBq69hYSz6BXQq7
Fuxg54t6q5nDpD7pJ6DZv00n9Jz90H8U2ZPXRwEV7wPaQf5+Mi3U9VBRgC4ECiOnS9I0BlRr45xC
OnAIrTqC1kthDkTAAHFMnNEXtvh5HnElYCBHiocnXF3mR4z0+cpkqL3aaVD5r+F4ONi3cWztdTxp
/8XI8KaDSj4CPXRzJBx3HJ0Ue62Ccl3YTZctGMHeECYML7ot8uDailyUB+RLmREhfz4VuNQ67LVW
VVKn30YbXU7RYdyqEq6Eefi7oAKLdAyqIDDKOP1gqZrApqJuGLzPigE6WagC9KNy5abp7zwpruGh
AREEVa1CuDLFeOj37ONvv99cbZ9XjIrJ/aJsVo+D3hQcP0CjkCIA1wFutmP/M1LaLjyP9HXrzUhQ
dAadHF028kMXioBQZjcp8z0zeqmKrvM9igIeN0ywJnI8ihgliNpbicuvX/MUdv5Zi+tIBtfeyNAA
S5lDzC5MncAEWTipIhJvNaJ/PXVOsaSvWTHWWpmCyUxbhxQVPmhzOD+JX7fbCcJnlnYxmobBezgD
jp+6NzasXPv+kuUbW3qOgafH8ymGFERcMPuniGPG4uojRfdHiooBosotp93GCfo1PgJpVgeCkCMy
AJ/24IvRqHaa4PrU4ttkF32hBo19RbOcjBp0xktiNLuEl3993JxCzstlCZn0jor7NvPNDhT1WiOp
Jh7zigaqpUCXdcsoaXUuFyOUVl8qWIerK+AKayRGdLS7e9qOSHA+nF8XqzjoY3RmPv5cEjgdVg8T
IW0cUbBzi+LaAxHY6spQAbfarrb6S1c31AJKGlJp515ndRwRo/Ur94c9oJY0wPkWrwp7ywdzHQuP
cJzZ0EuRvfaE7vZNWWEpWoZwkQD84STFBdV1cCqwtZg5bGyvz2rbl7UP/ab/ABrSU9lyFFF1SHz7
uqYe1ca8sNP2so3VYyVeeUJv0c2N67d9VWt4DXhbOfrV3T3bN7soh88cqNOvSIeijgqKr4gnZZBR
g0TTz8iKNq7fq2tlgSJ9wBqUBsEzoPSehgQpvVKTbCfymhSbHeKr55s361SZ4FM7XzJhbtv0LC6B
pfBQ7wqkc1OSFYEeBw0DvQsmOzE4bPXGUbM6j5aFZg2UOpAEk+KwLmxaFn2PuDJGu8GGbCA0mgJb
4Rt6BKvx6w+OTLsZEyjBlErHwGDw0IXy1lZhXwnSufssgnow+wUnno2hzR/nywJdQErBeXAhkK0Y
gCzwwTzs85x0pd/St0yriGpvUA230PTTBTm5KGRgDyJa9kSPHmPlwfauE/RxoAlmy09vazKl13xv
V7ZZqcCyOxpOSgDzSY4aivo8924MWpBv9i9vIc7H+eIsyBtUiTRcqXxY5+y41QWZF4c97HtiURxh
zPytSIdbWzTv52P16i1h8Qnn1buAhRlP2rk1YGenFWg+B4m51XTzVVwbNzWkuj3kxfDOBlPrFEOv
kCB20hH3BOUq6Z4ZfeXtJZg9mn7I0ApcHUpzN03omcruXTUh0GcerEtHHA28VeKtdPjqdlz8GGme
WVq23VhgwJ39UMI+Af3hsOz0/8WsLkCkWS2MPrN6ihHn+YXBhpCOf0/Vx5w6s5U8qA0arsync+rg
UxW8mxDLMIUaVNvNiKgVcelWVn11vhZAcwBfLJDcNKImg7mL30NIr+5QfjOeNXsjdn0FAQNIhTAI
KNuzs6gUSFih6YXjzYEELoUowO1rYe5qWKH97Wc5hZEiiOKksZEb+PaurnegYKpROKZ8yxjh65F2
iiItd8VydN5xDMaddHDMn1mREhr97K2NTPo6Dlx4UcjGLcGUcNyhsbLCxt3H5Pa+i6yLCS84YvR8
39v6ltD11/CEQcGyCClnFc31snG07uZTAyF1hs5iTpLx0YCNhRMk0Nu1shCvAOxa8i8+1gJR+lhl
Yth5XKg4z+zpxgG3hG/ycVaX3exE/7+emZ60tjtnqB02YlCKUfysqt58yU0n2ke599c2D599aWgI
QF8NAqEsEV80sLfURpP5WV5f6Mmh48aN2eqEfoeP6vl5+ySmn57K6IFDBdVFwzSaMOTNJNpaz93S
xrUR7JjXnfo4EP0e/SeXduDlUGXsX2Nf/AR99TzuZxf2OVzpg2ltikZm22K+Q57ci+JqugOz6bbb
3Wt+gX8nSLUX+NdOTDzyhDq43720eyV0AytkIT9kz+BjEzXw/PoKtIawfzE2zjp9/gXnfqG8Y+qa
CRgF4RfeJvvkqXmB2aDvBl6IX3DZhH3AyXQBg8yHilwke4N01kYA+nqFOf000uEzqbQVYsAPgFcT
Yy+a/YSufLO8Gw2cFPfnv8fKdfcUTDoiUlWPa2UCGJLzmnltWOgVTomKTlO2i5pHBjGHZiMkfX0i
nUJKGwo1+qxKUyy92UzbEHB5dyD3VJMuOjhbJ+DaXEK3QYXzDPYvBHpOD6ZYdaOuVhxsqZoMigEN
8IiMHfWnuAsEuyxfNqZz/nvy4lniScu7Sh2zyRzgVfk3Dt9G9aZs3vD68736WhmhwTi7pLRbHRpr
cRdZOYgC4OWAPLj0ChuaQUnyAhomuP1F2VFJkWqPQy3xSN4cdPWbax7Pj3MtJkKMANxPuFZB3Xr+
QYvz3kvbKR8pAHm+69mbUz8P0cY+XGltBb/iD4acOKKW3uicKTi5GHucqikQAr1J6RtY4CDTaXda
Y142VhGobr+ndgwfyBdHNTb24grj5PRXSAsoK9IEPwMj7XvUM6yfNKruy6HeaVHlp/ozKsZ4ylwp
SrpnnYBXcrGhe7K2WZazIC2ovNas0qswC3bnhbRBetx8mbQrK7tzhg3CwtoqWkJJga+uuoY6SFP7
KvKODPWM2AkM8W60EHz38/bgdP8m+CwRpUhXW0bmtBMQ8/Epo/uh9OO6JDARB5/9W+vEIby9mPr3
Oc/TTyqFvIHhQjLNqIPzrTY9Ym7dubYmUgpwbqlZbdsAoK0mlAvNlig9xCaq9Koz6tAwoudKAZGm
sh7O78q1YLecTikMKG3UNPDgQrCzI9T3L82cQ5TE8Zvkdwbl67/PyszziBzJ7BIF9rS0XiYOPR5w
EPEqLD/QA45kDKSGglL7dn5U67HmD4y0SHQadZoz7wA+ZYeoHa9NbkIfZMv4au2ivByNtCqslMdq
awBGbR8q0P8mx9hVje9k9uH8eP6PkPJnQNLyMGg0ZrECJJY0MMjioZW+2FOgO3ujh7rLbn7CW/C1
CyDCSDaw184nqOOg5RTKal/V3t2h1erJjFu/L6z+d5mbw97Op+xYNY4riCij7kFpzPZl6kwadEzU
F6YFrRmWlcru/E9ZDWyaDp0jDZrwoBKeHiFGYYvUYUnrl50ZJNlTk08+XgmmGTpbZe/Pkp58KoMF
8w+WdFxFg9WleYtRO0wEaT8BE2BT9o3mts+876UxBhjmJbfyPdXt706TEFWFMPzQX6ndh+KWOyz/
Y6H+8rTEh0wJZK6UfZZGD5TBZ6FFN5T311JQeAxAYwuGRCDEQeVNWo8AicG14C361p6rlIUp7DYg
47uxGLe+grSHlQREEBe0Wl9Rfw/VsWe7RrmsS5WoWy+OLSRpG3uolGZJCSTXi/3aCavmqVZf0Y4c
1s0Wa2g1AC++tzR3MdJkpmiwtqpix9mjAq6yOYII1ZDSSn1FvGjp8/nVvHqPXi4xaVPjjqQ4k41N
bTn7zDoqIlRNomQgyMKkT9x7I7JYW4ot61ekxTilgO/RCL37DubUaO4hMU5U67JoX4pJC1st3lWM
EzEnJu9HlzDvIt8iQnyuwa/7CvL6KAaD4CgzISjktZyWQ9LW0q5wrPq9DSnk5DBlNwgmDXtzY+jF
Dw/a4KP1qfcubPXF2XT61ddX1p9fIU29mY+i6XX8Cuf21v4++smeBdmxRY8VMX2OOyLpA/VY+78a
kpAPlAfVXR4ouyL0gun7+WWwegKDHPzfCZE+iAbhFYa41vqQIMuJ3r8hVZISoxoDodKjZbbBIDYF
mFZfrDCJ/gdVCqUg63nQ0QIqCxxS7ZKE/H4DXZJE7wkeqxVGPT9abQJ3xHiHtXn4e19zBKvlL5AC
bKqXeV0k+AU5IwbFQgAPpxk2Dq+vhh6nKLIwU400e1ZYQFHRsxCKg75PiX38yYLyp0WM99GPw+Yl
UogbpMfqogs5gavWd+Phl+anu/oIu60gD7Y34eoF5c/0y1kv0XLD7eaf1YjcaYlV0NFHY9d0iKA3
7E+NOSJdnej5HZQZQdhxYIx70Yo0aQlMPMVvU8tMk+TR6P1UTS+77FrNu1Z56XISV5453k9DxL/X
XU6vII4ZQY/VsdoHuBmK3ZhkbbIDd8XDdJe5S2KqTo6fJDSKQ3jYU7ivW/xQOh1Mlh2K5C9VtPtB
FfYjkhzojISmgXmIksZ9QStIdJGzeIxJ3UcCfSRghzKjn24g+lrsM+ZYe5dOKaQmFZ30cN28KrPW
CZDDZsFYMv6NKRYenLYXpxeQiPFua5M5PzzkctEMMTUw+YD2bxZMSYmaE28c+mJAX3hnRY4aoDHE
I0OqwMK3aY3vKc/FXY0VXQbeAEYur9FhO/EyeVJgakyKpHTveNGNDsnBVEE6ZoyMPW9cCxaUfLR/
qZixy4TGFUf6UaiQhvca1SDUSwZIe6CmbSmF0yM6U34hPI89u1M3PlmuS+/cYUhu0YOTX8BcWDuC
MKeFRd+pHynVu3ukhtTvHde9Y1cl+IuRy8pdMzr44NOo8SNDpesizk31Xo362AhQ+nK/dWrHrxM6
2k1AqVq9R5Oj7NAbIyI/BvfkAO5aU+K8LZh5IbJRs4mecK/aIU9mogUmisC/16NcDAS1Jn0kbqZr
D+PQxvdmpCfIfDZFdNN6tn6HLAB8uWzqlm8Om6WC6ixu0AjhMMUlOXW8g2pW5p0a5fwiKQ3l2oMg
HpriVTcLmR2NH1DbgcVRPvbG/nxc/EwnnjkpPOkZa0JBwshV7BH9On3ARfMtC+7yiyj4VZF0r9/W
xzR46S+d47hLCMjJG+hzDfwcunTLKZO29ro5QLr7nwIZu0PyCI78dF8R/fsUumF2D0quc+XcRjeQ
20zIlnzF6n0E0hmwoQe1HGJGp3fdscA+NuMco+e1SfhIr21zcsNI9D/KzP2VM3HlVPhoVj0ezw99
pY/+9BopHY4D9/LerjsMXfnFoQwGkzM8ed2IouGsI5ZBmPNos0DNQj15i+lArNrZKMnOEPLsL2+y
0qE4GElRZAl+gkPLQE0gpmM+jOZwx8RWPmH1dQMTNHSzok3xC7k+pYZTNkPZ+oXW7iKjzf3a9X7k
CTV3zOhw+tkKru8KEtxqAdsyRUNKrq6rjZTN2niRhvvnV0hT7nBWuyoqiD6qezeRMuxN5TiVe5r1
wfmPu3rxWQBJE9uBdaigTNn6ggpBjLH40Qz5h6Uq30XqEsihbuyj1UuuhU6kmXkH9rAs/qAUuWcN
Ztb6vL80cKii+w7LRwPZlsd4IwbdAEWG8O8Haamuq9vz9Rq5htO9Aw0ISNyNwFTZz8rBVcZ6sZlF
XPFibVGS1sc3tyGhCQpcbzmjAZlJlbcME2qrT/HgG8OlVVwPighc8O8cc5fCrUrTNga4dn2Afs6n
PAnoJnLVp/PSuOl41fo45YglssuEp2GDPMf5eVyFgRootG0+HYGlGBSLsaRdhLdCPR1YjoNaudb5
x3mM+Q0n73RrgSG98ZBEgCWnDozYaehOY1CloHkcbUzY2v5aoswjXSSfo3E0BNWA0vWMNOjo7juY
i+kBG2L//HjWF4SB7Ba4B6ihyhze1K6aTFEABfm9cIK6Yo/zEtcgn7b10aLchh9fSRJoiJvottnY
bmtfDHKZ+AdWX8gBSJfqjLl5Zc11oFq5aof7PLqu4o3jYe2DLSBkXZFYVLQWAhAUukKQNwj6Yovg
vXb2IWL8M4VSNJw0L0dLMt7iuYJW3DEwxhwdz8a3TCnetAhBpIDoD98qpa5/OcirzVYJc5FTmjwL
kju0sRE2GnaIDJJr+87bmbo/6b49DYSCR1ZuKUmsfTCwZDxIVOKQtz8fqouFaYpRqXQ8xXzPeLCw
HsuR2MbGF1vFALPQRgcq/pGVsOC4ji7pBuMq7PiS6nu9aw5N83tj3a8dpNYCRdrIGXdZwXugpBC8
1PB+qev8gUbDbWu6vhaxDr34LDBnNVpmPXms2qKZrx1tyx8wT8NiKiNoYGh1iRsbz8dXtLL5w5T+
ghrkQRXgXEM+/PyAV0PKYrzSIrVKrYMqNcZbJXvePafDC0+fuy2TnhWOEzLM9px2RboLEtDSoozK
pNRqgXvgJPL3SXXfS30MLScnRhtfdeavjjKSCrDGhJFemOhrdss8JRVte+LZSUaa4b1xtes0hVQg
37q2rOUuFj/OlYiklWPzNI4w5T06zdPLyd2jM9azWvSpZQF6C87P+Po6hnEr7MNhJCV3wukeb6N4
nooKkotNBYEOpT6aVbXBGVqNPrAb/S+MtJAHU+st1wRM1r3w5lZMWTCaO2iY+mN9yCak99vw/zcw
aeWOXIto0gFRLSefu3FBXLDDaz5sBdatGZTWLAQdGlNr5xl0vuXWzRD3BArHGxtjdf7Agp07IEDS
ls8g08mbVIOGsR+Bn9TmL312E0O/oY1+TOkeByBp8aw9P4GrexG6si76gWa1LenCVzRC2LCYQuyx
di51oaIIQYnrUWzZgK3OH2jLaKwHdxoH1GmIyXGxnOocOBbo7ZN5TJA2FUoenh/NaiBboEhfqXSR
BckmTCC1mquqHYtdzJXvDodYga6L+xod2xuIa+NanunS/JVa1CvFfG2ALylhsBOMx8sk+X1+WKvn
q21CWG8WZAQfT7pOqrFWpIoLlCJPvuP/7zXmHpjThFk0QSPDAL3svoLXE7I1W03uXwtouAyhzokD
1vi0QpDmNE1AZ0QjMsyWDtF1/QNikMODCSXKqz6wkMEhkGw9P9ovS/IT0EY9Bq5hs2vj6VKpIQmJ
18kIgyrnR2Z8DJClo9Ftu8Vd/rJWZhg0a0MOFrIa2ACnMKIVfcwSuEnEypWIj6p+U/SXen0v7A0G
ztemAQlJP0VSS6sWCZ99K7RmPzHvMuMeR57agJBdIwKtA3WlpnsdqjND27431uu/mFCMUHVwhXEh
7HmKL5g7TdybJ5ThaFPMIKYhh55//HEe58te+BznHxwpM+4qSgELeRUz6l5m1qWZ7ZR2I1x9tjic
PHokDOlQL7URbZloA/XVe/teOyYdiHTtb1iY8YP9yJ1A+RbFZPLTAJZdG1v9S3Q+hZZ7P/LBbiDJ
hGkcuheoTRA6HLIBqpPGxwirZ328UY3D+Qld3QnouYO4JTKKIJuffjjHHfVeizChJWyjUVOztY9k
DGJ9i4C9uhXgVeo6EDucCxunOOWYCj2DyqOf47Wa/WjSJ6UP2+bW2joFVgc0O4/NOitzEeMUqBBx
ixisYycUytFmH67X/fIKaHMy+rdpsPljLZCkPceKKB0jBqRev/dc6Ni9GK3jV/HWibPqsrAEkkMz
LSDCHGkYEnWvp64mBrh2XZV9g3zlA8vFVariPp086Q0Ky8kdyLxESaewd7+bkMwZoek72SmSdSAd
dsnxX6yfxSRI9zFRoFfapPhtGg1aL2zMazXB1e/hPMqXq+w81WD9zbYkkEOUbR5j6vW61lmweRve
CvGBxk1QHFR6MTZ+/34e6msNVMKSPmtSwqsH3x2+RmH1Cm+q26TbIdsaxDyInzwkVn2IM9c/xcaR
NE/Ul6gzi7VDOhgeAbKDsDlmWu/m8wYZbmvttuVbDRmrG2MBIH2p3FCaMUd/l0/tIsiMKzQnFNTY
dVsMzdUQvcCZ//vipefodVfaAjhW+paWE7G0e22rP3Q1miww5rEuMBRTgRzYjDGKkmT569DEfg4m
RyYe3C03+NV5A7fG/JRRBuX+FKuPO5hrjcBiKDcDCoYNaFXZcvdeXeELFOlgS1jbo1ECkT/BlrWz
kENwtA6FCrnInek+nV/jq8fMAkw64VCa6iEmArBUvY7c0GlD1u887SkB95EdaPr9PNzGDFpfHqKK
qlvj5+XgVdT7AdZuxlOsBudR1s9tqADAgQA8+K9Pm2Y0psSYz+3y0tl1r2oYEzVDzYyMdxVp76y9
/SiCHyi4bWzd1RX/B1hOumlNnYuqBnCruPtJywNq8+uIOxuhdjVCLGCkk81KYacbZYBJkDJJE9S6
XjZm8EtZbQ59CwQp9FHDAIFMAGHSP0xIXFN26L1n03zQ6Uui41TRLtytRsmtzyYHviHpVNvMAWo1
OM1gb4jbeJCnCYFWbWA47wLPxqR6EDZc0rzvQ5rMfJ9arZ46sB4oaOCZ2X87PxGrC3YxD1KoVFBi
tuDSUviQ3oI11WPT7FjxwLYUqtY+KPLetqGCd41mHmkblg0vuxpGND7Xg3RECm6aNlbm6stqAfFl
61lp7NYw2/LjmzwcwDcj0S79Nu3FLn9HiRSiHOdnbhNQWqR2HUPvsgJgdiU+qmN00cFshEBSbPpQ
CbpetliHa59qOUBpyXpxbrMydTGH3cugBoNzrzmv1l/r2WFjLFGM0zMgyrAcDIpRjcXvAa0icU74
8Ma9j/OztxZIUFCeZdItF82T0oKw+7rNBorBlHCxw4PDQofk32eA5rH8AZGjlas3agLRUdwDoKlY
xo8eDTy0YDLSZpdtnQUNCrvnh7V2ti0RpTWBjhSvL3Qg2nRnogtJxx7XyVhd9e+QPdgA25hDR1oQ
ric6GAQATKmfchEM3Tdj4zj72mo1zyCq/yDIefB5+WTxLW4fnCsmGwXkVi3WPjk2bQ/DqO8cOr16
tZaTvEcDw9CyMUjjTr9w7eK1rylcK7PQS+d+7Cur7HfGMPENKbq1W5ENsS606oFYBD7w6Sr1dGEm
ag2bMrdT4GiXojwewULkR2YTvlXFXZvmJZY0zSyuVQU9tdCDoj1YR6jDsF9mv5HsXdvcSxBp2+FK
FLujAEiFikUfa0FddDelkpPpX3nVf5Z48BQG1UoWd8S1z03aeMDRpwXWkEOc5cf5TbD6ceYa0n8A
5rEuFo2awefAKQEQazXpdcOfG6Wi7rk2Q63aKlytnSxoEHXQQYQKNPRNT8GEa45qOpizs/hb0/+i
/e78YNa+/vLvS4OhiTCdODLwIoXFX2y0QeI8cXR7nEdZm7IlyvzfF1NWoac8KrN5FNmxs/aRGppa
B38EvHAfzyOtjmeWBZqNRNEDIQXeoi9r161xEsN1AqXgnQGHH93ZiBurH+UPyGcGdjkcK+r0VgVI
RNGy7ewh7LkxYWv7xbFwUulYyrByloZRMRVa0BmOKYMeJlQtK0gQP2T6xsdfH8c/KF/rSlas9TrG
oce7UvsYoi2hra8cJwRYSCZ70C1Dp98Xqcu5gB3XIxBs+MdW5hG5BVvAX2qfq4EbHRv2gh2a8z3k
MEmP/YpX5vn1sD6R//wAW3qxgCKAYv2cA5jbA5hLIvtb3b4OW54c68vuD4wUsGM11WqtxTg1DdYb
OBuKR2/r6rK6icDFh0kYZLph13W6iaLRaPUuQ4Km0p8t9milR7U61m2YbeUu1055iET+AyTHBL0e
4yxBOgxZRL2/7vtvo3Iw+SsrD+aWH+5XhvS8QhZgUmgwa08wjwIMFLhp5zx6JCVjBlYuubsiLy+T
T8KrMLTJYZPEsbr6F8jSQ72vs6oYHSBnkFCf4GDVpBvHuL4FIW3jrOyhAjIAwrgVZdA+KL5yo/h0
H187IQ3osfFDMoTxYx9U38yrONh6z64+yRazKy//yoWM0qRgzbhv2mN8Uz9rQcNJ9vhbeWvvtPsL
EcDw5HqrzrWxgGTPxFofIETsAlUvE5Qm4Qt85YoryiGW9lbYd+d3+BqYq8MaC95YMK+QaRdT7JmF
mIPxkNe7VNd94VhHMbEDyNro0x4IZ80GjXA1rLkQcYXOuK1BrVO6zhg8StOowNW0Tv3IUEF1IgZs
cLhyG6GXwCVp9Bt3ZZLRm1y/cvKAb1qTrT3wl79gXnmLI0hxGVizHX5BXN/oAwTA4Xa6a4rrJL5m
WF/ZQ4QH7/mJ/lpYxFaF94k5F8D0WYPyFNPyEs5T4eFREyHNZMKN+C5t7hR2mdioQtslfATyuZNh
A3b+s3I+FVp/OD3AFoKIqBQhCtetysoGrAdH23c0o7UopXj9pRhgjlC1GQWVfCr21GkGkAYyAw8S
vccj1Z1U/DI4iHeizzd29lq8n4uBMJwCQQJ696dTITLUp5kew+aIPbTGSwE97xRGG+dHvnZ2LUGk
m7leTSMvo6T0TagsJBe2e4vrUralK7oWo5Yo0lctxsnpFBVDwTuDOBTC5NHh/zcOaa1GqlaqlQYE
K7/vS2QNgQGmc7JlYr12QEKkCLKQ+rwxZV3t3FVr2qAf0ldi9pw53h3TlBvDHi5dW+xbnW8Ma3Xi
/sDJsTUv08yaorT0O0vsB224nxB4zs/c6jKDLQ8Mh2edelkKxNYiq4tLQLTNLwNaLXkS9vHGZfaz
W1/aXxAdhhA5qoZQopFZrqVdMAgo09JHi+vuf0i7siW3cSX7RYzgvrySFCWVltrXF4bLdnEnwQXg
8vVzWHduW4I4QrjH0eGXjnAKYCKRyDx5jrPXvegm+t1s4tfonnyi5KM9QIVV/aWiXYJuKchZy232
en2dC55+9hPmGH8SzajZRkYtkQITvmOouybJyH1cSdqnijc5dfvB6Af/usnFrcV8K+4MvD4uNKxq
FM1LZ5JQXQAGcQyPtf1FIHR+3ciii/wxwj8UBjSA9d4Jcf221Gt0yMeIHgqXwDUEZQwNg41Bn1v2
fKmgivowKkOsIwZLUeEWX9Jtsht2JCh3eJome2vV46KfVuYxvhG55yJYAZR4kPzAtBxg51x+o6DM
ZdctTnYVe8xxkV7ss0PdP2bbzE/X9K8HVee1/om6fJnVyADHjTochzEH7jH6SSVoRjm/SnJXi3pF
i+7xxxRfblX00e6TBCsbotxP0mmfDLGvDr2g87xUZbUV4NyA4gIgFlRg554va3moYaAbMR6iNKmE
G8zYh2XsUmuVgdViygCnn2W177SmC9JOFjjoQvJ0Zp67YmSmppmZNQgweiChPzWg4gR9oNrT5FtZ
ElyaSwnEmTXuqmnbosqyBNY07aFDzWGCzkILbcb4hWq43VGF24fdv7jfzoxyt48xYsCnU7HDMbkl
QOJNwjfm0hvmzMTsTCfhK9LsqpByrEuS7kMjaO2VFke+Lh+M8C2bZagkt/mlYU4/jaFh9woJDagM
rFDa8azcNZJdj8G46H2sn2wmQuQv77lpgGkOxNoAUnDZk5ZkRZ0M+G2UvBTZV8t+GFPQE3tdNE/6
5MP5fLsSBdel1jtw8SB1UeYOu82PVWmJgaFTG5s+3si/9fcao5Gb2je87Mnw6A7Te6tedoVrXUgA
8JYHwhsi00hU+dJfnEpdKam4RoZgXKk/wg91Nf10XGhFRb/LoxkUtw48e5vei6LwQrSAYQzfgHEH
FX8+CMujHtaK2SIdHNxUezEhf9oF16+SxbXhfaM4UOlD9s2dnVyStQFKazipqra2hp9QlRsx/TCU
6yFdXze1cBvPKsP/mOJOTB2jxG9WMBUrfi75Mt045Xq0BAtauBvPrHCHhgz1rBgFK3a2HtTb1hap
fy5+lJNlzMs8OZUYf61UksBAisGC6DlhQSyir1i6AKFOOXdhgLUEJQR3uuIYLEgJy8GPlsgrKIe4
trIqsk+oryTKHpwhVRZAXt0FIkAQuJfO9ZllLmUC4x2Y0DRYjut7it445vfST1QIJzQriN+gUyeq
cS2ahIQD0J2A7qDCyi1WcdIw1xi6JSjV5O1TFR0UKqF6h7FJioFp6kpgctD968648BVn3Yh/jPLr
xATsmBEYLae7yryTlS9z+HndxMIleGaCy2KaMJq0eoCJyPbkEWOXGF2PIEUJbobrhr7Bk1yqfWqJ
79i1rDN6RYYljfRPBq1v0nB0U0wVtGTERmp+p301+ZupPMoV1Az3xRCvFBvgG9uVs9S1jXibMBOK
io0fmc9qKHuF+jNRwUUPQDEzyruhN25TsMRd/90LAeHsZ/NJSsJi8CbhZzMUNdQq6JUXB6DJcnXd
zOJ3UEHtDE44SCnzBc5Ij0MM17Wo3ZuT/pI4TvEBohWzcQtdi5HNGojsXWk2FTYjdv4+V8f85DwM
i2HgWduW8wKMVxVlFyWAbeWPlbwrc8HqLh0Z/741jx/NzDFY5nk4KhhJmjDFv9+iWwtBNwxvZIEj
v13fwwWIIcwAvYtyCZp1sHVuZkZ9GJWR5RBse4BQbp8FsrYeIt+MIrcNb43Jr5lrOfvOq58MTDx7
nuoaJJhEoXFpuUChg9gHS1YvENNdTJR0VLHcuvpdZea+G6X1SFURXPryWoRgE/5Ayg0DlAZfauzy
UqnzrkYlbnSNJ3nNfPmluAn31gEAeHBsHYpfpVfs8htLEJcWkj5YBvOxDIVT6NvwQOlJlqlEZARg
dBcc1YuhcnoHVUk2TzB33bHpwDiCIS2tva+GvMTLuVAazVeSpLqDnijS6yhvE1AEOK3paxDoXvVt
w4CQN2lRuhCNjaCRWGfxU2jR9qmfKnw2Tc7sjRqmf38Vz7hPZBb6PLyG/OLcZ4qwUkGEOMdYywyg
qOHXjWDEdekznVrg7uKxRh+fZLAwVPcs3E39o5zunAyqqtrj9QNwGUSwFrDEg/ceZTn8db4WGoLm
JVN7VPWnI0DXcg0SjVXZu4btxUI875x0ncfzM2M87UmNq6MpFRhrar9QD/24LuqVna2UaGPqwaD5
VXtbJNCr29hQ4Ly+0HkhvG20BnEXQ6MHaTZ3G9e0yE09bVDA0CMU1IhFV7mTK54l2bZbq8V+bHI8
qfI03CAvFmFQL2kjkGhDQwdvV/QPbYgSne+zEuYYDmgQrNOt+hH+0Fyyl9BYcDx9G/rVG0NfYdND
6dC9KW71I9ScBenj5Z10Zv87WTnJ7iRlgOy9A/tV/hWZuzABhfKrUayvb/JiFPuzyu/878SKkRGW
GgxW7PYhg85vk0OI9/m6jcWzgXkbIPZ0aBvwsFTaYtKNaAxldRQyVGocYkdbm+GElKpybUnEDXiZ
d8NnoXBoq5hdxoAV95CAaK4UKRRLakrbcxoVnCY/ri9IFZxBnnYnlArM8Os4FvWxvZcHV3p2vHHV
r3/lB8M/QJYo9q31q7Jxoy3UFDDQAiFwt/Rsr19hZFt0UJa+4UlE4AlOIBkHxNccEeR636Cj6Wwi
kbTI0lk8NcHtKYmdMFQmmKC5T4etCsjj5PcdOouBZHtttbm+wQv9pznuzLOT6HshbHMJ2VBmmV4C
RepFJGi7O3l6U9ON3d6OsWd1v23w4ekfROqBzALPhvyjNQRlqyUfwrlHHgOEO94C3IURgtQ1pRrW
WzjgDkFrn6mCg7dowZoBwCpmRDFnch5e5ImQTDVniKzWukpxkBNdED8XSm84BNhFqNtiihKyQecm
mlqS6zDDwAzIA0JzV4wPirORskPUrSrTj2aubdBN1PhP0D5cOh4nhvlbI7NY1DEGwxhWc6S1on2m
3VEZn1tyo/w9hv9skfxRTEdckmReJImqoB1/kEm9keJEkAyJVqSeb6Vcl7k5zsNcsQaWo+k2L3d4
hITmp9xtAHQWWFs60Kf7x502Cthem8nzmoC9sj7a7ibt36+fsKWY7IAtAK1dC0KC/GOAEKNp6o4i
7odg2zSb5HfCVMntq2lcxUM0gZSpVb3rNpc2ca7QocE6s7/zlH2giNISZwbiFdlj13mFDebHZ4hK
jQ5U3Z+u21rYQgU62bpuK4AYYub9/IPplCmVZMJW56Dmq+rmE+nMKcgh8yE4ZguhcRa6Rdkeb7pZ
dPncUiSHePPaCFVJmbjKmByj6g7DTEdJITdEO4KrKwA7mKhTsNAWwRzcH7MX9fuB4vKD8h54t51N
BTFkZ7D8KHnRRnUjSeZNS56aKN6xuPWR8EIrHfRaY6u7KZheOutZT+ONTnVPV35e33ht4Svjh8Gt
FAAW0NnjAlsTpayySjivXWHgUaLgM4uNSlbBU5qkL3jST++2kzvbRKP9JtXHzG9oh0SKqB2UsLsp
dOspi1/Lhsh3ZaimoS/3nZGDfjejOgjihu6mHLQhcQG70nxLjckvmrKoh8R1MfzKy1T/HYdNErT6
MA5un5jqp8UaY1v2Y7YbI5sOaPM10wN1GgVOIWfvYVsnW0y/tgFwxm2xl0rqHDKZVX8N5EC+bugG
JqdAKoeCOucpVNZZMWOorBGc3ZI5qSuzdraENM1W01DgGm0bFPGVzgS32XfKw6XSCiCDc48VufSF
tGZSEBxKcOl56j19Qb14BQxBDGLK6aYKKubKT+3muhcs3G5nBrl4iQc6WkHfkIb2XkPX0RIhcBay
4zMDXIjs9KizJfiRp2grlIYqELeFieylf1+d+xapMG3DgjYGnpDn30yqWU2TubVvm/WK0uxYaqCQ
Y43gxlzoJ+A4WzaGTueahsU3wokepo5eAcaH1gm0hINyU+0hYUJ24SZSXWdtEKhTAOH0ev07LW3j
qVnuO+Vpp+gxmOw9pb3Ba14Ck2V1yKGEet3MAkwLrq+iCa3Mi7P5/gEKYqyrYx0QF9aUMlgiY3bA
Me+/Eiq1oAakduSaGRk+7VKnx3LoAaGQWUbAUxdKNxXAgneQ8EIrrZOm4rlJ9OyuziX6SRxpEpzS
BddFUwfxfO7s4OaYb86TF1FZgOmzz3r0k+zeTySEp0FwDy7cvXhUzhQTAPDO9ETnFvpY0XsGoTcP
+ieNslLLFaMqONqZ2ygiEYGFDwwEAOhsQJTuoFfAnRMm6yRn391ziFyUH81w21WrVCjAvbikEzPz
pp5sGuv7ekhH4ADGtfMI3hHVqx6sXX4b3iVe94XbD1wyapC6kl8Leq5LZSqscKaFUwBYB93SuWld
y7owy4APUB6NR/1GX0mr9FO//zSOkGhlXrZF34VuxsL1kq3mgQt53Ysu4wWXOfsJ3CnKDCdR7XGG
KJTvpn1IRRjfhS6McWaA+4qpnIDk1YEB4+eMwgsBIWWu7qPxIscr+mkKlEaXkosze9znjJMciO8Y
Hhpv6aEC05gf7qc1KEGnGwiq36PQ+YqGiPeiPXXvgkgh2kvucMysCbmuYqnNG6jht4nts1cdwDtX
mR3J6x6y4O/vqrPFzkfoxHfjkU0sn5EQ9gBRQGkVQZzz+qJEa+JCCkiMzK6Y11SqGURN000lUrpd
PuZ/DsGclJ2soSZxXk8j1lCXUeBAl64dXk30rf6esgCOCIEo1N6BpUKWd27HYAqJWQE7BSA3xuBG
9g8IRTlpLNix+StzCcuZHc4BTVRORwDaIcoh3Y3s0PavEhV52hwYrtngPC0D0087MNiYooc0xJhc
sSqt1I36TTcd1OY+Kbey82P8F5nL2dI4dzNBayMl9hwsdI+C4oogh6/Dgyb6VKIt5J0ursbOoVhe
aD8a5LaJMFOZ+dcdW2SDc7uxmsJC7WCjiR4me1P1Hua6RLnD4ulB+wF8HKgFqfyzkdpqAh0TbFgN
9n5q+E6yQVNxrv1a8vM4unoCBbvHNizdEPNKNH8Cp8v1ZS40huH289MVMrMz+x3n9lVbY4CsgtvT
OtCse1YEgHsGQ+2FhePKGISQh31eBQKrS7vrgGkPMsUGwFM8sqUzYrMZE+S4jT/4mCX5nApQKbsQ
T3WjW8MjB/lhkFwRB9bSY8E4Nct91FTSUuwCkNfmGrPpmyGIXLfZDR59qx/rnfXXg3PGmTUuwbYg
ATI2ioV3bLEBJQeUa+zWb9jq+l7Ov5k/6ydr4qGsjVPYcTdbMZq3kvj6dLAZcUFg1g5BWLxdN7aY
kpxa41ISRaqHqVZhrXWj9eBDT85Lby2w4qupW6yRXatvkPT144dH7QYsVimYDDG/LTo3ojVzWUk1
QAkxjOE+0+1H4maHadN68aOz+q1uwVDsNmtSu3S3GwRxddlrUQgBCYWlOjzadiJKBg5ipIJ54zcN
VBEtdGweru/w/+Gjf4xwPgrZWTtrRqytC5hvbOgR0LQfBUi4Qpet+w0VZXiLGdg8QfvfVXFuShtI
+2LeAi/otZIH4Xp4iu6rt2HyFEgCuuG/uP5AvYoWH8SN5gLu+TULgXLdqed8LymRPO+7dNOLXpyL
n0nDi0DHewxfilsQFHXTPhkQ0mZcZjwPl6B9LhLlXArdzh8j/PzdYMcgoJtgpCNPIUCCibBJKFgG
TwrV4w03puC29KSaQJ1+b9KbUPQ1lh43wFBiVBGs1jN04vxrFKOFe6kH7L5T9vLgU/bOrEDLtmP/
InDrxdXoKMiiLYDJi+9n9EkaR6FJFo0hzg71hp8dQkThWgFCvqs+JtvJI/eD1wreT0utlm/Bz//a
5I6SXaodMyP42hDoX9muh97ltK72+bHedt+aHaJ21exZF7H4ZJGc5+VG15iYyEC7ah09FM/JPtsO
K+LJghixGP7+mOE1/AySxGbfwAwLrAAAsjYwsBz2fv2TiaxwJzUt41HR6nn3fk5+dB/u1QqPXBHz
rmDLvi+cE7+wIzXsclArgqoiXFde/Nr6bJUEort4Mc+ZxV//1xf4PIcqehelA+zo9wqu/m7XrFCQ
fMvX/f31bRM4+vdc4cmCJtUqdEWDIVPeTKEfNdtQfb5uYilkI2lC8wvjpKDP5oFCtOqY3E0A0yv5
O5FuUPT1K7YazYfQCmxnnalflhxUlgAIsvASg1XNgI44zq/zrQd2sjIjpqEJ1CLSbod5atJhbGpT
o/pcic7t7FncMZpzQhmqxw5gXfwdoeQ0b6F9A7ysSVeVVkMRBFwz4G8YMOCkrIC0xmiihLmgvvCj
Kfu8vrsLkf3MOpdcsCyTJRvQawwIQhzEPiqius7iPoIcAjwEQGGYfGDPLdZ2wNRgeUivM+lrGB6k
+BCLUvsFR4SBP2a4dXSx1iWNAzNatI/SPYs3RijI4xe36sQE93iYVMmuo6wAaFtFz7zFMGX0dP1j
iBYx/4ITn5OaqEHRH4tA38WtnK+YdYC8iZBo8++8cDjEBtBfQ6LgorEztXYmERVW0gi06QkK7jFG
3jW3LI8o6cLeYPhTuyLV80CfQ9Egx0IIBCPFH+uzv5ysMZM0lkoyHK5g6bp1rEeZ1bsRkimRZmLI
AjxxQwFHbNfXt3bh7j8zy72ikzyNUFfFoiftoQ33uXEYlHet+dCmv075UBK2QC2r6w60JnhCHWgg
1WYrWykQdTJUYGh9LEwJIr6xID5d7uOMqFAVHVr2KAdfVHA6WnflaGYA47SuTg9keOyhIdRrW7lb
M+uuFE0AXTrnDKaGLRnHWMYo1fmHGwjm7wixMg9IQkl5zuIHqX2//pEEJni8gUHN0gkrmCAYVGz0
N42afjv6140sJErfqHDwQkOoycIUxPlCQsXpUPyyM/CuYArNJl7x5bhk12oYwHatD+lgPma+CAlz
GTzOjXJuP0rE6vsBRmurX0FTwO9FOfrCaxUmbLDwoIIOtBTfeqohoBInAIp49QpMZQHa80G6LrfO
Pt+2plt55UYrX6w18e7Bl7tP185eNGZ3GevPfwEXhAtdMks5wS+wmEukraGumAbRWvZy/QsumAFE
c+7iYbB8PtXnHxDHq2AOTbBA+mw4O20ILPmJKoKDvABQBiUmPMTB9DQ0Y76L6yeRSm5Vpy7yArUG
t3jIXiB1FK1SxUPB3k1uknXo5yA389IDW4GU5FEI81YWTsOZfe7A1fmkts48OEFvpgADLoH+rhzH
QHXzZ/vwy1r/+HV9Wxce42cL5jNtKk8NpKRgMPwwFIyCeNkL2ykuVOsPdAiUr9TtXYHJy7A8c8Zg
MlNWEDQNfvwqlUepMQZ4TONLj+ldfWSPqeWbe5OgMTKtnQ/FA7dh6GmG8F2x5EWYqYWKLWBp6OFx
YcCQRlPJwghelIeg1ajDh1ymx36S2q0ih9Lm+kqXFnpqbf41J86UWUY6SZqUeWVSZ65Ofgxl/qRG
7/akbkaRhs6C59ggVga1OvLWeeTn3Fiakjisa3xIp4rAG/pjwNiLSR6vr2ghomFcDpEGnOYqNIe4
/cMceVdZDpBHA8Z+DRc5unWPFNAWeOWSGVNDvoBROcgCXXymxC5SS+pRPEULF9g6YovKAgs3qQ3k
P65Q4H4u3xdj7BRKPU8LWWGQTW8x6MTTBIw/fqUEGIVFu1XElQXQHr7AeQ5mI1KjbwxMPsaS+T46
qE4KJ47Keb7GbidX1sMRZBVyeIfROfiHFaO34Magp/Qsm1Hf6eMeejM2Si9oBmCYWEIbqvX0XkIP
NJnaftv3kv5ShC2y+ESGnktKtGzymYZERC7MLl7TPtcUnyEp2bdNT/do7zfHWhkjuiNWot+ZUJ7d
GtM4BdA/jHemWsgf6ljZuyGx2y1UKaF6q4AfIXb1SVcANkSvFmzhkWN+FXI1BJNuj5+JNBr3VRsW
jzGQb68ks+lOd7IhMGDjntjAP5OyVGO/GBx2o+em+cbqGCTx2RjjMjaScvJbVkuHKsF47yTnbeSN
UG//gXw1bQMVRGZbak7IeJreKu56yNNOO6Ay+/DOwdzhLeg2bAapRg1M9EMZV1vLiMcXQps4sBLm
QJdSAfElYAHmOk60Ccg/uyLgHqcjSEgmNZZuc7WU37J6Cu+rrk2At7KMelswKfX1olEAx0pL6qJB
F5e7kmTVDT6jFq00Jxt/q7UKIaepz4onMI8TNBQMWQ7Ktk2+Wgx+qIFkNSXK4pZFMzQgIvoWpWn9
qVoT+WKxnX4qUaOtmojqgwsgmLbX4xZtxs6EHOn1o7sUHyw8N/Gm1gCK58tTiZPAf2asJXYSmuEv
TtHC2fx/YQRgGKSKsAX83nkQ0q08Ib0NSIpk37M2yKlvaAITCyEchdU/Jrh8w8EclBmmAGK1w0dm
mH5KMVAIeVRJU/7Njp1Y4iKqXNGK9BIW044bpblpkWyLUJULN8TM8o0bCThOIJa5/UrYqDLk3jOq
sgwgrhAUIA+Op2Klh8r6+qe5LHah9ytDjwyiImgB8YXQBGZiqa5m2qPJ08Fpq0rdekrlddIRL2TF
71QSFd4XGKZgE8kUoJwYQMUKz92BFXUdRzNQVXpEx6bcv1WeNbnFQX96io5sl3jmowHC2Nqnd8Vn
vLKRvWKGTzSNunSboAMI2CpmzMFGwf0KI4wsvSwQ67UsMDGNQgdhu2bJKU9NcDc9JqSGyu5gwgkD
g7rqYfQ+0Vi1XPXOKX3tvt4m+8Z1tqI6qWhps3+dZBikzK2q62E30lC6zEe3L7fX3UZkYXarEwvd
qFB9/L4oEV7b5DiogmriUgaKTAzpmAIuPtzFXMrbYZi3KrsRKXelSh8Ws6z3Mo7QVavtEjAIZ2rz
oAidCJdQYbLJ7eIwUf0uU4tfTaSl8N+k3ZGkZ7Ug0iwt/TQL4c5/HoVDH82DIj19nkVPzVgAHFzy
mlMD8w842Vu76bJK/abK79WXTC3XNQYWjJHclKrAkijOcEFzqOQiGyU0NUOSbPpoW+YQ9O78Tj7E
8d8nvWchjdu1QbEiloXoQFdD6HdmAt0sP69edLn2S8n0rnvnUlCblZhQc8GIJShIz3ewjipGWwfx
syde0iYugUyrvnEazTWGbZ+KboSlD3ZqjvtgrZLpYynB3FgAxsX8Uf4Kmcvyl+urWoBwQYACbSQA
B1B3MfjpOeYYTdwTAODpiq6sjfP4G+CgnwidDUAE0IVfy5t+52zIW+/4og7PUp6AHB9VW1VXL0Gz
kFSgRm7Adix1LqDdNgCAyiSiYxdY4Z+dYxnJZjLiZkhBMG/Hd6b+YNLg+jYufa2TlfC1kWJqpjob
sRKDGOa617IGyA/lMEH3A3ihMH38/5njzlgy6nXe5jCnaT9z62eJRJ+AcSNOX6/bWaoRYPLjny/E
N3rSurAVaX6EJT+cJxmlRnfao2aGSwB8SkAqMNc+2kHyKTB7SeoHp8T1iescsFcMwp+ftQYhpAkp
eBMZboLCgMTfA1UflRFV3MSPq6AbxZC1pfM946oxLa6DN43nFXFiJe6jSseeVuVMOAQ5ekofaU+K
ldIcGdBDkiOAEC+FSkcFfwTEbhwL2NvzZSKh7zWrByum1Ot0JWl3kAQNwZpaylti128YehWBpBYt
fhNEQoHAwV14btGknd7WGfLMaswtAL2UZNpkfaJ8qFkI3elar8N8XQy0EDQFFu43TL1okFFEYRc0
gdzFi09cZmaPhnUZG9uKHqywXl/3mYVT/h+hGROjNYBCcSuT0Pa0dYounpxlxcqYoNljNu0AtL/1
+7qlhe7nPB3hAHCB6QRoFc8/5eQuTQo2YmRoBMi0W/crCAD8cJhfuikmN0WPnIUDeG5rDjwntqQp
S9W4gS0MDRXH4mD/igPTp4EaqLce5kcP8qcs+FYLBexzm5xbKlU9K2jBZrWKwSRQuXi9+ZmXeNoh
PnbuDTD4gh29/HjnFrnMT5KVgaUUlHoWoMM/5Zcs8jp33I4uhpJW4aPi5Td0KyIuuDwL50Y5n+xb
tdKrcV6m8zhJOx3CS6andegOjSJapIXE88wWr4JWFcwwuwG2JMi2rMCtgmlRT38sd6l/Z923j5F/
fUcXNxSEnPBSgE4Ufi7W1lmJ9o5ceg2FcORM7as/1YPou13sIOjaAIlGUvQfeUrOUSotVKFYAllw
E+TiFX2vjdRr5WRb0ugGfGqC58FFgOascU6CHCI1aQ1rrN6iQZQ2N0Yf309N71cQxNHsZH19D0Wr
4/yjLCaWJg3s5QD/FZZ2R0x0wux8lXTpcajUXHAKLnKI8/XxICi7U3PLSiD2yZQO/FlPTftVW78G
ISbuAhDA2eEKAZ0dJikpYadz1I82S2O3SUtpp0T9Xi0K5irDYK5Ke6g8mRTFqlPZl9QRESRYtFou
hWkTSM4q82obKVBtn0BvgUInarAcwVFY/IwO0B0OLh/0dbiLAU3UQnVGfMaYHIo6GLJ7zAG7ZvMa
i+hdFx30xBKXsveS5ZTTAEuO+tLJ2McAtbypbFya2YCLiwZKF3cQ5xvgDoyzgObm/GrQUbTuEjZ/
xxqWEsUvkD53k3owIcl5/SiITM3//+QWSpuMyESDKWIpj7bav6cGGK56c9sYjuAUXESu2TtPVsXF
lDaVUMDtsIl65NzrjglhFfqp20I42+IpOLHDRZNUB1loHxNIE6O8OvllX3oYEfVRdHXr/AlCn0V3
N0HusxO4o2gruaiSWfFAqwZbWWsgHVKdys0bCoGVyu9LQxRSLtOH791EDwUzT2iC8XlXXVQEs3aw
ZqTD75woHti4b+0h2nZF8haWBVisWvqVoh2XOeU+tmW8IVo/rUMf3fhXHaKM1x1pXt1ZX+L89/D4
aiZZJenp965jQEhGtVpnkN81V6hHSqafQ26x7f/FjmO0GwUfZG2YKec8SqpyQxvKBl9aroDAL60V
rn1/QgMGV4oANXGZG2KBp8Y4t8qZVNlsAF9CUe80tpNNT0/2QFZV1nMCoWHnNQYp3fU9vWwkczY5
lyrqqbNA4YAjo9yUyW3RYSOJ36WPGTgIqK9Xh0jeZOmqbdywO4z2Rulv4u7BSjC8v0si0RDn0gk+
2QJ9ftydBAtJGrVYy/FzWiP66LP2l6lmazKEgmHlOZryroTSsoyunQ2BXr7gq4DHQUsqmEktsE6b
5TvIpAT1wqWr49QEF/YcQIZCSDthY9PWbfVdi8t/ku6U7CWUf1z/iCJTnJOaTmdbnYKD0bSKGxf3
rVQHxNoZUgnWFMHOLX+gPzvH+WjXxmGRg67YQyDyAFSOJDDF64J5jWUjaHxiGkYDlRy3oAydsqSV
cOoykAkgyfCKKNwRrRR8oqU7F/W4f8xwa2mSvArrqW3RajoMzZMptW9teazyLjDBtxPrjpAtZeni
OLXInbZJ00s57WCRloMXVxvnNxanHUfi3iSSN40eZWXwL5xDBVQUUBENpAlcCtMhD+3ogL2Uo26f
YmhBAsgn746O8oSpuuu2Ll9/czQ5MTafu5PjS/KojIwE60uIthp6tIkLKHWQBvXcgEWKq7CVrrxU
zj2kFGX6QhU3F42kXUJyud8wO9fJb4jKKQerFRZsmq4Tfgz6QwwgWrfSJdxgGPbuG9fWb1vrXbD2
xW97snbuwBPLii2wz+EUgm8a+AaZ3VdoQqsBQdNcyguXzMAR3VeQGVw3vXhcTixzxwXT5FJajrBM
wF4ms5vJHNZM9KJZDJloy9oYFgF/ON8ylfpJrqSItp46yT7kePFq6ujb9YVcPnW/v90fI1xi3ztN
ZzlD13qKc4sRpk59dZx1I+0L/ciS0qtfHXXddke7+tk5gk1cDAYn6+POiVRnuoSKYetpeYcJQNmd
oMkda8RtZM9EDVuyROxvS/mMqakGcJLgJgCc6txRDVKmcjTBokSeMH/aOa6VBCHp3RxAa9ptxNqi
F6XReXv/WORvV2areTuWsMisdQdikOpuzCaorlV+GXeuhtdGS0C8+NdSSLNZAH5QF3UAbNS5qADk
VjGBcRVTaMoLGWLXyRk4U+iWhu9a/9HW0+a6Gy1u7Ik9LgLU4FlNewbqSsOZ1to0rNVeBmRYdQuH
3Ua1uZZnxdhc8a+bXfSgE7NcACgGNmjybBbDty9S+MnyOnY7bQwq7UNhxapXieBptZiio6eEFgw4
JyFvwTktjfXC6SbsbKICfKcOz8pEDolC1rY9HVPlOVFGDMw6v9FUA5QaIEzXkV7lzHHtFjMepkgH
bzFGfM+SgckZhVrOo3VINdDUsBtvqod1rtKHIRZNqSzmOv+YMGUuQWQED50phglQpPTGEUlxmq1t
HfqRgkRn/loXKeKJoTncn1wjEjWsAnRHuLrM0EvQIKGg3INuzqYUMmAuxu8TU1zUgxRolcjzV2Td
hpn3dv/aAbR23TmXHxcnRjhXQYt6kscO67GKCFUize3BdJLlN0kIhr1yBUVMNcKzqhXp7wgNc6cf
shqUxAoMA4W3Cmf1E21F9A2D5FAzuKO50epjbQlSO9GWciHAZlVmp8A0gQ3Bt6D5EkZrq2WCPV00
AoiSNleGZnTeuYtoZV4M9vzdSjDKDglZ6xjkh8644GZadPkTM1xcqVVztFMTZtAlcSn5bCAQFVVg
2U6DMBTxxiy6/YkxLpcA/tyqmhHGajTMxvxImO6N0Y+2EvHPiQzN0fTkfJmR0iD3hqGkvEv7tYJF
WbY3JgJEgegbcSHJIIj/WQpHkC28qyOA/+QxKOr28frxWjYDYQjo/aF0rnHRoiZVXLQTwpIC7pRe
G1EffRxUUV9fZIULFGVGmggl9cYbOmOjOPHTWCfrtHQEz6/Fiwy6mf9dDBcqaGLlEbUdxFi8J6d4
rYflykg2HZ4pdeRPoleRaFVcgLCbEB3MCuagwharHlEZMK4iuIBoTfOPOHE3FAFixxywdQVI0/xG
deIU4NTiR5Lb0woEbXik10WvrbR8ok/XfWP5RYKrSka9GLkez++lUykG+RxYB5puZTS7ia662HC1
6kiqG6fzU8uldeNGEPG8bnjxOv5jlwcvlNFUjyzDmicFwHwQ5IeDKAFZzChPTHB+PzKpy3MFJuwS
XPZYBbE2JgItdK6yIfNGGphjkEciIJtoZdxBsMoSpOEMLmNI1nYg9GVq8vX1zVv0ypOVcYfAMBPa
yi0+mlMdmqLEyNSTBe+8bmQxUz0xwrm+Be5MaRyxDpQ2XV3atrP2n6q5LT6YOTx02c0kAvuLto47
CHkvFyVVYbIMQTFt5TdhVQqawIuh/WRV3IVlaiF6UTZibg2m57I5lGG1puYhgcLz9e1bNqSB8Bl8
duAe5L5RasZ9qGtS4+lWf6cUaeSppb1ioFiqbP31uq3FW/h/SLuyHrdxpfuLBGijKL1q8e7udu/J
i5DupLXvu379d5j73YlNCyYydwaZeQjgEsliVbGWc9D/919Z3FHVVZO2hgV9yMgeb6dRqV2tdbXQ
kZV/k+gG8fI/orgjalJQXeUlRClad9CCCQXYxzFDEV/ugo++TrcasFOH0lcF27ms8n/kcuemywkq
6eicxxNfR93JG0H4EoyDIM29aInPVsdFGFpiDb7GVmfqbps+liBmV4Dh25JVWVueEFVapCNcnDF3
fWcpGRaVBl6PMkFfrrXmu250gs0TyeECDSUderOSsSy1Qn8/e/pVEUoTyVNXxCKry6zq1dvkny1E
j/mlM8tNKfMjE7Ks8CUatmEB1KXcCTtnHnw7TZ5m62uUnwtdRNZ4DbHIXvJngjlzP0pGaswZBEeN
Caqcrwb9ritzlO0WAUmVSOusfOr7ybZ60x0wvVv2IA7vgUmjhbba08dRrx6mTBbV/W6rFDB5uf1o
qQ7IX5xxG7+0/Z6Yp7YId3H6ahjfk9oQnPSy0QZVrqKi/qXzXLmaMgFNNYXPq1PZjkqnxzR8pDV2
rmzH/MeUgphEBFW2qFy/icAUZFHw1Lhc4Jj4qooR8hot/jkGcLym/dZovypD8OZdzr+dyeEsgIRZ
k7jxsTQKWuV8m0VOI32m9SbrT5OyVlT42p9191KlJ5B1ubcN7OIhnsnm7IJuVmprMJ8OtvbUwPhL
8tqgstmZqy5w5U7EaCfaUs4uGGWjxEoLcUH2q4ru0MFTmfe5qAdr0dueLYqzCo2FCZBSg5Q+mbeE
dD+VThVE67cXgnLWpW6kcmyVeQQRUVW7IeyapNm19JBWq9vns+gdTJbeV2Q2J8HpoGn1ahtnYEtT
x+Io6drRyORXo6aPt8UsR8tncjgdBOcNGhk12BhteEOJhGHvRivWCksCT8YoZrcxfDvsRLP/y7p/
JpfTP3WSmqabIReo5HbdVzt/1mw8Hl0/B/pEUnuh9aPJw88ybu2yonbeNQdKJ1GX5eJxnn0Gp5ea
P+fa0DJblna7UsfsN5qFsnHEHMwsMGSLIc2ZKE45M4tgCKrGirvsJ4Hi1DEed+BCGN4INTe3j1Ww
LL6JLWkSPwd7AK5bvcIouANZ1uTIuiD0XDQizEkxoGP2Fr+8DLo+GjEdoKTVtNabX+gAKYF5Hcku
aV9quRGYrEVPcCaNOyuro0lLR5yVPHxX6xej36vW6+CHoADCBN5qakWt4iKB3IkljS/pRcGWlwNE
0nBy6ajUql0Xd5nmEcPTROmgRfv1Z4VXqAdhiEklNcSlN3UQYViHOW6fb2vGcgvCmQwuqPAbtJHk
IxYlp/LJigbLblIAhheZ2rtKOt5VQ3wvt81nrQ2zQ/X5pfHnrWT6yB9G91GthE5dp7FXpJrv5D04
sQFtltmx5UuC19o12QW+EhxZQJlmY1qYGbvUrtSXWjmjEbr6NJSLm2ANkiqQAwFpVY3BIlcBhb5v
13oJkAjYYiketmNr/Zsk0PlHcPZRRz4QpVR8hFKcBgnDrihoZphNFZzKUox5Loa/SW0maVmCk4fj
qs1V0xzm4dXAZEyUvjfxi1xsMHxazQLrv+xk/rm/lnq5wz7QZ0lYQRdied5JqBOlpX4XVIAnu708
kRzu5YjRw7jE6DYyaVG50fzCqygYUnRR1n3ZHAHom8oo8xk8vxO4pQr0R2E51HjpjdluMrdrwRw3
eWA6lw0RWeey78QgGoa3VZRf+AdxMFDgFWA010kBhUInu+gOGYqJY/g8hsch31hodpXaws6J4Gos
2okzwezvz9JrAQOOLlD5dyZaraVxWA+SQCEXHciZBP7uhRlB7IStHE0kFeZVafhuQjeFTgWqsegV
LWBCAYzVAr0FrxpxbI3FANXIw0dSeREq9zLCUN0DgaNA1KIWnonids0f1V7OcyaqOunKYAM9xM6C
ePUvdP1MCrdzWRDqisWe9VJ0sFBhjtA2KIQNWPRM6JKVoesY1fhdqTxTgHBA05HW4HgUBdWJ6IA2
+ELGjGxzb6XAgk/tShO4emVJI37zDgH0B5M3KucMgTmfZAmFyDYH8ih5nB6M5+ZOffBXsiu/1zbw
e/tt8IUo7vZ+Ll3qM7l8KKPWSR4DVw5Zp3lrUg9ztEn8oAb7TnGn+HRb1u/hL/6pfy6Mc45RbiQ9
Il84x7UFjBca2IGtO7NtPGS7bF3urdl+k4G6Uq0CN2ltsLBIgvfF0n04/wL18mqjaqxFho7lziMg
DvcAQ5a7Z7N2DeXH7bUuVgrPJXE3j2RWrg4BJKnxHia5mzpXk/eEoEVB29QGmFMMpxKxjl0PMf52
6qCv+o8aadwlNM0+UHsJO9zYxXFGXA9WRRvjDqh2hG/ti/+4bzUbQ2zuD98LROXsayYbTjp3OdU5
ASRGDItt2eHKfzYeYuAuUi/yUHZbBzjQU+yaru7UW/JYudL3FrS66+a9hHYDgH2DOMlyTdAHbrRv
9Uo+SftI9DBi67/WQNCBG0D0QnKQCwTASYU5oiyGDxvv/GgEr6zIbS2ZwfNQgzv3mg29yxOcR+7b
ZEKzFPCLhR3vi++7cyncOdcpifSZuagMBt0EgGF6BBWuHv7UOvROpNLKUrxKfpnl9WCtyCR7t7V7
2Vr9iR25t4JUjuitBfWPo1fSLpnpfki/JCV9aybp521Jou3k7GLdy0Wem1ApOj0Q5WXqn1r/638S
wT8L4i7tchpgMWoyA4BSdXxtXs1p7t4WsxjPnJ0ZT7w2m1ZIuoFtmr6S8CKHL+7Mba3e98QblJ+x
si8UVzay7W25gh3ko9AgHHtFDiE2IO816ma9ciLq220Zy17kH33gQzVigq8yK3FK0YDGvb5CukN6
N81hXxP1IzafGjPa3Ja4fJH/SOQuwGQldar7kFhXR19GFJgZmNP+FzIYAZXJIOWuGpLyxmyUgV0y
tQvvCmtAegSUQ93nbSmLe6dgBlVnOFKE3zsZHUBDqjIpleFOwB2Sj346gZxLcyvjPkC17n+Tx+1c
FsxTAoJxvIWqx1q/95NVMh1i81vmn0ajFmzhovKdLY79/VkkReUoTmSg8DngDEET8rZOMEKZCDp1
F63RmRD292dCkqAfUPKGEH+oPAwZO3Jk4f1t3qPRQ6B2osPi/IcR5DHwfCCqQKuzhZYVr50/pvFJ
U/dSK6gtLe4d0MUARQA+zavUPG2bqUx9+HIauGQadorpRpUILnE5JjuTwqlDrqullLKnsXkM7+vN
vEH1apsdy5xh76NwW9gR0Jkxr3nMVnJmp0fTUwXn93t4/sorn30DpyVtp4M4OMEV6D/vNQSFYFwz
f74/q8Qx3crtHbKmzuxMb6bXOdpuJgCx1wXfsNh9CBaxf3abUyLkRsesCbAPHYhn3WxwyOO4b9b9
Jv6oPsOT5oFbC2Uwxbt9G5cjtjO5nEaluToZTQW5MaP2tTH4t2836k//ZwdCL0BbAYaw+kCV9L5E
kzL1MlH5bfHynMlnGn92eXxdTxIrgnzydLTAtfvmH4bYw9nLq8k2H7u9/6jegXo4+Li9cJFczrHH
RgOAiBxnDkCwCCkE/ThLXiMqAgmk/I7Sz1ZHE/R+jxpWF9Ufsb/HvH8SA++wEjzf2MfeUODfrv9M
jEoaX4sttomA7k9D+ktDmA06HlvWvuZQRuQvI28r6phdNEZ/ju53hu9Mqp7PddhPkNqVPyUfiC8J
mM1TezKfDeQNo2Z1+8SucU9ZeH8mjwttgzKzpI7lTyencijF042+438YFqR3pLFb75v80QI+Ujrk
6xaEmU56kg7T+vZXCKzi76mNs0W3mqrBYkFvKnDXjIOyKnQHeD//xm+dLZWzSAUYIPqQ6U1VgyUH
lL9y96sD++fttYgOkGnv2VrSOmdtCpAix5+N4jWdW4WfJPEmpAjj2L0t7GrjADjBcr0GeO2A6qFz
F24uLQMQ5MDRiQuA4oLXEgi1aiUwZ78LZxc3AVIA44q6OjrE8MjidARINkGYaWBoAqzg5OnH0FW3
mpvv0TiFp98Mgx66owPYPQfl0Hzt/tg5pieq/F5dR+4jOJ8WUZD16jLQraY12CGBqPph7X23OUbb
YmsdTbv6mfw6qHZyX7rm4+1dZj99a/2c4mAeJqyTGusnxmSPsmZrw+a2hGtvya2O0xqtqs3eVLA6
QJAhF6V//x6vjG+fZGfeg7HGNk7tIfqenYrn9m7+QO050B3F8wX5DeaWbq2Tc1t0xrtC1vARNVCS
4odYXinaJssOxSRqj7uew+LWy3moIJVzYN5DFLXTbxg/Mka7/MheDv2r9GVudDSWefTh9h4vnqIO
/k2URcBhwycAk3zMJ3Ni7NVKYNPOcsrw87YEdXEDz0TwpxhFci4BeNMpUle5xwhHtm5dyab3z2ih
/MT48Zfx/FbbkuXUXrau3KEEZJPdAWLIuOv2sQipkonjzxPQrFRXVUZsy+NkJENMS63UQGSh7NRh
l+veZH4VRPSk+p3HvJTDGMFAC8twiPEvZ4VImnVTxMAXm6koVlXHZhDQJzHbNCdG4FIrNI+RnIV3
gRV2hVsXWXU3DGn6FM1atEszNSvWfq1IsV1VSGOrhp8+Mb6AgxqP42Sr+lhtxmCk1aEoSwud2FWJ
idVhaHw7LmIp8owomlSgwUbkKbWkGK1UjWps46ZBv6eUKpLo2X9ti7BUquF9B0J54HtxBtGfksCv
QZgAIEQie9OQ+47eNNJ2aJnAqp08VR30NZm6YY1C/V+P0+kQb1Lw2TN6JLTbXLqYDGDoUVIiKolU
tVq1NAnezQl0h7lfi4Yzrx0MRDFKbzxXqAkPcClqtGIlzmMwC6UduqaokkfbsDRMJK7HQeCer7WV
1c4YBTNAlFSUNi5FAXNXKoa0Ad3mVDZ7DWzsJyuxTFRVi2k3DaMhsAfXoQ/mBBnDkIytxNzp79t8
5qlHjJ0OTVnBazn5s3VfbEaXKG6Xgle0ie3kgGGQVXII1qZLvNSDXXrL16JU/cL+XnwDZweVBKzf
wYBv6OMDIa8h/Zbkoo0VyeA2dkrkoCtMyJjze7+7B5xvHD3dtnzXtvViK/mKQz3ODTiJIUKfp5Wi
pBtEsO7fiwC9PGaa8YfIPGI2HfS80n2IkGK6igwK/OJEsIrrDOzvydE/Mjj73bfgU2wlyKi8NPTi
h+zFPMhbNfCUnbUObaUEQLFA65d27nxZ3F1uIhoCzhYi0xm4phkobQXPmOuWSG5RnIoFsm4UEpNQ
H+hT6Kg1YnzyqLuGna0GFxxKjnlPd7kji17f7Ic5t4A53D+7yemdlNLIGsM6d8xT+sA6JRzzG9mr
IEM2t9RDz9DKelVe+6MvBBZblAzQRQND5XBIfBuEQfq2RbNZ7hhFZOv5c/wOXgwgWbqocMvjx23F
XHAGgAFQLbgBAPFjqvDSbsG8WGlXt0DaUu6nniEMoRsQyPGGa/rryccwp6j9eulCIw7HoDP6h8A6
wBnlLg4Lqyx6wKYhEpTHXRb/wNjz7VUtWGOs6o8MprdnxrHWaglAdJABTK/oq2/e5MCNQ9GFY61/
nIpQQFyjU9UA6iiqN5dSGtKaKtFBNey/yLvyyWBqoa4qE+WsSZAUWTimC1HcgsJB9cdaAhAO2uMl
AxSU4ROIRZ3QshUDKW2nmgVlyYUdxNUC+B8BRBkgxLjCKKA/LQyadJlTlveVBvomHXl6NH2Voq6f
RUFAScKLGBj/aPm93MRANSqaJz1KRZhInyJwTszRHUb9vUav/volBB/9RxSfevFLvZDnFqImBl3U
5PdTV367rXgLyg2NUMFiDnR/6+pJW+kZ4roSIoY+cDNfe0iQPQwTUcphydajFYBxzwMEhWBVl7vW
oSFkCNIJnEbDqpsfo3Qvxa+BuiW6a0ZoQqn28+gM8V2ZPgAy6fYarxO0iOCAPKoC4QVYu4jNL4Ub
LaFJ6OuZo55QR0TO42BuvWSdrJFJn+xpZZ0kPGuBqt/ZL9JaxNmw4HMAKiLLKJjiSQ/6iUvpsiTR
PkoIOOEwaZt1uBLR6vYClw7R1DXW84A2FQB4XUogHSl8Ay8NwGy8kmI3qydhuLjwhMQe6sAARAoE
gJU85LsOzHcjUww8Vck+GVzLzle9PZ6i43xq0c0hrX6om2pze13q0l0D+ruGwo7JGFe4Sz2XpGhJ
hYVldmN3u/fGa2MbDfWAQuvszL7vXXVt3aFj687f1JNnbjMHhD7EDsC6KPqY6zQz06Kzj1EvdzmZ
s7pMG3wMOjwUy0YS1HfQZGG3D/EKr0v5nT5GToBHUuTc/RRsBPttznJfyOYsd4dxOiXJIbt/T76m
nasEXmXrD923T/PnvB43aHrZDAeD2vGJrgtGXC9EhlpUsrPlcxa9q/S4rNlZFJ71pL33NkqUR7KG
0jmjJx1P6qkUVG+uG0BAEAWThIQbVFu74ovt4OyHoAb2v9Kup9CZvOaINNh903jJwygQtrA89mgH
fjWjpUKz8OXpTkFS1HONDoAh2ciZZM/zJgLW5e1zXDAFgANGYwmsIEJr3gGbpKii0lSgQpPiYKJK
00WNd9dFGITrbPwcThDhhMYPoft+HjZ5QcFheNeswzd9sMEP2tny00PyHnpBvEF+orFvL2vpalwI
Zff4LHxRpTDLzQxCB6dZBxsF6NtOvWm+lW/0qG7Ue6DD1KvwmO0VWD9BpHHdL8xWDNuO1ACgLxD/
XQqn1jyWfmaCKtf119Ux3po7kAWOH+oDwsJT/hq5ZBt9S96ip3jdCtzngoEyGI4SSAJNWAe+8SGr
lFoL/RCxYX70w7uoOlLra1AFdnBBbcAAD8wmWF7kfH77t7PtNZMob5McI11D9aro70b697qPXIOG
1LaJNuartEPedO2U6HkOwKDKHhJXze8xaXhbR9gpcBYM7wMNms/IkeALL09JTX3dGHr22MPgUPY8
mOuCAhRwK5NHH1iF0t/XzYlMIAZUSSBjxY3mIg5Z9uUZoRk6tdrEVia3VDAqJUJBurIanBD2NDo7
maoEQII/QgjxW7v1MXiXrxvR8VwdP4SYOiIXPD4wacOHtrKCbMw4Jig7qAhYNHcISoFdulLj3xIg
AxxP6EvmU5dtV5ZRrwKkaqwsN69c03pUUjQAfNzWgYXdgt2T8chQFcazw/7+bLf8oi4RPZfIXGIm
Mq1GdOa/BX8dDBGACwH7BkRWbBqP3y2pKUJSU+DZ56F20jpQtefKWg0E7/ylpZxL4YKBKR38LvaZ
FJByY/Z5rUTdvUZFVKCLYhhCExLLOhKQ3K3pR6QjjXkEeH1KDu2oHSnFMH3Wrf/+YAgyYyoj6USj
BCdmmiXVqAlKu02t2TDjtNJsUJjdFnKVJsDBGLiL1ACiugI7c3n6alHlyGUa4F8mZDVYkVfM03oI
GAVA/DhKgxuGonzfldHhRHI2IDYxmDW24A/JIh39x15U/gj81k1G5CnAUVivSSTwRuwXL8wccmVI
3cL5gquPanwoTufCKAlj1DHNBqEEArKhxNRvuTZm87H3M4FnuO6IY/IYk4iiYg4Xb/rLTQ19rfO7
jJG9AAW/S73SAM3XukC3NX1JQASpnMLw3QoE5cGlVWLeRdfxkIPLMDip8CVDBIoxZOTrXRCCMoVx
7Oyb0bKLXpDXWjBNKHEgugCth6EgFLxcoJon6VwVEAXXv800/9ClCWYaq6/Oak+3FXRJFKMOwUQP
vAaayC9F6cCxHkgPbSFGLwNzoeyOZji1h7KpJLsNpn9hqaiKRzeDHAUxIe+hBhXNcb6KC1Grhgf+
M9ukqMmInp9LZwVKcvh2PEExqMcFthbo3qA9qJ4USkIxIhFQG52Zp0hJddSQi9WU5++393FZIuhq
NWCn6ChVXe5jRes+rStQ6Zg9+ZVOwFvTK3sO6saOzWTVCPuFRfKY/zxzK83YtAUNIa/Moi85bJ0m
H3cjCCIwg3AyahEA/4JNBk72n+VxXmxCdF2lCTbUzIdVKT0rBlkVkXd7DxeFIOYDahoDIeRbGvNi
skwwEcEjJ+q20k4tOlzBAfr3fp+CifwfKdzOBVlXJzFraBhDdSXX/nvXVkdt/gyiWlD+WVoPykyM
wBTBDKpOl2ekzZgkn+MJlrh/TAfLCSTJDkXGd8HD/B42UfAPaoW869djfap9iTEUyIobym9y9Oaj
tpT7zamKfmRUYC8WxQGnkZFxEgx1c2uaxhCEgiXzmnO5o8kh1X7WaJ80fpWgquq1p9sasRAFUo1S
BAEIbLCLnM2t5aGTmx4RR2JZnxJAGbU8ErwDlgwgwjMNiW6EaVdDO7hEsq42sLV4vG7lLne7YfqO
TC666IjATy7pA+InioQ6K3byafxIAZ1nTlG7j8ETpWGgQt6wwebbW3adtIJ3PJfCOQ9Dj7LcqrCg
NtWzn9JMjJ0/avVDofbTiyLNdIOccrlG6T5FSpI2+7hEhRAYNbF1r1pD/2Rknjr029uftXSS2GIL
L1YgfV5NzndpOedpCHYgxfIftKh8GKuX2xIWD1IjUEwGfw80yMvbpgYkt6aaSQCDb7Tr5UyJ16Om
AIUkLon/ow17UX5oSSTSDWBFMJHcgApdivRbTfMbAiOMAbn3QX6bE+1UooqIXvZsdXt1S7qDYgyS
I/BmwGHnVkerPvcDkD+j/Zokdkn0L6vNdkhyVwLzuHRQKJFj//4zr8ld8KjV8mIeJRitbvpWVFZo
axMVLOY6ycXpKCfEiibihwZuglRt/HRYG51nzJg0CG0jdotKw0jKuhEFBUumC30qiDsMJP1VvttS
kYKazgS9KmXdbiND285Rd/DTcTPBLvt1t0v02r19aiKRnIL0hTH5eQCRdV3ZrW7Yo/nZgpg88D30
0eXRvzDOeCwTxuGJRhl+GrCfpl4PGAtqm0frjsrvuVzuihJlNaoe2wnoZBn1bq9w6QroLI9iIu4H
sx9nocNqHklsIX6kqKHoM7p/s3yvF0iVm0SQTVmM+2E8mDOAQPy5vG4qjRNSdLgDPrLvWjJg0g9y
g1WcfI4UkB93lf9E1ZVwGnbp7iFziWAc0wKY9edeiiEaIOdEZ01ODbWVPHsAGeTKFyJ5MaXnn1Fn
YniousacArVj+inXgRe0rxLyzlWxCqfZ7kXwSUvHRlRE4HjRYL6Xf2MHRFJiNWUB8ghWRMDd/LSq
gTpSO4Y2hmTWt5Vk8b6fG0pOSwJgIaHvBqdldNpdVD8WJi3spBjWKQlW6px+G2dMGWX3QDP7F+6d
EODNY4AD4xA8PXncjdmAhgvkLDAKjoEZu4jBuK0DB1nUM764SLz1keLBzWN4xJfqaRbSNA8zGpmM
tjWV3QQaGRC1tZUq27o+WKC07uPGtI1BTe70loSPaqh2exPk14I8zfXh4jmHy4gvYbTpfPGNaAMZ
SkQBDvK33mDYk1+4QUvsPH+8fa7XGgtBIBpEHY69s3hBWj+QTrOQ3/SbQ258H0GHkuYbPFXRRyMI
a67v4KUotuaz9w5RrFIDclYOnDQgdFueVSCMEoUQIiGcW+oJaSqFNQBlGHNtPiyptxMiCISWZKCD
A4YE+RLMh3FGDLzptTwGaBIAkKlrpP0mo+lKk0RJkgUx6D+FEzCRRQD/JGezJgUetlRAYJY39Acq
7mvq48oFZfDXMS3eHX/kUNZ+cXYumgQTN2hgnjOyCS390qqRRs8nIkbsxeVYGL39jUeAZo5LMZIF
ysCmMrBrk987slmYtmUUud12IlqUhWusoFXEQmpQRaYHva2XooKqxh1OLaBdgqsgMz2TYvjjaBaR
a9bfjTJcmUrlzKJG2utIgRU58JJDEhf97zxojxE1YexHkGqm6XNZ169qCccmozIv541NJNA3BJZ3
+/ou2AkwOSMawioNZCE5Hem1IE67OSocn8qrXvtIp2E9IzyZiAgUnf3SpWuDIv6RxGsJ4BaCZhwh
qTVfwM0Nr+NJPvHm8TvB3GzrVaLygUggpy9pW/jon4XAsKlsOiAmuIuHlaG+RdT0GumditiNF/cS
CJwGWFfRlcA71I7qHRmbpHAUNPBP4WlUJ1f27Z4KgqAlPUEb2P/LQZL9Ujtr8FGVvoGFAX4BOd03
3ZodP3Yk8p5Zb6YkQi6/2kcGtYeXAIZM2QuZD7l0minRIGsAmZ20+w6oTpHeeHGqHyQj2OGx55FB
d4tBVFy9uu6cWPZIObMqfaISGHuITZCbbzAUVSqYYTO2t/VftDj2FWdSwH7UBr0FKTXyWljG+KIB
ZU17n/wfabL3hVjEVzrCrYrzYXJhJFVImTzdC33XAEaW9SZPAqe8KAVPRZwWnqQIzS9XhVe2nE3t
CEAV7SCPaxK4CEM05f323l3X3NlizsRwRzTNJlUyJgYTeO+gHdU+YtmW7qJd+2Zs21P5aICL+pcI
Aef6DcDEotCPfDWyeDqfP44C2jAzCqS/4rVGGBft6i9quBTj8AXgDNyx/zGJhl2vwhxOJruTZ3oS
tI1GpxIywUiYxF8jemFQxLPiuxaMIbe39ep6Q5SJ9Ajaf1BPQWbhUlQRtjSrGx33zTzW+bELj5i1
bstXbT6BNue2rCVFOZfFLasDmN7UFZClpyDCNbzSB9VZaUuD4JqJ1sSu4dn2RYoeFUYIOSFqNcWI
OariZ2SoqzgHkEeu4U0gIlsRrIxwRnIeAoCJB2wXy/si+EX7l2iObUsWbOCSXsCrIfJFvR0pE+6w
6jyVwVnJOFbQ+mumd8aAIWN0SLV7tVzfPqslg3guijurUU/HojMgKom3fvFDplsS/PrfRHDHlBel
XoHfoXYGZQSexYNUfooZbxdP5s+W8YGA1ehJ5itM5yKM4cRyXrtKA/bEyDeNe6QGZUE2a1H3ENww
AjWCJxG3KKMtTRSawLCgj+rrHAMdG8RQbj1MezkFt0OjvSEYE8hcXCNy1SpFbzgyg1zsYemY/qoZ
1H1W1G7CHEnrTKGb6k+3D2xZDkIBjLFp6lWdPCiUmnWeAAE5H7YAO4unwrGkwClFjaxsky6iN2aU
KOZXUNhi/QWcn4wG0Pc1jOOj6n80gFuSMZ5YrMfE64H/nQPGTaDsi/fqTB5b+JnByMo8GFSASgCD
ewPGSU3F6/UbVY55KXgoX7dRsZVBNwwUt9ggAX+D1WiAZccWDkfrDm8y5S3ZlJvoWO/SFwWlNDvY
Bg++5/+yuk3yIa1uH+CiMzsXz91qrQkb2WLi+1Vxh6mgCnWbD3QJryO32YTFX+sl68RFuRw5Cg1V
Ue4Y1QxQO23EQCiUdUO9oT36szup29uLutZKSEE6EMklbCvlX2qZnhB1mlOMQMebkRwAn16PrmS9
3pZyPc2K6AatO3gPohAFFnnuYk+DMo9Zr2GofCfZkafiv81a2Wt36s5ageOpWDcAQljFlR3u6DZy
9cbZR24leP1eayq+Alk0TK6hVRN4g5eaqupWnCkdfjsF7PDsSoqdlauweChrgaayH7q8gpeCuCsx
mEGoEoLljtpnINlZ79LmQ7ClIhncZUD932ylBIuRMQoMTM2tudLWSA6uIzTadqtgHTolOshzGzGC
G3tkK69NjGqrgvh1IbJECQdvb3TMIz9C+RhIn2Z/kEe0kgSv9afhKWh8vjfWIG38Rb18E7+RI5Jr
gmfVda8+qxudCeWuYkSsMVKZ0PZzQh8x+gU29QEdM9tmJX2v76bN7c1e2utzcZz6KmYih1IPcfF0
aJQvo//EPO9tEaJ95KOgrsToJvh4Gue13JpHamcnCZTBaI19s3bRU3tUjqfbEgWL4tvlR6tLWpUJ
VKdtTLaavJZEkd21K7o4JqJeXrgpK6jvpxBBn7Q3hI9uaUfP+Vr0yv6da+fv29n58MXEESMocTex
89nW6Cw/9ImjrNA99Yy74BXbadVtXkwvt4N1avvRSjR+q17HLZfr5F5XgRH4esPUcfB8Jzzod+0q
/pZ5eF3tx8d+A/Rtm+Iuyttoe/c1Pqj3qjt70YcPRe0EbkO4F+zYz9xxIeex5rf4luC18zQ3PMRg
S8cohOUlh/gDOHyv0jq+ewK4qhOvRW+v69nCy4tJOMtnkYmQhJ3EtDM8fw3gU2sP3Bf0WzMsBvMz
+SadzI2I9J7tL3/+qH8y74IcOuGfmaVUTXLLOH1oJK/TNtvXQSGoTCzdlnMRnMUJtFge5wkiBqnf
lGWwiXBbqi7/27Y17B+cE+Dq0UmLVK12eXoUVJ5t0SIajbXs16whqdFkdDyiYfQxxKwBxsgtEYH1
0iVFuyNQENAhjjIEZ9z0yTfVymcPPkDZpMHdjNpH33vhvGXdji2gmhOB5VkKOs4k8sPBfkXkqWO0
k0nxGhSVN1bRdxTMD7PRi2golm4m8h5AKUGS2LryTmqHznSfvSgUYuyToH00siRCb57xPA7+Yyf3
Loq+L7cN6+IlOBfK6UojV1WdyQgUaTA/9OXgGpn5acazY9HvE0WCGh3FU427UUzSySiaO9TC1jJ9
kVPftfR+lxO6KpNA4KkXNfhsK7hzrgDD5PsZvkppZ9RD67txKIFwJqrKLO44YixkqNFHiwaISw3W
zajrzN+0ZeN3o9VtfQqAfOMY8sOMISAqysQvxXTIMOH1RgieBnxFu5XrWY4Zc1OafUMzBEv3n7L5
K++1fUlEhn5xbWfCOH9WWUaA1g4I85vMM/NkkzRb2XKMcN+0W8UMBTHB4omdieOMQR3UEalr2JzZ
9+2hH7yYyID/lgRhsWhVnPfqJEOWeh93BNDvqMv/CNF5IP9Q4rfe3FMR1Ofi3T9bE1vzmXvqQXRt
RQ22sEB1F0GcW7U/gzHfppUIhUQkiXNFjZTX/+EoNfKvIvE60L4nzXMOHNXb1335lECSh45LoFTo
3Cmhi0qnsQKeiErTbcCq37VjaodNsrktZtHHwYD9Vwx3ShVuG6GMhKpsE9n1i0jZTEOgebelLOvC
Hync8eSRLjdmh8UYzcGU6Uqj7/2wLdu1AVZ089ttYcsnxIah0QQPx8elXsiYz6A8gH63puRImIOg
RmNrFcDGclXgvhfXhdo6GsJBH4Kn7qXaVcaoaKDFRZICo7y18ahVb6DBsOfiMckVRxH51CWrhGQt
gNQALMTmiS/F5dqMIdgQj/e8JnZS39VdaBflaerfaxGm4dImmsB9MdFpg0IkP+yd6wh84xwv+CJQ
yKavA0SXahyt85I8gMZQxH2xpIYmAYYCQX8GBoa5M+vzotCzFniVWh17mRrcTcG4uq0WC5vHJmOQ
98CoF1rqubMqSFCbcwzwN0s6Rf0x1myFlq6B1LMp6mFeyOmgmR5EfChOYCKR8smyuoAnK0ocFOq5
Tjx/WqXkKj1owKJpFSEFTbVCseVhQgFjfsxJLLhuSLVAE7jQVZExIWOhm1XDeAu3n3FhZhNJEiBz
Iru1I3EcfqPBlHhKO8iznapJ8gw+4sGTtaDYSpGWfbaFaTg9GCCeSgLOtKjM5rtgyjFxmkvtyowj
gkyOKR0Gre7vulYZwJFMCmhEqf0fad+1HDfPbPtErGIOt2AYTtJIGiXrhiXJNnMOIPn0e9HnP79n
IO5Bfd+27zxVbjbQaDQ6rJXWX6OZt29pNiq2hvGBt2VoMbJHCRgEAbq5PzEKrj22tWncNZkV2Hmd
R740hOOvuNdz5c5KDHVrzsEgkGwW9d/62AFnTskieVuhDdGl4ZxtZzEycqezUi3Yq2mUHOqgnVQM
JPe1SIDEgVrrNE664YiCCmybVC8tzEijPwaE33OuAmdFqpSCtOC/xTuCRtTNRH1w8ZQcfg/9aGHC
zEhAyGMlvaUADnYutpOkjPtEEvJDm+X0yUzn6gWt9c+YpbiHqMEfy8JAr5Q4zwPpDKu080jOM9IE
suLFA83ee6MzwTpaZY89CqR+2FpSbE8yCBSKUSp1Gx0FTeWqekoHG3xw+kbVMsXVEzHZSoD3dDMJ
STpdGY0dDo3gFkPTboWFk0kbBnM7AaxvQNFhjNxuEPruKw16KdypGTDk8NWVuWs6lIndWm0MZUej
Uba7tMwtoowW1e08a9JqIWavzmoTJ4hbU9zR6Ml8yatmIp1gWd44BKDirA2wIplqK76PU4I6X5+V
k+6oVjiC5yAJEg/zewmIw6ohPPfA6DHPWTb2kz1ohfxa0C73K3WsJBucealHJWn6KRph6mCSpqrc
XEiH58nCdjlSgXH+zVyrkCk3GqZ4hbQ2d2pYW08IunMfTEIt2rJDsJI+V6NWUWICUND0C6nvDqNc
GcWuRWlBdSb8u1vUIigBS8sMwDJbdBO4dArLmEkfV8juKLQcvL4o1Jc4D9PAbrOi2Am5KPpVkDb+
WEvAkG1mYKc2IF9BCTqVDRAshMGTNiiSM4xid+yVbvQi+OtdGxVoYxU666DQLJYhO0wTxxC70O9A
OfvYmCDrQVMWypXzGEtuGXTxRh3nkDQVGlugkkZDp8qMYTs0qVAgIhslp54V6bcSD2FC2iFGEDXI
Y0D0cAwOiiBkZ9Eo6S9r7mN3sub0YaJl54dhMz5JWZbgBCbmvAdLQ+DkoaY81K0k2HGOHDhRoLOn
1UMqkhk9se9hbsUyJuCq8IecoMX4rsK8Nr0PiiLfNUEmoLYldtmDSlvr3Ml1eJ8rxfSDTi36gsVU
sTYz2uULfzaE9hBJmYFrXotDN+9S/WGoMrF3qAmItEMnZtWjJnTFXgY6ClDiECISOlsoAapqS10z
LHqL6Kk50HNHC/R3JXW302djcrQ8T9xUk0Aac/tmWCHQwKNYkvBaXZqxRLYdi1pGrpltDrfQF6Ij
zKU9jpgFBE4z0roe7vZnrf6lAnITACHpE2gudp9TCAjK8qhxYX7+IK+yrvvyY5iIrBXFqg3T5ebN
0Ew7POVFjtbd93FUnLkPf5f1Vx1qhyhA0Nl1BC1DnFTP6uV1+QFMlAEcu8wsxiV5T5NdUvROXxdO
0cqAa1SJEEi+qnaunkVOjlIuxsleObuxdndhM5CpQLvt0pd6HeUIQp3IhoW7S28+00h1ojbylKJ9
r6SfcziDVBI16k4vQyerAKpejU+35a9EPuj9WhoMMEWNJnhGfUwVKGNm1BDf1Sct6D9xVHZDsStQ
rb4t6XuXGeqCl6KWT7l4tZRCPxtd37S2UNVObLliUrvIbZJGBOb5ix5vxmjX82bqV2JW8HUub2g0
fKl4WlwLTUVg36OUhyASV6AGLisg1vnzLKKZrjDQFp8+CtPHbUXXQi/0oWJqEv2Oy7TmtcgIM09z
1kNk3MY2xUxcKEe2IGzRC9wlm9uyViJJdAgCenOBisRMBhPmDUCBUCtlQuilfHUhJUbn3BawZh+X
Apb1vdg0uEG5Lk0IwMgYYE8ENb8raPCWJelk60VWc8Qt5sa6AwDcoBURkSTqdcx2qVqC21ubsV3D
uaEvUfIa8pqWV5fsrwid6ZSIJmGqBAoRowLosrF12oazKRwl2PC+CGaV6jIk9M2nOfi98fwv6tOY
BkD1C4PccB7oo7zeFmUWwJiSSnhBxFFOzB53fd0SQZLeCrk6DFH3MEcR+CppyHmor50nTByh1ol+
axn9vNeCUyWbxEqUAUDfSiTIP8XcRbgmRLPbZk+jyMmqrF4PuKdU9c9TBkMs1+KEfJwEuUOBTn8v
nA509qfmVbpDFLUtfwJcYOLIW7N2sNBhftFYZpDZRtiir/tWWa7GVHqqSzebPwVjP/I84ZoUIOxg
+tiCf/g2gNxHeNaKCuwjKU5tY0/BCJoshBApZ694cpizq1VWB0hTEdrkwFcvDb+ds0OJQDUrRE6x
du1QAfUTwCJAnPsO+wEyTKolEcwC4cYhM+fDlPI8+dqpwvwlvMKSFMCz+doUpgFDmG0IUxB60GEN
emE49RiD+1FG2f220/vzYGTdELpgcK7Qj4ZRTGbl8NKoMYpiISpxxze8eTAfuO82NdiZ5n3lxbZ+
DjzDNZ5ReydTSZpdwUm1rCp78QGM3VOrSbPMWD4ga0k87oriV8rlelxW7H/XUmYbay1aozYyQ4jg
I+yv3WPudp/gBtlknr4tv4Kn9p6+Nu+8weq1wjMavgHhp+Cpjho+s5OY5eqbQkB9q23I++wbOYnf
I8kOt2e8bWU/T21u28m6qn9FMhuqhPNM0wCqivawlfywd/T7oSOWK9nCD91XH5OdfCfciz6versa
bQPxEX8XgFUgHFybraxVU6R0AbiMNuNBfkaiLHHiTeCjp2AjEzRrxOdmQ/cvty149TxeSF1+v7i2
JynraysRsLXjfSpqJJBPtwUsBvjddv6qtRjwhYDZHPA2DiGgORQRGfbJbyAweairST9vC1q9Ai4X
cPFyF5KKQm/TWMUC5g1J77q34hC7ApoqPW1j7bpN+npb3vrJ+6sYY5xhFMZDN0FciEY9XdKIWlOS
0afbUr6PLCMYvtSKMUi8jytDGiCmc/I7jYgAx30bwFC2Dc6i99H6MUet1ej7UiDjUVR9jIfBgEDl
C828+XEWbZmS/q19CmdH4am3BFGseSwzz6gWotUM3VHXm6ZqpZQYNcxjypzurd3IP9DKcjRP2k7j
2cfaLWcAmwS3NgJ8PGKuRYHNqLbmPOzsaBs+KufBQZdjd0jezG30qKouxs287iPZWJw7YvVgX8pl
7BIUjUoaohpqS1+pG70UTjwSJBXGR/Rma7Z8p74nAhE3Cxzav7AdgGthMgipNwygMiYKXPY6KlMd
8WUi1n5bpEjJa900OUKUCNuopFB/rlHuqhQth1811eQ812L7XFJDcoJcGv0S80vHqqnE0r39cera
xl98G2PX3Ww2BWZ14ReKwZbDcVsKvMmaVVNGnheQNHjZLd2M1ztei0msUNNYOIpVpP+Us1T/oHLk
p/lgVwU6C/JfVSU+DFr0+W+U+69gFgYO5m62MUiIMH4iedSIvELKNrdFrJvVX+VY7rtIR+ZvAkaB
TXfVQfrZIv2Ca1J8NiMS/joIx/kj+y0ShVcCXvPnF2vKct91cxlJla61gDMXX7pK9sOg3cwG+t8M
NSRpHdpmrd+3lfrjtr5r7vZSLuMowKiNrh8RS5oLQIT9BEmiUT3fFrHqIIDoj3AOLHgApbs2l6Ke
RhOjgMsFYhvIX2onHb3k4tttKauGfyGFMfw+FtS0nJZ9i3+a1bbntcOvRk0oXYLleQHwwyOFUSOp
qRiHiJqUE5Swawx53Yn3taN/1Z617f2RV39b1QhPTMT1yJ9g6a4FznqBMLzEjTHILwI9pKJ3e8VW
tx5jypi1AumCxtZ8G8wRGCPAkfBMLtF4PJKpfhhmHo/puhQD6FkALQc4BLNslEbwhBRaTO1jSd16
um9SjkNeFYGyF94lyFx8A4gJJbMbOorLrp7+vMXvAswFJbT9N3Z8IYaxMHPO8f8uN3idAE85JXng
q/qLmHOeHqvH5UIMs2BWJiI1v9yn0+Tn1SE1tr3gpLxHwPKx3wKEv1JUJgsDXLhizkJIkUFYlxzE
5j0zHEvamqMrTZx38Gqwhb5s5MiAsKR8Q2sTgBqu0hqIUf2H2bv14I47syDKJtthwtUdEgIKJoCy
Kxzftn5kL+QyIYIEgBlJbxa5O7oxTsIj3nPHsre7Y+d2dvej92+fqNWtW0CUMUkFaHSF2TpV7PVR
aeMOk5KHGOR/WpJuk+ZnKlQctLbVoHyBv/uPJHb7NJR3TNzD2L4JnGqeqe+16lWaXqNimxYlEctt
lzzkFQFPoHNbx/UL8kI045aURqKG2ENJ6wsFUes1OkuP+TENSeEDWnywU8GOjuK+dESDY0erNnsh
Wb52iANqE2FXpJ2dAguPPubdQelfxv4uTw5jzZu0WutllgwAmiK+A6uqySL8imCHpk0NPVsDhFzi
LkCRbDe70z3YyHyUHI8KZrVP8iNneZfl+3YwgfsN8Ah0gQLb7VpJpSzqVJths50zvML3k+Acbn9E
R8uf7zmiVtfzryjWiBJqWmEwQ8PqDWA4m/pO+0x/lcfpNILF3VM97T71xPfwR0S4+YAlrLihJZuj
VyaqlP2iJRg0iEXyTbY37gr/x3Ngl3uu4azb7IWmjOVIw9xlmLHHonpgRvDvBzs+DsSwlccMIObG
ITvmn7wm5iWsuaUiG1ktSPUFpisxcXtqhH0q3jcU+LvoenJv7+Pq9bdkMpdZfhSwlt8vHuh4H4Mn
PMA2xlbmtKpEqPU5RNvbQlaDkQshjCtN9abrrQQOR9ACkIE8okp5W8Daci29TQDYBHOByibtU+BX
5WaIwz2jWtMBhnwOs2M5AsKuajeF0XB6lNdc9aU4xiLCTsGYXgVxgJclmRp6fXMUKi/njUav9dEi
7P2rF2MGcjMmYSxj4UZP2YI5tfY1Mjrjnkqk2aOFUHvv94IPMLSHkXe+eUu67OmFYVSjlSGjDtEg
7fpCj0BJZid1LVc9NZVtPahetgm3sxu4Be81w5PMmKRoNp3S51hdy/zIo11mPE0Zmh/8PvFuW82a
7V+uLmOWVg/cma6DIA1NmHVBymgjUy6v35oUgCxgbm7p7/g+Ad7mvdktMWxduCEAD8xsH2avjbrN
AtInezF6FICEXgGp4JDITwAQDyJOum9tQS+/YHHlF1spBhTUJ0sWs8tP2XRGBwFBLwuKrsRKYvLP
1xStPHAnS+EHoLfXsgwxzWdzRGgYTydZ+FnnnsIrm64u6IUIxjKFph1kYRExldJDkSABpgdeN/Dw
tlebCy5VYewwHYq86gvI6ayNlX30gtvIblj+VrQj+qydaLJz6zQOnDBw5V6FmQArXwaGvPGNw2Me
aYa3CqRKgGCTpM+hb0meE1U6jwGa8HrOGVhxZVfiGFc2lDG6byQ8f5SwQbdk7WBA0B8wKIvHnX3b
NFZugStRjGnMeC2aVF9eWkPuApJsF7a6e1sETxvGNJpBMJSpg4ghP83S6ySdzflc/IsnIxQBBD8g
aDDNzM6L1BT0YuUSEIz0jCYcLd4WHWdb1tJklzLYCRFJ6IKiq3AvT2bmYErascKcYK70RwdYJDms
3S6enTke/TqeHm4v4tqL60o2E6RPsjxaGoVsUX1LKpemu6zyy/hlrt02eg41v1POU72llaOKD4rO
8SAr3upKOmORqRKpaj1idXMwukbizwaQjmkUkqAUX8pq4FgMTxprlFYWZeny6uqte0n5pQ4JIIMH
IuZ7NHNy1nX5ciaoQ84ToZuKAX/1G5a0klTyYAbQTJsQLtfCAQSghHbhfY3+N+AM/CgL9Jp20iOq
XSdTjYmZvt3+hMVl3foC5iYoc1OwpBTaJuNQuqZJJTS4NZJtSLXm3Ba1urAXyjJPEbAs5b1YQNk+
1vaREHqVqu0UCwhlwP6N8p+3pa0rhuYT3LAKRo+ZbRTDOcoKCYpp9VYdnblE0+Lmtoh1hf6KYHxL
Fg91IIAh05bQFwr8xiqdkW89pMMmSV9ui1o/geD7+v/qLOpe3NiSDG62UULwNe1QOAuOktcezZ+o
xNwXGdF2qp898G5Vefn+77axGKaOBgqg/1/LtKQxlYYYMrun3gWqKel8tMEKIYltlHldZZM7o5t7
FYl2+h1+OMB298p9y2tSWQE5wO239IP/50MYB1CnMEua4UO0U2a/pHugveS6LXeOeUBbuj35H6lT
1UR4Kp6VbcQJ7Vev3wvhrCGh4zduNOzylPkNtUVl34HJVnbj4rHSa46rW0sTXKnK2FQ5NqlFy2XN
vcoBuMHmrR3twU8ccHs8dm5EjIlLdbZuXIDexnQBQJ2RpbjeaKxuTWUxw/Wl66TFUBXoENAPPZNk
Go6ZBvQ2DOTJeggO4dDOJEBQyqnTa1+YVeC8C1eP1MWXMDsdRdLYzsPyjsKkHD2qC5yciinpxqER
70Jd/M03876QxWxsbFZpBTZxvGd2xeGIqsxwn9x3vv6EhxTItolix17/U3AeEszt3j7OPDWZXRZl
anV6BNGCga4FHdM2Xeo0TQ96sl8R5SFProcOF5oyzqNKitjUKoibhNcx0khfbxvDzwPgW6lPln4P
SA0S1xwdVyMvYOpKJiiQzG+YK8Is633ZQGjQp2RCut7UqwcgS0gAPby9msvnf9/Iv5KWL7nwjZpW
A29KhaQQhacY8BUYxRANjhtYFwKUFTDamRhKYW6v2Gw78FjnnU07hMJm5QEJ1YtEHoPv+qr9Vwwb
5aXtKMypATFj5iWCUwT3aetQi1Pi4ElhDzyw6aIRNL52mPra9Luz7pPCCa2ZszE8McxpNjHRMIHo
GBlBeei2Yht/CUNRvxZp8ksalIhjcN8PFTrWMIUFbEHMioNS8doM0rGuIrEuOzuz4MQ+RQqcqWMp
oxAl8kDOVtIwiyzgxaLd7w8PJyNrTsc5CiArHJNN1v+cVX3fyR9dqNk6RdeMTm1LQVwupb8wxOIY
8KOW1jpzox6FxPSE7H4M06fbx2DlmF9/FHMO1DbHOJBYdzZqdG6ftq6Q29a0BWq2or/NtW+Kd0rP
Ebp4quuzt7QJAu1NUnF54Hl/vRBiY02lIreIzU3xIc31c5b88zz9tQhGLSVKhXGqGxQnCsUFLwiV
NmLqCFW4nYRdVPQco/1+0K/FLWZ24U1aMNQIUQtxSixiwriyI/Tszej7vr1bq9Z6sXCMtVK9ksY+
wMLpKRrYWq9MREdSRHR4ORWPumBVJYCqG5jGXdhGmZsupEOUDBUMQ2protU6wQzEyMNRXzU/S1wq
wMAZx23DLJxewNmPOTRqpN/gO2szQJyrHlo6BUDK5Ykd6UTmdZGumR+qtDiCaL9F0ZlxZMY86rWp
YbOqvLK7RrnLaMMpjn13YujzuxDBODGhlg2zjqGWEAOlNDplgLgKER3w+hrWDOJSDrNJoHzAqlaQ
UyxYfO0J04vziKGd0u2EfxxlXau0rOqFidcySIVaFaJSGVkrk1SNjFkAu+kOWfx128xXHhHXshgH
0RSpjtnADsvn9xjLA+DJsduqrmXLp2o/2rmTESDTuPNmZ56ix+fEfg4d3svzewh//Q2MB8mbHiws
3WKZfeHmhUvn0qOY1NKkPfIoAm+en7eTzEGohzGeSsQLNtqdngR5ts1EBZ970npzkroal85w1UKR
YNWXQTALmCXX2ylRDNoJfY9AtvZm5VCpRzP8mHlGs7qIF1IYh2VZoAiR+wF53HxDzcHHVCxAD/cj
YB8q8z7kpSFXHn3YtAt5TMBV1HVlBAO0Kidi/kaPeP6mOMguvWo5CQdShbbwAoRiX76rvc4LjuH5
tuWuOU24Ssx1g6wBdLaM4Q6KJozRBH2FBCmKMEY6HggAnEBs1X9dCGEsM5z0SPizqAAvcESAO4PK
87YaK7V9rCOQN5ccExLILO/KnKJUOQZYx0I41eV9Ef5owo0xfsXqz2Y46XjcVMdQ2KTi023Bq+t3
IZdxMoEszWm0HPx2DgGRGRFANRApf7wt5fsj7lo7ZpcwTpwPcwApdXGnlr/U6SD3OdFVAMVj3LUF
XKvOmY1YPW0XejFbNpZVbRXVYhftzkp+xMMxbH9ovCt7RYokoskNPVkS+m3ZqsmAqZy5Q9RsV4EA
tiXFyyj4JszTIMWcy2Al5QARF6KYjcK4pkwNzDlj5J1YZ2kAcBz4wTfCUb1vgHS0De1pb/2QOOXE
FXeCVmJgfhqYqgPXC3PdVa3QKyFdEh3V0cTIDJ74MxAhVKm0aej25T9+voHw8EIco2SHuWaDphBX
yYdceJQSXxI4pvidT3khVbyQwdjiqFf0/3XRNNojRa9+4+TDsc/Qi4QSXuxKw+9O9RpzL5oPzbDX
ivs2PrWh08OxRZzVlZeohInL8S3oNAH4CgCH2HYTqRU1ATMS0NcJ7wB8jp0tP1T7MT4Mh86PHnsP
bNmBnx6KO53soueW1xG2cglefQBzTADQUGUAcYBVBV4welXkRNaPAbTvkWHfdgFcXZn7r6nFOIs1
iFJCB8NDmI/A7PHPyPuVHr4SL3ktJScGCiqK4oceYHvV5oNynCxPWeZuNAETYWBAA2mr3AGcvBq2
pAHWXfiuJC+3leVJYm7FzCinrtChqwqAgmBfZ7spe2yncxDzLo7lRNywIHawUsW8j5o0kNTIh0Z9
71JOXL1STcW4u6qi4x1jZgjhGVUw6SoH6pK2mUaMKp+AYYGcR614M9jiRwfKKSApnVWNs1fqiucB
1jAOhYKUNpiNmTdDFLZtlY0qugk6xWng38YRaFybBEhPMnA1zIAkqR1aOtol9+FwFKI9OI8nba8r
d1R70+lDDPBAGRBeNNykgZOUgzu3hIr7dPZo6RgzHkAKmdRtYgb7PphIjC7IodXAaSXY7fgyRJXb
dR9yv8mQxTbAOlKl+6k5GZ3ojZFt4d0UAhae5wFXLAc900jJWjJCAQAzXUeJSJiUJbj0EAfAA4YA
m7KOaWpboltr/5g0DK38l6IYZ1tSFQ1S8iIqPsRgCo5sBV0UseCYoaNXHM++tp0ySNHApYs/IKa5
1iucaZ/lCoRlg0XGfPZEQSed9IYe57K/SypeIXblZl4E/Vce49j6dkI2VYK8VHgRjdpR5CeUrb25
d2+fdJ5ejFeTzECpWn3RCy1SeZt7pvxVahtljjaVYQJxhse7uCJQkSzjD7UjzgdLXirIkQleW7NH
n4ErhtU2nt+n7igU9QmIHzwqu5VVVEDwgCZecFshPcxYY14Y9WyFVm/LWmBP1fMUzEgQeJQHHrns
PuPFruQwplhJKB63otEvbXNjesykp3jguOQVR3klgjFAZVasWKmxbl2g2rJCbV3lhGirSgAmHfU/
uCtdZkxBnhU9LCIslhr1r10xO0MVPRYJJ2ZY1eNCymIfF1mBQTIFPRYhJYV/U7qclDwoVJ4ejMdP
hMiSqxkSaoz01K4yIeWFbOntc8MRwmbQMaumhDggvT2CZrLTttRU4Xk5aMuctWJLo2YOyENwBPa2
2Gsn4No4gNRybuuxlmNWFp6c/+y6soR4F/vRNGndaQZkTMV8jPUDIAJsujBGTYpTxcUhB4cgYDDw
GBdJNxtuLaGlOAKF7lAQjYqbACA0qc65tZct+naeLj6KObfFAM4LS8Dq5v2zWZ7r6S4M91m7H8Kj
BDj9/uH2Iqy6iQtxyz5crEESiEORyItNxnQzxMBijF8zeROknIY43n4yZ7gfMApWWcsZTpP7vqn3
efF0WxOeBObaKOvQMkcREqj6FhQbuZM4dr+Wf72yF8ZL6HE2F2mDtco08clMEsxBzNQkvTXdj4Pg
WqnpgcCKdO2jFfKwCbjCGecRhTOaVmmAAyE+5UFDIhzy/pTP962+GxMLEMH7AmiTt9d01RiR9cLV
j9LDt+JD25h6qArRYOfwWEHhxmpCaI2psJ5kH/qj2P26LW/NGjFvYgBUBsCC6Ny8tkZzVFt0wUJe
bw2/86Z8GpEL66XCERXugi6nmz1ol7KYBaWdKedgAR5s6dDmToOhvUP1YRyD87P82HyVnDzUSku7
tozS/Fc1xjWbgYqmvwLihi/xLn4xzund9Ku2SLU3JltxHW37oj2Ezu31XLWaC6kswHtlyFnYoo/G
xuvUpb8xMa0d1W0ErFBSJRxhnM1jsd1NqQIOOKam7amJnSIBAx64+JJHU93cVmrt/rnUiXHbkZZk
aZdATq5YWz1T9xEFbtDESxDxxDCOuJeiRsm7RQwAcE26S5Bd4yXv/0RhN4xQW5zahfudzMmY+kWI
4KMmsWnekqfiIDnFvnxTz4lOYo4bXr3zLheP8cMLSfWQLpvUFi/hh0H0984BEI4bbwYb/J/Cr2ov
Pw0NsR6yl//btjH+GX4za+IGkhXli5ovstKSWny+LYOrHuNAhimVBIw7D7Z+VNAY8S6Rbh/vtIWy
HSqVb/MO+A6OVhF5Y3Iu7rU88OUJ1xiHgltbj4AqPizlcQALSyfVFiuiV6QM3R8i4VMQrLQV6UDN
kgEvBH5xQK8wmxlMeWxVHVCN1CrG2/6UZ7s0cTPFkfPWiRN0jB6LwO/7TY1Z9/ou4ZL2Li/5a/Nd
PgBtY6DDRX2afdHMACjEzAKm1y0KsIkhc/JKsyeMW7dglAU433YCadgcuHnl8jZ6Wc1bopmTU5qh
GWPABkPt+j40UJoEJJ/pp3Qbp0fBOuXloanfSmXTGC+WRgYZAOylq4i/JOlDxxsFEBJj+gDYGGKF
oqt0bkyPZh346I2yjeoJWRJZeFvYmSxAvbQVADyb9zES7a47hXNB1MpXZMB0htsBGIAN0hftoZ1T
FGrezVlwhU61x8mTZD+Z3SrfavWuFAq3ptsCdJ3JVi9m0uXb2dzo06YZzul4DJSTFoItIgmdvPgZ
xvswjwlAPa28dKz5PktOhewAZG4CGHPlj8UpybfJ5Ikd4tXiJTdtMfATwzctdOw+KB0yAsU+mx6y
iRhSCl5S36jPZuflKZgSh4Om75IQMPAHYXiOjFcLdf/5kDb7EtzSdbo1ysccNC7tR0CfUDcprLMx
+KW+9MalyqnA+RGHkOjxV4t+4e5EZ28w0LAXEDV/E9sfpYEGRiBRIihK9WNk2qr0XCRnofwA9Jpj
BZQgYOnQ7laZE2pq6q4VHCv+kkvNVsMf4oQJwZNQxRh0DjfykPi56cH87KR8Dmp0VXlz97ur7cQ6
iMEJaayhfTbTT4pxrag+DJgqAX6kNruFNdrp4IWq24rARe3rQxdOG00+ZQolYmlu0OsLbgcvj11A
F/Hu+++hk66hMUsUgX6PshCLxpxrIBfVoh41ysqWtsa28Tqnd2OSHVrSiUS8V47Gc+PCws5iSLgj
vCviAbaykJGDZGAZ472+WOoMNOiNDPHJIXNkm9qpXZwaULuQ17N+CJ1i94XC0Wvr8viOVmiXkKK/
kMwcTB3Yr0aDS+1Pl1AA2qWazK9hTXKErvYjUKCOldseJj/aGk7lJBsMsotO6PBughX/cPUZjG+M
hhbUnRSfIdu9XUI02DQ3cMbUK9+eC4IbzjEOKXmzft72TN+joGv1mWtuqFJzEg3Uy8bQifL3Snbb
qiK9wtNv+X7G/13px9x0GPqhtQFgYzsn+Z1qK/vIS6Fn7Qybzg32rd/bvJTSSiHrWjfmhssjDGZ0
JtY0fwFp1rbwapU0LvKPzkd3vMs2mk05x4inJRM1A+4iA7YoJBrWTtE2wXinCP7tDVu7RS9WEgiv
10clmipTTxvISPTwU9T8WSy2QOcmLf1AxcmxsvGjo0C/TaOUBACOnyRKaDw8AE+Q89z6XmixUEsC
iy6yUMupZaFmjT7I9FwoqG2+hxOp8SD3Cg8U44mnOxjzb0+TY2yEbbKp/d+jbbxXO+GQcPAMlvN5
ZVjLN4BIAwPxAGcA0Or1cgDNuDVLJUF/XXZQpd9m/+v2eq8reSGAsSKU0CnmwmNqdyNQpk2MWKqJ
nYjmY9GjHaevLBT2ULNoMnRHq3hrRwT0iB8yjfywSmzAPBJZD4g11yda0W1qAqqdNmdTA2x2JcQ8
TyrfPtAopF6vh2VlMiCYYR4I0B8wGKN4xTZx0rvA+Uw3mHt4RKRBUPoirWeSwaYeOlgdgKqT8+11
+/Yd2BdVFjE3jF59zFwsR+XiqUCFaMpEGdTm+tR4slnbNS681jjKvBHYb2duMQC0ZID0Eoh6QGG7
FmQBH7zSVeyPGskYgAbwmuAqPEzH76eOkcL4SXlQ5mxsIaXB0E1DZsTMpEw2hR+cy61iFyMpUVDk
YUHxdGOMu6hoboQ1jFsoH7rkqdKAN27f3qdvFw+jGGPeyCILLfAWICIRRZBu1vmrpSXmScqrVCdj
OZVHo0+y30Kf8CaI10wErBYAItB1DQ01jKmmCfqXhjmjqNNuxBawEvILbfay8nZbw++5jD8q/pXD
vMBnVR7ialpcBAJuB5TH4N7bAbIMw98H84yxjb12TLcakBg4DvL7e3mRDJAFuEiM6hgslFdozBag
UFJqZ1scva0hkleMFWBSpt0mLsJnHigAVyCzm31Y93HTQ6B+7A4xUvYby9YejHfqjZtoZ95x80TL
bfPN/V5oyNx4wKktgJQFgbXmjU5pD0TG5DlCaK+w+YM/q8b6V9qf/NGFU+mLrBwmEdJGRzqZm4Vj
kLSTK9vLw3ne6KcWESvm+z9gTZPPCyhWTyMeaUAmA0QpYASuPc0klWUhzzlFxxtajgcfLLKEarzp
xnVzBVEZkP2BwwvMu2sxemcalYVlRRTc/+43oq27wqHeVZ/BveE2yFPd5feh11GOI1i3nYvbnDmO
vQlEdt2EXFT8vtQHycm8wMk+5afZ1uz61H9yjuVy7L6ZzoU85lhqgpx1EeDsbAMsAj7g39EfbMeb
1hEdKpIez3LOcfwe6y/H8eIqZ4x1SM20FuXFnepb/Z1+zKTUvehc+Y+AsvHNr9z7H9KubDduXdl+
kQCNpPSqoWfPiR37RYiTbM2zqOnr72JwsdPNFprIPggCPxhwqchisVjDWsvopwfjMHka8Sdv9l/+
ug3m8hNEjDlDMac2t+Bui2XfqB8Ke7LB0mG/laB6ur2+q4ERsiw2T3XgRSeYUTpYDeZ4cFYWFLzK
pb6fJnV7W8S6qVIOXADodwuk4ZemOpUUb1R++heG5llE9ux+Yx2Nwp3fezf6YgHAs0Wj5Kbd3Ba8
enOcyRUebWnYZkbSQy54HvZmvZxQqvaiag7i+MdtSeur+EdD4cwP6WwtfQRJtvOWJK+mjF1nzaOh
1QV9L3yk2RTvQNrVcTRGDUwysrYdMh/hozM9j+VWK/P7QtbzsabNuTThyBWkXuIuh7TZeWPRpupl
jU8yAYJBEJpYk8YFEPvF1H72MuwDbrSiz0DSF3CgHFEO6AeXBqfps2GQAWOXA/3Ea8MY/C7ZYLLF
iWTecFWTP5Js4ZlVTcDjpxkkJYY6gF4gRto5S++K6GcUZptIN9Bhmvd+OThvYwLCD7XsX9UBkw2W
Xd2HeSex+Ot0LRwHaBxMR8PNgIhJWNk5MhtjKPE92T8aeIL8Hp1FnVud7tGphKxIL8NmXztijo0u
IBA/AfnSEdyHmYA2IG660YtC5s/0VBsFJm0CUBndPmBXlyqHH0RwxKMjoH2KEPBWUjPbUeLCy9r+
6xTmIDjSU780QAl5W9B1cQmSAEkHBh3dxIg9FY5yamlxbjc095AWOBh2ihIaUBLCLv4Ih/Hn4uiv
cWF4elU+atLpnitrwmgYoCAcuEm+qGJ/AF3iMY5atfQactTn2jWiSOLur9cRBVUORsdpOCgmui5P
xtTkFY0ZKb0aQ0YYcRtBL9ODHamhdRncXsk1ZYB0DdovIEKh8CksJOYhcyUHfZCXR7VrWY9gzbkt
4Jqgl0/SIUsPS8fEKF4Hl8qwVs2yNsSw72R1eNCF1hGQNP1GmdOHWFUeig5IAaE+njRFOdh2u1f0
6mvTLHe1HmF+o1Q3Qxc/lkZmboENeKj0HmRGpu5GqjFIPvX6XPJPtTnXDqDkkUAVPNLYDuhmzEBt
3ypkU2vFTo1zbyaqXw+Ol6B/rwFrmjr9iBbLT7XIc4ZW4qpWdh6g/GiewoiVRdGHdrlYXR0CLXAG
yVKlHaKBulH7jKkvyVW/LgTZWUxgAGNVPKZFDpqzGjxBXozDE3bqluhoqi13tzf+dzPOhX9HxzSf
HMQIocOHEwQr7nJzQXtHAs6ijbVR7j8nv/iO3lnf9prO3c4/2rfnwbMfyuMpe2jd/PVF+RIf6g+K
wfjbX7LiLfiXEGCXoriv4vl2uaosbUoNCNCVV01ZULKvdG4X8K9Mu6Vp+Wi2P4fts1a3tmt1Mle1
utgmr1PpeAOg5f9SNmjeGiOxINtMne/zhORsrQHkYPnbpqXfi/1HDL8Czl5TVtk6DmEQk1S92+Xk
vo+T99vLyK1f3E/QHpnAwAFnDminL0XYAA3ICgX7SdpnM7wfym/ojOinZ7v7Zpo7Fkryr9c9xFDp
XJ7w/u3n3g7nJK28pfGr9j5Ds22OOQZ/XA6m8uGAq3n8CnLq20peJ4e4VAc5KLzx0Uos3pXZUDtN
3eYVEgxKv7Wf1KDy9HfUp0Er5xf7YZv9+Hlb5JqFnEsU9DSWpAK7WVZhzlF9mI3qACzuO422f3+p
oJ0GtAbIrqKFV0wmksZJHCUvKs/KZwAyzfum7cBrl0gMcc2JwkJAFoHKD/rbRIPvnTGb7KnCtj3E
p2kz7FEn9bSP6mT+SF31ryvf2K5zaYLdq5oaajNIOoGp0fvKjmyTrXZsj8t97taTK5sfXrktwQID
hE8Vl6Vmims4pgijbK3BKZsBStv9ymQCruscXJ8zCUJUT2ltMbWABENz833/TfcWV1VcwGRofnYa
Dov3PfcwrPr3JmjiygHOGia+Abx9ebT1VANLBOngpNQvGoB79GDMZXbBzVh0HwjzdcwjoZEbMdul
jNBq9bCdxspDDvvBvvtCfup75345qC+Z79lu5/OmHSXx/4Nm8Fnwv8Dhh+8SpGZzXIUGg9MqWr9s
iRsZxJUGOdePZ2wbhnH+FcMN58z9zmVE47Ye4DUeMNI4+AgJK88GNaSbbekd0vSvZNccnf0i8R2/
BymuV/WPYOF6scCPVdYF9NO3HxMELw/laYTb2hgvmCn7VZ9QLfNRMO93+gOIY96UQ8DQRfgdnKSu
tW9k3nPtjjhfB+E4EgWFLBXYIF7fBdaOvgCb7Uj8OtBf6srvNlPg+OauOSUP2ZuXyZAbVoUDnlyz
VVgZ8hiXm4CEV+VkFSwsIUeWb4suRwvyUxYDaeNXO/rSF/iKRWPOBOUqvHgMPk56KS8f2tZ0sr7m
aAIeZRNGTJ766jGxkbgE1GKjSG7ElYsCA3U6gX5gwkRl/VKeMiMN1KpThSbuAU0c9o8hQqxq6H/9
8MfVB+omIAbxdwHK+JdySkOrwzhRsYl2qxzAn4mq62BNEp9zPQQMMQTgh5qBBeSzbJdi0phGpBhn
HM2v9gc99T51Qdfw6CQuSo6Tx/zlgPyzcmdvkF2/7RXW3OyFbOG8Nmk7N6yBbN3r/ile21P+aByL
xrVhpE7tLZ7RuPVX9e22WP5XhcN6IVUwGGQsYTA5pHYAnBteK12ypCsHAAzVhMD6KSp14vSTzmhW
2TH+vtIGNdq+7MxN7S8aiE+zQI+2cyeRtxYsXQgUbqs6y5y+rrnAI9n2J+1Ej8vRCZRfnT/7ieaq
aAa4vYSrKuKiMoiDOE0X23TzMQSKqwrbpNV0YM60DUt0Azn/GPQTD0031OgWk/mS1sXVffvdS4MA
Ho8yYd9GANuMGd6liOH7HY3G+0Ix/dt6rVok1AJ7uo79uwI1NpkRVxb+eQD0dxXzNU/2iXrXA5aC
ee3wVceg/PKo40WYfM/ZdkBwJQt917Q8/wJhMzNrGqamNHEmwkU5GJTpD2Zj/bit57XPRPYao0E6
GHF+j+ldHvoCmNDgZu5qj2UvauliRL2fjr35oKgH0/x1WxaPKC6P26UsYduyMVUqIAsDRI59p+a2
xPDfdNKSO0fWfixTSrj1ABdeMLOCoB4ddPZ9Gn4FlziolasS1M+SkbiVxywq8Sr4dEwKmCHUBC5X
0FFDs8iaEtg1ib2v4jfVsLy0AMUnjX29tLbz9EON8pfQkZkoX67L5dSQ1ftjoYK/bg00uKJPrvLS
TA0U/OwA/EQT2S3OF0sUw+fULED1mDaCxUv9Zkedk8nhtw8ey31te4Aq9LUE+AbV5rZ9rCl0Jkms
QFrtkoCSE0PpubHsCjPcZE4aLCN5vi1mTSEgC5s6ZjOBAyr2w+WZ1qRsDnGy2+KBOtHn1CZ3GGTc
oB9HEiGsxaG2ir4Jy6AUJQhx8YitFbkRQZae1kfGosdlJlvaovfetjeY2N6pxqNGMzdvAAc93eva
CyHtKeostzE+2yyTqL72hj//HnGJ+yZMqo7hexYrfKsGLTBb7WDV5SHN4seusMEjj74iZGXANBi7
U/nX3gaxEmYQkazQ8fYQb4tx0OcMkKu1V3ZgDtD2Eyj9EP3qCTiMkLt4v73RK/YEsh9knCnBDAnq
TJeWu5ConQvQk6NCN2E6bTvn35dBchXJZAhO2gLpfe6EcY3eldJdwm05Yy5+lsGYr5jshSbCUY+a
elK1DpqY2dbu35XkPs79OA1ur5dMCr+Qzh5Nce2w3mTQhcxeGZ1yY480q25/uS1lfcWQiQDnnIVy
geBPbG0BvV0IXXItdjVz5+SJOzsSV7Kuyr9CxGGXeGKjurR865W70nwo6C6dvYlJ+uOu7xmYM/L0
aFfgFSTxgdOUNEwnigVTOgNxeb+vjebEzDp3hxyNtlq41UcqebevLR8vdIDJCo8BYE5fbhIg37LW
KXDd2HbqZTMan4ty6/Ta19u7tBJ82HgOEO7yIeg3zeuZLTRZk2pz3cAWiH43L3RbhZ+3JVxHAzyb
h7jRQW4KdMhC/iEeO6a3Bl5P1E6A5DDEwJCJxyKo8uUFMLD1s0YjGYLNtVnwu9qGI4ZLsDCcf7l4
FukstuCB7iWJup8U59g4xlPakrshjmWYDtf6AUUeYQGA5ADUZogNnAtCq94xEYv3iT8476YRhOAy
Mj+Y6v3tQkIQcvrI7lE4V/GOSULNYF2FaLhm3ybyHrb7iL22+mEpJYfq2iYuBImXR1dl1MpH3M9a
+w0tsO40bW9rcv2YALghgFR4Mg+D6mLxqzOHpep7gohmOi79Iym3SvzWRrtmPNb6Meokycq1HToX
x63lzMarqExZyyAur2eMquyXud2GyYcy7fpUNvC/Kgu02GiwUoGbKfYiDAsGBHCqcfGCI9BOd6a1
PFVGGygAoq2NSRJ3XDsJ3vEA3jbwZIOURTxbltKnUcVvpXEsXEo3o/01lM3drJ0lhDS4XlFENE2R
b75KB3uuxgwvh+qXNT836Sme/VTm7tZsjsNpIX5CIRDc9pd7pGlNUaJXAFK0JxImqDE83ba5ax+O
RwkcOF6Rv70Q37gzI2BqU5d1k9ZeVQIv46se/ojMByPdF3PmSqnb1qzgXJjwVkAeOWYsx7VkL6ab
oC+SPlmYoKHqvpPlAtZMgCI3RamB8FMVuzn60R5LK8bCNU3q5u3WyQAtHcsCk1UpHPId95+BDJ+w
enFbWSgJ5+CkUZ5mUBjrzrOCTszbW7RmaQgX/hUirJrdjAo8LYQsOJzVHtC2i3ZQNdkY8OrmoH8A
sSnyxoDDu7SEsq47miUQY2fWsVAVZYcMRuea0fRBGbnTo7AIbiu2KpGD3sHdgd1dLPzGVlxaaojr
KCx+8uu8o16j7BVQO/TV9rao1TX8VxR6NC6VG8yy79KqgjnMuy7bN4CCcCyEkBIxq/ZwJkY4riS0
GsZGiAnzgAzvLH6uk9fbmqwuGmoyFMUzSjGNfqmJk8ZmC3jE2tP1pyHd9NZBdUL0i3skkbiGVWXg
fNCQCpCZq5nK2Azr0SigzIhGqHo2vDQvvk0Ag7qt0OrWnInhvz/zQHkx2iTlYjKg6eWpNyXBrAFW
p5JEjmuuFGHPv+rwhT2TkxCa61oGORhG2xvMfi2X6L9s/5kI4aQiUR2VKO7U3hA9W8lD4jwskyTf
sr79f7QQtr8zHdZY3JA7MEHE0ZFl2yYqvNis3EH6fOfmepn7wOXwRx/xGdE6+dg1JoSxEhM/1tgh
fwu0PuuDMNvvaREMi+k3hGFopRp22eL8b+spRg2EpuHQRJAP98owjG1uw05WXZBYuSW8YPV8SDK7
hoy8xRxc/KACm4ua/8WFny2k4FsbUo2AXoQQDVw6fTDYG0s/UFkCadU2KNJUFi509Dbx359ZuKHO
nNQAUsb6R1i6zRwM+VMegiYwk8VzK/lhmMaZLMHUY21MJjpAlr7VNuyQ3Ff31VdU1HZ0ccEohuDh
ke3ol9uuYnWvKLCJsVgcr1VYxtikHXKQNdyr+sVogrz4RWUenH/3lcmfieBe5GwN0yjvDTuEXqR8
tcvPSfueOd5gv9iYe1Nl+A0r+Si+in8U4gqfSQMdT46WVihUA78dSG/v5bF16Z2yTXxna/y8vXrr
5vFHmOBo6aDkgEvDm7ZVDNdImB8DjQ7x92h9Vpbklvr9QL61joItZv3UWV0MYSq4gAPVQ3+zFwX0
fji0u2zvfFVcJxiC/qBsMZj+nPiYLb+trWwjBQPtomgAQj+WNm6tHRoYhunNmsetZrzr9d2g/4cX
x/lGCm4ZvYZZG5mQppfmZ05nDKzrJibUtf1trWQWI0JOUQBOoXsR69pHQRt+AZ4DRdvTku4m5lcE
RFm4Q+NdqFLJcnIFbuyn2GW6aCDzqAnkoj/+dXDSvTN9sdC+WxHmKg6GEVEaalpJBCLZQxGWqgqX
Lo4yCGVjuyn0pxrd34Wz1bv3sajcYvxxe3El7kVsO1GXrMlU7l5KoMPOtABKef2cK1SilWwpBRej
K721DAXEqNUPK/Xq/oBpV+QAdzFvnnc72ftBppbgZKK8jpXJgLxwvqP9fVV90ZuX2yvHP/mWdQiu
ZWjyGqkkiFjGl2n+NGZJ1LNaZTo7X1ctyHYYEfAK4HEy9a/LDFRdJ3VrLX6K0D02E+uYlA91HoFA
kMhO3NUYGpJY56IFR9LaOuiqE4gmZvVqFOyU5tGR0vmQm8mhdVRvAfxzpZHAkg7BrNs/onxQmRko
9PL47Ox6KENWMKPHZZQqGP9Vf4DZeRsDdlJbQr9o07ulkmGurdoKAggwhuLRbIgle2PJzClP+Ymz
xoA0Y1Bqpjtm/yU5SM/ECEGXyezWSWesKQB/NoVte+2YPAyJ7hfGr9jptretc6UMhS08q/IK60jw
8kvMAgXR8EOJ3eSjeCL75q7dAdtd3+MGOqSTq72ne1l3wOr+nckV1ATzsDGoMeRqgGDrC0Cgsi2G
K1p1cfXqLRskPnr1gj8TJ4RHppUuna6gmB1Wrwqah+23rvKXDiSoEkFrHuw8jywcCU0pSwBcwS4n
PdvGkT9WT2zZIdMSOIobxYj/Olsick23c5H8k86OgllEdZMnyBV0+T+FfVTYP1P/NYtDL1YM/7a5
rO0af/Bq6M62dNTOLkW1bOinnHFnlm1o6MbJh26fwrna6DpQZWWEEauu7VycYCRFRY2aARkDmSoU
A8DMy2fN7ScbXUaLc7IroOb8YoRIlOQeWfTY51JFWwEjGK0NvoXoaJq2Q4WIHQ0rRN/dXsw1h3Iu
R7jsjIqmWY/cEmjvPzLVU+PHbJbEXmuXD8+Z62C6x1SryJ6A8gmGSxv4rArjUUMdPuMOl1wCMhHC
/VZWSm1XPbin1To8oRkiaDrZ4211oUwUS1S83jDOIxg4Ej1NUgIZ0jOAJarF7506uanl3d6N1YP7
rxAk3S5NG8kpkItNcEh0nj+W/kvixPsESdjps1Ne0kR7skEBfVvk6tKhIRTlTgq+P3HepkSzgR12
2J1s/midR7P2b//9VUM++/vC1kxqOYN4FwaWEALMp+QBHE6ZG1VKEM6yfMS6LIzkoFcI02uGsEck
HpIx0aALaqK5S/XucR7ZrjWTbQNArNt6rdvDv7JMYasYnXI9syBLrRHp129OlXup7B6WKCRe9yrC
GZrgAYom/AFjGq4NwiH2NYklJ3SltxKFR6A+IjeBrhMqNqqjHKzbAzqSvfmJg5g8+dOP6kBSN9wU
+/It2k6Hcjv72R6E9gdZE/CqOz+TLfjXUun62Tag48wnaiLM8MdFguGyCchczgRA9Hw34hFze/dW
rivw44BswsL4MpBDBPeal1YaY8YNTdd5kAy+OTyh/bCtfMV5vS1o7UGIJnYTy8tRcq66frO5LElB
HDQDWiww52Kr5MsmzCIUPTD5bv5CxfzeQl4rnckptWQtAGt6opcI7cYEHc74eelQyKKO5ZiiocZk
DfONXC8Dbcwcl2UgrMM5Al5pDEj72zqvHA0+GghcFlQq4POFC7qMQ7tHqzGslgJ6KWKnsEQyg1X/
oxjBcIhWzktFEXKgy7LVwYLOIneUTdhd4zRa+oUygqUsmbNEEb+IrYfiPn/oN46bBI/lZurdJQLU
EhJp3edwBz52SwZasOKaMdyHQQu0OWCyU+wj1UtWzqGG2l8eshwwQp/jDFSf23u10pOrY4CD1xAo
Sr+I+S8tZFisjhQMhTgym4/FgN4vSOuP4PIsD8o8I3swKY9Iu9GjhlDO05f0e6rn6BIjQ+YmERiY
0kjymlwzWgxfAESIotKli3X2etbVYgIhtjeAV7Z5yaLMz+oI1ju7IXH+3o9D/z/ChPuJocqt1gTC
pmhCfxRQTTydtMAXjefP20u9crlDEgrFeLhhnUWfUzbIxTgd7LWdAd2Yx3jd5AmYELRZ2TdzYm3a
3NHcbup+9VP15bbsFSd7YcXc1M7C83IgDUl4pcCaHzXd04envnvWs1Pc7ktZIUcmS7CofGi0Zeog
K5rGU8mI26bA/Ry6YEjjx3RwtqAAlWziisXwaWT4crAz22j+u1RvcBoAPRMrB7/g/FjXqLc0+QaN
Oy8ACEOnq2weYMXBoeka+CXoZtfREir4BGSFc9OeME5OWQxcxO6H0U8eUVRJRWxVjGGCsJx70av+
LV6YxUGwc29I628lmGxHrX10pJf/iptBspM3MGCIEZGTsF80IYVlxkruhXZpBXYDJOQpz76N/QgU
SIOdirC+z1LyVuGSdoeF3IVRYbhqvzTuFDbOPussWRy8tp+/h42xuBbQRYRDWVi1liwNkAFADeuO
aAvIlnuLk6sfCkdyMlZCLESKKNTylyS4rwTtS6SO4i5LC68emXaXsij0whIIO9qchaMXdgrQaW6f
xWtYOf5qxYQZWq1Bx4Qew0trRVtbGafRUHhJ6zYBdZG+oe7w/q3ags7OJT+rLUWlPfdgzqfFO1g/
550sT72259SC7aL3ArO5YtTPEBKA5R2f0IKZzWV66qYsfbut55r5nssQNjEqlGkwLcgI7aXdokdM
2+td/EmLTpZAWjMXsDEDSQzdPiDOFM7jMOhNN3BzAXyZOzrV4pY90VxatpqHAZDYTcl/EskftMj7
4XiKqb94AjhbqRWFN00bhx0wroj/H7Ole7Ws5LWWgcBk8x9ZQqBjJmRIiQlZM2qFRbwD84LbJZ66
3PeLbxhPM5IDrRLc3r1rNEFY6blUYVFJGKVVN+WA/igy/vqYaHqna1X3EYb2fGf3ifGghcT6FY6c
AjvqGeAacqKG+0jVhqdxzkt/WXQNA4XKpO4dbWgB5d12NialDADle7niaD/iLiLBmEQGUo1jinA/
1416F2ZJ9DUuzTn3G6WPQRw7WB+31bs6AEhWIfCHzaD3SHfEWqyGylNSRBW0U403OndPHdz534vQ
Lc1REcHhphC73NRpZJOTzbiMakYwIYa5OCXqJM7kyvShB9gOcIz5+B0V7bBNaFWj/bfwtFx17fGL
wZm8rWfFNLzFkDQk/p5QFJJSHBMGqH0OpxglwmtimYEsZTC0MxgbJLzDvQbUNyQTgx+aHwUoMz9F
gXGgs6vkrm676SHdY4Y0KHYIdPbTcQ7KLXNZ8KKfmpfSkz3pVsKO84+jwoPc0KpRUXivxWJhmNJ4
Yc4eHxmb25HelYOktXrNt52thJiDHCP4IoWvhENBp+iOSgu87rGxn5mS5O+37ejqhsIWY74SY+uW
yXu/uAmcxW5JWAzOnJswVfuFhP8omg8uDTa9/r0Ujq0EGAOQdwOw5lLKbI1oI6qswlOj6Sk1Ps1q
uqtLG+0ji8Rkr9HmeKIY/Fxo/kSzKVraLkU1JgY5SwpRbdf4EzsMBk78zql2innULG9aAgLY1HR8
T+mxkN2+a6uJLAeuCTBgI1gUhDvMNrV6KEqgNgHRhG7Bn6Vq4FhDUur2gq69rC4MUnDbdbFQUnCD
JE9tHGhHPbB98IUkbrWZN+V9GKj+P7dFyqxS0G2GElWT8fMZPffmvtbAjiNxaiv4PDj5f3yAGGqD
U4nU3QgZ9OVbEiz7wc8+dC9+OGne47J7BD8ZmDtPwOcKos1t7aQLKpiotTgwGB2i2T/0y/JtePhE
WWiLQsrhsdgCQf2v6aNwA/KyHgwVKLZXvlWvDWQ5GMKK3PpnKh91dpROr63uGPDzODIVRYQvnG3m
VGkytoi9VQuA9cA+RBYgyOpGsmsrKBtQBQMNMHzkgQAUdXnk9JxlOvttGaD9mWfzMyp/FCw/6R08
8pz/bDXqaQA3topst2BAJMqSR8nucRFXlwcHEPr/mF7YvSxXe601uHGi+TfAmMib6ijjxnLGAcFu
CrYBy3xRWzt3VTU5TlaivNM0fy40RgI8kRXJklz5Ab65SIjB12loxRI7t1WgXWYGj/tT41evBaMR
uc2yIzJYVpkYwQmEABMatRpiMkDDpX4d3rEUO2BJ5rzWNxgjkADMItBLxKFhY54lXZMVXpTRdDOg
Xyl10lM6z18c9haX+V2bg4ZJTd4YUTZlvuwt/Ztkg1cv4LNP4L8/u6c0LY2jwsQnUODJf7FrN43d
/J85aIIHXXHfRj964cjge2c/gFZBciFfxUF8O/ntBdQkiokgwcCHqCvw2ECM3JvoVX6FsQHAGAiU
P4tR8iqXSRJeb8BPwKQbj8bb3vKd7JuKo9PR6pCwcV+Ho2Rjr+JUrhcuSQ5ch945US8lmgdMISEK
x7zo5BbZNPstM/8a3hZSQIqCgQwHGVvn6jDMiYkp+RKr1/hp9nVCqUFdfIl98ABMdACcBAYOiGO2
i2/OZump2ShIzqjgS60O0/zK7A3IPGxU0tAfrVGfhs8SmWs2eS6TH88zm4ySEBMADmTqeOZWGAyG
m6m/D8a9EW4a3V/IQ9x4M7yQ8q3RvXxkbqX64Dsh1d4Bv97tr1m9O5HU5Pk/nggUD6lTgn6SUHzN
WB0jx7XMX+H0hM46JXRHHbEdMsoBKMRI+2BlR6PyQxs8IQfGgnp8z5OgSiU36ppz4mRpiPaw61e5
X2eqkPLJWeFZ6q+l+1YTiiIM50CRdaeZq5IcnE5eawHdiFASoE4YxS2BpC7I/WpnbhE6bAAzfBp0
d9hZm2+jq23oQ+I694rbbdkAlPrKe48DwyuA9jMdtSDbl/c2WhncXf9tRoAxvC7b0H2q/fAuDl5v
79TatYwXFUY6OD7M1dONZV03WeaI0A0vV1jOkjza/6GAiHsfMTDHcEBEKixJl9gVSxoYQzkD+sZq
7mil7RStkzjGlawzwelGrhANuSqcyeUJGLO8inKnh811JbBSllFTHwbUhA6t2hS+0fbq08B0dijm
XiXeXMTl2+21XKugECC28uwsPgIZxssvUJcubEFVjQxbvNXVw9AGsXMH/uOi2Ua5bzf5tlUPpG7d
zvwR2kFsviMrHbLHRNZot1bmvPgSMQRJoyRKJ1hh9gpkwcVvPxsfoNreL7bN0NSxj0/WYxzYAduR
e1kXxNoJQIqK94pRkFWIL0arWYBrY0O2glqDZu0AcJREr84iyWusWS4CGpTueFoPHL6Xi+2MeQOw
8gSWC6DydtI2dhcHc2gEkk1dc+YY4dM4nRYgZMTaVGSRoRtb7spmJx+CYoytf5QB+POg09LTcOMk
LATAatM/50isUng8JTHdUqOGrMFgNT2G2VKcIT48e5W/RhCntMgYY2V36B9j7vQ5Ed9qN8pGAeqa
JIxdW9/z3K0Qz2lpz2iYIam5jBvH+CgLwK3JCptrl9a5DOHIZiqrm3jhbjnyF6SH9Z2eo8xWbZrS
I8b+9k6uKWQZ3Pmjn4oDG18aDMYXk4UwnE6l2UfDuxpuC5n3X9PnXIQQGDa1MaPsABEN3oZKeFpI
kCw++r8xSGuj6i6xzVWNzvyN4FiNJjM6u+XiBt0zC+cunqxgThZJbLGq1ZkYwRJY05Cmb7BLqIii
j4+2rVsqb6T74ij7mkp0Wo3vz52oYBN6lOiLOUIa0pR9/m2JqBsXXxHex/VbbwdVhezfL7XZo51A
ErWsxbvnaXzBQIAgQZWoxF2Yf+mqe9I/TMudmj4kL7ftcG05z8UIRlLYY9PVKhQMs5eoM11Aanam
jynHxdwisJcotXYrohCLJiEdvVymw731WVxoDlOpR8OEIB7UeZ4du/p7egif58gNJTu3Zo2orMPx
6wh/rsbfW6snGCKBJNU62uk215+IrEdh7Wo5E/HbQZ4pA2D0thkbvkPj2zL+1IHT2XpFu729QWsv
kXMpwrHSEz0z2AhFeoDt6Ay8iYPkhbC2VEgMArLuN6PUFfxBVqOQY2mIiIyTBYKlYvGJIdFibeN/
F4rxLMODShxRcib06nQ6QSA6o1qzXTCoWcTM1evIneptX2Z+OkosYPWCOpcpBECkzDSCCxMuNsLw
VQlyv9bth6NabMYZTCn3aFoBQdLt3Vo5tYD9A06sZaiY3hXDDaWP0jYuURfQdUweohvOKX6l8+Qu
7acR7m7L+l0jFV52EIa0A64Q63rWPsmzCNwzIQpUnukNL6PpFuCBaNzxNTn2e2NTAIe0fHZyMH+6
zaOzd7asBKsdcdMAjJyyVMBanvD8cwiPXc7OA6nCrGwV6F6eQFvplV+iILsLd8AGjI/GIXlRn2/r
LxUoHI1onJu6SqF/Qlx7D5YoP3oC8htETa8hCIDq7U+JRO7ub6w40S9VXMYiNIYMEsFNBr5QN/Om
Q7p5XFB/KTHyl0lO5trL9WJJhesnZuMIonvI6/3+ZJwW0DS7mVu5JaeO/V7dR+4baf17bHEMWEa4
041EYX5GbiksnKESo/wAnP39Ad1dp29gY2TzIzq8odAUUnQjALxXBqC5YteouCCdhoZIBy5J7Iyw
opyVdEBrIrN4/yp4Ge3BncFtTwkGu3+CWB3Ded9qZLWcKMazeYNqn5sBXTBd7gokWlm3M6eTQ196
dU/s54iVANTIQd6wKWR4CtfnnX+qAxgm+DXgNfPfn9m8mjhzvRT41LwDQeyzVrwjyzKoSCZMv25v
xdVOoH+JA2vgfQEQj6vEaecoC+likgNYAxBrzWL2bpYvMviOq7uAS3HArk7Q5c/LRJf6WLpTkzJB
7wvQyJZDV3VfJ0fHbHNJvv69OqiqgagO7Rg8MXMpaDD6EC1+eDCpcfS9QNJ50WWEIlehDXThDfDo
EuBUZyISetkrRo7UJIqF9ftsvPQLOi9RuQDob5m8WkRy3aytHOoSyOoA2RbsP/wGPLMEo6znbLFA
Mhwn7aulgecsbl+dqJakQa+VAj4ar0midGEDwox/xpkYWo4YZ1lY6RV97rahH8fP3QyTA9ys9SMe
ZG+iqxgHnFjoT7KQ4EaEAGiFS3Fz1NngnRhLL40UNx/u6zF1h+TJymSgqFcHiQvidkcsXjARDW8J
B95+CEFd/mYVd0q+aWnqlU7QjInkjl5dwjNRghMv68mhkwFRs3JSkYDQCxbk+SECVlKWnay/7vQX
NBMs3UiMWHVavoRqs8FozjEaR0kkoMlUEtw0WL6LxGSQMTnfG3SmaF4VT649H3oknJYNyJSQ5cxr
IBjteKclSb6OzjPpH2eSuZ3y5fbRvn40CRoLNprqcFGqia9B6wlrj2hGcqnD3AHsdDU5OmHr6uqm
6Y5xGbBYdmNxD3VxY3HhwIWxdcBuIgYTPJhCUIm1u7lE+5P+ngGfXW/GewWTq7aWbWencpey9af2
o+QIc3VYyLZiVT6QU/mrUb/mVR4sdR4TBSDpTCN7wxjQIpTz6QGVDCC/NlBsj92hCL+bpP1mqpI0
yXVIBO15az0eWchFIUd0eV4rgw0kt6H9ML6NJfFDvfVnm6c0mtfQ0cHbTYMaMAT2PAWRhW7DsQxC
0p/aQpp2X3Md558iHDMrtFBA6bEQpePW0f+RdiXLcevK8osQQYIESWw5dbdmWdbkDcOSbM7zzK9/
ScW9x90QbyN83kIrRXQRU6FQlZUZeQr/pUXXSh3+mxk/NiQcsM7KlSoeYQjCO06WPmkW8p2Qlyu/
G0MPbZpdPYCho7rTIhmo4esT43O6UcoE7TAkS76k/ZQuHWooBzqAqtta5THjQ1Puc9VLkPtIIZ0D
pXIquWi25/WPzdUXHN0Ai46TBVJsDDcul9qj8axlLqhixl2TxdPrwKvx2/kDveVdMNB/RilcbdES
V/kA/QaH6R8JuUTBnwSlHU2OplwnmQyn8vUiXbfwf619acYKVBBl0grLaRao7pXtvmoD+I9f58e0
dd8cWxEOyrA0faavY5onqH9DNV7tgVeKH3KOYS6ze97apktE/R9NbAq46JH5OF00UOwYZY9Sn8Mi
FJcWR1HumQ7xC/O7ZbxBHjGDHkGsv5TBbS9T+NneL/+YFtlq2omwVXG8QJFx8kfq532PfuIQRGMy
v/8lOb2eBjzkUQeG94FW3OkgzWYiS0NhKS+fosBvAOkPr6mCGpN2kSWuuTiLjA3706GJ7v7YpnAa
zGXJChVdt46BelFq+pmiO8h1WolP2KVR75bAMwhIzn9KFnR1KufsCgsaDxbpMxV2i3xwGn5ouhtm
wLkDT3mV98hOd26Q+VHp9xTdE7IzsrmmKGair2ktaIqaBmqbzCnPdaA5y+axH5P7eIR4afSUEdl9
unkajyytX3LkbbppyICohKUyyNwqilwNIoAVkQmcbQ1o1dlDVQ4FBfTEnJop1WEiMf2Ep6Khz0wg
FWeF8KOFrv9I1V6CqNy0ZoCdHqkoaJ6JG9Wqm1wlCvS7CEXIFGg27yJwDdf3gS4DomzNHz8yJexP
raJZqIUwFRFIm6QaJIoyK4HYhsF2ki0pMyXMocmKaBggDg/OwsuW/qD8zqhu+voqqt5TAJaXH4r6
pAZ7OjyX6Td1uuEyxPSWTz0a62c242ivFFNttJ2FD+jLjzy/UKyrFdtk0bs8luXZtq6kY1Oi+64D
veVhiGT1Yv5Oo6e0AL7PGNyKYONUkT/omWR6N2cXmUsLQAIFXHaCRUimkLQdAixkwQ687R/7KnLr
QZa33tyaR2aEqEmzoixWdZhBFHnZlbq/wEQ8sX2TU0mJemMOoZCEApSxCv4hT3565oCY/c9y6YQh
PJvr0huVHEnR0LxLOqKgmDdFtjm0jSSeWF8jgu9E+8PamQli16+Y1wK47CjPI2hclTH5hlIBd3sI
hvvnz8O63UUrANfgPbk2f33pwVxqLShzDQ/jvH4yeleJr+bFboMfFp/tDIU9tZFghj4r6qJFoMEB
XAAYDHi7dQsd7f+6HIjR1EjTx0BhaZDzyQCo6BegO3rm8JHtkUrxYqrbKSOg2kOnhBl6rIt33ZLY
DQQr4mJ0A2P0FsP8rpSqbVnZLuOpn/DUrQrupFSWYdzYbuBEW4UfGUJYpBVOP3meULieKpD3Fm0L
lByiEdCCJh95d39+Mbb2GgNSDH9oE/sCwTGHgsTpANWKqdsxIKqC6BCO3ym4PvRVq6N0/n/mBK9b
qs2imMtqLnws0byp8ptkuI2Cx2IcbCm2eesZgGYpFDaAs1Q14EpPZzGv6nhqFVAGh6ObobTKOztJ
VbelTzEks9hhKa/LwD4/xK2VM7Fs0OqCS4Ic2KnNkPZsirIRDF6N22mZU2S/ivn7qMiqXBtOHRKX
f+wIDinM+WjUKo4Rs/YDvzAMmxHdVhfQI8uqgxsIdWTpVsU2FIgoXgDCPM7hBK2mGLZM9W7S78jk
UDygoQPQd1D55b6JzofKb6A8nWg7a/h1fkY3lxGscys+HT3q4Bg4ndIcxIpGPoN7HJu0U97T+ofJ
fDrsK44qYm4v/S6bJOdiyxUemxQ2atQFU9EaWEWjbZxl4Q+5RiTednMBj0YlhAWRoc0jG2CC1NFV
vQI0wtofIG7B0ux5iKScVOvGE73g0ZBEvXVqZG1loZXWMevxo4luTXTIoOv2FjmwC7QgPZDQ8jkS
lZ3+0lqywHjroQUH888aikT4vOTdXHGMNmoPae3VoDAaq2+k/wjCJyu6KqsH1fIa7XulS2LK7c17
ZFk4KDGhtJgtWG7qxCWNYS8dgE1GctsYoICsMn8ev81atCMhsPvJw6w9qUMme2fKJl/IhaSaAfbt
CpOf1h9ZcN/Xo9txJ09uh9rJhkOx4C323MpwrJu+CN1JgLmDQxgqa6cHZ55DZSp0WI1Ut+gezPYu
GP2kkGzkrTtk7YH6jxWR+iNNgr4kDFaYjju9x+3qL+qesh8UqLJR8pjdiB5WmBXIFEAvDpSuMKTY
nAto/MIVceuRFOnOqJ5mTh4gKG2TcqWMoHbGZD3BEqPiUx1ixyoZOxgdSrccHllwmeBBGTHkS6/M
EOSJhWS/rA5VOKtQcQDvPKr/wKKKQS2EaHhIG0QsuXpfddSmzWEeZFwHG7vjxIhwMFhu5EGnwcgy
3XV4pWccdNOIwWTdy7LBCHs/JpZamtVqx3qLINvezoFt/X3jH8r64G1Y36gAF4hbvaiBu0tNBEzo
etezJ1561uLN6H9NKtnibM4beiVwvSOZgpfx6aniNA7SUoGpKrhdhl/1+GCGD6z7+1cABvTHynpD
HQWtS4qKUkZghZhIlAIoYHlG4NX9a6jVzhhINtzWHQthFEizg5sIMqbiuWoslJToas7Mb5vwbdQA
V6BPBrs3l706emMPHmVJMLhxASJ1Ca0q9ISCH5wJ88hKy9KzNRjMWAfwZ2dz0yvDm8a6qnWZkOnW
CV4hkQxZMPB7icxBQH2WNLBgqwTmrgSjq/oYlS/WNNmse180r4EHPh+1bO0SbA9ATxEwQTVFcFRz
bWRhMsIiCOxt0gUO0cOrlQmRZur/z5T4vkfNAcxL6WqKjE46pXtCnzW22EtpyeoY26PCE4qj/wI1
QSEUa0MaVFMI9bK5a7KPIgjLN6tSyctI2+qhNWkAaGEJwsmRRdlVtizmlTHTvNuhFBwdAHwGQYzC
B1O7Hwp0MgH3GNWDC16nQRK/bdxJ4BQAVQ2IpTWUm4TZr9g0tf1slohQM2xk32jvWIm+WxANaSU4
FJrX86u9tZdBHoCGEYqYH+p8p6c1NPpqgCABbtquttPS0/jrhHDcUO6sOJKc1c2xoeyL7te1SC8W
N4jelL22jg366+rzRKPZo2Z13YTVAnVvkFNkZbzH4CVQ6i0XAUFq8M9wVV2VHIVXQFAxyxxXQcCq
fKX6NeWZy4z7it6jFQfkzBet7qF+d35eN8Z6YnPdj0deUDeXZtBXmjmQQdtLtrj5/HNN2LEsszsQ
4HSofZ+3uFWqOzEpbPFpHsPJ1FeTjaeUfqnv8mW3FixVc1+pnR1XBx5e69ztar+o7isZRdb2kDne
q8CTIGYWti7u+SobQOiIWsT1KvvbfbM6FLEWD4XbIpwlvmMrOWKqADrjaYcEwBcvHGVaHSOtCyqc
xgjAIa7M38xQVx+WeKKqow1Z9zoaWrqnes5+16znP/kUDV479ODpnFDJO+hFy17gx/FtRpdb36wk
ZemOlPo4ukYNrSavGYz0mYH4wM0NrXUBUFd/h4uGLJaqhuq/ea5iBf+ZQTFcS+M6rQIVGzVRIkej
+5LfzMOhrx2SA6Yz5Uj8P1XKHqWs3PiYGhl7/v84KH/sr4+Bo01bosslt0KsYLgcktTR4+cqcULF
mePHSNtPgEiFiWQZN2KskyEL/meMEf2jq/VTZiMafoELQ+9/nz8Y674TYtITE8J1XQ1DtkwKZjUC
Y2oJfIai+gzlVZ7vgUxt1s3qnbe44VSBD7LgVdHwv9Kbns4jGVU+LtoCZlN+MVuuMlg2b97iYGdK
12zLFLIp6D3SdZCLiYeONxCwnMNx5Rf9AWkhtgClkXoaaNSmRQap2bhDLWRTUIvTEBZ8yRDpHeiM
aTuB4iNHxa+4QqTvJcn7IGMS3NqHaC7GywzuGmGPKXgydVCMYMhU6BD2DDj5wtTBm6ZneuSObQdW
mLlVKHTBuFJcGcTqoPGdoHHWrcMpl6RgN6f36EtWn3d0Itqs05VBU4AajKb7dnkv45cONcc5RdVl
kXXAbM4vFI7QW7RKx4n5cxA7hk3SY9jZ0pZAQ0JtGOR4LyU3X0gGKML5Tbp18j7lz4BpYaDAEiYZ
IuJoGpzRxBTVxU0ZlldZodmBZUrMbMwgxgMpQWBHcDOIjw6Qqliduqy8dJAfXQJboQ+on/L0TRsl
odPWOQd5mAYiGLxrqQgJH4oiKvUYQHBQ0wTFUwV5TKW9aCYU4qZdXkYHeP/zU7hVLMYjAP2QnCsa
SFeFK88iTVPV4KBB4+VvBZqZQMyqIIZAm+8wpdCVfS3Lp1B7SgoJaO9rLx4oBo4MiyQpU9WnSrey
GeoEXffQTG+Jm/A7FvyE0Ipdj6DaueD1ji37mKP/4q4xX+LwdSlvWtmm3Qw7jj9FcHZTN+cD1O0Q
dpDGYTiXowqMVO4y5Wdito7W7Gl+FS5uMdshcRhYs4u/JqrEbCClAvk21ByANhU+wdQCLdRX6tHA
4l7CbqPIsJXyVbLYG2gEvMRwZMAChIjREhabmh3NAwNWBhRaRj+jP4N8Z60bufGT+aJJBlDUydhw
NrbYpytABQhNG3j/CceUkanJoRfWOgSgo9l0WHenmG4MIFLfulHpAtLsm91THP49cvfUsOD6aF8r
hOVR63T9jiaXU/ZrimTMmF9DxlMbwpR22lyqeQ0bHNw7y8uYHxCyWkHhNSb1F0NyatZfOw0ETqyJ
z002N3E/TLAGAWKCNxxqeMUHCZLDAiLDmV9OZHd+y3x67HMWhY1ZWRWJ4waLlx2CyaYXORA6V90l
9zI7vm590H9pzrfZf8x2w8VoM9uUvLjWXMs5+0J0xfgCdcYUIyZp54Vgo+tkYp1f3fs6p4BxA2kL
7mmxLXnoCQO/IoghrfKpjw4mv+zqpyjzTBlbvMzQOtSjm5hNpC7zAIaq2Y+mD326KSY0Srm9lFP4
6zV8OqT14jyyZAxjHk06LCnleznaaKbPatMuy4vzm2N7bQCqBLIJdWvx/p0TNPxkRoq+mVa1cyt1
LP1w3sL26fpjQTjBsxLRxTKw+xY1secYibG4dAJTvxpKYK/BsN+Osrf2p6v9uuP+2BROtMWiiIOe
pHXion5OqQn5mKyogdXM8r3ZVjqgMWFOmR0n6fwa9zp6uNu8vjQyk4yA0RPtjfZL+95PJblqQM55
pYxT9UPvouzbQBL9Oo7BTWBbfIgRvLedm1ToV6n7zvqdjUrw1M/K/IY8YeRU9aS7oRbFgdtMNT1E
tMrerYqn1+YQDtcgZg8PsWJMT0nXXbddjPz7XOqTC32V+B2ao9XBSjnbL2ar/4qUOnHomOY12EGZ
l2jTg1KZ+S6t2YMGfd+9XlLmNSS+K3lMJKu4ufEh54rDhZQJEp2n25EU1Gx6WrROqL7qtT2T2DY1
W0+vJmlz6tcbDjv/yNT6Kcc7vxm5RQh6WnhCDwZJ7MhCrfKVAHSjmpdpVEGay8sMSYS45ZbxVkJd
BKQvYO4UtmkNuBkpdByEGS/cpkVdq0jRZ94fGlZA9SLZz3mLbILyfP50bM0ruhRXWCHQzSgRnw62
GAazn62sBTcoTrh5P7AEMOaqfUsCfi2X/fwabiPSPTIn+K8gMhlRJphLlfsRzT2t9ZgguXp+TFsn
/tiI4LrMxuJLOcBIWP4qSiAyXSjTIdmGLtxLGsi0LTZqoxgT/D64XRHbf+mrirMFpUFetZ9YySz4
OVp2BXU/LbDT8XsP9bMWuXHEfXzu7EB9Oz/WzQkFkHC1DmI9kSw0I3qVQCyidUz6gXDNiZfnrv7r
LB4GeGRDWLQ6Z1qTTg0WDWIh8bIbQ+qaCcKGV9p/6K2Evn97RAD6IJkFFJOIWbS0tAzZiJNeaODl
jUxPf5uYjNV569oBb89/jVirDzg64+kInmLQy7VOXbZPgJ75RcO9f7Myf0wIUY9RLaToCcbRVrEX
WcSu584xho/zVjbPL4dkPBSU8DQWm/q41vE4TrA2g/rUpQ41EmyBxLUqhFHSOvjmwToyJjhhrdMW
WqYwxoeHwLhTrcod2ZuVlS4zD1EnyTpsbQQ4/LUTV9Gw/4QJDPqiMgO1x+OJVrvQbOwV/V+kkgO0
FeccWxGCw0RJWMlaHCCkGYO0Q6AD9pS7JJOY+R8vmH9CAnHHzcFiNkaLkKAIPVLt9Gmxka9xmPZS
KzYHNXL5aM4eH2TOcGsW1+jqPwGWCGgq5khF4xDiuCIASmEidoCrK5XRKsisCLNIzKxYyhS3F2RA
GeudYPCj4Nf5rb49hRr8HJr01qfn+hFHhzasuZ4WM4z0yUO47JTxcWG7VIXER7jLY5+0b030+C8w
sWs48MeqsOl1Qsu2mWA1aH/G9VOsJhDYuCTDQUsfUimVw+ZEHlkTgo/MjNEBpcEaIa+x9q5D3WKR
RjjryfkSnh4ZEWINYLGSMOAwklT3QX9L+c2koL+3vJgjt0UlF1yiYwiVAhlL4ZazOo6shAWsIp5l
S4fIymyC3QI90DyObvoRRWNz/mm2uX9+w2yFVMdHW4htQO+wzPqCox0uxR45zB2qHnajWX6F9HcP
Hv1iulXUzj1vdWsFj60KtyVPg5CP/WqVvvL+N+0u6F+zvCNQOzYhzGOM1oWWqjDRQzsMWo5zZFdo
ywNY6LJVv/2L4SCXiBZcoFkgqnF66Aozy7tBH1pnhPcFGd7FqLPXJpZ1j266YRBXf175KGQJZqqu
TGa1hxmG95ozWfyur/TfWggW+WnanR/SxjZceyLWewVn6UubR5PEel2kDfJ01v6WQidoHG60WCZa
vBFinFgR/EYx62WkMuAPs2ZfLZ3dyMKyje0NA2DDADbMRMJX2N6zMcdg9YcBlrbI/Zv2oup+2X9f
oPehBARs5LndWsFfA1sA0MIzRQeJgL4ywZzuBx4A+Rg2XYO2QERNSoAion5vVmClBxXIVcWS+/OL
tbExTuyJvipEiSkgsEcGX+vtpC33WX5Y2lQyro0M7unA1uk+ul2KyADEMoIhtT5UOhhFnc7Ypa2X
8ifkOWkNPvh0PyXIJvd211t4BMowJxue43ioYjobDyM2VhRfMM/XGaBc1Nqnsra1jarSyTDFqlwe
9ngdreuXktkLQICjJ9AAmtqrFhQjYFv1engTCG4/lHjy2OfX8n8YBzMwSmeUgd7hdI7TxVzmkfaN
oyEYYSD6J5afxc+F/tCCdywwD0hx2wmRmN08KAAe/9eqsGVJldFRMYfGMXsfkugFdfA49BUQ9pV2
laNCkUgeoNsL+cegsGfHQCtysmCYTXtdW7d8cupJksXdnEqItoBiDryLHDycp1M562ZQhRXIdlQl
7m4mHk2uUs9gqVO13J14gVYJg/Y2j6CGwfTFsNEmoEnGueHi1ofHKt+KtMwXKojWhBdVud46jUI+
rKp2wxZN6ef3zJYNsMVCWwR93xrczuk4+3SAoho3EFkComOrM/OZmUp8zNZ6qTgWYNvjIHMV2eJz
o5tJOi6NE+KZHoRQFFpuovLn+YFs3TrHRoS9TzJIOCzD3DhFHTpT+pLRnRK4HGSCMm6rjbqYDrj/
n/EIe6MDMUITZBiPgXZ0w5mq+5g9R9UDAPgcXepj5WXpdZS9acpu6fdjBnEFO45dar6eH/KW7z7+
DuEcdDHa6SEMB9+dh06lPQGd4iL2BJnz39e+MGKmImUA/WSoVwp3YboKdUY1xYg15kA8daYEOCf/
/HC+KvuCTf/YihDaRbyKMj2DlYTlrtq6EJ+2QAGqXEY1+L4vBzP3A3oVp9cgUZ76V5b+Dpa3VtY7
us6aEL2ffIUQ/c2VooxdD1I0LfbMGcsJmFzN7A5cRUaD/GsnOeWbpwPtV0B76mtTm3Axgk82gCw5
7KGRonKzlqE4ZdKfrGOyV6S2cdjBv7lqN8IMwLmCKWhBR2kVYYKZvbi1N7nMRrnPgSzdTWqjQgX9
jdGLL3p0U/1u9rMfXyXPvyovv6U3sbuS5yvPmRNdKXtZfXd7Dv75ME3IFxnNWPfTiA+rrYc0iIDn
OqSaJN+x5SAooLTw5+aayRHWddGgMgP0wUp291SD72hK9t18wRZPpTIlzq15PjYl+KJ45uq0aBhO
13oKii4pldU0ZRYEF5TXXTamCyyUOVjSVaAqZaWwzRvweBCCd0mmCewsA0zEyYE1l5HujfnPSNkn
uteTi6C9UidJsWprF1CgNkFDxA3ri3ZJ3xT5nKjrLtB9xfLq+IrLTHyWX8XTDdQGsnkQW4HcirAL
Aj3CCyjBLijt+qL12x3aONv3ePc8u71f2bkLRS8bZVTwmrb70iOSuGLLZR+bF3YGKXOWzesQ46px
FPhpRPimfhEv/8YO3izgYYN+A/b76bVuGaOStDGGOU+3seHqyZtR3jL6cN5jby7YkRXBYSuUjGDl
gpUkUWyD7A0AJdtedi2s3youmQao8sokhn4PEdwzArlnDiXqDdzKb4iya4BLt57QGdUvtsbKy5Tf
5bCvo0Er87jspH3+vGAeDb9IZQOMj8KRmCfNZiOM1HJuHTrdtvroTua9GT2z6Z0W3wkEqxa3NS4s
HArtFuyJ5yd44y4COxtS9bhyUX0QwczKqBppM0TdJwHHAhr0Rbcb63cfe+3U2LElmeqN3XliTjjy
RjTnCkDnkJ4aEz8g1rVGJrsZENOzaX9+ZJ8uXZxW0BgA6rJCeZH6ON2hkaUPTcCzzhkvwMriQz3P
LW3oCaduf1HuhsRZ7NJ7g6SQzb4NDjq6ncQO3ffcTa80R7HN10Yy+K25Pvog8Q4iPNPHRccHLb1D
41+zGblwdVGT2UN4XTXzv3gQg8tBB6zhs/NCjKkG9AnoZgF7QDJxGwznuotRv7cv0Z6n9uuY2yXo
nGdJtPGpl/R13v+YFc4sbQaUBAA5dJ5yb1LssLb7HfrF7OCg38VXy577wyW4N23u8R9I/eb2T374
2e4DtAbYod++3ZSL2/mzI6MQ2Ir+MB+QPkNTF3a8mEkPu1hBrRIfFjwSv7oK3e69r8GOGVxB56Cx
K3u2cXdDJOz8Rty4SU/M0tN9GIRoI1o0mA1bDW2Gg209nzfwCQn8OuN/Bib4Yk1BI2ttwsL0Prja
Xvfim/ImeWkfYyd4YKi72OGD/gJNdRsYBPci8lL79//zE4RFz6sU9JRh3oFztYWoWvemXulu+XiX
X7+/VtdsNz4HDlaauNBHcudLS7LptiBKJ5Ms3LqchiFqq5gCsr+ebvPfllPuQTxjHd6hY6lAOhz9
iT/0B+uB78z72f44P/ytB9uJ+dXvHeWeAGKnCUCbcKO3t5Zj7IY31YWMiB3ev6sOkMYQjmgmW1Jo
/ez7/rLugDJTQEHwjhc9HE8rMFAtaeeA3L6tfEZjZMczB3zzKIwq3TUJIX/nKeAa6RzlRxx5k6z4
tnl3oXEB1RWq4E98ec+VCZmOEfO+dHiUaiDfVNa2G6h21DtNO5T8Fq2GITgd8uJmsW4q2btx60LR
wK+E8YPyBwjy04knE11KwKrh5Fc+azdMDgUPkQ9+Or/AMjPCGUYHhkJbBesbELiwurwCcdU7aaJv
ahdIYtRPbtQvq7rKoFif/MWKMKSoiDqVrXuJ3wYguI12wb3lQbHwu/Vd3Wn74XL6Rq6L3w/sA/ka
H1eJ37qzPTnts+xUbXvMo08Rhg2lZHMMCWY3nXFsB7wd8aRLfHDZo/fEmRoHcik7xV8uzMP5+d56
G6zZIhXoMQ7SM5HJaZpVJQJLDiahm53FnHaEcqdrsLRTvthRPN8iwfqz6zSPtqPEmWw5bKTG0fuJ
o4XOSOHpk5FGq+sZxwo0XYHya5DJAG0EtXRl/EALgrEquQm/r8wQGQvXCxKtY+DADqvSDP1JDbPE
afOw9s5P5fpr4nY6tiaEXElYt3MNxkEn67pD0YAquNW82RqcNNbtOXo9b21z7jA0QAHRXwE84Ol5
bE01HPux7OByYhel3qtJySQvj61EPxgkAVRHBfkzg3pqA0KwMxrzqs4pV3Y4UCYsK1VVY3lpUF4C
P38RjKFN9Hi/9qksLXjs1AxJOqjFMyY7rFuOAcBHdCKveOovNRw65KE29E3nFMTyqqlzdB5c5nO2
m4Jpr2bULwpIf48Pamk4uaLtsn4+FFRFO3FlNyy5Qv8kKLDKQ9+P8OI/kuJniqIWQydRkWbXc2yN
aF7NAGqQNTRsnjB0tyE+1tA3gXDtdBZTnUYkVPDlav1ijlcqt2n3Wlm7PrpjlT0Vl4Yi5YVc/YW4
F49trrN5dE0a0CVWlBY2wza1YyBCCo2AHMYDu4evlLcTv1bRWMh7oNh8KQXqVvh9bFzYmlEW0CmZ
YbwfyWPXJheG9b1VOy8B6RGUw219fjt/FjajgmOL4tErLNZO3TrcCpg85FCi4jVFws9AR0xo2GMN
waO9gmY0TceztrMzZReTlbFmnC+lzI6bV/Xx1wjvIdRPslCZ8DVm0rp8ugIPNBiXXDp5S5B6ZnBX
Fy8Kye0ifa6zX8R6kMzGBiwT7TlwRXDokN0SMwYsVZs6oj3mn35vEA3p0RNet5QemGE3pg8uJwgs
2ueNbq75kU0hLNVjVa0mfehAn/wQDb4VX8zEsLnmD1Nll6HEM224WrDj4CmNKuDa/CQcKfAFRYWp
AJaRQ7GuI/yhbiwnZpltxT+GSlbwXNdLOEwn1oTD1ARqY4TxCnMtQmyaa1CUBYHplsa3dGzttL3W
ZeI82xaRGzYhlwcUjzA+UEnqRQryc8eMM69tkMrSnxNoK/S59jD2vzPogQ+pDL+w5e7RpYeACt4V
dTKxTJ7oydAZDDg8FcvIbijokkEpY+toDx4PNPPIAsoJAtzLT9aXdpMeam1/fhdtXGonXyDsomge
NRJyzLRmli9FW6EDuaON5CrZ3DxHwxQmV49HEpYrbDIewkMYxg7IHxoDuupW5nf63xMF6hgSymV8
7UyFWzj1xGbSmfm0YCl5rHgmBQd8/KzG8feutPw5wa5Vq8P5SVy//8t2/WNR7ApG2KYmQ78iNoHn
Bf3jPmhDJ83+RWYcAwO4BuPD0+jTJx9dMcTQwTWUAMxL8CSzKwJ6R0VSCNxwKicmBLceQBN+pCv2
VEmKPRKKtjH5K+ygCN0pih1KXs7P3ObO4OAbAOUDKsViHkebYoA2yxpDKuyBaH4b3DbxDmIEWiEl
5N3c6ke2hK0+FHxu2hG2zKVU7uauuuaxcd8vfFcN4KjRKHmgetzakJBBkNBm812AfI9Xs+iiz8Cn
BNbp/PH88LcurlWc+5/xCyeDD9U48BjfFOTJk1a2P0BsfZNl6XswPuUonKVB4I4k2LE0sRe9wGM/
fKdGKLtLNkK9k88Q/G1Zsj6xVph4W9wMnF2orY48/pPZS7zNth0GaM7aRGuJvUhLW5So78BOHDqW
sjPD9FCi2UqKrtsKTzCgP4aEtQb//BRrPeZ1sN6VqN8Zc4eUaGA+hlGx17JX6HvsVWuytblz8/a5
pcNdz/hzhRlWi/QmmRUXBPsSN7F5uI4+SljsEoXvSYnwUQroncwrHXFia0EE7iloDR/AckmAsOmV
jswJi0oI6UlDMdn9jNx3506DWwJPc34Hb68oVhPwO/Q1iFCPESxgzZQA7oeuy8is/ACk8gzgq1SV
3CHbk/fH0Pr/I+dXJmg4n5MWQP/iQ2fLnRnfQ9SWFW4/v2vBKFkq2bCEO6QZozYGvBsHQtPwcrUV
3u6I2txwxT0/f+sPfbk6+D/DEq+OMofGDMsBW4/i1xZZ80xxcwjqdey5jlzTSi+ncXfe4lZqDVcj
4lULoQcYhFaffDSTKVpxy0/w/5JP+6mGPgpgAEVc2Zle3qTa5BCj8i320fe/WfGLprWNl6CtFJCR
6nPJx2zt0eNvEVZ1YbROixz3TTsmBVg0NdUday1y9ThK9+fHvbWkx6aEJa1YCRZmHabSMTxk6BAO
4/6QLFAVnGQ0DJJRiW2sc19NdAI022EquS5rZPxBFWKY9+cHtBk9Ho1IZCPArslKM4CZgGS7Ptaf
SYkuC9Z5JNTsrKNOqgLJNhq7yUQtc0g8E2KQra7bMWThz3/L1umEV1+Z4MGd96W/21LGnoBoEusY
rsz2DehaoNXN2dXYvcXq9DAWi+zO2godwO4FRIKFTJomlhZHRClNZMGbarP2yBs09bdlksFoAalZ
jc5uGKqSw7q9rn9M0tOTE1QBsOkZTJpWbTohWcArGY+THQ1MUuD6ullXnoRVyhBgEyCXhbKHEuOh
YpVJDbRx/mxV3bCnsdV45rhGzlGg/PUxhDkEIajVQtMC7RinA4vCIbZqntYI+xbL7nEmgdWjqT11
eiTJQG6NDEBq9CEzBlYGkeYrzsKBR0pTO6pW7aKm8NDmd5hic9/1reTNul7yp75VxVscbVqggtO0
LzLoUFIDk3ULU1bS7XMkWiOz/esdAUQewtZP/QMV63U6cUFElNrQitpJID2JWmf7YUakd+li/jp/
wDZyWgA147kP0TEdKDIR6VSDybGqAPWBoELh6Ep/CZb+tSXnUCnmTumam5TWF2pa+WpgfUhsr6MQ
JxKADzxQLQVLJz6OQQXcJ5G51A4NZq8LFq/ssoOaD75RN9ejEYG1qrVzorl5znbo6kkks/z1qENe
GYWQtWgAvmXxRdf0RafVmlKjPwm02REah20NuHhwB0eeniCvo5i9KvFoX8/6iU3xYu4JIkhzUGtw
Erm8N38oYEcpMhr+dfwEMxgRBUIBwCpduABzNMIRM6C1E8ccXUPTew3FarY0eySi/X+xjKsSqw6V
NICTxIs/blClXxg4HsuROgU0evQBDdiQDFLjzk0V6CX1tZsPTykIpYYhlPiYr5EOGImOrAsjtSYo
kIQ1rLc9+qLzHPTYSAz4Y6VDryAmswMan9s5qHTU21RZmLV5fFaQ9ZoWAFDhs3/rKOiJAfU0wceO
LRQldwZLRhD1TT4P6p/qTC+SQNv1UALrIx7acBs/zs/8ls9bgcg6Ot8tUMwKoUdhNbPVcLN2QJBy
PbbTtypcviFD/VIv/PW8qa1te2Tqcx6OxjnPlQVhBAumuqp3y7nIb5PBiByj0WXEnlvu1QJ0HWzy
mNcv9RA6d5YGsThcGmDX1OrqFd037+dHs1H+B3ENQJcm9IGQbhD9a96xeJlTWgG+dKh1oMgvl/mj
T/dZptkF0B6dcWmEj6ACCKaHWv1IeOXU2TWp/HzZm8VOn6Hs41Xh/5H2ZbuR5Ei2v9Kod+/xfRlM
DXB9CY8IKRShJbXki0MpKX3fd//6e5hdXfKgOMGpGhTQQLYyZW6k0Wi05RwfECwjL2X4dVdlicDM
YDrdRB+KRe1qO2mhWg4xOOZrV0ak1aOReJbfEuvu8iIw5egg5EPJEK8sOtCZrEEZADBdOWUW2BoQ
bpMRSMjKXi14c/5MSVAJ3X0gl0Xx5Pw2i4SqCcY4q5x5KexuuTPU5zk4TjknyfTVcGSsGIFLJSj2
6Cc8F2NNmjqaAQCnuhHznrXQ6cjuBulfDjQgBbkV9EUjaf0FPasF7gkCRIDKDdWUXQGJDKF4I+uu
DNKccB5bTsT29eCRcQN0C4BMk0B1UpGAFIjdtAR4BTcG5o6AyKP1hqOXBseLstbOAnozmUDXAb1G
rV1UdUqaIU/rTMY2D97l7PmysX0N5KEGMjPQBdSPaCo+3xsjjYZZzwdwNWuuUqGFKUcx4woDM3ai
7tT+47I0tjaf0sjPV95KkoJYyVJIi0fNW8TwGigj7mURX68dKGQiRpNUDSC99CkFWMgcLiUg8cRe
uREy05PKF2u6M+RHeelzW+uB+of5qf+L0C+EZkpm1rrWAfNvFLbo6Yw0fxYdYcr9GFnvHk+Vikc5
yTA/GbgguNsUPBpE+ooxpyixhkkBgmpb29ayERbRTVWO8TFSBxCiI/Osq4SujYbaD6axnMGtC2B5
DBno5YSHEIqcC6BX5uRpTvSHoXzUhMxNg1t0D7/NYnWFmQ48691a5r3/GNgW5x9DvcbaEfB4mGaq
Hcu6FRa4eQAohbGb4gq0O/Op6FExBx+AtQheNh6maea4McaSY/oawHK4/MDNSueuUXFVo6ScaicP
zQe810JwtWNING0zXuT2Nf6VVQBnoxJvWGj2pLv7ygrlC2A8o+96VmNnEEBEXS3iqTbCN03vj2md
Gpz+K5ks3nnIj/egqmrAXUG7COAbqJNpNYU5Gkj9F9fy9wWdhLH39pK4wKj1UifaNJ5sg8pz+41g
Yt1GnOPDIDeVcWDJICfeVPgfsiArv6CaQqTJI4bUWjToN3Z4U5wWiHU1LzwMjvKooMnSj27yhy3G
9DaXzy7LrjS0e8HGSY4Mcfa58HDUJwGpeHQAHaprxTb35i51nsrncpduuI2bjHUGIxO6SXAe8LSj
IREnJejVuMM6C/dAgdqCuMHH6Plu8cDpteXytfOkUf42yoxw0S2oVnv6PtwLdnTMXMxL68cX9arg
PdsYQTcOxko5yogMK6slaYBy823jVkA9RGusAVZuH3UMzm3PqKScyyKxzcpkdCnBUe0ha9z33o/p
KvX75/oZKIMwkOnIi/1YnvBMNcpCJbXXNYOo1j33HgACrgZ72Jd4maPXNrzv/Obbbc47k1+7DM5V
pF5QBbq6RqmETPM23wINwQbRKyaKLHuj5Hbtdp66mfwX8HptCv+RcyjIvU/5Aw2JBzwcEZCjK5KK
C8bMElo0mKAU+Ga9p6+b4IAZZLvf4GJd9uWOu50Ml3cmj7JULe7FtCLbqR7wvj8iqegkWOvaCf0F
RfIjSE6c7GA6hX9ZUUa4cCaXMtlunC2wAkJu7yAJntg/7jRfFPnmytaPjNJgShbAq5T9ZJJcRZKF
ud92L/v9R35Q3MgVbDCXO403vMa7V1Qdr0Byf1k9Rs4YNgRK+X/LpWzIAnARug4wmts8p69IaYR2
cN38aDzJmbwis7/d8tgQyUZ9MRy0eoFDwwKs/K9zuzqXWqdohUwMZxSWaxBqXXUAm7uslMJ0aysZ
lLEMCwAVihjXxeyojnXdekdpNzvHu+fADTaTG9rGjbw7xN8+dHt+Gd0Ivfh+dBW76o318I3XWUos
5IvCFjpLMTmEeJNO1I2xFpuJjCklqXyo5rus8Gfe6WC805DuQ7SH6p6BMIx6eS6amdZBqgG+AXB4
U2FLMkblg0M48K5CpiDA8iNXi/ybRrOcCWUilWmhYnQgcuZ9vF1s+UW1tVsdTBej3br1NYZJ3OXU
izx3zvJ1CDHxvP4Fr0T3G0VqjertDGqzaTMA4u4UIuzw9KPgxyJHSaaOK0nk5ysDjcU8lvIJkmpv
UJ3SMW3Q7l02UKYIUK4ggWkCJJA+A3GfDeGYYb/q4VskZnagbOt4Z/IiF6YY9C/h+Qm+FcBunGvS
FEhUDzMsLxSu9eJOrrdL7Mw8lAbGFCBCFczGAQVb1jF8RC1YauZqGxg6rr63yR0dzNn4hhfa+s68
jjJ78bp9ZN+MdrkNDsaOx2DJOl14d6CdVURK6OtcwBxVU23AIg2zB5e9ue07axOPKmfH2Ep+yqEH
mtDRA76pCXLmPZCSB8WpQLXiSD585N3oW96i2ZHgQUsvku3EsUCUgQkkjrdmjH5gqS0gzSGBISMm
pXa0L+JISksYjn5oX827EI+u69gz3fnN2DTb6FXBEN/3xgsfxG3mVG8xWNY4C8G0Kbw4CEGeBlA6
6gvSUM3Ryo0vyJfdON0aaCbVNc8Eev3fOCIrOZQLn/PanMsIcoJc2UR9C8AN/Vuf5IVdzpyyEOuK
R0rgT5WoKz5ONSUxe4iaheagS8Fm1Cy3rEtHlobHRn/LmmpTSZzgjRmfrqVSp0boCmUZGkhdwPTV
pLYlf8zola7xXixtQ92VkYcaRoeqrSnv5JZzRTJuYZAFWQpobDF1AJYVyjUg5i+SIoAhGYkDbi6w
ov71DTQwHA78eKQGUKqiDCVH2QnvJgCMFwA9m0GFZ7wk2T0KzpfthLWOSH+JmIjBxYBWOGr3KjkE
0GUPrDogNUub6qjugo12EN87b/DQggLuGJ5ExlV0JpHaOUOee6stILH1MhdWchpPFgbBsIbbhjcw
y9qntXZUWDjIaV+VRFZcY94I+BtIJl5eQIYDPdOGCgDloQXKWQgJlbXT0MsrtODv4y0ZMScqBjoT
QgUoeTXpfWMB1Vr09dvI7T3QI2be6N7PvvF+WR/WIxMj2kCdAM0MsQvK8BY0JIsNARGU3rArgr3k
Ni4ijN76+mF54QiTWYohtMNVjhc7oF/Oz9EUA10+1DBOLfvWUfSWq2BjORXGEF+BHOJzmViZ5rAS
R5lerVTKqOVonM0GxW0BXy+ZvK1iJHwRp35qRFlcGqgF0BYI7l3tjreqH5V2smkMG4gVbm/ZGO+7
JU8StJRfxz+1B8568hSkrHEKx1pfCkjHJAtJLd38GDaiE5xAyXJfvjdO9HFZIOPZdaYtZZjC1ItT
XWFBR+uERm90ncoKiHsDTGtwyJ5YkkACj7YKDU1WyKGdW4oyTfD2Ippz5vyq6VA1Rwr0vYzdLthe
VukX4Rh92NaSKJuUBbleCBAkggTAU4173de84+koVna1xQiWn9l7MOr0duD1vOo1A/YSqPIrLSkD
XRrQAHQWZJe3g41RbCc4pv7g/ewNm8c5wzLUtSjKUOs0lLMxQjuj+r24jo7dVjgIty1nMXm7Rtlj
1+dR3JTQx8ItNmK0M0dlE9DWYD/jjXeygjusHTCyQImI5yLdCdMZnRxLKbqJ1O/LBiQO6LGzQRTu
Tbtm+xJtymfrID9Ed/MVZuf26Q/uNDsrh3X2AZSyYJVpG4s0RJvBaIfNc13e6AIw1t+02S3Qgzi+
qerb0t6gcqxg1Brc1oCWu2y8v6DDvxrv5yJQB7LJlx4sQWQRDsluvtV96cr0pyt9J77nu8FuvGgz
2JMXbKQ9MBs2hl84kT8dLfvR2One5Y9hOaPVhugkEFi9BOu86cV5xrcsYPMe9Fu15KDo/MrqfNGW
0N9gNJIQFlM2nDZxvcQiQURGWgIhjI8Bk5sIMUyIZk9f3cZuv11Oos87O6yctoEhkz8FU1tdCABI
A+oFVAOg1k7EW1cERgRYWYmPR+tn5F9eSnLuLylKbasgloBfI22tnQTeEFQumsCWJQzF8ZCsyS+6
IIjGJTSFue1T0gUozo4hOW1wpcZ7UiBHcVxTN0r0dlkxVgJtvZJ0nRctXkkylNDse7hHqe0DNwhO
7QKQjdkV7d5GU/lliTwNSUiyssqyFKQh1KFhn2yLym1U1H02ueZIAgACfxo8ceS2uLSgVDhlamD8
1DpiKYCSFN2p+RF2p8saMUO2lTUa1N2oTXXeaxJkJNei038ED9mV8D2x9Rvlb5RFz3aLuhvbTmnV
TsLidYCznh5z6SbjUkxxbN2g7sBMV7vwXyu2AYOVI+8LN/fRR9TBItJdu2nscSs/qXeXF/FXNufr
RhF4BHQNSUD9OLcLrc7STjegmnWv740r5clC9ri1TwNyMaotbirnCZ7TyZDaFbeiK738jXQT1vbz
A6hdHOskjYsYuyiBTaq+7kMvUvwp+TtOGSVAJK3RZqn8muNfmT/Y5AzAVULNCTBFeLrYFhf5k6zU
l5VUMXMNbSQNT4jzlYysKRN7E4roPupiTvIegSTsJj4JbuZl/rgL3ctbx46aVgKplcOsTRJEFgRq
CDDsebSfXmS7vZ+35ZY3DMc2k5Us+gTUSOU1AWSVnhh4utcDIUV0MKK661Cxt3UbrMWn4PRW3YVe
h+LVL4QgXpxIFKJWGCwUJsjVkXYBngR1s6YpIB9reQY5C4rXmH0x3EGbWufyspI7jBYC5HW0LqFB
BlcdtY2qkS5dYqkoEdWNK+h+kz6jFXcZcrvqjxGPqpulEjqyUJA30ZH7pb2ozlR9If3njp6Jy73e
1d9mbOlfbypCC9OnEOra7ruhKMsMjYNj3NiSKu874N4mqb79yytHSHcl0sVM2oup27pOAikphgi3
NJJ9m3owwFiXWpVdFOWxbizzLlDr+iHOao0jmHG3oaENcRBBPACQPWWc3RAFvQnSXScWd6Hp9dap
QQSYHOr0ewtkjvT2sp6M6P5MHOWp1RDqGyrENTMOguilQuUlNeCGW1fCTl4WxjAQC8CU6AcDDzma
cijdQtWq+pxU+JZ6N+Spk2H8/7IExsVzJoFSx8gyrYo6QJU0FSiEQcnTJndqfijbyb0siLVua1Wo
sDUa4TbTBIJ08bYdS7sAld1SX0llDpbkv5EJPtOKsnmwRYEDQESFsl+E+phH6QTIxDq8rRbrViw6
maMb2QbKa+CAkc5rkKSRS+bc+c95r1azBnGDdVvkuyZ+5+bQWcuH5Cu8BJhw0JpFLd9Qp1M+y4Ca
bctTrNkjYG1TsE3fDwUnJmCA2qBnZiWJWrspiCSQnkLS7Ad+/nPZdFc/FtQtDE+7U+/DE7g9QiTG
LlsH+aX0Cq6FUisYyCAsg+9FW0KyzeGexJMxuGrvztFdNHBeUKxD9SkLObjz3TL7IQGHKGR10308
7k1eKZn1JkaPOIkC0JwKLHkqUR4WxhJIKVAZl2NpOqKXH0Z/Qiyn4UGBu3FEjG+5iPFrTn2AZYZr
uVSUP4fRhJwp5MZhg3GGpyTIXFHgCGEFHtAOlWn0wqhAhKS2auyiekF+DB4jdIMJmEe5C7COVnyU
u+cu80DmBtrxxfp52UDYuv0plX6jAcZrkFuim1m+V5n2JDeyZ7bF8/9NCrVzY5lZVT5CNzw3/bRC
EJ6Ve8UUOP6CZe0aAFYJbzSSBXRJPLCKoQ1VKGOIP8tsO+Z3IJexh8ZeUBAXf1zWifXaBH75pzTK
xcuRKnUpgSLFBIn+PUrH2bAnucjeJxy4UyeFmgP4iPLaAMnrDpNBgMwVstiZsqHdRUmuu2PTmV6X
Vu+XP4xVH0VfPsifMUwiAmGdWu24xIB+rgMxfEllb+ieejy5+0h2k8TajPWbbFh2PfSA98aglzgc
wCOqAhQGea7+ZTFPWdTsBEndo1Z01IA0XlkN525kusL1B1IHampKQs+LD9QP0yY5jX64zfAuU4Fz
tlXv812xB9d44qMF+PLKsDzUWi4VhY6RIddBgkpAmT516iHnpXJY9rf+/UT+6j1Uqomaqio8oAxH
oaBTsBtcI9onySkYQJjOqZWyju5aGvn5SlpRgdJRxjiSU8/f54Zkyx816/HyihEbpu+PtQzKxvXe
XMa6wooJ2SZJHxRkbVJXnu8uS2ElHTDXANppTLBZmCehNgZ8BPmUE+D5RX4cQ8Np6l0jdcAJ3ema
r7d7FU0ENS/VwdJtLZTardZSajMArS1g+75l6YOW4Y180HlvEeathdsKwDWgeCVt7ufbBCygPJ4X
wKA3Lg7e4h5bPzY87JZXHQLPRKZvtNU7XrGSZRxgdTZQBsNk3hc29Njoh1w2saJjlXpxjbpbOzwu
hc6ppLAsfi2GOslmbgZiWsM+os5fShdn2h6WxamN2RbF1FZ5WOdsS1npRVmKAC60UfxlkGDFm8By
pQLNDO+j61xJ3LEUQUapRMcyK22rHjjBFG9NKYORI0znKyLWNBBv4/4l7f2GB+PNCkfX60kZiwDK
10UEYpUTT6BsNcGqahZ+azQPDejX0T/E2T7mHbaWR51vtAV0ZpBBnnLvqntAxj0rlhvct5vFmXeo
Km5aHtQLywcDsI6MKZgYV6XvaJTDtLgFhhTe5sLHnIw/ikx1Oe6EuYorGZRW5SKJqSXAKkW/vTOd
0RuuJJQtAN60Da4HB8zVrniF/ieOG2PaB0EDNVWk3r4QD45hMOSjgignrs2nOMi3QN87mJHGU4/Y
OO2U8Wr9Uw516CStNOsmg5woj7+19be4t3b6nLmtPGPg/mlaBF8e+vs2Hr1wbO2qix1zzr5dXmSW
sphAIBObCFnRfXTu1sB7pXajhU4zNT+N6U1mPIgiZz1ZJRkMoX/KIN5ndcMpeJy1QwEZBqi9rjBC
fSc4safvRgDu3Pa7YZ9vgHj4Ir0HnHPBVA5MEqKEmVQZs93nggczC800R2inLe0mGNLYLltg6Ac8
UixG0K+i40fHiCLCfvAaUe4sl0YhNhRkAPNOP8Thu5X1e1nsfTFKvST9aWgJAKUs25D7XSkOu8tb
+PUoQjgyfiQRohAc23MtTSlRlLGG8GpONnGi3aXDwnnVfF3IcxHUDsoJMsPlAqyWXk83YOXcihn6
dKLKu6wJ41o4l0M9npQCgA8ZwYRJsmsl+jYiSzzpt63spvVejxInE58FEBRelvo1gCBCcRBlHe9e
QEGcr19RW7nVtsDX0XvApuXBpkh63yjRjGhGnLc1TxR15HtNB+O2ClGRqXsYl7ITZKabwToidcep
AH290olWhgTcBFkEdx/Z0tWhSzMMtYYallLIHABfgfMeryq0/H1r8h+aycs+sxX7lEa56iZMWzUj
GEWBdNBNoKEnOyuKARDJgSj6eiWca0XZuoUWTiObodUcYoonGlFY/WmJ7X6KngZBcv6OYXwqRVl9
GZUYqSPkykLnxZl1SI0fXTAeW57ZE6s+vwjOlaKsXi7iLpVjMN0Oc2y5dRikGArtbjtjfA7l8aaf
x9gJQWV5lekJkkuXlWQKR3gJFG7ktXSNEj6ADUSUcgjHPIgrVO40vQntzsqJr7zPqp9hsrkskGkq
nwLpFoAqVMCXXUNgKflj/dp3rpU+5YgyL4th9OxgVVdyqGMdalYdiO2IuiQa45zQi7eB24MNC5U7
zX8VDrPbHhcP2Zl7tHJzHBnTX65kU+d8sIZkNkoiW059LUs2oJTZ5Rip4+jIk0PdO4smDXnRQ076
qmLcTPZUE2nIyps3xV2NlgPg5vjiFTdy4W0huZFWviUcAcRgVkTsY+llGKrZBp56GB/Vj9wvtnPm
zL3T/ExaW+M4Naa+8NLw1OhG/MJ1gpbYuAwCCDblg4WXZVC7s9HwAjOyO1/O40oKtXuC3MWKRCwn
aXytPWrh7OToE11aV8SMXVh64ezXgHnDhWQND5e3lLm0K9nUjhZAK4krAbLDTr2aMwgR6+tKiP0m
5pWkmL50JYraxTwrxKRCZAnw6dEX8sXHhLFd5+A+0DO0S2vfLmvG2zvy85XRTFVQ9VkBcZL1Ukm3
JaEu4zkz3uqRn69kaBlersBbxeo1Ma6G27zbhsYej/O/oQpobwwRkEeImalbCC0PXWSmIm6h4ioT
3KZ6i1RO6MoOhQB6oWI2SMV/lIy6G6rclEkBu3uSzH4/jlWDFrmXRWgPCHa9YameC+khLcr7y8ox
A4eVYOrWi9sCv5MEDjGwQi0g2SxwJF1gj6BY0RNU83SNkwFjGuJKInUF5ZoZY8yEhCpipSH3amwS
82UKhlupJrQzImdpiV1/Od6f4ugLKCrEKBpIrJJ0YAnsw9dhRiPO5UXkyaAun6JpMisnUIoqdg0v
g8AWZ3HmCGFa+0oRyk/NWaepfQshfV+58SBqTiCb3mJICL9KXjDEmArAfWrC2k0QAilf6NfrtgaM
z4xlq5NtufhxeUqCF9CsqeFDpwDLdH6StV2fnKpo1/J4AdgPrJVw6mCPY4eW/R7C1cxLtStVPoT6
k5ZsQYCQAZu7vpY02xw4tw0zNEJ9ClV/zAZh4Ovcmyx1ZbRlDKGFkD9NEdq1k9gdZdmrNNVuW92u
MOkh5rymH7ayK7mUslMbmZNO4s4FbCFzDMR3HTOk5uxN5SNo0h1pfiwidHObj1rKRXEilvnldKyE
U36nbzPFWMhrqEsH0CAcyuLGAMxEkrixse8Nvw7csNkGPKRFpi2vxFJeRwiX0IoGiBVkr03M27rX
bS2oN5LxePlkMq+hlSDK2Yga6t5dBEGREe1mPCZNodioyEBeFsPR55d7X91ESaclU6URMZMV2PU4
PUWYJBMw2yX1vPlfnsH8+vlKWJSqoAioISyRf0qVNylOEO4CMAPUguXM40bEEHlrDzgjl5VkVIDg
E1Du1EgiEF1BlJsr8zzsjBCxfNegvXkInHQKQeYn+CbG5ZWm3MrZjP+/2ali4qlYaGEx7jPglWTW
46x8VHm/43wR23w/v4jyiVUD5uW5AUbIUN1GhjcOxyFzijraa3NlG4ovtCAY6jwr3F4WzOKLO1sK
KnBrs0rVChNLsdQvTaj4nS7bqDcf9RkTr7nhVUJoS8ltl8/7wZyAAinutCjfKeK9kkV7Swseav3H
aL4UrQwcHRlmEu0HA5jUoxz5XSl9tBmmEMPUrktJtIcWMMqY7HXG2ri7rAnzNl7tKRUWYkox1WYN
imTDaeh2YfJWg3FEFd1wmjm7xXawn5tFOdgmqAYrIG/PWr7q5Ps2mHyxupW6o4o3hWCgi+3hsm7s
w/8pkPKsYSOilXSEdVQqoPFSa9uKEliSJ++ymP/hQH7KoZ1oAbLtYSDnIj+ahlebTohGHmD+jc0u
TZ28791hwfADF3iYWNm590b3CxorQK6ODj3AuZ1fWZUFYiBZRABcxddtEPuButdh8Xi+9MkPVDqM
KXGG4nrK3aYfbCCgcxT/usCQLxG2YMxAAs6SUlzQB6VVyMswrDsbI3zJvElF9IvLblCbbq6hg7w8
NaLTZIWztHcaAC2z6CjOxebyh3w14vPvoK4TWeiaPqrxHVG3VBskV0Y7mSLRVYvmGJRJbBeyMXNk
MnXXDAW5OlTrgKV5vvbjIqchBl8Rjlk3mboN64e05HgZ8tlftheDLARsC1tMg8gOSwtE9VlHmk0H
ghzwI0Wt9HpTBTM6GgOs4LoFRSbHybPUApMVhkFlE0jAdOETtSwYlAq1pvlGR306nzfh9HF5u76G
y7hBVjKocznpVggKPhUPqsgxBZgNl8qFpwVlmPFcZ8FENgcwCwNy9PNNzcN1Ix9Jb85aCcrmemQG
LEGACKM4CgbwA9ELHF537V/OIZ+vFRXAjNgPiRwzZ6oPyvReghsxvzUVTlsse0d+jdahYxuAe+fG
nM/6GM4ZdqSXR7sLN2nH2XL2av0pgO5YCuLZnMUUAqr5vmkIRH8U3MsDbxb36xWD1ZIJnppkAhGR
pn8JjRiDg2S1giFUSlsxVTjepQq0dz3pi6dQE9L3Ra26hyVIItCNZ2nAeUXIzKUENh742tDwhrbp
86VcEl025yXsnGZT3oApfhd+10K71YBB5WWPmlM4+s3V8q7cG+74bIJGNHGa60ngHGNGjRgrAThD
oGOQ+8GkYjWg+y5g3YjBMZa58n5y4+/6Cyilt4GdX6doOPWsB6HiCGWr/ilTPlfdFAY1qi0Q9uI6
0ocH+a+jwJ/rRLncphMSCX3+nRMp10211a1vFg9hi+k4VstGVFzF1nlsjYJqQoRu3ggaWqjRDtFy
ymvMswDYOZTwMWoCnNNzGYMZL6KeQEZeA1mkeMXzcioTu/3r/MlAXUOoDhoJAMnjUJzLEdN+gpUT
xs9Bz3wTTYP3WWBGoxNVeGfaAVAoeBk51kWMXC3IlwDKC2wEavnwpE+VrhEwQoNeDqn/GeqinZQw
e2OwNXV6+uv3CLjogKBtoWMOuB7nCqIgVo9KD6eiTqWfmzqePTzcSaZCQDxFSQ0NnmjPOxdhLGKi
5DquYEme3EL3Zg3oi5hiVd7U7v6yNr/2nb5RAI6HzIOClqOv+9VWSZa1Hcx7Z227ZxkIVlNpT8/j
TeoEkS2/mbtxs9zo9rfioB/n03x8QV/y1toatmKD4NC7/D2s07z+HOo01+MiLkBHBSEdNnEKSuS0
Hi9LYAzsAuZxpTF1oOMyV+Sggwhlo90EB5DvnjrX2Bo3+b5/EdxhXx10O/MHaJlfFxj55gRYrJO4
lk+Zaye3NephkK+i4zTLrs34JigFt8RL67KmjHFRoilgwg1k08j+nttRkqES3Y7glsOpeRYQDqdz
4eqTuo/1wM9yfav2XWLL4NcCnR5S2q5YAg/j8kf8eg7QBga7wmyBBtDLL0XiWTO6WZ9GkPrd637p
SW/CEcVH1QlvULydR1dygV3oizuzt5fZVp+BDLcH289b9GhuYpfzMcR8vn4MOVcaHAXO6vmKdLER
6ksE8k/R1zYluut3uaNLtrGRboBoDhZqT3Xba+VD2oGcqfATX//G64NjOXt0Av/5CdT2A114bmKt
gINM9sixywBc4rXysyyMAFoDk1lUVfBPnGuZt6pUiyXRsnrvm5+WOtgxhpuGn5dXkyVGAg49wI0A
igVguHMxRaKOYqnCE8ph5PT1Lhft1kjtXN1dlsNaMfSckAF7DHcAr+pczmTU+dwuBsoU0XdzADt5
kAGa5vayEJbPXQuhHI8eGcALJEJU3FrxaRnvs+ERT12771vOkWD5uLUoygjLMMB4hwpRZnCtW5lX
9Dnn5JOVp818LYGyMdCI6pUwQMKoPufxdoqPeIxI1bcWRz55LkdObMF6MuLGB8gsULpRZqYU6qYW
yC2ahXRO+VAowHKVFbuJ3qPqTTW+xwXHHJjLt5JGKxdY2YikI3pp5m2d/RAqTqmIuXhovsUJRfXN
oKtiqZKGYzggnNCGpy68VsSbtEJCz3ox1Odkdurx7bLlMc17FbtTXroYxDk3SeyeDKpXo7KCKxl8
s7x0BU8MOc2rILMxcisfK4jJtJ2KuWZcF3bLe8iz9mYd/VGnaKmVUAhzkGIX49NQ7UXr2+W1Yrmc
9e+nLG1JpSofZPx+qd1Ww89RiW1r9oecV1tjeQMZ+SXIwtUF9ODzxZolKQEzNmxAnFxpjGxN3g64
otAimfHCAda+rEVR5ixE6GoNauxLpSB/vqSuEj3VJu/m40khP1/tvjDoXZh0kGKK+1waHPTD6ELJ
cWxsIZj/1EE6oKBR8VzI0qM/srOIKvJ7UDuGCnDZiIemxzQBQjv0hxAqBdKE6IIMIwiJwTq9KLGr
y2gCSyU76h/+hrEZ6EAGV7dIpg3O1QG0q7IkEp4yhtrZanBMpm0geuDtuSyGUYZHzgCJAwUJBHAP
/aqKrvZmSudYjlEQcwYDswua8ZioBvrhl8a29NZeELfNIORBbXyjtzzmTtaBXcumrM+cO6Uc0cPk
yMXiAE3vtFgSJ83D8qcKvCmB7kdmgn7NhNESFbAX0k8HcsS2LzBW2IYyMrWC5gdiHHhdE2BUxGye
CnXsOZV4lk0iHQGDIcEQHr/nmzgYmGtcYtwWRoLIISwx5WBeB+ZfnxDBHiKFRTjWQVdlkEVY7WGf
CZaKWxeXUuDJGBEOAQ/YhUBnqzeXrYWpz6cgUzwXVM8l0JPI21ARW2m0pSbo7ou8GoHAIec4EZel
sW1zJY6KvVADKue8RCShx5OdxqKdJeLWnHDJY57dTuLC6SyA3kzHvlp4cRIrrECmG33VyHSju5va
OqWQAmmKTeTVkOhXrbuqijZKD5qhVHZV6b0LeKApLK+/TiRQAgE8PqldQbw+JoltsYtCJ9TiYivX
8ikZUJ6vn//G8gL6Fw80ZEAJTO75bmaBtNRqi4RZkvb7QIt3uW7aSdNvenm2pyy0h/mURLkrRe+X
JbPMaC2Y8qJotKiRvoPgKSzsPt4WIDrvJk6kxnLVBvYPE5aIpMCAea6diHnAVNdxWwuGvwS+mPim
/kNbeItItoWOdtExAiBJyVR1kNGdi0n7UVV7kQQF4UlPF9AriE6cZttBandD2m1jbb7XqxcyK7OE
BXh+pL1cRJyuYaauINUABwBGKVHBPP8IQZBlAY3lnTN2mYPO66QM7RyAe7zrj3UogP/0bzl0Tnsq
xNZE9xQspkjulDjxaqn6vgSiO4DUrKrf55jXisny34DoFIEogUFZFKDPNVOXHDSbU4WJyxiDU7iX
8m1T4gmWTMFJUcrDNA6AyymFAMircslZVtaRxLADOOtQ8yNooefC5ylvk2bGU1bRfiTjacg/ltGZ
2s00cjwda10BnwjKHwMd3gr9mAW7pRCmMrIyuvlUtbskeWnjt7R66cW34O7y2WOUbgHcrgJyB8PH
CqIgSqlkLHqCVYAVRbmgHzYz6pXjBkO0krYxpY0pR4ignoAGzpHLuuzXcqnLfkpTRRAHQHKI6uZ9
cm7BatNszO93wiNIKePWax45Xoa5expAQQgtOP6j3Ju+ZKi0yT2izgz87dq1KtqK9Com3yLeNBzr
+GGW+09JlD/LtLE0YyIJIRZAee1KfB1TgqbOWUKWr1nLoQ5DOBnKZBI5RYcuaGk72MgT7ZXbDtUW
tz7VgcMD1+RoRnf5BGPyxxrGSEZ0IFYvn8oU8AU5zyqZm7VK1FFX/dIa5aCWE/KSvu5IW+lhUzoq
iFOO0vfwfnESvz5VeNfZPDRW1lW0ThDK50e8ywKhK80RVtn+CIfdEB5Ca3N52xg8ODhxK92oEzeI
mVKmAmQMm0y25cd6H7jTzty1mGAsH6TRLRzFEW3NDV8z5wqzJc7feVGuv4A6e1liCIqQYXUXWT6l
C4C98sXR0ayDOfqhbna/FP6Pt+k/w4/y9K/br/3v/8Kf38oKCcMQ7WTnf/zvY/VR/OOUvb59tP9F
/uGff5H6e/5HefOaf/1LZ/8Gv/wP4e5r93r2B6/o4m6+7T+a+e6j7bPu1+/HZ5K/+b/94T8+fv2W
h7n6+P23t7IvOvLbwrgsfvvjR7v333+DafzH+rf/8SPy+b//9v/wG8L+9R+vxfs/7NfmR//+Sv3b
j9e2+/03QZf+SaCKFFC7yLL+rw6W8ePfP0JVB34Z2UZTAZ4ntqko0az3+2+S8U+k0Ul3KhiV4M4U
uJgW+XDyI/2faFsFqx8CHULloOm//fsrz7bqc+v+gZzeqYyLroVSJIT/jGeQJjfxUsJnQApYfDHp
fn4gerkqzOr/s/cdS3LrWra/0tFzKkiADlOmYWV5JzthlBwBggRA0PPre1FH53Qlq27l1evJ64iu
0EAhVSZImI1t1l4Lt9627KvoQYxdc96ikq2Ba5ndr9Qw0iVBL8F47nrdlZrjakraYarBOtrz6NCL
3NwLOQxnPI7q76DAyNmG1zHIGUTrzl8lyco0m51OJdGo4hPxFj22V8vTA80KKgmoFyB5Bu6V46d3
XDgjkw6gz9EF09MwUvIgw2BCNYfNOuGM2Q9ez0kCGUTATqeKbEPR7Sd3IECbgX3nYMeKicSJYg/B
GljKA9BBS/o+595OVm50jSr8dNu1dPhErTcFST1T5xYyr/M+0hC1DaPSdklROerTnG+Ve5OXynII
n8fTXVgU/DIjSh4A4gfBxlD5o0jaSdZpI9yeJM/23++Vfb6Sx5bt91QsWaRF74uiR+54KrzO76sS
+mqIVoJsY1oeJd3oOhtm3FOaj8fG+6+hfvkTaEdaMlarewlFLd9rKzluw2iyu1IZ97xxMmdDWB8n
EYQeUgi+/ZUy/yMjcyW+Wd3on+2bJmYxRQ+t/fGjvXoy69/8/9HOLGXSf21pHjsrm192ZvMkvunm
Pw5NCavTHJmb5St+G5zIewd8SOgjy4ON4EN76T//47fBicg7lHmxNRb2ZTQwLzW83waHeO9YiN/G
nkf6Atpt+NRvg4P/IkDfLXJjKCWhJ5j+icE5dn2BIESMjbz9Qu0HIRCfrbbp5EwO8A1zvieDbD9M
Ffr/vEHrbVj6Mmla8bO3hflAPQ17+8+k/RvH49e47BfPFQAyL3x7r6s9iClg3L6h9r5oRpTgGkeL
JLDOKXrPxWY+t6nLWChTgUkACV1QJq38Q0xl1/f9lO/LOJebuBL5vgnJKVkDrMiLUQDNW84gFhQJ
p+MD3zR+VIUeRgnjqNq1TTUsnczyrCkCdT7wsbp0NPJDfmqboTq8PZtrC7BcPLgvFjaBJYjBHXSU
gQqGLp/jEmOPUPrdRdy/tM58pd1O7IkV3s4aX58IKNb27deQITQR0QxEPIQ0x0PSICta7Zb5fshq
scmUSzG9xbwJ6uBUV/MrMwuFJFSYUEJG3iJe3SqMcWMHx3F2TmPELclGd8tmJQ5ZEMkLaJp9QZvC
RTz35VnZhqeEf1a4pl8nBCcQB46gTwO5mtXuCZ1GYuzA2bEYTenwXdydO9U0qXoen1WDZ7cUWvFJ
rKYO3fEzTUjbOyAjhKxi71VnRazjLXdFcAKm99r80wUOCNjXAklZJu1Z0nH2At5oTZ2d75dsH9Zg
hUYuDcp1ojuVdnxtCoA5RSIngKTwgiM6HsurC0gK+wI83jnTF7rPgq9cx+UX1dfB+7p3+y0Lh41x
C3Xo5KVTV+6GdlkBQpmx3s99O99JpPNOdcn9UilanWsG5XXsDA+BNMLp48dqOuvn6GzL9/OgLQfm
N6qS0Z1ivRWGeTqp4zJ+LPPJu6b9TJEhGQD/BDvDdM00Hc4HMjgfu3DEpyYPXaYN6ECBjlKmviQd
2U+KRtkWQhvbxsb+pcidr7hjKcTkeaQSd+Dk0JNMfQzdCvC2t8/zitJi2XQL+jZadKBAHQDWweNX
k5HmIAzG6loeyX3Qz91FxIqqSRrtjlBX0Nz9CYRMmMSTM45b6iMhCgUjeDHdqEyU2JFPV9XoBKjH
9IZ9rKomnND6nXO+8+h0CrnzwvHD8yIA9yFZhVLG0sB1/LxZ3HU0C5D/HqQKLtQIUdeNVgqAgMBW
FwXX3n1Tcjh1NfHz95wW5ZZXZXyu8hkcQKJ2uw9o76chAN2ZIxOvziq0iNKW4n0I4utBInPhDyX+
oSXMqTcjcXo3if38weh5uMU38Dub5RmcRz1GF4LL4FaMrLwXZbCBF7jPhRu326xr/bTmDTkHhjG4
BxYGvRJeA6aEtxfw5ZUDHx4O/KL2ij5tujoxtA/6IKd+tsuoAG2UmdxUxfWp7Nzro6BlDuLtqK34
q1k3My8yh4ETmOVxsx3I9EOb8JQY3vIlx6cMrwLEOcxfHEIee/Uqjq7FXAdDtvOGsN0GxRx9sgTt
N3muAN7pozzpDLg3QS1GTtxqK/jQcgrY4voA6o7gi/jrWbQ8FA4vKNtJq0GVpgL0VG3GWYc70hTS
T5gNnG3luc5eigH8rOiBnM/0WJkAqjt9dMvbtnrk0p2+F012WQ9VsyVZNkKWR5X2MSOFc4GgiT7O
Tm6qJFSK3ztSVd/AOeTfINYqbsdOZunbW+OV+USZD/lUyP/hMltXi4qmZaj5NWzXQ8RKJnyCKu4g
52SywBLm0XtwH/IPTqxOIcJe3qIopQDUv7AqQYl4HSWMhtaTMS7bccP6PeTb2YMJ6vtGtjDp0djt
scGuEejylDnjKSX315bSQ5kT9GZIJ4Ohd7nOnl1XcvZ9x3ct22logqat9fkmcxSkphwDLVlZ9zel
U+nETEO2dQqNSxV8tfu5dOltRbJpV6v4g4yACRx5Nm99Ai0P4DfUmdF+uGPNAAlnO5Ctcc2PnAYm
6Sr7VAqTXbeEnoQ6L9mw1ZHAaYB1pv7CxrPu8M3HEVFsH6HxJifR/SxplGQ+Exe8aj1wYw+ROZtQ
9tmKNvO3ZVCzgyhzfVu2jvP+7c20Sif/OiJwSZYoM4ROpb/2bUdVUiqkxm6y0uIK7uxT30FeNaRd
c4hnz7mJ+OwmtZ9DX7axfSKn6NKjtr0/8SCLE7aekyVpEixkl6gqr/wRhtUsh4bjQWp7qTpymOfA
PQBCJi7hlLUJyLZdkK7ll1Pj+GfUNAws0brcGkGCE67pKzudAuGHzQZSS7hIK7PIAfGsHDgMu7rR
S+5AxlchDMRF46l6W/p5lEa598SQ2LpwouYUDewrRpliRWAtYbtAJbHa6brO2qioMToaM7OrrGEx
tH393+SY/xd//+eiJP5PJLmkEY8SfUty7+m7Pgq3l0/8jrYD9g7N1IDuPAupf0fb+C+0FwGGCsux
WKLlIvs7vUffIWDzgPJA424U/AKx/Z3eo+/QbIWjhe0EjDSY4v8k2n6R3kOcz/Bt4MoMIDwPwfBj
M6gKyNAR4zubIvAuwQaZt1tQ7ojdLIMMItQdWF936I0HaLNtXFkuMTFxNtwPbJtUIbHnvJ2an8Hc
d2TDLXOfOmgRDnsOxgixh35fkNjGhO91oIorG5Yz/evy+r9th20Hi/av9921+PZkn5Bifp7n+fWZ
3zsvJu8ikHz9EmcE1gTm+J88Txy9Q8wPqbklRoc/s4SQf++84B22KlRQGUAALlx+fOrvnee+WxCI
cO3ABrpkL4I/2XnLxjoyz7DKDIDwRW94YetfeXFRCWlSv6whZaLmOmnqIHiI/Lnd00zJExjK5atW
Qy0JbEj/4jpCZLrcns+ueh1SExSC2f0Q6UMNoqnCyJTH5NG32UUbOWfP1uH2ry9+nmh9ORz0MJEo
B2cP1JRxAR0PJ40bg8AqsHtwbz/6Wbyj3lwmwkOLn5rKq7lAjuLtEV/OJUbECiMijpD2X1Of9bYJ
7AS81B7nstwMTb0b+3qXlepUk/8LcwHNZmT5kLLysBNeqg4HRtsCuWu7B2lXc0atBEmr1yKU7U0+
nWuPy4sgatrHYCrMXqn+AHKaB3zTl943n9BjlyodNiSJBgb/MrQ3rp+ZXUiygwpqeR901anLb4UZ
+uvOJegNxnIgfHXXUIgCltkrWQ4aYKe9CnV9OVXNbZSz6bKCzlHPkSuA34uO4d5Tu3loht3ba7Oi
DPj9AAtP2wIZR35x8VOe7b4x5x3RZSz3hWcLuVGjlhfaz8iejS0oJiAXyFl+YJ6ziTtnM1fRJcnY
+ZgHT647XOh8dDYolHwjGgCrtx/thVsC/sQleYL7BMBCRGzHTyZijg7AqKr2GZFBt5uzEDAROKvN
oe2Uuwm1AV0YNeByGUgw+NvK+PT27UdAUheDPD+cMEQAZy63GQAPODSr6UH0pn0hmNhXyBn+dIop
+DJPU8A3rIrcg0NmtFFxO8tbJcrqs5MhTBrmeQvvDlghRQbQy5oZ84Zej3t8DDDfAPVMRBugfI76
xy7rMnR/5QuVaBdsmdGPetYH9H3JT2O2Jz2NHyE9Dd3lPBx8sRsr0g9p6RQR2RVTIcwOPa5zd0l0
7fm7zO/dr6Fpo/4+p6X3NVZlca0yXUM3dnLYZ1uL9mODn49Irbpfp1kP5rqZ7RxtkbxBxWmc6vG2
UKICKIBl0x7oapb2na0mjN9AMkS76iKoKnCQDFNlE66b/oeYaQflwLBbYKyNlU+N02YfrFTTAWZI
0l09jnOq2hK956p2UldEevzYdJNXQCfencLzIOxZOvqFPEShpUMSmVBdx02ldz30Sn5UGOyRBmUY
JiqOy0tee6BflW77k0xjUSfSi7Nr9GXpj1Pe2EsjiesnkLiog6SEth1JRI9bPy07DRZLG7U/ORmm
M0B62UcFn1OgtOdUn1QUZtdqZsOVF7XBpvdKcihbIevEMX6/VYYWAUhY4lZuLJz6c44qc5UABTCd
KWDTyL4Rfe8kAXS+IEG1kN0ldciGlJOx79JmQLp2F+emB/InCi/Z3EjAgkrSfDWCOzd5F5jpwI0y
067IoUwPuQBQ1e7sGIL4OaPoRgQrCh30FgRMRXtegR36wHJh8JJBLPtw2w1tPR1qG3jyYHCdbDPR
8mCjuYj2PAjkpq9NzXGVySq+IUJM+RmZCJjoeyrpxdyFet4oG0KxDnmk98gUFu42o834RPy66MCV
Yfr6XFoE6eC6aqf8am5yp9i6RYHuSCmLu0z6hm26qXIecx2DVMTWLVryagBad53sHQE4WwzS3DEs
w3lfRYbofWaj4G50powf4rwbrnUjyp82mvwfMagdgROpPXRiZZE4A3+zuqqDuL3CxBU/bd+bXTDF
t9k0jBta5u/hk15JXkXfZ6YeDAra7yNVId9dsu5MULSJZq414N6MrX+TmbFKVKmQSpvrcj/0lG91
l4V3E+v5wZsnsgskA3WKz+nZbNxxg97r4gJE98CwdH4APpXebrnfQTmWFGA4n5kGZXCun7JCfXTG
PN8QOiG/bkKxqaYs2nZ99NXNY9SNRgEVinDKNrOn46RBz+xdnsXNmBTxYBCuC8z15N/pfjyPqYku
Br/2zhzOu20prD0UOgSBSWBRFKbetXZyunNIdzN53SUQZea8YmyfF9V4KFzr7WbUqs5mL35wIhkn
pIHwdu9Ue61K58bVtE0CL+e7sWm9w9BF1QHgEnNVjkLt6QDisYSw7hMJey9RgHWSofhZeC45eCIv
t0HmBI+O65lDMSOWHwv5tc7n4cqF6vfPsfDEe/Tqik/opeCQmIHsRt+qu5yXYUKj6hfgj4E6ScRq
02BOtiZq7TmtijAdis6mDbpKcHB9HDGFAP1uRCeY2RrIwoHyqSo/+oAY78Nc3JCRm21jNGNJEPJY
JK6s4LWRFpLjxrsfhEBDaBwP7JFEtb9VgzpX0mvRppDnJXZVZa9L6/B7WRXArovPviQ+XCOtLsJA
RgrEMHPwsZaevM6KTl6IsOp3UJasz3vedlstIAvvDGDUp9NwaYZ83CtdimtVibtBeCPUxmZ4kDvj
W4sTbYbrvpy6n9yJ6fnYiiZ1yRAnLbiJPnaWgpmI5DMa6YxXbm1eHqp2yFGmaKN9bprvhW8iMC3a
+saTFmofvnadtNa8+9nmmGuQ+BTIBYNupzyLBrgViRmt2Gj/w6h4vnPjcb70x3DR/GHTuQf9rq1i
fnEeFRH9wGEs0jzXJHWsIZdeO0aQR1bfQKAR3gxeXKVaz/O138z3zMnzs9jpEtvpsAPj/jjTzcx8
cVkreCp5RP0v1WymTyVt1XmpRvY1tO34pSzjeYfSY1ElwtH0sm0VMlhc4F6JTTmlpqLBba3hFRaF
aB9BSDjvvQ4Er6gjteC+pwVyJbW3y/18OgycBRtBXD1uSKZ70AqyYI/mKjRNLjWljPLPloP2Rzbd
DDZ7OzXXuJL9b6NgOgmkrS/dqmx2wMGJJBwzfD/nIFETyIr6tP7aq/m81/OTNBFkcLKihOJ1i17f
OPvawDzt4krds4bOKcBStxTBZcm5faq6oUjzmribwujmYGy+83qBPgEe3hg+PKhmJBe1Id9yGluA
UOd6x1URbN1Mjvvcg5YnysubukdBIihK8NI49depHOyNzUZ2yNxyO7P+3BfRN+FNWaqA5t2FAvd2
GQ4Al6vqSzVxfjtPCtUl0zo/SFTc5ypIcjajsBHzcmc83G3gsxQ/IOvtHVqLKpVgnN11tgQVq4jH
blN2LN7mugWgjWkJcLeBoUI+qtsXU5eEGfO+TqTunjjhDbhFg2a8nqVhez5iryc5sf4neBvh9YzT
BXYPgiNzNnZF+V44bV1uWdw/mkHmGxs39LEv467exKy7zdqwMzuQZ9ltqUN2g+6VOenw0A+lFv0X
Zh1xozwru02vtRAXsybeJUpU7PMs59BPvMwv3aR1iPsBJ0EcSk6tTUpH1T9kEGMLMR60n+bJ43ee
M4wpsp15tNXQGkcetUPFbYPtm6mN6GngJN7ctvF2GmNAhXxB4dMJ40I2lgAo5G0RoSJ9CIKZugJh
hiU3AQ/0rTNDbDtRldUfstBB2dUEI6nP5pGpOplqIR41Kp5QjW6GQm+QeCg+0Er5TcIhxfiz6brR
JIMz6iChMhY6sUFjHst6hq/HbflF16rbBnMJK2QcD9IMtX8NdV3tn0uaR9m5roqxScPKBldxLIrv
YQnC9R143OihCVt6WVlUYA34ru8ZuuhwCnE/fyxgAzYNoPwPY6d3yLyNF4b7yL+Fbqtgstzs8yRH
P62qDBnBohzO0BhnQNjS+l8lXzzMJGgU+zKZIf5ZVvWYYpfPd0OUZ2cqp4W3NU1NU/R7oFkP597b
91k/scTKcuFkUbMINl0557t4ksDvkzzs7wWLJ77thFvhCgwBNIxaiq9d1ODHLmJmE7Iq383wcoA9
JDAyui3kpYziYiGsUuMnb6jYlVt3AYfsQtu6aLFEZwBJOFW8el9G5fgtQmj1w3Tx9ODJvmHbtjT2
EHs1C7bBmEuzJdZ1v4pmhA2Hm6QfatRv+G1vF2OgGUDJIKrKcAtPmmEts0nf1yU2RDrV2rlu63FS
m7oay11BBrUjHm8+OZywTw2+GzVFN6y2YVuCUxMxwrnQvL1XYnbSEiySl9FQNx+b2MJZipq5LhLX
7ccPZprAnGrrDqo34Ocbg03tMq0PPtU5OJSrmc6o1o59+KEUARwxOwdXBFj1Et1fRbiLWQOKVyxt
sa+mwsuue82nLIl4YM0PWHjbzgl4dqs4pQY8C48uCpDlhzZwIFLdc3gEbGROmZRj0H6QRZXfVlFc
FUkUjvK+JnaAkvdUtGdDTftNBTFkTISd8KB9v52LFm3so0CtpCcO7kBrRJHQkgUXuQJoZoNQvH6Y
vaH5XKAEtbQRiugnYXI4k1N3VrsTopDRbd6PFS4cFHbnj60w4owMZdVB8aIFV26s+HYptx/Cocl2
ZhzJGXfQFgbngV9JO4FdC5XxJFe23mfAvm1YBsAfMt8tZOL7XOHIdO7jzKPu7lcM+UcpwEdd4c8a
zHWEM/33wGH/i/CnS774X+cHN09T9aReA4Mtn/sbC8YAIwVSNADkCfkx5I/+O0foLYlrBHL/DSP9
J0eITwXQoGSQeSUAOwT41N85QvYOaS+AftB5DYENAtKdPwGfvkhsIVID0AO5m+UpvLVynhr7AfAH
DpMmZJuqnFQ30nyAORGJzbHZOfCVm5Z68Cpd/3s8kPw2cscptQt1de3NGyP7bMvAU3XmtpOGIP1U
0MSIGHTC1ZzdynyR+O7rM97738ouan6IzPP3cgaw4dnkv5IUXBF9IL2BV0Hy0QcbDZotwjUvDIe0
srDUuvuZAhudy/eRAUEjqQfJ4R/x7nqappTXU0s2BFEq4h4DbIfO4XpxaLzfaDKbtPTG8LJ2Rnru
uktna6zGIPHKvnuwsTT342w+umVxonr1EkuB2gUqFFht9IdAzXKV0CSxFHWOtuR9gyQXTKtvH+Mm
Hz9rH57UhlkPuaLR6Cc9+ere1MN7Xgv3SuVedy0qVVE4fKq47d3KfCgAC5oQJrGsBckr7vIcfeA/
OOnZQfH286QtBXMD758cakkDMEml7tq402BKnlSzHd3oYJkmUcI4R9ePblGA9QEw3U9cfHTDMsu3
YFJf7DdyQSyhMMxf/9za/Hum5H8bznQB6b1hT7qvR6WG5bf/tiL+Ow8i2iFAoChnAVf6zIr477B1
wOgNhCiQcuhG/afSQOg7gOfQm8a8pUsVwL3nViSGGUHZKwTKKwCx4B8YkXX5c1E5AQYIrZSopbEX
B0/XbQusTtunTRNPe0u9fCv4SbDl2lIto6COgdOBnjuclSXN+SzLC4nCwY28qk/xa9+C1oNbFGfg
lbHSPdGEdmqkVdbWODoyQ1j2qWN6moy1lkh4cbAVO8ClPFvhV4zWOkGMl1pqjAvDJlCVSKEfvxSC
+tIvCekQmjo5cpOBc1n1KC8ksuUm7RkzadW4zR4VzubzwCzFDvpnh70y/itLB6QSWWYVYDqybtn0
iAW9hjN0adiRMHEdBm8IXWrbPx8FxXdsjiBAMtxdLR1c2diZXdUhlKXxvig6voOS+p8J26HXfLH5
z0ZZLVtjeONlsu5SzzjORZFrfg7gXw1YCTAHf/xCwGhjM4YU+CgU/Y+XTVEwM8ZR1qZIPrIb6F1F
DygenWIKeGVx4AOgisgoUNoA+R6P0kXI/IADuE1NvCg36DFDcq8ZT1w+qEQelQcwbfAAAJeGfUAN
b63WolsSD3ogbZoTZQ/IwUNPvnZjJI7L6DxnoKnqIsQglXDzEyO/9n64sAGmWVSWkXA+fj+3cKKq
VW2bdh3UPRztm90gwunEEVu+5Xn5AxOHyYPpRCEUJdk1SBvsalrUFTGpygBG1GPtXKLNHC1v9Wz/
EKC7DAXkv+8vlV8X7HTHL5Qx9L00ZjRp7VXR+Uy66FDp0F7XUfBnrDjLZkfzo4vdt3SWAo+9Ggpp
+s4Y64CSDociAZ7OuxI6lycKrS9X6HiUVV2XIgT026o0adQ29Ez74Mkf8+rUu7y2Qs/fZWUEW4g0
outYYBTqoozT2GqjHVKA2RtAiLcP7qtDeSDyw/SBsGTdoSqqYqoAicVQcz6dBaiiJAyyg9vCrU5R
sLw6d8+GWs7ds/uqR49FhvICWMemKD5EeTCnoSA//mfvs9wvzwZB/bsGGJbp1BSIennWRQkfHG/b
NP0pZrfFSK/PERCn6MkCDTNM0up9sN0zlLpinRaohad5WwVnwm2rvYirb7CG5f/L1vulQeeFPn0B
BOWQbSvaOELNKxLO3mk5iiioAGzfnr+Xi4TufZ8iwELgAMz16qXq3kGFpYpUKnn7oRt7uTPMH/Zv
D/Ji0y3wI9wXCE9wDuEjHS8SMjtEZK1bpi3ozMA/x9vvlLeI4Y0N/4yRCXbh11hsgQfGMd6MHo/F
Z5lTpr0Sogqh/Ax0dJ+4GTKxyduv9AKtvoyzhK4wqCBZgRt5PI5GNFNxFERTN5b82gmZuFQTSvuD
DKpL5FC7Gy/k45VDh/oSgRm5kYCTf+w6NRcbz4l10lA+X0Wdw+FwjMUFboDmQdHJnOAqe7Frl+fE
pCMyhGzdi56VjHQiEK0o0y7v2BfbZsG1B4xC6uR+hMJff6ox78WGQs8XYJmIPwFHBE/eaq19IiDn
nUdlSjznA7ocQUbuRuOf7tqlsQxRO0by8bOG28hZZeh/qctUZqXdR1Xd77Kg705M3QsoCp5+uTIB
HAYWBdZytZfKuqOug2bMtMEyPRkko6dt6FBFEuXHJjEN6qkbAMHdjZqr8ROlnKU14MCPuJqQqCSN
eYi9nCDBXUdI9WIioB7RD+gQ6Jt5h3yE3g9Go2vDHXtz9/YGfbkOkFdBgwIgSSCyAEjreH+idDlr
3IoyleUUJ1XX6jPrTKfYbxfzcGQTAawAtAogXLTtAea88tCcnLldXHcyzaxBktkU3kYP6Mma+lBc
2N7ay2yYfkQoYT68/Xor7ejlnGNktADhpANxg/6L4/dDVVU5cdgWacR5MUIWoqAPwTwFT9rYCZ2u
XQQ2XGQUxrupcKXe1sASyI1pZD5fmpjh2GVtw75IFAe+5Dycxo0MGjfnJ+zEy+OH2AL+3SJ0jwB0
jQ3qAuiYjrmQ6RyWdDuUxZeAK5ooaFZsJoAuTgz32noAtBmB3hbuOZB3x7MCFJJm1kX5UXYZ3VQq
AGvDEhRswlZkaSiN/6WTMkzNFKr3b6/IaxsOGwFeLHx1gPxXh4UTW0wN74p0BMhnBzmYcEN87L+3
R1lxvP5ad4QdEbo3YeCBH1ztOCV0OAhbgp2hsKhUla43JWFfjfdNA6LXCAmw8wnlofczsjfQ2cr9
w1D3gKT3CnQ/QLizs7cf6JXXRtiIvAQQs7Dg67tNQFHZQweKSBvoLWLzO8PGCmBp/nwUrCec90Uu
AH85Xlc7T+PclYFIO+6MOyQpDWqk3Smundfe5fkoqyX0RDZ1BtdFOkxo5wTEP0zQO35Si+mlO7Cc
XHS3AKYOOckFyvzcZ8uQ1Iu7yefp1EPKA12UD1zktkpQfwPKSbhhT7Z8UpomXkW8O5IR51ONriO1
j4vQPQgW6uWvjHwnOFQ/zRiJePvn870I0i95Izhf0Wq+Wy0cD4gOnhYdYEbVHM+3foni9dujvDYR
OCnYyj7SAtg/xxMh69nLCzGLVMhqOA9YDZwSQ24Annt/YgMtx2JlqNFXB4g+ujqXlPrqhfhQNgS4
J54iuwJkR3TTCL9IyjZ6b0wGbTjy9e1Xe9GkAYZcJO69BXlLkR0LV34Aj71+tgAtpKgXy7TqgFVK
RAbsd40Q/sbzZugj2rAF5sTVyRzkam805bdYyuDj24/ycpYXS4jCA6DAaGBZM7QDUYPakxQ8NX05
P4YxypkQA2uRuQ2rE8bgpbU/Hmo1y3qGiGHRYygCt3ofsUqeBV43pUAs5JdhV/v/w/HWB9ZverfO
MB5S13IPNCX9LqQcNyjDjAkYK+j+7al8ka2jWNXFtwMAeLlgVuMV8HVa5mqeUg7B6lq6Ps5rBLKW
TTb13hWamyS60ABrybI2/lwWmffz7Qd4bVthilG7xFWK7v11kyin0qkbQH8WiEZ9Z4cO8m3gSdl0
WUYvBqwyGGWrEiVYX56zvM6g5MKZTMwpgfDXNhU4CtD08ys/te4+56OOgPi1PB0Hz0lQnwAfIUCW
SR6Wp+TjXh0KfIBweZYGzTVdAarB1st1zlNrgQD8JV4nUUbelMScauF8bf9SVOrgWuG84JY9Nkit
Lsa4K6M8RWspP6d8HHZAImSAqQonmThEd99ezpcXzkIagPof6nxolVs7cbK3DqsFzVMJkvILZXvv
Jxrc1Ims1Evbh1HwNsgyA/2L9sPjt6rHwrRN7ULZR2f9R1MClNbl1NuTCERuI+KyrbHFH6d8cTqg
L4ACJfwxMAasBkWTnAtXU+VpSV3zMOtuuOMeHU4YgFfcoYWJHP49km5QJV97XY4TjyOgxCCRL/3q
Ts5y+pZ7fnOOImR2TYY6Om+miO98dOAgp1QoKFVF421EAR2JtDrVnv6r/fz4msHjwK0jOJ8BirTL
gj9Lx3Bw01ACYEGKZKS+AZqDQlZxdnCDNvWGFZLeu7EKbBJMtP6hC6BK3Wryz2RWFFcGckUHqiQ/
dfe9tstCNJwsIj6oHvnLrn/2UJXrDY5w6jy1htEfrqsAbgj74WRKYEk5vnh5kCGhhTdAwoOtxpkG
OgGjw/O0Q1XqqyaG7UprzQWr5uDCAJx7mJiF7ETeODtTGXM3j9N4ylN80Y2Ai5ci2F/YnAjqQWuG
AOwF1mWR4+zpVMyf1GD9TaEBOmp5CVG4roUW8cjktp2L4noWaOsH7FB/+uNzjZQDGh0pGrSxD1Yz
0UcwWQCgOHvwF8k7J3YDQFekPbH5l29ZzTcKeDCtYEDCy65djOXY8VANzj6f2w8OgINXgld7VQcj
7Bd7ePuVXhsM3BMghEDkCeL31XmmwlBou7TOHiDZbo+QNNrBnwhug1LFF7D68v7t8V7ZtHA8F+84
Ag4WLTHHm5azIg66ssPLUTZvB08OG0dE8gS/36ujoHK6qAygV+qXeXl2NDo1wHHqrPNfpJ3XjtxG
m4ZvaAkwh1N2NzlBMxpZ6bdPCEuymDNZRfLq96EW2FWziSHG6wML9oGqq1jhC28IHID1PmA2YsEI
cYXX5+LufCiD7h5xA0ZJcJau5xIXczcOC4lENizm09DI4bEdVjxQX5vfHENGd73rijBqIid4feSd
q9/8feRNFEp7JVm6lvmJzspe4tktIU6vt44aY8NVt/IRtaf07Yu6NpOAk5Cp8W5vBk0zY+gzKt8o
XJaA2QS3fgZcM3x9ajthAZuRxgcT5AtuaZVpbmvS6iYv0Eq7OE3dAsq4RgmyhgZ2evtQvGNU81YS
GDnE9fcTUacVEuplgMmz+9mV7fIoYxPbEjWZD7bKLzuhzaEmyEFHgoob+eGW2gbmW+0WnJ4DWCRT
gGdvUl60KMNMK53U74Ymq2DJ1BSrsVVjc7JE/L02R+1Zh1wQOnYuzligxS/9aKzmoIuDj1DDbXjq
Mfd+SioLPOg4ygP636/e+/ZX442EohWCeSve6XqFEPWOIydKvcDKi+bZhBUehQuUc7DsbjmWSOIo
YzL7lDRn1DkWuK6emqC3qtT5HzCjopdkdkAxD5oK3K3guze+jd8lSugyHuOXN39OJPdIPM3Vf9Dd
NjLGOo8zjw5nMKpdN54dXUEjpoZK8xy5pX35F4OtyIU1IKAytG7j324YVXrxihx3A7dPp/e8Fv29
rk/yqcUY5uAr7JyINS/436E2r06be6OtaKMbKKLSLl6Dqt4sleLidF3u//9mtXkNZiGjyKkHN4Bo
33+q8k69c+jWvGsTXDFfH2rnioY5TWOarioaGlsBZIWyj5jmzg0Ga1hOSrIC8KVzFLntj+IQivNw
qygrXH+mguFndLixIBLV6HtVr/hNUh0p8u7kj8zl/0bZLFvuQpybihZ1AFgAX1BKovUdKeY77KPQ
SxyMBjtnzIJO6mhjcYHqe37wHuxOkyAQlRpUhihOXE9TOgUIcxUTOAVTYx8RmxmTdXkkxrA7CqGX
TQPBhM28uS+Xxcu1NG/Y81qqhfxXwoqWR/bI+6NQcCXspwe+VcNyZ3SDRFm5gQNk2c+iJg8QexAH
TZDdQ0WqvfZA1lRt/RW/nd+RMg526VwWaTuaz0miFF+k4lph30RHRbejoTZXRd3B64ptDlWbD+Uj
8vFeOJgSJd6pKc+vH6qduIBwB+lyCsjwNLevjOlEne2MHCpbiCJYnKI9CVni/2r0IjTUqTmBJSzf
/mJjCvHrzSZjo+l6vZS6LZIVa+QGQo3ru3nI+gcQ5unZk4Nz+RfzQxseSKhBA2uL+YhAZOeVyPhq
UlgP7ZymDwXwtTu4V4afYj3xKKqk+fr6oOsdsX0EvbUXysZ3SH03d4gYNaUSue0EmZDNZW2JXaYh
Vizf0ZCP8cfcSA9u/P0REa91LNI7dasE03SeI9yZI9Bkuf1cSmkEuqtAKgRo++QkRvH26wPHi7XY
v/adQNpef0GRWxAJBw72UHcV5AYIalYt24Mbf2dWbEmkzoAsIs3hbeJHk8twVgWjaGouLjJW3bMx
WTYwJE351Hrj0WO2V0RgQM4CoGoSqW3AmtVl0wkWOeBxhdnVKnr/QY/TqoZEV7l/jgV3pdkY1UsM
3yVo0rW1JlFlfazyWL9XiF0OVmDnJvDorlPsWuFlIBSu19lQR3OeERoLvDpKz+U8didVjdrA9Lx/
80kJ0alVaKjhU665HsoErdnl6BEEDRDoD0JaiW/Gwr1//Wjs3NUkApgS0vfQeM02Dx88Zan2PO4B
WhDNBfOG8pyOfXIQp++OApCNvJFx2CbXc4nHpc8izHSCBuh8kDnj30snqoNbbG8QRA5MzDs4ATeI
kdwRalOUmhOkfbZcYMi6cJxQd3n7gq0qsQDX1v6uvf6K354d11v0tCikExhe1508HfaadJPx4LPs
7TNgKXSPTQJ3zvT1KIamFJ2d9E7Q97N7J5VYe4iUpPzAk96dX5/Q3lBArkAJrW08pNCuh8KIozAg
ujlB51T22Y7t9KKQiQRVopoHX2hvKHo85J70nkEubIKcPNGEs0yxEwBdaM54dJR3jeaU51iRRwHd
Xj2efhIhHfUuADfGJvHBNwzaBniPQOus+zSHu4ozxoVq9X8cBQ1DJXY+V547ntpK5c7o9b9guH97
+8oS9htsFIIgegPXKxvJNMpzmoLcXmMV1JZLeS83q0vXevLgI+7Er2soBJkFkRqe1s0LZ00oB5So
HSCqoCuPcW2hvgZJ5FRHmvZkpXrlT7JqL+iriw9u2x+JsOwdPfoNoB1pflOv2dwisTfkCkfPRnW2
MNGKxBVFcFceXL63FUT0fNfeHUUuZH1Jya4XtFa8ak5FawekhKbvFonT8qI645MW8eA1fWRf8D+s
P+NDI4K0GvsXM1v0I3Oim8nyK7gvgcuAYKLotvmsS6vpUz6NdjC4avlo2mnxYAv16+t7Z/vUmjQe
gK4gbMc/hNLbG3P2ZOO2QoSO29ZPPfH0CUpz+zXW9PiPitLYUZF4ezZ/DUh5HA0dvqG3zbMaREHo
aUMVsLu2v2R5AZtkQNWz6vr+8vrc1t3wezhG5Y4gbBWK5SZQb3rYXqIkFi5ngh62Of+kdvhjUZvm
XHZxe5fbbnw3LShDvD7mdnq/xkRSew1cVoXazUdLnLnqdISnQ7Po9PMSQ7xUkc09AQGbD16I7aej
QETw7q0dXQCZZFvXu9RyM3QTKhvzd274oNCY2lir5pm0dfAVu/IOSBHbs7+OR7kZhAugQv7cHD49
xRhMiLENp8row3rSF6w7spa4Ns2ni5bIDHakZ99PPCmPtIET82DC2wPx6wdQA9A5DZzK7ZPYelnh
RnbRhvOw2s5a3L1+qU5lenD+b/cNfg8Uz10exhW0tPmG7qgR/+oQLzw3xT6qqXTxfbLFCouvUaB2
tdE4l2Adw7duHYaFjLMydnhRtsAe5IpAmdE2CHNR/FW4bnbqmvbTojlHouU760g1A1IQbRJAa9vw
2mhcqbTaXIdQ/6z7srVrf46V+e7N04FLAOSSPjmp0LaVusRStRvR1SGgTPlVGpFyT7+iOquVkh+G
y2vwcH3Ugd5xV64fDEX7bbOxauHFjtCiw6aCP3CSc5O2H8yRkuMFFEvUY2MDj+2SJ5OLrrCAze1r
fNf3a7+OOjhyR984uAUW4Go0l+dEItneNEZTn6BUOw9qn6Ntkid1882qnfhHnoBapGJYRsPjYqMC
hDa5Pdqnko7eD8o46SdZdtP9XKM5JFS9e59nsjN8RTN6M0iKripD6cwodhppIeo7pVmML+rQyzrs
rbmDiGd75znSjL9agxQW0LNRXhq7Vf9OI1n8o8ymOp+dAauNk4se4LekVWbtMhRjdGcqFoIMelOX
iy9yh9ow2svw96rOSQ+u19ttxJojVM0mgl9BZ/76/lnQ70BeKavCRIHKaTq95oOSPCLa3N5ySGrC
fCEDWQW/t3BaFW+3FIhqGbbxmJ09bTBPdN1CaWoxShNR9+Y7huHWNhfnY61mrxvtt7B7yromr8j8
QqUW3olOAAYC+XSEEd6ZFMmJhXGAwXVGHnc9CkuXLSViC+Fo519tSO/YAZp3/QAVXSq6OL9+Enc+
FCeLyhXlHiLiLWgFMx/HIlKrw25Slw/GUM+B9NS34m3XhMtYYbCrfCGkkfVX/LZyJko6Qmu1Omyb
wnwnodF+MWq1Pfg+t+/r6tm2Ip551UG/bh69Yq5QhhlMOAiLGgVQoyhxa8IMp9I4ohPvLRvdR5Bp
KFKvOdL1hDIVubxcUetQNPjLqAADaeCPS/D2j7O6QVqIlK7itZsJKRS3rWIq4G9IqZ30ZhlgIihH
bcC9DUe3AxTuirLDd/J6Lt4En7dqvCqUeev+J5l77TLOiGDlnkAJzGmjg7xyb+0oL6J8ugpPA8C+
Hq8YtTJv9aUKUUzxAtdR0OBPlH9xWNkIVBNWmXBmtrmBprGReiWLKqwBHV2qvgDQb9dHGto7W27t
2xBncQ9RJdp8ISC4caelRh0mUpR3JB3lBQWbHCTqcOg7sYbbm3ds1dMn3ac7BW9hk002aLWV6PPV
IdX7wXczF/Sy8ZXO8bcuKX7iy/iYjNXHevYem7R7Y9eWA7y+11SbGBy2yuabyS4qJMWGOvTGeD5l
mmh8TA+Opri3mqsvG+kbbU50d693hs612EdmzSh1D1J44ILN+uJD6nZH195tvIo5KJK/JFF4ALKo
1yN5S2srsCTqEEBMEkQIqfho9YxhVPTZs7HE+qkG+HEHHjRG9cTsD+KfnSNAOMfQQKoprW0pGpgn
OE07pnXo1N586hTdwhoG/9XXr4+dg82O5AkGK6ERH24mCQOxVC0BfSkZrP4lWxTQ3+lituThBA1+
laviYMTb6BjwB9VmndSYmpFlXC9rrpWVgv5XFRb93D7a9Tj5TVybTx2aVYlPGKQjWAjk4CAov0nK
1+1JdRbvD7YNp3HzZqJn01fYFnGFTQtNqzFVPsddlT+4nY4iFgKXPuGe8TKkVfegE55/GYH/HPyI
nbkDcCdoJjlYf876NX5741IT65dR9cpQGzzlIZuy4slUKX/31gCxNNPFE1CBI/DBzkYCvLe+Dkis
cmw2JwYm/NDJhgioA1J2N+doLjhKPLx9u1rc1pSRSCZhzmzu0pTb2rVKvQzVdo4/LEkznBXKDZfX
t+v6zmzut19a2Ote5Ttut2viONWIZHwZ4vCM3sbS6O8hf1bnqR+Sc9RAxszaRPHrdozPr4+8c+9Y
5MorJhtrFShr159uKEc9M7q2DMtGb32V7NTP8UQJFl2VB4nyDQiQrQoLBDEGNiq9km0fiP8Lqkg2
ZajY9nfyjHcWurhD6p2zonvBKejORtqJiMK9b2Gn5wqevkZ81zX119fnvLNzKFNTAqUwucLDNsUd
vULuaeDRgl7dcQOiE+IPeb68fefA3aXEsqav2ABsriAjg1NUxAuEQ1NLiZYNK0Bn9QgEvHPRsZhk
HCv4mcLOZhR16hBMLUE2o1e5+BXaj/cKYDQUSmLfcZW39sn5hCu9Dh4f0QXv8GbpjGjSxqFx8jDt
GvVctFX3pynkcuCduHOfrBkUTC5eXMxONqFF6cQStao8Dy0vn/5KJr2/zIvo/HrKvIeiFdpDJmLt
iCF6a+20ao5zi9vYW3EmtpbyCH1mVQKbIwSoWktfGfMiLOHx3DmFPYRZFstLVM76h0UrtTNMBdrQ
SofCKGZJJwUVulNMwhpaUeschCA3jTiWnacMfYi11kEosPnKs1LwYicEV7VRCz9TIoesu8LZwvTe
uWb2jNAt7mZqjMFF+S6r5HPZurqfWdOPN58cjFMojRJdEjVv2+NZV5nCamGtKfagPYy91wbzPL7Z
o458jN1l0+dbK2pbZEsjhmm0KiULzRZ0XGHY3UM0WN9fn8rOxUd5d/3UYKTXSvL1xddXhduYs53h
ACqa84RC5MnrYU6N3ngw0s4Rpb+zOtygc43Ix2Y3rz7J7oKgc2hPS37Ckwy7XSfm6xH5L1+XOD9K
Bm+aL2wXSFQasAw2NBPcXOp9JfNCpHDh3CWNHyxjQtOpjJX0oxxiK2y8qTgrU9qd+8L10IWek0es
xbPTYqflwc7duWpX166VZWwR7G2xKGukNGlRmYWaKrrLUpfKSQHneQDk3/uWyGojE0UPBFGfzfFw
nSQuklrN4OPWcTCWoj17wGzOiEKpB1fT7YQgMRJlrS81CbCxuQDVOTGlEwEBgZml3JvR9K2Xpnr/
+t7cCeoYhTyArQmGE8Tj9eac1TbLBt2Ax5w1y1fRefafbWYh064p3YemTLQnrTRd3pNOf3AqdJ41
N39rt5Cwit9AEQvgPpHd9oCQDxX6nFlcgTbWlJMuFn9qrN4fTOcodt5bVAwjaKCBWCI53pyQUeaj
2nvoAOgtIl/1HOVnwsy3Zx4A2Ah1XCj4UJW2AHivMayq9boiTPLIuLNKKZ4LCGAHe3FvLgQ3sJ9B
5UH12Jw9M85Z0kVCNULvXRWg/iMceA5CqdsNj7zJb4Nsgv5EnzF1mxkkT7PK7zM3D5vUTk40do+o
OLtDkdXQM6LUiL3a9VbElG6snU4UoYjVHhpTGwURIEd/nObhYFa3FyWzAkrC3b9eF9vLYgFKMiOk
xgdCAfmhbwa9QIUeA8Vi7JoEPdHpqOt2G2gwIm/MmuGTMGyNO7OoQ0w9Y0Sr7Y0nh7r/yZqlc+7c
Wj+tEiKByIy3F04YdEX/rdUzao+bKwQ5dQprXlKEtkglSsQGIvXQCHgU5qOWzc5mhAbBhudOhHS0
dX9yJymWqvLycE5L+VSUuv133jrK20uCcDrWNhjvNmH9VnPHQc1fVTuDYSxdPut93f85VPGbjV0p
axq81PA6EIZFSf96JxLl8sBAeAixyopPSdNq94j9adMJ8q/2JEVqn0XnuAdQsp0tolGFBL4NFRce
+LrEv+W2cPdGe27nPIzhUAUtAtInbZiyZzvK1QBx1uyLvXhW+PoDsPfdmCMtIDzWuXw3FyLlUH2t
kuTh0GjiLvWGyG+d9K0yWtzwGo2o1byNMhDsrOupsZSm1tdDHsqljd9NTVSUfm2J+uBGXF/f6+T2
epj1hvltBechsc0JNbrQGtzsHuHixgHTW35H/SQPvLS3wyLzQOLPZeI+GNjEvbk64fF6OYhHEois
m/R6fEymsCBooyxcKnN4FkhRnSYzxjZTjPpZ9GZ3r5Rl/OX1L7gTstNHtNb3m6YsSrybdyDt5zJr
2hbFBUuk7YWHxntOmw6/hqg3fkrX7b6LTnUeac8JX1ezCUlbRQ9tuHhPuKgeOS3uXON0pH5hIU2i
wy3MqOTu1CelyTAf0uQJZmBxqWZNPbeJkRxELzubF6GJVX+DzUu2slnv0o1mHZuBPGRjD36WtPml
ysajNtvehHA9pZAJFBCfvU2IZKZqh7Q6XzXKE3jHy4Lpj5q5T4Ylj9pSuxNaW7arXi21082F7dRq
pLV4PKOR6v0V2271oKbJETlo557BzIyrhvta1wj9rnfpOCUQJVw9Cw03SoE2t9Olqeb4nZkgG5/E
tn0PHvEoU9ibGSVLFGyoCVM82CxiFpX16LFsUOAj6VNjk39Mom4/v34Wdt51elM8siu+nmLl5p5B
gCsydXSpQ8dK5fs8jruXKotQ4RgrbzgNkXHkB703LbYEQg3Ee1ReNvlANrfNIOKORB4bjtBSzD5Q
ZvVIP28vSl+RoSbtqZXNtdWoLBS1FGYustArhHxQEzndy1JL3xkozr/EMcRiApnivh6G9O++X6j/
JOXyZu9xNGR0LnGwiiDd+PN630AoA4q7xNwz7mJ+8ZQs9VsVeYUuEkeQ/51l5bDh4wh0ARzythY6
ylFObjmnOGmpFZ6RJruz96rz67tlbxSiMTo5nIcVTHo9ISTVARjPOZImivZXW4IaNFr49K8PsnN7
gNcxSY3Z+2So20HQ1YvzKknDKY8VXDhycao0e/ZL3RgO5rM7FPEehlckpzfQp3KRld01ThJqifJn
G0/ROZX6i6Jk0elfzIltD+YdOTX8ia8XjtevEbODfErt2PGpnnv1YkxpgnfCIY1g9xuRaFMKWpF4
26qjiS4I9H9UsGezpR7Vga80ldi9vD6hncABiSRAsQ5NYK7E9Vf8FjhknSVKvXLTkKZUilYDuIo0
cJrc7i+QDaaLnG1nPkWgMRZfFjAPwHMo1gHP5ebyIvdZbTDXd5z6xdbftkf2YIh7zhd6j/X7VGQ9
jJA08sFAO2fcsqK3lo3X8YCbr6U++BJbUzJv0DqEmaosFI5TBp4qR981h/hg/998QAJIwkrUP1d5
LlSTrpfWtJGZJeFOQ82T31tlFGdVw2zt9e/367deRX7rKPAHKENR9+L1uh6F4jQlzbRNQ4VaQuPP
aQ9AQUGUrUh64w839fJnW2bRWTc7JXQybUz9stPLJ0dHDC/u+7w8eZoYA9yoer9o0SbFQQzyCHDC
oLAU5YzDiXVK2hEXNgdL5xdlTu2DQO7m+K5zABrAy0W+RgZwPYcS/cNOH1gpE0+w/ty2lUmU7NpF
6uOWcER1+pWRXS+ZQcHuFxKctwst++vhzNTMM/DY6IfoOCD48dxmFzeiZPeAOaIbPfSOrE2/6CZw
79HU/uiWOX72almjrzLXCiY2mvsAtbj6kdiGEtazjhtWH1v1U1o54hkHlvgyjlH6hFO8A7p0rHwB
bxV7lMW8H4bMDSuhdnelNI37NlL+BvJ7xPq+3XtMcUUREx3/ks+7nmKqqZVGmx7Jobqwnue8z3zc
xdKDc7Sjeo8eGHHH6gegsqabLW5nRqwVKCqHkY5/0rjogdrofyTtACrb+9KP+iNsrxf04grfLM2A
rPgeV1CsJHDiTqr5ZarEp0hQaZeqVP1OYjxZjIY/IypTG9NB6eN2TahIUTH6ZRUKsWH7Y3PhYQkO
zdKsBHYWVW2WuMqMo3J+/Uje3maMsyYAoBmgIG4L+HGOsANkdzcoo8X4mDpZ9a2mDF3SOC7KPxbQ
gAcD7k1s5RzQaQOa5G6L33nvTN3I0xBEnlDuvYy8y5iS4iDF3B2F28yjPkXHwN6cGstLXQFqDb5G
08l7cxzS86oH92/mAnCBAH2tBmzzANuoh6UpmUs2zMlTrLbSb8o8PUifbi8csho4TlQ5iLY4J9fH
w+qHwkzB0mMaBZ/q3OiFirVLL43cH6ruCCixNxoSMZwQIEMU39YN89sbm7h6LXIJSWLAQfBsYyIo
3PqfCmzGweLt7Lw1dqSsh/DX2k+/Hgij1qFOetcOqjieH2VbkPAbDpmOsOTndraPbpn98WhSrdC7
lS13PV5qWkOJPaEdlBBd/pIj4pN2iTDSgBjlRdaa9eX1k7WzBVdOGlhMogRgxJsTvOTVoKF1ZQeu
PuiPUWJlFypUU/D6KLufi8ALiKTL9bbNeqGXe0h6rbMyAM4kwDHuemOefGu2jwj6ewvIy8c1vYK8
bgxQjNlFjs9YYHtQa35YltZ4LyYAuss7q8uag01/u3qrpB5KbPSVVzTe5msNqVXXRpQamPvNNqar
uAsNUjEub129tQkFU4fSK6WQLTCuzqxlYhg9cFvv22Ln2gnHZi/o1LE4qBruzWfVIyMW5xkHxni9
+4ZWYHMmdT3o8FUCmG+N5zIuojdfe8wH3CdhOJ8JHMf1KLMRqzKODZ0mbJb5aT5qn5VeGz+9edW4
6xCBoRJJkXerRu8hy5jUkdQDXGOiAJWUNMgaS/3Y61Z0MNTOsoEqQBWLviWVoy28YDERCMZeVCfK
b+97YVqPY+kciePtDsLHAXyPMQ7X7PWqTbi3ItvLIDYmofQWHPchlcpRT+u2ALjGHWu7l8Ijra1t
7b0SBbqnZakFi1t1n7pkAJHB0zIkHxSTNOJFi2Tf+7na5FC2oqpR/QaGcXyPN2SRUpeUSU1H1hJH
F+Pt9NmPxP3r40I1dHsxqjHGkylcjsCM7fyfArwh3W+1PeiT3t4eFOkJ+SlOUMa+YcV4JV7XhVWp
LDLdPNedkV6Pi3ciaZuTVRbdwcneHQ5mI33ZVd97i+VWMx1mTRmrAQdmua8aUw9SG72iWJSJP6nl
kVbpzSKycmu4QSTFOlKvu95DIkrNzqxMKzCFjdePg4G3uphvBvcwCkoRMF8gu5GBbEZp1AVRttG1
gn5Of5hicE5dP5sw6IfvimKVB5nu3pwoiUCesg2KPFvUwIRvW992qhVMjVmcUGZv8Bc0ioOb/uZL
MSc6RAgBgBpey/HXK9fC3MPh0DQDL7HjcPLoOZhikfd9gyd6gydv8Prt9WuRrjKqlYNKaLMy2fEK
cjcPs2wmxRBUIAMTUOZ8WdpRa33ZlbhDqGKcArfS5h90QZTkgSPXQmzEQe+hdft88ctiiqktmLi9
ngdZo9okBtUTocAW8WctndzyvcmBGt9FjXjkGWlzX86YDn6cOl397PSIcF6EtqZslaWJylfQnD5Y
0F+yuDcTJMphG65OQ+rmPktHumAjIqlB1kY0ZptFDBGmIX3RnZbWhKBjmk2TUOnXEXXvl0K3/LaL
5RccOKzsjF2t+VmUjfO5ANKk+W4iB+1S1Jpi8Dq29eBjPg3oupDNfNQ3XMPy7S8nFwSrDuEDftLm
1R8zvlymtWbAnTd9rcBVXOZKsc9GAz8QrST33QSZ56AqcXsxsyEMZP8ApZBoAbO43oHj5C6qE5Py
xUtSPNez8B495DYe3cLF8KzFN8LP7VqerbhRKtbAdgNqq/WzWWfRN2HY493rO3Tn3FErAnIGpY7m
wlZpIEbSQZgZxHyvSsznGeklXy3m/q2xArNeTRCIRdYYfNtfoAI54CszIIQxmPM7UzY2hUFHf/sd
QusCmW8UiQi6t6BHr/DM0sVPOxgXIzvPWHCcbDU9Ypfv3CGgw9ZrcTUrAWx9/QUzakhqOrlGMPV9
7J6QU1NAzirqx2GajXcyd80/3vyJ+DYQqNDrhAC1BahMuTNrhUF4qtCV9UF2cKoHrztYvJ3j4Oo6
gNGVAsDDuU77t1xMVuaotqOqB+Yq5u1pjHNBX007R5JwBWNlJFOAeQxfXp/cegFuTiE6B+wNFeox
ufpmNW0+FxKbM/GQNsX+OE/Fp0xOzkVrZpf6YDReajdSP0Tu/PP1gde/+HbgtfMEr4O13ZTWWs1B
qtwQBMn62F8GUY7POXL09/Noawdn7LYUSeGd0NWlPM5VSSZ6vbZp45XMftGClXTkd3M0NCf01npm
PTVKfo6oX35PTAybwWK7Fzr+48XOnMw8mUs9XBCQ6x4AwiznoSsxeaQl8VDECU4vWJv7WLI0gTfW
6WPL0fCTWceoZy469eDq2rkpeDFB33JbgITYcsk8pLhUPo0WeFZn3ylTnp0iGlDn1z/L7ihohUAq
XBE/W5GVvjRVqlGDFig27tR95LwMUaYdbLp1L2++PYw4Ll8I7zwAW4RD3VMYntRRC1Jl4apNxTev
wcS3ScT93FOF+BdTItp16K5S59givqvUSMaob7RgwPbEVwfDuc8X7KheH+UXnXY7KQINMiUuwNVK
6XqTVTgB4bTdqIFaWRUewpXX/YmNGOVVqkruNyUvky91omfpaTIQbaMuO8k+KAQFXz/ORhW+o6v1
P1tjihq/Q+TzHwOP4L9l1AksdvHCNC/wHPB9VzrTKk4d+Ok0RN2OF6swx6VBXtuz/7bKxvPOpjEj
Ysa/oDHXBlblpBeRUflpZlZ/lTJyf3h0SP/RyO4/CdOVn6dBSU3gT4b5J0YN+eTDl7e+mnEPLwBu
y6D5KlQ8UKu6CxSwMGN1OpUI2/7h5kJ1TxiY0GaCtFl/LFKZ/xl37RSfDLPUBZpZ9dKdtMadqpUJ
Uww+P3y2Lv/l1o6TuH21GkcXme3bMeBfX63d6tvBp7nZbmBiuVv59KBi6UNffxnPLZoFEJkaaOQP
F30qGn9S0gY7qOlIpemW5sAuQz4CQgxHdPWwvh5LtcYu75d2CRLSvPZERrvcU5CoeHDLMu3upy4T
yik3kmw8F2Nsf8FqpPmm17J8HNMqGk/YwlNtNvOq/v7mVVilp2lkrfko6q7Xv2ya2iar4SNBnW71
kwfT8UwjVvP1pj1qZKx/1fVRQNZotf0Aq8T9vk0mtKaPvc5KlqCLNHlBG9cMFNWVYC/F0YLfPpsM
tZYmeMTWmG5z6kZ1UAa3tmY0NiMyaq2Nmg/aYuK5a5qx8oI4F6Y78WwgVvX6ct5elEQhCLZBaiH4
pvN6vZzWYBVJZE5zMEtvecjr6KdnSfUgKLhdSOQs6JdgUgD9EbO+60FsHIGEqxcMQsGZyHQYkQCt
3Z6SJkbgb53Qr9B4fY9XGbPthEbqIlLLmjlIa9Gd4tH03icyKX68eRTgWKg/03kEkbQNc7RUzLUx
V1PQCfMJtQk7972eW+DNXwfpFpI+HG9wNEAp83rhsnlURKOpMlDBW9IdAxZUqbikvz6Z23eM5iko
X/BlBL440F6P4i5DjyNbLQMPHv5TiRP9S1d6xYMWWUbQ1q5xAKjfyV7WbjjNohXsztna7PYlbY3F
smIZSBOtdkskj2UnSl8zpi8KZBXfrVrz1CLD41uL8zEusw+ZPbwbu7fq2FsOHKAV22asEcnN7+gG
sZBF6gNMsUzeyQbR3Qo1iYPlvT1ijAK9iT4eMya7vV7eXAd0EhtyCAAxgjnunP5cxEiAvv4Rb84Y
NzWBCAUCsi+qjpsSQe1MBR6RApGoSIqnrEAHlDvDCocpLd56xNC+p//Be/+L4rItfwzT0MSLKMqg
HZz+1CVV+tJPqTw4Yv/TV9vcv4ixkYr90oWhC3+9cM1SDd2keX0Q1TL37lpvmJVLaWpLfjGiefrL
tFpEQNQ6NmrfHjz7i0jdTOXylDbqGW0fReekngrtLKwy030EuRXTTwejTX1Nk1pymbzG0i8kC5N5
Sayp/TR5S52cZJROGUIjyOLc4S5KCb8tvakN4qJHmcJCqvxSFdFs3C0yafLT1NN98okSi86nHZbF
pzSiD/DclCVeSfNSONmptPT4P+0sXOXUuCJxz17VuO/AAMfmnR23QPmdrvb8Jpf6J3Uc29hHslMh
a4myWFyE3ZX5JYrL9IONCkhJuzt2h9Mv74dzNKqx6hs6uaSP/lL3T9NpUXE2tNlu/DzSy/+0dld8
grdTfBBubP9oo1H5CCKYllyrNNpHp9W0r6MxupAzm8ooT1j9tZXf9rVlQ8rQ5ZNZaDpsDWvy3lec
wsj3ciezTvPMrgt6vNkRHXeUpX5XIiEGpmWpIbaJVBljEA8u1Zu2cb30mWJNqaJF6IiPPHW65uOM
oX5uhVukp7wxRI7o0FKW/pJaZeSnBkJHYWs3SQmdU4+yM1gM7Q9TdqlxkYXeN3dl0o1fDCsx/qZy
NiCPtIq2pJ0tnm1FSQrfjbER+BylTf+YJou+XFrTk8nKEK2NcGCy1clVc/ucuVPp+qYVmz+9LrIt
imrWDK7XTGIDH8FZey8kYZmfp1L9YiK70gXkLbF3Yad0H4paETWuGxoGa9qiD1SJ7cQbfGfOlLu+
Bf3hI/qqRESGy/xn3ucti+YqvO3JqMz47TU9hRvhNbz7aUorv6itpDnhsl3T4ImXbyJu54R6l0tm
J5e8f0eVeDGCphfGJyG8YiRbU5OB+CCW3snWJ93GgG9MflZGbb7TLZm+gNZAyEUp3PSlIGf9w43b
ojgVnlOJ89C6dC7VTGu+d4vE32x0Ci7BUemj+sQ7K7EcGA3xUCe59S0HiAWcgAYI8ym9xbzEWTz/
bLrc+qhLYTtYLugUJ+fBnuVZOpQDTpgp03nBGishnKndcbkD2diXp2iI1RdhK8hU2ICkTnqZULSd
ZBJNfum6E2DDLG1+6rUV/QXfuP2zcmEY+710jQ89XT/jpHuUmpDh0bqn3n7viPhdmzbRJ9m0yk/3
v9k7s+W6kexcv0pHXR/ImAeHuy8AbG7O4hYpidQNgqRIDAkkhsT8Ruc5zov5A6vkoqiuqtadHT4R
7giryE1sADms/Nc/lLMSUTsOSka4MXtPkz13d+RTm8a+C0p7OTJHq6rOStfu+3DKi+4RgaIjSbDM
/OzIHDKRh50/FpcSUUMRefbi3zdtOz7lwMwHnk6CyQ9DZ450PJGf6iAbvAi7CU2GE9m694RSDDfL
MunNvsZEnf/qBWMfW5Vh1dGAu3sSro0obuihsETrUAqMUGKs8aAC8NDdQoCtEw9LwrgQpZPc8rEc
Ku0wuaFIpyKLcqf1dnCtXU7vjuZ96PE6H06cQvihZaj+qrQaDPvIEPYYjCrbUh3ygHegpJc1oYUC
4CyYzKQ9SUgLGI+YSMF7N7V94gPnBTqSbdRdGirXhMeRY4bphfQHphtOTRi58wqngqOWYZ35tbt8
sKpCj6bCQpg/6Yt92q6BwaA1Mn86VebUoGwHKOkj/JbTKuQGJ1IkPVedaY6bHxK3n2UsZOmQtDTq
9nWSJdXBzVrl8gprg5A/tzeOHTqfV3XgIv7z6BZzEsMvrN0pmxASLeglnOMhP1+xKb5pSctZj1yv
cdpTSQ5lG6l8xH57UcEaRPkosvMt14mxYU/ufFQ3lTcerXNfy/04FI0E0Ze+PBa4x8LUyyto9nOt
bktamSrKICTv/SS1WWcbSdxCpSbn3B86LBlKszUudYilbjRVBcaCrcLoryIRdU/GLYunJGozPyXG
PO1JIMomY++4I0tli7/TTSeK8jEztSndO7k/p0f9WMh8X06rDmTCEdja584UcJxtMlakIs2bL1xg
pneTcZJBfh4Y10TjiDHkBY1fW6ftvtiT1Y3hbGuLiLLSK28tt3e1fTeMnn5MBLSZhQ5vUvBy8saM
5qCandAaEr8OkTj3t5Wf69iVFDq2VtKz11vy64lAXKvePPimKE+sAZ5VmE9tPYeWhQvHrvDSXB0n
rMN6bKaDp4XoGqnlSAaA4ji72h0OKFVz4nmNppMdYJdlaBayfCrzobMBCvL0DqJRd1bj5ZxAcTU6
+jmNx7F9WZvlKglWbQzFIiuW7y5x5tArCuwTCs2WvGrM/k/KOXHCGvBgP7SeHq0pJeSQqatx0hz9
aOXoV4QmaYCKQqkZeQS4vhAKmG4BtnBxhis7n9MihGSb3ilHq4bI6UZ0R/Tmi1N9cJqvNTA8eI8z
OEVY2DoHco7NWhOXheTQnCxLa4Rp49Z5vCyedj5UWP4CvzrZnWX37sW6tFO+Z7W05rjRTLayzCh4
UKNduVHftYY4SdpivnKGQt1VdVLWkVV7+cKC6uCKDpLRJPEKPU6E9TQ5Y8ykKYNdWo39/Uofdo/d
/OLTEcrFcduxf8SFx5n2XjjCXXe5mFLjJJNa9sXTR7uJrcwxi7g3Ujds5srYKsf6SOUN1mm2JVoj
kktTnfMsC2CbvFZ1lK9a2kRm7+uXa4nq/MFe5rqJBtG7N03nWE9Z4CJ0d1U56buy98mKkNzsEBYG
O3Wo+x1LRF+76r3ouvapb9nt9hiMQpS1VLKABbH0qqd0Gny2Jp3ejUz05TPnhOppXA2TwqDtFvtG
jNr02Hdfs/LIKKr1Kynt/t1crpJarqFLNCc9pDgT9pYfaqPntjHvzYEHQmrsoR38/rEfyvFzjflc
GbZI9z/lszd+Bc6gsGtco5nCxVQUdjbOoeX1VpkcsmHRsv1YZtjCBkTjjSFCKmRwndMPU4QRzpxF
67wibdSDfLzpOtP73PhOfyv8XA2X2HzIRwwAhBv5yvC6sEq07tKbVf7s9NK8NS274fhqJ8kzixv7
szJtUFoilqs05O/ID4MtjY9Cr7zrsV10+IeVlg0RFKiyjWeWOi1mNpbBCQWUO+9Ebcwn7spwQryw
jR6BOgvHoQzhuJ/23oFoPVGGc9ZkiKhxJzzodWml8aT18q5JhPMksNOjfC7G4KPmmJmFk4dTPakk
0N7LbpEXxWTMu3w0xLKTRldtoSb5cF9Vdfu4tD1K2CpJmvVmQghsnHrz1HwuKKuPa0sVd3Ng2ede
KgyPWFMM/8IxoVHJzYgFgwBZi488OTGejtgkfcpqLS8RlNVac8n5zdDiUaenEXss/k0I1M3uVIjc
8faNYdDqwGQldThy9WYOwKGq4r0+uUv9UeWsHpHqLHuNxaxDNWdJ6A/Z3HZNJANv6cOKMXspu04/
LKXmkj+jT6xz1GFyCRuaJ5xZM5KUQ38ogiUUAQaoIbQEJz02A8IfCYWcuzyE4tIMO9H76SdipYOv
NV13WMvenK1hD/f4WrQuWVm9q2tfKnKKVqrpMvswmWypYZ6DYM+dnayhmdH5COc6retQS3ivzEuZ
ylOnN+aMIJnRuqzoH5h75Q7589zLAUTOFEkcFHPlIbGdt+NHYRl9RIxMM0Qdhrva6URKXY5Di5/d
FF452iyEizZ/Iud7GY8D0IFlV4EeEZqquy0UHZKI2XMCU3NoerhDc+Qmay6PW/RU52bX90ssrIIO
01oG4ijJzVph5Wk5z1sWO4XpJH3npB7q+StEd685rWwr7UKleQmQrplWkUDmdWtZNVNK9B47St0N
s3pvkuxdHafdUAZRNzm5iI15nT9Jqx/uEyjgaSSGMVOROfXNfR7kXRrBEPceZbESjjxIubr4/fL+
opyweye0tb773OvQBaCqVv59WQ8YnmIHCU5dVU56TjRDq+303jWKnaWajPhHtmkrnJHlpHHpFnoa
a2s68njWfHNITcVa7UezQjFG/F6Rk16Er8/eJYGBtcYdaNSkRW1Nl5jIyOlqVJ77UfPwkYrMpVq7
uLEn8x4O3mTdeA2oH4971o5bc+lvQP5TO9Jzq7z2tYm9F+zZpcea+IDi+E/jLIqMb4HWD8weOenY
6setKi3zriR0aLjUlGr8CGszeZEtaVufBGLJLitqC5fsAmnLkBNrf4dVV3/VGV7qhPNaO0UUaBSw
ESsBquLVMYckkm6PIVJpwsAJ/XYpKPWLUlzj0lZa4TDKgIRdNagpdDFrl1HlB2ra94wKf58H5OVE
fpoB+JjSCpYzqikSWbzG8E/KttEhDUt8maOy8Lrr0hDDsxSsoPEklvbDpNvOoRoEB4Ui5SR5ViSq
ZK1B/EXeX1P32bnWaN0M96FrRsJmK4Gzfj4zMedsqrsQxy77HgcJlcXCdZqreSar6FijbNgLAYNl
V4968mURvJC4oxwUkd+3+qEZWgpNa9LrYjcOo9Ztj8YbDrS36iDuxdCr0F+D1goLafHgestMG2pQ
vR6oeWbGGxAy/CE4yo5xJnLWp9Ns7PqaiiVtPnua3ucnAn3lna9jThKva9qtcRXIZIQ/sGBIS8XV
7/uB5grm4wlJvf3izU8VFienanQ4544rAXwhEl4Mu/SmrRJWNb8aaRHW6YVCWn/lZ417MDWfJd5o
00rfLX6bmOHoUnHTpSmEB6SSZwHXGkQTBZkfNKG5TvqjP3ZYMprN3H9tC0Syxwh5k6N6XoMkdqWS
j4OyOj3+P1Y21g1ZhNOR2M7OtTApNltt1v8qgObHVi8dc9zQsLIDGjLeSs8BtexKgdcB2pX0cEZ2
Hrd4nJORk792h0oPTvxfEfF/ANcw59L9TWGI0or+6xscthxIcux1BwhPFiIyqkKLPVh9ESbYPy1n
9LbL0LLAQA8u7tvbM1flrInTL0c2KTRhTuW0X6Hr/AVa+CMmuV0FeQyiFvrWLwjtqzZ9WVRyGuyW
fkOjrTu28zVcjfqnjbm2e+F/W2w6dJW3DNK08ibP6OVC22R2Q4eD9VHek964Ku03x+x/e5z/PX2q
r36FBdU//oN/P9bN0pG727/55z/eN0/yuu+envqL++Y/to/+169+/8F/XOSPZN/Vz/3b3/ruQ/z9
364f3/f33/1jR+5uvxyGp2758IR+qn+5AN90+81/9Yd/e3r5KzdL8/T3Xx5RivbbX0vzWv7y249O
vv79F8R9r5Dg7e//9sPL+4rPRUN3/3hf//CJp3vV//0XzfXf0XTBFQIS9OavtSnqpqdffxS8M1zY
8gi1MHCAzAZ3QdaU13//xTDfoSiEOb2ZO9BD2QwjVT28/Mh4t80ASKF4gBA66v/y7da/e0m/v7S/
yaG6qnPZq7//8iIvfQ3xYrRAh36TVwGMwM19g1ovuW5r2epip+5tK2I1dQY8hVS1Z2ND7pgYTTeu
XfKmmwaDKrnqdyv64rNRzV4QWZSK62bnES9+bQS7HEDskGvuHK0GGorQnhQnALtR3XVqjHQjZRKg
DShq79jIAlUeSyOynsdRz09WOSYOHJE6wn0KYkwB8+qCg8iZ6LAjb7V8vYNK3rWhE0zK2+mKknG1
mmMCF137OLU64ElwsC6LlrHDaaZPhr9Q17xt0vCagBbgPqGweXF/+R4MZ08hYEnWZkzO72mpJVfT
rD7awpuj3CK082UI/dRs+sM58t28+tM5999wNm2ajX/7NmJ/mExxXeUyf7x/PZu2T3ybTMY7JCYb
X9Zw4RrhLfT7ZDLeIXXDOXKzsdsmGj2tb5PJYQoSoAggSdPae1EDf5tMzruNK0Wr3YXb8zI7v323
f2E2vTDTXs8mtl9yJdGlQOZFevxWWUGjsMj63GhjswdoXwsfl4jSNrUw0TAziKrBgrDhNXgEhzY2
n0GI55SKHSNx41ZUXhNOve4/CVmc2uOiteDDzZUhZ3PvzbVvh0tV+ydQ2YKYHBSdJD3BQTsUhkXB
QVfD2Mui198XOSTgMCtS+7zzp+G88Mflc1NzEtll9lh9cgfD/CjbatgT1rieBm0+nyVzU7c0KzjH
El/sNbtaVleN0bf/f2Bv+9C2TWz+Wn88sHfl367vy/H+a929Htvbh34b2773brNF1+HOoYznsPD7
2A70dwjl2b6huBI4S9/797Ftv4PevbHS4FsDfG2k9W9j23qHyzFSGFZ1qmeckH5maL/wjl6PbeKY
NtIi+TTsSCjx3jQDqYHhRaIlIIAtuaF55V6LWavvzc5djxtlBidKOuWZXXWJ4ljk9LsBMlYSKlZm
KxpH3zjvOI5d9WldcnjySxMTMF3LQ2XSYg+hwS93taGWM9fFmyyWbjq/T2lcZJGuiPU0gn6OZW7I
j4ZT5l+I5ZAflGuteZhmtXFwOlpwXWCIM9z5s2MvTacTpgFFTwWiEnldW8cVPKGHrg+K2HTydYg5
XbvFDrJVtyNsrQBNS3Xrc5ZrlgcaK5ZbWaiGs3Tm6hf4raxW3K6Vdii6pT9UNOO+NjltctIJMhPc
EZa2fjR0wM4hm2YL49lG8L0z1rI+tqBL023hPry4dHIvOC5mY+5BukxahMZctHcdtMDz2TTEEcd4
+0veQ66Ieq0kmbm0IQ1HYnGCzw3JuPeicpZTbHawzvTl9MWkQ0HjUtGDbSs7LgjdCBflN181WWIa
7FhLw1dq4HrFvIBqR4Z4/740rY5bn60LY9azYieF0E+nZtzLqT+VAk7P6vrPeur0Nynn6SLsVWDF
44pQOGxnsygiypnqwsAD5lI21ZVtlsXX2s2gXBcdAAqYWz32kVcp8ARHK/WP6ZC5Sew1Q31fz0q3
YnMMsuNezs2tvvS3s2gbIFypHZeVaMK+abZrTl2cFOZdZaP8iwGRNOwotcvE0UDTx3FMnxOM2kD1
lyJsC8A4o7tUeq9fdAmntr4L7C9jl30RGTmP/dY2Dgtk+Gee1mb0d6G2ezRBYgDVfI931qlHuXI0
VbK/oEi+4Hh/mSpOOJ6oKH0qf1Y8FE+AyOgaJg9auRwSqJoXQmpemAIq3qxeJR6dPs2R0k1Vvnea
fu0ZQL7/eSWwNwZdNvC/W27WDItBs8ya4x6vIiQC0jc44hItEapezbu0660M1xsHhKcsrkcPI5zZ
d6KULgbwd1/uKks+u9OQRRqmejtC37Unx1DknKrhvpMIufShv53MheaoReSpMPJQGuNwnvVZWBca
wHs2fHHnqgnpfslYGtZDS5M7sjPXTEFqCe2mzBpaUtLCxPG146IclpPUArg0skYdyUB18ZR4x3Mf
HFRC/DbSe3kj2uBJGQx2vM+q3VB3Vw24YVw3dCRroEpiOrR03XVevX5Y+4HuT6V5BBbrpUZsvW3M
x5NI8y81TK3bzjbXo9ScJjOyl0buhQvObpfmodZFzX5X1LHfGzlEPH1639tzdVRW7qdlVWXU17P1
gLCKTvJoKOu2W0aHAZR0EDcXn/N1K4uAXKTFDSISk666wWE2CQ3qorZY8ULWdRYSRBr3Vkk/snVG
OqTLGK2+Zp6mnZ/tRGKXYdEMJGZIM/jgJUMXem1t7IDD6W5pXRAu0B4hg3CqiyaBXTpcSBV8MmfP
ONf8ZmEB0tdxNyelb8VW2SY3dlBpTry2uZ9e6pOvjuzFWfcalHFFG9L7YEPIiDG+Svqr2cladu5W
fV5SK7nGfnOy6cuN/a417DzKtPxB2OsY0QkUp8E0zVcl1MjrmnsqYotG7JXIM7eIU2Mxjlel6uu0
CZKbnmy3Y1v0wR4cSsXC9vAA1xsVF6wa9PICaphl1j5MI17HoZirlZaYDedyWQ3MT6ho9uMKwj3C
Lz4H/G6WqC3nIOLHcu9QMIPautg/rs6cnOLVP1+hOQTcKbp6fAI8YYbNCvBQ2uwZwSyT5yHwG3GV
pH77uatmTL8Kt3GvZUsiyjmmGsSxvdqVfyvpXh+IfgjbxgoKV3ngBlh5yDLeuhm5naeaNEGUNQz4
sActgp5FXaRTfe/PI4ISuttuUNPEh1XRmPm+KHWbli9tt7ndETmyT8ekOnYN/y84Wz8QFLfvBRpB
6xQPJyrd748ftoY+rncQVnllA/OkkZ/KrLLC3jGGMAXWtbC+/otH8QPowiVNJOQg1pBeEcV/f0lT
Svi1+egcES172aSNFbbuAB4rTqEYnLopyKGQ4thjvO5yz1SwZ/BwEd2NrNvPQrZ57Pqruvrzb2X+
gJzwrbzNQYujL3XNWwdOiz6fni05L0jLrGjWks9OOX1aa7ryBBNZJ6Ox3hi42OuDfLSYl2Fbok5M
M+1G5O4lZj59mNTFENVyDJsABNF2oLzovX9jldUUrWp4rmo4cMB2p9s8evn6P3Wwu6kr/u8t8vHd
qe5fO/vtn+oNg1Bv/9R/w2PfZo70x9XxvnuS91+/O/VtH/j91IeLk8+5jQWbF7QVzd8gFOMdUwLO
HbrvLYl486D5duoz32G2SNHKpGGkMKV/r4w3CAUfv80iE4QFD4ufKY3fThPmI6J9yJs+lEr0FG/o
hQs0btl4Lesq+2qk7Nbdacaojp259+JXT+WfrE4/OLts18Jzh1nJOZil4M21DIpbYyZjI26dQLso
QcPDJLHdOFDLF1NszRdRZrtNl7xMaXPVzVO/nzAwC+VsYFHipBSSfbufhpUOAG2HjWuvYAVrw36q
6qNqrIuYrFo2L5M2uvQFa/Vqs8mVtGDdrKk4ktbrhSx76/Dnt7atX6+PF9wZOCjsV04Z6Oreir48
mbqBYGLGq2aURz1n/8iYVb0zHUAfC61nWA6BG65D5fyKtTCf/gAD+6dXpmW/DTH3xxV/RusYYJYU
G4ZMd9hF0QLQ7SX88/t7YSS/uUHeGjoVHawB213G92thVj668Oa7AFORdCy+Np2pwbz1tcSA1LOW
RBg0eRMZRpo8opRJ7xY8m9upWLzIEJp7Dbvv1FuEuYfUSBvaoax7ziY/P8CY7GVI4Lxlx9RWQRR0
Ytg15tBbRBbCWkTqTO8F6p91pvULhBo7oGX1cnM/tar9a0vW/zS4Ck+TV+/5B7zqCgC6r//2IX/8
HgDePvVt9QJiohXFdmUimHSQ9Py+ennvNpePjfhNMbrpKn9fvfx3/Cr8djj7umOzgP2+ennvWM6A
szYj+G3t8X5m9fphP6UUsbHYRArmQ5JG+/79uJT5mOIyoCqori41+DpMsa0qL6eFij0VzqJl3IK5
nS6md+3rA+QLIXeNVWSnZbnquC65OSUAkzTrfR9wV/PP3TJ7WGgan2ZZG0RKtmfGgBYo18bgfYqU
97Qtl3736rn/k6XxbX0EJI5axsWYY8t6sN4atE4cHvLEyCtUxwTXkX6s4irJr5xKVxFuYdACCmP6
ddj/4crxduXHWRD/FLRnGE3jo/JSS75q4nAehZyxsGgkjS5iKyifSQL7EujVz5oGvb3QdvOvLjQE
85r7pHHsbLv80hWcqf0quPnzB/i2rtquwd3o2zq42RpuP391jX6wcgl4me5o4pK6PakppkHf/MVr
+iFWgMuAYJEED9DlYor35lbYQ9BxNRW2a/4QxNhUnNVV8DnJHaKxutuxGz52BKh5AulgsRoHjt1/
UUAy3b7baF6+AMrYX8NraaN8f59uPRpBU8DOCUR9XsIwulh7E+xzhDc8TvB3//yxvsgCX6/7L9dD
3UHDAtY+aYvfXw+2hqVWuVHhh3aJ6jZ/yEgGQbbnr2FSeu9lwIGIkPMDLLPn0W2v//z6wOI/3vBL
LN2m9iSw+63PoiVnzV5tPATyoDmFjXlZaqu5s93iOR2a9UAr/gAVTe6rkQq/88oHKPTPhGeeN2Zf
hFnF8U8suJ/V+podwaK0rwbbv2xzyABede5r7uVaiGdd2Zcy9znrL/AQlkmDNjLAVjGEk5xWaHOu
hGEAdpnG17HU8qgD+4uWxDqslrBCuebXjtF+EYl7o3z7UHfO4eXgaXvpx8KagAyd4sFrPBW2a6fi
7WpTD6V3+xp+4GIqL72bCf8fqHPGwR7SB1KzrTAY9DusGIJw3H7kCNO51pO535Gl2YVl5nfHrprN
KCNnJy6VbEAaTBHj87oe7K72Y4ylOdaM1XlemIdC+fLXOzML+2KB9XVmt9ual2u4E2sT9npeKy5y
oW6R3XFXEKKoldYqmubJjzVUnDtw3MvWmirIHO6d5in5uQ+mJIZFG0Q18vBQq+B/OWK0uCMV7E1K
ohCw/sEtvct59C+doq+PhaIIK8UQHC2Of+Mm7gycVawXfmOPNNBAPB0rzY9kDrucnefScKQVmktA
hLiGQ8bqWYdGVA9isT6ZuWnGgadukyoDVvL4CkYul4/be008eV70nh8Sopi9H4JkBzHEiIbGV5GD
p348Nra2s7POCm0FqXfeHvLLY5xtDPkKH0Vg1qfLRw9/IXQiPIQFzsaRNAAKlkwPIj/3LnGxD/ZO
tyx7HLx81Lv5gy3he1uib450XNTCFJb0TtGnJCbHWo/r2jnUpeuc1T5DAQ6SczbxGDJq2aMOpcKu
WIPlIkkTdA+aJWKHuMQoqfhnItni2rZ89qfm1sy8k5fvXqZkvOnSO5EVkAnMivtpNJ/dRLvBaKQ5
opNSU6Nxk2ObPbtLuh5B/zbxllwg+xve+DTkAC8+jsH0S8tD5RJM55PhvMstvrcIclCSRN1CpNFj
p3BFnBvBHJZ4U8QGp8wwyPL0yCrkspeKKejJ/nZ1GACakz9rqU0E49Ld9rMndrMPWDJpJYg2/BSc
F8FWIKujQg+MQ2BAHc5HvplWQIbREnm+TRp95A9PA7+UNPznbbrDrO/CZQRLHLE1Du0s4U+DtNBg
Es8k3uGTuVYP6DguIUdfmMn0vtWDm2og2UbA6b9oLQY8OSzBPk9MhbeHfVgTIl3BRHxsetxLKdFr
yhLAtZfBpbFYB9AnFZpu+mAFPJgFpD8sk+6W5NRzW2tuNY0ntXj5Z09pQ6xPvDCQc6itBI3fFLm7
XGRetoS2wNbaGbcp6q2Po2W40ez7NxTQiO8r7Qa7hxnqMkf5FO6BKh9kypRF0n2jMkPbbYtv33si
blV3W1TmocubzROTySG3ga8nkPOxMIVfoEF+NCcHCidqAstmyaBBPp82eT+fgpr6ceVqFtRkvQ85
EmaXkODWJALxK0IPO+PQUXxJHYPeC33lO02lzxRtygend7mDCtZnmJOIorUtLMCxrh6rNTsRtk8O
asOMV0V323nZw2gNt13V3cKN2wwuCZTw3I5F2WOc+Bnfu/az5zJHJ/wyT7XGu6lKfd0PhU9nZBlg
6tVdfUxzkFkB7TSm12JG/qjdzItgcGnBaSDK5sjHLPkDBiLlp9FL4A3pSbHsyyB50tG7xOZsaTvN
5lOJbh5KseFOZpvcK8KhQmcr+5JgWxpbUD/Lgx0KF9Yx9hYyJs5v3vTeIOkZ/vcwX/kWi2BBasCu
o9d1Yss0wEeHoU1oHeggL0U7TnOY0mWn3S9zml1ZfmVi8FfXx4PJgi+c+tbdAMKNBm6c2yjyj4x0
NT8Ya55sA3rpzkZvYaW1BCesPiNllpwrh08ag3Zc2XxltDnLPgUaBa0dWekr69BlJuviPIxRLzAH
DhN8jD53ZZa9F/RRdk7n3CNgFLFtVCqeAuXHMHD12xlvrDPk3w0ZmHpzZ2j+vPdlslxoJWZraHqy
B5Vq4kOua/dGC7MtQubC+yt0LItg42o7czLM3Ti19temEcjdDGuMRMpkGUuPGZ6m5W6G+xyjgPaP
vHbUb6eifJhntudtcWpqRrDFhu2jCGen6m5ftkXq1sMydSbBrUUTKX3bF0XSncEjhQzqO2R0Mg6l
xzRoWDAs5MGxWTndmW30WqTU9N4Ze3B4yQr+skZs2JmuGnmtyeIhBQU9bVLkMn1t5kcs8dueUt6Q
tw0o7nqwllmP53UwI1Hnz0NjXjXWcEGP69HOyjvpiTMBeRtogSpBzagGaDcHNBZ1E2I7E85kiTsa
8nSh6CghLiGLCC1RLWdzq4vzZfY4qCR+F9e6l4RMuhMTt6RCjRVNFX2I+9mZr7AAB42Z1HwqcTOK
qChvfbndpqkrLsp8LEW7fhnyAH5Q9pBjZBCKLn/epJVA/tuk3QqMl3IBPvXt4ooHEpUa9ixlwVQe
/8qE/S0CQl2MazMJRqDONnDVG7jVqjjqyXnNdiUJTTvX024mrsSiWTxPeWdGa47TJeLh/C8qVHc7
4X1XobqwJZA4Q6zQKc3fFojzIuGLGimUOm98n+Ve3PfZqWWPh0QgOWoMJF+pzPVQ78qYeuTC7bVP
htfeFtiEe0LKsLLZz1fbomTDTUTvWkih7VHRrdfpJAp6Y6YRZUqdJL3+6Pi9BtdV+0wX+9ppurPW
8JujdnYAW9OPhhq+FmZ5bKReGm516Fgmz01X9BGsICDnljKtHOdLR9tQ6IW5LBMWbstzT6atdp9y
Js025pzCvrQkq05hbZrVkhVS9eL94jduGXaQUiMaAVSNJS2NfFJrNPlLFVaNmKMtMX430Oj580L8
hwMqlglwQ6hX0MfjmsdZ//X5qm68xlW5r8VQwrQd6l2KNMM9Wb30uWhYPdlYn//iij+MKC65xS1x
WcgviKy/v6Q5WLJvk1Kj1c2T4uXYuBNT2lpZkO6UWu8G3ztpC3aVqrT3Y+JfbuUkYaV+WAWjGcEa
poBf2XO3mkmfKIG2t9xRDCyWeMBCW8QVawhCrZMlH2MFbfikNsvntulurYZKZ1g51xTWYfZZ5wNF
5y3PyXzctn0zy0sMkOyDaVM6buWmtlI5VBThSmd2omIUO1WyBmSjTl+r5dDyUtONXRNEq+nf+Iop
orE/CdFpx8bE24aDcNms/CYHqdu5MNRNDU8HksEEizlI2ZNXut6nv+6MnLnSiY1hWnRtN88Zun66
mgEE9oaFFc0VLGt2hSBYtK2woznFTQ/uJOKt3LLy9hYZT7+jeE5OU2xBv7y8vp8C1f43tgpwFns1
zn+A3K5p//V/C+/hSf6//1s+VctrPs3LZ78Bb+a7jaeMgYPF0Ae7+dYzMN/BxARkxhPx24++9QwA
5Fj/of1uhBpwN2bMNzYNqBsIP+yxDaIGvvipnoH1A9qCgwo2MVB2+BIwxd6gEChvO7x4YB+Yq2NG
Y4HWZfPOicfio9VyGknNPeL+p6Cg3ZhXJUKYXNt1DN3agdaeD86HJJ5SXb+aCtOLZWCdSBwHw2Lo
P/V6k0Zlnb53elr9Bg3rWsEYa1OP1v2SxGNWnrXuqoVB1yMQyyn79dbZd2B8LkL9X3eXnxrF/9NA
XxvM6I+bVREL09PrQbf9+rcx576DaYUz+ncjDhNaWFr8R2w+4ZW/QMC/jTjN8N7xE5pHGN1BxuVX
/2vIIbzdQGD4Xow2jPA2gvBPULi+RysZblAjMe2DVkzri//nDdBrccIpNCQ7Z2qZdQuVcGIvwxdT
VrXxMUMX8/DqofwTQHZrRf1eVbDz6Jj3/Sdn59UbN9KE6z90CDCH24kcSZZzkG8Ir71mM+f468/T
+g5wNBQxhBZ7scAa65pudqiuegNyvxaiJmASnxUnX9QTgWxkUJAT924+vX/v7c+P9c473A6xUK18
HWPRDsM8RFMxcnPvkmA4lNjBo+qRU6WyQWQ5er0PjOzgub7nfNYKHjUwMpTRAogFQgRhTsO8S/CK
7spu43dtDF1fbG7YgHDLU35Wtvsp9l/a3SMiAxtZ20Ih6tXYl/0kxCX+3/w2x48/3n35EB8+zPsn
CvIbRe6twSzyFm+CmmpbfMdk9+Pnl3D3EOw2MqNFTfj1UBaZbzRaYRaEzJezex/uPn1/ePz8cWsY
8hK5tR6f+yAv1mNl1ukEMca9u/d22uGLODCQ7LD1Wa7PdZslj9iQzpCw3WA3L8WngY7MY+Y5Lf45
5nDEgQsf8lBxPtxe+Iut/BzFBgOB9q3s2iwNEUolQH3Mq1osy5zuaZyi9tvgDS0O5NWWXOB1uRyJ
L3pXAKXwSsRI6XXamkxmPFMzymCzac1phrmJXlBXHzJdz+8yHejc7aEtbsb/BZSzKPE3hgqv8Tpp
DShe6bWuE1Cqt+i1aR/NvLb3hZU4QJfc6dD3HbI6kM2Poq2ce8uqS7/hebyH/4lITNIOv8pShUPa
alpH1SunmhBFI82saJwxLQ7iT4qdubvGyrx3ThDCwMtQmgnr0j2XI6U8eAyUBj0tu1fipDqi3QVC
q6t40gyJ9WgnhrafnCw9Uhh+WzOa0fNRJfgXJA+lTYRWr0dftNTUs86jHlgK9eSlaXoqiqE/3Z7k
5Sql6IJ1LR1EG56TiYj9dZRJsQycJ2eMt9H92A9W0J9qpas3oixXKZ18HpY8ZwBo4H6zvAHmWqHe
PqGR28LU/cYbR8F33Ro+d7xY/NsDWgmluWCd2YBgoWmaXg8Ijm3m4MhrAmVwkLEg8tcpa7sjdmbd
p7eH4irHhgI7JynOdx2qyOC6RPAPTrMWWseqBlBnQnTHR0Fs9Y5efSZe4wZ2LiQTUgtyuRViPZ9L
SIH2yWPFHGe3HA5tSt3k9oCuH6aYJQAjUQ0yDLkUME5evBKDpouadvA63wk0/W9earOAmGxGf9PA
4wybG6f87DXI3GzcktevU5Y5tQrJjMLuAi4h+nfXE6nqQoWW3gfnMAzRtrYB5P5IrWRI8GCMou8t
ikzwYU2z2qUa+PKN6MtzjYONlAudTVI1zrjlczzLdIFiMhwkLVGrkOIkbh4+gBNnAC2eqJ/03gu1
N8609GRBbg0YgNSqBsd2PWI3G+usRZv63FdF5HPghj9Km15QUzvG/ezOxRFuWruxNZafl14uWwP9
RMQTdOBQi/M0LqrRmUUO1HgseK8HYDzFSe372T0qYW3DwApC5QlKch5upCjL5Ssj41dvgqeUqulL
JUA0pOYMV9zCz/Cg3AkV/6iq2PS8XG795yjIE0C6kbt/OT668+HE1i98CsjZPboWaJGlMEWTZlQ2
BvQ6FKUbxHO51pFnhWt0/f06twjGRG8BKaugfwvLEPeukVFH7YZ0w/rg9dyBybBoyT+z/ygNXoea
OwWnG8uefDUI6kcrSOuzKg28bm/9tSiSTIirpmmpZBLXURQUMUMw+pOvZZNywtKh9pVqSzZ1JQjA
PAsTFBwsaD8vzuYBREngQmTw26jruUKLCbswS2v/3B7L63VODJ4ZwMckGGNp/I3jx1iZWjr4Crvw
PQXe+Kj0eX9C5Tv+VE7uvOfdM/2+HXSRHFPd51mmkoHJG5V7R54yL5JKuChl2E3F6Nu5GX60URk7
agbNtTjLqkPlUSpqSxoebhzYl9aIio3vt7Ig4UWTlnGCy9tvEZ5ep+YIvR/8xqI8EJQRrZdBqJS2
K7v/enuoK59RmtFTTuTwonYh//zFUHnUZGnea4NPLRgW+5R6qL+GKCJsHJJrY0KpkRAS0Em06zio
bRlxjDaBP05m/osZdRrfzZtIkyJeRnG5Parl2wP4FZcefuMeT29u86XCZxPh8+UYqeKj1mS4J5Ha
lftBVcLiWx4qyuM851nzFGee+4VV7H7K68Jwj5XAMwd8Q+rFGzDvBf6cW5FMW+LEKEKhrgtm7Hr4
4YhsQzyoqh8yD2jmRGPvnRWH/uRJn4VZH6p2sppjpJOZHlgaqFLBUOpBLsR66ZwT0A05voYOnZVM
meP0IGJZrg+j6YM+5ujpv3n+eBmgqsm9xoWKIcL17x1t9NczY558kAHOnzxQ1GEfScyDjsDoO/RE
4pOXuc07TdGrB3SAxMciGsrH1nTG4+2f8uoAeH6jkM8AtJFrZ/FLnLYrLRzvJn8yqmCn55651zB0
P6MxV/8IejN6yJmGjfWzFhTBT5tcmuIK3Ljr4SNeUjpDxWpF+4EHBg8J2AxT1PkewzwWjj4eW4zC
rbduEsb6Muxilczd3I56rkw+Qgztt6ZCBW8fggoJ4LvkdDNuz+yrLSmjQQAAJIhGMVf29SDLIRnr
3rYmP++j/uLETkNzuamcvS50dWsDrAaTBsGAGz2KVYtgQgNi5DTj5COZj2YI9hrdWW+RnTMidzD3
sZr76dSfytJJvqvhUL5HzOwY5kayNyQQJR376B2IbCXdK1JyyL89Fa/SRqaCZANpD3k2Udy6ngo4
ZAqKELHqT2aLa2jeTF+Q30Z6XWnb+t5Q063nxtoCI4WCcilBeTDPrwMGThy56pCpvpXa6T7Jcg/4
RVN8Lc0KE87aMM8wH5QNvejVoEidSxV6lM6XVzZKMr2C+uHsw/+i/5rHZg0wWq8+Z/RCPoi+nehZ
FfAkb0/uyqen1kDdhK9P/dBdrOqx0nkItZHqR4NXmvsEjQDlmAa9+8fm236/HWxljBKGiMiH6emI
VS7uM2X0gjRxnMkXiaqwiFoE8KwI0t8gmvzI7+ho0HfNW/M6CXE3AQJKHq3UErj+nHZvoOUjKbMq
VTX0+TWzqvbQxp3weHt4r67r50BY06h0GaSD1nUgVwjDSKn2+mhYdQceQYmf4pWw8cXWotjcUxK3
T7V3yZZSq8AZtbbQ/HaGwnWwggGME7csjJrbw1mWO+W9CEqaf6HHRYq3fDvlduop0Aw1Xzc6pzsa
Wq4CxKiER14XROBJnWyIvhZeNLlotLZRsQNi34R7RYCj2bdDqqKeWVpJ5EduZNUbP29tHngbUCgD
Q8s0LA6tAP5AGWWlBk3SLb1DESdWc7JNQWfz9jysbZGXgRaXHO9LKXxMICsf83A35zjWAHms0k9a
jaj3xrDkz35Rw5eTTjUKf2Ub41Xu9sUeqaq2AyCbc/goirMPhaF8t+NWvzTjmH3OoDO/B5hQH7zM
oMd6e6ByIMvQjEY1Ybkg27A8gqYAzanU4SyYQLp9sVBBU/d15Y2fuBbgWKetpz6ESjDdIX5TIvqR
Qhi+/QtWvqlpUXRBnUcm968YKTr4VZClqm9ncQqDRgUWcxd1Tem9yefxOeVDwJ6Hsge93uX0u96q
+ZRi/InSmg/f2gTfUCI2OLXZ228u3ipU4SS1kXtkcbg2BhZc3ghjF/o0grVeNowegOco+81BhLZa
Mwfmj9szuLJYHR4mbFnUNaRR1vXA9KQQZYXeqV8og3OoQwfP9WlS79qWjvntUOh/vF4wXJF08zle
SVKWDg7UjcH6z7HtZzAU/+ioE35PRi7lU4uMxUdFDU3Yf2pt5GcXXnZ8jjqvrsEz6tbvNoRudNKT
1o5ZSXlvHREoSL7FoUA2oOEkLS7gfyc0d9NauIjTGO03yJF1B5oBY2gMAkHO7dV8Dj4XupZ+xw8l
e1TF2FQ/jDmpkexKtPE9uhoD6KGGQsmhpzRin0VYBuVJSWPD2E+6Yg73Iqladz/jCzggFjchXG65
mfanrvv2b9oqVfEgdEtp9umgJ98qBc8qPmTrOMcobYpPVtebMGQbRZ13ZdM4/bHAqOt377nDtI/U
oM2QqtOYkmFSvB+dlyFeY5ljUh8SC2nOE2wxb9grfTzW+ywxgvc0MvriUwzJHuq+0XvzTqGKYwFW
RdtuZ/Is0nZZ5erBcc7N8acG2q5Ff6Sr3/WDhdewLaz6Z1ySMO5TR1N+IWitAhXJomE61J41fWv7
svtStnke70DJa1+MKFb+nWrd/C14BtVnBAbmj7aXAlpMxhjQ4xwgOX0IEt465NmjBbJUs1ED7Cc9
AM4pmfkeyr+fghK13B2EruA3FjSjAzEl4NWhBr2D+HXRfy26zgre213IKWohJVhBHKmzxw5bcdSE
KfOM+9oYlPoIQiT7ifq4YQBodNOv42ABTAmqofuDx9EU+h1/B4qFGhDTvRXgAOWGGmqERoW8+b3I
WjXfO/NYiV1YJJTzbbPTI6yy+UGnBiPo6sRzKU4/qhhndygBVJpOLRQe/95NDTW4KFkM87zVVanX
jEZ7gwqA0P2kLgsVg3cUbfdw7RvjEFYDivJjnxi/Cyu0PACP2uDsE6fusztXKdNfY9aNv0ml5svk
JC64ck2vsXjQqxrPXHcM/gldtfjHNFoMR6HvpOreCVQlPxaTq/xQQtWGCYAj4MeS65TbtFP5Gayz
8Oiq7aDuLMUY0DhXR9pDQzpmUpq81f/+nz4ZoX6DSeYaaeRfPdkwDMMJZduN23ElO+fFgIkGvQAL
epR+feDwTnG1tNVMekdt+zNLwvyD4QVKf/CqDEVpAIh1t/EAXLkiuRpgLAIpkaW0xeEdG6VXKUFj
+lLjWexqFfvGYwKa6EeNMRPcbKvO/VoxQtJJPBU339+Ltqa8ogG5kIDxGoEXvnyAWkVdTrAGTT/T
5wrv8mnWQUxVWfKh1kR1Pw95+Smswu4vGhpDtrPnSPtY9Kn9NiuP50sMnjh5tKS6uDxYrqc+M8Cb
D2qp+y18t8eaQuAhS1NxuH3MryTtNJLojDFc2exZVNDHqWuNwsh0X2/Q/EfxdUq5/V21y5Ac4RZN
952ROv8IVIuLv7dDr60t6Z0DeoJCKWb01wM0O+SFWXO6P6VxlSGua03nxlDnT1bpOuexsZ9ux3s9
VABI0poQWjEFoWVLKyiDXNHEYPlzgKsDIDhFBYc3aLbyEJlmxFGMUOF4EkhAb733X4emxg1kyuXZ
iYuru9hG8I+1COXI+FImjT3ve00DGxl3faBLEZ28O3YAPgYkRIS39fJctulZz9TgyFJgbVNTwtLy
eprbSdjmZMfZxY5sEfq97YpqD5EFeSojJM0+tqArtV2NjKjhT25nDPdjOxsYlKp5nmycJ69zChIm
iOXQxKlFcqxc/5hEQVAAW5fkUtUNDWOJDryfGs266+vI/XX7e79eX8Tic1NdYI3h7XIdqwytKgft
nFxy1+iOwoiSI/3h7p0wB+8E3FhsjG3lI8uuoqw0Ur1+1X4bMhudUtpjfpQABa/zOvCHYIA63Drj
2cBz4xw1yVYHbGVC8WhVIbsyRoa6GKShjsAmLMPzuavSR1IX+OUTWuhhp6ob43udvkvkHw8I1BMp
1UgA4Mt6dR0K22mtBoFrq9RPCrKqd208bfW4V74afzWwXkuCnAAOXkfRgplnQtmBMcIYlUszUD43
YuiPGJUM7E1NbNQPFh6U8px1gIOxBZkoJEqX9o0wyoxh5L1GfVhHScsQLocelQyjuh+HyvhYVPkA
GLpN8PcYNLx8z7HQxHuklJwPkWJCBHCHkXZcHNTQOSanCSEhGVn6LtbN3NoFBtJY5wbVno+x2vbB
o5NP5lMbTN7XOST5O91e9GvrAYEGTlRssFV7ucE6q0k8tHldXy8NkLeiMM385PJw/lDNRmsd3xwN
k1Ly62d3VGMpaBJNOqm71Qb+qOqjBjwkqMQRrByGKlNojcnGZbUyOInuZJ1bOl7pS0C/0qDhOytJ
4JdV506YauWZcqQ4XX8x06x4m5Hc88LAgYpVAYVSp38i98NVf0arFUdoAX4SDel72NtPnY3g2u0p
XNlV4JvArQI8YiUuy/1eTYQ0nQK/sBVBsieVxr8iLqu5G4Fe51VYonEBofpLv5Wy8/VwElShKtss
A392IhxTeY7oZNcQD+sGCQi8su3hiBekeIimOdsqPqx9Ob677KixySh/XAcH3m0ofaMHvqq00Rcq
DK3+I4mN/KuOaWb55faUrgUDAQHSCRgEONDFhwsbNxy8sVd8pYYa0SPyHCPtX6ko2XjRxn5bOa7Q
LqWeAeiClbk8rvBDyBNTA88O8SE7pH3bHoAaDyeEcf+Z2B4bZ/DKHUPr2gR0ilUZQsRy6C/WpKW2
LV4mmuKboGPe62pVH+zZTh+aJIXbVPbKBUk6e2PlvK4cgVSjS08eAcoCLafroG0vMEgzLYUzJbPV
HWLbItgnldZY6DPBNjrY2WB7O+juwy9FD9yz3jST+eYKOl7PMh/EZvdZhOb6RyT5aGeWDeGMAmmm
+aIIAI31oTUMJyPtJ/UweyG2NW4w1Z9vL6e1HcpTgLudao+OqO91ZLai6LsmQ0ivmu37LMZHKKRc
sDG+tSjkwpKq5DnEWmRGDSQZq3YLviw69vhR0fgzDkjBN85GoLUVC3iEFgjNdrBKi4zB7j0TBrlg
ODAfd7GH5TJ2Hn8gfYX7Osy2YKJrmxEMCYAIAJzcr4twrRfFaWm4HpiVxjyYRtEcRwdXminu/8Pm
kF17MmwpDv2s/vxyc7gWLXW9SwMfuxagY50bdx9VkZnVIck6bIxzs2R4ceV5bz8ESGdBYpDQYsC4
VPKcC5Z+OzPGLmhbn7Ztivb4bH9N0cPEOMXJj7dX5Mqcyoq91DKh48For1eklVK8x9HQ9VMNGpIe
aJi6C0Tvmql5m1/n8yXoPZ80wNn4RyLzX84p4IHc0NLK88vYih5TPRd3nd3H59sDWnukkKnz6pb4
HLCAxnUYW+mHNLdaz0cfEkVfbJhw7et0Yc7HKVBr5SSULKouY5Wb/SULm744QtaNKop145Ru/Jq1
6eX9T4UVkCVbZLEVQ6ARQ0Fz3g+TdLx3m7g9hpUW/uuFVn7YGLhc/tdVedIZKZWMdhZQm+VuVDDi
KiCwer6rqOWdSTXtBDs1hnfrZeV9CmFyn4YdUMKmR10NxMz32pjDsxNX80bBdyU/ILHiE2NAQBNv
qb2SUsHK6lEmIk2Z0Bh1C1zeurq/CymYIsAIbxYCO4kuN2u1MQ1rM06fR7KH2LjcbdefPwJphvsA
sWku1fED9mXAwVy+tXOxlXHc8gpYD4dxL80YkE26vPBe3KKYw5RdblikrYpXXjATMtwD74Thw1BO
Vrjb+MQrdzZ9CFJJGzQV1+hiOcWD2ZixawZ+Ew+ZiQrj1FV3SdgF380kwWeRbnSiH6GVU2QWaewG
yBy4pXqxEUz9IUq3QNe2S+1w545RrHFGIzp7VtsOBSF6PcOuC4YqON7+0SuXhHxFkEGxG1EFXBSf
hmD2BowCPZJF8OnaOCrSsdLYQSqfdk2qehuTtBbPwSuayhtAJcpR118kD6JwRA0l8L24xu/TM6In
NUmKJyB66XTI497SN5bc6+UOxgw4OA8K5Mo1bZHUOGwtS2iZi2Q+MJwzVKLoS2BBOj8YbtviHaYi
CXkEAmR+npvG0zcGLI/o630P2uR/AEsuY0JcD1gA1O3a0HX8KgzdM9ae+aVrzXEjyuuFThTg27SS
ebdTY7uOAtmztjGIIkoincTm3jxkNdBqEIrjxqG5OiDZGydTQnNb+iu83FNiKjoBrNjx0wAciwec
3y/1vtvIf1cH5KiSDEYNT3UX1xHIVHVuJtvxhYOxTONpFWIPqnFxlPrtiQtzR0ZGzqk968xdD0jH
+QZbzIHuBhfQ3sWl+lh6AicGtDb+y6go8aK+iWQeZ8V1qDwj56UA7PizGL9rZjCAmx6aM7q6w8Yh
/3qfwXyTcGkSP+pGSwRxZAE1nO3RAdJVtBfUv92TmiGJPXq5DnfL2CoQrMSDsYaAKFhA1vlSqykQ
ho6UI+WIvLDVu0INsJ5I5+aYGw2aAPbw9nMEh3T9eRrhhVNWXcxkkgtuz9b16fSpHzq63B95SlXN
Q5D11m8V7R9943G0siI1ZpQuqfxGnCnXEcOhRR5QKV1fKN20iwp8ZmneO4epxO3v9qG8FooSPQ8x
sj8guYtry2mLtlVAS/pzPrt3wkJQmK4XKu4mqkS3Q63sZsqGMDJkMsDDb7GbE69C1pW7xzd6yrRt
3SSHsVaGjXW/tjpeRpEDfnEPG1oMmBdpdR8FNRCYnj7R5pz6L5Mbtf6Y2fbx9qhW49HKRh6QkjY3
+nW8gURmooHNtypm7FDzwvs42eO0C8ciP5lmrL697OFS8aDpgLEMbyBtMUDFRf4ZH3rXd/ogPKJj
06H5jM6xpeD3entsrx/pdMzYZ7J5xcW9BGti2NmQF+TMZY3oR1vSGEtMVmSSzcl+HgwVzRoa7hXl
LjSTav3P7fDP/kqLCw28kgQm8JiTFJTruW2LORGGzdwOTmyWyK6Eyb9eNXfmIYlcJ0UV3G6KD1OV
1ANa2LpTkQgZzefM1pu7ko4BDfZBxNnGrKzc8rB0eVnI3IvsePHFsXGMu3o0HEpB1lTu6NJp7zBX
dX51XdUMezrtHl5nRt/91SosDzaiyzEv54SKiVQ0hBfGIrieEzwCNbvyyKLsWkFXK6UtAMdXudye
+rVjgTxNwtNklrmsU4rQMcdImVlkSTU91l0eH+Me0JY7lr9vR1p5pmEvbkjxXyprXCPG9YBaw7Rm
ai6uD8qjfz/ktEj3mhW6qEblqf1kIo6D06yHV4Sq8v71NBS5AJxvdZFW5hUytETHAZSjarr4GQgr
YtBSTJ6feyJ5xN4N84IpfzM+H/1LCZgn/ePTgfC5Hmxtm4mOe5PnI2UbBc8Fi2EvJswCNrK01w8E
AqGeSDrD1L6ipqBeKKEkIe0ioRYBsnmKUR1w0Ui+pWlgR3foE1Xv8LhEEvP291w5D2kw02fhJQTy
dqlTM9WADfIiZX2mifbQMtt3oyPCd2ZYt4jPu/ZGjri6fhBpgMNoMKuv9D2dQidHTDQKF6bRPyVu
UL6zG4HalUE5XwzBeEQe3URfzvHOTRJnp0FrtxbP2qApnlIe0R3SoOUlMJrtPDcRbayutpKnMUbL
AUPLLMbyI0f34sh/mJONi2dli5KCU65FmEBeCIubm7f/YCDZ6Ppu6yBPNgvUlwqvRNFnKjZCrZx4
IEeB2XF7Y1Wnyr3z4k5V1WHM8Uh2fLsTqrlXSIyfujltLiMwjnwn5lD7AOTEdXYFeN3Rv72i1gb6
Mrr88xfRDWvq8s4S3LDAOL6mkWf+23A14J6E/2i1sW/WjgFejGBTQONKLf/rYDrNRxP4tOsr+lA8
RmYyPADW1zdS5rUh8YaitCd5JBx711HQ+FHtsps4XierPppGFO7HyTaPosLN8PbsrQ2IZhovYA43
jcLQdShThPOM57brB11cXRJMaA9ujg3N26NIXQz1uZP7P9zfi2+EBNGgmnli+yLNxHlOsuIwR9Wm
Lu3aPrOlvAsSuLAkjcXVS015LGc7s/2iSktYd1rzaTIUb8cGD7kGsYkug0mcS32MDhhDqqgzqs4D
eDn6iGanoPU3aDvHqerHTOpFBnNsbXzZtXMXnXmLJJcKBxXx6+kOeptPK2CperHe7dUCVRjtcFRz
oR5HVtvGtK8efi/DLfYGjNEsUsPQ9su+134FrWn8gcQXw+AbnUrddyAxzySu8w/HqFIUONF9NA/Y
lMXlRgdgbUXzRmedyb4tz8DrcRemjtaF3du+MsTtD09oCCiiZvM+sXJxfPtaI/Fy6RyRn1DguQ7F
lxd27k4OBE/F2MeNOmMcAczzdpS1pYbCkE4RFTQuVcTrKCCoB/yvZF4vJuciGlc/GIDFKHMU+YfK
xJz3dryVhWPQDKLYwfcg614sHJhvZYu7i01aP3f3AW4exxonq0du2nE/WlYOagyl/dtBV74asG3m
EqyC7KAunrZ64mHagkm2b7RpgE9IqR+GQbF8vbOiDfz0aiggGBT/6KI46KFfneIo/s1xH8eOH9oR
SJZI1x+dohnJ2Kt448JY+XR0v/9/qMVaFAKvgKQSLJAIETIebSg2lUV4Fm6T7CENtof/MItSNIgm
G6yjZem3HJ20A2IMqLmMs10Iyvf9UCnD1wIvrduR1kbGKiGx412EFYOc5BfHLGKcTQWoK7wMRdQj
f4l0Z9247f08uPE+BgKzkVytPADxsqOYLQUA2NiLTdBD2TCAeIQXo3ac9NIGff41zjWtQDLSGH66
9uilR0n4xrwsNvR73OfjjZeIXPeL944sK+FQJOFIr9waWzGq3L9ueOlKJMctzJwO3EFbfsJySSyj
QPWH90xCSkd6UZu29DRKq8oIyWja8gFZj/4dtjjOO6e27YcwaHGgYYbacOe0Xvjp9kddi41GBS8f
kgFIiotJ7sCeGyVOIX6IRIBAEklxTkEnxIc0mts7TwXwg8WHenSmzP0P+1/aF9D4Q1OCCuj1egqc
AmOrFvt0NVOHg9fN+jnIrPGQFOOw8R2fnzbLKeaqkqQx0IPkVtexWqoWmTLm4iKcAj/ocQJQT/cn
c82HrhnAjmtVQRV0LHkzo17TCMyn0p4Wa69kZYGmZWee69E255MUoZh3lRs7GKIoLnLmlltiZD9r
EoLuDGa1xZFY2wfUUGk3w3Eh6V58IodNp2bIn19yVJm9cwUIY94D7k7bn3Zg6D9dVI6fUHAHFBIJ
031INF5A728vk7UDlKMToBwSYa+5YkbqtbUZdeLiamN09FwUkCcn/N1MYt44ZZ5L+ItPhdKolCyi
OUvZR+7JF8dM4s4ROYLFp0LfL/tThTjT3eM0DdvOTIxI2UW4t3t3U+vl47lTnVm5FN1gAZ6mXR5f
Qt1I4++VaYp4N9VGPdwHed8hUx3Z7b41+tLCayx2JuC5djfd6bFT1p8ikjH7X4VN1u6GrBz5nOUU
bnHxV25ZMApUz3TAA/JIuR5ZnMShak4RMB6v7Owdmt6Qv6JOqWe0S3ng7Xrba4djVA1dvL/9/VbO
bpJwXok81iQteHErISHMCdA3im9Qmu/eZb0bVztUpSlnFPzZp8YUXfX2S5dTzaStwVNDPuCuhzuK
SC+9OFF8UN9f06rNvyJp/DXDkW1jca7NK2gMoCZsE9qRi5wsdaxO0fQi8NO0HsVORdRZzBBU76rB
6esdOiZeDkYDq5uNtbqyK3BZQVmHxWpaUA+vRzipWtu16UCHOW2Fe0hKJVdR49ViJNrH+u39bEnw
JTuTb24DAM91tETp8Upx3QA8hq7IeaS8pw14Me0a8orxoeN/L3wT18P6Us1Dr3y7vYZWziHOT0zk
gEVKYczFGqIWWWhTHYtLnPVO/wd6CiLABQuuP8x4MDoYLjpxDpskQZWrg9WAl4PXlFtNg+ca8/KA
4ClJj4K8FE+VxboqcqRCZsVR/LqylfCdVxqheoIRIBANmQzzUjhFCdmwUxoUEYStZs13Lwvjca/q
YeqccHqp47MDN/LOGhWlux8UZXocOxo6G8+xteWBYwrppi3VTbzFpQNCr5oSjEx8ZWzC+9RFoN1N
cYFsnTD7D3vNhYIJtYXyAUKR12vDyoZS9epQ8d1o6CwEC5Pwp9L3tbkPkhrppNsrYe00kcV/Og6g
ZSHbXkfLkgA5rQQ8oshtHl1WVVg70xWzgf1nGf6K0HSaTrdDyq20+OiyVEEKxinGWbIYIHUs5AzQ
ErmYk5admtIpTvNg68e3R+GmlZxWzkNYidcDszWlUQfDji6aE5SXqLLLvUjBk92O8pxtLAfDccE0
PEOenhHcL664wdTGhNM6upR63AQXA9LbSLUAbMeumiYvfNfFalnv9QD1lH2HvBa+a5bZ6CezrtKf
ehWbWzTelaUqpcpoS1A7BUKwGHhV6W5f2250yRwrvlPJRz8k7VyenSjXnm6Pfu1LkvZBhZYNOdbs
9RzPWVxH9czg9TAczyOAhL0G5XFjia7cCawS6iCktFIcYTGgVK0SlcJddGk7sM6Kw8ThIkA3vyjh
qJWm3r4Lsak9/4exMZEULPF55zV2PbZ07o28almleqiF2c6bTCU+FJWbbszhygZENFUKP3EMy97p
dZywmsvRxAaX3VDzLsHval9lVfmY12rg54iz+7fHtRoPkTlgEEBVAdFcx0PvAG9P0xOXzGrj0wxU
1Tfn0jhEk5i+q2O8JRqwctUAQHZVtiFZO5ngdbwAa9vCDtP4wlFT6ycRJka+i+IZlfcIreRylyV5
MJ69wI3KR5oL/VdkXeK3Q6GhWkuFTmppwKHdRb4GZM8Bnl+F/IqmPKYitnZDHOVnVJRGX63yrfti
ZZaJx8Ej4TskNIs1iz+HYpLGhBec1Ovu2DeBUe9mz+3EiVR4dH7lCiSVLXG/la1PBxlNa9CekHlc
uZNeHEaOMaCrGpThZeprwCD4cJwmztoTdNktasp6KOrBJIU4YS6zUBL7eBBVwgBzGqNzPRbv8cTQ
LiWyYpfbK3Y1FDgNgkkPWGexYmeU3dMCk2q/H2DXznGT3gdV6N4pWTdsEG7WQvE0AhMiKeyvjpoE
rg0gjd7zh8oK9yEcNJ/+W3pHtrslL7dWcqUZ/ly1B/eCze/1x1JMuvv0KD0JlNUf8dQzyb2K4djr
YbHPKiGOQ4Y7eBVE0aGqhbqvkFQ73J7alZIBcnBUwek3yVxj8Ruaxh3qWK1lG7Hs/xbF2N+h9mAe
AqQ095MZDZ9cK/s3iKv+++3AKzcHGT4BYcHRlF/CRWZhFYi00r9M+qD1EbmwPzjjW+3YJEKYTIru
pSSPungFLjbE5IqiaMhhfCQ6qhCavGJivxW1bEOM7usnUB3x92w0NPSzQmBHF2UWiX02sc0sN7Ke
1amm3Izthgb0cSnR4nRKSnIJjLQeSz08ey3OXTt36t3WL2KrLtAQdu1/hZOGn3MlbKaNRGXtQJJI
d1zhQJUiAXq92lItbQTNb0DMdY1rmRPOf20vnNETmsSunILyx+0PvDJcHnEoI6OdRNq8rAiJARcw
26ZdNNS0Ljz7r6NF70Vtv6tC+3utGb+KHMTH7Zjyay5yMfmiYu8aNE74+tdjbAag7nUyAgwNjeKp
CbJpr7oI8oWjQ6VzLv+oiW2+/cQAWUL+LOVNQWsu0gTbyERLeQEKgRc/Uaxp9w2qTcjRzPXGXl25
SKmvkWrKFAhE12J0dm3ZqCKb9IYjs4/2SqtTRmnsuMT4rIKpvSvs1uoPhdCqf8J6boK9l9XK2xFl
6L/xTgDoJTfVYrhFnSp9VLGKtVLRs52TqPZj41gBdBe7rbZMclaOY84mqVJLTAf4wfUHxWqvD8es
D/yoifNz1SlPRhkPp0lLho3duRVpccdYDb7Apsnzf4i6FNhIEX6rLbz5IqOvNqZwZSc65F1gYnC3
5upcnEkZihJ6HHQwQbJR4dkg1AdSBHFyp6Ldu2Njnm/vitWhAYnh/INfB5HvehJLw6Bok1aBb6gJ
Um5IGqvdUW/a7F9Dm/UtkOPaHpR2tZKUxOtuWZ2NcrVSm9bmxLWtJty1Y5TFjx4XAcZi01RSR4h1
TeyQrIi2urprAwUwD3iDLJlCzuKI84zRHgRaJ/7sxv1ROiQ85vgW7o3CrI5vn1OQc9JhE5wUhdzr
OVXGyOZugc1TFRgEdrQqsQIPVV/r3K0i6tqoKKzTWyPzoS4l//xFTtfih1OOdJ/9pBjSD5mqhew9
jKL7ueRGuz2stUMbNBHyT7RgeaMvhhWaiTIPmcXLSgSBesH1Le9OM4/zf9U0DP5WiCg3h3BIje8k
COkWIm1tpJJehtyDLdFNi+geXShY0J7jO9mUvW8zezzhPYkCPSjo77cHuhqKd6vMP9BLW8qbOkX1
fzk7r926jbZtHxEB9rLL1SlZtuOeHcJ2EvY67Ef/X6Pv3/CiCBF6g8AIEMCzZjjlKXeJE4uW5bVC
5+DcpsZybIYkC1Sh/w8oY8eTKC05kCzp3H8/Q5/BfCoMJTx3eaxtHN86YFqHuEkxCczavf2y8UxI
eRKLZ4KlfKGoj3SCFQK4A2Wc6Ni/hYa1fGnA4bUU26voh13qIj44epH+R/GgCrywn/95fXHlQ7R6
hrlmUBKEnMwSr+P1OeraxaiAvui15Rxa0eXHAcH20+ujbHxCSi502pgk75G5ypsNFw0/XPncaz+5
zhlLvRgcvD5d0hZDv9eH2rixAcCTgBC20chY06DndljSXn5CqgzKYRzT+qYY+O8UpbXcBr20d2K1
ralJKDUgcVoF2tpRJCGgCK0RCp01qs7HCmuCoKtBogyq9+/rM9saidgMwSuiJYAQq+e8G9C8QHQz
usWWmVVnp8eCEAv6yBVnPUnLPVCUPMHrnSGjcZ3+pExPV1n43ND95a5Trj1IiTOZbPTZmifhp4ja
HlNcqo9A497m28286HORa4D0JxjlvK82SmO3jUD6hN7FMIobHy98QkfJfg8Z82225P9/KJJhGjNS
zFdfPbXCmcx5FNiT6QuQ/mOWCiR5XatNbD/FMlR93whkw45pDIrm+vqXfAYHrNeWEIlaEhk5P2AV
HhZJ6xgd6r/Xlgd2/tR7ZfU3/Qyn9s0286YjBX/McaSrZv6wJEr6GHVUtRF6yezvlVZaw8FaANYf
QteJxyMaVjbtFwsIBPQIxUw/JpHtlQfcWzCLV+K+/dLkZeYeRtGpiEF12G8eSm1OftJxTb8SA5TK
GSqOFuCPksf+iB7CQxuFyf/AhOFyJTTU0NhESGa1peAKF8DkKZXV8Rh9AStZHqi4uF8LRRc7x3Kr
W0EIRQoHdpGOprcKMDRpLWwBHr9VeGA3F7Dd6DxNrlf9I+JOf8gmejfnfmlC4wimfcZ3CMaYfXbK
uHxyjXaoPzZ97zz2tlGbJ9x6k6cIV7L46+s7YeNMgz6QxS7o8ERBq40wca0oqK4qiJQUX7LM8C71
bCOVq07Gzp7buOiJK8HR0XHUyEtW4Xk3pLoH453jnHU5guQFOm9VvedYuVUogcH8PAIhF1O7f0Gr
uja9tjDZ2Yk5PTaVga6AJcWPPY1Nl5am+auGzHya7Oz7OMQJ+jLazj258QLwEyRZgt4goOT1l++p
PJWewh0CnfqqmFk++lVSLydgHdpZy8popw+6+RFlh96B6isbGPdzFoudjblAuiEDjIzt5ZAfTE9J
Lr0SusfX98vmVySM5U5GzgvQyv1QzTIZqdUbytXCTeWKDtN8Hb3W2oGlba2gJCtyO0lTtBeyl/SM
BwnduI15VP6VFNP4JKwp+ambYfa5MItpT0N2a1rsf4n3QW+TIuX9tJKywfNjDJWriMz5IFpw03oH
xPP1xdt40VCMIWRFYpNq9ZqYPHljgUlLQsU1m+LrDPvvgF9SeiLgQozXm/qLYdA3ePugsl0qhYV5
1dawioaGRWFGIx3COEINW1XCwNBE+S5HUBJl+7L5S++b7vz6oBtxpaSLEG0BiwIIsNomrWgSe5rQ
gIjipP6qoZN5iroG8NhiJMdJaYuHCSLxIZ54wLXyf0HGo7xHywIiAqzYNeFBRc5HimZxAmnZvCu7
ujxqXv1v6FK+kmTInSV+uXu46aXMk6zd84VXuyfVOvzVdRFe48XRPzvGHEsa4rxzyl/kWxQC0L9i
BGTy6BLKX/FHbjfrTdd044B+fC3cjy1ep+9B2opjn/fOU1MYDuSoGrAY4Is3h88MTWWOEgRBA0CA
1QRxnQpTtP776zTEveovdtz8LcJlmXGkt8I9RvHGRGWipT/vVxLM1Whp2tlqlJYDo5XoimZAmItT
xPjfUtSSvrtq05vnSBjO6M+x5e293BvDUxgkJqIPRa1uXUfql9gYRrq/V6Ik41B11Af8bsF2u8yS
4VGUIL/qPHcCvS92Es2tkZGnpcCOAA8aR/Ja/OMLe7jIDKhxjVyuYYtuQZ0/qKXZIGBXlONFWyL3
oW2bHuvcNLy9fmCfd89dRIgYDS45VJwJjEgJVycW+SR8EDxrvKaLMwRZ25nZcS6R9dOHeLlMmlAe
67Q3fngzRuhFk4hzqhqh39higUuP/grCYPHvPiz3JElevujyl0kddjY9Iau1Csmj2TUXqLC4twwD
V0jTVwqu03O6RO8HZ2rso1azmIelrLPZb7Q61/1cH8vF5+9K0x28xYsrXGr20OvhD0h40JzuP1Fl
QFiNU3249qNif3VL1ILwEHcuYMOXz60XG196Mx+/vP5xXjyHAMe4qOi7uJQ0KB3fD9ooVAdBSffX
Me1R7lVCL73N6px+nsxyNE4tGq/lzlP14kpjSLhUZF38Qx4k1+GPrYibHUse1cPVK+sOUH0yn1Qq
nqfXJ7Y9CsBXKcqE19jqShNOpyWVKzjpXu79MjxC305fop3H6CXsgsnQN6IEzfNHP2U1mbpJ4DXC
m76ao+Neer2K2mMZ2tqH3HD4TycdO9UfpUH0klTVB9wFK/dIxIafupp35nh8+6ypXAF8leoCwPLu
17Yxc7dsk2y4tqNrXcQwVfi3eHvl8K219aSaIpBD+f6vdqqYa5wM0Qe+lnWlHOoytQ+z2zo7ac6L
rUnphno7LpDS6QXy0v1cKgdutaM1iySNZ7qPqziMsC5Xq9i3vUpXyHimN5eM5Jg0xqTnMhpsL9rz
dRUPAuTmVSEQ/dCbnXgq6nDc2ZubM2P/U+eQvJ+1wABOfpY1JOZCCIOKamXigpf2SfMXfUj9oiW4
I+8cuRe3P41dtIkAOnHXUaRaPXvRhBw0Ag7zdcnN9OSBQ310yjb9NBlx7U/Y3l90rWquUZdEb21L
yZFltsSDx7KuExY7ocNAg169KkpTn83CSD6aMwVq21O6N6MO5Fi8roCKibO5YO43DJmt63S1slzB
ZZqnNvTmx661409jaxZ7LLSXTweDSTQxNwt9zBc7ZaLt5HQ2ZiVjrjTfjFGPH4hH3eRcjO3g+YOJ
QJLfCav7PUae+eQO3vQ+TSdP7LwaL84itbln9DQ/RIrPre45RUnBMZuDcS2VLD6aMf15sxd7PI0X
aaAcBSbxMw8MtZtVdUNWk8AHoaWNAWpz0Od8PIzGVH9KerPcCRdeHg4aGVB3aKACs4L0cv8VeRmN
CTakQYO4zy7zItxTVxTJ0ZxjLzA6y3vzYZQyEbJGjMayVCG4H49HAV3qPjavup13ll9VKbqPUR0l
pzTH2dUH8qXu5KBbqwkTi9CBkF6jUXw/ZNVXuIMUqGcDuIqPoEqGQ67RkqoUQ915EOSvv4u9yAhl
TRVQHGk1bOL7oUbHK7NFhTpUm73zoUG1+daHpvox96qy8Ctn1t7BGBM3hCfHHyM8kT2B0M0f4Ens
PQ8xn3Q1VwshxqSOoUmNetL+RNXYaQJYigBrjbqoUNdEU9u65G2BrxMV2VsJXOn364/is2rni0Vg
4wAOREAUusb9IsSF21dW73nXoVd5G60xkdivjnD1F0YRo/eNyI5yRt73eftvpHTW4zKZyZNWh0b9
dTERnj+ZQ+2MTyPa/NN57Jo5/6qMg9Pesm52NMwLqqh4V2hx8amqqTD4adsuT/YgeuUwj222PA61
pn6aAHe3JwVnzP6yzOH8j5fWKCwnodCNsz7OzbFHDKA8jDNP3a3KsXqV8GONchahYxzMY+i3hDPf
NWecp48Kmlyp33Rxo/qxKAbtWCYi/6QtAnNhgYzncNSFV/0nzD5H46IWhFtpUeq4m9hJ91OpGj3E
H6Onie82Iv7Lztx58ms740xHnpUkD7Ic8tvIQ0Xz1T4lkkENvBlPWlFbxMC1az6l3pxm3zBHMdSd
c7kKh2n60IMDNUrdhNITb9f9R4N+C7oi6erb0mfKUfTDfMPlpj+NlVkcUSrkfE6dsXMyV7epHFRC
oYCk4wIDFHl9XNIqwhViqG5jpBpnI+wr35vGNyJjn0cBSiCrapx+Chn3UzOQIKX+FZa3WMtNP0vq
+lIbOuIeijLsrOLWhKhT2JIvLZHc8ir6I9ieijjqF21mqGEqfzf62MHoQXNgJ1bbHIbODSsG0xPN
qfth+kkgqxEX1S1rRPsxGjPnhoGWsnOZbdyb5I8q4JbnwGndJQr1UeR1UiIBFWqK33sO/oNZqJ1c
N32zUhf3JjkhEBcwAWRIcsJ/rNvMZEo9gpiNbmV8gVNmHxfqCTtfZ+OtY8l4V0FJ4h64rigbLZ5V
A3Ve4rLG4Y6wEHOorf4I/L++YGaBsebrV+HGd2LHSVgCir/UQFeHyuHqL2np5TdqSO6jFaJh3Jnx
Xl69MQoKKFz4FIxlm3J13+Ztj5OmyHNYHVn5hP1he1wqd49muHFB6Pi2SbtKeNowje8/kWM2WVbT
3biZWtn7eZ9pJzQcfjmDttBrmlE/8SOev50VXL1n8uxKIDaoAHqVhJmrjdF3nQYRrM1vo5WUnzGD
EcEQ4h2KGG1aeX6VNZLI2icAihF9MT5kLg3M/+U3IDIsTwJMqHUGrRjmPJnmlN+Q9HX/orA3vcdi
yfGbKEwPdrK07xTFa3x7TovvudnWX17fRFsLjzY2SDMWH9mr1SVZ57xBQ9VWN947pBbn0fgROnbj
d/XQHXRFL9/huUQ48+ZRsY2XFzRNdlBLq8+9jO0kvLmpbguUpI9Rp+qXxp7EV6FO7ru0zv5NwFB8
f33MjY0Mh5WQwUFogqrZKqPQqjLvlnYob17VGO+bSmn8WFHz6+ujbGwpytjS5JIyFICJ1R2NVhCo
r0Ypb4AM3L/dJk2z09iMWX0twSZGx0KPygoroSi1/azyENioRdgmH1//FavLVW5sYGA05agDSRzD
an3HzvV6nIWrWxmG4ntoDr/ncrZ8Jen1z6+PtLWqDMdksXoEyrA6QrFWL1jl8Vg0YdidvTyyzlhp
ZJfXR9mcD7APngow9S8g1LFI4tZsl/ImUpJsOs2tXxmhQ06m7MW4q/T6eekko5vjCLPAWFMnhGVV
aYn7zc1xJv3raOQQ93qFs/sOYVZL3BK9GuxblMYpkpl4VO21mNa6Yv/3A7CMo+0Mypg67/1VCJ8h
FFakljerS7rGFyp+XQ+4iBQf8pH6zbkG5fwoGqwHjm24uMODDh1WOeHmOWXncdKm+FC09S4NYP2h
0dYhZfQgMwIUpY0hN/4fj2iUC6rO2FwFg5Yuf1lOk72Po7DYiT3WH5pRyODAyfNeY4W4pnEVSYjg
7mxEgWtjfisM9/dMG/zsNXO9Q75bf2c5EkEnhS+CN+q0q40bZRUhP6cxCIt8Gn0zrtLphs1w/qRO
oVf7gqBh8I0mHk+zlibG+fUdvTU8VQ0SYJTjwBut7olocWuRk8IFioISlKKNSZA2ojprMFSvWWPa
l9Yu6C7G1Z741tYSo7bO8lIhhqyzuvH7KNLmGSGcIFaz+ZQ6inuMnTC7VG23p+CxvgzlGsOml1oz
sGSAqt3vmQTtCTURYxRki+gCVe3aq3CL4lCIaPqMNQQK/pU5X8CG4DtJVj/t7KZVSEacLDNmiJX4
K1ARWCtfhegP0xtSo2AeslNU28sZrW2TXo1IjnzZNz5qjEbpAeAfsDzU2taRkuMsVRRrbXgrUw/b
IcUaHoG9zIdWbedjhnH1KR7V6POb9xH3BMB0EmKsXNaFVdzlsxkHjRhnmjanLr2IS6Q6+Hcrdfpv
WpfacQ4RuUEEa88edh05MN3nCh3kVcIoaw3+j0OtaUuA/oFex1XQarVz0qe4/+jFbn6Yhqg95CLb
SyQ3dhTw3+dFhpIEkfl+RzW5aiy9B6+46KP65C25itpiV35rYPWfkyWvL1NUDgfhaMWJgnn/4/XV
3jg7dG9RyOV9pRSzdpavnAFUWR+hUAdI/Zw4ZXKoaLf5cTfu3U8b9y2qtWQt8nKCW7GKu2tk3l1v
zpIA0mCFtAesjmOVl9NOt3h7GJSE2LHofa1J26lYXEBZQxJYIz71fjFHxc8yrvYQVRsnUfrLPVds
gLKtEVURBuYz3MAkqGPPele7jYc3lKFDNfAsFAaWvVd8c1rP3wnoMdCq1fVqjGMXeqWaBGWn1EEK
NvbTlA/Rzv2yPQpFKLIjCd8yVrsxwsAw8xAsFMIa0iNazdZhjGFh74yzte0gA9OYohouBRPvx8HA
m3KU7saBMZp07get8oZD5YjqgRpW8Ua5NHlrkgfQWKfExuZbI0VjnADSghpSkOM25Ld1mAVxG3c7
1ZmNB5Bs55k+ABAdCMb9nOyu7+vGK5PAjAzliTPlHLH9nB4X5GR8QI/OkWulPGjatMdP21pNPhip
Otk49e/VyVpQ1yj4bHGgLW10nXFMO2Bx0n900uX7268LWSnldOFyAnzzfo5sBWNqqXcHkV0PPyoL
7KtwEvF5qpM9mtLWAeO24Gzx0r70bkq9wUBDeGFSblUdy9YLOj3PD3a5fO3i7tvr89ocTNKTqOpj
D77WIfQqdLmMjCLm2EfdO6qLsV/0qnuuZ3T9J9bi9vp4G+dMRiyg3YnMAXqt44jF1PPRqGJitXQ+
0yqdbwt09OPro2zsCxZP+u2QIRLgrk5ZglLHNBM+B7irLu8nYRn4/MydFADas3/Y2PwIEqK2J8uT
sjN6vzFsNe4yB95uYBa5ZwapmuUpvkZ9eyWU92hcjHZ6admkX1EUtneu/K15shc5dSAULISV7gdH
X1GLHS2Pg2lEcvUYjoX2KUzBMB9JNfZ0GdZNdXmbkDWAYqMVK/Hucin+yBsUOB6l3dhlkPN9T9ps
hMdMnXI/dTrlPDg4ZCWa95lWoInCQekdmlyLj26f7RzFjS3LV4XuAoQaId811GvIkyZsU2xsc9r6
t7KOu8MUReHZKrzltAzpXqCy8YUlQgY1NIpnQEBWW1ZXwTc3BAjBaEwq2AE3ib+rE/jho6NhOV70
if1eZHFynEG1/PP6Rt44LkC2yWFltZPLR/7/P5a8cUce89AsAhwnpWT6GFofCAq7t1Zx+LSYbFLp
JDEHl/FijsXSWUpt8WnHATvAccgCYmPnVIoMB4+4VUFIij0T8s3JyXKd3L0yU7yfXJTWNvoQWol1
jCoeCrMtbu2YNjvZ4UZwy8XGrqN2QlD0wsRJWGadKXMZlLWwfoth0a+h5mQ/vLpCnnSIajc99mMm
duocW5OjLUtsiRIhw6+OJpJQdeeFcRmIMutPWeskN4U6/06beeMCoB9D0E5jBHTuGl8a9uViO2Fe
BaqBA7QftpHxo01FNRySKsIo9vXduHESsNmRhHASMcnbvf9gTUeENmDtG7ghLPSjMxix5XNuhu+4
WcTl0TGW2Tz0qdJrtDPmqbJ2FnVjulTD6M7gBotLpLq613WhuxmQxTxQIlTA1AjtGcfIzSuJnLoz
1NZtx47BgAQoETXzNd3MDOG5pLXLWMsUImHQm5kKVyJsf4rYw+G9bKx6uQ5cUfC006yzIeDryCM6
cRdpPmpD8x64YePiA8z0DDDH/oUg/375lTbNbEo3OTFcUx+tpRoeu97DVVos9Yk3au/yeQ56/2jQ
yguf+IMsiUsBINWLC9/KoybuhjwADdo9CSibH4j5G/ecO/lMjBDr0+KX5eC5Z1EjqxYYud1+susG
vuPYOTqYNa8xH+wu9vbke7Z2An0tMLESoAr36n4tCr10SrtCesGu3PIUT4rxhCt7esrFpLwNK/O8
CrQdgZNgPSIR9/dDKbqbT8QZeQA67D8rNL1Ht+2Hs6F3exX8rUmB+kOLgMoZenirkaYxtUNYeXlA
IaA6zmqSkFVp2MnrEDpfP8proMzzrGTJnp0tqYfrNC5VBmuOkwbqWB6mf49lu3zEyH0J/THzsps2
euYFZlRh+2ZaVL9xcrJOYzeXb2Rf8TMAUtMwkQaiPEDrnkmqlYqXYuIdNIY2mng70zA6amlkxb4x
6+1yen3aL1dYSrzwkso0D0DLqmJWZf3gYquXBo68Liscw7/Otv1zKeM3kl+eJ0YnSAbxaKiSkN/v
moHfUIZzlgZ6REXMUsPl1qAdtzMfeePen1Dmw1i04ukf0ku+HwXjjtEYXJipc26LL+wTFW7ulP5N
i0wqVcc22jJqSVD/+jK+vInoEFDCx04B1h1SkffDZrzVKfzUJEhUu3la0Hh5P4pKPNmz2USXwUg0
/fz6iC+fU0akBSJrncBV1qRRp2pJzCyTck0SWUdqAsVRAYa4c+lvLSeAUUlhoDROTfl+XvgKDblA
8zYQTR5dW3RCT3PRu09J7xrozhndJ+TlyrcfRdrMbJTnhI8lXeXPcUKCoi1ksVAqdT8LOXqL18cH
ijDzp7YV6X9jqdU3rW/z86io6JSMIttroD5jUNdbiXAaHDoiIAgPrC4f6fJgOx7fNM2SHCx6VDSP
TTEWs78YjWgOThZJzRunzvRzyun5rBZVEf1qoyo+cdeLb4Nd9+8xeS3aY2c3g3Fx8ZOWWTlQen/B
zVnza2n96JcTNbaz23nWqUybWlyUXq1pnrlmDvTSrCidT4s6+B5QYecAKjc14XC4hrLztbf2lMST
AGVBa4EW0f3XBiczsg3GFHaMV1zC2AsfiNP2Kj4yPVivKxQj/iauOOo+8lf8EcL3QzFrXtynATCS
ub/MCRIdCrHD50hPbe+sdwNu5y3mEn+BTE36g5567Ye3Hx4KQVSW9f9jk9z/BC8vo67Q4zQowgGN
ZUPRjqMqlp13cutSQMVc4nP5Ezb0/Sg9i4xEpk4V2aWzNxdT/yGjA3ZjE/xK82Xaufq2rnLqI+xW
yltU6eVZ/mNdS4wMSInHOFA17nMFcWM/wb3h1gGj2bnutq4FyE3yXPA2v6CnIA5scOKcOMCJrj72
npU/4MBItpk40OF8BC0ifK3m/uvrn+1F/1A+jtgvkvzJAIwC1/0U+1mpRxVvuiCymik8oKmgH6Yp
VB8jp2j/swqB1UmHSuLFirLZ80mLzfDULIsre+IKfZgycn+//pu2zoxMaGTlXNIBVw9O0fOSt/MQ
B2JMjF8wwcsPaNQ7Owu+8W0RByH6RCaETv/68VRcZRFxm8SBi0F74Izt9M7Th/md3arx8c0TQmEV
YyC+LjHeGjWRViMBnuImwVR5nzW8Kt+BxW53ctCt+UCjJw8EtUkjYHU0IiPXu6wzkmBwh+5ICEgD
QF+aBwvJsp2HcuMUQmukTAnrEFzZurmrx1k9N26UBuaoaketW8b3Y6fH75xl0X+W6q4f6fZ4ZNfy
S0l5//s9OjilriwOD7OSq+mXJLG/l3OdXwdKle9Ht3d3HsuN/adhs0oxm5wOKNhq/ym1N1QUKfPA
aVXIaY02naJ06XZG2fpeIGlkcUmyxteihE20aKLKnSzAoDd90Hq7PlaKrh3coap3MviXObUkOhEk
Qgd/Bg7drx94nbGuQ5rxcWvNv7MWq4met+46QfI71IqbPjpGGH+gJ7hHStmYpI4gOzL/3C6SW3E/
sjW7S1zrJqompT0Y/gRgAIdpr86ezAhzqp1ztrFP6PJR5JGFQ+KL1XVtt3Ak84lcMlHn5BxPC2pG
vTnVcOwEGJAWgPFOW2JjqwDDkimbhFrDlL+fX2YYSzkldREssVId7KE0LlWxFKfX74+tVeT+QM1B
riEeBvej2AqY6W5JiqAVJgVt2K9BkhX2wdTIzN8+FIomhIpgYWkkrpbQivXeU9S0CCKtXH4OKjIg
B/pv9vck6ct/Xh9r48mTslp0VUgOKc6tYqOBwMxMLTUPKn3M32nTOLeHsBD6JwwoktKfIKbc6rDa
s6/eHpY4HywfAMV1YtHzFa167vOgdSfQgz0XS+0PcW6R4puKdWhR8whmdfTG6+vz3fqMXCqoCIDg
kC72958RMWl30MckD8apt494FUefS8OI/GJS9b/ePhTIaVlGB/hP5/t+KCWz9CkrHB6DrrSOQxL3
me/UZn4qRqPZQ5ZuXS+UWHnYJMuIjsv9YGOnGTM+hUmgjpb9TeSTpvupIfCmzlvrlqLsetXq3nmX
lqm5x+rdWlPUTiDiSOAa9br7sU07b2YTha8A2wTdrxoM0dUmac5J4kY7Z33rdvljqHULMu+RDagn
jSaxW6TnMkWgZuT9+A/yueebTRy+vbNKJRSsp6T2Pytj38/NUEQD5DlPAqgB/yG4Fz7mItlLUPjb
+GtWyQPOQ4Rb3NPysl59vs7tIbY7IHzCOrbMz9iKukvlO+agfEj6XlfP+ZIIxw9R6e4OmRpaPfoC
nhZETZinvmWUZXFwtF6ZL3bjInE9R5b6UQzC+OaIIgJ1N0dp64OonqyjaubC/jAvWftfZg4ZCuZu
632OcFYqr56diexiuFjJn0RcVsJXRpqhuaYp3dFDulc9xOU0/merpRv6oNjU75pdevox0qr64zCM
4V/ZYGOeO1K5q4+2PmlA+NNoeFTgXnVnnCaN726pTMPRzPqoOZS5sRTHXBLnjsJqht6v1EZRAgUO
+tOkG7WNlGyPz8OozF5x8PQl+20Jkqu/QsCq3BmhnWkXvW6FRiFpoYo7GF15mJMKf/guVJzJn62O
DvzSePoEUbIoxVPKzVNg8uvmNfFFNf0qYoSpjiElJdAoZTR9naIp+8It5SzvhefQhvJbBB6sf4re
muZjJ7T4h0ibZLwVteldimER6Q2HNxGdiGi19GBkqosUippn9kmFapT5pRnpBvdaYiiHykDzZQEe
kB+rdBb/cntM9oOeTwkilbjhKY94buEVKc3jwuPiQhL/sFSN+FSnjY3ItYoQ9WKPU/thtmsohHlr
L99dK/N+j/Yyn70JDJ3fJ+jjXZGAaZ0LanxF73vjMOBEWerZu1GMw+jbkYjcI7nVSGpfWFl0RK9o
EIfMG2FHqsJAuS9SefVOXlI4+VGbe7M91KM9aeeakpS4ZuqgYVGU16jWtp2XPJRQ1XrfNjLvO+XA
0T10WP19aTwLHrMMnN13ujKOgVVrY+7zdroaGv5JOV2HuJobv9Tcwkx8NxEF9D2wyM1BQb6jO+Zg
opqbhkBUc6h5LBrfHaLun8aEleCHuQL+eTBoMB9EMxfqQ90t1ldEUmJ0IiwcDPK+FOUJMRVaQTOa
OdGHgYRK+IVrN8rXcmp1+xDV2AUotVg+GWmVOR9Ktc4Xn6gtHdiU3jzcpqRpvwyzsDofVpLxrW70
RZOsSrv6r1cGvTjoWjHs1o1e3K/UvqFV0hDhxQLzva7Y2IpdTfNIiynN0/Eo8/qHufXEr8Us3X/t
2GRLqYULSbekcvsLo2cetLAyk/BhNmtDOaI7Z3SXfmhATcJ7QaiJisi8kzFu/kog6aRYUulgXVNr
vb4Jm7gvglKZs4C7R7spqaodjJxOxptfVikDhLAWITvjrYKWKZ3Eko9NFgBHqT5O8TTfND0cybXa
7Py/DCXXn/YDidYq7EuHsow8NcuCcOzLY1FGi0/9yzrrSmjs1FU24liWD8g0RXpkCNaWd0m8VKJ3
Szqyzdj80xfK/FvraTS9fUIQkSQaDn1wUrn7By1KBi9Oo5yUxxg4aS2y2t4BBo/1M+6sYY9qtfWu
kaVKfXC66lRb70czu9qYvZKsJ4vG9tFLjPEyYIQ8XWxjItJsvGS6mUOpnSpVm/YOzosdiaICKSR1
IBIShCRX56ZsgMeBqkgDS9TeuejMFisXxr2VSocr0NvXVWoaIW3/rOayHsxO1C5eKP/pWuqdMp1b
BSesCz4ue62UjdhZ1kpknYgWLQ3S+zWtsynKnHZhWn1hfMgHL/zsNZ77u6Be9akR2j8oS89vnR0c
a8onwMkRjKDEuQrxROaOTgOaP4BwmRyEleV+jXjcaVasX6+v44syKpcdewWIDZKHUqj/fnZVrqvd
PLlFEEf5wEswecVHbi8bzKGXdt/rofYufSYqnuJ5wnwYgubx9V/wYs/yC8BiuLSD4T2+OCGTEqN4
Hnv8grAtD6Vu8HSJZTSOee39HCLHgPA25YcwLMd3r4/8IrqVFz2uR5QigE6z4qu5oz0wRg1X6Kxi
M6wYZXHK63q44DW8POqJNQ87n/W5IHUXd8oRpdQrfV86VWsAFQ7IM/Bch06kvoSDr49R7BwmfbSi
o2l0LQ9k2LiVT+hCnT5vyobEaU7bv/UsrT6qleF+RgnPnI/LjJcr/N5yJNFPLBFfDa9xvhRC2ONt
wtHob1AC+Y9cD8EszRMPBfr2lbacxsZYfpeT0luHGiLXj1ZPBi33eWhb/Ssnqe98AK/T8LGNKdqd
HAG9gy4bgr4+8Q8+RRXovB9NFFmTT17gJAcHpWHP5wwMnR8hEhc90YHNPrVzaIe+Nrvjt9c/2otr
myV0ZLeKY0HpeA2WCFWlCbVK0DYG/HUwCUWu7jLuaX1tjiItFqgVkx6scyzVSYclxn4AC4JO5/ZM
lHdt0exZrLwEQzAZWjPYEFB4w51mtQOTNM3tHCxpsDhhcsHaezwR+KjHKcEQJG+0EPMc3XwfJ13y
UOnW8nfcOsb7kb71ziF8ccnJH0JRghAQkY4XgCh7DIFGGKAyksycT2Gu8YQogt60amAn6CrsyRIU
7+ufcuvkU6WDYcG/aGKtbtZqVr1FgkAohkTlvxHk0FuK3qvjk2jioWhW5t9VIdJ34RI7Yucovnis
mDArzqS5c7h8VoUJtlbNIavLAAu78aFV8wGcWdj58eANH16f5uZQALpR52E03qz7ayZVavI+CVnK
xtCl1qlE8CuiwZ+yxd0JnzY+IwEhXitIdBDcr2WASCciY1bbMphhwl9mM6uDOnPsk0a/8VA3cfWg
OmG5M+jG/EBjIX2JMD3tlHWprjWQrrK6pQhCu+n+NuBKXpK273o/0RdnD1H3DL1aXaEIZROey2YY
qOjVkaGCRioxsGla8kcM+CztZrct4g4iT05mMqM/tJTpqc1697+RvtmxTsDaZbYqEORC+kUpF+tG
Oaw7RQ20/rBR9/SCNp5UZFFRduRlkQS11fcekO/SpolnJbEcoExxL7LooBdz+oBARvU5MVLxfQE3
fJ6yjELtouTz9fUdt/GwIQUtXSeoolDVXv2CxgXu0pJzB4ue2Q9qb33Iy2Y69GMBvydK3J2ztDWc
pCzwdlNG5RW/3+C13aDl1fGC166mfHErYRwVq4hOvAn5aXHwwtkZ8CXKhnokd6YF1p9mguWtbg4x
1KWXFx1Y1dCun8ARRaeiq+PWz6ws/TF77XjGLrF2DkbpzZ/DLh1uQ7mrtLG18fnIUrJJwhrWEp76
pCDkYQKyKWyRPBSVOx3LcYAZrCDg8vYvqktGGvXGDYJ+katL42ZjEbi53Z2cKMHFlHIHCob/j7Pz
2HEbadv2ERFgDluSklrdttttu502hMOYoaqY89F/F/0vfosWWvC7GGAwhqdUxQpPuEPqPfRr6315
ebxrU6PID2gB5VeWeXc9mtlcT5M7CBCBWfeVkRxIpVNhPzubJd6Nz3lt/2y1CEBTNKF40y/3z9DU
azrrFVnsqpqTMMR6MhqzOVVAZKLBm7P/YXIbPAHs3YY/23OUpFEKL1mdLZ/1k9OalO/GYJ4Pue3a
H/99Gf8cabeMoEqMdCUcukd9pY+BhQkKYBTgjMS9VTm99sXocNIJ3WJpdsnlIpoQbLLAINFcuroK
q2yqXsuud8N8zrPn/2FWmOlshgGU9Pelh4XW0KinoKMKvezvc4/DHle+QCoGd/Rbhk1XIrENqr1Z
D5OEsR0v5yWomemUi4r7AW2PaPKt5SGr/VvOoNdWD6zvJqZF+gzh/nKUqXNzuweairvVaj0X2BEd
5t5Zj/Xa3crt/oZ/cnnxblG22RTCEFe4HCsZ0B0rM9C2dtCb6aEwExcvGVnYx7FoSffo/iuMOPF1
X8KqDNrhVFVKWaEQQ/IKExClQtrDw5ng6Z9rIttP20KH7Ran+LWd1D/AH6MMSHIbuokdPp8HJ0O9
CJTNLXTdlbiPTQpRnXQTjeU9RXEWhlvMjYW/l+vIu17vstD2l+7sjG52yHxqyHkzdifkSm5do9c+
8wb7B0EIf5pL+3J+ypUgoHhw78uqwJNl0pc7iC4ikjMy/C8fkmv7FkEf8EEwAHikdkvZubOr/O0r
E/rDH1567JhG7xbw8upLSPa6wf3hEevubkZ0mrO581oC9yQYDkVXoFSU69n7xVqLIyVO2hXLaPQH
S6yUD6ahi9vCq27wZa59ULSLCHbIYfiqu+e4HRGZTUy6ASVw6YfJbehmuJ72VuXV9ymZ9W/BlPdf
R3oPN16Oa4sMgXoLOjYE1l4Ozkx8V7OCWt7P+ui+9vop/7TxgG88vtemt71LPDdUZGA9XO6aABu8
EhdaML1uO3xAduRxpY/wJR86JPhXYz2BqZlRTkKc/uU9dG27bhhetMxwpOBfLgfu7cEQfl/Ie0c5
OoJbi6rDJPB6OwSjZH5/ebBtQ+4Da1g4wLkJNCh27XaS23b+qisG48dAp7XyqT6R1STEyG1mn8oE
NP6Nz3d1SNyQTZpwqAzsoRJZLVNDDlw3NJXsd42h/RSzDH5VQZdtEjdje6OdeW27BH+Mt0Xuf1xv
bZaYI7K7EnC2McqwNPvle7Ca/0PxAKgrVHOQ9GzOPXeNEjqMxswCAVJV2mutgaJMqnYjiNnPhZIy
wdkmHcg7DKl+F3QHk4ZZcbe2Z4R7rQ+aU01Qi4ZbKMu/KhTbMFtuvuXoW0XZvFwyNJwn6gWqPaea
rT8HWps81q1OGtUaXURiiyBqn2nROK79UfZGEJlibj44mhI3AD37s/D7h2wFwu0wbKjLyx+Sz0Nr
9lnanvGaKN+MrlN+QvKSvpSVjjeO3bWl3TwHoGY46BX8lbDX+TobhducB/S5D2M52DESX7d2yRb7
/XnettdvU32kxsQaE9tcTgiH7URDNFGcESOYqlASlDCbKRg7Yra10Y+wnbu3KY2WW7oEf82PkSl5
bsQ30AtIQV+OLEs64wUBx5mya/rO6nHVduxuuFHd+X077ScIhJSnD6kfuO27FzCpy870Mjq1Zb1Y
M0p2OipJi50CffZmMnA6tclyrttq9cLML4IfFiJPSYjTh148JFm+6WT3QoR6a6AMNrtW98VYsM08
ronKPnRtLcpIS8VNovC15YGxt+WXiCFBM7hcniRo+9I3RHHmDRvCEnWBsFyaWxpyf58svgLC7IQ/
dM7J63YbWsk0Rzwryc/p2KAdtyjsBUOnVUH9ZhRqSp7NrF/1+2kyO+s46mOOTZ1ySu2A7PEq/NAO
isI8v/wG/HXI+E0IbG1KV1AC+NfLqdvDWGZjYYmz3djzQ+GW+Zk6cvLUShXcuIuvDkUqa2/2mOzF
3e7QAgTvYZaKs2ULcQcu1QTfILw7JCqe/31Sv8WCSPkgVuwRzamqaCmnfcFBg3fTW21/lslshUMq
tcPLQ/2WsNvveQIxQKlQzGnh7I7W2FLrCfRCnFGTMn9WNprfYDOs4FnDZnUJZS/V14aF/1rAaC7u
XSyX/dBIB/0LzrOtjJp2sK2wQQNyeO3Uo/PUo9KqHTyZexWNAr/8rieJbYRjN1sfK3/kdTalQtJy
ovB3azbXPtFGA9OJLglh9/LaZlM3gOmn4uxNFcQ8c0Z+U2+baEQk+kYkcO3MoefEM7YZ/VC7utx4
6TyBc+m5kuzcsO/WYclfbb2E48uf59ooYAqJ4Ihw6FDu9hyKDX0gPa84u0Xg4wfVUonNl1ss+Wuj
bCEbLWyEuIhrLufSeeMKtH3Iz45anBizC+sI1ulWAfvKKKgzbCgpxCj+1u7MMXQEwsGKTcJM384b
jdlxKTr+84oxCo1IKCzk+nt9hkVzp9IaUkbRl/aAJ6g42slkRS+PcmWjUTyGCUPOCd1/P0qrBdVS
oG94xvt98Shv0XAMk9n3yxDyi1/c2AbbZtod0k1odfMe2EQn9sUtobLRtfu1OGNusNwNo4+siyGp
kAdjsH6ajaw75HphfdNlcUt15cqjD3kMRw4gG8gR7UWt5JaTJk0vzpk+qpM1d1xBpDb+u94oyveZ
KHLzvrG7f9RFBvhJRo9+9//DySOscLkl3cQRJYoXgiqoqpYjwZ7f4oIlB//sBkKkrwuzaZ86rHuG
w7KslnVckNNc43/+zGBIgJ/ylem87IXjtMqfqgDVz7M7OdaC5Rlc35Cqm4eHGYrF//7A0L+jIQEF
nldmD+OpLK/zMkB256qZdDM0Vrt91/hN+nO2FvdWSHXlu14Mtp3WPzILYSeN47QJmniDUA/Ay9PY
6UkPu+IZVM7nKnFu1Re2u2q3idES3EJHYjgqk7tPOuT91AS1Lc4OEhVjiDzG9KErFSYuas51PwQJ
oeYbDfO/mDPbPiICp0oGeh/4xS5mqTpds8Y6E8jANesTyhtpCM1uuXPkaMWpW07HUTYingvXuEs3
unyRNu2BXnj7vVvKW/yhbbT9EriUbxFEpeZJ7eFy0bsMZD0hVHGugtaKWyttNHx2DcTUZ1+vXhvZ
PH1E3Sj41WvC+9nozs+X9/O1j86LRQwPOsQkmrscn90LxRBu+ll3ChZcH4f7OfDrV0OaFWhKmPZx
MEV1q364zWo/69+08c3jc2NtXo4KWUSUrlaJc9IryMUV1jqNrvnfX57bte0FDJdcC6sk1Ga3K/uP
Dd2a6zz1PYHMmvnasdSS7oitXvO+xUnhnciHNn55vCtPAAUOqslUsSjkeLvx3J4otws01tJCUXZc
5+rgpIN/wnpD/S9DQSyAh8I3Ayt1OTV9dmcwe0rQNzTRWWjm77VtwKyDMnbjXbv6qcBXYRe2tQL3
MW4BdFmTmC+e4SmWr3RPm+4T1DPvXl66K88ZMiNbyxGnJZZutyECve0GbyJfgVK+jo9lgnYgtJN8
bQ4QGIr27OapZcZBMjfePcpl2a+Xx/+dEO12JM0v0mX6RDjc7Cmuq915XrcSyovSL9Fw17PlXFVe
6cXSzvonjoO2nDW8r+oHC8yI/FQ2VSkiv68BxebaolJ0mQOvel7ywrXjoi7aLlqdwi4P5VoK9xjU
gXETi/P3MeJH073g7iRU33etQbCXVtZyjLqOBEfIXD1Q57hxiq5sgM2mYhOa2R6ivQm4XxqehglJ
evZV30GFFUPY51Z6ozRy5axu0tMQpXleN4Oxyw3t4ZukZbT+z1pVNXGfr+apn9PlNXS/L4C0u8ON
773VO/ffG6wIPXjEoLYQ93I8BJhyvGia9KwnrXcOQAPdlbNlP46uSM9OMK+/JC4MtJ6QBHgjLdir
sWwa9+nln3HlxkDTm14XelRkW/sbg5qs7adOgS3oAmRlojuKgbxlxUnfLTdujGsLDFIM2SuH8iFe
HZcTlnTbJsA72p0+G9oJeHwC8G8sv3pDu0a50MxbCqTXB9z69xjLop63GzBhtWyVDtrdZAxeDKzq
TWrYZF92N96vq1bfmN+1bboJrVKlIdX7S4V0VUIfRh0vykTXuzi3gKPV1VreuKeujYINED2RDd4L
svFyFfGi3WCAAdaQluwjWxPq5FV5eXp5W1x5lHF9+/+j7B7lunDkas+edmdpdh3V6WR+d8bGeOhU
271blo6Av+luhfVXp0Ydj6IaX4tM5nJqrrvO2bidiFS2gBA4oif0q4sbU7ty0RPvcepc3mQey90C
yjybpWGX6TnxrD4qhaEhgLTmx3QYTTAIbXZKfeQ+U7nkNxo81/YjbZ2N74QiBoqAl/Mb9N7E1JOz
NswbHrVNEcMdpREGgulOo3JuPJy/W/67KwYdDLpJm0DXpo92OWCd+K05VWN27lVTPVnumtmgJTEp
jPGqKd8bUzJWr/1Ed/Ek4efeTcM6ot5tT8u9u6ymc7QGgQBVCZDQ+VYUylJ4+RTZEru9gpSpLwKS
X1+UM7pKkO6wwTOsLD24QKZFbI2+RREWp2YtLFVhwCBhxgXBrPSTo0Sg4Rh4hdbeN4lv9WAfZWHF
qvBa8ZxOQeUdW2OubrUur+xr5AQ3aW80k+y/jHsC9BpIWb3srOxFe7I7wz8KiqTHJTWaqHMLeedM
y60GzdVB4QySJ3MXcX1efoYe5XVZOH52prOfHMS0jtHQZs7Z700vhjHc3wVUMcOXT/CVi51ompIT
RdjfAoqXg3qd2ySa1uFZy/v5phZuTyjvDR+1MbilMX11KIonJvRZ8AV79LOJVMnob+9zCXnuOLiJ
DJWm0jd+M/78HyZFkR+tVTRKgTNcTqooA+WouiYScJpmiIxc2jVt7kp9UUMy3bJcu3JTAGwhJkBo
mR7DnnaZ1o2HKk6ZnXOjYWuKrL8j7tMe1dyMDGtU4BAdxU2cDO3/EB0AoSA35OFC72SPrFzmNKt7
kWXnrh+GV7aviaNnS/ALvp+677vJz+uDo9ZVRXbS2V/tykIQZVWgGl5e8St31hYUkSXBCEVadBel
0OIsJ2e20nMnBvzCC++nsswuhHLnkCu6/6qtwMtJjwMDv62yY0O2uvzAsppsM6lG7U7b6n9xNQ85
Hsh99r3HC+4WcPjKe8MLQH/xd9ht7Atmc7U2sIRr7S5X0xThQtzeL0LXzy+v4LXTQdvNJfJBCISy
1eWUFtW4gyOxNEeNtRtjB2Tj3SIQLQtHotgvLw927aoBaw0wAwgOe2f78z8SToS/3QpStHY3trja
AyUv01Nb9XPUJQZ8IzLsOB3wjb2xS64NC9mCds+GYAS0eTlsbXszniMtNtzoFjT32Ph4ZzUO2Tev
Mpos8qA8OZEjlaffeOKufUK6LRRvEF8n7d3Nt0GDIPDlkJ6LvOAoKDvAGtG9Ncq16SEoScxFjQJw
2C5kSHBUJSshNWhLbcCUASR7g26+4Rx9iJsPUA6glqzoDZ5e/ppXto67UUrA6kPjQoHsclmDiTJY
VupsUKcw7rOsyg/CmmDUkjzc+IJ/IYK3mJXLjl4d5T7qirvgREOnbwmKMT+PWar0k6mSvoE6JpMV
xKvZah+TyWnco6VMld+VrqM1UVJ2aOnAwUAiQS90/73uYyt2TIVV3YlBjc8S3Ll7LJzE0W+EUtdW
5s9fu/35H/u81ZZC9p3C8Ay/rdhG8wXdqd4MefnHG1vsysffBKeodGzcHrBml0PJrmADFnVOpWgd
P+hoQ0RVSZN5Y1k/VkNtx13fDze+/HbP7SI3KoR43/1ODQlULgctx6FtUBXLzl4ZFE/9ZCyhqxlZ
NAjLjHxXajGlGfsLn0eP4VSrG1nhlVuf08z1u1VFIYnshh+rzO2nIs3OrllaZZy2ku4y4EtlntLZ
lHm46N5wKz+88txusp0kNVs8+RfsXqlFx5RpyM6BZubomlTd0ZkmsUG7DTYRxWBDIG+deNk/Go5u
hX1iCbrUJAYcgj1UYU7rQpj4MZ01xE4eK9RRaQ1mBmpX0JBfPtLXVpbDhXgEw9E+210l3uLi26O2
rkmRbEkOyoIn5QrYMTU1zlRv1hsn5dqqUl3dtOO5vki8L3dSMajCwi2oOGfpmH5CKarGp64B2u8Y
i3efd0MAzpXI9Uior6kbg/+ezn4f44cBn2HjGfx1gzmDkdD/bljZISsGzLtRK45lSXHrHp2HuUUf
pxrpjI5pFlt9jzMIPUzdDFvLLx+1rJue01bDIkukZlc+zjzRUK5SA9klCiLiKUny/qmpJcYMbbfq
YV379Xpsfacqb5yIKw8NVS5qc+yTTbVl+65/XDhzmyE50pBKNXUxPzpLbaThkHW3qCfXhgFOTU1t
owiTs10Og9mryLVRZudy1JZX/oDTY2l72fHlTXjl9iT1AbnNFsS0YM/LgmiyDu7kqnPt2OMaW2kd
qDDQaowFbQrIX18e7coOBAXB00nexfW5L6w1uTTbOWgwGhoDYYUlz48bW2oojGOfZtM9Jq2zFhaj
Vpwq01fG4eXh/9IO5HRvMB2mS5cX7andBT56VVeLrauUWJ2fHpOuRmeKcZCLUfY0RG5Wl8hKW+PG
Udu0ReMUG/OzqEnJXyvTKdYjq5jLeEGC4aeV+Osa2bPZyjuv8vj7s4KZGw6Bn3QnXDrmpwn31+nR
1rN0et+7bioiu/TGNoJrnmr3DVuJ93Ic5IOdDuUTsnBr8+8fGCbAVpQFn4t64O7QN2iWDt5gqTMm
SsglllWi7pJ0li32a519M3bYwrvdKaeACNaHriyNnD31YJVlP67g8s8JPEgfjWWQgdGgdAhFJTK9
A9U9HZ0GZw2QkHRTL0eQo0BSMdTG1hhoHlhGBuFI1bf0769sdII27nTI4xiP75XDS9T3oGFi9wcX
jm+u18NRm1FQcKS0b1zs14aCak+hcXNhACRzeXJ7u8oyKfH4c4RtHDGF7X8kKimjwVzLXy/v6KtD
bWRbBAuItfeV43RrvdfJKM96X/lHbHncuKeYHLmi/PDySNeOLq8igk5biyfY59tTIgYslZQ8UxL7
KlXuHwJ38UMUQtYnG2WOqCocEU9GXXx5eeAr9yCwD0QhKRRD891DkpMeZzLlsJpV1dcHa1m81wsA
r39vbhNgEXAAmQGes1fyk50tS6Tj2R5pLu9WodUoOa3eayTC3RsQkCtRJEMRTlF2JLre78S81xNl
6AUT8lMssdRURq1LOpgPi8Gbp2WRrPXq+eVVvLJRAmIpOlpMERjVLi1Levo2qPjJc77Aih7SLnko
jOmrD/34xvT+QtBzyfK9fAjgxDUbBXa3/XMzaFE0BnyyZoV+tldkPsJxQGonEAiy4jU8L3XUWPPa
vl6Lap7fjGBi3fdp6pvJjYj9Wi5Dr2gzm+R9I03YPsYfj3W/tEpPKx0vUd3OfyQa9cU7MWfFB8OV
cvNGcdWHgfg9PTfFULTvtKXG87Ml4HbDAR3fR7OXbnUa4SU8AEaDS1tPaWqHMhnVLRrHlY3BbwUd
DEKYtuOebJp79jgUgrZfTUR4Uubsotsi1rvKsdZIotQTJ/k83lDtuHKuCXeBO2xaBSSWuyfRryFt
JN4ozoMnrS/ZqNsfsMNbY2NN+1MinfZB0YvjfdOd88tb8trIOE2QSW2bEmu4y0+TGc1SwmUWZ9Nb
MmRtoC+fjcaXQSyTkvufloSUZFQDHjZj5g/tjb1x7UhsVX+K4pvA+L7HwI6UI0dUnhGY0rzQJQ36
nKd2Yx7HpNXE4eXZXrnGNigW2SNpPDfZLmokr1dZVfP+AEv04m5A70mZSRm/PMq1OVHN3kQRqFZy
U1+uaUqMQrlwYBRpeE8AT6ww05fykPIs3pjQ9oN3Lz0UMgz9qPMC/duj8ubaEY3Wu/jnOlj5dQql
uMiaM+/TLKYMcpU5lM//Ojmq11s/DfARlbo9DxgfejW1QaHOJXDnMpozjU4CjuI0KlriyhujXbk6
KPWih0wl24VZtmfllTYlSA2m5tkf/aaKhqpATqovp+wRAp0xn2zVIe/Up3lbPwXVlKFZBGXIjpfW
2XTMeIeXMPeGNTlMdVAVB7exp/LQQJJIQuVYjf3PH4SaBLhcgg4+PbHX5beHsIhH9wS61AGZdciD
2bl3RF3fcY7EYx/0t6hSzl8bANA7VTwkRjYBxn2BFqxfTaWnKs7Ii1kRUUcbFf4a3JXW6N29/OWv
ICK4n0hbNwwoEfxf+7pvXBfWlTyzAEsXawTXZkRvqTzVLUi1KBh0JdDR6prqtHot8tRu2kKTBmwt
MvSFm1rgdK8y9yFDjAynAqRnndhMpymNqfe7UzwWE2/wjZ+9pfCXZ2SrESIOjEwPT/0eyDGbKzu2
5ilUegEmckq4DUN7MVc3ahPH/o/sNMChXgVcOsKzi/dKCLW8cktZzNSE++pWCeDvQwsziAMETofq
HkItl3uEJRyMoOMHTejdfTByzQ2tKQgOoxqN53qYP728AFeGA1BARWWLqmhT71oGuaZPEyo4Eqve
cTplTZW+GYoVfFXgUjmy1+JWhvf3m8JpJf+gRUk/AobZ5fwKuy8thCuBIqHw8W7KgIgbYkliTHyD
A96U2FK6Tf6MLlFxI+z5+34HZ821jvrPdrvvbwvIGahfjWI810JvDiuurlFbmt6NN5MUeTvGuz21
tatJ5bgCgfvv1tTFsFYfhQzQK2+t7IiWXZG+KRfPOQTGomGLNmmTgSfg7H0x+qnqDpkDoTGeumZc
0IvTxp+KPMQMRV67n/vZSR/rRIIrcZpuTqMWAbjmFV2ovosmtMsrcAVtloItMlMAN0viTfiE9/P4
tptKCSRlHUryXpHI/mHlELaRVXnBN/Q/tM9246i3CseZlIKhmXz20zRbQ1cSQcVAMbVfq8rxKS1x
m3xjqLT/tiyzVK+CdZ5/OMY4FjBVHOToLAFlI2IqGR5eRt+LCBBb97ENZj0LZwqwzrHpHWxP18Bb
xNvSbuQHvVTis1eY1Wc0+ov2lJmy+5j5VNAPRr6uK5qDmzlDOCRC/Cc1lDzOA1UoLfQDmU1h7dSy
fz8lZa9kiGSPsE/T5NKuCfDLqb+luUU1clka552mV/73fAoaB767Z04nM29cEReG6NtXQqMn+0pB
4UpjlBeleNhk0fQHgOyW9R12cK6FMH6m9ceo1yhjOo00gdAba5lEebBIag7wMUO/5RJBciJp3itH
SzapE3cO9J/rjJ3hnWY2k/W6sCrKuLCcZx0/m8TTSlJ8vxOAdX/i4zi4EYCwcia0tZyf9DBK94Fk
fTmJZW26aAAN6t3N1LbGO+mP8ifMvuEznWkiFAXS43nQa0O/o2yQjSHI06mMi34xZxT7ag+3BXgA
dWQm2dREQKfSX35ZWzay0Br02aFU8mu1pBOW8ipFNnFtfP9dUSeGBJqmsk+Nk9SoIvat/NK3uS0j
0+8IvxeL/ALcHWDCQ+UI1YSADIw1VKvk3ZdtGYjQWSz1M0nbIIsMA8gNFIF0QQZyFYGMCZTmj8mS
GW9oIfdfwDb0WPDUnWgPo0TPjajBR7DTzZJERn7QV03UOmv3iyYMerfgaZ5QfSlzHKJ695VWDj7w
P49mp6oMYUQ0akRUJLWLlGmQ5U9ah3dW6HStNiB82gwPovBlFfJP+zFthHwokDlFLUXV3xfLVcHJ
FItRxx18MhkFU+I95X3lFqFWmuMcsf1RNuWN0C007hzvP2O0ks+rmab3uEbnM0a0QtbHUpeWjHt9
TaxXWdOYEF5EbaP85RFR6/XUPQx5sYBm9tLkyVj1/HMwkAVGC/Yk7yuRFB90p0EFSUOkKkKv3Fgi
6PPpDzufMg29GUzsIpEp6KsaqiNLnAiv9O9qo58/WmZjvYUqbKFLU6XiI+o7znOQ2sMUrc3ivhkU
aNc4y/3pR2VrixkOY0WltPX9KoOcNVhe2HR1kUaGp3I9zqpxQeKzWkeN/z5wWxPxJ9EIM/gR8Ftq
MLPca/BA6yqnia2ly5cfUAk5yl2AoUJcoTMq77S+sV8pmnOPa5IFsWq0sg6rapiWEPyjvUb9WIxV
XFFLwXrWLf1I4aTyTrPctouhRtiP+oziCVZESRFjSCGbSHjosKIQULefvcYTvzywSeiKbrS60F9S
r2cXluXbZmnQHnOWfPiE9FuXRs2cKmynJp0DMrYzqq45dpzfkVWukPzkMlNxh+5dcuwz1/3o6sX0
q3N9+dEqBzEfenfsnSjo3OytU2tuegJjDzlpKZshjTNEkbdSGvF5TKAfGAQ3adKFU6qZJ7sTKj1a
Fe0qbOO69vUsTF1w06npOTFNal6lXbFslVdYP3I9T7PD0jZLdxRi8ano0Of5giR5gSciFbI8HJBO
fu60LBkilbvOJ2p5bX9AWKqtQrii6y+t7HHv1dvZX8PV0JZP1YxPUxSkmrprbfLnCK1LnNboGmoi
dtkzQWhodfkWymHxGSQHSLyx60co34Hef8UjsVkiJNL0by6V2E8SUEdD1cAUX6WzuM0htSXXQzD1
VhJ6OWNFRZ5vUHUYcE5YJHn9a8qBb8Ut5vGYMo/YYkWNr8tH+O3lkwFfZEbXNcOQ0S0y6+NmqIFL
G+Y59XPS6y5Ogmg6fls3JAvH0dBazKzLIj+aXm3FtqF6LKAbs28jzLbnjzXMoS7mldWcQ0oE3sWC
8HyIvbZdjXBtzWbm/cNU9oQ16uodfG3yAPt4GpAJALOJGdp2DcAXVeTk1FX1RsBET5xFMWd6C5Ej
UGOMyhpt1kOBC8RHKgFVEwIgAyY5VJX1s1NB8BpGFOxPD5/1JWxUhdonWt3LkzWP9StHZKgv22kL
sIwnUjwuZrs825VYnyvZsFfTOXd/+QnB3KFaiaK5O4R5Pxdi0HkpU7852nOTWGFQDz1GIotesjKF
suUrqxntc57S4E8rroVwKrJMREsxNs8dlnPiWIxwBUYaCtV9XmdrQ6PJ7s5z3RnfGpzrZDzW/B8G
fCpzrvlBTw9l602/6nG1prAybIfKseq4BvWuCl5D/EjSeBkW72SYJXY/VuK4ZYREVP+fU1KvCNda
z7JjsfSe4pSlwS+6Du0SltwmWrhij9BECjBmhvdn3siQbrf6hTUm0qGFkVWUoCtpEzWCYugjI21T
GRpTGTxm6Pbcj/rizNEiA9WGttUUn0c5ZP9VtTmNceIpf6GYrbnoPeoV59/R7JLelnQIMDrUCRXt
nJ+i4TuHNnq+j6tvDl200Kt7l2hQ9I4dd/95cOckiGeVECHXvEQmJcJl8MF1555PH3Li1XXdpP1k
2nhzQE5JxYd2WQN5QIMDVNCYa/5jXW/eHd6csCcrs59ROoZB959VauVboZWWCh1lqylKfb8W0YSX
7xwvYru16FgsT3Na5e5dYRb5ay+wemg3eds4Uem041thlu5yWqoB6WBuCf2tP2jtTFBgLIdqUHXw
BnuR4ilYgAceWrvxVFw6C5i6RduAGbw3CzfyiubyQc9RAwzrVOfZSS0389AokHr+StPQMg77tpJ1
NEEA4X0c55ojym3/X7n2xdu1W3onNOzMrCMMsfHKXPty/hkYQ3rq3NIJOC/9/KFyl+ohW6z+g64r
nkG9K4spLJuuScLK5IaNGpBSU6hsncdfEwIFKN8D4eC2k/tF+gUnTF9b6z4p8DVlBhQ8UW/gUo4M
OdVlaGvZuMlLVu5rEjpEK7zE7+rYLqxBP6yiMjHCyRruxdaaHScGGAR0STZAJzgigf8I8Kgw+EtZ
IlAqRyOa7Zdpr7pgnlRYg4nmD1G8fawkFTzeGQ977ARXAWRoe7qTdOokgVfRpsl/tekMOWoBBLFA
WVXhhLIz2SvJMoifA78tCTE9Mt4rVafPmjMEn71O55FPJXf6UMyOfpoyJEOP7dojtg1G22gpTNd4
UrTd7Gps+FKjc+KW1ecx0Mc6kvQE7uylzco7pL+tDwqJNIv8w8itsG5NwJPBgG3qUW80G5wp5j9W
jLsIdp/6VCaPtr+iTIP684i/OPF7HZJhyTasFzObjhkdmj7EHqjZol1PH0LNdcT3wSzX9q60M+2d
UnpehB0Q/Wdjg6JETrsiQlG4oFpDcBjmHWbiM726Nhdo08zT8D5AeFuPRO+PXzuUpF5lHscuEq0l
mzssahA+h+bBS6KR7AjCQ2W/QcG8LELhZwbKoZoxnRQguy6U/jR8mJ3O4VfrjtQjOHD6V1EXxf3k
JpOISpz7sqhv6vlTA0QPIUQDLdEwgLk/R9nQou6J5m9SR4mYRHYwBgLxKCjJbGK2qoHkN8jnHxlK
h0bUBrlXhLwymv7a0ICcPJAceDI0C5Ng10K4+12T51WHupE0f6AC4BCCBKivpl5TqwNa7GwyO+8X
5LODsnmbgp2sQtQQku/WYPQf11q1czwTfJSs05YJtGrGHm1cRE+N3J9FGyY0KMH5NE3+Hk2c4BFY
A+//6i5Iw3Urqudh0QTpj76xkm+0OA0VOX6jj5Gb2DXDmvnypqJ99LO1HSLsTHffKQ3CcFhqrXiT
1nqNrk7pzN8kXVeWyZhNP7KrupviJRjK73DD209UkWvtOBGPfNZWY/hFjrxVfWYquVzSGGeHgujl
m5Ij0zO7ZSwiCTz5TQKNfULyWuY/SNHmX7KW2eb4Ltmitqpb9IrasZnCIsMapUtmhx88TcaptiQ5
Bm4iX5LE6l+DnXDsSJS1/GH5VfvDTgNeDWlPncR7uFvzuC80+7M9kJtFQOanzyS0XGRcWIBEfa7n
V7jV2Xm0GPmYxYR59bY+ih54v8rlqzO7TY0C40pu6Zir9RW+HZGPlo89mqFOQPt2wVboc57k0090
pQCNFIrUKQQGoz0SsTukr//H0ZlsR4pjYfiJOId52AIxODym5/SGk5kuMyNAAgmevr/odVdXhSNA
uvcfl6krTuvUOzpdFmX4mbtgqg/eWJIi2KPtVNyKZvvd121BRH0021bGBd9cimQQnDZzu/21dHmN
RzWy+TU4iI6E1YfvFeb19jjqLcESIsbEu41pyRjzmIKGU1wgMsyZO0ekMs62jnQKkLyQmnkjy70P
CzEgcHEXNufep2PD6kkgtovwChT3Jdd4PUfzf01LJl+qt71mByzV1B2ul/bXbvlGpSEipDbnjC4e
zETDaRgqv8kDaXXPq2vXA/UOgbgVfRLNjP2hPWW4O9w7Dx05aJtU6PQ00+NLvIVQCVJrY2eITyyu
P6tdvttiRwuZWLsATa5Wcx6aZHJSRqv5jf7e2GRE2BZ1as2z9afj0vhbmFB8tV65J6nukoWzPxCk
+A4hU5fjGyfm+ButJGu6UX5sXRSQVm6ZOTpy728vjS3qPwhypl9RZPovGhCc6GRWZ1IZ7BqLkgy3
kRujHxaRVXsfcfz3iH/Tng2H5bit/D/LMqsHr+a/m9ZDsX6bse07tu5dF2QbNDTNddzVQWYTnP/U
8b89d7WVWKeQ5KPfRd8nz8WqmiQvLCRevAnTzM3sA9yniLKYuCokDDdrQ1xsZnWLh/As3gOXVsuh
fmuZfU9JHydfeg99zvFkaALOOxU3aG+K5L86dKY2ZRic50MyF353JKuBOHgvrjhQNzrgP5ganTs9
xPtCH0HgsIBFjpRHGjTiP6Zoti9fu+oSOA2yn6kMt2+Oa56VWAX8B5N+GTgl0SaWqQME8K22IH5c
on3aMy9s6r/MR4mfbrE1XPCrqAiUYkFoAB4wFTfVuIMjycne9alJdANUbzfcHiHRjwkLrdefGjZz
c57HtbIw6geWc6hkJ+9RyGxbVqu4FlxMExDUYJX8+s1E72Uq3aHjOvM2Hd9eW/HelmpeHnHOMgzt
fl/dMTSzrtExVQ4oIuTaEyfmAtjVu+UxF6Ip7NJqFKs89IFb/rKp7TgPriue9S6llTvJMCRp4cRG
5LqoiIPd41UPhFbEcZ1V1cbbsWBnAS5b3e0Q+1X3d1+d5Mu21Nxk1ZQ4cK8TvZ3pGm8uHZ0x2Hi2
LKP3Ska2+GpUYhpex1jrlCS00b5hb1w0E6ue66xUM5UIFehymQaxGV9Kf2TfCNeperCthG2Zia6y
jpglYTnwZgbPTRU6Q965y45QEoBrozYjJH+miYz4DrtVybQkx427Ponle9uY4lkbryhyyAX3P8lf
89AmLsbGyOniX6ZWhs/YN1eHtht9FYi/+rRtWMpSWYBsU32dlH9UNy9l1otp5IYpq3g6jKPl/ed6
Oq5yNQrBtaLWa+Ht6GFVFUSLPxQeHSHpBEAjj852bdRW+7Q+Wl3TVygPVfI0hvPCAW3ZO8BGNHsq
t0Bbh8MeCAKdjZhx8Nj97l7EIkKfD1yEn0TrYLKBaux/Wb5T3ZtkgNeNZyM+om2RfmaHtXnVjVvy
fZUbDR6zsCJ60r3YgVBaSpNxyUfhpfBm8zOGlmnBKRLxM/obsEzp22sCnZRwcM6qW76HNW5Z3+jA
umcyo8izv5oc06QG48nMMJrHmTH2a0jIaU4jePe3ZG+WioVcNiJl+o+/rlmwr2s/MbQUZsSc00Ab
67SlyPspgcmq2LSF6xx8WspCjG2R/QIRaM03g2K3TpPCDR+6oPAuES+uey06Wb4MadR/meDcH6/f
IASqmm6gTI8eGT1jEUHSKLU786kYavsWM+s4I+EuhMljXY5/am/ZYqizpJQESyShPKi9nN9XsDaX
4b1sxwOzANAidFst06qvpp/OnmwJ9VP0/9a55PjswGzjXMfC4s3bTf8kW6f6QZjDju1Oy/q6O9I8
bn6lf/N8eM/YkP2/FShnmxqJDjUFE5q+ejIs7stSlO5pb9fyz8bEGGdzs4EJJRHLWLq3rvgo9Tr8
3lvH/qQdYnyZiW76tAiZC08apeIjGQbRn7oui2ufLO3L+QQCN+S7Ba+IBM12M4ZM978dvflvST7R
ZzeY3mSkGLG4Mqm63/0Gzp+TbhXyzC28JEvstX2+2E77GtIqgz7cLdCS0G4V2GlSKZmkW98lcxbY
xphTMoOwMLYI9Q5h7f5qokS8LAGJ1s5UR+1Z9TYdli15JX6muUxMqirP3uF1nV2mm/bL18KatjI1
9Kd/6KSyODaNtr2DEHPw32BFG3AqvM/nXi89Z0ZXjz7QdkuFLsSPvoyhNhECh0i9O6VbTRxqpUfV
j/TXOOW5RFzNX0f8wrbYdxxEHG91IQoY19FZfxAtcqrYWxU5GQyTsI58X1eSj8f8dRsjw76g2HJu
vNHoAHEB/GE6Jq2JqUrr1q8Jk8KQkhEYg8U1zLJpByswpLRl+Uu+KE6YtEfqXUOZUNoF0OV2/0kA
BvBsx0b2OUtvOPrICJ3MVwuh7ls1N8AJCNjKdCLI2IBEkPSSBsPobDnGC76rrui6p6UlcD+rdE9k
rd+LJMnKZpov2iVyjo/YrE3eR6V33019EmZd1drvBVUBPxL64mUoV2YMRRHQ80KC5AxOGAif40la
Se51yF9dReNVaqgSeFsXb/Xe9KyvWYC2Ow7HeITs/oCrlv8t07XJiOl+8QRLM3ddcArrZrxvXdjU
zJv6+c6hINu/Jnqu/WFbRfFF1Wt8w2RoerqVo6DLSE8W3zT1NPtBFF08p+EWAj23Vp+wOot1eZuk
rkBZObOr0xqp5T5RClN6HZXrTzXp68bGgvgr2NrxaaudaCB9YfY0w3/T3+vRcZ/a1dj1YcIJRp+G
kNtP04feraii7TWAXP3oeUqDfI8m/bQZb/4jaJl6HyDYQdDqkHVz8JrlrUPYLe4iOcQzG1GnWSsn
l+F57Z0GSGhdA3YJDtJ6ehhBV2fn3InYW1tAmGALPKB9exPKRrgUufQmWu18bcsaliFiymk2Jncb
CXJ7qGanYOdyaFEdpw70mXbbaEit2Dh2PnO+vjVW6z3FIKeMG6hu/tO2637QCWJ9znwWJx3spNjg
haSDNZRt/TtSHtZblxUZplvo5qLAtMa8IpgYHJBT5kHZbiewoLl6OjQFHwdWw4QXTBiDf7Qregy/
OwcTZUpn7KKOcVisTDIJAyUpYWz0HA6oz1S0pEVYFw+B8W2TrVufvAx6MtPZNUW0nda+adhs294e
z65miTsEbm/WQ+cN5cdgoYkFvpiBdLpdV2FmiyRoSGqtdnVrh2VTHAxdHUk+DGGs0lqOEZVHSDBi
xhI1POMN2egpI4MQ0Xek+SJacsdfACKEzJqks+NvGiQCWMG4mu2LXJw9SCNuzyqTI51SBxUXXcvL
xJh+ghjaz65cWBymcJz6fOr7aQM/xSRy8JzBZgGs0XEALW0IO46ic4zzhA1jRbHJHffhbkUck6MT
XGXII6Hk9iHsG/O+RotKcu1FCh95CJWV+ogu9kd+vsnNVAjjlqs1Hm+5tPvPddbeOWm66V/LDVad
VwrR22OsN9r/wmlKHvtV9m3OywKE0LjR1SHVhG1yEA621LReAgbEGoB9PF6vR+em1HSN3zcsCv+K
zicYYFq930JVm8gbcrhpvCSxRmRJhyuGEMDd+QkGn8kmBQ5T4cmJRlc9bfR375+AHkbe70Dg4cFn
jKnQT+jyPyyM5XZyoO76236PgWVodo76d4Epyj06EykGOaCgP914pd+UxzWaK/Hgb2Nh0lLv0XCj
gdNnNlF/izLeC4Zg0Oh6u/SeL51Pji02GupbWeLSWs9LmHY1d/CDsbs6eLKoW4LytJLNqAMu1e6V
qaoIb1xg/PKRvnYWuzYONjfvbbF/ixoo8M9ydYme6C9Cfe3WNsRdVdvOwePIaw41DRheRtFvR/uH
HnrniPhjYTfl+YFKdTTBcnXhr4p/UhT+hYSsUN2iT3bFm3ar2PxrOmuhSRDmSqYt6yPfl6yleej8
mOLgXtjNnLGzet59ZAytHmy7fZvZXIxMYlpXSN0LbvzwnwgD6n+A8vsy62IJP1IFZbIe4CaS92pL
LGR/0+7+8zZfmmey+OVyELqll2XnGZD32l+xU1eJP9mnrnJd597pfMs5WU0NqWfNHL1Hzrnpx3jW
bB/1VBBYoeBC6V909PdYNuAgbbEZzfCSOD8r//L1Dghuao8eIKZ6I/ts6NJWLpa5q4Jm9bIRGwTD
LalEXsYfPa2fRBYtdw4JFfM3F0msM5imwXmyqNrxsioeE+vJZ2Abj96yL+tDUugYSpL3Xf9yxDLr
e7DpyP8kNT6MDtJIH2ZFbK6+NLTbqHueeYe+xJ1qwAO44NrnviATNl1XGdj/HHjtOY9roPgbT3fd
eAOMS6YD2nouDRXEruSc4nI4z4EaqzwIay1P7oJsKKWrZXNfO+AgioFabQPm2EDn2bQJM9wPkeTs
79hbZa7nAR26IT+nT7tx56RGGGHf2s7aADLV3rxl7kjcOKsQIa2XBKDtex83OGXMiZJCgX0pvCPt
lqQRYiHQ692QTDw3UNq7yQlGL8VLQy4AlXdeTTSPWcxi5SJs/ZaPuRRUcKEBCE1WCLXSVrSvfoa5
xt9THjAVnkkTb9RRtjudQEVid+XBHdZBZbPfLG0uXaigQ0HiiJtXyp+2jzbuXRty0l/CV9rEnOiS
wKWyFJKtmHnWwAcnclq9zfS3u9ko0LBnq+PxAaQazZ7X3UqWeKo2pcxFFnO95Wb36+aAX8flzwp3
nDqVNWvxkOgheOZfzoUo+OPepdLSyXe1JISKwON/sznJB+wh5Xaeednfw7plv686Hdt3dmVsfRwT
zSQRaOZLGDrqXtIqLPvx0pSKe7CtrD3MUXzssN3omsctAzadvEtiKf/FZ51FZdcoQvZSwMl2YE0o
lv0deenUp2iH4gI6YdDuo0iWojjaSF7HN4gHyQ+zNn15C3AB6y9rpcCU4bPCQ2cqh3e4kxLquiTr
+B3YvSqPlO0QHEpcWjjlY4w5+VIFtKY9DEtk3QfIKeIb4INwTK3Rrp3bAKzjjduoWHMFrsD5Dob0
4vItgMT5rb/dqWiAorPbJV6y0pWTvqioDPu0qVkbL+MeEEg8tLXzDATLLuFuCQYWGdK5mfIbNF8V
UdN7LvReF1kf7qOkj4UixbwZEOr8JnKbEdeDh2rSyIPcPs+ilvZj0mLLPPZrH9v3pEqHHNUr2ADk
JYQI4w3Sfy84EJjakJkJzdUdaD3GqLbMErdQ1XSguQ5yXuvBK5CX/wquASgfraqqCtaXbP3gMDYF
C66Pmjp4GemaW/NlJd34u1FFPMEKcGB2DOIANaCwNk846WLFdPJnsMmHnU66OrdQtnoHFehEnYfS
l8sxQa5cvSyzufabIskajsZS3u1IqZo4ay0VRbTkp89zE8+5W6sd+hBBR+5VTjDQV96I8YbrrC/O
IdWlZVorCSM4195K9YJX958AW0WY1bRaVGlMae1Pv6uwJnKgW/ybsZxJhKL0ufseR0c+UknpfJIJ
Y/4PkNgg/kpt3hFM2HJvytp1hhe+NgWlJf1oyt2xsQrizpl9DQnMsFvICLzjMBC19kp2BjL0SHjD
f80izX4ZOP30wdI1nasIqtqboRjhZzTvmfuM0EIIO+tbcO7/RKe75kQYSNtnM4R1lLtDFK7HyYeP
x6lGV9lENe/etHWY2va6jveltQ7UrMRgMXeIWuv1GDZi+uIZZZYjBsXg7iBRtOAQLMsyk+7uwoCs
+/zBwtCvj3OQVHdYlOeS5PZt9Y4CHBggYG2hZmWyOwNKmsEr8tFt2zCdtYoR8IQzuJ+cbD9KAyxu
fWosT9/X0PLJqdacH5kjYQWzoDfudnanmYVtsWS9HId2Gk8KPVVJOycugzuqh60+Lxbsx+eYXC4E
ttvQbjkuxGXMhLs5e67KQCwZNAKXMjd57UFd+4uVbUFU3ptx8sLjOOgY8C5pqweFVBOxULUE/GE1
RW9h7SjvRBnk/LsZKGVbsUAjd6n53A4RzP1xZ1V6r6opfNj43EOWFPHCgl3W4kObzv1DtkL77Afd
+FUWTo+4Yt39/ekqronvHW8FV0WeJEkLAtemAHmMBeWtBNd+ea0btce5a5FmUUUF7mCs4T+n5l0+
dqZQw3GY6yA48f6p+OBW0dodyYBAAKXEto0n1wpbcwpRC8hM1mUUHPH4yOJ1XViE89n3r4f/oOwP
/mXOfKcYRp0/elRJQE+G5bg53Sd7dRzjUCbHrXH28Xkp1vrNb3ze1lrMxe82TiTohPG9L6gcNFrN
3OoXtQEGHkypg6+5xBSSTixv8MAMJLzlnEXvEjytyopqnn7Ig7L7vIb3eQDto+BpDVX0RMrAjHAh
DtbmCHNuNpCBqrBT2xM1WiKx2APhiGUI6t3bw1slTELrcDj+IAT2u3t/s2sEyT0GBncVHR3TogI/
C+x6xJs28cleVDCJ6owsS3Dfr6DSr0t0JSSYopdfoZ62vw46m55wzZh9lOK26RvyranvvEFxuRdh
KP1bb1NSfmq0kNSsta70T3PFkXLZBjHVp3boa5NP0lvRw7i6x8hasLQ0wEXmhppj9UIUMM+mZYXj
V4897a9GTf3LSkiOzqhvFTWIcFVG58YQOpCHkR71m1cOK9opj+Ltc7VZqzhZ9OM+r0bD9gDkkyyj
YN+TnIpEeKHSoncvjat63fJxZHVFqKE3eUaktOic/6v9RGY9SJjAkkigKbtsdUQp3f8n1thAPG0R
RPOE1GG63V1XiSxcZPHcL2r/LorVTDeI+vgiGBzGVA7D1h/jdhsamQKNbf07LDbqCBm3My9xTPXe
kmLvECQxj66sDgvQanPfUiLyXum2a/NJEMRyGCLaGz+7zqs+MRkM6NbmMGnQB/aLk22FU3CWE2Gh
zrajfE14U2//VYVGn4PWPthRTun1r1TWTjzDVC+KUIrG65+iIChikMWVYyFy2+DRjqpZf3fTApSy
eLBwmbYlluRusCqRTaAv9bHyrxLuhNgXggG9cXzXLiHbx1nPsz5zLrXeofW6DU3RbiddJkOHR1tO
vdKQHeGo7rrBWUIEnC4ygcGI0uFpdzsXStYKL85QCnPP+XUdO0n7JCMjClB9lPjUQUhLu0BWBIsy
3AxdQijdOsQl4Khy5yqfHDfsyS2SkmqJMQbi20QyoQQGDkJPSJp1kC4j/i+4eQjc3KwVRA9qSRsZ
AwewlVIXvrv5vnTRfKbdLf6zS1ooSZUf+5XJrGyZIOpqel3XOqFGujLOf6GswuIwg2D/anaJTIg7
sLqBTY3CK8HYLwfk6yFmEFP5OYxg8DohiAkPmBGK/0g4RF2D/d552kO3b05LXYTRTRXPESpeT3ou
N8A4sdMGu40KiI28OpYMgvEp4Df9saMJ81bZqIiSR6TG3R85k7+fMkvAKuO6GNwzwH55wUVvLTe0
JSbtVcmyj1nYU02Tu4CI07MIwcNTd4iB6WQTO+aW07HRWZCM8SG+Gr1SBSfgnAPiaPsTq06FTa9s
q+6C9rg1yCoDiYk9Ais78jQP7b2DRLTnPQOnOGDuLy7DvM33lQoLpsVwsV+gv9ZnzBvJ14yGYr4S
eZWwQZjtyk/Nru2fek6sNlVQk1UOlUOvXZsY6Alw9A5NlwHKXqZ6fo60b+u84MvGi7kMY5wqpG8a
6bHU7gHcvIW2c2oXBTgoe33brpbH2zc7qoSKB5n6jAZPWHe1Ny51nkwQuZlPVbTO3Mq19l+oLsDO
1FQkYa47O7jvUHFVz5vgEzcp/YRyydCV1PedMs7w6O16hqaTW5WcPKuur9UE0nm2MVCS+mXVrvlF
23VJa7s9qv+MUI2+NaC44pFZY7vmH8QFg+5gC/sEecq04Ydqcp/AlgRIAIqEMfNdM90JqVs/9QpC
cF93EFzmpLYE3S0YFKwPZ5qs9W7rHPi1XSRW8ACA1a1Hov4D/80S3e7lCLMM4G9Ye/F179BYMJAd
VblkYq1TuuuVxdc0Jk8NKxcANNSmfUaSnPz20G83R7X4PDdJ0hnEiJ63/VtoQeGmayfI4xItDA9V
ocofC3PK+lx6FmxbXLS0HftVvKEDBe7RT7u3rF9IYtsZUSrau3Ra97A/+Qo506FUiSVzb9+kzISJ
1ieqmd2VCbUQvxVzTomNRFi/t9FiCuwClyyHxOtX/UrhRaL+hcC6iMF9rfC3iH00LztpXfaTAvJB
9OAuvj+da71yDZVo2n650eb7IBlB8jE4nf1nSubo3UNrv1w3t+l3X3ZN8kL7LfJvTC1Ncqftseye
zO5dMae4jqeTW3p4vUF10L6NLnTtr70GG7qb52lK7pwxgiHw1dq+BPhDwwdLLW5zYsAp3IPbQoXc
lMjQLJAqq5jZVcOyNndNAKJ00Eu4/ku4UNdMVuPIKSyFPRx7buc9KxxHgt6TnvfYoCrs07AeFwQU
A7vt0wYEJOiJE0ORMk/06uiPe7emCFtnkj0DiHu0j9fkAxaqldlk3F1+exUjvlP+XqgsmjcBmCXc
xctKvncCr5ZJC2aIMB4z/GrzdULF0ZmLDfYaaB4V5KXgFUyyrQaFzNqpjwVTyjgNGeHOfMI4Ge35
ZzeN51ZXhfOyHXAxBW7mAGz/rlvd6RQHrecelqiK/HtJbhOFxpJI6nsyMBBBj4k7ytcOlHU/bjSf
XJ/GBFgNb0XTZXsoh+7oIzbZEFOytjSkfqBq8gADOPfD4NMZgYoyBlmnP9FLO863em3rV2cee5mt
stmsfDHobOFUPVTHPgj04049hnUkXbD3DsNYluNFO1NT3frxuDKPeisqS74apsyh1tvDQMQBwWBT
J2gRN41o2CblIJmsk43mVrfpPrEqR2eiCJfnyasQAJlpHP/oIOp+YBPjVzpvALUXt0BAv7v7PS7E
9rHDsvykB6Hmg4FrQKO5bO5zx7gLaw1h/eyvXEKwksQlMQHpWWUFlb9v0l7ketSD9JI7gEYnypeY
JkbehsnkPUs95Laj6YoQzJq/+3hdsTtsM4K2rQzin9Ik12q5WrYmQ9omx3NSTd5PbyFQPYQdsgg2
xNitSeGdmjGEUW7N3wUR/4eR3BFXVjqUR3+fWvvR2TjnM4gId77x6qXYT61ferRsLtgY3K2PX51I
hfPjiMxOAUJFjgY5iQvxuNDq1jNFrSTerSam875um+gEeAHfJUpZX7xoS7AlEOXdnbnUFeLRqLQP
FIbP/QFVKvI32c3O7T7ucAwN2aXVpScZ85dQUpyLQSBJcqeCP2qrdaEOhbD9Sxz1nLLeLOTvtbdc
+xhVDec7CzmHLB+SHaitu3D643ChvJkqlHNWEaXjHeyg8uJzXzPGH/Az+SNak4Hqy6UoRYRzZUQb
1oS6/2e6ePnYNmtaLlZk65uWQl//eXSCcfPTol/c7zKK4Mf8wQXM14SP/V53FxxvIhHaOu4cX2Ti
imbAVUvE2HFfApYsMFhT9UfHolobK4JenirLGr5J6WDd3Wx7/hJ114gjkit0x826AtGLYRQBs/hg
f9QwD9Urfhr9xjaCQc7EW5JvO7cn6gfPxiUzcxtvjOV/O3/WBmPiwnE2k2Og2FFiZMw9e+RDg3by
jRhKaDN/qqZ/eAno0I1bApwjTwj/EBcLWI3c2/oWZIOniEBNI7O4coMv45TN+1bHdZRKiI8qnTfk
Gmnd1/ua+l1Vo6e6koB3MZU+5uAUEo1FpBwU3ytE5JRpz3IBSORGXpgiCOPV3/sS/gG9w79owa18
E616725aew/nY+Qi+M4K23jTyWNYK678fFJnK4TEYbIqZjDS+cW/mtexuqgB+xkgoet2uaU9jtnF
Ej5oFH9Qc9f3UBMo8ic0IigDEcIP7rLuh07GljyMSWkeyFrS4d+db5JsFOZG+3aM/B63U7O467Gq
k8U7hNrb2nMXGX/i+wo4Kbq9ow85XCtT56wwZPOnhnGSx8GG0wBsH8UXaV2Yt/gpvDqH47wKh0Y7
+WuPKKhSFOBd/bDbspsOVhij0WIu8X2+XH/ghB6mtViOM6YXeY4twHMo2R3166wcnjmJhlXm+D1F
gnJmQ6pbjx4gV1KSX3MgLdxFolKph5ZN7T6KlCzzqFJldBd6m/PXM0SjwpCu2j+BG5ntJOtEj39a
GUk3q1e07per6mvMSVEC6ADBi9c8tErcWgwYcXyWjm6a+31yxD8W4e2ZU62tTzhi6ntLhst40qas
g1vE3skrgVb1v0grlP0SglrfM6bWFWs7aeBpH61czeiihvpgKoSjGXYBDEUQsCXokWAZPJKu5kOf
1R5XM1K6YD/pa2P0E9Yopz4WrmruyHfd1UEy6rYPkg3jOCweGV2JNc2clrU1/1AN5DcXpIPrZ+IX
9YO7Qu3lsg+Wfyh8k68qQpVwZy2NXi+9QeH859pGTK0zg0WIcTNBlxy5WEByVsI14Yqio/iGoq3h
P4495804pAVD1g2Fn3HN723K3bcQPsqyJEnxdQb/ZOnFt3J8BsMzYHT9I6zV+jciwRtS9he0W3O1
9H+sfmA2JDZg2s/wPWFNa2fXMjg1pjq41MhDV8VejbiIOfZuBjEY8slGYpvGvtf6h9aJrAAEfo/+
DqaCeHNWXD7MLVO752bAIXroohot4EpYm3cOLdQfp2bZ3d/RghqKJtt26U52GBV/Q81HnZdiwc0M
l/aI4wOZ1GKQtFwDbNDhqH7Y1E0Ajn1sw81MqBV4fnrMbMP8UTWr5Z6RIJJTOHuBNqcJOHPiIOjj
P5iAvV9II9y/nOdreNVBteUR/HCqXpzKXkZ0+dzO6lfVagEbg0K0ODS92TQXT1C3Z8ctXSbscGOt
ZLkfRG4BdX+KqfKXk7exZMFHlaK/r1x6JPDlFWJ5sqtglPk6betdu7YDWlGEjSxNHizePaYJYSNp
rXeI+94bWyv3Vb2Ys+WAWKeAps7ZHbvQRqNlcOZguJBNTobPcBs0w+Q/0qFRzcfQusIsck3qJz7Q
8IVGmO8n3eG4mNQ2pwInGNxyfPEKA4FBzrFCoksuPo4WLTZ5oc4z6Q/EqEVfLV45dPTkH8cnzjV7
PVsV4lOEDYnkRAT/fkVcvjE5B5Nb3pfzMqgHTY/sAkYR8RTiNy1ZhGaFX0Uu2ONP/VwU0TMfagCS
xXZTZLqwvbdCQMpmo1Oz6EZVlRQI6QYO4KRC7rfZC77xFer/rnCtIDoOGBZu25aH/ldkU5x0ZkNH
XM92hQAupPex+OxaswB0DkL/BIgI9hsWrtmcLCha74LUnREzHFrviEy940Fq6vZ+EY5GWYq+/dW/
vhDZPnAW/WLsTP4hV2zx/EblMmXYsVx2VSXK6jWcqvIPGqFoO46kfgbsEHT94bbyI/c49f9fOMnT
o8AcX2z8z9XjrFO0sM39ugNbXmiO6NfM9K38MW4FcN1GwJKc6Vc9gzUN/No1I/t+tINl3C+CV7mk
BaGun+qyb3BXRLzK79zIAzp+WP3yvkLpHF8QhddevrRYSRE6QsHmxaam277zmiIDoYs/JtJy2hO+
P2aYpSeZ5iaanba6OG4tdAZo32GugS4iY7ME70vLAs46mztfjh9atLxlrtsQfUkWKV0KwWArdQDG
jrtHRLZ0BIRmw1myuWP5SAuf4KZdO3MA1/eLQ99osOvR8uL/cXYey3Ej29p9l398EZFwmYlpWYIU
rSjKTBAyLXjv8fR3QYP/isUKVnT3oONEqI+yAKTZuff3rf2pCNEm8aTzGNyyyJBHrNe4jyJ0zP4q
WzTRSqA0W4R0MRlJjLp615otx71nV6X80E8Ky4AiAcC2a47qdkzl8iVuXLRuLdl2b5vbARU0LxXc
ZqxkmB9yxuGt4DKIWcA0vOWFqCLeCkr/7t6mk8e4z208ffvCdAxBYNmX7DsNKimwCpaTHpHSpPpg
xTp3jpNB4ROMVtEchY6RxtbtbMdXjgxiGjDTtnPVfrnJfdeNQYk+LZXV/ZI3cfHI+i2lH5jGOPmY
IEgHZ05/HylcsNuyigbEnrxEonCIU5aozP4WkM+kr72qKe7CGTO6782QQpCu0IyXEvWsUa4Eye8F
l2rjU6rk4kQyyovFQ264utqAQksdZluyZLu8i9xy11AS/dHmlOH3qjXKZlsrskeEVUv42KLpn77X
nU33jJgoLd0HCDvksRooYF1VQ6OIFoFY/rY5HPFnKBo/7YS0kuI49M4wPnRmmUqMedn8okY6ITAE
PYwxG9jNjS6nUBxFh2Z10y8hdQeYDWzsRYjXkAxUzcmTp8hYNlMqTX5okFDQIC2XITUWhvzlRSps
KBJOUbzVzVyb+xzutT95bJ9blJLAUF0i5Ibza2raT+0QLnIztnSLKgmUHOxVYT9/atNAP4bUbkzC
BeT4O0Hb7mRrIipCq1xGWJYLcM84MjK3HTduoOrv1DgowXuFZ3N7dSJkgrycmGwFsWB6hRDcTPeW
rRaSNLJ3YgpbGIL3IG9CdTAbkvv+jAyGdFWBdJSwKxUtaUCkcbtajbGxTdKWsy2AD+n404IY/Mqd
cv2LmgJGKrp4J+HenurJ3i9lPn9iFVMhxEg5b7Q5l+bRLiDWAkMYnOca7WD5ofTGubsOa3d4YYGv
Hf+GPtznXln+sjt7/o3UNsb9VRszei5NwExq28IojVn0wDGbx3vhlR3Vawxx3tGY2qXZTmEQLPuG
ZtyPJdP9oUTf9JuCuLdDv7f6iEg3N1+WeVgSfpwk/h25YmALGcL6nupTTUg4oVfxidZHTSzeNHpT
Bgu7nu2BZ9himynKPa1HXLQr6yVnN0Ww4zcEsvPnwXO7j3Zttl+nXM1XGWih+LpuM+tGCe2sBtQR
40xGNxY0uIq+CWSzguRDjX7tixU1uiCcLM0KCTUbN1Ne1dMe9FRALpOeLepKj4ZOd7MdYevxRkcf
I41w4Vgh0gPHYNQadYEOiwfar9VfgeJGT/GcGl/NvqBwkytOkw8grDJ7T4pycLeI1vUHlUyYQOjg
4yBiEjQJtFOF2CEPrPFqrWtSs0MwP27gm9u3rTNVP4RbxuO+nxwgAsAQ8HsrXYbyONESwKOeglzo
qZulx6WOs4c23cp7adHRxXhegl7uPLyhzy5K5ORI/mB6Ji6sP0snpY2WbZbR945db9pnuVA/agO1
1gaBcDgdQdeL70wJ+KJcTQR3ITVO98AhnBVyt7gOrQmaNN23Xt+2D0XdNQii7cX8KWsOzA0mfJS8
pYK+vQsXVX2M6WNj7+uqDx9isE+/OMyV3Bl9hieeiymcBGxb2Y+CStyEfLxW3GWW0UEhZ6eUrJqh
RAq02DMi9Aq/KbpWnbpXyuJCto3QzJM2siA1U6iFLbG1zIgyhTOFHnyJGARRh3irP6ZhOQQc86P8
AqFzxJti5+59qELuP2bi2V+GQFlU9Es1PSZxFmY3EhHKb6mG+EtrVKzlnLX1Jzm69DsgdbnagjOK
XlRZJsNVHS94LVSovCuD9tTjHd4u+pYN3tSjhbRie77WEsUoweNAHqRM6Ym6SbtJfp3Hicr/1Htd
cEx7bi0mhrv4UNF/RhAatWvCGDOjc1yMZf7Q193Y+xb2OW8nUy6quAVHT91QBW1zFmHNrzD6khQ0
HsskpcYJD2Lnml1S3RVhAJ6C2Ss+pewWxRG5Fb2jDDud26dU9slD2s7LTxOngj+ZOCKpuvUzVsKh
rMMDijp3wVikSVV7gfSsrVMRBfiFrB2BrMQADefEURoeXbgK1Nldpwx3k0N8eSQXH5nfpnYan0tn
MNoDhkR5u3Rh3hwlOAc6n3OzILFa5U+IMYtxM7q8OKaBV5BjZP/PMHvI5anMenfekDyYUd42hiYq
MSXKlN6YyTFxw5/Dq5Ds5N4SU8z0jXPTIXAZ6l+dpbkkdKgFuk03ysnhtrMEj3mf28bBRvz/U1Bm
k74zWvY//VK5OekUKR6CJc2Ry5e6/7K2pG7RejUVoYJTeO71gkgy3icQP+4LeFMOJv2QqbUCTe5r
D/n9fqbl6nLAM14geMUUs3FpWfZ9xAdP5ly77XdP5pHh9+TYPtbYDJINzub4rkMMnOxMu3IeTPLh
TLjZpiBgzWUc3GIjjLFrpo1335pZNh2xV9La2FrLMuhj6o+G2ZGdEoXlRXu3y2pWktF0/b03hlO4
n8eMLmUtqPjyip2K4MvLTdokMzMzGpNMOs2YWgokSFygDIlCSmRsSp22j5XluPgh/ySI8tXgSWqD
E2s7Y9O+cctpYPLliJOIoSLKMaBYehR+JoWrH2kTefcJJx2QF86UbxKXVnMdR0Fo7Y1JkX4gHzHa
ewUqJN7hoFVPVrCYKNftKsppb9Gohy6q2fDbnnjPyGtMrpBtKrZyyIYepQEvC+3dkgYVSTarUgdB
cQrpUhHZ7ranAEMSUojyiXiNmG4shYljrWXHOi6uPd9nJtvpZpippY1uEq/RdEPSeRlkQmKsjKNt
PCHn3QwBrVpu7Epk7eoqIar8wfVGKcAernXPe+ZYcV1BBzJqxfOjA1frc1DWLQyFyEZOv8RsJodJ
eF1zLbjMPIWjwl7quFWMAAhf1LApE1Tlt+QeyIOFZeu8BDoNHrpwCW4F5ZrgxinloragM4xx73mj
mW+W2ZTzTRU64M+mTuS/aaxYfTWiPniZ0YAu/krX+k0FJKZBWoHaYaO7ZQAjXkekxszAyz+0zeoq
s50h+gGWKFJH2gbRB3Kes1lyw4Vu4Buqqu+DqDZJw0vuYHu3od7HZ4gK7EiuDOwrZaCFx1aPj2yn
m7pZdzlpbToMRtdOkaNdpXubSy+lmKIFMpgk2DmL0gjTUC3TRCTN+uIJ/0L/MCf98GjnZcu2jTi9
RVkfTZ8bZ72v4AUZruEqoAzTaa7GG/a8QHxkSmKKkLNdDMjRQHPuw0DDa1AN2rQNF9UV1y+68SbQ
EzpI13CBXFLGy7dSh6YINylNq/6pKaOvejRcwxvS98PX3tSoubm3NE9RVyG/h2xzUyKEcvfBTDEO
BlOItyyww/hXWPfmtEP+DcZl5V9YmwWJR3BwycN0mP9t77MbWNELgPfyYzrFrJ7YKbqrWZZCUJCJ
nBvMNqG1SZg5NAwg/kn2bmpDiJhj4R1LL7E/UJ/tChqdk/C+L/oM8Q0pa/e58/TQbqreblgN6HwC
0gshJ6hDONneLUFce5sQ8JS7bc1idWSHxDl7IzSTL7JN6uVQU3LpH/ip01PDYQXOn9wUWVTp2t1+
wTqAVpKzTPK6XGqdubO0L+CbqANlma5+tt6gmo0ZSs3RkfW4MBBtoBFxms7oNuHaUmGb2EEeHxsx
VdQL+obWH2SH7PbOWrz4maS/dO+YjRmoT0v2wd6sXc44ygAU0cMe5TSJS7cO9yIdobvwfx3qPQRj
GASJWhr+1CPBseXd4p8inUTyFUyDSnbNMHbJoXWVF3HhioY7yxrECgTQ0e2y2Ib+GAbO/JyvK5J0
RcKttyo9+SwakplIpKr0Jmx0ZkPL8dovA+XP6Zjjl7/LOSDo2FTQfDekAFVyVPTjt85Ixn+gHzgf
HCN3wBQpHeht6CCIvsaVJoAwV+XkQxpyr5uGlo4bTCpht12ItJiv3PvdbyZJ0c8m6kvCKDRGJDWR
TKqP0srsaj80g4RawwG9bTEM+UAlhvrIn0Xpph0nCgWZJSuxs3EJoURx+vlbpkay28sQeeHO4kac
fyMxq/fYddcUj43y4IrrnmFfoRnsrwd7IK9k6NplBSvX+04dzcow1JvRekgAeMb7kI32M1Q18XFq
reynwTz52uZTeRs54bxaQAK2UTeYi5+Y7sXqNjZJn3lQ6f6JcoN+WVRi5LSZOcRuPGb6fJM5efZg
pEnqbhc0v8nGVYgOvkC5CHGu0ZoVpxmEZXL3CzdHDhvKzrtuqsanKUmW7qmkcIcHymu6l5wcJepP
13G/oLUY9RG5mF2j+inYLgGVKndT11xEr0ZRGu03SuSi2FpjXFcfyHOU1yXx1nJs0L5Y+0iEBvYE
JFsAd/Ipelzp3d/MMCAaLRYEJOixO8Rui0jqDjQO/SI2NRWmkgSzXSXHZfFm3GFFRjBdSeEx56LC
IWxmA5wOs4e0Z9ub0dw9eIWT3mGMaZIPY5W5+1SJHJFVGtoFSuDECfcuWeWKkHJYK6J1oJxHiGbY
0F0z1oWPWEbaW3RYwXdoWmHyUPVukxxooGEV+8byRnSX2qrv6Glb1xszFvxqTDOWdW1ppN0osHV2
zMw8i65JmJbEcbQ3QgRftLP40unK+MXtvODtjqV6nGXuoK6ck0ZuIED28cc6XNqDHU5zv8+siQzA
Yg0tGlc7KA+o6JIHE2oR2KeyrJa7uK5t2tpim6F7HwLbML/7HySA0ujibvSlHqJrEJuVuh2sOPA2
i5onc/c/VmA3DrrX3F+CgfZaZl5UBfgcp8j2IzDf6YDCXJT8VQvyhDKp5quqmQu1z3qOrbnnw2GC
SMcLhM4zMFApFTRYULqW6dgnfGnKoDPFnqr3jWERW9MtbRQiSHQt7p0XuL3mGaomwA9B54UVdopR
7/+9YjonEzBi3Dm934M82AUAjPaxtPTdDOhlS8ZIfTOChfuFRzBIdRvJc0l0jqkvsS9Qw89BH5VN
QwNKQ4omDSd0aYMpTfpM9H6rlu7QA7i8jtp4OL5P0XzLhTZ5tST2LPqvwK4/QfgbIWndmWuJ3wfN
Rz5g+NmOuDsKWxs++QQuVXWGufr9Qc+/ZWc9vmxJN1zn5NkK7IxjQBLSH4fBfEDQoI/818bWURlz
LDCgEKG02eetXHbViOe4U4u3rcbyUtPfc1NL/fVDVubnXwhvyEmNaiQvechzSHoIrrQ24xusn8OF
vq9nPyeCOppyA0nFRvt6JCUnmSmn6X1JDfloM/XuZLXop/ff7NnPSXKZR7Lpp6ZOlordhRKl1NT7
FdZjn54P4V5Tx/kM76q4Thp0jERjw3+ZqX8NegIHHpDH9GZrc3emsS0pMse9KsfG3b//aGc+Ffxy
vaKnhTKFfTKKR5RL4tHpfQXbcE/tvrvr0zEAxIaF7/2hznwrOPP0mJAIlzzLOeFp94CTUIYkvU/H
PQsvLAXOA4pJCuj/dhxL2EJL4MOm6ajTZRAVbOfIWZh9SWvflYuFHnSZwgtz4i0ol1FwKNj0d6J/
mH3C5QW8iADcZeYFoBMPuqytT4E3GdP1EieWT14wsC60nn9LyqWLlYDbvH4p5B8nI1q0KFGwhVqf
EKF/iVyuGUaSpfupkGG/aVZEfypLSG6BZV2A2P6hNb9G2FI3sTUvFOOpYMa8XmdggGxMXvHid4Mh
TT8NCiwylBo8bsFVYZX+oFAg+k1PPHZFlUDWXFNM97rvsSEcUuHVXK4C/MHU6WGwuJma8y2uh8C9
KrDGIiTIYXpSedVeeJ0rl0p81YJ2y7DX53uaSHVQROGXoBmkt+2zaha7urB9vp2ekKpZ3g7aGVj+
9vrnf21appeVcRxbM5rWVD4DfULLsETi8f3J+Xa9raPQFgMqNpTp05OwSY3UocYxU7oCGRAZY7c1
hsjyx2ppLxxCZx/II1XpOWsb5dMOiQLb6aJDxVBDQJXbIVO7iggvrOpzD0TfR9fjNEVbaZ8eOkbj
NY3nzP6qfdrOrQvGYOFSh0fh3zcqBKwnTA5u7J80mjzZq8huJnnv1JNPzsIgpZdTPy1HBHNc+2/q
WiQ7aZfVhRPmzKrTpkmSy6Qzs6TF/OtpgbS6wAipJz/kVlZusnwEMNWPKxMJAqIVfYDTGn0fvR7V
r5UZc3RhNzvzfrUJDIQeSJaGf3syfhVUcaK6ZvYTI86uIzlme9X0494GYfPvP6WGDc8O4wjLsU4b
xoQyAQSfMjcTZ/qCcLfHwEXtly0wvzDS2wOVL/l/I51SxrvaAAfT57PfEYQ+od+Sd4VXzlhhrMGv
IZZQo9Xy8K+XnmZhW3RvXvtHnDbfRq5m2TLOKLhZsobSkBu7CNXMgU4y/+X5WOHsJshOTGKx15MG
dx13dY1XpEU38sNGefEzr7gnRXHSPXadNj/PFH1//Pvn01wDUeV5pqX+dEf4awODI80Vdawmf3QA
fI9OjdkoHv7pp9G7cBKd+Xy0HtGkB9nE+Ock6qpnpywGU45+0g7dA0RQ+zD3S/mJUm/9QQchQsZY
/Hz/6c6O6Vge5jIBMP5Po7C/ni6eSSuaa7l0QCCcUwVus5sMZvwunoAg4fcXoHxmdOXO1fsDvz3o
bXO9LdDHAg0PIdLrb4kerkhhHNUcem6ENZrie+YM2a8y78t/bIAj4YXF8XbfZkCb+F1jQ4WYdLKj
Niy8McJJCpfeaLkzwoXL07i98A3PjkJ3HUtQ+VBvev6YbQGpcepqPy8n5CQeAv5HL5HWhYd5u33x
METnmtDbkjSkfP32TFKnzhB0jd+MsMlQ87TLUZJPHHcRJOLf73+qM4OtHYwImtkq6fR3EqdT7ZpV
HUedDzzHuOloWniIpiC/m0V1qWfS22PBlmtPUSlREtFe9oTp742uS1UhaH1JDm0GCyImWO6ABtFO
DxQih+sCNOcDTYcybrkmx/z7j3o6PkabFdmA7YRoggPx5FFNGv5RVmg6P277btsbJoI11wSJn5jG
QU1UzydiyMeazMju345sCXiwLlsNWzgXzddfVCazZ/FHs4+woXI+rqey9xvXQx8dEa8g04jyps73
7kDhfuvA4S8v/IDTnYDDiR/Av2mIyf90TuLgGnS9iJQx+0Goc/Fco8Srb0PXkUfQ2MmdItF6P1dl
+OX95z7dB9YB6Q1i2mg4bT79yXPHsMqyJbUXauFlgUyZoo/A2kPhL1OHeZSXGs+fTmbG4xCG2sdE
5kp/ehpnqQJDy2vwI6ct9jHKEooX4p9uANf+/pOdeaF/j3Q6lyfLKmLUhMLvgEvsu8nrkcQPiJPK
DM5DhBzbneb6+P6gp/vPn8djPye4YU99k4jpkpl9IeLx6EEQbUeMPdfDlDYXLi5nRuHNSa63tHIh
ZrRfT9a6HJZ5jEyEp3WRXK3H/c0iiv7CjDTX1f739YiHIcrmY2hhu0o6JwdiV6gEKKjLMHKZSJU3
8UM/N+lXhK+YK22ro+LLhb6/tdKWNJdFf+Bj2/Xjhaf9E4ye/A4OZs+h5x+JPSKP14+r08qNkyzW
tDuOwxodXqQPTm453yFKyI/gCuxvletmt01lN7fAzPShDS0Yt6pxo2/hUEx0PuqAr2yQNpjf3//g
Z9YPYYlLPozT2+M0eP3bDBlbGmSG8mUAEqxyreowed50U4hmvhFD4V6Y1Wc+PQebsHBeoiPX5sk3
oWkJuC4bzTE+sdU1aaY3c26FF5rIrH/L6Ru3CCsFDmwi9NNkQ28L2XkBE8zIbPhZJEED8H/JaN8V
uMdfmjoqbqiUDh9I7YYfqfkFP99/rWcWr2cLNog1GJPmaVzUhfgDuopPDpFMPDZIlKZN59jZVQBA
DtJlLL3nuQz6l/eHPbM7MSyBGE5Vauji5PzjpE+srmFYBGvdrkWsjOV1mj5OKHKv3h/q3MQhnyOI
Vbj0UQR9PXFEnXC49jTmgUmNUxXnL0edYdLIsvXuzJDOd++Pd/bRaF+JpBZTp3t6T9BhVU9G6Cju
zTO6wlDW13pwyqcSct/+/aHOzVFWAncS+pyaUpw8GshJK7WcVvkOoIxtnY3mnTuM89P7o7ydIgRE
uCywBmnHsU5zfMEsrXowJ+27rSFukiQEvbfQ+YIqE73GPAG2z2LWvj/o27dok5MFOMPlVZIeO3k0
CWA6TodB+xZSTbI+yEfWbobYnYdLLaTOD0UejqQYU1KvE+ivqwFKoToQI+SWcsYCT8IJDq7jzscc
rtrh/af6kwV6vd7XxyKvzxbL6eWezPslzFvV1L32yXp0t3oawXzPWPAeW8vgt22DFmj+TojOqjdl
V1bjIRdpYftpYQDktAPaomCXlMt3R6WVWIXKoQ0RPQHYpJMYMGqjF1A2UUk/pr1Ok+a66rBhbhHj
x7e1B5R746Z981UObEZoluiySNcAPrDYt9A2f2qzq69bLBf2nZcjG93Qah4efIeUy97TI4TkBcVH
78Im9HYesxcwClE+N2x6QL/+AgisY3g/7AY0VAk2dT8tt7SyqC80JH+7ETAKQS9lFfLIJABej6KQ
+879wMLMcncQe5LZ4Yp5dBUXwUSjVJzXfOT7H/zc3PK4clLPcclu6ZPvDZ8L6aKdeD4ERQ5xsJot
jYTAN9B7x60v5HreHiasGCl4lWgIbdM5Ob4N6EF1PMeu3y1d+a12gjC6GnHJIxQbQ0vtpsmGpysn
rIMzF6tgZw6VmV+Y4me+JQpVUoZSSi5up98yW5RRyapxiAaBqMQJXPgpRCHy/nu13DVMP1lJFi+V
J2aDYLyTN1uAQ+16XrrfDEkxvtgDorBvCzD06buiYJ7fCCeiOVfKf4QaJ24Q5NJJJEFXnSFCgOdm
ebUf2nGK5DjL0NlWcu6WHVgaKwWDkoMatM0OXGSGh3atMFdVcgOUMALRIFN6U9D5Yo53lbD72m+Z
rgN9NlDvIpjXw6/KoUvJPorrDrFmFCwGennTLDbd6jA9oD4r0mOI2Xu4pouG3T8YkUrNe02bg+nZ
q0bj0wrmjLCWh3144w4azzVUtfA30IRU7ZwKHdeu7uP0CbQZYMNlpBy/XYA+JUfSENVdgnc622dD
KBbSirG8d2QO1FjaXfGzTIVzoIen+ajrXD00/OAba/TMaBdGoeCIxEPb0lHLohs6Bq2k/kC3iRUp
izD6xexMumBFWHQnHqmz7sbOXJIv7cL63SgZdhmiZtAhNHbKm+qbTnrd/OgyMHtrBOtFNy7l9Bkf
npG8dPMcBbsaXmh5QAfkHQersLufeMbij6hp8vQoJRLKK8AXS/kgSu4vPwtE9w3Pa1QwfCPZYlbo
FusjgnfKaO3YJ9m+mqq+fEhqGGBbMbk6/m61WWldt7qhPZPBi7HxXTfgnzy3GLwrtrkg9vGjofJe
8KRcQzTpUGinjTkDEqcsvS2iojPus26Q4xYCDU4LjTEm+CqrRF53nYXN1ZBcAFGTRckXw8WNRD8N
M52es6WyPJD58F3vgzhxqj1oRFiBCmWjfhlD1Y8flrofoaIhVC2/h2lKbGKppruyG4qSG1SVNM1w
1iZdH4wuQB3L+mXrXqIqcG6ahbZBV2FeNpNftQJ8A3I5w4QANUsApqgu2wMqAnRMoFq9eScS164+
D22sxs9EQa1FbxLL+h5ix25vyrjAIBO2EVn+icuwuJqBaUxYbjIG9Dq7vHddyZ3Voy+pOODbEKgc
JKq1KW9rMNuLVTS7LpIeSOZKmk6y7xr4YJuEbgfXogQAtF2I3L/hPA+QmuEvN3dO1s2P+EuxnusQ
tyZtziAj6FBOt2WezjV6kyLqtynluh9B0FAZUvQ6qW4K7dH+pVXx2iOp4rO7gTOBAsNYaPiYYbEo
ZyBMYiAcJDv2GeYJyWnm4lbvXIO+ae2gO3Nr4+370bgjbQJrDAQQRbCPQNYi+s13odWIeFdMRpxf
mRBo8mtMcWjaY6C9LyUEnxuJ3RnpPhzSR+F20t3rBELttesQ/F1Xnhm3B7WowOdCnI73RATxLYYc
UR6zUdJOCmgVC4vzoFfYMec8/CDMDoAocFA4qFQGfrq6hCfjZKhytosr+2g3jsPqMKuMBCkEfPKU
oAHlzBFR/gIBXNc3vDVeOnJzbEo1FXyI81oU5n5JPBgIMglk/zKJrlG/bCFgFOq2xwfLJT2A2NRY
JEJmt1g95VxadhMBZvGrwAJj/iRHNbwAZC8ezMwyP7lRG4THGNCzP0I5MHdzief3pu7rpjnyV9j+
oGOmWNm46INIaVv//kTn6k/Y7lBX1FQeXp/owdIhezY5A5wIsZsLhPYgoNRu3amc9g2yzYf3T50z
ZxsZK2zO5G8EagH79Xi5aFD8jqPy07LK7xacvFgClb5wJzwTb9uSyrlNig6r/5+T76941ANbjvDL
Uz6bugfqlZZWWIXMbb+0+qDjwbxCrTr8h0iFdBGJHBtGGsfpSVpMs2uC0Hekn01IiuLKCH3E5WjU
vUjv33+NZwKxtRzlWVQZyByfVhbJktNfC+ax7y1jSS8NWnz8NmwDvOqihV/12r1QhDuTYCF3o1wu
fw43XVKPrz/chIgkxP8AcSQLw9seu9gvw0vtzyx573nK4O4UaccW4oCKRHZffwHvnFQXIiPvTHyG
nMC10TI50nZPa50JTTjDxasNAo7W/Rm5umA1GnrxaZ4jFBgaD1KL0q34RxgqfQC0N6C09Ob4XuCI
+Q6H3V2e8yhNQJssOYTCyXKX6a6M8zJHsDwn4N4A1K0+7AH2Fxq+2Dx0nakCRISJQNTWhx4bDQ7o
ZT+gzP3Q2mWn6S6QUSRoZYZoNZIgWQFBx2P6YYA4i0x+HoV7Bf7DfEbe4o1XppGUxBbhYD+1Yxt8
bmQZP3UNnYh2aYzuY08oE3XHObPax8VMwQx342pT7bjr0T1nruEcj+lqgxtiZ/ooU5qCbGliKehI
NPfmPTIIiYbWzenzUkQ0HMDaUzwPfUS/cQHPHEZTYCCjhGkMoayZcirFqu5Uu8sHr8q3HdpouelC
Ewm0S0z21AsTqreuaMyxifqpJpYC//pI4y1khAgEcLjqIpushyKRZbGLYDe0myTV83Uhu/p37nYW
fvbS8qvZC5P9GPb5tzStUojCHCftVsD0+IFs135u8jj/QX43+AoasfkJVMaarxM6IH8yyw6ltuZR
Ye9Fvf6Q9q6Cx6EMUL1RSs+7gIQC3g0zrTLKxIl2PuWGkpH//to7s4VRiKLOTpHWRmN2ckfA7qMz
+vt6ftiCeLcpPhzMsiwurPAz1x5Wt2NR3GOZ87tfr7e1PWmet43yvarvn+ErEX1bdjuBM+rp3vL+
I50ZjK1yzYNo0nX6dDsZsbt7Tey5frGCRro0g5tRxfSjXGiuu1wYbH0/J9cOsvdCCVpPkVU/TXYn
OA66UGTSp0MnhRNvmr/AEuEWr0FyPzhkS+stM1UA2cLKfmHwMx8PHYZEUyU8bsunmRjatYR2KmFj
14oGlPQOSbf0wLmUpDg3Ckl1bnEWGkTvtBAMFTbA/JdoX/dttgdLYl9xGuoLz3Luq7kcpXK9slKK
OZkipUczqHAinxtHUCimDupsR37hPsEYfeFAPftAFEEU6VOe6TStHU+qKLH+a19mkAdTJxlwuSTT
3b+fhhwv/3+Uk2CEW2hSO07Ka7PiZR8SIRzCKRieE7wiFxbxmQN0zR+RrvV4JgLp18sLgpxpgzLX
/kwvtVu26Zo43myHH17dknxHarh7/9nOnVx4eFal3zrzT4tX0lRl06iSVsSyUiVoFFBuSzJPww7x
TP4SUSbxsHVEAOg8i44VGza7Kr4wY84sPWgjgtmiKKQhpnz91I4bRZBpPQPN9xL70zDJhxKD13aI
ZyCGEawZLjHwuBasUO8//pn3zcjrhonPQ6tTPa6K8rygFGD4nSmWGXeGkc84d4z5d7EErIwIttaF
lNifb3iy0SgazgBpRJOxVmlfP63oYjIfwjF8d3HI11S4VXtg8sfUxBcqUjj+M6woehK/eC0XPtUN
Nvq3xNgGTfCIOOBbQPvjC9PgzJpli10p4oRQJJ1P4l+akraQ/nvDB8b6uW9juvkZbib2jlPEF0Lt
c0Mxxz0mG7DXNyoGaKAj3QcsVlPd9I+kbIw7NSwVjWdVuH//657ZHqjASJdEEruRfVoCSSeqb9hi
tN9x3b1K8S7ezQkWgH8/imv+SWpT7yDwff09Cc6gV5qL9ofZRIKmhuEWSllx4Qudmanw2PB8WxQE
PJwVr0eRCPIBgCiNTNw0vlS5LW6ptGA2XH0I0W4qdTlcGPLcl2JtuCgnKF7yz+shdQQULkbN5I8t
dNV0yKcdrcN+2mJML2x750eipuKs5x9f6vVIRmoNRVYIagKQ8bapV2dH7uPxthOpefUfvpbzf0Od
zHRHGpmUEV9L4e1fzXtYRCvw5P9+FHY09lSBQg9h2esHguChU+xJHhcAOBwtSeRfraGSH++Pcua1
eZSjiBdQW1DiOAn5rGBIq6bjYHIhrANY7Yxd1tJ7G63/JafGmS3a45yQyEYJMfWptiKUBfuzNZNi
J3VrrK47EnQQ8xMIOmLVIRScaqiF8NfdmZQxHt9/0jOzn7iITgIWlS+O+pOpGNkqIHFLpQqPeb4x
aF0E1zeqHJ+MyfzcOnZ4YZqcuarz4SjSCs/hInuacV8y0vAJKWEfqHctsIDLxqEleFfQRG6Y9nRX
F3ct3Qj+Q/BEDOiQ6+dKSo7g5D67SKOI+zURoZNxofsIbVsOq277noSzY11Y4Gf2R7IRJtE1l2cT
fcLrWdqyzoJFlQpxUCghYHj5Hc0lsgujvJ2lVMF5g2s2ny93GtMMtA5RsE8hvJBsvSKv2m76Nirv
J3VRknfmbCW/gQ4d6ZWiSnu6IohyTHJkUeAXtLyDpSOcGRYsFTgYoAuIHkKYZtzi5ZQgy6CSTRCQ
ABNsnMopcKqOGTjeTV0lJAeNqI4+wzvBCPn+XH47tdbfyPGH14GapHuyk6u8NFJZx4afj9OMjiZB
tsuYKKe2CaZyB25k2MQkTxo73r8/9NtVzNCOiyhgNQq48mTDmHSJFE6YgR/3vZvT8SSkkzb8HvqZ
gUMtb4ZR2J9Ly86CHcmpiyfluSdf9TDrEcb947SCZIVlNNOWg5adhiAd08HCi7vW2Q2JY9AwLw6f
nWoqLugZz6SIiO+omyHRxmD25n03TV0jSigDX9jgDganyyHVMOGPc48VsTc7el/Rq2trVXp8wF6M
+8sZq6f33/y5RWBzr1xtMwKc4Mm65qsMbes1hk8jYBsM8ZQegqwr6PWi3Avr7e2qXuNZ7nhIB9Bh
nOppILHIsBxLg8pkJqgvEMvT5sz+D1OJk4B5TOWVdXRyZGOS6ysaXKxvNZkPwsxwWXW0aJpSUOQ0
Fch2GZ3t6A03Tf9h/ZDG5I7k/CkTnrzKqEfQECxO4Fex+7+cnUdz3Mq5hn8RqpDDFpgsUhKpQFkb
lMIRcs796+8D3o0GgxoUtbFdpn16Gp2+8AYcPXR0sbq6HI6oNQvE9CSu6Bw9041R174qeH92LTVp
9vAiR4knClaQVx3QvpGt7IuwtuxTLldds/HyKHMEcp0f6JAZiBt0ZkjldnE/QAPRFcNonbOwqbBS
L8sS9bso06B6NnpkpQ85drkvVttqX0QNc97joBbRXsgKObCIsuDcl5nxhLpQvoXdUOZVvfltmgGY
jS8AvXYRPaFEhrx2XQIqSo0kO/RDknySzVi1XbPTqq8a/mF4/jRG/l2WnADVqDbIn7A1Vuvd0Fkx
/kwSNn8bG37+IMsfBS56JmMYZLDLZkGTWFJHEmud40h+nrrsoQDEc4ycxrhMgZLu87D8DeFe7FDI
Sb/dP9crVxpJExCkGWaFEN5iW5i5GmomRtWwQMxHNJN2SYgGeG2l79MipN2HmvjG/li5SRTyJ4MH
G/Aa1ZzrR7voYkQVksqhnG+MO1paPRVfJ/gZT4O+EZav7HmGAmhqcXkCHlysdldOalMqDBVZmYrc
Tt3tKrVtN5ZvdUImxIv/fxj0+e9/dUWw4KJ2SOn7THsyoNNrJahLqAWM60EjG7i/XmuDzWSZGR49
g0sXhyuYQY8+hvTnwCS3puee76zcNyB9+1sZ29rDAyQY+NH81hLiL/aGHkSR3WA2fK4y1GOObc+v
woZXi6lhh0hoefgFK0jh9HbwqZ068z+48sEL2tHxl/uTvo2euTGQrKZqC09CNhdxHlVcmzCPHyLb
ktjZkS72QmsrlK16xIeGYXr7XQnp1gQeM58M8KbXK4oyuoo8Aolj1xjD4wwXPBHRbCFF1mZlQmmZ
wd4Ay9XFQZgQmEfc1mQpJwenPiNAhiSLNG5+ubSwhqQw+HboNYbWQOXA1/O2as5iyAHSV6MGPALW
gAO13NQPJcYQj/RCcFe6v2ZrG9XizAHdnPmqy3L0JGUdcm2Zeh5Ledj3aoNvEF0hTw6xZnrzUIC9
QEOrAK5nOtv1cskCcJY2mdo5tAB178VAo5KmhSH9KcMmyfb3R7thowOHhv1OE4H6F7y5ZXzSR3CH
JJqk54RHXvd8DAn+B9UxNS6WGdfFk1YPYjonQV0SGToD/mJJoiJKU84KR3vKHFi23v9JK/eczbz5
0PwscNKLey722yrJAmGccWCsX4QcvIx4Djy/eRDqG7ybxKI8oPpiEDn0NZT7cvOs4KjgKTzZZ2kS
yQZS7PZQzDBqeKpgeKh6qYvgCMlmpdMT8vTOLsonycSqDzW9yHSVSsQ/oinQN77dnDJcP74MaFLJ
JFWG/7A8hWjWA79TYuuMbrX/1Jo69jVD3LyAx6CQGeIZ3WQ4aMVGs1H7X50pnDbymTmdWlanGsVv
tVjuQeOCbzgC8Cxp+iLoo2pJB2JAiw9vXb/XMjlRD6GGw7e9PiVT4mBmOlRA6P1+PBYYbJ3qfrDe
/LpThKWSA3+FWbFTrkfpVEErlrbTuQ4os0+yFjzktfiJj1bx9u/HXAgg5k0PZ3Ze2L+eXd3q+gS5
FCIXbO7fq50DIqRtBqSeJOUgZMCG97/fbaQ0F0nRSKDOAK5DXtwytdUjABRrVDY6DLJiM8L1oTR6
r5f88aJUg7Ontxz/w+dEvZ8se9b0AIF6PUkAtg7WTiXYhxrrG+xMKtRlgGq1Albi/fndXiIEgaB/
6WCAH3GWtBywkR29sNE/YRsbPvXNUJ/tUhm2uM7zBlict5kn7uhQrWh5LbODSWvN0gw0/1TYulTi
CoSgrAqQrNthE7hVQF8djGwSuDvtKMpv159PVQqdmxHpvEk202PTlVT7zAolPaXaYmW8AqSvJoY2
K6Vm7i7Q2kQri6VScqOxMxwKLwgvgxUOp8ay9jKyz4mLsm/7a8pKXBkKHDjwOqzTYtZlbPMfuXDi
HDEnvJFdMY7VS24U2X9DThJ3wLN2KqhvpMXPkCCIWgs4Wt/TDay6vVhUcBNGlFesD1rAmqluEMBf
RSM8xsewkKIuRc6zMM1Tphp9iadWEvg7mrjTi1b51X8Dcu+lW4GD7TwNDfD5Ysc2O8d5ovG0XJL4
o8gHSqMdPRzkVPzqgyEJ6muZCEJQyULLXvgf2IkrUN36I+KgPoEPN5QdSuEKyg0DgmhuKovkeRQ2
CMA3btj5g6sEanShKHEumYIVhdYcEFkAd7yxvBbZz1NfhVst2pstBPCbE0gdgqRr7rVdbyEYT41R
p6N0zkNdeubVAwtCTvE1oW2x8RTdnMDXoSyGYatSIVjsVoQaQ2FgNYuEQhPttb5W34k8G9/6Dsyj
kH3RoiWSITa7npBIu84MDEGrDMehozJFEt52ibUxl5vbUqMI8Bo764QkOA1fj1IKp4572/DPtObU
vW+1KYhXSfIQB6fMHttqvKvQh/56f0usLBY7AZ1RyuzcYNriDNLAQgII4jKChIXk1Y1sHX3ibzcM
+83saL7vr887hXUmR9oMHesmDCyUSa1CDPPOvjqFIUPUg++1VWA+jSW3xD7CCmcA2S0Gjkpotpcc
tbxndJvHZzUfEWozNDTxfLYWfjmFGtt7Dm7+E9RPvdXNWf0sHBJD5fHizl0EVV3WtoFkadJ5MKXu
SQI29C2Ua2VXj1G1v78Crzn18rNwKlFVoUhIy2WxvfAQw+fFdACW2lIECCoMBoeHWSPBQMxP9U9J
P6Kd3fiRFHgTgrDSCS8rsz2pCmZ/WYSS9xM+a1K/w2nB+GaEJYjRsGgwqMCvHl8nWngtPlwyN+i7
PsFCzzNCow6fFH+cteryzMQRrlBb40hchfxxJuIhRApR2J8cfWriPaz3RtsbVoc7SKgZKMHTBQPl
JqsCsJOKCVr/6/5HuTnYJtgYci5oJOSU4HOuD0ORIJlcmnaCA5LqPDroYj+2eKFsfPrVUXSQP6o1
5wBLOpmB6YU1+lpyQYUPxWkFxrIld/7Gwb7ZS/Nc/hplEQbl1KBi2ZeTi5qMzWdF7oYD9tn+g26M
+cZQNyeMoWykCWDxo69GZ//6s6na1NfQDpOLjvDvXssdy8PjASlNwjQXvbxh40G5SQUW4y2WCavv
sGzaPMUSbMh+EJAHX1Szto8lYK0zGqToIre4Nde7yuzyL/e3yG1WOQ9OzwzNDBqE1HauJ4uTWjOh
+p9c7AlZVldVg/Qc0xt9MYoCl8ihEwMqm21Y7xCcA/3akuQ+GEEhHglWsze3zvk1jgwylX49gj7L
mlasC1JAyYkvGDyVqmthq/fIlYtXp64N3ef7c19bZwd4HKzEueiyLLekkjpqzigSGCfld3zag0MY
+8MO4/Volypjcbg/3NoOpjPJU65ptDLsRVkLs4IKnegpuSDrWV5CXW+82KKBEwYont4fam1HzekJ
NCuQMpzr60VVw8ofcLxMLlqtlSi+On74NEiFOMlhB/NosAKEKevI9Mcd4LBkY0+tfNc5q3Xoo9BA
p+pzPTrB/jSiZZxc5EiYhySt/pMnBFshKHdPSPGnG8dn5bsCf5qDFzLA+Q66Hk4ZNHvCeiy99HXf
fnSMTv+DrXH1v7KnvP0vY8GX40J9bRItp2aIJOzMMr20ZM8PuW8aZ6ROjDOa5PXGLbQ2LRQVCQGB
HpI3L7ZL7oMURGOOy7vtw/dCGsTBDDLQc1KlHu9vl5UbnEo1e4UDh/LaEsWU5Gj8w0dKLpTG4494
G9mnYAJ0e3+UlQkRsKDfw78ATb1ZJwiXJgIM8aXpqvB/U9NWXpvK2mPfNdrGhF4RSlfRAKAH7IWg
UVOe46wtAjKUvuGqkuFcBiq4SFshZVzvi4Gr5DBmKSLEWp3FWKF3OGy6szn8T5/MJ8W0W5O/t6Ib
kl1YFFOyp0CdfEbRlv9LiGh8uic6aBy3TgP+c2tMEKgz1LcvVpbZ8V5rTNzxZKuJ0eYOHYireBaw
4TGBQlSaSC0+gDhpOlC/iLdtbJjbBhitceSjAXvY1CVuJFQwudZqDP7ima6VfJN6HVXfIRJCAMej
JU51ITgG+DZEQOAdCRVwRH2/+k1TvK/yaVDBu8uFCgsIP73925cevgGNewXNDy6G6yPaYyvmjFke
XxIdteZyTKe9kwv7Q9gMH++PtHLz0VY1yfRhmCJRsjg1eHb4TV05lLUbNfIoFMtHPAGTY5sZhQdP
KvO0LsBjosGC6P7IK7ceunDcCwrtVYoZi6uBXLX2M7Xg69Oq3+MnYboVTsLHGEUBN8vlfmOmK4eW
uijHVeex1OxljSEIUYqXCim8dCbtnwKBxG/CGp1P92e1dmgBoMx4S/JaKEXXK5dR2BY+MePFF710
jnt1eJaGGnszegX/MBS4WXp0MFII5BdhEGIEkhEEcnQZ4E/gthfUB9wbUlgg/VZ9Zm2XoLJA/Q7M
HJtgOdTUDZOs+tEFSz5pOJqtVn2ru655qXS53ScV2EQ3G+PsqTdqaJVv/6QmOwV9CwJMZdkRrwbF
EkFsM3gYZzvd1Mf/Zf74Hp/r6vkfRrLh1IMgIsJZNngLeA0oJxnRxZJgacQqRWyI/bo3KfS97w+1
tvt59M15NFqSS6BZO3Q20L0puoRY3Xt46GU/Uj/FwxhDyAergmZ6f7zXjvnyhienBA4DoxpQw2IJ
8xZ+LT7wuPuggPxNm3IVO7MkeZJLI3sxyiyExVQlsxE61DA3UH31TyHF4pON7rbsyR16Rx7xWFru
rL7K8YzCgti1Gww0UGHHJLmLrf5HT22t3LVONZpuMhrYrtZqYbzTccrbKsLMV+DNfOaQF9Aj7Y4l
lBMADG1Of4wveWf3F85C9rtUy+hnYcV17+lCtwc3QMpsJ4hOvmiDje7X/U+6dqGgoDlDzkCIaEsy
VmPYI0oMVnwRwiheNDNQvAIzoI3y+bwuy3nanDqwekg+UfO9vlBUP2l74BDxRUKS21WxEz6OUfYF
4Zrq5Khj7TlOpJ7uz2ztEmMocPpgUHQ6SddjCrB1DVzY5NJb0s/YqZTHMonDk4qB6gZoau0YcHmR
t7MnSacWu1IEfQNEhUhKgs/93ZYQ/aEXnwSYuoviATPLrb7H2k2GEBPrZVloeS7v59Dp4RsYWXyx
wrr8wJGYPCeS2l0p2Tr93KH9qiHysE9T9u79j3q7kEQbMLjpXfEM0Si//qiN1gCWKriuWwcJzVzB
xrjQ7HFvVz7eYF1ne1WGO+4/DDp3XWbAOJTQxaBxT5oMEzS6YA6Hkr+JlR02daon0Qb9YMi4zDpy
oG1hmG7hO3NkRYIho/oy4z0XyxpUVLhIC8lojNj6alW4fbgG5ls+XRGMv6UilWHfyUn8WRBo/LCw
rarx3PYToNg4saG+CSlkC5Jxe175UTbvAzUKLvdlqKNAt5bSjnhazjq48YABDzg5ZhsX7e2OpqpB
IwhY1QxgftVv+avdZeVxJ/UYXF2QhzUuhibKbzmOUh8HDNZGt9OdbKuDf7ulGVGFVTLXJJC6WYRw
kMoju5O4CZMwkrCrnIUWMD3ck1PKx0zWpgPUQx3P9bDYeMRu74l5ZEQIqerTYV/eTdVkZ13TqWQN
mLadcmDKu7ritZCUfAvMujZJWuaIMFGtnsVJrk9PpTWQWbM5rgrC7Ix1H9anue9I+g42Yo4jBur+
Xyt47O9ioUHqvH+M1haVGgRryr4hw5+31l+LGoDiRHghxTBPmxoPX7nkCeMy3NWKIUbiPgmP98d7
7Rde3/qAVXQDAAMizcA45x/014BoZk0R2nHhpem1+DFS26Hw+qLEhGjIoYjuWt6AmsWt88YThV2W
bupbwQ8rcfAnkXBMTCH7ttO3dAydd3ZYtSVa8bhSu+EQDe97TbT2Sx8NUrsvB4poJ5Om+rfASiTf
q7pZ15h8z5BOtZmM/rFFHASPFH9SHKitNOEPY+VQms16BAMuGuZrjUvpotNc0fbV42Bii4E2A9IC
LsUk/12W9EXoFbYwX0x+H7iZsMpVJAkK/dEvuxCxBF30pRvgv/GM03Fs7gZcVYq9U1Q4KeJKIRzX
wppQPAa8Q707opViHFtdQyylpzomMXvcNr2ybGrh9t2kjQh9mv1PQ6K3uRuM0ZqOUt2nnPjIniy8
OQSaRKrRQvzlvs+HnZAbGl/R2CemWwqjV2E4+OjDY9EBvC4t5Wy89FKolxcJS+MOfzJR4ygGP+YL
bhpy95hha1XSK+nlj3I9WJHb+XiN70Q7KNqbw1TYkqA7ANMQ9dO9v94cXWs7vBRVeJli7Lso8wR7
iXDsWA1vx8xxkQNlpuhH+QYY4OIib+HDV5GJtUngCGCYEtd0kBj+u6aQP9/f8mtHjBIyya4CHQIk
4PWkDDFZAifq6CI7pYE9XW3GzwT95rEd7fangWPMxpleew5MqirU/OaqxzLYx3qiH4qqii5TZuUG
JqFBle79Gev1Dy8Cjy/YABsgBN/xemay2eHhXurRBa+bGn9Cvdp1StW6gGtATPfTFnh27VYGEDd/
RJoMN5oWo6+r4WiDVNNkMfu6o9hRJH3z3NWbeeHqUHRKyGIs/DaW4lQBLw4eQGF8MeWux+6JfEYp
NTz8JvPNzEF24msdDIAF33HZMswxqRJpPPIV81zfS02iuwix1vtQx0zq/lZcmxUuETOScY4TlnjK
1jRHLSyTeWeMpu3hNRyf0LjBHsBuMm1jsJWHDb6AMncUCJiQTLjeHZGuTNiJmrzeGrJImnDszs0Q
zcGz0xFemjiaB2YzfU9evUUovE2hZhlZOl4mZCumu3hTkQrOSG8JHLJRj37SVqmgNiuV7dbGKLI9
1X40dlpz1rQhjzW/BBLG2fv73/qWSYMK+9w7AurNAlOGvJ6/Jdfcy7wvuCkBFcJmpJLeS9gu5m4Z
VumD1aLj9xzwBWt36iFteRMlRx4PpFQ/0DxMPlSajSFig5nU90xqw43OwMpeAClCAE0tDkjr8loa
lUzFuhmrXH4GHp9+ZWC/Uid7s/XFYeNTzPf24tHn/pNtCGFzwXwpoOJUA94QFlEGBoMojkHeOKEt
bLvoeFm7xKiSk2kV5UHH7hmLA+yrnbjz+WEi3sgaVq5GeiH0tl4JoBzs6zVRekOOMpskKU7T7mT5
RvTkZLq/Nd+50bCcLwijudIC2O2GpoMVW9AYTppcYrvtDx2MtJ3tTLpb2sJ4h7hSDvShx3CjqetD
0oqviJbVG4HW2vISZyEgwBmg8bPohaS+XhT4bMeXcRqxV6aA6GLfJjwTBv7GQV954OBYsInmYj6F
i8VTOpZBjkcQHzUpMRXM5DbzJlb8PfbA/W8zsPrP97fT2ngz3G5OCogUjMXpzpRCtFIVUZ6A8BTu
MtMKccsk2/vd53LznPV2ubFtboHonOVZJQc1d5vawRIqmTWRj0y0Fl10v9J6Vy4a29gNslr/JlIs
P/SFHX8pog4n4loavwgRaOd0sqLT/YnPH3K5rdhVDo8fT5KzhKZirsBcRcmaIjd6IghLe1zy6u6j
2UXdkRS4/kqeP249UCvDzsxDfEiAUnMfLqKyoEW3uqCGeVby0fTdQtiI0mihmh9qChK5h25nLrtN
aaP38uYJz5BqZ04VKM4ug7TSChqzbxPnrButdVChS52dwRqPkh4V7+LG1w4lCmgbg67cEcgos7fA
jwABXurqayJqrTBn0EgpggM4xXRv9lQW7k9t5XxC/pmxGAZtKRBD1zeRn9Q2nUOYo7FioZBXxcGu
1rVDM8j+xuZdmQ830SxpD/QeWfvFOxQIEZoZKLxzCULCHbVaxT42VjdGWZmPA9wJuRKDix488/V8
pMn0LV9ug4tPqnYossL8MuAV6YaWGDZKaytIBfiwZAd09WYE1BLaRTyd5nkoSWczt8RD7vhiApJo
qi8m/23m0pWVPsSKU5EDlsL/lKEQqHs2+qkPQUeWuXH9rVwOr/Rc2LLEHJyRxX2Efl2IAlM5K4AU
/g4Zgcira1AELg03f5eojXJoABF5aqROuwxqh6siTfnfW/cTP4KLgcIm4TjYiOvvP1WFUZZ9iX20
XMLT4ve4I7/VqwxoqveHWp0wdBh6eCjgzFSE67HKIsN0MUBLMEHSn6sgqCCxR4Xmo+wIkOEUGq3a
HosQIUvX8ntUeDIjqC9VbavlbuO33IYWwBQJZ6kB4ulB8nj9WxjOSVrDCOgVNUBCUZ8zP8WhlL7P
grL/FUtadKLLoj9PKUY/SDxlYo/3h66hnRgG/caXuY07r3/MIrwoFZkXUEzBRc3l/DnkOUlc7Aqt
BxTTBg/RQXuPhljqOnbwsWzyaeMMri7MTI5AKZijyKV5/TGqptS6HizgJSYF3FHHgwiW14P2c/Sn
DLvypHTeT33hHwLAmc9WKzkXvoW0JXF1e+OAeIa1Re2b5AmzleufEetsxsDsgktiWO0pM0w0fXH0
brr9/cW/DQQYB8zS7HdEF8Ge76S/aklFi4OvNIC/bfRRcgMrRuHVKLoDYpDow1IzfLo/3u0dN/OC
ueEAlOqzXMn1eCFSW0J3Ru64rJR2zViOx1r0KNAk6MW9fShan7TPeIpAky7Ct9zug9weuFNiQ8LY
nv7VLrBF8b3JZUTe/mEsviMLppGKGIur24qNPMvzJLi0cLdRrpUSeuYozsmTsdVZWvuCFHbm4t/c
ml+GEnlCTjqGpnTuUzl8ChFP/ZKZQ/8e/VPn2/1ZrW1CeIqESjwTPH+Ls9j4EthxWOqXSu+HvV76
mLck6Zak821sRII2P0bgTDHAWrJNilgbCHyk4BI5KgN046ccZP13AF6mJ2hvucaAku/Ggr1WZa8D
QU44Qb1GxRaN3SVUT8sCo/CHCUGIqBujgxXRrH6cwkkJPraG0r1EdZIqXmYJurt9WbU/ooCuwLEP
0Fb2wsIpDI9XaULSwXHiz9k0NvEh6OHtuVU7yb/HmlfbLf0Ro8rCqvEQNIFP68eaOELs+pmUNAOK
gz8I7ALI4wFEaQZD+zH2ijq1eqQPJPQShWVEoQdy2f6T172v7ri/x49A3UffpeyVjh8qv+AMyfaY
t96AOhaC0HFtWafAlivd68PQzL1YwQOr08no9wYFp3rXt+Po7ClkJL1rj7N4O7hZ+0uMpHD2MDVO
e6ax3lb7SY8N7IUTRT+lFqBct7LKMD6JxNS+mymOV66P6KO/T8Y+E0crHaRmr7RFV34o5TK1Hwjs
p1MQjHniSjrAK00qUGyZ0NT7ivv3rMGg1fVvWc6ccC/JZfKoVm01uO2QgRG25Ljt9q0soV7r+1GH
zngWVIXb0Jn6RNsoQ0sxiNTaRWt7iNw8V6YSLEpNMTCS9OIHRf9oS4Fm5fABuSE6ABEDk8iYCzZ/
XZd+xH5UQ2QNYn1I37GvZsnJAFyFoLq8uUf5hy22KJRLOLsEnTMQZhEj+DVO1EFe059D/XpPI2F0
RRQJwNDgKsws3uVZGu0UC+D6/XO/ciIxMQIsZ6mADvn361l2atFpKAsgVS0nyde4r6WXQRli2yOl
as9jlhAAtCWCx/eHXXn6Z/Inlxo9MgRwFx/X1kK/qxKd0jVQ8Q82H+WEYPeHAeIw0uj6LzBZ0hGN
XArvRVdtvBYrgC9IB0x7VvjhFlpaGTqGUPSs7aJLacB8wXe+L49TSFnL7RDWOjW1DvtNa3y1QfVY
ZN8B83QfO80hdTR79EdHpdZQK+6GjYx1ZcsBrWHDUfmBqLDU3LIyqHFRLQNNKsxwz3tNthh3EFjo
hm3EXmvrTn0M0gUJCMHpIuiIRKGrIob9hDuGecEBvvNSJ/sP/l/hxhDL9gDetjrfa9OjYTu37RDn
QeH1eq+F8ZSlA658F98p1QMXiHL2a016iCWlO9zfX2tDARdGIXfOxclMr4dKWjBeRHVsa4U+q0Gv
Z9fXSn8Yk3w63h9qJayaNVYI7REtcwAUXA/lD44N+EPn5Ywn9MaL1Akehq7oWzCDcXuM8iySN07P
ypBzPEUyjf4q9Q31esigiJy8w+n5EiZluI/BK36m3xQcnBB328QYpY0Ds7JZZhOIOYGZYcnL4mcK
MtsyZ71EM6o6r+5V84M05YOHVncKJ8RuvbEs6w1m8UpEwmahEA56ALudpYyTCIe6aKo6uEww2YQX
UOO0vNEO/eYfviYC2TSv55wU3Ov111QQIjKxy4Jg1YjMpWESelpc2LPn6HQsolTa398wqxNjV1Ja
Bcx+I97sJ36GkSoMtTrB18Cy8ci0E2NrzVZOwFxQn7slwNjIO69nJUW9wODAls5pk6tHXKhzrxC5
7TVFbbz9BMyTAfxEWAe4ZPEBY/C9eJ2T4Hahg2NMaCjHScvbnRGm6h5kVP4PC/b3eIu7axqRrEgd
pqaj8PQ4SPBMMs35hr+EvS8cUMb312vtSwLNgw9g8Bkh4l1/yRYt0MnyR+c86WJwVaUrLmEw6l7X
S+0GNnVtKOAbyKbPWAqqp9dDTSWMCqXWnXMzJfOnK8oTClXMqgv7jV34Si9ahBwUg3j1qUNTrF2m
nU1tlgHWfhDpczU/mePQdPTzY1xpMZFDKyTItQ9DUjvJPnWM+Hetd/XgDtR7ATx3U4xOkDbZ4tTm
2myQQPJsfpIjR7SfrWbU270eB8AYVTpL1S4rhGx8RPRBPdp5YrzEOgZ/ngFG5l2Y5uYnqxDGSxvb
hNEmxo3a+7aSLP/Ai1v8LlMt6z2/t9tHn1wo+IkiBhoDUDBK7BNGMFTeqCphtLOAk8uomPm245Y6
aHXXAddg/2xEj+JWCEb2e9TV7eSmxiDrZ7vO5cHzI7n/lmCT1h1lWmNfqcrxXpAspPFOC0MyIQmG
nNtbDQYe0mTFf7LBV2lK3d9i87ou1mL2hoOFQf7KYz5fGX/FmsI04aeX6LmHamK+S9E036HtKe/t
sTDJA0iaJUAa/2HnW2yc3ZUdR98FdgGddt5lc/77XyM3CrGMXClcRr5RHAaQebs0bKj3TMb4fH+S
a/UWRCMVCNfQL8G/LV7KtpRaMy+gNUrCMk8TuS1MMSmZCHXZgVI6SS7p3wAH0dQ/6Ln2o0Pl681F
ibk8YL3KanE7LgvJmRZlnZGDvsva0vFMEKvI3Fris9YmYuPVvL3nQUnPrzR3IqCsJb8vy/QcpxBa
4QPM+hOBpnRKk6r7c/+rro0CmG1uJHFrwHu+XkA0fVPwQETSsFiVh2IWZdLRN93CXb3GxNdblC4g
6DLKK0gqEMBdj5PTYQF+ROoe9Er7o6dWlrkF9aTk6Gvd8AP7khZ1ACAO+LvUffMJHAU9O2Aj7Q+T
VLJ9QOx8Oo560+vAbsiwd6PAiAXzkcz4ENqwAJCOm8R4wDmopYYjFVXiVr3WfA7SLHrBcQdWqEaD
8DSpY5zu4sBX5nS3GL8DiqrwLlOR/KFnSLC702AVk3RLSpV5GZRTbBcDozRgrMjaj5aaO4W+FBcg
t+e2+DMOBV5MbWUGJqXnKa48Fc6rT92xiD5VIdTojeP+ussWH5NGN95tCIQArH3FTf516tqxKpIO
4BgQRLt7Umj6/YBmK0zPyMe094BmN7VHTaP9QJbefknDQKA4ItJ9JBTzB6460a94qJ2fUm2KdxFG
oo8Dd8OX+ztrpSVP2AWCEb2TGae6tFYEQZmqdj6El14EzaWg8DW5chdmf3rJDk6kS0ggqFAeHyaE
usnnMzwlRDLsy1iydkaPsU9vdeaHPjTF+f5Pu7216DnhcQntam61aYt6X9iJaEQKNrgodtMfUz2r
T4bfGl5uKm9WEwUlitAGZDIsd+dA93rf25JNMy9twwtmEPJOTrvkGOeVv0+1ZEuWfGVWXP1YHpmU
o2eD3+uhJHpNCUKl4SXDm8VTR4FcIxDlp1ErtrBBt/n3TDFEAI1AAyGiJQi5c1JD8x1SMZHH35VO
C49CMlrPzrR6p+Ib8tEB+b/L2BNulLfT7v7yzd9ssf2RziOdQJGJxVuK3SpgGOwupTJca4m8y2qn
3UHRrbzAcfxHFQ4EkMIq3riO16YMaYU7EnonF/Li6waDlSWSngaXUYa7X9OAwSQXqVYPgrr/nPv+
BODFz/xjWBbk+FVXS+o/nHtYOrSdDLJuuEGLtLSu22HCuB252K5NuI6cNDvTB/KdPxMGvcov5Oix
ekAWAQlx7o/ohE4Vr6KggS3t61xXgQ/H9ldV5MYffSiGbAdqXI1Qocz0/f01us0x+ZGgxekTWHMZ
f3HEslCrWiWOCQzQzlJ3huSEz2NASccrpqJWD+mUW1/vD7m2QnPkOxeFXmWfr/e/U+kg06zaP2eY
duLMa4OR29llRNxZGhh2YL4XqRbUGDHWJ0RpQvkLtli6vbFKKy8qB57YmJ4MzNhlOpNHMtlYgnRq
rTmTN6hm+lHP23KjLbscRaP7SS4N2xihAbCZi6zCBMVKVztozoYfdg9yi8VcFsj+xiddXinzKEhV
kbXMAiLUQq4/qU2dp40ooSErrYYHX2Q/6tjO9pZebjXzlvuFkVBlpZLHcLOW9GI+owwbXxmt+mzG
Qj52ox3EHry/HjGNqO+OraO01sZCrUwOEsXMeyeoRBJsMTmc1Vv680Z7loGRfCz1JD/opnDeqZUe
HO5vzZvYlekRwXFT8hrAGVyW5vTKCWlFGt1ZL7QqgymKfoibSTy7ruHU+gXRmeK/PJmGH2XSqnu4
h/JnNai3LIhXpsyGIRGliMYFos5//ytwyFRtVClJtme/68Vn3BQ7KhYR8JaJDHjjwlxZUdaUw0ir
nJkvofaWlaUgZaLuHNF7fScNpfHFr7qsPRkNOGGvGfJqqz99OyTcwnkf0SanlrakOttcKvBU4gb5
rKGAuGDuedCbHQ0Gx8uHONp4h27P4Exl5ISjbQV7a5lui4GOYtja9TlUwu7c4pB3lJjrxii3a8Yo
8MQ569xSN0l9mneF7g9+fcaETbwvNck+poGTnFKl2wosl0OxUrMW+Sycj+oH3YTr7SHh1Bo6nQRA
se5x3y20hqfBKg6BEb2ZZj8PRamaHiidCxhp10Oldimyuk7l8yijsq7n3bdoKId9gBfuxvdbrtLr
pP4aafFwK5PmJElbyAAucTEewNPvdEnfguXdPD7Mh964Nhc5uZT1xWXSxxOBktMpqGrpMsgIw/xK
BRuT+CG19j1P4b7oEYMZkQ3bj7Sftg7bTQmAtiiwUq4xfgF1+cX3rJEYiRor1M5+GwTTYSzrSH0y
umII32X0vzBDlZ3uHamt/BupL/XU2EOvvkMaJ/lMKUf+7Og57vKw83Gic5VYBeiFnIQlgTGP4bD5
TavUO5Qn7a8j5qq5q4BI+0O4oX7qy8aIDj4e4NK7eMQX3kzjKcWPJURPRZGK7AFhjwT4Kf63CnwO
TVI8u/fNX8TCBn2Qekp+WcaIrJhNleU/aKPar1qI/EOc6fbP1umqwtPDsp/cpFdLSEmV1RxD/Lys
z4Dv5dgDw1r1z82Yxvm7JIimJ8KbAb3yvhS/bRhh2Ym2JZaj2MeFuYcmhvp5MKd5b1dyX5DJRbly
GAdiZzxA80FzgzKPf6WJT9GsmGLCV8B6+mOC3bXsOZpI0p1k0Md0W7l1fiaxOTwpylCHb3zh2bc0
tyjwAkmg3rB0X0zwX8swd5PP6uA3l1yyuxMtvS19vuWVOY9CuARqG5K5DX72+hzmqPvqEY/FmcJa
v6sz1NAjWQy7XEQO6aRRbaBmVk4jmRDtKUpVrwTp6/E6IXVD6EvyWVDf6z0SvvgbYth25N1/cVeu
MtCqHEZeW8ZbFot6yywmCaTsGd9lDU87H/28M/Leg3LJlNrY0i5amRYSWHQF5w4AUd/8978eVqOo
TGmKSu1c9oaxN6s4fmBxrfP9Sb2yka8yHx4acyZ7c1BnwPMiAVCxP6cSW+lnroHG+RoVeTidQ71o
PlcwT6e9LYdZhMhYEB5yvZm+AoNXqbdGAiJ1oCs9jM0gUsJDa3dWdAgcmUAYC4bGq+mB/R9n59Uc
t9Gs4V+EKuRwC2CXxJJUoJKlGxQlWcgZGIRffx7w3HhB1KL02b5Q2VWencFMT0/3G+BsLTEnd+Cm
jEjTRfOxarEb9kMlMj8s4cjDasklDfbTmCXO98mR5+5HXKsYPsmzo6lncxlj6TIhFzV4vbGCRac8
k1O36JxkPt9ei70PjNLIunmRz6O4fr3iEw9M7DNzNYhlOw2WdKrdVMorhM055LeH2jkjtOhoBtLs
XNlLm7dMmrZpI43zEshTLL7hb0lne25Hf9CH+t9pFj9uD7cTymnPEcnZTbzit89bGx3FcpEZrnVS
VfaWqPgTWsL+EtV6hYf3pL5Xs6wI6kLX/Nsjv+1sU0rksEBppqykvpWdyKO0ayALsJ5DZDxQGEz+
yYfSeaZkYwSVHcEq4b0Rve87u/k8SlMOs9AxPwMtUb+NvSjei2GZTrd/1c6X5kWnwNEnm6TnvPnS
xaQoUZLpS+DEnYEyd9+hHNVVX7KoSg8WYH8oQi5p0MpF2dyijr7Uo8AOKJB5Pz/lVdtg/5mUT6u6
5l++Pgi8K6Qe2RhkE1cF3ev9WwgV1FJJAhTHzVi4sZh6H//X+NmRsqO+0CswahM3yMOp1YBXpV+/
1b4wI+aEJ/cSVNIEKnTpE/2ldeQkDXqrsds7euGWfS7TJEtOY5vFy3luMmN2p2Uy/hmdWi7fm22b
qT5OM3XmhpU+4tY6J0Pk2Qs5xLlTili+rxqRfkGAL2t8UULJPFOFBaYOncFOvcRQly9pI2Q0sGbD
lEj2nEH/0UcZPNtBzvpfyypz6yc2Wm9+6UTNZ5SZLWRS7QZTDphhVvkgy7FG4+b2BntTTwI6yeOW
VJZO54ouu/4UTgzXAA7yBPAd9/BHOZcVyY27AivumbwgAt24LI8ItqUvtwfeCSxQtlbEBo95ssHN
wM3M2z7t8N0dqmrJvkaUUr5Mdq49DbldFr9UdT5q6+6OiHAHyFngDWDir6cKYDvB2LVcAmWsrWew
AYaPJqPsU04W5xjPjoMDtbO03MKr0hvgfvL9zbO+E1JtNcApgiyOVH9SqUsLfFBcRzTFe7zof8lU
IO5vr+reISYBX8uDPC5Y2+s5OnGMKlRkcDGWVvUcDbbsdVqj3FVjfsQRORpqc+33oLCrSNhzsLDD
kxOlzvFjkbUN6W8uq0c+BTtvjJWAA9hqJY8jx3A9MaVGh9AGMxjMliwuKSi2s07h0U0WC0lffD2+
KlVm3kdLXX/lsKqf/od1tXjpAvEkHm+TjzSTuxpkyhwgUSi/m/o4v+t5ZtytdZSDLHHvCoTdBIAO
QDMRa/3v/0mnetOYUyAiDBXXq6CFJUFNnvWzPJXOvT4pw2+B5Xvuolh05L90NPQmxUqhflfceFNA
QhOiI1o1913qKK4WZipFBFLjoUPMuQwt9SDhf60XbKM0MAG4y+AuIMNuegWNUYuhT7M5cASAPnKt
PhSekswJ7qadDqguGVbW71gsQ+3NyJJT2EwlW3FlvdFjrKN1lCQVdaYFvfY+vhqTmppuNRg1PWm9
Vr5IZuPgOj4KbLP/fm8AbuB6BhNnAEe//mAFZkPKDHc9aHI7P48OHZx6yXPye/movroXwlYN6Ffw
GSSxzcUpCx086bhgVt428xmPru7eEVPly9G8PMZxdQTQ2gthSMus1CESQOqTm6lxr0aRFsuBcEJH
PeuDBkt/rMLoAz5GOLMUIUIJnpJ1/fPtNd3Zibj4Gqs+9KrAuq1m1XJDutlLY5DnovvJcbdeiq7K
fsPLkCI31qYx9KNKCRWviwVlrtujr6FrsxmBdxh47bEdV2mw62nDZddEGFbTqrevFy5009BxRYwn
3sHtu/M9KQFZwCgB9ZEJbGJoG6Um+kNMc9ZxTXRnJFuQfhLt2ZCm6ZOQnYNl3YnZiG1jcYN6DmYC
b6t2KYJ7BvwUNeZt4sVmMjsnM9Q1jIlwJzuAoe3NDscxNDjWVihR+3oZ9WKq58YZ56BB3vBSkrwq
vp4ggepDSdbUk6nlR2dxb9+AxQVJwxOTSuhmSLuKI0BHzRKMonXKpz6r0CIw48ykK1W8mJL0ZJUW
0hal3R+x3/Zma+A3Qd/3FVOw+ZZTWnY4QhI8iWS4Jhi1klMUyuLxh1bLaX7uhiFpzrc36s6tCJSd
a/HVEYW76XqF5xk+ZMfDNSADbe4JOohFIt15aW09DfJM1+/NQi38sk0lYPaiOQIa7u0nUH/40JDD
UfHdzJkjVJC2K8y5Lz/a01hgLaL8XPq8uLs90bcN9ZXis8qu0bbg9tnKIWVlUyVh08wUFWe19qao
F9Nz0lpS6aOeM1uNS5WIKt4QK+WPpmvK+1C09lcZz+j8NBqO85NMtzEvyRKqfQCNIKyD2z/xtai/
jRrcApQ66bCDidzkXhIWDATnhDIoV0B+F4piqB86bh0wycYkvEmMrealiZI+WHq1IAIalct3KunV
4vVT1r3g8SnKO9lKYui9Vqv87uRQNb2YVLbHgkC1eg9WsFTe5fXYNWTp0GlOYTHHhZdCr7B+mlJn
h15CZ0VFMK7O53u7a8bIN3Urwy0kKTBrCOt+rv0kyRBbTXuC56OY5/TnRJnxo55E0R+1NoveD2E7
ya5gq2voF9AVdgsh2osWyVaEXLk5l/dtPaoIZOAZ8/1gJd+GX+DAlJLosesUXzaH2IwG8NvFhBA1
ehW+OsBv0DpVd2+P8irPvvleq2ET+GOuGQsBvOvDQwRJwyqnOE5TIGvvehFVna8YA8KBlFLl2V3Z
5u+W3B4/OWkMkqXS7flbvtgSjDfZCae70rZD8wTv1bb9NqxlzW3scJT9fuy7GA2cZsIXxhmRn7cX
qtIYpuVl6nUR8ejOzqoJhIC+JIaHR4jyp3C0tYEdRrMFlxGpS6XuUBvCk2d6Fw6K8SezFCk+G3Bl
5kCjbvu5isJCd0VbDmzubvgEY7mVz2jZmCmOnYakeU079/ZJWKMjPDpjWeB0Sjf6Bh23wFTjcPxT
xeaAndtY9iiOj4VR+nTao9BTzCSbYtdAnUr1oiY2jYM091WVYrP8DqkFQp9cs5idbZ5HhWVVycyz
KRgbO1rdEkLjHbw3Q/f0RnU+D4ma/uHdjE49tnZwVtbD0XpdO5am25WUGd0Ryn99FpjsVXdmKEbF
F3WUZmdhD0vr103Z2n7kmHX7YSx6dfDhISnWh1J0hfR+XhYaETzCzfZEiVvr72f6P6NnoXUYiKVF
4ahOM+0X5fVB/XV7573Vdlv7P5R01rcv6gJbwY7cQKZnLTJR1WGav9BnrMd/QZLU39SEnO6DrMMb
fWqKGPmKRTVMNCymBbsSatWxR3F3/mNh/fPXHAN+FTA1ztua90Djvj4PtlLbZt4oOsbysgrL0VC+
UHnSP/QlucjtFdi5KxkKDA3mSQAktghr2WnLsaoNPUgkOoz+gKuXfrHxpwK91ofh8kw3M/5we8yd
XJbSHj2FVbhQ5hV5Pb0IpGRiTLoWGE6BUQzXsZOcRxVp3n/M0QbzliQoaZAsRNPv/2HkNS2gTA4k
ZFsgBwMNnAGzqKDQIMdrBq5wrTmnbqmqxbcs0sZzIdcfb4+5kwghecl4JsKe8Kc3mQHSlBbChbEe
LED2uCusXO280S7GDy2n6Rw1gipqhKeZs+jRERlnvfY3Rxt9/5XluVbewOldLzWPtK7So9wMRJFH
JzlKirssmeajC3dvlJUkS+uRvsqWCDUmqrlkMy5t2WAgVKpaIBtj5UjIZSfFgXFDoXI1qoFKsZlL
2htOqJOnB1Mlp76jAK7Sil46aRVYhdvfbCeb4/ULTBSiO8yUbTZlTSiDpwhR8PKvZucsR7IjzlJn
dMl7eFWO5BLArHvFHGYcPhW4fe6opml4lGqtW2P79ZDpgy7JHQzMdxMHWrVEnU/SzKAVFtpoZmE8
6nafnBLJWO6t2eJihAL2jz4IzY8lO/UXTWgH33YnQHAvo3AAYtahOrku1X+KIGZtyhGiSVZgzGb1
LU+N/tlqlPBc2aPxDepldASIeT0Qm1mzX4lGyDfQMtv2VOwu56JwQnN9ipWf5dIo7qKlhE3pGLVP
Dx2PndnpvGycEBmIEvDvzWL5tzfA7qx5db6GYZmH9/Wss1mepziXrUAvHP2caSqjpObkS3ko/Eqz
0qOqy85BBUAFxmJVz4I7sRkwFWlupuFggaQroCVMPZSFptVLv7dRsrJqffBoXyfPddjR+LXlznPg
8vuzkYL/pS/i00i37xK0l7/eXomdYM2ZAzpD7MKadCvMjZ4eV6ScmIGcIc3HNfnDdnr12zTqL6JU
p0s39tpBQrK3Fv8dco2o/9lySoXa6ihLBkHL1p/JQxTXGER0sOSvjOntPuP9zXuJwsYqKHA9DCLQ
DjgX7v66LQbJrS0cI85VOdUfNCvH3r6vHKNyl5ws733ZxV31FNdhNjyp6VBqj5nci+99X8EXxgtX
fIdipUsfdLVEYGzGSLFzRSmU1s2LGM+hdhyz59AczT9dhgaXx4URkbVK+fSVRqdk3U0R8lFBXBud
5YcN6bCvycOCmHYDM8mv2lQJfUR4jPAZneike6q0tb4bmZMZ+d0I593tTEM/Qq3shFy6jeBrqX9D
7NgW1KCaK1Ufz2aw0Pw6pWZkn5pUbemlFPLBidu5JhmKyhZHHuGWrZ9qZmRGVFBuDkSUxL8zA31Z
u6i7U4EQ31NhKtP9MOQzbqeycfD82NtuqKGSW3JPOtrWPCormsYBtG8GkGyWU2moKG5PyVH7dm8p
MWKiRbw6fprbgo+ZL3OWMPtgXKb85xIpBXEk1b5lcfzl9ondGwk06+qBAfiMIHq9r/u5z8HhFNzG
Tpi5WZZUL2vR9CnpAW3dHmovOBC0VvUfclVQdtdDSSW0k7pmfxSTpV2Qh2k+m0WhPiZUmB7VaTR+
WGZ7kE/tTo8uGfg6GmZvImWUTlqWJiykpUUw7SXUfAvaeqI+aWgwf789wf3BQNFSySJn3fbG9NZB
xzoSRpCU2noYK7JxSUnvjQGf3b8d6lU5fL316FVR9bxey5mkF4MMAq2j5ssD70UZOQZj+VQv8Dpu
D/V2xzMUsBQO9XrTmpsAa+gQN0qaPIExVrIXalypRd7Z59ujvNVsokFDiYiV421B33fdPf+J40kv
y3OfZRq+9yjyvtRrFdKVm5hgNXa5oj+JWhuBgWQpdpWx6eT2HcZoU0pn1xZIKdm10x7cZjvVKyDE
q2EzEmOv3fzr3zShlJ71YIuCtko/mjXKACkog/tco83cPkGx7nFUXXSUZcp/6XOsGsFx6ucg2+j9
SJmvpv30+WCd1i97fRHhWQszmS/iQLbaplhLUTXtlFdqoOcznu7oU0rlY1KmoQVQzYm+8RLWnfup
RPLD7USCSEThyIt0yaukzy8F65qe9QQNvINt8pbhQxuazI9gBcvMhj56vVhomAF9nis9mPDDEYEz
YwZyyuexcZ5mRx5eFsmB+Ca6zK68cBjk3mum0EZwQO+k4qta9JN8LyWLigKzpeQ1DOG+fwFeML+v
E0X8vr2MO5uapwepGixXC7XYzW4zrLnpJLXVaCoX8qesjOTJmzUTCcbb47x9G1BYxpGJpUEZj+91
vShisIzejmUtkMfS+Z6LSPbB5dTvEZkGxzxZS1p4gzrmzQliuRXhdRqWygHQ8m3cVQCucVuslwm1
gs1cJVttTKy1OMD84RN7zXYbGXFPtyomKTo10uzc5yB1D1KmvSVedwNuMEjhM/z11JO6APXYY/nt
LEI9I7WSXpDjUQ/O6NuYS70RWCqtx/URsDXrxTikkuTQ1gP6I01yohbo/BqcOvoIJVM+Mqh+DUKb
w8ebFVFU1KQgx76egf8EKblL0jasOmoto1WqPgfdLD+NWd0OD3YpTQP6ALFTePlUD5+Rwo9xrHDk
Avm+2kr677GM0KnfS1NV3tNbKcKTXCVJ8wAF2dJOszSa3Vkp7OaoP7zzJfjVr2RuHgtvZCHJE8WE
6pAWVHVhBDMlro9Ln0YHbaPdUehqrI6jpC5btlEz2mWaWaMWkDoheMEj2GUvNgeqtDubGWAGIEny
CBPg9+aFWS69FWpjMxL+qP59LHtHnTwHykrmmwaqee7cET2eUORvD0Y23wZeepsWL2uuQSLGOv//
fPtyMSfbqpopiCWrgdU9tndiKNNHVSqjYIa7eXAjvuZDm822vjdAdiGUBlR/Ezs6TYfkPWkiENnY
tk+F2oBRxKOGbhgwsvYD6yOpwSpxf87MOaJzbVrCOEUGYoJeun7w84iScOMnRZEqfjR1bfR+MmL7
C1ZfwIUGPc+frBxB+hNy1rXyOY64190JPeDEVfAtTV80uHnZ95oixgsCw0p1nxHounMn1MQ6j3mW
VV5BChk957ZAQCmuFq0+iKA7BxwpMAKIgZIjEhKb6BU3Q1VrTtoH/dQ5FaVxzW7upnKOvq8u0Or7
2/F6Z3vxbiUBQfadDbY19LRi0G960/dBmmrzp1DqcmyBFrkBHNOr54lrr/EnpRmfbw+7t7dWtTNq
qihhEyyv91ZcNlqW6xBPlGl0PuSYH3tGZVPLhoT8EWDBkc732/cT4iYGxftXLuKboipczIGcFAZI
MsXGx7FUul9lZcceBknTKW775ZfJvsKqtisPdvVOlKDbCrwZKWBQhNt6jVGrXR22ANcGvbNcWgb9
nREZ093t9dxLRqgvwqdZgxHE0nXB/3NYm8VOx6Y2p2BMhqy69EYod/dmqqiBWdN/4HhgeUvbx5Yk
Px9wtX4woNWpnwYlpOcsBi3sf0+5YlbnoZCr9kOoYixxRzlp/KLKc6wf/N6dbWcgtUHZblW/foMM
zsdRS4c2pSELwwVMn1l/mPM8JF3qtQwPwDbMg2rqc8e/vU5746JfAdbNwEaV0sb1MtWplgh7CedA
qqz6Ph/65KPeQr0VIlPek0x0Xpy3ydfbg+5sdjooCvgC0leA4ZtEUQik5dOxngLNXmq/SOXMb2xh
n6ah+hpWwg5uD7ez44jZ9AnJQlaSpXo9x7bMZF20yRx03aBlriUcNXaxNDkChey9YABB0UXmhuCv
7dW0GA1dZLTkA5x/7MUfIy15sRqISC6VKaM/T3GrB4rUzAJQQZZ8kjHVUO+E3hiPE33S+eX2vHe+
7WouiJwb15UCmft63lNYSrqdy13AG7SZLrbeNRQEVTqmSKA9ZFLSqSclj6u/r12sYQxCgWYDDOOI
X4+7ZJmM0PXYBYtIQ7TtwtjF1qq7F2Qhp9tT3Mmu+f+rFhBhclseatdDzc4MkDepu6BaUJxGUlRx
m1Z2PDlNWG6tDu8UJIfPCWfpHNvV8vn28HtXE1b1ULpRa6LmudnIE9ShbM6huU3ZMPumA6zc1ckC
W78TVSsf7OOdUjeKJSDcV5DomoNu8oF0gS+RqHUfLNqIbrBqDYXtlt1UfKhCzrdXW0WYnBuLO+qk
JTkyoH2qRN/k2FTTg0t55wiTawOshJVJvreljhVNDxa/7yBlYux1Wvp4uOcxOrhOVYZ+N8jl3xZ5
yXVM2NkQ/IjmaNFff2jJSBUjatCzXFI9hq/WzBctbOr4YFpvPug6jENmz/XEUd7WIESnjkY5lGHQ
oHn7azC0+Ak40KS7ZiLMv05sGAwaIVsHCQR28aYcpggOqDzmYZCnIjtX5qK6hpoXj0a+HCkfvd06
61j4vq0SEnyz7TPUmSaRdHKM5T2NdRrwfLQiy+3TLC/isQMtcieVIOAXVAo9rGsdl11cHXzDN4eV
34CvyP83F3kKb65kzJucFFMlZNNJFRO3njPjPkHt2ofj1niggMQJ4rniidE0HjtxCMJ8cw8w/moH
QP2eQ8T3vd5Do7LASR86JzDKML6MSHR4WWb+td7rOgqxgAoIMh3gU65HyZZajVs1dAINBuOXqcF7
MUcV7HuaY5UsSeMLDklHKvh72xY+EXJKPFDA3mzCoFQ58QLHPaRCt2h3NS4hd5MQ/cnO6vIgUdkd
ykH5k1277qTNpdLpgkLGumlDPO4eS1UuH8pmsM5tjcjN7ei6873YrpS5gMohargVCJ3DiTp0gnoF
Pa3ua6PhVwfjQRxUKd5kwmt5gk40bQSVf7b1b7OK4nnSebBqws7+RKoY70RugQXWrA5hn0UpNMvV
jDK+K7L6yAdkb4p0pKhEgNxAtmDz4TAds+2ep8ylBvF8J2uDNvqynmTCv72Ue+d/1UBfYSIgsxjp
elcidRZGXc8sq7LrxEmhMlN7UdJpuddYY5F5TqEkxp2iiLr3urkxchexseJZz9ryr20CWfFVa4Ji
FEUxKinXv8Xpl6w00Ne5LHU0neC53i+FODlJP92DrDvi1+98X2IrOdmq+wKEfLPEszYnmEJFOMto
dYO5peWc62E2wVua6RetUZtAtYv2n36MjqzS3+RfaxWbAthqjMEVuU0Hp6xyqPwhcJtjUeFOyurb
lufZZ33WtId8af8UxImDGszumOC9qdOvgMYtMLlxSmUYczW+9HGaqT+KRekVt0BB2HA79O7Nu3GG
q+RNKc/o8+09thPeoc2Af+ACxRJ264i4dFJCY6xAWt4a8v4uF1nUeHYX6cZzlXXtExLA409JzZC+
EuWgPlL8Vdujfb6mQFclE9acz7zWHOkk8Jq63ltoDGBLoBfYsDTdIH1dJX/icx7DrXFRgRwdd6Dk
ungS9NCfACWNL0NfU4hm/3QIZjWW+NSIrMSroLCq4Pb6vHpnbX8b+wBZNN4IEBY3Z3DRkpp1Q1LU
sdtpviRVnigujhBW79qZVLYPvNJwkAZtbCgfjbrSJU/LOI9uZ0xobqhtKQoX4b5C8uY0mz6F0aKP
btcpJqYdlNMvg9Lpgz/ylKpcFYBgcXYGuc29FPdjzOum2X5CwZfuyWzW8rLy15JfWa8PbMTF/FkM
i/ZsoKamuQpSnYkrd3GSnjIVQzXsIiSj87vcTqqTMjQmzoKCw31GW336WrVagRj3OEf3VWWMWJgn
ivyjqZPw36IOzXeKOYN3BE5vfgbjqv1ELQj4YF86tfMQlgvg1nqsu/A8Z4v43i5xIblZk1TCzyMp
HU+o1xnOoxXV0exW4yi1vgPM5ssU91J2XqiRBXOWy7/tsLRGhLjb/mfRCJylK2m2o9ME/jV32a+J
8oTvwPRVacGhnO0wWQ160lk7UtjYOwfgtwAKrhsQzsr1FtSHMlLrEaUnFWivX3XldErrOXyX57YC
6teESCaVpZ9ME8K1pR3+ur3Ndq4USHJkIGCeaHtqm+ga4t6ATFoRXUodJqgtzcZjmFfR59uj7KQB
tANpC8rIbqxk/+tJznYqbDPCzKWMcueu7ORuhT5E57FZjsLo/lBrl59XFkTfTZoMHaKzQgfzgSVT
nVM/TPpHLVVGPwNTffpfZgWJlmmR42xhNXU0kF+lEZ4KxdiDtZZ1Hz37xR3EkB1FqjdoLSIVmShO
BytF+00brx3zGBHuHrFaPA8e8mgoT1KoGZ81qezeTUnVB4lc5p5M8fHcTwowES3Mv96e71tAKz+C
Tbq2wWjgUne8/owNWHc8PkmxBjxIvtNNTCK3bnCH7uQ87c4ztLLibkK0PHb7jOvjaVbGavErsI/f
0YiTHFc1kWM4WJu9S4z6Pqbfa8eMRbr+VXJWLBZROroQRcVPZDQmDcWLSP5ihX33QLUO7LE6jkcC
7a/gpE2AJheE46yjMq29qUvBShIUUySMdvsG/ZAG6NLPSjeKl2qa5e+lOjTPYrby8llNRUXfuZEH
2Y1mM51Bm7cSIKu+t54nw06/LPQDchd/BekF2ooovXIZlM9a7WD1kJRNg0OYNkq6hzyHMvi2Gc/C
T6S6PQtEyp+ot3e92xAU0RbGXf4TCIbcuGjNYAMGjdGz8uIl7n4A4S/zhwI+zm+Mf8SPQs2t+gRH
IXPcyVgQrs5hlvJntF2f07lpfktpggxt1WkV0iVRGBseJOhUO2VlFXYkfnP10tlKpbiIjzTg2VOt
+IAAuFT9g59Z9TCGmN9+ipYpOxV6t3QPTTelvxoctf/FaG38fXt77pz8q++xSd2I9zbGKezO0che
VJFYp7m1Gq/Us+X+r0dakyUknZEOW7lr1ztumHnMjT2GcbMOlMsQIGvLUVh+mUzGh9tD6fyvNpsM
WCQZGm6vaDluKxll19BEkvrkInDZeOiXcAIZ3lYHR2hn6aC0aPZaKAKWuK1M4alER0jD39JswuGb
jrv4O1ywknMJsuwg5Xyt9WxnxJXD8vHCoEu1+UxzYRbYl+b5xQzNOjwVqi5RlrKrqHOt0R6mU2Pg
OHQmXxXqXTgpnbgUGDmXvi3i6FuO7gge1vQ5fnV2qxqu0JOyPlGuBk2uOoPh5l3FadCQBZxcvIii
O0WaYLe0TmvYvOAN+X3dzZ14wOW5Wx66uA17l6QKva6ELvdvu5jb76bkJIGoh1Z168pJ3jVpFf1j
og/yTxjJ458EGboKEx0b8ExMR/GXI6n59xK8aHQyKWfF7wwD3RAEDPXnnubZO4sHG4/DRTZx7cqX
5vPtTfK2lEwDCsQ7dAPEMWG0bzZkqNq0X4wIe3HJaV5kKFA/KBYv/+AHt3wY6n58P7Z18aI0Iqnv
ExnheFeM2lCfRt0Of9z+MTvhmFwGqDvlG+S8trWj2EC3SDRJcqHE3r6z+8V0VcBp5H6mdTKqVP3H
MXLz4JjsbWA0BtZIDOafKHh9IkfIU32ZLLhl9IV6GbuQmmoU1pdFWY4URHbnt6pZgFkl8dzm5XJl
DEvEBC9pklBRXNvYnyKlxOMc8n34veCILq5OzfHI/3YvFPBWW7vYK7Vzi5fsZWSFVYuFLUHe/ysp
45NcNtZBPvhWH4WttDLvaJ9SQ2GG1ys5QwTvLXWOL6o2a5/syJIUyNc5rdw+1BPXqqP8g0Tf5FdT
hlPQiTqPXbODhXkai7Hx+l5OlXOziOZ/+MIrGpDkh13OVr/+XZGaiaIdsCLrVSV7N0rWeDciTfyY
Ldj23N7BOwu9dtApfeI+wKnanKYKnLOdt7iGT6pTvFitqp2rdJAO8AE7+4jWHbwgirnoRmzPLDIj
WLs5qyuGSryatMWH++7Ncjp7YcYbbYA49fdhHi4Wf1PdXeEoa5L5ny7nOLFzjB6mYmnkua+bkXxn
KmPmmmoR//0VCYoJHYUVTLliSTZDobMEVx4DmdG06o9LgtaBl2OS1J8XIN/ZQe1v3ZSbOwVQ6tpD
omJFEXAzsawHp6YUKUejKauPDS+YT51lzw/Q2uRLzCv2wTA7W/KysFaOfJl3Qg/kZzrjKwyRNd3M
NJKrGYUZM77UaeOcVkVs3okOxbHZ/l82JkNA6uZ8cgFuNiaOBzJQCs5mRYvmvSnbL3IrxoO6+97u
XwucdD/RjSYoX3854JGjtnDXXpQOtbmpC7v4FGt6K9/dPmV7+38F/6wMInho28p3p8IdSiO0s6dS
G12BIs9FgiVVu/0o156T9SLxHBlvhNvD7n0uni68Fyg28IfN9HD0dGgYcFP0kh5+gNxaeLYCxhG+
3RFt+i0elKcBSQ6cZvrJHLi1/PSf85bmsdZFuIdeSi6F8KwOXZO+z9s4mk/W1Ee6r1FKplxs6t2/
jirhXd3S9P3SxaH2S46i4VOZ951wi9KoGxeNIuvoDfP2W6NPvfbz0VUku9wWH5QkQUKtmPNLTTKE
jEaonKC21genc28Unovs2FUKk8h6vQy2M/BGsCIyvhHj6nRB6gTtpfr0tx92TTYs2nGgnClmbj5s
PcSUePomv8iLmZ/Z3fld2yp1kLXmeLCH9iaE+g7OSSTlRO/Nd8V3NFW7cUwvFP4Nv867+tTiJ/e3
2CKNJjW3D/J+qFS8acgXcz8UUZ+mF7mPVWxV+mbpsXEx86ehjzTe0vWktCfh6JNx8MF26v/oo65v
fexcLELNpm3Tdm1flkaZoh5fGbmfZLH+K23NUHHnSsoyV3Zm8ZiDBPkpupxi6YqY/aVGDfzjv/+o
nB22J0eJ9ucm4qWqHULjUvEhK/sUGfulPqlVneEimDkHce9tPGLOTBqoNOO84aLV4RyPkjYll6nB
5izrbfMn7Yzcw3+w/dQ2DZKeUzcd7KT1919fXAwK+H/1m0XQcEvGRQxH0Rqqlxd1UZX7bq4TT66Q
4mknVfKrajqKfm8vSl5CCtkNCHVC/PbDNmmMWW0okotcp2XoiXCOPlPczx+6eSwezV5uAl1tkfFf
cbr/w7dkcdlWTHlNQK7DAJwDc1ZHxi5zxIpTWViuE466a6C4eDDU3gFdseWcnVVcdIuPy6SGJLzg
W4by0p4mu6zvK6foDyLOzseDgwB1EYNcqgDKZkL5jLV3vpjZRZUoH+dFcYcrbuwiajN7Zjod5Itv
/UXW7AIMOkQmRgSjc71+JoWh2IJke1FHFef4eO5U2xPq0E5+DVYzdlMFN9nRjXOS8JM8ONmDbNZQ
6iNTLL8tdv3PMl9qQXoywP1beBbr3ghN/ldT9IruSk0UQSEG4hU9OlUSh64qS86/PHin9wbWy6aH
3rz+Xnfi5LlRMIZxIfC3qGtXhTb5S6/ksI56zs3JirBM9Ef00OY7wAzl7LFO4E4MTIpyr506vfVa
Bd85z24lLv+8K/TEq2pZ/7polQ6MDQNC1U2rmYqWnrc2aGmDf307tryK3m0OH/BT9geVnFWqcLOg
EcwRCXvf9BKpA7oTCKCY55m2wIekHPX8vA4/+UbUDcbJRv0YkmiTSY+iGBG+T5LcKyWEe+8NrShs
z6qc5iGVo+IAjP+qV779kfC6SaJhlUCR3KSXU8QSg67gWovQpLhb8Ekd3VBLEhC6/Wgnj9iZRvKp
GerhfRROeu+xe0R1SoY6/6zMS/5v1ia9+mDKSQWiX+4nHHlbHaJlklqnVRko9WWR2BM7WK6rIKeC
KF0cS+CyYtsrNDhE/3A6FaHZZRcpTcURHGHnsBL/YOXhOcQkty9Ok7pFMg98BqV08s96oTuulur1
wW26d6dRuV6l5VajW47r9fGZzRj4oN06QdvhmK7HcuHjGJoEjqPL75wOQy8p7MunQuoHlD2axbOs
4Yj6/VqL3n5NvI5McmsI7foWL9xFqlZk44ykVlJo+smJRFz7DYqk7TszqRxcrCjUZg+Z44z/x9l5
9MhtrGv4FxFgDlt2muYEZVvyhrBkH+ZMFsOvv09pc6c5RBNjL4wD60DVVazwhTekl6Ln9TssqZIl
CLRNreX3vTd6l2Hsw/lsGGP6vSucBinuqC8t36Le7T7Ri5iHf1WNj463mE0tuaAj900drC5HEhvT
wFMXtQJPMEWo1ed6cEV9rvps/FnkTo6/Okla9ey6i/dsLygaHPGaaj/iGp1+d2sUr/00N7OC/9vU
8cv7Yp4PSueMqa/oRvfDCMl1H5bYLMbPGO/Rh5zDuS0DgZYbZZlkgE3HPpuOuTdrH1RjAUDueDyA
Ow/A2ygf1DAU699Cr2SExu3HNsPQmfKolAd17p+QN+m/Sq7tVbdF9u5Ml6HwKiHmpBXAxrodSutH
SjVDplxr+q7/Wk73N81PnG8mLct3bqyNB4c+PdQMBIulP8JqVsBFVbNKC++KyOSERIhVmsdRa6OD
knXNkWByz6B8o7DIlUBnlpYpAEKy+dvJhdWSRmiQuJAY0HpMbQAnY1agYFoP9LmGKscQpwsPaOXS
e6KP+eggE34xulnfic42AhegYFQUgWKBS1uH3E48FylNEX5IOBnHscmWFxTG+hMbwHrpBxVXLKdw
zpa1V87c2EkMTH4KT41O/Fqj3KHU6xm1PLGqV57DLlUP5PnoNIrIuLz/QZLkDV4i8LD0SVbRbmvN
jtrrIrzqjPpslgk6z6k7zpnfGXhVHm3Mhj+liTBz32lUepyJMQ3J12FUlr8KFf1R3imc+b4ZoQPl
kPfUno8Q4pJdqzO++uoW40lS0R8FB0WZcPUmzVOEs04be1dXafNTlhRLgFRfcb2/HBsBOShZ/nYK
2pJEtbqwHcMqipnY7hrquR75kz5X/5szr5WAg8ELpiFzkNy34mQvevwduK3mR0iHbjFBLuShNTWJ
QuOoYZzJkV64x0CT0jq20ryjF68V5tPShdGnXKd3hg+S+jiFEb7bwEOtQ47twgvVn/zQKUL54BmT
cl7cQf0Szd34AKRG+W6Y3XSJcyXbWa3f+M/1j6Y3K3EE5MA0pW+PapqjEeDB9rm6Vio+91VhVmj+
YZNJz86z6Jm4o2P6KEXVlh9aYv45Wcn0L69C/9l0NHrHeLNokEJjo0csUAuthtBGRxA5dGrxJ3LG
Or1KJ1XO/ezoVx6lOHpw6zkadu7TjUsOuSTeacJ3goJ1PW3wFqfzYjwQuV3ya7oU8WWszeLfdJqy
r0mhaJ/vb7ONA06BhYRPlg1AKKzWLc4adLl6xtPh1PzK7choDpUY2o8R9YRs5wbfHAx4ItL2kta+
HqwPY8Lk2Fau8zSkR2ov8RHXdkzkrcU635/XRljFOLJiTt4A7HqVnVTZ6FUKXipXGs/TQVtQxqpm
a68bsvm1ACOyRaQP1po441oqYJxYPrQ5UJW6wYHPpDZywdowP8YVStz3Z7W1gPQMZY2XjjuuNLe7
XFmGrK1TAKVTYQ9HC1zOSRE6OU5X7XmRbQ716mFf3T8T6I54ivD3GvQyOtMRwgjTs5NvUZhop/fP
yjNgaBuEErIBezsrh7bnCDUjvKamCv9hmI32oDfJ9CBM7Bzvj7VxrVJU8sh5QL1JVYzbsZS211PQ
Gt61QBH71JlL+hIXIj061vJXM8T/mp027jxsGyt5M+TqXRvLBTMRa/GuyM3VOKeihvqlEuQYRKjd
XnNe7uvVPWjilyCBMkTuVJdv59doRP/qXIVXdM7KF8UN88es6czHQkuBmgnX8kuhfHVEMf85DYuz
E6dsTRWIk63jFUs5aV2F5D8ufTeELgwpNQvseKBOVy06/kLj3iu8cfQk3xMVKYTrEF6VF8Cr6vIM
+0rrkN24VtgsH5cagZbR6NH0M5PkQC5n72zSrfFA3UHX93CeekPYHWDoD6JsPIS4RHpO+nH5Z+ys
H2bf60FiC28nYdtYSRCM8JFgeQOJXT//iZagYNNKOEcc50/cp3BHk768DGAgd47E5lDIVfx+ckiz
1ye9SrKiqImnuK/GJ6O05hfKAvbHwTX6nftrA0MlFVoQvWE0zvp6WpadR8Zih1zLRB7nueoXzEuy
7DLRpr8omjMT0WOi3bpx/dIadf9HMWblQddq5TFCn+z9eRIl+d+qxJITtSaVGM1cQAfQleviuN1p
LgtA1R6mABF1yR3gx8a9g9oYB0O+FGQxqztOtISmjpiUa59X81ONwviDlijqucUm59R21sdJqdK/
7t91G28gY6ItCMhX4iJWrwWipXmuL7NyTbsSfam5zD5RImt3ajRb2+f1KKvtU6tFZSNGqVyFnSZk
5yhu+qnXJH6TCPBB96e0VcegUUOt2AWC9BbrMYT5YvYLNSh4Jc7fTlamp8ZZvKMJYW8+9F6dnxwt
WT5oTWY6h2QxAGo14Z60webKklxRlpdwhLW3h9GS0acGgUw9q3mAdGweeJhd7JyWzZWVxx+4Bfo4
65KnoqZOlBZ1FHSGBSUxbwzfxUb5xfOK/9DTYTk5BLRbDIrUqzBwBK+XNg0QVXeKATjqXvmQi+LL
/Y+3eQaIWjj3QG4p591e2b2Req0bSrmDFrLI7MyoktqZeVRSvF1FnnSHIYv/vj/m1hrSSMKwCQ4T
3Vb5JV89E2BVtMlBjDIw56g7jgLj63phNbMw36NqbA71W7cZWAMnXCbxr4aquDnzNGJTUFCIDvOc
IW3RqcU1VKLufH9W8q9avfKIalEthAVPCX4N+iQPaisVxaRrry35ZRhc9eqMQ3YeOy09Fsie/SDv
sr71qBjsXJlbO18ijShUkjIAZr6d5DhRoxg97pQwrr1LZRbZ0UmGea/avzE/Gviyzi9BreueaRbF
2mi5nHJgvfZVa7ETw+5iDzex9cG4jH+HSyTz+mouur7EEzbEyrUU6hwsbpv/8krdONnOpP2HrS/9
fFEkdcnq13AXbVZb+vq5co2qwj1KhIqf2OpwQVJcnDMEPv2iqvaUD7fOG80uYNgyiuAduP1WoMW8
uEUUKlDCURyqQpso/JbihH3tJ9udgdVDI9q5oLfWFHEZmbpya4EMXo1JsSLWIdIGjhaZX7KqTQ6m
Uba/Zmf58e4z8FtahNNNO+8NQ7FIF63uUhBESqlHESQIs300ML95kUIHpZ+geffF7s16uaBn/27x
VymrQohLd40y65to0En7ZoQpHwXWBEjU11oVMFxaICx2f5Ibxw3ZCXDvsLZ5Z9YyKmYV2nHTWVEg
2qwGJ2KNKInAov55f5iN+0QyheHyUgEAPLDKluOi1ufFFJTUcgwB6ZEOJ5p5iU+bMgxaUoeDF8Gz
S/J6L83cmiCz45CT/pGurPaoXiuz3eF+em2HQnyGhtNAi8B67f783ipc8L0op3EIpLqS/UZua9Do
8nlmeFVaa8HcRY8bivOOGVsnNKqTUIJv9c+cXfp37aJN9bHtZtFeinyxZJV3ErVPP6j3jqwesHRd
K7XkbIdczxB4Cn2vubpVeuZGQlUFy0aS63XFNyzTBtUtWKpxnNqdX7TdgG67gsOpr9TzQulvLGvn
VKReEfpwPtB0hL010jBZjME5GG1p1Dsh7NanAg/InY8eIZmz/PPX75s7RVZaedhvm+r80ineBNR+
2ovJt1IEDiiaqPDKHfLI1a1cYW+ao1PrXUtmiGMhVo6T3taBW+IBE9kQKIwc5/XBKaIX+sGTj3Cq
wM/NQ2tGT6PLzs6R4evqqZXVKjCKHm26N455ozUogqvGvebKnPG4xuAFYH1bSXMs7dmxH9qoHv5S
FbWZ/VAnRznVWmm1Z4O+vutnij2m1/s/aeOKldcd6yMtiWFo334Hrt6ina0svGZzkp9bWsZPRjpp
Zwrm/X/45AgXkLhAK8YwWP6UV5+8WKpQeGPC6XTU+GT1TXpSpmaP3iO/6HqJsYLCVQL4CVCCVVw4
zWVo4EqoXO2Mnn7c1NGDULUMrEsb4jKU/nr/+lHclnQiGcCs812PPBpHBAd6vz2ZB7W1+4e6FKmv
iyzf4UtvvMC4JZG+8610qoHyz1+tH6WJRsVcSLkqcxJeOqNLFd+02/pJdItlEInGmoGVcLz8cX+K
m+PyOnJ3MEs09Vbj4tbUZ7VFlsTde2kHpQ1cZ44ewxQzKQSvjWDqjL07660EF5esjAqp7YJroENy
O2pcQ2vXoA8HlDVS49xV1OIPCYbT8LHwrnIO0FCHYHCjyfBTI25/DbiS/nId7HN8YaQh4YmamcoR
ioczP/SA9jN/gG8sdazaeTi5cT5+mhdPAZfQZtPoa8mApGWEa1rt03TEL6wqwNee+8rqvoc1pNpD
K+z2h9pD7PjYeUJc+woc10Nat+hFCS6yaCc+3npJZVhCVYEQGcWe2zVwuKGTpq6p0CpxNfnJ5GRP
zVx758ZJKdRq9LQvfZubf09WnezcVVsXNBVb4gUXTXMa7bdj5xZ87VJrQmRO9eQ0NEZ/KZJwD0a9
dVqp1tIW/P0urSsZVUGnXR15sZUmzR8stVXBM7btJaytAU0zI9upKW6l/MQG/z/g6r5r6zgfYqFi
4OHgLNAmXXEwqiX6EE1A4fhfnm/OSnzMwez5eqhVJCQ0Fu4fqM1JywCM94j+85q2U8cOKirQvrii
cOOYCEkvJpTFgyrM7jlCyGXnjn97gMHNMhZhNFE0IKvbT1mlQEK8lHgFUt9yqGxPeV6KZTx48+Ae
6KYZL7hsis/3J/n2YbkddBW7Q1oDzkUPGa1sbTxwmKF1wtw5iCHfk+uTAeXtlc9QWO4COeRV5ea/
nZ+N0nYe4fxDZ72NPk2hlxyKekaary1gNeV2V33KIip/ntJVR90e9zRetqYq2aS8n3DgATDcjs/q
gvHoB2DrS2t9iaelfHKHpl6uvUCRaecV3RwM8pote/c8pKuPaekjlCtEMYK69urAWazqQXHC6SMV
An1n32wNpcuHFCwGhZw19G8yo9lM2xwYp+3Vxz5166MGRevUZWa+c9NtDcUg+Aa5Ls28tVuk2pa1
GvUQT/EvVB5nTcn/6QzRH53Z2JPxfXv64DLL2J3iApV+b3UD5EOhzFJnMYhJmZWO58IyxuichWN2
RKp7Od0/BxvBN+PJY05ih9zJ2hqv7dI5iUY7CUwAGV/xHgoxyg3B3SqFdhLDgNRyZxvnIY3mY6Qk
2VNdD0CKMs3YqYO8fU1sEFsQe38D9N5QHux8jEUt+CHh2KcfvcryDoZNSm2ga38wp9nyk0YBiVgK
69POGshNuT6hr4dehS4oHOWWGOYsaBYV+zV/6OreOqlWlj0v7hg2ft0uifDpx8PPxXHdCAbSrjoY
8lA9d7zMPavXGM3OG7fxGiCXD1fTomFNVXSdME5DaUu9MDDD5RwfS/zoLr2yJOcUf2WEWfL60RBd
euwFms3T0saXtBrV/7D1CeuYG4Vv443YTmdqna6wR4Kst5xDWLbqD20Y+oNdpMbOd9ja+i64QLJz
CLdsytuLSqhRQ3oJvyarlz9RKijVg4vwy1HpMM8qKYDs3FWb60sAw0gGQlumvboZjdgUDZFjHITp
kJ/1WCPxTebC8KXYI7r6oXmy2j59rHQt/mA1FG2FtA27v/u2Zk0kI/EIBLDElLez7sC2lF00JgFO
NO5fatvbH8SclWdEebpHkwhuT15sc0CKc6hKgqxhnW8HdDQsZnKPe1Nz2VpWoeafZyUtHp1RiQG7
uPbONpYTWJ8umnq8gDKTfqMMVcVDZtQ4CgfFgBCEM46oSJZg5vxySGdyWxEe29Q0dh74zVlyCiUI
lDr/ugoSR4T+KSYQQYuh6o+pjnsMBeP0ZbSw/tRRODrf/4xbr7ykAFGoBroNNud2VfWmLdS+dOMA
htji5yNKN1ohfsx2iM51iAUdOOvsMJMu+2U+/3N/8K2dLM8N9V2QNKq1fuMtUVGn9yraDfSoej/G
F2I6axos64vS28u5ENoQoFTqnCM0g5/pHRifS7HEzs6bLI/o6ltTgZXOSiZKrmDpblfBbqwpzqch
CnJqHn6OfsGXelTUnTB5cxRkOID28iijNnI7issKu7lLs2hOGuMfaKTfmnIy/7y/pr+phOu5AOVC
3x+necS4VqGMQeGjGcqEhBZR5Mm323T5WY9e9hca1NRBkyXpnwe1rimuUSwIVDd2vnOG8+w4zRPd
QAgorUnpu+eDKHG4tFgHsi19rawJNBGNrspjBpm7Pw6lAAsyVVmm7D3vctu9mQSYJ51yJ+HBGlSe
yx5/UmhMwjYb76CMMebvU9y5l6ov0unctgvOu7mt99+7oW6co6KK9FELs/rvqB/CJ7vK3eJIVID2
6/313Tig2NOQZPwuFryJqUYI7nlpKaCxlGg8T01vnON5DP/RcXD8NCHnvXPPbm0aSHqw4HhIgc+u
tiabxlFEwhHR4SwHlh6apT9Asfx4f1obqgdg83hTpFoIAM91VoywjhJTEIuCIk9z14fBEf8dh7b5
DcPPJvOVIkTKEJ5V9Lc+ONr0rMxG8YA4UCsOS0Nx6MWYq8w56YXMgSAETj9ixwYnYOilGx0b0H5I
1Vq526LhI+bvSCw5P1uR9upFm7gBjkjoNoUfLkXxpXLDORn9Xsxu/zCirOCdqqHq4AVAVXT9RYUB
eh4n02ofsJWcF382q+oRcJyHtYbQsi9h2PRKoKVQQvuu0H+ocTrUlGmHqL3oICj+cvjrsv/1MVxm
kKtt5Jy6muDpBM2iib7srOzGViYypnBuwKHmir099Y6+ZNUy9/A51dkI1MazX8auKx/uj7LxWtFS
ZHvIewz+lNy2r8pYwkvwwXZpJNVppT629dg82mXSBfmSFS+wZL55Vah9vz/mRnoBxRDEBMww3uX1
i9yLutOLiqMAJx8r3MIsrg3t4SNCXnsc5q1ThyEkIlQQw6SYze30wA+mebMAJZqb6lftueJZjbP5
C7al3ocw8srh/accQbPfKQaoNxq4t+PNoRsBNSlAD4TGrPuaMdeRr5TuSOUKdzb9AC1ITb/dX8+N
SUq2Pa136MZcMHK9X31DjT5GMw+gq/tE0U7LqP904qXz7blGrBEr952bZePzSVEgPiH9Mek1dztc
4yQdvBb6F0OL55g/RfI2J6rH+bRKjPR0f3Ib95iUgpffDikq4rjb0SLTqCO1kaiQqkFNQK2cK5DC
PfM0eZhW7waEbUOCJCCh0Ua8HcUwofHWNv3iVqXJcp469AT+cGoze/SEasboJdr94+y1S3Wq2yqy
j/cnubGk8FGB4lMQYorreGZOhYULCz3kZjSbo+506WXwotEfl+jdLqm04wj/oZ4a9OCRmLudad7N
aYxuGKiWRlRnhxT3GVVqrTiM5ZzsXGG/HR9XywoaTBqh/RZVXzuoQ8q0FX0x8sApEoQ0RKhBkLQX
1RK+ZYnW9hNSzV/t4CR/4c2AEYypiSmj7Zab/2ZZ2jxz99bL0Wjh2p3qTM/ZAVHsQmZL2sqHdE0Z
GYI3SAUPjrfOe993PzWhq/8YboR+fVql4xfXSZdk5wxs7EqEZum9U8aTwK9VsGROA2WEScmCOvHa
o81RO4ZuVe9czlujIDHLfqRpRr1itStNnidrikjULXPJH+rRXQ6eMS87m29rFLC5VCOIYnnH5dl4
dX3MES51riHwRCrq/imBxnXoqn5PonxvlNVNPDQMM+pdHiQWMAljsuOzbjfqzm2xcZC4JkCPEcmi
ALCGjgJ5h3wJdyOoC1U5jAZFJbp01dkEvboTlb+9MsBB0EGj54xKNrWk22Wj4zx13ZJmgRZGSXsg
5WhPoV24n4VmF9HRGC3njC7wg+Fk8U4m/3aWDIucqlQFMOHNrvaFR8hoq5OZBUtploGF2bdvmGIO
YmXYM6ndmqVsOADrku4IaxlFXFMKrLWRODCwVykucZd2w7l1Jjc65CV88l+6I6DYmoURBv00Q+G8
fzNujg+SkxIh9TpkFm5XOWmzkaY1q9zXVokp/Bi9hF2v+m5nxQ9FPKUvReOpZ7hb3c7Im4uMqgwt
NnkE14Ftj1099FI58qJqy6E2VfcnfDsr8l293tu3b08HaTQvEPk00Qpv5e00y7HOhy6HDJuQbfuw
IOMnBDSGy/3FfBvsweSjOA8lGiz+G8hJapQj3eASyi2ydiUKepNVHKHldxW+7Q2XaxP34bNNdWav
s7RRd2VouWMRAP4tBHw7wVaNyqEzsiKoYE1/C6t2es7z1FZxqtTKX3FviU99VzrHKbOGx8xQouyQ
lXmFn7U7Znu50danlekKdjqurF+sbrwIyHUKDTynAFp/beLCucZWrB/RgY2/vn/FqTsRVLiU3Xh1
b6cNDFnvBzsuAqDrOcJrnvpphvTse3ndfW29oTw7YCV3WtMb5RHZ2KcJIkngBL+r16kTDQXeIiqC
UlT1ebYjJBc0a/o4upZ2HBz9n7kZvEvW9ggj5l15ojCy1zHe2tBQzCjyUVxBw2113SfKGEKNd7Kg
pYp+GRrXOKQAf0/3l3dzplKBBjdGsk9wE7fri7FHpKmhlQWT1+afDCB3nq/qk5f6uVbH2nmax/kJ
3El8cu2kqPyytsdvix6We+jltzE4Dyg1IFYc2WXy7dsfEupjbw4QY4MW0Pvi14Yz/qwzCJZ+gwbu
qdSyvcO8tcLUNNHx0kCwsJFvR6RSrTVWl+aBWynLizk2djC5VbtTpN48uK+HWe2ldihNbSD8CEwj
Nz6k5PgBWoPG3xP6no9eO7b/uDzrj2MHKAF36dBufDxdRHZodQGx+/733pwz7HKKnMSubzb2RGU1
KpqQz915VhlA3grRH02iwTveH2jzc9KcJYYA7PgG1BmrI9enx7MXmnpztox/TCv5qQ+efig9FOPv
D7ZxLUM7wX6I4i2N6DW1ZujVKXIyIw2yUdfTr5kioOfVPaT+p8x2wgu2CdVVVYfp4f64G5OEQ4eU
iLwsUEqSf/4q8OvN2aS/bSHM3uGE44uFnAHDbkpmiZ51j3o5iJ1q0dZ55SFnLKIJOnDrm4k8XdRJ
S5naLkcK8/7YjHrz5Cq9gmexS9t7UXVhnKN6idCnLyLVCTqkj/pzMUa9+fX+/H/jGW7TExilRG8I
8RBIvWlVd43Zg7vr0qARpfNpqsz0l+IZ8NwBEYkH0pTEuuSxkjxTn6ubB693khMp8XC0py752i0x
vSn0SXaiu63PQl8QcjqXN0R/eQhefRZ0S/SMdUkCF6T3MxTd6ljrrQAEWEVPsTPsiiLJI/xmGWAI
SK96GxbMekDucFo+6Ne4xlD6eRzWR5HM5lNLH/3SOnZzbOIMYZNZ7w62obSHoUTJQYm0H0Si72fx
AbOk+weNQH6WNaof7fzBNClLBRjuCQtPMlMpzlbnzX80rZscxWB2V6/WomHnatkINMFzIR2EXAfy
Qd7qOo1GrCGygm5cFIXF0VzK/Ni6uFCeLDxvnkTvfTRS592GlATwVIsAXTqwIKG73X5qEFC16wiP
FqAaollS986Lt1R7/LaNcIdRpHIp7EhZq70dJfb0wiO3Q9jTUiQYI2rPizaHx7lw96Q8t4YC1krp
HZIOKJnVUCVAHZRZ0dfylhFOV9O3i0ByygO/VQhzz2Nm66QwI2lbAviePOx2Yhi2TkMXK2lQqFiO
ghDXkelM3QdvSX4u4MXe/yhIXAv9Jrz08C5Yb5F0qcyk1dNA74rmSvvePZajgfZGl2enNLS6nXB9
azH5cOii0tLDMWF1LktkUgZdYTwxdnEQj+Fy6pGSOVYgeXcCqc2hJHmNyEVyaVYbMdemWUlQVw+U
gjiqXrDCzKZO+7PHXWpnFeWvvr1taErw3lDw4n6DyXr70bou8ry0nrIAMXtCYpLlk95D8dy52+Vf
82YYLIgIvDnWZMu3w8CIsNn4OsO0qBbobZpdyMDMU+1FLjIFhvsRUbfm4qDg6SvaZB5ts213HnYZ
5L79DYhrEPiD9V+z9Ka0x49iJgi2rIENwy3+MAllfkr53oex9ibL5z6v/ESJMGiYU+fddxpLTWSB
kh8rDSnkdg3UPrJR2HMJl9BVwSHbbh8zt2tPEX3LwwCiyRf1Mn/qnSw531/+zY8MEpeyH5bEbyT+
eq3DxdEtWP0i7k8LauuXrjSNd+9aWdaXxF22LRGw3NWvXkrIDmXS4HwXTLESAqXT1MPYas4x6lrl
Pyyl5LXR5yXsBFp8OxQTReW/rxkq7KuH0XH6c29Nte+oiwchbFLPoEPHs9V31vvJZ8wSBh8FQCB1
b3ZRZAhRKoZFeBjZzQzyKw0/L4icdUelbUEdv//LUfGgZyhlD3CwuZ3oFNW5k+GuEoSYTBk+Zibu
18btuz0BxLfvLbMi1gX99ZvzuRoncWjcL0mVUhAYWoEmWZ19c4W+COQx3OmRdi1pPz8vj/zcNMKd
tObtfefy6hKDcjVsUL4tJwmLqszSoFX1IiiyaTr2rpU/9Iuxt6C6zoqtbwECOaAK2L4hECjPyqtd
6pgir3sP1+9lWZrsszR4x8vGiJboqElJwj/5DsrwYIdCEwHcE4xnxnTU56MB8s6Aj4KSmZ+4Zh2D
mcQBYCaS10+T1bndQ74s3fd+0mt8R4ZaILQ4hzaB8zwlD6oqjNBfZjM2du61DSIHy0dSjzAxxQ2W
8HZK2LppTSdEGsQAsj40Ud2c8SYZD0qpxudaKeIDcjbtIUHp4dm1RgSWYNL86/Yx8D4N7fn3b1m6
/ahnQ2OgDCc/wKsFTvtkiCwL1VJAi/3LtAjl4BSFs3PZbF1p8hIF2CrDjXWJDs3buOxdkA9F1oir
5bTKA1Jk7l4hYWtnwpbC4JmNCa50NZlFuKLSbKSQ61azj7Ga2Ieuh//p5ZGzQ+9+Gz5R7YcYhugW
uA/4Gbfrxk05QnNBqDhe6v4ZDXbtmpuUNic24nEx3Pm/vMk0s/mHZ5mlXEUZQzah8ofCH91lQ/2J
pNAsTr1TCvMx15xSw0Z+tBo/xxcq970yqxAsHEr3g5r1sKLu75mtZabXJpVCiULegvn7JFLcGcXw
GMrR0TXbMIhTzzmn2NztTHtzKOhO9PcYEYm822U2AaJAOAMjXEEEF0cNK1rteUR564DRCq3i+xPb
+qjg2Cm5gYLhil3tnxgbE9VBwyiIekmvAh/1GKXAFbwkNH+B6NzDCm+k9CDOiBXASsp66lriRa/R
7KY0h0tNOOq5j1tJ/mj0plk/oOO5ZIexoqCA1FL0dS7jtDnheh09ZFNt7NVsNtYZNJrFPvboF9jr
e7bDxBz3aItkalymQ6EtuL+AQkgfRDk2738/qNTLWjq1PkSWVjtZzwc+Nb4xAVhp/cH20vbkOVD0
Mg1Ky/0PunHv0BMmCYCUYZF/rIaKxtaMoSqyfapFvRRFV59DNdwjt2zAv6AToRDiciyl7NHqPTbm
CeoybIzARhfU9LESm37hAaX9BTbKfTG0ssIHYgz18nGoRI1cotHo09/2wqk5IQdef6ta286+jXU6
ZhCRCl0gNKqP9UMK+lH4KYlu62OXkUn0j+uczLnGXvX+Um3tAPRpZE1UUjTU1YVmViXXHTrOgWIb
2cFqXM1HxDl7yOzc2jnUG8cM6TZWiuie7b3+KoVIDKGPSR5UyFk/a8rQuweKofWPZFCms2GGs7Zz
sDcnR2ZNw4LyJ+nE7TUS9wuCHwXBrm6p8/OAS/ulUaIemsXg7UTvG7GZ1MnHyoaYk4x3tY71XC0C
eiB9IjdKPiqll16XNrOri8xSn6HeUZVb0uZcw9TcwwdvbXf6mgjXAkmimL4aG10qcB4FYydIgZzw
2XJPvYWL9ft3irSV4THnogR6cbuYlSG0sJf9Nq8pGtsHA2WhPqyk/7MXM73cH2trq5CcgF6BO2YT
Ld2OpSEti6p6n+OmZqenRI/rx0mJPte6qI6l44478kJbw+HejNsJyTzJkfzzV9HQiH5RPYLFC0qw
c8eOd+aPaIDcrZgiuxSGtdfi2tqX0uoXUgVdCOq6t+PR6OEdQmYviGLn8xJ2w5X/8s3Tqz39vK2d
IYs9lMxIZclsbwciJ0ORBUBXoIYifNRq0ZzSqNhrOG9Oh0yRpgoFOQ7b7ShgtIfBdKkp9XPkHLCL
RjKp9kx/wVHx2/2NITfZKjGQvSKwCjwWwHZXV24mKoBUdZ4FbtsvZ4VbkR5Z7H4olaW4dF2XXfMm
VHeag5ur6PF2Ufrnllyf7RKwX9NEGddIQ4hsReQcalv/c39mW3sQWDRPJC0Dqdl4u4gThK9Wh3gb
GJEAplO3PirS8zmaRXNUtHJnHXdGWzcBzabsALagsyyqxHqq8+LvtMmyjz0H71CjE3m6P7mtHUI9
hTa2lCoiB7qdnKfPkDPKKAtmAVlhAJJwUGI4rFHVa8f7Q23ODMMSAEa6VGaRP+XVWcY3d0Efmc1o
Kop3Tgw9f9C7qD8kaaKe2ngS5/vjbW0OmPnUD0GCUgxffTdDXzyndKly4B+bn9FpqoNQijTfH2Vr
ASlH804hgCQ9gW9nVZtdVXhDhYqcK7yTBZf3NFMWfIgGvf0P34quBvVG/q29yThc6rP5aHMZRqme
nKswiY2jMi3TCS1pUewMtvW1kO1hWwCNhKO7uuiraHHayCjyQIlVQQM6Hg+Jg0a0utC6c6puD6Gy
dX9QoQHCgCUZYchqd4BKgb5S8ojNXlF+a4u+89GvTc5J3anfVAw7T3qi7CFcNwYlTJRoWhrusnN2
+/HYh0WbyaI0xZUuqHL0i/28t/vDbPfRwVYKnOCGtvt+f8tsjkofSupLUQNbkx8VR8eGxFnSoCux
I0zInC85/ZgznjPOozNoJe5Llfb+fQr4BzYElRv+WT8FtfAWUactg85d9jKUS/w51ZLsWOiTuQMm
2zgS5Pu8BKSJvD2/u/CvDrruxKYnQnzuJifW3HNo582HKOMQXSublGYnpdjYqNwniGZBPYMpsWaT
Txia5EYckodnufNXEzfhRQxNd7GSUel8+q3jzqOz9fnItEnN0BFAC3T1qLKISykENoxw65RDkmCn
opvI7BqxLs4lSPqDqeIjeH/PyMBj9bwSj1JBkYZ9pKirQfXGHYSNrXrQlFr90dGmF9JX+5w4eGc6
cZNc5qicLhM2UF/vD7z1MeUdKtX5CDLXfRutbIcMYArFReTB0gMWFPTzixEqlLDt8D98S3TYMTmG
jEVUJFfh1c4BJhDGNmWiYHCiYjjPQ2R+ro06pgZWQcv6GINsdneepY1ngsY04Eek03/rudyOiS0s
bj2uC6VO9jVsr8yf3WgXgLc1CtwSWR0GEU0n4XaU1G6gVvXUvZvCqo/ZLMuNtSh3Lu0NgAs0NkpA
yGhhncWMVsNE+Vgj/5wFwugqz+9RDvnpNbXyseUUpocM6YvS7/BfQ+JhSMxjFJlWfFwSMCewWfud
wsL2z0F/Gi8FQguqcrc/h4u3KgA4El0YoD4iURWHEsPzJ20p7T9rraq/l6iEY4miFA85Pa7jkDX9
czShOnl/F28VeWFokEZT8KSStA5PY2/KObga2XSeWS3u6UXx0IfCPixjZVQsVO4FUTYv30Q7Rg9z
Zc0fUExWn+N2TlzMb/r3E2ZlRcshKKfhS2S5ik6w8LWXsqLO22bxrxz1GvK2tPNRbtUvY6o0O/fH
75LH+gKRvR5KSdyTgEBvP0XHO19FORtQxS1gOi2RQ8PHXuyiOC1NhT2FSPJ4DCYjqzSojqP9ObX6
GNawRS3/MDm19qemRSisu+74v//j7Dx240baNXxFBJjDlmRHSZZsOWpD2L9t5lDM5NWfh14cuNmN
JjwzszBm4WpW/MIb5CHKsDJo1L71MGxvntIqCDOoocghuzXWeNahn8fwfayMrY7bfFs9BGU6y27Z
JmECe6Qpv+p1qUwHIjcMGOivtd8pSotoT0m9/ozPYqy7Bb2TyJ8yJ7aPhWFOsZ8rYflS5zncvClC
bvcLRThCSejn825uOz08jqIMlS+q2k4fMVFstpqgV7chTzZXBRk9uNZFl/lyFmUrraeh62Cbl/mb
ZqSQr+zO9FRATf/6iC4jAYUDYUoqCpB2NVKg11rSkmh3XV5+bku7dZOidBCdmMz5P4xF+RgYNtc8
Qy2X11/Xbp9zkXQZpmx2Zc6vlZUaz1FSBb419tbWQVweqot9yHdhJAOyaGk/quuWHF1WOTJ0Muye
57I/8nAaoQ+H2fTNODMVXzLNWHGNojNVN6rbGoU8IHiZn4Ov3eq1XN9Py48BJANDf0Ggr1W2gUAU
kon87NlodHx21UntfudpVf6oZVE9jokS7JWsEYcxBPK6I4Ts0Z8vOsUFeryl0X5ra3E2CZwWesTV
2zc1dWVLCuhPWPThl66eFA816vqcZRgR3r8Nt4Za7eISglqPqWmKO1WAo1PXCZ8YIn8naciU3R/q
KlhaZhjIsMOhX3hWqwcJ9aZYagyHoVKl9Ewr0o5jlODnM7bpQUAyPU5RuIE5u3pr4X/gFgXcEcMv
bPmWiPGv7TyqsWiTos7P0RgAmA1C42MGw3urQHsVki3DgOKXQfQjZL5GmqV6szi/V/nZlNrkZ5sI
jGGtVjYOiMZQbKEsccJgevwc2+DFN6b1KuhdxuYxW3pe3BNXFK8oRAjeSfIz8hHTLg5j7akZpMIP
pMJ8jJtmq+97azxkaJYOKQeGBPRyStVUlBouzfk5jirFbSoleFKHKH2nar2J5weApfvb5tYSLgZ/
MF8WYej1PVuYo9M2os/P2OBZr52EmXArK2JjlOtz8AfHTykCCbKFGHH5VbGemzRauGOHam7wVxPB
PsWg8kmT042c4eZIi5r/Qsoj+ltl03oQRfmkFqyX0covOK6l+yqapn0qIunw71NHQPH/Q60+qpni
ScN5DHIC6LVTM47KYzxW9sbU3doQUABs4okFdrsu5iRdg0Oo6VBznqrWK3B6Tlwa/OFDbHbNAUDz
Vrx0fZGA7EWGCdYk/FB6dJdrZTaagjI57LtaERD6ef2/2rPkHBGQw1TPapXwBSqus3V//fmQy/eK
cQEIYFlMJR+uyeW4IyDnbkzL/DwkU1t7ldX1mdvC31S8foyKj5VIFW5P2TlKWtCd07GTHsU8A94D
s/+lSSPzO5WuFMb3mCc56Kyg39hb17EtlwEEEEpctKOhpKx+oq2mBlhrHZ5YYRgfwrREYBkd948E
d/0j1L75KKoYsmFWlK7IbdmlcK55Yd/YT+gLbuXj1748/Bx+B10CGE5ci6u9bshJ2MdtX5yHIang
6Zt5QMCdavoZ73Go711kYDALHj2f9tJQVqVvjxRi3FjRMtsr00zHrTCoTRvbwxCC4ACYL3geZiWq
vVI1x8m18rmo/DiypdAb21rd0s1Z3r/1mnPNgRyCp7V0OS7XPBJ2VMaOmZ8dNTB3OoIy+26YIs/q
7PpJDbLqgA7A9z4q4rOFxM9GiHTjaBn0fFF+XBx2KPVdjg5VyoHWqhZnu6+l50Hu271iZMahLifH
AyC3lXT/6SWvPtfA5m1BZi76H+vwj3MlFWEIdKgAVIyDVpnuglB/pFSzG7NEPzipPT8Usyn23TQP
D0VjUyq2+qGoPVmoyUtXyfVrFOC8cv8mu1oG2IDqQgehGb/s79VNVhYmBF8gQCcYQF9FrecvKSq8
bhEbxrGu6vxZm+v5qy1DCg+zyjjdH/3qwqFYRq9n0bPnxrbWB78qexPoxmieHKmMdmUT2s8tfjlP
TOO4z1UIIuD6g413XbkKKmhk0Imn17U0oUgNLxcf2fLZTuTEOTk6qeAjt3wjvGZIIW/rxuh8pg1g
n5Go6GLXrG3x0jP5pgvdOIn8lATomX0lS8cA6fPSRQssfC3Yze9kk3rVrDfzA0+5uhVHX+1YfjQ9
GJjtfwSg1v3jMOKVyUqECXoRfUlA2R50K0z3DZeV1za62AhfbwxHbreYZ5m06a4I5iCjm2AhtZzI
oMcPgdU0Xi40eJtTKP2wRf3xXzcC5RSqF9AJLFhg2urlsTGX63U4OieU87XWTdOge6Rf/lXKAv0l
p5pwpJDRHu4PehUwgJAwFpUnkiVIUWspC5pOol9a9qckzKaTrQvb06d02g2DveWwehVrMRQ4cAZZ
LA+ogl9uub4rxzBoRracWbaNb5OHh0d9koOf9z/petnQWtVpqy7CB5B0Vu9Cb3CaAnW20AXIbD/R
UQiwOnQBgjlGUKISW3ZN19cH2RQxyqI6siBOV/doqw62yNXGPhlInrx30rI9CkMujqFRlWf0VnpX
ssryHXLR1Pu1fMuf7vr+oIrJ47HcqAgQrR3ShJ458LQV65RrcvBcB3X2zSKWYFSjMN7KMOKVdiyx
hRW/3jgMC5sf4jhcQtCWl6vZ4QkepkDyTpElzQfQfZ3XKxRJyCWSjcvqxoLST6BkIC/ifyBHLocK
85D6jNbjqCLkT4HRqachlq09QVTh99WYff7n/UPJgDO/VPDoYqz2KXWdHCM/lSNh1kPuymPffBvs
NH43ljkN0mHaKvTf+D4G5FKjTkd/dO0RMOE2C3KVAe2hsF8lgVpUQnXsq6V0iD0o9e/733djw+Cf
SIWdVBma3voZ7iBnkbQqzilY0qsBg4J3U9opz5pkYWrsKN1plpHzuD/o9XsDyoXrjY1CFA/Y7HIN
Ows4mD3XzqnF0Tc8hCBPK9fJIwsMrhJb6QnJIenNyArle5nX7RZd6/ruYfilBLMwUWhYrIaPyqwb
TJOrvOaj95OtpceAj9yob90ahSQFzvbSQaH2dPmRdqJpHa67zknUQv8ibAv8WRwm/v2pvHHyaJGg
RkLACO9svT8RDNPDwUR9CIxzsxNOZfhloMkuyfnWg3vjgy6GWnbuXxWOPGxwnJZ6BOtiHJMaqVF3
XZVuRfI3R9HZ++RdrM66BBmWbHs9lPDIaGfhK92knrTODjam7eYoRNkAtGiis9suv2XEn2WQFKSh
rDqfT8qYDohAzFso71uLYyDgC6+CPiG2oZejKCFG5qJu47OWFJ/nNsgOea3EnrDMYSNq5Ynh77qI
p/nr/zhuoBy8UENXD4+awwMdY3hjzWBbz1Ypwq+9JpnPyowGl9tpaYSlSRHrozuUCI3hLWmr2We0
UbuXNOg781xOUXTSe32Ij+mU0QnXqU4+R1KW/E7V0K5cjvRYeLU9FulTbKoohyHuJf9PLiOzcxsl
wiKixVrZK6jvRW6R9PpTZOfZ5CJPlZhuSkgLk00Cd2G10Rx7Thv36j5TWqF+5OLNZRdD9bnHntyx
CDSzXE78UoDaxuc6zgscKUrzxZzTAv28SrKynTTovGxOp9g/dTuVKz+DapG4aT3qLzYeVI3bhLMz
uxGW3dM7glzjwWhQdySHtuXvJRz331GkWe/VKA0DMj6gQ64JIuWXXmfFhyxzxHwouP2fwTYHpT+Y
1lC5cielmteDxvmSSEX51vRd7niDsWiyZH0VDPAFrOhjagfz7Le6Ue20wB66Y9CN5hOc3aJ/jxih
9loZzkhm3gTa16S144a6s2a8ZEWEpN/QaWPomsksSftUicVjPmKQ7Q2plL7FARKDxwKh29G1GqV2
aGzMmAHbjoTWbAYrBBdDfaxlr1MN8QzoVBF+MLZq5elZLvTT3IT5T6zEky8lXTsBLD4K+SHx3AnX
aFrbdM006iX8b2yr85KSfxCOM6pnyF9S6ougcnof99hRZqVMibpEyyv8bqqBtPoDAscPuC2P9ZOk
5lPzvgk1+VdRzormpQLdRLcXYhYvaoCvXWKWQB9CoGqSK8+iRl4sC3tvmNMg8URTTOxBeyzfz9Y4
WK6Bb1p9lFRV/J5Rc4xONUOyHmpupK4R24nzYiaVKj/3vUmxhuykeeTCbfGSG/JqdEcrs76DXIlS
10n6PPkQhFFcbmgSX51CnjNwn0R+C9aICvTliQ90/DIjHWSTlNnoh81K8B6/mO7D/Uv/9ihL8AOw
gjt/dRM7Wj1LZmpz1jtcVKVQRO/MPOl//uMoy41C2VVGMJ9/1xgHM8Yvc1Kt+Dy14fCgaE0Ak7eo
T/dHuXVHEneA2ABlQPaxCh0nHq8ROEx0jrsh9pUhm3daigFujS3TRthxayik7KAQgWVCa2K1OGDA
YwhTCC1KswTsjFRqN7ZxeiCtazaIITeGQjqdBgRaaEsHYvW+yGpTDkaCa0eQtOh2oPW6r4QZPmpt
7/yz2SchNxEGSaKyWG/+oRf89S63hgn4VoQhWAK925mTnO6M0si+S3mYPQ6KPvwzwJhIftEdBL4E
2obs7XKTZwUhT9kXAc6QzejndPZ9wZWxVWG82uXLMDCFF30oIEvr8n8b1VYGu4YAitDQzxBc8aBE
1Z491NRiB1X/HwJo6dFEf9nPzbB86MX0AwBN5oezWRyHSu28tv53ej2ZHVopRK3w3widV4+6ZSkg
f+bQPjVmhaRA6ETfMhUZrtayyzd9Mo0DAWb571uXZAf+BXYplDjXigYBl+ucFYl96qgK+7gMi30/
h9XB7CRr4wpbLo/LQIKdtLRJ6WYx82ueJvZJNTYWlXpS8BrCtCIcg/hzLVfacSiiJv5eDkH1z6eF
NirQNOr6CwNtXUsOCz1rxqZXTvE42H5dx+iAqQ3uU4Xo/fvXzfWmIqqE7Up8CShUXX9dYNs4XQEK
OJF+Gd/6MGg/E/tvjXI1h3wIEEbkvsBMgtFc3TRmbBVd0WqIZasWJMxQTvqdbVBxiEWhuw5v1UZW
fHXf8O7Q2KbruWTfSHFcHslBjuC3tEUKShMh4VaStYc012cvjIJ6I6+58W1LDQwoAjuE5Vpdbahv
SyVyguk5D0V+FGmR7uqsbQ+ilCsv1NPN6uRV8375tqVODPaNhvnaAYmmgmG28ZCe9TbOJl9ICET7
qapl73Mpmetf6MqKXzaaUB+nCYEB2vijdeysBRF+f+/cmmRwTtTF+CVof62eKgB+RlcVEc4HRgkh
S0w/MwujwCLWtgDSwAjXpxDKF4xMCEXLwkIKu1zQCmnlyRZ0CRO9t8UOGqi5V+UwML02mqLMncbK
+p0WqK/s0wzFBlfWc8vea2VQJR7gGeuTSoM29Kkgx4E/DiDbXLKGkTittEo31dRG+FEHURl6Wak+
x3GijJAlS9IENRv0dC81g/Hi1LAID2nTjrFvNWJ6NJwpVA8Y3pXOScarKH3UeFR1DzcsnWDMGdWf
Zlsbzd5usuGrVSKLcKyMvLF2AaXkbwWovvig2Vkz71sty5DRQDfYberSsE6k5Vm1V5xksn2zp3nw
IHUNYW5oDbXuG3oWO54sDXgJdOC7gh0eQlg0KqQXb7mjjuVOjXKBVRUypYYf21KrujWWvq8NRFtE
jVsbXMc4JJbilUFHdWqCimd5pdXTy5PGtgxcyTHRnNWzMFW+jVj3ll4lGlTdQrSFfhhxHQceEWT6
v5Bmp46nmON8lSq7Dt85YZE9NIoT1IeaKLn0Mt1son036e2PNFeCbN8ZY/tBSSv8nooyxv2o0MYJ
Tyat0x6HeR7mB61C7fvJSSW79wLAGl+NITZJhCIry7zcSeeHSJ6GzLeLpfvZyzVEa70Lyp8tBDNw
+ojv5L4SB6nkZ7JWPdpOlvZeIY+T7iZjqP2aszx/S9tWezAn8uydmmGB6lpWEopjkjbyES6N3Lod
JmCATQrpp2rGsWsrtfE2DY50THs1+wEyWXytC9z+3Kj/gKUJsqGxfswCzXnt5qqLd8OoTMluea8H
6Od5UrjRnPS/WHTxlGjdrLzI2WyaO1vFO+c9sFa4Sb3A2NAXqjR97OMRgZ486/vDYiOh7fQgbw1q
e7HzbNeTJPyGibE8VOpbFI/UJDoVHco+nq1p1VuWpQyLyIjR7htnltOjZQb6r3KssMCjLIQhSB81
eooszpy/DxHLC/ZCDit8tFu9i/2i6UK2gCyN9eQOyth8CFCWWci8pSYe5ZDM022LxrD8QQ40RN2T
GF2IcZbao9lns3NczK/S0wiv61lIkc5pMIcPWMU5Tw2qI69TRC/+WIVtFqPnYmaf6OpmE6uph/VO
tLYdHhpLa95COvq48RZi7r+H6jwofu4IhdQ1nQxxiGKn/JjHTZ26cyvKyAPyXA2+XfX5cYyVqvYJ
E9QPrRIZ8zsswZpvNTZJP6wiKqUH6N1y+xBFIfmpFMblwwD81cbXG9dEPLm0THHTzm6f61TLxkNT
DaZ0mOA+RV6DFcIn0NTj8Go1IVOpJuxwzidhyHNJkNu+KiO57PtZxaHC6zIUjc+sivoxaOf2SxDR
MDvoKEF9rMpabInLXItRcWdSyuT1g7i1KAVc3pl9jwpTWSFKOLWWGA95EZsOJEvZqXZWFeBTo1FR
tN7XgVPBpK+U1G8d6iKgQwPrU56lNtzbNjItN1QkY4tqsFzYF2HV8uNIcBcxGoS71n66bWIaJYVV
VOAkydjVU0CnDMW5A54hxgH1luGTQq0C/bfooETz1/sv1/WbveQ7i6DQAt5BmeJyZixtAOaIjvVZ
SEb5CaqM5IaJ1LpBrqWpWyqR/K8RHV9LzxjwK8EIyJPVU6knw9z0kZWetSxo3b6gejHnQnKh7m11
km9NLHEIdzqTCulmFY8gJU9dVCA055RyBwOmtr45BsKF+GDaX8rSND/xZvenKg6typWkcCvlv44K
/ogW2tT3yMKge17O7eg0jtZg1X3Ww0TBMsvUD9SEpEMJ+HcjAFn+qvUeomnOf7gzwqtYBQUi7yaK
JXwqoPxxb+dK9s4sEGkeBrqQbhRQiCobFMfub55bo7JtaboAxQc7uRoV2K0cSC3gyRH7s899FEqe
MDlNaTvkT12VzEscsaXod2tW/xp0rXGE4CR0hAR28FyX5cHo6uxhEJnqV8JSNr7vKiVYTiYdQnUh
c0DoUy8XEESd6GyBxk8/qgQYZPTPcpDWG6TSZRuu1w6hQBBfi6TolfCiFuH9ZKLoeaZqqX4AFp7v
mx59ARxUdcUtx9w8JNHwVVKaLYnPW9+3EEhhwSmLxcoqYa0iikW5De0Zkl/6Lskm+82Kjf80Ci0d
lgWS/RVBJe9TKbCoSp17qvW7WK87wmQnO/77XkSbgHoR1eYl/b5cKzsHwBJjYXhuROyN+OTtVLQ1
d1mMGSpCLuauL+3/cOiWdhwzyPopa1EEqwRRBOowP9v5MOzbGEG7CslCHzBNfbJmC0U9PZk26vm3
1oy6EXPJkwHCatXlLKrSGOYAdBUaYsHnTk319xR/I//+bN46ZAAM6IRxR0LgWD0LvaLFsNJRuc1G
kXtAqBTPFJL40Ollv3HIbm1/MmLuaMQeeKVXlwjZNoBWi7d58cqO3aGrai+r05boQZICt7Ui4tGp
zPYpInRf73/mrQsMGgicB/YlVcZlsv8qkJUxvb6mA3AN68HycBuxaMLr4y6zWpLlMU4lLDRK+e3+
qDcmF5bfn/eWTJly2eWoOdLaSjnw5kpVbD9m6Bu4wpKSt7mAWfTvQy0iGsCel7bm2ugkkuyWnJfJ
nWc99TADaw6KlhfYBOXSRvZ/Y2OyIyky/LFs5Gm//CrNDhp9zNCPVQvlOab+9lALdd4o/d2aOuI3
Sick/Esl/XKQKcvZQwbKc2pq/zayMPpIFtYcemf8Z/OWJSqC+kmwCOpNWSOfKsmIw0yVoOsGXf0U
wSrxKKyTfqbBr1SNm4+WZAenf18tcD2AieBGIn+yHJW/tmOAuEqANgjKboijP01jZrzH7guP8hbb
3nijMHRjvXjVlmotLWI63stU/zVYLeOrFQ5IZ6lmirabhuCqptRbWtU3FkylJUnUzUUCc2S11ycz
nUs6tUiRZdJb2hS5P0rYd5ZdNGy0PpZ7YvWMYkpqLp1b2JcA1i6/B6xgSU9iCs9NZXa/QgonGKWN
tQJyQAUe7C5dqPCjQ+jZ+HOkzqNPRmhuGS3emlWq34BCaO6iELR6hpReE+mQF7iWpSYul0oU7nWp
jP37G+XGKNqfyAStZhU8yGrt2rkcKTPSr0iSvn1whjEyPCup7K1Y6+Y4qH8vZaalE7OaU0AfY2vK
OXM6x8rZNrPwOXNadeOSuvECgKmkqEWfgmByzVxQ7NRUh3yx7+rywqMN7MDoVGaqCkJ9Z1eJ6uFj
DEwdcNpG6HVjd/K2kI6ArYSeuCYEqgZk8rin2R+HqKjqhhTsECq0/S6co42858ZULoACri2WDFHo
VSwZav2gEpwjCGYr8B8HS/lugE3eGOXGgwYCCtgCRgQona3V92dU4TqpC8JzaZtRv1NEqP4yUtNp
3HzM0NylTFyNpzKk0PzvNzMg/wXdRgGYm3l1/WdFX5e2CtykHainOIga+/E0V/6IVeK/X5OLxSb+
IBDRAASt7pRBaeIMqBwyXFVcnmvKuQUwyDDeS0Gh/ofPYrFQEUFyFzLY6jynmNvbWmCFZ6MKu8Al
WzaPUx8mNK3jAuu+++f61n4kX11U0RcazxqTONSGU0txg0OqIHmzhA22QASGb8fSlhb0rf1IcozK
lkr5/OrQwc1s7UydaUQUQfhEAWo6SNrw+/73XAuYmURVFMTh1y0LtT5gpVMbg0m55UwnutolWlq/
H6oU2m09aDs0XJEsCSznECeSuQviwTiMxfTPWBt+A0hgyFcQeIgaVtsliq0ukQOK84OMtHCmCeWg
DbLii7CZNnbLrUklIVhuMyIGrorLNwhqgCMnRc76ZVF7tMdkOoypHW8Qym7OqgHokMYflodszsth
SEfo4sJaOMuVovpRiRdnic+5axVl4nVyl/kD9h5emcyhW09d/l4E+j+TlZZZRWIEhD8Wd3gcXf6G
eJr6LJQRvjbTsoT4r9tgOsvBBVeTbczqrVNB9EpzDnFjgF+rVyiSjL7qmjo8g42tvzfdZLn1ONZv
U7PZnrs51JLv08pdWkurrxIWRr5G3TNULCc7VdDA1ka4v3msbSFjr9meqLTw6ICgQFgTpcTVjVkU
ERWVTMnP3RTMfpGO+HbmcuEJrGR8qxg1CqeG7Fq0Jd4FcQcBlL7iwZyNeeP9XbbLKnKiM7iIVRC2
LFDoy6W0jTCUWq2FoKjZkdsEU4m/ayIdeITt19zArfv+rXBjkhmPUgAwEvK+dc1RlnAAV2XGw38s
x97OVttHpF3SF/BiwcbeWRZs/W1AbgDDLMh12pKX39br6HWN5kK+BAiQ+BgMNH6vtE7h2nGa8z/0
NDnI7Wy93v/GGzENmGd4R+j9kUivS0eyUWpVlZHj9VWb7KIgCvxEk7NnXLZlt1CShsZGJz8XWb6l
UXZjdpdmOZcA4psgjVarOea5BD/CQKOsHUbfCKPIb/o5242oRf+Hi4gaBFB9WBykmOvZbcxJAGmI
Slj8kS5cKzbHXaUq4z4pTDN0ybkh6ZilhTYJoC+/HEVnPghH677cn+3rHbxAQsk8F8e4xZ74cpXD
LBhIbdvgpKWwZPxaqsxDk/eTs7NoDb7acWt9uj/i9SwzIrgL8niK59oa69EoQRdCwglOdde9CC1H
bBX+PaQ2NBjvj/QHTXW5hRE2BpHMXQEoGnTC5ccZKaYs8dRKJ33MldepcWLDSyyQCl5cjeMPws2Z
PqmawKPRqyKfTilKOj8GYSX4naMP9p2WpCbcVhPOr8CklOLqkqk8GSldXAA74wBEUySKNysyGgxS
LsnNvu6lwjhPahWWYAn1xPilNNhDeipeDpMrB1Xo0Lwd6w9As+D+qNMYVIc2VatPRtyEpst1F+Wg
myYNZ8Je9IDsgq79YQ497746SvrHXpklxBkqp3hBt0Y7OZjLza7ZSrrzgUtTfgDsqyi+3utm+aQi
K9W+J+wtVBcxMtwHcDsEYNjrYn6vw46XPLtw0CSt80Kqj3Fa0LazC6FEvqTWOqBnWAiHiMbZ+CHH
dJVWcDnNiwsFOvEeLVEL3a9OlTuoo1X3LOS2zmnGWtajiDL5U9eY8mtHjFLjviz1T3EmsB6dc+Qd
vXkc8dPIHftV0yL2fEaH/Z2WVNFnW2lK2y1n6i9+XFpC30e4i7cYTyYj9/08j8LN614efcggYe21
zEvvziHgRVcUQWT7dmRyIc/Y/HY++LCk8xHAlDPujxnlhXQsEfA21FDikUir4ps0Ygrp0mFJPt/f
gjcCjuV9gND5RymV0uPlFsQJyWhbNYT6NrXj4A2tkJBrQu7eG4YwltzcUJiWHi3ljCJCJSraynZu
7ya5Cs2NOtP1jQ5hh2vNJtFfOODrGx3Uv10Aez/JUPV3raTGXzNAJ3s57+k8jMa4pzWcbTxZ16RW
FH/ROYJ5S6GebHgVGETIikyGUZuniZia+EMXOhGkXk6GG4q+ll0Ty+JfoZ0V4w4S5ZS+DsSkvw29
L76oUY1ur53QSd9YmOtb6PJXreaCn8mWkWBJKim2iAWkgl1pCgTM5U1c/I1ph0ywdAqQg0AtY/kp
f5WLLDPnuA+qfkKrP/Jie5LPnVFGORyU2dnPHN+nViOAv7/zbnwgznZg/KhUwbFZB9RZ2yFAnvfa
qecyPwSmLPw5jUqvH7ZKwTdGsngv9T8K2iCKltD+r++LWxMUVgLSrEPAyxdoI31o5Uh+EJ0Rfb3/
UVev1ZK4/uEXQKpcLKIuh8pIE6peDZ1TpUofZqb1rAzNR6eJSdNnLdx6qm4NR4uCZ4q9yx9WW1cp
9MW9AQ5nAkgIP7pWR2VIUjwnCTRPz+ctEs3VTPJ5iLfQVkL6HIzrajzgGpERYN1wUgIr/xT0bQA9
V4KoVBUzBkf353J52S8ex2UwWmdIrQNIJt66nEtg/qGBhwGsujSOg2OBF7uBe6aa7wRc1c6bJwFg
vgcigVd0FGXPTTcXG2HQrQlGVJ4gAM+DxeHl8jfMaqKHkJOsk90o01M46VZ26BtFFTsVptJDxcX+
8f5XXwMa+GySB8RM6M4QXS4/6a/dqvOm5Cnaqacotc3mKJQmw8oXIDao2zAQiq91SS28DhdEDS+i
zDG9ye7bmupTGn6q4mhoXKNq0sZNh6zdkgNZPni9KHS8SU2JvFmZ1Q6Q7Jm3UILFJSwkCVT63b+s
Xvvn0jJzQCN4aTyDNcbT6nIOHFVooNxTyFqFGN/wZTBdK5jALoRDVH26P+G3vmhxkKZQws6+Yl+X
moNDEPyaU9tH484Mo+4hrmLVvz/KrZPD+eSywy0eatDyK/5aVULNPMcahM2M0LeXgkM65OVcuYFT
btGCbp0bmzwBwDJ5NfCPy6HMoYEpAbL/1CiFHLqW0WtfK4KI9+g7BV8yq4oioGZhTRwdjBpYs6Tc
ZPreOje84Ys2HHA6UpXL36AAJgSgONmnCfeOhctjCsvFvLPHYdIoJPkEk2jru28sJBxKFDQcShfc
UKtMYQLnQ56gmiclbrCYKnJxxAZlq0L5J+FYnQCqyhiT0Hb7oyB6+Wk6omNSIi9QcJSIqsTHBGFq
DuiBJ69564h2l1DAtX2lEU0LbM+kOAbeMatfdMuegM/HRgnPviOVe6sBpb10AQ1KF05cGHpok7bT
OwdNtOhdYEXl17Y0Wulh7pI29SbHCn/2up4T8EvFvKeQ7TSebADN1AMJgGMHLBegYYO6xakayuBz
W1jJT7tL01corJrtB7Ix2UdVB6PlDbXo32RrImcFlmVDHMBtiBZYZ/0zTBn20VIJwfoRGx5t7fjc
jU4WB0XhnLJcofOrZJG/MLTPVSK2rutlW63WZolfaKJzaXPOVkFTkU1RjXW6c5oI/72as+02epT4
qP7NB0PNyeLkKdjdP9rXqhZ8oIqKApUemAuIo1zuiLIq0sqg8HCK2kHaU1UryFCoqL+WlIHPMQFl
6BVxPz+NvTCe5ybNn6Q8lZ5bM01OZu9Ms9vyDrw5lLuj4/0fd+NQGPwkLmseL0REVweRV8uYk6oO
Tqpklv8LJGN+P4Wj2N8f5ea8U4NFSxNFSMqWlzOQaA2uzwLaq1Sq8ykB4Fx6QRbp9aMVCK07JVJT
/k8kKR27/zAwJ37RCyUgWfcgg9IJ9D7pg1PvtI4/j06AoG5S7DAvl8/tmDm7UC3CL/cHvVbqYcHh
9iqgUSyep3VNomqdyQ6KLDjpwEQrtzXmqvGjNgE/WFhyM2IDUbW/knmImOzU+iaMSH9IknZQKMTP
2nhsUyt6CwKd57nQ4/BlHCHxbkzNjWcAhQUWfUFAoBm9Ogsw/qYUvJ9D1Gt0J35z7ElJhvpl3VVg
P5TssXbybtd0g7qvMkPdaFfdGp4kjjcPPXPeoVX0NinIRysiJjS17frzIkPybGilzLawFCjtTeEL
BO9c8u3BG3G12ggeb7y35BagPxD1WgSC18PXKaxUpOdORVyLt1FNLKR+koliwKCFg39/Q9w4ZFSL
ICpQLYe2pK2m2grHUapDon6MO0LPsFrjtznK3bf7o9x4Uwnml44trG+0+1aBYRFhgSNJpX0K09k8
QiRVPkVT2+7lQJdkr8Vi6f54t76KftUiA04cyu19eahTra2roY6c05AWwaGhNZfsrLyr88P9cW4s
FaLptGlhBNLaXs8ejAULHL+woQLU054+Z/BehbC3E3KwVQ6/dVVfjLWKEWZ1MrQAR+0TaCc5d1EA
Dz902LeAzC+18LlQOu0NYI1UvjrB1P9oVJ0qNqyY9ruaxTpQVkcX+c4q4uqcWFXcb5zZ62oMl+iS
ZywRNlCRNWKK/oBVl5Vsn0Y96A5DFMtuXKa9a5VOdcw5zV6qNprL1RHDCRmpmXVFlm5s55sLggsh
8Td8PwgplwvPuzynEgpnJ0Fn/Uk3JcMf6jLAfirbwtndGorCLs3zBfFDVf1yqKKb68nI2WOl3oa/
m7bvdpCM28+WWX68v8tu7GaE91E5RWCeLv0VEsGgsId8K2EbCpy7PAjLD7hqWRuogxtnlAO69AYg
tAHhW03dbBvFZNTEvbCz588yb8JxAIrzEjPVIe5unfnj/mfduGb/j7nzaI4bW9P0X6mo1cwCargD
M9H3LgBkJkEvylDSBkE5eH9gf/08UFX1VaZ4mVMds+hQlEIsknlgjvnMa4hz2ORtVioUpZNFKrNS
ohpUOahnjPBiNjz/p55W0PIh0UrX9szaTZ7Wrhge5mLgCBjdwjg3a5+7hs1JFqk9ala6fnINdDxg
CVWTHU6JMX0yGrOYPWc0KjzGCf8TFEWMavWhzHRXZmWsl4sDHPbMfr9tsSeRH6ccYoS8X+oSpxiF
ZY2QVBpUEboJddh4wKJXExP+slqyBGVTyNfLsCq+6KP6zEH3a7MPRMYmbUJnBkWzX1TUbCD29hS3
VujYjb3uEHAy9y3cFMfTR90YkQU1G6rLauoepklUj4m0o7eYpq236ONH5xbv9rBPHwS9N1LnzdwA
hPPxiopIr5KiiESolx36AmhWtd4k0eyyIEbsYYk0O6fs1qeXp+EzqwtKMEER0Tf41dNpSCo4G+i6
WmE5WJ/g+ldXNn3yM8WYZzaLzcgA8RZWMLd4Ms9IKQu17Lk1mQI0xry4pd+2DMtnGPfWOemvZwfb
lOjZKoA3n67kKIs37u1CLTor6xD7egPRQ+grbj+ZF3//4bEDAtYDj0Ud7+RQ6tTSigprFiEVHMsX
ZSP3iyryMyvk2XlqbzRi4FgbkOckTZnV0piiJRPhas5tvnPUCg1eCkiIIrRaJv121bLrAW/R3KdX
kNzifpSjgTdPMNEqtZzOiTo994QJoDc0zIapOL1td7P2KJacmarXydVIUan2pmSM80AdHXM4c6g9
N0OpiGxSi/gJ0k4/XheUJ815dXorxBQDrTiaWhv/qjiTCD17T1R+yYI2C+rTo9MEuzdWNaNARAa5
ZIjJz00sfLTYPue8/uxQKBvQgwZbjVnw8Q0NxB+iqRjKMWgNFSAFQzeb3SCKO+1MWPLcswMLgsUN
XVEQnycLL0k7ZW0QvQ+xSERYlvF2XTufI7o8E/yAmN5kqYl7WHHOyQR1KZM4br21f9LS/SqhMEZ+
tEqJuoq1LJ2v1W7/lejI2rm4lBeQJPGiDQxzoqD18or89RjnSratDFoZ0NZTZnUfN4C4Uk2ENirv
N2Oejw2bqIUrU1PZ5bW+IPl2Zn4+N+QPeX7oGuw2p3Aqq1/sNCY4DPUqjy/UOcrowKXDvI+hiSCW
P5yr5P46fza3RzjdqGUT3J/irambj6XhpHaoaMMYZGUX76kliV3V/X0rT5uheGIg+4Dkc0QeT1Vj
VrETyoUVFpBS9nWpwuuJVE7JPlPPJC2/xiLbUJik0zHW2VpOljmxFx1vSDeh0XT2To3welrk+KSl
M+4AmU05NEHWtDRbgA1Lpp+T5XhuDoOGo8azycahArAtpZ/rvJmhJLOBHPIM3i/sjLh7Aw5Vu1LH
CHx+q02H1ejqwcvBM6aeUSXT7VpVzduX5++z75ZACLwEdVAwm8dXMWZdkwkztkO118q93kJVMY2l
uNB0gAMvD/VMSgX0ZoOLUebdJtTJ6bXWSE+lM2XXpIf47PfgEL4UWbKQrjjK2wIoxUERpfum61A4
necKmvEA8OR6LdTpqnOM9jCkY/ZgY3P7/eVLo1fEfR4HQ5RoUUbcNAToxhknE69UdHUdwYSFeI8o
T81sRZEHsK1CZ2ntjMLvukHNfYnJzuhDl1JXL+/7/rpFTI26eDVN5W6JTVmHswvsNRzg3D8hCdp3
HrJRRuaZsYo1W6dOwxJEo1FLr4R5+rSg1ZP61P1qEWALHgPVM3X5aMajMj9OVavnfmNW4sOo5iYH
hJLm4NnXxrrqawSkPBURhwxseanB9O1k03rtGEVpAGYjVfC4cGV0yadE61Vjslt4aRRrXYBcugY3
2UEK7C6i4rc89K3tpDtlLBvnMLdFct816mJ+6jRjNryu0IVyoclMizcWuYAOn0ioMUHRuJB8VTfV
o0MtFcCOVVl1l67b13nnI9sBATErNby5KCTplV+m1Uyo25aK5auqjIbATA1UMJxMVbQDR/mcB6MS
CyyE3FmrgroYq+F9hl5TfdHOdiL3sa5nze1oaal1CbSlzd7ZooFy7Yg2T690d2k3Lq/ZpD6mnRFC
NwZYoHdmiuzTOgO48DNLGoMPy35F/MLI6bVaPVU21t2i3s+lMxY3dNHFm1W4We0nrszXHZRGSF2a
G9cAma0xi5E6Q+fyohnr9WmeV+19NOH+sevKpomvFc3uK48cAwsRs8RqxmvTMu0O9FHa+8E169VL
V6AiXgGufvvB2eh2uq0so28TcCTeEimrQw4WN8pOjjhg+7Y5QvwYB5H1ftW4/WvFcEpoyIVC/KfI
lmfg5/VivK0aq8DlqXStSUIXwT7jtozStvuerV31aGF1DcJFmItzlWpOfG2VVhL5Wdbkg0/NNLps
u7xJd26lOMa+V4u6vy4nhFYuFgUbWgBDWvkeK6LWAtOjC9YBFZLHcUIcrmngRh76RcuuiqmMl0tZ
iA5+eiqi8QC9RINLbjnFhwEFF4jN62gmHhQX480gGvfjECXZm9lt9auYZFDxEeMui+vGoUvpdXWF
oHrhiuGmMJdBDaZ8tTNs2d0+8vucYG0vi0yfYMvHog40UQ1oN6m5iqJDqzu3eZKxcApwlsi9tXHV
QCtLy1unsq3XjjsanSc6M1IDMy7xTm/HtTF3mWKjcxDHMYglaSTa6utgowSiIvX4MKiVmV+rBVZH
Pl2E6NEsy7X0aZekHzJb2oWPF+761iVA+T6urbruIB/Pb/N1boaDos2q3EWKsX1mBrVsn3ej9RCv
cgPxqLYcfVZ7dduMRVuTggrjazG2q3KDwMLwZqqGdIAt7SrqrnDSNgfZtdj2IXKGtPD6TdJsX1Np
+KYUVrMAeprNyRuN0ig9uxDLg4U6QuWjP2brHtS+oQzdpuoOaV+6LtLwyVr7Ko7dqj87wLWv5pRG
gT+5asorGyQ4n9Ud8CVKEJXfpbjruOggWC2uAX1hHEaURFRerSL2xpQMxJlaNF8N+jhkPiEgYna6
bCgr2LWcEHFAJ9qbXL1/myE4ogeUdizL10SdhuQA6Aqtc9F+iPvY1A+ijecgysbG9Fo8ExJfxr0a
5p0xj7uy6zDgyxeq7CGuawgDamOU3VtOa30q9SHpziRgzxwTPxyCoexhuEMsdHJcjltnKsm1sLRL
M8yVbJgCvKSA/hgLQQNSPlF81Rt9dp0NttaeCVmeOaw5qUGxgi4CBngayAvwNkWE+EjoFu6ymzfv
YFEj4N9YWfm30xNSLUaggowBDCnn8Y06q10WikzNMELhIUAIAx+RKOovFtmcMwjbQoyToxfCCKUR
DmA81U8JyLWhxjUajCLEp07sIo3AD0pa/PrlI/6ZqBkkHiSfDSiylcCOb6iWJZh4VNfCUhQKJ6cY
mvfzNCZvjGjq9lakxl9eHvCPYPXkxraQmSbX9iRBOx4PaWYO4RQcsRDJc3d8ql0KXq8nUWiKbygG
2ormamFcZ0fAzq4RyEGQpl+UZfGiZkChYE6GDk2CSrRq/5Dms5NZrznsqr65Frkp8nvqh326a0s+
3hu7ueaMsPP2u1bPTv1tqSwZ71utNNJrqVaZft26gMTeCg7D2ENuZnIu2c9iBUFK7Lc+JoXbV77V
m2mOGjRq/zsgF3H2RGO7nYLRWAbjoNhGqV1IR0O0zm0iy/STbhqi7zaEmHL0EBid2cBUO85u+nHq
Yi+LRjEHY2QJUlyzHp4KK8nyvZwsVwZJafaaHysiWfzKGUoZQB8B49DbXbJg9qSPAAEUt2dr67IW
gHw6RZydlTN7qRVVHN2zod87aQ0io+tbvCvzfNFKXzcwm/GSplWci8aax8+dQDffxxd6SAK1HfhN
lHqSeywvW8wx0DGMLoDLqPoOvlm/XPaxO/Xv88EodSuwabbbT+vUafG+Mns72jWoS2+LL13izGsc
PEIfwZ46mzVTqlVXUyaWet8VlBk/I6U6q34/mxZCO7Nu1ru0wrmQNno6da/VolEKv1jX5VPXisoM
ojwq3khs25XP8HPr27jODTUYarsSU9ivvdagvmPFqnlTLODG/dY05uux00g521GKz/agi+hes/q4
35dV0z4Kqx3zQK9FLjzUbHVE+RsCXQ9VG30O9KZSxwMYcmBAqAPH72RBycyr9Hm+LlvdnQ4WAujl
g6ij8gnMBIrP5jTliTeqifZhiXSlv8sltva4q6Fmdg1wxLgVo7VOvoHJ99dBWHHzPomLYoGbu0zX
0mnq8n4lEE+wBxJ65mXo1eCHKaz5EsT6GO2ntR7f25QQXGJYZXrQIiGuVDVX3rsLf3xzXRYS+9Qu
/WFJoo81tWLhqV2Uj8Ekl1XJPFerACYMqZ2svjsU9VMJJiz2TbMx7jt6JuOVVaoy9tSFe/SMcjAW
vzFaWDIJScs7e6rkk+ydQQ/cMgMKoYJGHq7yqCuNAwG4MVyk41B9w6GBjbFCVO0zXrt5i4Ct6Ayv
oby9X6WVPqWgZT+VNloxnqUWTs5Mn9x3aZ+oGkCaXBu8eBzm10qjUGAiCEt7jyhnLb2hxW1sbyZ1
4u4VAB6Bq9AHCuYoArSVjLZG4RjB21Ci5bZc5EaJK5oqzfQmQzbmq5wcFF01rZnfIVWEfSFtG+fe
ipSyQpe1mxG0nbWoNH0DqVixB6UX5yQdDdG11gya+mignUD+XWySiR0yyJHid5a0l8AYOVb9JhHg
yKtGMqc60yYunPrEjYJ4mATlpMEwlAfbbEr7iuBbvislwKEnZ8mLzFt6Ir0brcs06z2sqPyCClhJ
RFonvUw9zCgneTXniGfd2XqadjeZaOzaj1PpXgmL/GMXK+5y07jq/HnMVlp+COxno59prfm6SXKp
3q+227jshTG5Ub8U5hcNNEXuR0PrzpeG05vjAWRTfz3TXbC8Qq1AcNckhGRGIzHffQpiOcSCsYW8
uOpa4kWG9kN/LKseJ2iV9R5N4XUi2KEVeT8Q+NwqeB5HF2PU5ONuoEEVM+nKRewSM60fmrrS3mKW
wBNrxdq+6du8nt5ryRAVu5j95Y64KrODslbUT1bjtOiqZ9L0jL5XNSwJanwoB7pciyewO7E9R0r7
3p5NjmUyaHu41po1iV+LaZEf1k5hfRgxbjAdRu7tPuFACI2oyx0fp402810dBUzfQrXJCirBQnqE
i5JjGm4A1r9Cgzedgime0/oxUXqpHUwtw0JlWCp7z7t13FsqCMvgW4k13jVRHc8+jIdpumkWG6B9
r5e2DIy0W3MUn7AvQWx46UvPbNWk2KxSx3Zf5LoV75uKGh1nnDYUO0PPytdUObR6L0r4Rn4aj2Db
x1wXXwZzlppXDXqBJxylYY++IJN3gcPj2UtRP8wgaD9rypB+s+3OuC9KR0Mkeqqyr0hfTV/V3Lay
oBnj3vamJV3JHZCjekMLPjMD9m118BTm3yMncl8G+GUvH12tjd6M1txf1XO1fCcOnoGhFcvwbqSY
zz5RzVIi6qW0j5O+Fog3EEt0e4LC6p1t9M3HJtLSN3SOEVxP86LZtZPUUp7K6HzCUzJl66eskQdV
XdbfLQfAwWWkJmMdagNKzAHhiHpXO0rehtUypbfr4EwWwsgWni4ow1qJT0SavCtoUNpUOpnVfqba
ZROiEC2zACCdtVzL2hKPCdDiyCurwVZRjm7m75MDwMLKEYTzHdKUmw7uvEnuI9RDWVgivjaLqsk9
QwKsfjRwlaJK0bOfidzGIjMl3+eVQX54Xc59BWBKxmTTSpWlX9YmWs0dlcoUlrs0+09jXGvN4wz2
/z0wpUlBPLqedeKYhJ12xUfUDoelSUIH9cmafcNwP03j0nwxxWCSRbN3qB+XcW7FPuoirdtTIVLN
nWyb6la3y+6jsTolp/yky5tB6fQPNCnk6gtwoLNnjFuZo9b5vENTL6kVtP0MfNaTxdo4l3a2DobP
nY0dOuAF8nUSERrTg7RYvZ7WeBZ00sti8KNejULqU/YHiwpy7tO3i946VZaMvrO0fXdPXUrnfCnS
TUzNzdwav0hl/VLZIwLb9YC9R9Ah3UhB2rYW4xKBbScLbCdZtN2sFLN60EG2XfSatEWg1NmYXBe6
vT50Y92ah01rJvaAT8/vKb4YCBpKHbHtxHEpKkAFooqfdxCPgDQLmGsEDM0trKp1uRDS5vhFr3x9
J+OEu3RhDcF2SSfNN60pQotusxVJfGQzV+trhaFd9/hy3PtMkrLR3YBhA+XjH6cpEh6q5VS4oPUJ
FnbaKPXrqbIXH8Oxc6TeZ7IxLEVA8aE5AoLJ2mL+n0qo8zgtCyocJvOp1trdaqXOLmqWqMJGV+kP
1gi7eVfKqWLDa7TknBfUrykFaggAp7bWFMhv86SvUuY99cG6hi0gY3Nvq2l0pRcQL3AaVwPK6cuZ
5PPXRGnTDIDWDxWMdsNpG6zQJlUdicpDNHiFR0e4D/Qxds+VabfLPk5bGAZcOUwPSvBAS46fqmZX
bCNtZoaAY5GjnETf37kV5pWUlKbqGxXU6m7pK3HIE0XTPBdZdaxHKqlfKr2RfXx5Nv36iuH5oKCh
8oca9anIhbPCz7SJWkKXbtm1G3GioPE+XBKq26+JyjN/LdzBc8wyP7w88nNvV2h0sZARoUF3murL
ou11bJyMsO905/U8zBq7wlLuzcGpbictOmdn+eydbjB2ly4L1YVtXf00mc3EmZqpaY1wy1+92pV4
0LVGui+i+lPkltYHNrWS9KL727rntD8o1W1waBYSvKTjgRXU7scFjlWIssfql5kYghllHeJQddm/
/Ey3qsHp1IKuABgI2D6mYicrhmAkzzIRGyGohzUoyj6+kVTS7uJey5B2ovM5WrZ1pkX3zLIBRorG
EsQ1qiany3S0lr4e1kwNpdm2oTtEX8SixruX7+yZ2QJshEVJex4A8ymypRlx51uGQg1nTVqt7wxT
+RnKqLyR0eq2u95JxRlS86/7LMgv2kYb+RTowWkxKMXTUrixsYZLTvlOFWgbzMgB7AfFKc8AV7Yt
++S1weUBrORC/mJPPykGYa+hj7UYtFBxa0ytO0v/DD4qOsBmMy87kzoAyP5uVxgD53JvKmd2pGee
LaA/wZqgV0agd9LtTZO8sAsqLOGYJsOuG0eOPyuL6IysKB1M5n9jQRjsszCXNpIHUJ3jBYF9GtVg
qa7hqOOT0ax5faDHO4ZCjMUZFNgzHB6IO5S+aOiiq4mE4vFYnbCmSgyWGpZRzcpWFbt/6kdYq542
Jd0Xt5i5W5RGKtiUmatkPnWsWcJc7bTbQbbIaee2OtZeN7vV366YcWn061QSNZQ6T6e02creGij/
h2ORiofOMJbP2jhneTA5jfml0Qh1zqzUZ7YHjAZ1moRs+gghblvkT1tgW8Dvs+wcXgagi3BUsQ9Y
VmOhvdMgF7iajj9Ao3154T7Th0XDgmHZkFB3cU+PO5icujnCCQyJs+0N9t9RQ0ImZ32E8QqioJ06
EQU9J+++Sef1QmqyLIO86u30zB7yzIrekFFIEcGFwevi5PYVCeYeRyAO3mXN9xGRd6ir6NxrbX8O
QfHMUHSd2T4YiWl+aqtR2VKm5ZZHmm2DroQjb3NNqgHEaf3MTT2z++LF5oJ15JZsMCjH71TrZV/3
mq2FOgnMpvQiSNxFXWpn9qhf74icknBM34IxDtCTcWq3mjWxrkYoolrutKminDdR4HFraiAvT5ln
hkImF9MuWgFbgfdkOwT8YqVRQWSgVSKisDkNxSFH1GDZ5QP+EmcWxa8PEG0vkwm4nV8aN3f8AOOM
tZIpjh6uI6QIsjbrZpWmOPP4fl16gBKByhmwU2DY/oCE/bT0MgT12qKN1TDR1fSmE7TLUr20rjEL
X4NRRbt/Qfn56eUH+dytsb3+YJ0AoLG27/80KFpskW2mqhoC4SuverPF2s0dbO/lUZ67NbBy8Hw2
cQq0ao5HcWBE6ebKDNzU9u50UCuUN2V/j1qU+bZtXTXyloQJ9d8YFlVQGFxgiW0AxcfDSo6QdE0H
NdSMRn2tpJm6HwuR7kfKj6av5agOE+VlY3tm3F8f6h+DspXgNE+f6nhcfU6KtFydNRRzVl8D+6+C
ZdTV4OWHul39SUhAMABpEMIEIdlp0EiDpsL0yVRDa+YggE/TZeN+XrJM36uZ1FsP/zBqYXNu1TE8
2Co/91Z/cKVOrwALXALljfNLdnB8nxA1zCG2Fo2wjiTT6yt8Oxmvou9MsbBoPIEcvuoBStcfON1c
9CgwZP2iiNj94FqN8UVFT/FDtInMeR3l0duhJcv25wStdZIeS/vkJF1p3k4ZPumeVU4NghHa0D+4
HeV3Tx0Myw4N1BfuDLKjpzxxxEclLvJ2h2rGiiF0bw+fOpGh3N/nUkE6He5H0CwgCM688WfiIwJP
wMxQaGiAnrLyRebUfc4mHBoxHY6F+n2gKsgwdzR9fRhnw8XL7/50/yO8BaAF1ZkZIDg3T5ZtBj5U
6+EZhONstQ8uLM1DsfClVtvnrM5/CFD+/JZt+mawNNlqIQaBQDvZ/VJMCRxAMjOnc0bBro+0/rZQ
7Fm/XXMTewa3m+UVCgwYgyFWn3xUDQuTYTG65h2hi3M9r/SsPFhl+JFJKti6n011V3/IzGixb1tg
wn4HXvlpjlo3/dqJwr1WJ9mr4NLbxLIAMkyiDcpRIAePyoZI7vpkFhS9u2aofSwaStWPCyuKYZ3b
6sd1cVfLa+q0kPu5ULGfxn2kmwOlxzfaVzauE3YHBZRrde3a+GKY1flRKFjM+XZpcYOyROMf57yp
qe6naer3+EKMyy0mB7TUcZ5O3AtzclPjvtXxcvEol+YIshCxNiGQkzQ+1HTqrQv6bEu8g5+SOe9e
fvmnuykvBHU/MI8c55zqp9hg9F8KhTUyhKnTYK5czT1lrG4t2usexdZ2DwpG/+DWyRwvZ6b5L5Ea
Q/9ggFBUAjeH29HxirciW0cd3xpDA0+N3HeSJt3c++r4E/bg9ugnqb4ol5bUzDLUpKK9d2xw2Z6S
r6t6xgXpmaewTUmSImh9UP5PLgUxOZDyoMFC7A4xkgc45NV5r39zTRoSVlPipocFwpkz+hdcNg8A
NVqIeuDocLY+dUWG1QgEpamHcAI7x9hGbNxqpSrKQFKaL/3ImvKnBO8A9aacYziGbdxKK1Cypqfj
psXZORDj6U5A2kJY5zj4mAGgxMj0+I1gNp/hvBMtoVnV7l08KBnGSZMRrG1/ThXx9FhjKB72xlYg
O9ii1uOhCvYJEuFppdY3ZBemRK+5oXt+eHl2PzfKFgTRpGZ/+8WZqczdNVL0UQ1xMy+DZM27g9YV
5ygoz8xkUBXGFn+TVWuU245vRiBIhUswO3YKLZKSy6Bekg31O7sdtEDPy+TtDPemTtsrbButW62q
pjN7+K8TmCtgfCqJ4G3B+B9fQT31dN0w1A4x1YkuaJinFy3MXDT8IjvMjW7xawsHkJef7i/Z7vYS
IRlv6GWyPJwujkdF9wylsMlaQyQ06K7pkY05iQLZGS+calbDsclbEwgduCNNXwBPjqbKM8Aco6Df
odQfR2HI76ONeMqZS/vBdjk+aDbAv7oxUDlpCEaPL62IXQQ8ErmGhVboV3WGYiXQRqf9bOO7sdCR
Gsv5kDTACDGYAUJHQ89dq1AdOzPxAWHHiNYamNJiPjpVqdfbfalfdJK4w8dpCNqghR5Z5xuSUNeP
ksl6NIzemr2uQbEuGPS2v7fIt2dfpQPzMYWS0/hz047A+UCYPU2s/TvU27LOi7bAxutki+mpGqvT
9zFKU8qi0s5ST0hga14B8v7eLOPyozrIJtu9/BpPY7/tLVKMJQHiLYGE0o8flWk1UerKfg07oUW3
qqjs6zKL54zufO5+rWipf28HBLP3dt1Zb18e+5k9EJHETWOWggTyIqe1KJf6Qc/yWUMys7Te2Ysu
vucxyhWemWMsunVKo7s2G7LC73EJwtWWEOKxkDM6f5opKZy/fEGntTEehg5pibLtFg4hsHP8MISI
lbxrpRraQkwKYL8lG1HusoqdZiw2fbskB6mo0a4tg8VEvd6bVMU4k0g9sw+zV8FWAVxNNnXqgTab
ShVHSzeFGOdkQLbUZacqefSGMLA5s0M+s3FsQp/kUltRiCTj+H7NPoqI+9cZ4+/FvWtlDvC5bBt/
ihv1smLjD8o8K/54yP/xZf4/8bf6/o912P/zP/n6S90sXcpKO/nyn3fNt+qN7L59kzdPzX9uv/pf
P3r8i/+8Sb/Q/aq/y9OfOvolPv/P8YMn+XT0xa6SqVxeD9+65eFbPxTyxwBc6faT/6/f/O3bj095
uzTf/vH7l3qo5PZpGCZVv//5rfDrP37H+2bL6P/j5xH+/PbtU8lvvnmidfLbzRM+0NVv/2vfPVVf
vv3vZz7h21Mv//E7SJBXJPCIn1ts6vy1cb+nb398y3ilcbQZYP2hcZDysK6rupPJP37XnFf4q6Ik
S518k5whl6Im/ud3EHXEkohEFqYN3M3f/7rUo9f2r9f4WzWU9zUX3f/j9+PJgzYjes0sFmq5Ov06
DsDjyZPPm1UcGUWQKlaybxrNpAU/X6FPGDhzqR+MCj+3n57Wn5fw85A/6nf/2tj/GJNQCe1feOMW
Vh3HYxoCWbI5c40g69fpwu7BjPaAovKEqnU9+/FkL16FmLPfWW4VALFK0NzfO91moEzuc5DfUzUW
CDGsLgouklMhTQKzq67tXBX7ly/2Ry/i5GKRzIJIiOcAFcDT3U13pN2PvMOgr+33sPepR45Oce04
yU3tTt7cjKrXNs47MMZKYLcXqrpUh2yOEq/sHcAPijGCbs81rzWcz0Db3todXmiNVPzSblVvFoMR
0IluA8yjMQHLjf2M9PkhTlDnNDmNTKUpdkAonKCEc6I3ONxp5tfS6sbXbSUI7rKrDlCFkaZfS/Qf
KWBMje+00SVVN/HHMfP/b9H/D1zOP5Lvf7+Y33Z4qH99+vrbU/X1t7f156e4/nkp//jtvxay+goO
3cZBh1lP92pzcf5rIWuvOOY2wXoqdqznzRD1r4WsvTKg3SFkocEpZDlzHP21ktVXmzzrxuCiKsTP
/J2FzAg/lX+oLHH4bo1o9gralUzV40WFSCLSMLFw/WSahsM49ga+frM8E5T94PH9tBxwz2V/3NQF
2LfIOE/TLGvU13Wg0e0jWuTe2Os4L7uiBznhOehNfGQNK4q3pMTIARytWdutY5qrYB3n+W6hGYZI
RCSApVuNOvY7a62tHmHIIUs8w5KpDxZPn68bwxzuSrBRxW7FAvOzWUbyclIMJT/EcynfrwgD2Xu9
olESYEawNH5faP3HVTTdfbeYMYBva41s4rLFeF2gINp6CEV00mc3WuAXIClU+r0aw6eNCumgcWO3
4z1KOEXhdWMz345O68JUbHNXOcy03jsfqe7qGgMJYIVZVQ34QK5RYnmuye356uSu3yd7QitIz+L6
Dnfs9H3KK89ovlnD+1YvoDx0JnomrOdquR4KOzNCwmkz1BFqvARaZKOySlNv3TWraCFP0HqBEJSi
Se/XeDXPvoBQYvojd+ONmlm93SqKSlDD67pNDDBptEVE8roxFeTv87WI9kZVoa4XoUbh+KYsHGgu
bV4CB1Zy/VYB0PU5jx2DMgdaM8mZPf5kNtKjp7NLr54DbEumTin9eQm8xl46YNVr717086p7Lo5a
Zzbnk6xN/DEMgqO0aBw6yqfuDUsV4Q489IoP+mEK89R+wJRYD2pAT1eO0fR+GkXRlZbVg8+yza5h
ZqZnroFF//O6+3EJ9KjA1lAEoWW/HbA/VczjrIlmFxAvvOukvynmziB3S3VvNREPG1Lr74nR/XHL
m7EbZxGAMPaO4/EkCOPcVDPFb8qZmsYqZFDIPscT8azP2o8y5dFiZ0dDR5ns68cjPi0rtk0SgTjZ
+rpjrn1FgyKx/BZ4zwe4UZZOjV4Be2cYFFc3xBQ6y5bo7+tYVb+Bs4ZKYxSZQb2PQqw/V/V4145c
/IH2O16kpjEigzJJIf3IiNs0aJdqlV7nJO0jWlHNQwdH8zqpXPsms+ruj2rR3zrJ/m1QehTIvhjk
/g887wSvbKsBI0hAhEjguJE6//35965K5bevv70BQf2t/+0m5dT67W6QxQJQ6rewLzgW+58PxGc/
/s8D0havNgo4ImKWRdhKVPvXAcnR94rIl6YLdQb0graZ9uf5qDuvdA2xQ9rIG4cGJvp/nY+K+sqg
SM7NbL09QuRNsvJvxLondNdNpAb1FNAgFo07qqWn6u+IzJfxmFrxx3ZsKg8XYfGg9dlt069XStt+
a0tMsfMavf+YYrE2x0FmljvptB0AU23adZXx9adn/UwofBx9/3lBsFGIwKkk/qJ5N3XShF0yxh/L
vGn3SmwV3o+/ci1JAyUHsgtH5vHlMU82TZ4hnokUikkuqDeRW2w72k87Vm/olbIAm3+7WMqVACVS
llP3Pl4StAm7pNjkAUy/ajki2yp5b8EIefkCtvz7X7sK0QkxFEIj7JmQvTHl0I/HL5Nq4JHODhq7
i+eiw5S0xrI3c1i7SkiHC8JDatwu0H/Dvzsw8TvafUTz+ALy53jgro8TyrmG8aBbClKsNtpME8mh
Z0TjG6RB9r1pvRFac9HW5seXR0bU9+immcK8YARJeM9bVYBG1PHY2WiKquyS8jWHs2fw383NpzAs
fdunGedF1+LW3YlbzEkCK7TC9GCF3ZUV2rfKLgmcwPXdneJv/3/7ueaiuwBQ6d13F5J/ujs9/L/c
nedy3Ma/pm9lbwAu5PAVYfIwDIMlfUFRkoWcM67+PBjba3LIP2d9qk7V7lZZsihq2ECj0f0Lb5Dv
oJfaEBOcH73z4w505Ub8Wu8tT3UNvh1/H75Od+l+Xo/340k7BtvSk27mm+BgPY33w10BFeBO3va2
4LS24aBZ5dXejzt+6I8fLX8cnc5lnpzIvdfczjE9YYW8gzPwJ8UWNrpXu+JaXBeeuO5X9Sr7FW8r
r3UHx9pYG82N18UGbKyR2/NP8UbaTqfxdrwV9tle94yDfBQ24nraDU7ldU7BT5O29fnnm562FVaK
bW3mO/UGIAE/qbN959dmX9hADB3DXS7DcqtNtW82qfNAY8kxHWUbrn1H2xIZra3HZjPY+ZU1fA6n
/1nEfz1PUHooCLKhsZ7ePs/I6lq/0oT0fuXePsJx3FdOsQ7u++8RIHwyVtPGxDhT7XE/bwKP0MuT
bMnGPn0TecWaf+pVTrz6Y32zm2xUlpwHzKs3aIU7k81feLGXuCTBTsqU58uv4yQ5g32P7zn4z9bO
n6y7XLUjvnaHjeBChXKWz242ny/cy/R3WbfY1y55xaJE+A4NVarZAPtCye7H1AocNFHMHcXheGsV
+XqIwsYtJho6QWB+b8W2gte2/JZhp9Vl4fb8VTMNX/Ogb9ZVFrU2/JEOzhXcamksVcfsEUejO1yJ
W18iREZMbnf+DVGbHyE+B47R8YbSG9DtmmoIZmC5um+l4dbP0Z+g8CpiUNn89Vte6KU9+4Hh/vN3
539XjZ15ZQVob7ex8wpAlJyMjoMNyYhLqV5/zmHM4CV+T/a3E1ThoObhKW7Dg5n9QVz0AFHKNaLk
RhGko6zND01kruZqCzzYm5vKkeddLP4MQuWQq8MjphAvRWHdV0a0kxJrD/fu945aiN8M+Ap8j9Th
a9Nmm2IMXW2qV2go3QCjWUd01KTZpLBp3UEbW1flONv+HK51JXL9bjyMbbKKVSzeVd8rwlst6by2
LT0/UL0CWGer9xjBWx59NVdV232sRbdKGtrIcJxIHx6GttgNyl+1wzelw9cFoIsT6Dx1NKhQuSLt
hT57CTpFXKIDg5KF9zT80fOJDZiKskoZ9pdItWUftWtJu5tafTXC0rySmVwOvmTK+mIbTGuSYITm
/Ns3d6yNRitbCUu5UC8dv8K2Y5qqFpiZaNpD7j9J432YI7pWA5u0uLgrC+di3SzhGWcgzmVLTYme
05I6vTp+taE2m3HQ5tuY7mSSWbUd9lW2mgP51g8azY5xLLFnq4xsK26uWSefi9//7FuApMhSkLJe
dOeXZtOlT20J3STIO018rKRE3pArn2iVJntQFCL+IQI+EQpT3mrFkbbmdoHLHBOtWPVStg/R6jzq
av6iqnPuBi0qPsFY/ijpZT5mRn1NwvLtPP19pQvEYCmagNt5O0+5Ccs9JY547KTo64JDdzJRxO9e
Mfa4k3/tYLvRjstdlA2vdRDUpVjyapbA2jM1i0o0i5PaqHVRTJFQjzDltivu07xz02GAY9rP25Ub
GWW2DmGv2p0cqNssmZubLApLOzPyp4lFsw/yCrPcqrMORsHOX4ftvlelL+aUD/ftINfrusay9Pyl
XoSVp6kDiBD0g9atOMEPzNIboFe3ZqXG90Zb+k9qezNnw3SIg51lhD26xGHthGUw2jHNQhfoQ+w0
Q97vkKIR3Tlv2pMR0APSe80NJuXpfB78q7zpscj477KS//900gRG/NW5uPQU3lT8YR+30ED/13NU
B9T8P0iLzj/g7zqh+hvAEsCB8DVAWbPX/J0GCbr62wJAI/oEIIXe4rLz/V0nNH9bkIvndU+ASj3j
f+dB9AKQaMQpz1xo8tQgpX+TBV0ULHBjIj1DUxoZZAuL0kv+xjTXsM8a3XIbtaaAMIxImDS63c/r
Lp1+vZqmD/Kbt+8RlX7GwmaQJIO0T2LXefsOi9gfpH0T+24LpBoPnSD29EosPStsnj8f6bxt//PK
/jUUZQoqIuhJ00F/O9Q455blI5Pootzs5Iq1781nRPIGl0ZfskKVIqJw30O48wXXH8ovkzG6sy/e
hVFQfMuUX31wEijYeZqQia4/LX5rcJGBdzi9qmQeQuSfX/BFQnCeGjIhihicg+R/F8dAbNaZNgyS
5XYTOv5EBKKjDAWWHAO00lLyUQvhQ97ng54z3DezhLodZwBwIRJ5MLkXs5SCG0+7KbPcMqawaFbF
fVD1v1Iwsvf6WB8HP8ztTBiKYxgJozMqMJsn3Tr2amEv5j5uhWh+FJn3oYqoPWvZURqg7kF1LPvn
UUiGVSRJMFrJ/OwJp3Vby3KoF4H1bdJg9yZl8TDU+v3YN6NH6qtQQppVp8NOydPYAhNNDF0/o0cr
lf6EwpNF7zIovaYo09+bpZo49tE1CM9y3l9MyVJPW5YoKG/aUm8XTj2MwRAlKJCHZje6tZFpDsoh
P7GAi9C6Vg23a4IvWdsihtL4B9G3dikdPBtlIX39+dO5AGMsjTHw/WAxlkIi4hSX0nUTmCk160vL
FWmk2/2QNe5UwjXmiM6cuYpbmK+i5WFwkYQ06qSmbZ1JRWtOg/3a6/UVzc53O8XF5VycgpaK0EFC
gA7dHSJqoFQBqhM1lObuucYt60pctCz4y+fAuqS9sHgOo8L79jlEY5BRE7RMt6ow/bWGtveCUu+v
vAH6ssLfDcMmyk6BjCYb4dthMrWcUinqLRejstCuGks9ynKz08x5PY0mQqGhIti+hMuagWIPRXkj
1DZgBUUnLAwYjGN2KqmgOHHab6i5/lTyrrF769ihrnOcB5SCBaVboRDXe4AO1yQGOv3LRrCt/kaZ
o96pQuup1qRbSvbqHnkorJOaBL2IIEQpISoLr0Stc9Kz9kaaXFOKum0VQG/ww6J2M8FYy8BR7KbD
gQy12toxUv9FEOOfST58DQKxOpgpyBMLpJAJccIGEmPYSfTUR8hcmXqF0kHRoLQVxqGX5GbjLCy+
K3P84Tqm8rgA12l8wzt9O8chSkGDnqSWa8DU9qYRy9NgRjBPKzatJjyGULP2khjqK50Ssm0EwKGn
wkUXYCe36ffPX6olTLx83ux1C3mD6g/1xbfXgvxA15q+b7oGpWV4/AOSG2JBsPuD7m3ZDI2N0MI1
2syHgy4xNrBcyCqXjFtxHhblMQbNg7u+ba1VAPPVVuvqOEc1qgFJjNbENWLmGeVzeavoTtCdA/oC
D+0is8kHPOXJzTnZMQ1owIl75kS9Ha9ku+iRHxea7htRqWD3hfFtEtFnA0W7MRvIx5/P+YXJwp8b
GW8XQRC6zuCRLvZUH1eFouwgwgY1atFTJvaOLyqo1BlD5oh4DiNcBVQYGal659fx6FYNHmlort2U
BCQ4mtNP6AobN9n4SkHjTAW5nCSWJYffuV8jXqyHBHX6gM2Hmlr2FcWf9DadbqakRaVAX6EmKvHu
iOW6UJWtojiz7k9HtcOZpdeizoszui1QuW1JEnt7kuvaxuzpa5MpmFs1i7OicorkunHCJrbWI6Ko
UGN10TFy3VFMKld9fKzMwfTKTPg6RhjRW5gK6smLLvaWLUysjjE9JEO8wdfItxUBCFtXRDGeMRUi
pnr4stBjgStPq6aQ5oMR3FY40jq0M2HzB81eQEzHxbM9dhB9cwIQYC7dSwPEFehckvr7KFGv8OU+
OiQQgV80kKlvMkNv3y8tRAWg8zHNGWKrd5VOcAKz9eQ2eopkuf5zZ/lX6cf/n20beRGp/qRN8/Bp
8sFn/0k+ONc0hQQE/VBiYc63v0EKtGcg2yBurCxQo9dNGDKMRXGcmgCh6IJX4yn+DVIwfqO2BSHy
z/gIg4N/k3y8O+SX3YlCIl1pdkZUid+uFkJaeQhwg8Nbs1/J0bRGJu7K6bMcLm9e8IshLuoGbJBU
MgeGGEOO9nJcR8g24tTz8Gr+7/78ga+LWO/W/XkY6r9w20BpXdrmtDTQg1YUfddPh1WhZoeimNxE
s57ZubafD3V2B7m8JRAk4KWAnoD1u3jHLA2XJ3GefNfs+30otfvChOQmiW7lT+sqT5xI6fcwLtYI
4e2ibLppJ3UzBcpmmV1rmNaioF+5/XcnHLcPUJn6HSRkrk15+yClGClRPFR9twgFAqJ0Ew6Bh4TS
PlgebG0+IbF4BeF/bciLyE2VEU8SxcF3MzH4PZ8YFsDImGMOi6ChgAioNlpXkoOPluvru7wIZFoz
0TXaYb5bpjHCLpS11eTKgXQBn/0zcSUTBwlH0k837OKsjI2pL8yg5eH6xd0s5t9w2N0IjEU1/qhn
6rHXu33TohbUFnec+tfGX6KCy8VF5XyBWnMWYV/49knWiLzISVL7rt5/K9X6dm6BxTbpJsmtg+lH
uymIdrFmnQYr3VSZ+YQ01JUj5Gyp/u4SYAOCaKQLikHb20vArsUMlD7zsUQMVvocf5Xr7FAi+Aw2
8ikvZ7cApCt2gwe9YqdKcmObMiK1Yep21HHzqnMCqmCgPLYshQPqE/sEJ3EUejd9OdhaV9x9/kIu
79v76+WZLUElr+XFI6tqBJNQA+ORTfqxbThthcBTZUAmg/UgNM2easgxF5vvnw/70c4GHl4BZE2C
CJT07TRlvsELR4XaLfPhu1Vnd2XRe7Uenj4f5lyBvrw9Ez1GhCeoUBPFvx0HxSrJr1uqNon4WCQl
jSazsbNZ8cq2gEuo7ehm7qoAzfFEOCxbTFyEnjUJaKtbKMuk9ziKrudZQ2ZodkcjuNeTAdEXjTCm
IwSf2I+mEamCYCUU6cYqq9uSdEWfJwTjMlcclZ0o9R6DT1p4JcWme/XBs6OMRh0N0B2OJxfPbg4R
sQWYb7m5ZD2GRnYnj/0e3NxRb3wX8XGXXliCUXaPm1G7HXUglW3yQg3AQ3xuFyvgY4vo6zgOdkpP
pQS+Moy3FcsP92ynnPqV6msOeoQolcWDZ9TZBgWiVQosCIbBZp7j01SzLuFEYtTjGQj9NtK0lo10
M5IyjsrsorG6zjPN1kxSSGZSjGLHl9lZaaFKzfDdaAYPLSaoDJgc8/ehNdxoVXXrZ98qYwQM1mzj
MTug1rfqxvA0DSqmohbe3EWGdnkfI0aUHSyjx61Hc6wq/opsqbcMqGbFHW/5oZtouzXqTTCmiASn
X3GX3meG+XNQhFXTjGvU6JwpjHfziMAMdGt0r11YkBv8PFaaWL/IarSL4vyuj4LMEcL6lhrY0QzQ
HNTDtTZk+6JJ1xSpH9DheBFK4uyyHm/kgddWNZ8zKToZSXsbVanmIvXwiHIUagp5ehdb6sZSIdEF
odcF7a1pCtsuiX6aeWpzGK2LIPLSsvfwpPo9inmiuvkcL+eCptpIFXqt4egdFb61phyT2gRG53vL
RlLov0Lmdtl3l7kupxLsnKdW3yiklk6U81eK9nMM1A3C3dliHb4x9PIkxdmh9lM3m40HYRj2aSSs
6lw4LD+roJwazKj0JOHOCH2vadPD2Ac7uqk4t2vTuhPURzD3Xh+Eu6Ya0JSPnEyYn3xFO+oaC0+Y
t4iUHdugcwQV7WVrXOeydYhzfVMJ1v2y6wiRuA4k5Wim4RoZNw9F5E2A8qjahSc6AoWtYOPuUOD6
PmXCKjb75ZeNXinHZgPoMbUeKJI8NWnojW09smGyQAYpO8SVuC47ja4G763UbBsEpnEqc5CG3wnt
sMKqcodCmTcY/V4paOU2k1v67TbtUSAcZhcrTw8nj20UdCcfECRwj1uTB1eoaBZOqRtUmZsPfCZg
ERoDetqW9KPJsXgsxAGWe73tGnW3POow5WudwMoUnoW+3Q7qgPhCshFhl0KOXzcFpo3BuOoxkbcb
i3Xcd9t2CE4Ex7tkwvJl9s9rAP3HHd2uX1MyryvZ99JwXpREH/Qw9FSknpeDVZcfTQkEghTvNOA+
AdNaL49myZ3q6GsDfoF2uJ2xTvos20C1ecrk8coO9dEmj4sGxQoI1DiPXmy+cFD11ISk5EKpvDWg
qwb5uO40+cqx/x6ETwBHCgzdjAgW9bKL0Cb21bSsTMtyByv5FfIW1wicBWlxB0XZbSR1F03Zpsv1
yJ7o2FdCfpfkwaJ6vxE1HzU7VlJDLUw3299x6ztgT+rE4+R+fhS9rySdr1LHWsc0CbQv7TlbJQ7z
zDctV8AMk7I4SoTweX8MiL3HMiJu/F+wpJ2kd99nRT6q2rimlU6xsrhWnnxfXVkuxTKWxg2nhn5Z
XcEzekiVlAbDNISnqDUf1Xz+3iXTehEf0Q1yXqXd50P1EmFUWBlsFqrgfT4dH66NV5dwEXSPfSZk
DZBbV1PGG6NC7TYsype4MR4/H+ejxbEg0sGXImzGGrlYhGidR4LcKkszJf1aIm+rG4JHWrdpZ+v8
juS97xkokHZsQ5USfpnqW9UCqsMuZPn1VhCBAVnWAVndXdbx2mLM/PklfhQ2c37TPDkjVOXzynnV
RteDqU4NBP1Q48VCfOq9sGbjEQQvTgZbT/uVVPteJ1hPQkDhKeN4+/wCPsj/FiihBomMZgpV67dB
khAbmGaNouVm0rcRMq/pyz/QTfXoGF9J/z7Ie2j7La7t4PX4w+VIpWoUSVpZrhxj0aV4eiy7MbXF
Up7W6FezI3/7/Nb+lIC5iAAZEp9pYHrc4aUAeIoqLVoZDFmqBGIcHJ1GtwiXmSXQrSU8EYxK8JZv
Llkn1aUVtiAYYg/JZlkRE0mZWlFCVwZvQgwqm+WNhoWJrqeH2dJ2zVxvmzb4QrlrVRYiCrA9upy9
F+uZO/KZDB15yNprfDmPpp4dskh4pmT2MCYgo6rmVppipzetQ5Rw+IXarq17ZEq1HfJ/uyYTPBVU
ThYPtkF5s9Jjap35t2k0nkU48TUXvXy+XdxlKIK3pbJpOW3MQrOp0YGU4Ywbwy9LNNYxXt50e60K
vTJt4dYHxzGOHalrb1W8iHuiwGlWd5I4r03S7OUt6Sy+39S3IjsmQpabJVgahg6D5+BLAKIEdVr4
bPEuCJNfvZlsFHJltRtPlTXfLYxbO0G2Qy8JEaNmKxEHL5GWwWHb9j2nW7rxQzCBonDCi2GtScGa
026nTuMPXEr26GXeLPv3VKs7X/6GHedphj5ExLtvrIQzuhztJRTxe/OgxME2HY96mH+TumDtC5FT
4TstorzKgXGgDOFMveYs0ShGTk5Tsgqs6D4g+qyIeo0iIKqxDpOh2mkdAhOCXsEc9m11K+LMaVH2
B225Xj6Hs8FqOVHFUdv0o3IULH4NwsNQRb9G5q+Iu31mPtb9RKanOarVrVoxcuBBbeWEJoyf3CdF
6lq6dUJP2Ktb4qc0dQdxWi+BjBpbz8gNyrbuK8dGGEF/GU9Yzh98q7018ummj/q9mnDgxzxT1tqC
KhKT7KDp442W3WJfcYprgu7mG80Mpxqyu6VmZPqEVdqwlkplN2T9tpzCncIp1KqzG0bJ/TxFTlAM
+5zkFEHv+5yENbZq0xVqpo0Ph31MkFyGD0stZFkj+jitA7apfmB7Yg0uR2xmNdvJSA5TM69VMWO9
Dp6ltlud3bX1WZ+masv1vAas7CzPBncFD5sQxwiFB6NggnBbUKJ0o43JRqqJ5IZHXumnz3eE94ff
Ahegngi2G3Vq8IBvdzsayTGq3BqtwEB4WPIBGQXumahyWQZ5rG6iJHgwjHkdqRPW9ISBinUlLX23
4XIJFC3BbiMvs2CX3l5CIVYiErmYpDX4y/Z566RAxnwt3UwoVn9+u39ylt9sgEsxRsd0CEw2/JLL
+5Vw9MhzITBdVYt3wmyByUSB1wYkcjLE2VVmwvhGTe6RyvcgIK3jSnquwvFbVYWnEil4mwrszi+F
Qx8OKxIZWxiH7zrGr+YY6I6K5HnA3iDFHE1TT6Qu6MIhTqJdj8qB3ZpLmLNMLkkafSRMlrSNNJEU
0BU25WE96J2zFLtmnShsnEdk4af1AMbPRhl34/vdHlzTrjCUI3zCnaZQPzKiE/nHqeHVyerhxtJZ
UdPg29ie27NZEfxP6hHpHNjZ0JqazJgxfQl+j03kxHV9vsml6WbAYsiWkMqFh4hf6ZizC87ZQa31
49CGX3IluheS4q6tocGbo+/VGklFyX7ZZQZ7LGuVPsgk+1A7IEIn+BNCz2YfPt99C4M+zYUHgcPW
ARt4AmEFxURMNwATvwt1+Mc06gCnTWWj5+WdqXdbZKHhManYAwinJE5oGvX+A1rLjqTwBIJKOGRJ
8HurkBGSOeZ9DvCx6j12gl0QZcBX451v5netRlKncVyFJGtyTg5c9CtgEaPTBMEJIvmKHVlBTLxo
zQMG9Q8JY1Iyu5d8DJzn9FCJyg4n5qNJPo09gre8F40ieEqubkaauCyz3USyj6r5RiLP6LR+1Zbh
rowH3GaC07LNGqXxhESabbSd09c0ltRScM8/3Io3dIVwb+mwakElH1WwTStzKM71Rm/4BnQ8pzLb
BxlPQY7g2KG8/9PAa8LtTG0rhfSeWyD2G6AHJlbJyN6bvyCglXaDVrmt+uEuFZJN0ow3ijm5WqtB
jctfksR8WGCmSrpAQ5KN0RaHJfGO2ZRnEqlSbL+HdWraQiYg3SzM047O+j166M+aHJ4a2TxVbM4e
2utsWGZ2FzT+05Jih3Ga4BqOo3ndrSR2NHmkZ64nXukHHm5JdLw0NCQHzyzJrQvBy0u80MiTbav7
pkek8cTbqWRBF2DPRLXH3xeSsqPkv0sN/bFpiE6qebzBRByEoGHQqq+AsCpm/NXK+3ClxJnb0SLZ
Lyd9nQdXYuclGrvYOUzgyLRZiAnBfl3U6lvKW9nUiIZrWgPREZPJwasvryAEwoTqxOdb1fvhYAFT
ouaFpvBJhvJ2V8RACsu6NidBAny4xCeYCXlmnr8sK70chyvDfXAQqEt3FPiuqQOiAIr2Br06AW4D
XTYYbsGmn5Jgw2bu4RuKa2o2TiQl38QpfEBK5RCFGUy4zhmt+P58z/8DXcD/A6jif2wn/t/I7SI1
+M89Qqcoko+wiQun/6/uIOnKb2dttkWzZ+nB8a2/uoNUAH5bYDHg9VBYRduQ8/cvaKJg/oYIpwQY
FpEYDuAzceqv9qAgQ30GUr0gqknCODP/VX/worJ+1osEAIUqAvwgKtBLBvwqqzM0+PB67SunBq8s
m6Cidii0G2tKnT4GdiLQsGkYbWmeH15N1QftvCV6ePXaLgPD3kYokhgHN0RpScJeDZxNNFWboFaB
vSOBXxihhU78HP67VA5Q56LOJxNVgI1QkDV6O4qW9zHbYSvezwIRsFH94UuAL4Da7ZLhZ6DG+Q48
6ZVX9iJuejfmZdzUpOA9Y1G8b0L8B8LAWLPpTqtSDO7M8q8G/X+E9l9sR+fB8JhdKusAgMgT3t5g
IWR+3wJOAUE/iDR5O9WrcLQA22PPD5k4hKvPH9tlGWAZUIM/t5hKA+k3z5S/V8+t7xql9ltDvkd/
7CT7akNJFq+GJNli7vJYq5OwjRAnr9SN391oLQfelQtYVuSbhQPXiw4opHicy3GOX6b/1QUUCuIp
dObke4ZSDp0q30RWUa4rYTA2Q9GVdqk3iEH3heySarUPyaqX8YMtyzz+PYryrbBtcX+/okT97pmj
WwABdClVARJFJPrtRQXweaUyxRBlRpGRqBV3D6yELJsoY96YeG9fWWOXgB+Dvj2dTFiVOMWe22Jv
B6x7vcGKZtbvchSwHZz3HmpJ2EsZrMYynoZFcGl+TPNxhOyHkztBijEMhADU2okKNehjWfEQdMa/
JVss14UWJoUsY1GmvJQ3EeUxGTIgcHekDx5in1u19b+h7lV5KElJ61AXD109xxswgdfQkx/OCdqv
IqI87IrmpS5fnQZG0/WMbQTYNhrxL2vqlSeJajVXO/5uWN1tCJNrPWtYVcITCbaW1K+J2inc99N0
sEZfdj9frR+tC+AfbP1sdaC/L/YfQWZ/DSqZx1TWyR0VoArrvu6PRFC/5o0pX1mFl5s5qAhWw+IR
AH5kmf63i2KAfK8O7IIn0+perEre1qWw6oXqcRzlb+HcPqF0AjJ8voYAueD5cmccb0Rf8GyWHiZl
rMuBw5J2xCydVOshMgqShsBVM8UOdoF20wuHqvX6DsgXcaSv2nGEH0z/9fOZPh8Yr/eF8zVAMZI5
S+DcXupxFEGtqPMgS6ceouLRUJxQ+a7Kq06/0ZAn/GX9MqA3RRsdvFSOiasTbv0ZSse/3Z4uL+Ni
e8Jac0oDDvFT8EtXV/UPqdtIoUu9TDB2eo4Pkx1XTvqi164h7a7qxJ+roJ/NwsUSaIsg88WJ4YfU
jaRNIFPWcufIzo3bQdgET6qEGY5Tz08piecXenwNIME/rjyKZbf77CIulkMXZ+QdqiidOh1b0Opr
L5M0mUjZjT9y8R5Gol1bk4N/07UywuVpeJ58Crcc+tCI0Ep9uw57EVmtKUrlEzTyJHRU0Zl9uwsc
fVz388lHj1NTNotWfDIc4wblueHbXNzk6m4aVkP6aOADpiqbXsHzyc3KHeLgGN8EOoDlzedTdI6r
3k0R7wu4MZT22LXeXinaRV1NrUA6JfVqtNZzb9/qIwhip+hcNB6Mwh1L3PC8/KFvnOpH/6vZarmH
OApxWYp/1LrqbirJRt07h8jqiivtuSncLnTQjlYlDLg28nxlaZ879ZfXjFojm8xCwLUug6kSM/AM
dSX5lEBFTTbTSy0fAooJ+VdD9dKMirBtbCKVi6cz6umSOwf38/A0ClSP3PEYXtnt1I+W2evruXja
o1SEeSF0XM+E/qizNNFvzP4YJN4crXTDGykPJscm2CoNtK1VVj3FCmUdVF662+AbXOE4vc/EvSbS
hcbwcZWIv0eoChaeXO0Mw0PWcI8TUQk3HNLbl8S8RyZSr23xlF1ThVxeiM9mdol5XsU0lti2ndAy
s9H8rYXCbeCnhaftSzc9K8rd50vvXQSHfqq5gFkWKjVi8ZeAfFUIIdniTH2yWke/V1awXNf+xjpa
34xddQVppC3P4M2dXQx2cWcQbFQjBMh6wiW2VPgPyQMP1hCtbs8odlpmW/kuCddqssdWXEHmiPhp
nE/RsCmmnRLf9t1NK3liaScHmgIZwsb34mFOKLvajelA1kUaSHqIqBFRTbebL+qqkPDGOMZhhAix
YCvDY6Ns5v4Yxh6mZ9l0UAKXD0c/9MIFSifnVxxq34Uhf84vKGzCQFK+yzOfaFMV1HySTtPaKmyx
cjJtJf1QvuBj1sgrP1o3mdMDEQ4PVeLU17TPz7yrdzPOIczEcy4TIL9dS8KQqlZcMuNWsI4V2K0O
UJRlB8aA1OfQ8ab4BueiYvDiFe0BnOnGn6puD6bbYjVXHAd883ChBAQtx89C6QipDTTaz+4xT1R5
1+goNc9mYasPMkVoR0m8+o+qdOUMyeMTktv42CFs4ZuPs7QXS6jyZgH24NpOv5Q93t8lISMKDzhF
nBGcr96YpmwsYw6YZDAD0CsSvDxfRHbPZ5rqoN076VgFK3nc5Wjp3HQQbHVbmUFhrGJ0spo1DoOf
v1XnAvVnF3Rx8PotjN1mHKWTOTlR5Qjyc6wehsQNbwGH46letbd9dNvruy7eSzoykW4n2PIDOl7h
bEs6XSgb0XWoGaCi8pzUBaN12NF2cGuGMGGc7nvzbPwo3ekU3msvum8bD6wuH5KsPrgThAPTrk/m
yv+CTpDyLNGR1231F0eLqdnDc3ZDDGDdWnfxbMN9HnpHhtzFp2S33Ak/P58L9d0xvLz0lKXI0JAr
f8eLQMVBlERhkE7Cg3Wr/Yh/Woqjfc/kfatuRWmlg5Niuz7UO+2PeoaXYVe33Hv2QiBufYGVU7wg
F5LdtCcQcM/ZY7XVftU3LDkxs/MvCAu0HDo/olN+8Pf5bAv3zaHZFtf63Zeh+/k1tpB2Ja7lbsQl
2H61wgCIFe1ocRNMbt3bPaZ5tZ3dCKVb1+sSN1lqy7pt/IF9cZWTVeBX8/k0nglYl0tqSfKoM4JW
p7j59gqGxhKwpw/lU/gzj+3mKRQcKHuda6lrf7CpygCETq0VmyZoOPGLbJv75jE/8UC7bVa6yFXg
66cAaXoaQtukGyesP7/Cy+IkwjYoCSFoSQGJhIss6u0VWrDQS91kjuqVONk0UcZHzn/t3otRlrtr
n64as8kfvPavB7zY3Oo06+jcMGBek0rY+h956ZaiPdVuPdnzUQ3tnKjumvjI1fu8WAt5gu5ZtqwF
/2n+0cr2cNP9YT5K9/FL/2I9p1fi53dp3NtZvYSdCjoAnPNowTONPUFxzBf5pxY6/exE3X9rkf3z
CC/rywFGvWGD6c5pmh1x3CpAe6fbomiIKyt7LL6A2LRHNYWW5xXpKhJXKkpo5iriBPYfO2NTyHfW
vCkXEWRaJfWzmh9VlhtWQZ1261cPxXhNBv3DAObVIrjUMwpjQeiUiK0Woo2C28NTXmzg6g3IdU6c
61ps59fIwx8e6q/HvEjk86HFDThkTJ/nINnT5AnWKm8eiDEF31OeBMPNT0AfuXXtzr+mOPzxLYP+
X1S+yJwuuZpCMOS47mbyyf8lvgTTzsen1cu/l3tYqQLQzexKbP0+o1/W4D8DKhd7jxz0eWMVlXzS
UTsy3TFxNGuVTY85965VIBeZ6RaA5N4gzkpEfSUX7ueby0eHyOsruGh89HCRcbfglvvHOsdP1IUp
TZw+JY+fj/Mu9l7CB0oYCxmAiuYljz2EMTdOvi8+DCM5Y03bb4d1MOB4eIqyHVn/uk5xMd7lfSVd
jiIt4yUIeZqbDsGzfg0pddKdWXRSjAzo0FX3qeEmJM9P/X2T27oXJVee8LXbXnbaV8fbYKqaP/Rc
hintTNPxBydrdlLwNcqdDObc53P8/ii7uOmL10eLixl0B6MJJhqbTjW6RbMKAYWAqIZ7rHq9fpsd
zcHxTS8Yt+JXEMZKcNQVuhHu4vDm24GIbiloHqdGE1GipEkZ3ynl1edXei4Svjl0L650SWhezYuW
ANUpC66UxmgKGLQ8hAqaquuYSuFN2GyxBAcgMFUOrVClXue8EGMv29r0o1JvVFTufD8iA85cBQq3
CsPf3M3VTVJTAMMfV3bGlH30EM6d/V/Unddy3Eia71/lvAA24M0tgDL0FKtKlHSDECUR3ns8/f7A
7tlhobhE9Jw4FyeiY6J7ZlpZmUjzmb9JwRmIgYMm26QDZk8cHV5FO8KT3udS7ogkqqVxSLuV6GwJ
8UTXf46XQRmi9UepcCnzrwlB1IYyM+yyhx+F1TugJAbkzwxQjt+V+MoitZ8ekwGxopWofSkFdDH0
Ml7AgVkMRIYO1I1h7UCMpb7TNq4VODVHQXZkb23Ii0RhMdtFxJBl2Ez89T2T21y8Ep2hu+6sraj/
NgIO3J1igXxbiYveHs3lJppV72ban4Y06+L2DATaxGI0SgeqcE15pYq7EkCLQnFmi3EOZq0kreNX
gZsTkCFsn3hrBDvcIMCugLHpGl7NqzTZediQFi5SvaiPesjK4W8Nu+ap/27dieaVh5PTj/G7z170
+aMbN0hs8mMVuVqsCqFF7MTUse7MEAlcAMYErHOgGmZopd1C0gZW9WyWu8a/NhE0AGVvrhylN/up
y1WgU06vSMZhdXHTJVYEpKQRxAMeNYwHTde/7V51J5u2hvcA3E3MXHYBGrvBS5vvphCejV09D9eD
Q4HAPAIyye3EZAHuCPDUYCOae6XetuY+/O4f47uUc2kP2iY03aTbBeNNW28HE6VjGwx/MJwswIHq
aytcoyWg5E7fbqcIUy5b3lEqmljMZ+RVG/+Pl12Z5GhUhddsqS4iOTafjCDov1Zgcck2Vm3VbcR+
r+UvTUEasQsR77v6Ca3LloSrz6+upXrs2+l6P9rikg0EcxQynfWmyHJV/TL41Ga66dED+Zn73GTY
BdnCHySXS8zAs51M0HxNjkle9av6EeGtxOX1Eq9VgJYR+7wE81WDJD/6uW+h9bv7FFkUMYynSDpU
iqsg3OA75CWfT/wyWJnHwP8M1gJ+sKCEz+/srIwTKa0G6WCg7CdDKMfy0G5+Jy8AmhDTbXp3monj
MLb3/vPnYy9lcP5a9HdjL94LZVCsQE0ZO6xt9avxLP4Bl8sW1J67Z3QlUrjkGKGRjn+n2oO0p//s
UVOB7Gd7kCD+GWPz4scsqm2+JeZ9OPTSoUG+JHXyL2iriLVbIZO9Ej5cpkSLNV8UsDMcYYS0mqRD
PWZ7M6aYx2l0RbQqpVuDVx3Pe2UriHdQlD5f8dWRF49InI6BOHpMskLDX7GB0vn9pu+dmgxFBsbl
liYeMC44pJWB5095cZ+9+9SLpwRTDxVIJgPrPxBk+c4e039OJvLkNlyZP4HolKWbYL+yVuz68MV+
v7/na+bdGdJqBPyMmLXWlCecctQOQs9OvCeAVB7Gn+qfdthBmHLEaWU7vUm+Xc54brfjO0VTd3GD
W4kBmK8XJfohTlS5EMeEcVt5O81q3PHHDIZsgyNWchli6mr0K/QP42kqrivleylJdio99jEdGHqx
tAI9xU5lR5dHWwkxAZJRGio2n3+hj2Ja2s//83MX123gFRJoaEk6eBQBIAfyztTIXH6l/diWa2Xe
jwILekzoBomzmtGbm9K7j9IgZ9MXaiEdsmZT6pLdF+CvVXoFQA1ugwJNm3AL5nC19PlGP7j4KO8G
XuyGUshNuGI5syRsxxSqA/vplLGbyBsT2phqtx1ufe70TCMklrcYX+itG8duhvYM8D1lg8EWOMEg
c4P4ahxAFm/UZqdGkEludeNLpx78EATmVddfa+0dYFek7j//Th8+i/+ewVtj593SmVkoCXVasq0Q
o6QyXbE/qIaO0fdm2E8B8U7sfj7iZUlyvq4QrdcgWfAeLQEaiTSped8QkQU4VsKUraLbWmrJPzJX
Ta7k1q39rdHuEAWrYPLX6XYgB5QUR0+hkm6T7KuW3iXJHUU3uXER7RymOxOlMsFVZPyrrsr+ziBr
MvLnSvyOhGPdbabkW6JeVdmVbO4TswSyd1ukiV0kJfht6uUyNRXpKfBuw/qwMtmLcwDXdrZWg2aG
8gS60+f3xRhqYIoHAgGruMsJ7VSzdVt8uSRzl36trCuj+RIVD5zWNL3x0ysj2k5wiI0vGto8uu2h
bY+ZUehafxq0p16lcRPg9iy7LbEaQRjBwz20n4pCe0bedtPsisQptwgPDdW2Nq76b/KNCFGWNhsg
GNdcM+V+6+KeHYDF9BYPABbRY9PVTE8dQLuSITrIu+Y/TUe4xpAzBkrsZAH0pC9UkQ2Zhd/4xo2q
UZDaqugcQ2tjbkjhaq4ko8zqWP1rJLiVvGlZJmWX604kObWwK4odc0eWe9ir2aHCSDVx+nrfGLZl
Oginafep4UjQe2UXEoLmO+m0RVsG+G0j31Fir0NMzVw6tlVqt0iv4Qg72DHL92Mo7eIH6Wslb5MC
ySvPUc1tpT0Xa3oKl6HRvFYAR1URAjYmIosrsZJCCaSNT2ikbkaMaYPYnprHzC9sBA4MdZerTt0+
+iW0CWLvAevIlWLm/DEuPta7H7CIzapO7hu9JP4zo71ZnormHhlcQ75BVuLzXX/5Si6muozECg03
OZNgW/Q2DanlOH6T9C+ycYWUT5tfW94+rm6M0M1zrIX2K4NfXGmLwReRl5gqqFbMe7IcHdrROuQZ
NsNwLQq7PrutuystwMd043nXIX6K0b1f7bDCQzRh4FlcK51d5tmLX7O4ACacTyQvCqRDmt00xt6k
O9Fu1EP+G9xeCXygXovJ5q/42VdeHEkQPWo1yUwfgGM2/i67q9T04WQ8i+lTNrpl/aVNv7HqhC7e
UF99vviXiQ+4D7Q9kb4Cl62SbZzfd1UtJ0M2qfEh1YqO4BuxFlyqwk1jTd/xV0zcKZlUksv2h19a
wU08p1+1pvQuNnqoPWuathsr776HR+Go4/hqyvmI5JTwp2r0H8R80P7S8Vfgb7upN+54sY5TXf3t
kPG/IjkvoksmgVS+jra1puCsujipc6veUMBzH4DIzwyNctgMPFu7z9fqspJMMgqZdmY6g7sFeHu+
Vo0xKEi3GMGhNPXvQ55OGyWEWyLlDS2m2EN/UlJvLW414Gl0Tlua6kq3NtfLa+ntVwAfRcfKgmG0
KJAMlZn72PUFB32glRnXvmvCG0RYptav1MrNoYWjPAAzkQw9zfeCcFtH8sEopVPbh9PK7p1Pw7vN
a6K5Dn5t1pYHNTRb2Z4vSTkMZRN4nn8YGMQtw+QQDLVhi43/2leVsBL8LMVX5uGwjKIAR0dPAyy6
GC42M02csAc+6J1yq8uhtJWUJnCw3j55EOOTQg3hmygVWhTpzzImk1LEHD6hOH3LO17xojMEPL2L
EsJ8+osGqN+20C47hWxzUPEM4GKRtD6+CvAMXYl6lxig+cfPXQiTvUPYi4rN+VqNY24AyUGdBott
355KyoeVlKlby4uvvCa507Cpusr8obFLIcVJwYea46PxaRclTk6Gnn8d8zK2QxELhcL0d4p5g0+z
4EYG5pla2246TVn7vm+Sg+cf+A1mhWMm/Vzyg0XE3I9e68mGLx4GXboPUhG9aDVyezOsb6bIOwph
LHyR08mn6z4Y+yQoMliosriLTIQ+oqK5GQaKhcBLb0fEnq5aRXIKT7sLwXVDmBKDR495Om07EQXo
WnePN3R/HyIS6eRpNDmfn+DlbccngJinzJIFtNgN/jr/BA2SGlaoifWhi6xyB19f3fpCjXbqkBkb
rQoBYkXfIHG3W7kmNvJ8gDQGxCwHVx+f5mg7XAtCTzWKznKGM+d9FFKC8yd9G9Lkxi2x/IKXVE4Q
NKbbpitMOxdQK8IpQF45CkvMJlBpwKKz3dGM4ZjRzOdTEfvB6vBysp6iospvhLA/yYSaqW7ca2wk
/HdxlMJObK9N1EqVQevvsX9tHEUy4+tEijdtL0TXmB7ZJKq5C9wpcmWF5/5txf8f0F/+f/MuesMU
/O8El/s//f9xfiZ/fudZ+PO9KdHbv/cXxYXGPyp33MVwoviKEPP/xXABDP9fvGfcp6CS/xbY/hfB
5U1hW6QeKHPnmlwn3Mn/Q3CR/2vmg8yyeVzMAKisfyKANwde/z77gCfI90TgbuRDYClI/c63WG5C
4VP9wntKi5cedUbxOchXRMvOQ9y/h2Ce/GINuMiyoQKtLhkDdfCelFDcRMW3xgo3qvVT8o9Nt1rr
nC/Y5Xy4f4GnoyyIetci0MR2uEdlRBKeejoKznhvlWgT7UzJhuCXQrpE2WjllH40PQAokEuQS4dw
tHirxaiRCjVXhaf2Nf+Rn9RD4Nurg5y/wX+tIShY+G04WuHSsBhEg5ppolfrPaGTbXcQu9OZiaSR
mfrhP5+PSUOCTWEie4zUyfmOQGpY8UVF954aEcNq9VQk3/SiAEpb23oorQx2HtW9zYv7DeEXInIJ
1vbisTeqAVuHsgkPAeJSevWgVPnKe7Dc4Lh7zIQHSuz0rzlL88q+K6b0TRxkQzD6h8ITb035HqdW
V0C67fNXZ/6d77fdcpTFo6OWstmN/uQfPBSEhDmy9x70bQeoe7XOulyyeShEF2G1cHKx1lxMSKr9
FgEaPzjURVc5cbwtNTleWbSFwiMh9jwIMDQFDby5tCqfr9oATYIqTBocqt8mzj+DgwYVtZrhJb+S
X8AvgrjDsFx+Bs8hBnZvbT9fzuV2fxueVgVEBcgh8hKoLheYvTQyMWCXnEa1PAQ9EBYp/tWXazXR
RS7490zfDbW4MOomjAypL4MDGgywsYwncZs+lFv5drhLVzBzH365d0MtvlxddZqRhgwl6d1VFaB6
DVbq84VbXkYsHFEzoqi4uuBUctFO0luptZC/OFiib5ujdkOpaxOh1t5I0j7I1u6+y8M1fx9zhgEi
8YrD+fk2qckSi1FBtmoI5E1scbnSrFbcz+f00SCzIBTWRmgbXtgztwEaGyLm14cciRJB3k9adApp
aHw+yuXHoYA/c3NYOBx1l7X8yMyI6wOZxK/RoqMqBbETGJ6wxs/7cJgZocQLRZKzfAzFYayUwtSC
g4mc/ziVpiMZ+Cp9PpePVgyrxTm0gEOBZNLis1hJ1HW6z63aV5s2uQ+S8LELot3no3wwFeQYZeRz
MQ4iDlk8FCn0uknT+vAgJY6EISelYWFcmckiN5mPJwnTu0EWU2nKtBgsk0Hcu4ejsqf9bz13D4qr
Ov7+5elxckZXdHNQuuoN4g75Qb4Z7S//wTyJtERScVwalyWBuMIYJyCDOCi+MIsv5vc+PY3/uzEW
921QJ6HliSVfTE32qKRvqn4lNf3wa72bhXK+J3BFE5qgKUI8tMxqE2jwaKpqDQf48SAa8apFjQZ/
+fNBesw3ejNtw0MWV3tArlOQ7f+Thfr3CIuHthmiPB3GjhG44LBMdoI1gsIigfx7y6E98a9JLGMS
A8kk2sRQRrfybtjqu8kN7WPqmG74x8MQ5Sk8Pf4ydr17P9rjSy/a3hOGxiu9xQ9XElgIhEW4YBfw
ai3ou6YSp/DQxu2VP8WuL+Qrb8XKEG8v47vIyA/LHF/oMQSEbprQLjJh5RVf9Ef/Xklo1xJ7gev7
DTX6bgS1LIzI6xUO7wvSuLt0X2zrXX4X32n33tHY/Pp+vTdcvqP+lNzFW3mfb6tdsBnt3//Bnnn3
Mxa7Mkij2g9jKTyY+mF2x9BDzf18hEXd53Kmi22ZSNLUZ7ERHkbH23nX4586puvpYCDsb1D5tEc3
2ySbYpfQasTRhprBg79dkwT88IOikKcTA8yR22KeUxMJoBu08ODr5a5vy/SnIJfen8+nOv8h55Eu
F7JhKAZmqSol5flHvPumTdEGxPF6eAjze0+ZpYZvxpa6COWuzwf6cDbvBpofuXcDSZlgIXzDkpro
Ws1qbunqEB9u0Fn+gDY1nGAimPMxBnz1JoWX8XD3kl4nW+lGevaRHtobG1xQHMVBFhTLS3OD2K2b
OODS7C/9PrgWb/b/wRtDQG8qsxMfv2Yx2TYLiQmmNDqoeX2PIsw97L2VJ+bN5eT8y5mwf9HgZ1GR
7lsa2Ol5G06REdcHP+uMP/UkdAcpQmjVzhVsSByc34bvXalNr8i0JN9GnLx/1rGSnAoVmwhdGaDf
+UhCVcroUydDXQDYcdR5v+Dvl9yOUw5lMI2a8q71IvF18KXxV6enYJL1IgnuemQ6WyIeCZ5RZXIv
QLTthNROqMIdk1LOURRKhOyLTvn3TtY9/lmrJsVy6nTIaQ8nhQlATxzVwbGseqjxppGye68asJdp
lEl9mso0QPJIAGswDeagoCGLRb1tJpXR2DJY3tQOK5m+rRoHJaDadtA8QH7elNpI9OffRlMccv4W
sTEMjoQxAjdQm6+fb+rLdIMjQ7eRK52KCIIbiw/d1V5SDENkHWN9bLZ1WdabshUTXGtLS7hrK0N9
4MxiRRtE012t8IuKOrWeP/8V8210thMkxkYhAuloTaVgvbgo0gwgbhhG3UHWvPuxeMpV7XWSuaMg
rRlroKuLc4xQ5KzJj+LBHBEsnWmnMIyDfqC6TJ5pG1JjC9Wfz6fzJnV6Nh8ZxX8UdOG208pldc+P
sVigxZ/mang0E4VdMjZJ8R3ejfI7H70Gd0M1E58EpRI6JPmVCsshfByvqyiIXnGF9x9bqySwk5tY
rmysqJMK30Nc4pxwUI2vHqJ3pS3KZv7bM+X0URiG4rVpdfG3XE/tjzGVewtQc4dpWqMN9eCkrUnv
QZzaDEQdJvRPemlBCZByRcLFDRdv1L3l9IsZW8PJDEwlcIyoBIuoBUqWbNCvluk0x0V251dZg5B0
KsXabghJxlHWSkJx5Zpd4MV4umZVBFwosNWlskRd8XzxDKGsg6bswqNgFiPA2UK1RamtnBbx3dwO
+6T5oRu1cI0dgOg0nq88+Zn/y+9Luk+Wnu8+/5YLKPxfPwcr0Dk9gjglXvycIrfasszjYyzGxbZM
Jeio2CXthRGfvryR/Bv6gAggS4ZyqIrCsPGry0+KiOIdRJy23tSl2d1Xmjdce3UBwz1PoNkVfrC1
zDijGNgbBw+OuNCP+Z2CjvlWHEoJeIY2XnMv0vzu2+muSwwM2Hq1A7fVKGs38ZwZne9XLLepGeI1
S6ZJqn6+5H0j+mi0SOLRMpL5KsrV5rUzO+j1RS7JN2GO/kU6O3wqUiX0dp406pdeGaNuX4lN9oCN
pnzMzLH62SJS/zjF2KLzuknHeiwUWi6+pI/OmPfFI9JkvM0jgYnSOUWXS8cx6ssvGh0dZL/TNr7T
RTAQNKpgeDit5Zt/JMUYvgVVXRkYZGXhny4PgMbiiNfiOIYrffKANlpXOqEoDInNGfD/FF5uPQtx
ZD0GdYtYvRh1cmN3qRF/k7uw/DUOAoQ8qSjEryV11ANdieZOjtsWLLduYX+Y4DO3VsZcdHLZSHO/
m9KRZLLSKkTu80UeDR250a63ji063BbC8VFe39WWV4R2nbTdsR1jCBNlUANrnlBWxdqorE11N/UV
IvgeTbGvn2/ti4sQtjFtaqiK1NZmpd7zHySMVkGXvouPaoLUKc+V5mpy6K9EEove8XyAEFKhcyRS
wuM/lzmY6EuhoIVpdvTA+9ll3+q3XiR0iJuL+5inxkmtTTpiFujJIRKpUzM89KmHqXc9Qs0Ieu2x
5gxu//HcLepRqHjBIJrz+fO5540faKnSZ8esN4HyNLm2maZ0VYLhogwLqUDFbFOHwEG6sYTUp3GN
ibJU5Mckreob1HS8e1PwdQC4JO3FGB+avExvJR+0T5/gXE7fTNmkvkZ3Uh3izdjS6i+VKYOGIpd2
76F/ClNXcac0fjJrObLbfkj3uu5p6Apnwb4TuuKmwezAMSNsdCfUujdEGrA7PSVZKYXMkcHZpTHP
bTY+p4xNsWXpguGbvlYadZkfe6wu3BptX6dWRQrM8aorxXzlL4di8SjpsYvoaSyehGZq1U4tp/xo
6k10Y3mRvjEK0bKHSKGonWSGk3ZJfLQkz3IK9Kau/uFmYaaIA8zqTej0XAhpoMqce6PeFEcCUwHu
zQB7MgjblbbUApo+XxCcEDQIOInI6NKdO9+TRRGKdWE15bGYEAZBMRQJx3hqpk1c4gsh4w6/ValP
PSEZA+rPk+4qBeBbJ6nCXsZHECHxkb79EEvXSTPI2GeExmsoILccT4CuM6LogNc7RWNV9OXtUGSD
+/k6XYRxZNZsdGp8JGSyJC8vFCHN8E7oyqM1tBOYhkq1KST4jlZrh6aASSMLzcqifXDAGNL8a1gT
SuD5mgWKF/BuT+UxFjTFBpzh7c0GJ5Zego7vCaircL+S7sI4WNn+H00WpvnsQIB3B4/m+ciNbHWy
X07V0YpTyTY9TBTtepoSxLUhOcei2h5yUy5WRr24s1lig8YlTmSgYwnYz0cVq1QVa0mpjlGd4206
hEARx2BNu/3yaJNOk35iAqoQxS5Jxshdq03B5jpikBe5xhC8NM38HvXxGgrwchUVk74xbyK9NkSg
Fo9i69ddoQeacvQzjpZlRR5AUJSeISvoDlgK2dUExV/ZNAvo4XzS2KLI99P9xolQXW5U2TdbUe9z
4RiFQ75RBe2q7mB+WF7t6k1/3VjmjRS0x0out40HFnjotKfGU1GPRfD88zNz+UHJrmchrvnoEGUu
Cq2VUquhAvj3GGCm5UqR8TqE7RrAcN6L5/cntnUKe0YDrUb9fbHKiSKmdRNE/qkySmujy3mLkoSP
qlcO4aiLPH/3+aQuY3hinTdIAHkd2kNvDkrvaiXmqJroFDfGsQ71H3mp7HyvilHvCr4M3gGsE9A1
NBj6FnpbjMKVJm/juFw5KpeTxlqTAwpHGBMqdC3OjwplKVJOlOeOSmZpTiaP0/VIeEJXIEePOjfE
lVfiwwBPt2bs7AyCQGv2fMA04/nitTSPQSiOkhtMsvw9A0vxWMtT1AFhN7MndZygEyZgYyY0R3L0
Hr0wUX83vPv/uJzKqwy0SzHY7QAdlrijtEyGztAK66gPoWWLviA4UyK9fv6l3wDJ51uLZjZhIuU3
OsC8zeeTHiuxSkJPTU+hV3RIW3Up+8qMmn0B2WhytAQ5ZBRvYVo0aqv2TlwaEGXTOsvppYaRDtja
7F7EwpIkkOHBALJQxWPJKUKZXhep64OY5NqWbDn+NqUGWmRaW1DjDiQNpJ2ve+YjyVn2XATwwm16
IxWOLfKAMTSC748RScmDPGWV6DbJ2JIAC2EHfSAKaty2PeErKfTsVRzW1vdUqrreHtoSmEGu6UXq
CnEpPM1A2VNuTSk1JisTBRuZ0Ixf5uHf6ma4fdXbOgpRMihiy3oY5TIaHM6goDtBkT8lYin+/nzJ
P9hnkHuwucCWAmd0srbzJQ+UTq+7silOvqW129ISC4giCro/YMohYEcWPHQvyfcG6vpah+OWHxXx
qfSatbbe5d1lUn7hiNOnhJlsLIPoskiNQiqik2gk/s2og1IHxVGtXSYX2SltQzJv9OEA6/A9FudK
1GpRqmIvOvW+EeEXIZo3vqGn1G4iZA5UD0V3oIGbsBWCJ6ntEVRr1dr9fNEvL5NZuZcSNtAk9OrM
xWWSe4muTrkenkSrsu5oZg+nfqjE+zS3jso4VNVKFeSD8aiZg7pFTYaHQVvENQXavzE+WuEpjSU8
MQK/20/y/BJp4rDV/GCtG3cJsOAdFk0SIa7KGcY1P9TvbmxSfGGoQ74lGOMGRk3TOXhM+Ruwz+hg
ZWVJqRTqqWbluj3oVrLNPVNxBQ8uvWrmgTNAX0WSoamvAt8PIPqpykrD8DLUm38h9ziZFHnbckky
hMlaKmPRyZT4BFoFCX1keIdQT9038TRAFW/LUxauluU/2Od0WVHlnZNlkHPLDVhqZaRMZnSiZBXs
e4LMLZXFtYb/B4+mCemWOjgZAHHXsjulB+KgdqYOmADc7U4XGwkDlnHcapQKdn4bKlugxCj8x3p1
O2ptfK35ETImgai4PciNlR1/GZmR7yBUjFuuCubGWNwypTSUFR4P8SlMrYchHl91Mz/qng9CP7qv
8+7l8wN2GXISB6og3NHK1lC7W9wlGImORoiA96mftOJGF3ztSTCnb5QwpZWJXSaTwB9JXdHhBb7G
Y32+0xvf09K0lrOTNlk/Yl9sHq3eSO6jXh3BRuPeInlKf5U2Uu2GZqivxHsfzJOMgVoAVtkWjlmL
vWS2Zh7GdDpPxmSI12lFCbAQ9XJjpNoa9lB5I1KfP84WqG9K6kBVwAss8bp6IefRhN/UqeCIFihp
hoormiUqU3lUp5tCFeLCyTMFWU1tVEQ8bihJ2mUb5T+zPMF0xvASlA37sJNTrAYLDOjkItcOkln6
j6MkTBgSKJO8VfQ8oVUR9tWxl4V804ktKhyo6iX3esiXcOVKF39KXa++Rgm1ik4qMODR/Tb4OcQe
TPsQ4XLEuVJ6EEiftqjADR0RAfboZghxtx3bndGD/evJil9MFPtohrSh+ji0o/qS+bEVOiMHdJPq
SlU5TWL0t0qRYWBPoDGiAcT/z+5I8Z+sLFKOKB3Q+rESrzzVPso4MEoUF1fC1rsWi0xA+Jap1Xap
amjTKlqBsEbXJ8ahzrXyztBazdwGUY0cytDKOOroZZYKiOXiPTQWfAZ7bjFQuaJvcmW0rXztU+k8
5qXgvZIAxwihDK1o2AQX3bdJauk5TVqcbNq8FVHGw5YBRDg2FMlGBDLT24U4QwvEdgrEXSwVfYGp
TgPBVxx7ApqpGQMCzLw3dpZAs4mvQHsgkvD2e0DyW/iO84XYQOKXOkQWjFKxbBpNI3bkeSTTadGU
UoMoXKOdQ8Soii4lqHijZ17xPGmeLm/GjgTTGfhu+qNQ5vRLCmgX2KlbIjp9plXEmVsrgY4baqBD
p/a6Knvmpgbg3cpDYthmJwnNJqcWZdpNX443XuZbLyEF3RevU9O7cfQDkT+oyvWNhqN7aYt9Oql2
jA02jDxVC69CqxWAmaZqeOKNkFO7S8ycfM3olHuL4BJbkCQnN2VjZN+TqY22DQaTV+Iw1OiaYqjl
V0J4nCwJgRgtRHtwUqH/DYGHparcYxWXamLxoNdxpdgo4Kto7eZGXMHJr8Ini5beQRYBsruZPvnX
wZSld0Cdxp/RFKu6I09Dau4jrZ1EuxYMaB1+O0rbWsrSP6aWepE9UF8/VpZn8RlNP/jScPC+t7Fn
fC9as3wUmjH502LYhPeWHgIT9tX8ZhBLPA4FvfZfSmxlnmlZCrprFpn4OAFqRjqzDk9qr8Y7KSmh
TFVoL3EIVDP9auR4D5X6GOzMsghaW5X7AALVJEI1KOti/JqPZPMsUYyQTRWoNWoHOM9cj9ZIT2cg
rnmO6qJ8ymNZ/FHWlVXx9ofVU1lVRo0sCEG6PXmddmc1YdU4swXOtlB1IdtEjbqpxiY+jbLa3RdS
2CMrkPkN5FVpkiJbA1rGCHof/sgEU3/wp8x/yUK95ewLupJcJ3E4f2jroctM/ZtHN7wi5BHgCRjC
NPygi0rOPplDYfe6r0RulWA4SClLykvXE+JOt/0hh89mWs1NN0Ty3qx7lmEsAyeuY9/tu1C8jXvU
ZIIKExBgo63yLCpT/8DnYOf5FN20zSB0yCznfq58DfnfahedBiikYaK3x2kgzD/G/SShYABh7fcg
xdJDa1rJb1+2EDBN9KI4WH5iHEWvnl5wbFDpuOGa6DS4kyFlYvgbX1UySrRlMb122uwmJNxDDrmy
xHTcx6pX/9bpW6DIjVepDBrg2VdjHRXqqZVhdzUm1gg+mQ34ca+8TmO1EUnvwoqGnymNuT34HV5j
sjmKr3JXeo9Ea/3B94QR69hyvLYyonVb6D2dcJL6HGWkoBz/RKY1sXxli0vSoHHrF7k8CA5agvjF
DF6CUKCfl6VoE79EyIVP7D3uuFDGT1Xroi+ZGYe3Yh/lksu3y0yUW1CsqSTNG1fKN5eBIGKthAoW
Zbc3RsLiAY8aAYvTsTx5ep1e+7UmO7lpJi6fzkMjWMDysO/Gfetra1H5WzVm8aBagAtJdni58bVe
RCkVDkuxPybtKSa5xnWYZ3cfqBnO7q2sIeucG2ZKabbBdWgYR560on9T91fSwkmyun6oPTG+k9UI
NnmvUWoSY2P6yVs3e5zV+CBnveTjZybJVb5LUq15sLimDZcFaYEV9FV4SvwmGx1ZJv6sJSNETdez
EFUNzEEX2N8YHjnyQBXZbjzJ/9Lqid6tFFYuMZCsOuVpMiIAvSSgi1xBVeNItlqpOslygV53NOpf
+kb9mVpKda9ZmCfkVZ45SpmFu0jpG7dK0wHJIiPZEI9wDnQMQHNP9m692uvu9ATnQ/770qbrHNiT
7w17ago5Ghk4EHRtJG96dTKvRqEbntJKgXFIkXklKLwMy+aCDf4t0JsQpLAWHYaIp24YLa06dRNL
Go+55YQBznFtil3W55HuHF8u9tC7oS4iXUvORYCbRnUaMRCDzdlrcI8nayWB/GBCylxOpPOGGgjw
mvNDMohqMGbIJZw8ofjZd3gp+KZZOoogaK//eD6ghKAy0OgDrbzsAxVg41s/1PNT1QyGPVDjtbVY
TVaqAB+sGmHsnBUR0VL4XaQjoRfBOO384hQMvHNN4hFA6dKaZsxyFLiSNOsg7NGfRXtiKaM4ioJH
y7orv8Y8F2i7I7VWNKAwPl+xhTolPEDS1xlxTdWMthLNg/OPM+WN1uDz1n3N7R9uadf2ZOeO4RT2
K36aziqiYrkXlsMt1g6T7tCDt9t9FR3Nlh3iNSfc4AJq+4wVba5FO9x+PsM5i3m/x+cRqeqDxdbZ
F9yY5xMkGgBco/r9V72wHvDJBTBXRC9J3P4R6nyl7nr5zc7Hks/H8iIrqWVV6L52WO1pv8Lo+Plc
3hrzn01mUYuRpZ5S4sDy3Vh2aVt240J7da9e8Pu20QVzngJnx/3mytvAjl3RXmFpLOsCpHCIcZEr
ctmKsxf1YrfAB8n1TFaGU1xmouR4cY7EsThiYeMUsYwKZFyAK8MvpxE3cR7KBYiyEWktbRATdUPi
oD0kYj1lm8/XZcEGhWTB7+J+ISCmW2lcwDsxbwg8IS/Hk5eGw7dWalo71shnDSGYrtpS9ZwsV7wn
Iw/RZdGt5goXIHQhhbp/GLNCxy21qh7KsvvSS3Vy2/w3e9/VG7eSrftXNuadBnMA7lzgVjF17lZq
SS+EInMs5l9/Pra9z3RTHvXxebvAYAdbltVFVly11heGCiJFJe+boRzHN98/62yOnB5VgoMFykwC
aBMnG46z7NaISyZCOxUac6PGmc1QAmLS4375fSuzWY+lDOVnHCK42YPyp84lAZjcSlzaNto9HLD1
Q5hyPI0LOLzFyL25ntr9h+hah/WweP/nP1QQM8HBMzAt4OkM9vo06b8hvubVZ578be52znz97Qf9
YsKq2g8YUuFUAW4Y9aqpdPHT6w21kh+AvU7lI6RpcIriO38zYUV4vUGzAjLf0Os5uWqdMWGNHxDw
Qc0JLLhJs1P/EyLsl8mknj4JjDMFGRyo3V5ua4nuoxDilcGxWQ5QuSXscbySUJ1jPyei4/Sw/93E
LOipBamuhBFNmPq9/9I+JrtWQ0udCZGCs+HY/9ws/8qadJ+HWc3++Y/ZCTRvaa4fkaBuExs6Wsqt
yt1fQ6L8/kVQhMAwgiilnOq9Z8vbz5osloMuOELdICTNdjx6Nn9XbK8da3Mw4M/3OGto2mfOGpKF
Xo8KsQ+OmUwl2FuMRLOB3zReA3vREljJLutlsfL2jQlozmIwq60Ef2qCi7sdL1Qzt1PDFrRrG/Fv
e/fsqabvnz1VEsEzdwSn+VjpLpyoY9fOPwwLHtFWZ1Yv/UP73MsQr7oSx37d/6fpc9bsNIPPmg0q
T5RRzQuO/FIwq7t+Ma6jiHBHdt+uhCXQEHvW0kgh2XKpXTmT5xHUaSC0iSyOCwjSxSfRtbO2uZKL
VCAhg6PwliELBcz4MzwXnqCYKd9VuJHuYjsULaUj8ev3M3k6bM+CgS8Nz5alIVZixQvTVBss0J6F
iowPb1fliaaY5btWZiuTgQOAY7cNjirwVDBGeeIB2E0JsopoUM4h40cgR9VKV5bp/H776+1QgwDU
CeSyUyhy1q1tmKNILRjBEYZMVcZq2/eH0eqQ5SMFIloidxK0WTUVQpVRAvjJQuJbRtJKrVeaAEnk
JtSQRGmB1uWDPt8kgrw1amjZxb12G3HVM5fpD3E6JWo9CHaHQg9Jcu4zR7TiarlmEKHlQruXRJBS
2HEcRmYJY+FfOabniMQvbzkL6DIh0IaeF4Oj6HC7eg/P+puQCluftA/Dq/AkkavmFNMnfh3Pf/Xr
bN/IIh8u1uIYHKVbGQxL+FkT2UotUGJ38LfUH/VrvNsTwuK7Fmd7ggfUeFuVQnAsLajSuJ416LSx
ejtZ81RjlDesdj8SGAhbEBMa4C0CRT0LSa42dkMQqKGM7wZOsmBu4uDreMeZ4uqaD920Vr48I3Ai
k44SJHfnd9RRb3k4PuIZq/W4MrapGT1/v1hP1ZR5CxAtmqCXII0D6YMnOJvPA+CVklyF4REoZKo6
8AXZxDf5TfWOmgOcVShnvUH0tbzXn8YVnAl29VFAaswKn2uQiDa1bquLYS/e8tjOCzocfdOz+mhS
gtUWnC3c9vvSRSbf+4io8QSp5/dKNmPBOvBmuW/e4z3SUaQDARRcIZH4+5eOXKNYzYzJEIRjEz5/
w9lcToJS4OuAC44KgUbkojWzHUdGGwJ7kJo0eau7gcJkvAS/dyGTcrBH6hHRTG35FdALGjyDLYhf
wWi3UBExm2tnxLRRfTcAs4k/DMOI0oMXHAG5WQ9L6Kezh9htnNZFfQAyu3rt9Ethya+DpbQ31sW1
ZMvM0Opr/8zWQdYCLAIAbHgEln0tL4MnqIu5EKVfdfuY3mluZPYr3YzpsVoiz0unSVEu4fq4ZJvA
rlb9IXvdv7z1h8QK7YRG9BH246b0hDQf8Pg9iTb5UbxhKyBSik23uirE/7uDAAkCjPEE3kJ+6nIC
ByIS4r0YhMfaRPlhUcEk1THeYFBlZnZkQ2PcIIWl3o5Wswvfa1rf++bn92toDpb7OcMQ1iLniUgZ
j3L5CGLgcwOq0uExfBAfxA8gYt7VgNTLDJ59I5LUBMBLiFZeaXXKEHyZOGetzoKLkfmxImVpeIzs
Yqe4HNmzde0Ey251bQnN8TRfXnB2v64KrTA8Dk3F26wm6QY7gmeHi8zyttg4r9He5umEL83NIghU
4PJYg4LPEbZAy96MTW8LzWuzX/cmNqRt/8pZwxO/AILJrEi3YLexCfex45X+/e3CPOvfWYShDWky
agADH7Eonc4p3NFJXoNd8Gps/aViwclp00aY3oA6Y+90vm99pqn2a1WCTgMQK+52xun7Z/tyBqdb
ARj/8NhYo5mY0Q7ulytk8E1YJtHis3sqzcaEo8dSBNEReYENBDyv8Tl/0lq+zDGIc00oJqAilVk2
fwC/pMhl9MHj4hVkPPII2uWDHW5LkpmYcYy2q5y8LjavGlmB30dgckUtkVhLpyAB2S9kmtKdSHma
LlPyqDrPjER26txhDwnsGyum7jowbaDd8HmLvSXj/Vry+uDbtynZeQucwtRe0YxWJiMS2fhogpHn
w0azV7nzfIjJbsTPKsTWiGLKDk8OvZmse3uza83OYtQzkYGizmDuP+z9082bNex02MBZox2Sze5n
si8nq9ZUl7uNbD3fBVQin1BzI5uHKe949wCJU/JWmQPdbaAIvUiJm5O7hKB9ItgSebS9BWelpw6A
DxgNTHwqQwpxJB+7Zw0Pd8jNlNyCeP6+eR7xCuaKM62bHanIOqF47IVpH5ZIc3Zkg/d5r5BpvHff
fVtHJhIgP+Leg9pC3x896+HZW4RIg+4VHF8JvY3x+5zu0JfT7OhXrxgPn4CrjHfOKUcWCjlsbs3W
3Cxqcuf05Hlwnlf0vTcl/NFzj5cC2Qq7Js5yA0/OnN0zbmqIuQxqp9SBvK4db2pyo2JUh72KT0mp
bGLd2fj8miA9WpN4+s2bpViWoxPaLyVKb63lFvZvzmJv9+TJvcejStRp6YKRPawbMG/Xx+3tKqFb
sl/DAYqu3aVBOVqa1nK9tG7WOlka5mNJVm5DbitroVhrNEIRaRHqYXp9vuhI0CIiHdE/zpNMZMy4
vW/VS51ge980ZJsRy1UQSwBzQRu6vRWJawXkfbQVdKi0fAtMp7O5pbQkov1CtveDGd/55DmgqaOi
46wb/FKQpT+NXUQe4HttAo5LA/zh+kOj1rJwvJW1FOj0ZB85tU0ek62l6m67RkN4TlrQzS40rU/L
XDofU6Bjbd83DV02lkHusaFBtG9vZZbzMVJg9qxNszwMdNOard2agl2bbkzcDRD7VFw+YHXDXhZT
9q41bTDFrMq8f9jsFPLoalgRrak7vGO50IgnD5vVAU8em4jIrIJmZCCrxto9xCbJzU+J3D6+YyZP
y0gjn6lpufcP1NovAUwlW+cJ3ZeSzwf3sSPo3cGMti/rCjnc7ZNPnwa7t5ZWfRhMnYxWC/NWGE6S
aOURnO34x8kIgjjbRWcXy4D4Jj51+ryGGiYknKYHurfu8XS1tfTo7eHxtSOr3mToEA3SX5KN2vni
Djn4BpEopMDpQTOTe54kbrGtlhldMvf7Xfako/rd/jbLwososYdyif0N1DnyyK0eR/N1wzBrHjBS
WLCLgG5kKqLrc/p659RWunhD2qBcHHWynmLX1iptid7+76JCQEZxg0eiFAjty5CiiCDqxXFViMxB
tuAtP4RIQbEA3TC5BXQDCahuB45UTjJLohkm3Pf9csr2fumXs+ZnJ7ARGIEqZ2yKCcXDc77tFxr2
QSe0pC0cY6GTVSzjXXllNH534ILcg7oHdDwgVTB7Zyg5h60udeGRVWEBJyluHYT+my7A42QImwwu
KzC5zlDYpn4XXXXy+d0FFMA6VK1xqVegpHbZ42mq553AofXOAi7mU/+Un6D7/YhrSbHR9tyd/jPw
/yMNxv/XsLp6ScKX7C/SVB8vzV/551+39UsdQsTqjf2f6cPectCxQj+o/+/ll+zn1/5Hbr7ULxdf
WNmUJT40H9Vw88GaBD/6U7R3+pv/02/+9XH6lLuh+PjnP97yJqunT/PDPDvPHqPqcja1ps//9XPb
lxQ/t39JXpovf/9XdlmSf6A6AhFvCP8J4K4hgP2VXZaEH6jkTBKaSO0iHMRY/Mou6z9gFwfYLzLf
oGso04L+pbIoIusMb1gYqGoTQBR/4U9yy9ME/9cCgM2sMElxAbKP3DfIMKfM3ln41QKZlua5NqyN
MK0n0gkjgawPpBfCnLQFQHiFNFggpqTWWf/sfzbx7/PAU8OoRIMCC2UJBa85b9gwYjUa0q5aZ8Dg
01bFRJc4MXOZiMDl+6amm9HlO6IpA5qLkAwEBWzOGWyTMhiaLqvWOfARNK5bFfa5anjlhU5Ch7Nm
Jl1d3MLBDfxK9Q99wAb5pGzWusoxwld6YDNeSe61QW2Xdch3NrB90K2vq163ajGCmG6vynDxxUN3
L2EfgKApM1U1R7GsHG4UPbg8CxAhJCIQc7tSaiBLK+R99F5Ikl2KgPCRrB6Ge6Ed2BHE5+69BVLh
SeNgDwsinKFAWDZqt23F5Qh1oDR4E6WieC83XflU+4K2gi3iq8Ii/lBlGYqWbQ8H5wFaT3C4kdL+
2RiFP1T2OQ27BKYN8Bqgik7kwMvdR4TwLqqofL0GwiN3gTAcLa8BzPH7EZ+uhLOhmGp8mF74DyD2
2V1ZjVBxZp3O1soYPLSlKTXboOwKB9qR1+gAJ8bUl7bAjAPbZ1Ik1LFPnCeWWOP3oVJ4bO0NoV0O
PIXgg1l6kh0NNGnefNxaRYUY4OAWMWB5SmU3be2wAUDHujH1ai82LzEfLYAE/vA52Qo6eD0YOwkm
9524VZhB42SgQSeZSvoAFKEJ9RzSjS3tpLVQ7dtwCVBnwW48PiIB/yzjntwuWQ6QEQUqF0BPnKqx
aEVSBSZwY3PTXW6EZVmB2Xdk3i7Kh0Mcw2vaW0fjCCLtYVA/vPphGKNVF97kTW0nyOG3KS0E2CYM
tFNtSfctse3w2xdNSnZ6IbpZc1PBaOb7cZw5pvycLrICLzZUvU6ktcvObcIsa3MmsHUehIKDL20V
anh2FGcfIYrf0A8QwrXqjy8pFKMcbTQqM6jb4E6I422YFbyteAFnpoGnrvIqBQjY4wFXHSQnhXIa
qMJZdYgYH+69KC+oFI2rngsTqw7glyOwHvzYTnhPCqVexJrSrgyI/mxUmWHdcSUKHWWS3UqxWizi
PuwwPNngiFkRLL7vhBkb+FcnGLDshdwWCu1zZisgVnwRNWq9VhiIFhpSWDY2oQHGD6NC5UxqP40O
qjOBlrQkalPp0WeZuMikHl4enQHE8oTvC4VIMJWqgU87ypxE4FuDZkqEOxd2GBcOCPjkJk4tQLqu
jeKsKPfzBSYtj0k/XcfRNcvgcE2gBDX0Vdbp0Mk0qmHzwXxDdepikC2md5mT6EO86vS+J4XQHLVI
vJZnmFbhfJViHiFzBTMzBJqzABgmrC0fQ9hhzek9tjeDi1ZcPCrw2PauRVi/bQrnKfDdIlBX/Gzz
yeSgLKG/0qwjFR6JiRRUJhxzEhI0bXBlfczqFz97VgNFByA/JLa10+Z0dnzzQq0zsODYOin4epvq
qW5Cokk6dG3drdAZ4IgEo041CEesAwEyJUUDKrYWlMpuaHLV9lnEtuMQpFeAmTMS0fRgQF/jJITo
J/4PWuDlwvW1HGhZXSjXPmqDFgtU5MRVHj6HwBPD7qWTGlMDDI0atfTolSAjSF3kuUrWdXYmjKqj
Jt0I84CkI8nY8ltfGcQrZ8TXyGdia/Pw2JGgJwzqweUTyp4fwNJKKtZ5X+c3aVblVhD3yVIdq8xB
LTNeRGxU16iM/xm0DH0jI+jBRJxiBBTd584upQ8RGy3IstUQM90CCbIw/Qac8e+3jWmaXcx4iE0A
JYTABwAGxCWztF7RGkVb9pG8Svmqt/kUYMZIuyqk9+WkhUkNBOAn7Wd52qJn60r1+ane3I6rdBAc
qagqF+B3kOAFrTS5TrFP7/RHd4lN+FblLP+sL68Jp9D/X3eI/+/03CeO8L+HtezD+u0lrLK/Fix5
yd7ZxVVj+tGfVw0Oigs/ILgA4BGATiDWadicft41OEHifyCxifH6pc2OCfPfUBbpB1bsRIECjgVS
bPy/rhucqPyA1BECaAi6I2jHffHvW9b+53TDBe3fWqVcThdMe2HaDiAVAtA2wFdzvDCgX2XRNtm4
Vfoc6cQGPl4VJNuyPpxkJLmrCf3pMvuvRTC1h3uuBMVBwFGnHWm2yCv4O4YoYotbDmEO4bjgU1Sq
jZEY5tiJz7yQ5GAv1pHDefs0feT8UiJVefXwOakIXDzGhO+EZAhufwJWy3TPO48R8zGFmADL820h
BaQcxZEg4z3V8ftgVbIXlmaeI4UB9JTkQHOrSvlE+HqbIRQw5b5RtpnGDk1uZA6Eau60HJYRfSoL
N6LsuXXE57afp6VZVnAeaWtwAGu/DRfjk6jCoQouutdq2Lh/zrtVnrLkYNNj0UP54nTgnx07hVIG
qdKX4iYNqB/QpoLUFZHeFBUurcyWxWXDu3KylOOFX0NSx03YIQRpem8Uiwhea7KrwNruIwdjgVSV
w4oX7IOjaFWgF8QU71vG0AXY5JshX0ehrUPpsAahBnww4sumYvkLFTG9Rn35JjUIQB5lRNTMFt+V
mMScjZrUuEXppshcoEKeET0PmhMCHTlsZJBEy0UOwMLOyB5UEK6k/C0TlqrqNtpC6y24ynlu3lCt
AGHdNFoQPhwhdRrdkSobtihNAykdU+tgDmYnUBMJSSrTABBxWODeNPvKR4BKYMl2rz1JT0YAxSui
gVVIeKSsURHAPU0nRmTmHu7ahFu30HB9RbUdpWaNCMf8wB0NnfAGhS97n9oeCkDsra+tVjTzYDNK
tH4LK1J6tJXNdFWY3nPJu4oBDUKYu5M4hRsSKGtE3EQbbaGY2i1UnKUGZWmm2ZCf06FDvPJfMWrK
LcNbRe6gUVwnoIxAoLrkyE7gRJBQ34RHeKp4gzuWiygnxq57sL2NsW5WEOVDLv8uX+FWsO4fDYHI
myyDF6/Z+qb/OnYEGdxlZSsL7yaRcZtAAEL7YsN80veOtG85InQomIK0He+Mp8Th1uNT+pptdMVJ
4ZjcU9/2qOjA2M0j3iFZd9RYGwuY15msBUq5eB4Wut0/+LRC3hQ0MVNbxFhT0LOxYlyA4IaMi8pn
9GmgIvuZDSTiFy1KDMsKCdt8BTQDFt+4jzYyUrqb8SlzFBouytosItrYAo3f4wUEFyPHuNHXo2Ns
WqtbGB/tNtkaB+hiQ0Y62Y4vWLaV5cPCFLp9qGTsBSs7ZAc5pgaMn2USxjQCtbKjKk//LmT/5xD8
B+D83x2Cd037kjTnR9/pB/4++jQDhxg8gnhNgsYY5E3+Pvpw5vwA5APJTiR/ZnYmyg/APsFWOMVK
8LOayuq/Em2cgANzip3ALsKPAVP4JyffSSf17AwAfxrxNuwrJ+uck+rM5RnANLmoFVwl75vEg9LZ
0KirXvL6WyVtZDdsmL7IWI+qjF/le7GVIBteeAXE/9RxD7HNdtXEcUKTIHNAqgdQCF5Ma2OSiBKE
PltrGV+C39j7rgzNnBU4dnxiFgrz1mXgxmKteNWV8PnyCIDyM6AIAk5xdeIwAAGLiOH8SOPlSlE9
ECRvlRjqF36a6RDz199A+7rmjn0ZqP9qCZc2pFYmnf15hbhJmRF18E29FdNEsSAMoi/Gvg2dTCnS
VYkE/qZopkSlAc+1KzH0b14SLU4XmAnDDSHPy5cM4D/f6ykPoZrQaK0MUIRV4sny2lfUwTqbyr8i
pX+fD8VbYpJBY/ckRo3enPdnhHnTGm1a3nGdWtvBoL6kkAGgXC9cA8LMoX1TU4jnILMLMTrEYlP4
eD50Wg42MfjVUMrS4CjhswVkkmyo7a0zELZKHDuANAPKATOwGOfMseS5g5CLNIpWvveSah+41NCK
Y27Q1csh3fMVitktSsZyaqfJrdIE9z1k66QUhlwFW0VpuKpaf1+DIUgaUdh/32+XEeXUb2DwQy5N
hPgtGp7jifV+iNRAhOSbEHecrfHIfPUQKiUpEF80lLnM/r69L7MRpSoRlzZovyHQxsy47Lyi67U4
Gir5Ds5J0F/3+tE1IDe5moQKFxBWMw4xpylUrK7OkMsL3fSmiPeQycbK4xHTztNA0HDpVcMP5btG
UzvLLzLPZKKXXsk2zWK7qRkIq6BTAaGGvgY8Di5fUACDNoICiHjXeELuRlwQu3LMjU4My9RBALlS
VGIG4BvSy36FLDrzAuDHkBSjETjS26LJwPdHIqwpX/6w53GhhWzmxNlAAgf6pJcPVvRl0uRQqIK+
kJ/DP7ludkCayhRqQxURIAJttUJww2mcdvi+4TlOB2k3sLOAGUSGAuLIkGu/bFmoR6QuVFACQWpG
doCZSgCrY63LDiUbjpXU3kXJMFANLu5kSKRXkLzNTqpMDbRc4hfNHtlbBldT4SWvCwcE0Q8faQUC
jNdrrgI4pY9OD2Henm+vTNZZ5g2DiRojVLV1kDSRaYAU1eWTcwU4Df7YDvdw4tl4yKt0SQGPRmPL
DMCnAF1X6gz4YfkoND/n0X+ilH9Mzon//qYONGWevl6ark0/8StKUdUfOrgkU7IOhwq4Jlhevy7o
uvADECj4Jk0ZIiSkVGRsfl3QBeUH9uBJJgTwJBEHIcbx7yhF/oH4BRd+SB+C8YAYQ/2TMOXyxINf
KpbYJMMHzgqsa/C7ywmDm3QB0lae2mFiOINkV5Jv1vw1MOPlpn1qZZLvwWEnoBX4aV62EuqQcdcb
eHWD5WaDLr7GroqSRL9NWuHmrPd/c67OSvxoCzKU0Fr7SUyduHOXbelNFNZpVcW2nEdBeRxYq8Ja
Pcu7/KjHXFpukUSArJjCjV75mRYgT9+qTMFNNWYJ6x+KpCtVjWhjPrBVkXJ16+Z9o2kQW6zl9iE1
Mkmy5LbymisH25eRmJQ/URsFLRhRI2Ksy+ceNU0vuT5F+ci4TyBtHMEPO7670jnTznUWlE6dg1mI
vA6iKxwswixJ2GVZ6Y0j/O4HLnwX1cHNRuRmWgiV971djZmZeZCr6wSTH6+Ny5c5cGoarCucotOJ
M5tpCmNZlItGCHDZM0y11xLhaQdEbU4Na3T8O8OpAIi78r7TfvflfaFkBBExpMyxEC87FYrSap7C
g8jOAY0rAJ2DVslSN4uVshTN7P771mbWG6epN/kq8kjEoXgjzU9stYiCSW8ZZUFLeevN8MZ3R/Nm
olWFC2g9mMgiANLyWQFSdHvlzJod43+3PVl0Sgj0hDmNXTL8TK8Z2tZwkVcIe9Dc0GqXxUO5SBfK
gdn9EgzjK298GrR5/yI2+tUqih+X/StHQsODph/aHbBFgim4yHLVwNd7pnbjW+F9afrgzeYAP460
3ngWB08uoNdCXM6ZizrFPgN0OjowF7hA6/vROJ3SX54NOUAEvth6cAu7fDYtQ+lc8rrQTonvSjYk
VWx9iXyQq1vxlnvkHsNVvYOLDv6V995OtsUVt+DNbg3Fnn21lN0BJhvfP9M03S4fSQNnCQscWVeQ
wKcd/zwSx6i1rEuaANF3y+dr4FOrm9oHaGbVIAI0v29sCtwuG4NDMq5siJ+w1nGfumws5xIvENU4
ssO86RNzSMQmJtP07K/09Ne3gjIGhJKgCgH9GRwllw11TCzTrivRkC+/qTAdAD2Jl2gzjtqV9fxl
D8GlepIzRQkMseFX70lD5zJYA3CWX3KOkaoAwS8zJF+k7NoxMr++T0lrlPclHMyTTO0Xta6xDgQ/
YQ2aepGX/SIxOSsyYRqELqT+KrQ0ykzNGexsW2yFl/EeZkGryClX15yLLu8fWNe45mCznLATCIZx
8bnsXE4qujHtEw4EnsycQJwVmObXaJTzqYJ6Hcq1qFPh2n2yr7hsRFDDcRympZKFlVUBf6pwVybj
fOQmodDJYwThjDJVZac5dJZBDppAzJoAiIkB0F59D9kP989mOzoINVjIQU8wKozabLb7sGIAI5GL
LX9Sngqg8AZn+e6aR+O8oyDPjao2bktTsQW48dkChpwOa+shT60sYgLpiqqjpQ7L5T97l6kVJD4w
IIjvUKeZdVZRjm1f1WBZ9J7G5WbFsCKoWCPVdWU9zVfu1BBSXaACIzcAqME0amej0vI11J+UCnpw
6oBNO2dARAcCI42KhPufvxMME+E2AE2SqSo/aypJ6hzApNQKRKW85xq+2CaZP155oa/jA+0J7K+T
PTzApfpsK4LiWSsYTZ1YY156j6gXaVtZ466tyflk1rBLnkRvEUnh17m+cITcnijA+9FS6mS847uq
3RRaqi30RBQtPVa6KzoQX98K7U3hEy6lk2b19P2zYdJqMcXFX42sQqpCMxuQa55SPVcOp9++1cSa
x56De+SJAX3WShOVMNiU5AhAS56zYpErXFmpI1fmmOQWTJKuzIgpED8/nzDxJoFTAERwzwHBaTZW
QzHC+wYCCWZas4T0srzlOzUnUNsHOFfldlkAsarvJyHeZR4BT5w5xCvA4QKJiQLhbG1pcRuyxED5
0fP8ZCv5mSYG0H8DsE6HBUdaVCgRQYQ3payQsZEosT8yFH846PxxddTdJaMP7hNMHXjejhV+BG3e
D8B2rgzJH2ihdepnDSGZHe5bwkLJkpp34OAjvEpBrqGqMfj8PlKlAtUIzQd6Y9CDYpIUHWtoZCst
+MulWA0kyeXcp3UjgtYcBlJTk2BolTu1CoSGRJUuuH46dsmqHDkDPqd1o/SW2gwRqix1wzwC0hY/
rrQU2wtkQiN/NEXoEfcPGGPgX9JYMvpbCTgqwYCcctBAyk0KIF+nJ3WgUYhk9tCOK+P2wAKUoM0x
KqN9EqtN7wijbOzGJuzu9HjAgxbIQqQkgN1NDa30KnkpG7+CGh68rqD47HnsRoUa16b0+JpZCRIk
Gm0LTQAxpUmY4KAzUcIJ1cTbNc0EWcDoQUM/kVqhMGuuHRqi8EX7LvmFpBGD77StWjRtZkFQEoxz
DQpyh7aIRpmO0cgjkxkILZA3Y5tvMzwU5JFx+T56JTSk0Y8+kjCwDoIECNTris4O+yoFjmqE6BAV
aiXEwaeFXWa2URev83FU9noBtBINhnosyYgMWk9qWYTespyWWbEckgKtdaPvg0GCHQ1iJ4WawdTJ
6IrnUhrSUHSFQYMzhs8nGkrRcHih2ogKLmm0puZpO2n5E9+Ixo6mcHMYaBxVnI9jGAVqGEB4tRVo
FQBgi0RrDT9yqq4oX4CWSkEsEtIaYQhnDCUdRKkASWkc+o3Bch03jdKosY3rLfTamkjJNYtBHRrR
d9X2T0E8ZhyJoBFTmZEhpbeaHsHjzJeaHPeTIkbVUOQ5GQWFrKsHSGRnA5ijaVrdQ84yhP+23Ejj
uh3kiJEOatihq8EYQwfnvu0TC7xeGBuWJSyT4GUmOkMKoxWiM5jNkUTOmoJ2RoZbAQezhqMmZNmD
IKfJu6inygtS1RryVXWTovKp5CiZajgAXfg2CrdY06PiVirMCawIfxv58jSqKId781sTGpAH95nW
fmJujXDMyzwZ5mu5MRVs47prCRMZDyZXrwTaos5kPbF9WHooqEAmBpgcmE6DCSE2eDw1HV8+GUre
Y3obhcGlNNCZfl+KCpYXLHkB8iqLmM9csSxgW9M1OGIJP3i5bgbI6a+KxEMVuFVbvqFQu6nGjdRm
xS6CAi5KvV2d9I7P9VWw6FFW0CFBKvFvDFlz3+JLGETxUq0EhEFJHsTrXFN6oo6RB2umMYDGd6mW
SUtrI0rAzpYiiLh6+RCLqFO2QmhFkc4/xWIuiuiXXruHx1z7VCgRiPSAmvIWx6VxS1NfSpyMS5qt
rg087oro+rUCXn8D9fMaBStJbG90aBYK6EcVovVlyvfMKaG6sGJckUD6Au4wH2LflICEakzbRgVS
GqbEGayhPlf2/S10V+F2YwqerwSLMhD1kEZDGH3GuK3wlhhD4AQo3RyhUwk7jcEUWiGtLAisDqh8
9z58NaoQpllkqHI5MiE4WqL4nabLvhZRQssE7iCytkvNNqw5JIJzTgGYNpONRQE5kMqFCqQqEd9n
YW22iBdheVmLSW+qWchk4lWpCGZPOQpbEcrXATUyA1oSfQbJSBJDvS4gQd0XDKhJLVPMJqkw0zlP
9yogL6pytPS8SH0IOgq+aNZR5SmUcW0As7TAw41BDgDfXGiB5znML2LBrMUQoAQJri7P1RgasWXI
3JhufS1ObxOsKKgpQh11BPq0ajoaQeEdm2mehkDwtpDSpOPIep9Gfs5e/KaRIVOZyom0aoYgF10Z
es0BFOcD/aMD/A1LLWIVVEiiUo0oRPCblkLpFUCFNlTHo8Ggt09hAAVdTC0uinVSFaIAsTs9Qct6
klSEE1qv20zeQTAO7YUi2Da+LrRUTpsWCkq6BOW/Abq7DK8uyo+QYBEVKnVN+FmieqBaWOmeThr4
o8XQ62t134z0Clt7NzbQiRh8nUlkaHn2UQxlD9Y1N0I7Uxl6aZ8EEQd9T0/GigSsE+4tEa4l742e
hirFFRQm84HcKbqpBj50E8Rex9aahY2PY0/OlBGLWYMwrggxN4h4sqSQKXKoZQ7jRiN/UrWolkgg
CX0L1LsfobjfKGIBRVlRW2FDaTExirSG/Re0kMHG8XFKGO2T38D60IpSfcBBoETAcBdeqcaU5VX4
mNcg9BKv82HJ14x+hmMtLYRl0Kv6SGEIwGsuqtViRMUukQ9500JG1Ghh7QQZWuE9MrL/Yu88luNG
srZ9L/8eEwASdguUoxNJkZRIbRASJcElEt7l1X9Pdc9Mi9UiGT3rf6sIEQWTmeec140XYYBNRmQQ
cQ9XwUMTwUlQzddTQMxe3NhEB+qm1M1+ZrAA5pKskFSsvEvgzhBvfN9OJmwYowPd2QSin0toCCmO
jK7yf6x+mCxcOhvpVpt0EVE4dRQQfras+7o9/vM8uvW30NcBskDzWJb01gqfTwzzyu7lNRgAZ1Vv
WVtcdsltX5TmHcfCm4wnGL4aoW5vlWKXhY36YtT+2OJCXJF9wxdXPA5Ox85rei01h7N0xZdpqdl/
2lZTWXEnzY8Jy1QeBgIBfRikQ/x4O7Xa2R5NHX56kw312p+dDqFaEPpp7Jh6eOoqUY0bw+grETHj
HD9JW+eEHQZEb27cwuruCg5aa+sR/naXLGNobsFwFx17mn3Op0b96uTJcXH4fe6wGGS+fi/MBZlx
b5iNh3YikAplXj4twZ7Tt+53Y27nX7ulItdCsKTOxq4Y3ZiN1f0sSycfISwN2VU7VGsY+12oP65+
qpDBzpb3XQ3Z/Jy7s93Fbjl0kGfwnPxYywWTUDKJ/fsccvfGTEWQ73ISFsl66nNFuHwCjKqjLGei
fQnuPX6ZWh7IrRpN/6emRcm2vfAqeyPnoRr3/TRZVlQTctzvNXuF2NazcC5DyMmc3p0JRNtkLvoL
k2nQQzgEjd4LzNYfS6LGlsis+yzb1R2BYrR/cp0jkWqEQU7vLzdyciBllZXTPqdrr2HPGEsjNy5+
LT8R26R8ix10ta03J9BjzKKYLkfLLXAoWCv33J0lRK0M+ftwIbnwBR/7lG8sr2i7aNJNKHZzWg7h
1pWi+JkETeftMpzAt3UOY3wnHYohnBwoYlZrrT7hOzhaN/laGGV6SNa5a38ObW6sD8zqSSaMKYwQ
F5qF8awra6gRFYthmjeash+1e7U6WF0VeT55H+oqK+erSZE0+UFUaVLeTgO8+wMplPa8L715ElHf
JvNjluMMtu0DIzMi2lh4/20XiGFTlCy7uJCtSZEwF5DZypyEw9vA6CgYV6lM80hTWENiXJOy2tgi
zZ79dAp+LIvmOMKyOLP2RouT76fBx3k7rgiue3L4pemZspQ2rwTccmK9ECc4fbziLmzEOP/REG5K
st/7iz5EPRjGFSf1pSbjgWpcFtUUbv0JnM/bFJZbWuClQRKE2xKT6W8TJrFiq4dRfxm61PmEB5kA
paS7mSIrx5v8qijYZA/hMMMiYdd2cUapLY74ZeMHA+IWnCnGfG8W0ho+D+6UYUqb412cs7F01mOJ
0z38PKllurcb0lOup2kS88FwNBs15b2Pw9DoemiWl3yaz72wZhu3cJqYz4GVj2zsBrI2Wz3yLTbU
JLwfglHnjypV66OBnUy4T2bl6/NFGeZzuBYMnavCnOcDTpdOGvfS7aaeFFMSBPeFTk0IXwTmZLux
0mQZ98OyWrdMKCf/g61KYpEmm7Tq2Bw6x4h8wi/lxlcYGCGfMlFjEZRb+Zh+VE7/w05Ltey7jhLn
XOFjK88L7K3pyRXn8rVTLhVUtrIXt15LHfLB99bC/Dzprnc2YW+4JZ7uZVm6Z/jfjN5TbvJuYKbS
/EcJdehw1Zsju+8wir77GrbzYG+ZRYWwHD3VejtpKye96fD7WuiZ9DhvZWEeCYajJDLQnFXSbgpt
G1SShIekscJEnKUjegiQsIE7Mq5GXPdp8yATxB0JE9OWfQSj/XFMZBWroV7Hj8tizNXVwvk/XoeV
ZdDPVEbtbDyhfLLuO/0RT9kAA/5e1OhqzO7ZrXw9EjgjSnlb4/v72VzlhDFJFg4hgSIEKlyNZj1B
NvEXzVnnDun8ZM+rkx7KCQP7rarGNoXrmVjWx6HM1ZeqJtBtbwdJ+NPKdQO1VNMZfehN3tTG522a
535pV95u7rrUwryuK/XZVHU19bQZ9CWq3tCQFu4BhB5QHxoh2cwVrwdFeWZyKBZ+6XwXojSwfGlI
kkujUc/NfFEjUTM2Q+401IDmxAGbkvEyfCBdgARcYfRHgIMc0nRrzUHmXtcyJwe2LzK9RDKHpRY7
Y55bAYTf+ljcmIlVTVGuKxIGhC0D51PtmByKskmmb07iUX7kIviERTeaiByf2wfhdu145zZNid/B
JDIyTemVdzps+2d03VBYM0WglQxyo9yLdNR3dTM1Lek/WfpjMJ252zhGJcX3iqiO5FM3F9UjLuhZ
vtE6b67CXNvk8mFEAlWzm+lRHAYH34N1WIqzylT5T7vXrRGrrHHrx6Nj8bhxg9RXF3XVGU8GVVR4
trQ1kcIusRATXUgOtU2NS8qCtsbywVGkqMXlbM/dDYPH7EG6Mq3xKvVleaYqouGjypyCz63S7eep
SYZpR3PakoDtmm2ygeSQl0Q2GDYhT6azzJE3zZScnte06eG4QVXXSDo5Xe2uma246ib6h3Wxl0tZ
sXtEWSFdgWV6E3JvfTn5lPe19QCDGR6dwR+/K82UUz4r3X64wtjPU3dLP6j8hoQfZZ+jihv6y8mg
Deki4bVhetkYTv0N6oXPHGVoJm9bKZoFWHCNrqPB9rXa1baX3VZ0CscYixok3SHi3I1BKyrkrm5n
GNu2nYOWYc+0cqzUrWNfEZe7Whd5Spv6TGVWslraIIDrOjXTcLlarroZZRYQmJuWHj2c9kas18e1
U899l3o3aL6rZF8MC/7OfmdbP5m4rLhpB8iz905QwFrBLE8Q7TAiS9kKDtiBPYB052OVT2fNSWyv
sTGpadqQqNgaB6ZvGnKtR6USpes8FZvAT47J6fScN6tdd/oSAMvs3IjIdC978snkvV8zYRSHKTVo
q1aWqgv5xTX7cz8diNtdjSZF12OvHg6FdAS49jWpJLTHTpp24xcp6UJHCP5LPwRA0Z1BRQExfBSf
ZqLHnzymqo8zqt70jLB2i9knGWtBhBG+MR+KNMNDoCEESN6si3JYAaIfN5Or8cqTTuZhblIWaRjz
0FdJUoAHH1gyqTDPyGrIBAkNbfBch4L1m7ZVemXno4CMnihr3Y6tzfxznUr3JukM/0uis+SjVyRJ
cuFkRrlsElCvvc4M/F2dsWTllaIMgoguplf7jq79HEPRBUepcshuiMfMSJKflD7P0rAxNpmneEG0
FzTKDc+azHrZM8gjQrO7zyf0jgzhlMlGZM/TF2skE53aRd8lVan54ThS9rEdkuNNyzdPXxunWb6J
snLRRDKdnEjNyPszi2gPGWuLRUS8Td0+wPcwnwTjZMpH2wXPaqYFWvPkG/yhfJ0GDxIID+gy6GRP
KlrTFl1EpIB1I3zVBhujaDkU+7Vt7ua2Dm67NKuuFwXsEnWDWT6itjQXvu9FtSAXWY80Okv8G0Il
1RItwk8/dq3vQ4nPjPW7kh6zXzWn3lU5mtT5vqsZ5vnK8z7kMhnc/eRVmUHO2ojGuq9058ah13U3
sztxlC8tItheL8bPPK3oooJMpMa2DlYbtyzfkVlklWbAaDUAfDpLOnCpLdJERWefMRqgXkmZyfSN
1SwxHVQ4n7N89MpLsthZeoKn8pgxk3Ppjj24emnKpkLBsjZYh3i5b0edCjM6iJZQhr1N0UDd4+Gh
GJAz/8WqhJXFraoh6RIghv9ZZzt3deL5X8bJI94bsRYvl7Kn/emnZK9EhdJq2DDrZ9xgD0P6o5ic
/jns2q5BO5PlPz1RE/QqrLl6GJpweWozs7oOiftrCBEnMmCx1YRBV531P1QnjKcJ6TcWjHWxkt6e
eu4taQnWg9sMipbRqvwx6uxR41sSGiPbgze7ZuTIOVsvvGStHwdmreYmt6R5npeo9uJJJpRqNiHo
zy2J5MxR81xfeG2L1iDMm/Bcit41opaCgMwCpZF7cmBTd2gxho/M6JjZBmEvv3hkXx67VmUtVCZd
EMZOOZZWLGFDP/drSc4BpZfFTrEk7RrlLkOuyAeVsniX69RE/jKpb3Kuic5wHPIYiKhiRCLkIpOt
XpW6XXOzIkFkqKmUO3rsHMECcvvYHMUxYtdiXz1H31vd2T6Ti7HwOPBbM/Pvi9SZ78nuqVaUJoW7
HSktrc2iBf2hGKrQYIQsp+9ZFiQbo0UZonjDX7McTnlEjVfcYW9lb6VoiTlC67RrhSKJJZ8MMROj
ESYiIk9n/uxTzCU0t0VxXQVB+DQwe/jZJHN/sG1DjFtmygNRHibZyseucmtnu9QjLiUWYTNf1/Ri
9zqb5DUTtuRycFflIoqQ0xfbYVq08zklz3W6+N9dM5f+1swdUV84RcMmo0mGuu+CwbyAMmJdGbPZ
DDHSS/3dyAIWEcPZ/jHVy/hUj3PAWMwo1q9huayk+HY+OEjuuMUljbyEbMJsOYU7LOcgLkLdfyXl
zGHR+mL5GTKw4K8V4/KwTKXAixBklfAibYbfnGFi4bHuuiZe2CL1Rjd9/cVBjU188JyIKWI+kaE2
aWf/Toy0r5xqzXhV4TCu+EYpJiJz8j1JKR046JHwezyTS6+opKeu+h6Yrf8JYXAIiWNaq/vc7NWD
PTDJ2FjOUoHdr4tPMlRe2BME4h6pj3KOcUlFmScfcCTv3chpjtGcmVThlzDLECMZQcIkQ2ir/Sj8
rPmWUj81EZOO44DCKNQPLboF/4ewe3TnRbEynewHE0q2uARkHBpM6HSXhanVcwXkriK3rpIlcpQl
zgprKtptSHLGAxGVJNybte1/dAhwXHe5ToZj/AuOEJvUDKS1c31jqqPOm30/UsEsEPq2aPkYhlEj
xGPjON/X1B40uqaw+q4ZdLBWZ1/b2JIXKad5kKki7rpMsJSSsn/2HW+x+X1TfeVLYiUimwG+sdGl
TsdI27iD7FrySoudUfJwtoUTKiqckrPc8AqbNefZ083cWlRF5WBZrP6uCm/9OqwetNm0DrocK/m2
jMDaEYJEOQJo+SFNGqrq61Uo98mxj0UZx9kIVaqwZjea4T/2NrYIGby8ejECMuLp0dojOpYhAhuP
a1Y4TPG2ljUmuNUSMlJtlnHOzahmgsA9JzkOCpKHOBA4S15JjDGDLSJRJZO3Wby1X/lemizf5tD+
x8OgE7uPA4d25Ird33vPnPVvSC6kAbKVmXFjsgsYfgK4j36TmUXYyK2BinZLlKV9WLz809so598u
Asx+ZHWDMIJP0x++hIsNUgIlgeDWZsUQYifaNrsog3z4h4QLyA9HPw9BLAE9KIkAL69SsJ/BnyGr
zG6N5qrwreRjWsl6//a9nDIUAIkhyMLnwCuKSvWUxFTktsxGUJtNXecI9YyK6eXQk1tmKvUOHv33
Sx1VzTacb3gwRNuevBuj16vnob7cGHaoYgfhatyl4GLLJN+D2k/fEPSUo/4WljaOAQQVn3BU+W6J
uyN9kRTNjKkLiVQe7hIW9fE/fXrY/MAQhrBAH++dpl3LVdRpmORY085CHFyfE8UCK45azEXfudTf
0fyjfMDBwEhAJUKC+/JzaNYe6BMOENaoq/jIsvY5vA272insH27FXFsVgM/yXsLJ358kWTcM8Qkj
QmmLAczLyxYysJJ5ZTqhvLpBeiqts9Ztst3bz/F3VzkKgnyQeFbW6fvKceNofCLfNlnQTeelT3VT
dNZ7OtvfXcU/MlfgQsDACE4eodFj/J+EhbOZtQ6icmzGnerm90J1f3MVtOJ8FmhLUIefRpq6c+vO
zJ14UYAwO6MuOhTGy/Lj7Sd2XCwvyR1om45fHJxbFu8pEScfKNDHoREbryOe1dOJtcvDFR89kbqb
yszbm7ev9/fPjz0IawIRwnH2/T/osb+QV3TdVxQa3BWtg32du77Yj27b3yfKN250CciQBQHFwdtX
/fuWwWNEoQN0i8YPEsvLry8cdZhOMhNQWNCihfgrRYkz5BHew+ufl/r/+or/53M+va6v2H2V5dEC
4XdOCMf/+W+dhev/y+c8BWp3/sz04LP/t87Cs/5FDDrHiIAXhqLwSHr/jxGCa/3LtKhJqUpD34Ty
yf7xH6GFi/MaBhcIo/iTRxXnP3JCOHFIMWyk85BWYaa9/Ea6HP3nVJXyUC7u9ZKBCzCtyOPcJdV3
GTrxxexL4wFbpeUxJ84nrnM97wARPTKOF2Yzcg33pm4gczNL/FR22Fv98jxv/lyUvyoR/yD9/7VW
//pl9stflhkFFv6BUx7wrKkubGdtLsulA2PEjO6KyThWnh2ZiG3qm9jzr/JuEPphMjJrZ5tpiwI9
cUGFGfNvTFPau8TOUenj3rT362DZSnigH9/5pS/JW3/90pNd3qxHLxvCEvvwhAmr6EZiUQxacaI6
s2eijrILzwGknXSGMN5NnHwztH39nsfNa1c/qXRE0CfhlHXlwYQDsvP8Zt4YeepuA0RWpGgO1aGv
GwkANDebxponGuLkveP1JQ34v3d+WsuR0JvDuLLLA3mZhYoab8pvU4gAZ4bbA0DOofmRASwA0+CT
SfH24365u/11zVOqJniMDe2rODTlWO3mioK8DpS8qhPz+9tXOAkS+esSJwUQYiGjMvVckgecZhe6
abPtUqr6nraImZ5OMjoMkOIwxV/Nbyp1qPQ07IJUfyjlTCaisWxCR8F2KvtvICPOjvCrMQarSN55
6fbx0/rN4jBPq0FD1qr35uJgl5gUYBlabJkx9DuJqPcgtKnOZ1eW52kYVjEJxtk9irxim1rASaT5
pizeFAlgJ/29KJfs3Jwt+0Ojx+VCtM16ZvYMp8sW98VqWYcPbz/V197b8d9/OQOrfs4HGbgK5BiH
vSJ0282CIeAexO3u7SuIYwvxu6dyLC5+ucSYlal0irk+yMmU5xmca9CIwDi4slkuUDPDHOvIbzR6
ml2t1g6gnEHEVDHJMZfRuoUIsm6z7gicMKGIjGwqPw8qdQ4pcbUHv1iHeLLJ9kt02u4ZV0N7X+pp
D60vi61+tLZHbzwm5wsxIom9mwatLpxpbM+WZoGe73LLHQPRCyelTezLutmMKccEmv8rG88lcOZO
XL/9LF572if7erG6mtm6Vx9Uos24bnJ/g3Yf9LtZ/XfKzxNZ51/L5GSHbjs60HBdeNx+0SPRa80N
iFAVD2r80KTVZwDaJ4dE380s/DYKKrG+86L/6K9+96JPdtzGSEbf6Zz6UJLRCwXNLcg7nhGZfzLT
bPpRTYFPI19I3wMfWEuHmYMV7vuQYj9qvcU1D3oAfH9nR3r155xswc2CMl/XLg+7qcTlrBk+MSrI
qwM4gx/VyjlXQSq3rSswlh5BFA0cAWPZt8uBoOnhvZ/x+00BieHLz39SSKEqE5l0ijD7oOwijcpp
7egTk4dWYNmYq6rdruZgHBldeNwwedwHgX7PRvlldf2f7wGl78vr475G2mFhyEMwA2tZphFs0lq2
F2CecsNAIN3+L982hl8vr5OsAStrCuRhKrCo6OmLOezDdmNa7f3bV3hZt/91JyfbayfDUCdNWB7g
KxebBCMqyBRGyBtEmdz+yfFcrc9vX+zPccHfP2eahJc3VC0FMnU/UAfMLdbvNC2K+ZHvr+eeC4N6
B+oCJlD2HrykkWTpC8mYrdgMI/ShCOKDPE6evAX+BNyUM6Mvrwpv5unkA/NAOQXl1SI7r4ysYjWf
XXtIvrZVYo0bE1L1U7n24xNYMo7h2VDv3BHIPGYPxMbGddlMoxnqB2wRlYXl3kty/8YM4BfFzIot
oqIDfwJUW+yrnkHmB5Eg49pqOYZncu0D6o/cMvRWVgnzVFPR6GzgZmV7YiO1tcmFGG8Mu4FnM/vK
v07dgLG2AFa7IFhdWvHiVQyOVW8bn1enK38isKqW7cCkvrqEnZc+udQVFzCQluDDFCpr63qLI4j2
qlLIPaKzQ0KAj6bVIe60HuRhxcBpqdNhb2e1dy/Gos65s1r/NBIIOXORM8lOjMA9tKsSt22gU/Ir
Q8O57AovvF97lAJby0nyhouuOB6kU2XDG65HRqphQqh4mHF7sHJC3W2hfHXu5YrrqTAG/tGus8N4
zBI3NRxtTMaOc0iv9afYwnT4a2GK5V7kVXld9lNz1kLO37upbQwMK13ePGh7QwS5bLIVJp4z54d+
7WEDKDuEzA4dzN3rUlmPngmfJZohSpcACV557RV+aJxng9v/qD1X/pyLJrwA5WoYnYIEbikS6q0V
uFMfg4YM5MyoIZnixB2rMra6JbivAgSBgFWz/KgqpYh+aGxc0L288h4NnTOFgkICewQOVcnEFrLs
41zlAAjEszvW1mlK8PjMTo3qgPGveCzwID6IoOweClUUX63S854rxwBXGtN6VQ/tYHrPoTtpLDSY
/MJkghWU3nr5MZ3cagzMUssioOC0YRN/dKqq+pTatUpjLe3SPJQtfNxYWIO5y7zMcs9UMYVnpZEa
4y6fO77Hrmwfc78x73p3RfIpjKnEN6nJp2TjBTMPZsnM8dYZFCUDhDaIxEHe23ejY9jEgA62A519
VXIzNy6aJEC2yOvC8MLtaqitQidMfJN5IP6NMWdQ0DzhUAFWHK5uSwQHeeYqtpNluGsbl7B311mN
YmeOAB1z4GR7WAUjjAn4KbepxWcdj0nAty6H9KebqWaIHOb3bpxa4D9dXaZu5I+6PRihVe2Wvm2K
63mwvLsBlvNjZxrNsDW8ms+QLyc9suI4rD1TFMgnMoivfeWF32qWGmRG2fl3ydion4bovecgnazh
OIhxf7Sr8Igia0ewhKkdp4fC6G3gRMbJ34apH7Dw6oX6UadO8QAjEaQxNVe4GdJZMKCyhLNaUQtG
/JUc1fHDyJjp87qM4842uhHdSA6buU9ScTYEddJsE9dIyJPFKA9qO5K5Bg+1ZgQIg5PeHMmuLliq
25yncl3uB6uCCbEUVfvV52uCyofFZHuwa8Tq5ZwRICbrQDxN/bggMYbqMVcmpO8h6Sy4jlbbHIJF
1gTVr8VyGFDV2HEyWvpbGXbNAD+oIGjOBs0nFBwT0Yg9ofqYAGqyaQ7NE7bPa3VuNol5BTSvz9oR
b9kI24L6k9MXvPgxXINLq9XlsC27ducExgwelCb5Bwta4IYX2R7cdl48ctdrqJphifG+JeFyINCQ
7BPDmh9QMwxV1C1h+MOtzTzZVnI2n6tUtgiEndyFuRIu47eWilXtAKKkFSFjSavYcwx5tYb1AK3A
A5BBgNMU4MJ+tk+aFOx5NhrnyQyH6uskZzZbIovFkU3WoqTwypLvGeZmkrCFs2XGeRviimdmmXsZ
Lg7L8O0T8PfFKhral+ffsFq1v3Ti2BoU9q6FxcYnUE7MhYF63r7EsQX4zRF76rvQrKGeSlpTeoHF
jkTewyUGCnonufSVyufUwyhI5kxXvqcObet2sR+G9/g7hxe9nAn4WNP5nef0+/6GAOuXz0lNc6Ba
y8JIcGlgyg7m/EGmxlXarPqyMlxK4NXqYm+ETOtNyXvo0B/wz++e3UlbpZZqgZCAQTp+1e0nwBpu
yDMKtmtDOvoxF/jRIEYoUiqBOc2xaJBJLSL0AxpbvNYoLwfZHaEsOPs/VVDXsMyoDqLewwx+X9RT
ebSOP1YZxsoZqZXEYEy4bb1fm2q+aapleuxAWSiebYYLm8R3siQSiLaavVn2nFW+0QKKQAPpbgmd
blJsELvBjZehn27zZCw/9b4J0U23o/3P/JX/WyKejsPbWYzu2HTU/MPa71wl0jOQ8zWqtfhngtu/
LnHSXy14jVUteQgHDzHbHrGTOKSwIg9vr4gTLflff/6kiYJpV5M6TcjBUtVya6nS3Dth40Sji1TQ
Kev+DmrcvNM2XCVGOQ5AtPDOx45yO6zzbFdaLnw4d4T04MBjzijcdo4u8k/N5EMbtgfATtnnB6RF
RcS2Q2E4l/q8dYL+g9mhEn37Pl5Ze0cLm1+b/m7J/Q5KGWE+mDIvhVHtK8UqyLAQWcTqv3OVV7Yo
3PdeXCX1dY4fa0MI5QRtPe2XadNVFN7zMSri7Rs5yX377ws5tUdSSnuGFIs8CIICdt2cEeSeiyNV
u7Zw+eTkiRe3WG+UCjHpwIH1bA50sTdTO/nxzk843s5vlvqp6tVvjCGcGJ4cDCgLZ02yYp0VquzG
Kof8toX0AV8h6x4gf4903cK9KtrKvdVticqv59NsIOru3/4tr/VgJ0216tI8cZehPBgUzJCCzTKu
TBdTWlkbsVXVxdYP1+l/GpdgrfDy9TKowUdt4HhAQMTm5qVBXAs8gUWX1B/fvp/XXm9wckMLLLgk
H7Q8FONcXJrahV9QQBhGpjRBolitbY9+i0om7M9aWtC9TNrl0mome/v2L3jl+DjiE7+uFD9DS18G
bX5w4X1fw95Krpa5KR4JLdbs3NBO8lSkvHqF76pO193bl/1Dov2bj+o0MXz14Vtno5MfEmRf32Fg
D+4uV5DqM39uLkdReW7kpmPSRhNWHQ+D6/Rf8RdowSJGUMC915QwbnTYE8Tr6wXjAWtGDUvhCr81
E+bMCWg0MZQVRZSA507rdullem/IKgW+pvi5csRs/chUXRJDMXC6yNmvaXQckVCmQfp8Z5d47Qkf
v+VfBpDKaYqaEjY7ZOOCv+CaHcfFjRy24zJD2VlavujIs5vUgQieqO9ZX9Tp5u3H/MoOdeqWoLta
oSrU6SFUXvXkpcu6XY1u2RRN0Vy9fYlXJn4ozV/e36gUdU7LNRhIiN1aeuUtXCeDETnz0dLy+g1+
3tmZ4TQ/URx0G28p1N3b1/7DJPt3X9HJPs84JFjXdjD2eZ6p874xRNwYsryi61kfFqSlB1RH4x4M
QuDV29jpwkBoqhTFNMJf6DpIAaOBGVG6Ie0q/IBsOBGbzl3HA/KnamcwdTmIKreOnK+w+QY1s3p0
8qzZh6OZwUGzK1Cllpaw2+TOusC3m5v1uh2wEf/ftrxTuzMkLUBasiwI9+TPS3R1u6Yf9KWQcGmL
vCweIdGl79Ssx+L6d8/TfvkuPQteVh0gjy5t/UOI4VZri1SYrPggjcnaE4QhvziIQN9ZGq9tf6c+
PCYBS0UdgFNBdr20gnG8NesKQ2KYipFv581u7LNwJ8Pya6J94zF0SzMaWaw3b38/ry2Pk923tBLZ
6KXAPhJN0lGt6m9zQMUdNq75O6jMK5c49U/qwF0CiJ/ZATxuPEty24QcmdcX0qv0O4v8lUPRO+mU
dKDKqkG7fBgE+sJ0bknCa93ysumsBt3DhBoaof7z//TIvNPdLCQsaw2D9ECDDu1sNr0zGA5hPC+m
v337Eq8Ub6espsxXi9b0mYeKod4NmepGFCgY7gOU+T3ai/e+vj9yNH7ztZ+a1mBN7C7I3pBoJJ66
gHEn4t47+p7XjrNThjCuRoQ55yicri2aiRvIb9XWJ+/q06hsnDLnCkZnZv1Q1MQRgo2avCTznkQ8
dZgiz0iaA4nXuDWk5Wed595OD9iDMIlQ8Yx9abSOabkzOoKCa8wRhqZytxNsHoZLU3mNkuK5YHdj
jAAPrnCN8DDV2HmbJKNEY02puXhZdat4vduk7Ch8cIC4KMe+i/veJqHLS774Q97ufBr9dz6015br
qYvMIJsaOoNNORAcFeCFqskDHDov9mTtbVoJdJB1tnnojDnZTVgDPKV9O+KzK813GpTXvvVjjfrL
YVrDrQ+1sNJDX/npl6OM5U7bLcIaRGjxZJTMPpDfTz/e/hLtV0rf01QEv0VxMqyINuXgm1e+19db
kSiNt0zXnc1kXe8Hr7epN3p7A30MX5CFuWtlH4XZuZcgIa4fwswIqUvKLh7dztw584Ius3L0F1j0
wREnLDauLe0NfWMVTWv9Xobza4/qpJULJ6jdPkrzg78s/VbYyoQXqNYPSIo/D3mZ38LnzN95La9+
GSc76bqmZVEd1U7IPNXBEWu/N+WwfvOndbrIp3w6n7yyv8hklt3NZVXHOiv6TZvn793t8cT/zVo+
tbkqUPfnhjlwt4Phbda8M2L8Kcz47Q/htSLHPdlj2x5dvZ1SDKTWv9nFB+KDui0y9D4Ol8W/QF9s
b+1KF2ed25KU4JjeOxXWK0fIaSKJaSGCmxqmIkT1wWsYF7UxyyLfzAp99tv398qW6x7//ZdlxWSv
cPRqZAd/Xe1HkdjLldknz32g1RTT7L831DuxPP1vO+se7/GXC+FIAKfI83F8h3MeteGyQrTU1cXc
DQPeIYlN3JU0d7NMUZkWS35L9qKxzT3EzxFmlUBF4CdRvxjrdkp9cb66ttr0vvd/7J3XcuVIlmV/
ZayfB23QYsz6BcCV1CKoXmBkMAJaa3z9LDBqakiQvNci+7WtyqoyKzPLrwMO9+Pn7LO29w+f9SKg
VHyAO6PJcZ1UWXTlyeTcpUnG8Bsp3d3hZ/3d61xsYeFo5m1Bm+a2CWJr0wjQLgK6fC5UMBlH4qp5
VX71MSzCOICN4gA1kSEwz9obvYQYR4ittayl1oYeATT1vtSuqMsVR0b8blKLzUZIlXIqaFnZ8vrw
hBzkeM+SrenULI4ad303q8UeowyYxtBnzlUV/u8tee5001mVfJlUtGSMvqC4Y5l3N4xb7qi0B1t5
CEpH881pXRnZ7HohxSvNGCAvWdAl1UxvHdI1jVtVw7Fs7Dcfkrq4TrdWiYtOKIRkYzVS5r0WO2Nk
jOtcp5JmhFO5ObyIvhtnsR9hlyfIhs/+XUmjRkU9HU9AB0nrgHs1+Av6Bg+P8817XRoBW2mGUKzU
QtKN7bTj0kQLFNZ0q6qn+frwEN/s3Opi78mpuCJFRaHQdT1dGY2lnjVl9nfmBf/ecJY4XZoIh4xV
n4FhAs4CnV9beTInhDlSuj88ge+e0WLPiMucNpcEEVNEuz/tIRD86mK6wK+h3/6zERZbBs22rVnB
ZthWgWVeFHGOzoy21suuS4+9he8W1GLLEIJwAhhhpVu/xFnT82YjviGWdrpYFzZ60GZ3eCrfRCVL
9Ts/vRraWIm2iC2hWBfnflTrtgT61aWxGvIKzg2HR/rutSy2i0nnYOlHrhFqRgJbzsLJjoxSoiiB
GdLhIb4R+dBu+fE4a3w5g0rSRdsoQszXC4O3F4dQAIiUQVXo68ahJUw7lalWrMJYauxKwnqqSk0D
spx5NC7/5uUpi93ADDTSAhnX6CAv0Y33NA/WjqRJ0pNX5sWMF4qqXSd7rYWKo32mzV56oj8UD++u
VZWfzSj0eyvW6FLDOMJEH5dwjTB9iXrM4Qf19ku+OJHeXFTfnfu5EGpc7xHuKvB2YsB3N6Paoo+I
hrVcxdWqGUhsoz9E2avnplMrUGmo1bdry297muc0zUW/NdJhy2sETJRRUjfK+9aXzE2jyQGdw96w
QoA5uSlso1XkYwrVxsFJ1denZQczL6fp1m6hJtBOOaPgfP1ep099A1osXkMAPOENlpuuESxXDX35
fBBrV6qO7RHfnF3LLqqElmS5oF9ui8ZCpnNu4J5iRYhvxYrL4iT/FqaCu3tVWf9s41bmr+LdA6cz
VbAGD1yFhjQCR4DAoudxbNZSS+fi4Ze6cH/9996qLDa+trPyQAmmeDs3IsNAS8Z14XPiWbRM//Qq
Kjz0bfYoXuGP5ZnnP7Y6NSsofhFFu2ncJ9BIbM+s/M3UN+gja8s78/wW/HUyopT0rctcTZKruMl/
VhoY9sM/+7uPZbGZmv4wqZPFrwbbY1xZekt6gd2BvvQJWVdlqEc27W92ujePm3dvIPYhmvi0m2wC
a7ykqT7fxMDmaAnWcNzQYkCSiCUOT0l9c2796vtaxF9ocwMgiEG07SdLROLe5uZJWKZgGxMi7gmo
SOtvNDPRLafwhPSM7siupR5GbXilgJF0yRWg8TIRYVROSFgl0a9cED71EU2fFdbwe0qDnSNrwrqj
R5jUY8aH5Ah+0j/xukBdQrTzNk1s1ruZp5XZKfX716Dzqp6GVPrftVLoLkgPKzcJQLPLttS11wBw
neTWYpfUTlOH+lmPsCO0IUHS8RwpsndB97JGF6pg9dc+YoXO9Qs9xyPa/4nuIMtxqfLk86yRQsRU
aUxpT57SPfZbBQi+qQHRoikkfYEG0pMQUtwcVvA4oD+NppFgBDpQs8SPZcJIbwT3scJkWFToAjPT
XzpZO3cwNMFww0GpH6tODJ/NxkQ6K5SVRZkPdNHIT5u8Z5HP6i4X0+tGD/q9NlL9rSXrovA72u6n
UQaSWgVwJLtRFyjY1YZ8mvczaikRA7XD7LdG4cL8wtc2SaRTL/IB9OlK67UuqrNqrZd58CwbVU3V
1YsQZ2phmgQrJVOlB60p5T2uW+WKBu+63IhpRl5Kgi4NLqXvKwmih1duFYHphH2bG45JnBJcYuql
SE7mtZECSSAbfuV0VXfXaGXL68iIOsQnppV4s2rM+ll6daIA2baSLYQTJXczkHktzjFjKpD0pq34
nI785BV4pPaQjKQc6LKNDQ92qBrdmbBdQ7zCg/i+DwPNcAaMlD0Xfo35o8nBuDjd5BcvUTuyL05x
MuXoU8duJ4HDx38TfYqDyqeU12jeWpb0JAPJGNG1JDYLsn8YJSn396HUmT8K2Qt/C2gJcd+q0zTG
4ab2tgP4AIiHVYbQRR0RNtlqr0QIiDBXTmzdb1p1k8Rjf8v1MkMU2Iaw4bl+AuibslQdNnEPZE9R
OkVe0Y2s4koTGOFZT0u0xLW8F696P4Adn+uNaYeyFfzwAWCHZ6BhaYgRi0FUdt00AUqKRz/JVjg8
IIcsayF7CRtVL52hbayn3rDWnolmwimGbLykExyEQJxYxqYTWZYOzkoQD/W6m2wIB/UpTjljvCaF
WT6OXeg/1+IU4p6eRHPKMoDgp9eite+oUucwvw1+eh8kaJ1CiQ5yhbTWVWv4hbkllqegbMILSVZt
VfBCOarVFysK2h8CjeaDzVdh7CNZGgYnzjKxBjgsRhd6rrUPXltiO57pFcg2s9KAmVW+dYNDgIBP
ZkHti4KmVUXXlBXyTRYJ2s9OHwuXtQAXqPVS6EpNXIY/oKcZr3kLXgpNajrwSKy6xpABHxR08dB4
y3VjFZPPEe0VZ36PH+taEbDt9LVMHB2MuekumWLLY7syq5ayDs0tUMCCCTap2PbxLZRP1JWk6tIf
iOAFrB/jwHzBWoW0Qqyr5URzyqx4q2kQvJjMuW0DZICeuJHReBvUp1WwEixPm9YlmePzJB1iUAPs
IKEdWxPEMa3oBPqJkhp9ZpvA/B8VoZBAA9MnssonE0ye6IGe8QYE/p1onMZKH5uQCNPmFRQeJpmT
ZEzrMbREJEISZE8a+ejEn1QwTLYcsRqspqMoAuvwrFNrM7T5/zMdefD8beXVEa6msDHUFVNHh1sE
VfKKf0Pfuin0iHVNhvmRdn6QAT0t8TyhsuvMnULfsGan9cxMY/l2JwCvfGiY4MIvRPok6XCvmn6X
KgP8SdMKtSu+eggXSmCVkZOykmEZ+SZ2GlPWVhufks2LpnVnZlre+aIeVq4ELeJkAPL1K+WfZyUg
j7N1KQsv1NRQfnoBcFkIxgWMkkiXtZ1PQ4WxVgL2qZUFfRRiJn4pV8VQx+E6F+cUN8R81dZLoic7
KNrOI65tKBLVWTy6ljXzAugml0qbVJz4AHFPTrZN6l1g421cpKCab8OcIv4Ui0FOa3GhsxSjxKLl
g0wf1qVlpp4mKLVY6EXvXcId1lTg/IX0CB+gzVdajXgPdWJ5UXtyczaE4w8UwHOx3IqyW2zb8Qkm
P1+/JoOej06NVDJH5R+nT4mV8OPyMB4lyJhqtSednAKQYMm6Y5EL4GtCc+boNnF7jcazvw4ia3jy
c7UeN2YDbHOlx1rVOEkZ9pCOuwReBEe6iL4p98VtxiOwOyvJXoaw6m6nPEux9E0aFfGlPxV2lvVl
6A6CJ3SOzsLZQlEE7pTHee87ojEELUaxbahsCloQf0IPtR4JDCrc6qjbFghXaw8Jb+dXkMKyktK5
aHlWQ4Xd8HZqm5HZRSjRniIXgWLY1/S0ZjMVS41Ow64qMnvQ5Pr6f1sdC4Oowdx0WZTeoybipwVC
VtwfDogW7vP/Dk3lOfh7F3yJyIR1gRTjBizOrU9bsTN2Ae02dJU7si92rtxp4UrweRcyu8guKXvx
pC97c1WoceYqdSKsY7F7Pvxzvon+39RW737NMMlFWnS9vhH7nG3S7wAWTVl9boVBvkG6mjjwqtq1
z6F6ZMRvgtw3v7h3I7LNN7Eux7RyCFF8J9PJ5CrpwBnJB7ajWj/8s/LmW+Hk3ThS3os01/fGRmsg
FgeJnJwRC3VuIYfx1eGH9809/u328W6IKfGKuCoMczMB5zlrLP0iGUZEznjFHbnGfzfCMniOUkkR
qGxtdFP40USKcgknMkPLNIpHsh7fvY5FLqJMs4SCHrcxI4Tt15t1epIPubSmbzXfSK05HLkIfHPn
WJpleZWi1kUwCBsg9Q/csHcCVCjXTIPXMszHXaw3xhFx1FsG8Isbx9IdA2BHJdKVEWw9kMROmSf+
pQGr/YIymG6Do9O3CmRhmgCi7IwuOcXJwR7CBAoGVyorYUt0zpWvrzhkwyY+7bxBuovSHtxxr/Su
TCi/Mn30mmoujK7fNinG14RmchLqlwqo63VoUAnWyZojp8mMXS+AVm9GNV11nRGsS6ksXcmSkwss
A8KNYhTxmWfoVHjbsQeVV8CNR/+5S5OY4nUScgxk6rTKYA+uYpoVXKOlh5irU4PsqR6PrLTv6mRv
dZF3i7n0E1A5USJsSj2DdEZgtOLeHLj0Wdau6gEOz8yRXuA4FvbgvsTrAEMKNzGhrh3+mt6auL96
b4ud0QM1yHmJm7vmaR6NCnnnn1PDVCq7op9mA32hlF2zSWBul2pdP+uehFk5dnivvSmNe9ohonFL
B4J1pOLyTbe5suQgUGyKWwMu9HZQfXHVIyB00i7u1396lafGuKwU/Se8QOU0GVVta4WULuRQVN2C
cOJSkazZlC/g5UPhvkmEKX48/KjmNMZXT2qR3lACv25UoQ+2VVJKGwwOiitkcPKR7Mk3W4Ky2BJS
s2ulKpe9jVgN3emIGNohyO3XQLlokaPv44gjy3dnzyJFGXlcGFpRtzaooYDIhdJPtU9qvOUzcQdA
WEXUw6Wri1vrHx4J8w95t8S5RQwZpnLWhqtZcRXTZPab/L6+M5Lw5+EX8101dgmJ6UW1DlR8IjdG
RzUQe0PRncHIaz2U6pdmBtXVTYcZRFpX2xBJoNsk+fDyNvj/0C3+g06ld+/BfW6e/9evrAmb8fw5
/fVf/3H3CypY+yshEvnzP+9e/+vPP/P/wBbWf2IsDI4Iu0/cWow5L/gvsIWhzGALVVEhJGmaCY/p
32ALDER1Q2ZsA9DLbAnIuvkX10L8T7L+Ov8M3tNwjuBaGH9jIPqWbP7/HzS0Fc2gsxSekayJ0GuW
bBw1bmQMtbFzcNdn7vbMnf97bdur3Xq9cWzHXjn8ib11t0c+dSb3biP5PO7iyxBTeWB3Gj3IUHeS
+FIFRyKkhWr/8wCLb13MkhbuMQPcXUx2ar8+hfZlaF/49nlgn1/+2vzY/3543d+8e/uXf57bexiH
Ou9UBx7nUsM80deupdTu3KfSvrvK7VsaVe0H/uTl1ylU1PnPf21Wj/fP5yd356fPP37f/Dh5vert
I7/D+riTfpr9EuAjDyqk7/l35PbD3RWoDfvp7uHu5OUX9y37gX8/pfZk375cXO8unm53vr27ti93
19e70/Pr61PnfHW6ud5trq/38x+t9vvVydPN+amzv9k7jzfnzs3NycWVs/99cnO+v3JPTn4feXtv
rdiHnqP8cePM6ZksauXt97/Mj5Lf//Jy++vSt29zZjDZ179uQ34/jDj+MJ//c/Pr9hdTuh3mN3zP
33lf2JePGHY+P57/fn18vgrs/fMVT/zx8jdP/Orm993vV2xn+Nfd1e87IOT2w9Xp6ePz68nvm8C+
ej0ypxlGc3BtKB/nVPhEN6FHro+BeANXr79PXi7gWtsv1798+/qcn5zZp4/7u+fL5/Pt4YU5f06H
nuf8Ob47iJpe9WNz5HkK+rbU70PxyY8v0QkjtWvtXLw7PJo2v55Dwy0qLrRp54bQMtzZ09nD1X57
9nTxdPLwsNncnpw9+Pbq9Pp0tdmfrq6vL64v1hfzCttf3Vyd3KzO90dmvkCA/PkUQH/pBu5nbHBv
4ee7qes4kWBFFGEdS3dna95WEBjC/lSszA1NKzaUTXrJ01WvxE/T8BwKyirrrtXuXlWRoKl7YXoe
4x/9cOu3t5EhH4F9zLvQ8kFhG6xhq4vVlrh0bZsCWnP0LsAbXhQgaN9bIdkmYTeMN6bl282Yb/Lk
yDr8cmd8N+Yy2iKlnIlGz5hsTy/E+vZ1aL+8XD6fXj4/Xp6/3oj23euxD/rjdZKXoCvQ11Qcr6X5
WFtK0kZBbukuLic3L33onVDhKQakve+OTTf9XSiE/x02rWCxoT5piqEDmPu42AvYTEiqZMOV6wEv
ClVR7ns4R4qTaYa3D9MK25jcayK3jE3NlTHu+xllmnCsArWc89vP0GdxGyc/5/ynPUwJRauLTDcp
m+lGm/wmckYBDj3mCumPw1/ccr9/G8uSie6INgwgNh+n3ABgLPU8MKHEY00P+Fp1635Unju1l6+L
FjHS4fGWx/c8HiaDvFWQgbK2lHIbeZvRv2AYropFx4VVa94KjUdy5Ov46gnq0OdMUpqaCrDz46w6
xEgY/oj0djVj5Apm/Zw1RU8T2xhv/n4+ukUaz1Qt3QIo83Ekow1KOvpGw42ESXcDBI52X0/HgI6f
nhoTMbE51SxZhOm4VKfXWoD4ymsVF2lyuInNSbbzvgj+di7g0GakIk4qAFPwnf04FzTXXR/oxuDC
1xZxNswQ5QbWsTaaRaWbr4xhJJnP2gCFynCLI8WycF6TTH1wxyoiAR5fo+RwyrrZ4kaxiwz8AoX0
PqeFugR2Qrp1C9JwJeCDIQ3tVtL7rZEMK22YnnHPdTGCXkdKN1BXkmhWuTz8dj+to8VPnf/6+yOg
1utI6/ipWS9Z+6CULKdtlMCVfEql/2AoqKoafGRuXctXDCZXiXqZoRT80teNqTwoJrYzYVQdA55+
Xkw8f9h2+NnqUO6WucC4MbGJyBUw9jSIncWaKp4K7IfO4fl82lh4dCxWbgeWyaVjqZ3IvTishlLF
Dt3sjBXGlP066Tv5HMfZjpJhoO3+bjxMUrnvQBqlYGxo0nLv7gJFDVqhJM2FLxYudls8btBq9vu8
PMZl+rSCl2MtNmi850TOqwr7ulNK8hftXXZWPViv6vkQ2s09Kpi78XI6D56n3+GltfdWlXtMxPYp
OFn+hEVM2A80BiQ9PyG/U27Ea+NCPc9/6xt/r1z1kd1fmq0t/MBzdLTLXb1VLpRb9cgeu1xGmH/j
T03LvWSZIk7wi4cgRFohNnXT4+EHHBxkxnBPEqY6ciarXwyDKy37AZZKBpzexQbrF4onAWEdXTVI
d2YJhA/LwwdzQPcRFJ2dVXD4431Q/ACPvxko0bTWDyMFBlLQpy+YmBaaJ5pVPkBXbLWQ1sgTLEq3
mPq4qXAm5zo4JZpgwbsr0bMFAWYk+dE/StLjrD31ip1Ep+4kvso8VVG4h9eIKU+zMnqKuOFr3hRP
nF5rrYqPQQG+mLcuodTDAB6xo7lsWctBbSegknqSi5P1MsS++pSnyerwR/PFIDM5E+8kxZAN/uDj
/hZJetvI8ti76piKaFK6K4Mkz5E+uK8H4eAHGK1rbAsfBxnQK9WCWveu1mRYa8ZmZieNGf2DqfC8
IH1arBZxqYBFJ6p5hhz1bpzUyqlmqLTao/g8sst8rAmwLxMcYl7MFmMSM8nLO4FCq5YUlNiKDXE8
V8cT68ZSIoqX5dRucj9UnHhmNh1+S8s72NughqTOwG2+AW3xAD0fjECasBTAduZ7o6qey0xW8IdM
BAHP3dKCQAUC003Aqxw5lb56d0CJ+cY5rzkJFiGBpqRClsYZT1VTYrepBM8de13+y6BwniB7CUBn
JgnZahGuKWTrxakS4JKkvrGOtKTdSxzwR5K3i+T4n5c3A18t7kx4ny9zLKAduwpgcO9GqqzYWVJo
DmgD/7LrR3MfQz/DG2hI1zXCF/4WhbbxPq8fkblv1Y6Spzr2OMgl6W3R0+KoSkdSvQv965+fp2Pd
Q9KPr1Fa9o/4MiDjltPSlZTah5WDZ+BLpZvGBa2bSmZ7MSY06Km2k6SgJ8gkv76qB2xfcPtMjcBp
Wt96PrzwluEP78WSLY2PiehW4dP9+OVWKvYYptS2rtFTIUpngRqBQrBO6LM/8vkeG2r+6+8irUCy
+hYKQuvSg4lbMiyT4SpSqfhTW/fq7sho86Hx/vZMDpR7vWRCLicjyjP/OJpWmH4hAZDER9aUMDbB
baAJR7CkegGEssjCU3w/aD/gCiSKw5HI6NNUJeD20pzZ5fAkol881abyKrMVo9KlMQDyBH41nEKV
0SWonRH5SUfmugzEQBljeS6jbdLZGLlFfJyrKCW6koxi4Y5ReZEIzUOh9GCzjPEJTuIxCtCnrUqS
gHDLIh4BnCnKUjKA0XA2VKaBzTp6n5U4Ct1Z1k7tTgcYc10bYcdx1icbtHnm+vBa/bQzv408h0U8
XlEVFwsoEay2q2ordvXRQKwtFKdVWwAuK4Knyiq22UwxOzzip72REQnYDWISdkhA+x8fbKjUWJgY
euyWKl2rohHHa7ivqXt4lMVq0ee7sk4IwCeoEHAt+UopGBj6JifssQmxlNPUDJP6GhdJobwYo7ES
jkR1n4fDaVLlWiZaeAdgjPBxUplW4A6DiYdrFEX9M0yaeIPSAb1gqwXKke1l8QCZmqHRlEUJg4gd
U4nFtt9x/fCUmDJx04TSlRcV3i2OecXfvaa3UWYIN4uRUMdYFiq8aWy0osYzWqkUBMNSED1XihIc
OaM/PbfZEGP+zCwGAjq+mEs4lD4oOJ6bVrSpuU6VOruXxbFI1qBw6yMv6dODQyloUkRmVpRgpOXd
quytEKk7nifKFFno0kWEwlHuHTmVl3cMUHV8xzIi19myQiN8+7gWxkluk7JjmJDEkbkzCpWsWOYr
VuggUsTYWBxDDZ/wDBNr/aLoq+yR/jWhwwiqHaMV8o8cK6PQMIKnFKXDiwB/LPplZkJ1hpY+6/GM
xzAAr7rAl3K3nKKum2X8NaVbWlGvDn9Hi23wz2Tmm6hEQY1AdLGwdayvO7AdaJRlTbqSwsFsVphm
Rt6qAcz3W+LY0f4u8GVICb0hOwOWCAz7ltd/d6Y1woxT1TL8XzWzXPURIjMtHPIj63shQtDehtEh
/ck4SBDCLyFvsdS3Xmf5qYutNlZAZuCf92YUOyKWynupN4ubErGv4wehv35j9TVmPdiSVA4bo6z9
7YRq+/7ww/68QOcgeebe67P3+LKDLzWx006jIHUtnLm2YaT16wiv6iMz/3IUst8SFxh6zpbrcxjG
ME1LRokqLbxB3hFc9pFQ/l0I/PZ42T3mLIZKOvZNHffuLWLPIWRKpVIJD+UJPKnQbuRQyv7BWiHC
lv/Yw5ifkjJBrglJgfHt7L24Rikiu3Ro/stN4ufwf/xf+eWfCOdDmZEv9l3c82cuzIQMEwOpyyNr
Ejp87iTIjYMnJb9zCD+gkWZ7wsOvf3EWvw0DwkDlzVhUKJYCHQ5M1LvzMEmdC1eI55BM0rbpSk3Q
bMj9xTsjjI9dIj7vwLOjA7GzQlw3X9A+7lZTCGUq5LB0TRPFvxQP4laNBcGZoiq9PTy/zwtP1ufg
kUCHWZIu/ThUrGm1JgNcdUmjciOSsjI7jaYkLtzD43yeEts7fkASUTVSjOVh3NejKtY5GdgMH9CH
oif6R1ldh7K+srRGVn4dHu7za8PqhrBNVshCKhgAf5xWIlV6zWnNcHln7Ct2CW099qOF/0CGxgVp
P14IvNrN3w77ZiYlcjQT5nCkfRw2GrNIEUYMrnUxK/uVLtVCuaHRJb9o2mrUbAm+aITpalodye4u
bgEsUzZok9WocLkhSF4cCUMldc0gBgI7Ze+dBLmR7mLDx9lzGEcH0+lyAwZJOC8lJXJpCOmPzPvz
252HN9koico/V5usqImQDcmeM1Td1J9WYUb2qgkQH7iYHoNEOPyYPx+AZJJEySKwo6KmLG+/SEmq
IUkEuknEGQRAp1aQrtNUijpk3gqJZ9DDnXRkBX/+UhhUnk3PkKlwtV9cPvC7zlNV9zygx6awElqA
lFgfDkdG+fQkVZYtNi4UL+Z9bal+89tB1VpzEhy1n8QNzo13CVW+rVziyXP4IX6aD+sEY3SDTCRV
LIpjH9eqULct7nmeiWt4EKzNiUKMB775yHw+fYjzKCbFMcIGNullWg6aapkLlmI6XV9m17LZhk8l
wcSjFKpqYNPJjK6Wfen28Nw+PUVG5YQj1TjXAQmRPs4tD/kfq1bGw9kbsn2m0y5Rd1J81eO1vT48
1LyTfDiHeHgUB0xL4rpG5nGxLHS6e9RJpYsqoB/rjtvI0F3hdi2Eox3FOG6ecZU11E0DOTC1bKWb
8Pw4/Au+eJFcVCUirzmn/CnZIsL87Ka20xxZkeqH2qysk7Ix6WD87w2zWC8xUMtwEnCvFfysv+47
tfDtMamPoRy/eHVkM8hqkDjiSrWMhJqpHvIIELkzEM3/VlJNOdOD0boeVByiD8/o0zbC0Uq2WNKM
OegSl0h9v8Velw1ac8A4e/RLiIny1ORQzrywjnRbsNhPDo/41eTmjJ3Il23M+c+P6zKp1YpyYqI5
Sk9UJBS02dmWmDZ3eWmqf3slZXbsJRqSD/5FtPdxrFFoozQ3U80JorbYt7GQn8lq+HcgCCJ2Rpm9
3lh7FEOpHn8cJRq7LBW4hjtpLsblSlAFK135ZN5Fp5R841gS9/MrY51LWFmxm2gWfZsfhytVw/Tg
GwM91auVVGftusfZ3VYL9Roo6l8WLpgcozGePFtokdNdvC4hkFtZqhLV6Sdg7acDXsvpJhRpWD6y
Ej/vkgyEMvnN4EtRl/lS6PTF3PGoOpTj1LXVKeMPmvlKsPXltNMh8dwrhWVe/+1iZFDeoKpy4ZA4
1z4+y5T8AfwnQyVmUOLa6dC191D2isRcYSmR/50X07xSZmdKBJbzC+QmtdiTB7VC/kEM6kSt3p1E
MS6lXjZIF0aKRv/wzD7viAyFhgE/xTk7vjx0pLCIMbEbVcfvu35dyFmPlTN4mMOjfP6YP46yWPo+
mewgGRuWvlDOjb9aqT6OpaAVaxDSwvbvB+N0YS4Ez+zzi92X2GOUR7nDpSY1jMSJmsqgNdcwT5XK
1Jojz++rmRlEOwbXAswpl8rJKaT1TW6ZWaB42lptEnG2XxZOZeyBjjzELz5ohd2Q+/VcuSNd93ER
Th7wfDliKMlo66tgUpDvmLG4b2kHc8GVpn99WEqkj4l3SFYbaIgXMvvW6ioF8wEVk7rGuO1SERaq
kebu4bf1xQLkIsB3jM8c5/vy06LXu8j7CE+hMFSjiyxKaLJqo+jqH4xCMQ2lCyUnaxnlDEFDA7vB
9pRif4n3C0heqZ+OkXK+mgtxBRd6ol400ourlFi1NZayoeqoRV3TDWqYU7irwlg4sujmN/0xkCKt
xD2bDUmipvEm7n+XnKgwevWbKVKdrG33UaZgEU3rMlVxFFZ1gQVGKpVHXtMX65whFWJ6Vvk8xY+L
j4ZmnERHhiyGPl4JdByDKRduw0w4JlT5aiR2WT5g0pAIkhYjBYFH9zg5eMfHSwEHDksbBcx56Fuw
J/p2H/9+YbwfbbHV6qo8RWAFFUcTTIj8Yxxej5Zfr//BKLrG7WGWbSKR+fj0xEqn93WkhUpKcGQY
KFafJGVUHwmZvlh+83rQ9bnQRaSmfBxFihpM6hpPcYxkTFZN16t7CmLSkQP4i22IUagvafQnkhhb
RPEK3PZG6hiFFrFxp0pF6xaNP915Sq6dBXWXHWuT+7zY1TmjaiC4o2n6EzZVjzHmq+ZZCaNxEZl+
4OI4mR45NL56dorGLoeIiH7+5RWvzZUgQIXMOhigzHR+XNteZsZHvqIvR+GaRT1uvmsZi3UQDVE0
4kWuOFYv1We1IMg74FrBkSf2xRc0+xar3A3YJ6zlARhUlUFvu6Q4iTRFP3wxMttNNYZJ8CPBj0U4
suq+Wg/vR1tseuynE8hvGAtC4xuvKIaKVav7ox2XNcIoOau7Iw9x/j9c7H6zeIWsKYlmPqfFApRb
o8pzWONOYcaCSw+wfpqlqe9aWBWuIOZY9apMMRJ0q6hvjsHev9h6cQCWERiqbL/Wcp3EfS2YJd5S
jlH1hreeND9AztjnSmjDI9XqLWkR0bIFozCP+eF9tXhIO4pzJQMrwDcV/btdnwUVNFElwxLRtfT3
0MjDZHtj+JfCnTn4nLWz1ObICc5RzcddJAe8AnGFrtNylASXumDn1qanHFk1X07m3SjzX383GROX
pxgECO5ifd7uSeR429DM/s5e4i2QRkYGWJeTEuXxMuNQeH4loGVByi3Q3e+IUw37oKcA/gtVB2K5
w7v8V2sDnS5laC7KXK8WJ1fYJYZW+oyGKZTl6FzNOZO73gK5AVOn0q2Lrhf9I1VBtsJFF5FONZUs
qkQiFf0IZ/NiV2m4jshTDJjEzMvmtpC8st82SticohxXYMgXeL/YmVwLj0qW02Wupz1Ck7EwV6kw
RcY6togcbCNvwms/Ah9m16o0nLY1YFOnrTT4FK3ipzcxLBzF1qN8gDikV0qyJlEKX6Yr1eDGI1TE
dqBp8hMTjnzl+KYPuKbQdY0qMoDXH3Kp1Y9pE00YX/lF0TlYYshrnEA8RPeNqv5U+YfP4kKdTDdW
DOgnCS80cFW/wOeXRtemWwdePt6mAD92VTBriXMNAyoxEo1fFnZduyxVvGYTl150qoVwdTf8ueU7
Qa1FFyip08zxS5z8YCzH/qopRf0FSlbZ2W2LUsFusBA9rUFgYnMaloKxHitDLu0oivxH+ks55zS/
Zk61GCknI9aCyb73WpNCKSyQwingsd/HUJtggURee0vJJX5sQa4kdsrNP7Z9QZKu27yIRnpLyGTY
oiyFD0AP68lWZGAXa2ka6ldfwqbd1vo6vrXMRBl3GaC8+0qYsitjstTYTkNBve2UPLzHlqEJT9qC
tk1wFnR02mWNdibxgbnYslRAx5A9/BmwKS2FS62eogcc0MbMaYLcbFelXpsoUdBwNmgmpSmx+Vj6
s6kG5bIxGt/DsyoBBWj3gx+HtjoV/RZ/wWrALgwHCKhLQfg4SnrwqOB5odOwPoAgEeBYdW6L2PdX
jez/lPQvD22sq/xM1KD92544+aeC39OXrkSGiVOfSjoCNykDr1Nc7Dm36hBQPuZhzQv+y0Bo0jBW
77tqrJ77sdbOYCrqTyUyTuMk74qgx0XFKC9jue2BbVh6J9kiGL9r3xMgc8iqB2xFrkf61rE08CQb
LCe8MmPsUnPV1YWy08IpIMYk/Y5wVFRI3PkxgzlKbCq7ui3Sl1gekkur7/LXNkis+yDBJNGZUBmc
+EWVPkmFWt8jGxN+hADjf5L1Mwzbm3IzcnSyueXKMDpxF4QqOSY97NRxBfBDRVuqtAp+w0EnXjTW
1OtOTerj1mz+L3dntuQ2kqXpV5HVzcxcIBr7YtbdZkUyIiSFttSWmbqhhUIUABILiY0AX2eu+mLu
5g3qxeZzAggRVFRWZniYtdsgy8pMSSVIdz9+9vP/cMTBcxpU78om3npzcle+y1x+XlKUidzkxkKA
vkPpzZhSG2qlPnP3y1wwjFnhh4YI6GPTBd1vmg90GcypNYA1ULvtt7PE9qv9HPZG8JY7eB2v8LzC
9VVODgmoyiY6/AbMGZPU3UErr3HvwFRp7I2XkYQ70unZ9uFzmjS7m5B6DSAg1tb+1nlNvp57Rutt
nrtBs7ssrNZZzgtyGyCnBMsOio6wCN5rEPXVL3UKtr9Srz04V1kDTDzoB+4XLVu31Qsip+xGhw0y
hluX1GLs+4l9VS6r8MXmsFuvF/S9+dW8TfQa8Hda2ZsXe5OI++pQHpLXpQevXuL67Xt3B/MPdLVN
YYJnpNflDFLYQl8AnJeAZORHn7XGtt+a+9LkUnZpA2hTlVbuvEpi/8vBaHdv0jX3kZQtxJeXNOjl
zlVaGFAbW8BVz7el1gWXsWWiqCyv9WBjcpcFhIc5iCwLYFMz5lyI09k7p3G+kq2Coi5aH9rPGCHX
u67LroES0dCy9srQTOcApF/aZletv1m/M7vI1xf72nE+1kZTHhZbq4vKGdzx9ZvykAIo1djg1My3
YNjac7AOys3M5tIb8/32QIPgPt0Z+sLfVcWNp0fht7iCBRQmwqj6vS7L8t3B2oa/5FmmfTEpdX0/
uOsdWqNNamrcRgqSaAfz+qUOimU3j+1ltopjXC2Q4Q9J9Ba2QY3+10PXfVgDEGYyDrgO77b7OP2+
RbQ6sPIg33ludBEUMG3kBqy7aj6bVV2+DB3NTGbrsl1/tHele0uCaxdfWXW6f0Orq/EdFuvsrQaP
dXvpd11+u99xqcGhLK2vQZpv2+c1dZ0tsGyb5EskMGfo5AbeK2ypNIExvcvTlxXwO3cWSBCb2fag
tV/plm/1q4D9fu2sIVhl61Kk1mXm6cpNCXIuly1ciTMDAOQG5Lpgv7k207j5JVovtV9oCtRuO/2w
fyOqPl+An2mwEallfM4aP63p44trGl3cQ2RdtXFLB0LktDTJ2IcdrW7JJrJfWlla35FsqD7u2xph
c/2s+aADGH4XRRYWod3vCy5oYuxuQxdq4dlyDbLi3DFSE9OcJTFquYyyeaPXjjGnSrP8vDvoQabf
HLIYO3wNr0P6i6VXy/Qy72CMXGzbZLuGzTPYvCvsEmwsK1u+aNuqvIPSfpnMazCDUuQN4Z1tC7P6
iGFzvwaR5dSob6P9HDaQ2G4Td1tcWViibO6FOJtaW7hfoFJJmqtwsy2amVWDhU1bqNZ8MTaQas1b
TXcvuVcHpiCLPHm18dYhjA0AaFfwbe0Ldsfblz45uc3m0+bgo2+CSovXtCTaNuC1OzTf3Izs+nMS
td4eqEV+6cw5LDcR0HVty5FCN7F7uY+6nTPT220Go6OYc7k6uGEezXzQ8iA12hh8axA3Jtxp4Gfv
5+h35/PSPzjdc1er6w+mhlN/GWpRrs+XjOEdGHHNw91suYcvc2btyuaL5e9YReFHeX69o8kWKO6m
DXKUru3/WpZLHzEIo6BY1FnDAmyBAzjr4iat5jb+iE5nVFB/ajcH71tJW2Kx0EKCMbalDNo5QYp/
BzWk+etuB/S93XTrLxRji7daGR7u2n2+vdMiIyzmVP6afMas59Jg8DRYv95l0HTPYR/aaLOii6I3
MFXiAplmHXdXy00TA1Ieu2t9cdhuNx83edTCH15oAJSZxn4D+DRwMF/rKjG/bitDEFFCfVGy8a2P
0knsX8G9wxUqq2TZXbubZo8cluGS+Z0ESvsZQwnG0l/EOHxrVrtvqvjODDa2Nwva3QbEpybP898D
8pMCIgtEc3i4luY2mOku1bwXTr7UzHfwyVPmXjLOtr5JI6NbzwM3R0Dszl+6N7m2zT/TpnrYLDYk
gYrLstpwaQDAMI1X3jKPASNsDm692MP04M/o3rE8Ovsy69d144B3q9kH2J+Kg1uG7/a+BVg5A2/J
Hni+LIZsuaHPwV4AnxiA0ueiSj3qLmXivKR+XrLwZK2vb+oyjNOYTNoeBL95rNXb4D3oe4Z2ae+r
zPut3aXhR28jqCpoUig24SLfFm74gk4i7fDZB0/QfVvRpnd4sc12h+SllyWHZrYBFuwQzWNc9+RG
A6ZXu6zrvIqu20bvNr+ABNu8DNdaVy1CS9f0lw3+tvnSSZ1N9c2OcDSbmVFom2SeEhwANJindUfu
r1p31/vajxl5oRUtWF5qeqyHi6jZNvFLe8ME9+8hA57L9jntTDvAjOHn6oKX9Jun5SvQz3H+UCl2
/SHBx6lv2ibq7F+sClupz2I3MYtL3m2tr7o83AefDmnCdMXeafzg+R41QRkJt2cJZZ8XrD/k27BI
P/l70IfWJKj1TfirBziTPqs8QNl+W2dtuda5K3USY0Adwgb+puO/KO1dA10lZNk6YQEt8rPNNoXe
2cKWGsCsbUApwVFLARTCIEB05mEyr2EDBZXQ2HFwr+pDGrkvvbgsGsgvq6UOlj0AR58MY3M4vLMj
atHbF2HSbplA2TPCG3uzEMLWZuUvl1BYrePtPrvaWVqqM+9XRdpnzyzj5C3tvRRbvCKsQbJ0t85S
f0nC2Aqumjos4y8V0NUgiEPSWNnG3LNrwdnbhcXnfG+n3WVY0wX70Q8trUZ7UAGG4mVptx/Ah93a
u1kbNhoaIczz38ra4Ho1JA8AZVweCrw91xFBWVmh1qxtG/LFHF/8YgtTES5V4C0FFDceRvlmq2cN
90c3nWR31eRpc7ipluTZv5ODIAUI7qBl3rpZVvivczcFonTrJ451XRVxIjzHctd8pnDoCRcARp7u
186omqyaeV69LN6mh4zGmNlOW+fFPEsiYHaqIM6rbzpc2LhrFd2gZO2d6E2+ZlRlnuVW8iKHsOTw
wgSs0sRuGWXaLSIN8u2rOIo261dBGcUkvvZrr3ln6C38fJVr17+DR5V3b2EHdPyZVRR6/Y05Xie7
9J2m+bVdm6hp39vbu4UNB3Q5C5ND8J5WLCO7tLrYzeekK+zocqev99l1vYsMgRpbeUQVgS2IYw5t
0Xog7dH+GV2SS9xtcet2h8b7vsw9Y/mmLTVcvKY7WJ+WbRPvgXbFx7mqq00cvk9NkBYXlXlotRta
P5jy1VNLh6FAs9fAe+7Wjfmx4hCzqz3OpLFYLsH3/WoEie0+93bh3gK6vKq8/Pqwa5nOh6nVKGad
U1bpa1i3l/HrI4bTwon3Wfvcbb26eI0pXyZv200aOB85kNT8tQjNJqTOvtz4d1vdN+OrgDGJ+EVY
b+pkFlt7S7uq9sX2O4x45W+Gd4DKbwkZtPfC7ZwwhY7ZdNbPm3Afvg+CqEyBFaRDbr7TrX1yE2q7
DWTE2xCABxgFwpf0PVrVPEhrIimKTZrxrgSMtZsZZkvYuvXjFo2T7cHAql0cpBl823VwVUGa9Tap
cm5su6432908b7vma9ttsuDdhvGW5dcYdR29XBNV+jdl0/mbX9sNCY2beK132asIgFHnTcMvPrzR
bHO/f53mpUPkGSRFnV3iz9oJPN6MJz3f6i1yX+63tvsuSh1vLYgeW8vDr4NQ+rNTR9r2y2G9a1dx
u3cgGMiWfM97L6y65ZxJDyO9TI1Uf+n5xQGFhf/jd5/qyMp337tQt6AtiqugNN65epJ+JtsNvVlb
68t39jYjTo9BXL2st2umk9mp9feQqxRcrvO1b11FWbstZl5U1RjCbuPfJORfq5ug0AndExrJXy7J
Agfgozn1K9cpHK5AmfnZ5c6JAFemq9v8Xu2NHDb0ZY1FKNnIO6cJfYKw0mvfrT2GOLg1SQd3p7tZ
OlSz8hD62BYWcyYgQuc3wtv8cH2o2+QToNTR4TLtfDud+7tduYTsvLJfdRC2WZd5k5vldcm8sDEj
+Ejqa2iPoFOyoLGNLotm430/FOvrpjPz7XXtbptXeW34yWwbRPUXjHK6B3V1vywvO7IoGpiw682N
l8VFvKgxuHsI4QAXMHaN/tUq48x8nq/F/S70HaTX/toDlpz+v24RL/feR9ovyCAwd718X0UJubrI
2YOnvd51zZ27N9xvrRdmyVxr2sP7bZWCcc+v3r32CstDUg+m82tVrGuHUJm5k12bGod5FZvx7W5J
CfNqFzctgI5+km3fFJq+dcOZ6E0IZ8sk7r55Xslg19yKl+56rrnO5taB6emVGSz3BxiK6kC/dPR1
84HsyM64tNdG8SHxrYO9SM1D3M73lEA+HzQrYbpszxTbYs/sxu+FH3jh3N3bULx38abczQxrq3/f
AU9sw7hJPX/e7fXq8HytGZQktWK9XXFwiTfrOg24cBApwi9QwmgkBexi38wAf1r/ZoAPvp17ZoXR
DINt9iUvjY11BXpuBzqm22i/77PDWovmm3xjGM8rh64MsHRDvI81AWI9L8vMMGZN2xhscVsCx5xn
+fYriNd5ulhqy+gyqNt0VZoxHQ5NXv8Glm7tgWtuafxgS8MpjwgXPgmKjs3ML0mELsrMRnKD1o0/
6nGxjGZVRR/F3Oya71FGcmfebTcHeB9Bf/5WWABoU5hI92+tZRuCboFXTObSB7cPLOCsvgGozvim
OetasDF49UcDzoJf2k1n4VeQefeeJ7UO5aBTp1vjpZnso2wR7MP8W1ZtvJxAtYh/A5LLA0I5w+Ff
aGv9kGGDwa6+jKCi+n3pb4zdhigBPwNkajQqlGN1Yno3B6uwtjMQgUHrBYSavBmKpSL4TYP899YE
c25uLylKzqm4g36qWSAKzzYpvKmLYq+hZY3W1wvqAKFvomD3DonMotsDr+ensQuharf81tY7+qUa
8PbS2SZaa4RBtLi/wwnaaiQ8l+T0cQrL1S5u+WY7T2Gdj33s9cyOC3qCq8oINy829l7zZ24KJull
sRWw3WltOnPHXzu/tfB5Qeqd1jsu+6bea4s6N0gO73ZNEb2BfT7eXC5RafvXsZ8kaB9AVPfzTbE1
8bc22+0rfMRdBBNO44Ozq5eHX21rRy+g1xXwLcUoPQLMqt7VixD0Al9klrwVdLP7CERjItfngUM3
341dFAA4xGFe3nY0qpFnbLZGPK/sCrzBrLLKCnzujmyUoe/bwzwiy0I2xrGTD1s96dI3mhb5G0Av
g/gLwpgAU42pNRYuAdG1FUF//aLZuZV2CUI71DElVp0+OCjGzIWXb9Pweh/kkLovl/6ygArTjgl1
dC+D8AcAzHK2toDPx7Z5DaooC0hX1G2RR3iuufEmKFJTn0HPXNgzAM+SdlHTQ5ldaloRVwsvqFyB
+mtHxXNtmdnBizrXnFUdVwAMpxFJqkXgh+H7PQWaD0GaviQFtdsueD0Qlbt4WYImExSJMbNrpzMX
OoiZxeXWDJpuYdZ5sVyYO7uBCXxzcPXLxuni72mz8+N52x6s6EUCkkToLohSmvZDsdyU9bwR7Y6L
fWl5b2j4IjJxaadb+ekyIcbHTbzZpnpbXlsHRl5mXoXHuKgss3lf1Z71iesBInJB89urTZEboFlr
Sf0G9BtyGFq6aWj+0PTL3FlvwwU0wVwfMl6f1mZumsiCr/++ZDA/vgzyjnRQZNH0Py+DdZJcxwYY
32CvZKKmeliTBTdyD7reIorBaPaTJWldMiXah2IN2xzGPdfvDJj/fJyctoheHPZV0l7HAr1nZjbZ
9m0LQP7hNQ1Rek2kUHcgcZlNcAOk/+5wk+5xxOcEvnr2fFs5aTjvYFjEzfFL/5O/DTTM31bEpgfm
YarwPUWNKH1XEGW8iT28/oVna2SJll1+t9U8O5yn1S75Hux2h48OxczDrIahFzjYXZy8igE5Zaqh
tQXUkwNYbFODZ7OpoSPxlr4TY9DYZPJJXfm2BVXcmqHzcYr0NtrcFFWyCy6pWeLuUmp+ieY8/LZz
gK6Y0dVG/0a0Q9lfk07VnletVUezvA0Kklbavoj66ZO/hMP4drvKPlTFalW9vt3+u/hP7/JtV8Rh
VP3n9I9l/2dGTgSu4eQPl0eMw1/qVdG9J6mfDP/p8Fd/+pQ39bMr4kXvcjrcP+aP+0t//KIBZPFj
twV78Q6MoUr8vjDOswn+okC0+ref3nRczR+9IbkF2LH+xqs1/4IBCcalaQ0cnr89SxgtHT+n2flC
fOzRrn78ruGI/mj9P/2gB/boj//OH/341fHEjvCTooNSbvmGdQEcGU3kYlRlum73gkkw0okuVWS+
RKV1W5ScpdZtWRf0GLJuMVB1suzgAhROoONoTegf5c5cduWmfyFWZtJp9JC8mxfi3zLdMqxfiIVa
h+9Smpc6eyO4YKIGkReUoidnr3n6BS2TTNrQBXB8lFs77TJSS6dKfeHTLg9UHvBx4pneesO7YIYF
3D5z1Iaqnb7RX8gzG/QXFL7pXhgOPdq04vbyT4vSiRA4+gWTBAwbi4Y18Sin/EQjjJwQOMYFnIZH
mJD7NZ5sgeYE7IHPJIAYplDr8tO8KLl627tggtBjEgYsD/FMlQDKwaHjiBa/4eP++1QyfoLMU0oA
DPMC+AaBSMCbTg/euMDRYQZeAD6pde6gNEguWnMvaO1mLAPks/5hkSeLt5wLEBp8mtnBghAPekGx
Peh/0eNVH6ItAAeY1x12AO/xZAfMC4JNuuw9s98A9XZAYI/KSf4FsAt49GIi7WTlBkqfuhZjooPS
V07vARkiuXQfNHmsmU1Fr3+m4n/0DPgLjDX3MYVCGk+MtUsdu2Zd2GIqn976YfEI0sn5m8EF3Qbk
JgWAslqXXnDZyK3dtC4MgVzFdHJ/7acun2lfgGhFx7mjnKeDkya5eMO/IH4Vyx4PfnLumuddEN6i
65ktOj7KGT6OTnIPNFwawhragoh5js9UACz7gilTQPaGa6bQxQdIS3rxiLeYpWD5k6M3iXQcxtZ8
EQSqdeUFDorclSeMY9AL8EkxZ3ii58iJXzD2QKO5cgbuJ/KVY27xL8R1NqadOV/TGPMa7OLp0tGC
zF4yTaDcecvnMMnUASUlTny6ZgI5EcsK7KBevSkn6r0cPt6lhT4HtEtBtjdduoWg87iOQMQTD7df
rVtOhkXymhuoNvx1PPapN4s3Q883I3dMYap57IaA5JJTcd6FiRvP6Q7nK/I0J9edpL2F3FtjrKde
GmewO1KiDyYQcFPWVMlrOHyM+pK6h+tJzfN3ejf78Wv3LrjyYqC5v9yM5U5OH48Hnw6bP2QLFXJp
8MMlRZ8EPnOIgBaADjIe74nk+xaxDA6PQXnj+PTfp9AWDM7H40+fHC2xLKwLD6fw8AQE/KrAuumf
3olUaAeGvOrjd0CwxoEfCeSU0S9x6tKLCgcASQzaD9pROXeP9LrkNYDk+AKMCwaimNo8PtM9cByy
XVDejfZBQQsgXbsmkUuJltRVH+OeV3Nsm9ouc8D3OR/lXF8xBy3lB3ARyOWLUsU0owNs0gXSD9CQ
qjaQCXTJtWumjhMESh+oEQ/eAEJckdT0KWmOF0QtH1ggFkkdv6ZfeCT2mLAddf2ZLywUpW2AFgfE
s5p7AKCk5CbY+HtEvuCTPJjfQUkgazzjFqlnDOR9YfdCmDpLZPHHYz7xiTT0JJEAIE/9pwqGg0c8
Q7m7IFp5cImIih6s7dPygjqEPwH8utFvVEwdSEeFdK/4OL78MyyRu3UiB0RG4DSTVfRUbW8Ym8wk
XEPq2yBYASX0Q+OdbIHmmmQNBObEaBWUy4y48k1tFxb1e9gRp2Gh5pEPg68lAN7rXk2odQUM6ayQ
yPCSywfkZrgCZ9kB3GJKgKBKjrGzctERDBySFpH0N4cM389gEEX27+QOkCBDCkSPn3KmkO4EybVr
5AdIfOLvCISq01U7F6AfGwDA9WpWoXjYlQ4DaGsTSKlgvN9f7JOl2yb1EBpeRKnv+CiXE5F1hDHu
9PRR5gQg8fhMb71LhQB4asEr1H+sXJ17KMs83u7R1ycgqgGAezAY4s4LVDXQ2wcXUDmzRxwrefVR
aywOJLwx5zGtC/QlEVCnx4+V0wMA2Upugelg+rkD5MV7QZ+mBeh8pFCGJhDsyeJRz/g9QVqAmwCY
PEjfrO5EC1rGBfpP9D8plwcilS158KKrHck2aBDtn6kC1NCA4jPLUNYEHKkpJSNAqqEglYIsOzl4
jVwY0P02FqCXevXEXoxhSK2dFj428OjbT9Zu0fdGUwBstD88A7VcfgFDKbV0kmCi0OsCfzrI/nlP
s+jrpdGZtEd//sq5vdDASm4CxXBCe2yf4GE6UXqajzaklxtVP9SClVN+YNLLLl64v0i5I9htTxdP
+pM9QSEMg2IK+fxDm+njHT7SXczCgkk7zir9vHYaPnXmPI67q9DSDQFhLnflRQiLRBMqT1dN8GfB
jMQ9/+H/qKXuKFhKLh5VD1oq5y4050Ta+UD3KXhQFOkf1U5esClJHTxuDp4rVb3RjTnLcBnE+Hzu
jV5Q0H+hQsJ/bMSU3APYsGhUp/Gpf6ZuLluAHQRoafhUwSSPAP2X2gKsHQRazCkJTTK5AnxAsx8z
LMref0FnLLf4CwbTAiYYp5YeT4+MnxWAkNBffuUMPfSK0kuHnxD49LHefza+aVHnwgcGRmIQfuXC
W3FmUoevof3ZAp6zpK7mUP46XvkxAaRehkdwR0itnkCOytY0hXN6/UV9g+qOaI1T1AJKJ7nsgD3A
lyeX96D2FwkguqLcvuatYIqfXgRJKdAo6ftHFiF3av5peiEM0D13rG8qpwIpTUounjwva6erHSfn
+EytABM/9H26Hhml/mPlYl2RlZNSAp594Tn0NnPO/RKnQqDZIs/HDoHX3CsB5aodR+IZqT3QOGfR
AOseB8JPVKDtCu8A6p9xc5Q7f6jZJQVA9H05tg7p55n3FxDtU9x2rdEzVs8EDsXHx4f9JDOZZnRp
/R/LGNMImFG2C5LfcIyLvniETKHYR3qIXTRveFAQQfTykPLTApe0ANYPF+D+c7W2ADIoSemnjMEE
tw9Z5RgDT0MgRjotUf4YPx1qSgqJAZdXcg/EjAf8ag5zPmPOd7IJDAAyH4GHxMDb8VFPEchn/D06
fEWX07TKiQtMqdse6nssXjkDQMu27PED4AKXpGsJqtYT42fpFzppkR+DMcqtvf9Bj9f+eL4Omt0d
m9fOAmDNZfKHJhAb89g/yu0A11by9LH+Ap3nfvLtKOInUiAKHlQ6+d8QA6rn/8nmQcBKp6MXMBfo
1ic3QKMB+MKjxo19VE7nwT4vefQas00OKQDvtI3l5OgZehGiz1yQeos3ZIselDZgaOOfsbNxqvxI
DJD8h72a/sf+OW62SnZfhOvSYY/tYPbBFZ7IPfUgD5RKeA167aLSqo1eFh+v9InphJvDwn907ZwI
vSj9klThUTXnLYbTpc5dNK6T9WLmcdTpk9MPREBIQgQ8C0Uj/j4UkxABtDpU56BWDv4uLzwRAWI+
lyE4MRXam33lbkFfhJbaAJI6THaMuHSYktMNwBlm9MPRx8BPOb9HGrIVxBah3uyzpAeyT9mHDodR
OfRmRiEFOOQhJM4ePAfGfX84dNO0D6PeF4z6U/UeRskUWrt8xcvEnTMALD2rdHLiwBZ5dDkKjBu1
chzSAI0WLrwTiCmlcY5pctnJfJABthhyUk7NGZasohMFPhsGeajcpiqOZAZiDvQBYz1HJa+cipOu
bYjCDuC0jCqcdCueaHnSez7c1dCoDv0dyuk66QZu0dUlhP7ekk/jO5HdpbXDEAUeNYVAPr+JYhPV
PZIc977MiQww6cGkC9ZA2QKnuLdS3i4FLOTfd8niTvQeZ0/rk+czxKGom8vVlFy7CduAaFemiNOf
/pn8Y+vp8OD6Dxg6Ctl605T18gWag8UIF7x1/QFTKzgRfcaX6O2iwY/pNtVsviEN0MrJW8zxU7t5
MMY7zq6SAPFGYHLldL/ovJa690CRekRxpDem917zes4CgNmHng/lXD5DdF5LLZ4ufkJbbH8whLDn
aV3h5uv09ZHe74t/yvk/zF9IbgINbLTv0cB40r90ogAcEO/E+klw3itHtVz/od/28bGeACxh9Tq5
jInu04hzLeBc8IuHDEhvZRXS/4Y0sBe+DSkuhwL2WWoXoyey3i5Hf3wUFH1Z20ftDsQ6mzze4NtP
ox9Qen2gfkTnc/+oF/pJ63/CXpQ/AdB9hn9yBWjouBB93a56KN20G0hqPgHegtoDm3+yZs1lYlU0
9LMvvUuknukzpbU+HR3gMdDSeSbzLjwltEvR6a6qzMvn9uhXFFP5jj0ULzjfE4vH2CokedS1xnvf
p1dU0vqWrOdj4/nYYDcT9D7o9ZP4BQXd9UgK9Z8fr5pSWyAb9aH5mM5lool+xuODdj+RAoMtYNyB
wf1Bzyi1eNnrT+3S9BhoIoP/0PlD2IPpx/SJGVbxKKcBabeX1P7MrlC608VcS3/+3KmT84ebxrZE
W9NY/FFuqguHXHILSPoQ+9K3LKa3xDO1BaLpmZQfDB6DElBOEUqjFonwjt7OH9AV0x3QnJ6bT/Q3
9Tuk3EWg70RSCmjrJvoXMvBPMkAC5wbMVzgr1bMC0p2tosrPVN8/6WxFC9DXKNL/yp6/I+sLkARD
iEjxBYMhnCpCsmw0QNP/R4VEtfP3ZDWg41PVA82dCKc3AtNQ4Ahtg30A8LS//urdAGkQJ4v2dXiY
xtmdh1Jg+EDgGaMEjo9qQmBIs5PSykPAR223lwH+f3oFvCPKJ94CFeLj0/ueCnmEwO4NCEOPT4Np
ItVHEYxa7zDmMd0FDY/Z0oF7BTKq3yjltsGQ7vKn782nICDQ/O/XeOIVijYAgeXqIQmq3QPpUpBA
dz8S1Y5tztPzpxJOETiAxXbIBCtnDphBOx7K4+8AWyCO/UdQON0CBxIMisQ+zOWqnT5WSnbtjHGg
3UgETo2g6/e9nr6yFQD5QpAgZKPMA5LxkAmepoQ0l8/pfwDOcfATlEsFH8nkpaphlEGI+O0fU35T
2afUIMrkwH2pN94D6Kyk8DvofZZOp+OD7V+iTOoIN3EQNYVMvzkgyz1e6SHc5ProbwK+8PhMhT+g
z1UgucJ+05vEvuas0BYwgC95/CS8SPUJfOYh7z1VgUA8CYRPcNxVU/vHUTypa49oGyA7wVaK8Txx
dej8gZsXHocTb0Ctwi/ga5LHztQ+U/2i8asXfFFKPtmCo7dHcwhtocqlvqRxTQQZp2j7oJG7f6b5
b/840+WRAlfPzRPpOMmTF/1uRDJgmj2s7w1aoIE78k/4PRQTfvnSL2qfrN9R8z+g9i1muxAPQ7Aa
9o9yuk+6EnjW7Dh2Uyhk2qhPSUq6QGMV2p351f6eT906ZjeZ5AK5bRxdVdDEyVa7COop9uqQdk51
nIbXB40pnc/i/46PajIu2jIwT5IyoJHmJLYR7MSDsp+6eFSC8f1RdoAbHP+CcuEthTjJPUCf4cBT
1B/d2KksCN5e0G2YZB2SW/2eK6UKpLMbotxFste77/WbuDuguXEH8PmGauDAF6jSFgyDR4+PdQRQ
E/l+ixGmh7ShyxY4AB1g+VXTBHDvSt4AMelik8Q4pag88XY1Ej2Crx5TMVgK5YqdpnSxS8y6AAeB
xh8U4dQaAuMjxnqZeRpabFQSfoE7LBXqGZg7G6eXmn7/IOQnAkAQTNqbfvgTmDfFnF55FGfanSn4
0vcihgdOFi98ATCcGWrH6z0+ymkAaTdoSG4LxP7+mezAkcGZLChQLv2nym0ACCOyN4CYh4I2XhUB
/enpuzoJXmAcUf33e6OW7PenIWH5gPEROMWCiuX4nGk+ivwOEH4DK4BCek+auB69Bj45aSzhPZwc
upjrQhWK1of7HVHrzKVxm3HpaG8HtHpU6VOlR4+jC6QPrR+DTCiX2h36ziXE3hZFa8zeCTf7qQwg
G6g8BmCUK2YzdSyp7YDngZuLcv3DpO2g+pngGgvgJkUVvnSTJyx0gHbR4XeW2SXetX3h5w0OhUrq
ThqxCkhiAUlt4+vf27JTkWfcCV1vEvQf5UuhtUt7uIBxgcUKWOmIyTKt4wiaRhKepFRUWzmlBsnL
jvt2JNpilGdi5TRPDLlSvBKpj+Oj3LH7sokNEnw9+5rogTkRdQa7Qe0SY2zDRVCuaceX9WjFLAsm
3B51+JmioyOKyqYuBnwVzexJoxNDMCgGNAUJZX/KUxkQ5AV49bj2wzxPb1UV0nrSnTs05tGfC80s
ea3jM/XygG8GwgmaHoHQeHyUc/OGVOPj3TwxzUFkw7wKUfKpBgC21ffIeVDFPT7KBbWi20oqqyO8
POHKWMJxOFm6JljHSWTh6AzaT7m1u7JBLfMZPk05hO4/ApjTLRDTq4J4e0SmV7B1yaH7QlIC0PEG
QHUCpmI46akg0MlBcz8MAKM/qJwggCoruQfcAtPEDEJS0eu4Mx0ohhzwBQQhc/8oZwb48bJ7wNQm
U50Mq0wXH3D+tLTaOpZRrQQHP1dyzXj8NO4zujYWdKZLB8VTvd4d0g2Sq0bamccAmGxEq5uqflLZ
gcBp1tUVdldW6XGyDKUNvVmnOt/QBWA5ZGz8o5y8u7J6Tkyk0X4O7/JQyp/KOzlNwULDuGL/RQq5
uYYja+1tLjPVW/i0hy5slMfJyQuwUkrb1HAGFa+cm0sWVvbiM5AKrzKs0mdRDjoeFC+RzFZO5qWn
dPHy6MwAgcyYLlqAU7poOXhJVLXp0lNZ9KUg76Ii/yN8PZF5QczKsBJjOcodu6AJkApsxLEDLU/u
/sGm7GPCy6Z1a3D9FfTtpXnHaFrCypPB/ympR7nSFy3rY+eycq4dbrjk+ZPHDmBVIq8xxC3T20/j
uktoSwvv2K+k2hXgp8tugXByCOJp2ZqYOlp5bPQhWe6xlq/c2j3Z688AAt0YNCCLhP3xmWwBjGyO
Azg5Qa2qyn8ghnh8Vsumb5MNYPJoWsdA9VHKp3ObYazj0++1Qs7e0VRLaX8giqAcFYyjP8aOTgyf
BiqBY8M/MHKSqqf+yUdIXn+MP9PYjGSKvg3xTMM8nH00gK8w+TrGWXILxEA2YF1CFHpRn8Y7tOsx
uAZS/ZjjVM8OSk/qiL5coKpE5NM/UykQeV5IKEjvKBv3yA9qUeaihT/4J0iNGn27Ol4iLLQ/xnnU
ynTJZvmhFwSGhE0YTxndcqoOAS0EzE0A1fyIjdXaAemZLXp3RWg/diefo3RoaEsB5mwxETtcFNWc
IjDGJdUhjh+NHRaVrrGkPRUD37nQLaRkxKtSLwUmZq6kHANuAtVeHEPrwRZ+zcdpIv3puqNNUM8k
yEZGNDGb0DWQ3x3N3lQKmOim50vAeA5JA+WSQtIZcFxg8kGwMjwM36f5NLeBZCHIanploFzXizRW
DZkhLxDJrzE+msaImi/KgpQXyRH0rpN6W/AERQCAyY178m0RBJxaRaaYjyCe97geylUE6NmQ1YeU
NhnSBb3qzC9knkdQktIBMLgEyuXDpashYJYQH4N+dX7wuENHxDrdHNaunAaUH+c6VkM8hnfPhR7A
Hqj5LAWbW6VzwmKGjeqPBTLxvY93euE5d3IiVMBGyg7lZH7wyB6fFGKKi3wAmKVTVcfKHWBcYCn+
kS9RLAAY+HOklk4+jEEOnJ/jc74HSEcAbgNDbveRsmJ7IN3uBRQN9QBzxOQ9zwlpmDyd+iC5scH3
U87qmwNNtIQckPYRiAbQEvRycKYBgXDnGpjCM7j/XC05oA1J1uyLaU2omRljeFgTEimaArAS4KLj
o5wFfIJhTmBaYOkkPf5wNOzhBdApIdBrj7utVIK8r9hKXAKgKJF/26f3+/icXwJGGsmJiRR5LyDK
xcEWqlw2AgC9msZmWtsGhiahWyYOAZlBwGtpuRrUoXIOgchf90cjIQvsAnPtgsnrYWXALpA+FRCH
97KilkKEZVRWIdIKYQt4wrFd4Pw+MCcg4JwAc1ZOGUgPegLOSHaY9duk107lHxVI8yfCP3ZF9ek3
hTShQyejUGGM6kAyKWp6/ZSOxG2AwUU4yGPLzHlwCIrthSCvx38YogjlBEIcIxf08XtA5wi6n7kv
B2k/FYgAXC+GPqEyHnxo9W6D/Jg/lAaiWkZJ7D4OON0DgXhpkSC9ry0r5yNzQpICoB3ZPWgbo0Oi
1/lTy2gwFygAoWAQVM4kEt9Krh63wAIxhyrAj1rQmQQQKIJ2MvLaKjcZaMhugcaQM2pQTAP8aJA6
2QOyphB/HOF+ek2AvVTLJ5BuGNYwiwEsVwz9DgHCWYoUlnv+AhRAkHyMPrRaeyBdMdSol7nAHTEJ
emYJGAiijchzAuZiVDt6gjpZDQB5I2Au9A0PHvFZdUQcPWEDJz9k4BVyibivkqtnAoTlCzSj4TlX
/viLgtFn5LVRT/1JT0bD7iuwrED/GGIewJ0nrhBY5hRITEAPVb38xMeSciA0ILz1EBwL6LRT7e8K
CAwGo3GU+wuinAqQ7iDVKBKD/YL2G+FvpnugiUAA/j8LprfBPqi2CQy3Usog0YevwnExwiibKtDg
/qN+EohQeXjOBAOT6IAR5w3Yx8q5BRS1JW8Fmp8oUwzEDtpxGjQLzwgsLJf4QUG92J/H4yNDgXpF
Xly4Rf1z5hYIIDxSpoxS/XAb1fKJ6AiXFADhGwOKwTLHielz7wBuaNprSE0wTyse5W6BOTAQPV4Q
NBrqaBFCPYo6/IltwGUU8wVwC4Aoo5pGHJE5JdaNTQQD1BXDRQ9pQJbvUGUGImlkwlLv8IeChsQm
UEUmLgpA/5qcPZ0korEKKHTBiaai4B+JKqRyYxptIwINidrQ2eLxCElCcrXU47qURokQgSDZQKZp
7rGCJid/JDkKBCWCcvkgadhfgK+56bh7Z4oOPUfbFMxW9AkeH+WSoRghSVtn0zFMIAG5zaDs8CBP
lT0cmC6U70yM91swIJGpFA6Layp340ELsCCK5Mo/3DTMJgjpoAahngTIu/xoNZx9hoSHlL8+9Xc1
7J0ovzjmWD78C0WiPyEn5VjImEdx8u0yq+IqXpW/1Kuie78q66T6l3/hn7/g2Uq8rnvx7T/+Rpsr
8fLkr37stqv+5f1fE3/+z7uc/yTjX/y7+O0nH4hyy8kf87vVbfYv/s5dXmeVWEYY51n5018eNue4
7uG3nP6ry9OtmPzw8ZPxXz6PV8VtcRd1xw+6YdVvbtPVf/zt79+L+O72byc74YmZo9VxY8S3/sff
7pd8co/+8JVZxbdVZ6/lhuAOSr23jCc/FC9D8o2XdZFvV+OvEmJgUOlGZ8r8zDd5UUXP/p6uzjcW
2nlB/Sjz7r/XZVXcJmf7ADqb5EZ8yOuHfzNNUKLnUOY3vxU3YfqLqZ/5NskjEJdoxiTJEmBWZL7j
3W11G+bn30JlmEjcEtE49TqqmT99S31y//6kdCMzt2eCKLiebBxiagE4v4ITCZMzXc4jvmh2m3CH
nn2obqtVOb5PyKjHkA7qGGQH1geKD8zC48fjhX3E171elfk2r27T6VHRLChy/PAaiIAWxrOfRfgx
X3YbRsXq6/izj6sijSb+AYqRyQRA94TvIr2J89si/voVAXz2ZlVFqyK5zb5NNhOGduaB2EUBEMI8
BDiA//JrH9LC/3lU3+Eq/2dmalTGf/3zYReOm4RunrxosAtT2zOxKz+ZlT/4u/9dNigJUZYT3Y4P
8U/P/k9e1L9nYZ5MXvqTkjyR3D/50llelfvbbPJa4yneu8ribFyzOGlB3SW7A7O6qLNv8fgi8VpB
TSP72nl0+218i3jnzwbzr+/r+9W2/pqg7vLvz7inz+Y5pzf5kj+6ln/y8BarNL8rboVW/dff9wQS
OMfDKvJ8cq72EwjLPE/zIp+oMdH1In2uvADn4lnvEmb3ezS+WZz1H5qaP3kM89vt6tnnVfFt4nn9
oXH+k29erOOveDITiRcJCdmduQy7bTW+RmyD6LmUfumuvq1y9F7y7LompJjoFNHGJv0FRVwV09eK
qpj0a6sozrdTdS2q4LLv/ci1v75Nv07fLEJq2Tdf336dXkIRFEu/NDozAz/74PUP7/JPCvDPgkCb
mfxvnf/j/1arZ9/+x4smj4vJrWMCVv71N6usm0jvA4HZX9+LV/HXc68ANCf5X/sKR7eKJsbFEN0t
sgLB7z3bBcH4LPvW17ffbsPb8u62GN8l9A/Vx/GPD7j8f1LYXt92eVVNxeEPvd8//d7kdj/RwYwZ
PsXPTc5e+gS3+DWG9O5uKgyiNiZ/bDXaN64nRtpwn+Auv74Vbz6PqI99mNI/Oj8I/burpzIhgLZl
X/0mxsUfX3OU4KcwGce3Tu0F5bfxax5/M3o1rM3isrytx9cdf/XPyZD6Lyv59//4rzoj4zd98RNs
8nsik28TRQyc8/gtj9+ND6vuLlolyTQLQYP8E7y6zzv9lIM0Re+ErMx9WGWr8DYZXyTOD7yD8Y8S
+0E6tbh99mqVZ5OLwsjgE7w8T3/K7xlPoD0/1N9uJxJHqkP+137Mp1GaaT2Bgf7wj/+dP/uYp//4
r2fI87N3xT/+T3YXT/O0lOCf4NdzDc9SeeAdPMF7b7PDuYJmokD+xZ/Cny64/QQCTZ5gE2e3z65u
y4klBDdX/jdTZojPfHpToJfI3u5L8jBUYuLxTcfr/RQG9stPMcixxUX2936J06+3X/dTjeE+wUb0
ufuf77dATpb90bO4ePYRZ26iRMnXy7/571+71eTsmLeglK7TVOzBqYei/tfx1H9fHvahAsb/h3nZ
voaVPftwm+YTv+IpzOhsVaQYpVGUjvf3CZTZhzwhPZY9e1H+lOu3nuD18/wuL5/9z5vVKomz8H89
9DVPEfYdi4irInv2mgIGiYaHvkfMOcle8Hmebx589xM4d1f/j7ur2W0jOcKvMrckQAwvKctyLgFE
ivoxRZkrSloktybZS7Y54jDzIy0VBMglD5FHyDvk5jfJk+SrHrYx1RwPLXbBMnxZWNKiprq6urq6
fr4yH/kJl6Cpp8hl53q6yYtRvHhgJilcMe8mpxaAUOmcpno5mUfDJF5v0xeQ/oa+teC02eTuHLvs
eXSJH9n7kSpZQpd0Vqh7R4WO3HbmtXj2g+Zcq3S60SK7hsHkJFmq2P2OLQIZdvf9/V3wvkFaD9e/
o0QrsV0/oeLpzlOT5fcq2yyHf0CA8yv9GHVVrKd+thrZR/ex/eVyZby3u0TA904tEakuHHdW1kcC
jssVIhmcqsSZJQH/VSsy/oxjalML1Y6hySfK4KDWXC62rjz4A2pVKKSqH2tSAugzFFgBBMNlTv0Q
oWzjksrmKo5r5bJd9lM828KMlFnm0bmO9VL9MTrOJnqZIYJijc0NnVgk+Kcq6hbLOXcoWq3w1d0k
C+1JDY1hEnSXM87tgQS3xYOK2RYD2Dic2V+wvSazAj8t8oJnwFEdEv6FLSfTNimEqmY3NquVTvPP
HqFjlMzYIYzuESbfYRIUJsGgXIgmroR+8XZpKv7JwCyTNPpQ5PEa/mLdAamFsGhm4uUePmUN24/3
1OnCx+ZvEYl4zVmq9dK/iaiMvHl7UaGDQqKmEsuB/s14WQuaiRZKtjSzQ4pv6tKRo2QA6r0daTo0
GBviftzfUWGHxJGz1Am8JHQdXRCwlQw1RZgolmzy3OGrfi4Wb9qBz4VljlvrFgFgHA2XTXdDSf/l
DnBZ4PrjHeDjeOyHXAXU9Hg5TRDrr+6xwCPWVvF6aSsBre/oeGYK9rqjISKhh6mTZCistebgXKdP
epY8IFjs6NozK+BCgnmV8nTpdnV38WzHsVPEM4qgVNk9EGD3RC/vVbqokiUk3VBZX6QQA3+4SGRf
exn8Hy4Eiddm90lP5h5ZAdmemq07U8IvO1VpouscsMaK5q+8Dk5TtZxopwB0KN4JnOgzM8Y1hm6K
KmGa+B6qZ2don1lmeu0oEcMELhtMFzFdteRkJeQAP4pLl4YZhTLbTROEkJhpQNYhnO55gXddyoSA
TvFwuheTLeOA+VUCdHMVc25p2kqodN/r1FMwO6c7mCxe+ihc0swlbRH+YyjlS5U/eNogkVy9NPm8
8F0TO7o6lOFRnDyohc+ywOvi0sCu5wix5JoXpdsp46FsXxa/6XuU6aYzt2fWdaahHqGkB0k8hUwc
IUtXIksyQDTbe24RvFgwu2TbHRnLLGEphFL9QqMLevMFaCfpo+K2QuJqRoLF83qAxB7O7RCdeIVX
AQTQgnDC1yjS8fwp4B2E06UTrX3ChOUXqhMjazVTxKIcLVI3O2I0mPQKsVlOVeAkjxDEHCOrxAi3
JUT8iAwi51fikTR6NPlT2V7GWRbQtttFChEz5xKdhu4zwTGYPuKS04Q/GyXqrO+o0QZ610WHtWPW
ap1IjTHasKm8L+UKLfGqGenUr1eSyKIhZaRttpqX4bWA0SVjmNHAO1CTmsQiymkELqt+kiUPTNqI
mb8B8oPb2/0V8dO/yPzXPc2O3gBmBSCsqAwCIiGK83Z/7uVCa2+A99QKbs+s8k8iBQJB9Vc9ka7/
jpqTTXFbZ30PAavdXa+8GI5ELf2ZelIo90jNivFLYP2hl9cFnu2OihWCRKntRZYqzSrmgIfmvrL/
KQGvf3NULK8S99b7JPXqgkXMUb94VCZn3EokIS81grw8G2FBxkLV4APcOcasRF3mz8AkYIEbTN5x
H9lfC0aqmJroOFX+HSVRVjNae6HSdlvgkG1yPcRz1Ls3VL6VOUFYh4CmeoZu4S86y6OOWrKQLLAL
win/Rd97DqNEpPcqiaB0v8si/+WDay6c5zN6UEWjYjxFbQRwSNhRBJ6zhFm+KZbjujsbiXSL/xi+
iuNxEQ2KjD+RS+oCMvr7dW/Uu77rnfwjIuWh+rst/Qf6BbCNDlCP/A6Inhieu7vvru6ybrjCSwwj
lo9jV/yuv28ODp2jOlwQRnjjTjQAQGyBRVRXs9sbqf7fz1rFM1ZpcYRCl9UggpfCwHBln0zbD3fn
2utk/m30DbjISKWHbkWV/90aVpZGMAwVx0BTth7ZRfPkvaDD7VM3QeFZdO0BXYk0t8SouY8fFLLP
jk17wgXMHgqAc40eM6ZnEjV658lySthIVYZxF7gf93d5riDgVM0KxrGdhh7qNAxR9XPPye7OglUV
1hm5b3TgqK/eqbs9A3tY9O/Q9P06A5aCLeJ0ykLKLhA5O0ZIbqzMR+7dC/iExyl8Qp55EfDt4b7O
YjXV2bwqh7aAIAZrRfUKjKwEw/MClbdVqhLtkx2gFvHesAMBXgHGM06mfM8k8nuj1FCnxoKZEYn4
KQ44L7OR6MaEkZ5FffrP6Pi6unEtiU7xC5RLbTXKtCRqsEGZbx0Gdzv2979Z3qsVV18AGIdT7a/T
2fqJatIdLTJn6G10P+7PcIkt2U88WB/Mqg2nXfaR1tAWeJ33EcJbzLdFInCuLxVHwkKkOFwWCKSr
ZOuIEJJ0qMuBVDJg6TxdlnAZB+i3Mg88sgLQYgGO4Suuvea6lgQA1pVecXSG1pHA1g3hK6JQpjYy
8U6E/mLLVWlJ1GQNgW+MXgVk+pgL3YyD+ZXlaSPk+NQKZsOpA1kkjDBwP+5vkW7myvghLEzMESCs
PpptSaNJXIK0AVKKo2NFIeFh3ABGgdxC38y1JSzS7dNY14hDomrmzugc7yAmDwlT9wGhx+QhusjR
5reKXkc9oN0lebE5mdXPtQ7bPwmozOaDfXQnZXMgF7yO3D9N3Ucx8FbAhxitENCO13X2BjC9Er7P
wEynyB33VMbDuDbd+OULCVbkqzoZNlIbzc0C8L9LSO3zP8s2x+pOAcQbKMACOV9cV2qtsEGpif/3
z39nC/rpLF2jCwccnAOx7165XWP2EEGntwcSeG03Biiar4AGxyHQjjDV94DGGITe9IAfWqiFU/fs
9YlRyRrvJRP9DFRWxVPpR4cYQy/w0ZNkMU0gwBu1wDPS8ODGn2hWskTov68KNGCzVAtGTfz0FoPB
wuU2VK9i82qCwvJXWVY4etaFLr8hEFJCPdSshrKADbpUqxytsDXEd15cLxdYAshk2bcUGlyqLmET
m6r+yoXL7PQG9i33F/fLpmDucVqM2WtbwC0H6oJBhNF2uXRUOvaBSdx+7u8oAY66MDEPu0o4YMQt
4sTMRkrU+xAcK8pEEB9lpCUeyF21Ru6z7saUcGe6nnZI9CafJPeAmuJzMiScB0e3HmxZ4vWGFlS/
s1WitBZZhCkaQwuOyiaBjniOwhHjjltp9QXuxffQY2//WhJlB0A+IBAyHzJTAo4bkYI8I6RB5vW1
JEoahmj/yRPKXDEvpC1RelD2EPdNnpdoAVf6wXALIuHql1+5LCY8ktIWsXyokzZTNbWXwU0yxmSR
qj62JZpN6K1YyqcLvQSiVA2iSFuiAbIU1J1BdxoQNKjMkuD1S6uwFWqQQK7qEO5tNo/uTDoztUYe
NRVOnvtfp7ejxi8IhHE7aPrw0LLbRwJ0u0iSIrroRGDDDxKu/0hxrwgDKN039hczAkd51CsQ0vDB
jNsSQLuldsKFyeef/hPre1YofijR3GYXMFD4Ai/iAtKgRAyzXEB5C0S/L7tA/+DETltLM+N2Pljq
fORvlFK2s6Oc192lEWsbv70hT7xVJdTw/75UOQ1UFq2z/HaQ6KRBBubXJHaYedWdrp223RxEeLl9
L+d6/YD7ns5I5DxxKhGE6yBp47WHSvRtdFL1xNFVJRCU6RyzUL9EvKxLwJpe1bFEmLg3wVuC1zlJ
YNlssBUB5e7N6ZDogzxV8YKyHnVu25FAdPSsQMEGj3E0jkP7ylDvCNFWRPqZarQk4A8o6YbwCbu+
7XzkZvtXVvM1xXqG2ocIFIjR3aaFz2xb4oTcoSPtCXhJbOMwWs7dEl9yw17uGnhbMyIx9FKormbj
S1R/1eMNTF/8066S4F1/rxRG181n/LarLBXduldu/Y6BJu0/0wkeUUydJFLY10Xm5fPbEgmPm0//
BY78mlkX4MV9v9pfN9vSbcu+rnBVn78P7T+qGaz5462ybo7nd7bKqmo4K2AzIaUp2zR6TmKgKf/5
/wAAAP//</cx:binary>
              </cx:geoCache>
            </cx:geography>
          </cx:layoutPr>
          <cx:valueColors>
            <cx:minColor>
              <a:srgbClr val="EDF1F7"/>
            </cx:minColor>
            <cx:midColor>
              <a:srgbClr val="00A3E0"/>
            </cx:midColor>
            <cx:maxColor>
              <a:srgbClr val="1E2A78"/>
            </cx:maxColor>
          </cx:valueColors>
          <cx:valueColorPositions count="3">
            <cx:minPosition>
              <cx:number val="1"/>
            </cx:minPosition>
            <cx:midPosition>
              <cx:number val="2"/>
            </cx:midPosition>
            <cx:maxPosition>
              <cx:number val="3"/>
            </cx:maxPosition>
          </cx:valueColorPositions>
        </cx:series>
      </cx:plotAreaRegion>
    </cx:plotArea>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Sheet1!$A$2:$A$252</cx:f>
        <cx:nf>Sheet1!$A$1</cx:nf>
        <cx:lvl ptCount="240" name="Country">
          <cx:pt idx="0">Algeria</cx:pt>
          <cx:pt idx="1">Angola</cx:pt>
          <cx:pt idx="2">Benin</cx:pt>
          <cx:pt idx="3">Botswana</cx:pt>
          <cx:pt idx="4">British Indian Ocean Territory</cx:pt>
          <cx:pt idx="5">Burkina Faso</cx:pt>
          <cx:pt idx="6">Burundi</cx:pt>
          <cx:pt idx="7">Cabo Verde</cx:pt>
          <cx:pt idx="8">Cameroon</cx:pt>
          <cx:pt idx="9">Central African Republic</cx:pt>
          <cx:pt idx="10">Chad</cx:pt>
          <cx:pt idx="11">Comoros</cx:pt>
          <cx:pt idx="12">Democratic Republic of the Congo</cx:pt>
          <cx:pt idx="13">Republic of the Congo</cx:pt>
          <cx:pt idx="14">Côte d'Ivoire</cx:pt>
          <cx:pt idx="15">Djibouti</cx:pt>
          <cx:pt idx="16">Egypt</cx:pt>
          <cx:pt idx="17">Equatorial Guinea</cx:pt>
          <cx:pt idx="18">Eritrea</cx:pt>
          <cx:pt idx="19">Eswatini</cx:pt>
          <cx:pt idx="20">Ethiopia</cx:pt>
          <cx:pt idx="21">Gabon</cx:pt>
          <cx:pt idx="22">Gambia</cx:pt>
          <cx:pt idx="23">Ghana</cx:pt>
          <cx:pt idx="24">Guinea</cx:pt>
          <cx:pt idx="25">Guinea-Bissau</cx:pt>
          <cx:pt idx="26">Kenya</cx:pt>
          <cx:pt idx="27">Lesotho</cx:pt>
          <cx:pt idx="28">Liberia</cx:pt>
          <cx:pt idx="29">Libya</cx:pt>
          <cx:pt idx="30">Madagascar</cx:pt>
          <cx:pt idx="31">Malawi</cx:pt>
          <cx:pt idx="32">Mali</cx:pt>
          <cx:pt idx="33">Mauritania</cx:pt>
          <cx:pt idx="34">Mauritius</cx:pt>
          <cx:pt idx="35">Mayotte</cx:pt>
          <cx:pt idx="36">Morocco</cx:pt>
          <cx:pt idx="37">Mozambique</cx:pt>
          <cx:pt idx="38">Namibia</cx:pt>
          <cx:pt idx="39">Niger</cx:pt>
          <cx:pt idx="40">Nigeria</cx:pt>
          <cx:pt idx="41">Rwanda</cx:pt>
          <cx:pt idx="42">Réunion</cx:pt>
          <cx:pt idx="43">Saint Helena, Ascension and Tristan da Cunha</cx:pt>
          <cx:pt idx="44">Sao Tome and Principe</cx:pt>
          <cx:pt idx="45">Senegal</cx:pt>
          <cx:pt idx="46">Seychelles</cx:pt>
          <cx:pt idx="47">Sierra Leone</cx:pt>
          <cx:pt idx="48">Somalia</cx:pt>
          <cx:pt idx="49">South Africa</cx:pt>
          <cx:pt idx="50">South Sudan</cx:pt>
          <cx:pt idx="51">Sudan</cx:pt>
          <cx:pt idx="52">Tanzania</cx:pt>
          <cx:pt idx="53">Togo</cx:pt>
          <cx:pt idx="54">Tunisia</cx:pt>
          <cx:pt idx="55">Uganda</cx:pt>
          <cx:pt idx="56">Western Sahara</cx:pt>
          <cx:pt idx="57">Zambia</cx:pt>
          <cx:pt idx="58">Zimbabwe</cx:pt>
          <cx:pt idx="59">Afghanistan</cx:pt>
          <cx:pt idx="60">Armenia</cx:pt>
          <cx:pt idx="61">Azerbaijan</cx:pt>
          <cx:pt idx="62">Bahrain</cx:pt>
          <cx:pt idx="63">Bangladesh</cx:pt>
          <cx:pt idx="64">Bhutan</cx:pt>
          <cx:pt idx="65">Brunei Darussalam</cx:pt>
          <cx:pt idx="66">Cambodia</cx:pt>
          <cx:pt idx="67">China</cx:pt>
          <cx:pt idx="68">Christmas Island</cx:pt>
          <cx:pt idx="69">Cocos (Keeling) Islands</cx:pt>
          <cx:pt idx="70">Cyprus</cx:pt>
          <cx:pt idx="71">Georgia</cx:pt>
          <cx:pt idx="72">Hong Kong</cx:pt>
          <cx:pt idx="73">India</cx:pt>
          <cx:pt idx="74">Indonesia</cx:pt>
          <cx:pt idx="75">Iran</cx:pt>
          <cx:pt idx="76">Iraq</cx:pt>
          <cx:pt idx="77">Israel</cx:pt>
          <cx:pt idx="78">Japan</cx:pt>
          <cx:pt idx="79">Jordan</cx:pt>
          <cx:pt idx="80">Kazakhstan</cx:pt>
          <cx:pt idx="81">North Korea</cx:pt>
          <cx:pt idx="82">South Korea</cx:pt>
          <cx:pt idx="83">Kuwait</cx:pt>
          <cx:pt idx="84">Kyrgyzstan</cx:pt>
          <cx:pt idx="85">Laos</cx:pt>
          <cx:pt idx="86">Lebanon</cx:pt>
          <cx:pt idx="87">Macao</cx:pt>
          <cx:pt idx="88">Malaysia</cx:pt>
          <cx:pt idx="89">Maldives</cx:pt>
          <cx:pt idx="90">Mongolia</cx:pt>
          <cx:pt idx="91">Myanmar</cx:pt>
          <cx:pt idx="92">Nepal</cx:pt>
          <cx:pt idx="93">Oman</cx:pt>
          <cx:pt idx="94">Pakistan</cx:pt>
          <cx:pt idx="95">Palestine</cx:pt>
          <cx:pt idx="96">Philippines</cx:pt>
          <cx:pt idx="97">Qatar</cx:pt>
          <cx:pt idx="98">Russia</cx:pt>
          <cx:pt idx="99">Saudi Arabia</cx:pt>
          <cx:pt idx="100">Singapore</cx:pt>
          <cx:pt idx="101">Sri Lanka</cx:pt>
          <cx:pt idx="102">Syrian Arab Republic</cx:pt>
          <cx:pt idx="103">Taiwan</cx:pt>
          <cx:pt idx="104">Tajikistan</cx:pt>
          <cx:pt idx="105">Thailand</cx:pt>
          <cx:pt idx="106">Timor-Leste</cx:pt>
          <cx:pt idx="107">Turkey</cx:pt>
          <cx:pt idx="108">Turkmenistan</cx:pt>
          <cx:pt idx="109">United Arab Emirates</cx:pt>
          <cx:pt idx="110">Uzbekistan</cx:pt>
          <cx:pt idx="111">Viet Nam</cx:pt>
          <cx:pt idx="112">Yemen</cx:pt>
          <cx:pt idx="113">Albania</cx:pt>
          <cx:pt idx="114">Andorra</cx:pt>
          <cx:pt idx="115">Austria</cx:pt>
          <cx:pt idx="116">Belarus</cx:pt>
          <cx:pt idx="117">Belgium</cx:pt>
          <cx:pt idx="118">Bosnia and Herzegovina</cx:pt>
          <cx:pt idx="119">Bulgaria</cx:pt>
          <cx:pt idx="120">Croatia</cx:pt>
          <cx:pt idx="121">Czechia</cx:pt>
          <cx:pt idx="122">Denmark</cx:pt>
          <cx:pt idx="123">Estonia</cx:pt>
          <cx:pt idx="124">France</cx:pt>
          <cx:pt idx="125">Germany</cx:pt>
          <cx:pt idx="126">Gibraltar</cx:pt>
          <cx:pt idx="127">Greece</cx:pt>
          <cx:pt idx="128">Guernsey</cx:pt>
          <cx:pt idx="129">Hungary</cx:pt>
          <cx:pt idx="130">Ireland</cx:pt>
          <cx:pt idx="131">Isle of Man</cx:pt>
          <cx:pt idx="132">Italy</cx:pt>
          <cx:pt idx="133">Jersey</cx:pt>
          <cx:pt idx="134">Latvia</cx:pt>
          <cx:pt idx="135">Liechtenstein</cx:pt>
          <cx:pt idx="136">Lithuania</cx:pt>
          <cx:pt idx="137">Luxembourg</cx:pt>
          <cx:pt idx="138">Malta</cx:pt>
          <cx:pt idx="139">Moldova</cx:pt>
          <cx:pt idx="140">Monaco</cx:pt>
          <cx:pt idx="141">Montenegro</cx:pt>
          <cx:pt idx="142">Netherlands</cx:pt>
          <cx:pt idx="143">Norway</cx:pt>
          <cx:pt idx="144">Poland</cx:pt>
          <cx:pt idx="145">Portugal</cx:pt>
          <cx:pt idx="146">Republic of North Macedonia</cx:pt>
          <cx:pt idx="147">Romania</cx:pt>
          <cx:pt idx="148">San Marino</cx:pt>
          <cx:pt idx="149">Serbia</cx:pt>
          <cx:pt idx="150">Slovakia</cx:pt>
          <cx:pt idx="151">Slovenia</cx:pt>
          <cx:pt idx="152">Spain</cx:pt>
          <cx:pt idx="153">Sweden</cx:pt>
          <cx:pt idx="154">Switzerland</cx:pt>
          <cx:pt idx="155">Ukraine</cx:pt>
          <cx:pt idx="156">United Kingdom</cx:pt>
          <cx:pt idx="157">Anguilla</cx:pt>
          <cx:pt idx="158">Antigua and Barbuda</cx:pt>
          <cx:pt idx="159">Aruba</cx:pt>
          <cx:pt idx="160">Bahamas</cx:pt>
          <cx:pt idx="161">Barbados</cx:pt>
          <cx:pt idx="162">Belize</cx:pt>
          <cx:pt idx="163">Bermuda</cx:pt>
          <cx:pt idx="164">Bonaire, Sint Eustatius and Saba</cx:pt>
          <cx:pt idx="165">Canada</cx:pt>
          <cx:pt idx="166">Cayman Islands</cx:pt>
          <cx:pt idx="167">Costa Rica</cx:pt>
          <cx:pt idx="168">Cuba</cx:pt>
          <cx:pt idx="169">Curaçao</cx:pt>
          <cx:pt idx="170">Dominica</cx:pt>
          <cx:pt idx="171">Dominican Republic</cx:pt>
          <cx:pt idx="172">El Salvador</cx:pt>
          <cx:pt idx="173">Greenland</cx:pt>
          <cx:pt idx="174">Grenada</cx:pt>
          <cx:pt idx="175">Guadeloupe</cx:pt>
          <cx:pt idx="176">Guatemala</cx:pt>
          <cx:pt idx="177">Haiti</cx:pt>
          <cx:pt idx="178">Honduras</cx:pt>
          <cx:pt idx="179">Jamaica</cx:pt>
          <cx:pt idx="180">Martinique</cx:pt>
          <cx:pt idx="181">Mexico</cx:pt>
          <cx:pt idx="182">Montserrat</cx:pt>
          <cx:pt idx="183">Nicaragua</cx:pt>
          <cx:pt idx="184">Panama</cx:pt>
          <cx:pt idx="185">Puerto Rico</cx:pt>
          <cx:pt idx="186">Saint Barthélemy</cx:pt>
          <cx:pt idx="187">Saint Kitts and Nevis</cx:pt>
          <cx:pt idx="188">Saint Lucia</cx:pt>
          <cx:pt idx="189">Saint Martin</cx:pt>
          <cx:pt idx="190">Saint Pierre and Miquelon</cx:pt>
          <cx:pt idx="191">Saint Vincent and the Grenadines</cx:pt>
          <cx:pt idx="192">Sint Maarten</cx:pt>
          <cx:pt idx="193">Trinidad and Tobago</cx:pt>
          <cx:pt idx="194">Turks and Caicos Islands</cx:pt>
          <cx:pt idx="195">United States Minor Outlying Islands</cx:pt>
          <cx:pt idx="196">United States</cx:pt>
          <cx:pt idx="197">Virgin Islands (British)</cx:pt>
          <cx:pt idx="198">Virgin Islands (U.S.)</cx:pt>
          <cx:pt idx="199">American Samoa</cx:pt>
          <cx:pt idx="200">Australia</cx:pt>
          <cx:pt idx="201">Cook Islands</cx:pt>
          <cx:pt idx="202">Fiji</cx:pt>
          <cx:pt idx="203">French Polynesia</cx:pt>
          <cx:pt idx="204">Guam</cx:pt>
          <cx:pt idx="205">Kiribati</cx:pt>
          <cx:pt idx="206">Marshall Islands</cx:pt>
          <cx:pt idx="207">Micronesia</cx:pt>
          <cx:pt idx="208">Nauru</cx:pt>
          <cx:pt idx="209">New Caledonia</cx:pt>
          <cx:pt idx="210">New Zealand</cx:pt>
          <cx:pt idx="211">Niue</cx:pt>
          <cx:pt idx="212">Norfolk Island</cx:pt>
          <cx:pt idx="213">Northern Mariana Islands</cx:pt>
          <cx:pt idx="214">Palau</cx:pt>
          <cx:pt idx="215">Papua New Guinea</cx:pt>
          <cx:pt idx="216">Pitcairn</cx:pt>
          <cx:pt idx="217">Samoa</cx:pt>
          <cx:pt idx="218">Solomon Islands</cx:pt>
          <cx:pt idx="219">Tokelau</cx:pt>
          <cx:pt idx="220">Tonga</cx:pt>
          <cx:pt idx="221">Tuvalu</cx:pt>
          <cx:pt idx="222">Vanuatu</cx:pt>
          <cx:pt idx="223">Wallis and Futuna</cx:pt>
          <cx:pt idx="224">Argentina</cx:pt>
          <cx:pt idx="225">Bolivia</cx:pt>
          <cx:pt idx="226">Brazil</cx:pt>
          <cx:pt idx="227">Chile</cx:pt>
          <cx:pt idx="228">Colombia</cx:pt>
          <cx:pt idx="229">Ecuador</cx:pt>
          <cx:pt idx="230">Falkland Islands</cx:pt>
          <cx:pt idx="231">French Guiana</cx:pt>
          <cx:pt idx="232">Guyana</cx:pt>
          <cx:pt idx="233">Paraguay</cx:pt>
          <cx:pt idx="234">Peru</cx:pt>
          <cx:pt idx="235">South Georgia and the South Sandwich Islands</cx:pt>
          <cx:pt idx="236">Suriname</cx:pt>
          <cx:pt idx="237">Uruguay</cx:pt>
          <cx:pt idx="238">Venezuela</cx:pt>
        </cx:lvl>
      </cx:strDim>
      <cx:numDim type="colorVal">
        <cx:f>Sheet1!$B$2:$B$252</cx:f>
        <cx:nf>Sheet1!$B$1</cx:nf>
        <cx:lvl ptCount="240" formatCode="Standard" name="Value">
          <cx:pt idx="0">0</cx:pt>
          <cx:pt idx="1">0</cx:pt>
          <cx:pt idx="2">0</cx:pt>
          <cx:pt idx="3">0</cx:pt>
          <cx:pt idx="4">0</cx:pt>
          <cx:pt idx="5">0</cx:pt>
          <cx:pt idx="6">0</cx:pt>
          <cx:pt idx="7">0</cx:pt>
          <cx:pt idx="8">0</cx:pt>
          <cx:pt idx="9">0</cx:pt>
          <cx:pt idx="10">0</cx:pt>
          <cx:pt idx="11">0</cx:pt>
          <cx:pt idx="12">0</cx:pt>
          <cx:pt idx="13">0</cx:pt>
          <cx:pt idx="14">0</cx:pt>
          <cx:pt idx="15">0</cx:pt>
          <cx:pt idx="16">0</cx:pt>
          <cx:pt idx="17">0</cx:pt>
          <cx:pt idx="18">0</cx:pt>
          <cx:pt idx="19">0</cx:pt>
          <cx:pt idx="20">0</cx:pt>
          <cx:pt idx="21">0</cx:pt>
          <cx:pt idx="22">0</cx:pt>
          <cx:pt idx="23">0</cx:pt>
          <cx:pt idx="24">0</cx:pt>
          <cx:pt idx="25">0</cx:pt>
          <cx:pt idx="26">0</cx:pt>
          <cx:pt idx="27">0</cx:pt>
          <cx:pt idx="28">0</cx:pt>
          <cx:pt idx="29">0</cx:pt>
          <cx:pt idx="30">0</cx:pt>
          <cx:pt idx="31">0</cx:pt>
          <cx:pt idx="32">0</cx:pt>
          <cx:pt idx="33">0</cx:pt>
          <cx:pt idx="34">0</cx:pt>
          <cx:pt idx="35">0</cx:pt>
          <cx:pt idx="36">0</cx:pt>
          <cx:pt idx="37">0</cx:pt>
          <cx:pt idx="38">0</cx:pt>
          <cx:pt idx="39">0</cx:pt>
          <cx:pt idx="40">0</cx:pt>
          <cx:pt idx="41">0</cx:pt>
          <cx:pt idx="42">3</cx:pt>
          <cx:pt idx="43">0</cx:pt>
          <cx:pt idx="44">0</cx:pt>
          <cx:pt idx="45">0</cx:pt>
          <cx:pt idx="46">0</cx:pt>
          <cx:pt idx="47">0</cx:pt>
          <cx:pt idx="48">0</cx:pt>
          <cx:pt idx="49">0</cx:pt>
          <cx:pt idx="50">0</cx:pt>
          <cx:pt idx="51">0</cx:pt>
          <cx:pt idx="52">0</cx:pt>
          <cx:pt idx="53">0</cx:pt>
          <cx:pt idx="54">0</cx:pt>
          <cx:pt idx="55">0</cx:pt>
          <cx:pt idx="56">0</cx:pt>
          <cx:pt idx="57">0</cx:pt>
          <cx:pt idx="58">0</cx:pt>
          <cx:pt idx="59">0</cx:pt>
          <cx:pt idx="60">0</cx:pt>
          <cx:pt idx="61">0</cx:pt>
          <cx:pt idx="62">0</cx:pt>
          <cx:pt idx="63">0</cx:pt>
          <cx:pt idx="64">0</cx:pt>
          <cx:pt idx="65">0</cx:pt>
          <cx:pt idx="66">0</cx:pt>
          <cx:pt idx="67">3</cx:pt>
          <cx:pt idx="68">0</cx:pt>
          <cx:pt idx="69">0</cx:pt>
          <cx:pt idx="70">0</cx:pt>
          <cx:pt idx="71">0</cx:pt>
          <cx:pt idx="72">0</cx:pt>
          <cx:pt idx="73">0</cx:pt>
          <cx:pt idx="74">0</cx:pt>
          <cx:pt idx="75">0</cx:pt>
          <cx:pt idx="76">0</cx:pt>
          <cx:pt idx="77">0</cx:pt>
          <cx:pt idx="78">2</cx:pt>
          <cx:pt idx="79">0</cx:pt>
          <cx:pt idx="80">0</cx:pt>
          <cx:pt idx="81">0</cx:pt>
          <cx:pt idx="82">0</cx:pt>
          <cx:pt idx="83">0</cx:pt>
          <cx:pt idx="84">0</cx:pt>
          <cx:pt idx="85">0</cx:pt>
          <cx:pt idx="86">0</cx:pt>
          <cx:pt idx="87">0</cx:pt>
          <cx:pt idx="88">0</cx:pt>
          <cx:pt idx="89">0</cx:pt>
          <cx:pt idx="90">0</cx:pt>
          <cx:pt idx="91">0</cx:pt>
          <cx:pt idx="92">0</cx:pt>
          <cx:pt idx="93">0</cx:pt>
          <cx:pt idx="94">0</cx:pt>
          <cx:pt idx="95">0</cx:pt>
          <cx:pt idx="96">0</cx:pt>
          <cx:pt idx="97">3</cx:pt>
          <cx:pt idx="98">0</cx:pt>
          <cx:pt idx="99">3</cx:pt>
          <cx:pt idx="100">0</cx:pt>
          <cx:pt idx="101">0</cx:pt>
          <cx:pt idx="102">0</cx:pt>
          <cx:pt idx="103">2</cx:pt>
          <cx:pt idx="104">0</cx:pt>
          <cx:pt idx="105">0</cx:pt>
          <cx:pt idx="106">0</cx:pt>
          <cx:pt idx="107">0</cx:pt>
          <cx:pt idx="108">0</cx:pt>
          <cx:pt idx="109">3</cx:pt>
          <cx:pt idx="110">0</cx:pt>
          <cx:pt idx="111">0</cx:pt>
          <cx:pt idx="112">0</cx:pt>
          <cx:pt idx="113">1</cx:pt>
          <cx:pt idx="114">1</cx:pt>
          <cx:pt idx="115">3</cx:pt>
          <cx:pt idx="116">1</cx:pt>
          <cx:pt idx="117">3</cx:pt>
          <cx:pt idx="118">1</cx:pt>
          <cx:pt idx="119">1</cx:pt>
          <cx:pt idx="120">1</cx:pt>
          <cx:pt idx="121">1</cx:pt>
          <cx:pt idx="122">3</cx:pt>
          <cx:pt idx="123">1</cx:pt>
          <cx:pt idx="124">2</cx:pt>
          <cx:pt idx="125">3</cx:pt>
          <cx:pt idx="126">1</cx:pt>
          <cx:pt idx="127">1</cx:pt>
          <cx:pt idx="128">1</cx:pt>
          <cx:pt idx="129">1</cx:pt>
          <cx:pt idx="130">3</cx:pt>
          <cx:pt idx="131">2</cx:pt>
          <cx:pt idx="132">3</cx:pt>
          <cx:pt idx="133">1</cx:pt>
          <cx:pt idx="134">1</cx:pt>
          <cx:pt idx="135">3</cx:pt>
          <cx:pt idx="136">1</cx:pt>
          <cx:pt idx="137">3</cx:pt>
          <cx:pt idx="138">3</cx:pt>
          <cx:pt idx="139">1</cx:pt>
          <cx:pt idx="140">3</cx:pt>
          <cx:pt idx="141">1</cx:pt>
          <cx:pt idx="142">2</cx:pt>
          <cx:pt idx="143">2</cx:pt>
          <cx:pt idx="144">2</cx:pt>
          <cx:pt idx="145">2</cx:pt>
          <cx:pt idx="146">1</cx:pt>
          <cx:pt idx="147">1</cx:pt>
          <cx:pt idx="148">3</cx:pt>
          <cx:pt idx="149">1</cx:pt>
          <cx:pt idx="150">1</cx:pt>
          <cx:pt idx="151">1</cx:pt>
          <cx:pt idx="152">3</cx:pt>
          <cx:pt idx="153">2</cx:pt>
          <cx:pt idx="154">3</cx:pt>
          <cx:pt idx="155">1</cx:pt>
          <cx:pt idx="156">3</cx:pt>
          <cx:pt idx="157">0</cx:pt>
          <cx:pt idx="158">0</cx:pt>
          <cx:pt idx="159">0</cx:pt>
          <cx:pt idx="160">0</cx:pt>
          <cx:pt idx="161">0</cx:pt>
          <cx:pt idx="162">0</cx:pt>
          <cx:pt idx="163">0</cx:pt>
          <cx:pt idx="164">0</cx:pt>
          <cx:pt idx="165">2</cx:pt>
          <cx:pt idx="166">0</cx:pt>
          <cx:pt idx="167">0</cx:pt>
          <cx:pt idx="168">0</cx:pt>
          <cx:pt idx="169">0</cx:pt>
          <cx:pt idx="170">0</cx:pt>
          <cx:pt idx="171">0</cx:pt>
          <cx:pt idx="172">0</cx:pt>
          <cx:pt idx="173">0</cx:pt>
          <cx:pt idx="174">0</cx:pt>
          <cx:pt idx="175">0</cx:pt>
          <cx:pt idx="176">0</cx:pt>
          <cx:pt idx="177">0</cx:pt>
          <cx:pt idx="178">0</cx:pt>
          <cx:pt idx="179">0</cx:pt>
          <cx:pt idx="180">0</cx:pt>
          <cx:pt idx="181">0</cx:pt>
          <cx:pt idx="182">0</cx:pt>
          <cx:pt idx="183">0</cx:pt>
          <cx:pt idx="184">0</cx:pt>
          <cx:pt idx="185">0</cx:pt>
          <cx:pt idx="186">0</cx:pt>
          <cx:pt idx="187">0</cx:pt>
          <cx:pt idx="188">0</cx:pt>
          <cx:pt idx="189">0</cx:pt>
          <cx:pt idx="190">0</cx:pt>
          <cx:pt idx="191">0</cx:pt>
          <cx:pt idx="192">0</cx:pt>
          <cx:pt idx="193">0</cx:pt>
          <cx:pt idx="194">0</cx:pt>
          <cx:pt idx="195">0</cx:pt>
          <cx:pt idx="196">3</cx:pt>
          <cx:pt idx="197">0</cx:pt>
          <cx:pt idx="198">0</cx:pt>
          <cx:pt idx="199">0</cx:pt>
          <cx:pt idx="200">0</cx:pt>
          <cx:pt idx="201">0</cx:pt>
          <cx:pt idx="202">0</cx:pt>
          <cx:pt idx="203">0</cx:pt>
          <cx:pt idx="204">0</cx:pt>
          <cx:pt idx="205">0</cx:pt>
          <cx:pt idx="206">0</cx:pt>
          <cx:pt idx="207">0</cx:pt>
          <cx:pt idx="208">0</cx:pt>
          <cx:pt idx="209">0</cx:pt>
          <cx:pt idx="210">0</cx:pt>
          <cx:pt idx="211">0</cx:pt>
          <cx:pt idx="212">0</cx:pt>
          <cx:pt idx="213">0</cx:pt>
          <cx:pt idx="214">0</cx:pt>
          <cx:pt idx="215">0</cx:pt>
          <cx:pt idx="216">0</cx:pt>
          <cx:pt idx="217">0</cx:pt>
          <cx:pt idx="218">0</cx:pt>
          <cx:pt idx="219">0</cx:pt>
          <cx:pt idx="220">0</cx:pt>
          <cx:pt idx="221">0</cx:pt>
          <cx:pt idx="222">0</cx:pt>
          <cx:pt idx="223">0</cx:pt>
          <cx:pt idx="224">0</cx:pt>
          <cx:pt idx="225">0</cx:pt>
          <cx:pt idx="226">0</cx:pt>
          <cx:pt idx="227">0</cx:pt>
          <cx:pt idx="228">0</cx:pt>
          <cx:pt idx="229">0</cx:pt>
          <cx:pt idx="230">0</cx:pt>
          <cx:pt idx="231">0</cx:pt>
          <cx:pt idx="232">0</cx:pt>
          <cx:pt idx="233">0</cx:pt>
          <cx:pt idx="234">0</cx:pt>
          <cx:pt idx="235">0</cx:pt>
          <cx:pt idx="236">0</cx:pt>
          <cx:pt idx="237">0</cx:pt>
          <cx:pt idx="238">0</cx:pt>
          <cx:pt idx="239">0</cx:pt>
        </cx:lvl>
      </cx:numDim>
    </cx:data>
  </cx:chartData>
  <cx:chart>
    <cx:plotArea>
      <cx:plotAreaRegion>
        <cx:series layoutId="regionMap" uniqueId="{6B91C3F8-E0A9-4FD5-B337-660E8D81FD9F}">
          <cx:tx>
            <cx:txData>
              <cx:f>Sheet1!$B$1</cx:f>
              <cx:v>Value</cx:v>
            </cx:txData>
          </cx:tx>
          <cx:spPr>
            <a:solidFill>
              <a:srgbClr val="EDF1F7"/>
            </a:solidFill>
          </cx:spPr>
          <cx:dataPt idx="78">
            <cx:spPr>
              <a:solidFill>
                <a:srgbClr val="3BB8B8"/>
              </a:solidFill>
            </cx:spPr>
          </cx:dataPt>
          <cx:dataPt idx="103">
            <cx:spPr>
              <a:solidFill>
                <a:srgbClr val="3BB8B8"/>
              </a:solidFill>
            </cx:spPr>
          </cx:dataPt>
          <cx:dataPt idx="124">
            <cx:spPr>
              <a:solidFill>
                <a:srgbClr val="3BB8B8"/>
              </a:solidFill>
            </cx:spPr>
          </cx:dataPt>
          <cx:dataPt idx="142">
            <cx:spPr>
              <a:solidFill>
                <a:srgbClr val="3BB8B8"/>
              </a:solidFill>
            </cx:spPr>
          </cx:dataPt>
          <cx:dataPt idx="143">
            <cx:spPr>
              <a:solidFill>
                <a:srgbClr val="3BB8B8"/>
              </a:solidFill>
            </cx:spPr>
          </cx:dataPt>
          <cx:dataPt idx="144">
            <cx:spPr>
              <a:solidFill>
                <a:srgbClr val="3BB8B8"/>
              </a:solidFill>
            </cx:spPr>
          </cx:dataPt>
          <cx:dataPt idx="145">
            <cx:spPr>
              <a:solidFill>
                <a:srgbClr val="3BB8B8"/>
              </a:solidFill>
            </cx:spPr>
          </cx:dataPt>
          <cx:dataPt idx="153">
            <cx:spPr>
              <a:solidFill>
                <a:srgbClr val="3BB8B8"/>
              </a:solidFill>
            </cx:spPr>
          </cx:dataPt>
          <cx:dataPt idx="165">
            <cx:spPr>
              <a:solidFill>
                <a:srgbClr val="3BB8B8"/>
              </a:solidFill>
            </cx:spPr>
          </cx:dataPt>
          <cx:dataLabels>
            <cx:txPr>
              <a:bodyPr spcFirstLastPara="1" vertOverflow="ellipsis" horzOverflow="overflow" wrap="square" lIns="0" tIns="0" rIns="0" bIns="0" anchor="ctr" anchorCtr="1"/>
              <a:lstStyle/>
              <a:p>
                <a:pPr algn="ctr" rtl="0">
                  <a:defRPr sz="400">
                    <a:solidFill>
                      <a:schemeClr val="tx1"/>
                    </a:solidFill>
                  </a:defRPr>
                </a:pPr>
                <a:endParaRPr lang="en-GB" sz="400" b="0" i="0" u="none" strike="noStrike" baseline="0">
                  <a:solidFill>
                    <a:schemeClr val="tx1"/>
                  </a:solidFill>
                  <a:latin typeface="DeutscheBank"/>
                </a:endParaRPr>
              </a:p>
            </cx:txPr>
            <cx:visibility seriesName="0" categoryName="1" value="0"/>
            <cx:separator>, </cx:separator>
            <cx:dataLabel idx="67">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China</a:t>
                  </a:r>
                </a:p>
              </cx:txPr>
            </cx:dataLabel>
            <cx:dataLabel idx="99">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Saudi Arabia</a:t>
                  </a:r>
                </a:p>
              </cx:txPr>
            </cx:dataLabel>
            <cx:dataLabel idx="115">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Austria</a:t>
                  </a:r>
                </a:p>
              </cx:txPr>
            </cx:dataLabel>
            <cx:dataLabel idx="125">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Germany</a:t>
                  </a:r>
                </a:p>
              </cx:txPr>
            </cx:dataLabel>
            <cx:dataLabel idx="130">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Ireland</a:t>
                  </a:r>
                </a:p>
              </cx:txPr>
            </cx:dataLabel>
            <cx:dataLabel idx="132">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Italy</a:t>
                  </a:r>
                </a:p>
              </cx:txPr>
            </cx:dataLabel>
            <cx:dataLabel idx="152">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Spain</a:t>
                  </a:r>
                </a:p>
              </cx:txPr>
            </cx:dataLabel>
            <cx:dataLabel idx="156">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United Kingdom</a:t>
                  </a:r>
                </a:p>
              </cx:txPr>
            </cx:dataLabel>
            <cx:dataLabel idx="196">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United States</a:t>
                  </a:r>
                </a:p>
              </cx:txPr>
            </cx:dataLabel>
          </cx:dataLabels>
          <cx:dataId val="0"/>
          <cx:layoutPr>
            <cx:regionLabelLayout val="none"/>
            <cx:geography projectionType="miller" viewedRegionType="dataOnly" cultureLanguage="en-GB" cultureRegion="DE" attribution="Powered by Bing">
              <cx:geoCache provider="{E9337A44-BEBE-4D9F-B70C-5C5E7DAFC167}">
                <cx:binary>7H3LcuNGtu2vMGpyuyOaLLwfHe0TIVIqVVlSWRYp1bEnDpQEUyhRhASSkqjfOYMTPTizOzyz+rG7
kkCCmRsJAbLSlxiY7rCjkUxqY6187Ny5H/+6fPrn5SyOst7T7Wy++Ofl0w/vrpfLu3++f7+4vI5v
o8XgNrnM0kX6+3Jwmd6+T3//PbmM319l0WMyn763DNN5f3kdZcv46d1//Au/No3T4/QyWibp/OdV
nK3P4sVqtly80KZs6l2mq/mSdZ/il354dxKt0+UyfteL58tkuZ6s7+If3knfedd7T3+p8ld7Mwi2
XF2hb9+0BoFlG47vOe96s3Q+LRocd2C6luF7vhluPj7/o5+jW3RsIclGjujqKosXi17xX6GjJLbw
PFmko/ytRykT8ZfJ5p3ey6j+x7/IA7wleSIATyFpaqK4/xrdfk0ijoAO2J2BawahadmWBLvlD1w3
CIPAJXg3S6CGm/cjaPPHFOxfT3YP9tljNL/SCvYg9BzPs01Xwto2BobnOLYbesbmY3KC8yHeLIca
ct6PQM4fU8jPvuwe8r3ZNM50DnArGDBILc/LV48wlKC3BuxxYBXAGwaBvoU8auzLjgT88jlFf//X
DqCf3cZzneg7xsD3Qg/obxdvcW13Bp5ve55jhPnAt+WBv9csTw36vCNFnz+n6O91YLk5yJJlFmtc
b0x3ELqGYVsWcBVgt/3NqPdcz89hx9Kf7+P5etNCEDXsZUcCe/mcwn5wtvtBf5x8jbUuOe7Ad8LQ
N4MCXUNWaPrhwPbcwLWw3hcfGf4WAqnhLzsS+MvnFP7jDsA/WmXRZZRyCN6u0kCRNE1okaERSKO+
7wWD0DZCy3aK1Z4M+xaSqHEvOxLcy+cU91EHdtrhKrtJ5lHvQ7TQC77hu7bhB7KK0zcHXhAYtulg
MohrTVsx1MjLvQn8ciPlYPhh90vPOJ7H02jGEdEw9p2B47uGZziePPZNNLgW9MuQ60H8j+ZLfgtJ
1AyUHQn45XOK+/jz7nHfm0/TmcaNtm+ag8D3Xd8L7HxHhRopbLgmDlMezliOVahBUELFSdAsjxp8
3o9gzx9T6Pd+2j30n+ZXOhVMyxrYruUagWuXe6kAvM/2Wtvz/TDIecG0EIFvlEaNe9GNwF48pah/
6sCAHydxlkW94zida7TZBANo7ga2U7/Anig6bFbgC5YXENjbiqNGX+5NSJAbKRfj493PgJNoBmMd
H4dvX/P7pj0AxL5leMrFx7aZ2mOGTgCtdPPhf5sb0JrkUdPA34MQwB9T6E86oPOMoq9p7yLOrjRO
AhyyDBsGBMuGoUxYevqWPWAGHQdNStxH0V3cLIwae7EvwV9sohyMLnY//IewMMz5CHz76A8HUGts
x3esfIE3ZMXHGlhu4DiGzznAmUDcABqlUeNfdCPQF08p6sMfd4/6BNo+s+0slpFG8G1sr75nBzhU
5ejLdgYXzaHluCE/CRPzTluh1BzIvQkVciNlZNIBaw8O5WuNKqjlsesTx/GsrU1HWI3MYAATv+db
OBZvPlBQxXnQKI2ag6IbAb94SlE//mX38+Bgur5b8ld/++oD1F3DspzA31ruBdStEMcCxzRx8s0/
xOLQKI0a9aIbQb14SlE/ONw96iPcWqVa9X4YeXzTxIGLHHRNwxmEpu8EuEjkNOdqThsZ1HBvexLE
tw0U9KOPuwd9mC4XuMDSuMYwlcb0AhPGHfVwx11iaGHEu2ShbyOKGvttT4L9toFiP+yAonm4SuZx
1B8mi0W04uPw7csNO1DhMtx0Tdm+0IcSCnMyBr9LTlqtBVHDT7oTDkgrJeKwA0Rg7id6L8wxByzb
dp3Q3NpyhCUfph7bsk3TcIs1nyz5LQRSU1F2JCSUzyn8n/d2vwaNH5Plc5zNcI+ubxY4UHUMaDOh
Yea7qqx1BuAHZk7H49crZCNoKZOaBakzYUJqo2yMOrAj/BjdadX+vYHnOqbrlocr6QBssmtGH5eM
Fq4CRF2zUQw19EU3AnrxlML94+nuB/8Q97nJ4rq3sQvOez9dxtG8N4EhLlmm2Zpj8vZdoe8PLGb9
8Q1+4ShPCB82Us+DgbRQQg26O/9hOdVENb03YbDp65TaTx2wYo/T22im044dgCK4uOGAVtiKMGeE
XcUJB0ZgY66FgdKW1EIeNVdlR0JK+ZyiP+4A+rjYW+EaQeMMsgcw0zk4G/M9I5TgxzkutGHIMOlS
1kISNe5lR4J7+ZziPvy0+wVtnK6W173x6krnLuIPAlxJOrgZ3p6RhZEP6D0PFwwVz6yWwqjhlzoT
CqQ2SsN4vHsacOyMszTVaMeDGxaGNg4W/HJY9pzABYPp2lBoPaJKtZFETcC2J0F/20ChH3XAaHea
LC+jJJv3Pi2YTrvQuARZuEfwXN83jWKFl5cg3PIYA9MwfR9UbWYKseC9RjQ1J9VfINxUv0A5Ou3A
XecknWp0aAkGPg5ybHMolidZtzIHuFljWi7XrQgrTcKomch7EfTzhxTxyeHuF6Qf00zrlmCbMDNB
nXVMeR2yvUHomLBwc7SJItsshxpu3o8Azh9TyH/sgAo0jpL5svcxnsXz6B+9vcVlPF8gMKOHRak3
yTbXPL2rqDdaza8jjYsU8yj1mJ0Jw1zYpPtweTS8wLGDGmZ0iavm73W/Tlh+XWc6FsYdONaPcLjO
ollv7/csucQR8yy+W32dJZf6ePdxxc3cVUsvednRw4R6HAawyJhUP/gDkqkprn9HQmf9Fyl1ow+7
XzkPYKFfJnOdRxl2JeXhRsoI5Z0KiypcpExwREhqI4OalG1PQsK2gYI+7kCUw+cEMSb6Jgcsvr4N
yA35yI67b8vGksgVAxpZ0iiFGvOiGwG8eErR/nyw+yF+El1F02hxGWmEvI/rbDgWhB6UZWkjgmnY
gYbgWMJ9rGh6bCeMGnmxL4FfbKIcnHRAQRtdRxrt71ACPBPGKDso7O+yMoDdwDBdz/TtwhxJVOIm
YdTo570I7vlDivhkf/ejfpTepgjT1bfKsPhYC/d7gFV59+o4AyuwrbB0xiSrfAuBaoDnb0Kx588p
/EcdOKdPovlzpDWSrY9t1XJ8nL25GV3WgWyowIEf4AK2OL/j6CKuPG0kUhOw7UkY2DZQCiYd2GW5
FtpLf+8tr+PeCCHdGs/lfUQW4lRuw/OV77Dy/stWKccMYbgqfNPIMvRq+dTs1PwMoarmW5S3UQf2
iskKXoI6rzbgfww1KIQPpqyQhgOYVHBJyOeTQVasFoKoKSk7EhLK5xT2SQesVvvxbXqZ4TBwWZ7f
/qyZg5jnwHRs/FNYGmUrCxwcAsuyPJsnXICKJa5kb5FUTVjzLxImmztQikcd0AlOoBFcXmpcA5md
zLcCyzSUwS+4F7ZtdhTkrSGZYS0EUhNWdiS8lM8p/Cd7HVDJEGj6/b//ijSFmbCSoeRPzVky+v5/
l3Hv6v98ekiTLOaLydv9HuBeEoTslMHvzDG8ZaMkAtxDuJ9zsxX2H3Ehay+XehbQ/mQy0GY6J0af
dj8n9r8lX3Gpq9H+tHFRZJibhV4mHw4dZPmBeyhClbZ7j8hJG4HUbGx7Eh62DZSB/Q4EZpx9/zcU
Lp2XuX0L2wI84GyEZuSqsUyB6+Ikw24aud5MpkUbidQUbHsSCrYNlIKzDlioPmXRPV8Z3r4qQd01
QqROggeotBzhgA6/dFwV2sUdCVgRR36TFGrI814E7vwhhfrTz7tfbw7uVxGc3xLcVuTOwxyDt+OO
BAPMuE3NsKaB/Fa+AYfd7Xokwv4qidQcKH6CEKL4BmXnsAPsnEQr5gq40mm2sgw4J7rYhT31YoTI
eMZOYKnpaSWSmhahK6FDaKE0nJx3YJIsr5P0TucRHJPAMnGlHobwRhdUJBsR3PD6MQNuRCFr0kEL
SdTgb3sS7LcNFPqDye6h3/t9eg27oeYoSRtJsDC8Xbtwr5L1VM+Dw3qAS3Wz0GOxb4grVEuZ1DxI
nQkVUhtlY68Dt6Oj9V2mczGyERvGckziUJzrPrJBCju3CQM7YuW3S5VIRLM4ag54PwI/f0yRH/2y
+3mg2ccT2WdYFDZ8qGSdCM6diKNBhji/xq25ydVUDXghPcG7eErhHnfAMjSO18juOpvFOndeOHW6
TOEUg0+FtR/HAMd1YIANSIRSO2FqkBdehMIvNFU4GO1+yE9wRzGMriPk2OXr79uVUssZ+LiwQ7SY
fFvU9/O0lC6uUfOliJjmWkqjZkHqTGiQ2igPw/HueThEjg6Nrs24J2Jrixe6PFyPWUGFeQCDhYdv
4DSsvidqlEfNQdGNoF88pbgf7u0e91+T26/R18dY3+BnXhqOi7HvBrYEOZZ934G7IC4h+F9DFCMy
LLeRQQ33tidBfNtAQf/1y+5BP0mfWULn+5VW2OF6hKQEtuUXPsvQ6oUBz7QgpOGD5ZRcUbcTRo2/
2JcwIDZRDk46cFF9yBiI+EB8+5qPaAkHq4mHKzSV+Y3FarMkHIhP5X8zH/xsZW6WRQ2/2JfALzZR
+A874KqRH8b1OmswowN0G9tniceEoY/UqwgbDnG3yb35ie7TThg1B2JfwoHYRDk4Odv9MnSIQ6/G
GQDdBm6PcEfiRn6i/CBoAsdhJKrhkS7khrlRHDUBRTeCffGUwn7YAcft83HvIsmmyZ8QToStF+s/
lqDyokWeCB7bBJCS0g3UJ69XiaamQ/EThBrFNyhNFx24JNNuqWauS8gKh0wpMikw0/kI83UDGEzz
j7xDNAuiZoL3I/DzxxTzww64w4yjtDdJb+NNQMtplswvkzuNOhL2BzuAI2V5B8a8s4WNAs5+IW7Q
8L+CCKIqjb//10a+7/8uBPz+P40Sqrmp/yXCVv0XKX/jDhhSj+L5WuOOYjK37hDZdSv2awQO20j2
UWQgJafoRinUnBTdCAHFU4r20cHu9+/zqd5CJebAtZHjBgbr4o5Ynh02XJFxm+DimrO0o4qG0mZx
1LjzfgR4/pgif364e+SP40W6vNbo09VnAe/w50IEgww6CpmAEmak4EHa8ubQQhI16mVHAnv5nOJ+
3AEr0XiTiiCPeOM4vP3o1gfIsBXBY9iXFxoWnB34pgP/ev7X8kNbWznU0Mu9Cf5yIyXh173dD36k
+tXpOeQhmSjSSbPr+s1HHv99LDo4NmPfLtYko3J2e1kaNQX5OxDo84cU8pMOJI8+nyfL+Kq3l0Vf
ewe3CRyGdd4ZwFwNcBHmEG4VUEErcpFJGqk6gjLzGdGKXiucmhH1rxCG1F+ijO11YG/ehObptC+x
/YFNE168h9yp5bV95Ooz4ubcQh41L2VHQkX5nKL/uQP785d4sYyRr2OMm50s4mt33U7x59Xt20MW
vK9R8k1n5hwU17JDlDcwwkL7xXQUZquDuFRkhXcNVE/cfLCeigOhnUjqsSD2JcNBbKIjYq8D5l7c
8WVInsCxqBsKcpHHlypXIuAaOfBQ3IMnHJRpcOGAxvIym7wEBbnzaCGPmoOyIyGgfE7RH37cvcow
jObTWXQVL641EoCAFR+B1qG6BkjIjMFIGoJilvlhHvyI86CdSHUcbF+nQsO2qcLE/u6ZmETfkhvd
nk7wJ7OQHxi2lXLJEVYkH3exiAx2S7MKYaKdSGomxL6ECbGJMjHpgAv48Hq11LkvoHQru1p1yOUH
5gGMJQghhvv95kNSBTeLoUae9yOo88cU8WEHrFND5A+Mk95+BPeyBcqx3PIV4e27AepsIfZBsBzK
N1AmXKFQDwQWXpbbSFqGNjLxZypBauAv+lH4i8cV+Dtg3B1do/DcS2/6utLRSAvluiELV+QBjZIe
hOi4AUrSIdqR7LyNYqgBL7oRvIunFO5RJ+BmCaHg11RkrdOHfB83Fk7ALvICjGZhpUfwA4a5hTCg
wgeB6J6j6/Yi1bFAf6FCCP1ChZv/3P0uPEov00Xvb0dxPEP99r//CXkFWTlMOOHAlrv1sBeYClnd
EDihMf1p8yG7wh8QsIawujelvNV9r0LfaPf0fURSg94R/qVvTqGiHcoEmqgopdSh2AYC2zvIcon/
SClLb7wHn4J8b2m/j5DuhBXSSrn4eLR7Lg7jFHfpGvcVh3kGGoGHEGppcUMkF5wb/ABlXZQHihaC
qKdI2ZGAXz6nsB92wL51gRqmz6tYZzlN5huL6skoopDjSzw2+4iYYG3s5k9JQCuR1BQIXQkJQgul
4aIDNCDJPGo7ak3cAddZ+Mxi6wjLFB3YxoW9g61FBiu1gKtClYWplUxqHoSuhAehhfLwqQPHasRe
arQt4aYVd9uocMft8fCUEghwEVfB0IcXf3neFs8UTcLUYL95BQr75mEFcWw07yvZBCoP/tT0Ap8W
WRRrrKGMPMvIZenAZlQsP7JqC/fZAPGMLCtw/iGnimZxalAvXoPiXjyuIN+By6hRtL5FvlHtubCR
Qc62WCiWWSw88rLTD8yBZSH/H4p85es/0YTay6WmgvYnlNBmSs3RL7ufFEfRc3RzrTeO0UENQRak
6Dp1cYw+ZkVQXtASVtqJpGZE7EvYEJsqTHTgvuFzmqFowlGaxTpVU2zNDlL2I5qxUIGkfcGECRCF
2jwfZ/O8nZ8Hcq+FljKpuZA6EzKktgobHajJM974jWhmAwYopL6GPyfykW4+2BKEXZqxAc81FEF1
iM2vpTRqHqTOhAeprcJDBzbto9VjlCz5qFSdUl9nA4TXlOXD3xzGbdWEwF0oAl6wa7NQL/ahjoKN
4qg54K9B4OePK8h/2f3OIHuc9/5WlF/6uz4uWNgXW5cQ7ZuDLStQffieo2YwCl3wiDuyUfCCULKk
L8mnJqfudwhZdV+j5F10wJ1hGMGL4EpnXtlNbRe4kxQHiE2ZHWHt6qOGswsfArjEbSeWeMRoI1EN
PeW7UELKBkrBcLj7+XO0zqbrZ82aFRxujQBlzFkxEfaRZ4yPKGLLQeJZt9jNyYRpJ5KaBbEv4UFs
okwcdWAyHEdaJwJWrRAZCsyQp5OTN3F2i+QhqZYV4AwuzoAmMdS4570I4vlDivXx3u5H/XH8NZrr
jMtmWWFRxwUa03ZdEdYdpFNG0lh2L6HesFvIU4M7fxEKPX9eQb8Da85JdKkzbyWuGJD2AYFGoTqB
O/YE1zeRtsAml0EbOf7Y9YLQlSAvtFDsTzpQaQe+wNFaq13VhgMnigmyIOD8I5s3mFUVRwUkcsd6
s/nI600bgdRjf9uzQgF/xwoDHbBlQOyr5EGnnzM8wuATCY8AzgAJ//JR4xknhQDHiZwBXACJS34b
iWopKN6lSkHRUKHgYvfL/wlL3q614Ckr4sz0yoCvQfIdG3PaCGDd88EAwb6FKDXYlz0p9mVDBfsO
uG+crKP5rc7qKSw/qO+7yA6qDLSAR4CL0GC48Kn9xFrIU4M/fxEKP39eQb8D6Qk+x3eRxssFBBjB
KwZWOVSv4Yu7oPYEiLBgUwLue3krMRg1SqNGvuhGcC+eUtQ/d8BM9xPuFfi012AcQsIBfLb2OXnD
dVHeDDnhgiDAc3GZb5JCDXbei2CdP6RQ/9SBAX4a6fYChi2OjV6UsrakI5QXMPdfG2WD1LeVbSRR
Q77tSWDfNlDoTzvgsXIazRCeksxjPuzqhvqfF5dyep3Mkrs7yLBoEqJ9RASrEunA8Q8arFLBxQYE
FyekI6U10VpKUzMIxFeh40BsqwyFj7tXsH6Ollq3eBfBwkg3Ci8y1Tbjbi5Q4QfOzX7kDrtRGjUD
RTeCffGUov5zB6waZ3D/1ukxxizbAQvIQvXFzQfXDMLuHiIiiyW/x+6fzwusj+J+0yyOGnfejwDP
H1Pkz853P97H0eoq2YSx6sQf8asmEqsgAkU+TcBjD/m/UQxK0HhF4NtKo4Zf7k1IkBspFeMOTIIx
HI+jO9xP88FYtwu9YgMYIDzVZZl2i9UHZzhhHmwOdwa8aGyfWLJbyVLDwvY1KAXblgr+HTBjn8bZ
Sh/0qFMXYM3H0s9TnMlToe8jlYHjBqwERE4OsW00iaNGP+9FgM8fUsxPDzqw/GRJ7zia30T6gEci
e5brkoVY5R/ZCSBAbicUO4MfALGpjtuIogZd6EqQF1oo/McdUHzHa5SAmOdZDHhpPH1MwEPPwz3O
ZiNW7MI26pOCJ5Plnc4//E8XKT2YcPyRai2sISPvRonIn1ISxh0wq06i5FHrKVteaEzL5CAW+S0b
/54aWC4nQZY/ptBOvux+ebmI5qhzonNVx5EKfnVweQ+wY4pbKXzhYbiATYleS7aQQY132ZEAXj6n
iF+c7x7xyXWUzJAEiw851bx9nUcREEc9mcDwUVSXLxMi8AaMSibu0JAtiP/RYpy3EEWN/PYlCPTb
Bor9pANn10lym2Z9pItaxhyJt8PfDwY+ylQGSJ1Q7KfyWQrOjzAyBKgqUFwg0NWmnVA1RIidKRdi
W4WODnhlT1bZTbzWxwSKxGBxwYWk2hsbN/UOvCJgtS6cU8h9zeT7/2Y3yfrFoVHDQtmTUlA2VPA/
2/1SdP78NdZtUkUoGiD2bYNllmYfjHZhMfJwbeCighJ8rznv+VrUThY1/GJfQoDYRCk474DP9UUS
L3tAgIPx9uWIJfW24F/qFJYbQoBpsHsdRApaNlmHmCjzlyVRw192JNiXzynwFx24q/wlvo01XtyY
SAnHaq7D9y3/YHgLwx5evbgrg3siItA3H7ITN0qjRr7oRnAvnlLUfznY/YqzN4Nz1stnltfpPlhu
GJ7IHl3gTuw3IcsDx0p8FpeYZNVpIY8a+bIjwb58TtHf68B+u4fIy6w5t1h76xlqpCLoElonT9Qi
L/bwFfVdB0OeGBJayFGDOn8Bijp/XkF9vwNjfrVYNpzTXznmYcBBiAY8r4iiCZsy1h/mLpcvMmSB
32sWpAZ23pHCzp9XYJ/sHvYhAr2zlca7QuSURKilAY+4Yg2XzWYInUF1MBOuisWdMVniW8ijRr/s
SNAvn1P0hx0w2UC4abLSqNYgOR1MZaHrBYXyLo99GNI80wpQJCAf+ga5J2whTy36+YtU0c+fV9Dv
wDY7TBfYZTcJ3z/G2XM8TR+05jHCLZWNIpG4Od86/wjajokFCnsuwsFhaBNvr14vVw0pNe9HOar5
WoWyvd0vV/BbXCI/xTTTmKEb23OIgqmBa8iTBVHLSOq12SlkftoJoeZE7Et4EJso9iddmC6r2TTS
u0UjGwLscSyPo3QOgCnICdjpyyEq0bCFCGrctz0J6tsGivnwcPfjfZSl0VLrSQB2Z4/V7oQ3V/6R
kIeRFEUmUULYcuUx30IQNfBlR4J7+ZzC/rEDJp/Rc3x5rRV2ViHPhtENeW42H1krYrcBcKND9My2
xJi4I7SQpwZ9/iIUff6coj/qgLWH3yD20t97eQA6QkpipMPRygirLw9ThOUpHXfh0uYj4h5RNdua
eyIjr5BLzUzlBwhDlXbK1EkH7n33Y+bJfsOXireb5VDEFtXcPLiVbj2qBJWJVXPAPXBIMz+2kEPN
QtmRoF8+p6jvdwD1g8VS71xwcTcD7x7fQ4qczQeHMgF1bMe2jcsCX3A+FOdCC3nU6JcdCfrlc4r+
QQfUoPFjfKXTJoqAbCTVhHc1sxCxj2wTRfAY5gKObDU1xJrFUWPP+xHo+WOK/LgDyH9AyqrLWN9i
g5AlqJjQ8C1Z8UfCRlS4ZZzkhDDtVBzvzXKoIef9COT8MYX8QwcUocM4Q+TGmr+/hgUelugQqfMR
rJSDK0OP/LNwi8AlPbdQEONcC3nU2JcdCfjlc4r+fgcG/GHyNYtmWh3JkdoGgcAofIS7R4Ui2sdS
78Bqig04b6ZFeVqJVEPB9m0oCdsWSsPhp90fwlCA4a8q8pUcgJUHf2pSwMMsjnWu/cwJAvcxCAqG
iUHUdUwYg3ycC+DNvPmQq7BmOWoGfyE/HfnF48qw78Lav0KhnYVOzxMnxM4Ks45tyDoOSoEh85mF
lacAnelA4o572EKUGtzLnhT5sqGCfQfsPh9X8OHPNO67uFo3EUYBy7/yYoDZOnFng/KoXOeRCWgh
jxr/siOBv3xO0f94vvsFH+kAlhEH4O06D8t9glhUZEAubAnE+IMSE45hmcgXxP9m7uzTKIYa8qIb
Abx4SuE+6cAd5KcMl5A6XT1dCzETLurLYqXZfOTzbB8l1ZA7zg2hhOYfomW2EEgNfdmRgF8+p/B/
6oCWiXSvMTO1nUQaPX2QydhELTO4fHJXH2mb7eNUi2w1plMmZyIrfkuhamgQ34hSIbZV6OhA/Pan
ZTTTufAj94+FSBZDMGQK+g6rJrGZBfxGmE6FJmlqGMi7UezzpxXUO7AGjVFCbokpkCF8m6/Cb1/5
kTkRRynHQNYT5UIEP08DeYFwB1zAj4VK1HvGy0ELmdQUiH0JD2ITJePkw+733x/jTLfeabH8045X
WJXlDRjqJxxSYOt3eagXmQTN8qgp4P0I/Pwxhf7HDmwGx6un+PZrusqmfCS+fRZA7UfqK1Sl4fWc
ZO3fg0UI6UWRilq9G7cTSc2A2JewIDZRJo47oIQeR8sHnRdeLgKLkMIBVeTUF15IUuayKwCTDP5m
OWqgL+SnsBePK5Bf7H7dOU5w7buM5wh80bkLsLMXknsj9aG87uDMBSd/+GvBBiqu+q3FqAFefguK
v9xaoaED9rbjZHm90usAjXtFZIfD3QqPt5CZsFhFOUpCCyHqCCi7VsAvWyrAd0AJOklnV+lDxIHQ
sPL7A6RJD6FgKvUfJM9iVa8R9sX/ZHHwbZZDjXz5AgT38jlF/WR/96sO/L6iS53+bBjMCC4KYecv
T7eCxs+KiaIevFFn4W8Wpw77/DUq0OePK8iPdo/853h5HWfM9rDgA/DtYx7GByQDRRSpKV9tsQKK
HrQcq0bNaSmMGnypM2FAaqM0fO5AwAVcXR4jjUde3Khj8LNUSMWpChqNMAFwx4iCxiyjBic9X3Wa
xajBvhCfwl48riDegRy4B7PeOJo9IPN8xjF4+8BHSB3WHR8FoWW8+wHyxHko5lBx52wphhp2qTPB
XmqjBIw7oGmeptotnpaJmAo4k6sMDTDvmwi8xhWL+ojVLI6aA96PwM8fU+RPO7DYnKJ8z2qqMwUo
8o/gcGsita284DMzMxqg//CsSUTPbyNKHe78JSrI84YK9h3QL89SOJPoPNM6cBdE5iO4MxS+UzID
SB/m4UoRPp5FGYaQr3b5it9CHjX+ZUcCf/mcon/WgUV/jAw9MHAmc726JvLbWpbjA1pxj4UPFVQg
eK7xiFMZ+XayqMEX+xL8xSZKwbgDtv1ROktvv2qdATCewScWhSwk/Ps+gloMXDriTj1f8uHmINoY
2kiihn/bk4C/baDQj7ow+uNML/C44EJsF251tyNcmACWAeMOy/psbUseiviPG8VRo8/7Eez5Y4r8
2Xj3p6zxDDaFG62DHv7KQB7mSvliF2oO4qyRJwyZaDcfYspsI0kN7OU7UODLBgr9uAOe4hMkwtdo
zukjKgJJMzymahYfedWBgwkUTfiS+4WdjRDQKI8a/aIbgb54SnGfdGCxOYmfEp0mHdgnUamoyK8p
rDJ9mBPguIOzLP6RF/hmEdRY834EbP6Yon3yn91YYGK9eiUrSI6Cd6g+mC8k8u4Kn/xN4nOWkTn/
yNizdaZJIDX6254E/20DZWDcAYv9+A7X5xyDt1sSHHiBI5c4DGXKKKA+XBpcx0Yoe40prVGcGvDz
t6DI508p7Acd2FnPbzLgHmsEHhsoCjmGvtpL0Mby7yOFG0zH+bAnFrQW8qiRLzsS7MvnFP3zvd0v
O+fzZBlf9Y6Qjfgq1ZnDAYs9ys8yE36JsrjmY8V3DZSJ53cq1EW/vVw1ZJD3opyQZkrN4XD31OzN
p6tkNtOo+sCTx0ShbGTW2A59kRTmyQPbm2ULt+uivt9GIjUd256EiG0DpWCvA1vC3nyZTFd5dg1W
U3R1pZMNVHjxYXLDPCgVfYkNE8WokLgZzg5lu8zGq4SrI0bxIxWOFN+p0HXYgRmTrb7qJIippbiA
RA7DkgCJIFzRsHRjLk8GavJNLLfM7TWJU0NJ3o2SkD+twP5l97Aj4U7yrHEDR04ZBNfBLGEr80qy
qxjctyPCmieLJybpZnnUwPN+BHn+mEI/7ECWgSFCG7UuSjYuflEjG35s/HQsH45RTAR6lelZ3NkT
hwpxUWohUB34xZtU0C+eV+DvgCl0zEyh6bwHR2+99+8omGDhOsCxiLcVWIEPkIORzwOtZfhfIZCa
hsoPEDoq7ZSWcQc0pyGcUZIs/kcPlTuWvYMV6mIvk9VikyRrHGneIuD3jOuxmqUK1cVgRjJMXBzn
WwhdqnJJOYmqU6eap+IV3/UIP+Vzysvw591vFKNoHunUoDxs0Czzksc1KNmS2kfRSA+u60g8sD2C
i4tVszxq8Hk/gj1/TKEf7XUA+hSToHeWXGrUj6D++CFzBeIGJPn6rB+w8BnXtHB1nA9+4p04aiVT
DQVCX0qD0FSh4qwDVGhVUmFVhY6KK7JCRyU5oPso8YJTeOBjGuQHcWJiHTVIUwP/phcFfvOwAvn5
7iHfT2+Tudaxj2RXuLyxERYDpV86FCApOqtRjjzFOSNEQWojihrzbU+C+7aBYr/fAR2JSzfv8ZRY
L+12r0uPi7syI8T+alW8VmB8RWlVFAtWZ756nVAv8yG+WA0z4lcqHHXgqoclBJjrdebyWSgGJoLB
41MdeZ6w4gFw9QJ36nTdrURSEyN0JXwILZSGww64dW3SpSFfwcbDBbqS/nMFqx+DCBkPBUokOhBX
Br9HOHkZ24yKoqb0RyRTk1P/S4Sr+i9S6k46UBsaI0uvbstiWrGLoDjblhGyz8BBANMHwcmbD3Rf
kbEWAqkJKjsSPsrnFP7DDoQfHK6iq3iWru50mqFwBocjRkAOFR5S3aOeagC7oBr4VqLUYC/0pfAL
TRUGOjABhln0nMz4GFQdZF+3tcMrgFULZh7whAAkZ8+R5zsLGfnNkqjB5/0I8PwxBX14tnu9FsNe
450dKyfDNmPkXs9HtqzamkgFzkIrPR+lT9gHzdKK0yCMGvX8FQjm+UOK+GEHThKQbBnfRlpv5RBU
E7qh4XlERQoxA1xW/AG55jYfclPdSpZa1PlrVKHnLRX8O+B9fXCJdVBnwEcfeigSBnlIXylpRH0f
llZcMYTwvC5ngzjcW0iixr7sSJAvn1PcD0a7X2k+Rsky4fP97av7JpYDY9qtHNyszZiHP3ZhriA2
o0Y51JgX3QjixVOK98cOjPOP6fxqlUULjZDD3wuxMy7KgckDPfBQwgGGPNTFzgc6sVG3EaUG9fIl
KPBlQwX7z7sf6z9Gt5FeYxFuAfI4VvWlmu9jqYGjDFIb5As9liJxqWkhkJqAsiPBv3xO4f+xAwaj
PH9Ncr/SqcsjiAbmOtQLwHoiHaMM3OFbSNVqoH7D5iND304YNfpiX0KA2EQ5OPl591OAlfFYxFkW
LTkcGtZ8jzm8o5QVFMzNh6xDuM0xEQSC7AZqdaedTDVUCO9DqRCaKlSMd0/FZyxFWTRdRRqZQGo5
x7FhB9omShQnReAODORKR+GYYk6QO4NWIqmJELoSHoQWSsPnDriCncIed6uRA2SNgIsqDNcFxCRj
Oru3QegTcxEu7DtEEWqWR00A70fQ548p9Kd7u58Bp8hyukzZ5aXGoD/4QiK5gR14qPO2+ZhkY0CV
T6hK7GqtbBf35JZC1ZAgvhFlQmyr0NEBo0OeZQ7ukMvr7/+exbdrjQsTq53qIc2Wy6+UCSlYuJAH
EFU+t3X5RFJeJZqaGsVPEIIU36A0DTtwmZCLeZQsl7njy+f4IdF5nGD5oJDgHueJcn6IewjzzQhc
34dzTN6O3b5K1SvEe4muys8oKat8i9J21IHDR07b8epSZ6whLHuYN/AkdmoWO2jBcPxm0Sj5dkSO
gC2Feomi4o2UxBRtlI7jDtg9Sn+qfOxq0IKh5f7lMbaaLTeDZRqnx+klvPPS+c/Y99bUnS0feKcJ
jiJxDy6WvRN2LsQ6wxeTtxOCAiqIicBNmmvLmw1yDdosJUOZlwFXptUV7JWyvTRFlD+lnDDKb9Lp
c9qBs3zO30WCkjfwxGQEIllVL79KRNCXzv0It0I43fsOPVUi3AsheKhP+tLS9sckfInMl35RyelL
HSi1Fx1YGTe+tScR1ECdhaRYsmEHVbzgQ1UcjORJyUKUEMEUIkKpVDukSZlnQG6UqoY6qTelSWqk
lIw7EEM8QV6U5Cq62ky0Sfo1muo8MCHjGBzPUUGtRodAUSSWnhsF1uR18pVSqZlR/gghSPkdytOk
A8b9ySq7yZXyEQzN6UK/nw+r/IjjrQNHH3n++PBeQGaDoMycSEzNf0S0GsZqX5LSVvvFCncdWPaK
wNQxQgriBdSReZr1flotZ2tE0Orn0YTNlLmg8CSA1NsUOXMGLnwkYMYo3ITkufdWadXUtvtVQnO7
Tu8rFZkqD/7UEk2SlBzLtyuZSK+G4xUu810sjuIxOYQHK4LRbeYJufmQxbO1PC2YqgSLkB+n0+18
vHvb30WSTZMywKr3t/PBePB3fbxA3UC2R+RWY9dvm49MD8LdWF4qEyWHynZR3Tgf92QJXxKthqLq
T9CZU/0GpeqiAxbyvds4w13FHFk5b1ONlvI+MpVYIaqZIRuwzA4uk1DgmGVyoOkD2suiJoX2J4zQ
ZkrHXgdmzh7C3lB4UacZqY8iusyehxzwxWEKR2JhNUMUygB6OYt2U3qItRKphpDt21Auti0VGs53
v4CN0vRGv17AkliFlhugkHRxgQTfMIGJvukicaeFM6+jpqKtWGo25N6EELmRcjLqQEaxD9HshkU7
/Am8uOCF1YOCsTXfz22ZF8TvukiLAr0ca5m4k7xGJjUp1V8gxFS/QMn50AVykm8Jh+btilcfyQQC
FkbtOLBpCzPEhNMNimSiRjslouHv14C/6UUB3zysgPzj7lelDwhXuLzuIcfxGlY4rXsEAPccC+dL
h6i6qJOGzIaoAI4qRZzgPFHGa6Spgb/yPpSKyhcoLacfdk/LUZIlX2EN5/C8ffwjhwyqpiEJHL9Q
lXfszT6B2i3YJnxCShtZ1GRsexIStg0U/KNPuwcfPlmL62g2078roDgUWECqz3xL2Gir0lIEaw1i
dFFCRHnIeI1gakaqv0CYqX6BMnTycfcMnSbLSyR20Hj5wzRaw8M1NY+ODun8sI0BkqGg9BdqH7EP
2S24SG0GjZqb6i8QbqpfoNycduDe+iS5zFLNewnSlSG8F7GJhVssIQdbDCrzgD4HFUkU3HyIr2J4
MCK9XWGtY/VBW4mpZqrp9whvTV+nLH7owH3d52iVrfTtPn0kkEYMnW0gvKX4yP63pofbV9TUcBAK
rKKwUR41U0U3QkjxlOL+uQM+VZ/jx94omsVXqdYUsOyYaBs4qxuubDoxPeQvgPcOKjsUew4nPdfI
WstTg7/8OpQHubXCx2j3Ow17/19jhHnprOjcR8w7uzsLkFA9nw3yXbWJfPfsoGIivVaVjhbi1JNR
dlZQUbZViOhAgrPPic4wgD5LGMHC3y1LnVqO3acEHuxYNoLhC3uweEpvEqeGgc1LUOg3DyuYd8Bk
hcj739MZt1rxkfj2s0jfAvrAld0il4quqAd7OJK7CC71izLPRNdqL1cNDeS9KCGkuUJNBw6Ip1iS
NO7PKKOH7N+sgHmxO8u3xcye6zoo+Ia4JD4M8v2hUQ41A0U3AnzxlOJ9+mX3+8BpdIf0r2w3OFzB
XyniKGiYDIj6DVC13POLlYhc7bJoawsHQiR3Is6Yr5Gpjgb6VhVG6Bcq5Bzunhzt90w2qhv62Bw8
YrRlGzMru+2aNpkHjSKoCSi6EdSLpxTqL+PdQz1Jb2KtK08f8S9u4Hio7qPcC2C3ZZgHgY/gPD7r
8rWnhSxq1MuOBPfyOUV+0gFz+GT1EM00LvkssyiujULcmhJ7OHN3NU3LLOLdyebbLEcN6IX8FPPi
cQXyi90P9i8wAia5f9aH1XI117nqwxOfGfpQEwL4CroPxjuIgesjAoWJIfZV4qhJUPwE4UPxDUrN
lw7oP3vZlKnjWimBkrPxJy0zJGK9EZlhPiDIeRIg80muJRF+Wsmk5kXoSvgQWigPex2wVwzTWfKg
+9oIzlGoQ1Ya+6oshFib6NG4hSRq7MuOBPnyOcV92IFEfaPrZBbz7VCDEopiKLBs47Br8ThUGXW4
i9pwMYCTjcf/ar4JNwqiBr3oRiAvnlLARx2IoiuuJqH9I/6XQ/B24J0BS7cBx05+EibuG6i/vVGL
UF4gV4+IDtRaLDUNpDuhg7RSWg47sA8crtaa+QhYaoKQF0YJyR7gBrjURm4CJEhU7gHN8qiJ4P0I
A/xxBfpfdq8dnebZCNb6JkMfOYxtWKShk6qtckCfFQd13ICsQm1kUQO/7Umg3zZQ8E87AP44XS2v
e4dxCq/YvCwNi6fKn45hrH5M4NWhvxoBLtrYLQ5yZKkJsnF2wOmYFd3KpweJKpDF3oPn1etFVvPY
/pcv09V8ma3P4imCDX94174jHQeHHTiPj1cI9YluNaoCyNWOgivIpMx9EDDVRC0Y0ZAG9ADT58no
qCWkhUQ1FJY9KUVlA6Vg3AEV+DxbISmLzmUQtVcC30W5RhMnDIo986hCNutcG4C2IN5KtBBFDX3Z
kSBfPqfAn3dgDRxFd3HvIs6uNI5+5EU2UALcQ+ShDD22JhdaAWyC2zS8IvTthFGjL/YlBIhNlIPR
xe6VgE1yZqSpvtR9Y40rUg/7CM55xVDHMiNMBRbXBjXMDoobIuqO8wq51JxUfoAQU2mn7Jx0wWbI
YqwjvTXaWXJYbO6IM9tWoxOIgSMhc/03HA9mRXGCTFrJoiZD7Et4EJsoBYcdcKQZf/+vtDdJb7//
exOMe5p9/5/5ZaIzPbWBnIJwJEd6WP6RLYosq6OB8wqqryg3jT8ioZqm+l8ipNV/kVI4nux+jRtm
q3mc8NGs48zvoFygQIisYZkIc8ImAw3AJNt7syBqXng/wgJ/TDEfdsCLELlGp70j9q8xM3PmC8nb
obdwl4S7DWzw22RewuLFoIcnGrwMXbJ6tZZHzQDpToggrZSPj13YSb7/b3aTrDVqWnaAsAsULkBo
Ur5uyauWjW3ERtXgABlp8w8fBcXlXwuB1FxMyp6Ehm0DZWDSgWMGdKwo1T4bTGhQtlu4zZKrKORJ
RVk1WHzhKCWD30oWNfpCVwK/0ELxP+mAxX0sWVz+mOnilZUP/rK2rJilZpRexT+864S1ZZ3pvOvC
hSMKn5sBNqN8iZPPnMgVwHLkwtTCLwfkWThukkY9A4tuZPYVT+nMG3fgnH+RxEvYuPjLv10LYEcY
C8n+EZ2m2npQJxIFXzyccGzsSeIZpoUkaszLjgT18jnF/aIDOlhT3IIupeyv6I50/v83ucl4OWCl
xeA/wce3hkmFhF0ByiDCcJlPKksy2PRZwi7HQxAPLxiNdnFutZNJPb3EvmSGiU10kp186MLhEvU0
FtevyB7yOiUCiU2w1rFaPkUeNXLBDKcWz0b4M2IRc9rIwWeYvVY+NUV1v0Poqvsape7iUAd17y+f
/kkzT57FCySlRG6hvG0/WkYH8DRarjd5Kdu01nR96RCbT4RPVz+8A1ebN9v+dWmWTKL5cySEBpVd
4mix/OGdY6Byk2u7hud4SCrusSxDjzFrgcs9IkuRajzA+XdTzeZdb54idfMP7xCchdLJuFgNUW3F
R2p+xAm/6y2YvotGc+MZguKMcABnPmlW8I6/IIsan6bzEqvi//fmq9vTFEnyFhDoXe8u/xaTNGC6
DFxrma85akshGtlA+2V0hpxZ+LL5j4fkxpou+7Nvw9+Mp5vbgzC8Tz8k9/Onac53jori7+A9yd+B
7ZhVU2JlBhDXiY1c/Du/PabPwZO7+jZc+Yub4bf7eXZhPCXZhfP8nH65uQ9u8qWh9u9V3wsHJQDu
ezBYI7QdFzfi37uxsjC9Tx+/DcPscfEhm95fD59/W81yx5bav6J6Kx9Xc8iCgzsgeEHJf+V6YYe3
Rmh9GybrvvWzu7ifr4ahlVz/dBM8X98Ng4Vxuy+MLgWOmP0yjqGFWgwYHih/5CC/DvmLN5azCO6z
O0DoLK6Xw1mSPO1f29+cZJh8mz59fNsfIyDeG+vnx7UNvu7NYP10OLNS+/xmahvJ/v3T9P61jKGe
k4UxiO0qRF1wD0NeZOx6aRjzlftwM7Tv7vs/f7vz5/vTRzdr+CsK/Cx406LsMtPykQhb/ivm7dpb
Wterm2Fwt/52dJPYy8Psxn8eLRD+MnoZvcoQxAvBYoLjBMJmXM+nfyqZ2av10+PN8Hp5Z35y8TIj
TOrHhoml+iuOiYBBZsHEUCcTeHa7cmfr9fpmmN055uHNKpiNzN/cb3mqi9qBbrNxJa0TeBmkKrDg
aeOHqMlF2LH6/i3s3Tez4c30OrjbzxZP3iwAiHfXy8Nb92G1HPrPy4fFyd2Dex9Ns/639fHNan5v
Hj7d311/G94+32bZxHrCbB/NF+H9/MNvT6vfgmHyMJ+drOdm8DA0l7+tzOFDGkyno+XT0nMPnWQ1
X3z8zTfS/jB7NKe/Py4S+7f9pf2czkbuw7cw8mb+/Xr4PLeT59HcvV2chd+M+/tPSfL8HOzPV6n/
y9RxzdXwZWLZu1IsMERRYD2AMQYuqPIYwjowXVz3nZthuL4JgqG79oxh6Kezn7G835x5D35/OFuu
zA+LJ8NdDd1+EubmlFo2FJzbPgqBOAZcb9jQkgVYLh4QwfLo3gyfjH4wtB6zp6FhP/Ybxq9iqthM
D8GdHxyA4H4u/5Xp83P/AUXwboar+9V6ZD1Y7pG9NB72jfsb7/JlRCvrKBYzA4kYUOkWdVM9hyw0
3/4fe1+2HDeubfkv/Y4bxESCER39AJKZkmVZsmV5emF4JACSIAaC09ffnXadU7bq3HLXc3dUhCJc
UiYIEHtaa2Ej57PmXA2S9cF+Kbaln6Xl9HAyD1Q/WN4S/qNA+ydryKAtKvRoBMSTQgfAX2eH3KYn
LWBIjA1MkW3LSWux/yZAPH1TcEaCMUYKJvj3nO/JKJraoCluL9aJcF8nruMmQ7Euov77FfzrQAJe
Ec8uoYhctsWv0wl9HieFzCgNztUzfHAsCxa3h38+yo90Aa6uh613eY8/ZQvTZr1SyI9SlBuVKTlT
U7Ho32y8/zAX6B5wuYMaRqGwA38dZVwxmy1Jo9zXfLyZpryTxzKgH3et/o8b4LL0P1sxwRehJ5yC
v/QQhB9PVsyUOvlOF1aW8XAvNR7HGiWyf8HjF5Ki3Kwizd+vHr/cG/nrmBARoMMrBLnLsDmkbr+s
n93yjq959HIdA8qrmFkbpBotSo1wWNtrkcr8LVuWtq1J60dSgaeZbZVz4s/H6BKTOBvIcKUgcKVm
yXAUtc87gaQJPo2NZnQVTVzNvFQhjfunWOK1qPBIwlj1U+i/HX4dWL3kcyC1mFgwp5weZpMlnWOo
88x2wzPeM+Vq6syySkwPgeVmCLojw2FdZY+CzdVO6frAy4196CK8oFPaFfFy6Nowyq2k61UgNqdy
msO4VhaFNjTD6uPXHbv1qNBK8r1q13UKcncFHaoSL6uWG4TLrNpa7Ffp2kG9G4TPjwaXzpiKCe+m
evA4pCYKNW7SKDztcidrpyDPo7h/dqRuLavBQgT7MGw476tpES47jcvGfZUfSp2SbkN2Kw5WfGJu
R/6xzJIopJlX1lHZTraYpipga9hQdzZPx7Os3KdJep5NxVuiVK7gCTfwucVhtav0jrk7K+vXSXbD
tr4+IBCNFRvzVVf5sq/tIONqRaxJEgLVrQuZqady2YqrLlJlq9JZ+pnCJhhqJJb806xGtb5B09h+
LKblmOWMwLQl5WJ/VQ45+rL1uNhkGkf/ekmGoU8uz47XF/pGV3P0Yryacrw+dIIv3bUz6zRKZtR4
NAGVHj16YTcuBdL43ZxH9QHtLpsqVxL33ndWt4uMcxG72qxr0Z8Y6Z2qvC2ik4iMK6s83jpxyo0a
lKqIT54+65d9MSeW0PJhtkvmPhT9OLMGLaxVJzNAYXBOh6P7CeUDU9LHhaITih2xcoxHu0tkVkPO
TPmFyDJDxQc04Zikzc2xyE11sM/LntJXQ6Z0XlmT+/kL04jsN3FsKboW3OtF+mzo5gqV2Tycet8f
97Du2LyFShtnn8PQDvPjHqYYr5LHg6mIQxbXe7sX77rNtnndLc48jGjX9NruDhbWloNfrse97Zk0
49JlJ56tPa383o9Kmqhd8S0fs7GHNaPMfI7FsKEXy5SZQhI9Uf1MlH42z31KHa6Yyhf3KaI4mk7a
kA5fyiVXxxUHi3dffOa0lZAohrze07Edncyxdi/3clW2ae2ItFzznXC5cMVT3eMhH6VNLGCpfGKx
9vvoHzHpmK/54EZ7U26LaKUrj6JrONVMyLB0kP1OzOnxNocKKt4qrfvRNiUr1o6dIx3XnNcRylm0
VZOeMtjj5TJse6MnzmwNK933z6DX3mjqDgq9WHXzMX3Yl45cj6bY0j24HBVPZAlY7dIqx2cvhWl5
eB8Lmub5a9AJShgsCTd8KpotLzvRX6lg9dG/MaLHXbWtm75blsFMEjvDjimTBTZdVzbH0ft1lQsJ
Cs83Rz52m9yGY/jYwrIKWbiQtsY5Ur4uO2jfLDudtkKu++zfbGLxHfjerePymOhgT9M6LFiuLA99
FUaGQsWgQCglQxRbyXiAHLVUoThkxChbK9FDoXCF5pKHOg1Dnr6sR9iHii4+xZu510RJC1lqdt63
pWtvWQd5auOAyeWV85kaa32MUIuKxWTsastRpptsieYF2iYI2ZyufG3M3HF3rUUsbOUn4caKrLS8
H1h3uNrPGJ7eQNaySRfN+DBvXKyvsryDAsZPrd/OOW99lImwGfy06/1W5c5lL9GQHe0zZ9fWgaG4
7t7kw3inDRgBZNOtfoDvyDe5pi076j7o2N9MgwDfjPc4tRIkL6uoViMUvj5ittkTdpN4gJUio6Ro
Hd9Ne1e0FZ7y4evsfaGlXQmHGvVoS12B07H6GZ1E+wmJYk+1gxqCSmqKHFVuQe4TIqkwcjaqf02x
mdNp04vPrmeM/SRbjpZbtLaWnOeouwXqENFejGUsh1MBXuXNXMyZqzMTyOtts1A9OryoRQbfbamK
I5wiaI79yD86CJ1OjhnRWaUQmT6M04wneVDsr0uvJy9JhBpIFiiBtwbh7fEGwVFxeiKzUmul83m9
AePgXprMultmCq1B2ZGlrDlIG3mlMt/lcnKC9tUWxgiTnHn3mEzkvBrtGnyVbRNTX/UENvIIj8mn
6zAuxQAbCBn+7lB77m7mMSvSjY7z6KoRF35oEuhibJUsUe0HBh9LNY6+cNc44rWrQhDHWpd5Yrxa
1Kx4ZXxGuoe0Ma4aOnbCVkUg61Txduiz29ijItZ6ATSymgRaImzQnkzPxGCnosqcT30zEY/SuQQs
JTsdSrfH9W7Kcnlu+4maGwGORzcbYbtpprbc+QdOdM8y2S+8X6/HADH5VJR+129Sxnzb+JnAz9WP
vH3hxm22fUV7G7LnZSz8BjHcblG85J134VOrpjx8W02b5rOlPR+vOogOG1wLtDt9dUS8C7n2jhCJ
wLfgK0Cu1GPou9bDW83XvTqiaKdm0AYxydsSDZXudg0udVX7LI99Tp30LB8HiXTg8ZkZHESjYibl
Wqmku1Zym1sIqJA70dc6o4lWZLMZGPgAVf+Vhd5JGkLzctBqJDyRa7NmAlYX9etSe7WuZzFR8KHa
QzXY2LyHGAbl8QQ5jJ665RkvAbOTeoOkbFeIH5Wy5cqlh3NhL4LmrWkWSFuC3A6IW+fUT0ZXZium
bzu4WVEJrbrHAqMAexI8RXsjaBHyE9h+byTK3FTWEOnK227JSVd5gIh8teKxZTXec/OoMrzS+qCR
RzkP/agbt6fL+g4evRnHA2xEDAOGIMcHdJwgNhyhGjSCsjzM/jntUAtwodoX2kzrRlO1cLq/SXFB
d9F7kdekDPk3AS8tk9wfw9TMed5mzdKSVreyBbhg+wb9dvj7FmX58npT24bOWQv5Z4WU2He5dDyE
ZoXU7y3tW/5Z88zZ571L4OWPzApwa5Ru+zO62kQqZlF/nvJ1SnLk2sbqcotmX/FB8bVKLpaPJgzK
yqFUGsm46eydSQUqqwJCKeSfWyDjCdlUeNm2E31g40jDdQftGZOMAY9FPYQCivpiHGgn43JwLudY
lEJOKIGl80nx10Nupk+saFdz9l17ALYEHjWrpv6YmRQc5UUDQrNNvCwsIDqnvFti8YJbAzEQ99vQ
0KR7VdmB+GeH3lSSE53w63yeXCfV0duPy1xYWJ95K78H4oCqnvhAYD4MYLoQQr9JqAmshhTB0y/J
h4JIqwdmJVYjpjKmyb0La78dMh+OEWBD25d7pUWwvcT5wTVUGApCEZT/fdHYQsSXicImr8mS9qwS
VmFTDxGXXi6wJ4nkeWRvXMq6soJsbbhZoLYRJx5dNsiZLRtUL5PeX/59KXURvDyppACSoFAcwk3w
QHGJJzVixiE5xcc8SjRD0vOMgXGoKpvbdn8+daHNT1rNqDzvrmVHXejVa5n6Y78/8LxBLt+HqT/t
cB5lr5UdDn4W28g6yXI3T/cDnKixr9gSF1EpqNiOk+iQIdfdYsj7eUJ2aY4NvOFLKLU7XY271bOk
U56/zzOhitf4KOg1n21e1CK57g0jZntjDtqWd/ugcXY2PeyLM2pbVEoAkvJejmFNy/u/X6O/LhEn
4nJbT1ECrAK3HPxabCqvXNtZbqWwGD+i/Giv2tKQXvLRZI8D29Prvx/wKWAECCF0LYOzYsAogmD/
wnX8jA4suymyfs8tpGPZ8PlAYayh6IA8eTpm/BuM4D+MxQAzAn4EbiUGjuQJONV2wXlIrycJUBE9
HQnsMCm/nuGWnLL++2n9tWjnlwOhAH9yUCrCjVW/Tqu0rY587JxshXtX6n6/3YUOv1m7vw6SZwRu
hYHM4cL5FJff/4SsGF+OPl82SExUMt9GQ9R9GN16/U+nAsYCV25lF5uBQ2NP3tAoApQ2UORIVQ7L
Fda9rnBmx/Pfj3JpWPHEOC/fD5BKIaAXelY8GYbnWV/yGJykywyOPwJ0vEGKiPOpymPgqBIpi/4+
OsASHvMNGrw8GCjljgZK9nmSZN8ZeQ6RyefXe8J7ca1w1xdVW4zbP3+5YJMY7raGDjJwExl9su60
dNAcrrisezG/og6j64im4jc8yn96uYIA1Q44KmDol74pP79cvJQLmd0OaGaEMgTyWhdEvTsn9t8g
039ZeAp4NOxSoNiAbiuf4ku9LRYf5s5LlM/zCa1q7qX2AlUHW/30T00QADpovHO5d0DA5n1KRakj
AXDFjyABQArNMaBYDUm8CWTK6r/fUH+B6sB/wdWMHMNxHzhq9dSxEBYKDWRUkrB5k2T7tF5DNDN3
Wk3dbZvrUs6pzJq/H/QvL+3iNEmWA8p+IW/4E6yuEyGRKIA80KNra6bH6UQY7Obvo/xBZN//ABx/
ELKfJwcCsU79wWX/+5//53vr0zh9m//35WN//v8L4/3nv+7cV/swh69f59uP7ulf/vLBP+/huZDl
/1ay/Efm/F/U8T/55f8lcX7xLnBr0A9A9vL9vxDn/z7J9hPVfvnED94ccVCnwKIXwJ0BLQi8OTj4
H8Q5gkPHYEgFOMqMgMsE1vpP5hyaAkNHZ4DaL/2iLpd0w1b6F3F+aScCzlWAP/rxpfk/Ic5/NbUc
+qWDEhBuDsqBnQetBntCiE35vDC2ItIco83ex4HHUzo6/3rONhV+Y2mXrfYnVP3HWLD5KcwYtIdP
qdE9yzTVvqdNAShc3cOOv1/gKrET7Vk6pw6lh95MqeJBHb9xKL8awR8jw5gYeuNAz6enOYTYqB8X
omnTd1CETxyCuRvpbwbBF/L/L/ODXA4anwKhBCb+1D9OcXcljLKGRb9ItoPSzgf0GhC4XgMQHNN5
2gq2SzWkSfKhf6uP/aXaUvcbYu0/vtSfHuSJSmFkaab9BA+iuXiIYpO2XW774zfu7D8u6oXdgP/A
mT2drrWZzhkaaLOs3VR7zp+jbWO/WdTvvv6vi/rnKE/Sv3UAFE4AVtmsVVbROlbTLar0ean4GcNP
HKr1hCsioaqr5lq8BHCrGj+ZKj6jsrgWv9nCT1cWeL1LbgMnn4rLza0CzPnnEMjYvq5tsrTJieMn
RIbhhdMAjSi6Tf8o2gIFnlMMGglQ8gK9D8b+xHEzGruRzOZo7IhJ09vpbi/m8TeD0O9KgZ/XF4Yp
gK+EzggFhFtWPAnqWUKHQwaG6cNmWkAMdwByyZT2KJlSrT2zJSl1BriJfaJkLQ9J8pa6DwDulZCE
F5mYl2s4itFukq8rwAqbUK2DCnjc+pf94n3HJADX7A7q776rNCQnugqlsovMWMS82qGXarwJg96i
kXEacgDcXD5BuWZmDjjmDgXYZJZ+qAo0EHE77rAw16Z3vOr1tL+AUuXlWPLnhhydkYPPAMdCvS+q
WHYbPq2QTLB6FWl/LNZ5yquweCbqjaF5uNKXn2fANWMJuO0GqDklF24orP5S6XoP6ANytnzT+tS2
d4mmrjwnuM6LSLXzBUmCNDKfR3sAXJRWh98f49wiMHCX9U3XcjxLNDr0RoC8YqpVGbc6dDaa88yY
DpUdRRdPx8EVqbIxsDNA6aMBrCIOVnZtHiuz7maQXrX03abwqoGo1PP1NoJg4qo7ELodjmLqgROb
xRc2bQ7flUOXfFXO3UzktrTTAE+DdWp4ytCtBg2GP68iLnuzgvThS5mZjYpzUW7ipkM7zLcs9tie
EBU+a/ptHj5SQ3lqANk79pPVG3FVP0R/SBe8bcY1WgA+2w7fk0AAEcnzXdx7G+39vNLiZcB9/gno
YjpVwzAPr8pF4UWuqpy51D11umr3/Fhqivb4TW00pJpzXSYZtnEcpWNqfd2DeGCTe74eHOoKkMRI
hT2QBYsjw2cIn/kgV7z495rZeayiIur12CEBFSNcNfUZtZ1+0bERtcD7DJBUKqf2onFF10FlP3fD
e1baActEN9RVKxLuW5+H/dYDvvO561y8h+rvAK5Tb12oSJGWu3V39u0+ZODFO9d1d5pSpGRhe/Ey
whG9Q1IbF1cVGi0P2zL7L2t02l3v7QpFe/QoMAn8l3p7+K019ZjFaZFCr0FJhsPwYnYaEt7Ni/l5
ooseqiWPy0uS6BAASdnXF7Sjm67YotNDIP2sa2AI4qMY+vI6pByoSzIUwDavWcYh+GToAGHXyPoK
6SV7uSvQ2sjDBNcClGgTKMoOoAmqHjb6HUFBH9IPBbrK0BC8ZElTQI56TL9AYbBkNxNIxW4RE8cH
4igIY2CbibvVLxYw73le5yoVQ/YhLy0oLrKkCwdQp2OvynYBu2wdm75NG8o/zsfeamA7J5MBEInN
nW3d/ghbaviiOoWHeu32FaiBdQd9SIG8eWU6DMtkWItfRfAhWLIDXkPlgdXMq2OK+W3LRwYcRk7n
d/sixls37zOvNeyYV6Pd3FIdfRi/WgrKHxkM7WHf7oJBZrwDY3VerCf5FfNmvOGYAUoomBn4VU/A
uCWfAFWuMbF0bBgIrVizgyBvrBJJaZB6Hryq8bH3qSLKTR+A/wD1jMJ8ud+wYls9COG/ZhlKCcoM
AvDtjvD2nCc78Oe693OUg1r1fip0cfSn6LuSNSsvddb4vOVM2oWTSSIHhvDSGQcgl07THq/U6Dxw
7FPk4lkbXQjy4D4ssgW8jp3Z4cPxHAdUvCmPEdDFo9PLg4osU2cbaaaqVi/UAxNK+dCoyYTj1nVm
uT+QAkQa73igkth4x7tkXMNxLLarsW0DpIsO6tqKtMmbq2zf/VrRMGz0ik2Fu1AKs011lzMXK+Dd
BezmUpUPvNDAxwKODH9uM5vl5zysBtxgyBGS04i35UzK7igkm2m7Vt0+6VGuHVFzs4nUQ3nrD4hA
sXBZJveQ2wxKJje6k+iLYm16nSV/1c9ifc16Xsg9qmF9lQd34Uha6EBzcxBY5zof9i1CIFCDAPwb
ALWaHhu/38gaXOWKjfJGZT0w/sCMe1/jCR7+NPKJoBucCA9yNEBo174Aj2pwcI+QX3asEWpZXgBF
i/Km680gGjjuzlw9Qb/2rBnmDNRlPdalAqZxxkDjZyYnz3k/idBMHR9sNWWKDo2bDJlf5z3O1hoC
J33LNw8kOwMusXyF8hYWDFnrt5MiWdiAJHHtKsG++FSB5aSjchC3l+ukNUVNmhAF5DphGyUuZ3ML
btWUUgSXX7OdTFfAoB0PuHAaeIul5Q+D6dksQ0ssZKa7DzVPrszlvCkOEDsmQzDPhVjWby72xVCH
0XggdiCeYykOG+dzoQOLzwZcKlZf3I6TGczNy90W5K2Ced7tPcnfzbN1+3NQBMQJPBlyWLaG0eee
RgVuUBdzfwpAV//SQv7/6ToV8sP/uUyVX+2fhzK+i7vhz3/UqBTuLwOH9l2lDQkg5PL/KlHh8kuQ
VYNEt7joWaE7Vgkf+kPcjcl/UajgQKYFvbszKHAhE/6jQoU+o/TSyfjSfRe0cICe/ZMCFdoB/lJW
QZ4N2rOLOhngy+93G1zqkJ8wRbL37SJAOLI6xTfw0zyICw8AwceeuO2LExGaebCDwwMEjVcoz4Ce
WaevKzogrvdr3D6zEa9Qd61xL0AQFC5V5tb2UUYx6LYakLEQcawH2/SHJ7wJAuh7CZn3hmoC4ovX
QE/nLxQNSDU9cEhD5UDTQ27CFnIFXHPq7W2/MogUMLAD3nGFr7w6VLsDk7YO3siCD+t0M/FJbxBU
Q5euiwg0+73x34vD2fQjxPkOdEMF8EauikWmQKbTQUiJ5ZiLZ3EF+4ekC6gPuc6BdxAOltOGXRjq
DcPDy3Zj+83WxWWUE8lNX2Gj9TdgsM2rZEDeCYKqlcUqeZJ41eHNqJOnzL9mFpRJQCKG9rFVoAWR
gW8lhiyAswAscogPpGQOVXs376BtdBFSKe6m9aP2AUgb3+JAmw10z1b64xhorSGx/wbKO1A4LSJ1
tOaHGfxZoZFNzWYQ6JxYSpu4G+1iWIU5QNJyBblvOkVX+E9lT0AYZPtIdhl6SIAr5JJ7M3s6Tuct
4cxVA1vA4/JjmV5YICZE1ZUgJqkRuJKj6lZhSVUMIIlpSIiRnInYe32iF5D0VG5t8cH4tN5qQ9LX
JbNkuOHB+PlO+8nEaiNhSPAaQJEMVPpSzFdpGdN8oscadG3bLDMSek/vRJqkir3GCUQFZytS+21v
0UbOG6zou520M3+pFzV+mDhftQf/aqyQLvPF9rhuEVTI0RRUn2co87rq+O7zoBRpTTUuOgCfyZbx
nm9FayE2l+b9sZO4yKIHwR6wBAuQrEWc6YcJpGcfzUWpd94O6u/h5OeSSQLSY2A9S2DTZQv0zSjh
dMI01iNQ5c/Fwt1QZ3HpQNdAesgrWwEpjyx9D6R5RN3QSZoK2t51Y7svFS1Odt9mIXPixWdgN8dH
YK7SQ1roVJ520XcFhO8etI7DtokvZonsLei1QCJHQgF5HuR26lOGE3rhu6XNqjJ1Gyjkl2UjIMrB
9t1yEPqu9wZ8PxC3AjJMB8nEjHX7be0GdcOWofti/U5ezVyQj/NCQYy6Wtt+mpGl3/TgwnuSFv8s
QvR5bNvcvs/oHv0VNUuHwWpUt58m7olpAtDzz7I8or2rgCsZIcfNul3UMygXYF+CPa7V1k36fTHl
OzqRdgNZhQ6Q19Wiy0aAj5YlbRKUIuWl/DW5q9po4KMCiWOXXe4TwBIgeNqlL407F93gKzhbQ4va
cDzcw/1jdKlXSkcF2o5cfZqUWN5dyrrHFVzLg0qlHoF4DyBEbMWevubfXzVkDPFFN67kHt6uha2D
5+tRgcIgGD6PNdlY+ISMh0kFbVaQzUa6lKA3R8ANgwSHf+12OttahQkMXLmtjKBv0PjDTKf5ZiYR
0lvVswiJkujaAh64K8pTjzlwK2uREigH5rGtchRp+9xuQQkoZI6lrLExOSQkSoDwAarpeb8T80bH
4wTyxwBiDwySva4Cgljre8sZPSMz9Xcxy3WSxRB3fwKVVfgEoFqRS8RdZDWagFk8HV033pYJeMXn
sYMvD8wFVq25xeaV9uWET3zHizvnIBhO19Qf4B3HyWHamN0Tb6o0TP3WsGgXX8+ciVNYiOkbKFXz
xxFEPyU8FsiM/aM4/JjVgLaqa6S12m5B11deIA8h1Bn2f8BvHdyEtH/e4RTUe+pD5hoygHe7Khmb
7svJgfy1F2MsqmlG7VH1APDdKQc6TdmDkgAotxXloCFDxFPJy2X+2HUZsQ3k6tTCL1sCOjptVdZ0
oAV51AAtfuha074hQ97ew1YHY2kJHr+txa5eQMiFmvDYlgI/J2r5Q1H+/6H8/wXXXfxdjvTwEc6W
wYFJ+xmw/O9dleZLbym42PPjF7ibI/7rXOn39OnyVX9g/Dn+L3whCSGbF9Dzgl5OyPyB8cOvANkH
AAvOmlBA9H/C+OGwODSEE4C5wf1kJVzL9O/8CVIrLqiAvAvuLBMEDkj8k/yJ/ArTQtZE2OXYA2Ry
Jf/OG/yaPoFkKAh0RKheF5tHkA1aQNjycoG825XRDyD/7Anw6lv/tlQE1AMKHNI9MJ7xMQPFY7aS
ERQFE2lPYKGAXBmMyts98avWmhKOAhR9VrtZuU8WoFGw4F292edp3JsElNuVieQ3ZxHIrzD7jwmR
y3k4DIL3HFLTXyekS9CxMWP7etUx1uC6x3vmQLVsDFUV32OUbYzF61jOrM72abilIbKXSbj+rArQ
kZS+DBX0P72dev64FWg/gTyTVEnhxx5kEk17xP1qtiFe/bSb/ig9fj6j+Cv99/25GYPmc0Bqcgqs
/xMkWwSccbT3fb3TcTzN67GBuY9v1sMulR6Bl5jbuP4Gr8YXzuFPePfHoND2/AIlw03dcOzp18Uy
I6gqJkFMDckHeezN/satIDeBMraspoLdUd450L5FChBFuZ5csuWPtkH/4wEFfKHJnz4CgHIEQ5PD
AmjdJwhz4QHEKcD11uAmiyanSsudQczfMMitBq6K2/9m70ya41auLPxXOnoPBxJzbgFUFQdxkEgN
1AahEWNiSMz49f2Bkm2KehbjLbujw+GF/Z6EKhSQefPcc75r9oGOs8XbTsIojEO5Wksk18E4ICZm
l1ku8B625ZdWzQQEbMN84SY96zE83iSOKjxM9IY41Tx3YWx+baix9rlJ9rt8uhonnPPGEk4DGiNR
yE4jXhY3Xp9Hm7lcWMp7VdlfbQ+3vUEcIXHj1ToZqTpV/M9tDGIb26YtH9YAB5vzvsW32/XGMZd3
muTDnx+qv7i5XmAxpt3CEGGKffLx08NRlxV1rSj2Y/r9ItwwasZY/7NIltR91MLtC9aLHRX67Nf0
qFX2FheTrRlZ8OyCePEdiQJexI7FmzMH1WVed18wMaVnDZ6pQ6XK5Aqt8vM4YB5vG7UcRsSAQ9B7
3mlIpuqFD/T7DeDz8Fi5+OD2SZ776fHJ6XCUgUaI5fNIvUzUIdqKiB20ZyywTbwaYx8/3vC/tT3+
r+th7725/ywO/Gs+zZMe9v4nfu5v4DL/wb1lSwKsZXGcZ0H+ub/tQ3QwF7DABPSrXGyO/xII9gE8
xJ5o8xIudPDo7Ov0P3vYhMZddgtaz7x3kk3u7+xwj8/4kwWGNZsmGVo2ZRHPAcvcr48Ab4bEEd2a
d5Z4bXc3dRonx6J+vVqXjXU5p+e2+aZNX601sZglUh6e3UNfHLcLh/r4vSyjLXtVyYuxPjXtRer1
B1pZ6fcmVn3k3uvjTG9TUCne+st1yumZOI1zowjPiMvBu53GKzmf0vWwoF1JWl3OubchhRVRSRpk
DIvkbaYfTOx1bdTR/o2GKbg3vDYeOkxLxYVb3+b5R0M8ePXNYl7J7azvbirrps760ETwDLwrUb5L
HXpgCJ+rc7amr6r0Dvm7jDssqhcc+15YUh4Tkb/dT+L8/OA7s3afivv0lZpNa2gIJpl3fe5+IHuT
x0vq+Jf25n8kFxGWA5bczjjO741lcK98e53I2IztSx/jWeHCz4rwgzFBCmc34j0PHtd1H7R272x3
ZWa9E6MI3ripmV829qWbFx/moPnktc5bZS5GZAX6ZJmtxbGlWu+awoi3Sbx98k7c/vj+T7fvfSH5
5a6ATebhYrGl4Y1wuy9ETxaahl2UI1Qw03LR5nFsc3nsN+fDYK8nVXgXJACNcxtSweHvrzf/N501
OLue/AK/OWsuv9Xrp6c19+O//2NNguIrd1o8IVH2IkoqaoofS5Jt808opyX19iOpgf3pp2QJgplF
zDb3kc/7b7hvXf9ckJx/oGOCBKaIp+OOJ0b+nRXp2Rvkk1vFIUDbnsqeIpWs+a/PSpIZKN+1+OwS
xxIWlU6xUHSzeNXG+20lOkE/bJiN84zQIVkdekz164YGRRAJA4vmVwQlpc2LiSbN8vDkJv7FY8yK
/OQx/vHRdjstcX4f/6TzzBtipX7TJuX4dck80RxsI3FU5KqKGlQsY+uf/ny1X9/hn1wO/OsUoKz2
uJZ+vRETBYmmwQJZIhVp7PRb9a5dyvb1378KxyvMwbydDB57druzbC3tzKIDma5dGpWq6M8r2v4v
RK1/XQB+fBfC6hAEkMXhqKJ4P10AAhPFwEdYCFuhiuPUzua1xNx+VntuellmhjyYWfvN6dOXXOK/
/mQ/L2zDbQ+wkCKBP9vfuo7D2ow1nCBxWp1Wsc7nujfKo1jJ4Pz5Tv5aTf28FEo/mGWwHL9ZPDfa
pKQcNPqmKMjoDKQ2kdU/oaR/N20lXljif/tiVGy81ZxzOZhI9ptf76hUOZ1fk3BGuabvBwfDQeCQ
raWD/sLX2h+Af6/dfK3dX8FYtH2ABCl5e/8gT9buwixL7XQcPBIhEPSLXB1qZ3ZortZzRBSShKFO
1hdcWL89+8GOIMVxSUTaYSVguXl60YT+fLFANqEDoX112OZ2/C5GcmEv3MW/vI7HhWjA89/nOfNp
R614KP3h5mTNBzexcSXkbfH5z0/Gs2Pc4z3EjUT3nP/gNX48aT65h25RrBa9/l0iHUYURAvlQE7O
KU/Le5S5qwoTWFWQvNRJ1HX6jMflrPSm881srlaJNCx0c2172+2fP9dffXsROHj2UUqoQp89Q1Pu
1k0msV8Um1ufC7dY0TXR4P58lb94UiVdLYZT8M1tHtVff0tzK1QwOdxjNes5CE3R4HRz+77lZGjT
9n/hJ/3tNeTRsTgu483aNxL72eUcmZR7HCwjT5xSaDnBRzEFl33gXqRu87eZRo8Xoz7HVoo/8rH/
9vSHbTCHEWujjeWo+kxt5vBa5I3jhSWZyENidd1Lj9Lvr6PFWwgmgy2SLfm5vztxlwIQCq/jJOfu
usiCD70ILmQzz1Fpe6G5nYzhQy7XcOmteEvaDY9Meabw1kAkMTCmpXzatS7eZQbJ+z//0r8/T4B1
bNeCTuvCrNoVu6dvLRPkmFIS2FnIdA4r5COZkWWr9fzPV/n9eeIqIKNt3L+Agp4bUkWSZ5B9/D1C
bno07dosXeKpqBLOEklOg/7Pl3tmTd1fXq7n7dO+kAL5nZ8tgPacmF3tprhQTd2ri2nyPNgz3qpf
kWxrL8kLDZ8LNwVPYOg+DQ6dHRjvzazAKafpaP4A4v9HSeiv7jHZwr3SMrH6Py+lGYmZBkrz7VUp
x/5snrZxOVtWO7Ve+N4vXehZYdDQn3PnjAvVXVGdNVQJByH0S4vDM5Htx91lc8akitHewhL76zMD
LaFruoK7mxpm8mbIK8Abhkyy77R6iIwMie29m5dizM8GK5/Xc2co4C7IsTTTF77wXz1XtrRty2Sa
C8vUs9+5EZW/5nAWwtI3tnhlZTyq1B9iSTT57M/PFKZtvtYvu+q+H/DzCbRMpgA87hhPFg6zt40a
zbUI63Sm1VaJKSHWoGWvWCbr1IzHPJD3lrMoDyBF708ET1cBBQU/gvwqEhG8zVVSw/4h+7iLbVin
tpXspjEFzWdq/K7+QuNu9K+lbkfaiG6W2chy7ZziQSy2LnkgjjKKC1/VBXCPOreMqJ8tjKfGLCrc
WbpazTcZIcnmqp67HmccIX88raZuXccKU4zFBjlSdxvipDG3a/piqRONBZ8pMrZJD0dpjd1wmBZ8
8jGAIvukAmlgHBuL/GtqpHKIa9ql3iV90C2NA6GGjI8wlOWpl60N80LVjRda9mpPkZk3iY5x1g/q
pNGtugveePcjpZGtXpW60tZJeT59Mdzqrr+Gjj3NlUcMzc/GKJsUxwrU+TS35uRK0yhPq9eZMa1a
XppNCgLlAWOYoBM7V1lJ74/O8yQRDCQmhizKCFbT5QyMVGM9aJLhk9PZw22rqvy1H7T+EPW9ajjJ
aw5QUZcDFYnLSnD6lmWXnsyiNX0CqHX5cRqU+qo17oPQLkvRxpgqCswLcyJvy81PHnJVCOqAsUnS
EH9YlV/QPPWCc1HpoDwEi869OF/QgWNnxg96gZ84f5gMz9SXW005lUXrsNo6mqgI9Qdzdro+LNLK
eOjtKthII3LbIEZM0jW4wZnTXSRzWpOP9hPDuU1lXvsXndJ7b7um4IrHdim8uAiS6rStVdOGRT2Q
YuK8n37qStWvYeIkBKib0hDZQaZV3l5mU7u+c1wVjMekc9QUj0vinKVdrpMwtRtlQ1xq5k7EulTC
DFtszaBM0BzpQ2Tj8manQKjIIN59UwSdxKHsL+5xK80NJhSIlqWP9Wy1VRP6c5svV4XfGK7crZh6
qfe2Pb7gpKvIaJ+UP+v36SikiuphaF8bTTVhxrA9/arvCW/HVEbCv6/xsJlvZlXgHFD2mMkTJLWt
kiFW4Kl+tyw9sAKRDuZdGSyePgRWbYiTXCrPTy/oYxp1cFnjNDXy84JNKz/nbFN7Z8rQ+C/mbKzU
aSkC89Y3zOLzDNkgu2qWXOq4nqocoJpRBdeZ6KuZb2TA/IDw6MMmAXtQRX0KcgfC2Iw3OseV981d
q0SFZdYv8gDmhtjjsri9GRdWIaoQkW+TCF50+UPWBy+Jy6mt3UhamOiOWbcBsvDqeqGPBT6Bv5LW
wxwWTcGtA4kyJLxwC67LFkZGeeYFg+XEhKC2V4Wx9MRmmdOQxejY0C/aTfY3nOoaiSO429KogC6E
98UXPBC9mVavPNzdSTjUKVa+pK3aMu5re144ZuYC+E9Wr1bkLTnsIpUP2ychN/d9tQpnPiwZanee
2pYVT3Vb0IEzjfaBRP0sH8qt2/r3ToJxIB6spPzSVYHgLdi0Z5281KEN0+jGtS8C7bf+geyo0kft
9RyldaXsj1MyVOLYtTg6Q1suHUAe/IRfsoBE5EmtmXlmcf6oD22hccV3fum5IXeJHnmP06U7Ug/4
XpQhrnjAApRaI44nKyaGold21Hp5d92LxvlQSXKczeAlMDP6cRujFCQGeQcl1IdSmhv2TGUB1lF2
zSphZ9j3DuM8TUVYJsmC5ZhW4HBqstJ9k+J29aLKg4IAwggayhLORWNH05pm1WWNK3S9GzxRWiIK
1NA5J8vK6rblr8g0FLpSm/owPqJUcELlN8bmA1hJf9BW5h/sFcr/ncTS/QSz6B+cFv8R2oJZwqWf
KX7wXNxV84aNVPXjLYgT69zoob/MaQEIZknIssegMQDEZD9gMY/gmPoHRUb/YMroH4QZjiQ7b0Za
q1l2P6rEv9Vr+L+p/VEkPak2ftP+7sc67/+NxP9Bo+VP/FD/QMfu0GFqDsdjkX7MrPxQ/3y6EZS3
GAX3fBzF9b/EP5t/RKEiWAnRlM2niTrCdjuxk0a5kBxtqf3/jvaHhvmkKPL3g01AUW8yN2nv+8u9
IfukKCoWh2UY8S/cWif5WlkDThYnl3GWjNPdbFRVvOptufVrc76EetGfntyn299V6l8LwP3yHOTw
Y9Ju9UCQPo97jl671m6G6dZpMvO2qbfxM46y5Q6GSRv/zUuhzu8MTRf+NiXnPuXj6TclUOEs/Qx5
zq6L6n4ZCi9qqjGhW1LJF77Vbzd1F4g4B+/BdchzzyF3tsZxpBdZYSXugZUIUjdhKSflok65zXHj
kvceln9xZC2R33p8nvYLJ7ZnaXDuLN8S1B4KoI9bgxD9r1+3z2Gymez2AHinojmboVnRIKqr0Y2D
LaeXZI8GLRN/rR7clBEB4WSX7Ts5jl08zfWKOGnX4ztstqkBvKXrrQMMnVa9cADYjxr/rsn3T0nc
F6kCbXxPnf5mjlgDajYPsG7tb2BMjWK6MFSnXuCo7n2955fB8LInmU0aRL+lijviALITSFmlAWkt
9IJldfHzEcMgvmmZD/6S5jdqNPoy8uRmbCcrzeeK7Vo4X2aV6Ox1Z5nZbe6PNNW7bmqMg65no4yB
m5n3AzsrO01CsRpNeEtOpazqa0qowQ51avvTaZCTux7XzGaj6YrW+fLnR/tX/cWnYNqtPPSe4FBy
nLOe6S+B5aiVV40gzViWR68EctLx0oHfUvOhH7L5BRHrmbj2eEGJAxCxhwtyent2wVQWIw0tdlOR
mSeHaCgVjBdznoKfWH4MEn3XBO6poBCWjfMwm96FGSRxHQAV8mrYOGWEw2B64ZH/Vab5+aEAeKNT
sG4Gz6U13zUwrEyrCjPt5netMNUBN9w3vETB5eJMVlR1fRX9+c4/f3531DXiC+8H7znv/LO3bJsy
oN2OBHhdBs15Zpnlsa766W8JEHwzrkIykQsR4uT0+uwqI7nYvrCSIlxUoKJ51MOBsJ33wv37q+/C
XgCcFd8VXIZnW8G6OF4y1Vylw72KNDl48BL96oW2xF9chZ0uYHejO8+chGePTicB6i1wYMIy7z4p
x54/ik47X1/4WazfXgm6RVxGEBRnxTfF/jGe7GuLgMwK4uuLliNLvpnB7T3z8k223zxRgepqzfQ9
Ps3KPEsdx7DiiqOge0jFlBpxN7fVfE0oubGu3Tx3wKebpY8arNyhP+u9Atfqsg1Ndz44QxqAh2LG
BGJBn4NWhkXovoYg1VWXFolF+1W697CunbFb2wtSPS0b0GrSMphwTo9nvb1bw2oNrTr0s9q52bAc
ozmQyFRxMmbFWVpqKU9dTYIKTrP0iaaAfi4JZhbL58EVZRHrAW9xCOwZX3bXozfctFNqI1HppXpP
6H/1o6Hxjf5VRZhuezPiPjXfJk2WWqeJh2k7zFLoL3IxjPSotdoCmD5eoc58YNplXOY6m+J65WRL
ZW4p7KkNDMdYT/2qqOndID2t2LHfm60xqXg0k3Q4qqR1b+pOlybRsyAYL5KtJYNU1m4jYsx6yXqF
M58YGvpHs8Zu7pCxJyyX3QfeNpKTcjMpjsZKPp6DAFFEWFoWWVALNc5H/aBNF5p2B84VYqUrDggo
Yxr1k7DPTNGb+kjoobHP6ehwf8AHbudkrjA4mH1qYkFXTXloc2eE0li6RncUC/jPOG33O+hWqhoO
K22y18OysOXl7NzXq5UjgqXc0jQs2iHo+TFWoySZuE0PC8C/b3q2p/7gp0UpDyhZ4q2eNA9B5Thv
xLAK44a/TGcYsISnDrqc1HKy2qWF8Fgm2/vSItd3tTQF4TEB8Ewe5Qrtb0XkTs6tnkX4glTAMJOF
ssvqFnJcp4+cPso8dmnSdJQZo/FBAI1bD0bb4RNvK60eAntSn5FvpyqkMs3zqxWIPId+MYDFY+W2
EKh8DeSDMrD+Rq6p6A7DkmOTSnUDzTYPCisGqN99tYyU7OCsC+csF2W1xmnnwRWf+6o/b7asLvgl
3HqJeLhWcUgcxIloCgCYR1NXVXCr6BEPVJO0DyJyufZnmGyBcYDHRhiZ2tAZjpm/iOqyFSUEXB80
6UViBqRqFyLd69FUEOrCxe+GMkobg5NYUvds2Hnjp59WHzfLmddhcz4opgJ89opWsVQWK9wErRbD
iTHDD9eqA1J4jv2nOQ6iztRBlKX9qki6dbp1K+ny/tBesyKrtBIwwJ2Gd2YWlbBjf5J+cpzWzMsP
RrPjGNhmuu+tXOW1RSZ9uKYh6iynGoaofztOvfXgGV3b3ib9miZvxdC7+UU3NvnFZnaTG47tBBpO
9VONAlculhflc+a1Ydoby0MxgyuNymmZmjhZfDEde9nXH1eZz69tALAYsK3ED4ZDMHfuQN6VMMrR
6QfPO7QTLn2QlGu5nbKydXSUlxupcYszbRPT14aDrM3Jt8+CeqRfSpma3RndmhAA9ukyRpvrL5RI
rKk48QPSl2FDJgZdb5P+eACtHVx2bQ8w1qqUrCM15N0bB/J8G2mK+CpcZuVst1YwBuD+rc75ahZ2
Ik7OsubZ0dys9P0SdJOIqDG7r7k9+FfWjpQ62K3JPj0usjiIWvYGuNkAqV90HmxfP7lKij5owrqp
rYSUTYUFdKm67iyv9MRrXWhCBhPswLvc1s65EWhJcNKsnKuSmQYzqR9fzagwbZnGeVVMG/JmK1H6
qkZfPXqREcJsbZ9bZpvcOf7GN56UnX6VSFnXhrP53bkKmnUGiFyh/IAmGbdTWUngoLbbzt0tEsfm
nbuYfNKodmfpRdhBqyRUXt990lCEL01UCHLQTelj0CLN+U4sSjaHltXstOW1IGZdZ3aH8zLoSXwV
PMCpnRBm9Ddxsy15nh5aw8V0m23se2FquaC+RkdcBDkqyCsPpfcSILK1cSNk+7pSnVUecbF6XUgS
Y8aE71voXWhWeKSKoBi8UC+W8Z33o/+Ax9X71LSNocN562zCOmpnLk/LMJiUeW2Thn6QdIThl3Qt
o6w0ODS2XirNyJSKDsLS+u5H6ZTCirJsCvpj408DnflHlDZ2U+N2nQyy/2TNsMRuXPOLU89k9zun
wR9mbFlAdizHSHKYi3a2DoNtpx8KNq/6wkmtTMB4bDo31I1n3KSJkjJW49rcwWUB/1qIPOPBqcb8
vhyW4K1c2uS7GiX5KKOjeH/FmWtBuS/XvD4xJST93gdT5py7pa3erVR4MrTSHrxvtuyHHy9PbGyw
Rkp6nwCxvhrHpH9l8Gp3cAD89tZrvZmKMpmst1WSDQS6TBU8bEPXvnaNqn7blL1DSN3KLDeyTKsl
U9PUYPzdxFvXg0NOFhxhW1TLmQAVWp7WedXGab8h1zYs7Pki6/FRxBk8JCiHbjd/UZNDflh4DAJg
dzXg07Lqj0TsCnezQ6JppKgHMHBJIzYItKWbaXKx5JbPCic1aoXc26x4Cg2fjB5IUF4rCREz9EmS
q2tnE3Uee7JcaiscSSUtYaVJfR8XhPT01kbiW+4M0jGVjoTnD/5Fw/834o0WWNqRqP2Vt6xlfcyG
WNRg3NNjY9kJa+7a29/HzBEqXjpwqLgZy9zzfo5o+X/x6b/ROZ9Uv7+JT6/yz6CbP/1iPdv/xE87
rP8PnN2c1GB57YlYnqt/es/2mUbYg3Y0PjONcNzvRfJP8xluWCK2OMFM8hwcB/ae90/zmYMZdkfZ
4dzAxUzL+W95z7Bi/3I259QPG5C/j8QuIDhMcs+ansFaOaMYtkj3tt/sUGHJzlcF8ImTLl/omFg7
uMKi5eaHhr9nj6gEy1uGHrUuzJdu8I6BPeuj8pJEHZNxM6dd/rYJ3G0JK3W5tdkSwykwX9VpBubB
a/zxTYYtvqQp32fpkXjfZkSGnesTABJ2KfAXXhICgIEvMgWTph8I7P/bkiS+pJeWMh6BYJoOx2qb
L8wZdHNod0TA+T8E8SkfmoaGTmvIyxkX8PvKHoz3SMSZOHPgFdzT2VHfPHi/54FR+5BTDRMwSVuc
LfYO/Ja1E0SQ5LYcWl1S3GkArPdzTo41xDc0PwxlZV1MZbsLGcXY0ghK/OljSjWbRuyy5XhKchzI
h2StNUt038jvSW9Pe3bEdS+bbnaO46zXDUCkB9UdHnLPSuGuSPMD0YY7v28gPnCwTazYAMf6Zi1N
+xPzY9pzLA2FeeGua/OJkoXoqior41UNYASLjSet9wsLcH3K+wok75qLQIe2jxk3HAt7utzLKQ4P
QCgeCiudL8tO1x5NpyzY9jhje4vnCJBMo7Z5ZK8aCe+0PvTrthexXbjzG9iuYF82f3johM2SWkwB
7Zc+yHOL7OEQdGGXbyyBdutaV26ZiutO5r5NykbSQHPWSt9AzSN3Oxf2cGmXovzgWzWBZLca/OZi
4svdDY5aiEIO5B3Dcd2DqAIgDfNeOK7geSCdfVPxV3iAZXvnm7fIT/Vq084FocDICNSCmfMBnYOb
ucUwFpMq7O+XQG5fJ3NdXicjBI+TalypqLDboT1Zs0oPXpB2EUFv9kEHl5n9JgGm+63u1+ZrZgxz
cj550CfahB5pPHhrcWN4TQrkZgXHHvW0JqyzqqxsMk5VAdmlT7wreyMcc762BvSLsUqZCrHO7vpe
5mRpmSCUr3VkCgUXJkithnkChjUc2a3St+hFmuOTsPx7xU7aHFt30fRYFmN9EFsDsMFMyxZBk670
tW01+cwv1vB7m7VoblwOfmWYsqX0Bzfbgo+r2dOg5TkvAV6gYU1XxCDBm9c5WGzosGDOw6kbuyCG
Bl9lR3+b6wuyWeN0DAr+4gOVPfl1OrLFEu3+VSp+a8pkuBZb4sBs4ZAad2VfpqGp/OR+sU31XZiF
ZR/ROdYuNFPORcMglRHBs6FN1vWDLwBxgCg5rsYsPzRWqRwISfWImUfMguew6980ehVXupb+Q2IN
E/luKZMqMktt0GNN2uU7483MPlZbRRXtWtQ3PTCnEc8eaewBBD1ob7gXPf6ARnjxsJE5icRgGJ8o
NJ0IfMsAI6zEHUzJXXlXQUcmNfZ4mI8+nGbn2JurqaI1q3zw1M5IPH/eVKw5u7RAJrfmXq5kTQ6r
07fQw7QovnuY2ejfYv2IVAeUN5L0S8030kqzT0FisQSF7ubSUswCk8a0J4RfsWcT4n4zDeWYHzHS
t+PtQK7uuqNj678OPE7/kdRrsEY+iwuoAoeSbdh2f2fp684MgZbgveyCXn9QKtUXXj+Dke6aer4B
bW1eEyAGKB0YGUzcTQb5Z+Ldw8NEopeXduQZ4Kdr5rj0FgLgozebX4JpNfzDvKyye5NbVqnjIjO3
d1U1mR9UUbHCojTK5q4TZQcDGAGlLW7mGWv7jQKQRUBu7qqdMuSrMSbWI7ZjD3U5iMBDyRtNBVS4
kd3ASjrg7Knz17bRcCaWa59n8db7NJDR8JiltbkJI74WmKpXbV97FHm8aR/7hnsVGwO9uwu6y+07
0uJ1x2HRBXBgGzZcsLLpgjGLALHiH1k3LRgm4BrKIKThM3ZD9ItvnvvpPDrHRld9jAw/lOetLJsH
WGPm66Rac/OSUzKDMkAcaN7YJLDu12Ly1BnBweFqBSu23dZbMOuTbKbylC4paX0sFWx8TMbQKDnk
id94C530kMrTQrfImEIQXGJ0spYbfxgS89z06YlP0djX7Y27bXo+ZlXtYIVh5MKtwQ9ZRd7EurbC
A0/iLO/H8WQANvphzvn/4u2/PVoR/znKFDcqr/Mvn+r/evOtHT9X+ZenZdz+Z39WcV7A3EqwJ1h0
vcdyDAn4Z6iJTBMmaxK9IDtJavIv/KuKE/IfEnIrwEyMi5BKdp73zypO+P+g9UKC0JcEjh7jTv+E
hv5s2/1pnqX1KNv+u5Gz9x6AUO9NTsazwdx9DottYd0Vq13NB3cgSnVZjNqEYDB4y3Ysy6q4t0oE
nd0vPacnyrICRcMfAHaNPUJpL8zGgqnGQnDRg7HgX5TmdBpR5ZooH7P80zZacDl2Se9ryw6j4tIZ
aT+0rTO+ZSyNBz5jTtiFrQFmeNjge6nPWa4aL658jW+LrYm1m4JojabBHlYA7AGj5HjXO2wq/opL
k1leQXlVV6pPQz3NkpmSow/cIi+cNT31TeEbEd4G87oW83Lvl73FSWgMgLkL9KUs0qwc7SHh1PtN
EjMOW9eol3tt5r46Y2Cdjb8DEvV03aHBEvmaegoYg5f9c8bG8rWoCeFTzu7ej8mah7s+ZdDJVS36
Vkal2YxXeI/keFEMG5SRte2DAXz5QjJ3rDfLP8JKYedXKZJshGvG0uhbQa6u07wZ5rhWkz2GK7gp
jTdjwW1Fc0/fTu6WzvE8bMUnJMeSOQwefxIdh4kQBzCljQBPlhhWNJt5PcfNMozZRyZjmTcG9o02
zLeADppyAjVdz+vozKceLNz7Hn2agWuyHsR0MHL8RGcIYeW9JZfSiaZcqlc2iuQSJvmirihezU+z
HxQ3oEL8zyXOFSLRLkVntDQjUDWRFo4I15Gyp3Lk8K7taLZQLQUm6MUFHynNasP+vNHEW8N+Kba3
wFWYVTP7CYW58DQbW9dl5E0LYzPyaG16C2WztdrtmNqd678ufNkwnWDaJve0ITLYGIyyzIoBXCRT
1NCdAUfiiv6NUTD6EJOdm1y17jRYMZAH/1tQtVt1jdkd3MdE8ONVQbfJO2tH2yrjzdkC+Ibge1Qc
qKVKj1WCO+aSfJY3nzOji1DEZK3WHBu8F0PcD0ubRtXA1AxEjY7GAqxA6RzNjnEV8ahotsVtaVfJ
yegC54pRGsUAoauHAKcNIj6nRZjMVGD2TcNsi6Yf3/Qi45DRJ/78Rah5mULPgMwdpiYyzat6kB3V
+LB2SEkM2ILEmLUcYSwduJFRTtv56ECkifaN2Y+1Z0/I9wI4ezQudSfjQJdIMJy08AbXGAwjlTai
DdeKNP3D6BpJcBAUrMyMWUrjPcPOUAh7dzHe6Xya5zhXvvsuwLX8XpLGTfC0WbXPL65cZq7ReD2I
3PdDO1i6L0yWrUn2F6bJgKoip7JTevoMxXC6BeSKuWqdVnzQolcKRauZJBoI0QkIJ1LcESL/tqLj
jCdi2+sCvQYZHkteUJxg8zkxCyij2qpqcYFTMvfqyzBBCo3magtetSkaL0zPjtfGz/LlnkGm7rVj
J+vMAZK+cuz4rmJEhbILkHVI0Yee0RHnquLbxmIYrDYch2Uk6tyWRherwmCimuVqaR8NMZQ7jywA
ZGDgRXVC6VQ6Zekh1X9o8FJeIdYKXEW+23s8RtKbonrKlyVkBtNsX1qpa8bwQMwvCrrdp5rycDtg
IsZ8EDi0HuBQbiPzQHO/eOsUBRM6rNoVdy4PYXvNUBY8V2bqju9Nj6Ek2E1BaEXaWhmfgejttkyq
4dHFAZgVFn/hnOqQfpgpYjdN08/42p0rcyjdmTrcspkXOpXY/tIFkSoMqHvTo0PeozkGzOooXjBZ
PLMx71sObhqTfAO8e0AFj8NTn7T4iDVmY79ojGtEdoeQX5dukDnwmI7jVlxlhakjzyqSj3OZuZdi
g3gUO8PWHp/s2H9hYfm1ofnzY6Cj7AEk8nrOs7apTSsj36pxPmwj6iZxFG5dRcH356v86mDYr0Ji
xH7sNT/u8/s/f/JlmXnczZ1ndwcP7uBFMBbTg9sW/dsur19yE/zqXtkvRV6UuCFqEV5/V+z//H/Y
O6/lyJEsTb/KPsCiDcKhzPZmIhCSWiXJvIExBQF3CId0iKffL1i10109O7vT92N1U1XGzGBEAI5z
fvkPL0VKUYwuUja7Uo+IQo1A6rgrHDqy0GY2kXNN6iXga165VGpdGpiAbZUm+/HrHf/3THhpA//P
R8J/K7N/hvP4+X9Xkl1cLwxZ2EF5nFxKMf6cAqO/XWY5gZSMtmCGvUs77Z9YHloyTHh4RMlv/yOh
5e9TYPQ3CFRMgg4DIt96IP4VLRmD3F+wPBzQCKyIE6ZoEy90xET610uHGH6aKAt51pPV4rPq7F6I
G2NzqhoE7zzkZplEDZhIBXmb4nI4ZPFazNvs8napZWniyRq8Wwzy9nuFfZC6TfiThlSE0PReRtlZ
NsxxSGseZGkL68P/69inyVh7CMPs4s2rxkVO7nci4Qh5fc87modY4Sx3ZpIAt8nFC4DBRK8QIcPz
k9dTYJxMRMyaZF4n3+wiaC6CXKO6vWIPJqoSha/J9wt6+6cFmMEjKiPPboOC2Nst7HKF6wb9FXy+
NvmvzItIjtNK2fmJJCmruXYCaQfcRC5S67VXPgL+mSnkGEZfUovYMSxztWWV1laI2m/Vu2ACmHPC
Mbs1OIbuGKhv5NmANexKE07Ok9Usc3ToC+FlN+1YTc9lTDLOkTSrIr5v5UR6JzPaXG341gN7Pw1j
gE8qamwCqFnz924987uUxL2OpKUiyQXtIqA5GTWGckbQpTnODaljNFFVKwCi7sjNdRYRZUkTerU5
kPUdgNvNgxVU+wh1NljN0BU9Gcd9O15qtyq8mtl6bknwpfZODY2wz6Uv5xOwrl9uOtfpfqDFp9it
rcK+QgFLAYsNBfMHcdD+QSNAP4CenanYu7AO4ouCoDQTOqL6oibSzIKmCP/gLPwvAiP6IjPsL2Jj
aDp32ldWDOtR/EGB9F98yPrFjYDKwJOA0gIYEqMcNceKkEYW9S+GBTgiXHfxJcmboq8LFbMufTud
szXob1v0OLRmfRE3pobIP07E10UPThWvy67k+DdJmpm2RZAQQQBNGCQc5OBL/QInGDzgilPvTRFD
G+VB5L4Eq02ynLrwSiu6dCabTA/X1oV3QjMGBRV+0VFxT+fbZvSbYEzWL8rKKYv62/BFZGHmzT7D
PFA1ltsQqqtLM2Ffp2DlNISoedaJnfdlgL6crZ6R+UKg4ee27oIvWm1Sk3SwU6m4PpO2l7/Nf5Bw
X4Rc6AWQc/C7AJT+F2lnX/i7YvUzZ7t+0XpZDgLmoFmutyheRqLN0TD0e+ITIQQHpwm+4wiAJqQ3
F8owDi6KlczyoBKjL1rxIoWGjMok4o/oi3rUihpxsrdDKMn1wk72F57SzJX1WXyRl8CuEJlE30Nq
5l8EZ0akM1h2jxJvT6mqeox1NVLZGVEKeq3nOX8vO7TyZCqtF/Dti1L1mjH+sOYwbFGnXOhXAqig
YvWFlfXtmja70IzlN/+Lti1ICpdb7tb1inSq9gOzhEsuNzXegoF04vztR3zVqzBnASArd9ngkwgJ
BiSCdg/uosbDOl5GKjtGRPJBll4VnxFzVwg0tI1kicRK7rWJUoayD57J9lH2XdqgsniIFt8fqGAk
YLFK6AMcAEe7CAnrx2QmM6coEAeLllHqWvL819xySnBjIdzf5nT++FkSBxZq/7sol8UswLw72ztm
Y+YWr32ZR/UxJvBNbAKygJdHSSJFte9IOFyviKljK9mhVRla0i28S44unpbLYStMW2X0tSGGHDgp
SBSMGMdcghtnugKX6Vzx15c6CTsEqfk27Dm56VQVVngmpjdtvqVAWuIQDU4e30qHQHS238tHtpGt
n8ofU1DFwR2ESXypqo+LadywUojmNLvOEL6GEo/v8XLoVumO4khJw6syYZT9qmjesi9U9gIesFTY
dTaERM/eHqdLU+8k23+4VdgNisRDsADwiymuOQ11HX0MSrrvZnIt68mwIrPJOqN4EGkwTvfLXDkf
+WoVNN3PiB4Obc9ThUJFx83fHLw1/R7bCNnVk8vyQM+YPeZsVoSq3kaNtUyHMfBG8RxHYxftBO1l
uAoYq58Cd3SeS9vBT4bpbgypU6xJUSHrH1dKGLUzkX2ux4KbD2F6XabzJDelIn0hEU5Todlr3ImK
gtoHVchyfZFnibZ4aISbVwevW6cXo2GESRMVrTzxFYOgr5Ph1hqjVqY7d8zx+NA6bEI6WTs21ISc
09Y7paWOBZcQLBS8WkpngC/DuSb2HiERH7blW4es5e6hprBsuwNqFxoQ5qGggLkc63Slqk6s62YC
t9H7kfI1yghqjFGbPNflY05VpJ/4tAvsbYG04DCVPDooPu6y7FhjlmpPYUEb3wUbo0OxtTwSZnox
sh6aJvIOnleun9ie2oC6yc75znUs+01EVm0G6pHl2d1onIlE+bBK1Rn/bnODVGx5scqZLrqST7O4
JX3dJkeNNSMfNrbEFbTLc8EnTgMMSTvo6qI9PhJdH1ypuoUTsMyb7VCEPc2CNqitN+3qwoVwQkNi
d3d1MAh7G1QCy3BpG/OkAkUp7NQK53OMVImizConL0GozpJXj81MzXGXhffoUsjgaqiHKPZ8uuZ5
AYzyEkHY4pNRXfA9bx0MXa0f5CTzqGUuEJTDrGyp0nLSXYb/wL0MOQGpvxxFj2g/sG+VLrj8zou6
+QdVqXW0d63Ue3Bm8IkzDrlI7xyGq2Bn3J5mC8arubuLq5XneeJyCohzG7ez/CjjFrnVboiclHJj
YjSr6WVW6MEOhaPTnyuGMDggEtOfBydenKssRNNyO5imHX/SIzN9ou7jmzU5skg2pMLKk3IMfLMZ
RYv40WaeibfKb/2j7Aa6vXvkYkHSKBRH2zyrnPIhFUthHQskmeE+ou253axUjus7J/Mq8MRyIrks
6Ot27w9W2yeprNyEG5qSYQybQEGjXGRI6GYJZ0pc+thudRRkH05lbJ3UBT2OR0RvVngakLG8Ny5t
pXdO2YTNo1stQ/d0Sf/uDo6nu8+47Nd2J9AipRs5jYt9LqZIlvumAr/Y5rKbCFWXJLJul7gv1RkZ
3RIT6DjH1WbwFkffryT6uztpWZ3/Bmbfl0imbDU++YohGuc+fY6mWKwdfRxMBPkBJUij55H8UN5G
z41sUVvpcEtie5agFmbNvP4aqbr6zCzfJtlV2WF+cBcHOgNvKKogq9XDbdPZyEXaMsPLZ6kwTDcO
avhuM8SaHyH7eR3OCKFcj0FdyfLY9YEgNT7L1y0DEHomaw2ogiiL4gH1SDrwyPZG0tCRv9sn8lnQ
TbX9ghrMBK54j0A+u+1MFn0KinkR+s8xQ/S2H5voo0lzLKeRHoQGs9SWYsaqLLPhOTfdhMZ0d2Pd
A4ykqWM+GF6WmX7JHPXuuoj2e0jv1zMeOHBCYv2zh6JESproIK1x2znVimNR6fWd47EdQHpy5OAq
7NJ9aqyMCcvjc90DQ4ZvKP2BlKZGIPSN+8lCm+fZ6hNLHnGtjaFWHvBHdFgSvWLYzlKT7ro0i35v
ncb+wb8hSbApBKHVs5r4HcfW42mFSTCKjoS/NFmC7sr+AWY+weOM6dIS51iT+4QIlWZUNdJVUcJV
wVROREWHATzwttQZ1KEdSp74WVdq1D55sB4z2tBBNWoChg+FbTmSZ0vRvS2ayXlru5rETKurKSul
llF8DHK2f6s0Lc1Gy3DsdqpUDK7CMhQ7lDowASCthf36vzf3YflydV0MKv/57v6kxyH/H//22UHp
/COR417+2B8rvBfB1hDpErJ6IU1HePN/VngnIHzVYX++UCiX9LA/13fLdf8G2e5+eeQxGXylsv7J
4lgi+BvRPnhnLg6uS0TDv2QGc/wvw8I/8Djo3LgsKVejQBJpEN7pv27wgtJNMhNddyO5h1xEsxOc
sVtCbWxEOIzvBDcTDWysug+vcw97MLoF6h5yDgC/Rw+Am0fgQR1bmOqmm/XWE4IRbOuV+XrLHTZG
DxP3RxbDRA9Z+lgI0YFCK7tsdx7P0u64VgGPFF9k2dmlomjAuUzrS5ygaZnME1OdixV3qWuvJ/Pc
XentwInZf5SQ2ZO7KSs3c+hLSq3soR77dU582Ovgu92zsMdbwrjc7FCoOfIplWnTZb7DQzU37Oa1
SA1Td1UQbB02Qbht0XjO2zla1vKuQjjQHYq6jdST7Vp+8ejKtal+INMNH/ysDuwHf6St4BzoFpkI
9VpkarroO82+4gmoj6XpSNIbl1D7l/rvSBdEnE51+aPKBpQ/A2mmK67fIdWURQWgrjdGDx2kmFnD
cLnBxOcrVDLVJaADi/06ZbdUI42RvJDzenn3h9haz9PMo/S3F+UxQbmD0ZgWy1wXbUKfCvMtHTRO
zELuo3tyjwXTBBOik6vue37pOrmVgYUv2Asasr6qxlPRZzT2w4hEUa8EHaFbZUXjFJQotnszeRff
BNRkmSVlMNQ0s+TdTCA1EpVVr0cacJzwc7bLgFabenWsPdJEzdfWVkIQjMBSGGd39STIqsAfDot3
kQGRSI+tl19W8kHIMh0vP88udFeyC3m3Jq7j9c0a40F6W1B/OIuTKQOn/y5mp0/fVjef22/tMGl9
H1L4NDG2HNZePl+KSK+KySOdsCmGU4YhbsMI9yZoff/l6ALqwzLmzY4yfNOkjHxduA95UdD3EcxZ
kpOtslLokjEyVxlsOxbwubxXmQ69V6SQ6fiO3Lacrny3Qw9ie3Kyk17arB/RCE0ZJeFoan/e9mVc
PTN9kv+lhNJ7tMjrQ2oNzZ4vlaefldvMKqEFYHeBmi50ScGvM9Mbm21jqYL3NvUcdYp92V301/Ek
7Vsitzv7fiLFI2MPBGXpEiLLJRI3REYpIWBeS/LQz0A46ZDu4GJ897ZQsV4Jb2wK9zVMo/EdUb+7
a4UlR4LBEc4fNO7sPTdX+s6PuqixRq8h5t9t8W9l/HODdrzD20X+Try17c4Mj1azFlRM5GBnpdrY
mlb2p6HQwnqTZunNjwXYYfoFDxxHJzuoLP9oYbaRN7hjtPtJmEOh9441yvSM6VApim0WnlXr7IEr
3XUEGA3H1eqrR2I1aYyAtkodrjpaGhkKerUVY49+GHm7mLciNFWxHRdLv1uGXuZEUeClNvnIqXHb
pNwupFBLgSiFz3MzkYc/J3FRRMewRnC+J57LYkOjIHiLkw/DfRZptLzxSD5+N1rqulhspTfOBRO8
QplWrRQAaJFThKbrfGM3WeTu3ElXb6Yap57+n7i4srzO3GM/sUoUbSoYN34jStqUPL9+G91q/Z2S
ZHQFZgieOMrpl3Yjs0MeEzxWxA6t0KKPaU/s40nypgnVhPncT25fHKqCGp/UXrG5obLNzvwiBJWs
oa1PYSudw0ra7U4GpLZvKqvv3+d4xmIvK0v+zIh7f2WiyO4g5B2EOL3clYu3PPp1RNscPqtDm47L
Nb0T1XOmqumhrwvPPadh/4ksbaCNARJi35Le+04+gX5RiPYWmBjH/TQuAzTiQuRn1hKFm47aiGlX
se8/Z966RuxSJvu0By98YwZiMZhHMWzlMge7bkDrcx6DjgpiGfnfRDDNK9oBh0q0qpzVxkW3dT2Y
KiQcwU3bO2K1yGtG4VLsHLtj/bzEEf4eO/MydIFBFjeZ+g0NdfvMze922IpA2HZVZRWnkcDYX1Fp
wCAYOJPIJ5TVq93lpux6+CNAEOe6hEjfgQRRVxW5E2x1q8IHPub5BEZRfO+bEUDE0SRwmIg3RcqM
LbokqzMjt7PtuSi+HKc5Nm7QvU4850FTcX20h5BG08fSitD5O2H+VtuhwSEZgS+mjngO8r5779CY
7gFzgz0rjnxsAGB3bTnbRxNa5wU8h0LH5tku5vZ2EvGU3i29VRw7tcDfk0JttlPnL8S/cs56zXC8
gCYwdmnXHselts/eZPsvnSN/iLapz86cXRc5vNCmnPzhm4PGgqveFjehGO8KDLvPzboS1kMyAYk1
a56AJg+w+un1QI3L1h+H7mGkMfQqXi9TgNe41btM+/DsuoH1OPVLwVKm9Z2dFnniFlb2jiaxOwAE
mx2uVeuzXF0bHrpV2I0aS4uH2dYt6qhF06oHMRJseyIQ9uR6yOtyHT8zqe7iUJ7qloQd8ivvw6no
n0AOrJ1CyP4KCl1vPdnchuVw0znteFJ5gyPb0pX9meLD2nQdlR0dZRJOK/Jv2BPczZD1yVxX4hRn
mHXWvmcLtuxNZRsOFnZrvQWSwXcQrxOaw1j7ex56vxC8S7MNQr2wxY+HmILYq2aq9yyhCl91X/rN
qXHROYLXIFMe5XDHhjNfMd9ERw7U+LpalXVgX/exXmdW8L3Vncl+zcHixBubXqrHorRhuRv2tCSW
FGvRQ5UOryVoawo9L+M28RFlAKNZ6OyaJMy6mB3LZ1A7VhkDyaOz2lP4XkI8/MgjyBXycPLlKNVY
owQJbAoknc8mY8ncc8pVvwse97fRGLyWLGjvVZdzPmswRRkiTsQUkbVXHlamYzrETmJsubLi+TkH
zAhjXId2e1POFhaGQDb7MB4wHAFbXFdU2b1xa1jLTlmef9Ced4kvy5FHaMbMb3NppHUqm8uxPRIS
FGxH+JphH3bL8nOmQQN2wyBtuRMibQ8ZtfQ/fZwLOy1R+KzOVH4XGtfevrPceK/ANXZqEahzmubO
VSrKdvR3pFsCCLPEakv0ip0jqut0QEisMwQVdMFc++nUZvsKEef1ktLoGNcLmcuu0Q29IiHmRGcy
O5LvLKrnKheHG90dgsVvyqb9vLrjrjfedO2lLMBE5jQCL3gx/YpVUT/VhazZjf3ibbGMeJtxkDzO
MXqbDahJu0cqHL1GXT8cjSnq/TzqX2sV2sdWoVVmr49uGqeubnQw9fswWstf9Kx4h7EQ9jEvJhbw
eOw4Hr3qrjN2nvjIxJM+6+WjmURN4yS2jnSqqhfXj9azj+7sNQ+bl1IC3K1tZMNfrea367fNFgHC
b3LIioMB8diiubc2TR5mG1OYR4aDnkeoJJGVzE9CUvo2unfrND+pNcxuOphMJjns0ZvVTm8K3f+W
pa+sLVd9DOIn2seOr9A79z1mEISF1avwkEjq2i4PRpf5j4nR8ZgvEbdZ7zrFSw/wdhB9Vd9qlJPf
J12Xz72q4IBYPeZyY81WeIA8Yx4N6yW/E1PHmuuoQm/SEFCZPCKyXAq2tZphbDZkaSr3s5b+eCpJ
MqJea7bRnYYVGihwV6SbfkGnq1tM5bhzmyk4NcXKqICsnknBIjubUJVO0XgbORAbGcrScxStioYd
6v8O/ZC6LxXezJgrshkSHWX4TVHVizfL7fxP8uzKH+5XsRNMEA4F0X1f3JoIwapPifRXdkBJJcrM
D8+NCMELJk0ax4qyH1dYk7RW15qHirQtTLTBmjHD9felO4lbCClgKhsbKrTe8Bg6rn872EQgbfua
3AOQH1NvRIpwGyk+zajAtPIcuBe8vLQ7LkKvo/I6ISJjLG4wW4zbsSFd3JmnCzZs0SNL3HbhgxYT
D5KG+XqN9im0bzSXdYlRGO1QEi6O623s1mPr42KdbhHTFc9QrBxT1kLl7tXsq/CYt5H32Fr2cmx1
IdTZdDJML/U3/cvU2KwZk5odgCex+NsxdHLUwnnhzK9jv9x0bq1BryxU4wzVdn5EhuvtmFl8OmiM
daDjMPjpu5PtbcpCj/dIlUpKBAt1PVdr9gPeMepPmY1MeFdo3e0mQRkI2a5YLzCnU7EhYwXCqiEf
1ytf+7LdeL00+zgci3dLRUx9ZdA9k43FXagZFDd56NufIhqqHV4UdcKj6pGE5csfFPfInR6Ueet0
X9+NAhgQYVq7QfKBwbUbcuuOtKLsLuJIF9vU1fErYsvLyDot9nZhF7iz9IACV+FSV36uI6YFD3G1
VxA3p8X0QfclWvA2ED+N1lLjnvRtPCwq7e5Km1zTjlyw60gE9XMdxfU7HAnzcyMgkXDuDc1j08T2
vq3L8mpBQ/M9KDLU0SoNTvZAdho1V2v6S0AAJciypqfI66YHey3RUOIjWoZkdv2M29KXu3GgylOv
FLVyescvBQzW1rPMdBRDOL6KIur2XBHNdx/lyGkRZElRtaiuW+qLzkOvpwM0idhMUBnnNoBQSrAG
v+aOk566wSxPVJap38EAqLnE3njVai7H0R7Sn34G+DVgN7wNiNF6ROrm8rCRI6oVtqOH3I1LLrK5
/9DQ5Q8ytdO9iwh9hxwG16Y9XpdBlZ1rsHfy8PkItsBo7VMkqvT7MLTVjdt0LNjTKK/zSvLwtvJi
ufW5ki3XP5ZpnXJ+SA+Tgqx877uPGemK+qnmGo2Cs2s9/dQTfkWEg+PofewpGew5vrHOtWqRsB6p
PDsYrJGUSr9jjO3Kb2LtJ28L42xznl1ItIodkOO7ch7izO1f6xYGYhtgSmVqHzO0lU6arfwJ4qUe
sgyfAA/XhnpSD6fzCf2qyyQNKr2ZkYIcB0alGrIJIxj03Gw+6A0RbyMZOS+Ns1a4w2ffd3dZ60Tf
HEpl0Z2pOT7hm2jiq2VtpfqxahKFjqplsJ/iqvBOQhQUfdosdv2B+fgXMnrM+nY/3ZtaoB8ybfRp
R2iXelnacA0rQqY7bOPgRxHTPbb/ksq+cKEnrQ2s5Rk5PxFnsyvrTdFO2SvYZnMumGPvATrSA/4w
bGKTm9n+ySP/iiLDLluO09whZLArX1rbiowc6sYy6gSB4Lv6bPlCQ/i38XRdj7WtdiuIW3HoVs/b
x2kfJRKT6a8gs9tDWmg0y8o1PAjjgX5VFKVWQnKc/RsRIaCHtl3YTozF294xJK+wk67TrqsY3E/4
Qw23ReQu1wA5EBygztWz5mmJ94UubnwB+PI2xm7al7kTREeUY2iOFLteKMCodL6Ng+OfR1UhQWaX
TLpxsn7afZWz6Xrs/as3PwH9i2tGUqTRDUb7uXLtW0tJ9eCUK2wVrW3EBdThDbVk81M41MUtb5PV
y6qK94Czvk8aEg2w3lVVsSnl4F5Zes0O2pBhxzMVNhXRd0bx10LB9NDqECqUY2WryW/e+7pTj4FO
cwQSdRnv8oWYlC1LVnkfWBLVwZxq375xkOHqbeFUyDDQOXjheVzz1X5EmWMA2VpKGq+ANniHBUZe
3uw8IkxheLC8pw73WnZvpcRpdjsuqwm1tVvkIvgtqnWsf2DFU/6+8Lt2KJMBhkRuuqBd9TdEx0F0
JA0nVyPeiWJO3wZ/jDpijmgotg5uZSiuSxo29exQKpTH9z3rtziloQLkV2ZidRniKU6vctcs6w6x
Ma+aD3547c9N9DmpQcXf56hP0bPYAyfTTkOiddcmrcJ7dgWhXop4CgZsZ0r2J6EjFe1zQiajm5RN
Nn0g+RpCtGRPmE4wsZqKj6HgVSXi11/4F9c2WSOFmB27BvylV1eK0HtE81DGpNFlcbL4bkrSAs0U
OL49IKeHvFJNeVSOscYdrz3sg3CNnV02muFKTPkg90id1vGxnUKz7mXhVunB5lbybwyC8vWqK4pF
HP0i9fIjiFAVXpVaOOPBm1fgx806rk76iMqYF+8t2yKfkzeaHYAFF3PKSFId7hdrqBYUu0W+HFQU
2ta+yO26Og49fPq9krjiDlBVqbcJlp5C31jMAYS2PdcMyCxO9ktgOwFnbg0xwqilxITkgb3wPl5n
XncdVlDZ/4ljhsZ3yiaRVvT0fmZFmJ3SHF3alqQtzCxLGxJ3uASFtVkLEX2bIp+GQL+2Z1rKG/Vd
25HpiWJcTNIzrO+tOaDKryzDx3jUF2kAdwyDXw4CG4aPqcYUmF1qzKU2tKq47m2m+gdXh9/AKCeQ
zax5BEGWuIUiyqmwyfSEdh5CbmpEzOvaH8csdRJbR8NjKat6z3X2Fq1igmbPcMzbmTlGq9e91/4w
noCBg29VTwoA0dr5TFOhAgUBUdkj6XXwMdW/2nR+mQke3JkueuMihPQmuhQDBHGSJiAPhOI+vWMK
IxYhr+NNaxdwwyiitzln65YQidduZQIxeCw3qiVuYhosXANiRY5Fp/kBPYB1DCEOQfwYyRCKb4oC
hb8XBpDACKUaf+WNV1CNNDWPO0Bx597v2xSxWyHIwJ6znKm5W+KT35s220jSkYBWCpyIQtCwVDvy
o/fyaO/zmSVFgWAk3oa58eybtVvVEePbFTEn2VERYLoTFhkgrVs+Eiv+IYOSVJ+KM/8hiwiXMFgS
T8Ek+hPqNfd5KILmc4mC/LZnSUM9RGzsPVJuHmYtRbRRg53CIensXdjOsLV7tzwx81OT2vBy3yfa
e4641byk4j67ymQ7f0Z1TPaE33OzB7IwB3QQwY9cmWsqI8pvpRmyV9NYuPxIQfjppSr8YVcS4JJP
9y3sGURMn8un5eKxdWbH3DpoEHYdHBG5vchRKs8AOBk065fA2z1XCYL/Jn8NdLyow+BgLNx07aS2
C33jjxaxecQQyd+iqIOTbJc7D1hxg3TjhUyTJnEKi/bzVtrAocZsUBt9CjOpk5NX0Q/tU/ZTgY63
bvVraYjt8mKiQldiQJGmqA2BhHjOJkZ4a2jTKxN2zX1YzR/M+URylHSNXUCajUbtcC8jInoDuimH
JAzHB4ayH/TbIBlMY55Is7ov4W82TC3T3iEh5m3VRVfvSuEMhO80aIkGOdWbS+3A46qXB8rAoZfn
0d6t1tScsMlYiSgRIuoUxflSok+DKX9SKM02Ka14XZISnHwglrX5MIX9uA7eI1G8L5TWHendhO4Y
9JsVdvpKVQGhNXZ2bAuuK+VN7zUqzBs5Lud0Nusu8ESK8rERhxQN0pUhoOqmqqP57BAqtpkYdk+t
a7EMYSXfONIniHats1s5DQhDIud3Gw/Md6QcXoDgqNsEbUBqsdf9RMoA1gPUdQ5bJDLRrI+6hChx
h7jE0sEApkR8MLBqSWYc/MVBNm3dPnjjXDXvYzOdRWnSkyw6Wm1HFZjd2OLrIh2nP8LYn5fStRI/
b0owRjJNgWIdf9oOrvHuojAsRALD7rM7Yuk5s87V+BG4X6ZDSWrGlUfxLBUHXLbNKucjsc5Lspry
tbEVz9kudV5shOyQfUuVwC/V5zCnW3GpOvyofv3SZcFbhr+JZWmYk9KjsCoIndfKXcWWL+uyxim8
hxIvI42BuLR3bLSvTun81EGO2K4iXqTHv3JgPqh2pL/616IerV9xOlsbB2PxtplCTd2VfmkKvtJ5
hO/aEqZIb3PZu+fAqAjMpc1e1wI7TDuP/V6G1EmshWq3Mg8qRFyNs+usZebTxf/ZKNg2tknlP3h9
Px0GaXXrxsuaGSf7kv1iO2X+cGnhnulEzTkMG65jjvbzBAKMxby+Hou0/eZ0jbMNM+Brlc7clFFb
H0NHZrQQh9Z8MVQEHPfjgVpkya480OwIQ4itrZ7k9VgF4xmI8I7IqXE7Exf3sCjlX/Ed1r/FqlIA
h5qtBSHSC7XT/fWkyuI51wwgmxUNQYeDY/p5QYg/LVzzCRYf/eIutkxGliswFKijpCrR1q62N/J2
HWsSN13DFUvwkf99Bkg+WXGjxdaasKjsCLmybwz2mn0Ab5hQIv4jJ7tgTUarS9UuNZP0krHA6Yo+
F/fxYQpd70wnwvCagqRe6SXotzLKmweI7XpbWIhsiguohhpowmmWS+sDKIN52ioObD/OjesN5cua
qmXvrTSa0C32C3FjlgBPPTh1/DAgr+MgSudgK9ZiTRRJx4kjbIDsgqAWhNWoIroJ9QQQs5vYTfRT
qoFEY+iIdNfLoEVzwbp/aQkvlbd1m2bYdEsGIEzL9JY+rmAnhOS9CUcnBu4VPEj0eyMJW8FShqoG
ZR4sc9dM+2VFML1RpWv2zbIs+9wmNI6IBoKhKHP+tBcpgd7t5Ur2ZHxxVAeHZeG5zOxqJUEd5Gdw
CULlGuM//IO44P/iPPknT0hwUdlfQmXR2tuo3/5DlF6VTZZXLzRfuObItrYvSJeH3F3CPwQd/+UC
hMjDYUpCCPmZ1CK54SVs7x8cISnWD1SnLCKdVxNfXpG4M18RQ+/Yyf/7Hf01CyTibeDjCR1BdCr5
lDga/umFooXon6qWOyLOpnCnTUiCEPRK+m40oySliU2/bjI/zp+dDO3Y/89SdAkf/Lv64ev1L/0+
lE+EPj5b7BB/eaNTG8VMXrHcSfLZS1yImhXNl4gWRI70fR9ZYdy8oZ1Q5sYm7OPeXhtQB4FWNYFM
t/LrLG7s+MYZxt7/wwH0L/lhnjUrYvW/Ln/mp0bfhKFi+LLt/v2//msBzIff+vaj+t3/81/1l78Z
B/Cfv90ldOYv/7H739ydx3Ikx5Ztf+Vaz4MWWgx68EKkQgJIaBQmaYUCEFrr+Pq3AkVeAkkksu+b
9WMZjTRUVSh3P37cfZ+1syZsxqv2tRqvX2vOXv8qHp7/5P/0N//128Dxdixe//u/fuVt1sxXYwMi
+ySemWuJj2tuHn4mSVi/+x8vWuB/n4U389/9s4Saw9w/WCrJOPTp+MbgfPGX8kaQDHO2jASK8skS
UlL+IGJRBEWlGyBfWaa7/CW8kcDg6PJs5aYh2lE17T9yPT6g9WogehnM+iwK0qnSVg8xzD6e5SEJ
SnMX4eYAM11Jk4sBRIboaAOiP6tnbzYafD/2plHunuMopexUDl4zNr1+1sxqF8mgcLYzYkZTk3j8
rsU6GgDmAf73uHh/PENFvqJQ3QMh3Joj0YcA0A88ONlqc1dGza6QZOqQ0e2Dc0xLdf2h9b4IavMQ
+8etDGqHEI7AHdIpdP94K2a0HinR1NyNwpg7gGp8j0rV6D8jAs9vZInom6jYU2XaUTnQOYE4QyPR
pMF9x1nCUtIRvuPDyrZSTvleXZcLjlwLFCLNPr4lVzcvplI4x/TirILhaeuSj3lTG0/ehNz2JmU7
1BMkK3ajcYzBd1zHRlmcxWT/qGAK4Cl1sF8Gbakh+rHEU1Hrc9XV73eh08gmHRgrbuPgk417ValQ
Cgf3hiEEL0abKbs+KDiukfVswbmbZYe4jgxqSmWkyqK0SyYHhpvopo3GCruYlgliWydrbzW1i7wu
9sPfjfofxa7/WWD63+ZVqzDv0h7H49NvTSDxFovun//6P9nLv37/5OZn9tKHv4J/reuE/60/hrw/
L/pn4JL1P5iOMAs02ZalDHRm0f9Z9afCfiBEaTT7n07uf4kGNQWC1xxLTI1eDtWXv/RX7NIslIYw
ty3CFibSRL3/pOrvc+8TZD4AeHFKcT8P1C70xU4aYwqfkZeqHB4jnlciOArdmZ41vye/owFoHo5/
R4W/b0LM/hgNkNiInZlwkx5NrJms6klcFfUbhRu22F20GOEI4fOH5vkiAH3OQf6+1cEoyhBKIKWa
kkU4XJpDRJnO2RheZAElDeKF9Sfx5OgLHbvLQbWw1GMrlw6o7Ss0LNuwMtAIgXL1gkRQb8E0GSxx
DWg4uMKcCHmfA+u/3+sfis4Ed1FZRlAj+xxEtNnQIUQozRMp4kE19t+XP0jZqomUCJ0mlw/NiX3w
qd+l43SPU4V+ZcpTtNawGdkCQRg9qa+Dt6zWixOz05EeKM4//zArxSwPGwOSu+cn/p3FURYi1CHe
iDMYgmP581xCHPh95/iccv/9lgcZMD66cmEwCrxKHh9jtI5L0eT031Sn/Ylmko69zcEcq+/LUpVD
UfXIRhKNND5MnKiUDESf1B2GKPbZo+yROVEYvJCGofmV9ey364jV7KlSgkU3BTforagukbv0jHWD
epeoHCx//wVYY3w9FsX55x8+dysX+pjGE0cejbZHuJ43FJsJLA7ugspI3/Q21W73eQReTNeK+LzC
4GXXTOyd50jR2AGjLoodpFTW3vBDmPcGkwKgay6r5a+AnaEADKsYcpY/4urp6BZ0JpZwPvVRTZ2w
e1gVbKCgzwWzpwvgXuF19v2FPoIsd6coMkIXGmmZufuK6kcvjjUTW2WLr8p6egQorIlYBS76RpZ9
0HS8CdqFAFlHq2nTXAKDGxearah2/XbGLFPq7j+xy9iMyAYqCYlYQ1VG1acUXrGbkiP3gJW5npSo
WUZRkdebALrrTxk9Xwv7Ja1fU0b6I8f3kU6NVZqtU1WxOKMB8nuf6p302tZC+QzcJISeH0/TJZvZ
9ZOcttYjB+ZFvBCFMttN7BQgn9XZeXT27K8XiN9qvLgpKBFQW8/HJnLQRWtZrahU7KQmxzUUBo4C
vwETG93AicKWS6W/mSga42wtArpHNZQCkjw2J9mOapj1eI2mncORmrjFyiQdWPrX/qaDbiu6nOGj
EZiodUmotmJHrchntW2byr2z75tSBH/MWTREnU68l+V02OmwWB9CuTXZNDPN9TRZnNtnga6tVLkw
70cD2yY2b1EC+5ghoG8MsukV7UCAXcBo1i7SU4B7WZr7oQOKVngB/golO/OvLMoZN5Cl9SvDAjqW
q+WwimuDqlRAD8Fappi43uA/1T7QKwp2dvtut+8jedUk4eRmGfMV5ylCvaPMSE0XgHW11QCJcSeY
e/9ZTuJIszkDsLxxVDBzAPY8vPbMo7goCCWbo5CPIvRNMm69Tgzhy/ewS0sv6JmoJjQ2xHcyW9uP
CuMuh/bS5GB0FWsY7BLOHVA0liZ3aNfKHsyzzzmzbsYzAynEYwNIWq0tAGXCnR4inwqwSOhrwAt+
CA8k4KA1dyPLzB+p2GSUKNBiwrMiMuN0pVFr7QAHZ/PGNJv4pR+BVcZw2n6FXZ/fCeXQcGQUiiBi
FEFroMIJYYPDlAVoJxWm+kasNNmO245irApC9YsA6Daxw7BH8kApoc8+dlDWD4bCsaJNM7GlroLy
Qe+td+MayLFWOLjLhdF6kpCMpr0EwsYc1R3VVOFCBTDqjrXpm1tfNNrNFFVR4bZwcFcBWgVqsONc
uMKruL4YKDudIL2zOeNIqBcTivlMZ58D1J2ArZd2ZErO3uScQi/8JnTZqCVKilRa6+tuXynsVHf6
UycKw7UUypWbZDjNrZuk40iqwV2Mnt9mhbmMYo6wQE2F03aK6HLORKkVp2sh5YhOIYG7o36nFSVe
liNtznxArNsBQCQV7KFFz8jqwbopqC6FJt0XBcCiXEGCFmXZIs/M4Gefj7eBr7J31bCK4+Skaek4
JdKtXUr14o0iNhQhdZbSgyk19s3jpCLgQJpDVboHKhfpLvu3/kKR5EXBp2PgskTsFnjF+ohC8Dpz
o0GzboYqoVsm3aQmbpsIbbAohAFBFAQon9OzThkST5ELzqU6KZMrr0uaeKVq4KidZuI4j/NcTvzY
4mV956D62l+P1OflNqVB/RX1eklyIk84kvccOobsFQvhRlpJnoEEw9PNITtTraBaS3JsbNCnGWu1
9PG+y2Hefz9hHZuuDlJHNrtFPYmN0ds39fkg9lufEqvvL/11NkAM+zwTilKmJFSEjF49PVXxlRpu
ewz2vr/2wZbAX6mG/A+GBggNfAA5HgIn5BriWxEjXche9qq8iPbRNupFAhDyH6O/j4r7FuPBvBbt
YJ85haCeyKyOvOChlUrWDoLio5fwUh1MKVbN8dqMr0684NwA/8zp5Xn59DGP4PwuEaqRizOAU+2c
rD4MH+pudrtzKg4exuoHcgNrRJB1wuL68zbGvz/p4UbpvkYxURZ8UmW/njU+1WKfsM92Ijc8dvWD
jhayT1ugCx+RghAjLveUUcfOXjnhAXPs6gfLkkmChzd2XF1SKZUAwbhO6wdqrr9vjK8HiawdtEUj
t30f5xDJKQLnTE07J7s8ZRY0P+EX7azOa7oP+SKlPGUbA5vw9j3b4o2H8uU8D4qFVnWzW0XutQLQ
TYpqSnnvkTz9+v6V5Hkp9dV9D95JSSlhRVQ1eqV8RfQf9pcQ7OXkTfCXsEyAA3OCtwYVLTi5DeOr
M2CheMrwpKODCs614cSnnW/31WMcpMuyAuB5CngMoGhZcu5zNhdcoKQNzexEqDhyB/lgxaAZnYKs
FeVJ2YUeTg+26Yu5XaWUNpTXin9qYXykB84Vix/bsYJNOmnoEL00vhkV5PSbeO8hdP6+uaT5Ml98
J/EgmDZ9AFyswrWkG2Ej/sJaqxaeunpdcMiauLV0J6C0YsOqOWFEdOR1DpcxAEaARQzcrzLXeeuW
2Z3GWbd08/3rHLv6wa6IEfmDHPsliP/6ZyEu8uClRAjUnn1/9Xf7on9+LFzXP7dFj3Jlom7S91CQ
mYizIIGXg46bQxH2blVb0XOA/yris2TXU4m1GsQGcQnyc6eEr+TpE06RAIuLE8/zdfiAIP/5cQQp
M9llBXMyqqLMGXEcLTRp//P7l/16EoL09vniuU9ea1lEPuNmeqgfk9fvL/u+QfXPb8jR1ufr+pXA
6fee61a3yg9zs980KzyVdu2d+JLeSHypEx9HPhIAAeV/Gjh7LBw44uJG0bZzcRLm335nuui3V9Nq
v1PO2eM/r599h0+3Rkp/IvB+nWrJ1uGAojCCg2uyk9IDKrTQXWkZbTT3xNc79lIH0TWh0F1R5q/X
Ov2m2BYL6OVbYdl5jXPKXO1IXLPmsfVh4hjEvTnFPi8gL2WnXGrnldOvvn/8+dP/s+3lw4MMQ+jy
QZr7lEs2bpfOTrX3tnHi28jHrn4Q8kMy+WEaePDRCZxk0bqEF0dZPAvOa+s8TfYOHaSj23eJHdm9
+4st9+X0o17p3vcvJx1rm4PgU6HFU4eE+4c/pYfsVjsLtxS0hLf9Wf2QP5y4yXyxrz7hQQhCptIm
WsxNUJuF1+YuO5M2wc1+S4Xa3fSjW+yvv7/RfMr25Y0Oxj/VkQk0CG5krVix3Vjb8MKw/YvSyc66
M8uOHvpdsWrOKLHZVMvRFs9ARZx0qH+nHX71mgdRYp+UA6pHeoq8UdxsUZ+nd82ZuDYvB++X4mD0
toDfc9GeCbf5ib55ZAeQM8rP/d7fyxVOFLywYbMHsEBRujTX1J1uOY1aAV91WQE4J4LTka76TvL7
MMa0GE1gOQ9jbAXWbNovpavIFlxh/X3jHThF/jvlNg/GMCbbBm7UvEuzHbaq55/tb4OtTtM1HqTb
8+5uXA3npyKtdqSrmAeZUK5rQ6CF3K1at562ypfgl5fmEudSB6aTkznmEtrrql1gybwY7MvaMb1+
MzqDa67N7c+UYTrZtWvavnuju75TuC83qLBt1f6BaNfubaRNv7CXe9Zuv/8+xz7/QaQQjdREf8zn
Vxb5eXKzXxX3/qV/Od18f/mji8j5Q31oXnGPstEo+SDjUj3X7Od0+SA5S4gvtunWrrUU7e9vJM8P
/MUwMQ8GaY8QvM3nG7m+d3a/Onsy7EtAi3ZnX9++6nZh/yzsO8ONTk4O0pHpzTwYmNSx//lqtcfu
mBctSkd1KNxdIt9dDnNbO/qKMkKvPTEuj6R0xsGwFIWG8gmD9ap5ZW7MW/VXcCITOfbxDnU1QgNu
Rs3oBaOjuPHVsAqc5mxYCR4EzU228Dev07K6j1biGRQBA+eui+582p0co/Po+KLtZubIx05S1vog
6iwvvf1V4FjX4kZfJmvlGTTjVr5sb/fP1Tko5+87ypE0H47955shd844m4jJXGFrLXEVVLehksZ4
8CRqdMMxm7xDGy2An6jG+oFKR07ZG0n1qIfQV302+blz4km+DhbSYZilmHpo0ZFxOsD9XQqq9jcc
ucUriqmhgJmR16hCfSeOFur3lqPHKlQbT699JnUdaw/NKvPt94/ydQMgNfn8TXQE1xio8E3agsqf
IarjR1nRLLdNI+tEoPl6tACW+XwLgyr/YmoKFrhiHFvLWBL8ycMRY1i2OIGw282pDcw/6kSvciOg
kOj7NzuSZCMp/HzfCTszfAKA/U2yFbaLcuoluG/w6itbq0JIr8GsxA7THNCc3/s4uRSyllGuWded
vujk9ol6DYXNoEyP/BMP9XXQ5dj88zOJprIHAp0mXmCaBhqvMkpfi1qmDJ6TXwpWJXyovMGoKIwU
EnZW2WtT26vvP8jXOS0ims/3HuUghzGOzSElGkDm6uoR362CTR0Jb+5uNt2FvnZi8j2y8MD34fPN
+iIuA7CElH+hTncMrJtAW9Z7SOwanAzQ3wvVjIrzXgmMjSBRfiYEKoVokykv6SbI4Mf95LR8Ayfs
GmNXiYn2ABAAYp3OH5b3idHYgmDU94pBhdj3H+jY0vZw37MQLLxKAOd40GX9Fcd67bkRtdTYxnhI
TBmuKiH4PQpoyyA7Q4UrbUI1EKm0bDp3pFR4ia1u8kC1l/h04onm0PRVfDxos4LT133J+YA3XAqP
42v8ir46fjEvinPtx/e3OLZXZRxExYBSzU6sCMGDW593K3+lnEUL1Mp2YoNCXNxkNmLyM/EhW0ZL
+URifSw30w8nNKC2Fmgd1qVr8a7cMNmcy2vjXNsUS/Wa4g5H8aKNsPj+FY+lIoeazqBvRKyGyRCy
9bDlHNWrnfpOXZt27FyHL921cCKYHplh5JmA/XE6wwtXTzOL5qKAYpNutMv4OtxkK+2K8wzFO7UF
83UQkfWDwBb1wphJHBd55jL2yp/5Euv3eFct8hOJ+bFVgH4QpSidnwa5fG+dYss6YKVcGNcYk6yo
AHAKBxoTGUC2PLloPJLe/EPz6kdtEcwrgWCNtJqMCl8O+yFfSpuHwnF7hxq15fdd4didDsJSFSVm
kI/cqaa7y+t+UZ/4ZsfaRP7c8p0Q4xIwZ9P6cjgLrzRv2tCBt/qJHUP12IMfJLmZ2lgAyrh+s4i9
4EY6gypmWx5oTXfvdt6d4O35UL2j2Lh9LbszrAvdwMUS3PYdjmZcyX7eu/6y3karaJNS/WtrP6wt
mnBPdFo78k496JEYCqn684eAzArie95xar3yAlnjWUp7GnyOcpHv4oXwozyREx+ZYmTtIIbkfWQK
I8AoT9/AqlwAhLInMnHLqUn+qZFxcidxf4CAXQVX/mX68H0POpJWwKf4/IJxMJnhQOz2im16QdXB
clo2nuAhs1wZO/XCPDEZHYvLs4z4YywBihVaExhLz7KxDXMFe8e2gys70ipacLuH8aW5D66iTXCX
Pwu3/48vdzDyEWnlKS5KHHxxMvELRLv9nNlryVml9tuJW8wj4ospTTuY0morUCgq5RaGzarQX2b2
w+bx4ko5keV/nW3K7+vzD8vOIGsyiqm5vOic+8vN1eb+xHN/nbPL2sEI36NmiogcLDPPny/XmX3h
7N7OTkSPY9t2SLk/NbZQ9oBBMi7+/Hh2LtkPT4+L9e2lb++219sHb7PaeDe9nTj9yVaYL/xVKxwM
U8Q2bZum3DC3r24px7c3nX2x6U80gnIkb3l3XP3QClTfYQ464iQ6XSqX+Xm1iFychB2cmnJHuy63
uv2W2Ndg0dcd4clyRRukqL1ncjE90LB2+fx9q70Hgy/e8z2efngQyMuj1mPDxUbuOa7Vu9DLFq+L
p7PnyNl70W3k1gTKefEOOPgRnZgb2Rmf+erKWe9uXzt2ZNKlvJYXHTvkgfeykrztRWxvwNPZoXdF
wZN9o9it3TrfP6967MMdDMCo99OALdx5AFp27yHQcDO3XI3X4n3yQDbqzN9su1k53ga/Gft2fX6t
X/qLgm/Iz0f7/q5yLffl1LR2LFFTDybMvp5CEwjwHIVS++ml2IaevMYR1/Odwdm8ASo88ebasTc/
GF9IWBC+z+PraXQkmz55++Lb13TP2D5/vXZe14vHZ5Zr9vN5af/6RWy6jB3vmmJYZrjKlld7J3IA
mtmB/RrQhuHi5fsmUeZP/1UXOhibBc4FuGPyYNm2vk/WlBwse2dgF4ujDUdcPsE8Z9pN7Wd9mTqG
g12NS7h2BKfjVwnNaZ3eNj81Hk46Nb6OZBvvvedDr4bVU5ZlyCOBd6CD6q5ug8NylfX3r3zk8oeV
CSGI2LiYz41ZK25zcmReZHBOTQDHrn4wgQp4qVDBQBd/vHw9vy/t662zu6Yhlxdv9yf77ZForRxk
4rVZ4twx38SwH0Vnve2YyizH8RdnJ15D/7pXzL6GH6fnlEpfgGjcAJoR13auvv/0x5YQ773wQ9MG
iE6R1HHd1hGdp+V6udtl9ubUudax9GwW8n98bBlsfDSgWPbOUvvs2r22z5e6vTk1jR2ZfJWDaJEN
RsueB1cXlx3Do7Z3jAC3c54eG3t34Z2ttmv7h/PgOcb21OLh2C0PwkaKkcOM2pwDJq7vbJeDmmMP
/fvWOLY9qhyMfRzGzKFVuHrhjs6825syVaKEsxtXZKSrdus+DPav3eDcod1j5/fUa73P/F9EnfeZ
9UM/oBCr8YW5ofQlSAUCzJzw62T47KB7wypykXSQ6T93Z6/YKLjqWiXbD9c/RfvlQmQmTeybzLnK
edR7jw704nX29g1CnLbDN+DkVvixJPw9ofnwmKylEtmfI5HBnR7PNhHPB0KOpUln/3z9CQHTfrvf
tCfyimPJ9+wJ/7H7Fk2lKf3v24WkCT6/lt5Gci58TlO/b/NjI3B2uPp4DynSh0qw0LScXS7s8/Vu
412tvr/0uyzmi0aVD4KGoTWBTx39HDTAYTidfX/9xLS69Bjm+dZr7bfNSnQ2Nydi1NHPdTDac6TX
oOXRzWi0zfr218Nuu4rtm+/f5tia9P3U9EPb962Rh7BIRy+2Lx9TDqguQ4f/3q+vzwd7vbt8XgPz
Y7TMrfTqbK6vL37e3V/QJx7eyLBaOgz57MnIdmSafu+hH55GFrNKNmueBkmVE9q5o7vXjX3x6gEG
50DmRDZwJOy/r9Y+3AVdcDP5BXepPew6FxIpwPdf81i3O/S8SyKz2+OAhMbJXqzXW9tebl5OxOVj
B1bvP//w1EavqtO456kfGaRP5+v14na58x7e7u5O9IWjT38waCgNRCI9K7Qe3bNHe7m2PftEVcqx
tdF7avrh4aVhLPQq4uEN+5m1gQMS2fbZwovcX4L9vDv32cYLHThStmjnLvg8t0XPUHrZMlieaJsj
rf6+sfjhEQw091DfeYSUXL9yc+fpaTnZt3QvAj9euCdCz7H48D5rf7gP3A4sN8b3+9yuHyf7dfu8
260fL+e8MnBhArI8GVf1GXpBuvT3L/cutPwiKL0Hjw83retUroXfN80dn0SWc2h2UXQXn5DFrcFM
Qqyy96S9v36S917evv6A4OzsHt4M93G0Cb2/oHHaP962ov0G2MW+oU6ElRymQfbt/Wi/nBT+HJnr
3zvfhyfF40XUlaD4vXUA2tH5df20fLrcPVDvY2+Ck4vjIxmqdDDrQ9THmD3J5vwX0zhXWFh2t5js
/XqwISnxakxuoeMzj57q4wpzy1dtcLAcp+hfwVuWO/oXyuW00JeK29kly7/ENenYiR0sDMe8Gbx8
NQudeIaldSLHOfKy4vzzDx812UtTW8Nd8aTL+E1+S1z9RaMigKXvw/cd7EiriQehYeihfbciN6jv
xTeQ6y/jVj87ud945MtRSPrp8c2aTRlznK/uiB7nIwvrArHZRbPsz/oHYZWeCKHHEh3xYGFeVZ0W
5ZjwIAXMvSfdeQZZ5WJo4+nu5EkeNsSOV7rwURz88U7Eg2Orb1H+/HKZ3NRd0nLT8E27SRbpBjEO
IQfUhiu7SBruEy85D07IvN+zkC864aHaEeMnHIRyZKmK/Xg72Nc+ufS6I+FdbD3f3u7mReYNVWwM
CM09tV/3Pqi+uutB16+Dse6tuesn2/Qel0tnWItrbYNIZ9ufaDzp670F6VAGqTFh7+W5C1rEMipO
HBWhzZwlnzpiel8a//MtqGf93FJK6es4w3MH3N0X+bxvkZP1rPHtsZ8udfeysR8omrAFounksJzT
3JftTUy4/YUY70Wx39i7OdVt3lcnXz3MwYjD9SIVhbmvxra5eept2FpsnGAdzb8DOwbxevBa93K/
VB0802xjmW9Fl/opIg1MNXZQTulWjn74g9EZV9OAyyCNK6zYlV8UW8urF/qltTy10H9fD331rgfj
MisATvgZnRbj5WVzGy8xOHL3u2HWUhFDfw0OWeBg735Uzsv94GUIHrGh5wSr3pw6iTgyTCXrIM1W
6qHZNy3PYG6EX81tsdDXvONFuq7PyrV13tyPK+FFuf0+nB4ZMJI1R8IPAVsBMjpZKq0brdmq5HQF
exDW2KYdeMLvOeE/gib8b8MhqMzWx1kITvDz5SPnYP7TvyEHsvKHxT/AVjQNt255rg/7zTgAwqIa
+ux+pODNA+fo38ZI/B1VEyl8BEkEElKfA/SfiAPjDzCIom7xMxyJFRH5yV+Amt3vfgvb5mitvnqQ
WBvy/FhgT7ioxS/8kT63ej7prVpK+qalBhEYMhZ4ab+uBPaL1uY+kBwTkiaguAT0c3yrWHkAX3ii
bApHQcbzHr+UYIgn69aSfE1d6Xpd6IswVcb4DIrpIJ5hBlNey8Y09Y7uRxbI+hkpZM9U8gZla5wC
z68rCvjuAgnrG4otQ0mmyq+LQHP5ha91+LIk+hiPjt6G+ZkWVdSOrsE2AemPlKkS3EEXmblClDay
k5QxxfKFSilzYObZLgiLapmlYstZhCouwRgrwbIX5LnGWqF6Wc1GF6QkzOo0F/0LVuiZeAHzW8Ie
macSt5kuxI9Tl1vpKk4aSX80sUj8ibPR5ApD002AwDN5hyFc7Vn4oOQVJbPa5FbJ/g4m3ViYdrrH
IhQ50qRJwoPCJdzYQGl+3bfpVF2UcZoLj1Wl73XwxiAQozSr4erzoMUwc93bMtmKaImge+39VLnM
qsAMrkVhbOUASBv11C9DqEWvJazxSHPYVVeB7YmZ6t/4gdVo15pAUfePAv+/EeJXwEm7MvQvGGVJ
CnvOVf4cwBN9A0+sUgydtAhfAHwl+qU6QgOr9wX1obqyT8NFXWvtOeXeU3SJ8SX8O6GW5cuyDvfC
Cuc8XA8jnzrkOzMX+9cIrH1xRTlCUOHU0/SGOVMaitsytPabShgNFycAfSWqXXiVTWjUemw3bK0Z
R0JsVA9euJcD5Wbs01osbMNQUyzyQsPPMJ7EX9VSAaZR68L3C7PirSJMUiWET0K9B1aeDClwQj8w
RPUsV6y+xbkC4lTujI1cjkCwsYwswEdOhQX1UBSUBtyGQV01nxdGbULlvJoY3qBiUnPW+H0guQq+
TuPah/FVewWuNcJZG+ppshz2OtYA+wbyHVjIKNhg/VpiZEngBr8aYBmy2JtGm6yMKi4pqheD/mfT
T294zOOlEDYZPlNGe2ONSbszor51w9ScBEcs9GI7pmlwIaRpvQAbj9Sjtar0osUqNYO1Pwnn+wAE
5KJLFNjhlB1WXq6N1WqQ8u7KZzlzGemGhg/JOAgXZl22V9gKSIYz1HIWuylkiXtJELIV+i2Nb5Yx
Mrx6TDHR69oCt2yKNW/k3GoZSU1QrotSxq9ENoqfGL/oP/b0sMoxDWGKQNT32IwBaJo06pp9YbQn
kpZirUH2hYsaxgHaR8XKOGap41jYAt9vHvS9FtwOY8nRdswXrzq53NfNGjlZnZZ3TYv+dngJsBXe
47uxb6CUwcYs4dIFYw8NvC+b7hfBQVVaD9/BkkrkIVICpSbbSIeZSgBoPbYSeWnhaWBKyL/KZjCo
xuv96UmW5LqXz4JaFZsbq446yWmwUwdaWkAYkCdvP1QTZZSxVWdt/lZUvQLxyBZiWKGc7aUYGG3B
gUYFxKQiNzvYn5nV9DWQXExMrPQMxHAJINTUywF6fi8NjbqoskoEFjsovbrADj6zEEYafHx7asT4
du+LPOa50tda39+n+8AcFUc1K0OSqb8PEnEZZjXZF7ZXql86OsZAiDKMrOOg3k+avLAzWe+Dn6rl
19k92NpM/wHFPo9vTRn/0EWL1Vl1bgEmrc516kZDz4qDSsKbuW+zdlcFSEfxao2oI2ziPnWzSuoN
e4/B0U/oTtAxxbg0VqkVqstG8Tl+ysUUT1oQD5oF1bLn67uBlhQbpUuEGxPUhZMFCUWvehrFC30g
PIzoICFCcKHzSSurjRnr5nWQgTQcuwluTKhU+OuaZissKVEHPDn09Q9F6WUnrWSrsgUFT7yuT9JF
2HYWmXadScshtZL7YNSMS78ZM+CSuWh5MoXDrtL4eKIGhrrOmgQXAszfoGzI8WoPu3A5Qh5fi0Uf
YhI/DtpTN2JN3PRp4IKtnlwcvtNVRRX/1iKqC2jzpvE2rjTsaa1Eazzo3Iq771IMulE3UM6DbSDs
ACi2C5hV0RLgt3RHMck1aI4J55W03RSt+KaDeLg1CsVQKPjHUQs2grK2giK7T0Z8Z89GvvVyrxjP
jRSXmNf5BGRI6V1XvuwTpc7PC0w6JS+ODBpcNxAqDnIHWjzOmXN/hKlu5iE0iDzzA1tL1f05Yk/V
f4nDOvoJMEkWHvWhjf1tlcXY5e6jSNiDHsSZQ+npMnaNZUTnWH7Ymw6GidnVYEDVCpFJjnbe6tmF
HpN5Y9ur4lUlm3iRLELQ0DhYi755DomizmD0ElPRzQMPkevRKasG6KhvYY9SWum4a7RJnTwla0UL
J22c2tZ6mST6jH8zlYVA8bktSPhOT1ZXLhOlMJ+0FlZH2asyZCRG5xWUEAP391i/bqrJ0Jw6tihB
FSXsb2xKUIWVKGjaUz8IExqksIkXsHTHYka9xzeDAokKc5+g+dnpIo2PEzPTjR1NYTz9qgMk3Bf7
GGjdAtBlaS7xqx3PlESX8fXRNNbmfohFKjCyN+xK/HFZTxn+30RIZA+79wTyP0qS/z8li5FkHk+l
b3I8X/PsS3oYf/F3Vi0Z4h/UiL4nx9jLzjudfybVmvaHhgELPou6qGj83r+zakH7QzQN0RJFSVOR
zc3l+X+BwyT5D0XEyYXfMtAKgyz8T9Lqg6wampmBy5IJ7FOWWbZZ72KED2spOWnUKjHScAdcvVwp
kpWt9EoaiSpJdIO9c+ERtSSnzbLYq/qBZKaY8l3GjPIIJvf1w+f7M+n/V0b/ysOsqf/7vw4KvX4/
jYkGnwwfpB6Lhs85vpH6TD9WF+0wCjUe9+qM/ky1IblV8mT/2o9J3btdlJ5rKlHappv7Vwxf+UVv
90rv1vuZHcOEJt5VhZK2uEP2LdjYMUE0XKghU9o4RAG+LAn03u8f/f2s5+/l9+9HZxUkoUalPkA5
3GFR4rLVY3kMd4nYWKKL1V9xW3U4kTphYgg7cwzIsHFYtNYZnJ9rkFm57yi+/qzFnXwhDpJ8h5n6
cKsNCjAp9kyrV2xD90uY+PsrgjVbk/su/KWpwXQ31nFxE8vDtRh0wv33LzIv1f/5HhA10RMa8OkO
thOkoKlENahCVgrgyk1fZRcb8ubi+7vMVzm4C3Z18kx/BJWlGfNTfOh2IsvFkCwn3KWVELudKvVO
MZTlWRURtb6/1bzD8o9bgZiEOaoqsnVY4NPFoVWYJNU7PDXfkk4LbTyhzoHSgyO2tLvvb/bVe0kS
bqm4AYMaP1T9m22skbGr4a4zG7D1eTs6eJ3kO2hz6Skl7BfvBfwUhJglyyCID8aKrFphOk1VtIuy
AE8JVemZmMr+9wbI8XX3V3fRJFNWdbDAFJJ/bqgx1eCBzRSxBJuPBX+i8gZTOLX3+c9ORzAzuA2E
VxM07MF+nSxhGTlMUrQjQJHlABlnLRLJJ97lYBNuHqMgTQ0AT1xGVHTjYDe5GdQQ882YrjD7+WRy
GqyEqAGPPpu9+ikfsJRlG1eLwZugE9hKkg8n9pY/nwH8fgRydlNVZ4Yz3tOfv2ekZZGhd3EEHVR+
a4uoWipy1yyDwO9ddcL1Fcv10G1yvO2+75n/HAZgSfnK2v/l7Lx65DbCNf2LCJAshuItO06Qhq00
km8IReac+ev34ZzFQs3pHULHhgEDhlXNil94A1e9lC8Cln+fOC2BY+TrkoVUVWzUVWOXJ/bnue2/
a75a/fOZQwxT00h2NXMR51ztmkJLu8huo9jLpvJZrRyxw4oEWQLltzrgtPH2l92aUp5PXSNwWjQw
V5VnFOipoBslQnd1itJ834I9z1VSMFniHDI61eNsGMCfMqvY2lDLvry+W0yHGpfGrQIelhW9Xk38
a2Q++E3qyfG/pOnfGZM4LHG6jNW7LlM+xWm+03EDHtHHc2z1kM0fwyn+XiMQSFPX7RIb06hfb0/H
6ysIhX8sxAktaMtiIH79m6y+CnWzmEPPSZXoy1SQ3de+Px1j069Pbw+1qsAuu5nInafaNo1lwdc6
Hr5odVl0Ybw8bwmuc3g05/jmHgdHoyEdhjaZEY6V6uADzKc88BTXfnMsjWL85z2AcLNY9jfxFpt8
1cMbNKOWfh/HXhhqybksRXtIWnU8pJlKNYoKwBGdsYjyXh1ujPz6XDEyJVC+XjjSWd/4yOQpWTmy
+8bQoV86RcCQrKI/OJljPuVRvKk0vNzr13vOkhjUEzUu8y7XA+KAnPvQeSKvpur5a5Cp9aFwFPlo
TWZM83kQpuIaKN+Qak1Vdqek0bFW8WDaOOK31p4YldRJ5/k3eB+u91k5RWJC7zP27FJzHkTbOAeL
KMYF3ahziyX5HYZR7UfAdpATTGs8jGLy93mSzBu7UCx35vWMSNXh0SXuWm7UNXa8K7UJ7yd8j6Ko
5fkIixJuXBHrRXcA/oziWqxkkEYHpwgeFAVjt6mXIKzrARfRgj7C4m6u9J7hp7l/KPwsady8i1WD
ZNjSy7NsRqt3p0ZAmUxaXz7Wba5/w7Uq3AdTQHafjXn7FQvh8UMWdxI/CbPOH6tRUz7Yo1Z/yFL4
ce7QNbgE4Gxe/ym7qbM2luP1NiRuXo4jf3P4113gyGkDIwuTxisU7KfxN8f4XPP9XWjOjjtVkfj4
9tF//WITEqjSsZE+BtuyBhv5SCKrFjJyXmVUyXlWU+c4+enWo/X6LmMU7jCpajQZWODrPaZ1ZTW1
qsZXddofKyT4KLBAOyRqGm1sohXLZLnKlhhHXV4tBw3QNS4UpVcZVCGylMTw59FOTtb4Yyn0BuQL
SKTv41z/mvTYE/vpWZPfWmXAmLzcYbh0xNH9GFr5xcSvzsm6X40Eg0PS9PaM35wL20b9nW7Kkkle
z0VY9Sg9iqL1cKvE4bEms+Fs473lzNHGu3ZjcRcBfBT3lwdcXcdJLEjMu9G0HvK+eAWNeX6QRf3v
oSXVaxwtiP6FEDwg1x8kpzZsmzLqPEqIFt60M6TXfPN2eB0dMIrDvUBfi/tyTcdqCRic1p46z+gs
BEuoJu9UtjMKmMP8EFvIOM1w0HfzYG29SbdmcUnhJZr9vEgvGKe/chzLrkxhT4KKZW5nu8FUUdmU
6dY9fGNbmNx5NmkUsdarI5LlWk1Zs649WGfT4tiNgAizgAG0mW9sixVm+uWMoIFuUC8gF8BjbPXK
iqyRvZjH2ouLSdk5uR8c6Eiop5mdeUi0ssY1tXUedQzZd0psVrsi0qvDEFTiY1oVcOx6e/ysD63Y
QA3dmANMG+BpE/IYVDFWOwmjI6tlp7ZEgOZ4ENqsuNgxTS6E602JtBtjkarQfhS8fLpYg/FaatqY
NpqcjSIOvihTndQUIw0sdJJ6OIUF1WRfxVEHdTaV0iMl8imjHxabEBH7AXlNq2/a5jjJ/DnqFB0b
J6fI8sPbd8WNrUdoIMyX2o4l16IG+CipJf5ZHC2UFfBelbQ4sGHdmPYVqvZlP1wNs9oPto2vPEWK
ztNo9R3NSQRPRrgIw5pDiC+Y3t5Rn9S8EsvqJ1v1A9fALeeExIKyi7Vg3KHNZ298+Qqe9PKb6BHz
ZHAmXi7161sFrejQnzDg8spCwfiVEqwr6tLu9gMmSj+RRV5aSAuVfadUirSOjpHXHjWnUt01fbvY
DksV3+GhyIzoHCHbjtFcaqCT0IJvcQ6YijXH0FR0YEA58s47KjClZxUEZBv3/QtXYBXW4GyCsQki
DaQYa6i3zPFaDGhreVElUFkJ6/jYTwKM/WBJlzZrgddS/Du2F8cxFBvu/fZ+SE70oxCUxhT5MOXI
lc+d3ezrEu1vMemUpUCro7qp978GHLP3dZGbu7Cx8Fk2zT/Uhg1PGj3CLVGsP+Y+2toAcp2TxBcY
bwG62Vi5q8gzxNO+d+rh+PaufX20uC4NkhedqhBFgNVrX9JeJD1XB09VGgWLRKd+tqy6QO5XxJe3
h3p9QBxVY04dewE2EF1c7xJ8ynrDmu3BQwVVnMIm/V0lvXb+XwxiI2nx8o+9PoWKqNoaOuboUcMb
9oUS2jtqh/o/R35U0vBp4j6iGky9+PpTppaXk5hh9EIr/mpLBVnm6b7FPp7+FYbBb3/SrSUyCPrI
9xxpvNLt8/HnBgbgj0RJdMCquZ+OWaJSXVWqdOMkr8BEy0l2VF4bKqrLaHjFXH+YE02xP5nJ5NUB
2tZOIKO7CrvUI8R8fd/nSnXvTEnzXYssvd2xfNaDHNA0ds2maCDrDRkgjSiuhUNhJcj0U2snw5+Y
tkq9MSk3NtNilYUgOnGMxD/r+ocOjc0G4xH2xDQgeN45IU38INsY5cZtS62BdFsg1k08s66ZVpmu
4D7NfFS11equD6+hcrXEqHNwCHX7067j8LnBIhc6e+n0NIPK5qk18/xHlXSWv4tAibwrK6Pfqt69
zj0cCn9SW2paPMDrSqQZBKIWUTl7wxxp3yXNfAAXRvmUAyfZEz1uVZdupJ7XA662fIhvOjr8FUrv
fo9/+eykp9rQox3dueB+imgN6GiMn1FHMT/w1eWxTVNxtNTc2rixbq28oOhE6Ye7hHrX9cqHgW01
cTbOXmF2LfaDkzh2Ubc1vzfqlnwvB8BaeiNL3n89TBpJQcccZXs5SnHqKTvvURkMHpKklmcl7I2D
bg/qqS4S7T42lfKTX2tbtIzlLb9+jfgNktCHWjDozgUc9nf9UClrmU9JN3sTJxbJ4Gx6R++WvDgu
kzONomkHtgQMtRA/gQorG6HGrYk2NDxuHEvjYVhHXdg8mW0cqqz4nH4VVVEcrcQQGzfOjR4OZYS/
RlnN8xQDQdcHRfMya0rf+WrsaEfwFyVcM61tn2bDooyS+mkHUEI0mtcHtU6Nocys09xKpKcFNbZP
QZui5DOppg5wp6/bPYV6pzgqQMd+SqRmurOdVpr6OCuzbtGPlvFjXgH+2eFsGlT7ty/s17eopBwo
BMmBSp6AA/X1upl2OOY4qAqvlkl19KMSyALAFS80Ak3Zy6GcnL2jYnPnilEvLk5Tqs9TUqi9W1aY
dh+NzpxPduTYf/ykVtSj2g7Kx0TptS9v/9D1CuOcJW1L6KpDU9MRa3h5FElrmuOi8XxNMQkPxXwa
HBrW/zoKNtXIjdEykZbJZr6ejcHKEtG2deeBfPjQVwM+sXifa1tq0OsbkaoYKR9tIIOzIgxnNUyG
q5ms6nrw9CyzHwMSTBeMnPMZ31T7TrGm7uPGZy3J/9+nE6Eqohi6pkS9dDbWEoBlqrWCKEb1/ErY
P9skTUB2aXaguF3W98EOe/WqdAsi3n7Hn6G32BwIExQCcfivRiS0A+omqLGt7sPo2a66Rtsbce4M
WHU0QG9ms4tSICp5CxOnDa0nfFZSnv3Kiv5r+L8xZhbK4hOZd82PutaCd01X2g/hoKCaV4Sm2rnW
jEM0Vjk+dbNIA4uwQwncNDA/iVoannrSYANbm72XdWU9Yn9s4ABhUgmNdq0ZmhCbTFG+ixQMadw4
Hsufb0/hi+Tc9RTSBlelKWniGkt+d701uk5TkzxvOs+JtBD6XKTPZ2eQgCyrn0ooFDAy8/RtNmLr
TuaYcqhooxY4h+txscuM2LlXi7n8leP+jPPR3CnZPgMZCl4MZ43nqbe1xp0GW70P0dYrH/HjmO8i
XwtVQFVG+yMMZVmdbLt1zoufWEz84oSeWlv1pzCVtBGCVAIHmetEdeOuLcW7LhY45/ht1t5nXSty
V1iTSoVxSiI2NQYZ1aETvfGl6wKQUkETK6cMyw3plk6aVwcr1od3IdYuxQ5BoOZLOcfavCtqqhY7
Sux2sgNQ1pXuIDvzQsevdA6mpWGkarYGiBrfx3dvaHNw9c40tzujtev5QcEnV7/Xe6P9jIEupZa+
a/ALDuoqDh+klfnvkL7rL0UhZxhcgfofO6zLXDXstNrNU19Vd5NdhbB90MGTu0QkRXcyddwI2WpB
cZfrffEpShLMd8ZhlMkuc8pkPGRBbgLdMcpTlmdTeKb5VIegYv36i26QU7hdAe7KzWbx1bcwnV4u
51puVBDXFxjhn2EJh8oc+YulrhvnABKx2yn1zlM7qz1gT1EfSrqQ/xhxMAplLBqxNvgI2i7Lr/ir
qFSmmakXkEW82pCJuzho3zk1hjxvH4ZXEcf/DGPxQTY1UWdNNPOLNut8pZs8tADLs2q18yFRKojT
YaSf/Mb2tJQjHTkgdWVTw5dzkmYje1oe29V5NDmGS6uSvgqlyOsvxTRKS4Oe9Hd2ymwXqeVzUVB/
jbl5cZJWupNlFf9tfPbNMQ0eCOpoNoHdaswC50uhyKr37AjzWFeXWsZJZA6o3yuO8ydvy/6PE1ic
jtierfe1JWB2+KX/3BRjv/On8r3umzQbO9H1h0mbapCVQwDsrG31dIPMs65sLmsEVIbm01KGB01x
PUENXk8z4ny9N/a96gZGGZ0ybXB2CVWVXaIF5X4snZZ0yC53b8/TOgt8GZly/PJk0/RbM3W7gGIr
cOLeSx1eklFpgJiXjXCNbLPeduMjKeypdDUc6m2EwKuPbEXSj8C0vdrJQYQ3Tt+PO4lFkeFiBlx9
w7YpA785VeGfNuqi6t+/lFO2IK2EanDrrR4F0U9NoQLL8ZpQre6CSUfZLO/vBmFxyb49qTfuD8gS
qINiIo2P6LqFWfiB30ytNnmOnoQ7XqLBzf0k2rg/XmWRrB3DLObOVCWWgun1hLagHLlKg9nzcaS6
k6FuPOAbALvWDtv7UQ9pKKhTgmGPDkLAxMa6mpR2N3Q+0g+ox+5A2mzF3bd+E9kjG2m5bcgkV3XE
tDYjDQlW8pueroZdhH+kQkGjiqPinJTtn5jKVd+UOzHUymHqg+S7IdX2LhOJcQydeNzIA27cAmxu
k34QK8EVvZqi3GDFB5Hzc+ituKCnu6c0GYcDdTNafqIY93M3bdluv/ypq/tuCRUJghefUTb99cIg
AhyXopxIccD1nCK1+51Y07i3yqQ5DbPi39V0I98ZioFUVJw2B9y8+r0RtvJCwmSfQOhptNyT6tGI
zclVoqB9AB2kHOtutu/6xGp/Tk403InQ190Rgbq93mvGfa8aX6YZQH1IdLl39FJzeWOVB72lZd/P
w4DnW55RS6w53qp9yDA3O1Rjk+61fBLvjKjPN7Qjb5x4Ok9Lw4bJMF8lLFmldgmLMntBbc4HnarH
Xvbo3Dtlne3DzBl3iV4F50QRW0uwjto5Gg6a3IaGw6uk8bW6a6o2M4Ok82evbKvhnQYOEpdtnxgL
Tzs3Duvi9M8nnliTCq+q0gmipXK94nY4z7OuxqoXBEq/VxvMA8EXDP9+hTnUkGkJo/VrYZO9GsXR
jWjWe0bJbJvtK00gKjqYFIzQNoZ6VZhZZhDD24UIRkVIvPz3v6KTHCfGeGxCzfNxpoTKEoSVAOSI
d2Ywjv0znvFcMv4whx+KYNSyXZWadnVUEkOFhlnUyv/iTmXGCJVowZn0QVZnqsf1Ep6IVL165k4d
FmO7ogKd/fY6vsqxgcXS5yNKoQTmcF+sLozClLGIbNhViTnHh5FVKA/FbBrv1IbSoysKCnMUTKcO
josZR64sjfCbksgq2PldRT8BLF+zt2TYvMcszm5c2xo0OLqGEsiN+//1K8NPdWgMLSmqQX/oejcs
qrMZ2FNqF+pEf66tOeB+JzY2wuuTRHkdgJ2Gu7FjEL1dj0IGL6HrFbpnW1wjnQCrDrHAeYj0Nrwz
0oVG8/YS3ByQEuzySgMAWR8lXrxgnpoZfpsvQ4g8fuMOsaYdfLb7rvdTf+PovoILLEtO5/r/Dbja
WeT+Wl51QvdyMbmBHcV7KWbUkO1HbICiozYU8txlIjrZGpy9OLbkIaM2e6IcgzwHcv0fqHbkyG6b
2j2V7W9jguh5RXfgLrdm5TiaGyvyOmTj90KUkwvOW0DFuV6RRrca0c38Xq0hz66lYmDDCm1vLA3n
f7MWfw0lroeCKSrnkaK8B0e33VNcmE9qOpt7a5hCaBOxuvFpt7Y0p9vSOOD0C9Zx8NRgFhsame6V
wirukK8nFRy7aePgLAfj+nl+OdmsAFRU1bJWW9ovp2IcEp0dZlY4WviV7eVWEvNveb7L9NrYAQRz
nt/e1q/fQlogCxtXcJjoZ64GzVWtdzKZCDx8BdJXbfpHLU35qeOAf9IEFCUal/N3P1Lsja+9dZ5s
WxeWs0AIgSZer6GwdChQWiy80SyjM7f2tKfRO7/HP45+8qR3G+Pdml3JrcR5WsrM6+qfGRLzOmMv
6KTKj3oii/00FcNdAU2IsCPoDhHSUZe3J/fGkWDLkFPopNLkmasiXTWnvAwinb1oqtS9btXGIae9
4gaWHDby6RtbFFwisGMQRgy4rgfCOxqHyKxnLxaVespD+x1g1i0DsBvfA7JXslwMQodotWa5GA2p
SG32ui6tzsRp4X7W6YX4RR1spJ63hnJQ917wtrQDXxB5f73z2BNrtVIq+GC0Un+SjdZ9sSM9e2zj
JPj3VQLdLiAj6AQw9vqrkiFNgkDPVS8bmvd+6Pdfy8Z4LpJIeG9vhxs1D4fIhc1nmyo7fv1oTUWj
lWZkqZ5VqvOpGZz6IsJM3VW+rx45p+ExkJXmlqnsj2Zb5/fNkGz5gNyYWH6DrRtiiVigB12fu1xr
uynjBfcklfpj1BedO1ixOAmqp/9+bRKuqSQcwpYk1qsXLMK817KAy3q4bvsPQHdRD61rdeMGe4UZ
4qFc2mOkhQ4NXQKx6y8qqkJm/RJwTLYsfwqlK3ejUPSDmfv6faOm4QM2vMM9xHtjB5W2OUdtrL7P
4kB/UkqhwbYu82OeACjZWO51Q+vlh3GTCwJj2FnruFjWsZwaNVO9yenic2AP4aM5xP05aniNYWOd
QFtF92maPetBnj9CLzRP5UhZFzdx81nBnfrQ8o4CAAHYXQ1mclDgSOI1nFAs2nhSb20LFsvQLTo5
NABXCbLMq2SibK96NgpZJwREsw+9Das5N/0t/s+NJ2dpNVJ6AxBJ1301lD4bvpWagealbRvtsBNM
F2Zm/r614mYH70lbCFgqT4Le/np7RW59JE+AtTQ4F3jzKm4gKWnCuJ+R1p9b3w2j+b/GHMxzGmv9
4e2RbuQppJj8Rbkfu3BtLSsk/XbGFbXRvVmW7wsK+yctyNofVj/mH1NIlG5apw1k5lT7TxsL/bPZ
pNNZ2NHGs3Dj1eNiI9VVdW25SFdfPIZRVMx1r3uBXkNpno33+SCtfUetZD/H9Kb8QPv49qe/3Jer
OIZmNc8D/iom797ym/66uksbpf7RN4VXalG9kCTC9NEY4Ue5dCPTxOVSu88iC7KaLGCmuTKqTftY
DNiA042ZEi+vzD+0C+twr9MjQUtCdZ4tR7F+4FgeKcfQDgpUd6KSmk1nJ/mfOB7GYZfJpsSRt2+y
xK0VW8QHGPlydmXl6F81FJ7eT+Y4nOapVax3htmE93ZFkcJlm1fYvGcQ1ZMBAKeY46ql8GyWzT4q
fGPGcXnoH+AV9XSfkIuHSKbC5t5PWjCXLpQTOtNjqFlPKEP0/TvNnjTMxEiPCjcuFElHyuyacZdO
/qicW7bKybSt/EFV8vwnTC/LchviqycC6Fp34UMWp3l0omJXtbJ4FsqA52buzxKvlrDsn8s5yrAt
F/Ev36wLfM+6wGzx3KkdlIWCkg5L6xTxyfb9YAsBfmtTg8jR+FFUTixnbeI601cCuNsID/jLkz2X
2mMT2fPnOR+7P8akDvct7EPEI9rsW676yghuvWzea3ORnt/eYzeiHdIfYFy81xo48NUjNhiJouj+
ILx+yIM72oJQCG0ZnP55lOUI63BXSb51ffV+5Xaj+5DChZdWkTxKtY8PRhj8+MdBdEozGogb1VlE
bNa5hd4O8NdFa3nIOqiHsAgRTIFqsvEUv7r5GMUWDtA3vHpgkawi0amLS8ptmu31jv8H+1r9fVLa
2rnqKAK8/T2vbndaUxz8hV1MmE2weH36Bzy3RBslilfYMbLtafkhUaeW5rSu3vd5bML7DTHkM4ot
9NKNgRdAFwkFNy/U0lVwmtJd1ZJBKN5Uh5qbRG2DzggyB2mVEdzP2S9FFtKNTS35/PYX/0/uf3Xj
gTFfICtw/pAw4rq9/uYKWOesiCi5yMYmKaWKEx6bYk7fdY0SzXukeRTavVrdv6OzF59x5CoPZYQM
UJJBFDUCdeBIZ4rzZLSO8zMrYvtLNHfVU4+bF8L5flMUn6imRLNbJlPuH7VgsJojQU9xqPI5QwnS
D6vmUAs92dlNMxb3FVpLlWuXRdbtuV3tp0Sz0TRwOqtA3TNtgIvXSdif67kMSjfQ5xFiJFoH+z5J
o4uFNu8lzTh/u6noc48Cg/O+DvL0ewzxjnu7cRoUubOo8xLFSp7j8IXHkA3Db6ueuxlPt0b/rSGy
75rTQHWiHZyHsDCM5h2XaKydGq2anltzCMTOAboQLHo6AGAJAMZfY2eKX1kdqH8KqLvWI5IEOrqj
ADbxYkki+MooE+h3kxkl5h6maPM7ydI7hYuJ2z/w4d2I1ozns5Ikw+MUO8ZHZBaQcwqi1DpXw0zJ
0LUmez50Dp5sNroyoNtCcwr3dSu6X30IuWYXDX1wCHpd9EeUU/LmQC8qOmsKSsz7uegonsiKLjyS
I/7RL/T8iBrDf51Ik+fMAJHB2sCYevmq+J5qnuEliNI8G7Jqwp3ihyYmA33YfG2NpqoODuGWJ7s5
PhpOGdxVTpJ8S+tOqG5fduJ9aEJRQVYhRUtnBHAebJzY13cDu5eqAw0h1pg6wPXuhWifW7ktoguL
EO21qMGhIaqy05To/yj4DLSMjocNY5Br1eDCW9MZVaUycquTyQUwRsTt4ATfofehjKEo5blxhuho
+b15h1m96YbxrJ8FPPp5TrQHu7GijRzzVQkCBjPpCeUW2rFwt5eJ+StQ6RS80DrKHxdh9ZjBSdV3
dcMX+3gcDARV2v+rYvH/ZTq/fj8JoE0VQiNVURjH61ZjrA3kZHZTXIqeEpJAMOgUJzDEUSxpnuZe
Tg9qYqkHte2SvaL4n6MsnT5kVhv/fvvGevV86lQlDPJ31oK3fO0vrkollDKP9Ysd+MWDnNL+wULL
cCOluDHKokpBmLDQrulDXE9vEPZ1ZTWh4UUUVIl5TORuwVts7N6bo/CgUSpFv01fc3PLWs4EfpPh
1RkdexA2oRuM/pZF0OvHBRmthYAL8Oll9a6/BambflbrxPDmBn5FSNdwyqf4lKu0Koe+sCmsUuIu
fcv5RzY3sEs2pkVth24h1OrVq5ZP2MgMUcPnofqzswCcfg/Gyjg6gzPdJ9YwwImlq4OonLIR/bxU
Aq5fNYraC1ycuq5OpLU6Ho0+mTKrMtPzs+nLlLTWJ7uzMJkRZniPsM2pLarpjisl3FtGgWaqFt85
VnpqlXAjRHp9TvkhFGd42uEEverXWaVlpU5nml7j992TOZMtu2Vf6+c4g/ayK+FOfH77gLzK3Jl1
ipMLK5BSDViY1XI7QVxmkTA9IPzzTnZR9hjZY3CXTenwVNTyIS5TqL9xiO46qcfbg9+4Jhgddgkd
NfrooPyuR+/RaRqziJAQBkTpqXlUnvtgap76Mvc7d54QoOrt5jk0GgMh3CirLsBr0sOox1ulsVuH
6+9fstoCpOFKJBPF9HKTuIFOLIzVwYjv3v7gl1v/eqehNmPB0YPpTXS1RnuMwO8HtNwsr1YzBVhY
nCZfhRVn303egA9mCa5016oyRQ66bMVXAgSt2fttUgO/16ew3WFtNwS7wFZy/NiHBsEzC1DpVyIE
IG14IFqtWwEzLd0Y1bUz8aiJQCkZDgSDNlK+Am7XkZqnNXtONW1odgkQ1J9jTRDz9pfeWFrCYnq/
8AQZGjDl9dJWxUhsVUvLm0ba3UWjKHdOUzvv2cndEVCv7g7TGLqG3v8MivbzVDbzrtEQ3t+4m18f
KX4HQfpSXVWhs6+2WKMXQz8UleUBY6svee785jAPZzvM5MOgj9nGcMs+WS8wwHKaDLQGAT2J688u
nDiewn6wvCoroU+odvOYKG3vgjPLDhtT/PqqhjMO9BkJDLqy0Mavx0JSywq5rWzPqBTzB2B1EvUp
vGiR7jzpRcqJVVrlq5iU5lOfTuM7McYPbewov6BYESLrWWAeAt2XyV7VM99zfCfYq6lIol2u9dMG
FOHWxOhgMRbuKNfNOh6yUzUqOzlZ3oAhJHjFQD804Akh1DX68e2JWZKQ1RpwpSwZ5gv+Z33IEiTf
rAi1NS8ZivkUOI52UqiqPlStFh70CnWjNO635KBvLAbcBYINh91Oirt8/18hVp4iJxnbYXAxwyo6
Ayph5CCzDqmjdPspzOmFqHF2oHGdb92iy8t4/b2UgonsaBBzjQN3uR66sfyEe9QKL0MTXlCmNg9Z
X1X3pHHlPkLA0R3nYXaTyXcuCBp+E6grbGzF14ds+QUmGL4l2qXifv0LCqM1dbUww0ufLjRvePO7
so46V5u17NgB6/3neJbxCK3BmHC90NG4Hg8VWDtAqR3HQlr+JyFR7QuqzNj1tUQfaKYR/687agHQ
wEiyeJNNoOHX44Xge1OS7eii2jE6B5mCEkl8V45Ojt03xI00RE3u7SFXfqlLAkGWTboNjJ9mDTS+
6zE7EMiN0mnRRffH8SOCFEXjVmGWGu+CSQm7nZ+n5SeIh0BwE721eRT6IsWTuvKnzM2DIKbbp/fD
4AojGi/tbInfWTgE6t6amuwpFnW+BRy48brxkwlfgPhxM9ELuf7JUpvoZYkyvoSI5e3zKAyOQZLp
X+c0VE5qrqDS2UrtXGo1v1b65V0iKhuwvFA+kifLA5pj4mzJRJ4jrbMPU4f+iOaX3cVu8ugej6zp
AOvZUwPE/4Dbi+bebmRztsBn3oMr0hAWMFFXJLn99/1G/wg1CLp0AHLWN63uawi5Kkl8EeIHyPXW
ncPM3jnjGB3n0NzYbDcOE+0Q0LroyBEGv2yMv24SPbB6igJRfKE60h6EOra7cHJ+OFSMT1MWfn57
ny1bd3V5MBo4XXTilpR4tc1SiuaZhgvpBViadLu4iB8LNcx2QdJsyaq/jrHIj5g/hw4Zj8C6qBpG
kJ70qI4vgfAnIHM99raRumXRfnP6/hplVZZrhw4Kv97Ely52ojNvdOTms2af8xQAJpqbP96ev5vD
UftfYliL3t9q/tRx6G3Zq/HFnkzjY9WV866fJntnh4pz3w3hVkH49eMGaN2ybIEUA9XadWcnHcwx
J3VAEJML9wAns90XpYW8tU50iFuav4fqucV8urVJln4xGPYX4tzqfrcJxDtoCvGlhiz4IGvtK0IU
1sGW8Rbn/NZ00jBAAWlRoYF/c32FUIHKe53S6kX6E161TfafXmk/ZNreoRD+9e2lu7Ef6dmQrutQ
pUETrDLOsOk7U0u51U2tLI+I9VmHMpv6/dujrHySXi5yi2uc+j2COmCG1hsy9xs/VA0ucjOGbAHm
vn3OIbmo7pBwVyGbrJh3CNi2e7rI1DK7QWkD1+/DEoyXECjFDYb6uxvhmSGoXuxsf27Mgxzi+dj2
zkyelA/J6L79q2+sAwQMzijk8UVTc3WVj4lvzr5CobdfZMyzyOiOs46is+5043GCQLkx3q21gCkE
3YN2pQC6fb3uITI/dSWThBvWKu8IaGIXoav4+PZX3RgFTDgM7gUCRCi6fPVfV2vis0xVbWYX1IgM
WmHEYhOJ1r9f4HJp+S5SJZRpzOU0/TWKlU2aUXRGdnHUuLmPlIIjajlYK6hzdZC13NTiu3EnLIMR
JsBeZ/+sJi8b6wkSR5BfBo1+SmSXS9A1Bq7Sj+pJgg441WExXLLRcM5oQ+P1kjrm91Kf8z1pvwnP
iTJtM6XjMe6F9lh3snpvzL5zenv2b9wikuB46WVRgIXQdz0vQyezILCm/BKnXfIg1dl5mOoq37dt
trV9byw0q0zFj5YT1cc1IKOVRhbPKENfsjq293Wu0Iy1yuD89ge9IrkSo8F+BEfA3f8SIFx/URz6
C9MtKS6qWgpg38K8Rzs7+zpX/ctpnvdpVjT3vWmZB2Kd4liCt36HKCh1DtOsjuXc2kdbKX/XZREd
gTvlh9pnGfo5ie6sPv2mx2aLuGI5/wzgvu0MZQ438rJbMwXSgB4nom+EHavkwewC5AwBiV1mZJxd
I5nmPZZVysbxfiUlsswUITTp6sKvAb91PVMBvDyweU55yVsjYTvGfXQqUVdWXAVoZ7rvRBn9CBMI
vPtKb8WXeQpKLP0Mw/9Oh0G79KM+fvb1oPyYz5b1w8+npjk60PQvhan7P+G56fhlEi/XIPpbrUR6
xN9KuG9N1VLWXmrJLyqF198wO5WoogKDA2EU6U5Dvyx05yZzvr29q24NQ39v0TKGuUjicT2M1uYi
TH0nIlmrS9foUvL6KNzKGpc/ZRX3UUumeUknhKKnuvyKvy4pkU4Zq5XHF6soUSIuyvEOcfN+J2Kn
OTnz8GfK7WPnt/VnMebpBljjNUtlwaH9H/bOYymOrU3Xt9LR8/wjvRn04KQpB0WpQIDQJEMIkd6t
zJXu6s9T6hMnfkAtYs97sp02pFvmW+/3mt+4H35f2Py+2+axOVdzRHD1WRijg2pTmx+MFNMqJD32
Njc0+jGtoeaBpTbpccLpM2rt0d0iE80DwiWsqDaN5hMT2D9s1KxNuIKZiJRg7Xjv9jyZDEmaGoCM
jjEnP0TPXCDBQNGfFntUMCjvdNqqBFgkuMCZ2VXeCWNnGkjYfCaRGkcZ/9dz6Wgcc+YsRwEydPPr
NF8ko3kdqzTjVFX9rPfw26Pw7YeEFQ7SQRMauiLuJW8/ZB5Xc4mekyNeb4pbo0vt+zK5AIMJrQRM
k/BvbEJXl14cOCiX97A32y3uz5kSTBninIBkFllsulqaz2TiaceBh9vo9czgK2ZlhENj40UfLbHS
KEEPa5wEElvqcOoXvfgyKiYCGqdV+ictq/gzxHnu5BfNGEeEkuQnd8kWYueMbmojDSVyEQ5evhwt
mSZWWKf2jPwmcWUY99R+8Mtbxd4Y3aIjrXD7LAmkwHwjXNXOmcj4MGiAJjJVD6yE/Rbcg2yEEgOo
s60JE+msWMWLi0q35e6w7+IoFwy5c4OxD1KUCR7Faq32zwajFFIITUV8lYMui0C/JHSowjGLADKm
gXtaX9Q/43hsnoZytacIN4l6N7gYkgRFH1s6mtnEKFmQxxi2zzwr6iGbCuxCeq4tAo3FG0Pc2IEa
0lW1dR4Kq9PBbZPlpUAi1AWL19PlzHESsjG4S+HGyL53XxezpXH69wXld2TUmyFymWqg2xezXhts
6t3ANhTTyvLGWs92V8DyYT3AfrFrWrX0tcwt0fyujh0scvXqreKVk3qfW2q5GfUaOzzIHFpxRQdv
bv2+EcYvfZ7jr9Y4xMQyGDl56WtjMzuWQZUA56X+vR3XeAiQuk3EpZRqHZR8gttMitWK0DvqT5k7
pJW/rAJttmkIDAEXbb7S52ElBiYVHZcudcNf4Nb9wHNkfSDLnYnTjV1L/EKpll807KVoDQ1LUUYy
zso4aPBJb6NibqtnE/tSPSTFZdDDiRlvQe1eJrQTpcvpzBlb42kmVmNP4oXR+1hbVsvWysdl9IVp
gjvM5aCLAMZUsnH6BapVY4yetXFlO2q+gpRhQCq+4I7jpLUaERdWhbmeE+xhdLgfdImVvsRt0mRw
GpO0DKpSs9MDAjyFqj430ld1HZJHvDLzOy2VM7iksMVOaYH5A9NQFnKXchC6qVqhkEHZXVCgGdV6
VSBTriN2P/MJm9iYxVImyY+4S5C9T4iSfDEhg/IXZbIIjFe6+Jiyszc3yVDo0yGPLXXcugvUsM0q
mubu72PsUmK+G2L2hRTC6nEh4LyP+7MqMi6cZeiprMspsNrWOZi6OMd91mxMHA828br8VJtW+6Rr
+GGzREOA4IsuM82Uixnz29UPE+ZO5PYkzna6kpVnqW2oNbD9/v50f7oKEnHQHzZmDifviiQHk6Ac
Lxz6B/FoHBhA9CHb9TPW2cerkEZwIWtC6QFIeF8j9WvF7FCr8SxLayELSv95CdQJ//4oH4rwi68S
53gARRd26Ht1QDzg/5LoUp4bbIVCDgMoGOkTbIpOVJ+cti47z9sxAVoKRYmvA+4Pfvb220xa31bU
ZfO5xj03YDquEZpD98pZSgKJLsTwvz/aR9Y5SPC/X/DdOSg3Gjg9cp7Pq0lciod6LvCWZAiMQsfp
gY1oq0HnfLAsdsQ2zYUPpN58cvj7w/u1MLzgoAPpgGy1dwPSdJK8F643nz2jfm08qzjWy6qxAavu
J4PyY4uNx9U5NFOLMl44rr99v7bIi84SykxAk9Zslcoer8jYosdgTsuVTjhd0CVTfls3sdgl3HQA
d0uGSmd9did/GLgXXTdurxcFA6y7tzeSepqyZJiansd45USdF9ruApB+MnL/dJUL106FdHd58Hdv
th7zZbTGej6rq5IcCkX/Rlfa+eQ49IfPx8uE10e7EIzgffGN4VTmriCIZ8+ey61NHFTpD/0Qk9+h
urd/H69/uhazgrOjBy8JRPTta8P8TTpYvy3ni7bQzxTdOFVJ+jPlIP7l71f6iMwDm9j0CIluQHIF
t+PtpewirpQ0MbXzBF2VI5Lq1OrGpIKp/dEj7SvMprzFhnSuKByri0XevapoynVGGmUT5Lwx3Sd1
p/nSsf1M/iJjEhmoSvOLHSc8/iGujAi+m/28xrF1KjO2sEDM0+u8NsVP1m65XFWTsu4RtbLBOfNq
Zsc1nurPcKTLmvJuzcHfACDWBdJjQ7i883871phzMxKVZi9nmZRio6R2Ek4AcH7cOnc4ljdHVbT2
JzDAn74jDdj/5hiB9L0b/sooR2UplOXsEXwdOiMyVRr9dhS742fSw4/bLNguzBzU7RyaoMq8fTya
idZMIbmc+xKWOc5RKvVGgn2lsvKP+Ig/lWpTEwq2Vp+R5/6wmjuwZOg3oypDp/RuNaehtFqpLNez
RY2OPQXtNmHjmlc0Jhee/6lF82WbgsnPkL2wUuCQvX3Szi7F6DiLevYQkyCI6u6Nyhj284TU+e+T
4w/rKM3Ei6KGSoKjlPFud5cVMs62LK3zCl/hPvbonOeeywDuOgRE/ogj675RaPn7tV3iB+Kt3qwT
U1lAmOl65+Hvt/NxmQPW51zOHg1bgXfw9sHNLhlZFJzxXDR1gXhVeIE3EV3596t8/JqoUqA7Acpc
QAbn3YJQ617WdXpnnYWZFptpFDyzDt9FG1w8wcdB++Rw/YencjnoW5fiBuu59z15V0/KTmbCPNM8
XHaNqz6UJQ5o//ih2H6gT6HDp4XwPjpXtr1Qm7y3z7Ww6gMpo/ZOJkR/OuQCbR1sQE7/9HrUhOCt
cLAvH+q9V3Lcd+W6mIt9BvnXgkpzodqqUx6MSenthm75jAH4cfYjNYE/BEqNDzd/fzs05uySCz2m
ztmROGDlBR3hyR2Ufafpz/gEzmEvvWybls2vvz/n76/zdlVlR/xNkMM/lODYdzuVnQ54VgheLHlK
06tpds45UUoRWVK55w33ty0t6TDrXf2YLjEIosFhl56jGaHDX25IdisDLzeeewouTOLS+uxiTruJ
B8f0UaPWnyzIH+El1kg4txgosGDRt323TPYFgVCzNJxzVyp1ZKNNCRzZ509xg+WXOtFc8OIpC4m6
8m4IiHNDp0+ySBtaBc2Z0MNiggTz93fofmBpkKFKP8vAhoNJYL5vtMJOmqzcNNNbBeDr7F2SW/1y
llAItHaYfjRzbJ6djtNpsILJu5s8wVUmyDJNa/ByE1PhU6w3p1JfbbQ4aeY+kyYk9YNL3s2uzhNv
m+Y5bC83Ftniz22WTAArfbeGi+UN56WzCIaya2iYvkqerknkl1U9YOG8Xtl2LSqM1lIPQnwHL+DS
r1ojUi+LHem9Y/Xk4N7SXQwWusIvHbuMwASaR08i3x5FWtwC/VYvTpKZAzl8U33fCdPLo7rN9Nt4
dZwNVXv1Q+2aVPjTGs9VaPMwv+hIq6uPC8z6pBsFyUv9sBi/rWnEYW6liKNJ67Q9pIf8JWu1XGWz
QcIauJUpOjzJ7PaqlyJ/7ajV8JDWk/Wxa3T7lHeSCNJmLYybSsdJbus4JJbgujyPiS/xUZsDEZOu
uS2negzKtLSDYiJ03YcwNA+RXrbWtZLEKRSl1pwkND270D5ZgD/grxxaKWUZDVCGwGeMt3MZp0TZ
OeWQ3aa6JSJFca2jUTnDt95UcPEwxuEgHMWImo5Wydpo8ycI7B8v/xsWojtCP+zdbo7hjYOVhprd
2ot+T6IsCr20sANnyuzLdqPtUvjogTklVej1w2ehCB+qNOwzKV7gGcNJx+b23cPbGQkjkl7zLX0B
cZwbh1yd1MZwFehlY8V5ckQUrHwyAz88skXdyq7K9KORzdHs7RtXSuYmc0q/rUSafLVdXnFGalSU
iFLdWE0Rb1rCpPy6aJsXBJvdJ5vF7zLizSLK9Tm+GPTnLhr598f7QejaxB2Yt1j8w8cirtZSoly3
ptPsLtqNlqcAijEWWYZvm4mE5jJaT0Zvuj3ywY6w2lo0/dWYVMu0GevavBHehJdPXa3qFLaULfgH
4lQPcuXF9WbKkx4qaUYsp1ZPMoms2Tbz0GxMb19Q7VMkrjibhxpZ0qgBgF3rIBewsOHZdhiwJ84g
+k++wIeig1fPIshfiHjiUPOuUAZEEZOg6LjFZs+Cr+RBM0GLgI+MijYEhOyTE+OH/fIC1/wGbWjP
4bB2uZ9/OwwkCj7PJBkZt70tOIfDeL1Yt0/D105tiHVV9aeumawnwuz6fwpLXa6Mldylz8mG+b6/
UTqJQGeyGLcW9lah3qtkJMfT69+3lI+FK1eBCIf1Ku8SbPfd+6y8ap70tjNusyVpDipZxA+KMaEb
TbARLNfSDZrSMq41vu13trlv7mBme7yHP6u7PhyALvcBVYnjJZUJ/b2377lsTZlniTRux1XXvtWk
e2+8ljZSOijJw9+f+UMd+e5S70ogCq3KNPPBuK1cMh/nVqkC6pXP+H4flwrOrtTFgFa4okJJePtA
maOpGO1I+zZdDG1TqFm1hzJtfFnqlW5FPXTbRDeQzrbxeGrqdtj8/SE/AlnwX0BTaV9DFv/I/cvM
if3ejs3b1pzdKHerbZbmpW8O3RVUzqeRuPp+Hfekn59G57P4nj8NKzzD6NKjarbpyr57x+PkKOpQ
p9btus7rURaaccYqNT2OxbCGeBBMV0XZ1jeFQRa0KMv7usku7qQi/8dlHKSqC/cRZgM0FFr5bz9D
70lndVC73KqCqt7XnGkafBw5hpPgzwjvwU3Q7+q5NQK3N53XKZG7gTUWYeFECPE6tJkWdquXP3/y
fS5v4N+XcvOCu6H4YS/RoSm9J331RQL9GFrRWZdLsp1V69pNFmPnmI3REE1SLQf8WfsvVgH1ossr
JTKUov7RJ0b22XR4P/VQzKCz4kQOXkV5+Z5cBC8xS21A1XPd6l0a9ovSFpGeUlJ7RVfUQU0xz9qP
D8Z67bVKiqS76sQSJKY3fHP52TicMd1eYD5JzQhXwy0vLZbJzCKx4snjq2ZvUxxwXE8DYjTq69gp
J8fHH13ZkTJt/eygoV+Dz08CaWDWP7nsotIfjKmdfJyox2dTruajp7bZdUdKNyswFiRe0NRIwYj4
vsBJeVLMD66xDJBa8+qKyDcrpGNV6z5lW6uHgoOFsm3sdp3BMMs6B/SgoehriEf+sQHZ5XhDnXAx
LGTsgeK+HXRqMtTa1HbFXWIWQt/PK5QNf0gTrP6y0e11n+W++DUWevmVWJYeMGsthjt9kMaOwrt8
zrTchJKbkWPjV7mXpIFqkx7ia2ScfLYBvF8NuVfiHOhVo3iG7vL+TIETVNNXOfcqZ5BROA/lEJAa
Tu59nd1W2ZwFhlKRuz1oeUTbsoziRHjXy8XKkD7/GGpTUQRgg595bHw4gBGdQZcBDsNFnMA++K7W
wko1g9qj6HcK2Q1YYu9oBUSaTXQ8OENvby7uHo39o9LyG2vlFTbjzpw/02C+3/65CSj5ZGZil4Ls
4P2XpFJSFI+Oyt1EhzyYGyINR8ruQ9UT0tn0wr4r3Hn29UL7BET+wHahsgUO/C2sYmtmGX07hgY5
WLFjV87dqn/JymOvnRqaf64hQzNWQhVI1cR0Nc9v7cEjM+vbUpjQtNsgsY6Vs++EG5m15nv6Y17n
W7US0e/1639Dxv/zwrX7n0PGg1/1IH6U//F/XkX280f9H7e/WvlcZj/JF6+HbFj2L//1+zf8d9q4
7vwLkBUXFdg+v3EeZt//ixs3/3XxNb/gyxfGFInj/z9uXNP+BYlDZ14CdiE/uXiCYHAzpP/1n/q/
0BZC0cC5imKUisn+J2njOtDBm13oguNzcHRYANgBKBjew0EAGk5HTus2a6oKEcIwWTDpd0OLiFtR
bHNnCvU7VnXtVm09+d1c1T7sJns4ta7XPGrOOJ9E0uYc/BWn3iSx5j0UZvYMTU3E4dqOuCiOmb1l
idTCCrikDjKhWr/gHi8Hq9JsomD4jXOXzaEiy2e43Vq49ANHfOHg55HO1ZDtF7Nu96ps54fEaofr
zjIACyZhXdvawu7iwjsKlVzJg5U+7qmhqXqPqf3yMI+5EwyyfzHxGCEVzNLTfW/lzq4dRuM42fgX
Zxo/q9KHjzzSJo9l3ZNaTm2AjrQ4ZZZ8yfMB5kdZYfxaYgaYYyG+M8r+pUpi5TGrq+GENbdDPoLT
PCqzdNCfJ/VWpsqI/DFzbuTQ9q+Zkj2PNE/2l59UJn6jWhjWV0VOL52Il6sRC/jrhNjch2ni4jBB
rNdOyZxdlhXOzl3zZyfhBa6OUZxQ8K74Ll8eI60de9emvKffd+kuU3FS9c65waPpZcr4qWLtwZgx
6M562YfNbNm7Gje0kGat9Wrm6gV+ge4SpITAnaSGjxBOL8XJ8uJ0r2s4TwwOv2F2rFe+6sxmKXgI
VVHw3+47TduWi1ncw7HiBVRgcfYwTpus4rGTy40PADKnJQaCkeCYp8m02Y0bRtzNaus8icLtW06r
XknZq0WwYHdj+SIt1d2YIhit6a4BbMHZCQ1wlJeKeN7dVBgxZ1uLODv/98e7BFJSSRAQeXm5eera
u3WuFIN+Qmy95k75DBjFFY0Jm4T8WfSKHnB8bPaX11obg7PzQK9P9cILNrrqeU0gm4wKF3XaxH51
3UW8WmaS7Y2GD1IuZOgiGnkx8Nu+IXwJnxxFmN/1RuctuuNNMVjTl3pRMevtpxJuTv+gxir27HEz
BiPI0t5xLyQOOXXlnegGJ8rTyTkpWVdcaUOMP+VI0IDvSs19UAtNhEUs1JM1LG6Eo7d7fTEjixLb
a8gyMaZmQzQRAYNM25uuUmWktnN8RbVnHIvaq0JHl+Ipwys5sM0523sAZAFaqDFMHcwmSQVykpe1
Etauduo5DrGyj3eOdI0XQ20uNKylaXVfyKGJKjipISBbfxyStg0wBxl+5ROQrDMi/0XX660Qp5TS
h9LcnyYGvIulCbLRGR4lRv/WFl6Ufe7UyXhspTvd5qbTRCLR084vjSX9kYxMhHW1xZVbWtouUZfp
dkmc/IZRLx9FqmD+O5vdGBSyG0NO+8lNb2vtwVkndUP6xeTb5EwZfqLZXdTok36jLF186zVOytAa
vC9SzYqwywsrsNVOPxagkTcJWAcccZ38HvoVgcgugQcsG/QdxdgEyeCNu1RV6VDFdeJuM9yOImfK
bdy3pHFS63i6U5s43XSuVIPVcpJD2QI04o4w28dJFsZzxWU3y1xa5E83P6Vj97caSyXtz3G2DqQH
WJFXezd2ZiB2SmLyTLv+q1bzbSOY/SIy1NiIjLjtuMNabIyRKYFnoxXqmW4S/5bGgayr6QCF7qEh
uvBLKjXtJreb7L6gS3vQa8V8JjPATFB4qYOv2Cp+L1U34CqFh1IbkeNl7LVWu+9VO3v0Ssd6lK19
AKQ34VRO6Vcnq5vIxliQAad0IWq8ZYcbywK5vsY92Kz7+MHC1zDIimHZxQOJqNJO5U5ULgeZuLJW
wnkKLMsJJrqiiFSOtnDiW7VYvUCN27ELhCpBkrHY7QjOUtZNK9eMNBI3K1/aNv4lhqbxU2XeGanm
hIu9Zneyz7ydVNpFDVzmPiGBSh5vUDlBxUqF/dhT99OGqon5FHOxEzO5hr1UxQ3vX/rSJI83KKv8
lC5ZvXE7t7tPpg4jllmzDmmjJjhAzzjJxQORfJY5P814jV2la4x3Le2RiLOb6ltzR6onJXyU6t3k
SzEWPkmFwsF+NvmxSp1nElDUaDsOIXSDb8UarwZd3UZhqsxNccClqjquVpmEutD1vaxnOxTZUIFK
1z20LW0k37CaCfqQ6Y48AaZ3PIw/R1MeMcub/WbgeV3Fuirn2QRiLce9ai/eroX+PTBFreaqrOip
C7mIY0GkUQNVL5np8cLQv0pnT1wtOo6KLOs6A0qzuttUbdMdRQkGYeq8QDCMp71QR/tRjGoVKZM7
/VRgWlIDtF/7sQYJatrqvm+99UHFSOliW6hepoRxg4wV+l0Lv/MwYM1r+XZiD5lvT4p1zrJ+2WEz
Y+1nLeM0uDTrDgrQGOl6XIbEbdehhPcY6atW3sQ1Cn5aQN224kYixXNZW9WGCYH4bU+D99CvnXGw
xxjFMl2KaO6I2WkvOxX7Xb7XUzM/K0lyW0q53KCdx/YYu7kXOdEUaWK82cum/hpXJeuzpnO2NfTq
V6It9ZEzMVzCpWUU52ZzMW5vvhA+cVclC9zHxo4dwvbi6ZdBuBw6o3nBkY8Fv995caVfubWtnFUi
IWOfkeocbC5I7MvYnchIUV9yyD9XALPpg27PT8rSm1cq3JQCRqmsN56VVeeyt5tr2i/sd01HQHa8
TgzHrLkFTDDhTHIa9PU2i094S5xnyL1bvU2PoEHdOXPo4HexwmgXg76z+P0bS6m+SGWuQ5wJxrsa
4X9Y5Mq0jdPq1KbWQ7Ggi1TUGBx9GOnf0EQOUs/xMXnxTXyHjsxVDv0dg5ge3GFywHartq1Ojui+
9AYbQFbpX1NclO1qRWpoLmE8Z+kGAtN3L9YYpoNrRK1QFSZtZvlauXhB65R3BljZRggviRprVg/V
olg+9Y0ScNLvH+Ipda5YaeoI6FvbIIoBr26L8XkliOJ7kU9N5sduJk6rpc17pYrNU18rRuCYs3eb
tZ637ZsJMycvXV+FJw5iUsc7zerjU6dnyo1Vu2NkdnqyGRNjCQE2Ls7IxLrlndtEVtaJnd4QUj6C
/UfpZCybfLGNTTtJ8yc8H+KYU2fposWYLb8c+nv8eqZjlc9d65N7quxN4J3WrxsSSpk1OlZIld3h
plur9+5c2T9hrZabi6gxsJw+jXrPbsMllv1WLkO3yVxn3pBwMGzc0XUCVTYVplPzIfWsoSRGx2gO
hjWQGzQZoGelHfWQLw55XlfbpqmOpekVPtTQYeuNfX2jKKwTbtbb98ZQPWLjMEWrRiIwLVRlb1dD
u7WsGYgihQBGjr0Z5KUhgmoks9ZWpvNMZvDG8DLIyiyKgZY4GO8gJ0asba27plaWzWpWGtrFwQTn
EUy0dMyuxs5IMZSY5M6FGbBtlzxDS9+pLwvdItJnvQX7IHJbeKY4TDK5Xlk6LsAzRUFddN3PxK6q
QM3E994zMt+Ek31eqVe2hjeb181iUg2P7k1rpSdlpXbT5hQ0qK/Vu0XVTgOWqlBZErzV5eJu2RgG
4S+OPkajp/Q/PUhETyW7288Yfey+bkdGFxorbV9j/ahtVCJkWMcJNzgOBVo2EBicZ0JjlNOVRwb3
3jFL4wsztt1rq2kd3VYYk99pQ/YN24bi2lLT5iYe4yEOLqzZr+OgdD+IZlTCVm/SnbeypMhe0wKt
GfNjVZKB7brVGvuizeywzfq1odmodbeWKRAieYrypBmpUAPVsuMt1OOxidhVyL8xdUKIxqRTbiVT
tPLTxoifLx2pHTVh/2DFaoFlWL8ueyXrzfuMpNlT5tnDJiYYeguWCzY85OUwE1bpul8mr1V3YLj0
RAVY9XlMvdrxDTuec5+kG7lfK6d9NsAnXtgo1r2VjfClB+zCvtijvmJ3w8hLNVduy25yHqY5nyIr
TafGV8dGOyZeWe3r2Mu/ZEbdVmRc9OocZK6RQzi2jpqCnaXt9Oshrbo05bjjGL6TE/cxc1S6VbQh
1OhLbWxJsl/aVj+KvE1CODjjFYmjGV3nQQSzTVxaMl4i2RPr29xnSzAp2n2F5TCQ5vgi+E9RUqnU
jM3CIs0+fS3jwoxmhdNJtbZ91Dnuj6HN16gTo9wlIh2v8Z8rr8dk+FHISuNLS8zhR6rxRKFYjxm0
LyPqpCCpxluHrjFmLJxhBvUBPa8IdMw8E4kUYJSVF7hpp2wIqG/I/7COM8FrR1Nfp+eCTtNNmS7m
q+a10O2SJLvGsC0LZQ3XYV2yJJrBzXeUP2enXr4vGjRUIxuT48x8xalU0rWfYvvgaFZyqLtBQThm
6mEmu+u5QoqpcigNRWI2W9Dc9aYVstgtzqg9xBaRD7az2EGO3ybd8OF6LJYX1s4ChWjq7irH3DQ0
6yPVqzal4j3EovpazMtdNVjVZrB7gpiy5Wvd1KEqwDXrcbqfK8cN+iw3n9opXa+aKne+GEtc3ysz
6gXdQaglx6e4Wusv0nJSzoFaHOhMhWNLZ3XuJH17KLZFpT3PVVPS9AR1lC5u66qwZTBVebnBNFDA
Nmyq65xn2yNHSjbdmt8BMeydVGLMDh3jW5nBq8nn9QSCYIRzJp6XTH2uL7VUphhfxcwu6cUF1I06
PeQVPjqzVXwHds+DQbPu4kl5nWvG4NqcGnV+aqZm3Njz9IXs59XHAHO5jmNbOdiDG2/wSghLQ0N1
Eqc8fh0vvtSUR22cWGCU9RolY+4XY+Gw3HR55PWFfjTydozAwptDkVBNDmprHYilALAw23JLyuoN
Zanm5yqwMMEecaSmKqi7nbT7VS8zIprltWGNzU+64UvhF5LUyNzS1tBjk0MyM89flcRxr9x19L57
nteHo2sl0Vgmh07VOe17xk+VneswYVuIO9vGLZtjYVXWyevqcZtTCwfAQK/L4Mj9tICeD0q+YGi+
6ps49hjHsr7Kbe97Y453qzAH3/b0Y5Z5V2M2vk6W/Ilt0QbzZOylrdHXqCnIGvSumzq+yugJHUFy
blIv3pbAQIqRI48iEgE6exXNvdtsgN8e6lK5Urz8vs/a6WjCGbpt49wNNL15pdWwkUJ/seCIJh65
EwX98GCwihsp2ylMJaKapU/HaNC0xw6b3Iz6Nhj0bjfW1lVbsM250kv8xu0PJd5RfVlQvk+KfTey
SRYMCHoGyhOAb+sLrzC3yTx9m9Q6rBTN9UeOhQkqAl+hFYEisdnGpgNmi1Oj7qaWb+S4S5YDVriu
Ps1B52YDR/r1lQG+8jNLyx6gblFiPbQJ6mLsSSVCmvqAT1ALAFDeq1qyrUolj1BSh2zbD8rgXbey
nA864UTgc0gv2+WprE2kl2lvfNWV+LEylPXc5uoTWDXL1dR/w4EXvaP2qzKrx87znqclec1N93ok
VCcxJKdx7zUptb3bUnfrpa77WDGXwQzraJXDj7TppqtpXRltrSE3dtnvkZyLb62iDD787uI0gEJS
K6rxtYM5Z0TWqROWSVpQaBJTVJTQgBXReTt2vNb3eoQzZpmGaH2x85VQaSxlO7bVYe6NrWjMQ1Un
nOoU3CiT9YUM9jngdnq/gHOEScETL/OORuOuqZqb2k3nKC3HDd6SbKtynyXCDqpUAREoRLkr17Tb
lHVjn2qpBCXnND+ftDuc9WmtdJhXZvgtraraErjuwV7AjZXaPLGNAMyTY1PpfBmILmm86uCO9l5k
jW9zqrik76a+Z0M4SrOHEptjZUl7HyXGD7zi2URUeovVtAVsiu+dYULyZVmbeEJ2No5Ou6OOPyur
cmQ+bPktt/aan/C46EH1rRszzvfDLKZgcctH+Bi3Y8tGiREhvV/I1p0MiRa/b9dk8XG/U8KkAM3o
zfRcsW/5WbE86HN6UMv4ZMoUprWhbku8TAOv8PZpUsSEt8kdATnJV6MmoJsUzScbfwbOw50/1hB0
7UZLdy1L2XbWkxhRm8PoRePYbhF/xf66ls4PIcidK4rcCwZcpPtAKfT2tm/He0BC/EtLRTukSYl4
AMb11hTDjN10Vkz6Ca8XwYEc44LNmEnEunXnhDo4MStymwJArjWpF9Ew1m0Z0OEoH1cvEXvX7dbs
VsxVfeeINP0Z95X2BDJm7spa6iS2KZU8sZlY8uBKhw24T7qLRiVL1gj2p1KBO5oxArrMigtGDMs3
+lY5bnQNtxwf+5n+KRdpHHpzzr97JscSVQ7TFr5YZfjW0G5qr+PwPehAeVVGO9vpDaPGZ9WNS0Sw
eeP4Vj/qM+ES+M+CpHnEXgLg9UmoEC+CXo70bnEz6R3uwvAI+quiYsBE+SSzAamnbqSn/8vemS23
jWRp+FUm+npQgX2JmJkLAiRIUaJ2yaobhGTJ2LdM7E8/H13VVRa7XJrW9UT0RbtsUSCAzDznP//S
qA3AamPl6SpxqxpWTQe3HyfZJdrIUl8fCZVlsMQYLQRiZoJF0Uew5jafhHMNJLioF7PWlWCuIu4S
P5aimIJiHu4gKpMFygxTHIbEVeZVHlfxFDZ1A8REXDLWb6DvuXg2eyqWvVe4Qg28rFv6NUP81sa1
cFIPRy40bjKYSoeJqYozy630WwKpQEJHy4msbZ/3c7tzR5MhAXYwq9LgC9waEMK8vRHXZiBTt0ne
aOHsHnNIY8SygkE0tFQwXZGt8KxNxH3jwoPfN0r+Eun85a/VApvwPJGj7Z6ZyZITcUjwOuMG182k
ej619vCkO1ObnM+1JV55e4W3Br4gx3TtREVCzT6h1Lw2STOWADMFw2OrMUFiczFGu6P6MVgIAxqw
X7MlP5qYWgDRwd5OxBxKfy5x79lOyZzxcta1+lWvcnC0ZbI0ue2xAoFVGxnGcAd9EqBflbMXxilP
aqt3tiPC+aimfe3tsm2U65LGdg95r5r8OFXdB80AA6pB3fuVYSxOFxbL8IrlbHwVSQCGoCn5+3Qw
aE27gmw6c3QBFY2XljwtwcGFDgMnWlVa/qil5pZmxeC2E2QdLJOrrSF7LD5v3wtKIhKdg9aYxteI
3tT3qqKaKUY9rXpiTiAIalebeLogaoC4yjQyv83lgHAVuD1pz3OyCEZG/Am/NNLmURy8qcneFrzM
p42Vyaa4LCyhBKNbO9oe2dtirheOwuRGLxz9solUQ7pHGaQWMGmph7WsCktuWlygOfAVTOaXzbL0
0wMsgiW6FeRAIDpy45sshXSTEJys2nWAGATQhiCvVyywGiBlyTSHGqRcxKHPEuiWupTii1rGHN+0
7sXDwrYdIE5flEf0qqPzWMFnKzc5g5UxwLw53xe1jl3+XDa8BbpHyMKqcTLvC3ESurgAZ7rv9eP7
MRIy+lzGsiKCZ8DBMJxql70mrTtE5x0K6Id0qhWNLasipxI1RDwHY5EJ3+Kx3C/E07Pj9GhZnabP
vqiWtJ7RJXUHvPMVY1umsQ6F18pbE1ZdXCDsITqNQgqxuxvHqg9YpkVgyLHS61tMg5p9zJwx0Dhg
Y9YBuG1wbEo2XtFtZavsF9WOkIGqi9gkPRs7GGqWrRL0pai4S/eK7jxdNRamXqs+GdGQzvXcsLzM
ZioeRxlNeWiOOKb5HpEQGaJqkRZ9SO1WgejWXXuuty1MQjTdmL/7+aRLAfSomUWQDIQuBy5jF6Kr
y6RMaSf74SLhMo4sDrOKzin2XGyHkC+/RUMBOSIda06iguY19pmQFy+FVZmzX2PS/ZocqYGXel7H
WDXoSfPNWmLtUmlVM0JKO2Q33mxzyBtYvALlVVl7o4KrqvusNGYUyLZsbErVJr1sTDM21/jkeMNZ
xVV7qy5qc79SOwCDLFpAGrw6uTYH3QkSk9ed2Dgndv0yNpRiLfUkg3uNGaXqDxCMmE/GYzHuytYr
cc+uCJzmsxoyajdyAqv5NuHqCPmSjcKxYI2z/nAqx8FKibRyZ2AHtvEU1b6kpJMhZi/VuVb32aZj
muhT3YRL0nR37PsQxgwMjqXVVnI1yajnOJvXUY97U9AVxYPWFhcLhY/AgTFapfa8M7VJBOS/wZZZ
7AGa5FRdczdToMj5i1Ijq3ei+RryhIr1JxhA1Oidr/TGVwDVeOXV3SNHbXVugugnxHptMhvrbsL0
joYL1x0V2Kvo2SwapoMdAWMhhqBMXrI6sGm/9xNVXDCMdnTe2MZtKQTJwaa7M2HCBLmFQ4NVVRRW
tb7KndlPFsq2pA6m2nGxOiR0vEUDTi8gcszxY4lZcd5ulqb3nmanavxCUz1/MSkeeH7GHbqC2Ceh
6m6JCakYWiCBmnztVGEbA2BbO9PQrdW4ch+x6cMnoNWwJ8gmVfOznkDreoarLY6GDZjz6X6VUsaK
eqkOaSrSR6TV3A+9kcV501btnTVYJUKF+L5ssTogjebBo8UcI9+zRsXxzZz7u2qy2SoPbuS4RUJD
BelebSMN1bXQMUaQXuwvOQ5cJtzsq8bJh7OlBkvtQALCrrPWEIbwhNeKvdOP11ZZBiTdXJlLs6Xl
3SmqiqG9mZm+VJUrqnuBA0ftrcoSyXRksA/kjlquvG6q/bQnh6MQ3k1VAEdLd9x0xpJg5+ick/6a
+kqiXfb4pqw8+PAb9P2xX0HDBLXLX5ZMOptqIolFHfJ21TST7o/RfMzlkKpPK7vvJzUPqwwWAO6p
y7CyO9tctTK2QTjIZ1+lHtkj8ZzoPMM4u2o9erZEdGGsYvNXFvY+bjXKE33exVqxVmhvdnWaPZpm
GYwd0aL0MZTkEVXLmZe5tChaXz8A9o7POnktezp+QYuVPipNku8rI/8VVVhyMxX601RXwu8kHGlv
xEFjHlUZ2iJeG96wadoFX3woEaj3OZ3U6EZo47RW23zcSnNYwiYz+jfPiV6xb6akJsk8aEuQzcJo
HnIQ8N0oLfcArYIuYiG1pahy5YiYNoEh412hGNOGjF090C1qH/wSlld2phTxfTrdeNL+pqtkrk+T
d6dLG1aos1MqHFXRTl0LaSDVEANobZl0E0YayT0+hmyS5nhvWVpLpw8bbMGxaSXhEF+aKWh5Z87P
ODnm50ZlZ3iwmG8Gaa3HuMvqkhgyUHc3qTc8UlSFkqnYME3aanGzZ6dUcUauDQA7vWe8aGFOiC5m
9BEs3oJ5vRaKoKCYJpcOKesCZ14uOlzq8KyAHdDMzr1iOhMnPkQIpoiU7qrhPtW57oSmAQ4zW1tA
Y8WvJ/PXbJBJSNDN7ZB/yyv9XFTeV7dn2GbrC7HlbNPkslTiLiOTcaVpmO9pyhqvx02vdvTtytlc
2le6x2OXulvs5trQD3MSXZf68JJlt7WdXeZEV6xbzwxoI/aqmh1MoxtwtFOusP5RtmU303EY5Ysj
imBuYibl2fTYpdVwsFqrDBUny5lnOy86/kuu42wNtd9mdX0/1MZ2yPpNWXTa10jtvsRp0t0XKkbt
mNgBEntfLXuY1iW7kOjsJ9GqOWm98QZSar9KomlDgX02F4blsx0nWwwVL+PGLi4J10qZa8zLWaeP
CnOR6TJOGBJGQ4mTG8Rk6WiALxpKHhKWMdvPzBJO5XQ+CRXu6uBt7JGBH2kaMeERunVhpd5V2U/j
pW6nlwQZ37uxu0syMyUWvNwtTq/75JRvo2l48bKG1rXEK6JW4NEVeJAicb2vu+SsE3kQ5c2zQRmY
t4pEw1x9lZYWIk3rcN+dcCRWq+Qy6nS/0LOH2GlDI24gRHS4ltV7qVWXTjpuF9cL0qzYGml3yPAZ
3EtVwlVjWkYNNFR9kGlFEGPOCS2b0q5ikgHvJ3CEpjM3qe8Tt4OLaEbXohjLdT0rm0WaZ7j+v2UD
ySx1u/cGkwwTPPqDTLGHlVqxBooEKMNVGfFl04s25dQPdOYEkNbWr0bOEHRIktSPGM9g9uQWfkbL
5sP1t4/Qo75BEj+umHCMNx7itN0warT5Glx0gIKS+eeA4gyXKfPc7tE5SpMTTE/0JYJ+F/Xj7Gud
hb4qGMXclRtETTl5FX2r1fVeL1l2HnbkBj5AHuq2tNppSXRJa6lcYtUhA4tZl5dzYcUIRNdw2CyD
dVNYOfxWt/bxwCy3bh+tlMrkUCcHymYfNZf2XLTY15qcZZwvheJr8L19B/rw5Cb9Dih2uDSFYfrY
DCpXUKBXhqzwMTbyBmWb1Z5jBOueF1kr/SQfr1MzChdQfbqKXARq3pthHw3uWS+rPBzltO8McUg1
64FDbq9WlrPSBVVTWqgmfBzN3uZ1x0sw4mEHkde4aofS8rn9g+/m0XkWa2vEnFvaFFDWoQ3zqAmT
Voyozl707gibZJ3mq7Xrm4urBKkldp0zniudOIeLcaEuxq7uigfOJEbvU2CU9X1TjJCVeuwN7ZqK
ezVHkftquq1V+b2NRc+aqZ/1NppGepF5VXYO0OpdxCC7Z0na4tczUB0GBGqYr7ZBRUeqx7cc0xef
IVoZlFVKDY9X7LVGneyPM003FCMv4PhxDyPo3zlygt91xf/PsvyHjV7i5yxLnv1zV4sUomXYp9Xb
84/0yuOP/kavhClpIpa3IAfbx+DEo5b9N3ql9QsWK+QSUFqQdKjRAP5BrzR++f6v+SuHxuvoBvEH
vVLh8+yjlwJmCmSaHx0V/h1+5XcP6T85/lyPAa0SczKs+o+W3qfimhx7hqavZj+C5hStFRG1Roiq
Z3pb1AS4HFysiAJDm7U7Zjngr1OPEiEsiZ0UF0XD7hMwrcJ7CIEXDGd4ePBYosHOv6C8pjOY1BHA
sscd/Gtaq8oz55da7E01kZzNULgkgaOWAmijmO6dSvSF7UM4qLoNblr2l84g32hVm/W8cqIKbEcp
tCbZRGYy7UxYENV5j3qQiq+NxLT74Wle/XYL/qPqyysckzr53/94T6vmxpgIkEknNGCwMno6VfvE
JnBJg4cIJ998NjKHf9AIndtNILTsQArHnZdhwxyVdfz497/5Pd39t98MwAaJBD4uT9h+T6tOtN40
+F70ztSnvd10B3wHmg+kW98tIn588Jp6fOkQZh7pvS5+f+9/CzFOs+htwhn6TIvZcNsRIcOSW9c4
Ysy5sQMjqYa901ltfq0M6nDNvC1JNWhOfZ+vJblLIj2KKsi6Wc2iYWwql1icmwrEp1WezaVcKUVs
0K4X+tBsyhn8Co2eA5EqGeXRxMxqnXvNG2oqStG1xWpRIAnBO7IGjBK7sbM2HWg/ThOzeYta0Xyd
m6KtAzUh9Gi8yRenuIGwMlHFOMkhJ17ymyCOIQ0amHnLGbRm9dlQnTqHOzoP1N8arsHoepgaznPb
vHiLLN6aasAsi5ADoz0rafazQJknBhiiWNTsYkKDvyAmLNmwpRiqmG5GbZ+AA812vUhXvLk2VAJ/
yhdXX8OeSlsOc+nAMYwLzMHqubfVrdkWcr6OeNuvvJihKaUIg4W12ejaF10OUeRHODomqxRr87ey
15dpO4ztdAtWBRZdNp7eHoeTiRJYQL1eQFMS5fs8okonoL4Y6sBxhUYrZ9Yx/iUqvhyR1b6QolLM
vu4lUv5GrP957tF7Srarsiu57GoIR9jXEG+dvKHKUqc5VNaaav3MaoVyPUwdiGziahMY0rBa2oay
kC/8NCZ49hYuCuWqUIOxzZtVoaHk/r5i/v8M+gfk2B82j+C5e/6dxH94Lt/++x+Hty55E8Vz9Sp/
PH6+/9Rv548DHZ8QPQ9SjcNZgZ3CP88f4xcDwRkzGDyysPH1jqKCqhZHDr9l/IIsnhwRjwqf2c8x
Suh3er+l/oJ/CPx+lC+kbGEJ8e8cP/rRUuGHXYiFZXKckfKr22Q6QAt9vwvhJSGnORfeSjatcjdD
gGc36FRGw2PUysDJO9ikuSk7OowkCTPzmC6hOALQYYS8p6tTv06yEX8AO/KelmyqHtsJmbxvdYpb
bGAE5PYqbrzojj1V7KCMDD5E6o+i3o+XefI1wKkREXJu4/h5elio5uy2Bp7HKzdbYF6ha+9XamxK
8MMuCmRRtje0lskWLC/fqczv/B+e+l8cVsZ72wXWIAopxBaoMfBi1hkjvb+Ps9kSrjfOLtGjRXYu
MjW/6BC5M6Fvu2wF2NIneDYO0VmTuwoE6nwOkli5LexYQikicGARjs9mt+Uqj9FleXup4ywWjoxB
w8aVYocAGKOLWiJLS4AN7znBFJAy23vKermYF6bQMtwVIfRvrLGLzn671eWHIdTae1X996/KTB4D
G3yrOJhPU96q2FEHJ4eX0ac540+ZeQc5gU8DxzeevSFzfjqMrpfhczC57uCjyuhKP4cj6Bc0tY/e
MBbPjohssVIng+kus6WRSInY6smWGbOMN+7vn4723bDo/fvBaY52zYN6xTq0TjbM0TCJDMHxdtX1
bXHQtOmty5tlrfAF156eD3uknNEZ9IdbfTKXrVOO6qqLO+uFkUZ5ORy9aYOjlDCAOtaGkXCK5pDm
Xr83c228X7DJ+BoTmtatyTmARDSLsr03l0rBY9Ebz+aUMbhhk4juzvUmiyoz5DHiv1B2NtnUTLGn
NG9f8omaDk8m8ciAdv5WG6BgrVYWZ07q4WwI7HrA/1TxEdcra3Q1ua+JXO7hbjnYn1buuu5Hpp3W
4L3W0XIvchdLS8rFxzqpqgfFKY45xUA4NiY5+zRmcIXTxnwlEzILcACpwYvzcjorF2gKzdzICzrH
6hIlPVz3aDAeDaFH53BFJt/z8hsMqEh3B/XGAsMpgQTpvW8NQ8nyIFGiXTtZeHwtfNiKAmK8oKE8
d3Wz28VySQ8wmS6HwttMwsIoFOa516tPetMCAGau25EYqGAsXil6tzYLTyVsaB6r1VQdsxwmCx7X
5GYXcRI3R/GQ6kMsYW1jMYx7J5LRlZs3j+6seJvBHrqrFprdOlf7szZvYZHCEProPD7dfjSV1UCV
ivUZdkd4/L9f/dBrmOVYc+xLd4DeYUNB89FM0rPqTSO+9ZOubmegKTRI6Xw5qrm4mG3nsVOYM4Nc
DwInlVZhaqSZA3F4Bsmg4OrplsA/L9SdUgaz53wkHzwRYNPUsF0Z2BBr1Lm2+S/m+xB+aPMx+oGi
q6hB1kCv8Ea8UXVAh+3EG+SU6fCmRcMYFrFmgIvPMvCKNHr6++V5uqEcr8O0cLDHiAV16eneSbY8
Ib2OnvgDXf6dl/J8M6dNYePM2kYn8/DObLSP3PP/ZRsD+Ed57piQnk3N0U8NsFTNjnXkVcqqhOE+
rBNKvi+mI+KvaDIA42wwxhG/1qW6x3ndCyPVKimepr6PniA5m2h1PfOp7aU8h29u4yOtuXu7nQJm
YNij/v0dsr+L7H7cwI4t7PF4sy2iCzARO9nAxOi4Fc6gNkj5UPlW71xy8S/J3BgGqg0nCr2E4Z5o
Zwj1qVWH3WDvh0SPa38iwMiXMtV8pdKfmWnVV1ZaiEOuz87aFjpMW6vQcLCNBGInZUuQQHo2DLAj
mak9GnOr+qbWaj5WttEtoTXlzkZHFDqFeS+UeGTSSYZGOIjeCBKv825FlHhBPcbaSmojI5QEJtjB
VfkDtTDEHk0qZkgdfj4lMEIU89jTzu5MzTr0j1I3hjXtpXeFkWSMriiCPxJHtrtZ1CX5NWWUdVbb
rhsSICNgQsfRJo9zJtYxWoaNMrb2rZxrdau0SRTmJaG6VmqLtadWnMxtYj5ZyWgl/lLw4Qs+gl8Y
wS6E1iHaXZkz+baVopiKzxDwTIy6uLKsVl53SjW8ou/SNmxn+UFtILkEEfj/WYmx7gIblgEgaVRT
AKfAuEgsHdfTbAwb3Wi+2FGLSiiKrYMl+/RKyQz9LI6qaJ1R/O2mrIjWUw2Xnsz6HI1wmZxJIn/P
RGEPYYnr92WJRJI9W43hwEYjFsWMm616S3QLqp3W1tZdbC9MysEg11ZmDDXUpiYNqwaWsWCK5c+0
hFvIcfORUJNGQVWJ5lmL6yboDDQg6pLtSjjVhzkdbajf0QRB0t25dtptysj6oiMv2uP3/WBjwQiA
5+krOaQX7kylCBi6rNSxkgfCRepzc5FdmFuL91Jy2oSVDT9+NRSAcMEUN/WRE81ztmr3onPF/TIX
0YWsO/fSHRD6DHlVXDhDReiw1lihdNQrkql+TSSzkBnzZwhwkoF2cyQRJ+2Rxx5l+MoIPcy0pQlk
Fn2Jc6O+HmF9XBb23K5GaqH7qJ21h2MTvqvjzNircb6DNuGGRNgReOTm812Je5cfF01zg9tyvp8q
d/abzH6sFGhYtmKOV8xkIU57SnqmVK65XUrK2aJ2w6gYmCD3nevAkjzOB+Hs0qAPbsUbBi6bpYCn
Md6Wv/IMx9vC6n5lRJWeMXDTr4Yhtc6tUtZnHHPOlzZHTZXpdr2xMXUIyljJAqMv3mZlVkIsPKdj
EJSBi31WFfrZ0nrkVSdT5CMeYWDeJm+ko2Hfl5VOuplya+JitDvyC1IfRlN7gbJpnDcCncJ1x4Ih
wmPJX6o6viDvbcLKVcAIxbwwxdXn+Aa5MGcMs9RvzITw5sUV/UPV6rdQqGHb4UZwVORB49cJ/Vgv
aY3SEl1JF5S9NW8LHsChUhLzGd28+6jYXbmt2XvuXdD1y4aoxC+Uqsl6QeF7Lo2YgFmJNjgLbXyZ
kBfjlrWuZJqMGwCKLIZyrulilXtJ9EXpbHuTZ1n6JpwjsQl/7+oilQq9e22OuyLW9ZB3rH2BN/zV
aSvXd4Xu+lhG0/Qnnh1qeTzvnTju9mmRLpdSF9beQVGycp3l0UjtbzUrngE2aW+O421iVS99DUG/
XvSlj9bHg9Gi2WHvOeYzquVt7RW6ryIR3FLN5M6D4zG/Ww3o9SjQlnR8QF7ZwiP2rCKwzEJDrqHk
3eXY1vHXOa/7NchksmrkmNewp5kowszHHxzpydqDJLLFwp5UbEqBQ5JgQceNGpXD2A7VLSIa0kbs
hjlwQe1Afa3G22jpSxj4jFkH9AXVyp2nl7mP3X3b1NWFklrg+G7hZrDlpuI1tTEdl2IpH124XatR
2OZLH839bdIrbPyzyRBQcZ8ZnYwXmY3KhQWtHXKvwTXc8Xgyg+UodiDdprLPholRQ5w7febHlQUV
MjUnEYUO4wpm4gTaPs3tzBlBqI8409jHMp/Jp8IKOK79pmmYKhXptEUKW16mRa5n68bSIm89RIY+
r9Op0qf71Lbo7lQ01cFk9cgBOkPVXkdUV9rlwEi8+e03ZegvL2IDOAmuAstgdt34rGxn1cLWRUug
lDrzqF+L1LbrVxILCr/mig8DorTSr00DBCW2cTKhUJ+DnrW2lhKdn7pYHMDZ90yRqp+uRtJBMD9G
SBnCGNcOjtu4wSJU4xhxgdyvPKpSxonBfeXUOhtxJEhxa5pYNBspJtPAEDNtR8IwqVH2dYpxvO92
JXdXzdOQ0WQaTsd5C+e498AvL1okkZBrXqKpio0r0271HocHhNNUwVpTbFIRqdKPNbfpV3VSdq9D
oyJ6LaV2aLJUbL9fao5Xxa4RHbwefQRVVkuxxTNEOzAOFFvmqBqMNH7M0ziMad6EG6CNNXYRp8y5
VlY45NTHb59OowdFMZ9vhIfGe+XqDOLqZUEBozPJJ9OiHqarziKBRekce7iZlFI7JHC8CiaDmvmc
tbB3MFeZ4diaihVpm4yGEq/JfExDGR0/SK0KsZUTZiKWBS1yMYziCQsyrmPI02XlqKJ58nrAS1/U
bnOjN57T+loRd1BnhowXtk7MXZ/2fBF4WDwN2WROF+jIykf+f1MSjZDVxCwCnF0VuP2siUEZ4/Wc
jGIrpG5B4tdskgU05p8cnB5yyUmdtcCxEDZ4RG5srSmHRNsIHQ+B2vEe5mUmdkFdXM2mopis5yLS
1EdgVrgecDimhhGvOVxlQCLfmFplF3CI3A2mgrD8G48XFEarq5dnDZMA4fdgrVeVtyhrpmdWMDrm
iMzB7oqNlypIwYZ53iRqda2KxXxGFK1fWLPYjUqlreUiK/wfYfbGyjIekj4ZtEAOi+YXkxPdGUUu
prWZWV/rpNOM1Ug3dWYUxbz1RJFfYr/QYBCvmxeLR2RYXVT8HOM8eP9auh6Re9CpSc8LTCqJjetE
zouGTym7D0j0tpVFg1Z91mEOIdGVDlVHq5OjoXrZuTGj8bOavtxi9V19q+Z6uiijTr2DzQslKkEW
gc62E1qKDqDpn5aOYI7OaEBox1rjBIlypIGkNDP8XYxqDkVrbEFVkGXpTiOFX8ER3NpdAnfKwGh7
r7cc005Xa7sMtRtRxo2GBLfWmMKuGpQkW3WqnH0ulenNhCAamNDNoEep05mWDRoydMHIV9L5b2to
Lxcmsh7bL4b5IdLNR2rMW4Ss1yLRIcm0jdhLRGVh0Xc3uJgNKws5IOCPeIlro4b7XFsrYivjy2ai
kIL6o1wr40yVjjwxnBflOhkhLHmwhnzFtua1NKKe38VBz9SeoX839Pu6zupLWQJTgyK4vxpJpV+V
nVf7KtYHl1mM4tAUpcYsE430OIv4AplCdLCnXl5XSZvdQyB8bGqo0AaSiYNR9c/ki9QPwkJRBtGn
OaZepik84A5yRSQf4rq1n2BgeL40Y/EqUmgCy+JK3oMOh8wFMSSFoWuGutJsCHk0OTO77rpLKlUy
6HWBCDXDCWsEzzx94zWtrHtPny+WLmG6hMHrf6Z1XI/Z0bbVku6B5gWh52gWayrR+4qyM53VSzUf
plU10bEZmniRdnfj9tZXbHUeK0LsVq3a3Iiov0XnfZck5ODm6bOeqPffO7F/C+m+q0v+91/Hn/kK
pCDSOOn+57/e/eki/SpqWX/r/vZfhW/1EUaWp//o3SfL//n+1/FbfUSf3/1h/d1O5rp/E/PNm8SQ
7PtV/P4v/69/+TuefTc34Nlf6x51I58WA/e8Q7RtuvafD2MvnovnWabvZrDa8Uf+OYT1foGhbmBU
A0zK7OIPjxvP+wXo4RhiAH6CxYvLGPB3ENz5xQCpY8iKiw2+U3TAf4Dg6i8uOOsRLgA61/lhTO3/
+d1/R2u5bT+dp+jvJ37Kd/MmpsOndtHV4CTFkkfGTulAW2aAaWwcFKW8cWbUm503H1M9qVIe7Wlo
AuJSsTSwMO3aLaQeXU+LgrbWgW5AV+fuoJiTb1ca5RStkq7TL6JGc5+bXo67RAUHw6i9JLaAAKFl
BZkW1xqCVKbgh9v+F0A00+cfkfA/v8rxv/9gQumVEjm12XO0F6D4UGfc5g1SUDSsUOxR4lu6bqS+
nRJeFuSGtM6pQnBPjlwtyYMJ4dNbjY3aw4L0GO5TO2VMXrMjn7Hy9OICjwb9aVRcFxb37P7Ksy7C
BF2m7RvNVD5jOJPCq4CM9DSPnbvpHVV57AfXPF+S3Pm3PGX//IZHGOmHb4gpn6QIyqxdnuBBsTLh
MH/VzapUIeboyguxHMWjtSxOvRJIu+ZViRn/R45jjGR+mDP8+btP4JfJQuAKU51gAWNRrjzqtSc6
sOjLMGGw/BHY85PfcfzdP3y/SGkwI2Cuy8tlTF8dY65eYMGpt5C3kz0twFR8MLQ48Q/789ucDCuq
zDHSbDCNHTQh9ZtjJC47p1Dv8Y5FmTMPzrxtMvhvga2OynUxec5l7k1RjVtFjCbda9V7bejdl3FI
hq3LTBE3mg4nZl80Og2IgqABwqqrvWpKOp5HU0F38/ev+c8WLFvCj/eIyOAEIGbooB1ZIXXRmamp
H4Qw/+yj9fcf3R89Y6N56cIZ38E4qbZa3nzw5v7so2GT/HjVeScqcxz7Loz09lJTEwjn8SdvyAny
TLtpYOjbctUyD8q5xYCHTfqPjfwvdpSfXPTpZNAxsZVIbD6ZsJsNkbArkps/wM1/9tGne5VdoGwq
6456QV3rBsWU2gefu+qTTSLXJ31x3LELrVzd5DMismz+YNn87KpP9oCyKtOSGCJiC1vjOtGzNxGZ
n7whJ0tfNoQW0at0IfKcl7rIgthuP+CbHD/iTwD5j7V+Cq5TL7km0mdeEGX2Vna1oA8v9ULeTW0V
f/vcTT9ZldjDqxri7C7skgHOuGW23rOB4vGTz/RkZRYU4fbo8SaWs2evxCSG1QhP8pOP9WRxVp5b
mFqed5C54dq745qSNvzcfTlZnLIwSwm00YXMR4M4RvO7mO3tZz4b8tj7PUUCo8ACzrrQ0bGbaawg
U4fN5z76ZHmiI6xGjHug1E5OgNWRLxXxwc0+LsN/fRuR/72/anr6wZBdyaaSj/NjVBLhFInceygG
0HQntrKbGN+yD3wy/3rBkirz/peJbK7zZGFVjSUYJnmZ6Wx+8D1+9tEnC9bstTHWgRFDg0FCNZqh
BpP3c3f/+Ct/KAMGFig4hsDWOgfAQ11WfpTN9rOLNt5/ctlAZUYzLENGgQ+dOnxhmvOB+/zxlv7V
cz1Zoqh+ELBgqxAS5mBtILVAfKijapfCQvQdBxPfz92ck8Wa6bgEuHXEHjzPgPORBb2N8MtPPtWT
9ZpUo12aHk+VkfedHb2NlXL1qet2T1ZrhIXaMusIt1qdWW8UTY/lgMbgcx9+sl6bKoXf0nFTCnCK
JmvCwnQ+txW4J+s1QZKcaE0rQ2GpAr21CU+f4KnP3W+cSt+96lqfGMy1AduBFvd5M4XYhXzynpws
0Kk2eAmL44tiOZ0Pznsm6u6jbuAnC+k0YTwZ+2Ku646F5EFVt/tgjvtPVaGOe7JGJSjcOBAdElpa
+eC15gto1yfv9skabeF2Hb0RZKgT5JUT2yfwm/rcG3iyLNu+rs2o4kHmirJu9Cd3tj/5Ap4syZoZ
dAKBUoZuZexs1V3L+eaDaz4uj7/Ys5yTNfm/nJ3XjttIlEC/iABzeJWo3MnuYI9fCIc2UzFUMfPr
98jADjzc7hZWrwOPWiIr3nCOBnxwLCvGNmUQVlj5EQcjzrnrYUjEJx0r7E1DN1aAbFYSoSbwbt8T
4sz2XksB6KqZzvzx0oidr50/+v8kBTkPUYB0yQPDe6AkJkrWeVp734lDap8pFnL32uhmzzopz3VA
CzjdGjIciQwfZquFykCp8FbJXOy6XoJTSFJqkFLdKH4p0y62DYLW/WB6Uzhqc7HWLAeuEXhP92A0
WfeaCnrr0TRRTfwnH/00ujAZsXXon7XJrdqV7mvtZ7PtMrislTtcdcLxlgBuWismFfRsVm1M54Yo
Q3DX1w1Xb7H0NIVRKIKfza4O/M9RpX/WI/PKj16sOxa92e5wHq5ReoDOiCVIXDcRlkRuV8RRW+t8
8lzD+HBSSjQ8/cpnfV6N/joYGHVVuLknml0GuJUyirxBL9U9XpgN70wG678f7rUljXoU8e2sKjpV
dnqszOi6PdtbrDv04sLeAFe5azuwIA0hdqg7eby57osvlp5kLv2yS5jF3mxuMhdAbBNdOUwWa0/D
rhQQ9+NldhaFAKS74/G6Ze3crvL3u0xoL8MxZYLwi/3NCLCBrPeFnW9h9/jfG5+3lHBqZPAl6r9m
Nwbw8aJZ0JZmT3YInDR4EqwF1C5BObgz6OQ7Fhm3KQiy8rpndg4B//3DxkZloLoy1uvEGE46lRYb
bbLEdbvjsu4dakRpe8Q3OXYHoTPeDPWVE3epcmPPTaaqNXghjdhT97gOYuvKd72Yt2k35E5ZMIwM
O6XFxhD4KoYrH8hi2kYFTXciZ083bO0+TfUd9STXLWVL6UM+uWrMoqrZldRB4QOkN4m95apJ+6fa
7a+lrCClazjnr03BH8CsoyFfr/vgxZT1PWOewWvzPAJYZdCT5osh4PPreuO4sGzUqnFhRU3HRzfZ
rYzV2pKX2jrO285bn7w4vxuGptGkRWmsFQG4bV16Gc+cjW3iWeN9bYn4uvuws5ibNACgVpW8UVC5
VA1G/Seq5S+90nNrwpu/YrGpmloJaEzGzE0Q3Zsc9+6G2EpEfC+lFbmmBNykg+2oSuUdx35U246C
GDKgrv7bDqR73WZz7qn4e/2pR6qWJqv4MyFuyYxDq0gv/sb3hsByJls1yW2dnQyl2QPegQdy0hcu
0IuGjH9X7aWECO+TCqizZJccKAIkK5qJu4oSSdLAKONSsmc6idZawvI7Z46GPt/IsdYOsFqDR4BG
6p8pdcujRIgV0oQSPHjaREf+wKOQ8UhFgiWqzWzH5g2QneFUUIB/3WT+k1z7azJT5Y7mrevVzqgL
/ejMBpT4oPn/abn/fS7mYoVTE8DIXHVy52qcMPt87QBz/3ixOI+JN+bdn1fx1xc3hs4MYNjIHVRI
/9Eem/aYlK71Haqxdt0iSpryP8Nx8jNkCwVvVXLM5Ki/6q4ejIuDj6gy0ZEIY761/mYKvpEGuO6F
/p/OxDSh68dhwypaa1z1UwaYpG0vxKPfmUNL87kBBDWgfYSrYuPSol0+2gAVr/vi9mIhpdRbWJDB
iVZMEPb9tty5jfvr48Hy3vdeLJ4ilmZm01S5Yws49tHQAg0ckyu/+GLttJ3Ekc5Y9wclq+qpHXtz
nZJ7u7Am/lFPvjHQlx07cgoK6OR+d5BBB01A5NOq77R/Jl+HPWR26dGg3WIdZTmeDao771PLoZik
AlzUgQw+kV/qDi1crb0BCefUW4MZlpGb7afMuuTjfu/xnv/7X3ORe/JAF/7UHSbwyDt8kmfZh37J
hnp+SW89gMUiEkFtc916Nqmw8cZjr5zikGltfd86PsCLGHkr5W6teeFK8t5fW0z6wqzzZsp0c6eC
prsbYEfeBGNqQ9rzm9vEtc4p0sEb/1/q638XSHuxDlAfWmsqI3+BLcM/QigMwg5wZPjxsH9njbQX
B6qIhKvbO4Z1EIGod1Jv9UPc6yqc+mT48fGfeOfVL732ia40Op19Y6dmB0JUkf+CPn/damMtVgQH
bKDQEq61TjL9jtP6K2rmq5K63lJtq9V9UKclVzhNbH391ZyufByLtcAJporcqM9YLYtvnADzOz+t
/Sufx+J41M7tSNFqZ+1KZm7bIhnxkunSzfO9F7mcw8XgkKDjdgbS4ETIG1aPv7tujCwmMF04qu6d
hEKdsjWTlU7Q/5H6+esSdZ61mLGBiaqnnWaGCajNgUtVKOvJvTCFjPeey2KGKtGivdUzC/1QkB08
OkLgLAHy7CrTOObClsQd2/Rnxqn4UUqX3g3la6eAJs/tOAwavf5edGSrjC6d1d/7QotJbTV6GQ+B
sHZtSqmQ2zfYeZL28PGremfFWKoi48Jk5zCz5pAoMOAQBPsOkfysv/h2Kp4//hvvrLB/iqD+2i2s
GCAk5YjqUJq62ElHis/n8y0Vl9Owsc/Vg9B21OPHf+ydp2Wev8Rff8zB82EFkBB2VFI+ZzM2jDa/
8NHnOf3GvmQu5no50l7kDq65Y4bT5utmwByhURkz/Hba84ILI/C9X7CY9ZZJ4bpobHMnLPs3fWx7
UovXrYLLLrrIbOdJImPbBX5fHSCDz5vB8C4pFq3z/H7rAS1Gam4PYjbzWe6q0XKdm6x3tWcA7wJs
nEY9UpKZ6iWIUuuBK196o/XzWfxI6/wKvp/1oEBUgKgX83TbA27/TcVvuZ2QU951OG3u2YPLLbHD
4uBzGsqSINkWfh2tSU3LtciQcW47u0zgtE/WTZd5023pBtXWLsbqS+NMyTqj8uELCi596wW5K1dX
jbdlUWJNTbCcsljtADimOzPIT6jNrqs08ZZ28hI5zAw0We4oN0HPlKSw7SK0Ax9/9UVz5b+HkT//
/a+50g20IU4qqQ7kgt0jSl97k9l4yyYlkp2YBAtCkBjlvHJiVEcrf45MxDvlDN1VNqeoolQ9NDla
Arc0LMj/iWU064A2ZHpySv26Sh465f47ozM7TUewPO1O073+JoDHG47NNF/Yq95eADEc//fT7WFu
Bk3Ph500oNR0YEs2ojSrbdWrS6WC70zoJaFmpl1+yuZU7iR/atMIuk2cplZXDsDFctGmGRaGNjF3
Fq70z4lGm7uh5ZeiUO+s3X92yb+GCIySptXg7e7oah/htNXWQ9KwlLsyCuCYwKSxxqb88vGAfPtd
UIG8eBfEwcENBPNBMKi+9HBrTmKS44NOjeWF130+Sr6xRP2Jh/31e/QqTepUGPMhyzX71NKi8VKY
Y/bU6LY41ANi7ak31RrGd3Zhlr33BBfnCS+DZNimhn6gdwu5JTRK+lwL9NSbc00q+MNqfkKfLi/e
Ts+r7Vs/cbEKw5fQg653UbhgjqB8oVT2yh/09CCHPsgw7A7RxhBmfEwtUoAdIG26IvsIcxOduoU9
2yc4ItUmpdOKzmBBT7CRvQ4gpyGVp32x0QGb/xMPuGjpxm3vAN7LYYsRurlBDjW+2NHg3qN/QTnW
FEI9BCqKEVpRD6si4UP91PLbqY3BF8wKmE9Mi9nabTV9HUwxsP80/dZ2Gt2nQ+fc0m8bbD8eW+9d
q5cVkpWWRLpN4dJB+My+9Rzk8W+lzY6+shEKfGMWxYdSGWB36EB6teHt3rrD3D7SYJG/aINbPyTE
m1YI2FHfjQNNbnYcaOsIlNLvtivG66azvrgDZTXMkN7lau2eL78kP2/LwogvnPbeOcHo5zH61+hP
dDIDPsXAh07G0601+haNdzYNr2CbN6aZO9cdYc4Unb//jpp6HX/f2B2GESanJ6MxnIj3XHiV76yn
f/Ahf/0Kp82qphtFB13WnuCVW3MqKHaesuvWiGUR5mDm8Eg7oMuVoZmwHhpbv2trlX9KJmgags6g
zTgHEyElk77lj4fnOZX4xqTVF0tfPbSWjMsOqqPm5T8sA2gMGFs/x1AdB2FRiOBn3tBpSNNSEZ2m
so7rC3/5vadp/vddYbZDZcpufaj14Buw/VsNzMiFz17AK/49YZzJfH8PhKAo4AvFSXdImoLWqEDP
+hNYbvET+WGxjYu4G8NOD6JQB+sHAsB1aDOqh+9tG1Fk8fGjfe8HLtZDvC6D7ad6SUNb8rVniQpJ
67WXfuH5Mf3fFwdocPELI7gcsfTawyAtArtWfsq8WJlh7RtkUlRj09ymUnWK6HAMyXWVoWNVFH2V
JeSTXrbDhW3mncMc/TH//SKceGnIE0a5Kwr8UPQfGHsfwgTHbmpJ4OLKnAbLrN7o5MhvRieJVr0F
36ZJqnMXti9CMLeY3zS+Jkl/usMbtGvCm+ILyc+3N3d3WUxqUXRY1iluidhX8Sq22jxEMEcDqSns
C2/6z0HhrZexWHfapq3NqUz7wxBx1vejxmxDUTo8BAdjJQkVcKfWRJ1HBsNi3AD55IqR9MkMqSnh
pXS99ahGKoQudUC8MwEgGv33rYi8RsANbv7Qy3R+VW6QvNBHBTEcxukQ2nH1OSFyhESH2VGadOxT
JVQ4OIeiVL/UQfL2mceFQfafSYh6lGiMSqaDar9Cc9/m0bRGLAQLGTCrtxuA0388094+6rjBYhED
zgeezLKNfT5rO33uuq3AjAkM143h2iZo3Ko0vrBIvzecFstWPHuJC2nL2Js5rH3pz8NRzIBxaNzo
Lwynt3dLgFT/fW7zXBB/w5e+H03bgApizMCY/ZcC1uORDGm0+fipvb0+ucFifZo9Ii/tXBW7bEJy
OXbrGvXPVR+9LGT1hBpdreeje0RCgXEYgWVc98mL1cbvUNDO9Hzu7LM0UYIfD/sAj/nHn/7OQFoW
slIpLIs+nVCkGWY9rHL33EKWKmXfEZCf9jGQKbrZvfrXx3/uvXVjWdqa2Kq2ikyKHdlnd9fkvfcr
Ggf14qJHDMcsB9ijN2KdDin1IPxLdRCjBQKjcjCuJQVmhjyQl9aMd0b2HxTpX8eb2VZ+7Lhq2J17
pL0WomYMkSW6lO94p+LIXdbDDs1UzEnUiJ0Ok26boAsbN9D4+mA1FrHC0zym9U7vyuhB4xafb+tW
9b8T6QyXskfvNHK6y7JZMVFEQcAUUNVQhaUpjFU39SsYMpyup03g3mMz2ihZ3lvDdKBIckPqahvk
M4UWUWh68W/CoWuVaadW33gy5sJO+2fU3Hq2G5qZC2QzvxCBf28gLlYZy4G+5hqV2OGE0RFcYBjG
dgp/GucHSF59nu58N76YnH9vu/AXSw6c/R7SnRK7wBZ+E3ZgM36ag1X91Oa45QZJs8E6agPnJ/Cp
+ZcxGAYCryQbm6PRN+rCMv4nVvrGNuovViTh20mR6U6/m0BimisHUeFRCGjssLSzH1x74h1qPuNA
vV04B11YevNuCMg+JyV2By/v6hJ5STPCiwIMAioXyFqXToAjYjh6pVVbz6BSzx1wXEXzsYvQyQa1
fMFCFT1mk04sUB+NV6dqR3lhLX9nD/QWD1Yxnv0xSgjzxE1xnxW1R5+/pK63mef5pu8654hxplgL
dxgupPremcfe4ilqWmPVLSba3TD7NLzHrtEgYGvlCTS+/PzxyvXe31icPmsa8TWa3rudBMCM3kHJ
DawtbIJT0+4//hPv7ILLomGpmbarWr3bubKH8gZy9ADcJL/xxkS/0/w6vbAIv7MNLiuIRe+A+Y+S
bpfHzvd2suN/0lH6z9f9iMXBMJ9bgHnK63d6YaXHuC1nuXK8CktZ2ooHu5naCy/9vV9xflF/Ld5j
ETVWQvZ1F3jN1vWdsMmzzce/4b2PPv/3vz46KAs1R1lc7FIMFXnPLuhc2G7fecXL+lZW4XLMtegs
J/Oi/SyEcwuVLtZX+uho+7zw3Eup/fc2n2W5a2MAV2s6WoJV31Tm2tK6Ge1dOgI57+sNzB0PKW61
J0dx9OsvySyvC0nAUPzv04ucADyRpwqqFUb9kE5lsy+dZr7u3SxLXSN7aCTxmpLXLu9mKb5n+vT9
qte+rHUtNZh4btmXuwFxPDsm5sIOd8h1J0R3MahiUFO4FTQux45Rr5XARDqI5MvHX/086N/YR9zF
faDK9GiADFbuYHV7t7MN+zNubOdR5pbx7eM/gWzqnT+y2KI9beAo7nLvzYyC/AicMrSYVWpMW7Bw
+SFBHIF1LsdwPNjlXW3U2SmPO4DbJo0aoTG0wxfIEd0qfbaOmUdQ0tLuq7xD6hsl1Tfdz9utlwdI
F8scF5yVav5WDHr7iiJoviuigVO116Xf9XoKttLVIbY2RjC/0mxByivNGBAbi2s4Llfa6/WVJTot
lI7W/8qmDKGQ5fRf0BGNn8xY0wijmlmIkq3ZtyqagHNVyN0SLcEy0Jn5Y9dArVo1Yt43RO4a+SWa
IjQC/ZDc+6PqiPWWE/LH1kn30pa9sSJsOd+Vs20wIJ/6eYJHaBQmqWksUeoLoNoU+VKESK1TGu6s
wcl0ULp8lT3WXgFjCwZGBPf+WVRVdAd8cXwsdUC5aW+jLO50qGMJhbsxWMFefzQbNC8+NY3PpKyT
XV+Q9ljXauhukfeqjWuamLKBPGX3RRJnt+D0gn3UNJG10pqgXJ/vxT4JSZgXoD0a8zQrRzUrp8Kg
B+o0OnAz91Af5+k+zpJxWiOSnV6Rn5rHtBB2BYhH65BhZ+ng46wvAveTg75thUunIO8yl/JBwEn7
GXVGdir084ESKXh3Ow6g4Ne57JNnxypEtmXFG0ty4abLvqqbTugKTctWWlIEENkMiCFZI4OvZ0bv
qcvsZF2O6Gehhw9IwGAxQ34rvHYTOLkVdkNS7Yk35SHM6+EpM2RebnElEIMvaJJCs06zNL16pTzZ
CtfULhjE2JNIrDFBpCUueISMLZhep+vSYpthBB2eUNQgudR8KNKMtpHCad/Wq7WVNNPTOUv42SRY
6J2GpjNQwfFDXiGr+fgNW06tpac5By6G/Z3w9IS/CmBkpyUglzcORSZoUzyuuwCEYrmOAQoaa+nl
iB19Ilrf4MMJeP0QlZ81qTm3eKjsfTm59dM8Yg/rTSdYG6gK17Xf67DyqsbdUk9PjayLWMfeDdwa
vxtm1CCjzaYW7oeCY1nNLVZ1oTwXv81c6giVUt/GxtfU8PmYGAV5g8LZ+yMuG675xqmdLdVDNEet
jD23VQX+7QyFQD1yVVA14a8wHTGM/K5NlJwEI4CsuWMOFSqZIbBFjd3t69aKhnUW40gNNCPuST73
Y5au0Nj020no5RouKAQw1x/vsk6kezeQSVjnXbAt3HHAWAQc6wBZ1PdDITUQYn6fIQs0hJ/ep47u
3Qa2hPAauJDNA62JsTCm50ajoBf70QnECXzYjAgtN5p0rVSe/kz1NlJ3ZU1b9f2Yaf2PNB7ncudh
l2g3g5//FHTsHoV0zfS2mvpSnbBXSv2laYPfepElBdgzmsH3Ux+NSdjoqXs/VlO2h1plvkpoN/fK
xqjlmGaG09UtUIxO8QyA0NQmPOQdgDtQ8X35krW5uicmJj/x9dWvPvbbfqeRt38Eyi6enElA9HB9
TA8ts3zTMgzOTrTJOFQ4I8+pJnl0QNTJFdcXuQLsyyfPqWEEDK8xuYnh1u5NaJ9P5PD9+wrk5iYu
pvFzb3PnITSZe5+os1RYVGNTC8E1JmFVucG90yWkaRsJQ1SO6gjfTK29tJMc4jx5S7+0CHHb9Y+p
QkE32LP+iWimt0E3lKzsWiu7ldaDQdQm3oFLVe6eBgR5H2hj8qqDFt36vnJfBZz/nxSOcNaKk+KH
UUFzc/UU9R1NuyU6K4tLp1H097Ks7G3kxrDGUxGzAXg5ENU8nvtNqdXqqIyq3PDSx1Mw1Pkn3YaW
6foQBRU2gYx6emyOYLzVnUXMx3PwpUI7zOubgdoSV5TYebODn3H/om29tDblPIOV7PI+ulG23/8K
+kSFXSVYudHHhEMc6aHMbA9rmJXFw2b0kQxrjeOukS/2942uur2JFPixAmzLCZjlv10lZ7YhkLJi
XNf01ex0gHUg39o5/+JXXfsksbRLvlaFphSHhbOK56R8xl9ZkjdkRcTEESV4tOmRWlGQnW2YUFMI
VUYh/TjTw8dR4mBPY+/ZGTz1G1rxHJLqpV5UmyP70Lr1WYiTstNRVa89IgDhohE5aKjNrrHwjzRa
fqjycl7PrhbcysC3bqq2Tl9avxjZuXpNIn4ZqmddRfXRRwFYh7o5g6oHsGmP66oy8aV0HeVHrJYC
HF0XJ8kDtkqcs12aafgPEm18sJOBPNXswDWlf/Ns+crtdTmYzZ2aY+9WV3zjZGT/hD9rl7czlhUQ
rk6DNGe2aKKIjOBhNLT+kECKwgzp+BnHgNTaaEGtbhuCCSubfqsREWBdlusSndxOc2HCUcJC2Yjn
qJ+Tb+e3wArGr2mcdUety+PvaEWtXRBkxpNEELgZnBiAWxBlNDR4sj2TkQfzVVdefASNbb4m9ljt
bQ4Xn9sBvYstpA0G3ERO5PWg612vbrfCr8pn8mhq50attY9yTW5xVvq7EkTdSQUE6H2v4Zwypta6
5QRHkEHoK8MU1XBXYcv0PwXB7PTIXmzGhpvkgdj7LmLrtZv7g/bLpYoOjmo8trCfKf5a2Q5kypQD
2acxDvJny0e3O1LweYqTvn2UBFKeWVJBTEeGUY5hHQSo8lgXWX5Fmj8k1WvuWHJf9Ow+vd60aDDN
DPSx1YaWFmdl6AWxe5OP44CFrY7GRxd/srW2GxZ3oWx5TKUYPk3mKLZmhoZzA0PVf8XBaG06XLr+
cciG4lRWHMywFAYS419aYYHg/7XqdQC241ObTkZO/t7V7/NMr35odaN9bRvpfW4br9oao+keVKPR
JQwi+ASaNUB/DgovX1P/qF5sIF8+gbaAc5YFR/MbOCYSE3MwevlaOWX/LTODeDN6SS44a2bSXU2e
Vcs1MCkAiqUtH2IYf9Gm6jtnp+oAjLel5EnH3blPVZ7fnz025Ta2bW03m5oaVgM57XqdVNG46zw3
P7qqf+kq3wrPKdOeQJ9X3UCqzKxV2pbOD92gII/2QtxBbSxja51FjWOsHKfqtrrBdTA1Bv9W40j/
XNj0VXW6WT5LGzX7VtkxMMFcQpWKIw9pXAfPfyUT+prR69Qp0GCM9uyFfk3PddMAGluPdloBh+6i
zD+OoGKzXx1H7i3nKyJNlai00+BqhQNfV8+gcdLdLVaZPe9MCPTBDlVnVq1NC0vprtWsYO1i3Cg2
XWBw5hRZmtx6gRp3GbkXBmiWlP0qsHrnSBVf+VNzFHE0t9Z+pNaoJSGeIY6zmhb1t7CfAP8nuFtx
Amgp7ngNPWcB9yQsHF80G0HdWrNKI8Fthq44ObC7OY1LghsuPQ2/lGe2iTCe49l2fsU1ZLag9bGK
xIkcHgDqB8+ZnExoyGPF2WbkvD5Xtk6fNyHWoz2xls+tTV0kRoa9JzAjgf91yxtTM6wv+tRieGKt
oyS91W8lb9ZfITgOwL/llqjhCg90iJYUMK27Ps+9bWxOFNlZfhHvg2Iw7kuR5Ltu9rex3+SvQg1y
N0xjdMf5k5mksm7j5NMr6L8x+EwVtgt1Ekinta/jxv0+4SXu1lM9GuauzWz00arWpL+egbPz+PQ0
v8vSuqZFlUz1wJTElrNNSlrrK+7f+2CkjyzRypgyk7RG885lcMbMWCeGdjd2bRHfxcJYlw4oq83E
+WnYBIF0KOmjxbndNh1m9cKTakfj3fzTcdxZbj++RYLpP99J37qrLgKE/tiakkmS7Cep8cOmuRKn
khTuHa7gbpsaWJk7lINHx0z8b92QNdZaVl1/IB/Rbi2k56HfMO09bx71tZRNvdOac3u/4XQkCkRS
VCuZGZwTJqzF3DamGDUPYhlPbVG5ilseyKCfzbhusbaimERg3hr9DV16rbbyhChIPCBf25gRLIst
VfLZQ5pX9Y9cs6LboB5sbaVVQNNXSWODmq4ik2Ijq527J7Mq8xdspXEeCs1XYcUO8K3GYt1RhjYP
hzKXBWWSvv01Kmz9ExOvuykb7gar1KcOqMXLyyTsTf+mG918holIrGjtsIoCkpvcKTsmw4zQMTNy
NkaXeHCeWeITVQTBs1Du8AQt3Hoa3CjZe5o3Dxvp29SEejBWstCIHAaX58pDYarklqz/+QRaF9JF
1pXwjPPzv62I6H+Vbm2VOGeL8bcSTvAb3OMQrWjuc2/M1Pa824jGilM1GM03umRMJClBZR8mx5w+
d7gVrFUsOdCugsAZo401V/13K5vNvahS/R9FYudr4FBWjbvBTLZ1mpfPo2qMb2ZvcmdN4bRbTiTv
bRa6NOxz+qDOKwNWX6Bu6YrKpqOSvhOjSZ4z+OduO7yUfhV8ah1reuGe/BINNCuHsZfnPwPZOwfp
t9Zz4Xf2XdZMIpxTa+IViko0nMltRH6JqqOnYUJHDGc6lrejyHRSIaCX6QOodMVhd7APMg4ssTYp
4BCraq4JyRZ6e/KBFz/qrqXCkYa2W8EdpVkljpE5a0S/SgvhZp9DHL0+pqsih5+9HVBVnKgTI8vC
oeAfp02yL5NfZMZKj1zvWySsFig24ZBfRAYqbsMpEbsDEX3KYYpAaC+e1jpo6RLLo2wXUDVXPhQs
2cm0+3xnEX2Fzt3p0bPWmpyRoPd1dz0ZNKz3uH05aAEO4boMwnliLcyKjqowa/yKyUN8kmkOclsU
6jjm/LMVhHZ5r9Gqc+p8g7u7mTZesfGKzv4mPQOPk8kgN1derMV3SashG4+zMTo5sywPkebYD5YN
dX+Ny2WgIg+45z2VPOqxxd+4V4Y53sQQcO+BdqXPlAr7MH0zLD6rGtffYcg0b9vYXgqRnLNh2HO7
/Qc6m7jzXICeOWc/AheN/8MbsupRzzCIm/0kvnklSq0V3K/yib4LtPGeq8LWRTa0UpS/QY4iQZDS
yoAbYYVCz45DQ4vrTz6liD/p6YlOZKPTLFRR2dwEnJ6P/SQLjqa1AH6NbJ1EuP8ziLAdOLJuiQbU
M4TsZLIOeeobxjqvC+Np7OzuvjXS+YUlVa08SKBfIQ94X9mdmxfTsmcZnpMKD0GpRQ0Jm8G804Ks
5Cqf6OC+OVe3Ye8F9l7jNmduOrbdgP7XMvlR6J3cTgZEflZyYwiNwjbxtcSl+duKm/6FQkPHCqU0
/JfRpooJpDddx7Zn9z+cTDjaSpFx3xQNMsRV5cnpy+hpGv73hBANfoLgSzDL8dWXBhf8nkPbep6g
n7dma/4a9b5ZTW1C+7hw/b7ctqQYLTZsrvreGAXPMJCdn0HXihPcFjeF6CLLJxwe9nOFtoEz06ju
vLoLHu26H/gmQxr8wC1bhUr56VHNrbelw48jcObbRLtUKaJXR8/lDKVsaLcVZeXi0GfsqXDwSxuJ
H3SqzzRjclSAhzf+HhPN3ddG03FXyO2NJA5+qyFhes7G1FOhObXpi024PduwDE5IaqYp4qxpERyJ
MkHffWulkjuF1jUaAhRzZBfUUXVx8St02sNzkmxbit792yzR03RXc/VqNj2RgmcVjOY+Q7qcrXKF
YcQ3S65aTjRZKceINLsxY2N+baXtYEGXDoGeMsBikGfNo90UrHDJbEz8UyMan5NCg08t2/l2tCM6
Tb1RTIfeKmCKkkSZ6Dzl7BHyiOp7AjbpjTm4TrYCpOOd3U/u2QOSN9ZTIUY2uKFIR3Yqpy2MMBuq
+CxkrgSfRB3Yren28zatkuhIj1L5Awebuzb0UlcnFsMJhUTrWkYYEb7YTTlW6XXexNbeL7X2sZR5
Va0o0/CxTAUjyqq5sh4Qbc9bymrs+7L0ioOoG+JTVZXoLtpmZXytTAphVqBPiGdhCV5N9KKtaU6I
8L8JebASy/zc13l+U6ZVA2RPLw55MZUkeZL0Zp4Gd4+2vN66ZS4oHtfzw9Tb+kl1en2vet3YJ21d
5wQzbe+7kOS+mQNi2hAFmKg6aKmmbX3J5X6cxcz5oapYboD0b9OOM0OMSuc428gxBs1WoRpKoiGy
nB8Nt6ifR2Nm08wdP1pNbpp8y9zOTLncM5C7DqnQPfRowgtJV+h0lruQ2htL+ukBWkp5x6ZGhyNs
94kAHOnZbOMkI5aLSAnzuxu0xVHqvn0EqtQdvY5mKIxrsVgTR7e+lrgk7qoIweVq5iQbYgBx7DUv
bSy2YBI4RxcWSpV+Lu7KgpODh9npOYVfQoC0No0adH4ZHCRj82vhBJwyKpLedxpucnvVVzLf5tTZ
vopIuZ/TlruRPhvzpyYxvQOXspThbGAfXQfOPB0oCR3PxdU9BRr5YHtUvdHjx7VN3qnaKDfdMCOu
1xrjVy+H9CHTfERvriBeXbdxf58zR/9RhIzXc0x1j0cN1na2uvJgF6KbWKloeBz1GdqT8rm/0158
0Athwf+39D0iOjhPgPc36AMdTrg93XqWM2xxm6Q7uAnBl47v9AhbvXkMzDJaeaZufi1Jvuwhv8iN
O7JuIOX+7me5/yykXsGkFrUMKYmwo3WmJ/rnRkn9rgoQAiS1r47s2OxqDbJT4pXC7qrQrs3h++wY
2oNK6yndCFp8NhXOpZD0CGj5ZEyDf3qPkpb1jGzR54hrRxuXICBqdnRa5ufUzdruCfnr/1B3HjuO
K9uafpcz5wEjyKAZ3AmNvNIofU6ILLPpvefT96d7L7rRPWugJz3b2KiqTElUxFq/HVk/In2zw3W1
7WOksnWlaF5RIpDoQ2zSLuxMjIy12WZ7Ry3C9mw6Jo5jV0mijspaGCdzHrqf2ja15sVe7HSfjF35
u/zPj76cq9gKlqItuOeqhNb5xBQsKdM6aS9jrA+9D/dYm2+uRrVXSIXylIYGrRs+JpD00KthDB0R
mS91AvoltqSl1ch000vuuNVuciA1PGvOhcP8ocASNrRhHlh8/WXUYtpFctKuTALihe4gRfkfBG3v
tEvIeDYGFGM619JO9MvakIzPcuh+jjZ1D4Jf75CW4NZ2ly0HEzASiCAtf+O0tn0q+8pbMbZ0GTlD
uxdbmX+s7Ik981rXvK1j3j/lNCt/2BK8h5KddF9Kq/ugZ/RFY47fyT5Rx0akCEwEd8nJXNrpp22Z
o+02o07Gld9y4MgBrdL8TEzJ97jUUDstPUHaNq2fnQW7bTagjF7Mqflop84mvaF3oFjGSR7NTsZv
EDTumxiaatfjktrjMsMBZjereYU1QMtkEQObeibEzXOuOvNPPJjtp3Ksjj6nIdm4vUlHDkuZpW/b
jI0vW+L6L8A7d9WyjqoOjRGiIO1G9WhV9+eiAwTRPGtNaSIeyBd5rGA+rr3oUhXWg9s8r93gUEeg
tPZkJ1IHwUF5wiEYi+W0aVKeWKvHB+yBycXtUcegUVoohtRdrSMYZc6fRKo7N2iC6FziZ2JrioVD
e+jsHk1FCnwh8uSjWuTytW1RH/bG1gHPiXE3ZZL6GILjljdMnD3NJlXyXmtdexo1MYVcQcj8m54C
JSCeP/y/PgAHKZ8Kq3SvVptQPNElbUAiffYnjlUEOGJlgR07uO3HOD4mPLf7wcjxksCw0v2TNupE
pVZybvXSZcyL6D0ulnS7NrRBLH6yus2DDSC9eVxzOdgqH0lIIwyOi4VgBLz+m7H52gQw0etN+ZNG
iU7vyLAcqs61LtXaiEvWpXg2Omc6OmRjv6QqJVLFTiARuC+7/Is2GxsiMo+a49hbGP+gG2bICQaK
Z7g24jkrOyVBtptNrymznkUGImEHlGD/qI7i8W2u7acF7Z+LbivP0AY1bTeTqJhVf2h2suGDONaT
JKq+ZpjSg4b6NkhAzjZvEy1ZI6td0HQ0Z5MmcP1J9xv8hfYfm04wWo7g5KMFpiajcgkxWK+ve6CR
/KOmwYTf22k7SlWsjIjY0t5reW58EqfHQ7EVGcIXHmFaadYoRbJWAoOYqDcLn/F5eW/jO4eYxJt2
chOd4cmc1/7Z4d17bBotDVttXfezOSY/LN3Z22gk+aezjOlvoSKOJoDyOagSKEZA7qW6mplseXiK
bQrcNVJXS1ZZuFUppSn5EL2s04I3uGHs9mIQyP2wNmZoritfMAQPARdSenBzzfqHR7A6lluFfGp0
cQ/yPJxjYNFwNhxaoua8kr4Zretr68rh0ieir7mY4Qz8dHO7PWPoN1vndE/s2RImR1s/bTK12diA
s2KnXhn2tIzS8mi9ltnAV3MQUX1IRJnn7KjCeeiGWbReXY7iyspV7DcajXYoHMWJqJr1e+1N99uW
y8A3ySqpKufJbwSVBOvyRf+ta4UaL+4xtQkRYnGqQiM15gfK+HBjGr0sjjn3hROWcTk8OzFDiC5G
+kVi5d4yfJLH2TS4KyhDuJrko5yJz+yu89IvJ5i68q1VC7tFjrUQjtfaSXG/MYgq8rokEb6+JGTY
52nNGd7C9stt3ct1jvfSKfT3mGsXUl8JvAYk87jeIIDzPaiF+dsFfflDTSTjfNNkUIB2FR+cVSzH
ElS7pcmUoWx0MrEDihdPU1KlHsNTFQiupxP+4uSw8GKe3IIyYI9oSdqZRnr3MvZHpGwFK1K5FO5J
0SzswcjHxxUA7ElDAyc9rd2a7yrP9WfKjsWJ0GNxLHQxXCNDyUelsu5PUVGvcqGhdkKaYA3mgSof
6z0fy+GLnnH5a+6yfjeoGCOtM6wfVQaFex6FS+dhufb6vYStma4c7iAnpsnFnKFKWPg8vhZJwAJ1
TUrwefDbdjuFYv7vtPYkzI1phaSv5ZtTuOqe3V2482tZumXQV4tbHTTyNoF5yum2JbYjPKC5LkjM
iVhGSznnIR8p4jFrLYyI/j7BQs1fhh0Vu0bDhzvo2QJOYGq7aECuGBEG95uuBMjzTrhdCB1WB1Yj
o38WRY0YGRPp35rGJRfKRKtB2SZnN9W5kP7ST+NuNSbzt2lM1cEYivFqVlPMbN3UxjftdjKsoFmf
xGxVuLS6Tj5UADUH3abALBkn+o4ttyG5ywTtTjp3eEQ/SXUGFbTt+0iUDk/5Su1zl2p0x4l4vujx
lBXeLCrDpz4vf8T3Fo9hSrk1jxUNKg1QOgSxV5Z1TemoTu2PN6Qd1FjZGPUHxx/2Za6wY2kVW+dH
DRAGgYL1C9ILEahNNpQ5pBorc+sYPve89eai4qOKmwxJEK0VOmLlt3+JXLO8KfDYh7Zs9DDfNvVs
uFkG71DEJwbA9AQll4R8evkbRgCgSaHkjcIvSimXolxvHH79kTnUBZ4U+Z9tHBrPRGfhj3CPeJ22
Qtw07Ea3XNXpn7gqzXOLc+F3Pt5Rb7Vs6mWoCLmtgSh3DkXeHpBe9Iekil+x3Q1hq0/MveUIgccY
EQ5JH4Gul8b9yzvudYzFUHDw+1065TueahDAjMLcVDRyx47M3pZl1cooV8XveHFdh64lCinTKJtf
CU5enkivxX9cKHQv3VjoB2K4ZCAdYj00vkSoNmDv97k9D4Gbl8VDp1nxJbOd/LYQUQoKb5kZvOEy
0bc6iJeUVPDIT0pT+a0Av08zJ31Ny3J+KHTrrr9twOMXjo+bJRcwmyrewmTJS+fQ6QC49Mc0HJwE
av8V9LYfJ1FpXahta5qcVzePvJrzf8N53vRBlQN7BXMO/iLESpINAVzDgcMu0Vnb9JIcz0ibriW1
fTQ3zVas4/WS9psFW/iGtCR6YC+Qk98m2kekDfPOiCrtANg3H4wooVh22trslAFHcnHU7vK+uHP+
kSBMONZUaF0L8isuVGmpB6fCXeYXcijC2IojzYNjR1ZY5X2aU7GV5t8cqlZ/k2NUpsFsZe5el1zG
AXm5lfGr6uIuKPQagrQiHHfYZA8gNhHl5JdFM+tBN9S/nKydTI+S0GSvjC16tWb0UY+DhkNDTHPa
vxqEA7i7hPEt83GAZdV+albF3xGGtOIXfsbyjw3uH9CGUE3IGnh1weC4MTfuln5ITuF4x6g8/BYI
ch6FZoG61Hw9SX2w5yplr+OHvw8E511J0cy8ztQos8f86OFYpVCMy9VHSd0eFySbZwuWjE+aDkwo
fhoUtY7i2cHuLRW20nLLwxblUX5mWF3y2Scyw47i4/0DKzSPNjQrgCVjg2anIZEgbx2wd7rWrq2y
o+omjLSm2rQpksDuErcKcHrgwUloxaU5mkyDP8xao86E0dEHJ0eAAvjKHIh5siOWV6O0Df54NzME
rYm1av7GTD9SB4SVS2Zl9Ea5YTqj07HUvLcoSJtPcZvHtRcTKad91+Azh05CaXMPT3/Q8Zj2V5XB
DniJ22iMfWWqMm68eBx83ifT3ENB2L/pYHT0kJDcHHhB1sW2FxKt+9YloxmkWycfN2ghUBSq4lbP
om40HEyzOy8qt36k6iGFKs2ppGdstFlEKIqe8zWyXvuyRmGSIGoylKCHdx7XU+ngMjYpFmfzBz30
HY4wpn2zVwkfHZJ7FksiwoqYujbdsSh9NCjVLAG1o2mnZzE+BXx46Gyq+YsPzNl1Y2ecyrvhqEV7
/WteB0xtBpDZQ2RTn3xg3F30sKSR8Qv0dPgLzlt9pbGlXpRudPTloas6Q+mgjct7Tu1GU1vQjTED
OiJxVTzQf7n805qLS1+qCde8EnrxK9U3hv1exsmeRkL9igGqD3pAOi5lJ3b3GQ/2t0vsZetTUWsG
WdSM3/jW8scESdcLj3LyQP+b/iWn2vFqY1muMlLrozAWi44B+uECiqnYRdrVenHu/fLcHNY/xRBv
OzOrW+7eWn/d6m3c8f1ffOpF5cVkvP1rDndkyXb08qNxVrpMS1hr3lrQVTuunBPNXtNvLU8ho/tk
gGUGIrCHHEY5qpv6gGim/ZmQ4Zy1PhvOppP8AwcVXVbiH4QHzRl/YtIxE9QsmVP4Q5pTiKBntvpp
1JOZH7SK+ABJY5wJedp5yWyVvAjRnMEI3FMnHfyg5TQzvCROnaESUnF8xv+x/ZmdZIWFFHhVgNRf
epq7LiU69D9q1MovE6qRdO606SZ/QgvvCRiac8cjsmOITsNJ09xnvoDurW6K6LEdzd4fGfB2yyqq
oOhW4GvCuQsXzUfM9k0wg/3qZk321Gh19TNrBQjoFtXwP9FQPxfsJ6Y/YzIz/ktf//+6q+7/pxa6
u8f+f5YX3fvw/ru97l6j9x//OoxV/NOt/1tv3f1v/FcJnZT/dlzb1h3HvSsm5V1SPf/th//4l7D+
DXjP/2eAkfzHXcr93yV0pvNv5SipHNPhD8BS88/1aJSS//iXqf5tG7aQrhTClIr59P+mg0641t2+
8b+IYluXhq6EzUni3n+S83961Kh17McKftrvHe0bhYVoi5ck2oZDTwz+wZAEJ6xDqe+cHsOxjB4I
xNIPdgm/glPX2Nm1UD7AtRNkefkWSTL47Xkzw5HACGB5lMJRVRu7hQijkCHUuDaGHA6Nsn54qrMn
G0T9ZG1NRHMHB4UqLLrc1J/J3pdj9MPRU4R144znuI62J+kY7cmhmteXXZWcZXrP/U97kbIjLu5J
Gnb8BJLDaTEoud+yiEAY0hKlUE80p35n653+abZLOi8XTYDZa3LQ9omlNSFaWm3Hd8y4LpZmhLrW
IvlLqq3mmIrsXVFE5T7Re8YvBprFH93MeY0TzilgPjJRSx0yaHKig6EyUwRGjxzW6yDFZGClo/7a
aLJklq6118YhmdZHUFj5pozRTPdIrIo0oiYideGQHZBZXg56CW9pR307NrarvaLajO5vZzMghiOR
DLHPoPSQ+PQIrN+cozPFrCJorQi1oABehDO04mDlNgV17xUzhZZU9aebTHtqgbUwqdfme8uXeAcX
GHOUZfS1exYZmS9mPJkRJPw29uHolEBXXEusMrzQjBMk1S7UR/deNDGHo3JN05ADxfHM1Mp1QMWY
YuNRbEUK7i8QIIy2/JjWZTxmyVqSTJGutC1Xv2nk/MtNfB1SVu4C+dU/BdsaC7I2tn6dZe113raz
aJ5FfMjEUAYQnZlfo6nzk5z5OBpHuqDtZFw/V5H058V07B9t1M9CoZfjekRxic9ga+lXcFbzZY3r
6thP6nfbImnQtK/F3o5MP7+oA37Mu21fLfqB0ZpeYZsXUAx8qvFqPY3SFX+pJDOpFN0QQio+PStO
zGAZ9MVzChHIOG9Cq53OQKIA66J0n0yqoh3Egovq8IIc3NQeLzHWzL0j0FVVqvtFK+Vhqwz9Z+H2
TP0s6WIkk9JNd+mkA9dzADxYGwpQrxjl+r5Kki6QNOXaDuC9uBTWwq6Zt8+03yLlnhvndW378hn0
0vKrSTngvLN2GMx8enA7dJSmkkYYmzYabytZz3mV294SY/Po5HGBswozmeoh8b/LW9eyg2ZqSC9j
U9j4F/XoaLGXQXUXzid3k3GdJ2JIkNk2k68PzVtWdV/26A4e+wEW6SGLI2+cLDuodEtD+jD4mZl9
NjPaEaNrxd6luDIooZ79UtVv09a1Dwjt4+MooxYLObRMPciOTV+lF7udfq/FCENIEFruRSwp/sg8
h+ZDnxxwAUx3gu81e6rpuYWewNsQfoLCz7pGaR/fSqXNFwXPdShGVV2ocbS+HGm+aPAvfl9nL2lS
nbSGoGMQV9dn8HI4P6bkNhdYJW3RVATQWI915e7rhFedI/aOcuk3w3VDLxNQV2WdnXFur+US8x1+
qTvKtNl6e4JiYrD7/B+1gTBKba6wO0l9hw+xfoxa/TLqs8VKArJhbLZ9Sw0hvPsxfWo4+3kGzRgV
U2lf26Envt3inI01f63ycJ4bP5schL/y6op03zpMlGnNCWEBmVYG+hO+b/1MU6WLeNBVu3XOCPwb
yb9i5mYNsZOLap4TzYSs7BG4jm4exmlps6bm1iXqVGCs4m+LBtLj5UDRd6XPSBpjE0Yy38H5eHpv
3UrI0We32tQOgLo4IYHedotl1H/UAtfA0Dg/qTLNDqgFmleld2EKkZHmMNcJk6Y2lu+rSS5Xh8Uj
V4japgL4UXytAoqgdewzSgaTTFgGLQm6dlwobvXuxPdrAjAVIRDTh2OrytNCDYlC8xnKWW98Pa+i
gRGRHnU52W9LxWSXO6kWmix3QZ5naGnHPuH9r66yn1M2nSI6mGqjWHT904tsxjfclHu+dMshNbYP
unEkt8Ndmry244cCSpooGlfeNPczD7FLtXZX/qh4jHcE+jdhRlRSOGzgA9O8nICRoVuoqQYbR9K8
yYd1FYBhsfaEwXF9itCF+LB7j+XmvDhRcs5FzS9GIKTdp09a1HzNxgKIPiQr5pM2/VRxXXDglrxI
Th/fLhtf2ozmcuThoepserQ0tKUJzYzmRnU3b/aDJS3CBGdjuyLBXd6nuB0ORbEdnTnLCSoFGCpH
ChET2YwnI9GJVtK9fLysDtXrWdUiBkqcRuyRg0KftQC4DVdwnIHC2nhrcaJ+Tv0dFhyal7LvnBO1
tqxlNPTtWYGjIxqUni5m5BL1HWkvsuq56qvQFWo4xQZpHzUVCER66CciMc3XQTxMMpuDcZvYSUEi
Q+w2eljD4V767GuDIA9WPbJtL6uHmzFo6hCtPFtIUD6SHpE9D6E42K3uPiFOSzkehubIHWEeCo4Q
iDnp7nRyPBKfl2DtcctCCWud3nkKGS5/e/IYzcpgU+NVL/loxs5+M7J0b1iAQ2bveKVo0Xckj258
78qxA9rHuTeS6HfBe+GNzvBVxA1/NltmX+ei2VlbGn222jTfYoeLL8qAj6xyFfvNTZbLoDfU5UxW
+53U3QQ+TKpUaDOIpWHGcQP7lx5KxC1+ghrWcxERcX6PVLgbH3M77NZB7NdUO29NdlnyzxgydMk+
3aF4sFTx2K49Qsx6rzJa47vEuOEz83vjA0/FS5Wp5zj/5ZYmSycSEtf9LhFWifxKxGFgo7qpx085
crlOiISG+tEcjQOxBhhIHHDHlqgx/R7WnRvDbY4W/dRWVgDtRXGXTb5aFn+YOoARZs8bzqThkMxu
7Tmd8VQvMVdVHWqToYfDhHECv74xu7vagjdMP9dW7UBUOliS6idfike9l0HRyBfNnT8bPTkpc3zo
B/Oxq9ungQdmm9PZGzoAWOgxODI77cJormeIKHXUGFuBTVYAvSliVRIifiiS+LA1EgsG0nndmQCT
yurbyU20Iin0Zj7LEB0s7MPA9cAi63jkqjc4HXS7pDWJNWvK+yiMjFgdETrLA2DMPq/0r61tKPNQ
YvOjJXpqbS09mFYlglEjf7BdzJex4KPMdfZXWnHbW4PBAk6iiX+nWvedJBP6GYl7Ie5ydVZjjSFz
HBzo6dW3ko5kfjSG5ar9TVz72oGp7SytCoy2+7Mm7nXFEuFim3GHZJfTgLC2BCIaadf7xv3XQnn6
ycDGv4GNEXI+dZiY8I2sn4UY+ByzqbyrqEqv0JqPIp8fRsf6XY36Czoo8aDpxV+ms+ZUKyU/jc54
BrrjtyokuY5I5fA9lOLZmXoeJTkBaPXzrU3EbYyqfcdh0BPlxpto7EaFzXTlB6EdiOufdYqzF7eI
F6jhv2Nt+rIkZG0d8CcUTD1dYfmsvOu3jqf/6ky59LqmcR9LHJF8V8r2xnfqySmLP7PIwtoUGqlu
pX6c1nxBHGBryO1RhQWdY1gXI+pnbzRNMDE9Ptd9n4OFmPbLoDmAmAiH1zfSj+1frtQd0K05v0SI
O+jS5IJvVxsSFNFjkKCYY6RvR8yXi4EN2wAEs7sKyREyhdqyHvV1W8Mojxkx4uQ41bK51HUuH9iU
xnCo868xim6WY6VfEbywzU0/NJMbJg1TuAXieS4FxgFu5M43c35HURtIkOfR/CF6SR7K2UJSG0mA
UUfj6BUGTHVGjYBnQzyeSXV71aTJvW8JszxLt5jOoP5ZKOyaWoxOjad6brqXJdn6xynCc6rDdbxi
oMoDy27LAdiet6OyYxeWNUGh3wFVprYtPIEqHilDnI6hm7vfmOfj3UCgud9zpu/JU6n9CSgQ24KD
Onqu6yAniezUFASctab8Ec3s/ln5fkzw3NmtQioSZm2W+Ys96N6sJ1+Jkxs7MG9xdKgYA/8aN+HF
9tihZBnEm5nEekBMKm4QAnl/y2hqd8Sfn8kTA4qscuG+dVACIdiU5UO92iTQSbRGTrmGjgNBYNOE
6I/8Vu+aCeTp4zuyH5eEI0nOwj7kdm8e0KfjKGtEpB0cKSJ/hqNCZC4QvzaUiFgwAY+Z25Djki9f
yVaSQoinh6qzql3bq1qt6BE7gww70qf2KydlODTads3H3kXu0bS0J2/GtzvXcjeisz2JjGHAd0xO
4qKVBAl2MXK1HHfAZM0BXb3Tbqz69tS7LvTvxFYs++3NFrn+MU9S+IqimPeNcft9QVGI7hidJqd7
uRdOhQY/rka/TlJCixc1Uawct/oZ0VQfiKpaws4meKRYI2rZx0w8QtQi47UzbE4G2V6tm8trZwz7
VFS3xf1AJ6mhyijfbbuuf0RCiFButxo3eSQRf5N/i0v1t1v1OCXXGAIJg+/sNTHhVLa+GJcM+a9v
9cJ8SlP11bqaeqsn0fmYBAtv4Hv2scqGxUbhGIjictlHCUGjMW0c1zxpX7NOTYgbTXUkP4TCcLv8
Gkqer6jD+ASpeLIKaCzZM8qvQGhnef9GLrn7ngvca6OhLzu9zUXQmOkTms5/qmVgtIPEvuCQW65s
5xA0k3DDYaw+J9VH+8mMk0sz5QN6gXnjOIrnM67T5YIuNpvCMlcRMuSNor163R4Kgvi5Z5n1ew2J
HDfIlqCNcCZpPsyiiz6dsW4PkxqsMJ0itUPgjYZhtu2DzWJIdWlytzzD3ylnOGmC1xJN1nCiPF0d
aSOxno3YXXHj1gT6IB/Q8GBt6lO27vpci0zeGNTUL7JwhodFxxvHEGjMjzhhSk6ixPyjVZ1vGeV0
jPHlhG0Ulc+l9TtpD2TVP7WD+B3PZPW1R9neEpgRx4KdrH7BK3encsOV7tZNeSAYot25dotWRaIl
vuBwoLVd1vjq8nx6N0yuWo0swN88kYiSnA6Sx5niC+xxYGrZdstKI/7kjc/Oi2Hnf80Ii9sKX7F3
cGG9FtQywKnh98JU9Yoek3UB0PI9KYX7Wc0De8ss269lguxdIyP77szRYZSKiO41p27pfM0u68M6
wvLXNClOY1v8qd2MB2FQpt5zLIkNjHhcRz3UktomgNExtuSrNDL8bVY8nAfskRKbI4Tcfuh6M/fN
xdRuC0Mte93UxZ93FX3O/F+MX7TdlLB2+lLfKkoQkWlq2b6oGRt9Fa/5hTyx2Q6JbxOPDaPfMTVK
fECr06Ivp4lDXOHljA8LWvphKeTC9CAAlL2iMJMO8140v4zQIRgO+ZFJWLfWg47W/11rhHkshbbd
yr5nMxU4mo+dgWI/WJI2ek1m3BaIa5G7mFuu/kZYdYOCkZhLDHzan/scVy9xODYAtkr3tRzXBt1m
4gQsovIX7kXp6UukYYqKWaFb2YSq1YxgFZvNsoB6zMjczpvtmh6bWMMzpdu0wp+tfK41nxXe/RW7
21MZtfKtztktynvmMvQLkA2rFfrA1rUByRROCUEqQJC2lEsEoiAXX0bOjyLWeRpdmkGQ1HPaV6Vv
AgScklGffNLXmyvepOWoxulEwFVgk6ZUJcZrh93bbEm97GN03KwjY9xHz2NkNweT2cvH8Ap+3qPC
HbcFHX5HuYSz7TsTGRNONyhaX0bymVdxlGr4NC3bo8c5zEYnCUZcHk5X+Vl9fww+23lCeSH2pTv7
Y2T5DnKZYX6IGV1vK/ZDKDXNU9nmouLI/ZxrvW6NzFdpwRUzU+YQ6ElVht2UIQV5zwvruVnJoy7n
Xbo6r7iTwrSNJrJaD3PxN++50CZM81Zq3dTW169shtM+UTFoRFVz1xFDOzmKur3RwK4mpnaDFLSs
k3tXHqdZRm1E/HuOk7+GWNeLmeYHtarZN4SFAEWSX5WaxTvoBRQqwKKXRXAhrrPu1ZJWe0QC50p3
2BUTdXYM9dvp7zMdaZRBZTouE7zuF/fV0+ROeKYHG/Ndpf/F0Kn7hOaVN27gu1Bv8QXusYONA1RT
DXgHQl87MeWOIeqxvB94qshyP0JVjIxbYCK2mPNwov4YTY52Q+5A95BhYIZ2NiQBHXZK3LH+0kTB
mLNox+qGFTHIgFDKOfFBgv7IxX7cHHF1WePTCjbERG0i0uxRptb40rEG7nhIf2qcksQ40UEuCDrS
1fpQxyv7CfIpkyzwlPwoPzX+9uMzoao7c747nGIk2LjrwwIPCQj8i4mE0CHpXPbqjHv023YObTr6
W4skxXZfN+2Ojzlnge/HHWWQk8rR2c15w3cfqMR5ixp1w4iPQJ8cs3nQHg1p7Md6+dGT/BpnvOpB
4pizLdRYy7dFQCezw24pbC748gE2C2HR4vVpdJqL7sa0+pCTWoks2crCKnK+2lTNwbbez/X4NlWk
iDipi6sxksd1xWpNLW2QzmrwpbndIwH2kKxIPVC4eC5rjFd3rXnk5n+H9vORwDgBmrdLpje3ZUMm
IY+C3Z89kR53Wn9Z8uizheW46y6Auc07TV2GZKmcgGtMz+xsjqCufqq1Kj8M8XAi8L4CPIwUExMG
EKRfg5ow7dSH2a4uiAwOq/EE+sjoPy+7puZGiebEW+cKppa3BhxsOBUQ473VN4hHbcsv5mo5dGvj
YekBxVps5QMAPs1OsetzjNxQLf5AiaUHDoGurz1OsRmDuN82Q99bLU251s880ywXdREXuvvHJk3N
oAHHK/K/TRfdJXLbcNUxZz93/ToFdtJwvLZ0hy2Qiu8kr5i4lWR6aOgD4Hk2CUCp159CkjtmJjzh
tXa1aHpCPEeL1DQFXRxGGzDbWJ2Stg1W1/zquncUxjCu7qPuSr9N3Z3dmo0/jfluK4IOCZxhvkTp
xU2doJ661IMhRo50cmcRzO1HI/46qfhhQJ+Rr7RIPHrnKa+M6BirBWNSy5e+HbfzMpmBHelP5dBe
MwXsykH/q9KXR7aQYznPH/3SXfT1w5X9rWqRWIEy2eHcMxb0Rv6Rpdk+YVWx0H7ityHqIupO6Thw
6S7amyavqdbAayw+cWZnHWusU27BlmH/0odAlReMEEeN4qcKv/q5488R8nEo4xU/wl7rLiYoFSOQ
eUInvY+KN1AHegXf2hkf1n/qeF6EHMH5h13q7ol+8ZrBZgBFCAbEshATHpXOFUIFJ8E5az84iIg9
ZD/EexMleIm6W8o8upjoQS3sSJvxZKk3Z+x9Ib/U+ivv3yBbWPVYBrkN7s7+mmCEbvAru9n1zmev
w2Y3whegHfp9VBiqh0EDcRsRK1acaGyTHwu6Jd/BnLnpo+01pNK/9uaKcSyu81DC1SBscV6nxDV3
yH5vpj2u17bv2EJwTvrb8Ndc7FOZ16Epx8eCBW/npl1+gga/xEwvWH8drGbR/No0/UObaceuTe/P
8/9g78x27EayLPsriXynQJrROABVDfSdr8+zu/RCuHzgPM/29b0oRWZKHpGKjnwroBBPQshFv7yk
2bFz9l4b9Lcd+TlHRvTpkVvqMztoNlqGcpP07iGC9tGBNcFL4l0n2na2jjGDg3E6TnezE54Kq/9S
KIm61mh691zm3R1AImSHnZrPaGbZ2bXMujc2IHof4GfW6J7PHBZFnL3LOt7N3iWe/2k/tujNNKwF
h4WXecZTEIYDSjPdXo/mvWsUF+T1rrIRr2QbSecSpahzrOaGBm5/a6f0hh0ONYi6MO9oa6OD8Knr
7PnMHdWOyppp3fBUIWv0lYOspyzPhLjSDfss4tY4nQ/tOPk7T1rj1prcu0iz0fjy1ExMlLQPi/vY
bPO71HBX7dBt0Bh5qwKvGkCL3ZgzXyv0t5apmOHPj+F4UJkX7GiEJ4dCh4vrsXUubHNyUI5W57Gp
aOUiKDajm4o2Lk2WEB934V/nSH45yaiJn6UQM+i3m7I6uEFOR8kf4c1yQFqZAOVWLXkFdJCT7DwM
ThOh+kM2QDV2idE9+H3ZXFu++5TEYXxsCQzfoE33Lws3CE5ijPkRd2GtEAyd+ySP5HF5GUW7WsLK
kJb3teTHVkpkJoCZrN4oMd4QmAm2wzCyG6Qc5r5yIex46VZGnkloOJasELJ3UC0Wd9ypA6kDQ91v
KzsCwG+3D3Sy77puTtAnRfrBoCRcMVDI1pM/TLsaF0o+dluyCh68vrsIqaLvZqeAmZYmFKZufjMl
/nM+2gh1hrPR8eK9tovHOTMu6C3cpwodhpoOVuVd6yS0N2D9aGH5A+1+daIj71pS5/WE0gZZL1cR
nrNtXnf3eQ3iQmBzQItl0w2OidNL6/HcaklhU/Y4bMUwvUfU1MAovOaABOZrNAeUjIrNC3nssO/N
+Dnxnl1dX7sqTulB8IaZ83kc2vdYSM4N+vF7LLC0PfDx7zjcH+usVsd8Ev464fZgNa9vgxFszOIc
zk6QzOR7v41eMo/ZXkTzwGJbDM1b7UXHQjOXL/PQQeDPA5jA6fAwurpBuTHD9MxATsWqMzJUyI0i
OnGG5ISeW7AbywGqQh04EDPgvZJKsy/JmI+chr8zl2vH6cdjXKKwQ0tj3oeIllbT6FwMpkmp41Q+
cQbp2RAFYJkKINLD4jLFRc0Mrr5m241XUSVwH/Y1ZKlifEOsSb3pADIIUmntdEvqRJNa9TbENnKR
ZvIyTsbuyK+GCAraybFrqhxpl2QJqqZ+E/RAv2Qr3YNjdV+CCJgQHQyxGZsg2hiE0k6Gdcv7iCWI
3g2NrYhSS1jbGpn3SmtaY4GZTk9ORj3ZjPPI0Q2iBD7H5NVByXv06qg50SX2gWnobVp6s8AKD0tY
pabaxrqPd40Tjcd6Uu3RcFC9QSlEHJo2S62HdVgkSb82tI/yapradVEifzBjurFojettE5qv6RQ/
GjkFXpMke2tAhCDkmK2dBpt151VPITOkK0JvMIvRnbrxJrvY0kdK1gJaz2YkC+hcapsBBp67TZ6A
Gmn95Hbum7vZDT5nvWns7Eb7Z9SJcDc6ZuFxoyHRtwWnFdM5LzkRx17TnBqh0Rwt9FL3pR68s7av
1LHpaXBbRNLg1zevxDJcxm57WaL338d+V752LhypSTTmmcCI/XUeW+MRUg34FhNRv132M43QkHFA
Xn+xjMLh7KMvKie6nCNxYwxi6dLyC3ilLm+nWmJ9dxlhYKleFQixQTb7r2klNxHe7K0rmnpNX5pK
KE5xkLA5rHKKc71CK5wdAcYiIxDYTsPYFhvoyCiAKW4SAfTZtYNh206ePoSFP991UxMfvDRv74XR
nueWGX9hqtIcJtA9K6uZznOHe1iCOB7iuDq6caDWSQPxo0DaErgx4rsKMWFUbRnMyS3CvPwY4bnd
NHKMj2QV7cogT5c22HkZZM3lOPbPgWpBWbQpK1qLZHSNvYVqvmoJwAWU5GO4Cs3njnZCZFg7o402
nYTZ0Yy8PRFwU7BHPSJXZrK3rdn2e2KlyoOoYvkdT/+XZFiX1Vtx2zVvb935c/Vfy4++AFFtYD11
/+fnP7bf/xy+lYu86ac/bAtmY/N1/9bMN5xqMn6Uf+i3v/n/+z9/E0zdzRWCqZeyL7rlXwsxbP4o
m/qlzOr/Fgw1YU2+fft9jq///fd/aazsT6bnOkillO17pr0wFX/TWFmfiEJC3aRsR/F3FnL4bxor
w/4kWbd93xfCtxmtK4iL7XeRlWF5n0zpLewm08HqwxTtr6isvrEt/6Wx8kxPchmUVvyOpjTZh9Fg
/YA8xZzbSdt2d26CKH7fZNoHg5FXtOZAg8uMQjsY1O3cxonaJJPujsTMKUh8NPReQ8NxYepHXv5c
z1K6q75lqWt0NF6iMza+dLwl5UaM0fjYJJwG1m2XjBd250TeadZ3zO1tf0C+YjHVexlsgwrXNxJ/
QiwLJWldG67yWbQAtqyzFOd4oib6xq7wkDl5NnC2LVZEJffBiO7z0YyNArik1dt3JYtns7PTKHgP
UzME/k+jdmZujH9tDWY8fpjnpCaAx4i5ghtXyZ2ritFd0+3Fkc6Dz4R5WnQ8m6Exp2SD3Naz10qK
kqjCCgX+Oi6s7sEe8X2dVIzWcqZxLtruOiwVahN3Gsfwm/ucpjKHzInpvFdBgRsNnH1bPAtJ8f6D
su/q+1f2twL7W4mJsUVt95NYji8SUZ7DR/dtH5KP+hhBMKIeQ+HmHFkW3UumgONjEEzUsb++ys+c
Uf51FIOe8OjwoRuW5u+yOLKiw+poXRK3LeXGwJ+aH5pFsXAYQvRWV7++mvMtrPWHx5PxJ88mTyUX
VL7y5QdmTJHrNAji/qvj+MTc1DLNngr66s+x77flQcdGGZ1wIhf11m3ZMtbCiWA9TrNuRlwEcXXK
zsopSEPY+pw0ULdx04xx3b6xJ8C1eMJjxEmtyizkeWlfIoQLO8/c4/kJvFPKwo52VtvO00o4VAIc
Ev1GYuaT2YzEdppOZDPRdAhyoIGrAk8+mpfI6K5kZ5WPiDxiyXm5w6GtbdfbakL4LJpQ9UQkrR6Z
bYbg7r27YJTI5RcOVr7VLtjFnelVZIT0casRLlGRHDKW/fnEjR0MlwYbgrVTSdm/ggBxn2aeLWLA
G8LrsULZQ3Ro2XYPvaanQHNHGd5eqUy9dZDlTkbFyRePRE9lQkBXPPgIAdpJ468WdTVVaN5LstRo
IUaWuoQoYsRQI8TUrqpU51/hMWgbzEtHY6dFjwifDMG3C7w/V1eoWVr/JEZbCONKcwtWSZSmX3F/
h5j4ByeGYyTcFOmSstA0KLuEQBaYkqlbFM60KHH7W2vHaGLAlOQZ5ruM87a40dqy/bWXLfCJqSoZ
raOsVmdOlw/tGjdMcNKqIPRp2DI2O21E5gnCp+z+MZI+e+RMYQLVxuP35BAqNQ1O3v4zPUYZscd4
Lu+A3Swn0BA1LM2KVD7qQaCjCChOOGUnHsKKaNFyA3/Ko+VTMfdcTW09dicMZrkVjvKn2yoMqDwj
1HR0mvuO9tEsQaLvJwtx/YoklKBd117N5C5u5pC5H0o3KHsM9jeYSyaD/T1dZrm6Qm3AzD6q1m4B
amLNyNTEX28lIExquLsPaTjUbyOFMCg6usSrwUCgy9uonfqEMWN+bASY1nXqtRWCh3zSh85U7pnn
L9pP3RB70mp1IRJRFCdV3ODC8+gXnQD/wAJO8J96lJ6e7kfY4ye5yXEI0eL4Nrmif4y5i2Lj2k1S
rZUDX2wTjpKRd6bzPl9Xyrbhd4mhuXI8YClr4iqLYot3ApmZ1XsDNYdQHngUbb843OPHxHRLMFhh
ow+sKxS1orFSZmMzVvW9DpuIBnXdd0TdxyFfSSbwglPfliDeGlGMtzO1d48xwVuGFchp+nUcFsUm
MPuxWWfeHKe7bnQ9EIi6fqcZgcuBswo9p7pTzT32t8naFlI0d1aUTm8QHSRqAem0RwVnEBWicnFu
kReevfFVpu4mmMOxZY5uUJl581DaG2wCwTVQDZkcEl0NtF9ybWCwnzNslKGDK3gziNL76ok+O8cE
O1mnva6890gAyrAxOrxFuqxoeNVSFRv8W/hdwrqhQ54RDacZh8n0PmJieu5Wenrvc1a+1WTkwVOV
D3WC8gJFCLIWBLjsfqO49e22upmrmb/GmyQX7ZUfz5sZ3cBlaKYi3DAibFAOd7Qydt6MtKMI7eoR
Ry7Uj87VHcMnQ2Q+yp5lwqqGgIdQe5TFqFcGa1cSaHsTeIWZM4KPIWqMw7SA/GbbREIamDVdYsiL
DIjt4M3RyklWjpDCWZWoIAnGySj+OwHpsn8pJpjPuLBqJNkBzyx/Z2xz7ywSTnltIkDmPFdTpx/8
DPgNkKFQ2+VewtsS+jQQuqP479Fnr7QJV/Ck7i26upkh6Ioq4aP+Yo1AiWXnvnuaZrM2VoR/VNdi
rsZiLVkLBpr4Ir7UrkK4SKMzPIdPG7rbiubMF7rn+NCMOSveYieUaoe8dkaFCkJsZXkG1uHIo8zv
irYtVpLAhgKyD6eBZl+0srrw56FngITREih0g7BuD9u3ymm9ljQ+I+hB+SaI0pIBbxDrENSFZz6M
bWe9NUHtvaocEuuqm8PoEt+q8TQNieAhD4z4PQlnBlSBk9X9SdzGtrOuuJHIV7w2j9c4PVS/tiRz
wJWguLFZAwgq3GonCmkGmz6FSIqQDsKqXbecjWJYPZjbAvyH41TT5LUyxxarISAsZEVLlz0Af3lx
F1Wh8dIktHt93XWX/HvuY9k05ksRBAHKnqiljelK7c28qB4Osay1xm5tNeagNlVo0s70uPHt2m2C
5DEBPmSvHT9UNMmHAdCtNBNMh6LMVU32ny2/Rk4O6hm+2Eght4iHIMd1lwGLcAEIraPSsqMEBozK
S/UA1yK+7Xjg8X/OKr1uUsHqX2VmcClshG2rhDki/vgo5nsCATl+rsJBoYwzdFRuCMrQ0cbOOf2r
idcLuWsEIIqtML0aMSKw9cx+Sa8hjbor5rNUlT46C4gbBfN/7BTmez0wk0+HMHj1UhPIGAoz78kb
+gUJXhg42KIAPvRKuKXzmkWqpZacIEMgbusKsc3SybnTqImeO8San/OOt25V0IQB/Q01qNspOoBY
BmDDYk7H5gdT0vOpaIahGJ7yInCeONqgd/VhhboGuqG0nrJTsEXVCCY9pnvLq2yW77k1u7Cq7FZc
TLxmX8rKlS8KPycjT3bdgeGNjsINQ/AaImOWEglbeQQdsbOPUXMF7yJ5GjgKgCyNU5qKRRRFZ0az
ZF65GLmZKtRD1u7coE8zRDjeoNdtkNKziwIvZShDOnUPVjrW1pmSk3b3Llra7tTXbVU9zug0FihI
bAyMswt/WGOwK24VDD5xMRrtVB+IlOx4IgtbTA1njhLC7bQelA1XYF05jbK+FkGNnxiSFk0extUU
mZRnTj0XiuyLOlkyBXsBYYsAQEYu+jGNKSxPalXlC2aj9cI0WpEIvvBl0P3y1efI8OOvsUKicJjD
TKLSLYNAnWWV5YiRyk+4SP4pdIL8ynDoSs9rg2KC9IVMKSyFGVowXPA5tashUaTFwriada/TM6/3
jSBcTybAzleUT/CR88JO3Ku0oTH6ymmVz+MFRRzb22xmaTyiBjR9vHrRlJoM7saCcYvwPexTDMma
alPWE58CuvfMgYbG4OzuW5cglvvW15GiW4F1sn8gpVqX9zG5z2KXtakZ3PVJriRqZMClzo6CRDSH
0G+TGoZh3njiOqbVLaC0ANEFFqQ5goTrOJqowBlKuWyjRsFvixlCp1FFuppTtvewR/rFvxM5Jgsk
Ycbu1oKM00IbK6PirMAJP563LuF+iHYNL3WTVTRx/D0GNuL+y762mUvnWEbH66oaAnEr4AQ553nD
JG8908t88A2NMtZKA7zcEIUpcrxR52srSGz5OEbT/N5aTQtJIm0GxpJxLbJDEcrxqbWqPtiCPxhO
a+gpHua0YKRIkQ3bYeG1KNSosCdkSiY2EDwu9Noc1Qm8zo7bIlzgkGFiU03HfW4JoF+VN4qnCKd5
vWnanoi2OrIzvaXxpKoj4ENfnFhjzbS5juKmXMSVfcTzFcDSYwrUcnS1sd2uNGna/WUNIDradgh4
0i2dzQppem7Y1Uki8xDZrV+F76XFuR7lcwHluiza5sZEz64Pc6tyscCFKPBpa3dXRJDym5WnyZCH
Nns3fle0kEPMYQF4N8fsIMrlBsNXdjOC0nwRiS9fNaff8MkwUXRnVRNeY1EJFuwNMqOVI9tmWuth
Gl+FiRT6KihtFmwlIhchf+H3Mx+97LfQ9ti+Ma+0bw2PBBN/Y6InBoMObV3jKY4U9I45f3uqmY5D
5PZMtmT3wJiZQneGJBgvMAkHJ3HcjtdeWQJ+tSfHFPuolZm3NjjzMkc0C3VpJWDBN6Yfhndm4+Sg
aPrGAQvrk3E5EUyT7WocErxCAEq+apex5wr/VVYzUw3oJgxAGm3kFIn3UgdueA3OaQo2SaXZU50G
owO8BmmyKSU53UMayVP3nYv6l5pi5/FLU7ble/dzB+xbV+tf7bH/aa0zha3v31sUmRGUfOgfm2fL
D3x3KNr2JyVdabqu9JlyexZ9sO/dM1t+ojeGB9x0WNvoSNAY+Ef3zLI+ScexHP63r0xb+jQx/tk9
E59ssXQxvjW9bOmqv9I9s3/OuvLoVUuad8pyWcsVvbzFwfhD96ypMSDjGUGfEC7Pm2mo+dBZnr7p
dWyi/Q/VDiipsra2hVkIth42obTKb0UBY2ubNJjoyqL4TPIXCRN22MB75dzKlm4WUbmOKLDIpB/y
8ipomxx1m4rc88IKljErh9IJp1HY341KBQ+ZBTR6hSIy+1I1RX5WFrRlGN8bK6wsDdIH157Ql9i+
5rEOqnMM0PppjlwbvXcKzC1kJBXn0T1SqvLRIA+tAb5TEdpi1hZOoAAOFfpeb4uyPniMVVm80ArB
QvXDd/8HTSyx9HN+7PdwO6WQHt+fZ5m+FB/akYx/rRnzHjRulVmYrPsGLb2XsUqlo3ddztDlsMpn
W0fbmgZ3R1YPC1hb3+hssQa6smc7yjC5b5YjJtak0U7uWzHpk4yWBadw4KVvGiqitTK5Od4KBM2f
xZBjm/34GWyOvo4SrmWxyy89tB8eigx0SbbUGitZALQYfRXsC0EWqoNwANNFbG5+fdOs5aZ8uGk/
XXD5hX64oAzMiNZIpuCbIjJgTJznwWoBGcnevoZMsgNJAYNkwoHeI11m48005vpMnJCA84hCedt6
CFzT8U/yzD60JHk76G2jfPJ4B10iAxYQ9A+/l2jaaeTBVyvIsDAN8M2fGOkU/Elw4B9exRKucmia
o5f/8MhURlu3rkvAAdKI7qxprGZby374kydT/sFNdhzX9Onhu7ap5IdXnUO4Jp2CgRCbB6eDGFrt
sEKBje4gG4OHqI8ssYoFUFXTacyHRuF7YPBoJs+NpPUQmSrYEjPFoEuGMANXScdxw8/z9A3mf8vY
RQcWZrfJiSDKYsXETVAOB9PPtmMgz3s/7K8gFOTJNsG8c0uBXTwRGO+czFRn7VoFkEZiUTaruuhp
UDD+4ZhVgEyd2KI5f9C7P4IWASXx7eH7333r72LJLv33G9dt/NY0z387eyuLtx93r28/9n37Mizz
k2DG49OTt9ikpODZ/b5/gZL/JE0YlMhLfMczsbn/cwPzP7E7LdZ7vJ7C8tii/rF9OZ/w1iNk9Oi9
u7707b+0ey3r0L+WDeUuAynT/PbaEM2Gxf7n17PBwZIH2jv2mW89zzkDlVXa9d1Xiyfv+MOtufr+
j/774cS3S1lMYtCsuIKFUX5YEltip+q6no6Ngg0xomZBvYhp6D+5iCscNmJPmeaHzyMqATU3no6c
ySBsi3jcGouA6tcX+YObZsEvN1lsLNNllf/5pk09ndE6H4/c3O4VA5t5KJmmX4OaDf5SvqFyqStg
uVqeMC3HtK2PaeMEw44RHrFjAo8BOGRI72hdpWX7J7vHz8vnPy7jOTxZoGbYeX/+QJ0z+pUbVkd8
/vKux8G1Ns3iryVbLhdxbEndxWjK5rN8XKMTn4VtHu2Dykewb2OHh1G2hOBsUn6r44zW/+TXX9Pv
P5VjMz3FAU8TxqNG/PlTCQRJTe/KAyzWfN0VM6SnqvG2v77Icmt+fIGWT8Wr7bo+PlKllrr1x/2N
Q+sYtbk8DDECfKHqAKME8kWbmIaN10Cl+Q8u55jLPJkdyPldXVEEypwDor89U57HNTK+GOvJhewR
AyBCLm5+fbllcfr48agHhUONyypERf3zx0P05SDsLQ4Z4tUvZW3GX6sedu9aTbhXVqoqGmMFpyu9
QgOJrE8EQDJx6/XNvRl6oSauQw2MzIrM/QwXfXY2MpxwE09AnK9ijKrkpsyj/tyifeIo2EbtoS9T
c3hOyQ8yrptJCK6NYMz6k6/t4yusTPp8igaGg7GYt/hDWdL5eWDHdX+IOCrvXX9sznOB+xZgVPwn
8b6/f0DcpQxkLYdf4oCb//kOBo7HrGUGuRl2ODlk6K77Zh7e5pI+4tBp7Jq//sr+6JNxGVOAQrMp
pD889VSduPLC5lDEaPv1iNIKmNZ4yMwpvfv1lX7/bPDJfEQDPPkukIHlYPRDaTclbeKEfX1wyPbF
WleSH1aQd/OXL7Is4+yAbBtsCh++qD4tiL4ApinB1O9t16CLOebW7tcX+YN7hqPW8fCYS6r2j0uT
IG7S6t38gH+YcJepQssWhpgLalV/1718l5z8wSb4h1fiAgrphsmitNzTH+6ZCimRDZKj0O/FZ4BD
jF1ZFtU2GyN5+evP9AffjhJgxvmPB51V9+crARUTTK+Qogsw32EOzzYGR/Ine/offRzO3S6lMMW9
pT58HBwjtdm66WEsIByQdNfuwf2xjxS9ffUffBzqE4EYwMWr8eHjjOir62DODgZjrH05ynjT2PAg
fn2Rn+v7ZYtaPomQDjQkXnfzwzHCgSpG8yk5lK7/DJNwPq/cvjofYUjfFKRLvFoMx/8kUfUPL2mz
vduOhHjmiZ+/JgYwyFnn5JDqOiIkMSp25mjlB6eZi8M8A7MnLykv/+RzCvv3l6Ug5YRNUcq2RW/y
58u6bg8xlgD01rFCb4uB03xpy5iTAbEY5bgJIIFwOpk7gQOk6j5Ls0m+omtkcjrLEiIH5ax5QTAb
Kp8xRfRIpxfx5uQ0T6CmUA54LEEm0lbAr4j822A3ZJb2tlHa+vM6bRCDr+tKee7CmbcvVOo2/VUy
lEO8szIIiTdOXDCs6WrTdDfAPGkN+4FA74/9eYieFUFI5g2zU0bzMQ8NE6RaMOFprOQdNU8N+HTm
dm+bwCjvjIke4Y5hvkl6IOdbU3cCMaIT2PN6hoQmN/j17H3LhDmEnZ+PJ1JoupiW1+fhtkX7tLV8
9JNHzlveBQbG4LMjZ8JdcwvgN5HOAXg6hZV0gr3ylPW2222SjJEHv1QSvhkFk6YA7mC4yhVa510Y
WgMmIVh+Z17Zlag3XWBF67KY+m+D+hq9dAVif1XVRMSRDeq2fC20Nq11WM8s5XUyzOMm1Z5Sa3zh
5NcmrhML1A1qjLaBq+0nQkGJBknbIX8nrDS9aFjUsnUgoSbXNWG20IcIUQCZm4KVACH+ClUpNFZZ
6wyfTcbIemsxWTlvs85G0+IX86sxAwFA5NImCTPKHJylmeAVQ42IH20eAe+ugrronEM4wwPYlH6X
LFhCFZG5kxXzTW87/WdQmd3XgNesxWsSms6q1s1wl8yM/6NqschYfUIpfZgpSNGl4nWOhhXqFe9s
cHFt0NfO02uGvzB+EJgZWyeyrHJPVgB5Vhp6GHlt9Z1jlOBSmMvP+6ruKnNXq9HB3TsgZySfyYXt
yRt3g66OISHOUXnSeWn6MCtPf8nC3Dr3Jgy+HACmdItLMm23FPtqhoNa5HehQwraSunafcox/BAT
xr4eg/zpONRUbkOEKr1z31zkyO3XGbzjgNORNMQNvs34mTJNvbaQaq21H4SzXtsVZtXTJE950XPV
tPRsxil7D6uWxQ1kB+SOpMujZz2FpXUcKny893Q7uNuM1MHCjl2XLumDTXKrxlwyRudY2XGGkyhV
ehYWTC3mWJhrD/cjs2FlajDgIsMcQgzosQqLetr0gTVNG99ujD1VUWhs+iEyHiTIFqI/lkg74qBq
CAphA/xk50F8+RINPllcsdnP+4iVrd1Ce2fE6RHXZl3TxQBAGnmQ94lNLcuDM5UNQ1dE4g9ZnUMU
KyIoKjvfxq67dYbUf8DmOlUgImJBVEloYhpSSMihGMgsv69cfmrV+VDImd/29rStoyh/Sac5vs1i
jdyfXBCpLirXzbON6+T2ezYjD1jptgDUr/OqmVeSmWO58fkusLzkYGzWg0xZUGBeBi9OC5JyPUcJ
mluzQ/u3q5xWLJBScCnMQklPJIRRTC8JaggsXbHLQLPBj0igbBCiQ6mZqo0w1iokbBs0GaWS62zo
8LoRAOP2OP5QM6way7IiMOZt930f/t8OzN8F/Y1fdGBWPejx4vlvu+e2/KkDs/zYb4jDT7a5UAw9
BITssP7SE/itAaM+0URZRgGLulC65jJb+G2CYClEu4sulpIQXS5HrX92YPxPHBhsl74Jil7T5Oz3
V+YHFnMMNtt/nSGZbdiuQzPHsShvObd9rKKI1sZTWou1O5aA9Ds8sRcy9+VbZ7i087MWxr6GIeYU
vrPPYYt8LsJkV6PxM+gsQSKZYB5R9jNbJw3bTYLNaEQY0D2D1PEK0YsOImwJWYq5aLZ3zuyjbUer
RQBaaK9IQjY3XYs5orDvm6Y7mcd6wRYTi5B5bo1PxXeAkCS3kQE/Hyx4tQnCgLAbPOyd7+xMssMb
FrpzIIL11oOdcekNNgpC3zCY9mFI5Tvsbhpc7ptqDq5RdT0Gi/fVwNFYu7ucBsfOoYf66MdBgcm6
wKcVORuSbMzNqB3xlANv3qOTgSJVQyrWLaP3wMHLEJjtfT4k6nJESXTMJFokXv73HBPrNqjH9sp0
Ev2ujPgL4vxsI7SVbVoQI0cRs2IxmgwAZPT2aeGN6TU9OuuYRxI7u98O9zH2fCgswWSdoCs02RA5
/N/YYQ4xLlTXFUkFc+V88alrXqckc0mWTKac+AKrMq/nCVL6pm7t4MwTEyT/trQ1nDQtz320wOV2
DBMHSnDgvQOfUdsokn26VZ3roX6u8vAz6HABUG8S7VWYCvcxqwPprXrsJVcwBvMLyVuBVyXHQKZC
IEit8sb6qtWEJsSN+w5YCfkk3gACkkU3zsTz+e5+mjlLxau286N474Quoj3szx7kGhzSyVqSpbWW
0DXAZ4e5/yQS25u+ti3RNrTX8Z3lsrUxoWbCugNMY14MjXtdOIa9zbUV1ygaMgbDRoK7DEQGoUhB
nZ4RytxsiUEuOjj3EyQ0kTmXg8+3EaVxtWXv1JdBU10wsEO8VzMtucgYIoDvz+cT4oAfgEwLMM3C
LvalZR+GknGyp4N5FxbiC5LbTUm3ZN1NwKrjAFmbLgt/lSB4q0y1BztBCqtwj54f6MsZE83JrAXJ
yT5ChOvKtAlG74uLYLTP7NQ8S6AODuwAFL5P5MGchwSlhV58WvTC27iesw2jcNt/O0rh1ZFwwSPM
GFFSwZJ0YWiQ7bEaVH3uuumlhBGa5cPaS0nozds7tCFsaSIj3wh2YAoefwphPTjHTt4M5W2tmn0F
8yUUL4gvtuSVcj/NJ1Ml7U2f9pdQoaA013uWI2JgZUT2hDhFLbyiG3QOoGwzldm0wl0BI1hsaeoO
W197hzhOAo7+KPeamm/V8E8hBxVHvioK8uk0qxDR41DYD6lasugpS9hIj8S6ttA8lL5SEdeFII1l
OUcQV4NvuOW1ObOSqzkUK8/8EhOlFJHhLrXag1tf171/lDmwSA34osO97hFSn7qATvSpbdubKH63
WVXQikTHVsYITBuJkA6cT57UWHlce+0GgLEi997NAth3LYH0ht9+CUzA6lEyDwyp4ne26KssISlP
J6637s36qarHV4NYPqZrmXsUdn86ETvVTxnpPe1zRlgb0gNEsNL6CqNwCs8zHcgNjPR+j74ryK7p
OwWbFDk7yl0Ncsev0e1/U2+L6qKD2El4dxwe20I3csf81NggzIhO2zwCRZNnIKfvQ3+QKxfgOlhw
Ap3TjYFhbW6zW8REb7FhfqUJyRKHdBhn5Yh8ghy7YNDbwmFGS2Vj3Nhz0L5KjZDDMIObJg9iyi5h
XCTRUMptkPlk1CH9Gc4Jlks3ojKaw1iVLhOpPjuGYWU9+JYg2jJvyyfAygMWeUBtBk69myJJ2pgw
L/2cNq1/bst4h1gZRl8n9LapWuCOJSpNDvlUKCaQXRgSKIieSDPtSTWAYkF2ZY8awzxr4iRetIv+
iRcS22iLpDqDreuhvoYtWXkkeeV3VjZeZfVALk2FllR32VkdFMllUHA8MqJ7d+bNKM3usc5LbBrP
cSnXaIBv3SW9g+BNrOAcJpzgpEDkP8Tp3uoQ9pbSmU5RPldb8steLEuce2n/kk9xuw5auE5piebP
sl5qo8nWzH0zsJk0IPsUIljSsS1MKe5JbVfbOvXhkmcg9hiGwuac6WdmcomF7cW4hokoMftWLwHn
G1SyxckEPf91GDOE9GXx6jflyZg25pJevs6JY6PmwwZjRuDw8os5jy/rGqFe0szueigi8EPzGjQ9
VDpyg+0HCIearidFYr24FbnLTUFCJ1YBFOaP/jCeZQ27GacvGD/TQRmfMbbsZYqp2xH68f+xdybL
rStn1n0Xz3EDiR5TEuxFSlQvTRDSkYS+zUT79LVw/N+/fF1VjvDcU9vHkkggm/3tvTZFC7tUe3Na
5FICooz1HyNtAKfUNriHfZp6MC1VtksetLy2eU+J2Hgg98trYACccvu7SNW3ZtSdkhrWEl7IT6A+
TMo9eTZmHZ5WexhKK5jKnECuBVQ/fg0t7UhI8Jjx8FYY4COVnkrHh/KN5c6M9HcgYRenqA84mNaw
wmYXo/ikHQ3NfMQHJ1Zcji6uX37P/QPD2ngretxEA2wuKsmsHweagpnau9D4sLos8FKai/QoAlBn
P5BDeZ3kT+GCYCyis4NJ0W9LVmA9vVS5AFmA78Lw6JvrLIzO8Z1v0HTqxWRS7Unn9cbG6kq19bz4
HJunwQxTvvlfqNmHqLY3+MnwQ9Rc4sTMRz5s/fEdVQHf3lJ0MdrmZjLgcoT9rik07eDp8pB7OJuR
AFJB1w4PWSxf4hGQ+vQyDfGOGujtOGL/o42DKtKhPqLFIVxG/X3f+Pt+Hq+0kpfkE3D0h/4XL2uA
mwlYgMTn6YbTwW5MrpBLw3tdH2Lf3/KBrZfwwZTHh6rAQjvTIt9OkDy1QHceba39aMlBm6kWzCwX
kZ5QmqXaCx54TA7q3iBoBbxkXWoNjYkpTE5/HVpNIBoTGJwuSDhkZ09SWzXnxVsmv73cuYylfDXE
tO1goViZTYkNHISY2CjNOYGe7waVHrjgeig0dDlDAvIJj5l8vdhc/ayDLBOzRFk3OGdupsWvSL35
tcPihX6nBfTWkBeg7YKEodkX7mmU8OKl609HVXzxVR4ysCIhvYxjV5x5tXBlksXKrKOz3H/9HlmD
rg4cbO7V6Yt27dIXTTWajWoHKWJO3A3i0n1ETT3fhLxfUEa96u+0mO0QTJpNopacmr7ydUlATe7E
aAfO0GH9lw+jadhBpYaSd6KAwFjC0aPjp9/P0nr1yYk+9iURWdOW/snXePycXtdX1ajZjxR+vorq
0Z/Hi6rNh4rgl93DUNPUNfaak2MYNy42/UEanDQtn4IzeURGWTlRc6U+7t5LerKuyfuge3cKXL/m
0++pBfGs74wly8lnn1vyphig75hWv5119bUs5NvCKtgHgFBQ20xnuHpqSvoT4c8sZ9JtVrs+JmLv
yY/DDSmo1UA1gNurrTu9WEvHKHH3bZngjpXeMV+i3E2y77s43uhuIijYQwLRQanYFGrTCfwraj+5
xSc7jugAbDBqbwqjey7N4o3alXcwIeHRdvMNSitLADGgyEhfTHIgCZwEJuF8bxl7BetCP5f+GpWS
HSPJMMy44Yey+3XX5xcTOganEiIwyZq4DyTLARyKQzvduTDDixVdwuS9rDiIWLd5Jnd9qR2wVL9J
1MsitxB6amZ++rsZ5dsMP6Ei4D3QLZPp1cYGCl7PJTWvxASrwgtUiPbAGvPRQKJNiQp6CV+IrT0C
jD+UCe1DDt1hlr0fzS4A0MrDQ1ygqI1dSYnvLqnYNVJr0+S2s4HpFe4U3uLGCu/d5j0F8r1GI3e3
s3VPTsXcQKlCvcmASLrwfKJp3Se2OKQYe+GrUUwL7Yea64SMFqGn7LlBgEgmd0/u4zlOMXdo+Sd6
yNoSH9K17ibL/RTRL9p0xp0TN5RGpcdOvJiV8WHjAe1K8xH8RrwtZpfdGvtiqlGjQu1Hg220Md+J
0odvXtSwgZZe2mirwZh2M7Eo3CwEK5q2fWhHF4dLFabLfxZNZ3IZ9lYlSIWto6qD6iI2TOLeK8Pi
XAVydGaZcE6mlX1qtvk6sD6T3MB3igOYR9LBcBQld8ZkfhY0VwZj0lDL4TIOGeajP8gXo4nvB9tq
SQdlX4vpHc7sDVr4yhDDDif21Z4YqGEhv4Sd/iWh+7VJga8agghyMo0f7VdjDeuJR8gfvbPhGJfc
sja0ftBlKiva2/Rqx84PKkK7idhK71Kfa54htOxckqm51H7rL05ag1NpjmJNzW/a+WKVpkV74YYL
kL/0zUM3ZPZDrgy59Wn8eVX0/b3T1YoDrZzzdWIZ8sbJOc4vcMV3LaKRZOh7pEtPeOd+1vw9Poaq
At6CQLmS4eBsVT4DsTe8fAjosdMF3U9JUVH0PFs/fR3XmPPTcrhQ/97dRnYL4s2ePY8XCuwaaSPZ
Qb+ORLtgyjrMAxuZGJQWgvbUh4b6Ia2r/H1ajZ0XUDkT2c+FXjgtMMM+andaPWnn0ImSXTL6ZBNL
fLpjknLumDl639VkPsFXLTHZuAuTi0/Mj0u3pkAm0Afayx7EUZbH9NoZ0HHWKo/ihuxglqhVDfaU
0OFC1dR6N6o2PbIH0gYHi5eOdZQu3YxcPdEgzdnPpkeub4pCylVgrYHdCP2SsgQRUfBHHaRF70jG
YWMQLN4cTtXeSZPaurjU/9Dui9Z6mCWQGQBrU7SfWrc9+XhcHquCnUCa+LI4klWYxPUm4onOCmuR
q8fKvYSKtpfEYdixyvkvYaBxnurbuDyDJ+eP78gvXJGO8snbwCEY0ltPaLazZdY/z4+2lYDdmEZb
4+ZInSJEFJEcioZrWmBp4fQM2Y1aCsfiXWoxFnPspK7PgU0lT9Gss4G5buhSROaTEhC/PLZl/aAo
rKzhD+C6z0wCZpneoEGLRtRn6MQlKm3i8UEdQpT6HOTjqI8bvxUz+Pt0FqTRGsphW7CPqhkO+ew6
40Pa4a385uIWu98JrIJ1P8jSOlLzA+oGC/lwA61m3jO3oiE+HIFEjy2IZ2OuHHHfWB0WEVYCcQoF
wZUgScZm2pUqzcMdnp7fYCdO1hQFl8t6Vpf0ZTue95vT09ngrcZ0AKdAFdAKuzZk8NRy+C6cOZVn
R/YotITrKAPqs8z+REq1QDFj4+6O4VjaTMjmKcRGZAJzMZuxt3cFrQ4ezeTMhVZVp7u39ejZVGH7
QrunG8D8Lmu/+zQwZ13BRMrvSnFCyf3MDlRbx7uxnOSx1vvqDbI9hnNwIsZ8GHRGqFRpAGJgM5mo
u8PuoLBxznAnk7Q+EuaMrimpp5g2hdlJVs4YtVtc40yFphw/Hib/1yRP5akfcxAGEsC8BUZzWsUs
A/3KmUPuD9ThfCsn9A82OvhDTdHdfZN41dlQnX3FR2NzZyOreGxl3TF3g+b+ogag2IBNSJo2XUpR
Vm7LFk9+s3SDF1M6HZ2iWMoP0oFESs1E7I57k02ihg47KaICudqtLMrJM9fajrTDvIx2rH701uNZ
H8KFI2fG5UPpmuZtmbTatiF4dSqsiPuCuEl0ODDLQIruClEXB2eeWOnGVjdTuHiR8ZCxXL76nkFU
QVTRQwj0muMhRCUkrB6VzeYwfikSw3+V3cTuXdA75wdTOEYf5VJl1hfciVMpxa/MzTHwql4Uz2k2
2ciLNIyu0jquLrMp2m8Rlbc8R/nKVHX6o6UelVbjMPfVzlDMstCXGmcLn+eikwBTG+Co3HDTqO7u
06YQJJRlZNFXLMN2RaO9QySRaMmLgHVJmaZL2X1t9gLJR3B9oxhc1TxeLnpFs6DigpJEOQHZeKCR
fdD7PQ2L0PaIg86xdUsUkOUqN61drZuhiw+3y7fdKOUe+c0kWhrZd63wiFrNZnUw5/e4vR9arDVw
PnVKSHeT644Pbm8mR9zXxdF0ZhO8sarsFRAujs+aSL5FRtZkPVJweDTyNrqLIs96gEnFBQFv9Moo
qYAbdZpNVkjPcht1MIDyjggIbq/7ObOmi8CyxMtleie7537F562uJisMx46W0O74aGYoAwbSwj73
G2Nl0RLDTJLgBnXFIELTWh9PhCHQXby23+ZmGq4b4K0rZ5k69XaIkqou3RCf9ZztlP4zXquciGv2
2kz2Q6tzEq522uifxiL6okl2J3NrRQ/w2pU5RaHTvvOhzxohx4453Ojh3N0MYB3Jg6RiXTOU4eGE
9UQ4jTwUbPqzVREGt9rJ5vKTmV9OAXM/jcy42OrV4ECwJC5iik1vUGygkldHpic4p+3nOBcLtXw0
fwYODoRPLJ1YUG1kr3k10Y9umfmbsJTFbFkLvDFuNy15GFgy4eS2+576Af9AiE2mnAlh0+x4Pguw
2pjuXnO3TL9MZccLoc78Zc1MhlmUacR1Myt/wmgo3pyKZmJT6ma0JmqofURt4zJe1MZDHGfdo5hF
CXgPitTtRPzvOrgqRG7XlfOZtlZ2pB+l3fI/2nX2oO/10XK+apG7hGhrTu+DkfUfrbKQJwbV3Jpl
Xuw9hoG7ZNbAj7kuBTOavtLM8jqO6EJdeJomi/igio11H4/xKw0bYjeQFCNK11FBWN1GbIFBWCfO
Et+MVmGU+Ac9NLeSxRQoLjzKnNNa6i+v5JiobTw3534oJJpzQwK1j07IWenaMyM4kbkQ6z5C26Xq
w3ke5nFD//S+NrT4S7k2kZ9KnhTOMZqQOrWvQsdiAG5Tc6O5N3SaDqvI9h8KTXKZVbLfSzAznBUg
mSGE4rAkm16FTw648R1GjPSmEgVwj1rBjwOIfOfK6m1M2u+0H4k8MjI1IJTlFsn4DgkewPUIIlxE
xx6ktJZrGzNszA936oxNHafa1gHv1TXdLvLK8FB7dFEgpT8JhwefrgT3titTlBataLdoWZupUxzp
PK2BddC1t05tP/RDxJxSn2uK0ej8ITZ7YggRgLicd3qlvZH9mvcVbTugByDp1T34YKZCqjPdjdd/
pfbA5cI39nVJym1S/TWMnGYFf3xgfFS4G0L3L2OUtbzH9gXRJn3m+JntKruni3OZ+iZLcWkkM/5v
mIybacA8aBvlcbXtex+In6imfWX2NsFDRxx8RN79VLb922TkBUdrUP3JUheS26+2V+0kiY0ISZdy
IS43pjNdRearLQj9UzeZ0V7NI8llj17Vld4qdz0WWUSxjsf51zJuqStFHk7AuGe8SxWphJxMvEMd
jzf88kBmIHjoW67X9UEYVr+a0AsHNxP3OX16SneLDcVV40aD78UU5p0p/YTKVnNi6tSLlSGZN35D
JMdghmbZw53mtTwenMPWSmPUTWsHb6AYD3KkgcRCc6Txur0OA09Mlo8XRgnQMjwn3eY0Od8UbVY/
+KF+BkYiDp1WPEox3RjR+DWCmmjq5uTN7k1ap8/+b6lvUA+c4PVVURX5tRbu+EUOH4BX3F5kT8VZ
mmTuraNnORpF2+1Zd7uNDYvm5BVlyuGDP2Yg7np1DKAaHTaVkDeNsJwZYPjRVx71esxzokvRxk8W
4r2eVgW6vcHJvju4OtW6MrsyGoR2DU4RSOC690Z2p4Hjl1nsM7w9UusokF+AD+mr6mf3OjXd2sSQ
dE1lY39UY+/d275BQ2PISsdpSc9PvqLbdDUa1uPITWCd5/RlDFBCWqcqt6aJjlkwXdn1Klc3g2se
DUS8da8PF4k15tn3s/g21CR9ISq5F+WM5KY8eszqETJQT6157HsfTcM4cd1ARzsPg0DVkX140MH7
VYUIVK6/ExcU+xIuLbhYAyFw2A1mBKqgMx87lpJgjECE4+JQnyOeE2CPWc1DUd6b4CIBid14wrmH
e/lpmNEuZ0n0EAH5Ro+m6leG/4AV8aCipcRjAEQbaqcoIy9Ycj73q/cadklS9qdBKxQH8Ra/QA0q
U87IiXWdI6mzsPv5mKGN67+oVA7qnL+GroovYZo0bNBAbCa3OV3PU5rAmqk1Z8dtado7YBmxL+XP
E+JjHxvmE/iHY4eQV5KCWnXFb1mQF2GMDQlbP5UvY6FtsoZpi0caf90O8OREPNsnt23e8JidrCpl
SMBke143auy27thEG/blBN/38EoO9YXu0Aeus/kTfw6UF3to1rV3oE16lVkoxmNUBxSc3ZjAZOL6
RH9WfDcAH9x2k32bJl/EYdJklUp0mWbqabAt1+Db5rekN8bPth3tWwrC1VcSDZ2zoVt+DMaxW5T0
pPHDtcYraFGQgUgKqc0CQ0lhEsdgb/SfI64g2onJONThySvfqsi2P/RFc8v5Lcn/esv75NV6q605
t7VyQ1dhgyVDy4vAKBdHm1XmAA96XexsY0B1DmV/a3A9Cbw61s8CGzUNpC6DKCvX519uzBEDPab4
5jAaMT9Mexprc4grtKtRnhmZDC0Rg7/1KYJaS8AHS/jO4GC2jpWTvpm4cIZzaJkT4qYENbNEwiAA
VdSS/HY+/McE8jfDxjLxL2I4H0X18Rf3x/K//zN/4wr8Gr9Bao77l/yohqP4D3hsREsF1UpLDvRP
98cSzbEsXafBe4kOAFjD2fr/86Pw3DAkE87BGm8Tbvu3EjjWYrX8b/cHv9ESbwVyBWvAswzf/Ccb
ddSwxBTeLB45rcO9b8uWRdkN5/qrTsJ4EyvbJvkhohEGUJ1Xa0/QqriecEq5h7LXG0DsVV1qzFx8
uVmaiOeVzB3nzrJj1L5SN9nWF3AGmpgxVQ/prL23vUQN5TZUfeoc9iekI1MO8JxN7R72F+IVWPUe
qS3vp3rT6Xb8VTi1R3SyLG3O/HE7e9tC5fVdYoL2bdTQI2txTAKxmjSN9oZT1L9Nxki1KxgW/SHL
e2aUUQlPFwvj/G96gz0OcCguwuJ7NG1Co381s7Z8s8nckBVl0h2updG164LG4eAfnqn/xbq9OIz/
+j2RxBI8LeT/PByz/+TUzVtwYQ2H6UfYDHJDNrfdjqbstpqBRs4AQ9v+65+3OJb+6Qfypzj8Ycj4
nmG6//QDO6NgI2zt6dHR6+kUlVX/NpqeZm6H0G+cVd1llMl0+P/OXQsxYweaFTFOEqRZc2ClU6mG
HcAcxBxO/gRfnRSCefGanHjK1LD72z4yNWvZwAofTZX1YCUejx4Tm+mpc5cKlNE0Jwh5NU1C5TSw
lrLzOMx7bTurgnkmz7HKumFWYFLdhdyMinYrhfTpdTNrjmV6GF40cj8igCden+CLNvcOHsz3OMqh
/mqyMz/sxGl/rCJLG2oYa5cIdB9ynv7Xn+X/+O4cIm5ApSimtDhtLG/zP9rusS0J5qjO+Kii8iec
q1Ok8SnNhr/XsjD5+xf3n3X4b8va9H8vwyswuOVX8o8L8fIP/r4Om/ofHnk4klJYVAzC/HwFf3fh
Gf4fOlY6kiQ2Jw6+KJ7zP2P8BgHJ5V/gzDN48czFoPfnMmz9QfoELiDhOPJkOhmUf8eG53n/tA6z
ovOLYWvmosRP403/6zOSImDD06kxAlv6lYPupvA1Ctm1RD+Cg8Hqk6OPOgo/O9OsZngzPVoB1do0
xi0v4cbhGmcyN5xWqZcFCqjF2khQjSBzDL2x9rR7NT9QLbHV2+JYFadGhTdVh6EC1ZBJTYTr/F5o
HzkWakOFG25BKui6XnuuxFfdc8CdT42xR5Jb2/KT/l8AYkVGYa2F41WArK1SXSFCU9Uu1Mb10JGc
MCDp8I2PgwngsPI6bseZZ1Ypht9UW7eo0010m+amv7Fkd8ixevsFpX/pZfRa2jvuE3Ixq9qJHuKo
5MI+HJteO1JJTiTBByOEGiSyCu+LUkHTEV/WidvD6sT3D4o6bJu9prpdazBmlDkdIPqp4ZoZ9u+9
27cg4+SMW5nBphN9LfM35OPzYJ0rRNeyPZgLizkCbpLTuraeze4oe35/2W3S2F6LMgriAVN3yiBC
07YD9LMOlLRuTJtB/cCjCbzip6OJGPT/rmqfPP8LdM0K4QXPAWaY3hIXJRp9JaHm7SR9nGnWnTPb
eZpHx9mbokhh8XvR1kd88MnxI+wj4cXfsSTcJ7An2hwzYdU8p0OzbRJJ2WeK6RyNW0xcijTDbc46
VF/MFdFRK24Mi5JA+5XDJeQ4Q2P0/QnlNNDcM4WDh37IzGW9zsHYGJ9hN1OYqifdiQSqvHQzKf7S
fu6YloTIuJxFVzFWM5pFIQ3a+mMzOIEbhc+izAOR2MYmtqnqmXeVHC5FRy5vZbmSkPh85xM43yXe
qaxEwod/yDF7I9na9BOP9FQ3uXk2e2sz9cPWGlBXxLhBtjlVolsxJvluwpwnmqTH6JQbvaoP1E0G
wKt/BAMa3yt2FkJvCK4a1zcFyxaVWYDQx1U0w88OvbOTp7hmsKHTg+KGSF9EQbSdBkCWut0UZSna
cdtbaxSDqtLbu3Qf8S2vUxqwcRMFYztSirDgqNNgzq6dz7w79qcVyt3a8yauuDSsWslt6DJGyfpt
0Ysr+8Fa99jaBrSGwVhHrY+d8cxx8IAvfg2CZm9ETcMM65j01jo1A65l6DTEYR6lu4n155CuEsMa
ufFR9m2F/p2Aan3AWLzGqQekUDvRJL3qUn9ddu8LrM4prx24HyOGelbqizcdr03RsofG037Uh/tu
tHdipqqS+KYNuci0knallV2Ioe5+qF4osT4u6IY0twPOYQFWe7nVx0vKccrD0GHzKuE23bjDjza/
JPorQQnabMPmOhRZUFfI83o3bA3tphwPyr7PZBQvJ6Juq7qrYNyl68QU1HG0qG1qUiZl14qXP+m5
tTppeYORdZ9gGUa6MvoIYkG47gxKiWaBKorswPw4HpyeudBvttympbY7TJ2DWWM/zLQ7qgOd2PhB
EVzTD4Xm/ziGyWto8zZ4M1ZF4FzugNuZR8Ss6EQdV9P4qYDioaduipg3zRYeiCQKL4wnSPxMs911
zSB0atAS5+9Q+1lOkn1uA5u87x1jp9JrmoIA7S+9nfgnZgOvFBjxaJfrXkSfYsowrsmnyoHs27j6
xtaym8JWDDWPi6Q5NnGxaqf46FnDXdvS7MPjUiiQaXjD3JUbp/vesraEYEEFmtSzxSEL4IwZg5Z2
1fPRZFc1v6BR+IzMBzwkdCZtKXre8Nz5m0jHOtTQdrEeLZqTtSYLMeD0P247H2dPu5nHBz2G/Emt
r+VdOTo9EhEJ4GG+1Za7I7ixzwRzgqpAgMirhjU+orQKuaK1AsOKL62dqIsilAInMck/pR3faQZR
Lddv7jD6vPe8tQCFr7qgM8Z09DfJXtNignxvB4y/WumLm4icS9MDuzSX2igLzJ6iPbYo7KuBu6W0
bbyyw5Cc2hTbTVhM736qMzwVByJBdKE7QW23zrZWSX+pKkbUohrSY2Z022ZW+r6xRLcBaowtJ/rt
xBEYQhWfne7mh2bAtb9OZW/fmHU8vjgtXbyRn7dPZinWZsImS1G3/O4H33hh3pvt25Eyit7BjmxX
6PNtiZkBat+RcPQYRGWIlyNnsC9pxpND0ZFgEljg+r3VeL+KWkQnTbbRgQwbPdUkjbBDdN2RK0r3
FNpUZ4KnAuPssRJViU03rFI88L33EkMRTuIBUI6fPMuBCZ9g8/fd4WrnPm9kfG5G8RRq4QZ4QASR
K8JP5WHJZCw3tNa9TJxoB0Xurp+9ZRBrBKluvYB35XDe4BPfjuqE4PdDMQeYskovP0VTu0eqwXTU
BqcTMPT8dF7zYM3MmfSI9ykWT4YdHrO+O01WvB/9+UXRFhbO469EgcPiL7C2RkJ3ne0cfBfNVHkJ
fia+YLcrAvhaG4tNaW3amlqTxkf8jwHnNPGLXg6vlW281HSqoR3TH1j2h7ho7ojTbLVKvrTusIvb
ljJjIHzBghbAlN3sq+h2VEXAbWknXSAMTHPrZRzg2A1VV5aG9EjPZpxirksSTe1nknH93CHvO95P
4fkttuRSBnqlymdcth4xtXAMGluaG9FxZUBF8ylKSlRC4aPlSHUlklUHhSUxATE9n7d448FJ6irs
HkurijcWNM93xyKjwyrbtoyNYmtCanfsFYC6fF0bzDIwT7Nok+wZArvGtekgGd6VocWBKGEsTSOX
S//aZF1J9UP7hRzWPYe1Y8UHB6PPNbRN2BnSTNn8J4Z2KKn0d2QDhbs0DKLw5pGbs4TiSlyVzDtL
UKeVf3S1mhMlzjUafiCnF8es4T1aFbHmnnir5W1GruXNmjTImrJQN7TXUkjRuNJ+xxFXEY70gBL6
vsfgudG614qHYdN3SpG/akIRbTumBZQ9sr8eoVDntBNZ1HBRDHVgTbQ3Vk9vUTbH9OkqCuc9gL27
QsvmkzKj6GpQxLZWYirPGlQNpL9frf+YucOJjvP5uYM2esAvSZCQ4Qhl0455Y45UAVIrML5RXyIv
FGllwZBiCPJTn1mFlM61mifv7MuxuvKrhPTpjvc4vXtaJQBrlmn7nE3Cp11mcW8WnSVX/ALzr45p
9y4X7qEO4Rf6BLju2IxpsIxNCZTeDDkP6idkfu3Siar8hLdaPjPlrm7sQTm8ephAu8nj55XzFAUV
03SsvlzckS6fwLYPNwmVp76o8QWYmwy1cJuaLmKd7TVHvSzbQLOzpyhvXyaB24v0nsMrqUXrFMEc
38E7YN7qCJIwYSzInR2TU/VRACd7Toi/bnDfDHupc1LORSxJ1U3hFsO08+SWfrzVKFnd+04oqDYc
NDSggrPV5Gnx1s+iK4XoxP28LjxbbdMhE/fpPczgX0kVHttS0a6abBOqZhr5FkePTTUPjEn7jCpS
/DFpUnGEozM2tIcDwZ34VoU+wcahf8Q0QgywlRg1cz++oT3yUVOwfme9OWshyij5lARnXrgq6af4
bgYuDUhUVNxnLkUc40NLjYi1HEg4G+7xAzD8QnC9SbDtznnyK0ooTKpT51V07nPa0yfegswjr3MX
YgY4Or1F4uIn57sMpjy5D1Op7vSUnThMkzJoEy3bpIA5bc14Ke2Ro23KAEnFDSEJ1OCo9+9z2sZY
Bk8TaQPM28MVUNtL2as7ZUpMlbLjdsCMOhKlsSMV/DT11lu13FsMLimRmx2F0VAEPmlrxxmyc++M
XEP8cilJtkhExkSWKgeTu3TzBxZTDsW4arY0N2OzGDt7CyH5OUpG4BH4vA5KxX56hwpXBzPP7Xdq
x02ASQWviqbRPyY07zxSA59sNbtqDmyyeDva0B8or7TlOcu77kITbLrr+iKtVkVTZbwZhR/grimD
qHUpw6VYHQ5hs3hmCCUSZfXxJ1D4NHOP8grjZppVRRJYly1e9ZFalbyuKGzh+Q6Gtoo/pWr4tM34
iM9LyhvSPIxcSyvqYC63e+IEISBtWmeSkyMZN857G0IxDMg52zRav3Mm8Y1Xadd2jRtktK+uauG8
cSlOV9o8flCRQRMkDPXDbx3hP4rK38S/FLZXDKuHj/Iv2vbyL/5fsNH/A+XYw0ZmoJLYyCN/Siri
Nz5qUa+Rtg0LosF/SyrC/cOlvgEhxkJchMyGVvanpGIAl0JmIekGMcCGKeT/O5KKMK1FM/kHzRTB
HZ8amooNPoaR4P/Q3TwVMeEtGLO180hnoNlK7KBxRkk5I/9BX1tOFknugnCjbrVJ521b+bb0uruh
pgs3wCVLwqoSUZoHER+Cfk4KjZ46PxoimAKoQ4TnCiOnVY7xkX/UlWTb8MZeqid3JB2JsaaNXpIO
1xeckkmFZ1rL8g99mBuuG31MZWSh9fR2mgU3/tjv7sLRsz7clK0hC2X2mrgVyO8BMkKTxdmb1WNA
C+ywYM8dFh85wgPWk/TCQ88VZ8Tfipr10yaDoMmVEjOnL92fROblxmq6/K7NEyruBRINhzzI1NaE
hmu2jM8IrBN3msiOJ6vJ0bQ13xzzSZ32hVXXadYjB8Tmti2oRKDzssJIP0beqfATezc7eM1d9GGQ
/qlCn++4uRKdNy+QtyUZtGZ0vnS2B9+geJsAolqFQyvuZEQv7sodwmpLPrFkXJ9i9rW6ZtzBfye8
pjhCHHXm5sAInMq7xZyQfHKnBQTg5o/Y4egAI/fw6EeMOMnsedHedABETrB0n5Je59+1EAM2thf+
tF79xrAcWAC1F+Q+UhQdqBhrKssBQcW+TbOVyLHy1dmTg8+bPTGIKzYKaiSWIS6+C6Si0qbzqIM7
UCfFji+NuANL/RNBbnGLiflMg/xTYtrcLCaPm74xJtHzPLXhCeg2LpAq7IuvtscaSz5o3guT5NBK
kzmh7AFq0QorQ7V2U5fzKb8b7lDB3V3KfjxKl29rzJfmi6r240MXMsnzLUN78J0eKidl4YGwUgJd
pVPt/Dieoc12eDwm3T6GuaGQBftpS03CBp6tz8/jdBTRDtCZ8eI4THeRWwsicZMbeL15plxSC5zM
n2iudi52U1L+F3MJTHN2q1i23HlzIzqHxlA/lqlbXMJKpV8QMR1q0GRXHGBd9jvkyGTDLKd5dspc
v6f1nPZk34t/SYhLAf3uWArKChtkSZSmcRCFJs2gPWNMmOx48iCBWiOwzc2xnDJayIriBg9sDcxI
4C/xumUbHWq82Qa2gyYzar6EAlMCpB25SunI3iwgE96rWD5aTG7uG20wdmkaNWQZpicjAYJosXjg
gK3iicMsjpvCFqeZaoWgNMT7wPnsoKji5njg47OLLC79Ve1wqiS8eOvhCd6Y1C4EutZDw/D13UwW
5VZp2EQxcZtnbsWkfK25vzAl6s4gWZlu1YVvfVX0zq2pjhgOshmTU5PE7la48lW0Itpwy8ZQ6nLy
TUVERs50mDx7S/aMiyn+ED9V3nbkWz9GukbXh99MnNgi6xHseMv6FNOtAD15fFVzBfYymTbF1PBt
08aVv3ukYLHP8s8U0z4em/9i7zya40bSrf1Xvpj1hwlkJuzibsoXTdGJFKkNgnLwJuGBX38fdPfM
Fas1Ymg/i45oE+qCSaR533Oes5gL55DPahQpsRX2jRfBgoUyj8awpvIShAW5F0ZdJ0esTnrjBGH2
cXA6daEHYV2mIxpw0aTqoqT/bLr1V9mnn2NRubd6AjCdGzaVU843NKgJln6CIDlP+9pnbvTJuMwP
5G6GlHjb1Bi6z41IqefwbdktxZnSxSdhx0VkbZrQFgcfLO0rwsFwDRvEX+vEcq6Dvs9MmCcmvtQo
1uLebThprkDKw03epr0rrmZsyuVKqob9fJjz1u7GJuSUK0KOh4qK+gbI+k6V3fW4ZNeUZnWQdXXE
UnxjzEvAPGONQh3xCQJQdRpPT3D7EUZKdm51emXG+F0D97O14LGtaFeha01aKsnamg5mFp1CmQfr
vmQbpyg3jQGHaJIkTTaH/Nd9I8xdPgT8c3kg6xMx4fTFih/MgEnNs18ofK3H0NyJut+XPZZDiZKL
c7iX5VuVczBOvMsK0kZuZZd9ri6DkZozEVrBXO/nCMNVUkGrLk6L0Mgl3qTqfeSlalcspmQ1bYuB
Q60fMVfQKDAQvIqW6l814kkz2ceSRwWNRlFZTI3gXiUjM4E8pEvJuwiuhqzcGNZ02xrE0bSm9YHZ
DJeCgb1uxbJlrRJOThEWGsrPWKQQY6l8UKugQ+Mq8+hO09MlQ6u40UpdkVzxkObAYrN6XxtJvdG5
KQ+2mVmgYukCG9Ka5wsoOuJO1KyukQHhrvAC51FLKqtbMlEfXayEZBVRtkvoe2Moc0iB7Jk5d1Sb
8p3tI6BDeYMnNHRtTO/+d1noHNEv1JS5EFfsRr9UDvOHgxVkRcqjtUYB1B39cfgcjEl7TeBnswYx
p46pjoIb4CIFJ+LFuK/Ki5HU3fUYtd2WqCxyEBLrgjkQeMLAtj+umgHpabURZXQIK/+mdGtCElto
y6nhURpUYbUt6VJuB2/5dtv+K83CawFQEstl93kuFF+Ef5OrWR6Cwa93oVU+2GbwYBsIG9mtvLYw
0VZ53UMqyiirgJdYM2HuwIzvOD+dxAiAhSrFtE6y4a5nEfTtQq1RoDPYwc4kPeCAkejpDhVlGDR3
8Imu9CCZEfvs4HWKGnFt5h+HnFRptgzDoUX+eq2LyX0dUCtcINIldbiFFb2CYBPv1BK0MLSdeIko
8VY4DShSxGG3pTDI3qcnhAYKvrxCMZ5vbR2nz0TXGy+DO1+zbHA66Dzc8kHpW99iLgkiJQcd3RWg
7GJUhzYHfwiZn4JeetQ5O7FFfpoBTkCOi1zUexHonNeGGzwMGZqsJGG+I4UORe/UQ5IoaxyPg1Xm
t47sSqrWLaduViFsRR8DPx/WJH7dLDrBqrfJkpsbZj2FnbdWV/1A8TbDqNoPxouI451nIlOLvGYX
jTqjnKju7DmXJ2Ier/IOHEKOtWdvJCAR6L98byp6TeFMgLaZ3ne2X7ElEYzf6rLNnB0eGbA9fvqd
Ap0iWdNwNsCTgN/TVUlQRB7Svnc3EftSfIh0wVXd+gutanpsYl2iE2TXxQkLqZhQL57Iv9sBofA6
T7zDRCPccckwHXL9EdOKvQ6BGtA2c3uQCWhEnSqFbtZbcPd3XlRX1xgYs4s5w7LozsMHKdkvgbh5
DTwxrmLdzMcUdD1WPlBOvbiPGu8mSRZncaBRItaR29wi8K13aRsBF54AbuoAbRk+3vIraip80gKF
+KMwW39YO+BsXu2GfMreyxBpxmFOY68wpivkp+1dyRNb+bGlYWmO5pMkXW4FeoJw5hnHxGT0/HM3
6Nk4oPjMF2KplR6CxjY2bVe6Fea/fDA5v/aTeZE5GmFmnkfhaoo0hsAEFcodoTnZJ8sI+UE5L1nM
aX3d2ouTbhiDU+ggHmmBl6hDXmgs9FXmFNcNqTCfzHGIlmQUcUxds2M1GvsjSQsMNBnApuLwjXvM
tUmMIl7t2jVStc+9Su/YZbsXo5s8J3nbx7jL0FA3tAcvMUpYz82k2d1kmUO90da7kU7M1ovi2zmi
CUxr6/M4dNA4k3Es8FS3ZrWxo9rrMXh7RrJHgOEyaRvOcDHXkLD3Zp+Up3rqpstOCFxDKzFOJv2D
pizcBtNhOUMTsedmwdxF47VoEYhs8tK7h8uUDwc/zqZ8Y3Vj/Yjkkw/Gbgvx2vs6espUgN/HyEb7
ijBkgyK11bfEUrhhWH9VRuo4uA0NXv4kZJRtyYhLFCjwPCabFQRhcclcTS+OaZzcWYNKPcAOKu/Z
avKsFjFq35KsA20CG8W+dqzE3EmXJjkyfEf7H4lR9RoEuFgi1xFtOuMery6RdRZsdBqeI/FKHR+7
4+gtMmPDvZi7uJLPUMlgelQYNGhH24Frb7qoaD6NY4UW2M3zuN6kPYLFo8uyI297IuyZXOepKTpO
ThzIAIg5SUeokfAqPtiQZI0gte3PlhnkH7Q06v7oOMw0D7rPyY7hZMky7WonHa6KqdP4jMAQaJwy
Td2/FoDLcH0FnRXfRblPP0FFVGqOc608BP5xBjlg6uORYntadZdDwN5a1Tn3hTRpRdIekCoVtuGm
LgxOLdAivk0okI+qFennLCp8PLwSbbbR2kcPFsttlHukhxATsOP9GFDcGm8d9A79RkrDPh4DI7od
ZZ99iEM81jjAGZZHzzZmSi+zg4ezMTepazwWGWLIvN/JVDjHQDXuQeOAVElT3rBsVPSvOb7mUf2c
ZF61dTqtt2XO6ElhibiN0PddjGhxbZX+KR36/LksvdegQfNgOf1TMSq9zg233nRWKcgI1tFDYDoP
Wc511lX+CMOrpFRIsTvQF34e0srphltyPzdDVYmdyoxLkdaL5VR9aKRYVD45ZPrsib4opeMYzBo5
0mKNkvduKtVLjbqVI0GwRqiBJaHCy5O239rS2Y7l9DQM/gms2UcqqJa10t3YUjBInnjVLzQtbqOS
yr9h6NesvC3b9GgX7ZfELA+5M13NMyiRPmlenIQXMPrrvJ3prwJocOifhpU+JhoFfgL7DFXvvW7M
XdSLmw4rHRFixQWVum+mX6G8Cv3yJI3mgWwX6o5mfhtawz11/mtBGwdZslGv56qn2NdcBq68bUeD
8rjZfvcllRCdXqTBOF0pFbEL7dm+lyMppAhyQ93fzWX2PPneJ47iw0GlwdHRCgO0w3GIzxAl2H5Z
BIv4kOvvoCZWjhPcZh5LmVJbWi47Jl9KcKbzKUMwEnVAYSgR0g5qrB3Agv3MASPMvM/txPOwpyO6
s5cJIUjRD/HLFDWQlYgWnmYynb3ki0Wq5qUwi08UPI5Tja2USXKTT1ioZZk/jaE0t521xI67r0YA
6o8gHmQbTjzs0HYv2YfloWYVrML25FZWT8iKnF9bi+FIpZ/r7glCgxV6xGbBt2yCIsLlRHF+yUrn
/wTA/gV2b4njtChXnpd9pSq8K1tM+4oJfS1Fcjlm5pXnAmOp6E4bc4WnEFspHAV1P7jJY5Had01C
/9W26zvkxxzvPZ6y5xxdPz4CZz945FTP/Pt0abZ6bfYAX+/QouhA07Ynye3BZOtujuEJDM7TqIfg
MevybRYjYZCAuvz0UZn9pmq9i6g3j2VlYKqpD+7sHOpaZxvq66sRIzx6l2JvyuGyb4MDmQsXXodu
rkkfM2muHS+DuBgeKT4/SA+sTTBkF6LGwdtb8ZVviou2EnuTfBrVGI8BCcbrqou/YeC2EHrPam9a
Lb4kMrulfw+cskGuxAfOOk+bj8gbLXDW8+Gvs6m+9WbDu+kdfUPR5Eh95hkuzNeAjeHMEr3x2jQ4
IevsrsyhFyiCypc6mtSlX4Fihs26qSNmjKQvxCaB3bxB0ezfEs9VrfqkWFp9jbPlHPU0jigkAIJb
AHvHdKOCNr8jeQevvqwuMaOrfd2SoIp54IZYvwenwc2UQMFxEGfEwQcb3sQ8+P59F0YUKQy4KVNl
YnXTFDV8MGhq7VLSuZgr60Lg2MA9ubXS1jhQzQHEkEmUIPZDOzNugQmytsHjMvTlrD1rR0RkvqfG
cRcgK6KSxbmbkuRhJlBsDAwCfvqDXeTFXpvuTg7kaGC6+zxb0XNj0LFLqy3FJT6U2BVrKy1OKlHr
2vSPxKYQd9i0BD66F+4S+5SDoiqqY+KhAfCygzWaxrVRnzDOgW9YlEjguNIl3A0E/Cb1UZBYwdci
1gtoYUWmKrSFCFpOQMZVjeLe1+HHplSM2GbfsGSXnBld27plvl4Ro4VfKNm4Lfv43FXGtbTT+yDw
d7jwcVPcZ5V7rLX3aMp508/5veSBW3597CSntYI9umBLKtMdcc7IF2bAGm6pfPL/cFkVPTYGjuAl
ewj96kXzFlf1hxrg5AZ/q7PDlYkqxUirdWNqGF3yW5Ebh1nM3/ECr0lkxQtQOxDYzGD5gSVid6T/
5PbXoeDSG9SsKnPuo4Vf5SXetimIXSPlDzqjq7/2ukA1NHwiGPWamI1dK8aNk80f6wpDno/7PajY
rFQOpZgC6KUx3Hqhwq3bXk6Fvh7Yc9DpXuznT+McwMYU8cckT2961ElW11wW2jrF0Oiu7Zy5ww4o
YtSpg3oiCLfOZL9MtXWT2vWpmOS4EtKn/2Jm7bpuxZGNxFNVejuzZCvelS8Uz46jk++RQGGUCEJ1
DILhyvQbAmoc6rpyMRiNnXwMg3LT5jhmPP43Kycdr5O5c1fEJT54Zv7ipXBB4pHu5tBMKxFDV0mx
WrR2IXaCZvU+0flrJmgC2UADurHrvKOIEuqownqxxkWQUoXDLrOoaWMBrTlsEf5e5UA6iqiI1tTy
Pne8gk3sD+5+cKCTTxbUF8METoXJGNwcyLqiWvcN5oskeyyCzh+efY5RbGVji35bS0gu2aRkzeb0
IZ3N2OBaF94B9o2RmQ95E+UZcXBeNU6dsXbjmnS0bkkG3M30qSq4MAghdoMhgvsm8iasraTXlZcW
7vZon5Hc9jjnDt0ADOm2S7vSQXddZVG+7nWkI45wZfVCM05ku5gZtuHINQRfoW4M/S5NW/s7ehf3
vpz74V6b4F0pQZLyusIWbrirxiMQEiCi1VHOBMvQbJ2wrl4Ws1C6rurJKDlJeXCq8nxIT3MyGPd6
sKtne7bRLdVIcPRaTtH07GMd4ZzdwEHZpSFleLxizBNQH7z4UY5LrBv+JlWtWjW4zjocizk4pFrz
Gv0xKRgR8EJroAwo9Rta3pjrV7x2NW67tOmo3heeAbavzD8B42vvBoQpN2JMacoXgj3v+r9dtnY6
fv0fumw0uf6zcHnfxcW3V2MVN81r96N8+Y8/9y8fifonIQgKmTJSY9Oks/SvbpshnH+6eEkcE+0U
f4O4+d/tNiH/6XiLJQEEKXBXJRFENyWaUi7KJMlFuhLGz58JL39kvIXf2JhmE1l6zdk//5itco7z
RsdrSo/F1KUIDcf+TLs8gkbviTsk2pfkybXTtMpYopHNPWZyTKqjUT+aWS2Md2T1fzgrfujvUcD1
UG4TzOZgkhGmWCwMX17v4yIknV78/5xYe91X8Q1cRDyi1z228ChH2FMPV06cf7NYhpuAudBX6fMP
b+ivJ/DjHYu3KWH28tMSXLoj4acSn+Oc/TTWUp0NusZIpurLPKl0TyRiMe/cuE0eDUfij0VO3sQX
kxgAdo2KI4hJmx+bnqKm/qfm/z9y/Rch+o+dzuVy0KD7XBGpEmSWMQR+fBKDaELHmqIbHk2EvkA4
EtZoZrGJHWhfdfjkwUxhyJ+zYT1Q9nJXSU6FZi38jGUzc2M8+3Ej0B7++jn9ZGRYqNoZsMqmGfsH
e/aHN1QA0qBm4p8iaB0DTVePApzV1/njNLYwjgi8xaKK37msNr/+YdrSf3sgCKFdXhJmGVcw8H98
IDZ1AyJ6wxuwUhKGR1d+HkufMhr7rguWLvGxz2331vDZKoJpDd+57eXtnw1My3KX/D8F2Bdnwdtf
z00LdVfjnxLSw59iZ2wxdcpoF5Lduf/1fZ61uP948RZOUJePACuhv7yAHx6wiig3zkZwCiJlPnqi
0QeRd+KdH/nZ7djk2OBgcfHynhOCwUmHZRioUxhYCJSscHykH2FuW922j79/Ox4fsi0JqzIhs729
nayXNsK69KYTTvdBN5wSXD/Rf+o5/uPX8rPbIZaY+YroCAeRwtsf6VJIP00W3xTCJ4ZX21F+NC1t
3SeYIt8J3PjZ6yHj21XMGMzB599lOQygreL0xqrnbtu3iGrXedh14zvj7ac/Q7wLOSVLuoezfA0/
jAJKp5OLE4uHlc4fkrwKr5oYFNKv383P5jybmUMpvmaLuYZV7cdfoedYs3WPb0QHgWcVGwumTbu6
L3aWl0cfgK+1D4OcbXNTjK1k7k283FvXlRRYr3uzyd65oJ/ctY2fynUJGsFIeX7Xc+aUdp55p6bF
sUFzrz5EYaK3v77r5abOPmXmVXw+nnT5pq2zCKIqz5i6tThJSSkr6QCBUKf7GGXpZ9InfzMyilnc
kSyftoutE4HM2aTltjZdEXs8DUEaHt0umDbwOOz31orl/3J2R2xdGScW0lpBsM3Za0Tx65uZXLLh
5UXecNbIwRCBOICVqy2aWzqQFhUWePSATxKgCs5sbGsqtlcjofDH1vWmJ7rbwUeZhOCdapMsXgXc
597u/OKdqWe5mPOLdemV4bNS5pIQ9vZirU5WWkp5cmRt3MxlX312Qpt+xWTRPppCWCODad//+pX/
ZO1g4fi/3zybhKjvjF3SWqdEck3rqjXkOu4jf6uGyFhFqnKQJGYtSQ7CzqYrp3GMu19fwE8GtuNi
GHRN4XpEWp99aF0FjoxZ5eQG7bilnNdcj1EUvzPYfrZnWPZPwhHkFbuEsbx9tE0ptCha88Smgupd
N5aSvsVo2o9iEsQOmFXbgkVWOQytWUHSorLmoSNKTCPc5ByYEQYZiHXf+ajFTz64xVjnMTPjPiUV
8O1lzUKyWeFQzBgGEYdq8F602ArKCLL0jBD8Sauh2IimoTDHIj4+A+UCPh/3MX/n+5TpYdXWZcjJ
vrPnqwwjxTuz7R/7yvNB6bOfMVkP+YzOU3P62QYR6JunDgjQxeLQT9YZLbmLpm+sQ2mP8UNXw3Rx
ILpd1rSdP6qmhWFHtwzQJipiuZz4OKtXRXpBqaL68PvDZ8k69Rk5HujLs/HrVF1jclw4GbVdUKnx
61WSet07mac/eU0urkg2BARsEM52NoughQjjNOxPGBrIk9HAfR5zM6FRRZHDQp8w5u+s2j9bflxb
Su6IAetJb1nWf1jkKk7TwhLNaTS79lK0qVw3aWJ9qp1B3g4Aef2VMVnjpwF0PjEayURgl232D9jK
hXpnkP7kA+XDlHw8HhlXRDe8vZQUFreKPJh2oeFs57j7DmE3e2frsGR9nk99RD9wugGOZXMWPLvf
tpAqSKMGloq0SazEGx3VTb0H+MYmTM/u0cKwhCCApCI5TLQO4NDhe+smEsfXdFqjLW4D85238JPF
g4ti20lSlW+q8+WwbmEZxhQRh4hzAz3tl2ruvg2e+ZkePQS9GdOFem/B+tnTZrpTLIhk3+KNPXva
lec0dgmeCqI2HRkaARRobOCjfruC6shzqGj5T/IKgdxHY5k3VXcHn3PbivJTuOxBfvv7cjnyLV+/
Z7P7OJ+hlKd7vy1O/hzWRwZ6sfEn233nrv9+075ggeZcv+wI0MO+vWmjCGsk0/qU05t4jE1IaiIq
nd++EyJRhWRweRwikLq9/ZFySbrW9mLTtOovanDSi9lOq3fuZLnSt7PlkrsKGkESl04p+WymKAy/
pNc8nFpzkA9VOwOomWd4R0lv5+857X+yenBKIZmWigeKPvTHb+9oIu14AAV9clG6TmgErfAOhnb8
pJpxnAHKUTmXVaIe6dB2R2O0UJpHVfVidxx9KZJq/HFuDwQma0fotEM7pVB0FHKNza/H0N9qFzxv
ewlzXkomTNZ/m0JITCfuUZ7qocc3m8bGbK+gICQ3RB0i0vUaO8Yh4vu5QjzUgB10aJodyEi3s98c
BMuVcHJwfZs0XumbZyMtVWPmRXo6oUSY1+xL081sxuZvzpjLGVWAGUGNzZTGfZ+9F88LjTbsTkPB
g85skdxYU5G8k1f7tyXij19ZTsFsZxwOBWe/Qg1K+OgRAMHXoPwombgXOCCp7mLAQT3g4KEaorsa
5fUtNX7jW+tr/0K2eBLfebvLh/PjmD+7EP9sgYjRPTiybE+4b5prlpHiVsuhu4VvdK0Ny9mCXI4e
EZavy6nw0REhgqOpIw6uEyLOLKWR/oXn+Y+H3uXWf3VFZx/GOM1xUgf1aR4MU1MhEl/hvWeAxZC6
AeKETi0se5si+lyJimCcXz+Q89lseR4SUzJNcykkxYq3r78rYq+L7ebkgr1ce7plR93Y+Ts/8rNb
XKYYn72BhVLdefsjwWxZ5TzrUzhBio8cMltYvVEAJmLn5WX0rOFG7cdqzPdNFJvv/PjfluvlFhV4
JtK2l8KCd/bKM5L2Zr/VJ5QLZrsaB0DreTPND17k5kcvdu0rozbw9hAYjOBWA1RDaQ+37pvdFzWG
v2iYodWJEk/Ar5/9T6/MxgCBBcJ0XLYrb5+LSorWFlnDeSbEnNwDTMBsbTkVImDjmcmOFhAHkaNf
WLSCC3TrPSbfrRck9yUW2qsyr/TrO5d0fqxbHhZ7GuVjpYZgBMPozV6u7XPSPhS24R6s2EaWUYOI
riFLRXlxrFYMVjCLeqJJOFItism6b+n4WrofHgR6SuAtVeyXQFG9HlclVMZ9Ek8K5Upmiv7CynX6
7Z0rXl7f+ffDfM1MyRzJ9udsamE1McuxzE89kXvzVqWoCNaeOXvQjwfSmVekDyEJqMMGh1iNIuCm
G4aRt83Wrt//+lp+9jEtJzcMMrbpMXW/fXh1hvfC6auTMPQc04k3hz3eha5/b9wsU8L5LfuuT7Aq
ac8OU+rb3yEJqUhkvNyyWvQPOq8/p2U1im2oR+NY6BKFXu90MyibKBX4QurcPjmZiwXMVOlvF1UZ
MzAEORpiKYISf345XlujF/T868ab/KsQVutdL6LoUzxXw8NvP2C8E4pgeqYT/jr7lF1Ev2mQGdfl
5I5HK8/R/qTa+M1k5j9uh2I9RjtmW6hAb5+uu9iBSHa6rurOOgQBvtqCYvJdmlZ1hKyzyA6/vqm/
z44+Xi3aQGzG5IL9evt79P76nM3GNTz25hkVcmuhd16EE4PXWcVKmWFt4VPp9MAsNExfix7q3frX
18B8cz6m2JnRh1rSqC0ON+bZo+U0FdEvrq5VZM0RBuUe9B+xIe3zWM/+s63a4dHBguWuopQt2BfL
6rFpGVq3ze1IQUvBHrAi+zrJgwDFu+8WekW+nN/B6oWPvpeinI2PpoH1+2LSmXlhdEhWSJFteahd
bcPNI3ouJJjIaceTmKv0QSe2/kKbwGqhYQhi3prZq+uViy8RsSMiuH5r567xuSu69K5HOgLngBXy
S9uY4akcxukLwcOhhWcja8RqiDP3ME72pI5hno7Ndev047DTnZ1/mVrUaOuWEmmyKVXe3TcgSgIM
5ZwzyB6VmB9NN+xgnEiZfnUxyaNO7oGII6oqQUmgR+Jgy1bmmCLPeqkKRQhTLA3ioso0xVDg9kp9
EipE59VjusB6OiNiZUItNVxWJUnSNM2iuxjJnSOhjySJQ1vQxRL44SPyOSaNsrfEBoJkYO9X2JG3
g0dUOGGodezFX9rULBCY4awlSau2WEc4eE4QNlOPKNzSr2GwED6Zojvp+wjND38KauGqYB2mC2+o
zjvUFiHL14HnRDN0+jEeMaoY/njrF723B4a40Netuu0OjQrE9yKJzWFD/xrWRz+nxUyIRjhoXG5M
xiuvGhAhBPSlT7lCiL5mK4eupS0FiWkoPkZeYJqVi/6Wie+xTYaMEpdlpR9kb9fdxofp4+DKKtmB
BwPHz0XQaeutasMpIU6At7OZ/bC+M3LFcimdTN45Awl0J6sZXSY/5JL5OrcbkW3npuvqg+DlvqRJ
E3rrVkYEhhoR9Mh1IlvakkbWARVB+CW+NQYV3mA2xk9lB8r0ojBL6hWhFdRfShg980nHU5Gvxewi
u0vDtnwgy6BsNpPlJYQmqgRgsRML+xaiZHofEgjrsb/NNHIMvWjQAn90/XVZ+yXCo75iVPtBhQ5E
NR5YkcFWybhj64l8Pq8VcSVRRYEVbhtOaBTUYkIx5KMGx91oWOoKh2PSQXZJwlerjVpzF6rCfSid
afygJunkOysmIWxHH4yMhDEZ0w/m2EAvrU1YCGvOrv1tjzTiTpT061Ydy32+JeBBfkV6gkaz7n1J
il/cX5KPXe1VVvKVDn0DywFz1RGsRgp41Q/QEGPce3TcSeDS7uroQ4yW4QrYl3GpHcKrV8hJ8Vch
rO6cY2kU7Ye282N4EEGzoDNipjZN8eipNT1cDxKJfbbFDmgxh4S6ISASjWD35yr6X/PwP1iGf5j9
N6/t6//7VrRxO51e82//849HcPlf2Rf++e8WHcQff+AvHhv5piZVZ07pysYFvGyn/s1jo1dm0V0i
jw8rMMWVv3Bs1j+XEhD7ETo+7O4ZKv8WMxhANqlSk4qMDIDOyVKXOtMv/ErPgC7pzTKFYIKlklh0
2kts6jmxnJ2WhgyOrXT8e61ZB4513HokTmNmGwhPGI3rKawfNIh58n1IewY7VNny2kawZqymrIxe
EMADi8qdAc5lLRzS/1rZYR0ksBGxoEHI1LDKEjHgiMsR7qzQeS8hXMk8PJvMV9ORch+IYA+Fq0fy
MILEHjfQuJUafdoKw0T+Ojk5KZCshrO+omuDFWmvIrOFSkbGXh/c+TOR1AKU51A0yKBlVODnSvnK
LWKoK3pyWNBaPT0MZANnl6HdYNlgNrPGlT1MXCrRaLmDYyuJH2qLgJq9WcspXfdD34OUa/iG2RSR
C70PY5TPa7Mnx2UV5yJ/HjrDZZ3uC7ODlbAIZSPaSN/NTlrP2on1KaVkpvhPwUQkVhwWpNM0nSRD
bc48ByF2WesdO0AKumRmQknBZ47TRRJPUmxz+MUHf0L6sQ+cJP2SuGNtbOpqDuHqB20mdmwY1CeV
SP1IHTxcR14IKpPMTu1uy5CtGIafKoFvBhKSU1hT+ZdJTEme7DBPxC+swukX7DJEe2azRuwcD2i+
X6RpVC/JmKXpBpi/lJsp6skHmIQ1bMHN2B+LuJ1f4YYzToA2TXKd5bGY1qY1jOR/VVmFZRR9JNzv
FpUkaM1gleYqvapdgVUvLWuCAemlElrjoYbwt3r2m5vFUlVvakb94hAbceXlxNtduV4rrY0e8jE9
KAU7jQObABJURIITh0NnZFi5oRcYK7pMOIx9UXh4Pwlj6XbY60rUloUBnq/yewxdjm3NBJJqchEA
YdmI+gE9kZWRjiXwKFEoZN7J1ETfRF4Y6HrCmT2jEgKX08D6B0J/MODr+KGdDqtmGLxTLSV7j8E3
/BraVtJG14VK0s+iKsQt3Jos32ejEX/1GrZCq94vyPrticv4EOeuvB/ge+HoUSll72qbxnwBzRr6
iFr2XVmqg5cpxQT7PcyJujLYgDiY88KYmHEM9N6YcijsbMeD3A7W+9rIUu8LIZEYUjpSCRpwVkCY
gdj20w0GI0WoKv5sG8AM08E6goj4XNORuyZPpcvuY7J/vHvfhaJPJxT7BgLUtPhieIWod7UVjPlV
6NID2uM3jTLY3+SlHPGHTHtVJUTNt5H7IZpBTYM9h7dOXawfVoaTkQRZekaTXrau0cUg+Y3xIMEA
QcphvQKaSg/YG2Mn3ZHMnhysLK3x0njh/GEYGstFiiz972YVpic/0POEncjTDXgD6Ty0Mh5ezD7C
Hm5qv5u2NXzYp8FMXRA10s3JN7X0tmt0WSO2xK4P2Syqrsoi0fq+HBb8lnISx94mXkFZ1A4lpCLd
q5eocJKPOlcw3HPkTLAcU6S0Kw8zxu3gSAabrWuAQGNlh5vGX2g1fmAFJ9jzGkUWTrqLuow9DAQT
Y3ZHuHNtrYHdUegSFZyevWjb6XtVgqduruzO7Xpn5yriTKpVUAz5vRm5KJO7Kh1egy4rb1yCzsCS
uAtlGKzghB+RuLrrpLPIXRixqFt7VejpJmxTALOEdAFKtP1CAe0KCLpfg9pCcx6QL0MevBUlzR1q
KYc+N/rSDt5NgPQ1EShqNsbQ5MlBoHGHDhtKRP2QW/MXgs/6rlpZwNo+++zK2p3TRuMXzdz+rAg8
/mwWubh3isjbKUTh2dbniNPclnZlFfW6UXV4KI0SlrKTxf4XGxwgkX/unA4XHui3JbMdbANDnrAt
6IV9BUJO20AD/D7wt4iOeRoEGS2RL3XvOFsAkvOn1s35DFw/kvO6C9FnbKQzg4yE4eF223FSRriT
jRWFmyDDh8NGkGRi1JxGezl3KXtKrM/DU+W3eKNNxvsFnT/RrDAvsCUjz4gDzh9bgv/ujv7hyF9t
jjZJ/BkdZvzj9mj5E3/ujizw3wIMh8mBlvM6255/7Y4sAT5FICXyOMwjEPDYmPwrMl4iAzXp+tqc
oNCCLmXAH7SewnbZHrHRIued7c5v7I7e7o1cRZHTZ0FEZoR9jjrJ2RGebk6IPMIl9J0NzAFJCx4B
7Ly/VeT661egGTqWgHXhmWdFLp3E86JqwrCB3f8qpK72lAkc7D889ds/i1lvdJx/aFP/r8i17DQp
KKGC5fmw+HuLrvbHrnIGjUOxiGAF6RZERxvVIF+qKvBuPXTtzX4ipGoDjgGswkhVah1CTIOJib3x
tvIdPoi274oP8KljZ5vT/0CGGoQSNEJqWmhAQ4ILd0XqqmEbF2Xcb6D5+TOYdbKYNqMtu6OVoBA7
zPPY7YWLfBvUDMgxZpaAPDgupW8qUnW7wL6PIyLhLkO/UiSPYSVe9Nv0tzi+2nhjut5tNwg5HbF1
gpGYH5/FC9NHK/ZuoGqmD8SX0wp+DSnIpVWrVekM4+WAdu3edjne33CmNp8m+b/sncdy5Miapd9l
9khzCIcwG5sFAhFBBrUWGxiZzATg0NIBPH1/yKrbt/K2ze2p5Zj1rhSzSAbg/otzvkMFFBIwkj9N
myl+j2y8JiBdD8VhgBZfHQxVzv0RgDBWDz0KIvqcWddgw9jMUX3Gk/Qx5Arg3vwD0exh9Jm0WCjL
HfdsjtP4udLD5O8kV6p/bHK/xplbBNjDRpIAOSfjLcmC+QWkSahwGOqraknOOwvU96WWpeN8ODUZ
oxFC47p6hkHcwIVcnfYMXMRyG+NXgGPbaXuC3rtgG/WsJWMWAR3wg+Ds4IOab36q/K75CS4Bmm2X
DMV7QsbFeyZG+Z0MdvunQ+lVveEcZ7rZYOY1qYTQQJOehaoilIp7+wz9v9b7wacpPWuwAKr7wB3I
NJeA6xV2Or9vL4SaOx9L2EwBiK5htN6HznCqqLY2z9lgDc6mXS5m6yiCttH7jcBDAZCMgcU4il76
vHNjCGsOjY9H0LEa8BQT2qZf/dHHvJFK4qfOWpz1N3JNpj9mlP9zPP8vhsh/OSn+S/N6+ig/su+/
da+/vuJPNb7nfjNJS6ADRAvhuCL4zwPa8PxvNjsgWlcaUZdTnM72Hye0/01u5Csk68Q3bIv3f57Q
3jcoo86W6yABxSOx+DsntGlvw9x/nmrsU9i2slfhlLbZ7GIL+P1Usyh6QC+a6rCaot3S0Kzsw88c
u6f7cSDcNthrirBH9HsPzhM8rUnG8ATW2JgWDEZLO+zIH5up9Wi45lAYUGLCMV3jKxLyvMtBSLuM
oPGrdT/b/oBxsjDOvKwYq1CP0/KEEIsOJ27a0dot/ZS/NAigqj1ixFMap+X9Uiib9mvwOHhdzGlq
p2VB2g4how4BzxhUWZ20XpbsV/YfMSAAaT+XHYoUpuRMpIrYql/bognCviEzMoRBFt/4FDzkm+eT
I4+GOwYK22Vv3vZalMEZjMmZ3ClEq7sUDjW63xz/+a5stbNZMxb4B47hX9eYcOinLHP+kZjBDOiz
LecnU/niDDpOAZMJDyuWOlGOB6tazJckb61PL2FBFUrhZR80sh1jJohE0JUTCZBxGK1Z7c115HCF
pPUCmrPMzvSaB5+UtO2FozUeo8yrDIArTdE6VKtzqg9e7cafNCbsZjOGgq/Q6x19XqnFBOkzpnw4
ve2r18brDUapaeCAabREv93LcbyEHuqXhHA003jH7TMBzcow0x2SdfL3nd15H7VB0hf8sWx4tUo7
/R7HPJ9cCk18QzQHPO54sTob13gwvJstmwxYKluMbsMcfgWAkatXA23DjtbNx8tl5goARj3IOcom
I3vvHGMjkTMddXYZEtsfE3bpbMfahcktc/Qtj0Zmr5MV2wV6OESWcGRgMc1ApVAUQwCzQsydGnBO
nHYpY+LJuXN7m/VtSvLhCRiqxo9vlERx/Tdriu3O//3tCdDDUCzxpm4pK9vb9Relmap7V/DnZgfJ
2GSf8SGGvNjWYcDr/d/8r/5lK7OJCDm4gdSheeTc+FdpfYFVL+lMTx0a2d4aHpuBwtMGcbidse+h
i8PCzabLhr+8NZXQf4j4/tb5ftP8qB6G7seP4eqj+d/bl36vcTpmSTr8n9//lhHan3/ydl7+9jf7
X4O/u/FHt9z/6MeCL/1DmbD9l/+v//LPUeHj0jA+/I6LeNj+NF6d6q9lMj6ff3dyH8flX5GF2xf8
eXBLl0EhTigOaDZgLMXZT/0xdwTv9m1bjHFio7x1fVq0/zy4ObcdySoQzRvLXyvYlOb/KK2/8QXM
MYmI8Dl2WWz9nYObY/r3R8+lgkcOz4jBN7lZqE1/f/Skg1woR58Cx2IqseNhL6nQOdIG78BOx0FY
JWp9n1YTh2KTmtB8/UBl0MBbsOt6HqYHnc1zGy5mbr/3qZ/dCqtjVdamlfG4EP/4pdcmsKBpVadW
xM29LhLo+YMxaxDfRjtf2A2VTpjYU3Jfx1vFa1Qb7X4c5KXpYHuK6GPl85xnOJpIMCfkzy8aDdyJ
F7JgDc5NwgotEQ86AVewKciT156p+zUD+MyOehwRw0EMCT8REP7+ldcj1pGDe6DdWzNW/s4ZkzsY
/dMEbt/Of1D6M9RH0cu6GS93RwaDHtj6d/jpOpHOBTBvVnohazjfORpV5V20lJaIlC0kRwSdlUDp
OmC/+d60ahb28BaSt6FPxqtpSAoyIfxgccIpKZe7lABe54gWoz+VwjdGPJiTcQOQm3T63hsUxPmW
TRXRC6O5huUYAOiubNLmt8+llOfNiqUf7Y/XXAMvJsIykbP3Zkq2VjvHSxojguoIvw/kmSS10QNH
y+8e/hlsHyLYdz1A3PTIORPAJfFyeW5r+ZDXU3xvKDCpR92zQwubYjDvDdA1wHS4Hq8cvr8kYnIm
mbja3vqUdLHnoOpI/XPhlsxmlMfkOEyJgKYDcFIEy/wOG+gRpRF8ut1sp7vGlcOnOUuQFjYgounM
EqV8wI6DS5xrc3rUecElaTr9cmhYE8dMWRQQhFGe4LWgrdMZt05N2XE1lVpKENya55iITPMnsUEG
QxjW6RULKrMHn54UtBmCISHVbmE57W7Ao72wwpwoDFiGiRtGOcuX3df1j2l1xU/oNOLG7UjZO8ZI
Y3G1ghkud40u0hbdUhFsOQnGwEfWLtln6upBb7Qd0vuIdpzepzlu3qFUpgkISElGOZ7jFdwaI2/m
bfpqFcwk98AWSG5j+u6z21y77l1p34cPCG3dqi3qcBOXP0AD6riTHIYiiDysgCsFe4pnokQiwQAW
c3D3uRhxcR2vQQEfJvX68zFjVAjVvSgJuKAGlEcPtgoRlPQEa2T18sJUdhnvYVk2j44obR/aMRcd
cEO3rXZzxjydRPK8JFijU9NdxxBcQaYRpGdDV7RNMl5W/7OpVtPddU5mWogIzNq9ng2LZW/GbuGG
oS1likjG4msw/b676AIvvWzcAuUMQNBZHE23ASsz2Ktwds3KZ4F3u25+irJKf+RWEb9mfb1+GDUf
/Q47uftWFaPgs2Oa/lakRmNAnVeTEQm9CCaQSmIBZ5SNlHEhyOLRZ+9KqZdbJCU0WBpYUJvju5yV
/aFp80FsKmaSYamr/KZaV+PDG6W0GSIToEJnJWHfu3P/GKSmP5zbHH/pflHd9KAycGY8Y9S3S2/l
Ytet6VTtC2N22x1yESqr2XazZ6aVaCuHkgc37FqBD3P00jLZV7UFUmdwWHmfRtHo+RrwBbmUg/Zg
UMczSPMTCbn8OpwWqsYOSGQKMM+C0w30aO3cx7pNc6z7Q4OIlNgMpTjk4rGs5wg5O7QeFtb5tWz6
zCOvohcQtobcW66UThPnBiu9+DQUPqcwLtLYPxYFpdYOWqSpIukO83zTkmyqzlq7EfllzTiuiha3
kbdjYSxwsdZerDunh+wexYvrePeOaaTWCXJGjQSizWZQ3ZAtMa6smWuOhBBO7ULZzCIiQx3Rob3a
98sonkB8uURArqiyoEF4aC/If+D5TgkfGK8tP1m6Z9a8Q/EjL3KWvVtLow94ZacGWd+WgpIn45a/
sBTOi5+W/i2DWGAmwHkr3szZMj8TWRufJe89qzEWUTKEN6ZFZPrl8Kj53aw4DNsqOKi29+aD4WCf
jPolTa9ZA+tTD7XwNUP+MaI2D9QV/U1g4jOeJtA5yxZrq3XdfE+GZP0u+7y7AaWp3pt29i7S1DVf
Yl7o72ajgd/oAQUEppYFuJDOV+/L03p8svE6Es6bIZPb2YAHFAEiMU6oRiifXUwfw4aycsd/saGN
1RduZ3g9A+gSp047bHmPhLETXddy5JBNloI6dGtOm8By7DVSy1qTNByIeeW+JAk487LxwXIrOJG6
b+QzhkEcumoeoZM2Bc/elBekG/dtsg2T4JyArkHIYbHH6co1qoXPL7DtWF+fzCwhDoRU9zw9mBO6
rTBPZ4ABY9yOeFznjSRH5R6H0sS3ggzGNxt2/bYiIluDflrI6yB2ww5QLypP8X9VQZxfrkHJz8N5
7O4NiZ5k52S19W6NDkDImgNl4vonX++gykC+480qf3oM/iu2i+4W1DDa6q2q6/lZWkqOYcO64HPw
m+HRxhHLDerMRRkWVh9wi89D/92ryQWahqD/8okjvCXrt+bAcCYLJDuO2pLIY1ncQTFX9Xzktg0q
cVGVTfw8qhigW59ABwzXwQh+5nW5/JxEEvw0nUZwOpWANuwV0luZd/2NrIzyrImX+qov5+G18ltW
frY51I8oUxGRrItCJzsS6XaebSzTM9+YbElGjN9dFsQTwE7PKpusK1HhmzLXYkDEhfGARo9uirXj
YoA0TW3xxZRtXaKZ1IeaBHIv7mBjJcW5mKcgh9NlWY++PYJuRV4RHKxF1exXhYqRPSUNNdes/Meh
jyt3lwU5UzuPtMV6ZxMI/Coqd3oNACrbeza0YE7A14F1xYu9kqwemGOEKKU/z9zMh4PTwIkenaTA
s1MqbUZSlckTN4qgnw1y89nzWkvv7LmPD2nv4tacYaA4bDp9C42WR3bywZqBfe2JI3CfBrsS/XGl
cnrtvLSYI4BS+eOqRHOrXE2k7SQMAXstyYtLDvX0gw3b9FWOefJFNbt8Iimp3/2VFTKd6vbR2dm6
0Xo8Puod77zHDK9pyNsAMTXcZl6cPvUI1eNdMlKOhdpbBLQ1I88fNa7MnPxh031bRrVeVEkGK0/a
4HtODV2wCw8gBpfSZzEmGaES87lFpXSbBKAtzmqme18IAIhFwInXXJgxafFR51TmhJoTuFiYsjo+
H0aFTGYwMXzpdYUHbvfKPWFjKNm0ZDazxj7t2e3zDOdcmtYkELokTXz07YmzEUWXs1+Z2CSHpJnR
AiX1bL5SI5TI0giRnSO/DfqXdHANMNq0ujnUqi4HFjIE5RzaWWaoM3gfW16OE4NBAtAc3C9bmAQm
B08/OorMFAQILLUNFEcdcSlW+gI5Uf/wPVUkUZVTOoWViUdzR2xadpFjkL8b255sj0RrD76JAirI
HZ9cZ52PXM4UzUIqVjXPFtIlBOTordLgevXMzN4rXrPKHo1Xu2LbfwZdDUptPerqZADpgRUnF3me
t67zpCbVcMB2C39ALfv4ZrItvgddxRjTJmxk5Gfb2gZWOqZksfzq/f5Wg3uVfe+QT/wcfu9mf3Wo
/2x1/39rgz2GEv93psh+SIldzT7+2jhvX/Hnfsn7tvlpUdEwOaSn9ehC/+iCbesbSyIWReyQMFu5
FqORf0wvnW8INhnoQHMQFlULM88/m2D7G6trJuL4OjAv/1o9/aP//3MH8+/UN4w7f2uC2cn4eBc3
QwroCDZgv6abf52/FMssBpfyIsmRjJ3QrcpbiwGJ4YQpoN9Tp7CScO9UNdP7XKB78aIpX423voNz
CczUsbpXguEcoLwBjgo4VdNodRcZqPw3zoUpPTE+A8OOeCRzI9gkPr0hGjjMza0qMoqlmnCStFSm
c1SrF795solvKX3zcmfldEeRIReuvtUySwrTKn9HV2F6NOp9lxxVYa4PWWu1S5R10EN2eZU3U+T6
nEa7YtbZnd3awy0U7ZStOXcmZE7ZJTDgylym4dpqlgVqaLoLi2BzeaJqAAlfJKKTx7aSjQnmVenm
vFVGxrR2CZB+TjkM7fOuHoI4mpwuSQ5zKZL8ZKMCEDfUF0Z3hHjRJoc8BppPw2Khq3C9rgpUaBpd
yemmZ7aLN1AQVvJ4tC8yl6OoXXQDH91VUPOHrcBpXCh78ADhLIPWryFfoTZB+kBI0qwkJcXCGb8+
eKpO+scpR2S1nme1BAz7aQlmE+NFNRuDGO8mr0+LGNWRkargeoQa2Ot7i9OLlQsApxqK/DwhSIG/
m41I+td7aJtWPu4mfqgtCpxebdrRo2DxIZmRyW0ocC94B25+ghpds+b8LF1q5ouGu264QNKRvyOa
r9XGxEtb/1Yv2whlncHVhSLAF/SQFLwvmJy9DW9KuVrdg1uy8yscvH1+9IoJgotdKDRHLqKaNDKZ
cA9wtDZ1opmswOztDIPI+Tr49eCCA9UNgUe6DTLufrZ9sENZ/I2/loAQZ1kIdkpaeu/8WhS6MNx5
qhJujxOIJ1EjQd8Wi3OWVY9BVbJuZAo93CYTS6rIpE/3wnVbUPZGAcGVote/TfseVm+vHduiGmQl
xCekbrJfe6Lg186Ignt+9TyFKiSsfb09t792TO6vfdPU1zH2HHcEaOizwtJ7rabFOs5ykOyqVEab
w0VMDoWW3UwpaMCAjvxsY8QTDkQ6QjBb7L8WQFvAqM04abo7M+i8e/TEOjubIUFQs67xNqSegAeY
T6zOBEi8NNPykPGsN4e8MGpkPUWcWudxUExQpFW/SnUlF69H4pBlDKtfhQnIKNnZ7uYNVwPZoK9T
zhr0ZinIEjsOyFscsM2JoFaVqIWMQzYEhpftBnRC8Q2ZIBpEPy//dJ22uGd3NU6Z+rupqnXetUnq
3rI8qQKCmtZ4z50MW8vCWnZtAtG6Nlh/OztzMv27diVc4wzpy2SETt0bFynZ9nAwa9tggZCPjbOD
8W/WO5KLxZ2VSNhkwkgXGfkJ9PzQEzlNqLfG/sPoL/IsAC0BZ8LM9LpHi5feJbONQCZnFRH2wWpS
MxDMSOhcW8L7c2FgpgcWEhnjgLZ2wjz3kcYoPdbjEZ9c8ykThaI3iylEQ0pmhX1GwRL0R7TiUcUz
cucyxbhPVZa6e05TRNGT2acA6uocfw2g9JzhhqwRwMDjT55UPS0fvbBFDmQQASOq996cDy2VCZO2
PCsY6gYsYXNj8T/n1WwdOpVWvLuDIcyI9YR/jog/mHfaNvNTHAsanRahoE09IEm5G5YZmHbM+NLa
10FsscjNAW6Tj5GKE6bbhgdH2HQaRlVcYEl2nrBLtOm5WMs4rV/yoNUPrtzOEbK8ph+uRMxwymyi
BUCIxs1jli7OdcNmbN67k4CRbmtzXDetGi7ImRSyvTUK+NGMfnr/mHLQ9Tim3O5uJYIiJvVucLuQ
HUoPItsO0vUy58y7Zcufy70NRB6VgDVNVeQUgfnmGsPMOeGMy10nm8QgngSOjkJIYI3+DdDqbGrD
grILV54QYAtWtw/g4UJsYhgXebnNRwAn0232guERN53v6uClUQnbqXjg8GLBbTBYI1qPalUtXTKT
zKQDdIU4YRkLLwxq7jIV0DkeHLeAW0zE0uoTSanES0eyCcONhaQuJleD5e904Jfs7ivH/LJEZ7C1
84gPOFEnq3RbtG0hZRVTkL0zeLRtKXiAr4oBRHe0umCEOD03wwj0L8/i4YC5tHMB+FbxRZMTABLq
Eicg1WhuX7VWlRLH2jeEI+6N1o3tsIXUNz7pwBnx7bNfJUu+aG95BfhZA1cs4HY7Yzovs3gbPuCW
e1ktno0wmYE9scSkv9hvNjeya8c1twAqZq3MfyIx9Pxzno2GlhODDNX1XEzbN7l02BRIP6iqnem5
xbOX9wvTyTEdk0di5I3mWmSD034qIuv57Vp1XdZRHkslHOhVyrAIKVj6bD2szRTHyK0mrXZtlQv3
wJNgPPcMO4GxC6u/nxJtpwfCqdkypkg8SDorltuc31wellTk7LJoU2JYokFKboWRFx/8d8uzRzt8
vyhiUKjO5+VRi8m71iQNiTDQbfsqN9NBSJnu2adVW34drp0Ofhq9WpMoz8fqOhA6e6BTG24tbACA
McjvfAmG2HnHDDm9KaNbr4A5gE3A3N/cFW7aPdoTmlrWAHM+HkpInQxus6BjNLB0aD0gatOiQNgK
WNj5mbbDNABaAtxfuNQxNr6YnQxwLISYMJx0j1Z1vYx7FhSE0pbk9PTDFvXmTgA5M/LEjtg1hxMg
DwatXp539wT3EkvBmFldwrh1SZHzZf2Me6G7npIYWvG4NureV03/pdkj3ud5XBKBI4jXxEnLLCB0
45bCb2DmfSwcGRACgdvpuJb0OueshhhGFDD3AVbMsqwOAtfBkxRZczK6hARLq9fNF7pCifE6nbtX
yjNW2aTl2d85XWfuYUemedjO+bCEwo+7m5TGnCSedWrnHQ8JYw0ziBk88igRk1DFzEA1KSmXi91Y
VJt+I767DA0NdqG6C8JOBmCa/WVB/lG2bvVIMKVdXcxlojZYG8xIMp7rga7S7dyeiB8GDGHaTe6b
MHOUwcCO3eoy5e1s8NWghwlXY6SLKwfGH7SeuVlFDG2qcu+ZLYDwwukn1M4O5HnbbPljS4aFBOS6
ZCQJqhd40MFYjtFkbAk0o7caX93o4wtXTkk8qXR4WxiBLDGcygr/U4g/3X/a/v9636PywUhS2O0g
gMtV8eAx+ZFwaP2yHe1QJ0YacMDZrYnHQ8/lIW9W92YGfmqRbsVefxsg2l2Y1qVxNXp1Zx6B+8vs
6CIrgPILOKGPSAplKc88kFy6vvT3ddHF/qEsDX2vY6dPjoukUjQ4rh1+Y2htVrvYVWqUPzBeD+yn
ZrIH2bfP1TMUibUgZwJpREAUiKKJwMO8invTEqb32PVOkEVunfeXMRlzBujuobkzBpO8ada13UvQ
Fozgj1ngJ/1hWY2O45joLkMGrA6abL4iQ6MpMN5UMdXfkvPKM+Ues1Uechr/O5p5/ybpKp6RLB3n
+9jtGVXUrOJmWnaWhqGghjQjA+41WaH4I1m+gTSmVGidcoqcsgemnkzN8uwnRdZcVLlhpoQZ66oI
3dLdtKx1k3yAJSW7dMGjQF3ixwUYYp27UV6Zo4qaEiHU//TfGFx+mVncf9uAv3+Un7+339b2BX/0
37b9DecL8gJEBui5/qLvtKzNF7Oh4iCdYNLc+BZ/9t+G/83y0CLw7/kPpOlJuvY/G3DD9L8Jz7VM
OnP2xpbLXvtvdODmf91Ds/9m5/1LycRK2vxXPMVAfAhaFbLuUNMTBoBhjKY5sEpKFaiWPFUmBzIX
hOca4stiXVi/lvNYLdc6MxNtbKZo/TXbahmOKMkZTwelELO5I+TC/yGBrlNjsrUt0+uhdAtnBxYi
JrQtYLwODSMJ5vNVKdd8t4I5L25L4oG7A8M3EMHMhcUdU247OQ8MxD5hHK9pdUVwhA1bss0B7ZWj
fuWoq5YDZ+DiH3gnaB/DpczLZddZyuyQCQ1shKKEKos2mxWxEzVcPuRelQlxt3fkSleQsTPDMEqA
4miU9mNdj+6Zl5JldKQHlsxZ2+S9XlGH1CjFrrJhSh9Xw5wuUin6B3R/iKh4+V/bvmhOS1D5fGP9
+ND1a3PI4vrNacrtFKi+Cq/IIwtS6IXml0v56wwRJpr2w9uSi9m3rDRBZXGGga07yrlWV0KMN0aG
bbewRqQ+ZdmA8kz7PSN/5wya/njR93kVZcJ+QwFJVnojfObkvXdrlSLeK0d8Vi5myFi041k1k4S0
pPbL1rVc2NKdTqkjqp+AU8C6t419RCzpPzcYZ3di8YtIcApGSub9WTMskqMlpg4hbH1oNs2lMYrh
preWhEEum/WVriGZep0/AVmhS1jqzoJIGi9r2d0lWSbjN1DmeXcxBrkmRN20zT3mJttk4l76/PxM
P7gveEJGk+GoGcuNU4B8frpRU9aEhkouyJq09FmX4wm5lkt9WyFtSPa+OzbxvnJznI31mDshfvrc
4lp2JL1E1VouS5Y4Dft5eCShhDhrJTDY+myAZ7RI1NXduofVTShH1+6rYGopf/BopqFTOZOx97vJ
D+6zzCKyxzWC8apXxhRt+qW71UGGsFsmv7Uf0rSz/HCU4/Q2cUM5Z3YzZPFpVQTHXfVJW2cnPnVC
bc3C+0xFKpxzw47H/CQ3awbD0e69L3huuN+hDCXLrJNjkcCxP4vLtTlD1nvHqroNu7QZfqx06ee5
dJ3n3FkJwWsWE9QJNp9xqc7gGjAfDiqzvCh9fFmU914f4Vur2qjQ2XIYWfbxyttz1X/vfRtCtA2B
CrrZHB9N8gzWnTF51KH447o8WubcDc79GDvKLRQdVuZsnVGR4Dm4JNn53raa63Zci6Ojhh9231js
BOjxrLq1Xwz+uPq199e2vmjgeHmRgQ7xZJC2XX0mrUqJWSocsDseqhL43nkl24vCc/suYopnzNx+
UqvvE46sYCdG79qoa2LoMLhLHCsjg+idg4ym3bnSeV/Iws0i3PyEFlvkFfXNJacUs5Ny7flMU79F
xtYkbdafm1LIF2cuTw4/Z3XQ+Sg+p6WyXWKsJshXvJz2/MWB0Hhhx6iC/E1UTOzKCsd3DwmBjtvT
DrZ/b6z21J+yIGsVzwRrTS7jtPucCoI2w5ixebufJnKZooCwZuIRHCHriGsjDs6MdmK21nWM5vF9
OFRirrwEgGHe8QbPe7mU9RU00PHYJBnpBEmxvi1Ot+AydNGOeRMeLsCRX44qgt1oj+Oub50tLW3E
LU0f/YTV68aAAhxmdtOTb0Kq8DIWP6rGWy7QhhkH7Dzeha8G+4JduXNy2sz4vgFcOD0TEGO9dFtx
vrW07QEKumMfvLaXBy8Yf+TkoEYmCXnv7VC99MQiHrB1LScyQ+tDSzDfhUm6E2tQfu5cDoSmyS+S
gjOkOESnrrpq9zwazosmuBWJRrae3AwmvC6nmW1BPZMTaDtTfgmHhXD3eOxJDxA/ggxMIIdufBn4
K7rSeGaVkXCKgOIQKC0ogc5lifZhYHr5zvS4hu/vre9QLzJOsjhWl4oK7tyRbn7ns/w5gfW6wZnx
c25LSjXPj/2T68f1ZTm060nPJIXVsbRIXfHHV9Kj9JHj1j/P8ik5+VMTP9H3JnvJgYjQNEW2aS69
vsm4Z7p9g7/a3lWW/GC4ErzZEIAAymf6Fqamuluc9uj4cXmgTLfPZjBWZ7kAPtGw6gobYnxYA7v8
ErfUIL4Tz72cJ0abYAeuWeMSAEncYmSzTHL2zip/+ul8Lzkxz1UjpmOn4st0maIxnvhd1DXbL+uj
Mced6fa3Rjm6oeTSLNtKPFhdtY8rdVfOWA584i68fj6w7tMXFlvUg2oahLT2cKa6kWXbghKzKuju
RCYPg0UvPvKx4ZFb7i3S8xgGuOzUtoQ0AbfOhHnP7995DhzNH4USabdoJzjSpSfE1vjiwNXPacF4
+OTOLOITIrk+0VGMp5UkpqOEyhWlk0c2XgEzqS7lriQPNyzk8j2hzb7z9YppN6VwR9hVGdYNgxei
z2r9OBLCUnCtu3rZJel6jO3xZz3VdzltU4xMjQX4O1uEKFHpqadKzinHQ0UUxrymL0mro2kUN1kH
9tFS3NQu5q4sS64UAhz28Oo+9drLQOlT6q9qLzpm0vZYP1tanqU0xrI30ITJVp0Qd10ovGLnc95Y
RAP21XK06vVJZY0Z+vVCUqEnbl3t87PMh6C2RSQXN2r53t5cu8eSOU9uJIeFVNJ1kek+c9Occ8kR
92keB4/MwCSxWdnyWhht8uy3CD12Ntqt9WA2xLQQuaOcPmrYs9qHoMmG9BwDvkEiZZHSJnW9W3xY
9nrTsG/Yu2nJftdFDOxPfbcbxpXXsFJd+t0izvi8RWkshisUh2PYAvfA1GkXDIbKJT9kAEk4rHNx
wQy1fPHhSUSBQBu+dGvJpr71yAA78gY1B3MpbZKpBocrfSxvejTOPXy/ZjxZQb2+dZUlDrJj2xF1
We8dyIsy7gxaJpakpl7N0BlU6R7h5swf08L02Qg1KUlFBP/JaneKNI6EYXlmE1ZkTd7LlLgt/taB
3Jh9NvXJrQDScLP2lns2JJl9Ay2EeRegLiAJmrQvF0jCpM6ZTfGPHSg3pOWa622gtlli2iIaz22y
pCDF7KYERf088qFbJTinpELY1seFsx90Jm6IIxJXVgrLpKDTjBA3jM81JfWdXvK7DiPJTZ4g51ls
nl0WTOI4Wc1yISfZXS1yvM+M+a2loL/zqcO3Ce0NdeB86YytX2AQyWU0F0N1KJryIenZdAyDiTZH
dZsGBOlBEFxahNAeZwcIQ187wJq1l9B7Iz5Ca8pgSeibhBd6V9fQdTMWEXgEfySu8VF4Joszb0r2
eDHPls4471kLfWCkbCO0NsFeMzg4n+E2wVnn4mShpKtHPtbprUzH/pKQ6u+zs7aHqW3ys7qXL43R
d9f0Qfa5HiV5fW71YAoeVG/xFhKwm77bOzWnKw7qYYuKd7Jyz1ubXvqS+2Q3SZw3mHPsW8aR64OW
Kwuv1LajBa5OYS7ySOcrD75V6n1rKwilc1q9BNjC73FdNRHZAcFhVovcB5PBvRoMX3q077J6bl5L
kWOeL8U7+Wn+zsVDcBczztmb5Zx8D5QVXNb+Kl5JyMFTXFP2uW39mhH/u0uqxL9f5+oBrVn5OmTj
F2GF5wRaMR3q1PImetQyBF6dFUnpfDJUqE/MGcf7YTQ7kJ1x8olZwvusbTnedKnjPCH7YLdixh7Z
rUksHyrN25W49fCA+6q4MOYZPY8zBeNPuRjLQRrldMxN1BnG4HGdWb1xdDFTvC9WNt4UJK6iohNg
QOqsNfa2Uzwukm8b98T8ICZ9XmQjbqTGMf+DvTNpjhRJt/Z/+fa0gQMObGMOhWYpFUptsFRmJfPo
TM6vvw9VX1unpOyU3f01a+tNV3UoCMDdz3vOc77nJuxf8JTGVyefyhfFYH9baZ+iSgDJN0PNaFMJ
p7jJfW1+TYpC7EyZo5355XmwJ4uqJDy8hk8d7Rh76FyR3qa5pPTHCfp17UG6S8KZqYtHq2tuetV+
Vlaybyi5o+uvF8vQM6A8m1rzYY+mXNwFfbfhKNKvBayplopWc75FHNQr7fTJhZEY2RcKXIZ1Ekl3
zzN6H9eZutBEWclMh3exJj+yaK+baakaH73YPU3s4TfVMG+HxGiOpod+3Kf1M4Nb665rq0fbLJrT
ZEdXETiHVSb7GCxDYhzszs9uKsN2t3VL5suwo+Cbq2IeNb//6jtTfFtYkTzVsyUeLGXHlw6rxjpj
KreRSdTS86pp0gouMgxfB+qn7fuU3dEuMkzoOdaUM18kmYx6juUrcpGfdBnqR+AL9GllvaWo68TB
ih+VA59mjfnBNBFZMbKS26po4nuO6ZwuQy+g6DtrvtMeJtY9oRuakvw4OjX4rC7L0DAvoBKrFaeX
YhXMhK1HbdS8PJz5Nhn0EsMbk8veau6R0gTsIotjDyavZgl2XGdNHl35Kdlg1NGMpdGK1yEjKMTI
JDigi3M1RqqvEtGpXZrV7n25bH1o5KLnXdTfcX4fB0TATZIFaP8h5Ciqx6R3HBkMrUTdmDu7VU/p
1JASiikeyrqx5uxdY6TKnYQ1CIrM2p2cv5qofE7pJf4yx0zO6FTqwWDo6ZXfy70wur8Pysmz4tD/
zO18DKsoWXtzHmNbcyTa4lBj0ZtlcYQNkW8LhIJ2kwY6mjgJhmQySB4la9tEZ2UUsUQUJ/vCyTBv
A/AjKo2TLxp8fx+64RWB2XsBGX0NKDu57mP/yzLltcwqONaBf2XroV9Pja+xwWZLtVxwF4RusLaw
GW7nJvmGTlKw4OfdXurMOVkUUvegBVdpMx/NKH8ZCocBKEAsdTOYwZORJzhFrdhj6Mk0LETgJ1E/
+7QjfY9FGR1it+uvfOXJg0AseMGtTAcJ49XNhJXY0MGp7tv6waAL9nVYFuZu6f8huvOgaEHNcbJf
hpaRUTXs0WnpZY8IR+pJUch007MEbHQ/2D84Gnzza+O6ssrvpYrLb2ir2OR0VuU43EYTlbeWFL2W
2PaXzmasf/6FV9dbQwbGOTbbZO/5Qn5LLek+T5CY9oZoLsnmToxOAmIFaLe0ShFjPRAdtQ6cv1/s
ChWhd7pn6Uw/uEVCHgu7uqmVoLQoHM1L8raXnmPTpm5X6c5lFvzTCZ3xUSLqrIKUBGofDN6qAuaC
ykVGAqD1dOgM+/tQoAqv/EIlG9Fg58ULVnyZhox6YMgKt6mquyOnNblhzTU2dZ8uBBggzY4V+VQg
e/PWwFtG/DUHClC4S7mkaWxcpyGh5Wi8pIHVfGkWo5sxzc4qL8f5DsdNflFngsOv+XPGnrALLDPa
kceX3qambPOh1vOPNBR0lGnsfKo02ys8jCyTkPlWUyXKbcvUZEW0Wu0Zt7ZLQfN0EnNg7qMGQ6D0
LwlUn9kZsR9HMb6uq7o4dnnrXIL6gyFW5mBpMON5L5TAlewK45/UZ1GY65P6UAPjhS6d6q0XBt5l
xZdb+7XemrH7hGcZqySe61VdzHQS9/AQ3cQu9lg0pm+EFaZrgBP5wa2gBDbF/AwzcN7Zuvcukzkt
+Gjh/GVEobE24U3dgSaYeHrscINOX1wBh5Qbm5PvBSEk8ZDAytopYTLQYUZLWGFm1tT7HAebGpNL
g9eRIzXveI8jxhZz3F2D3ZeaVJP6c+EXB02m99gAMzlaXWCt20QwK1vGoW76gHl8YU+5DvQMEa68
uJzuhqxlaN2FP3E1BKdysOWhEF53oP7RZM8PwK4I2lspmNMAoTbXo0xc1kBVXIxsna4DaC0jtvRU
YEZB6TgydSLvgqK5NseuWfP8kPuYyv6OerZqlxcEnsN6mQgVuYKnwdyLlyK2ntnWDH8Vw13Pzb+w
QNMTZuh5+/d4xQHvtQ4kGYE2Nl5Y8YytqEfz5HtRdYzEaO+K1L3RZXGsYz89WQyPgeTHGvXUY9vI
+4FjfeenG+2M5dbP/ORAcrlh1OBbe7tR0yYTNFTj1FQ4AdSXKpqeNJkVuHKJeIny9jWv5A019+2m
IE7x1GHhXe4tdRRW0u8RwW+muaUwVjp/YUjL1l3FkHNsYZzUhtch9uhp3cqxuRBgBy9DCJzbuky9
2yxPUV6jYa+iaTzO0aTXAyTkHWaMbxMjV/uC43oXnrDLwEMaGoxD+0wW2XAJDG56IPfkMmTpoWNg
uEKJXxVYa0tyJiJiycGMI1NGhbap1xmO8xChDHvYU+PZKVH2cGmHDqgNf55URoqoMyeiErUs/Odx
VlD1aqTbc26NeAoG7rIVd1QmjnbHe2fjkdsAvR9MHAL92AKJxnhUEYkBLRlxkPRHDTOtqHnRKTO3
YeLp7ombTcjbyHCtbm10qHR3MnNtfYlpJIgZAdp2Ma/4Izpx1w0m5+y0sbEuMGpcoIpjK8RFY2H5
2rCZteJTjZ8CfqHVZtVmQA6yH2wDoucY6by9cMA4UbsZy2K6LKTJYI4mIXHTpR7GaSnhAY2D2ZSU
63Vongmq8i2if3DwVKIPsowei7lPdxSQs0MrrsLe+5Jb4EQUgZx1NObtfYl5rXGs15CkLBV5Vrcd
ikytzMn7MXTW/MQ9MH5BtU33WI80diVCmmdLabxdKQIH2aRpp6Z5aSPJCndVl359FTCJj7CXJ3O5
7MhhCW8IJ6VPVJO03Z1QfcmtAHThEBTQS9dkhMr7BNko3UKkyouHsh3rk4kMtM4UYqVqo+Kc9X40
kjqp+6uxnq/zOLYOwrCatYqzYZ0L6k9YNSkVHYZzXhWPReOF37ANOVQXG+59bWnQg7G+nAS7Q8nw
9mvnpGwrOvcB5DAnAt6PMe8jUeybvi5viy6ujxlOJEROJPOnWYXe0a59dwf2on0W4Gx+2mHZEBFK
Ur2ya1mu3Sp8ztNObyPsJCvSedaRY797HIFe/8QuBIARF7bvMy6olHXlT20NuGUaafQW4Hk281y7
+lshdSEORTJQjcYuvHEPWM/jaM+dH6RPSYLDnoBBNWEajwsLt3lUN619mjDvJ1vpWlSGOUnTcnYQ
aPkcjGWFdFsCUw1LUE7pNkh4F2BGwEWGD88j/lNhQyofMwezGEpalrCg6q3Oin5awq0aYPMhApII
1XUdkcC49BsIP74KCVHw2+y6mZpRSiXm7dzPZ2weGNzSi0ibeiVi21t5zBMgMaDPUj/hH0tQQhzU
QVTNRJAuCj9MMI3S7rhy3BJObindHVCODDXFGaFHZQsox78KBjO9ZtQBYTD2vmIAuMnJ6uJNJG0s
RgfXZK7kAUAGYUC3r6ByVLQJEwNnepAKy11La2iOxFmYm9eqEKfSnOuXuYi95wh61GVjOQnJAHt8
wXYYX0wIoxXCIFqsyzTisivmahf1gX/wgVRf9ITV6VKuu7bm90nUDDORhb6Oo8zY5Nwy66x1bCb5
sUmSj6I9i6LK7B6qwMschdYD44DLwrKO2BvrfucSJv9Jlm3aWy07cjPMszW773I7CGquc4yN3rpI
QJaxdNY3g8ujC/8Ir22NPrXDfWKjwjugqlcCoec8qwCXJ2+obj2xs/0qG/WXqlCW87aTl7VdA9JX
7JnZoETIhKK66qa5ex1q/6YbOWulfdLt2JwHx5TI2YWfxFgbokLcxZV9LbH30Myr9/6QXDcMmDAv
BidLhnh1HDNtbgJ/iK4cZgJrGlhow8wIL2GNrTGfD4phT0da0WB1fgTdcc2Mg/WQc/Rd43FXmkh/
97aTXskm2VHisuQW961lc89bcfm1MaolFeh9c2vUaawANaaWNLq3dCwPCADxXY6pdRsMjtjLSaDZ
xvzRQVBttQiy13pOjzRHfytrojM6QJe0pT1iLmV9ju6K2py+874tzkPrjTyNTbjDz3TjGMqFYtX5
BMkQB4B44dhZ0cA1Hvq6dR9ohHTwtYZk/cRo2Qc7nUbyWZl4RIv9a5TRl8I1GXrx3F26hZ4OXjTO
G+3POKWK4FqGXnQb1fyGK9xYUKqZwR0HclnHZmLCRJyp3eRNN6+IUhLepLjxurdgzllWXZwmA/Nn
7PB+5oH2jYfcr5qHYcjuwfw1HF6dYUe2DkaVlWFNqMWMYdMltkEBy7HsvXOZ2hgXtE8kYRyLq8IQ
nP/Cdk/cU71GbcdxtY+uMaJW29ZqPXKSbboh+Yhtmo1cXRjPrRT2YQCTvOIfeoqzQq0zH19qao3f
xtSayTyyaSeiQp5P8go5lXZZXEWo/BuYhd9Lz2U049nmY+mzFtjZcCXdmGOWVcxHOwp3fEFEaJn+
LZBdl2aGYlzqrZxG48VzSmNV89K6mCiq2GAQpOijyeL4cXBYxU7ZOAzttVbskCjCVaE8FWj84Uvb
Ulq8xYccWqcMO/lqGCznwkhtRbn5GE17Y7JP5ki8YxWQS1s3tMteyLAQyRfGHeQqs4Az8CHTY4W1
xjTj5jX0THkSS8js8f/iEf/YMxwi+v89HrGGUNpWb7kCy7/xjz2DQlXL9z2aSgLqXSQmiH/HI/x/
OZCrJUxwdBofxBaWjn/HI+x/MbyEbI1JkyyEFL8yAiTeJh9GAKNl3BugZ/4X5oy3cApuVuJ9Lq13
lhvAmIFb9ZYQgF5ohXadbwazLw+SweKJQizaR41Z7365Jr+BY71ldf/7k/ggrgatBM47BFdnjakf
gkbOSx8nXdxgouclnEAl9MxXyZb+s+6vt/CDfz5QOjazO5P+NWadb78ah/AxdoJ0E8dZwiowsQdO
u0n/1P4y3FFJi5lpEE68mdrAePrzl/3dZZXukmOhtJPL++6yhqPFDFHiTKX7hO7Umnnq3rGoFtyQ
3I3yTy7t7z7Np1XBttkaUYQACehXwsgUh13p1OwjLL8UZyPE+rWJRh9vJpvQZrj983f73XX1fW5L
SkKZd5vctb9+GiDSeKzyatN6abF32M5uCB8/L/oVSphXcI5P7dtM8F9//tz3OR5uVSoGPYfKGkrm
+H3ffu4gKRMC77UZJE0nMxYRNyMTkUr7e9jmaq0Xbuj//hM9aS5kJmAcGLvffqIoSbX7bbGhi32U
K79btIBCDie3FjGjhZmkfTT2n1WhOcsX+Q8whi8GcRgjoC1YmJlWLKmpXy8wCLXKmTKxGzoD0rQG
9Jiu+OXZSOGwtH+Mngiv4spgtO+FgnCi1cXyGAOlfGQ0EFHJ6wF+WDWu1PeUuOfMZCzf/svq5uGL
m9qYKOukHeY1bUSIGHnZV5e2UlG2zqy+fB1bj6byAA3l1ghgOewnoaziC9RQGvL8clTsUdUUVVvX
b1xwk1M4eMh2JZsPkh33cVd1xA/9tLwDDeeaCDm5G27ZU+GFFRXIjizNQ2tlJh7bmZyhst5ObBwE
tCgPT6xBEE2th8aqqhPKeDanu6nVXbETnbvYLkADZprtmU7TYa9rh2gC21tzWEOvxEOc9oRYV4BR
CVLl7fRMtIaBYGIl2b07O0reDUHt7kan5SBaxzKDPD/O4HWJiGNaKdAImQilebdCufXGfcLxfVin
doHVnDR4lu5IxgBMqVxI5ESuUZjHtLa/sltMq10cGrlLeqfKXiJJanXVAvvCmQBW/AsyDQ0ygVJA
kZrJsrId/c6eveXU6HI3m1GH1WgSQEzBjhA9kN1fsUKa2HYQWX6gTi7dsiEm7K0A/HYh3XQIEfqd
wXmyodCSKycbW9JboGoyX0BG9de0SvDgIgu41nNgxwpYcVcpr7h2swgLZ0tfva626aTK+Im9UEVc
krUC2/nU1VF9NxeZaZw0CTZ3WjNwIyW/AoaVNc/Q5kdv18UuMfqBdqEQ21TZN9l4TVOr09wAZMBw
A/vfSXdxV6Bf5QnTrbVVTQzK907Zm8FGm4w87k03SWLgKKN2ruJ4QPuHQhVUHBvdjHz5qjGJFV9a
Re0az3HB9Sg57xMRYptYSJ8qAV9brv4qooTuTN9rRX45NrYaSesMQ/MDN1QzJtBvMpNcSSu7gTwI
fQyOvIY+k0Tfzd6orAfHxyy88/MEWivnFMNzN24RT+Mz/JVKIrCabbMRLozerzxgLVGUHtrDhpZc
OI5FV3k/cReJZpV2i39IW2APjnHg9xjcmJkNTNfG4bHwlp0xNmyawOwkgsWBeqWf4yEYH/U0QbJQ
dRGOa6+eY5/9dWk8RP44Ptd20tz3Dqs0QryKrVUbDBzGycmHV7nXyq92pMJ9MVsuVuu+Why5C91l
NRWBc22SeUZyXQgbK2duDRyCspLxZeRPoHZy6F8PcAzmL/iA9XfDmqxvQZvlX6nvGL83uCUZwfM3
ddsqNfPbiK7XV4aHwY9Mh/W3ESwOvpG8xb4y+Q3id97r0FyVhURnAiEOExIE//eIjmEBuad0Hso+
ZjRixgHXs6i85jGxuh73eDMTL4Nlk/0ELe5SIQ5v6RtlBQCsI9eo1NoZTF28NIlNFQaCZSjN8jg4
ZfrVAovA/yO9mj/QFU1qEUavu1CYeihk4LQREZcs3K8z1dzxuumzmKJXN0UbniezfqpxxgI8AUAH
+1DFISm0pC6eCC9AmRgtzA6boRE14c2SgB589LlrId6Es7ky7DokqicyfrigEJba6tCuLsag7Phx
LCt5NMgM0TnqxHOPLDy4z7Wf4b0OYi/CvhIaITd7E3j3HaiFkoh/E3K/O07xogaGd1s89gldCAQf
e8jbsdFtXXvGD4aVtKhOYaqb4srHwE640oj7cNVakb4KFZoMsRovulfIlORT+FpHn+EIbe6+TMZt
0TrLDMrjXROuFCdlfVu3fZscbYsj4sVUAJBhrgDr4cKpCkvulRgDuZt42kImmzWUgdYQKJ+iyZMr
u0PWXI451byTpQXGD63NHh4kVa4kD9JZErdsWZDQwxTxMCcluk0Di2TslcSu023H3PCJnSkT4eiv
oB6i4EtUU3h2CfjcDw8QHUS7cwLDwD2W5jMIKMI28Q+LwEF72TL5IkWGSK+PVtPUwWay9djcZnVX
OyfeuV7Cg1jVPgt1HxSHKeN0iXhT4EhZT3E9NdBz+rD9ERhUmZw0Hlrnii82z8+q9ydz1UVhpFlQ
HDfp7rOUs+PN4LmR2uZQXtPXllisgZ8zQSljiKeRZowg6RWCJW7eV1kKUJ+8CRxVr1Sv3fE4jINd
bfpBFcmmTgjSVNQ+2Yeadx8xiEF8iVBofsbgbO5BICUwvduEOsrKMH6oBn8aYJNpWGmLAtt9OsWO
t7a05NEThdvnJFYZNZEq5KN2mesasJr9qD1VvluY8BMzflqvNlhmh7CButqF0PE3KlXud4wF2l0L
D649qHScsYbdxdcG8S9FerMMY07drf9d6bLiDZSo5nWMWc23WaCIeziRFRWHyPQpa6WnKnySuQ4H
/DZR6CM9peH0jHwxdStLGtnJTgmO8ouPc35cTKnqRs+0lrABSIBIhTL0p43ECXYZ9JWarwD1W9aD
PcX+E6p9wMS89vwZnp1H5ricx0HgTUvhBo9uMlYPg2s6/nGmOdDbRMmEpbsh2FpcDJ4zMP4pLfKi
feN2xTmBPi+feX1jTM9IiMK6gNTbrscp8H5EdAo/N3PHHL6TxnU0WiU/ZSeta5uyqOcQC48+LBEf
EPGtXcpt7MrK3mEGHOlrk1NHDUhWAHlhLJ4klKdQzLK2jS5eMuaWWx8c3vNIVTxAyDq5Xi6r4TOO
UbJBhsMEEr04rqevEs5iOcd+9j8r22UcI2oprlQOCp89XgxJs6syutPtUM4/nLlQl1UWF+KqKftk
xCIQe8ZOut2EJFREfnsejb4zdipRtnydFsVl7xk6zA/UkktjjxsLfr8hcbJeKD9b9AosFzE2lBSN
iYCdinZMwIEtqVA37qnhSQJy4sZ+f9lm0xCfSGXzomEyy7K5iRWNKKs0ZjOB7S7iyegqg4MRWmma
IQw1ifMMFS4KV2BTUrKxmYPHSpteqbaE0sKYvZqKsM9SIrvugrh+9axZk4j0hGZPGuirGVt0u21D
FiP2OkUW7CxahOJNAbQUxzJZZ6vFPWWDg6qpyJI/GKgBrqIkwWkFPkSEm5+pXQ3kDTEHJhsTsFx6
LgKURzKBXD7/e5BIxvg5t9iTdL3q1QDcyNcRemgJWXpVtqZ21/xWRaame0d1XrJJ41j8HPBbXmNy
mL6qpizuiX8F9ojclbTVRhgIamsYS5yeOgB0PK6Rc7LnePT21LaH15Bz7K9M500IdgInoR31+iWp
G2s6IlomL95sKjBrbHaQ1U27vkat93/KucrvAsOq2V9WmPsaCDAOwbcaeCfhyzi/ZFcw3ZD0YgfI
CziiYoQGhGyTwRH5qpRDWEogPust74Os2w+wodSKzTFY07xS4hu9j/M5B9HEtFl71C406eBAM17m
mwCrx6u4gbREg1Tjf+vjoHkInMYg9Nsr84DeizjX5SFukKI0JSt+ax5gO6MEJEE0dgACLOM1Ht3m
ONQlid6JGD+gIQ73cNY0EcYeq8CtMwrXcNZ2oYfG2LOYx0dbZb7aCEyDFXuuJrVXVtIWX+YyGZtt
wJbR2+JwFiCgEZijNRzy4jY0J+TGNFT2M1nk8Vzrpjw7gOSu2ZJZ5Y6daHQVtmn7VXvgX7FmWtkl
nWL5owwWKlMz9p1eB2DiMshVAw4ywHzzKxPkud6STjdf+skZML1biX9KjARCsxKhPFtpr+4U3JfH
DpwNQGnPpBotIGfLYJeZ74kEoRvv6pZW6qVKy34EM006sGbiX55SMhneRjZh5q9VwnAcOqzvOFDs
tL7L6zCp1o7D0lhgAcCjY4tuoTzmbbJ22Ds9dmPPOSBgR31tLsUnO6si24xxOu8u6f+mmQ+1nVnK
3wfp/wOn/L8FdvLflcFdkiZvoCn80/+oggYnexqITIhmizj0Dy/F8px/kW+2AfFDWhb+gnT+d17L
Ev/iPAkh2mH35pk0Cf4nryXg+KNzmT5xApDQRMD+N5KgtQg4/9EfqAFA03HhHnsOLHskyHfCGc7P
pHMpdnjS9LhcBFGAl7O0ceozLgiOpWrdGwBu8w2DcbyZnt9fG8lgHyG48cR2xvydvqPiH235vxbO
fijj5Y9CgiGcSGhNopC8kw/J5cS0shjek4OydOwcvBoqT6uTM1M1N2CLYMWpyt2cCn+bg8FlBSIi
EgL+vfnlF/yNjgmY5v3VQcBEyrWJrASwdvnff8HJhPMynQx66ykswcvHEainTM/q8OdPEW/VruVH
ALlN/B0QDu84x32ndsGcIL8thvAJ8iO0T1LmG7/AyAv+UeIl6Pz9JLsTu5x5LdQ8/jVR9LgJQ9c7
AttPWUjbfMdgpd+T+S2x/83R0R/DkDhXIPadIqgQkoI4QdqeyMs2eP/MWH0purooqZFKgy29Is0W
c3O0/+SbvVUr//lmPmkHk/eJcCimeHsBMQOLYnAc7wm4KnYxrExJi9cruYRGs2q98oBSspLgLGpe
qU2MU46MAekQstXNIY76rWOGO0EUQpTeRVFUuzT1DlM1PCw7pJqAtiE40xmfyHIff3ZqvCwQzj5x
SCKV7/5qEUaVPXad/xQL2RwMn1pCXTfqk4vz20+BleSwkcCjZr6T/ooprCTwE/+JYwkQ3JQNu17A
hX/+Cf5W9d8+4TzZJsK0tCwmD867j4lsTsP49+LzkOvkrrdyGe3xnaJ1IU6rOxLKi1nST5Mn3dYM
qAMxtlexT8BrjWZGqqZr6U/YhrmdA5iZe6vYVhJM5Sd/52+uhgA5Si2IyyYQhfvtnZLl6Lq2V4RP
aV0bW2xYYFQ12/c/X43fPWrchw4X3HRcbAfvnuixbk3w1Ub4tFQyH4aKxHMjTGbbJVPplIHGuuaM
tE3BA+xnZpe4lBrxEFAR+RWYt94YpYtPq40T0ojljyRWwYFD0HybdhKEYjx0MGKlfRnUytj18wC4
sZYWGSkmgFXWmXeFnqcLkYrqk07Yv//w9z+z4/suKV7eJuL99SuLRAgGjeETU/rxotV8E9nqV5ah
bA/UpVz35M93/VTbGH8yDIAeM+uqyh34wIiMvRkZa4ozkk8u+LJ+vPmzGAIBxRYwrhGeyR+//Vnd
KXJ8Ol+icySc6ATKJqa6ybRPfkh8T7ds4XittZAUSdT/+admjfz4yRKyGCIpnq/3LbmQaHsCYGl0
LvzisrQC+eAZ6V8tR7Rjl0q1/vOnfXiF8z1pjSdRLwQLunz3lLnUmIDy4ykLqNxaBxjTNxAyo3UI
UWpTNzQhiIRU1p8/lMHg+68omTXaKF7LBsJeLsEvy1NUseMIqsB/CnG/XscJwCg6DnAUOWX17IES
2mqnPOPymvcuYsQnT+yHd7uH8VM6gv94HHrc5ZL88ukM0TPVJTXvr2hw17bMX8BOlWu8u+MnF/fv
eeG7u0gGjGZIri/jxGWs+utHNU5gQWFK8CwPLUW8caPkPiqt8XVo+vjAFPPSG32PDtXmFZlM34W9
dZjbyd0EkQfJs2g2zGqrWwBb7NPDmZik85XNlbebQRzDXMyGDR5oY5c72c8MYsO1jcMJ3kjmMnNy
xaZKwvbk9vZ5NrW5rQOO41pjLrPIWp8AG9PE5rf1CaRsuBWz3Dpef9uQQDhCodCrsUpoXaywaiM+
dseqHWGsKYjehDrU2nJmHH+WNj958n5zR6K4LjWZ7CQFbPq310x5LiEKUlpPpdtCBx3yBnc65Gy0
RPQXJL7VgFv9kw/9zR3pBQAKeNBZc0xfvP3Q1IWYhekseLKBipAvlPbGop7iUPAuPVYa2YnG2XqD
3uLdhByqPnkgfvPM+7xq2EItU/gP07TONTVntoz7JMZA0heiux3s4YD9niJ4r++Pf37+rLfTO7Y3
jPrFskuwCYexmixvv18egTbJUhnoOHiSmApv/d7sgbgRuAOCCvEndsdd5rUM6XyU7GyAaSO7UV98
8kcsu5F3Dwf2AULCFiAH03Pf7VamQo0jNaDGEwZDZ9N2HlnT2mr2WQv0C7Bse0E9pn1JlZE+RFMX
7ECTxgdlNvH1n/+S3119HxIpW5qAboP3o2kirM7kVrX3NFFrvHfYn2KWr6prYlL33Wxa2z9/3G9u
cJ+722bNM23qXt/tGFKCn0NZ2v5Tm0wMbkAu71K/Mi8NW8s94w5xjZj948+f+WGXwtdizM+2UJi8
jd5vpkjctLNjjaiTVP5tdVJ+w+bjf7JyfTyUwetmLWECx2/KbfXu0e28ISA7PCbnyoCIXc3NsO0y
m27XUcr70GuRhu1guqDIkkWtVck+toRxQSStu4aS42wHY6w/OQl9PJMt6yh+AxjgnFg5Lr691XOz
LEnnKvYXfVmCSNTDZUoinMQ2emLnanNPfE5vw6RJNtgB4W2P1rhvulh/8rP/7i/5m2Hi46hhA/d+
31xVVl5EVIufvdKOeW/H3QHZf7jhABu+MH4aaIj2yn3lOsHBxdR5UQ502DQlebs/3wwf9zaQWXgJ
gDHhb+G4/vaSpBPBpilskrNrpE210V1mPTZWtOileUxQadn1QbUrovjc+X1lf7IqLr6gdw++w6nU
WXZ9znJifnebOOQlo4Gh9TnMmnlNINvejhXiHyOIBjN/Mh5GIxzOTZL74CTnct+EiHQ+na7nNHSm
yx6v7Ysrg/omc0T00GsYFj6j9As1syAOpSpuE4XUVsrYAB5FlemAQeHQYGsGOOpae8rgSVJlTHjT
vCXIaBF1/fMl/vhKQbnijcKG3VweiXdf0apy2FKWWZybKpw2dZuLPX48uamaAF//JKZPrunH53tB
1wjO4gL7lvPhvNrS21p7MT9pgZrXlrPa20bsfLJMfTyT4RdAVwh4vpfjpffuYZIL9GkO7OqspWbU
2LgXogjAqFbztIV8Y2+aeeq3piiNm8IF2gFf4seYCJMwXp4c/a7Id/hVkifsXuEnf9vHXR3HdI82
moD7yv6w1aoKoH6FKLOzSCIqs6IqIwBT2XdmDZHszz/ux+fH8QAELacCPs17v17A66snQfroPOuy
vB3bqn7tdYr7oqjHfaz85M4SXU8QfPY+e8N+XDMdb1EnbB6cZdl8t6EcISypWaj8nEhPPEQuLwjb
m4yt2UnSBJQSvqahZSPUetWPLgzlxvONdh0p6//XmP5XrevjDb6c2GiRBL2EzG8uN+QvO4hmZKoz
YDAHawKExBoY8UoJzaMMmCKadfnJJf/bT/R2s7AcxxD9cA+hOprvFk1XFNTCiqI8g2KYzp07p3tV
mN2pg0pOvtMb7oCT8qAXrbklQTle92Z8O2hmxt6UzwczdDndQLXcYpc3LpKaLrEsHW0gqbAMlC96
JogkaN2CtD4uEkbguqcZCKL/Xb3YM/58B33cAvASX6BVJuocxXXvrl5U5WZoQfw9q2nMH1XqtTvT
iXwG+S00NgHyBfKr/9mG6+OuD+UAYxrOLZRYfrW3v1lR+VjPwzw9s1Zmt2FONV0VDuY+dV98+dqC
Et4WRqpP6VwM12npNZ+8FD++pFz6WlGnWP947b93V6pO0H6TFvmZ5bHbOBqHyAhh4JNr+/FFwKe4
PJUoMosD0H77LXUB5kQS2zw7psrR5qbhlKW1t8e4136ypP/2o9i4moEt+DXNd6eGNpYezMacPFSF
HUh5YUPRgf0ldaX3ySf9ZmsF6wyXrWvx+mXT/u5bBfA7DCAgxXmMIm9HjzUjTlD2B2+0qaPKDLnv
Vf9seLW/053ubvts0iuMJ/G2lQQxgjIYd3++hz/+mljREQ2Ap9v/Q92Z7UZuZVH2Vxr1fg3OvAS6
+iEYo+YxlJkvhDIlcZ5nfn0vynZXRkilaPdbVwFVMGwng+TlHc7Ze232VtY8S/42A+AcFZURpfwi
r3Y2KXU8d3LEqcP6xy8F5bFtSRJ4TW5fO3rEtuqpI+5BTASyCC86u7PcQg40vvIg3TpGay7FgK3l
61v7MLlJnRxJ20HAKelf20cXrRhUCQKn8UnY+mtrEsXXyslYFdGEmKBqkxNL18fjGNfTTQLVOAIC
wDtuZswMXEJO8+mpTZNwNVhOt6KsSh3cL7Mzf8JNJwj4cAN9aC8yUCSUaIz0xJnww+uU74sZXyZq
b/xRR68TIJyfS8/QnpBuRrDOu2ERZ5F14uP8sHTSItHm+5x13Bp9ksNBQz0I0g6ypKdOY2oWtWpe
4IPrl+SutStht/3Kw1iw1cLh/p+8UnaatJ54tois5mKycnx7sWr0wDyd+tE3rQvYjzQ34bungboH
WfH29bWOFqs/LybRvkviAShvzUjD3z+N0UAMCnOmfcQYioLbbrAPCeJKNkQikt2eO+MmkQ1sG8lE
gZ3HuPZRTK1iW5i7vNG8NTK4bEMiigXygP6tGnT1Jk6byk1lGNNbyFSkR2ijJGLDJQepaCOzUW5K
szZd4AbDiZXjSO3LDQF1htzIakVdhv89mn1CPkCBIa3dj4VIz9BNiZXPYLn0EozYsgyxBo19h3Sk
pMjuUzdBN1xvuxnXZ5iJvW+w9a3I/i5W2FI6MHWsqHGaxXvFTrJNC+TvirGNk3ww5aqBnHcv2M2u
ZFnay8kg2yOyQxjjmvU24C4lEsDTn3Afk3SlGNEviYguWjRDmVP6suMzw8Adi6YI+E1gqiQtK8V6
KHs60qTanBjQh5/Nn0/GNOlq0vabi1ZHUwWJb6hepd3u+zoKVsgv9EXRc6mvR9TRxnu+DFs+Ri6H
a4XWzrGuXCNB1mkMT9mjJNG4/9FZkCxnINLKu2/TiICI8E7MlPjht14ok3lkhPhuaN1rHEYuasKT
1lWLAGnU7eLEr/v4DHAw0IxlXPABU0U7HO7SE9UIKoQf52TxwkChSYZW65xaAg9n5T+fAZ1opN00
hNgEHz3qLApgpbSmspe93y5HtqZLQELv1Lzkmg4296p6gVzpOnQtnkv5Q9EEhDUxtm5iKkCizZZ8
gkISgNCa8RWNh/7Ekzg82c4/kVraXG8wVZPC9sw//f3DR3LUKaEU6h5ZOZlozBCIxXvCx1RUqGab
DSiYzGDTCv9F1nwmX4+Sw+3In1dna0WrjH743I06vHrh5YHICf/YJ3KIzlobLVvoU7VMg6k58TI+
vou5iU/ZjllVwSdzNI97TTFVRZLpe04WCEBb1Vuyqc1cvdD8y5Q9+okHO6sKfqsZvN8b52m2dMA2
HKo5RxfU6QMPrPs6RXvP+D6mhr5TKr24dlTIYCYlBZLGiAej06/vhJgMV6tSbz21cXwDXHtYfP2k
P7t9CgykXRtsMVkxD590oMQi5OHo+7AvAF0VqIcGTkOwI4mPwgiYnbjeJ2+WEU9BHBEn/53Dt38f
Vxq5saQu2/qeCd47Z5fIGCJOCZCUkp560odL9J9PmsY+tUn6T+ztjj4zCIMy7VrGcFvn9vVElXjZ
9Yile99aTUZvXwVKoTwpdmSvYZ6p29KZNWqoW6naVA/gmukd/tQ3dS5B3JtqirJdPbUgffob+cZU
7EQ4w47LK1aSBsXkGeq+xxx1Z+jZcNnXebIai9Zf41LPYD/k9gw5im6+fvPzk/7POfSvp+NYKGMI
x6Wzc/QmBOcn38gclbmOTDpyHft1Jadq94+vQjVDYVeoSv5PzuPht721aU9GPIXC2MsmUBeRpJpK
ckx84lV/ci8M31m+QWfZouV2eBUbwb1Doqq5rzWWSSPPHiqjO1UU/mTokj9sIezTKYVREju8CEE7
uQr3wdyrFg4gXxH+1mjz7NyKMuX2nz81ZGQ6nyUTE6FKh5caY5RCOmjAfZNhecURD0ocW/mJFf+T
sUcBl/fC6KN9edy24CAWWG01GPuQjc5mwjmwSfPIhGXXx+djXgwXuULvWgegdOJ9qe/zytHosyxD
sj2nuojW42h9iXILz4huGXu1RWS8UjxUsfB6G/85SRj1+AMygRZRLSL4mF30WDVC3lHGKs+sNJS/
2BeXl0ViOU9qAHsdWqLqPYusFre+bhbXDfmLgLEyfDOGQpc9Io7ec7Mkmn6mGI5NVyGQ8nliz6mu
rDFMwenGFlUC+rfFhTORLaqXsAVdvVfjAhCvrJ5VYByonEITo3InzRUGVMwt0uRwOrZeESybqQBz
SsyC+Yu0dvunU3YwGOpJxwzim6BnLwhNxcicUddc4uUu8pVq11Z5XiXU091QVsqzoXf2izCawlwN
09BvwygFNUOQVpmAzI/r+9FownvdIJWGrl7u3Xh6jTkNVJPbwCJVdlVj2L8cmsaLIizqfsWGsQ+J
wfKpH0ckGBTkX+TROSzlHmS+E2JMw0jQXMSlhxic2Jywcgcls7+PoIsIFqg0uQ4yTIiLcNTZK3tJ
VyMGTwa9Xpa5nsAItppNUfVsYcrawLne2mb11MSSihQSZ5SVfdmznJqDlz1PKXqhhl6Zv8t6jefn
6aP+0g0NlS+2dUy+dWZdQS5A3JEUbVa5bUpq9CIH4wJ6zMorVsiJjJstGl3vHmqXiauUyO293wnr
zSFRdRvqUX49n1N2zKpquuv8rHrRvRSjt54WqIcH0UFOITWpfdSSaCBsx7Oax6Kc+njTqE37TQ7S
3EbagEvF1Cv7JQ6S6YJoxZK+c2E37M1ycvEWU5OBi4RoHlxBbUmAKAmTeNkCv8rO6KaCBrWRjTdV
2mzscTC07RjVEKyN1iOhK8Vm9w09LRHdSuqrZ4mv5wMgKJTjC/hjmA4SzSu/a4xHDsuQaRYT2Sel
a4uqCnF6FPVbD+kDTXeYkNuj4Gp4kkUV33nBrCivotC4aHxFAew2Rna8NKxBXmtN4bmYIINvaprq
6OZlB/a4IVbBpZZdc2Kbpvzt65nssOrxvsqw0iMOoJWmzF2Ew5lMTJ3oqGkirGNteRyAo2YLpwTM
RopXjbQOpdeqzYxw/fVl3w+mR/MLvXcK+7TLJI2zoxUhsesCo66JN0L25mUZeuWTA0w2XoDifCsr
00MX0sKVoau3LPoW51FieFsMOsatNMOMKFhoeyN67y2fpDyLcz08sTIePxkai8ziNm1MDOf8yKPl
pEVEr+dZ3OxjE14GJsFkJbvIdkF/I5mODfWO7cip6vNnFyXeg/lYoapIre/wdSjsy6TSph27XYiU
kWYrbu5rEySw1ejAC8levn4Px9vL+SapEdKwnF+CeSw+6shJGkFRdHu4XZsK+NkGZKePEkqttoiD
Tixo2mFdmEineafBUkYzkCIoZcbD2ysNaK16Z3b7fup68pKmZpmgb73GPNNtI1YGtzbrdKU7YbVs
gEltA854rlfpmhsVkFAb+tguiajOih8ONp6+oyvyNFrhUqgvHc8el1M7/qXX/q8diE9eCgqGeffy
3mE71jAYSV07AW6afayN1hoXgrxRA03lY89gGZWttwqI+j3xhXzyZvR5J0MNlp4y0ujDR0X5pU9w
dvZ7p6zK7SiF2HZo/hboUHsCDLv0xMb/k+vNqkLJ4oMe5gMfgCzkBpJmPex937oLI6i+Xuybblw4
Z74xVieuNv/63z9/BoJ0TEkVaj7Fo084ujvSf3rKVMO+rkS7CgKS48HTnDphfHJP3A/FJHbvVAHf
i02/bW473ScwdSiHfdaUvdvBdj9reuuO5aA554h+6uP99HI278rBIYnQ7Wh0s11TbD/Uhv0UVamL
6ATsLbLoHdTPFwpP+Ymv6ZNnSJEMcQ27NKp/x3rGHIdE703ZuO+lgUGiNPJ1bvvq4z+eIVgdcBTx
INW5m374pjJLwKlIzXGvNOazmbQ3jta9EpTwag+kwH99rSOJ5vv8gNhXZzqixYxL6Og04gfSHgoE
JHuw9u1Si7HCdLaAHxvVxma0i2Dbs+NaCAhGO2IayenJdGLcAoIK6yTUAVqawTJjj/D17zo+WVBw
A0vCAZViPWP1fVr7bRw5ID2rbFTbvfC7bl3ISF+StidhVrHkf32pD+WH+Vo2syTCKUWhDXm07NCg
wwSOT3DfsgUHtzSKB8zD0UVfEFKnz1y8Sh/QhDodfmpHHc8Goy423lQku4ad+Ob/5ecwL1CypylE
Q/Tw9SdYK5WcQETqASB8yWPJVqg1+iuiCwaiBqg91V0OuzxFu6d5g7FM26lctmpWb8M260/op6C5
HM8bPB3T1OcRP28ejp4OaLAUoJOgPIzi+lwBrLSEw6YvMPpTdNUIrwa9TUF7JPCgAMV2NYSesykB
MBCK0gOsKipwc026cWjnulLEGiz0RK5MLPVXbZ0lZ1OipetEo56GFHBYtvBSFk2S9yfUQvMPPZwA
9Xlip6Qw3w/2icPniv226wSy0D1GyAgcuKNfxQZHrCBoFIiGDvAw+gjnRmTsv36j+meDGaPGPE+x
tlAPPLyy0ulY6GQOGS8biyXnuukBmSrb48FW7nUwnMu6MqBCmOWI23mIN2PqfA+Bo94SC1c85WZk
rwRbQtfwlXBDLRjga6xCZeppfEtdCNwJDiPXBIFPSJqxtsoODrVlpgtwc/mjTFpJUKCu0X4KIVoB
FT5XC53tvx1Mq8IyerepxuRGaFq9KetxPLGv+ziEDNRZZIJT0EH0f6wsiYMGAS2BLHtTjtF6Ik6P
g2donni/H5+ywYRBgXS2LrDHOtKvEOSn9ND3p71v5i34MUzJKJEyeP6kiHz9Rj+5IW3ucWv08+Yt
/FGzXbFQG5iNouxblJ2beurKdSJTb/n1VT67IUIhtVm+zfRMCNZBocinRctJnCh71C9ygXkOR2/h
3MhUbVdfX+njMopiGj2ubfGiaKMdfeOxTmyCIkuq79CI8f2TM6Omt9A2CXaQxomH9/E7pNGtog5D
k0mB78PUTmVXrTA97mOLRGMB+9BNR6u6VMCnrb0mUrZjruRPiTKdqrF8cpto81BVo5WkzX78QAmy
aznDB/re6X37gZS/ZzVQlBeBi3Hp2OBWvn6qn7w/NiVIj2m5UriXR5uT2sgkIJNR3yspObFQoe1N
CEfX1YTVPn59KUbEh9nNYNuF9Q4CE8v5ccdetQa/GiPP3gfSP69L4KKrsGr8iyanWIVDxLAfhojQ
Z9eIhbxXjQB2fGY1pXSBhWRkoXmozPORTWjbGGx6OQOZOvUBmSiuM+RkQZKWSNw4GbuPlY1lY1sb
KiRh3eD86kZOQYZ2m8LWKysSYxZNNgS664d5b832/T5aGYJtBYuooY8QUFrjzO5j+w4tJGuXVjiL
mk4jnN0QzeII3Wcs2KoiUhfborbzO9tLmxa7QmBiXim7u6IH0AvlgAe/AGSc1UtrCrRvVq7qA6qg
Uf0WGOVdbw5xtTA1wA2oh0TyPYIS1W4k5oNm4bOUJmQtjqjqi5Df5sOx3GnYnklqTBpQP4XNcbhV
mlszQpxPzWXstK3BEvZAJrj5Qk9a3PQD2FhX2oTkYBB2HM7vClDcEvXWmUI2d7oAKwNVBcE/FOmq
QqVfIfd33ICalsqSkzRQN3KoQIshNGcEQEzJ1Y2tfrgdoc+YrjmFxVzD8ePzFvg02sY8Bjsyip/M
DhTgMIYVzKeJtVXjiXkfe34PKxUT/rBwtCj9gVqIWsxc9zThFpErn6EHfahKI8bmZoXEyiasnOiD
qql+pHzbo4VHSHWvKIN/3gg/2RAJ1dzXipx+qDYYhg1MdBWcZGJUFN0IvSGnBN0nwVqoUwghhgps
PGZTWHrXngMwFApYGFyjugj/mZNn3r0y6h2EFfCx2MYd9zNw2psFnpppn4U4+22r2BLFK0ED6WI9
8p1B8k9AZyvRiU/74wJgUr2fJbb4mhRO8odTcxmaeTIEwtmXA+LTUYkt9ogn3RIf56vZBUvhde6I
onM7mpZJLfAAqzZiz/asOTMci3SrPheuNEmuSE3j1E7444TF9dj/YvycD3DG0YLT5x5JKLIT+0Ii
YvbyEAJ1rV/V2A7Xp+arD9MVl6LdhQXKmZeCo0upHnbRobLFnuybgIBxdVqpVDSXit3Q2il1QWSR
499FTdhcN0aTvfmFny4ds9eXkVWIU0a1Q+nlPI7mn2MTU8niMBsSD98nnb6WbYIm9tVEuE0TlOFN
XXnjGQYBe1HqXrnm04drZYCArqyCIiej221mHM7XD+azgYUKlFWYUyZ9m6NNjJqJOPQ134eSIeJl
a0wUKj3gOl9f5ZMXzRrMoQcpELaIY2MYVWqgLnZj7bUgwPGjJ8GqHjU4sEUzbL++1Cc3NDPzFDxh
2DA+WAA90xpF7rXOPkpaY6f5WQz3DAX611c5Ulm9v0BrLqNY6Ofobh7zDsnLimVHfh/u7MBbKDBs
yBpO6zVT8LjSHBoXVhZoq8nv1UWdT+bSCkZxon14ZAJ4/xFoaUxjVoazY7PmNfq3Q2tUVuSA+1Xw
5AUdwv6aqOALTjmkX6WhkfuIF+ZlUiPTjK5IWzxOWGuLM74C+ag5Ar/I1w9lnoQODzyz6wUPCr59
Ym2Ot91lXCo+IeHYHO0KxhyOK79ca1NBMF8gPNg5RdI2ylld+s4/AxfOT4ImHWu5pJTIyefYLO9r
chjgOMu9UK12GdKzctGtwxuJ0+9xrb8OuSFWX9/tXBU5vFv4A85MDcBOwVJwdLyLRKtY0+xXL4dR
f00QBs82h7rcB0YiUDB4ZUdElTZn0VtmqMUERCAVO7G3/TjaMTSjZEQHi5wR+eThCLDy1glDRF57
AtWDJRFe9ZlBBM7y61v9pGhzeJmjCtFkITyJUi5TOgWdKlJNFjZTx7ldauqNLdLkOh5k9ZiSTrTS
umZacmKBjhaHwVVRWVgBiTq8hqwnTxzBjpSs7+8dfcxct+UDoIRx9BJa+ClTGypiLzQrJ83HSC4N
he5LGgQF6SuTs4rxJy3DMK3czG+JpBLT8IN0lAF3chSRkNH7Jw6fnz0syt7zPIfmU6EnfvhOqpLA
L78bZr+L3m9i/Ckrb97nCigRbj12tFxIRNk0sn9FT+xcF0YPb5n4hDU9Kt01iPBdNI7s//HEyPnt
vQvEmusweR3+rJz4BosOE22gTu/J7y3TZYEv78RX8V7fP/osODnOmxUOBohMjhYUou46awgLTAUi
jR5EOYk3LSSBbRWWaqKgmFcjN6CVvPRbfZppNFm70ZWoJZacQFdnoRm1c+PQ7r0VqEXsZV2ERAVH
gxKSnjHYJ6pNn/1c0AM8GMwuVKvNeeX6bQpVA8+2slhGT/oYy6tpoj0n4ANdMbvDVpgQyOi2qO9A
5YVn5siGgfxH0k2J4JhphvU6L5Vio1i4ms22AoxHCiDZdQgVTnzon40qas5wQOimKRaC0MMfOhL0
1wXaIPfk2IDkIwqTeqhWXhmY7H/6QElfgqEyvud+0ixrQDrnrVkPqECxPs70DOy7Zk4dh3rRKeH6
x10jEy5CKtpWlLvsDw6sKWqFASgF62Us6J1M3xHSwGgCu+cWuROcGMcfBLHoZVQ2cu/VWgtU9NEr
I6i6DJx28oAZynQXE3NAx7fuXZwV1qpsm9SNctCdVTBOpJ6Y6aZNPP8a7UCPj9mSG2L6endQK7FQ
OmyD0EABclKRuCtbbVyQP6Q8dqVsNqbTK6giFP5kXxLNYLfC9f002X89uX6cwmmX6RKFF9J3OrRH
c2vRBbkCVCV+ihFQbAlVk2ewYJ+/vsj8TA6/ylnsxX7TRomOvPTomRmGpw6iV+KnYCC8MvBTc0nt
s11WqjyFvVY/LowzCNaaDVRMBAhxD0cqwZ7ZSBpR/FSogbUoIYcuRZTBLiRuaKXwfWwF+6qLvCAn
VOiDcmZ7UOCk3oKkZApb+VNqXeO9VFcyteql7Uf+qtYdb2PSIrsn2/Gks/6TEUzNH4mag/gWmf7R
t0X5FlxvNkVPbB0tRM9emBDHPpTawum7Pp4lJ+U1+oriyWxZjheKEye7riJ1aBEYIwHBoVGsiyEP
Lnpv9B7M3ibwJYP3fcdcQtTBQLLivgs857ZPi/hSDMxFi2mkcLHKtCK4w2mhYOiPS4HCttW9i8jx
yhR8bAMJx6/r8JkaZ0qGDHzgp7ih8K7yjC3YzOHg2vwRZxLoJwxfp0vvK0MSQ6o2o1q5VjMASXRq
DSMVH7AqUD10zXWmJu13hdA35DZJ052ytH32ONmGsQYgHJ0344cDoIbDmLA0Rk9mppLDZRIGV1CZ
+tnHebDi2tHq68H92fVQxwOKovoyS8sPr0foDj0xQ0RYgSyirsoCSi68JNcwKmelgZo9cRj/ZPNP
W3NuAmKzYAY6VrATY2JPBThCeB61RvFmlM5T0NrjQ9eTmb0CdG1fYvPHCZwmiUD2o4QQfcjP8cSJ
LfcnHxu4dQ5viLhMugzO0YfNn0hSUSm6J4or1Y5od+Mhl72zLvrizMJOdMYexLzBP6Ascun/KgP0
26GDhl1pq2o3qaa/UkY+NWcgVStU83pDaTRaRf30g5NPeoIp9GEaQuTIEoEigfMZBP75Tf622krE
5QMpPJARUnaQRMvkEFv79K9d8T+ir10Xr9l9U72+NpfPxf+c/9VfZG9XIWCb/3X4l/Wff+2/5svn
5vngLwg8CZvxtn2txrvXmmrX38ED8z/5f/s3/8fr+5/yMBav//7XL9J66G3cvVKKzH4npc2j9r9z
1TbBc8aU/+eftHv597/mf/yvuIU/VLz4+EdpWjL2Kd78TVcT+h8aDIjZVMVulL3o7Ff/O29B/YNm
H+YV/jNLNub2fJ23TfDvfxl/4I2SGgUZlop5w2H+E7iacdTQo6Ggzz49/rS5Zc5cerTxBGLfJYHz
HBS5jMgWUkBOg2RG7qHqoXisSk0Qh5eQ3NFZnJbdrFY6IFCEK5EDgwRylwa62S9RyXeK24UgGZGI
pdomEwa9vKTRZLUrS+KqV6bOHunaS6mFntViIpZ5MSgJ6OKgS6b+Av2LFGf60OlMzmUcd+ceiTZQ
aS1iUcOABh2JhgVAQD2LImU3qk7dnfWmh9ierVPz0Khec0vuKL4HXRleI2l4znkoB1EsCZgmysuW
YfodCVatMBOrdnOuBTlJvRNSMfM5GadRuSK4Tyu2krxcMBh+kRb4xUkfRQakdm/ID23gjRG6/10e
wSvdtl4wFEs710G+RW0nBYkVsblhU5V0S9upjE1hd127kpPdEIiUZFARIoqlZKcnSaEtCrUNwYb5
HRiSsNep0hKu8prNRzdSzS2NfSScCGieUUl0oTKZj/QLDG1BkGxxllsl+3Hkwk6+NeNyUFZdG5Q/
JguQixLBUiGrtQRB45F+ujD9Mb1zIEFWLCkOUscRFvWjHqnRq+HjBluKvAgv5x3brW0XbbGg20Iw
ZUg3v7oYJl+Uaz8bvde29ErhkhYlHsHBBT5/mlSI5usVhOGRRqzUJsgph9IYJwpHWGTnrDNSO8uV
RdnuJ81UD9w/qVr3CocGH+y+5omlB3DaAkikdelqslPb23Yjltq53dAs6WJmBkRfo/rZpDpSvon3
0rhUSOLv45SnPwpbBEB19Qb0cYkI0yXteOAIpdDJXaTUX/JFljndOhNqv/OGqB+XemYa1CFivOua
WU3CBcsaKAuVkXXexyhIQBcHYbCLC4NgKKsDZr8gpJKnpwZCaOya8g5dJf0TwN2s7aHryza4QViI
HL4jaGzn01l7JXzXIOqahsNPyxuzb5VutWTDOyJIlyQuefFqCMr+vKin/Gdq55G+arIwv8VWgspN
jGb42lqFdaXLyk9WMdnMhaulxkACEoxZGHQkiL2QghwQGjjaWs3LSAfgr3pvP9qeEQ+LBDEqiXyx
bPJzM2/Up8S0k6vc0Kd80agGmO/Kz6ANU5GL74uqNjsgrKSVb/TWO7c6s/6pA42Cthsb3jclor/C
0m2NZPRFRei7fVPpb4pS09snK8wmlZYMa2MxoKYnX9CK2mDTK2H1EjpdzK9zKoyG5N95lUvaaGND
fa79AgZz679V2CyIfe40GiIgwnihoVKXFwAEJwI+dWcKdn0Ye7FL1CYgd8t3OqLWYw6Nm7zqqvsp
Z/akbV8jx/U6clzIkLXIYEJb75HO54QveMqtlAiEuM/XVVMQJx5XRr+qSlSii77zxBmti+zN80Om
FBFn2gtcmii+DwO7f7PtsH8LSqW22QeKnPnOgdfvtplUv+FBsL+Zbd/lBHZR46pIszBXPXY3gMlR
foMol0y7qVejN1hfWrgG2eg8M0+RfWynWdAu5tiWSwu096teG8Vw5+GsKRaQwZQE7rWJC68k3GPV
+gNwb8Fr2RFAHu+qtCrGZtGbjvgxCVPcFpCpxj252/Ib/XulW05dZblpZjB715OHcM8nQAtwMeTi
cJM4w5Bus7SwqrsGvcf4PemgdLAlUewds4YX0jWyMeGaea5LEC+5/UTAh0yudLtVbKInPPkGXoub
y9rGJKmgmfRLNQ5Ft5Fx6PxUtV5ma5/SKuTiqq+u1cKBg1lRfl17ZFcjR5gF4AzHgDkt42KLcELq
wroimhs5ef7M1p/q+F0djsqbUD0Ca8xYDtu66op+WQ+29WDmUArdrin965DWmnT1wSOdkXqOvZiq
0pxWEeFnqTsliXFbRNkAnzNEY+QGDUvOIjLrzF6GeH/g/GdACAmy0lJOqVnVPETSJkFBkmxqAD5U
/SvCQ/Az8t7zi9YCb8FQSssXFgObMhbbtZSnFcUjE24V167GRDOtaUKPLboKJrVFA0uebuqIn5wc
19zji4bjS+SAChngm0aoB7OkTcf1EnZ0H+x8xme/q4uc6IEenSUog9K2iPAhBXpfekIrVm3Ua/F5
b4zdk60NeusGnZJIQuhUeN7I26NfWDB9eN6exud20Xmgj/YDuWeaO6Q55ZsmCfTptqi8SKH/mRok
j4Rd8zRF49ADf86n3l9g2Rak74qecA3SGLoLPEpMy7ruBz+iNGhz7qDQbn3YUW+DJGDaRQZUWt6i
m8r0hx8l2lZVq7C9ylShxt8Gfpb+kKhiihkViknz2RzaEUMpyTCQ6MyF3ZsEpVhDdGtNWGQWiJTb
esm3dpE+ZY1OlrdNwfahtokBxoslh/CiYs5lsU9IRV0AJPWcRa5OwxtUSH46pP8p4GF7A45ANljO
TtaRl+Ai9YInskaSnzU2BCUBaG7LMbupmsoutqSNVPdeQPbuhSjUecrzZPat9Pthyt2x89H4LFWv
bvs30Jjjd0cvzZfUT/Ns05eGdeFD2FYWaeaEGRetPPXPstM/2klfhr+qvM7fmsNt8/tW+D976v/f
9tsaZ4//vt9e5IzA8GDHPf8Lf6GMTfsPw9Qcx+GwTwuPysH/2XJbzh9oWma5NQoMDIaz+O9vojF/
C18U+2n86iZ93Fkx/9eeG6XTH5AsyF3C+zpT4/j3/j5r3PxZyOGY8l/lzDM7gaPUfyo+4AhRnqF9
ol1t0p3CX3R01Oq7ithie960VQMVaEDplAwjrWq7y4wNSP+AFJ+ITzvphc5mJLemJe4qY/wJr9b4
6fsFQdbstOfiC2EUDWxDi+ztxDJ8ZgCKkDHfdS6yOxzoeEWUoohJbwVpz7Yd4wxzdg7RRr0uMac7
hI8U/YQcQTfLCwW1IaGGlNyC/oG+vkngQV9mW6+rzFxfdbE5DYY7NSVZyQ1k9pjCYlnGO6PEfLI2
KlZLyijNj8ivNHstm4xt5Ghbq6yPoyWGmqtB0YeHCu6USzfKXoW4UURr1CtCU3v+0XBvtW3+S/Ta
rGwETW/740+2RPr5NIgznx6WG9gdp4aGRI8Jh8ls5MnQGqrGZorEOW2m4jyOzZrVjkxz1Sq83dg5
52ZtJtd6nBF2EgDvx1J2W49TuIyrolyGY++vOootV1Oss/njaLbM7eDWS3uCtqLqymyHYAcorLpv
u8LCh+DL3Xzsd9XRbNa62bxmqTos1dK+9i2TI08H7Ezmb6oYb3WTHFYz98W6GsLHpO3aTd/509oe
o/xWTbSfmHcMt3ISg+ZuUT4im6xWMQCcVaTEP4Uvf2RDjvhGU/KNpUy/dFhX14reFisCdFFyVBP5
1TgjFuRZdfex034b+QjuimLOdZGiJVPL9x6Rzsc/QkbANpyFrKK2BmR+sneJykAPIu2+HR5CdQiU
FyJs4r2GvRn5Tm+31n2ZhePOclLyqOuOuM0XryM2nQFJDohb6/CftKso1A0KG6HZNJtIWMoFkZmG
XDmJXwZnQSvtezE0lJdw/YguobdjlLAGlnpHjbO9pCIUWDf2SGclX8lazUz5VpBCNY4Xvt3WjnYT
GL4AiLLoG0UNz4B+F9kS2HZXbkoz1YOV4U/tHWjHfDyHsKdWS19U6n1fmNqzPdmYs5tp2LZRUN7O
x/Hbrq+rbYjSwlUHaxoXHSnQrhU21jeGre5OAo1kjhW+XzRK2myDuCovWSGLN93X8QD4GTpgFFjW
WZ/541Xrx3Zdr/KC9Ot6X4dIXaElxx5ExUyjLN2HV+qg34Bqgptl6anbSIFWh/S2wMBwFjGKZd8W
3XnKfCHPNDUZwdjUpRimbT2yMzHY+52TAKRwOsUBBbiQVhQB6Ssn0JDe4N6pL+qi9KttXVSs40TT
e3OQcTw6P52g9LaJ2RWt2xPNRyHS9z0Or4ITfFk/BlVu/hB9TpBJSrUbpoHooQEXwY2RW+PGFoL6
k1CddS4zZW2UFVtOxydU1MNEx3kkWWAe+UYfmc1pk5U7tTfFsorKaREHlbdwsjC+JaVhIgUplQab
OUOn01iHWnhe4anbkRXKB2ti3Abo3K8lJ71veTqK87xB3kFOqLyUUx89+z6raDww7H1US+eQa52F
MStAWNgzoo2NhG1nLzd1jeNxEVd2eM4pSW6UvJIbqYl6l6BHcKPWJOgoLJyLeHLkVZ4RZo59Ttkq
RsjpL+jFOcIC4zE0FQIgwKmTLwdYfZwDcIOhvFf4Thbvl4ybsbxHMiypOL//KmfvcxYh46wjooPW
WMl1w6b69v4G87pQtvkwIdXW5j9BWP1rNVTZlmiv5zgX4fnQG+KM2Pp+5wfZ8CAJ+l4w93rXzSyV
xgqZ0Jorwl3WIcCpDYv7K/t+3Su5szHncCW7cPRdWKFC6Qkcvy7trl/JhNETFibZHIP1XXpj9Px+
/dyxgqeereQmRnXgUm52rt6fYe7nw4MypM1OVkYwXGIaDp4UPr0XvzblJTxD/QXpoHJbExj8XAP1
QK48Rc9xq1ffsozEiSHt0v/N3pnsyM1kWfpVGrVngqORXPSGk88xK0KKDaGIkDjPg5F8+v48uxpd
ilRJyF43qlAo4M/8PZxuNLt27znfCSo7mXTPmVe2PmLovxWashzGRHGf7GGZH/utRuzTph1jaDfD
eelwqyaK8yw1UfiV7sifGS7ISzE49gk5kOtrPbwx5+U66lLsQ0sqBN49njGkPF51ckZmmkeizVO/
oC+ckKoEnAbpODZJxFKqNvRea1vFQamb4mnILOO44DrEbClu40Z9HLviYRX1Hu7AFtCjJT9H7vRy
ONT2FOHR2k+G8dY6DnkeeWIGTjLUR/pBLH6in0lXYqE72p2TbC9z5jbw7rveR0pdRNgSwXQrjFTN
eWIx0WiKkGIi+UiGApyC1YZx4xj+umyO5yhZEiZ0gL3KSc3TYNDxVdN68sWMuULUtubZiZXse8ES
H6SoNH8dxu92p1HMT/3sxXJ9ph2V8fybJ7yDr7jo3q3ObQK6So9aL7sbzhJaaXIFbK/pVZhPktVt
sxVPW+qG8+aUe3csBFZEawn0dBu+runYhjY+kBO5YQp2/5RBQa8tO0GYl+Z2Kxu36fxc1CHaVnuv
aiBK1hJTgJFtDwMpNyeF4MYhNqALQNttV6241cnTu7SkdweOHDGPoDQ7wTdW/aIYgQCT+UhG2Je4
TnIi1LjCy244dmP+QmjdjsChxRPlLJjSG5vXacV7Zmarh1kctnOj9z9H8C0Eow1q4A7xTECUht5B
W/fbpHThZNlVqLoYW+GP+IopnSgxmwMXKD1Yc1Gek7K1OhrfS4D60QlrAI87UH3KcVa3xVP76cD7
moNcWUU4ae1hdK97NalEY7LW3/OVsc9gjMa9RHy8S+gt+FbcuXeVNXYP2iCkb9jXFEyndB6b3tbB
RK/GvqhieJxKmS0BhKAsGNCabUFJUPN+JojjntvwgWrQyYPMlfqhwJ0gWXxpdrMNKDzcEjgHe/Wc
etqqqPe9E/cv/WqKzuvnbDo4me0GFKQ0ea9Iuj0MwfFou/FHNjvrTaxr8qLWY0lSjqkFTttW9xli
qWuuaXLQOKTDuOq5LlEhj2TITcautwvWqzmnN7Fad1Gv5v0T4zOzZ2triBQT3fZa4yjd2VC1gsXq
B39Db4VrqBLH1cjniPwE5YS1vDhY9aAB4CM3QbJffSxT07Ikc+U2p7nDMk2Ks+b2W8S+qB1mYgpT
jxTrxW/RXFZQg9hkUpxua6CPSDk4Dm2CCvIRXkeSKRLDsEjdc7bZyVXEO1ErNu2lycgay4uijJA5
K2SAq/1jTY/JX0nSOwgHE2Zb2OvrrCN/5v7K5S/pybHjdkBivDVvYb3I9EdO8zmU9ZTvui4thUc3
nEXBdM8bSYkkXzHB4rFJUu3wc9+3CN0poZdoEIVyIxsZv/MvLu5cOZbhSKoRS2zcvszLuhOxOdID
UvLDJt2jQSJlIIp1/ZHolfggckylvWr7XUtYUlYYJk74mAZyHMvdouWSA1GQ+5Q2hAISr0pUah7/
dKsqC0Vp2x5n8texkMOFO3lzz3DK9WXdPHdZX4Rtqi7Hui/SJ5eSMWCMnB1EY60+HdZmN5IdEMJf
yfD31z850R82vee+zVHmYZYjq2h6iFE7eVInEpBjWZ/2PRbvQ+ym1b25OnTmFLLe1G6xX0qXFgul
/TGxhg/bnd7VknylzVLoB9B79UtyiysP+y1GLBebekR/8E1IHDJTkn+3GRtEcqsa4HfdLY7lzitQ
6HqrNXHStiZ9S5ODM3HopIuCXhpqAZxso32p6lo/cxepdvWC+YcxRPrMpFzLvNYtnVNC1IrftMlI
qaz7LtW3B49aRkvNPop3h/wopW6jTNW/O+gY9xRc9ffxuiIo4o8rYXmekjbuPjaz9n6pbekTadGd
qrSo+Zn0OOhLdz5O6rL5mbo+rrUj9mbXqV6G/c2bB0kYSmne1Jb47pTDl7w29QhJyxauIykcEGzJ
S+tiQfu8LHjpt5YRNTWlkzjXH/WHkTl00jox3SUNDsix6H7IQaHQ7aAD9C3cpsGY60edju39rNSM
JvRM6Ec4861v4dRisU3xM6YBRicUWCIihPKaLrJ1hyJjqOHaKQyE0n2fJ3RzhcDGaZr8TkOvx4eZ
o25Px+UJQ/jBUJzuGJuSrC0jE7dz0V0UU9t2NMCTIxTrJCibmiGGSQzmkBDr2CrMEcpp2HaSx0ge
t2bUIZf05JBYJsuZChwL8qbi4jeUF4kz36Ofdb/W03cNA96XWvaeOZrtw6AY+VOCKG83m73xjXvV
EC2O+tGprji6hmQvtLtbgrhuyfu6qWAxS+JobusEgmxLk/BwDRM6aLglgECkbwXtJZXn+nJNMfAo
1/kdNQlDOXOPhZgHDweL5o+MWQKrxKfO5KrYWSMzQc8tW/Ms0Sw/SNMZow4Os79CBMUZUKjR7G7j
vii3mHybxD3NcUJ5RguKtvDFduclMCpl/hHnTv9Mn7DC5pe5kalIa8/+RZho0cbPhmXWN2Wmyt0m
rPgiNYUjLHbUQC5OCeydmgf8hidUmdxJ26gDhKbWLYHgReuLhjTTrB7lxRoJmCMy07pg0oHkU03j
Tc7m7KeoQJBDVB0UrbXakctCrKnGLd5P1e2jNl0gQEs63y9rqewgJuQMTDIB22G0uHh305uJU5Hy
TV+DUhPrwK0nrYFMjG/pTDoY5pWMjFoLuXFmTeeGF1sWrfbN2iTNVCfXjsg7TNY/Mcu0Pr6uEtVF
lwO9WNmzX2rF7mm2xfZTOdjqfTKPJvoMoLTxIpEQueQRzcmanLK6uJ+Ru5FwKIyo1iGTMurYO2ZL
sA8ABswK3XyQM1QUh6EM24bIukisS3zHt8vCbmhuSDMEdjIxsn/ccvMbtE0mIaKggw9uxL2r63oL
M1cf3hpRmX6dOzz0SiPPwFKpRKYJQUcsxcQsICn3FgbWUy3yOHAm7lBUG+49LMr5EUJtwp09z3US
h4z1AcmuFnIXLvYNOWzUf/l05opKCC7t/MOcaleXnyyeGrdqHgymdINnss9eOsCW+6oc+5PRgECb
Ymf+WJeCfbzq9L1dlMljRTiDV25OHV4VuF9HQyz7xp0QxvZ1ewv7r0OHYrZHe2rM16wm5yi1KxmN
XCIpmVzyDHVLjdBWaKQnNFPQ6WV3dgfJZKNr7fJcrlZ+1nUaH/rchgRtr7upt7YzMOEfqjtrp0Sm
25l+u/Q0c1r2RrGMVAkTUxaHV8nNk2FvYk8JydervDZO3hu4KmGcx29zN0y7sq8uPdeqYRua2x5K
3r0tVvEzFlDxjCSZziOV3L3Sx9nOzia8qeqctK91bZVnHgmWntIxd/aqu4FK2tS9TZF9N3GJ2hMu
q55amgm0+scSzEk3iUARvATeaFqxh5SL2LoW87fNQnexc6XCCra0WzMPPHT+IDHy7+estneSLp2P
ykbu3NpWfLfvlK9uG5u+CqgFb0NcPW6yXHzyxFoeTNodW8qcaGjpHfJ8SSEkOVVncRl0xbWiIxK8
WvV51xhACKcx7m7wMMU3i8u8gUK1Cmpgga/Nyh81zEk+0L/oxF5vOxIfKZevEk/liwD/Eqb9MmK2
sotdfb39q3ibIiXnFCWI/eB26rjn70oP7kKTiB4C2t257HcJgJ2f5ZaV32u71cBijeXeJkFmN3fV
+m1o2VTUxAWFyYZmvgu9wxTebM53BwtSmLf1tN+s0dkLMnqjlXbM11Kl8Q+OJUFBNY3ahzup9fPo
tOhsYQC6D1rrqLfdlqvvtTvGocXskwmWbf6YaBMFSbEmQZM7iweXu47cic6LHpcWjZGlfaa1FL9N
dd7cxPk4+vU1eCJpxw6rWC3fMfq9GIlZ3Mgk6/bTOFCwWLjbXhElmQ/6okrPXPLlm5O1I1uD6bzN
2ZaeWkWd9wUHckUg5CoeBtj6j/MQs7k2XevL6nqBRmR3BNu2BcM1MsxsOVyalNuwlxA1SUItpKwL
3qTs1OZT9mYUsuyvx0kivFmv8ruxByhezkbOHHDIHIqC3r4xSKtdT3Jzs3aXCvQCWSVCRR8xhbQ2
uZtamnGY5Np8mhS3O5gxNlLeg869rZfcfqCLVlyI4oQgpaPC8kqlYhqHJsCfU2d+qbREDeKVc72n
l/ZkJiI+uYI8tHJV9EgnEPPYZFnrT8b19VYU5cfUgkLWVcwxQP7v9MpegExX9MWKJtvFWseeV2wX
hNjJbqaPeIazE98r/GwUm6t7py+VRuNSEGA1le2ljdX4yJ5Z3aSFZmBo6pZbXo/Rs7GbfbgUOKSG
vhm6+6ZY6qNJ0/RMYtsLuo/HKyicZjQTT9VawBGwTJxU/6gqxH+Ii18FIJuyZKDZG1VyomlYIhcx
daobPVAL+4vAkYZcgmaguiaRpkH2lIC1A423ITRWPbAoUD2lBZKRlrruJUse1Xmy7qwOHYCEIOW1
a3ucm2R8JDWXZTMUlzlNdLa7coswJEqf/Av92Bn6HGCLe2bs/pWAgM5PrSkc6jlquGXCtFTni6Zd
XXxxtecFJ61aU+JLO6IQ3mhen2zQU/tFK1sevKQMIxM0SIjw9hmc5wchxLhfl2HdrQyAA4SQx6aP
xwvXnzzhzDbfZhtZfZpwomeTfm80ndx3rhKZs5H5emYku7bfzB9CbftHUQxKuBVEt0uDC9K2lsT4
9ZrYy3RxPGUkc1aklh5yZ8K+SGjxRdYuPdVqLCVJwOSTO3n+dVKLCj6Eqd7l+ahcsk7Rci/fSABx
pt69FTatWyhbT1WGM0+Dq+0pqyTMdBw1v7OMMmKImN7PpOeGqrSVYIDnBSX5ml9BW3aa+uTgEvl7
qekRRXYvuR8ZXJ77hmfvqJbfCw1V0T+/GcvhaanXB7emBM5mRrrUk1RzXQd0lhuT7qZz2Fmq7WfW
ciRbewkGu25vZN4c9CZ/aYfkMrfKRzvnSkB+6ow2z85u1GS4V1c1AZQBvzdRY3u/IfINID1T1VnO
G+NjuPzMDWnddDg/BatLd9LDaiSO38bXerzSo2ahr7tNVaigR76fW4MFIFGN1oZKsKq6+vmmdAST
zQpyBqNxSABwblNebtLJ2gxAR1EdnMo+j+MQDXrzVa6q5a2lzfUWV29hZi9DnjUh14LYI9zBiTo4
SpFViI6pBd5qhg4X0t2fFuLoPVK+Sc1ABly7OGaNnkkAOmwZdiQQhFu1ZCGgwkiUiJG6tCVYO150
T+8L4wk5/rfJpf2mQ9jwE8UmD9pUT3FTTH6+OhJCqTOcTEd+wWmb0bRq1Khq1a+5QxLZZBTzXkzu
U0NAZNiNxnLR0wyXMnfMHRHIxrG1pgcbxx0bcznflHS8DW73CgG3zZJFVr1Grj6/zqn7aMW0OvIm
37HTT0GBC4e9t3UO01KoT5SF+S5z3zeH0fM1oocQbPeJ+vCFiG4chm3jwRtLHyFofKzMaW6I7Faj
iRzoi6loH3Zs00BqCWfePA0xyY4A3novjSk9Gs6y48Qs2dNYEraWyd16Le/dsia6q/2Yx+qQNvqX
uItN4vbUB9iWzTFPqhwFNjdWV8sDwG/fhYMGpq+4z2jZzMgqNodDYViUFzHHh1I79XnL8yO3n+Qo
bbXd6Yr2zgz+KSmy70iQtGPSKtq+kHm5r9ySCRGF6CkZE2tnUKadVVH0KfdluR8aGOQrZpzb1dA/
oK+Wj4WqE4WldKtvpW17bzgdqSt12oDYm1KfS3l/n2z6uqvr6Vu2cIycZYI+NX1iS5eHspKIBMpp
3ekVA5tZNMlru7RagJmYJY5eyKfuOowyz/k2Sh6gO9pB/TuUcvtWTdp5SCawEMvidct0LIvpliz0
3MusuIiQJ39bG/Oe531YDDO06uvyLDjmcEdjZLJ2Q5E9LkMcIPRKwm6q47ss5T80T9WpB2YRKEP7
wATtwVj6aNLTQ2s5QaXDPeOsCTXYs97WtSSZxiMO9vRugv8JdCZU2+WAnS/ln04fRbkUgDu0t6FS
DxZvw8zS2Mkpv0roDoqOo14YpT+b1XEhLtwyihC0C/SNQr9bcqQYzM2Q/dB5DJCAHkmydrknduI5
7euvFhKo1Knbb0Dg7izUV6Y2PJodKq9h0w6SCWPKLTBkftt+Vbf8Jo0XT6nGgCMqWMr2i5piG6eK
jWph3BhaO4QaQXCHyY3XmyRu9s0I6bF3MjPMCFtj4soMS1eyQCbL24af7qj0TnEkn2mizIq/WtfK
wlKooEQ5BWJqpNdOyRCW6/KtSlUJhzG+6FxHrFlVkVPF7A28Rxg1mMw27m3CYCByOvuYAFU5dXCd
ubkZtf1Co8uCK5BnXh2PEqqzeuo26jjBFTKsxJhFtBDar2a/jneLbeZHJc+yi6ts6HQmO6dLKnqs
6mJH/yQ7pIMiolEvZ95ce2qfzS6Xb2ZHwX7N3QhY5HX5PRMWt3DqajNmz28JYQ/VoW9D1DC+0hYf
QsymXyFSZtBCTtri4hSj/mJWW6nE6sa0lNLZtEODX0bYbh7WrsHpTWmCgyOwhz60JjrECV2KbLYf
ERUV+9le5tAcpnezKOgoMHyiF+FNUwZMkOOiQtFarVMddLLp2TQscnZk9aBVYmZUoXC5Wp/NuD6S
coEyTlXvxLQVoW63JXic7rlMpzs5618YcZLt2TLXVwg+DTotQW6+9WvQWc57n3QaF2512s25aJ6m
ZraPjpkTeCYOyGSMaMLTjGwKiCUW43u9JTC86ufm2BMOKsq1ZM6ufZtHZ/Blh3fTouk+mGpxb/GL
2jaJSlUGeAE5zA48OWJAGq9G6g5+RXp5sDjxTVElD3ZNM2KwZyb3CDM5ffZzWqrwCuKomazXwdFe
JyLq/Z5ZYTi3mQakcXxOmundVceAXChGJMIKZzPJWMfGXTrJNmpK5GFlqb6LIqv2inAqz7SZu9lF
alM66OHsXGlIZXnqxxlTmxSHxs6/KXhdqqLUKRXHm16Rxs5MOy3ahu7BiTWu0qTBCbu/TRZ7Cfp4
Eee+QTEKjmTGQsWpzPZpHJ3a9m15Vc9CUzuOMPCjTeuavUsICT22iiZ5zCXUFqjP+sR51tx8uKnb
wrqkY3Ya6mEK7TrZ436/zU2WoXo9aGIuGH1ehFUzhEwkM28ujJ7ODpPZQs9v0RVmXjOoOpz8tfZl
lhXRxCA+TEEH+IWDLZ0ReHYoHZrRqtDtQOFa4IElPVul+Thvs8DwIu87AyUIvOvnYchV5Gqtyf9p
0kM269+NhfZEU13GpK7CVa/Li5qYJQWoi17K5KJirwa3m0qxa7qzXOwy2r05/UzjeTbapazumqTV
jB+IqYlJiTum8p7YymY+GM1kF6dl2QRywW4ojQuzVpwwmjUX/WEAp66dO5KjlZYWRMeEqU8UJY+s
wZXwCDuz/563aUn/fRy2l5QW3HI/0CJqvYwmo9zxD2FZjtw/m7B0xJrecb7H/W2vNOvP7WqCDRmh
t/ThK5hB+6qy+iLK4npOCFRiBNL4VdI1apBbvaKdUXVQEIrVTr91rUyMm9Ey7fZBZ9hFNc26L7Lz
YmXN9DD3aJxh1+hdHkxoj+pjnWCCi1zG2DTlLRcYfWt05O80Qu2ZIRcbZrxTQk91vZFLzJeL44ZW
FViCYQxyJ+e24LnzrMFc6Ee5mF/rTm7q0V21zaCsWUxtDKl7hHObIYpgHZPaIDxNIdIIoWk2e1rl
uHeoJBzA4drb0ll3Tm8R0TAj6CxFne3GYpAPjkGaQgdCZT/EcZyznKbktcple0fuw1yQLjZuuq+r
nKXED2vOAQHHwzbb1lOVFF+T3o5EntLY1uCMVNMcJYVx58gKnOwUKChrKi9fe/OegXhzTBSndXx2
Q/gcZjY5zs+57/Xr58/i5NbDF9mOgg0mjbCnvafmpO2q0t65eb9r8RYwhD8jidaCONfQdefkv0uR
goHfMrqJth4xlCgPw8w/rPNxO2hVUwa4fZHz2OPy3G3WHsZEc4pHncsbZe9JVmvtVe6inyorTQP7
+pBqq0ZiKfpdrxjNYViI75BG+1Yrzk2qu8B6su4oSaXZcTta2OC2juwU3UpDJWEfFXrb+2rKGyJH
W/sSA7PwlEUXlxLnT0BXckWikMcHImLNl3XBVavI7aUdi4+GoiMYl36XI9Td2y30lGR0az8jHOql
bt0PfXXyw9RMN41NuEgzy6d0yZbTTOfrvuucMsTW1kd5pr7WCIv9LB04ZQyFPnO/tUmUc0HDDjfn
zXfkjXrgbltkLsy/l3Q4oORfwtqRkMfLjgFDtx4Zxhl7WEaQkFY0piZolV2ZlIIqwf46pejT1XpY
7hON3BLAYsAjdWS9XGCTDKWCe3Hs/gHgUfuEQrLAHLGJe7R67l52iR0wNOneY1kWnszcJMRLsjBz
GbT9QPLPqe8H7hI5E9i014GS8e09zlni/fquPvC20091nFOGSOajYyBA034LjVrK7dbRoUfVhWt5
sYVMX8bFN6hSVTBc+cyNnj8W+bz4FfzikPHq4wYT4uIWMeNaGJ/RZE+jG1hVvjyjSa4oZtA+HRlk
TysKCp69B4lvRZpKfu93ZF/6W+mWVnM/ulwOdbr1eB1KbUEFsDb5EI1qqh5xGbZv2+zSD/RmvujZ
LOmUYjY3X4pMy5gcNu0XFGvWCTEjmDKDweW09cftumV54xAXF9Npa8Zc9blEBuh3Kj2X1m2HQF6L
Gw0nzZ6aI3/OizZFy5TKoz7Ey5ENjMLaicvC71vWQVjHvUz9ftKougagPuqRXADePmOcFueDS189
+PNkuaEDiPrcu2TqmZ08LiQ4PyiWGI4OWbUBlBtx51bLGjFryG/GNa0f0rZ+x+arX3iJa7JeSuW+
Kap7mIbtoe8V85Fxx063yx9WnzuB0udnrAVshZuJHnvSphnlNC6QTSR5jLaHBIuTI5JXo2y+MFEk
/iND+96pyiGPuSLrWfawFAzoEFUrAefw3oEP86MmbMhvXBsLf7PL9brxl26TB3aIyLLQBzm8JOE1
8mxikRdwiqxY42QWxSWBuje7zOzUUtsx0WoxuWPKMEf9oBvK4McAvXA2yWhzCp69lEN2h5mLoHm3
Zs44piBh1ioJLAb/X/R2tG8SUdkDF8Nh9Ju8V33yTcaDliILH1K9/7LlxTOcRw7vqfvgAjQ+IK1D
vdDIx5RtF6tpsyw/MG4+0SDKook5ChP4h6RS0ab3kBvaST5RgoIEV9knuqkgw3dqXza3cmnPEq0e
Dyo/jTYy64bmdb1dyF5CMvXWxR1zZMmW5TEYt78YuOQvpbTKCIFCtltcPczR96xutYVclj0+m/6W
k2/0wSfRhBW62fFsp2i/I11T3ibVESF9IuegL5l640yryVvHCouBrz/J3kFyZmBuHHJL7EGZk8Mk
gEL55HJrN1szvhZWJy9ToRWk4Q5rWE6JeWLIOJAR1JnerNYfNesxaKesOHU9clTU1MkPkWYogLpQ
jktER/+86rxpbveIBwOZWpJytHfz2VbsQHPndF/hogqNcdMoxuvMbww1Y6ljmFFtF8kFaIqOQcOA
ooeR+tGdtP3EqE1fxzIg892fe5QOQ649usl4Y1ftuQJaTWesmaO2ShDOmr1VBKVpT5ij3fac572C
LCdPPQsFUtDjZvMLvHNAZmJsYJkTY18w2/1E443vi6Arw7ZRaaBISjulnc9TKoYsQa4LL2xa8gdl
AKExFitzK6zCLqh4D6H9xlFv3TXVXJzK2mJWxSQ8i6vhpBSyjhB57hnBLUGqUZI3V8OSUagzogbn
W5mqOR0U5d3Q1setnXR/pP1O3tl8ljJXIjwmOITWjeshuMMf1+bzQW72D0y1puNrYh7DglLBk9q2
HWoe1gVOBHFM3j9F3f9f3v4fNnrv/17eHvYZ1thf5O3X/8L/lrebxj9IG7LgB2IZRZR+NfDLH8P4
P//DEP8wAd2QXeDArILfiZXz//hJnX+o8E4cbKhAP+Bu4k9lbH71k2r6P6Bk4va9gitNCxPqJyX7
n5TtV+/4/5W145x2NJykALNA7mDV/0xPzyzIF6mC9gp9qx7JRGN3YNL7F4f31Yf8y6fAAuZ/+Ryk
bITMfeJtpkPR6KO0MIUUZfd1pLu1t+tmPjKzpmlmj/JvGOtfjdF8Dxy85BFhvIFmjWT/k2V+2eyu
sq+S+qUbeP8WG81XJsdjwfw2+C+/9H96Bf4H6MO7hqn6gJ33X78bQNrr1yP/CrL0p49aV+CEtdJY
3tQV9esAIZYmaps+/flTrj6Hz4/QvGJ5WCbEZxr6J/8Bc/gk1ZbpGmPktne1Dd2NgYLSP+oKXeaU
kMsf8Ygc2DMn3YgWDREkFqX662AIO0LCUb7++Q/6zRNm7ar8Dw8Yk/Ingt5gZJLBM39Pzkxm9nQ7
VvxmGIfvqEj/RmX67WdBmoP66/DTWp8+C+ZYVdW5pAwCg3TbdnJ6au3CCjK7VP6WnfspZuGfS4fC
VoAIJ1OPCdJ1Lf8XT73MelzSskUYNuTGUevd+ElYiRP2jdJcrHlu7orN6o6pOi6+7Ak18zqVgXFW
o2ObFUIZK3WOp2vxOp/ysVwjs43H058f/m/WHEgwFpsONAGO5ycL+MoPvWlFBQ2kUuowZmLotTrj
/H//UwDMAWhB9qiTIPfrk1DrbIKeQrPI7qCTepi6ngpbgOL888dc/9hPmwMr6Iq2N2hvAHb99WMy
t+plVTBHBUY9RmJDO5Q7mv7erHl/MLiQO16KbyjEpKo//vmjf/dWgVcDOWcDHXaMz2Rn3WxlPiYp
CBJcx8Ti0EPau4la2dFsx9qtlScaQ4hZt3zMg+nqMScf9jWsFhqCQjY/Zmto/v2nzqqz8Tzx7K8Y
wV8fB2OnTjQFsy4A4fF9AUY1aAen+st+8psd+UqkBFVoQThgY/n1U5TUkAiBcvZ9Tan2stpoX+D8
NW2vEjggTd7n9z8/6+u/8dPPzHpFoazx5bhRfvrEuCuRp2YJUjwgqqgqiASZTWDo//6nuLgBNY5U
AjM+47KkjnB4S1wTwLYg3GbjZr82ihP9P3yKe8Xtm9eD7TMhZatmXVvgInjZ0M53ZDgiruy27i80
tt9seyBKBfpT+D3Q7T+95Yq+XcfGnCxAIM2dRqfMjyHqBFJR7H//C+G7g/nG2Yxi7POmhzOzFUS0
W15lr+ibliIOMAY0f3nTrxvGpyUAoJPShQXnqkSn/bro1KWnE0soglcNYmKflAxutSI0iEJvev0x
XbPMLw3njmngXzbM3zxKlyRoZjYWPjH981bmkPTaKVfymSmp8ltrqKKJxqqPEvZvbPHrYfT5SyKi
Eppjqeo10PbXL2lXBd0rjnKP1k1UTmKGz1mjvEsmhoAICoZp/ctj/c2b5XIWqJZNxcOp8GkDtdzG
Gccrhpj7GtFdQzUwdM//07r633ogf/cIUcrSfyVqx0SO/+v30kUFa0PadJ3r2diTCUzw8lj1N3Ka
jL+8xL9bJ5bKpkTMkgrw71Otk5iVnIVUABOoArVA4uiHSp3QY7G5nHMElr6uFOVTz7AHo6T5N8z4
776pxbln8CxZqJ9hsk0zEroz6uwhFZJdWwGCSNLKeCk1TFR/3kh+t1joJmNuhdZLMf+p2KilugHR
mvnpenlLG+dhzeIeh+P2UxBg4SRT8ZcP/Ne1AjQWMhU58w6TSi4Pv1Q35EvoEIKb66W/MiIMbzph
dJ0V/vlr/e5Truy6a33iQKz6dIYtBeOzOMZuDjkUMckwopYoY/sv1N9//Z24Twm0dED8TVX9HLhn
AWbZUOubXt904jFXU/edYef4UcbbtvvzF/rnheHXt9oGzm5Qd4Pb1fXPDC4dZxxflRsMtaHNDCwj
TAulroE7LNNm69aVMEf8lJYs00FrRvNo8f+WKDUkszDFnLPXLebfgi+/AdudqYwWE+TOWtDVff/c
QnNMw4VZ8QDHh74dRv0K1KpM4S+oAp9r1Lh9dlmv3VlMEzNenSxXug83rUty5FIVZjvNMRPxRqNb
TzHCW4iKoEJgqWRmVUYknVhvsdDGn7SQ1FvLqvMXXFPCxLbDn84frQt5srTafEpri7p+LOkORgl/
9bdUucpc9Dqzzq6tJHxP0SVH4lzTImBt23ScXNqaXpGY1lUTwoA9UEuoFn+Luv6XrZXKATIpbD+q
Rd26Loj/UpqXC0nTaYKaYh4s/VJN7auzavHhf7F3Xr1xY+ua/iuNfc8GcwDmzAVDVSnnYN0Qki0z
58xfPw9l72kXXVs1PpeDgwbctiV51SJX+MIbjrzqQ4MsXHOMeun8rK8KirJFY0ho58c92L1YkfOd
WVoowmdpc2xVHRhKIX9CiBLh299Uq+MqEqFyRqpNXRtan06PA88VLXCzfkq1I7fEgVjXwI0ISWHS
cLIGZXVNLEoZxUDp0AYGanwdOg1MVpJiSFFDJs9sArQeCjacYaDfYH1xNpWnb/hbRdtgTOKbCmG0
I4965Zy95FrLk5TRK+eeRDNrOR5/eaFdqahtQZyLEomcnral3lC9VSJtJ8Rgb20xT0FFa6w2W8FD
xXSGJhgvmx7mkF2UcwuuL9LAK41KTjJGKc6/qeAMTEfOzN8PaT6liqw4eSEOfMrqkC5MuYCdS9iC
iKD81tDldBNchb+T+cvvwyTpl0EYd+9/vgzJAEhJkBtQcS3YfzQ4tkV0D2helIWmnGdxh0+QGEm7
uYWH9PlQh+aHbZolgoBAM0FeruNf3kKCcDtJVq7ZWkg2i0uAjsDNeAPR6B04+KUxFPORJ3rg5EZz
36LkpJKF/KZoiHclTZtgqZl0A51MKN+PKX/pzN04HrMYODQWNSeLRc9ljjHr/uxAPBVEYg2xulR2
cJ0F9HHoEJ4jpdsd2WIHh2Ipo0lBhY69tj+UyZU39wVxy9xKw87IRFYHQK6yRaLt81d2cCTW4iJS
yC5SVxcsHKopRs2EeHYSlU3B5drakmTG1NKt+mdV9z9Gfgduc4TmmBSUyQ+Bxv1pIb5gaTkIbXsw
UNtEVHnekDXrb59P6cAoi+I2MiCI7hlgDfdHQdRA6qWG4wlcR3aV1EmxA3mW/Tcmg28nl7mm0yxA
pHN/GEsc4kYYWA4jtY0TNOWVcz0axd2fT4bQhMgEhViUSVaT4SCjDCYqbKm2gWgDL88F+Ckf2bjL
wbMKSjCGlNErx2qAAu5qLhpEcq1NBQ3ymsKlqGbffam7liLjvBCop3w+pQNLjlMINwuq1dwexmof
gQCe/FFhMC4Y5VkqDHNjieGwrUP5z8tb1FPJ4PHNMMHbfoh0/nIgjapg6jHWMLYBJPe8mUdzg1BY
fyTnPfD0FDQbydII6JadtL8SNNShingmoTFT0diZmAudjNmo3lWtmTmBMshHKqYfJ83qdVFGQyyY
lcf8xNU9MlpoH/G0KDaVOVpkRp7IT5qktqcCVekbFFDnb1EyS3fSlBQLOKvrd/Rw1O3n7/HQtPEu
/3DLW3xkV0tzhjLk+4R49LXKGb0kwAIQd+XHtkV0bALYd2QrHBqPk4NmJdsBe6HVusnYI346M+ug
FvOTGs2eDc318KGdwfdyYAs3n8/vwDqlLSIinyNSoIHdt/9akayjIv5RLBaabmMCB3WlPtA96m3P
/42RKKFxnOjIcK7Na6JYBTqeQvIBOCA7A6JBjhX3+RmCMcMf1y8MSm4fOqLQHziH9ycFPEqQAgge
1JrV6wYwJhDXar7QzfFYq2Z5/atFysW1SDEhJytq68KgBmgGwisjwQCD5mwpd6YhQARUazo1oaFn
bi/WUAp64rPPH+eBC4A6F4Uu6I8s0HXgXbcjHiAGZ2YPXeGBZ+DbchrOR5bHgeWIJyNXFiUTElNz
9SSpa1imgEwM+jkIi5nC/GxURL+BFL43/jHzxUODcToryAHqUHfWhYxKwdkbOrqG/CEAQ621RPDZ
SeBMMTDckpLKkWVy6BHSblnaifS9yB73l0k6z3BZdFVDTKUab9PASLdDFx7b0YdGMbi8aGZicopB
yf4oBFtooeasexyhHhJf7zwI3sdyg4ODyCjz01HDSHPt+pABr4MyTR5awJG70MtOu6xFhJU/X3OH
DgtK/5RYmQ0eqqvQNy+UShIqE94F2exWjXT1FBhD7BZSfExa+uCEOAQXdzfaumtzmVBt0cCsCejx
REBsMxit8xh/9SM14+UDr7fvIktPkQKYoLbutNYgwYlrWQFjVES7oEaP2sR/bdMrNP6HqtBcQyjP
a5jFzoRE2ZG75dDjJHojPODe4vyQ91dGAGoLTmLPFs4S8TGFf/MKIVC+Ag3m/3EKgUMLypYfRz3e
lKs3tzhcRLCiCReRw3AaASGtsOjS7aj0wZFZ/X4kMhQ9eIlSHOnROqwfKjRVIg2MDMzuCjaFouVO
V1XaaySMRmv3S8XczO2lb7j5fHkeGJm8hYCYA4RFKq32c13NWMWYjWJDdfO3sEkAxBWa+UAOClU5
xMHdI9qL4IfLtHI+H/v3d0lCSABGr4ZWOo2i/XcJ+h58JtmF3SL85CyJ2Q4Bt+BkKoz5yFC/bw0L
4LKK9xIxLJ7Jq2zG90G6FiolLUPojOskHxCfaLH//HxCB0YhGgcVQFWXPb8+tqi0lvGYMiF1CixH
mzQBcRRgQ/+NUWhlLkEBe/2jCvNL7GoW4cTBTDgu4/q506tsBrAHNPHzUQ68HJY+pwjNd9L2dSdF
A6AOUcRUbD+bRZBSPXSUCeOOplHnk8+HWi7E/RMFyUtZpbSuGktBYhW/TSHshoFiOXI8Wv6adjlV
yLDtXpHTna4g/qcbfFSkP77IGJTOJJcZ3RoO5/3F56PTmQb1SJETkd2XEdk/O++F4O3zqR1YEYQZ
4FIWzziJoHx/FGR31EV4hhVBGr1pZhRb6AxNf74iGIUjmfSJnG89SlmgHAO+WQGbDVyS1waOIUvn
I6McWhESORNFS4qkNGj25wIjVQjhzCk2vRMEdIGlOphCzo5kKsf8PQ6U7TgNSQQNQhoibGt19g60
zhY7BsWu4E9TzC7E3BOMpEMpgsDyZOQG+BJB2/EajHtcFGWyb4vmmQU9TK23qRCmnl5rw23c5LI7
aJP6x3Xi5bS2dO4/KvXIeO0/i1ovJnUkXrbRRcl2amGIfBKYf5+vnt+DO0ZhP1DwoWfKw9wfJah9
P7LAtUJfCvQnbM3y0wTFcTCBYogQhoT8yecDHliumGNQKV0G5VpYveLJbFHxq3jF6ESKF0OqzJsQ
DOuRrsqhUQiGloICWRvCOfvTQjypRXgBymtiZMoDH+O587tjO+9AMXo5iDVrgdpQw5JWYfjIkgGQ
vXQx0P25yGJTP9HnvLxr6hZ6rREF+VOGVopTQ7e6SFD7/TYj25G4A772F5oRZkdOuQPbh0rDAhej
9kSJd7Vk8I7REtSIF5slUb1VMyOC+VG1dyp0iiOX+oGhuHyo3S3HAQ7Kq9eopkaA+D4Ajzhrw6ss
btJzfUobEON+fWQjHBqKMhR4FKCCpFSroZTCyH/04arCrKA159iRwJB3+z6Fn/n56jywHbQlTqcY
SFBGmWN/3XSDMPmgYahuSH69q0C4X4YCEmaQYVE/mqJjXdoD65TGKYVWzrwlLVy9MUslAzGlTKUq
72se7JJop4vTMZ+w9RPkmWkk3FC8KV5QZ13Nami1qjVqRpk6GkFViwq4aAbRfZxCg/38Aa4npIiS
uEAUKPfzqnAN33+A+kTbr0Elzh7p2iFoL8be2LTlkde0Mj5jcTMMpWCRMEui7WysDm8wjnOf9Axj
JoGtZdo26eAURLDFRsXpasObQc+PSRnbWixtUM1/mOFFz0EN6bb4wyD+47NwxVOV19hX6wqKnE79
jIz7gilIERaiH8o135oYcijtHz9dikEsTJl3SVHIXL9IPW+TLAKWYWZlfIqWZnPWyOmxfv7v7xDQ
ESGFrn602dVVRKGkaQWzUsERutHHF0mbmqdKzZ//dKEstXhdBW9KjMnK3F8oU9WFZdeIKlQoROzD
RG4cVYv+NGyhVCdxLls4D1IlZbD9UfQSsa5x4IElsMk9nbj2TENc4NhrUdfnxjIOSAT4E0AuSHGW
R/pLwCw3fTbQ1MYiAsTz1wJY40ufYcUw64WB4QDE2e9taY0PCGdZr8ogVa9KVMT0xSAwRjY6GRA7
UOeCMV4VxnTNgadVO3FIDdQ9xNq4h+RdIHyRl8hOAbYXToIZpbidgUTMdSdB9nWihn7QCTFwfp7n
aOMjVdgrX6cUZocXBZOwy/tCkVxhnlDqztkqqIfJotx4YwbhyK3loToPNYi2dqWH7RcFipOPUxVs
sV059BDMuEPMXVo3wmvTWZCoUFREP3qU0c/a5EjCIaSTmrim70xfEHWnICgNrkarSy6xRJgee1Uq
oHajW3iF8w4miWmSx/Imxe8bMw4R/8ITvF8QNB2LLHsq2i68M6eonBxLn6OLrK6Ue9FspVcEDdXG
NtIKs5UG9clsOxK6oLyijS20Tj15Gcy2GhFtHFVpU2NhZV1Usc+5F0bIaZzECVoqDs7DarBFqwGP
NrQTLNQtVHmebUEq8wxGnJ6bbhlrYY8YayUED2hzoRFV6zA4gU/26Vk20sh38XiC/eBjzBLbpSDU
KJvp1fBaiqX0qExD1TsJBm8VRObcule1UW9gjBfz11DRwd011ggHguOthtKcJtdqX5epDY0qeyZs
gbA+xHXhO1ONoZrdJqVROVoEowbya1pdyIKiPspF3hT2qOnJo8jvWedtr+8aAQNEAONmhaIB5OHa
7S2f4z8G2py6bTYnBAYzWGw7LyAWAeQoKwHtPll/8+Ncfux9tBt3QQed1O6NYpyIkbXqWx7UoX8B
vGpGK1cRlPtATMTRQzjIfzKqqYdBKGFcZ/SdeV36iXIC7ck6iUK1PhWnHtUYsHMo3CjKyyT4+iMl
/Ea3waFiySEo7VA7PixTWkBRNVQOUp1CAVUG/5ltQ2XjmzgaaGeV2TCy2E0zEjgEa+GNuy15TkTf
KtFYrtLOMYF8jI5lhcNtjV5m6Vb4f0CMNqoqO6V6FuA0JS3lMbLfRLSnoDce+6aIJXvm57/2kMGz
7eybIyokZt3YVWvFO+i7KQ7y8EZ53XEtwQ00q/FbO6bG29AC7/EQBvbrjYIS8NNIsSF30VzDhQW0
jemmiEEr9iTBScfmPi9VnJDisgs92hXzOaIIGVTsKtJfwzrSUnewcq3aIIbborbW6iAc1AqxxvNY
NuPhSmtqRbnXUgljiUUvlM1QpWjZ5mqcKW6qw1mGXJQY+Q04ieZLuLSotvAnIhSEFKyevsRKg4cb
klJDj2lRnTxjDmiWqAthWuLkeBk9pc1UFamdJyhcvaBeN28kKxqLc6xskmFXAj/M6dY1/Zc6nCGI
V8aULuJYeS+hGlbCOURruUaDZ4Q+JmGUgmOiXpzkCHAjJNI0ZrQIqsiz20qBAYu/RFTWhhSIsHeb
piPBF4yPwcV/CAkqGUMUQBRz70MlD8VM2sXIo5wXVZ0hr9HGvLw5VV/Q7kWdSTebl7LN6JaYSqXt
APmhQ6ENZfml7KfG2iiCXlkexi+iSVpVJwjkoIF6FU+xpqHH2eSwnzLyCluD3fEYRklw3U/Is9tT
K8/dImGLGO0Um1MLhbbWvqdWgSKdkb5KCIldJ36lyahjQdfcYvjBMwnEGKHJifQgRXIHQUIXrQkE
FKH/IvvRBpFyhZELUtItoqKFA+k1x5MmmqzBbUH8BjsYfekUeGMLWwpWo5kGsQMBcLifar+HB9sl
ME/C2sSVRe2nxVamlV58SZVe6o6j4LSTtFF51fWciOqk9xVanaVp+di8KMKAHlYtfxGkvs85/yPZ
cIB9JprXTFpyTT2NtVkpNW4ziSboPGzJhJlVWWlzExlhDI/NTDpzKzeLmESVWlbiQQKfLmtrRsAB
XQ5EVQtJrEavQhvuUoj88h41XBEiLSAa7VQPu/4dCNdcOWKkDHfJNILWeOpyrFROqrZWHzLciMta
P+1EJfs+BXU52X6ozafYtMF/yy0fzsbSaII+KJtQ5jryeTwZ4KMrtuWLJnw7RUpOlRB5NafKZfNk
kT+U3FysxJcB0QTVjYXJfBNC4PvMb0zfS9WXW5x/Rhm1XIrdM6eMCrw3KvrpVbCK8AHubQsfUzFT
1QvYUNTC0zSqERAsYxZwlmI4C/7YuJ0juuZGJymBCy7fP1UEMUlg0pp8djWIJ8vTdL18iwY4vlsT
LE7u6thZALzIkOmIWnMIN0qVNRRn1RAyHc9VCu0R7WEE2kc/2VZDEt20aP3MsGetuoP+NGk7+L7W
HRIgGR4dk453EzKzWM1LAUeGp3Lk3ZQjno5OCHlTdQgKUD0ILGPuHXRPhbNkLNF6QnW1Q40hDq2b
2e9x3hCTqrrs0rG+7BDBQx0mRF1IBAxvOVXR6Ncs9Hl08pwL/qukhKHvqFTx+8tpBOV30YxJ4V/N
PsoJs912vvFdTTUBHuJYorIngY2NvQaeifoypnqbblnWRnsldipCBJbEKr1ASzmWgcLroX4bqQ1n
X6Tr3bTBg0DVnxs5GSd0eISu2so19n9g2qGwXwipPEm3ljWg8ymgcSGfkPIU3Uk4G2m5QaFi0DZ+
3ASDI1jp8FqX7dBdTXGn3JYzygSTPWahau6KdFykqA3MAh0yYi3/0kW98v3zgPi3JE1aUjSwAjTx
SdfWbS8lSRqO8wkywzSgqyFnGvJZQXJl6ENw/flQS3b0azWUaHVprlBZAhBGk3lVtxAUCdyIgr0R
CpsD9xIGqXqtsNbV1ho3te53p1HQyCcNji5e03S59/n4B6cKaIEC3wKEXGMIhkQMkzBrSGMi5NOq
VlMeKl8ZXRP1jSNtj99yGaZKN56UfiEvEtDuB+ZoHxdoGIBNLnwawAJWNlt0lsY/LFHwQPG5VkUY
QLRXALvtj4LvSO4bAzeX3CxykwbRV9epLaApsTqS+h54d+A5l3oBMCa6DatqyCya6YyEkYqDgSpi
hKEAjtUiZOjNEOElDrJoE89leNHFRnmKUaX59fN3d+iBfjRzgDzIFIBW41cx8iuEcODKTb/aTpNf
eoNGG/XzUQ6tELgvVC3gDwFBWuX3ZZdB9LcG1PRrRNnhDKNKYxBYTINv/fEKoThPM4MOBFCq31LE
ulW7pM5NoB0R0kozXYELvdHM988n9PtjW0aB3MDNRnXpg7D3S4KI/S0RDBUnhAQAV8u9OboDfhZH
HtvvdRH0I4F4w4dXYeJSRN9fiFFkgj4IGEZo0uGK/BvVqDTINlwHVu/WTWlejs3YEWn046WeSYJX
TEmCAzxgE6zJ+p5Cc4BCrWDlR5ohyxbYP3Po5GPETN8YVAaF5P1PluH5ohYE0LY66+Jr0GvCRuQC
3nQ+IboJUQ3Z+S48BgQ59NixHKe0BgoaSMYq//etqSu4UpeTDpOGJisI4sdQOXKeHRwF4h0tOXr9
+rqRNSbd0HJyqnaXZ+amyYYnURyPNSx+LzFAUKUwA5Ea6hHT2X+AXGiRGejcD4D4cWtvpe4ZjQXs
Q5vEuCmwgfoxqf+hwf9rAR79Zxq881q+//X4Xn9jh/9jrbz8zE+jN1zZOH45LMD3LL0qlTfxgwov
yBqsdhG3cQ0iNTLr/NC/qfAGjswLWFOG605HYuH0/ZsKr/4NPQjUKMcPrR5aMX/EhV+2+D8bbYkd
wMPRcJcBQoMvWlfv0KeTB01tMFwTBe0kUTN+6zeW/kUrC/W0T2blpaRMg+B9rRBRhRW0XytRUCcP
zOwVzMhp6Hd65QnY3iNnmCKLk6VieqWDAH5VzUI+Q+EUp24zGszExlUUyyU5n8xn35KwzkAWBHez
qcieLH/ozgVkNMYiRawEtqGyI3MWnjoK+bgbkyWFgDzeYlEVXtVsUnxC98FD4Q1FKp1WIz6y0wns
mcFNdDl6+OWlXv94IL8y3ldeeDynD1AOmMmlIA6nYNnUv5zIEHNTuO7Kdxo78oMi5pi8LkUlPI1q
gteAwpSdS1m4CzRyYjvUu6/aRCRpo7ghId8RBOOdgBy/iCKa3D+iCIOYCri92omF8KJISfm8WBCx
jGvrOvBtCe09L0/U+Uin6+A8DAQZYJnRm6Vquz8PpW8CQxuK7xUGELcgjt5DJUE1CYFnfPkE0HxB
8Q31fBWoZoAvTE8AvSjpOO3UUIYwENbz20B681O/P/W1diGMied9jNmLGYT1WZL36jXay/FJIBXR
kbhp/0z7eAcWQQyNa7YNBfTV8VwrYqo0VvA9z/zsPCfCgi0WtAju9/K5lCjHWMkr8OoyHjcvmEDe
KW/VWCOlUDwnt5aN905Jn4VEewjTWfK0Mm53LUrIZ/5Aca1DQsEZyoK1P2abzxfdR1V7b3MudWgw
nbqJCALQn9XLok821u1YvEdzKkq2ECPQbndNXH0r/Fz+Pqd+JTp+05/AY9VQ/+/F6S1T5bB0wO5M
r9SNkYbL6sw8T0f5SssNzKe7Oa1eqI6kaMMgGueqYltSRMiw9uqJjHOvkAzhUSvKzRCmRupGcl80
KL2ExhcL5DAMz94sNtjGFa9Z2Fb3gm8Gid2laGJ9PvkPUO7e5KEIgfHRNBApRMnrsF/F1TnAHfur
0td9hbaAPp1OgjE812M1oHAqRsUGMJD4PRRHEnvVH9XlRPCby0VV8C7UQ9SSRnoGko2bMu53+HCY
AJbK7kkXxPYyxBhh3tBPu6EMpD2O4Thc8le1E4YVDTbS7JO8DOsLKlLR/WiaN0BVjZPP5/jbgqaz
zTqG8b6gdsGb7G9GtkgR9LX2VlZAsjUgwx4FeBS2A4m6ROwfgzd9oLb2HymADFAtHGPSsqhX8V4V
gwdBg/atI/x41vxA86YkStw8bTN02zILVcXEMna9MJ+FrU81PfGbW7nPy5oYlFNJNjDVhVsfc8ai
KvSVaLh5nmulrnHVFq1TQUTmCmk1s6W6gmWaA0iL8g/KvPcQsdHnrtpguJfwo8+oMlS2WBh4l/R5
S4ldUHokXK0a45Oo+87+R4pA7xVHiGvrGK5/OShWz4G+N/kkOA6yMHMdXWIAjq30/HWw/N5NAGm7
E08Lw/AaXUsbBSzulyOxNrf870NCx6EcCCuHlvH+qw6jyMDOYMQ8qDZPrKSdXYzo0eNKfMv9fFF9
IORWs1uOSV4xzBI2zmp2XNaZINfN18nqn3V4ogFUsyb9gokw8txQMR0dPahdQsMQK1OTtlOElOcF
LlzDeOSjyPuhLico65rFJgLK5AMBPt6fdWJlECYRwy/UUfySoNWEPKyl1tdyXOeDPfZl0jvhOBkP
sT+AUhOwz3wO82Z4lmMc9vJ0qK4wi144pWI3s0LH/F0zfc20Uy3qEd1HdWTXo8VJVbuu8zPZjxRE
OZUQRVLZ9zH0mzKjPvIml4Bt9Sqx1mXH/uAHsW73J4Wetlmlgv6aJnKB6XQ66t9E3AWdmm1+1U8t
XkUoXxPnpACkgTz3wftYm5gHRYg44BSLVkxVSwkCv+bi/9PNxjll9xKn0yGM37DBnr5Pes+JIAsz
1LBwlu/UJm0uk2BSn+lY94/Yy8tXqDP3CKwin+1X0U0S4qSL5qnZZ+BLTB6A2AYG8rR+ke/kqZu+
JGlXU9Kb0gexbLUzXQvnMzTEu3MpNbLMlvoY03FLQ3wXZLga38CnbhvXynoUOT9foR/Fqf0VSgkE
8VLS54XbKq6CKaVvG2iN8msq5rS7lBGNTNR5cccwTMpMQIlmjAPzqV6k0cbsTC/08cQIR8FJ5jg9
jbM6iF2Rmt/3MW0a16i5yKll9/5FwMX4vVWixhXrDL1kawwW/coW/cmPKfxPuvOvj270f853sCFs
oyb86yT/Fr3mf119fefX+/eavy7q6dcc6OMf+pEEGfLfxM3AcYCHUvkCAvXvHMiQ/kZxgBWwcNOW
cgpH9c8cSND4EvEPihK04mmULxHAzyRIwD0bSgMMeGIj7cfP/YEi2P59sLB0KDPAyiTzlxFcWp+Y
2A9XcayZtSs2FkbTA2oSvd5ssKSf0KjNtn0CcT1Pt59vg/3b/8eoHI2khSRxC6Bu/xzpuarrYega
l/YV5j7ZiHZS+Z7W5VWRcjR/Pth+IfBjMCoBDGctAHJi6P3BFBOkp1gCTZx42i40ntPBoC9nWFXm
RYv/slJBysbql4QgmLzPBz8wU1BvKoTvjxRzTbApKXKlQlQ1rjAgbUj5xrKzCitxFWM6eCL16+fD
HZorWhomNTqR+1Zb5QliKRtCLfSIoSMnjtmhZVwK062SqPcFsv7qHJ121fiCUn98ZJ6/r6NFuUP+
cGBfeESrN1podWnhcNi6etaYJ9GE5no+4K4TK5tBzBcjrbdKxy/i8+keHFWGfEtd8iNi3n+1JvqG
RVl2rYuJhJNUbe8Ieng/CprXlRzscjliT5pkR+a6CjNYUZrB5W5RBCUlI5FcXvovGTEe0jQ55bJ1
jd6E45OZz5JMPtjNkuRG+J/t9AwnBUMkaVAHaTptFbRvalE5VrP/Qaf75zr58UlIkIDEkSctRa/9
T5KNYttQZWhda1d5jTdfLb+i6mRrd+OmsNOT4rF4lZ71rWGDx7WVjWXrWzwT7eiyuMTUeoth1onx
jAq/jeHQ5k3bVHxb5ilngR1usGl+CTezjYfrFlMhtLG8+/oMAX1bsqNT3M6dzJOecA4VPNO1PN2N
HN3FM8FVLlnr/Ir+upPbT8OmPz2PTsbTL6U9eqX9pTl5HbeSN792J8U3zUH5VMOS1+6usk2yqbeF
qzmxDeWB/7JNFdrmW+5QfdlgG+dZX8otzqo2JjZn8mWxS/h/sTuyrn7bR7xhw5BRloIzDFR09YZL
oKM9RXf8t2i5OlnuDpftfYVi80ba+FuU6Df6Vr0R7mDJGYHXec/Vo7lVNnXjKm4I38fLKy/dBC/t
k3Hbvo2iLVxajn8/xXb9hKetF15ZnuAtj8zkP1wDziV8uTb+HVogvdc/Sl5I09CuHxIeSLJp7oxX
zSlv+8fZy65nj1zckd3CxSHkaqxs8Ylf5CdxV1YgCGzQLRjvgWJ5QI3UPLL4PyjT6yVnGIA/lywK
ooy2v+RUcKsgR4zWXRaav+1uozPVGx4Euq9XuZu7kuDErSMuNmXYVW110xPDXfESefPbLOJo4hWs
uTe+qcEUyU5xKx/s4AIJevkbYGdMYtM32s0+mvEPIyUXME9s5BjXWvDk2/Kp6r3ySfxSP5n3TWzj
cYdD94V+Ll+lj815uMOE09V3+Q0tftAJHXlwZY/hDkgD4uWBAGXCsfpdVOz6eNtUQMTcSLuQWnfu
6cl7dY9N1W4CSuSfGbkzGbaOL8J5eEGnd46x9LGDt+jp87X2UVr/7IGu1pqp1UAUJo3PsJE9ltet
4SJ27TQeK8qttoKHG6s3fks3EZux3xnsrGqbbuINAfJGuTUc3E82vcequEg2oUdba5ts+st8a3rB
snaukk25zf/0BofwAmkDCCvoxEXXY38VTIj9YvrOwZNIWAIlbiVWyQ61lmAjhCefP6AVevzjkOOa
5HwDd0+88puWXNPr9RjJnVt2Oi41pdrtgpbWujGp22lkeYwxFldGqlbbTtGvCqOTN7URP6WzfkwW
a0WG+Pgsy7SXHsZCK12q3b8e/VHUTSlpdQeRQXQGuY5sRQ2jLRa7ZfxF7kM3NFX8ZFscQ4YquUhK
9T0WMeQ0k5u4a5XrpJPuPn88HyJ3++sHsilSe1Q2RRLOdXxjYrjQQIDq3LDxrGSTh24HbTd0rcjW
zrvvF/J39XtzCXxvNz/5QPDfrdt5Tsh3TpW624jB10T83nQ7Q3SwER/9s8J87MKvsr+jqBkEtwEu
YOZDmN1l4VbfAEOqNgVeD9Tk7GJ258ERn5Rv5bN4e5M+tJ0Nhkr5qr808a7GWRBn3wmTSztPnRSB
IzjMo9cZAI/PSwTgoYTHF5mreKVjnUAtKS9Q/d9putM9VcpuzF6N9sIo7XDLt9r9RboNL+SjkO/f
YghYW3hv0JCGA0GBYvn6L5d5BvEAIdxQdHsj+FJS03aFQp3cOhs36ThE27zXtlkLFAWr9Xu5lURX
EEIRiTfN8ARJvG31LtuWExizNBa3ieFTSco2phAaLmCUUwv7cxfgz+BUKvBuEy261Ij807ZELtxs
kx30KtkOhQcrxfp1xOkOBUoAM2mh3Mn0+sKuuRla3XPnSYjufcF3OwoXnpln0zUkN9GeEWezk1Ih
IU56CecFM3CimkwbE79kN0Y+Gv1mPV4PU/ZmPIJeSnZ1195IMKF2pjw/lAbOrcgBy0fC7g/htL11
iXjtUkNG14FaDOyS/QebBPEMY5IHq0SgbOMU1pov0NNFk2wxf1fna3Cj9OfGU/yxyzOYS5XX5sZb
owancdX4QP80Dr+O5L7oFO5eK4y3mQEAs1bb5EyJ8VPpKZBFXRxuUlwLq6iiPDLOZ4uq1zNI3kDC
ghdHlstQSt+ntJydVMpbewRJ5WVyGkP/wExNU6JTecSxqEqa9iwoAVjrYnTZ1eaDaFD9HDvTZpL3
qggQQzGtXV+iwjICTt5UQRlvggoN+S7KvpqNvsHxHVdtvXmp2zm4VkBRoKdDxRmbJLtVI8oMtDpc
4Gj+rmqGK6xxkFwPcF74OBT+KEm/Kt/zO4Sq39uL1/J/LT/6tSinGnuk9n/v/xEJ6Z//svvavu79
wQOZ20433Xs93b43XcqP/lCSWb7z//WLP9uD91P5/l//+lp0ebv8a0FU5L9mzR9dwP+cft+9osj8
11mEQd5fr/m3vy7f+6j57ed/th51+e8FEgFratHb1ijE/TvtFvgS2luQ5pbeJNyIhaH3T+8Rfjs8
HQI/Lhvk5v5v2i0ZfyMiwxcXzDoFVPQK/v0kfvbQPtPhlpc7/Z+9oRFQUmMEnqLAgiCdWGubxWU0
SXSpsbLBqPFCL9QEa2BFnNyMIhmOxglnHeTSUyrw2OtKem7kNvX76kWawmbDcTS+D0I7ouM1SDzw
MNqIo5Q8RtMExNDEDf6Sk4pLaZDnCgyeSnG5NqQ2BdEr6qWbh2jeU6Sq35GuPCYk/EHgXU0OVsvC
JCZApFu7SkosDOVAXo6zW+aV/wxOX7vq4khP7VKsv6UiMnfsAspktpVLJ/hhKXeWCRQVVV4/f1NL
8xVZv3p0/v/fERLRxX/eEDYoZ/bEr1tg+YEfO0AT/4ZigfguNfcFGrREDT9673wFjAeZ+tJaAji5
pOo/17+s/63wtYUFAjaG2hSl+p9lJxr2i2SyJfJG6aDCtvyT9b9aIiwMhRIBwRxJNPzV37TwNEFT
YiOdKjwXzG6Dj8L3Iouj1xjZhvO5EnAiA6PuJBgpbXN/DHaAU/SNHNbBRpx8sKzKoB6JMtX9lO/H
R6LPSCuKYhh6Cqs4QCtzlHbHqHKFcsaXNoo76xSsaDt6adH1oL4j/1VQKzTXm7ZHvKxMSZVLDHfx
3Y4vYq0LX7RJUa/NqnzTcYxwfTjud/40z52TlIP6KMGvd4RAFb7QIDLwchtkZ4YyIHZGdCXN5fhc
JyqOa6NVck8H2M00Ri9sJ6ONRGeKhJpKr64Lht0GdE4iAER306wVXuPHg9NgsAbULUfPwO56tSL1
yROIGIbRv9OhpDoBEqqOMeMcpu9UqBETQ2cdynVvTfrLVLfUpQQRq7FfVuTPg28PPLAfXf14quCr
FoVFBiC82g8CzHZOafOXtVthvyFlsicza2xOEJFsc7vFPLfPvkmltO3T3lOaF3BBWyO8rTC3ykkm
CuMOsoBhbCC42FY8nkBcADEIH4i/jhb9QKgOpgT5APSpWghH6kvLSfXPSfbz06OVB/4TLi7l2v1P
P1dJiwNiU7tqEgSuqWMBIiXRsVzq0DOC2A+/GBwKYfwqAUTCOgqzOq1dHONUT9B4p7l/02XndCde
ZoPQM62iY2S8VSeCuS14DqRJNKYnwitjr/8a9wYA1uNSb2tXySmElipgBhy3WogskTi+anL8f9g7
jx27lXRLv0qj5yzQmynJ7XOnUTpJE0Iugz7IIIPu6e+3pVu4OKfRVahhA40zOUBKqW3I4G/W+pbz
i7uYDNAIctaT29woOgrs6o8O39EdDjR5VwNfftSu2Zhxk+fGnVna5XtJwfuarzW9K7H3h8VfSXGm
KP13K93f0sa/fDm8AY63GwyZaRxEpr++AU6WzVtFpdK8nkgBdIhi96opR19Onc0WTe4V7WCCnJAY
NFPTP69E8BlmF6C2D5cTRNk58W729MW/zSTsbjhujkG1PnvhAafGmVilpwYaa9L0ssQQ6QVXSxrz
w4zk6eB31P7b2j6AyWhT7eX/TqN4ayX/8v48E/5edOM9uMih/u679yYDLYie+7ScXHW0lTqRTTMl
wnY/GMSmYYAN61/frX+tSrgk+BfRzaEnRRcFtuZvlzsbeJnhz+vTTqmXtSfdZuWQYpZMmODw77SA
f5ui/vnXUHlSJNy0DjxW/vr9Qb031eCqPkUAkdSjN+47s2Be6BZGikOHBORbYo58NI9+SCJUsXz8
63f7t8HL7xfAs4wZFi4W1gJ/P5t0ZqhVu6JPhU8Eei0b91zrJjvVwZYhLvGyNF/tfqdbFRD3QZIz
/CBOGi/okkErLGvLFJzMKYpSGYz7yBlf8NqirscMgKF3NFM7d7EqVIxOwfuikgqJaNbEvqbR0A+J
qE3vpVme3LCc4nG2jMemrUhVu5mkSOQTn4bSCF+mXLeHOuuIqC0VDsmIM9Rb8rWJxzGUr1ZRm8nC
2QEvfkZKUPqnZazlW5H3+mzJbooLAmJJUN2WPyqV/6jFuBY/lBzkx/jXfuJ3Zfw/zcb/c41IwI3x
f6+7nm/BPP/rWf/89pfai4fcP4svx/sH0kYOIJcDHYb6/yz9bOcft5waSi90dKzbboywfzYfNks/
XOe0JGAYOJH5df9dfPGXuEDRrqGUwYTAf/9R8QVT669HCy3HrYeBvcnk6MaY+NvRSVKkL7tFv02U
gzt7c0N1h5ppuJh9vT3oiaTBLdcRGVTRvCP2ejgVWWgf1lyS3xw09pPR1SNqFYmCZWW41Q3kZvRT
fexzrzgUbvWtQbBwEb17Cub2sYw2FecQ3nfllNkMX1v/qAOvSUgB/CUQZ+IpZTQM7ReTV/MU9OOp
KoxPihNil1VbkxrN+EGC3XtddA/CCu4nG0N7r6Y1sYzsNJu9txcGViynbOwXxE6IvbLOWS6Gj+7w
ELrVWu/rkRIpNmXR40ANa8kyoyy/Ciiql2nsLZ56a3EmYdB7YdFV4GfxvnhuTbUVWYP80cK/CXY+
CfR3YrStI6IxBg6dZgt0GEIYFqG/AvcWGc3/rKZjWHFck4/YPlXK9/AwZ4ymPTUeUZeXr7YeioFp
chbeNwXzhpRvKd/Z5pAxK/M+yobMZ0g/9hdyDufYqjbR7+e5ffBIEU6xFX3WLT4tt26Lu6Jnk0O6
7eZmjxkQBtxdh1x4p0DpT0ZpP6Oz2nne9Egq510pu6cwmJ7bKH9eSEKwsTAm0AVhiTfzizmhnChm
NO5cptrbz0a0/mxldM2KecEbVTDcIyBQ7JeNWVOIt/q51PpXl5OzUM7R2ZamWOdEGl3nGTERgkb9
QeU6ZF+Wlly3BHlkvTe2aHtfyD4sHsqCY/l3ROdInrGTBaam7mkBXJHriePVPZJwujBgDLzli7Ts
nml8i+XUksc2A+ifzFlR9Z8Hpcx3YqW94q5em2b+RGr3LN4w2C0+XyNZkIQ0F5nHILy0apK1m9Zt
knkdtq6CJuZ0+wjfrc+5rqebStAYGAPtgih3mrjdgvDX7JdYvjKngZasRsN/sdSiX4bB4WzuSKaf
CMU+ruDPiXfUuJ4Dt7tl0tn6OVx0ROTcKC5EzsoHY1MgTraJ0FSbareIt1XW93oNjTNJnN2buUn3
M2Zv8dQEWT2kyoi4atzN8ubztgWrxCm7IhUJmmnEcR4Qyx3Enl1pVpDtmhNo3piMWq1OTlej63N8
v05HeeR1BSpkglO55rDTsfcAXQYBNTDS2S1vMe4mFmJCv10BNbmwEhqXKLX7rLFiJ8i3s2TefS2a
3n+sjIXAyjmY6+csbPSucqwe9lXXVKhELWs/W2N0Cq2eVN1wykqY9AQXMQOWcvhqYhRL0bDaXzWe
tsuyzuYZz3m+y4q6OoW4uDWitetoe9bRjrR3kk6jnty8sX6Jcemf+JzdvcAvu8d5QkyROXPTxCNf
26PwZLkbTXOdYxu71JI60m4PU7B29ytjyFPk58Z58U35eZoL0lkLEX0EnjSSaezkD9ISg/1Szd1u
BXCVzEKXKa9wvcwkMqRIMBB9enZ+aLeOID6ck4c82JYjROvf8s+c1HVZuo8YN/zEmPIh9eppvOtm
TbYypSlWI+SZS95tz0MvaCSHIngSxeZdWDDDniW/edotq7XuvSkMk7WJREIh7h5NXZmEOm9ZLElV
T9sG41cRdFYaEQ+Y1u1K+ir7Z6JV5CrjkawHRBwrqaKzNyA0D5rveGiNh47jCZ05V281oVMmg1RH
yeCGXDzIPYy0yfEWn4ljdx7J8lUcp1l70NkSJXgs8SmP5c7RyEy3TG4Poz2+ZahXEyKFT/S8rOWY
T22h9aPskKpPtlce5rY/cOAVP+2q+rX2Rn5sDUXwgGDFtZBzLbr6Ym3ufqCe5pSR5m5c2zLpyIiO
B4/FoZ6i9sqS5UCLaO+jirFrJkEbSlnZ56kndEu0KOVSkAVz4hYZnwBaKr3NRbIai9g1ZX0p7e1I
oNXHDIrQzASzYqNrLOa/BDv2tpvO5HF/0hrEpOuVH6E9HGxhPsIUKVLpmfUlZ1ifmhk/bxSI7YH0
s7TtSvuwYRTdZq8iwNp7ieBPwELYMpa30/A0RpPPXsSy4rUu2lfurphvCSpXP1wJlEbBnDVP5nhb
aThjn2T99g0HLonzCqggPcX3pZzf22r5um7+i5/lp6CavXRFuYs8lF0mwN3lTD6le6mnfN1lttC7
UvQ/eSbfYsrsi+zmjpQb+7HYOn1k/FIR8RM+EKZa70NyAGIv7OadP9D2y5ZFw+q6LLeDp7YyrmQ9
/5DKS71iKHeiXYy9AIhAerI85W55n4mmTRiPvmZtNcduoX7M8/hLrINkYcQnVE1GGtXm3pjzp3pr
rqYmmjSfOfgb1eELz6dil608cUPi1VWYWmTMJm3v/hgiHmxL/lgJ86vWyxkOvpMuE1dcV+tPIE7P
PrCHYqzwUPib3GfZoskKUMel+5E5w0+3z5LCG7528DDSNRJ7yBQkmKLdAKFvPE5ifIaZYCS6UzPZ
pZL5P9zsOMjaz8GSF8lYg1WQPvbcgPhYGCsvA9/OqSE6NyUrGhJH9WrdwNHlJvZ5sNqglJthx3gf
omAnlt0Stl3qlwZODYIF47k1UWKaWApibyjbM8tL7y6oOV56W9exhLnAa2pjpwtflg4H8lJvxzHi
MG14zggveCC6/OdWBycjMg7O5K+7mZzsXcSKYR8o+62owke+jO+dItfdcP1jZEADMfGoTH5xnVXh
k9vc/qwK/0ttsBoqwmcb+4gkIxWJF4Z6OPLV+lmU44M/EgEuZ/XFG5z83a5pdOQCUKUns52bahwO
bV3P71u4DteZw/7emXT+Vkowh/5knOFmLR8FQu4073o7qaRwyPftSLPmxQTogVK5zWG6lqJ6sdxe
77ix3XTT6gUOxV078Hin7+n2gANC/raiWfHgcvP+NU9uL0xGXZ99s9prVNtJNm1OwrBGXlU0MhMh
uiC2LVntLc3J0pFandp2xtlmZ+1Xa1uzndHoc2nZ30YAWAc8be1pqMK9Yl2KpGQFQlM5Kt+XmfWr
hjaSMjffY65ZkzUKPiazeN9MDzmmCZk2lZmJehhrzksLK4HCIfhahJaKszoK78Kh8lOF/Iyokm7c
dX2YpZ7Qxr3Z9O1Vm9E1rIhjDWX/OFn2cs2AkV/KNXDOS2A9WlsJXKaYyi9mwWLJmvvyZNdV/VBW
ur1n4TjjSFnecVPhvg6hog2cx2W8qjn6WK0GnRf2BqDGaEOHz8ZaeIkZ5f0nTEbPUdQZO3ezty8D
n9mzmTWcVKteglTnVZla9bK+BEHfdjzobQA5uc7R/LiOoW7VKd6mludlMo6Fhbu/iH4Mo6PZ2lrm
SetKpJld/EBkbj6X3fp1cOr+PrOM4HHre45B8GaiyTDiV7VBpH0tkmV1L4YoCHxfjXTp8ldd3u4P
OCIE5FqnucpPRctxqPHkPEOFls+b032pW6IVlwZXojN7a0pewHoJMh9ZDIbvE4z172ZplQfX6Nsj
QdW7vG2SafDlnRz7kTrVOlhoQHwna/djKduzn42aimB6i9Q3U0/PIJq/ri6fRueChixwhPj93guM
60AsGrbr8GTm+WE1uk+tAKWVZtZ4X+OI14m9zfkBIgr3vGUu6WTYuaPSOvMwau160y66D36ftbE+
3oLl8xRWkCOqwpwYbrrSXIZngwFBsd/WtbBgCzSLr/dRJwLzKlTneT8bWkHvPIi+HwrKuPn227ct
w8FvCvDZVWwr/riCLWQKb9g10+DuvaYvL5mtlm/ZFgT0Xl1kykOzbAV0HTWFblL5Tu7vlsWfr21T
GE3M+VpQTpeeVQXHQK7tMO6NLjCWitN8CP3vvjY2lv9+UwTVPuuKaq5iRV1Bs2cLZvkMLuEveFdT
qL45yYCrPUCbrISI3aVfeYgbneOM9n3l8iOuAw616IBCL7RYmzursPDXscNzj1u90WkgrMBMf9/k
OrCSoXKIuOJI0pJUZxZFTFdyRKumumMyvs1XeCWQuGKzHAb/hVwJtOXUAZ3/y8Jv/b0hou1atkUr
dh1x4jdVT20308vMs2bZE0JaElkV1uHbqIsM5UFW9QeeJMvntS3Cb9ZIhP27cvW0W4MMUES5fSCC
FyksFW6MwXrVbvUgne3z4i435TbaBlNrpBOQdLZA9ed+DlKGUJh2e56K1D8dc6Dg7EA/j41GueA2
xs/aRsWiKp4byOXHpBvIXFeSZf4YvLs47tJIefP9Mm3yULeVmSieoDv2mNlhBYCU6glt6ehF78Fk
HfPKcnZua/za/HE4taBSRFKT3XaUVn8VUyZfHFSTiUe/ngSKG9B19ENVb/JoWJs4lFHwxlf86ICK
6u386IxmmQSl/5rL3N03GfCHZblk8OpiDq8HJtafG3/tDnnO3BBV/5rawJqTegjfK8vcmQVd9yq9
KcH2cuZemxJHVf7OYBTrTe6TbLNz7fSfN6O5WM3w2QnKTxj34an4j66GwmwpuVP2MMfhVrxhFuzw
DmTZWU6jm7RdvSZe0HxsjvVEqgHI+tqt45oZQYzoGoNhBzxKTa9LUevzVDjpvPQcvECoWACVSU5Q
h15nVh9hqRLktOXRMKOGBT9FPXYG5Grr+GBXARunhof8Ypd3kTss32g0zd2qjA9yr4jqEgbx8FkI
fgULZqRHFq9tqckNpyV0dZ1EYm33jINOSoA769s7Yn1oZovsOYRkmEzaQPfiVKei7NVlm/JHr1Pb
ofYh8K3z8Ch4nTFcszXu8uhTUat9FIg8LbREZeB9y81+OQqHPouB+EYfVNY7xx9oeKprvq7YfHKQ
zlOwfAUSRUCmWXGUViCsa1mUT1028NCv2MBolRe7vHG+R23/yXWGvWOSYMbrahlprnLXe17zFBpe
fqpV0ycae0pitst3s1u/BU7npG0wlsxqAntHduDO2VAjlk12X27q6E/+ZYPiyiEHmC2Y8+YOsjRP
lRxEulwG48w9+Z6jQknErW/MFz3ivS/oa0K/SIxcfIC20ntnke+OvRJDyC9XWwCHya1zcrsU4S6Q
dnSxHBqPdUAdqO42nKJCMAqAWv3HNPUvZOFJVuw2BhRr+DkKH4BNTSm2cp3c7ORUHdO30ig+6y5q
kqYMLlGpt3gejCuFKKFCOZu+Xn1G7EZkQl+HqVY+IqhJZ9SyjTjMam5Tp6mTjZe88+wayUkPUs5g
j0JYVYDFDqFNYTgjSwdW3vNsogDqg4kFXz7HxlJiK1VNd2Q2NJxQfT1IRZdLsmnBPlF8cqb+fRgF
7Ya5+bEei/VodX4ZF+54dZ1IxhqwBkKgiBhRZ/piO83BDtROzs6WdBu2kBYG25Pv1Pmubt0+1VbB
zHu5X9q1TaZp++ZyJqVSrONOAYbdZVlNWxzU28kBOhRnhMmdbdYrY0N8yDT7xiGQbnltIXOxIc0f
uOUPNS0Y8KF3w7Eva1jTlYYGW1KyhBkOeQ1sLZOXyPgujtz1OnXOPozyvcUw6FYLxJGt0nLBiw1h
9CEjwjuZw/zONOYvZa/fDaZAIMeo0TzrPsLrSTmCIdnPD4wDUUMYV5bJ+YMp8x+BPZxHWGvy1vzZ
4zFbIVty/e7BsWKuUxpFzia2JByIQjeG70gUYpfB4I0b9dAM8sTttKuYHaCkq47R0D5ohwlVJDDg
KKRtTYIqKbEZSP2EgtSnhLjtnfKjolbXekqglaF6Moy0dcdD0FDOh905BE80LN3nUDbXuTOO+DMv
rVpfQ08cs2B89qLqlhYwf6m87NluGGhQVDCbWWoRr+1Wg2gqKR8XViUUNW1X7BiaWOlU+9m1dpqH
DiRxIrZtiTM3exNde9pc5GWR3/aJVfosnJ35ye6rje4pyx9yjx+KQT/0CxW6A9EvFBHz0PZZDdWO
f/AZjOcF3FDLDGK5Rst87cz1uLX+kxwN9B3FPmeiF28MslnBMq3qqFazbXgYqYl3lRwt1E0cN3X+
jtvzHNlT2i4cA7DNrsKOmD4M6L5LdxMnsnx/4sMMgWm2O3CQSYvBWYWUWUFzjZp8Fwk2HO5WvnGK
Elpr7l17/plPEXfGYmSHZRIPbqZ+TMrfhZa+I6j9pzkuL+vo24CsTOepwI+WWvTEhjvfqWqbzkVg
vvNrBUdQCHesS3NT7uitWKrbsv/hiO4ABIzg+g5VTagODnCrpHRJ8wg9dprIuaRmKGPN6psekSOr
rblMtfrqVNt8acP1QXrc1XDP3ENEBtph8VQcOCsFlbdvVPstatVLWAWXzs53TU8v6RQ3TQ/j3nWa
XkXtoX5vWqh/7YjETPZpEbYPa+juosG2aIe925n7qxtsg67K5nnuC5qyKUVpdreBrhoyXNCgmtJ2
ClEEEfFiB6X+5BNprFCpAq9HbF/imryFb1GSjf4Q3DvdYuFaHTQYmTbX5nDkZve6HUTM2vwx54yY
lqba1mPt00oxdCypznLXAjnoD0DjTDOfHtmXWYfWa8a927kjmFnYc3wSfV8Oqb+QJPVk1CRQn/rJ
DPqczzzrot2CjeSnthE+3c1u56OfREz7WM3UYKmTb9Uw4XAEachwPIqmO1Z6jfVVGtV3JhDCv7gF
uZ2vy2iicxD8aIgbk60wNz2BB/qgSPHMf6EkdlPbnbnOMw0b79lZMopHZ2T5UOm1P01E0XjHm49o
S9ywtZ9rBABn6FztgTrUWw/eGJr3fWX2/iGE9K53VI/4aGnK5urih7JS30S1uV0sZdeqPdthsRx0
HlIkQKZX97KuRZ1U6/Qiu5EWuFViJHAycGs7Zna3mVczMvwnIYGwHpl6uzAUvblmeNoqp2EmYXEi
N/N+HBuwk/UKcwDJv6yKWN52207rW/nDNAcspMum0YLE+GG4THYv7PsanYO6V61p17tqdkeR8rUX
bVzS+EFs0NBRDkRRkfazrr1oToyKnPY0NkU4X4KRgSOI6SG21n5vtFPrxD0gypPsrPYULiX8xbqS
ZEnavcH/gyHyG7YF61WQ7R73tmdUwIncrE8wo91yyEUhtp3XWj2li0bhNqIi1eeQn1GRtvo2xgrb
MoZjmA9JnrVh9rp4Q/h1wJcNXrC1SmeXQ3NYUm1w6/HixiD1NxcW6rRV+9pSikEP7Yr9MGmL9cNI
pmgclnmeAjpdD2bD86aZDCTILFiPldigUTZj81hYYXdEDnLNvYGvzeJuPFv2Oj3VwVAdNF5iblAh
z73rXMksqM7IfMzY3+pvKnNKKCLbeDRoqC5WLdH4VcF7P99uR2PbzlMFSLRuumnPbkslEn3Hs5kv
h6iSiAp01e6NsmcYLpcsZgBNm5uBfgyD9Tg5bpFkQq6Jbvon0xhYqkShubOcwU3dgiaqDcIS60mr
OUDFyFJF7fm+pmQpV++nItf1zRrIS48ByRvnLpq5mlRQP9VjZSeZMtXRmYdXRsMDVP/eCJPbhvNE
p2DikVvmNCsN7xmG2HDBshrt5kDdRjMtOAycZcfItp9yY0apAO28ypDGm5b+JMl0s/V4npQ209mA
wWx5ArBTkVFWOrAjJ/eXY+f4a3KxrqCp52ttWG9RIdmkT/i3GB3guPGRQ8kyCmN28ORrVyaDwIoN
Tqf6g880SAq2LtHcThzl6Ii1dFmLhy3TmnGKDT2HR5tuIJmnOtoXVdN+gjM1Pmlzu/ha43+HTxtr
4m95eK3wjzujPrTOLI6snYa3wfSR+doif4my8dps3o9wzvZu687nmhkjOvHJPQxW4P7I2BbsyiJn
tu6JMAkmj2+9ZFo8DZmDjgROi9Na66mZouDOR+rwuFaukaJjGU/FVL/r2syOBRc8i8GBz7/PwBLq
jsdH6cDMtdnnd0HUYYIYR6QsyPl1a/AMz4MI61HVDYBBGZ4VfOn3LNTMp6Z3sLVUGBYYNxl7bIfz
AfI9OCsTtxVnTAyqNvq6VW1x6aqcPmNkl1IZbFmNiSUU0bTBNXOXNY22QdE7N4d+GJCnD3Qj20K6
Jup5mrOmV+ceY/P9lPm0Utp+0MNWg9bNKQqY4oTuslO+CuNGsJBjktPEQ6gKSj+TUEGSv5IxIIFe
bLb1aV39Ci/7hCdoWczw4LHJSS36231fVQjB/TW/yXqi5mfgtG+5s5RUp0bO2iz4ZPba3S8Y8mNv
EV973zAvIeL4InHt7ovdN+suGCgdZJ6/ZbjKgShbeEIHFih5FoRDTOvX3PYZ7D/ZdZKIZqKZdb32
hfLcecGW7+9oFsXr5DtPS1X8KBorxIzfvjaonvxVtTAQ26+V7YgnB4jIXeDV862H3vakaOkLLQtQ
jjHbrrkJz7piqhg3sgrSqCpAu2K6os+tu0+TH5UpZlyVqiyq6tib1+x9E/SseLuDsz1p9dQuw0Zu
YFl9a1kogwmpIrgAIU4mH5FIPC5edciaILFmeBO+2S37sK+sxB1nTqiKagMpi/gm8vVTXY8MkW4U
pLLzsr0s5U9IRvoO3uxHNbOCwHYgH4cpqxJR5PuFsQCsT/Um1NCksOLHuAoAX5fzMHCCtNGpbKHd
kr9lJsU6XxzfJ0S6p5EKpOXvspGydW6i4TS4GNmC6aEWy/Bkqehu6voK7opFmklVvTNIEhcPEVlS
z6Pz3NwkxLnsi8S+8XIb/9zyIE09So+j56552tuq2fl6g8ppmh+1YKtvaPmq1u3ahcVJt/kvx7fr
eOx6jFFDKT8XDcDo1c/mWPa4OHzIuvf9uD4Og8EiRVQOOcOT/+Jm7njChOo9SsjHKRWcASjaKAQm
Go10oJ2dU+Zkuwz9227I12sjjOBUI+RL7K7wP7NI5J9BHXfJjeZOGZx/hZjHu2wiHHyROetlP6/x
JchvSBXw7QT+4hzH3tjumH5GjwY+k2TqIn/vW4Z1HXpX7ImsL0+LLlWPp84PnxCTO/tisuc3brwx
qQZ7vt3Gn7tufjRl+8bV8AqJuGTwHXwvGaOnYmY4mymHslZ1hAGI5hsQUOMT8/nmnoopZbd4+xA4
/dXah4ds7rLjyGN5Z2WteTLcaITrHTXfxzV/K0zr1xYAsrWD9d10qrlFau7YBxuAwTEPBwvmuYxY
aGWvynNuVREuPD7vA3HE/qnDbkkJFImQVkJ3wGunn2SLjYm/MaJZeKVXu8jBbjK1pNOmteH8LDGh
Fp1+CrZSHCjrlv0SGF8KfxO7YvKKU8ddffRyIoGTZsiyA6VEcOL2AdNS2N5xs/3+rnWqb1NTi5MJ
phoPI3TILF/Trtq2Y+nT1W9D2x0W2yrTzW3c/cxu4ixW3+F4K2nvIt5Y5TnrThKWuwuCQt77mXEJ
QJ7nYXBZtHwZQv3a2G4FeL0Kr7AbyquXBxduluIMktahDoP2HJb6h6s7dkglQQ2QB5fzNirGyAPr
TkJ+xYUQwNRxs28qsubndo7u5oK9TWTuakdcBZnYMXoJK/WiIozzdfYuBNYwGTZoY7ljLL0ch8zz
rn1LVZaMjPz7oqz+mEP/vybsf9s3BNa/0IT9H2qw25//I8V3wn8QTULuze+oiIAA+H9K8W3rHzeD
MTYQgk1us3wEl/+U4qMGs2/QWehAoU2UOz/6bzVYdFODoQeDEQkJDrKM/Z+owdD6/lUMRqgRUnEg
oSjfCa5EgPZXHabLU2HcRtjAatP+S95PPdnr4s+EHZuZCH4Jc1Zlno7tNnTqKw8Qw153IsOCdlyd
grNJYUJDY7tEFRT5P2P92o0YDUCkZ3SFi/f3+N/5swzIipBldkkR6qJZgRA4HKuGxwNRCADTUyOj
DS2vlHDCT4H8O/Z9uTBGpuoxipbVwyqhJ1X7nhYvJ63+tqEQWV6u1T78s7yYCR29rTIq5UxpP9QB
trDfSw9iVCPGxr+XIcWfzUgofbx5nM1LIfbaWwkiS7Y/2xWjKoNz5RtC17sxW5lLqT+rmPr3Xsbo
bzuasvVC80rj6un9+meRA7+cwQjjp4ap4kZviLZoKbtEtsqyY1m2VHGbqxuZBFLhPe64QsZEoNK/
9lLc4FAogdQvac7zczOUVffhSNnI1Nm8hueq6Yig/85cMu/vfSEk02aMHm0LckpVBP2yY9A3JJ/H
ZKXpw47HrgvF68SAIqw+Vum2Niletoj0xRwaXe1Y2UPzWdk5TkiGLPnOimthQwpI4kTXtbExF+bS
xYq8Exr7Cfz8Ern6ma/M069DUIzOpTfcqlpjNuDOdWlCXeCm21pc6T2OUhYCg5/0t1J1T5M18/KY
jE7MnQdzIyKsbe2f3hhEsN9DpehMPdPu0podJQIf5vDtuTEHAevZ4g+KDMla0mfSob5eS0bEbeUI
jVh7Nt9Dc8L27ZY2f7PwrG7kmbg1YD/Juh9jNqY3LyoRbcuUmGPIh4lPaW1j9sm8YatfeZcUc1v0
btUNT0BjQKyxCytnusWfGrZHt45XVMskW/qcYrZmVkMSiVvDacsp8ELoj1XhlYlN7OySVo0sfs6/
afKB/wctb90482Kueuez2Ukh4cr1RgetPtrcyT5BKqWlBrsyZ3O6jErarENvyPtFYPFMicF0HhD/
AcVXvwH5Vil4UVtxA+dL6tTo1lkB1EdG1K2HinGnjfaozAk/8dBKaMUgcStvXH4Bl5gm2ulYIM+/
2f2WmKh4821548rlY5x/c/6L38x/kmbHB5VX/Go7R7gXI+VU0Y55GNb6SFPhR/g3h53UdnaYjalx
U1GqET+Hbz7DA3e/buYcvHVMXBCNLk57VyshrSNeVjHf6ZxVXzx0Ns8uJEBQ/XPtg4ndfmcd1L9z
DzyFAhfm4uhsuM3DCLXmaN6enLfIBNerSU8Yb0EKbAjV5/p3ugKu3BmVZrDyqlucIpKZhD996d1b
LkNgrpTmneliZFC36IZg9urw65KbI5EOg+tkTIRMm3Wc3VEkIy2bG1AU9RIO7Xn0C3a1HFerk5bS
9sZnLAV2fWVmyZqmmjfZRAnjV89gGuKXbqnjCocT4zLPwe/xPlaRkX8yxmhc2G70M9JNbsB1Q9qi
Frd3eaBzmzIntRUBXk6GVDOZts4TBzsCSGhxlVYmRlJ3/i/2zmS5biTLtv+S40IYWndgUJPbsydF
UaQ4gYmihL5xR4+vrwVG1EvySkWa6k1rlpYRQb/ovDln77VNS3NY94OCsLQlIZQDiRK02Q22rKSH
quZiWmpPZ3y3sTwd3IqNzmYIFPxNQ1Yo7w3b1CQHtpSmHS5P9FX0HQh03D+OQahhZg8h28AmqCzj
vvT71GannaM9QepkG6j4mlXsokp7ohrnz9lJmRrUE2msONpMD8GQiuiO4qJ3lUQFsDLIXO7dwC4o
P4+ayHX2tui13iP1GU1RPNiqZyILeqN0pgKR2TzF5i1xyjE4+DObDu28zshruE8bYMznPfLb7lOZ
CKs+ieMGDD3QNzvGqd47mkUpp6A9UlJVKwf91lKRartgl0fUG7Y28cwOp4jGBKjAsf4GF5GXrDXx
dzm0cCOlIjPVSBZRxhWXYa9sn0q+aX/ziQnQNEK7sVzZALsuGyBNoFbETOk+wlb3oqIdOgoqDq1T
humKS08NRAyn5KixTVMYxMm7ybNLUhdmFtTGa5GHCGxIV+DqgGbggCsGdJoxot4qiUM2mtUwnbAq
mNXaFK360QhRP4hynqddEKTyoldTjWpgOfPI3jRPi6hAfzUkJpkscxa+CLCb2TxJRMMKWrH22igZ
mFR2EnwtwqbuRaKR1v0E8WVq+29GVdTPEdk42YWhbex3aVfSdAvTQND1AFLIwUcMeDnziNoG0LkF
rERrVW+SigWgWmXsugHLOAbyaEX+gb/isIAmNxp8D9OWjKyzxFFTgubKGx59zxIj7e8gznch2MVg
xRIOZoAMpAi3vY/qYD3ZlNpcsN3jClsdxlaP1/XgV+VAbE2MPYIdRF2NOzyycXqgK2ueuU3p2uzO
HZ2vx4oq4cFs8nb+JFRDEQFLlrPvu0RUp7xbY7dRwSjA2elB3Pom7r4lrSZ+FmGu/LXRtdOpnVOG
xB9DkXrn1HVPzEO5KF2c8FOu5oo/WQz5JdVpn6OEMZUo4Zv6M+0lOChjL0Iqe8JG5XLB2ZvXjeRD
a7qb0KfGm7pJQuMQNrZ9BcBxJBwGGVZ6lcfZXJ2kS9jBmr1IfMOk4nx1qi5LDrjukh+coJmP4Vg6
9kPf2m53V+JN6PaGQO6CJSSIbfpObm/uS9krdaBIOjMd0VKBHegqz9q2olC1cTN6tdM+JyWghGEt
WrkwBMxgvqCUZz/FaoxuleMinDdiy/wejnFYrOmr09+uKoUYmAgtCTITzTF9OPgbrIGx/izQxjwj
oMBCqVGa8ohNZ/6e0wRixvWKIqX/lttwDmQpv2UjxLQV2zpOpsipnDMT9R0Pu5ko7OEZzYatLU37
xCu4EaulflZQHXb7iziympjnVpt3umytgUpDwP4CjRvbRmOuKUcPKiIgpuybhJm5zfnxqTWrJ1RT
sl2FZtx+C6yqPRUaJZzRl9UnKxYTMjYKdKhtF1F1UuHooNSx9PfdIIIYi1ldcQhmsT1pUrP42Xte
fN7INvxJsI9JlGbs1vupd7y9oJ6SkaY1D2pV+ZG2T1qjN38MXS+s1eip8IuZDM3P2Auq8F7p1FmQ
KnUxboOe9v3X8UWzUv0tYImwBKEhT/TCokDRit7l1dnlN65NnCZvnGc2/lxOLKTYu9C5qdu+PREE
vfISg4taxcpeNJF+nedbEmoa8myylsqd6vVHZJVfxgSQxiHEdmxoaSaIu7dj2hygeh9p9EqSCXdG
ydDfz8jNt1M4ztss75u/j6p/wwl+c43Hdl8C0zmRedQglgHx1bwdz6PVzvpgiVU1RTeCpRcXlY1F
ldr+NjJacoXogm1snBZbh+3iB8HtRwYch9ElVD8iUX3MPpZ1dOaaM4XT0kJEMFbC3AaCau5ol8/v
P8ZfDnbYj2Cyce40BQ47/4jJlrZ1iY4iR4vXu2JdTwK6b+OY9paaTvXtfzOWWJjNro2PdXm8rygq
oZU2EaFEaBLYf23ayChoeQTmeadTapPvj/WSAfHaGck5dUEwYCfGwrqQ/d4OZlhqmPOxpi1C+M5a
TDSlVkNhzgetgLQXbU6Dlg34Ro2pOiXXluAiX4pt7Cj2nujrliXIvR9H1X6r0dGfzkYNnuP9H/nr
E+Y3SrlQJngEfFFvf2MfRU6VDdz8FIb7tuuT/OAaabh7GeX/Ci7/IjDg1Q1faCP/UEQuvxVQRC6q
+VvxlKjuxxv+wfIf/V11cQEgIFp1ePWX6Yz8nP+uujjmX/iFl+kNAKsl5EI4+6fqQh31Lxf4+UK1
eqGGLI7vZvH7/ee/DOgIFFIt20QJBBiOtfWP6i48/3+/w/yZhQLLR0nFeXmJjy14pgRuE9E8YT20
jFVkVN550fnpjRL4yT54F9/OrX+PBedkqfHw0ZgLJeL1x0lGVNA3eU2bJoB/zsbUBxQUjU78vcHw
e+aQDftR8Ozb1/9lSIoslgVv34Ekceycp9RZpKmt0K+Iod30VMy3Jfqyk1fP/DeT+G8uDIgKURHM
4hI11NE0mmNQJw6Ys1kMcQS7BHvItTB9SjGxXaLXGiiLlB8sjm9n1b+vLIB75rlAASSvw9ubGec5
UM9WDquwmwIIQlMRLtrGxcMru2j/5xcYQBmiqcrSiA/87WBp6CgEK/6AsLysL50y8J7dakCgb/Q1
W1YdBB+8Krzfb15LBxyAoKRIyWnhtxznCfFCmn2VcZbuh5jy0PTENq8+g7jwhTZmcF6U4izmmP/+
VR6/LMugsHgY0WVMyqFvrxLgOssgKQKA3Cx4GAXtoiav8g9ell9HgXZgsuYLXOegvpYdwaslqld1
YaAupu1l1f0lTqrkQjXy6f1LOX47HNA+EroPwYsQ5X+hiFBM8udaA6uoPUvfBUM2XWc2BYoGb+Dh
j4eStscHTRAD9vnj6wGTlcYpkvgV9goTnWFRDSgUSVN9cIYY7d77oy1v2uv5igsDpEQtE1eWyyRy
dPeGhD1+1ZTs/lM/PKQB/ci47rt7rdLoogBLVK8Eh6UPPrbjD/xlVISXRJNxU4Ehv31mUSuUqn06
P7kl2huO/5CC/aA85+hFjWsqzY/ytH7zknA4svGPmvBK8Gq/HXBMfUVoC4ecJFT+NkickBLVNH7w
Wf9+FG+ptrPF/uWzTjwX0kxBZdaxQeS1qRVtxgCn2vuP7Dc3Dze5Y4H5WPCJx9t4QhVwb5o0iQfO
7/uKcMpLeOl0jxOpfnKGUNfvj/fr3AFmCE4F2C0uDJDJ23s3aTpLVQ393XPmA3eZavKMMY+I4ge8
d1epr9tNq60PolF+88XBvYUM6RL4zUKw/KpXnzX2ExspHXGJfjvJre48wjGkCA4hcpe79y/wl8e2
zFE2znwP7ohtyuWnvBpKIQvpcmciJMt3METNUbovS/zkfziKzwGI5qgvpcUfCo5u42zgx3WtAnfS
lExo/wpj3CD3sG7/dBhmKQAEy1mL+mBwdDGpQr4If5C4XYG6UQyBzwptf7RX/+WWIVkA2cmGiwVa
SPPoA0bP2crM5SUPCMTb2H0Yr5uqlJv3r+WXd4AvlkQfwhaYCelgHY2CFtjGO1vwYFzc1Eg752tS
MMZ1SiNp9/5Qv17QMhR4BzRqJFe9UE1evQPmGCFpSKHrao9kyNVUdKZ7MtWEeG/fH2iZUN9MuMBF
2bAQxWZyjKNH9/Zl0z01NMJ0QY/UIrSY06dWHhJSqjDuy2mgYmtP2bQWSsLQNVyy1SiFp/74x9dL
QBZflgW/iUd4fLDje3XSKJFylY79GJ0SYxiYe3TldfXB9f76DAV9zmX2YKPKOEffsRGmRaShMVNh
r8pdHCg0VN0M6tWp7c/v39pfn6FgAJcuEkdv9o1HuyqBpZ4+xEivgZr6lTRcVDsZ/v0/HgVCEYcM
DuF0ecVywa/elKmMxODkE60SH/NRtSiXym6IP7htwTGSljA9vivOEBy9WUzA+b8dx0vSlF7aEK1T
yI/Qyli/mq05xOqZNJpQfzWaJHUzwq/Zn27apA4FIWMaN8E+arK4vBUa//DOHpVi+jRIM1tpG0TD
xg6LzDxHLDc/S4+yHirRKdM/sARUoORDtwEPlDSmvo2cppe7kNVYb+eUDGMiNSIrI8x8DGfgpPhp
VZ6cNlTkWqieFrBjuRqqOHODSybpaPJPlJ0GyU1KFH2/w3IWwchhPVP9jTeGU79CVxO4W8LhO+sG
kUWbrSxiu2Bv1xmWVpV6k9xPzpJh06VN/cWLKyi0VU+ZXXF19VXoBob8Guthyi/oeUqUJNQwPBwP
IjTX5lS1wSFLCNC9ngOvmk7GZpqzGyN0E7WzGmMcz9lvY/rBadmNkNOGtA72yH5IZcFJYoesqZlX
yW072on3qWrGMN7FTYvZjp6t4d5khacJe7NDdUPRkVB0F4M20PO6Ae6VNWyuVl3m1x4N6MYuH+wo
jMzTitqncwe2KJ6jdT3qJP+Wx66IEZ/TSlzNEenBKwIWoP22NHXag3Z7WbC7rWgqasJwH7MU5REw
2NEGajVayZ0ZJ8Z84uMKtTfulMJQ1raukmuJou6OuJp8OlSznw8nvZbOz7npR3OTO/UcRKucXjVP
rZ+03jRJQdLWGHbxTdRlsloXEkwDGIQsL9mH8tcRgvZJwtolEJs5tCLmdZyLEdZpB1DrMotBPZyW
tZ3TT+4c8Xly/WY6aRq39EIms4JG7VajbXOjzWTmUQtveWxi4wmfVuc6uBhwT17q1C302ZBQGN7W
Rtrr56SY5hPtTH64duq8odcrCg5mLnN1tZrtRNiAWwu/1bd1q7rkadKUvB3SmE2fZqbn0C9GiyAC
w0YYHVYmjfISXb7stxG53Tj5EFGb/TPkG7M9RziRNz86leqallXWBvjD3QmTtFn4ZXza0DUct7gR
LHXgRzRglnFM7sNAJtd+gSGJngDqoaBKWuMsGgJJ748NdlFdK0ReAPt6tNf99zkNU55qRx3fOAnG
WfRPmH3BW0RdkLcbO1AYv4hoo+VWVil1SyAOKaQ2c0Z/qkthjCea4pNcz3Giopsxd2SyAtPRBxdj
G9cNtJiievb5qPp9DIjB/I4lI3YhAqvyDH+MORGhFhr5bvDr3j9xsBdifVtaNps89vrLdnCiCKGT
3+afyK/KrH1SjbGxiQ2lUIo5cUR7OtZptQqDkKaIFWZ9vc1S4QbbpRHm7+M0LABAu4IVbOzAEuH8
CdCCiioUV3A5rC8TKuoeLKCh3K3bGLz2jYxjFFXu2FeH1k6caN068GPWblODAwCoBZoDY1v2Y25l
wgY4zm1cVEW1SAU7wiK+epmrmpOFtRUcQCsWzlndFJF73QXRIO7bNo3ph+SB150I5P3zvm1ojhNZ
H2tvF6B6u1f07C7MOjCiLSTh6gda5ya6wAc/8Wm2CEC2WVgTyTtErp/fKpj5HJ3MyloeUDd8c/sA
AEeRVfHnakjzYA1kLEgX2V55mY3loNed5ePuklHlpGurIf9ilQoO/Ads0ha+jyYm7ijga3yopNEs
9ywvbsCSlVCRx9y4zKZM3TLxS/IrHd+I9g6tGWcFOKMFxlTU2ec6U7W1tiN/1KhoQq/Zzb6f1ldT
SFtzGxuocHZNouE0JY7h+9vaA1uLcgyL6s616OSvqzHV4UPEroaje6Vi69wJWkNfWkOQnFTMF+6h
srw0BaRPz+trG3Ux8vRuDr6KnIVzjaRtED+VosmLWhQ085lsYnxhIX17e6MoJRvnQmET2fhwCMTp
PNCjpXhrQjBhEcfdZ7YlWAEXgfm0w1dtzZs4bHHT1bQdrZUVTAicI7Nq59OYr8XaAUgzm7XflWN7
qnoq1qtR1F6xBXCAkUGZOORXUZ6n9l3bah1vRulGwanJUo5UeCg4/o4UhdijYGBWO6ekcLPN7Fo+
Ma0pE5CvREQUea5a87HU5q5eyEPrGJOcfOwXBPZ6NAozO526iAYWTxK1gEnvdVyRIM6VAJ/BoVi7
U5KuPaBG8zbQbvQwhZS8cYERCL4OLSA2q7mWAH+MYYDBFY22mNazVbMpRCSKcsjQod66CQKHNS+U
YI+POuMw9g0EORq8tgL6kHnRrmUNeEwgCdxi3nApnRuCTzHPtXFVGyEyA7tOe3wh5LXV+Hr7ID0l
+muJ0kH9ilWPhnS6kzHN8U2PhczdUGpMf9oFQlwa3xapJ01XTE9+rTAhpK4z+NtMo7TdahH5BgIT
q/E3QW01HfSr3M4P5KV2LuKknvNqX2NwwFST4wmFsof/JezFvd+WcXmSFKXRIbW1UJPQ/sW4Latk
uqHqh49RNDWqbW0btb+rBDCYNvcwMwjRuF/k3Jd0GBuLg2kDgS/dgLSYTGTVIXE1sq7amxg6vuT3
xJ5FDzr1kpWSosClVmbBRMzAXCQrmuicOIG4VQ82Sx+ffDk7sKCUljZVR+U8x1JDWDEGh7IWfpVm
QYQtRpesQO+DNoHFYKP9FDB+gvj+26TJk17VTmV97v0gYinIbXWqsTLhISZzOt8K5KtbUggXhxa8
NX9HbWH02SDlak2RBCbsqvPQE4KfkFm6sxEvqOsoNFV0NcV5HaxbYmtbB4ZX3w9nqkxnB0tXRLyJ
NMsqvsgyojIhjQ7peGtjEPPWFYkD6aWLO6/fZ26bjrjEXN6dAt+YdRaiYcnOavYS7WdEyjasxigB
k3YqnC4CNWPEjYvwrvLCEfU7wDTfPalokbfRue1AqfiuB7YKrK+2Ig0w0CykYtXTUHGzdW04bv3I
tsWuNnpuGozEaGTCDe7U7pCwIDb7XkTCOyQ0+eG55UWIgI7DYY0fArgaa0fZQ0jjJPigDJTEpzr3
EYCVhbaoCldyukGipqDodoGFS8GIE3JnQtFNG8z9SYXj09H1hk2Xg6dcpbilhOIW4EHsvNO2wVC1
79w2x4RT9bBQtDffo6mIkO9GCu5TpLX7SRdDf+qBL0B+ywx1jnAN/X40adGunUgYrFBVo/V2aEPi
CrvIdh4mzra8bjidrZ0ZAsMHPF9k7Q44XRuhQQxmey3dFjdOJJ6p9Qval+PUNevJdNR17Jpywdnr
umYCZGlE/l4CIdEmwqmiKUN+XjVRIsfxxLLVWEn6QOObGcQwwgLrh8MmceU0SV/Tg0+7b7AImEE6
ZYAb6e2ipYGdh8O9Sn0XfN5gI/KurVoQxDLTIC4tC40NKsJWYC0vElQbeAMAJ9g+RLypsADu57Mq
P3uG7eBp7Q2Qn2z75LUwI4HFKMc5vHbwWD/YNLcRBngIxfBd5uVBlDVcFp3TnFkhpvQ/Wehpio0L
6kltZjMqiAtCufojb20RwTWq+QxTvIZ606Wd5P9xZPul6ab4O/Y8SqY4PAJzw5lt+IlNs74HFCgO
bhiylzIzi9MSZ4EKRKeRNeeT1HyrnjaI8THbFht0kVIEXfWdhJ6DNqT6NhitPJtLdyy2dpTm0DVy
L74emenquyDRSqzHWOJejDt4DYhMXGtXoCUwdjoWmdgR5AxcSeLy62gXlnYLSEux6mVTOt90ZRq1
mMKley4N2oqncVoad0pE0ryrfRvvAoCq/mrGi3Y9Np3prP3YNT4laRAbW2H2AsBd150rs3c7HHYo
+ZnV6urJLaPqGpxPO7LFznIOwwjisTx2MToqcCu5sywH6OZRlABeTgUHjRtqHsOPSJXlz7xG7LAp
jIbVM/EyxLGBNZbfRpq2RNcjkWjrs8QisjJeo/FcODphmuThadFNXXiacCYlXSRD0fPVBsWjbyYi
6MEytRCwSa6yUHndZW4/LGqDUvvQX8ZiAsYQl0bON2nUZqPUGnMXpu2mZ5JfFXqc77CkiXab56XX
77rawcA0tJ73EDVp/9nlJKiXCLbW2VhzWeE07tKpXVct6tjdZFhgZmb27GvAupxC+FgT3jmzE/E0
bm23xTsK2A6QWeXP30bVdM+pavFuVAGLDq+pgXyuNhTtbqeIMmxKpGafeWC84l0BibNdI5gW4TbX
DRvgubCdL1XimF/6lMmbuTY3i30g8+6QlrgStiofzcvSdXI4BMBMYsRrUfEcdWEV7EkWzR5qj7TP
TduW+Y6UmcTBHTYHD97YGfW1nYkh5OCFAKF+6hLOcZ9zOG/BIw7XycIXMqhpG6MLDVfZ2MH2QG+V
bSoINogFFFiVDbzDvt9FBAW7Z4XsvM+usLtxP7ITLHOmadUGN9jq4vSslDTXN0Jm8D3tvjH31GPV
d2vyXKY2kbJXkW0XwpyykFFsqTWxH69aF4aBVrUNtKoZvYNHQ59kGbabzcqwxvnzPBvdYyQCUGVV
ZloP/uSJi3LijxDz0bJSJAMIHywQZsO3AQF0q3n5UYwaymOp7Wq7Qle2yNCoDpPUhqQmyrGu1RIB
Vt6X3wFxzkx8NGnHlfBSdKJdK5tTp8TRvZ3iQNZr9p8gEIeu6r4hkdbJ+eBVgFzSyYdhQfczDJGs
mt0n3RTguS3DHy9LqymCrV0pI2CNV+OnGXZStp/LHrLv0BtGsqfq53CppLjUvIaDOEiEpz2lCOrO
K88wLXVZJQn4iYQwZ3neF1b0wBdQASMSNSQ1RFP2ZzR7BYkQPXtdzCJi2brlfFBJAdRmI2cj/cKO
b2L/GbOErjW2RPz5g8yitXZLNNBeCzgK41BAGE/fufq7rCKUnJYTAChIkeDk+5Glut7wXjIbVmMQ
WVsjgk24yYHpZagwk/xRDcwyq2Zy2WXP5pzfGcqfr8I0Gn/oQs3lAs3X7elQ9/0z72XkwCXhpPlz
njIYgSZbY+M0tBIgAV07x7SnkRXlB1/jKd2TUsDCqSy/c3Ycek3zsShcYotKJ83UVpvt/DSqhGmn
K2LrOgdSWp1kIDa/Oq7Q7Jn6RPt65RD1DWPemPzRLm7jqSM7KlXdBKWwZkfSXZq1P0G4BlhiASvj
oPqdukFaPJqp6K11pK2m3TcRiQDRSsFqaT9n7OKWqKLBFsZD7ppJfEtPUYL6CwFs8J3G4AObT7mT
e8HaEyP9FpUNSX3hh2L4OYyZAbuiHCFQMHe7Oy2hy6wTKZLzbPbDH57qi5/sbbuvdY9w774P6y7/
mUKe6XdCsoNeWaKyrZOpqdPqNo6jWu3t3G/jz6KlV00RQKX3bdR+KrPJ15whWqR0Hq+GA71w46RG
yanIi8lX8+wD9/mxKaxzVeqrsnJ/BmWdgXKTz2Vuj19x28KUAgixF3I4bZYdpwEmxi9G7GXWAC4w
8rHdnf1HzacEqCMoV7E2rHKDxM64NtC7NxBQUpB4onYpGaao6b9SlfA4yRAoxu/G7X71Hz5GZ605
/XE+xym/iuB1QDBAN3SFrty65WCGeg/HCLvTafCb6zqokIazz8ru3i/YHlegfQnznFqtayLIgkJy
VBYug97jzYTbl3C31yEVyjWUjGDTmMY/aST/o/rsuALNuZC2Cy2kJds1eEnneF0bxgMwQr0dwhV0
muwiYs+9cdtp/MOON6PQETHpeNMVQVBz1BZphOe2VYzwuHMlNHum7nN0Lc4Ho7y0PF53KhgmgE2N
9ovCPZ6ko9ZwE2FUs9vGIHvQyMMdHCv24WHvkoEom2y6TFrXvywNZybGAgrIZVTrhcTCsvcTiRz7
nz9/jKTYUHVfup6uPPo5vRe6lmHwGNktd+uhldDYzcbkyzD+6Vn8n/zqXzYfx/9sd1sKkcm3lxim
ww89/4iqPilRDP54SYs6ef7Pl//+byGWFfyFeGVpZ/KCoLdcktD/TqKxvL8wt5GityQcoMD0GPMf
IZZLAjLodNtclJKm5Kv8fzosl2gn5BX0ORAF8LaRm/wHSUy8n2/6bAhBJCID/iBWbiQ94jgyd0TV
7hU9JzO31/TKk9HFcx8WuX9hsaSBYyrr5ms7dlQU8fRLb+UvPjkiIaIROtWIm3qX0p6ZN25DXS8C
aHmHQ6NPCb+cSw7R8GPT7TgP5IS2vQctd/Rb2gawoZR/UoscOovdj8G4GZuCsyQG10ZfeuZYhsQE
TOZP08o5/bd0KojO6/Mc3XNm5F8MjwPdyhM2BKPSS+GT0uRwTqXdmt42IeDhS2C4yb2O4uxcBxxz
VxbE2lsE+3wZrLw6Jr5vLE4APHXDNvQkSv4qsq2DhYmYLLQyME/9yR/0Bap9CqCF3egzvx84ufVs
TLaR7NhvuHlwa5LddJFMYb4RwuLPUhXrAXSF6SWBGxQnurTnnDQ7Pf0T3Nlq32ZUKfj12UMYRfoM
4YpBuKeYmmwNq4Ottzkv5K9KWbhUDSdVn7QxtD8byI7hWe5y3zGXGcv5DSZlsnGGHBqe6sEAHma3
gSya6SyBqOWZ4dZSJsVVmASALWUdJI8Dh+R+tcwKV9SyPVzH7eChdMZmcGGkjXikGIzeChxJz1nR
lN8Nt56ndU80wxkIgjHfIIeXByhlJK87fhGrdZ+H8Z00HE+v4N0C1+zNLLssqLZcNjaLx8r2YVyu
ZRwuzDm/HWhokYp9jqUxfLRxnEyrpEzsL7Y2zJMshZ8OcSTXh0JIT6+5+RihqRF1gihUN7nrcw69
K76L+i6VRfRUxmLIQQtjl19hvpzvC19bEaAF9E7I192XoU1TAWcpcfhZqCiu5z6hYVPVcmEjiVyO
bPW1HZ4JAUaISEFqt1s2LBawvGmiLqWThMydNI3xXIu4ve1nl59Gpo+9cqYghQiH8+OknlT3lKfF
cClxwzwlpBNfjkJgpyr6yDqfKeVhZ+NIdNsGAHswzjd0QHpXdtQYteUUpzZnCnsrWgEQApBlcdGW
hnmHC49+SMWC+QhiYsl0GRvNURUDqrWe/Sa+NVDPAQ5NJv97Asz83mf9IkyWg+uNXYXWNe4i9sj4
ApdcTJuPbif4jwk1lvgDCpn21sYJQuFsyXJy5tMxEtYXj7IfZIO+aT8vWzWIXu40ETQzlVApXQJv
OD5MkmAYz8SvgmMWX/91MIwj+EkrcJ9N2gLZOoDdfZ1lQXmfIDD/HoSF/gEvQFnbtC64cVN205TD
8FB41vCQm3b2CfWWM+05SUEKbuCGD5RCM38h2YX+p7Bnj76iNMtB1PLGiPBTawKz48AgCgAQmy2M
JPz5N4OY4JkOEYuupCCjna6+ZwM2f49piyAqoKqOocYyqdSBKQLE5fU0gELcX9joXJciVw26zVel
+zzUmfu1DaIa1xSV6I73eaB56jo6AOhdhO46oHN0pxHvxVs8pvG8EQ7D7/ypq8tNw57wCTa/9QRQ
YYLtZ44mxHO364B+4KZptjXUPP/MCwPrC2XAmQTjRtA9DGUQfyF3aKSeB6zD2xhxKc4lBzQ+NFsZ
VAXnbPjOOmFQn6lUDQwS4+iZQfeIg762JJU3SgPx1vCt8b4BCj9AbEhAV7ZTh8arHsakIhYBCCFc
ZGf01rgCDLlOZ7MtLpEjlN/9wE+XfefQ3YyBKpJ1Njfiky2V+aNhE28CJJuBAwgfMiF9n5nyaBdQ
P9gkDa79U1CoS0GhhpyzjpMqpgFjzpiAfXbvUIpw/jKnUws89ECa+rWiG1GtCuaoLyglCAqIJRvJ
Q+lE/q2RZ5iiCmCt3s5A6XjJi1XQB9FtWt8o2KXpRjYcoNdWFFk/MczAAwPh5KW3M/jA/FRPs2Hc
0dvkX49ZsEjMNVRrbZHvtP5ZFHiU+IfaCoxtx6L9SLcTwYI1JBKvkJSt3BmdYV+aIps/gfNHH0DV
lNMjpszxqSvL/F50btUdqiqUZ+zAEKWUSdN9b+NkuOppJqkzr5QRNfLgCvZJ2aM1iAuIz00WERSN
A/Tx1Y7kN9rgt2q0ZV0nxBF5tYNUF93KsZLVLQePmZyDedCmzfViGDph3cbTKyml2ti2N7RjyrMp
xSf0MvL/7Qr/5bB5emdXqL/NSf56F7j8+3/vAg3b/wudI9R+wSmUnda/KQiGdP7CBkPyFOqeRY+/
/KN/9oFsA7E9og5etoloGZfN43/r8R3nL/RRHNUoX+MYstHx/8FG8O3hz2OLygC2S0XMtInHeYkH
fKXWqSAXYr5XtOPsCDZXxsZBnnYdYLXT1DD77vDqzvzm7fx1OFSZi8FqsTwtHp23op2wTkeZa4dg
FRpi4SOFksl9FGpS7bPB8ofR+P3x3h44l8tD7kS/hTuMVdbzjs62ZlJmesoV4mfDLD+1lKA+K/gr
+z8ZRZDE5rIpXw6CtqByJo6uqp9RivBtk/5hG/1maut+jUS/3b4/ynJs/fd5859RlsMzUWWY014E
Ua8fVdjUoe8UzSqk77QNOwO5A8kw3MQZQiLO6sv3x3t775bxEMMjHUcSvEwp4kiJl0P/Z+NHNanT
gbsDhTfu4hwHxZ+PghCeGgTpSzicjnwFVudTEjdDjUuYuo+ZQNJua0JU3x/l13u30EZ4/rx9vAfH
ojSYtTgdZQDfPXNjcLTBCLmTlohHx5FuOTO+GuLP74/59l1/uX/IkBZJtb98sAGTwutiR1A6SO8R
DrGjL+1TkwotJaIsJSLCFx9c3m+GYorBexwgIaSWvPzzV6+GXRdmBdKCoRbQNvP7TAt+sa+nRf6B
7vg3dxKNiovizvWoHB3rM71alOw7FpoBgRkn3dJAoo6MLKhygqtBV/KPZoyXu4juWFAwYq70+V9v
Ly3DhW+WYqKMTHXFAXBx3hjJfFkn2v3jr5j3AvMUekzpM3UcjWQVvV02HTsZJCrZhr0U8DfATR/I
I3/3qF6PcjQjhZxrOOV5jJKrhYDlmcmERM6YHp2oVx/cvOWPvZ0yqJ6baCT5tCwPh8bbm9fPstYN
GVIrb66u4lhGez+b1JfJt7LzERvoI6DZhz9+698MeVSGKmanrShwgEBpJCDlYhCXQud0n+su+v8b
yj+aOhDmOGbrWFDeIHqvyU7R0PSaaDuNzo/3L+o3UyGHeJdSoueSUecffV9NUMewMjj51EnQXWdV
nRJJUTp/5I79+1VfpkC+LlS6LCRvn1ZIBU/RgVGUodBasLMWkM0q8b94zVnu2XgAUVo+qrejBEmB
YqhnrkB4lIubsnFjFGFOVzQfvHy/vWlUqpgjHOxNxyaWqa0AA/TMFLok5vdQWCGpHClhLR+M87sZ
afFe8IpjTROW//aCNMpCnSihVkQFc0j2gzw7zUUR/izqBnQlM2L7wYi/+4Z5F5hwF8Mk0+7bEVPC
U3UiHMJT2frt4Q59ZWf1ZCtbbv/8vaOQbVLuEzZlv6NnJTwTPq3HZBGHnM8AI/pEdNGLe3+Uo0r2
8uIJlg5ODYsHblmq3l7Pf3F2HsttI+0aviJUITTSlgBJUcGWbFm2vEE5IodGI1/9eeB/ccxQYnkW
M4uZ8TQbnb7whkTz0r6wK8Rqrdai8WxhELuAWWuaJt5XY21tGgcIZ5Tne8vuRqpWA9RjUDHXsOMn
Btn/+yXkLuB1IO9AWzyJOdA/9xJjApqRpEl+CzZq2AHysZ7roX0gX5xuaWZjjJBjEmGxZfHUyBME
XYIOaOehnzV5JQY631uAEgzPQsOMOi6U1eMvU9VIbygXPY489p0PtYdIqoWE4h5f3ex7l7bL7u2l
OL+wGQ/O12p8SQ2YIu/RQz4PDXBaye05JtDw+xgQ2IgY6r7EpG72X+sMt4m3Rzw/pccjnqz9bFpT
2aNsvJmsGuRsneXAjPtr7NGLo7Csaxzp0qU4WVexOk3HGoo0JdKUG5tmbqD5k7jytq5f5/i5Yy6o
x0E+gF/M34+/3jgzvDYwSqN741oFQnhlY3ZjjAOGHpvAe+DifkXPMXtSfVdOV87RpcX7c6lSSnQg
DJ68Ek4fQyaoBRXHsmpROqzrA44ay0OGTPNd79ki0PPMuHJFXBv0JGqp2gWpaZ8nniDbGcEjInpk
RnocQAxSD+YwI1dJxTtKr0z20slYY00dMpUNKeFk30yNV8qiReosB+7ypdP6CTAjLp/44Pko2AJY
6T6/vVPPb11/zXt5S6C82d4pc6u34rGyFcJjQ6TwF5YSD+8V5q5Re75ywV/YrjY7iPvHRkTi7OnC
l5UKmyMaKmCI4IFT6ndTZ/97KO3D3nOpXEIVh8R18gkrTORqAWAROAbVTisX5QbpvSdcNpBda/Ur
V8uFwwGxip7SWjuDyX1ytYiuSoskWf4oDKtbtLHKfV2V8C1KG5Cz6wzP06iBzsN9AUzC20t3YbMw
IrUK9uCaJZ8cTDef0MjqeDAXrfM/mkld/mxMWx5qbETAMSaRfeVUXNgriEiSuDIWi7hqHfydEBFp
OESGiM7YRtSDL/ULIHsol6b6oF25dC4cQLrA/wuw6Wkjj3A0lNeoGU5yQ/iR1AOy2rI/lFZn36Zc
VDcd7hZIRYGauvJFL6zmSg6mocUjYRuno7ZI1Cxdx6hWTy9sU6SpF8KnUbd2bfXvJoAHG+SQFKgh
HFffXsyzw/GnYEQb3yC4WxuVxxO2oxFBLMkZjzMPx3m9snYEgcPDfxiFusqf7WpZp9nzGJsOCB/u
bCLGDkXceNWrx+Brmf91qzAdZP1AI+g082FTHk+nXJTRrqgEmlGI7ALmzD8gb6vAfSf507/PiXuF
oJCuMOOdDJWLVKR20zWoUFVILkr8xb4CPoOl8vY4Z7t/nRJRN1uDigCn/XhK6ZI1HmwB7DONfA5V
M4s7HZODg5x6deVWuTSUyznTLRJmnr2ToboxqhDpXI12ZYzxxIBENH3DV5ho87/eyUyKoIijZsBE
/aOT8veRlqWXpJPZoMcJ+ogqOhFoAtvvym44O1fI3/HA8Bjz8aA6nyyRF5f5PEaw+gcdg8NlojDq
KOQ4pwELW2ncgFa6wb7s8M8LBj5rresxJrq3J3fzbMSNmcG8osiBomYDJXVbT6iiRDJeXt8e6sLp
tahW2oK3h5q0dRKJVfUs0frPGsxxhhfPraxtZUbNv++Ko0HWH/FXPcoFCploMWr2QvbRrss7FSAm
ijSa4d+9PZ1L60WZkglRVGA2J6kYiq3oMxiQN+3UngLyzRYNy7x/MnvMOksLdBxGN8C2axqU+7eH
Pk9W2CtQrE10cYSxZivHs1wkHekRdA320j6zlAbEmarKg6hu+x8Efkik4c6zBfTv73nyjPcCFOIm
RdMkVHbV7AAV5x/e/k2XVpd1BZBkULYlgDn+SYluJ4Y3sZFyN/nq9pq2lYkzXCkBXhoE1TJufgpZ
VBxPzoiDDFWqGpxVgTlisQYv3OlAi/mNc+UeW3/tUTzPB3Z9QQHL9LleTssukcgxlZ3ZRlVGUxh7
1dX+WtsZ9oCaH4DCf/92HmUeNFkEMKrTIKWflDOVQ40UbmdHd/mAKU7DJRv+h1FcajxEYbyg/slR
d3Fow/mRCzNTZXtf9/guTLaV/vsS8dlItrgwWajTL5dX2AP5KdfYPLrJu2JE/tlI7eRfC1b0nxBi
oSJmOQSU5sluw3NB67T1AOSpVT6U82SGDZ3tK1fyeXliHcY1STNosazb4XhTl9gf23rp4p7WR+l9
rTKxc+Lx1rKWClWFETR/dd/gCsJed6M7yuC3jt80N2+v21mYx49ADADIFtmpQX34+EcsEvZdFxfY
WzqDCZY8akrrkMU4Ir6DWjlawTT6RQrpFNWOKxvzwjEgTViVF1Dn8jhyx0NrUGwQU/VrVBcQSAwg
Ec+0rNN7nOtF0KuIv7891wsHnLcIETG0Jtfe5Mke7U13KhedW0QkCQqSCuMCl8LulZNwHjoYa+ZI
WQvQOK3Mk1GMgny5dVlWJ0lxzvTc+oD1mnsQkX9NLeD8CzIUgoMcakYkVjn+gtyVjo7IAuCqHInH
cK4BoQG3SoxPIO3tn8lYjtGV2a2Lcnx30bY1BdHeing9g2MmuQSmIq1601S4zQtf2i+yH5fvsneL
ENiv+Z1yyXTXJFZNQGGqKzCA8+1qWBRaTBQfgNkCQDyecVlJPR7A8OPI3QJed9yfuFx/taFibKSP
UkEvrgWd55tmHZFslibbWho9+caw+TMsTCTa4ppJNiuxg+WoVFcug3VTnHxWmtRYp9jsT96ek1HM
rLPwGuoQa8hQtQ28Kk2/yGVGd7ttIvEo82HBXwbSG0rXBW49V07GhT1r09/lWUKfhKrpSe7Twj/N
kZOFYlZE2CXD5MGvE7fnZyhtEJbfPoYXLj6DhBnVR3oPfNbTE2KZWi7GDtvI2VGPVL7yZwNbnHAQ
bWGAu0zsj7lVkqxP0Yh3sRlFEfxDpeSnhEDjmrTdhS9PTwJ5I4RZ/hTaj3eUWcCgXuTIZS8TjuvQ
d98BW+HzqE8+dmxR/qC8F0PGyT8/ZXwEuuuU1AAM2KfSVMAsC1s2a9VwxqYSOmdkLXt/MFJ15XNf
WlvyMgFo1zK56c3jCZZVlUUgH+Bzqj76NMy4xWxBtEV3XSp690rweGkwxIeoG1D9oe69/vu/IuRO
mBhcdjngKRQ/bxuj7t+NUIrCAVuG57e30YXLz2EIcL7UXteNezwU3m/dktnwVLVMzB+zDuVl1Ing
tkIuvyEzbn6+Pd6FqVHBB/VCn2xtfp9MrRAafJyVgQ4t3AO8RlaNJzaNdv7Mvy/ZH+0XBNpWMZjT
RkwKbTtW2JujCCDa1XW77wEHL5V1MOjlVleu9At3KpaJTIxb7g9X4vhDZhOQ0bhfqSSrfnNUJ1hf
ahjEEfFjpvqzm1vEptFRc67kOJfGpQ7JkIjkrwHq8bg92OoCXU3GHWlQIxaRinfmrJfoXKTJp7EW
9T0+QtqV4O7CMoJbIARASJc+/2m5dXAHUXarZxPbdA6jilOOdALmHa5yrlSULuxQj3sOqV6Kyavs
0/EEMWft3WFkh+IgiKJfv5j72Rm8m76NsAOrYu3+n3coQmb+2mbRbR/RjuPxYITFckJPj0arcA6m
tphhGdv1h8VLiys79MKrSMRm4f6J8jFxzsnhE440u3iOqo0ep8U7dAOWMBN2snt7QhdH4d21TQSX
CKVOXnvkA/LSsblNJBjprYx0D8utZLxSkru0I2gZE4nyFtnIgB1/NpXQmMPznFEKewICqTsI5+CR
rWECjIKivHJFXtoVFLDWPIagglN3PNxq9dz2Kfex1oG87panskYNwiGe2rgyk1cW6tJoxKArsopC
NWLOx6M1FY5TVsPhxvQrvq3S1toB0XQP+jQ1d8u49Fdmd2HJuJHRokPnlDFPW7u5awLDBZS2GYem
oZma6JgEYw0SXYsiLqwaQ6x1M0rFgg7c8cSmRhhJl3KOKWG5ZQh3oA/dvF79GtKo/fj2RrzwFfmI
tDBpj/vnWojRBBkawQVc0PzErkLaqvJH1QrIDZFGNoy7oUj+/XbkxfaJdVdZc17v4/ktNcw8SHLw
N4c0CnItDoVJt0v1trbFGBmJlgn1mbeneembEpCQuxCkUyg8+aZOA4ardZhmgxf5cOAC7RACmPOh
gcrR8IH/w3CEvGvhnSrXmfZul2mQGqgduaq4NWlJb4vSijc58gpXbuILTw3XL7n8GpuQbq7r+1dY
UnYI9iQKUmI3Ld1+mW3tcXHgAkpbya02+fOtC+b689vTuzgo4CSSaodS2mkZoS390Ug9dEQUokqb
FPzGp3KGne1gI6w70kIaLRFXxryQnkHeI6pGOmHFGZzeZd5CHcHC0YBMCVHopLr1m6n4PGOo9aMu
rfKrXeptCC+5PZjjVF65bM5j6bU5BUmRiHo1NDupoOmidierSCv4NpPx1CPfssFdJf6mYVP/sHha
tMVDRD1ojbry8q0b8zh9WquknBS6AhQUTpsds4ndbkSREiKBLVF6i8Hkz3X/8vaCnk9vRZx5WLzx
4tFxPPm4SVdqid7ynpf4y44bmVb2o98vOPzhkZvubKuyMS2OdSSP6MVfQzSc30GMvuKNgPFRyz99
3Qdk8dOUHuOGcD75Gi8J5JeuRn5zJxBc/tr12H++Pd/z64AyJRuJV4pcn4ji+NQ4ku4bercY48CN
OPDXt7wR495MEFh4e6RLXxZ4mLGqcK7x4MnGGbRaTw1BwKs3TYIlp8ZlQ9OgTkZcgIsUmlIVLWPY
TDrGztSmjV9vj39hplTaea/+h8n0TlaW3MH0l4JXskLQrQqnWfctwlLV2VtnsLFIenu481MKf5I0
goki4n4WPakML7qpUzwn0AZ/8oCE+ZjloZFHuLd0Vb2Py1m+NqPb7LGkEle28flhYXRK6eCgddcA
on+8rF2P70ivGB24V3aH4osOpbwy//lIrqOswro0f1a4+vEo7FEP8DaaMpS2/dtsFu8Gb9IOb3/I
i1Px0PAVjAVlYD0zf93rCtycBpSMDzkuzSNY9ZV8h5PWNQDXhbOHQgFEGcRvYZWfooN94sZyrHok
EKBnh74Eau8bZXwApDfdel6n/XNICngNmixtM5gMYPxP5hWbc40xc7XRNEzRCyia72zqXtsynsTj
25/w0l4E/0kTci1YUgk5HqrMUp18C8kT1x3VQc+kCCgmlKE5j8WhUa1+K2n7P9lt1rwmbtJcOQrn
j+QaKZKvUM93ECM/WUEbl0IwIQTf0RRr5kZSUXxEYg/yI+bBcgq6AYvpQKQILV2Z+KWRUXKlZWj9
j7B8PPEaHyG6zUWNqWOtv7IQaM9UJgcx6BMMscEm5vkHwF32tcvuwmVDSg/EgQWmGH1a9+/SVMkY
SyK0U6UKNH7hYfCW5Ivh9vmVuPVkjtRYeKvgQYOC1IkGzt5FQ5mpNsVrA6/uF2iFefaVeXruu2qO
C++T0qwYoqc3Ynz39rY6OZnryGu3DkwcRWIgIeu//+tkRgP0Xh/hu1AflR0aXqH2Rj1ck28+eTf+
NwozZHpkAvCKjkeB5TNikWWmYdqihTfZKLn0nZz2nl2JMKmWBPU4ELQ2MLnt2/M7LWKeDX3yOEKd
L/XUstIwoyfT+UUfDvGyGrHDDZSO0t/RRK1uc0t7jKZo2kmavU9R3107vieb6c/PAHr4R7BBELef
5HfIvQISdzHo9OLVNVM681aP+2FXp8N/WdK/hzpZUmex3BlufRr2vp9uOziqoTmpevf2hz25atcJ
cZvizEJSQOZzCnGyK7L+1HPiEEsHvcp2jWjnNAkS9JEKuC08IgWPciWVfSV4vbBjoRnSW4RZtbKm
T76kNQvZ2jWSOOAk4odu0uhzs4OvjHJpemvVBIEEUskzphjiBFYkRnOVehpd8Z2Cb1LtO6t0zRsD
mYblrpkV5kZvf9OzqdHN5xjQlQXrz2t5sldbhIWEFlUisGUX3+gtQlgO+NsrUzvbipTPfWIKCl6k
HlQAjg9jsojCjLTGDPBYg7Y8LlgsorUX2P3Shm9P6MJQgMPw82PDg1Y/3fUNtKc2N30jwFo82Uay
WnCG7Oww99ExfXuoswXDIoBk2KKcARiCyPt4Vn2RAvZHoydAKT5GhsAq6veZnPwt9Gj6QeYSX3mX
Ls0Ntg43J64B2D2cBE5+VutRnq2+5nqdGI+m3QzyBWs6U0N7O3ZVd6WldhIAwCxgR8DLtPgLvX3v
JBzMckcaEzz9YFZ6fYdDcLPXoqUMTM2NP/D8Iv4y9uj9lJN1P1r2eGW6l74vUTdJ8orbEafTNTXf
J+RNTJQbYm+vLZ25EQ5ygZGuWYQDtf70r+vJR6XlzNtLwgF283g9c4ijmsxx56C17gax59RBMRlE
AYn/NAzWvzmQMKd1Df9/uNPMpomnPMoiEQUoKYobFLWHrUyT7somPT/g1GKR9NfRiTCpap/smXEA
y187hoan5hR99AyaZ2Zvin9rWTEXLi3uRu6vtbdzGrgU9VwkDv84mLmLX329rkKaB82Vwtf5XNZK
L8H8ivRb61/HC4T4ZB/Fk5+FjYseguzjbq8BSbrCgLg4ylqaIeSkXnHKrlE1ugyNp2Uh3gv6Pq69
bpfia7t5e7Odn2XueHBLwKAhaQLbPZ4LFfJotqSXhdow12ha6hBORyO7mSJ65P9hKI9zxE2/UjpO
QiH8o20H0YoszNJE0jQF5Y1YsLtB+3+8stvOokrc1qjKE3Kh5bPmd8ezavGO1PU0xdNSdfGPJe/L
Z9uO5Q7l/ilUXq3dxpRJ/8OndLgOcXckLAd+cDwo7VIpBmRoQn+R7eclMuxD7dnagSgrujLU+d6g
3U8gsvIdqKZZ66r+Fbvqi0znpvfyEAnmeu+r4ndrYQ/69nqdf0QQKEA2aNfwtKBrcDyIsoy8E/BM
kYd250/oVywhDo/T/UiJ6UFPGtynF6291pK6NDXGY3p0pXhjTkaNnLmG3hQhs2MMy80oQJslTen9
816klwjMBngb3CuigeO51a5eVkaXZKHeL1G/r8dGmbsla/PyRpZm1x3e/pRnWQCNS4piazgA/9wQ
J8PZ05zmUiMU15ABfizzHiMXd6qCUjTmnbEK0qMvGVk3Amuyb28Pfel7cubIX2GuQ4g+OeDTohoN
QwmyAMeZQuR28vu806/Viy6OQuma69BY+4nrv/9rQ9pZT+kswmbZNZHxtJo63xnSuFa9PX+JV8MW
26JzCJ2cfPF4lCGuhJR4tIfRIsU+RkURc+K0CGPyVdQcx8m/8p6c346Almhv/ylXE82dnLMOpwfd
kGhrxRQGdzYa1oco7Smi1hBzrnHJL5y3o8FOZpd0QmiDO2ZYVRNidJ1BXwqzbO+GfARJZqDl94Or
VHnlmF/4qFzIWAtx/RMXn2aofqXPrh/LLFRdh6A06kg22q5gYpwgRQ81uclFje3x27vy0lyphVN7
W+sMRMrHK4lmS5SgQJGG5aQjCltlTZ8uCOGq0WiRiHUn5MO9ZBhxnZAAe98e/MKqOtDMQUhQeWBV
zePBhTuOSvXYmFTEXwH1pOjZGTvEvLBw+fH2UBfOBd2jPxBa2HH6aV6jG00MvK4rwwT2xjapdD2s
Rn+5cptdGeWUv9whHtYJ/BlCAPzoqxpoqReL//PtqZx9NdaKziIZL41aSrMnX20ib6OhmNUhKqry
qaAAHuqqHfcJCt+f3x7q7Lqkg71CLjBnomzAC3S8QFVbtXFVlDLMatt6jkBjRYd0mWFKh3XU6n7I
Wz7inyRGSnBfs7GnFv72L6BtejZfrjHgkQTH60+h7nj8I+hV59Az0X5F1y2Hga4tFo4Bj0OxqDgP
nBI/IpTY03Ip/A3SpwpJaB2fFScPDNp1kcTMTzdK4+NSWnPyLUW7yReHsfAa7WX1Hm+6z9GcZ1V2
g8q20n5WiHxHmL6neqRlmzRHAC7b6mOsR1aQoK4k9bAbaPFm+87PWut5mPACwaE9Scb1v08Wab1K
bHG630anN+PnxVwc611bum35c5WS7wOzn1NUwLQ6xUIuM7qsvO2bLL3FGtbJaIhlw/xlStDR7jdk
r3ru7nh8ox7RrnwY/Q1dNY93v5gx98mspPBeKLCY4g6CkNJ/+gra1aecP2hlmxpGFgraqTeYyL5X
QLGKsEGJzMfLEx3CgPZpNX40Zs2Bs1l3GUr7OJN4eYA8tt9+moTVZu/bGt/5m8L3I8pzzKW2X2Ux
99YS0ieho37TpIhymVsaGFZJuQCRFqnftInSxj3m9BmLU/ADEGBa21JuUPrSx0EKmwI9rJPImj9Q
cDSqn0VTOWa671Cn+SwVSfsQFm3daO/AyNbRuy71FwDOvaFSSjyD4qc6oEm+GH2sQ08GCl0tHxsH
bdXQj4U3byelYwrdu3aRPalVkqYMNUvr/c92NLvqa9O3RdIjHCaq/qPCQQfhsaHKCjSETQ1FspvE
Mrvpg5NOXU4KEy89GkFFpmso/hZm2y+fHZR84k+p7Q1S26FdMA7FoehRVn9yk76BLuMmlFmextGt
i3HTFfE44+gCOYoAP52dqf7c4ripU7GqGr97WWZrjCbYEfaiPXnKiosfgvfbjNEB17xYhcvYZiau
YoNu9x9rB6rDL3NZBPqUlalkgux+jAtHsi53a2AN0Msa48XYr8eY4TnI/nMWYWb1UPaNg7LjHOOS
+9qZpZFjcsG+HXlPi94dv3KLDaa+6XqRL4+y94A+7jXl45WyQUCrteMgjzurbzept5jRL9VWps1W
jhwFVUFDaVz/gkLwomCxi2lphyDONDm/Nom/GLej2Yjlk6jaPv6I9l6HLwC9kSK0/UgbA+ori7vx
dATiwgFrD/0BJeIIZj5F+OWl0ECMQOftHQZvR+ne10kt2xfiutTc1V5CoT4AaqcSffVxMmLtRs4F
/U5EYBHxe61EyUHdlfqMcNvGxT4VWEiFOHKr31mtWeKWsUQ25gcoBGq2WwR64kWah4VUTg/grseC
aPHRmC775aedaHSuwihRIH82GLrotdgBC6q8eqMMbZmNTaYvWA6BqtSyGFVa5nFvmrEGMhXJH6DI
m7n24vybLdsJhx031hf9g0OUrbDPGBHGzzZLByym33DB2v2PMpszPJAwqcI1I1jRFkrdugbpDs5a
tW4X7aHtiqTp9+0ET1gFAxmJ64SN5UT2PQLaTtkjY5QmWCZ33NYZuGjDh41nIWdjB6bQtAYpzh7H
J/OwWCXX16eosOe+R1XakrnPHeK7o/GpjWrgSkTo+I9max9SczGVWqbpzgMopLAiiRcxbkZ/7o2t
UhhBoNmpjVn7WGZIXd1IlETSDBRhV+cZynzm6P/08AOJh12Xzc7vjivFvTP0XOlf3dRU9XOJ8J4E
6QdACbAhHNb6p2lxJ2/MgWghQM9vGO50p3Gj55nsvH/Ru7ot9kURO+YdQQhYWR13qu9uh5ntJu3n
5tBGS7FHdRQXbjnK2NhAqYgfnMhM3vuwDXZm4efv6aU19HlK11f2s5faZb6l5tQiSU37uU7eO80w
QhluLCm0L6al5uYHc0qtL52TKRC7EJCQ0W6wQQqNBBH+AAnYwtoDsdaLOzVXkR3ilNaLIMdJRX6x
euzrdezTStnca3buFx/MPC3kvcELHD1KkU7zPfdd82URVBVf4sqX0Q93Sb3yKcvR43/qpI4bAPgf
We9UraVumBjNMO+JXeduM0wVQNGt1MroVw3Js30EqpqWO8wtJ/87W7Zmz0UGEJen1jGr6qePdKkD
17DlO2zrZWitX6nAHQ7cZ92a7Gr2iD495WKyq89I0efZxwpDI2yXwNrifSOmqMhfotjr9OpGjMpR
7k6323gybiaSvWgKlhFvt9+DN4/6ryEXEqnGpDNErwWq04T53Wynqbeg01eTs4SwMnA0D5BWiZEM
9/0kxaYHwe4VidpiNzipwJkrWf1y+1LHDKj2pIKom8Rm53+TItObFxcvTawIkMzBxmADGmxxzCCv
Z8sGjWL0ZVdxka7eWJ43FBDSfSyDHvCaQ08BcAxWAwiXc58Dd1D9awkWFMIdUpWoY2ZGbgQ56Atw
lUatdRt7qlOgRHqeCu9limmWvkSjhpsDmuxotopiyKl5N8aLgfy/F1jsRStwZdyWP1S/eB8AdfUV
ard6Mj051TjdxJwvZG4TK6kCbh/5xTNo9m6UNeSvCiDPhwI51p9OanflTVNP1lMzjs4TXNS4+/Ms
vMYeXF9YiMq5rUaZ9B+JFDwK74ntl3tMerJxjypO1G1xlMFH1ar91r5ZFGYxGyC+5UttuCwWipKH
tp11I6RimeibpEH+IAB8hzaBLbHR2uEaEt3rto6PbVMWy7dU4/0+NJ2Jk1uTqPEmy7oOOyhp5DvH
mw2xE5ht7cl8EKVo5rzBzQwsUBKiDV/rwQBQPGxpXPT7keftFZF91G0lSssqsPOBRcHzCk2iASRr
F+Br1ecH7GzceSMGvGy2xCQ+arbpNA5hOmtquo0RMMFBO6vcm7xsuwltmdEzQl3jGdoY61BBX5s5
OA+jR+i0NWpHC63JxChH9XHygevO/Kws7IY25uyrTyJz4082dmq/E0i8T0aLugZfRNP0HfqfAHB0
t9U5D3Xmo0XqKYJV1Ica576Jyil/quulUntTqKw5TDW8nF1vdeb0KYfkLkMhXS3dZLYaScpqtqaj
/FJso9nTsfbhz+C9ECWUw+e8HtBWjUzM3zB4dEOBFXQPFhG72g0/Ed1Np+rNb/5ol3exhSxGCJo5
ZQ761Fl7TCIlhPYlzb7WLE0apGOh7axUIV9VIZ+wo3bZVGDvytwMyKjKXSbwBQuoARODxzn2hxtU
++OXNs+y6EbE0WhuXCIVYBfIJiPJaRTN+7xwvGTnmhkqN77qnW5n1UqHjuQvuY/ar0IhNRlA8240
20gER79E2nrBU+fD6KrS/ljmcWYEo6Nl3aac3EZhqCan6cHGrQz2dWz5cVDFo4vQMevZvJOLbt7U
cVZSCLQwNeQPaYLo0u0NnLhhAw2bzu24zNSCsPWuKgftvQmAq/5u1Pm80TzuTHSqkQIPk1jyv7Vy
18+3A9FvcXDc1I5Bh1funV8gx733Cu5wQne/yn/lizWNvxCxVV9KrLjy91mSphYmfr7f7laTReZi
4HZGtCQwrRxpYN1GU2u/mPasvNsqQoUuSKwh/rAgoaqvNjPT3TREBJfDiCleMCyNb2LAiTh2gIiP
jwJjMqWPszTNr0r4yX2KI5PYdLoVd1yGfpYGVTRwMY6LIT61pj5/1eocCzFtEKnxAT891BJsoA3l
l7yVA5WyXHV99Y5jOS/oLk68fE6U6tpjQlz7vPSoZId6baZ3tWHjzofLEv+dyus8DnG686wblgpP
nqVPRsVWrfwPAxSTbBtNKZ6wMV3i5CYdNenscuA5+QbF4wRP2S6iQLzgToWvRj0ZX8SorSAoGJzZ
jgqo2vrWANY0mpJov5iDjtaNHcflXiOebj4nGX4ZjefmaaDwHqSebhduXm5GaJHlTQvH9ZFKnFmE
NJEG44DxjQErTCNn4Xw5qTbsQSlN2U0lvLa5I1Yha8tZluyGIgP/Hz3rbRWqSSzTBtJK8pnGevnL
NJb4Z9LU40+0YJJvY5wX95UNAhA0Bd48S9bnzxWOmlOos6G+9Falq72eW9Vzm2s6d2ZpLNbOnZyC
oECPfC20CSisvWNMRn7AEEg9R9gyAnIh3y+RBu8q60MLr25G7RwR3yTKHN4CjVcLzzsbIauoEF5K
MFiRoA6F5Txac4YuxgKByd+By9fbnea27vQpq3wvP3QiJxzuBt3dLgVWPxyItLK6beOXMVLMmpa8
YnOWaBtIf3r5nPXzqMKhlJG15yquH1w61tB6rcWpN27vOxuxZEgHAKnwf+utOf3WO83/rYRNZjtk
kZyDXu9tWrMoeeMfq1VFiltQaaJKT3oO3mXVjpyMUn4bxxF2S5xY2PEpf7F+wPojB+p8A3F+nCc/
eZFbfy+rWbNuLWjpe3qmXhrQ424lMiDUhHewVfImyOwI/AWWYcbLUEcDx6Ve4q+4jI3vnEVE3/xu
1p56y+yffM0f831DxANIs7NhErslHa8trstyN2LHnW4xvvIivL3S+WFcbZt2hRin7y7qpDmGPnP3
I7NkXaIvU1lOGE2muy90GDIUbuLlm9LFUPByetV0M+TK+j6Oosf3bZ7rbw2Xx7J1ey97MDNT/w2X
f3w3YEXMVpLK+TbERfacYKeG/Lso1G3vxIRINu2VYTODlhhuCoC3c4hPT/l7krr2vVITctZqmeeP
ad2hCKPqpUjeZ6kU9E7LofplFKqdg3H283w7a6KgUjAV/Z1WTg12OtUsf8eOiL7OVhM/9Tzhj0i1
d69JZ3tYS/LVfmAN1d5NpTSI9SvWfAPWZzKCIteIA7EvWKm6QlFE1MWM76WRJP07vyUNx2E878iq
5mRNEzw7fTRMDJZ3jZ7a1OcN5I12g5oHPNJkart7MB/Gq9PltrOBhq8hKmBz3E2oli6FKnL4cILK
3m6EO7lkpTTePfpPeMtuR2uCtpFPU3270IkVu9Eksd+asgMw0omu27sZ3xr9y7Jzgro3cf/pFa5I
q6uJeB9JL3mhDlo8j2ZPHYjEr8f0q/GljnFEzR1SOt70IS9i+9dQ+8XDqFIV35J3WGLrewQxu3Z1
IcZEaW3n6JERH4zVxn03Tb7/zJtep+Fgp9Vd5uhDd2jrwvlaD5b2gDr5Yu8ML0k+xwSs/a0bt/6H
xI8wYOXzwitQqJhHwZxIuUXz3M1vpCEqXAdFI3560pqA4VRRcSeWdnkRY990QWsrpwoic9bw5WFl
9iXd1nE3DMmCP8M0T/fcFna583Fj3JYC+4JAgjAgnG1ikruIyfN1Zn/+QtnPesazOv6Yt5B7N2lH
dWkTa8QAoZljZVGkWXkHxW+9wqleOTuciRsXWf65e3S7eUDHF4QYH2AZ0fiHk/UeBTZrouG0OAiH
e5ojt3hMlui047x0sIeRaSL27qFCWY7YsnKecSWSWvRJb4T6LIDQf6VHMd/FBVYAQZcU/mdvHOqf
VAKLx7Zvyu+ZvVgHTBSnNqD5Rvo70TNCJgOcPyi00Y8OVqUKj3FxjQonLepwy9CtwdwYIpJ8We4M
6iCmjecTSiIk+ybQCG5PVz4OZKnjBk3fzAClo9lfh1nZD66Ttd+KNBefLazn8TIWRfc9VynOZFNB
/TNQJe5eXHtZYW7aXnnfongkSO4TP75fbDm1m5mP+BD1OWaRejz190iKEqToRm+Ec+QWNVQuqTkY
xtbpq2Yn6auXOoLfbTbQQEBv1HvRZFGOgRimeRsHKinJ/5LWch+V2vgQecZSEKrZU7eRienGgUpq
r98SNWGvKtSSfQGaHz2avYOXRUl+tASALona6LjWN5WDSuHm/zg7s926ca5pXxEBDdR0Ku3B8xTH
sXMi2E6iWaJmUlf/P/v9TzruIEZ/6JMGkm5tSRS5VlWtqkX5JINnLkP6F+Fghlcs2OSjv0XkiY1i
a++7dgq/eZlrm/MID/hHNZXd+4Ss+prJiM4cCr+INOmulvtMz95MscMJzMB/0dsPJLhxBKQ5Hpds
sX5wr1sr+Da7ilYO5bB8yhfyd5O1M0z6+AOJyBeTVbqXNV6sHGGt2807t7XFcxF2WMbRM6Q0pKHE
R2qkarlqtnYaYyXrfon5xP03IdY62+f9Wp+5JR1xUmdVddu69BPgQLDox7pPy6thwxzhmIrIPg/H
KviZNbK9QDNPFVMvlBj2FOpHkOWg3yE9TtdEhyLMd6FHHgC/QrJFSWblr4lMku9rPUX+YZo65+D5
CxV9O5UbkQbDML5Y/Rrd+cjrUL232JDEJIDXQ0LmQHcJsdmRFk0IyhdcfCbCQKfWqQ/FuFB7hXhW
ufHkZs2XORLBmjSrcrdkkrYm0TwzEUfhVDyEpenJp1ZTERzckDhS3rHaqNwYbyYKRrwgoWLEnUF3
Z9x5tTdeEYms1lN4+vgYiHXIL7CA53DMKatz0p21OItySy9HK1NBsBs8gnxjL2OTkYBlxMDV2+04
1X2033ReXZrWDMSgkNXpEs9qxlvy/jjVSBCA1KyJuT4rAoii/UaEy7NH9NprH2mr3/EOq6tZT8S5
RevI4q6rtPk2iUq9RQ3ZMYlPhfIOyWCuy2Cd8h09c3szaSPqOwv7hSl7iBQg8E537jSYOJ2L4cV2
TUPZUcxyvpGpk/nkUYe9eas2gqXitpr4CkQ48RYsSnU6w9Gt3ONSRAFjzcUQvfteMbT7nnyh9WVN
Z/tLCJF4ZhYr58PZlvm5I/H+vZm7Oj+Qddk+4aMuv82dKIeExJ3mxSo4dWOLjvsr4X5RThsSdQd7
8FmlkT8TECTGOQr3ek5VcTaAdY+x00p7u8rqiJploy3+4ssReNHWDm4ALgB2vStUFeoYz9tO78n+
7ipgDrf5UmnMEnBS31oR6yHXL5MsKUOdwG6DfVPzY8iK7Lm0Dvtg3Fmb0dcUzz29rKlNnzQgesWe
iXwSf3o4oVdhFj/M3uvtBCkYq+/vw1IQKe6EyF2Sde3NmmyF14JMBfNkJcKQPsihogaVdDDcvxwT
WJgO8x4K58yLVvW9T2e8T9Ng7t0EjJm2xgTuDNIj/E5djNIR9Sn1God9hgDYjoZB5U3SEs1xN5dr
dbVYYmVug/imIsk236e/0gOe8vkwqfXgONQYyG8yl9ZSNQPAOAN9D+UwOxZ/felubLekbiOg1WoO
G6ivTPy28O+bGg1BTCavAnGrmuAGRzw3iCflzz/QFBFuDxhiqR1y1pbkGTIwAKxUlN0t5OzQUZim
so4Lutl152m8VhOP7NCBpePI6zpNx4dI0r0nk+la+7R9168EVs1s0/Dz/OcF1XQsiAh/dDYZ3Sqy
+vQRiX55N7aZ7ew8fCHupwg3R2y3JwzgW38l3Lew85lKwBodWxzmCMjoqcnLbNttZUYMYte1xXZd
yYpWzeMYbOKQ4SG9V5vAVFPUBPtcErdonw1KkT+j0HA85qyqCS0RuctgFYRbsxkXfFAF8xIZafFj
RSPqe9lxztxwI9sSkcLOS8uJZDi8wdPEn1P9Ktt6so45Xeo5mKp72wUExuduJGf2rWwyycgCCmKv
rjfrUG1Zte2G1FkeV4+I49i2CzPihyHrABKmCJpENQrZt+lLrUMkGO6GsPYWKWx1s2Kr5iWQwWtP
tb+G15BEw9cUcbGFAAAoJC6GdQP1syeIgGLtN7Rz6Yjc0i44m2pb1m/ESG+AkjKqHlNUCWrfBILI
cAJNw7tIl1ROvuOSkGVZ4wbObOrqPHUdpBKThpaJPUaq2l1A5TokMxxfw5vcOhoALQlb8kolv0SD
TV9tM/n4AOVjA2H09kwhNM9VPFUhnJQJJnU3F5S8OzIsqvOmyqkxlkws/W5Z8+XNSY1VU++t6qqs
mto+d6ZUPA6bdO+R/W5N7J1ypneN1ZJN3cD2XW+dBwCWZ9709X8kQxwtkfrpzIO+FW06PYm062uC
6vvyp+dWHKdq0dvbasRw65o2/9l32HbQHLjprTKtzxaUds7TUkvcdRfQp7PA6Zz3dGbL41ZZY/Ci
27ybdTt8D1oBML9tCy5bc5jXjCFj34KbWuntOefkLQza+ECruilCtT3zjGRBfG9hJjjIolyPcT3b
orzGvhQ+KZv65YsyYW6OgbuRgqCcYPg5WPi0UK37PwUeklZCMxreOM5agvSSKvtV6IbKOp9m67ou
TzuNzvP0vuX4nIgXJDYYcoSJW9S+AdFqxWj719rbpA8109T32jbUu1yyvXW08HE7XDjvwmBhsxoY
THzow7bsL8c0cDQEE8HruyyogSnxuw7J6Owl9lgerirebrJb84sndNqsKDVPOelT8WSvOWBpNdNt
xZ4E9shW33hnHIJEfzZNChHubE13X53cBQ5R65grtj23pf2gvI/9UHS/UtFImbQ672mFF7d7KHU0
rgl8eTEeItli9OLowr4n1rm0Eh+l1t1I+T+wHYQ55BPDGwTM0vviPJ9n2jsUaaOWuGKvYyRpKQJz
LpnN+xl6ZSnjxp5lk7BIzPMyl+Ixs8uhgAoehte2SkFrFyz8q3jWi7rzcUZ9Hzh5bkGa7TuMgzvn
rkeZQkJz31QkcZwYYl229vCNFLvMOpaume8aiyTey9Sfti3u+bxIwV5r+L9SnOyrNRz5vhlHank3
JEMOdQ9hCglq3vytrcBmGdUcaGjFUFXQRKrK7xwmYOf9MC3DPktHKH4tKwKfG+NQVAy15d9X8Ke4
/W8ZtULnON2bVUFM79uRrTgxpWbFhp0V/JpcyzxIMy/jpQp9jhzDxIudBIunX8HBA5mMKJGPPj64
+Xkh0ZCfjjmtoJq6U5Z8l4HbYT3jpIRPBdtzqRf7xZDgTZSaU4lLBt27n36wAjxj2Y3XawkF/G2u
A4KOCJmGwyfGsD9vRsH/uRmWnpJWBrWX9FXo/YL38GA7UBGcyOKGOatWjrRZOLxb72AnwOItm9qS
VNCHzpUZGutrLSTEv8g2r0jWApYfHDmFjA9y8N8d/nHdQ7W65k0jRH7hhghsodmo231gyshPZL+Q
srtiwn8B4GOtcccS+kK11CIlc1NhkY69Cfdo7Ml9sby2eEIim3+fwWZfcPi08yM8dfPUl4VHWGWX
kyFbRxaYP9zcm+p6ea2jsF+HvbdE9jvqcbXFDvl9NAJYBVTnpJ+v31qy6r0LJ2/TYTehBmEh49z8
i+9R96CHPTxxsdSGEg/lTb8ngzFX+3Eo5OWIwwR0k27lz9RtQALsLkx3+bD66yEoNrSFxexZgo6h
E2N2nXllwz3DDIhEs17NoZtnt04a3t1Fa3cWXDJDmD8rtU73qt0oakU6pl5igKvdvdd6ukyUVbvW
5ZbWQxpjRuS9CEfDCLVZ6EyHkgb2gTxuWyWRJ4Q5L4bceSQUBjcAy86pDYIO35ZuskFnslMdEGdp
qm7r1lU1m/vafhED9BindIkr8War4N4a/SU7kHPffA9I7S6TogWsjmuReZxnTq0ep157P1DPg8+0
1dwF8TAxDSOfJe6F9rVrjLMRzCgLEbtVCtq0ZF5wi6CbyOGQc3jb5RNpc9A93sxY3YIjxCEjy6U+
pnUflJcO2wfIc94TWSajoXgsq8wA93irKPYduiTGt3IHWFlN/pY4ZkZPbFdb9eRadA5xg4cFEfSk
V+z81tkmsgI1HMfMSfNzxL9X7mB87At/bdKK2bfIv/CrUGgA/VV/yXmUT2rbGGzWZUSkmKjY+5Il
d3LcjluS5w5AQtndmJ88OerVt5+Elc/fmGrh82vnFAGKaZQed7kMR5lkQiHFkGnonBNM39ev6ATY
IGXQQnQ5LpttRZnFx9k6g4rtAojhlD59IqpoLS4ZMOmJIZeN7R7rCf8mToMg3UtNExHLykSHdplE
eeVh4OrHobZ0EWcLbkRJ3QKonoXG934qr8+/tWwpOQ8hmM87m5JoF6KBkg9bVc9XRlpdcUV15l+t
ygrao7e0S5F4XoOohsoBtMa2F3vYERcjAGC2jMWTe173spiZG+ndIrtvaLq+aXoC5mBEh6nBFqr0
axVmyjBFuQXIgDg6yj1U73CpFGXKoQFTr5JamWFmZNYdbux57d5FLbziUjOOfcbE9fzuLwx1WU4+
9zdA93BeE8OQhk2p939FS1P8MHCrP2vQ1yepfKQTqcLFJ3GrjOpt6inNd8Wi5O2E3AOFGBws3kmL
0VAOiyQY0cGTHKPNdXgNyo5NcM5ByzlJpmBIyqoYeRVkIOKHG6pWxm0+yqcI6dFrXtv6yepJno8b
p9WvLf7U9q7MF3FPPbE9TWXPjw/C5quU8/BU6c6KYvZqu2RQCN0JyjE5ULSYTBXMk/vtRu+2jVNc
YPoC1ICdPDCXCoYwtmctXz17kl8ZRZrvpaBBjcdwGd8dK2upR2iC1C6F1jxvuEFKunR2LwtKUj+p
MV/t0KxgmY3Bp4sL7qIQWfDpN+rIWZi/BXL1Jpytzebi7dQX/k6ihCl2KQ/QTtAEB3yrKesgKRy3
QMSMTxj8uUKwFZ/2ZOZjeMEyHkiYumpD4E4YuUo9YW9T/6j0MnTMHWz1bVtTee7NkiloLejdZheV
i9QHXUJr99pv+sQEleTOUiYl91vKAQM3HurvqrKqVxoCZreLRmyPjm2sOQ5Fvz7KzJQPjllICHHs
FRaO46NTCXoNmGnS0rvbZUr7m0Y67tehpdO/B3ZyZdKjvPpu0Lm+ZJ1pvox+RYmNHrxEE1ak7lPu
mY6pe1O4NwKaOz/r2qx/zQnNRIFID1LFK9Zt03G22oqc3DnivBBmLqGTIBMffR9RS5mj+Y3Xvp1+
Lkx7fPdpQQmXL1y+T5ciIQOBtDcT56GWaK+iirBhJx+9+yLYPPqnBhfqeJ4d+167q75vyCZTwJWy
fEVFR+NhpuWHJoamifPxtHLHURbd2aaq9rmDBGYRR7UuEgEYYMXwBXkUAzQBP21+lV/njBQEySCd
gbOX4M/20OdyzomNyAHEa0uY+kw2KWKhMdPTfTamyCrKk9Q+lnLNDRq0WTzTj9e3rge8zdMuxa0a
puyOwR1MclO7leeOPYH7DidZEh+Z52EEWXVzuAsA0p4AEtWLlWHMsQ+sGix2GQr7Bp1k6ydMlwBW
0aP5MNGlHZiEvRXBBuVWe29m8lt2ond5yfkEfbxj2TPLkqHSexa5q/TOzY11tgood/btTL+Gyksf
PSoXnpMv5jfb3WD2GXwvyICxPUNzLtb8yU4LL73AenW9bXucYQ6nTOsMzCfjfOw8hNywrkufUa27
AxhTo3yOB9MNV0Kyn8RETk7Vbqplv8XCN+mtEznLw+KE09siJzmc2bhzXLY19DvVWpdCRUrvFexu
ZcsLhuysc5mkB38tuqO19qh5tBQEnfbuiJwhcPI8MQh3fxb+iqRFpBrPJqvxfymZE9UshqV9PW0J
dGbwHAQfUD2cB6lusC+EI33pw9Vm4iF3s5ZTSYRAMuASN/XAeAGSGD+92YKaQL8N8A39Qb51yy5K
u0xRBsniYvNaUGuVoscHtEDxceiFqW6qqOPAbPpmdVg+g3tRefBMeNtYXU3f5FcP1qTL97Xbgu85
GnBEmLlrfRu3nkbIq3HXkTpHYZM5FsOF2WyllOL+4n5jFZZXyPHfdTqSL+22igovKKjJgy10cH5s
a+usdBQaJr1BbLJJl/0pmZYyPV4E3WdcQtEhMIpW5xwhTh7ucbRj7Nsnpf61RQDHDuVy9JbtYp3l
Y88nAdgf3Y2Ocu8UqHO7S1d3fekdTkoWn1zfnJYsoBjhk3+5jOi94jbqiqfVQJGBQ63eNZPPKysc
QWW+nxHzDXhAKUkHTxxvEPuDbV3w4gb0GZUWj1WkM8RrJ9Fh5xFVdVz6pWCTTduXgfHY59Udu5vW
KrR7VtbKOrRCT/LIhtpXSTB1Uy5RSgADEgoEhlAvF1UL52mf2EN0dGHMBL67nOnIa+AYmsIfk0E4
ALwktDDsgGU+lPbiVnxPvIR0QLs0eT5kxxJeV2th1eCmQOLXTLGBGLS68gOSgQY0uUARIBScFfm0
X1RQuwcSaICxy9kdnrvSWX8yfpX7OG/BMu/KyfRfmKMVNbm+aXFZsls0SbCeOil4ZX4EEpmC6G7q
rWf8RsUlM95Q18G2lq8yl+tPeD2uOlRjFe3AqurwdpANIDABhxs9AD63MK1t6A3fGLxT3mXudcVX
hAYT0c7eomZkMoVAJ6IZQaqSQaG6OsuA0cYrBoXH6wVx+ZyEQFzbGQGJqshv4Ve184iqYnuj2FrQ
wOtApuPTlFWMg+wHrLaCcwF9/4qb9/qsM1fPR3j4sNtFdMLoKmaBCyQ9NYB2FmziJcL6DHuu0I9u
8rmKchRgeUhB3XVfRqh7xFRWYb0JJBHtbisqL90jCImQQ9GONjs5oguC3T59AHI2mBI6JLD3BCCL
0aeqDlCXwe5Fj1PXh/fb7K4WBOXGbTJ73R9R167X2zJuQG4bO8MOMmR+yBBKz3BCdtWDY4bVU9FB
Te1mksHx3EH5R2FZNQZ8ePTYcga7otEPEYPYyMSmaUKLIvIKWkGwbOBssWus1BakZz14coH9EUVt
0lkONCG0W+sf8PtS2b7EMi08gNZXnE2uAx0nkY7j0jSQTpG0w+JAVLki+0LBuC77nLHQC0xjbFAV
qxWChnhk+a4ETLs74sNNGleG7R3uEJDnHPdvGmhEJgF6rq20X73KqRgcbrHLxFV1qfSucRf5I99a
9kBREEdD/nwDLhuV6H7jmc36Yaj7+itiRFft6eT105LlTX4uKLbhMwrl3geZg5OWthUrcvLbyYYp
tO3rlYLmtS+X8Au2wBGCI2KS0n0dbcyQbq4z3Qxh4XzPOyfwdmWprfPNyzp1O0TdcL+a1rPQa4So
1rtTOd+kbjUk0ppRglGFC0auW3/81uY1vW2J/SebPMLNdAcaLu/ZDuCNmDJDhuu2tRAI3sR8xza1
LYlbVugaVSmmw9r/7xyQU7TEndVN12yNcMNoh9Jnpi/qMyM9EtAROUAJIu3pXwwTcuOuR+TWXxDT
Yv3KdBu6R0uA6yVAAzZHieWXZsfmIsK9vbq0nBiMTz+azBlXiugqe8JLd7k3+bBwwig/e837Yvtl
p7Alh2qIqreIQ3rY+3xYsA99GfZYzZQBWlBDmZmw4iG4ZS74bphcoNij3a7eweXbVwLuizW2sYB/
grkFl1nHyVx33Rq9MnuFggeW2OtB/rcSmbIrwh+k129vBf0Ud2XX6NjmJlhkUhalN50oPG9JrCKo
vxd4uBIRZG8YCUjQOZjO4jTHMS4RAtG22xoEJ5bFy8+g6i7G1ThTbAUO2nossUSOsqjMhn2oIqTW
nC1kKoWZ3LIEEra/Ie/MMrvA8q0rL2sJFSjste6O1IzVt75jV6aIQ240O4qtH5Fj847EtLxjendC
W1g4jdijAk/vJvanPKG0t2nNim7+4qAP/6rgax49wihfJafjVdPV7kNZu7K978t1xlInKhZz5oSL
/jLm44jd6Ta42P2oekqPpnPLh1m5I2jTahhUMdYGwkjtgjnq5oRVuKczEv6+kB0toh57f9g5E1/N
PpsKzf4YrUN73krtzAwdrzKMwFM99gfPnfjjnBGed1VsSiS4mnV4NRArX76FHWKJI0NqS3q90Ncg
4grS5UGjlfspaQd41ba1EuSUga+nMkdCZlC9IGmYrPptHXT6mFLd/8D86QStGr1KNgJqwD3jN+4L
MyCoOxpGgl76QnOQD5MdHft6rWBWmQpqzjSazgf6E0WucemMSOY9BoJWe+vtZKwZfYwrx6lrVCUA
I7s0ZTSGOjII7sCjqTY9JgEuywHJ3a4g0DKEMJg5nhDUuE+O6Ys3HaLmTeo6oMplynHok94K07u2
lGiLurWiyIVqzatD5zb+F9E4iHdmxvbuiGKftqQP05mRy9BHwaQCq3t0imD4jtRsEwcdmOGYMxq8
7cKsTy9YUrLeV0NDZVoLt723wyl8IFmxewnd3hOHBSHBz9ku9NuSQzcBspTyZtxE9TCalee0sh5e
FeS6pt9c+/OBoatlb+PzPiX8LutRbpE606JMEcQAnv4YqyJ7MSorvzeTcb82NL0/5l43BXQsay52
3EaYOEOXDZjk4dQRj+jgv9U17IxdNSkYbrNsEPJBqI5o7XsnoUfKOk5DeDhKZsT58ezikrbPhim4
mUpPaDbw2vZAAcvyeVBV8RilVXQHgQj2sqbpJk5Ql+7i0BcMuehC0gQY9rtXSgkaEAe9ZUyEK++R
Eav0zc8BLQ5j1JdyZ1BFRCi+JnMhN7/B+sI6nTul1dfFXi45AG2NtsPd200Y3J46UI+tZt7Ox27M
hiSdCdXZ4eDkXI3LJr9mFXtbjJFmQTwRzcohHBRFDtbNw68VV5irom8mZ7cMFsx5ETJfEGNhpJfE
m/qsjpfNiGe86njz2mCIHhab/ejqAL+WHgWmw/ujcIvXqnMYwana6H6q0s2LadtzSonUtvlMLEd8
XQt3+5oWy2wjDT8hzmQjzK+yHN0+2VYQmWQjfyI9+RgaqDfQo7uGtyoQ0tJgx8YN7GsGx4abMMqQ
Hgd2Q72fSWy3dzBGq2b/h6h3RgPpu+lqTQ9IRmV2VttjdC/aHJeLKIK7v3SXFV4DYnzcpZMxI8MW
VADnTikjEY8TActTOwg61AkCfk8L25YMJJZdd+8YG4EA6rGRcZqU5QRNssz7XudG7QZL2zIJN0aj
E23N8+virmLdr/Ngl4cojyq+tDzyqb+Qom4I6bKs3NmAg8UPnQHR7OdN2EvSdMzhU66ZCvFF1DvF
Be5jUXO9LkV45xVV3e/cZasZ2OpQ290y/AO9PTOxwMPo3eaHXbX2eDD5luqd0YBXhyynXN7ZPMVh
t7G1U3GU8FU82FoJG3zISR+KPqDC6Am+EEg+F0oTwyf8s241KesFEyAP3WRwtOkJAbgmDmF6Rj0r
oSO70b/uPRjoxN2MQmQcqhJ/RJnaaHDZz2jZnfJhskufohlMFU3eikB7VzNJ9KNLlfna1XZ5K9Gn
WyfpICgyuGxAe9qpX2G60BKC8IIagiNSh5Ue1M0U1NZ36sB1SmhcWgrTZQhvbeX29jGV4fY9E6t1
jX3IYl0yVub+WD3bPcE0NUJNvDuycyDifIMptdpbxgxcGzW/O+cQ7sQbJMiB+KICXVr3OZEHVdJJ
ixe2WJb3OI8DBHM/+xC9lTVG50Zk03pced9fNs51fSbBOM7LIYcJdxfQJLzG5iukEZydHTqUG2oG
DpHaGrsl3kagjWNY9APyiyjvssdmjqCdENg7KKfaKrz3mw5ZLIdQdtvXaIrjhaf8Da36cntq/xDl
WDWTYUJ04x0Tk+l7pcCSk8XV9B1ShzWCEQJVXqIch7U4U7kJUGrVgBhNic/t/mQv+F4Du+EL66j8
MZftRD9sRf0L8+N+DdzW1u+Z3Q/oIdIKcCmKAORRp7fq0e7QArDTosSQHo7HcTGSVL7jKzbfI+Nv
C9W9iypkBbT10ONQTKKYlvWDLJhqSOCj/DcvHIJ7TqbRPXRpBuPN0h321pQNFP6DclVy2p3NwSmB
fPalngC0vXBDIpmHze1JjWp2ue71NfVMO/pnGdy22ec4FPRYvPXielw4S8+qrnPPQ5ASrFixl6ex
77Syb0fGAn8MqbXd+kVYT/GKxGI+k90WFpehKlobeD6bgqtt8mv1RIcgnkQELAoJpCzU+X5JvTut
yn6p2w1EzaauL9+jrFxETCOGQjG1GZk6qh7N+LeA4NIIwiVqPTYGF5AMlW0GBI/8pzBf0ZYuJGxE
DC4dXMUkT9zNhszYv087fzRYYpgbs0+sG5jGciRefL+POte28aIe2Q90sHS+ExSbxnPVz8egWvWd
EPUpwiDNeF3TvKur2T7+/fIfx71Plye2lWH8EOtYP/hweSZYhwnRShMzeEVjVCNkns8sNIIus53q
FoYiijdPZpeDrhEF//3i9sc57/9d3bEsOEcmzX3rw5y3tBXVFfRxXNVLiSnvBPcxwzQPzHrt62n1
8AgLzbFt6bWdNUN4bWjuUWtEcdZJ9kYIxl2FsiQBQQ0/+XV//HEkCTpYCNi4Qn/whOg1O+EsaUjb
JgPsZFotQ0pRgwVWY+d3u0+ehcOL/odLMXFVVIjEIPNhYPwq7dOf/8PGo7XAOSEx27hKKTn2g52y
kTRkJu4req0CgRfYYsaMOkqCgj6Tadl91aK7obYD+u/96fnvv+ijOcX//0ERywJXU8f5GMSiVtmu
8Nwt+7AXvskicJHIMTIVxIX29FtKifGJOcSfFmMAKeB7eMOenD8+PAI0T101wsUzEujc+UhNKHtt
9LiTpc9R0EVH1TK/3bn+J7EP/76w9FEb+6d1CLcdfXj2xhcMiyjFMGBrrSdzU3Nt4NAu0Ui46Lf7
adeHff8QeXV2+PtD/vci+/3KH2457Jh/RH0D2YgDHwNfANGF+trIwVnOwaQg1v9+vY92FXzovocd
jWfhwo1h7en3/GOVjcbr7EKy3ZCMZF1k6Fs5clV3/ver/HvpcBUSAlk2TGXwb79fhUsXbtSzlt3V
ni68k/wtbOwLiPn1S4Dm+pN186eHiOP2yRIMUhD7p98vR6BqGjWClTpMnGMTUHECAvmNARv77O83
9qfHx3YtLXJMsfz9uF2uxCRIqE2gc4wg1qRczRQmKhiX9pN18acnGJLAbjH8zlTCRwMo5saGQRcc
RWnv9OcUSQx+MatcJKhJGYEewJE/8Tz77IoffJJsWvu+mdnuVC7W99SAsEVTeYIwh7y6wxXyMx+o
P15QIgPhDk9e0B+OnjVARVvl3OIEf4+APR+3C8wtZkb9V+8GpcX8iZngn14eWUf4admYh2I8+/sy
KWZ/pXjhglsf9Aispwihk+7/D28uwlmXIAiUS+wmv1/F7wYvMyFXcdMMHG+J8vO1xWkh0VkWiP1c
U9N88lGfjsnfjw701Q4bNdZup8/u9KT/8VHjeJKV7WlVpk5la4TT1VgekaBH/YEJF+wDGDhkrCa3
5zLa//2D+OOl3YCPweeBSu/Dpbtorqm+mX4G+rG/n9rQCXQ9KfnbZ+HYnhKZxbQ8/eeLYkbF0mHZ
eNhCfliqKYJ1PRFdBeK/WM+MCVWwEFVa3LKG7DfqHUSaKyOI6Sdf/+lmPjxnTGDhu0lQYGv7aEm1
OEWXhz37zJjO4YvD6HdJvWIvZ0SkzYeMCe1Pnu4fVuypKCQQxrU5EP+1W6/RhMqvhllDoLrzMNg8
zML9jyHpVB6Sk4ALkTBPNOHHFbul4eZ66H5jbCIY0rWD9Dga4HS3KQ99nYaATK48ShcN6ycL9w8b
d8CdnS7P5s2Q9O8Ld2D2PWDUlPurlL7opzlIUO55yPLl/IlP0x8WKpGALnEimJniZfrhiO9ry9lW
r2HNMAS4EwMaM+0NTOAWsEr3Cr3yc2VHn0VP/OEGo5MxPOFBHhnOH0MSmJzGDnnh0RZ8gTtrQJfE
jEt6zCzGFf7+UfxhrUQnH1oiNsi8IcDq92dZMn0OnMQNpjgD7aIJQdPae5/ZwP37Kth2YZeECVXE
OfgxV81aQiI8elJZBE4Ct9VaIezLy+WTeuwPVzlZ5vEPWyhGVB/6gpnBlab1Io7ZALGoslsP2U7+
X42PQwJBqBcIh+NAIGfh9PL+sW1qK180nQZplahHmtsBl51u1w1iyj/ZN/5wO+x3Nlb2FlskiVW/
XwiaSWatR4DEtuKPWjTOkKBc/MSp99+b08mPEndPjESCUHofNkWHiY1Vt2CcjuVVF+xhhdkXI6IQ
pRn/3zNqrczLf11yWPNipExKBANn3Nvv9wW9PQcBAAgMvhihz0jdRApYb6k4/B8uRCQkonheF2vv
9wsRUk/WSE2V7LqK1igP1UEZrXd/v8ofniAJLlRcFkcZeZcfbmfumGPtyp6zbAnGhPkcrIYCPaKx
rOBt0P4///16f1gWXM8/BUtymJBz8Ptddb6TLtUpjkcgQYvRcNiHkd13/5+vgiUPaJjnsg9Z4Yd6
BMi9EpOiOIBlC+8xocAnguGA49+vcvqtvx+NfD/s45yMWG5T+fx+L6mf4zZ18tJ0SbNDqI0pC0Mz
6xcK1/6KgdMlkUNxmqcpl+yTLJF/7+zEQ1CQnxgWTrCPaejVyCCHpZmImddxOatK7wRuoZn6Xgv4
wivh0L7fUTKo+pP18of3F+LhjK0u+63jffTGJneyzB0MBuMln8RN6ckmHpVaP6laT2v745MlLQlG
le8M3+MPZ2SnNHP1IYKsqA7bIzOG6QSZPvvWXqIIWj750v70HjH+A487PVH7Iwoxu0RSoRmlPwx1
cQTPY0qyqHyTZIHz/5g7s+24kay9vkqvukcZ8+D1d19gyoFMJidJFG+wKInClJhnvJGfwy/mDVbZ
LYI00+ord/WSSGUmImM6EXHinG/L15wehRtd0ytfYZN7//EQeq85l/0rtA8TPJWymg5GjPc41DUi
8QkyupbQX/IK9A3PnBXfmeSsx2yS2Z5r/LlaWtBfKhXE0okS1lPDbggkeFRGVEWJha24xtKb7ce1
eq/7liMtErRYSnOtez8jbVKQrkeqTRZpxCmqIXeFOtemxGChWnVmE/Bu7ThyL5uAZVe+OngjFUWc
JpIJSKoEBPWD5+Xeoims8bRNM01sbmdScazfL3ShlVDc0qJvNOJnmbjhcibxZQKbxlUROVUTRrNA
aAZU+JlJ9057sn+DQ8d6w654fTDOhpS0V3RuyFFqyfZx4nmsTg8kYxnVSMr2NMjnTldvYB4MFBAi
urxsjSX24asZOGZWFOrcENgWcy/z4r4VD8OIpJcVt/k2MLnBkeKq4dqVK2lCZ7klssPJ4F4uQ7Tu
zPh9Z5ZYKJGYiCfTBMba1xENhE2CaCoIfKlDD5ot8XWhfO7g8X6dfylm6YZf9kaJ3p56MQBDE8zz
qNt1t6hdwWtUNSdTrPbIaBZ24sA1l3lCv7Y8IQaEjLkJHicRzxj4dwY1VV4OCIvmu6iutu4F6m6B
oVLlkGBu1hGreW4IPzp23L1u+4YT78dT9r0mxh/NgkJna3i4X9dd1WfYCugk2oamVAihkdJjTNlw
plbvDWQDmjfHAqKp0Kd9XQphu+pp7Nivs6OLn/NIjzyNOBtSL4fpjJTyew1oECWGV5lr2Tdnnz4W
46qC4mUXuho+kCOrPcydpTb+qUDXytZT4m/9/6ANOW4tEukitxqrPkMxmUABiV1HDTzcDWoiBLmu
ic5U7N2eIrEEW0fGBJvR121IblNQyuBSwQOHsekjVaR2LocssqA/rs57ncVqyJLOVcCyeLwuqGbv
a5LYSkFCK/oC0emuUfTGTUnW8N1/UhS4Bs5XrBprJ3jWjE1rCYyLcmzLoxm0EdcjJmG9RBcNyaf/
oDA4ohyARHxIxmoQImkTIU/NDr7n6sHvuhbgJRHjbt+esv9gRLAvpO3QYV/a8nUTEtOk6k2G8wRW
RXaDnIV5pZu9ecY8Lk9Z7ZYWoWRjcdCwKJmrUvJTr0/xzLjLG+Io7Y7Y0R32ePgc4dLwy46Mn99v
QZx9hCzClmTju9pPKLjXwkznAg1NrdxJZlLk6gRAGPyn6Exnva0bLj6VQcFaixNjXbeBjfepIcZ6
yagmyCeobgqz3qNKp2/FOu7PVOyd0kyJ4hTGu8zBdVWxoVMEKONcrGuDoO/DzBLuE4usDLyI8zUy
fcGZfe7buYyKtQQiiK0Lm+k1cyMWdQL4hYLEdm7Xv5ZLWkSmyMPtx931binQDZnGeDEo6fUoFIRe
H2cUmohwQ4VV7cP6ipDOcyrn77Tdsv3iooVDyeIMfl0KXnQypEzi7PN+6q8lKViCJcj83avZoH+R
q+D087erxRCUubnCkcHZdVUtRT/VcRhxFEFljENCJv+Ic+M32dT4CTmHAHHCoC93out1URYQnMjn
njNeoaCk26Afg3dXzR2CMEhSE+mzM7P5bW8tPmXNwK2BnuAbW1j1JVk4vUV836nqLo05CQ5iN6D8
9HHrvbXupFiwWQacinXHUfK6u8yMSB9CP1LUMdrCy9LseV6CzGo9OUfBelMhICUcww1ujyQZBt7q
MI7aby10IsmIUjXFX7NCKL20jc75x98rZZm0usqypMCEeF2fE+ebJeWWqKH6RIxKXCvRpRpr2ZnV
981ZkcpwaQ8Biz0SV9arYog/JcjcoJiajN/KTnMT1Z1hGlLl0HclUYJJYxGlR0o+NgZRzer3r+NY
ThaaGAszK7O6Xr5EJOI7dfHgkRpmupYyPOcEHZ85wb3Tmiq3DCL38/iFCER93ZoJfv1RjyhE7obg
gowYomaEMDgD9Vw2la8WLgz6gilhf8aeCSnq16XUcd7UbaM/dmQjl8spO95mouEXkmzjUWQbRXoZ
NIwzI/+N72QplRQn/MYq0kRru0GsIrrAo/44dnsrMi+z3pOLwDnpiTvPDx9PsrVNxDktyjqK8Jxc
OL69oZYiETPp1UxYFyPzC7oqgdMNWX8hoOzuhWoQeR+Xt57U6/JWu/i6KKCHaUtUYBQMNspH5i3L
C+vX2AZnJsK7RYECAo/CLTS70dd9x1V3iPDwhG4lyVWUZQmLrxe9JocM9nOBIuvh+FKvXwpbXv/l
ZBZOkmEij0c6KiCvyygngXbuldOZ1nunlMUnTo7d4td7A+nR9CAw5orWIwFyIGsiCzYouPzunpC6
cBzRQGOoxODr6/utrpMiQv2RgCQGRdsM3LtznzYb/scj4W1d8BeQdsFNDG40tjOvW4wUhznRdLIh
g7gsOZk3kUfM4++a9hevxC+lrPqFEw/CA2OPEgJBzDbiXF/FVPr6cU3eDjRcLOi/mmjHMIX01Z5s
PAmtHM7otRVNr/+QRkQjTmQBL+IVxjkYlLSsRb9aJHYwFIbbg5sYOBzyalUcEGJQp54bsmw2p70V
iiTDs1Y3l2i8Z9fgViOH7Vx5gcKs7IxxIu+Q4j39pvHlzMqKDIVQxBspyutTclZ1eZNFxoMVk3JQ
oeXojDre+I+b9c0AWQpROdy97DzfNGuGtgxaxeHXdKoyy1MqRdvnuTpZm4+LeXGe/tKixNzwP9qS
XbzObef6HkicNbk2EgH8pTxILnF/0iWaa92V1oXaJuJoSU7UqJHCSObTkIIcIa24C3dWiDSWCP/7
zLx4OXL9+/tw16vL7HqoPM1LvM7asaWKfY+3ULpxH9x7f2N7jrd1z1R5GST/1yK4W1lteAKprRKk
rW8O7uP9jgKcu48LePH3fVTAapQ2VVOSLivd+LbvP+xub/2d7Vw6FORsLw7uheOcuUf+uNGo0Wqr
3Tb1SW6XAt2bh2/H0D7a3tcrR7TPtNwLA/mjiq2sVpbUjUoA083BPz7u/Hvfp3+enO3euTtT0l8X
Wx8VtcyPX5YU9leSIFGli93RP25dirL9i4Pvu65/cPj94PKn6zr2lp/cwwVtvOM9hwO/7l2X17bu
nte8PT/ybn+3O7pbXj3w4R1vdZwdT2OI8Ugev7zFL/j87t4/7nY8zeZxtre87O9855G38BVsZ/kX
fuYXz7adrbOlXN7LE683Rx5/4bo86pF/2Xm25/HEB/dg73b3NmONz3jeMuQcZ3mbx+d53vIw55If
DtSEb3S7FL/ZOvvP3n55q7ff0dBXjsvP1Hq7Kai8w7fzvS3jyt8d6IiX77bhk7fOE0/d8tb91d12
e7c0Ew21fNo9HDJ7KfbO4Z8/HvWEn56ZV8tK8UuXERxOShQiTYebC/9iaSz/8PIffx8ffdr9SDsc
Hg/+4+FY2XTK4fGRQWRfbvjSu9vNbrPZeJvNpX3Ft987F1ua6uvl5UtVL23nastAo1dpcte5uXBs
+t7b3zgXF9Rsvz1j5P+Kg/hoBC7V/aU6aW8YfcFgv6Cj6KzjcWnnnf1ik2y/so9027elh6nIYXmF
Nx78W/926QvGFv3DT7d8YGdfMQx8flrs2W63ueLv7R11dPfOzctwPtJSy0Sio64c39+9DJLtfr+n
G90LWpDpdvSXikb2lpakDWhH36WlLngWrfJwYHy726PLZz7u2bMdu1riAd8UgkFLUCR15NvZm4PL
SKMpbKrw19hyzown7fXGYrUSYNTM1+2PHhJZp4sF8B+PoceEYKLRBy/D6pb/UT6Ntsyn0Kb/9z+3
CK7aP93tdvtzsG/uzhhZzpFnxvdq9z4jijgNi5V9oHsPd1tn6RR+cI+uc7HbMXm3jwxw5i4GAKOx
8byK2eb7W7r44G4Xo+A++Bvff3R3xyPDg8ocb0Pb/kLVfHqVcePtmTgPTOK9/WLJd5vdcXf7vAvt
59vlod/uj4+xfT/b30J7h6lneTne8uvzM02Eedo6V3fYY/6+2d55d9ufDDSMgH2PURltO7Q3zK4v
l1dXX672W+/Tbr/9cXfjeBvnBuvgeN6daz9dLiOKcX/HrLK9/f4S+77f0v0uxo35x2zY+T/5G1tL
iZia7QEzfbhwtt4VI/PljZ/v+OdlHt+5FzcPD6575/z4eFxqy3LzwQx92S3+OkMLAakSDA42/WA/
0Dr90qRfNz6zbpl+Hj3Cl71YZtANtpdv//E3kF5cqR99hdVSn7WmkmTLmDjumJ/Oz+0utunhZSZi
Eo7UmonPr8xn/rBZkZjdvHr079373e3BfSj4yhv74eLbMsEZ3seNvbm/7pcvjx25ZRQ5dx5mwCtt
7+opsfcMPBY42XZvMKGPlv3Ju1oMj2tvXY9a2vvFXJ0xAeqrlsYnRIgLp6Fla2aaMNlXQ7/OzXwo
y3GwZ3LELusxRaqyUdoz10/vloKjldAdmTLWsTtKYMRpjn+VWEZEB3S9193uJEhnTsbvlYI/Df84
TiKVs+Rru5JlXU+sSYQAVo6EITmx00U21eXtx0PjtfX6q8U4DaHgwwYeR+FqSxabuYxyMgphZKki
9gIe4Uqv0sGNkTc446ZZvvC/x+BfRRHQrpEywz2GuI5EIoUVGRQTDpEo1ZbynCGyn+7zhgiy66EC
l+mn8ZzJtwjvxt/nGOTHmSjtdcrMy+gg6BVflARnm6376xZVVYhLxkS/RUl935FfjmKrspmDdAsp
Y6sV9WMXD4+dBLVRDe5yrXsYiXeccDRWbboDh3TuauydLiY3BseHvNzGk7vy+gtV0iRHE1IjyPDo
wi6lly5xS3Z3H3fxuVJW1c76biCOFK2CqmgNW5EKxUshEJ05Eb1firXcMeOk4pD2ui41oiZBfmK4
dnMY+bI1Cn4poy76H9RluRXlZK2+Tfmy4GqdENulC4skeUQTp7kSekE/MyneGak4VHDWv0RLGOaq
xYisDcs+Q1MnjSWiwTOOSWT+SiG+trC9FEt0vOSuLPdKn/SfPq7ge0Wb8kI85rCLrOJqSCCsk0tD
RmcpXMUeRkkbniBhCTuEfrTrDB1hxHJ1/Zp8sHOZIG87kARJvOuIxeHURCDqdQcKAwFEQp2g2Gaq
1SFJ82IbWc25mJ639TOJMyNKiWg6Kri2apFY9bpYZpONKMMtJ+unXjXvg1nf92j2odLfbg21PrMl
WnlqmfdLNBZaUVyqLzf5q30heeYDlyz5hO4IUlUPVgkKZltKSqw7QAXKyJXMuEMubggM4fnj7nx9
1lhsnikRd0EIM/E9ir72shMlHVlWStGmTuKZMgaJV5RR5UG3JKm1rc/dM71XVZVRI0m43LkSXB0G
gNnIcWehgBgs6asSesdfTmEY+OT+JUhbGOU2L8x4+3El364hS9AZ2XfEmHBCXvtCItDWyOKgqI2E
peCkYiG4QHVaP5yH7oyVea8onaDjxVlMWN86iQhp3hleN7KCaEUPMrZbTEUvsOI886VklvQzNXsz
J8itITmQayDF5NppHd4vjCjnmBqZttqIcptQo2hapqByf7P9lkxJilgCPhid6/Bz5YTqgglQykF1
o3QlNX1ODKl1s+rUnynpTX1ecjI1igHDh3lbXv9lJxrNUySiSBk74VR1O2TjMoeE7Nz9uD5vBj2l
KDqjD+cYuRFrV6sVcGiaUVFF6jkzG4/DSJK7Jz3SfqBpYKLmWybqmXHxtmLcYiH8RBexmvLj64qh
I98nRoVGjZU2mldFPRoegT5vPq7YenaxbWBWEa2pcqPFHFvNLjLwJSifBGp3QSDeImqGIBk7CCjH
2GvLUm4F2TizC3xTJNfty1oHuZwoLmWd5nEC8TwqDfnccVNL7gixRnOsohWuJbQ0j5bZLgrFU+t9
XFF55cBmNuPfZL/x16Qm5uR1e456EyGKAPtT3hDpaQM886QrdPFcIHGO5hGbZF/U9h7GkD19+bjs
dfzcm7JXW1J2b51eLWWX7uPn3AXBZv/YXz+dKWV5yq+70XUNV8udEteSmiylHCrvW+rcP2ubp893
54Dcr8/i+pu6rCbcaRy6XkwppfVju3MGr9goB9k9d2G3OvO/LWexm79MbI53pRUllNO77Grpr9j7
MtvfP11F9nXjPrErsyM7OWNNXgJ+P2rD1XzImrwxEBpv7MpDa9PhlsiBSOiYru4+bb427idUCc/Y
Fmnpl4/KXCbMLzUl3es0SfFLmWQFOWhG2Z8RRT/OjvEJnfXdmWFyrriVYVHQAZNPS3GT8232xQ2g
Ta/xo6t4F9inTXdme7u+OHozXlYH2FRFnAHdgqUfIyfjP9VGSBwXeXmmHd+xK79OcGu1zzSNpDHz
Zfib2kMXbGPACCWIcy1P0SA7F1l2bnhaK3OSmIKsoTT6V7VOR6BMruEDfHU+xW7s4gabMCii/fNs
e66XotUsX8csDWEGOKiiYOVO3jefi6tqr3wLrrn2qye7fJru8318VK61+zPD5lzzrqxL2I6xXiz9
iIC3i7gSo6bfsiA6gW04pZd7oWs6pqOfsdtvjrjr+q7szSTn6alZhiuRRn68ldz7zMHpFtglzVv4
sn3O8qw3ZOsCV4ZHFSBlRgTV2VIOeaYPSNAt6m7fp8bZvjxjsdd7W2uMctZfihqcb4wk+3tu7386
d58/7rplQn9gX9b5c+jNJSdhKWX2AV46qOE7uXNu9p0rZGVVxlOOdmNOIepNsKmQwPtMsu8+ODca
zqzi6405F+kntV7qImxVZ3BIg7e/Gwdjf+5Q9+78JvyL7JBFG0GXV0a5Sc0sF5dRUHnQNTFdimux
4KmOdZE5QJtvmmsYJpt6o15a5yz0e8Pi17JXbYma4HTSBspu3cHTP5/8yB/8yU39Zidvz0UqvDev
Ce5QOL0SiUM8zuvVJwFNkuCEa+wa3o8ooTKCOKk6PXd57SbzzcdDcT23lrsF0rJk4i3J5iQ95HVh
ehvLQXRSZ0dQWsVHHROOhlTHUHWn+cxysNiFX0c9RZE/RFgnhxzT4Pz4uqiTKeuj3MNKDVAjuiis
PCfAXTmdWd7WrbeUgtNG5QCCNgpBA69LUaUJ1FOD2GWLKswRmXFjX/cnWPOTnB2TMss+kTouXf92
KxKcrRKhheOBWMVV1QoEseqmhM4NYrz0UOLHTKltdgOg6HRuLK6XGyrIGU4iVuvlhLB26MFfrGfL
ECbHyPvcctA4az4h/YuCZq0VSnp/kvoWif/MgFSAE7kRbJSxs+tTMgWftTZvC7tG3rPfVZku3xA7
XEGVrOPStEsRUubH7fJmn03sm8jZVsLVRNwVw2fVG2DT8tYwYHnLRqqVrlxHVuLUC5zdHRs9IBVH
1/ox8WHa9081urTfw8YKTVciSmv2k1LRz6kare3i8pX4Jhpn+yVeex3UJCDRGYtSOTpAtVLQEops
gx/LvjZKjADVUPbmfipldkRxP54xlm8nm0KnkYxgLfONsK3XrYF2vzBMpAE7dWs+VoTqfmqRnjyi
t34uDemdkmRiw3T8GHgVOPm/LilsFsixJc+IKS9achFJ7W4xJWjFEzT0/HEnv53XiPLI1mKTCfGE
6rcqyxDHrEDI1DGQPPTaevyB0QrPnFHfjnpiWPFfcFWBA1ETV9N6mvshLCoGtgk4Q/fCIhDu1FQk
+cJqkRvcwYpALe+3K7bohJDijj+fCLXVRrlAYZDQn6BDcBHSQyU08Tau28n9uJQ3+3EGJOocBHCZ
S1+xzKzaj7AmJZm73gmEKLDH3gQokoWKfQqnbB93c+EZp+DkyWKiHogXPT1r2SSd+RLv9KFF9tzi
88IhjGdl9R2GXs6jKemR84PgjuIlXIliEs+U8nZUqqJiEK24JCKTaLLqxHRSUqMlDNiJhzI/nNRG
cnsYvbusG88FT72t0BI2S+rMkpVGgNxqxZYnsTnNcgsMaI7DfVII8y4AwOd83HdvbYlJeDVZqlyu
kNi/vnVFXoUU48lsHEOIc1cUkTg8oeC45WJK8MxMG0ACjE2/C4Tm79j7//Z9/O/hc3H918LZ/Ou/
+P17gZ7nkh+w+vVfh/h7XTTFz/a/lo/9n7e9/tC/juVzftfWz8/t4alcv/PVB3n+3+W7T+3Tq1+8
vI3b6aZ7rqfb56Y7tS+F8E2Xd/6/vviP55en3E/l8z//+F50ebs8LYyL/I+/X9r9+Ocf7A5+6YXl
+X+/ePWU8bmr5/Lp9Ob9z09N+88/TPNPzJ6ypODAkyTHlicNzy+viH8uvmOCFZc/TEQK/vhHXtRt
9M8/FPHPv9xeXJOhcvcic9IU3fKSrP+JmWYnhrNR5spClv/43/V+1UP/7rF/5F12XcQgaf/5B4lO
TKN/b4EEtiWEFr61JAjpTyFskXoL26u+IUmoO8Kty3a1Jc2eZgrCjSgXxNlaiMijBwr/yNrIdSNs
ktDobotUsJAgLiovqDPO0dEE6Bwg+s8MWoCbalP6bVC6fmumAF3gxCT98ymKYfK02ckpkJEm0bcY
fDK25Q0OuegOPG5zFaFtZqtRDqWAvMTCIXx+PJhZEN7NqDN64SyJz+mAAmOiQoOzazE1tkoRpzfQ
LeN90Q/i/QwqF8pyHJi3aWZKO91qzYcev+YuyU6nbzN4rK8NEv0nt2Lt8/Fj6i74ZPNCkKQEVXkx
NQ9k27SOBoTcRSQ/3w+jYexUI47Zn0TGLULh05VCVu2Xisj3GfFI+MSOqkI/daVWVfwRkcjnOMnH
m0qOVCTIu0j4agwNXNa+DsqrKp6qgy72mpfEmXbdmoYD+S28aOJUumozbdxWwTDdEh58esgQ5/0U
pwj92XJiDdsKctkiZ67Mj33RthcZiSiIkZ6y+CEw0mr0yNkzoRWq7WUXy+XjqAGy0Ca9+al0FYoD
atb9SOdWvCTRAsGFONRMe3H3g4hPARATeWl+IVxWcpFXV/bTWIYxSQwRyqMT0HPVBfcCSE8NsS9L
Rtb3spqy74Wc5bu5bcofYZe1s12m/SXRt+VtTxrENVrd6ICD+yxLBAnQHkX7oy5EkARyd6VnJ8MA
xtCiQtKbqfCzaaXYlUOIJ7ZWZ9JTZcqAVGWjQxo7S/r6QW40c4eicPstiyPhWyGkp80sLVCofuys
JcO3uZyV/DrXg+TAcQYudS0OeJKa6icyICJQhUE2Ae+UivKjTrXUq0Jl8pqs/DGUcnWfZyMCMqDB
gu+wHxiPINoQbZpmKJTOMJan69NIQyTBiSt9vICmMxljvtPMEoFYNsICCrVhtrByi6moHEnsg68V
Mdif+ilsOidneN7HoF3uJcHIj0Fppt9DFuNNwPbsmLRN55LzACXTqJp2N4P0QHwaVIpPC9QXch9P
JdKXMXTRcjC+VWWhPhA9Ht6NRRb8PIVB/UUTw+IgWGReeZGZFrtKGUB8KmpdAcoIepRktLhIHwpW
AhhNo9jsC2AdCCpFRvmlRMV2F8bsa+yhFgIPZoYCVU4tyYycRyUqnbTn+s8+KVX/JQ3JX/crpQ3B
n4oQr6m/Hv5oBuRldY33SnIyO1I7RcVCnasaR6hZIR1zEtUvRk3Elt0PyfyphKn7lIYJjMmOxCM4
77I4LWnyffdVrsfcQ2mxry5mYSxvCjUhVTOq6vLCkhopu+zlqbgVLODABsy2Yz1o2v0pKVB5Fio0
YNs6s64sqR19YDARqu7NOG7ghdYd2tGAMblFQLq/0qNm9I1mFjdkcYOttyrVq4tBu6zriDtSEjMy
dGpm8TS66aQ+CCdNgEbwRbJCXi0TMfwJpaLYJeWUXidEsNy2vQbqRVXH+KrjmAu3BUCmzyuto4P0
2Ve4Qly9KTL013M8FLMCI7FsZ/NHnsIICjKlvD9VebMDsm0ewHSW1R6VfLFz4l5DDrusTehhkw4p
QAmfo+zEIaqPkWU0wjZAwRfMCQqtnFW28Bksp2ln7QBCTDoAXxa+1inpPTZ6vFgMNImB4kRhPm36
MeqeVTGQH1HVU0kDy9PhE7i++muBjPkubcUG+AQXZ+zY20cph01qy4VeE0YDdaOBQGolxzBKe782
Yc3AphHKY9QkA0pycDD26MHGCH9HMqYwI3X9qGEQILVyJN4Dkc5Nh9iYahvMotWgkVhpnzA3/Q0a
g4PXR8ZRgwwP7SqJWzfipHGPjQYcxdn2C2LoxXNf1/UtpN7ucQzgeWEPEzcBevhdPWXZ5xYpr++k
8yHbHOQdFEBgmmBeUApCpEwrspA7Fwu0gD/Oprkblda81MHi7lMlmH/mbJN/DCel9TCTmou9mi5L
oBocHHtZvKxUtTxEYQzWCTWN0e4Q9gILIffUvDEbFTCFpV9YqIRn22goiotk6LFOaiJdxP0sA3TL
lWQ5rAQ7vehNxMaU9CEhB+auQrfuLssJwsi1vr+SBSG8Thukc2xMr3FADncGZ9UpqeWRYdbtclKX
I7uIhfguSsZBR58UUX8b4SzFZE2LxNiFJp7etag7P7AtDi+QvQcdJ9SNdJUKav9I983zhhCT/sLE
+jZOmuVx5GYh8D+EAitr00bW/CMOWH7mEHg0UsqBtquN0QydGGCJ16JadocaMzAi1C/1PRry4iaY
SfiAvx3qHqRAtAX1UM8vQ+hp3J8YJacJdDLjEPxjrFt2Z0wt4FQ1rR+QjQ4cpj6gZR3FTqfQynEj
xHXAaBlw9jtG2JipK88mcI8CxOK32jSNL1U9J/ti1qqHoAE8cIIpBt8SYt5OaJLyCUTOvAeQTsK3
jqqkE3LT/XVcpNiHvMhNkJetdJ9Eo+w1wET8OpJQK9EQKLprlKbaR+LU7wkb0VzLTAmtQoq7VJGz
gOJiN6NKJjJ8dPwEctxoX2uQ7Lima3NY9KkbcCwgHYJvLC6NeYliZ48yfwabWOScCve3B+CdTWBS
0RBn91rrXmdVA6oPrQJXQi5SmHe6IB56TWu2mUqOcJ/M+n1eWW2BuIlZXo9Koe2mwLQeCZaYDjWq
HE9ao5KGCOsWYZlGkjq/0zO0Yi3S+d0mRQpZKZKLUQ1viKK1RLdDcBc4+jDq9whl93C8QfYehi5B
PaQQg771c0mtdvMQ+2q6sDri+Fs2idxEa8211RVEl+jJd3E6XRaSAa4PawRy6SABllvc5W4Di+Jq
TqqSNSzIr0f0Sl2AVOZNqPZ4P7opHZyTCd0YEugp2ZTtQgoP5fopEfscwk0d5bIjgmT3AymW3ULK
531GGDSmLB0NKEU67KJQjY751Il34MZB5lYTJKy5IMk6TBTrRyklwsYY5vGibhPzApHW2DvJCkwR
o6v8UU6gxdF+3tx2sLVQ6rmKRNN0y6EDQq1qFXS5vKyfwf0VDoEmrWdAOyantRMLyGJDu9X0WN4P
pzC9Qt1WvDWS3kidwdQ4983Md7svSqIF0q6RdfTDu3bXz3r3LeQWeAfgGM6PVc2OGDZeoJWVA5F+
YNKD6imyabikRVvfNGtN9oVkzslyom+37SksZTSna/I+0bvORn829BCA1amG9K7F2XFSRvMyEJBS
dcJSqn+OYYXHwiglg942kk+wngBvqMv9LRGLgvGlS6rBa9Ky2NZwogpnTi1lhz3rL5o60xQ/CQSQ
BlqULzKpjSpdVuEw+3UPTxOV0ZMvd2b8mM6Z8EOQJvhDUd3pvlJLiPhLWelrFIfMCEMc+VPTegrR
V3URfJ+vtDKafTbUBtIMbSp/hbM93qiQltygt2q/nRUhRXI8aDaT3pYXoOuQLBqzr2gGz/fkp3Dn
bA3NZTVpweU8VeOVOWjpNczGaZcUY+YrEnI40kkFsauV6k4HIMDqEanHqBtTT0wVcdOfzAKUYFSo
wxF1UMJeTdASbJabGOCE1CFHb0dWXH6ro8S4aqZuvEbvyro1lUE3HTHXhYOitppXjvHU2wJ02K+t
FdUHNTJPx0Eq1AtgCvVXywrqaU8Ih5hsi7nMLsU5hWAtQq1rvhosU87cjyaIMULIfoKHVTZgNYLR
D/Mqj7cmCvSjE5QJhiMIp8KV84sTZ0I7OvVC7MIJBMJGTFLJoUYetWsMiB5eCWkFxlyv4mhL0FIZ
ujhnp9uhR2OOMEaIy7MqBLdiKdwSbEQXCKYgbsEzZvu5tcbPs9A3X8z21HoVrBoHfHS4q8p0PAAy
Uzay+ZiZlbbRGymy7J59wV08K5k7ynCxZuKYS09r4+imSXuugQjsUIFU1lm66foTJ6whUq6nlqvE
DbM9CC/VfpDYfCMiDo9lGPTSHvMevwYr80WlRDr3/F0NaQdL3oNHadprWSdbE2H66GBKsL9tEdCx
12eVATwtsU4/+LdS+Z6I8B0AshT1ps7yids8iytMsFMn9v3i0N6HS9AN4ZCD9rkrG+1LpRtDjVWY
hn2nduOlHrBJhwIjXhJHHDx2QqPdxnCT0VvL58k1Iyk41IaleAV49b2KnImXikn4lKldemvpE2yO
rCzNCzDLKjjTEBSZikSCmOfdDYrD6lYxZ81PUan53FTRnSmK0U0SglqW4jqUbOyn8ZVzXTj4A9Fc
F1aUG77a67l4LdRzJ9xN9WBcGYPxVWXr+NyppKTHzQBgW1NJO+XEhssZjKPmDEZm7dJRL4NruFb6
/Qxe41Mm677eEB/N8f5TXXfWXR/jSwaSuGg+w6E4jZNoC/GIVRhzdnluw/nogZxn9XZqC+FLrE6q
h4xLY2tQVUE2JFYHQ02fvtDc2eWgWkCBBSFIL0QRyaTTZGROrlfsoto0upyIrkNhRlWVryJQxS9z
mgcbJPP8KNFlTiZG6Oa9oX1BKs244SQtGjsrok1tkT2aF0Oxv8+SQdv3OCa8VC9Soi+1+ZTYlprc
K7iCbKvKRoBLUu8aEY3KViTwmwwIry0YY+caFRxgHBOx05AkfDzJMNkhqQc3jTw091MUBm56arND
ADY0sQc5RVFlLOdid2rxYJA+KYkkZc6zlyAWcVWm8ili4HIhYi/g7t6ZT50FjZzxcqjVuq23ExTr
1EaMuL+eJz0AVWUAr5xmJWjBVk6DS37/LHmQdcoLoj71xuZmTr1EyLX1wiq/6QfBgi2EDrJtdTK8
EiVoEhugjoLta6edUVfDt0CQCuo79sdiUjVbD/TyqBV97gj5glrFMk8mRLHSuO+LkzW43DJx+Dux
sDzpw2wUnqLOgVdkCBfaQnhqY7YTKGAOSCj7AFPi2JdPRfplMuFgsDNN+8PE5Q4wPUm+SeAfI/tA
XLavM2AeErMgoFfRTGKMzbQ+RkERZEdZ7RDVk61adBWG2GYuRdwfENyujEZQXDMZ8z3gh/qn3pXg
pgpjvka9vrlURyXciXWnegpe+79d77/l3bwvMv6/dli+cnRunovFKdis3/T/o1fT+tCrefs//0eX
rx2hy0f+cmxq2p9cj6JAgU9zUZFdLtL+cmzyiizBZNCRvF8ACQsH42/HJqysPxdBdSTxlAUpwBXN
H//427OJL/JPXP24DxRESJZoV+V3XJsvwY//9mzia+eWD3cXbleV+EVcpa8vEGQT5kvSBLWLunkk
YAZxHTrmmDfE6Y4o4vrKJEj/i73zaI4cSdP0XxnbO2qhxRUidDComeQFRjKTUA7l0Pj1+0TV1Gxl
1liX9XHW9tCX6iQjGOFw9++Vic+gTGiLOXpjTxr6okxHTZK+y5Nqr21kxJQ7bpWRshmC7Sqv22PU
UKZgbPtcHGhBs1nPTudtWjCS0ufuoYGZeq5wws5QOanIwtdvK+koVTjQRCV86GCmAcIq5XcqzTwj
AHo17uNuzYvQMEmYpjDOo5ozm4ZuZybAqMFoNN+6wa4/KfNwPsxK1t9/h6v/rbX9Pw2Tt9AF/O8/
oe+/Q/JXIP2HrP7j/C6z9+r9P/adeK++d39F6a+/4Y+1zEoBi6evmAs8FCy0159rmdz/3/hP+JlB
7lnK1v9dyyxl1O1Qt5AsELfY8/9rKWvmb1fpPai+AQcP42n+Oyv5Z/0Ah7pmo7vFPoSpl2X9a54r
BZVVPcfWfFuAC4SqQmp+0QIvVCoUYFWtQSq7fy+1+/qaqDAQFkMmXZMzrx/VX/WGTUdMz9WTcUvN
2rjJVIos0xYM6C/fyX/SEX+lH34hGn9/mSubQWwk/PeVjf/5ZbQmF1Opa+OtpLv+lOblbgW2CGl9
18NcmbEIdToBh1OxpzjxAZVgsv2Hd/C3D/eKU1+tCtdoUDiVXxSBNSDjsq6LvHXrftyZ1LJupsay
Nir1f4HdEYxdliojB+gOT+qo75WCXEmj9hg2NMlNypbLcUiN4qz1oCk4dZIPwx7Tf/ikrovpLzwN
nxSqfyxxEElY/WxI2Z8/KXVN0SNoZnWbG1V6PT1z36oSZYtOwNqtOmObD/aC9MhobzIg/VBdm1ct
TfOgNNfvPVzeJ5434yZXZXsoYzGfU27COwG0vukn4zpSuDkDJdWMFMfeTvYyfdOMzkUp6VE339Fs
B/5Xvdn5/PAPX8HPeq3rn0Zs3NV+g4NRJePql6+goih4GQ1T3FpeYYKMMs1QZp+d8K90gUctdzCY
crox43KK0uo6xNNRH/7rN/H3jxcZ/TVq8JpeQuzLL4w3LXgTsTZ5cTtVNAwKYb3k14xU5rhhszgX
b020AOHHP4Vg//0BoMmL3YPgQb48xEi/fK09SCf39TK5nZwlDVZXexGMn0FKRWUIJebtsj59cGIr
98uk6AAGR+UfJAUQhr+srGvDAX84zi+eeBL6f15ZlebVVW5X3sVB07ylMAqap12d+6TKpsiNHbHV
lgczyS8dNUf+UgFpgr5ttEFfQ+pR62NhtOnGHcVyV0h3l1JHrlccd6LXvvVCD3rTl87q/YOt8fqu
/nK6E65F5BW6CzwCfGdc7n9+1wUj4zQruneRmec8LBZ9z7SF/6OW8Pr5//Qy/HbY1usWTsAmkouf
X0af6zqpHXe9ZHm5n5NB2c4ai9QtOxgzK99oiEvejcb8wErFtmUTQThA6P3rxfn7KvjlXfDSLjcp
ThQel+vq/Yv6WymAu8Z61S+VEas38RCfHUPE38bec2/7uKH/rDUK7aSXuWnTMzp+WBaURjjQiMrC
oebz1bLOaedxAdLWeBoiYgG9vXSZ4+x0bOZd2rfXs8SUbysUzD+ocX4RzPOAX9VWSNHQk3CQEUH8
89sHiKLgvPDUS1rCqCi0vaJsmqKcKL8lYN4YmXsHLz/nbVefncx00JzMY7x3Ru6KGzOlpNRcUu3N
muwOTs9hHBqNJTlX9P7903lwfS8/f9QIQfDTMCEQH/i3fDMcnAUC/7G/4Bxv73XL6rdTG5PunxTa
BvRdQUdXOcdqaWaaapFExqVWA/eOLlstBd7g5WbV5H5T5v1FcYx2k1YVxsbfV8S/dWH7f1Nqwfb7
l4fjb/c6IIvs/a+XuN///R+3OFP/7ZrqSygtKWSsuqto44+JxLB+I6sRXIn9grnYueqm/pRaOL8Z
V88p5yoDg8pW8l+3OIPfR/QSygYePWRy+Or/vG/e/rFk/lC//PdSC40f+GltoTTFm08BEfUNbLm8
0V82k26w5Jz3ih5k1Dcmwax3rW/hDG2v7kjhbRBbzQCshkSQqLb0IgQiNy3lVdgdclE5jUURqoWZ
oK9XFX32e6PpBPdAGtepjRr6NTKlPskAuLtpApkoqXFUKI+3AtFKANYMYcYaZuTnvVTTIrswHWxN
CQ2tUJPDQlSsaoVlo2T20cC89kLvsGKH7ZSKSfit2ghD+qLFoQtcq9pzSWVMq7VZtGh9W33aZaW7
NhNQz6j/rGtsKet1zMHYnTn9bCL1rhdHj+LEq6Ttk4JrZV8rt67CCLzWg4cfqPjeIQgYuvs5bqnF
LvPUMsJWSn2+iuqK2foytGGEZ9J7MNoz8IlUb11Fiz9ynmh0ydZCNRr8G3BU/0zf6lDt7Wpu9e3S
O2vma3kMkCi8EUtjoAwuRUY+3dL5W5LMC7Sx3V2Ih/RNOgQDfQJPdyot/ewU+7kGQ+kTOBnitk66
6LcLQFg+Gz8GYEyawB1AokrQ1TO0tV9RC0K1uFcGbg4Xr5fT05p2bNJuJ0+EEcOo1ymF4p5yGj3u
OY4OPWKRdGAtzUexipNLVHxB4TTH8DPg86arFjOQ0lROeiPDZPWyB7vnfaDQ051uQ4x6AnYZKPUA
/+ApwPfVy1i6r9KY4qBZhDmd3LnsIp6cYGnRqE9kNoeydh7n2obBV4sLpRFV6NnDHpHmtnMWXG8s
1wCsl9C2xaAda/ogY7gCWJPRUJqTP3bTbtSGvV5xHvILe+QQfb1nywbRdfWt5fUvLdGocWAkaRZD
d2Q6DFS6YmP3ZtrpJqM9dnYeWcrytFD7zlAtnIMXx+hhUsQAtSwuhbC1Owk2a+2ScdI3g5OQ+Jes
aAAIMOgHuwoop9XD1RvKNOha7sZD0X+j1SRwlXh9g0Nx0bqZu26aisAQtrVXzZieiFX3tmOrvOft
yCOkuLd1rtKurD5a8XwHP5fSLorSwEqnY7Vi7+CgfzDbt0T2u9WJ480qsmDIaaDmY6W32ueGMqwR
MbfmY514ShI1KCJkqEH00gKASMctm11myXuaxCXphXG1GeV8kzmFDQkHLpCv9c1oqE3AwgnT3OPP
T2s4JJRAbb1zKCAOJxzcW5I5njQxbdQYWK5AZX02+tjikTSOKuRJ0Cj9Y7c4yaYl/DPwlpW746jt
LFB8hpW7WXjyffVy+36mw4vIApdQ3r3ieKe+Ho9j1p7pC5vI58/S6nMpPbqpq7wKKDFVZuhMugsC
qRebyrDtFyQk412uT+LWQd+zU0T66I1jSzWGF1+3M5MpieJy06MmuzFflpjSrI2npKm2IbI+aMY4
5F4Qjfboy+pHVkS23ua1rw11aezyye5/FAuCSgq4WBz5YuydRb0BPo4hUFJPP+iyUZZt4xyLTJBq
3ZyRuy9jymPndnmkZUozRRVN1k3UGM1GcQjP3QtxrX2ctHw6dVBTwK15FWNLotvar/JNrppY1LUs
i+WN5Vb2Dju2TTON7VnJ3VLz0aKGDdN0fiwc9liSrUmx6J/UthaBqyXNSbXiQyLNb4tTCeWjRNZB
XL7rQ4vsc02d/MxVS2qG48r47CBsoRkq92ZWpHdmSrrJ0LfAN3gCkUKt3Jp2ekAIf0PUq3lM+GgI
yTUvNN/yj650t8Wm7cPOQj2r+Rwk9pAHjaF9oTLyQlvw1xlj+0NOaINk6rwJT4kMgC6f5GIoIbVx
N9AWL/G4nDkClP3cl+uTXoEcqyhg9vlo3NSU2xUBe1BtBF1TFu+onKtLUk1JqFllFkqz2hVVfmso
481SJFKnYc/tN6OjcFsasHPrAxKpnsHAbzIr8Qkq4G5kybApANry9dyZoxHxvPB/2bP6orUt7COs
tHKnJa11JG9c+DE/OCDse3D6OHRXOPum2xWWVQSeMoSwrrD2nbo1zMa6KThh903cd6FtE666a9pc
+vakfM3YpMnWtsK14zRJaiCTbHEeYiN9pdP4m2PVzmnxnvuq3dUu/O9I5jLH7mllP1rydT+wOX4D
KlR9x0NnIU/wuCiz/FG0l6Jd+qCYOigOCz173T4nUu2PSTy7AfOFF6V6c5yh2YMh+5yXBANxmljn
mXDuewPS/buBPrIRV9yaT1DpuuI24+GHbLjzegR82rzt4+KE65y5vmkv2QqNLkpbfbO69n7xqpNI
jXvbfW96azwldA3MnaRjML60bXdWa5BEZWEjtutWbDDU1B8Ily6NYx1IzDqXvXZYcnFX6HtVmTcz
qs82PmiwWLNRbWZZh6k6nZVsOCULXF+lKU/LQmBOo1xaugaCpJL7Uk9+NEU/JXsnZk/WrfSSZabY
cJU5ucpXo90NtfApLN9wc3gZvVXxc5tkGfDVyAN0ufpCtmaZiSyc2uKzYR+sm0fd+HCJ1R5TRsj8
+0A1WTLXlzopN+o8Qf+f44yWTGaepkoeM2Ru0tWgPlCrU57edRrRAtnO7m+k8lAq8gXzf4YUeuAc
97qYc/QHkpJANiKwHSUcKPYU+bQrK3SJ643pvq0de3yaBQ4b1Gg7gQNj6phnHtlbLqGBKCVJ2e6u
RYIzDRPb/OK3WR4WXbNNsvHQ6fOu19qt7XwKaV3czLhNyzqCeA1KvWMZNVw+Xi3lVEKpBFqratwX
hpAC0DMpSJHHDQwY2S61UHiRbn6XKuenrme3w5jyeSWHuW4QIK12JGMjsJQucpX25Ilm9uNkGke/
7r36jjohBKPmgXCZDeVTfjV7l8aldacod4N923ZgDTwOGpaMXD9X9WD57eSxVlS9ucu9gosKF2s3
mCzqawk9leEV3N+paIVXY2stNFyMxjYVXag1rBaxfDZ1Mh6mQRShE89bZsLLNKe9b7da3PNlN/XB
Ttbubm0VfW+ZU3WoFSvbYS2YI3fYTG3Xneu859mveqo6TQNZXe3gynHWiu06zuSdPmX3pbzQI1jv
xlJrw6FdL7rbAd2PR53iEMNdQt2pUXtivWKLrIt7yyib59nwxp2d8A0Uzth4AQW2YW1+Ocj2PG/e
J/yIDy0ZTmX5kADFIuywht1YLVmQLtqmLORRgqbgyVlOrops2RBqiDzS5/njaNnWfW70gTk1Ef8L
rKL6RiV2epimjtVtxqhppY2+JVdnM3D19D3V7b3j5C91knJ3nIyHeEmjlBuY0eLudrq9aYlHnVeu
ZCZ9xVa3ue4+m1iVvKVPaYC/MXtkxtcVb4iwGXC/Vk4wtF1YKlkw1ctJy9SF75cPBkVqvk8dJefE
gHZ2d1lWL5s16aMRxtOrwA4nFms274SthqlQe0pShmgqqxBh+KZR1G9kx4TFrIXx0jyUZn2TzyBC
DLlPnSpfrj9lS/GszsVDlitvnlWcnbG/VzT1q1fGp8lDKyarIfW9GIlTW5h+z03psk7VQ7PEm1bk
m3Juz6rQDopRHugsD5ZUTXx11h80s3ua1So06o9O8HgRl4OeojyqwmYF2G9aN796w/TqSuecDGpk
o7ChdZxLiJ5sKwqyybS6MQdrN9SJvcnhjP1GVta1KNx4mhxrDWwbvSsY4MLPtuy56oyeS80CKy3E
Xs9MWitR4ygDCq+ksRcEcXiz0Ev71ppsmBiyoEVaSkzMWz9m8pjqc7uTTnZqpyUSyOOvTSm9Ie6S
+OBVxqsbz8eCdYJqJyrj1AaIUXmjekQxg7dBV3xIKlKaaVNLfG/eWQNzVp6+ri4Qk8V9eFc16ruu
GmgqMr9OERuwM+Yxtkzkn2n3lfbmoXbqUGm9d2jTRy92HhMxbm3k8VUprGC05w+rOMZgaL7ZyNRn
ZAur1LvY+TiHpVeGsbEeKfDArGdZB2Uq8qM9w/SaVrOD3WMHMtCtAh0VyJUN6xsq663XLJGulxtn
apxDisLfcZb7zMn2WmferED8MeWFMbcUdpgItOdNFDay1zic6AlhlAkdRCyuJRBXWod0vaB48R3z
Gxa2yOi/kpo25LW6Q0wTZA1qv1oe0LuGM5+RWV3UcvBL3IQhoxS989yoEvVu1e2dZYHsc7IVCWr3
og/VMn+rhTwrtvLc9Renmh9aKz13NBtpyfvkJDqRI94mse1zkY5h3k/P9Wi0QSo4OdZCKR4bHDZZ
gOKRObG5jF2KZDdTvmxjjhQ0pNxlkht0h8vR1mZIdZEuKCXGpRWfReKZwyl2LK54RGSk8TaW3aL7
ieHmL85QOGyC5mw2AS6r+BPThIJ/wh3m9R46RO2DRktsZBBGV0BKlNr0lVscuL4z2PkhaxRkgwji
7Pe0keWbp3alydDTl19pY1ZpiCAgO5XUcQHoLgJpi5osmBHSycv3Ro/lJ1SSpUJK71ktISiqkivM
LYV2Yc5LFGTQWmfT1GzIOuCKJd9VGhy54qFmMgInTkzFL9BjKX4txsXztSVJJg6sMn1DR1Uam86U
6sGgn8MO1AHoAT+AXsy+m3eKeqVB+2TDIOFEao24ybGlikDdImU00lPtxrbn+sVYF+M86Kn6ZrRe
UgRDqTKQCH3FZUKV2yKjFr14ivwtD5EwI07A8lTbfjagSeBfKDPKlVLGUaXYVXOs+HS5WiHhRXML
O/SUdKvDvo3H7sYC0oOzNTTuf5O1yG94J+wmKKWI01A3hs7eFGOWnFZ3mvswbnOU3no6PSbK0Jwm
XUHmkTO/P5SOw6rJxqp4zOemeCxaz3pavXj6UixtakJkn54IoL+KDGu1Wk6+6K5jxTQjgscrQQsX
5LLg9qbX5lXJZSbxCkLv0GyWjFaJToUdwwnMkVnSb9GL3seisR7dfB3ZWpYxF77WWJNy9XzgvqFt
27I3nV2hZJrUtSwiA/mgG6JWtLDnwspfTJM0jjAeBufitgIWrmrq4ci10tWDVXOGGt8AJ2VgukAL
bOKT1SNg1PIHrccsyX3AQ9/bZPV6VT+PyXtWlMqzJsWSbIVTZOrDNFnZddsz1ddpxr0RdHoul3BS
1s86swQLEEcs+RGaWuF0wKAq/0DU/z9++r8gB/8Vfnp+F+9T9lcA9fcf+ANABSaF8bXAKC3getW5
Wlr/E0DVf7MhhF3668DRwFeBVv+UdHi/XWnpK0hKXCfc2TU74k9Jh+b8pjHSQY/zQwDquLH/DQhV
h5T6CULFPYxVDaO+YSLqwAP3a38bRog8h+1EmjwT5hLEXt2uDPKquomLuH5OKxWVLH8DTKFrSq6j
rrVPq7K7zbzBDvEclcdOl+KRlAF3M0OoH8Dq1rBCC3vqvCuCaCcTx1o3k1KByOOQzKLeNw0eWxtU
tprao7Sno2WX+g/dW17LUQbtGt/3a8V6zplarvp9e8LmpM7Ns9mrC+8E0ZPemgfBqzeDFvTTdDHk
bIU0Ibd7zCts8aIfOJsa2OdlPKqS+Rxo9ovD+WWoCzLlhqhTUm2/aB073QT71JhKRPtoc2imiZij
PKuj1ZMwKZ0bLkC3j237vgDcFTMpn4OeIxc1bV6/1R6Ssth4Rn3Tm4q5WdXycbbFNmm4583rronb
Xc+u7sllhxOWPVbFXDBOHTEXKXpqhZJQ1Co4MLDrZPbZVIqnWIm6rkRKI7yLJrKXVC2C1sBiLzKk
j2aY2M1bbC+9X/Y2gUyG/kPtuvRVxQIQqr217DhZFKBn6qCGVhj7LHFcf469YPbcyCHOZreUBfe5
Ki3uK5kecQp8StUoj4XnKpEydGlQIcDx5aB+Gr2Zhr31PW1sZPrKXVM+WnkaWuVmLIYzkEtIxOX0
Lq1p4Bg1k3tXkzdt0R2a/qUqDvHiFWHeYelTDaAKfar3E0QmK6oKEOUfda+/r/Tq1EzxArqi61vB
FLVWyw/peBw6XbX3xnkkV3X+SKZlV/RFyxxUMBBxf5Rr+T3Lhs/EtC6rzVqSYDSlCuaRZ0ocIOz+
ooK8DHKz2pdWvDHKafE7dTU2tTnku1kQzuJYeSS5efvFCJ3O6CvzCw6kymeuFQfRrSe9csxtNaHN
n4z4XtoCAFnzRU7lUhxnxU5tuptuop4TWehnPGifVW2Gw7LsjWI45A7XidgDBJAaytm4b8qgSfLb
oSh+dJl1p8n1S5/iwefmNUe1lv0wpbHxoCPUdfECq0EuUHXZk2v2TwWmzqRRH8jL2Xili868xyeu
663gumpETpzu6xU3hV19dEO2Rs6a2ERjyg9zHL+h26S3Y841TF1ZWHny0auN0MC7p+G/8rVUD/K4
/570PSC4wkNvP2S4xW7bBKMJCVY1g86g7eDxP4vU0A8pQYYh0y/4U93YyEvEoS2sd30yIponWTsI
ape9xzA/ZrdrcrRQfDhdF1aZ6y/aDp+Mjzn2u71YBz1Ots1wQBmz0iU6zlYSDtf8qBqMw2ZQu7ql
Krk1HCUoV0lDPFGUs3zTDNbM5GotXzRWEIFc1FBPlXgxuoca1wKGRx+LJjAr751HPija98ncdngu
nOZldO3vqSA1ETzUUflHtr/iCzCTK+A+1E7zNvWT5vF4VrWicRNb9YamTpknrS9qa2CQX4x0uXdV
9BaHUa4C+MVYMuvTykfTw8jBrpPj8VEy19x7MW33b2pe2RN46uIU1Z1qd9yyHa0p29catZsG12/G
2cFDe13WfueUjbOLF31ZgqE3UPWuYgHdxqXDhZoMCsYExNY0bdp9YnzIpnQv2A0zQHJK9u76dDAV
gCOz2c95XWFPW8lsDPp8ZjR2cWik27Q1jRdRYMD0p0Vt5LZrDfszUSmaCWSVrwZmHdKjj1a+tr3h
2zJpIUUkpHhERAP+QzvBwRN246KUUT8oDJwr540VggTPeCuaJKZ1rDdU6ZuGqG9X3XKiuJMu8IaZ
vJZd5seL4IF3La5qKZilbY7VmQv8XvCUW0tffBOrJd67VbupcnEx3Vw5111lPMIfJbR0xTlUtr08
GBp2IUIx+9dacsuc4/jZ8MqcFILhO3ETza5v5vKi9SOPDr5SaTWByxRY6fKglKl3aNfNMnXc5Ypj
b01nMwPRypKg5IJqD2yiY7fjChwlxcgHX99OBq4bDNyFwfeuAIs1cRmx0y67ZD1oSF4wDmwqRynP
ozcDYDX9I0LeIsOqc6XqIy9unBP0I2F+3Y/VFDvHBcSe7HRXZs5ukoPfQn6GM848ie9uM+RAiAbe
Z6FMPfTIEB+UVFDqOm2NYbTeHJcwCX02Mn+27H6z8hTt7WR4pjQNQ924BmZ26NYmnAq8a/PII6m3
6b2dxWe3STY0Uj/EBHL4DdVrj8mSlqd5mY2AeQVX2XwnaqXcm0IcS1lg8DNnwCyLyXicGLbowRzq
oUG/3v2Ihfhyi1zzET1nu3RcCHr0CrEzkkUEneNEUiAjnplpm5lnb50Eepi0vJ3KZaON5ZcclBPR
yNvY7sJCqjdu+mqYS7dJ6uyIPvq2r6zAMNKgMAZ/yfLtkFxIChkjqgOfU2U+Nc16b4uamLKmH0Mp
4YRVG2ikKbaiWXeOKr/UpYdcKcWl4oVDnGXbTpNupM1Qh9Zw42BdCpBWAPGgD80ePXN+j6dLXBSp
b+WKt51KbYMiJ/DWk7TLcKjGcOS6xFHqjt9rq382c/TtjcPm389aGiml3m/S2dg4yBaiZmmfemc+
rCSL3sRKubOx9p1sY9lYmX7bWwzMlUcUlDKXt6VVFNsRaf2avqOfiMps2IzrBB5Mc9GiDn5MdHSM
/b5c1WDBjUj3NcdLO3h7rc+PlOUukcMn0DjZfWcRtTkAnLIvz2q569wab2Fje0elSL8cY42EqXxg
I9/hNvH1Roto1w6bmoglNP2BpKJuPyxDsS2y5bnR281SJ2GiarvEKV8xSZ+bOsVlzwOChHJRqh/5
mARgfpEYrwpdXhWL9Ith9TsbsKOPK3jIjsdQTdyNa2H3Rl4ORAdCj214Sr2PvnBCM7vt4lOasbYw
tSi4JSeXzdiDMmpO66xyv3kazTiKVXvbTy+t0e3UxRbPQ6NyCiIxU71tCYHaxspO1xWmVS8wyi7A
ifeitu9jqXyCxnL0n+p4VH9kZX3UCz0wcQpZTKAi9rZDpjzhMcW3nTv6tiKf7LmZvBdtUsUDzyS2
RodTDnj2jGdlmwj7y84NQhm40rTexO6Ld5Sjcg6qFKIy7dol7Ky09q3mBTc1zvFYi9xlqrZWbcbc
oaswkWyFLgJBtYj9Trkpc5oHvTc7ifSCRIM7xrgoH+FvumxNg5qi3dupqV8sl2k5V4vQ6s0tS83x
k1RXgywejmPPkaHW72AgR7zPN15BDnibNdKfSasoaDrDralaFrWA7GCRkN2mJIj528SIzUn71giv
DpMWx6yHJmxwtknHQT6qIKVKFTi64e5iEh6e8ineedmuqeZva2nfCRDEUKnNV6/9gNIJmeV3Y03E
7BI7d7CvU6gaKjtDB2xD9aDf49vb5HbshOlEeoy1BGbO+gHJsWsbx7m5TdBjhpmlttyJSvlUVxUy
DZRm62fjEjXG7rWMJ2Mec9DrGdtSr0+hpivFuasm4ika81FSTH2d3W9x/M2vq96tX1nG74RrILQn
RS9ldJEcbuGInnC4cbP2Ds7a7oUVt1hDJNqqAr4/C/MlORnC2YyNvZHVFFptj6lf9IFSOsodXpPe
90pKRUW6Ppa/pyMsx7afuqiK5RDUqQDd0l6U2D5KJ94Z5bjHrhIKF2yKCA+0Bekpzzxo/fxGqdyX
oZw/my6/Sas7b7A+YjwhHC4YnMjIK90IYCHKXY6nKZaYuLVK2a22hY/EFHslkRA29e/UoJ7jcZpH
BC0yRjMzVBF6sAfUgJdygqCLrz50lTmBwRWsqpU7CnS5hjDfBVeudLKc28ZVtkgJrmj551jW9o7p
AZlA3wR44HZdB11q1qj5Gz68zrLhl8Zi2Wnu/GSoA8Nc6Zq+2hePHodsij9N6vGeNO4nLoIHWOp6
E3cQtm27HLJJcCd4ad3BC9TUQqrXmZ9WphwwxuxoQ/zwKieNBhFvV8Dg3rrjWHm0+CFpDlNE5Ffv
I/CAyLVGfxrj4dDMw0thKIGdDTcrXtXAktrXJLMfyaxuhiR/HrzhRNwF7kgt+2Z285nuPZ5tb7fw
tdjxrhdQ7PVb7GwwK56wS0BM5jbnqxohy9SCnOEuEqJ6aXFfPufL0J/Qau/Mkmy0VgzwhOplhYYM
MoeQ8yZnJkyM6cVujLdKmFroeNmN6JV3LKmRrMqntJ2XIC892HPt+9B7aAZaQhfHS6tjlXXkrpWt
CoLehlNj3rpOKh9as9rkksaBVed22jjNnWjdDS4jAOVs+kpWyZ8Y6zVbxFr4vc6+qnrsWB70WDvr
72pcAPkuxncAdEncQGoFci53WICrjbTwU8Q9Umkc/0TzEw3qjOVRmztuiea76SCcT0iSPiTW8uCu
xkci60fGe80slcAZcVR6m34YNqVoCxzSGOvq5B4X5caK9fspT6JRdyJrItl+ML5TxboDB3yw4+Zb
w8VdgEcOHTNSJYLWPWLv28hePMX1iXLCO6or23viwsNsHHfShGcZwcvSj2EV22x6GYbYOcsWHQVF
3flbUbgyMjWkYcQ0tPeJPdJYX94Ojpd+IqyBzNEzkf5IjGE952YeQ5jUlbZnRSl11OdIgVouJFRH
TMY+HeFbl8zVHztNb25VbVVPRcHaa2McBULNhpeyEkOAGFXdCweaQ8I6hPG6npHytKHZOLQHWHW9
4T6fMlGzgDPiWkKbgJvtug5Y/Rp1g4P8IzbTJfVVNdH2RYk4qbX+D3vnsSs5c2bbd7lzNsignybT
H+/NJHCq6hS9CwYZJJ/+rlRr8JvGLzTu9AqCIAlSZWUmM8y39167h2wT5tVBTfLTElnz4lgK91mU
ih/VXPVvA8GhQ6bqaR+nYX5ogKNsSAohgpVje88V1nmQrmWOUgb+UfZTxmdf9+4+yyL3xc0a36D3
2n1JLG0Rj/4qETY5/XLNsRg0PUu2snPXAL5YrcYrN3EqWOarSXKqxxjHphGULeK5X/aHsFirrbmM
OYZSjzdZlzl3EGXMuW6iHPXZlMsvjDhhAuFgPrECtad0yJbT1KYWAVlstUpjYBpUysAgF/vFjjHd
ZuH8VsZrffJLMb8PXTin+PZaNgD+mo/BPJvfkvMUHAo/PDTuJI92bua7WdbLrxJWBm+nXnZL21Qd
brM0ipOw4BbU8s7a67JIs50D9Q4+Q4qDXqXRweJ5+EoZVR/iC5KJhRxEbZXtAP3ZRzxSet6yU83f
Hviadz1BFklEGbjPWG+WZB4b79p1ZySYVnryOEVtfrR7khk1V/XhUvQ++BPukLUhPjz2NSPnQBI7
zgu5H/nwb+i6AeJMYDkZndFmiIShl1IBRoUdS0ngPjGEkWVSrpgJhA5/zBiYn+265PMiblMcYru7
1KnY8nkyWXvVFp17XYNN2NaOfVVacJE2a2Dj0rc8/hhjt/oh9Dr7M/Wz8SOD2sqaqvX6EOZM5zeR
qasfad5w2JgHyhoEp9tj2GtghHiLjr0HM3BTU5bxq7HRLzY55JwskfJSguOj6KlyKM8+hcDXBcej
d10aguSj619ZeZ5i6ZIxZoJWCHl2edXNGuneAyeqfI7rbe++cX9q6YFmk5FEVeE+7LRcT9jcHxyf
Z6BR8eM8tl9CqkOv5NnAgTlkDpJ/QHxCc+AYovqkwW7Um2UYmQAg70URLgR/uaKbhWVETuz+GzA9
YHeyJj5EuZm2XOSn58AyYqvwllOcy72+2QY69Ll7NHIfa8QXj+v0AZRM6G6LIJSPrWmyg82nsqDW
4NXR46GUOq22Y0k2c5saSx4sXmevos7Z1gPy/yYKzRcx37dpip17C4WbcwBJdNfcdKCONvQG6G0Z
x8WDs67hjeWFjwAK9nXUPCwA6Q7aBbRwbHGtpQdlxvBmDjXqvKqG8Sltus+ycS6/VJPpU50XJF1c
sXTgHjqVX/WAJ+E8liypVbSqQzd7P3ypEacdhq83qd8QtF0wzEDFsgjQLhbT1toFG40wo/uz0wE8
GlstD4HCAJ64XdP9QlVi5nnhJ/CNzjbenUY9GJujthDcpTiMjNNHRqkL3IOxWln95Ii+iO4ryc/a
XrL2jXqxhr5bkFVUfJapKna5FVbXa+hNx0KkJx2Dv6ILerwxoot2rjOJZ8wgl6PHGk0n4zkVM8VQ
LmfNoILtteyGm1l6w36EJ4obFNQDS4gT713DDZHf1uowVNH6xFBml9dcA+FR7CYk8YMKp/GH04/5
djDchouAdKLu210cTDiP3cPYm+t2FOZRaCJPm9G1559hhSECQca1uDBjNuR+TYlvwSZ+4nrVf/v5
kO1X3HYVf4tUJdT1ZDdznc1XazAwLhEim/qkQ3Q/B0t7j7zecfipU/VQISF/gqYp4k0/kmLjDunx
ayvSK9dhxS5KNd2JMH31xv6FJgEGizp9gPWjk8YSuJLXNnFbLvSMOzw+3gIGEZDgTeg+aQpSlDQf
sbTa68pl0laF1Vmw1nK1yT9dx8qOplIfQV3cO7N+nqTzm2UkMXyUHEu5h1u3kwox5ywt0xrPbHt7
eGcExv9kke9aOhUifWQSURQ8S220tdsgsTzEOo5sfgW6TBpZX/fhh2i9JyZJDhpv76F2uvfA5BY8
f+2h9kMsOK11vMAFhr7KsCN5+oE5033ezPuc2WphP7vIbdetX/6YWf+cCgcQB0Svvx4bq3+wLIbp
g2/lu3Xhi9xoDicTvyTgfRsnZF6XLQbLDzgnSbIcu4QXJGadwpccpkw00Fkz2s8L8/nNHEV388DJ
wY/rn5Unbm0PgBIn7Iu7DvuQXyz7zrfbnz7PCt4sdu2xuiNnP+wyMjdR7W5NaJ6qwIMbYTfd4zTa
EZal+bovxVuz4nXUwZcuXgYZJrZsd/mKZ6gK39oKBQLUJjOnCxkwLbsFXyH+1IAPMQ9fjB3fLDOa
qMUAQCH7M0Vc8aLTT4X5dtNpswXekfhpez8x5ZuG7jh33Y63uifMzlV72dXa3nNvfp2XkH299oBk
9MU5Jje3yYu5ZuDqPVIGIxmbqmczjncyxqLCBfra4G/Kbe4LeSXsXb5U39kwKWaR4eNk98Wx5Jx2
zbwBv2Ca35SgRMjPuXvXauQ9UccCS7b6djHKH9e2be4ZED/OnPo3AZAoHhH/KcBXAcct3/Z5GO+0
7XBLNkc0He99hGZIX9kr/TF77kX9Vkf1t8kLc6iyTm8v/nybTFJjvZBLbU7YKYL64AbWB5ODq7Fh
Vu1E5hXEXrKG83y0p+GhX9pf3TjmCQkgjmht/XtIYVXN9u+5cd6ifizwBww4KbwCvTr184OKsnLP
ROXF5EzN7bR/SO2uBLQYrtgBZb+vSejt0aaBbQXhuO0H9wLC+AyqigpqwofsK3Dr6/aZaby1GWr7
LINcH9SMs2pYBsQjxIyTv9RJ6w0kkIT025t2DOColwFGzegAJdje2k7PJyeTdsJMy+fsM8uZ3xe/
vBAg4utyXMWNNcBgKK3IPMyjYyXaRifI4mW/rK2342awYGbSJe9wjdhz1+uurx5kl0e7ORXPoeij
jVMU4nPE8H20jR3cuk2KXSuOlwJHDKapyQ3sTYSyBmnnV6QG/7Ra5fAEBrj8YCOfr9o2+7FaMv/w
1jTC/SGPzcjjkloB15P+Io8UKcyd/sytSPal3GGmznEQkxpwS5ffRDQs10FcWnuiLFtqaK7l2BzG
tdvRmPY19wzsGHtYjKQQxmJ3udG+g0vAfAvW5b4q3zN0mBZ5CBJiSST0QrhWEnNEa++ybPRvRMDv
tJud3eCVv0SR7ZuFd80xbxMaua/c8qVXOjhVTgd+k0G1U7o7Y1l8STiCLe5x0n3JsVBsxgyKbRTr
38XQv8MDyq7jsNguaegAZmJT4YSxcUF8HwTtX4Ddzk1vnwbHZ6rNEp1xw82ddfr0e0vtJjnA22ui
l9W4P6cwv7KK4uwU4bGoykNccq4qB0YqA9w0MhKl7K9zK+1vje3IpIwhD3aCpTq28UQgaSybrEnb
xM4vNoSCN8nsqu2u+3E9iSGqOLViAXPi68bz6yMuh/JcSkJdm87zkwBzxiLrN8udf6Ni8XbXuwCu
HEv75YSQvccMmMaR4IRbK476xsbmlr/MynKTrslOXr+esFNfyca58VVwKBCxNqh+V7lnzmyMlKng
kQDneLlY+m4HxZSrSIi6UZQuE0c7vqocgQ969d+GVfPkGEP8dvadM3LIs0WcZML4nPRW/yFRt7dT
KL2bkneyb/HiJl0NZzPyObe5ry2UU/O7HxA7LB79zFmJ+q25/63T4FPBuFGhd8SS4yBgNQx8PTd+
aXFInn0Sbeg1t+60Prd5/tXa6sOGC5PU8CTHYUlMektigq+1D5bNWmXevkihYsXcMGPH2mCMsTYE
Vz2ODamza3lZf3Aepr6oN4RGzkVu9hL/MyOqpLftK5169bEDFsN5mVFD2dpcICwiOI298529Cfpk
KNZjXJeATDo8J5ktcduU4209X4yxvoPSlc/nmeDFIau96CUsmS+bFTObBZjhDrL0zxG1YwJde5E4
JyuDzULDACxTp9kO3frpF+1DUVybEhhiAWdurTwuMFX73PMpXK8l0L7VCZ6dkr/fUrDlYdnZlo5G
TiMXtGI3s38H9s9iUuaHRj/c+yF1MuW9HcDoHloZw/+KHpSfJmUI47NjDmS6+rUU0t148cqJe3qy
OGscV8hhcTx+KZ6vAo6LeXUZyBZ9xJBaBwB50+OqiXrZgJGQxmBseijkbO0z67jtPNpBnmDQgMOp
ipd+TaH9GPd3sO6bgXe88fq2xOGXvgtV7E0VoSyK9GGtERvn2TmTqnmUHEE8O0N3RiJJgU0FVcJE
G/OtvZqDP3JsZau5g0r4GXbNwY38bT/i+Y9nGGOFvEpNfeVC1SHAHWBMwmJcNO4p7tirS/DXP9lQ
UtxlXrdvrOGA16c7Drj4trHomc8g42Erbu74aZXbsV0fuQvhy0SUk+3qbbXy2m1bYZwToXlmAsy4
a+yOEmKo4/zi4H+sM+um6bjbF2H1Kx3MDWbKNy+W/PTcOJmyexShZOJJLh0W5HZwt+nSXzccCuu3
yown2GA+syJmasGYv9ZOtcdwlm5z7cjHqOx+Grd6HDCkw7e3T16gGT7mV9jXt4WTvpchCn7ndL/r
FjvCYqUHzRYCAZacjglAdaKXLBsx5Td15vwYIRLdiFHBZiTbYafjuK1cvAxTtosJ531CAVJv+aqn
g7EY/oUMhbacGY96sT5mr9w1Wc+IzjdbfCAmUQVWq7A8e/WvqpC3uplI/mDnnObnzCPdYpun1ml3
SujfzDrRM23JD0suLyYq8s9xau4XLqtGMaDuJhiXUGzHqL+KYDyKbrxv1o/UXpMuqvEOOBunCh8Y
2x1w2B0wvu4uzhhQx4l0FfFohndtuLA6D9HerQw0JNYkd8GSPOW3eiJxN038h0jfDh1bM0wq7ApE
GrJTVzj7uXV/Wj3rPkmrm2ayrxVrfNxbjNMeJjFwzsTS0ZBecJt+O7mv9ZhCbbaAOj01YXvWi33O
sstRwCP6xp7NDRByZMOOGFnvVl+jKzug60KD+2c5OO7MSWm4LloC7VG8hQYB4UWIxJqOdlRziOTZ
y6ODXrKfC/2LugUv1baILQD5WOOqNHwemOWXraQWy/P3UGASNMRHop1v2dKTfEl3WRFtJj/rt2yQ
2W83ZZVNYQbCWT5xx9+oOtitK5amVKcnFSw3g5Pzy4Iq2Zfpm21N59JhtFI/cNw0+wKVeKarh3Dk
l4+ZFtPlsyaDZmP264gtWuCmbJe7hXKQDcTVqLxTF6x6u1ouU9xaM2b397VQGN8HO0v8KT82K06A
2dtEw3pw5HCuC5xVa7Ch1ujLr7y3KVzumLlV25nZftBcTao/NjGbl99nD9bQSAv9Z5l3ob0wpy+6
5VtIrk5y8X7TXpRUJHYqv3u04/Jp9XE/6+1SiacL+NIgmrCwK25U3bCb41zvCkKuACwPSI0Zt3OL
e3TEk72wP+4gg9+6Vb++DBxPWSAzBq6MU7zUOxNEID1QcQ911p8DB6dclU9xtT5FxBTzMUInr+Mb
/Nr9dW+PxS2WJOzF03w1CwCsjvz1B1fdv9O//0A2+ZdRDabqZU4K4N2OLtykP0b2u3iiYbnh0ZBt
6N8tpQRI6TVj+asJVfXWz4ZBat4s4fU8deTfMWZoASsNqXf3H/4mf0YY4Oa7OO/gOvhEoum/tC+W
uj/AA/KcgzYRH4zbwh++4kryTTvMBCGF1U352NeW9YuxffRcje3wFGkXmlxkBpCfa1B+/+sv8/99
l/8H/eQP38vfcusvpfrKGz4tiK20FlxKBf71//h3ct3+LyHCyKZHOrBtpiDk0//beCnEfznuJTN+
SYwz4rFJx//beOlf4u6B4xB0h7Tl/dF3CbTIjQJIRgBj/rt24H9ju/wzaiMEji+gGRHqsV0mjXSP
/PkBqrOxL9ipzLYoRXxOw8I7lylx5j98Hv/DL+Z/fBUPhyizOp5T/y8UmJC+nzrvVgNpNl9gIBal
PhJIXH7888tcfnctzuK2uXzmlzdzaeBAJaYXmZ/mX0EvrAKA34FeoFiQlu4zuwW2nVrHmKzGORyb
4cVqhvWqLZ3iP1a5XX5pf33tyAE3xIKAe/Wv5tUG5bs3AgsGmrojP6u+jQil6z7KFIB5bEfXDBOF
h3Trc8sIozh91Y5yPhpRM1PM6gE/uzXCxEtSyLQYqBVKz2092s6c/6+/jUulsW/zIsAKMMz++Tv3
omkqg9Getk7m6schYqbPYEDDC//nr+PP+KXL1+FDQvADYIg+jIXLg//HxakYxAXouc5bXZV6+Jf5
wL9jANmbm6g1Ac6ibpzW4j2L0xxjwD+/+N8euchnHw1A1fFPDsZ/4ZKMWhcORTfRloAM44ZsCTm8
arX/51f527eOo9qB2eLgreaHHP/lVXp3QZNzemdb0D75MQURBkOuf69+vr7/8ytd/qQ/PV8YouGN
uZ4IGRE4F5TFHz9M0sBdjerhbPPemZn8BuTC+wmLQjTP1lVV0p/zv/8EY55llwTgpfTY/wuFJx9H
bxR4SPC+IR1nAcysOWit639+X397SFgQIYSRS8CBDu/nL3spERBP4VPC/Gl38rEI0nJfQVTeFnPu
nlD+X912qe7/317zLw8mUGLgpSuvKSI8aKLmnueU/U8u2cGbjjAjR2kY/odGqb+/T5Yk3mtsAyph
Tcd+/8fvL0xnpXEwCl7Tkheqt7533HU+l/hSqM0oDHa2qcrNf6Ic/f25uYASfUq9HR5QGIx/ft20
MVZUUFKx7ee+epxAFn5Vqww2LL/hSPK1Lu/++cP920+CFZB/XHh2nI5IDfz5BYmIy6HqfX/r6Ki7
c2Ksl2igNd3tPY7J0z+/GAWFfz4ChQKVmA0MsJdHTzanob98sMhv4Gp7zJD0u5GBG4EtNueusPT6
VmhVZYeUNyn3ab2K5iB0xdlIyGW9sFSD+Og7GFy/5mq+eA6puZjUeeiqCGSKChcESrXCFW7dpYNx
PjMJ2iiwLe3OUSSzdnCbmumAp8qBnRUOs3scx7B1kknlhoFnNFIawHW/7u6A+K3e1TKFDp0za+a6
b9E6h0x+U8yIK7foKoudHR0OeK/7Jl3FsYCjoX94eQ+jd8GX1V6bNugJRNoj/hTEWOuno2pjb3NQ
CO9tQ6XYiXTfitvHzxCe/ImbXyI102ksVa2PT2+6OC4nFU+HvFILQ3j6J6AIVN1Y3hSI2KBnIjcV
h9Tyi3uDaYxAXCii6d4qoTbve4Zx7yhFlrUv1sLv9jMiaHTthRYpReSLCGSCsrO7yPYc9xik9vAq
waPRgONAyyDV3HRL+pPVkQjcrsM3DBSNRFnPR9sB2CX3oNDOXjTqIgaqdln5CDXOX6LOUogdeEeR
JuvY6FdUgyY9xFUp8BDhAcDaIwhKXa3gtY6CYKu188oQ/svqevIhRkmg5Xhx4k8ZhQgpm3aZ+uDK
NtyJcQNXc+Q8GbYL58Hr/WI41MtSozP1nu4QJ5jvpzsrJv9+nNd4JWg9T5N1bei/KQAc16h6YVuT
PWvXFCsu20RKJ7bWATwGp6jwRgpk6HtBycB6mnrt1YwNqDw6YZDysAeY9BILLBjTF6BKyq00pX81
DHzvDFpXqxuuoRTHWGE16c60kCNVbd3Uv0ZS4fXMOJISpXClVwJV53q2j4QrT9JjA9zEGZ7ybau7
4EkpmREdd0uYbqzrHDbqLk4XlOlB1ElAXPZLNVjzcLQQCtyUndtF773W3rdssnzB1I4Subct2ogS
QagBC2Mx96+Tdq1nIfq5ZLBt0a7SViA5NguUZgueDtyTC9vOFMnlsfnNk9/mgAo6QHfugC+6HC8k
hjkYlSZWOeck5hj59tucNPWl4AGNfp5099CMTtqQBeFqvrX4EQFWVfHoHsKmTdGZGgbTc2mBdUkH
4VJFMy79DzdFOr3NixZISy2CJSTSWeJaKcap9jbrmoWQJYx0fsGZULRSd9Ey83jR55XwOvqnXwuG
jVFYsRkNnuHHMFoKJ0lt3Jysc+BhJsszukD2g9tY3X5xI0LnPhoW9AUOVgYQc8UQhHtz2D3XlknT
RzbBIqedYcrGhP2tv11kTN7fyXX9MabGfrcYpt4BC/UZvoBEv9RrDWV+UnZF3WAcIzO9CKpcz/x0
7Q8NHSfdqc4ST80AOOizFEsEGyaDK4UxOXIwa4LnqbN7d7AvmMGJJgX+nNouB4y9xHD77NBPHnOD
xjbqDXeUGu7dcFTDVQ75/WlycVuc7FYJbFw0I2RLmdglm/KecCAKtysqpHNaEbLiuqs45e2pERjE
JaURDo8mbIXXJ5FWDFzqtccR7jd5qX4xBXDmZwucQsN42DTVzniDF32nlOehVXA2ZeQ0ygydeoF2
mVCOsFo0RtCKe481c7wV9ZRV+6k35HbqbJ0OqZe7n6Fim0lg/q0p0yavfLAtNt3tatb1wQVC+T5z
/2UCV0wV8oyc8m2nLP0BlgKjfVebb6d01t9ob8o/aKsr7sapXNW9SSvrS/Zg72Ou489hNJcOlkmK
RZjfZ8N3HElzb3vjRHQ+8NV3kc7MYyv+vbPpXIDj5BAIuJyqdi0PBRuNZhIVQxIuqzYMNr6OKCYi
+FkfMes39KSNK0ndyMUrTi8jPmuRi3Gb6YDCFwPlHaOvjW6HalHAbQmpAn/OHZZPRm/ovQwt6asc
MLBE1MMU7Qfxd/wxWHdHDP1cQBisCR+vXeS4FvQrewQQX4X1W7y0CjR8gIbZZDOUkUER5ZrLwm/2
om9dfS4WQelbmjGUG2FKwEzWUXVsS3A6p2FEAzZwa4iaZ/P4PjikfxEFLIyFXbHMt6PXrQ/0eFsK
6sYlAZb6QYbxIHXtdVfDO2LySC99C1y/aL/JsBdfblks+SaPB0hMfdYRIK/wtWLoXIWyD5U9uimS
GLUimAp65F0+FSayozt9kVi0f1acTzhYaYO0h7MsJloU5CY/IC3iyAht8C26mr1DPTVU/7TFkPIt
1mw6RbNkCJC8/21EfJnR02IYpolZ9WKblXC3klQ25f1qrb3a6kEvEZgC6Ngkq7yenTvslmKr19z6
oRoJKsJYbexsp8xkwY5SyuZTCwxFt8tcleiqFHk0z1TOELCu46m6aczoOLBQIzrV7cKVx3Bo8u+s
CuCBNFY4pInb+N1PoJ7xsC/HSxCAiHr4G3sDjju50K7Citp4r2nvqmlHBiOVB4KO/HmdYNZHU8Z8
6MOYGWC8LMzX2zqo3gT5jmHfyNjnBisND1JUNvmaFJqjMigEB5yU4yNtJJZjZAHgpM3vZ4oWKMbO
W+drSO1KbS7z8Bklr6S2QaxW9IUFVb63to7EBkK36BLpzS5yoGPhwcKeNm4wBrVfdJQF1dYHCMoD
rAQGLZ3PyGWBGubPSFQkWFScq0eU+zVj4u12YxKVcWsOjYkGO+m6Lpy3vi+qeVdGnr23BqFHZtqy
PweDi7FOOVnVwkIYyx85i+FjxKbcbGtPqnUzRSYY8E6XsLthogHcp6uL5RKWTgsFBuzEJd6+2pS4
WJoaA8hS3kcVTUgMyNNy3gypKMhwEi9kogytl427G+0VeVMMRwrw1PMCQdI+SeyXUTIPrJrbOF87
+9aA9re2eYdy4pZaZ48h51ELd2LZEY8TuCK23Zh3O1cR9YVL5k8/imgqOarSp4TFOygoVAo04CWW
pAAPvJetaIkLjBmOU6pMbwvssQZUDe0++P091yVk3jmnvMF7d3lhEDiZbOYP1D7ca1mNVfxoglA/
Evlv9NnzbGIyMTVzr91EbyxrntdJnFCZe9d3uAgPtqHt6UiOpdA7t+g5+ObOkL+ZVdKwLEwR7fAw
R0QoyLD/lohwRABciX9gwrf2e2JtfAooSzjbpgsubKNOvYJKK1/p1XM7VhPJ85yttXPQ8eDbSRuH
+BDTFodT4o2LejV9M7K3h2P3Y26z9oki5ellUN0acQ7vumPYat60glAVQByIVIkinpLmXLw42q41
/tNkLoPmocGtjwDrduBsergzbxSYdDgaZ/sCsQlWyBujQ3rMmrrwFaGxw3m8pNh3K2eNzY49ib8R
Gw5nUsxjHB2CQfSwYhQTKX5p8aWZgcDdyFQ/Cq9EzcVokwWOewN0wm+3zLVQaNbZIW0whVyBiVpQ
2rnRFLMZsBkQbc6LXKZp58ggQA9BKDp0jt/c+JFc3ykV64udO9ccD+0h5iAn8sKzE3ftienorHmT
i8TpULd1fcvX2YvNVETQIwWVbQ+BHpbPbG1Ug6xU1U96KuwnIZbmhYI3yn5co+X3RAffhQWwEEqQ
M7SCnloHIvz0Wd1GQLlmeM5z+opImvdJ2l+q6Thazz+BtjW3njtf7hp8sRNQlXwYdtNsZRx809nH
rpeC8+JKajenLsqRQYXfCuT/wCLWSgejeLO80Ue38lXLPH0t+PAngoQnn7pp8BwcVB9WVkjFI4Hn
dh/HuXxaSNV+MVDDg7EsnsAy54zdb4f/mpqldO5/eIFAxQ8yV92ZAhM7aQOCrJt+WJEBtY67J0fQ
YhTikEXkGFcrAJA4uIq2eo2cmc+B+UhTH0Bg3PT+jWVY20lgmfapgKjB4tzlkGy81DLgIREy6rN0
haF9gKXoZeqK7EcUNx1IHmAJd82E4H7FEkk1OGV+LTGiOXqiiRnAnDW34yfwB59/mxr3YIbZr7ec
BeRrxINQnjzRsoPbk3E3Whao10QzwmvGCYwgVaTzF4ffziUCRG6PhC1VLQm9Uizss+WRkgqpnipw
mPJMcvDyvN/1MDUA6ShROuss4qySdarFnce/pjt36GJ+ImZiQbUFN9bdFNtxu7PXClTFUMMgQX2w
IwPzQVkYFC0usRvsH/W8CYZa0HZGcgZjG5SCg1ex6mKmjmaQRvylswNo04k6dASYZ8drWZ59arU+
ahFiTnb8ortrJfbIjZo0MVAG1jSGCc4CV/3UIWNSCoEtITfOIB8A6nEgNMFoPiY3bp5LrkkX53fR
3I7KCfpbBoIxS4yyOX30K+DFy1t2V8JmPToKgk6HtZVG13uCxYXep1Zs+ChqPdI3VBjikHY1iJ+Q
t6MPk6/ta0O1lb1b2PrFRldW951BgCQYi1T1Va8xF7Cojli8ncrC1qMsg7ZJBKL4Hcx+9sjVasz2
ckrLTzzJ03cnQJ3u5yxnE1KVsvzDPOQFvZq+50sCERd6l9H2JedlLy1laOQTGQkS1N603ghdTHIt
DbeFWID2cN0uvjOrmLIkKzKw3/j8s7NsUns3MCNyk4obRJnQ6lN85xZwKWg7XtpvakdcqtZTr6SM
jxZbau8MxW8E8dt3/DLudTrYlyS03XGlzKJAfAmnJr+oZv0xkd21NqFi4aCuptCPvY58lMjOxlw8
Cfwy2xInn4/zihH/PtCd/MFBYGxIpSA5biDU8vco2pS4na148sEmgGkLac16snzscWNY9V9SVit7
uJunzyPcpuxUyHYkLaBk8DRzXMqSuM57iWEdW+ohnmL+HI4BzCUWrh2/xOBl7/gfuxcZUnTH90b7
4TEtRWRvNFnf7nJDGtw9/NtVn7iGcpBUQmGsxDQQyUNHw/BzyRdNsL/2/WMJEZvWPi/G8WLTIXal
1pTjuz03V8gOfrejKxwjIGvnapI+tG0rSUXnPpqg7Gk20tXkwWEnQ1KW0Lk2leeCFO39Gp05Xdd0
3YZUPdFZ26ccNekrUA+NXOM44Vq2IJdqVtydhZv/wp8jm3cY/aG78yxLfOAcFhhbu0swgxU4IHk9
jgyQOqYk1yOGWOsgQ0Cn29HLIMatXoMOW2MmUkcZc+H5alCyxHZc6QLczKZFO1YtmnkQm2hMjGNn
WNbgKtzNZKj7HWOqtdpRXEhfAe0S8SkHfhps4b2ScQkhz7zqsGAY4+nJ+cK9k1kJJrk1g37Bs3lu
uI2lRxC6NEyJySJ3PPPgJVa+xAFBBmrNruAnKP4X0Ly4prv2Ow2+qU8DbjO5J1+F/B0a18rIMJW8
TFOyvF2pIcaWq9o5qzG2BDxY3oQyujFLF/HLaDLSJzSP8dGOkBexrahYU3p0cWbnpMJrzJgDfq6B
LmQyS4Xu4o3ussWCTksz3V7luo13XupHBCliKh1Tvr5pX3i9VW2DgWdlZ3vMCd5txlEQ0ZosbJLZ
mi9mk9rvgsRFShyTsHeGg1MMAeSwvkCdUXjBo62ozfzCL5jaMJeY2wNXRb84Ki5Lwb6ppYJh4Hc2
hhE/mL9Lp3XfuVYsC0uFXn96OoBt4AQzS92QBu++t4RviiDhz7T2YpwzXnbhjc7G/2Y+XHHw8FLi
+8xawmUfGjH+MuFM1pMjef8RN4FzF9EsN7OnpBEANhgFG6/kOT1M09Q+oGLY4U2kvO5FuzVM98Hu
4/sqbMp3JhcSeqCVaY7M8ADH7eAMgNf68LLDW3OkqODoHWVt8JPjHY+4R/xcsXMWgDURKoeuyIOE
xNTib4W2U3zRUer9cAtbPg3RqLKkDkmQ3+BcbysaDJ3lM3T/L3tnshw3smXbf6nxwzV3ONpp9BHs
JVIUNYGpI/rO4Wi//i1Ir14lmbeUVvOayNKUFCMCAbgfP2fvtWcBhskU9JNIWVDjKdcELd93Kd3A
nV4SMJjK73ybRIaWCE+PZXZHcEZTQRSNKkJLaEpW94gJeCIQ9zSvVd31wwmbC/XCFCt4wUOdpKt6
fhnKJ4vs6Ke5ZVqzQeUzPTYabsm2x4FR7YzLcfM0+AYpDRcbV8M0Zc11PXUs5844AOVtB2YIdPaa
hsvttvZKprb9694prIL9OWlAqrkpP0JsVvUQ9P6qc8G10G/QMuVfkyIitHPgIZwPVkr813ZqvOBZ
lKuQy7LXzRvN/sAL19lMtd6V3t1MLq5zKpwm5NjgJvFzaNG+2fYo1+oNXTuaal3qOz+YJmiUeawG
QI014QS7qi6yl7RNUkrJDpDDTk6IbTe1veSYcYtl+ByUlRcfIBVWVNqC5hLiM8zGm2KqeuzNUds8
121d/3QiIT8SFGyivdcnI18mDaptj9rmiRVzuLUH3zWc2YsKNh8L9KvCt/3NnlXNhl9MaLLmkgPO
Hquk/AxWdsq2RAeSZj6AQ7lx20DgMycQ19ujBlycvVW7Kb8P4wB+KHy/EdYtiq5tXpJke0rnvEm2
s6Xiz/BG2vuwsErMqkC3H+a8Qm6TyCm7h6jATDcMK/sUq3wIMVYOJfmLM+GlGezycDM7EbrFDHfB
RncKOGXnredMYQo7QNsZdQkKZlwz28zv5+DA+QmfuSDiEeF7bLpLVjb154hGaruPIjt5FVjbikNl
Q1reTPBAHx17Qn5KXK31JTJuVG3BXqgaSX+bxHt/LAg4V1iS7ynxgu9jqAa5TYK4fBaeNUe7ZpD5
UzoQ0LgnZ5mJEAzk0t8arCxPSI3bNYK3dCYUxDL/zjgZ7iozlKz66miinMGZ+dGLT+8PK3sqFPbq
Zk2QM61PE5k1Mozv68EVxbkerfEnodTmh8SMlW/YY3R/SQ0TF6zlZNsdMLDJOwcfJ6YxOXZIRIEj
TbsWpBqHGToTpC32LhSItp9PvgNQnuxIp3sW+KrHrUOhsrp3B8OyoZ3vMK3BwLdtRE/W8oLqmTzI
INphGgjuMq9xP8x0c74LeNj0jCbf+pZ0Nachx/VRhAGERkaLl615bSuvtNgiZ+tmYqtQG7dT9omB
ddFc7NYj3hGnOgHATUMdamjL/gzDxWJl6q3y2rIaH/BPV5Bt6ZklBxoE3Icnqa7o3COCNJu6TV1/
o8IUgveYKRZYXFn+sB2NKYINZ7OA4g/rsznVyvMvlle0PzJXJCkrKHMB1ssRfGUJpA/uNi6eijjY
SsPU0KACr2Z6ZPZuWPz0RQYttwmnMnJCSg+9NKY2+IiOa89fJuKzOM4pqtwNRSiMQzr0XXu0GMRi
NxGzfkwa2/lpVwsxiFnTTbdkBUjc8pHCwQ3SBpB3m1vygyJ1IEa0tXSoZOcE8oKKuS3gFEYpbAxG
lTNMBm/JzkzQ3LtRmaHjOKoGOhoj3cO9pwO6AIq2jL2namjczWCzY/JWEtjdol/CR1gOMcA83NkU
hFSL3lXj6dTd9WuQz9l0gXs71o24l+tdTXHFVrtrTbMmQRaKpnLMwHdk7NO415AlDOOgyl2sO2Ib
7GSPfiQCIZ7PPMswKPCGSCvgeVXaipBWJowgD2EfIRHs0R2Oe0IaaHuHNX2XTR3UOjtic1IN6aER
DUFjszEi424Wa1fTYVt2pTdULyVoYjTd0A/SXcSB8oFKBD8vhSZ1F+SA4qloORHsM+Jt10Oz56d7
yZNSHzvsdcX9aLdErNAB8Wjewq5dAIHFIbioFoEMyZ1tVO6WnAYAsePuUu8qf/R+Ss5kHKmjHPQq
nBnIf/1IV2uLEDB8xQrhoYSEEsOEs9b+OVLrYZw0Z+9GwvaHR4l8iGULjmQH4XhQxRGnKuv/APD1
ipPSmi6Q2NYd7ZEVnZwEGCLAeEU1ARBp8tNZyHPepUz7ikOgOTofuqRbc3STScutrDPU/Ebr+ZHH
trT20jHsxmAy6fM3voju0kI5t6IGETukAUnxE20ZuIh45iTIsilnnLtQA23x1HlAQnnk6MG3jJsO
8G2smcVtjj64cDT0MWyTfF2+aZ/DuVKre4MD7IkyePIPnIRp1AxEtVkX6l9fHqsBn9CjoGdtvqeC
OuzQqDnh9i4jkMxs02WU35FN7mmUtxMTw5rGZnk1JoLBpms7AdQlUjMdTHacxw6KA8TV3DbOM5ul
sU+qadloq9QT3YFBfZGdVF30d5iaGXRIwBX6Q5KvpDD8/bTO4tgfPjPtp1G8MOHqOfwWgYRWluUE
uRdsz84hdUs/2C941w/U+RPZuaIoV5iYZT4gSEq/dKj/6bwWdGQ3bdthDcxTytQeh9jH0oRIKf2M
CB6kl02z1rGJdeho/CeHUlZA46y2CoHeTMSww4ZdejSdnN0MYn4EiKxFNt4HSdT5dFJJGXmHCdrT
i2SR52gRoGGhgz94L7ohD53hQAr4dLBrWg8iK40+88rFSzhY4moAIhvvm1xkr0wn8s9TimRu0xCt
+j10+0b/4PiCzuqQiNR1XsBIi5LgW4epzpeApmv5mmNQ1c9I/q0YYv6E9yXMaj1f6H7V/V57PaPB
CBs/JpQQrQD22Yb1QcHWnzdapcHw2paEEVAwa1qrKq/i6JFhQ2I4S40afJfP6mElPohaO4s85zgm
MfYYzpiBtW3DaCGcBbnAKbZ6bPR5H2JJEhpZEtiUBk1zsEbK01fqgc37FfZ6kRWf4PHE7T5j/t5c
FcZjXQ8XCUSuZXtYPmIzUZCIk4DNN2tFzqwoKMRMV95rkkutmTLuiIyIE7qzHlgmbfFDh7zolXVu
Rje8Dyjyyr1vddIDQ5hkkXui7zK05K7ElFZfw9D0y6cmlqk+117SwGbgMM+Fan274dgeBeUdlmsi
qIXPo7E2oovVS6UJ02SnKel1aaBYNo8tpltEXx6biotFbCHYGMfMllaGN17GsZ/QT5RE8sGfssAk
xY6J2UQ8DguTSaD+FVZY16i1x6U/80fFpDgoJh9dtEszhAs3S9hLXeLggZLWsCwXDDKkMxXQ7Vcs
OONwUtwZB2yaxut+GDapj9YyRpwFkUsPYFmnZg0mdtyzE43G31um7ekgVhHxN5JuLjp10kcxDXTS
QOTLadVvy3piOupWOhivwHmwvI2hwZcv+zQLL5Lx9Q2GTQDKuBQge7eZl2y9vGzDo52RNbh12j62
WR6LGdc3TaWL02s7PSKmw2BOM7penpo4T7NTUnuKlC/Zhpq2MvfldG4JTPmOMTz8LlszQpFFjTAS
we1btXfDmaFnCUWVAO+7EX75hHrYJPdxPhXNa0D81zHH3lDejgVN/vNAR5Tw54mu/944fnJHa6kj
adhNcExJi35cvEEq01efZo6tOK2mpfPPhRWn4iGihHWxkg3wfdjLhXdINcKA/SQD2vqmd5nZOmko
7GsZK0r4hb4WCQ7MDJO7SacOkQmO3zafbbbE6l5ZOAC2LpSvckvLgi4fJPL2t+Lrf7XJ/yHXSMX/
Piv15mtP0yHtu7+qk3/9m9/qZE/9y13lqj7OFxCuIkRH+Vud7Hr/col0AzOuPCZxwkPI9Z9YWCn+
pZTv+yFpt/z5V3nymgKM8BNYLFNWh50odP8n+mQgsn/VPQboulwCPJF40TIgZO69iJQY9KLKcx9s
Ve7Djm/96YmeiMb/0nPDLGbsD4hlQD4yAyjxcCzZ11GM/mvbguz4y5X7Nyrmt/LiX29FunL9VIjb
HBT1b5VtVTh3VuAjhrHruDu5tkczjuQM8nsKHz6fk5iHPIij7zSPl3/QYr5V8bFj0krw2RvXLwI9
q/NO5Oa1DBFoPNU7EnY+BYaKj5ndz2wKDnAQ1T+82Fvp7K8Xc0OXL84ho0QR3fr2c1Liea6VB80O
A/e8m5P+q2qs/Pjni/nvXwTNFrJP7rHg3YskQ6XjwrUaulqpPEPeGHYLytePf34V+63sks+yko35
qsL1s4REnL79LB5RQuAMe7Mz4V3cfCTbBsPRA87GJf7UUk1Eo70Ne7lz6/640L6FKLrx8aPltbuh
IXRu5LzrldwtgdqCf7ristCTZfOYmn20fKtFfjHLHSFUuz+/cWeVSf6X3vfXG8czgMEbXaNE0L7+
/784O2ovpONtMNpxeAQW17cYSg6oOtrniPGzOUQ22LltWouv9CuXmwmNAXawCPFqOxC0vusx3wDf
1Miv59kiirqh//OcqoFxlUOX5bMDn/4hLCt2Dax4TsnkSqQkU8/qgTMUv0wnKRbXARiDzr08Oiey
M7eD5Es629CMbAAQHd2hWlu2vxn6OAjPYUcaKGclhnVr1936VGXqE0PBNj4p3QNjkab35d7NyFVg
Rt5BAp299az9Dxfvb9dOKWl7pK0JgvnkrzXlr9fObWorh4uxA1KT31iCEZUmSfQfXuVvz6SveEyQ
05Epuaakv7uDUSh0JbnARHcJ05KXp23cm9G0daZBQEe0q+2fP9Xfb2Xl8VAqxPQs2KjB394RHnkR
bp9os2MIAvGhJwQDCy0A5iYjNo0bdidnrO5/ftF/8yE95cDXtd1Vzuu+c26EYQJNnJoMv2d/z1Sd
XLakg2+rwnuCU4p/+IhvtcPrTc82hDEBLisrvi3Wd/OXLy7GulfoPmA+MHRQIqt1qjiNP3rO3vs/
fy65fjtvnq/QExhvXNZxmkrSe//tycbGQLvGwZDk8oWYcNsFIb6mFbV1GjwGQ3Nt9dqLd0vMtAHS
nl8eKua5PQZV23/0SJu6SzvEFb8vwf9WKv8hV23/f1+pnM3XYn5Tpaw//7tKkcG/nJCMbCG4GX3P
XWuR31WK9y8CzLEt+Y5Yg74ZAP7/KsXx/8U3bLMESAdhuEPE53+y64Hhk0zOVNpDis/zS9XzP0DX
v30wfZZn5XqUOmhh8Lxw8769a2u3bBfSem3oWGa8ynzxlZGY3BbGVqAaEJUkrkxu/nJt/k0tgknr
/csyCiI4mGrEZirE0/LOOWE7JBY50oDKRXzBsQG7L2BxK2h8uFCM+HdYcTMPoOjcNLdZFtQ+cTyR
dLHPOlV7BV/E1RcV2YU+qAF+FDRkn3juQSzpsp6I9J5jhP1Dxsz4sYfFutjWOgnrQ1aQ1fcSgA9S
pwYWUXMRHcTSnauyptr7LREzeZ5H6qohbjfdZI3dPMdxP/+wBjDl22XdZ+JcEFoa+R0s8DxLhsPo
pIuNwz0Z9X02i+Yj58Y82g3kL3oXGXoUd3R1IpKYltD57Fr9Eh+twCMcJ8unscdHTKI0kGiC6KkV
MySR62GSlERWb2hWKHBWGfKUzykUmkWn/lUyDEQa7QzKcWKwADSOELggD3zoUI/YO0YkMFtl3z9k
iZR3drzSkYRHrAUEpTurRfuJizKGgJV21SHR3sC0To3+55JIAgDQdefU9xFTlPJQFPVkfeyUmtWe
sVJfXIslAvdDq3PKjpJp68tIZ+V5EsQUwYH2nC1Y0eYlaAJ9J6pg/NZ3Tkp/wMVcsYtSCqV9DbcF
wb3PcP+bIPBu3CNe50PT4lzjLS1bom+kpSlPgsasTT8jCXc0pemoprQEkBrNMR3VyFYfhyj3GSlW
hUKf55EZFTeO2S80V1DfWExM+vt0Rnn0sSuJkOdHyvZFkHK69dp5pi/SKWR78eQvECBMfZt3nUVq
aF2mj74DQx6IRDdW+xllxndR0oBCo4rAYZ9bhe0dJ2WQ7bTL4sCimzGtakzxRL+wDjMXjx50Zg3j
j0DpSapLGLYZGeVOTL7hBe4wkE7jMIxdy6Osuy9F3bwI4NjdfW45fPeD04LTMjB+UsIT/LSu6V24
cwvbLKI1sCcaM9L3eSdVft8qGDLHiKSyhoy7qUqyIwoT7i/plqJ7oNtlxat1oK56lC22rcZ70SKx
fSobOymuXW577kJOxvz0phYdjK01AHj9y2CR6XAiETDLUQKE/GaYMsgYdjoPvA7tRRMHaBgQVroD
Gb4hFnhmUZHvfUE8hEh/junY01BBMfus24SrRpOIu1mhIXwZ0sFTe6sdabvO1GuoRBUHfXoGTfBQ
MZZgoj4waH2ZXYwVaJTTeseTQrkw4oaY9v0ch0wNkIGjbUOIL461Tw7601BoHhXRTHOGqoop3yfa
CTq/Hz0aSI8mrTGm6zJl3aBc5IbMEF1Bo/WyjrS+1krP7ZwxRm3RxfvfKdYyf0dMDMrdqKu9H6az
0tdCy/ADPfLGfUHvuiDNr6U5UNBdUIjrgxUvwSeFkpvgDLdzHmNQSrc1Irybdi5OSczIAubdJLD0
J63OduhGkarCmUzXVgVCpg0Nu6zZSK+n3HefFLaEkxvzXcFQYMZcxFsz9P59GNfFfeuixOjLAKAD
MvTpisz16NOwMFDe57aV+g/gYh4rVb62Nc0imryTexSFked+GShjq7Tn8qfqlumsgQsaOuPHSrIS
Fqld/2DiAMpkEqCI6/JEaoc++LH7PGSISaoqIaBhkZ+aAOEzX/QN3MJ2lzjyxHCnO9IrJi296r9V
przDZQl7y4xERUbWR4Rc2Wbs/HkXrt9MSLCvsYL2oudw11oTaCdzbAzIj26dTUMM9G+Gjv5aP+CT
gk5h0U3chyAJQGLUtz5Z5s7nIPDJGOzj9DbMOGqWak+oLWHVMdF7MAkjgoDT5rOM8WDk+SeMdFdU
yGQ+yfjSL4zORNJejKd32sud8xwSu6ij6wUL5cZx2AwAmV6Rz1kcYrmURycquEOUuVLM5vfo9T6w
e42EF/O4Ao+52A1LKL5+TjvKfV78+ZGUX4Tt4Kpe/a4/uf7cg/NerpHzf2HIwlGlYoTWtgATbQ89
q+TEtA1DTSsPuwiRJpsF1aeq+11sqx8cvs6WLE5Es6lN05XzS5RrgyuJk0+VjIJYL1EdGkk0cxY/
Mh47sNcj3IIbhVJT0xSkG0oFDv8d8Azulv4gBhU8tCK0aBualha6d4lBBdz2kfsgGiyUScndA4bs
eRj8B5Ghge+79BoFLwxOWsAhkl2SeFmqJ3S8sZOR3TIj7MTacZbuTA+8HbdgTA+aMNPpwe3YlAi9
Tc9WE34joX5ismUwVmwdhm0LTmvoLDxH40MYoPyQrDNwbYs16MPKdsgY2402nUEiEMzV19HAqoC6
6K8jz2m1SSxuxKC/Hdp94xXjEQMJ7eLKy55mEY0cMqc44CKT4ZFuHC/+HM6c6+Z0gY5r0RFtCJLp
8wvzmeaxMr78ClAt/hJa9GO3nq/JBZdzc80qMWOQI6KmLtzgsx9U8uIsefU1iTpNLmNCrnlPeAW4
7oarNWlkNb6bn0C6ogTWmWoy8g7s4LFrehSuSTYmeBMWInS6kQNExN5wk8SgUbmrl3gnpqF7IbNS
njCr+V8acokBlRTpQ06lyJaQD8PBm2bvrpfhV+GCIQ9iy+FYndZQq6REevzNzUMjr8mbIUkl6ONY
bEoKA9JjOTYcG2/oEeb13jZeLPrwMp5emYHZcJTqvN3Ws5U+u0GzINmKYDa3uoZ11ku3I/I5au10
70TK+2VnZMRvi2LmC6d8e2Y4YG7LNB6JabUTERwqkYuHuDQTvnpR8aGJbrF2OIZAtS8JfeCo0f4R
G6DadINO7koLWVFkj/43pKJQxMQoLgG9tW3IGGyvOwNoPk4yElOnkiYXBi96HWmBNEd4CBe4R4Gl
uxzM5n5RyJmsvL3Bmplui2RAzVLnHQBlnbcfYWYvJ5u/RZgV1fIsEPPvGtnl7PBxPHyXSFOOqsvk
57aRZFvSTSiWbeVMjEOQyCenuM6cz11PnEJe9sY+xIOFMKVsU/HJH8NjuwYNp2VrTpGjy7MoxYQj
y2J5qbsIBVg8OjcyA8XGqLf+GEz+M4ZHXFzdALpZkJ+BIKy6TeF7bE3lHTuWwKPLMQ+MqrLko+4i
cB0ludRtVDXbBaDHMZRSPaSFk54c1sqTae3snDKpOyCZc1n5Uhe1ctZd+a2lj1WvQgqbYjgbDYFN
pbn3MFBXP/S6H9mUMB8a132dxFSc6R2y3gKAw/lZ9LreZyUd/k1Yx/Imy3tx8bp+uU3AQJc7K2Ra
to+jsvxO3HxX7jN0uucAdtntQhxmTxbN0c8xMmyTpe94tBXZBR8MTSDi5LwsOkoLWExQZ9a3ueiS
z0J3msNJ2BRndF4hVhMsc7sJ/+smtEA2LtqrwemUAgXRmPxk++wkiEQzHv1x0hfMI/qC+pUog3F0
NuXsjg8sPcwk2W9cpqHNTI2LzgPE1lAcB2vB/dB0qMqM8qH4dLC9ogImXmYvBp0YOdPbPLPmUwbv
D3oYktvSHtVLyKEGeVAdAfLEthGSI4AW8y7vwvFTI6TjHFbntqYvZ6ELn/3IfAyGNrhR2peULsXw
gdMjc7nF8sejiAYOZIw3oMkXPcs0TnAERIXoJixEEkF4QOj0q1cKbumsnAGZ+muIHa0AzG8zjbTW
0c14IGFGovoCYnkEWRT0Gw/Q5m6ApI2HYJi/NeM6LgNOieJWe/Z0541WoIBrBOlKwXcRG09ZXPtX
3eI+FGbBiDPhaNEQtDXxmlKVj3QnHHIpy+7S52q6kOwJTqcOsn3hZ9+b1pCNuxg5XLt1iJyAl2of
rGmGw+ZCvAy1KvZ2Cq46Fzn5jkU8AoQjUAICLmP9TW21APVRN2ck+iA6dvZE0UfxHUMxBPN4MQKS
sTmSM8JGmKactkyPdu8jBODOPOHn/9oN9fwh9Vbb3zhmnct03ycf1zTFzRhV1tmwUgOxZ+TXD+mn
yEvSK1Z1eRWUMKGHVDO4Z9U8hkFrH4beJfidVfyOLC5/T0yBxZ4fp08u9g70kAsqqdlObgaO07su
U873AHjis8vU/HrSxfBgRSI/wmt9Iiu3PUM3zq9dt6ye9NR2h6WZINOKuDtCcq2JiLB1TNYHkTB4
F1tyDoRHsAdUppvcIJFNZvwTe2bkFPULd3OPU7Ry2unDMkze0a0EJUZatwlGgCLq+iuXw+MeINSw
U47EF5ey2R8nux3OAimquRZJZB3WzsaF0HmTb3lkrFNbjvVB6QpNON23hhdNKQabsMEhq/ra/YRG
B+pWxRk7i3lqe9fYbOJLt54gkYlEBR84NzK+jybPO5SObd8UbeV/ijG3v2ahhZ/BCLHclULfcViE
stvybvfEzztbAeWPzODWwmRkLNraEWlbG4twBnEVBFXGhhM4fFsAr8gmXj4Y5GU7U1HFH5EY5Pfw
VYZwYzlxzo+ahgUsdsMYOYWSyaVHVzBttT8te7vNzHaMivRHWy/gWnEBHmaCpfRhLBGAMh/18DnW
rr3ekBwpr0YfBhjxkqa+tkzln+eujDatVwykHfDIO7Zwvnlz734kOHIhD41J5Eb0pKQMaU/GjJgz
2yZuBJD7JtEB2KyMDv1uslX8rOK8fYHgi9lVO+oDs+N2785xdLaZ6VxI3FXckF1RPiKLAWnvVZMz
b5e8Dl+hE2ePQvg/y5iBSzXE1LuJ3Q3kcts6ZE5Au+B5tQIhxsga9V0L4++UYYOjDCCHSk8JWsTB
5M1Vstj5udMpVGadgMXLQQ3s2xZlogVvcsS/bOoDr4x9N5XlzjZwe+k5qp3l9t0zm1t57katbvtl
Midm++jjBfeMvZ2w0X4MkUXeFKhRH0ukzbcOEo3N0JiFqx9c+XwtlyjT+aFVM6DQyMt7hA+s8WwU
Is9+FF3RHYaiT9V3dGP516K0cGzEs/8N6NF0adymOWZVVZ8FXjx374c6A2qbE8PDXhyPD0ZHfklY
tl9O536Q7scF2fBwajDxPxOb7OhtzToGilFY6YaTMzIzFkDvKp9bUeBtM6EAQU5UPHlQ6B0I3Eof
MC/goYpy2/vCWJ/wAvozJRGtSwPfdjNnhrgqO1/kAQWi/21sgrG9zl1CJog1WyYyEbqk+lpUc/tV
WOXyhPwUPcPEQEXzGFGXcvWIjrsZnWqGXZjnpXOV55CVkdsnz4nXUPywh4rlhJw8f6U4I6GxRpVH
XENqpTd2B9xvp1wesQl4wwudKDKtjTvGV36qoue2pFPcEbK4FWNX/xh7HyNpU4Wty501d19zplaX
EQkRYUm/elluMfDfuCmq7+wLQ3KG0eo/BEoO6JRLTz+lOD7pViUqS3APOPVpSdpFo9dshosVLO0+
kWJ8TI2FnCHWNANWMUh43TdBcckKWUryVtz4q2lqugiuFckVWQ8303qexkYV516hlRw8u3QPySJp
peF4pA2AcZ4saxRg9P5DoyBaT0iAEfazqtOTQEXgbE0p0y+TU7DD6L6m7ZCEFY2noEzA1dralQ3r
Xx6jyqxc6xv/mqrfHag1ZF40LyaxoquqayIcchayrnzPsY1f0rjsURiiWzEcisZ3KO3nrtg7pB8/
BbJbtmxN/BgPpeLuhczGQ4QXEen+r78nCXD9oGujxE5LdQ5Ae8RxBawxzDy7OKeRK8oCc6pmuyZZ
BeASPFSaDMsJb89Ebi99wKa+K+OMi4FnZRFoxxZvKa+KcBh9ZFWrjeSg/AaFi1/WOQnJUxl3994S
cvnncGpeINJyrRrgVXB7g4g/ZVaSF0qDWtRPoOohJXHeVcWTljPfvzZNYBi09GxDVlbMvMFpbBXp
QS4wzW9lxTh/X0a0U/9f34ZmFRfJNhl9n77UaXGdZEi/d1XrA+QOSzVmgI/h9m+RlWXTw4To+sVy
Fb/AdjMu3+9GjmoomK8sK3G7AwpcvgMPWU538NTEz2C3bfN9B/rVw0SNnx/0pcbkcepzzUcyneL3
G74n2qzIYes7S6LNhRsAZPWq1W3ZvRQ+fW4i1qOlfhI2uN0H1ss4O3boEhjUOZrvKuGknt8QiuRk
LqmcWZ/fStae8nogn+CZyr8znypvivSTJDyzAXbt1+uOFkfm2AuEJVtyC/htJeYdj7SB2i1umarx
rpgO996Znp/VbquSFAz29K66zYCzJDumn+F0haO/DmliEX9wDDyoGtvRaqp+nxKtPm0nonHWsWcP
RGFsiHBIe5S9unOQ+q4JqBr49ad0CmyOqUF2KoHc5pW/lI9ONODe/z/CJg1roqO/Ik2Q/VZijtDa
0rrEojNWsj4Hdee+/HlS8HaCx2wdypcTOIEtQtvjOVwH8X+ZqWVjbIciXQXrtmrvKoL5APxiVp0A
K/s6PSiJmeUf5ni/6Fr/NV3jRfm3zKw9JqNw6oT3bjZBNV33hupp4/lW80KrbhBb5P32T835DnE0
qEjw4SuGYLAqlEYw763DTJdlY8gFfChGfMLbcBAEjNlVv6kIigOw0bpf2jGArAHIm7Nxi9rKhp6r
qoqTiwmeHM8aPmKeSQ6k/coL5GEJftZb00z+fE3Xt//u44UBGpAgCIStGPy8vaYLLgrJ/rGuBHFy
VUlyK+KECJ1OudO9Hp3xRvmwKbCutY9/fuW/fZuhxCSrIAA6Ak2I+25CCjxVDigBMLxlNpUlirAz
LeLkZ+I2nCAQhIH3/PMrvpuUrt8lVWsQ+uiEUBtCKnz7YXWV4nUhho1FoohuF1IxSVK2wsuULW6D
sTUMrokP8u+QwzWXKsCGRLMeTIHog846WKYe5SbBZdH/wxt7Oyxe3xeMilU8wvSP6Zr/7lJUrbbz
lh0d1oY93QdlOd1jEKJe1CKjOPjzVVi/0bffeLBKb+hlogPiaXr3jYdz5NV1JyFmIZmINpBdVL/F
UOOc//w67z8UYz6Gav7KlBOofd7rVWZ4eBnPFKxo0dFaJ841Lfa6ToYe7E7N3vDnl3t/I/NyiG88
WzEOpekfvtMUVLNMK9Yjsmt+bTzplDJomGe6QMcApXiCwWNeu1BsDHSRF4qs3Z/fgHT+9ha4p5jg
2hAwEZn9/v9/WZ/S0U6nnCEQ/CT0l89JVyzWnuAG4zFutOI7ag5n2Ftd3DAaSLr8JVoIAaXJ0xLl
0PuahG/6wbRMDBPEW/yeZG5GlQ/uwtg5ZgQVZAjhI7NGlhIXOtBlA1qMyyoeUw4ZBI6fJpWBLaih
qQOMZImGuCWQ/p+auLFIl+4Na//vGYw7GDZahgZrEYrNpl55hkRdrsqADPni1H0J4tlJrzAPp/Yt
Uwev2VmFN88nXRhh7otx4ksMUWXXTxwu2FAZ0zAKbDNcPAczCH5xUAmufNeTLHeYRLpuvWPEn/Vg
1fkeHLF71frKf4jDmb9tXRixGz3C7dk4rHjyOAp33YmzhGrAHkrefK1NejTK8FWyrsVf42ZqokOa
yeAC8odOMHL7/joDqfEqVMJWyTUGBzJGjBQuoF2i6LkKIwAfJOwlnxZtlgffmskTsGyHt4CunhGU
Teu9uE41gdLHwh8oQkxgETqeuPPc/4Q1TBldh0lvfZzAmpjzTOQDzTdU53QnGpXJHbk4BHDVpIbh
ME5pJe1tcnZmDNSUVNtZJ1RRuQq4UDRq0qM1ZVzLiMnNcoq62DJnU05s0OWsCWT9XY+4bR6ml6l2
LHJXlKGX2lV4BwBijKK8mvyx9GCNtPSv+3Bu2v3w6zf0qcOL9AxjyM3oRtIrpjhNwxODvF8XwedD
44bm1WvCS8j8ocjPtiNYou7eTGHzAoTOMKhppohW8xgiyQ/9Z1shW7QzwWBjtsb2lrinqtxHDYkh
TQQsJcqnmy6rGCt4VTbfIgPkBFl02Wxdfldp05gNNV8sFmGrHSAA0Np8lXVuP8xxLp1NDGHR3UFZ
X4oL5yb8q39+WN8pDnCHslRQQoUsu6CqpP12Jwi9HC6YxH6Xdik1PY4d/4HPyDoVOBFJU7JNbrOg
5yv48+u+X3xheDpss6tKx6aceF9N2CMHRLg1DLeLkPU9tugt78iUnf6BC4kg5M0ij4yAjpZEZBUg
hUVe8fbz0Vh1BoNDYOMoy/8Eka/8CW8bIHaShS7R3RVyT3wm6GmvImwinw0PxeufP+rfLjFCMs9j
M3OQlAVADt6+hSWcbasqScgRYzDd1zNlPL0m/0HaEgWEcucfZTxzDf78qu+rCj4xUpgVRKy41kh6
374qQzd0kvRNNxWp1ldKcr5h1Vpn25jJ8PGnwK3+/Ip/2+f4nIgl/i91Z7YbuZJl2V9J1LslONMI
dPWDz+6Sa5ZC0gshKRScJ6ORNPLra3ncLFTm7c5E52MHLgI3IjS4nKSZnXP2Xhu2MRIdtAh/0sxM
PLumKpj5LmkW3ZoZTtImMe53hPjU3f7r7/Xn28exEM1ZtrzoymAq//nMhB0Oz6vJu1WC44oICsJA
xD1UvKX+/Nff6P928aDGB9K3EZughPzHtxEyFjJ7DwWkWZri0/fjDPhDWvIX0YhRPlTS/PxDvfGv
vy9PPl/5748nDmgktE++RKrHe+r+6QKy6dVBH4OhpPdEeJPV96fZs3BSF3NZwxzwGLlnYUH4CbCm
n77QI07iXPYfferCZRdy7n46Ta6cLcIU/6pghDhv2jgq78NqdJ9JVqyuI0N7k8jtMX+JGDx/VJkD
y6yJpQSqR3uPrXac6WRmWTttnGQcP8pMXvQ5WWROPjdfs8GuMH+4/th3a5GLLidCCgBH2QXNJ4QZ
0e0X2zFHhBi1vDN2yHY1ZyrJXptIVlqvU68DcboKRFjB/vtdX5Mcm+J4ke14mezg/D5qmmLDd+Ro
lqE+lkt7mgiYCMGD1qO4pKyzaqdeTkicGkQGE+p3nwCXBX9f/+4uCZe64lxR68s7b5z5CkmJFf3G
0k38UISJzQR3mbRVnYYghm/U44RHKjRUFTWv05M06NVp47BxRstdgmwbDYn0UKYsLftGyYDx3I2q
kruMuHWE7FMubnu0AI8A9S8vLsFXhdNi+ZmDv7zkRkXWbe9Xmh8ETQ5N55lDQpRLs/eLEsKeWyPi
sevxV1m6hGsHSF/Z+GdpYdoOee6vewS35H8hG960qh1Ih2nrmRan8OMfGVng4Q5gVATeMnFJrsym
F19ysthIEfjtSTTEICLW9pL1TNpBtq0j2e8VsEoMr0jvDkyqJbz7JmYLnHOPbExpplFd9cWCEg3T
0dUfe4JPe1CxrsWiuP6jKZR7Wd2/tel0uVRw9PSxTTLOY398PKMgmVzh7QrlNdnz0rsO6Vm+Gr9x
4WcHhvDumTCxDfHd4k0woHny0NTQPfIIDHpHA1NQmYmmogUqOtrmHHP3YJT93TRHk96VEdmba2sh
fOOc13Sgd6rSfUfQgKqqczb1WIRKnLEXbbhFoBoaQ27mP7Qui5p5yXWtk3YfVJKWdTmzddL/vhjI
sLiMFSO4y8XNVeYSrhGoJroiPsvsfz/5/5Za9Kmp+O9/XT7nq0GcnyWp/q1m/J8/nbMv1fTNL/3n
j/qHT+r/9+9/Tr6bC+L+H/6w/U22vx++1fzw3Q/lH9/gbx/5//qPf+PjP83t93/+x1cz1Pry1RLc
zv8g+/RZvP65TPTMqvF/fPgfKlHvr2g6QspCalRmY2yJ/60SFbbzVwevlrQwcLhBaEuqkL+ZWRz/
rxa/IOqj4bxA0fmsS3ci/c//wOZie7/R/RfzB1/337KyyN/r//+s0tKS+JsvBOiAloEfut6fKlZp
C50MBalqvbH8A57Xvt4AhMz0qzvxyrDNCiVroh0j4GWsmjaDfRqm3RXkzyHa+0HXjg+uaZ3wDG0t
zI8WTa/xV4qdkckzwY+0+sJ2OPbAF/sjTDq33jFsLs3Rk1jIVvbCKAoyQFkPL2GBwxtwLCy+Ax3k
xt7YZkijV1J8G8Im4zmrp0fZ2X7xU04mwOKIPTYNNlZdVf1P9C7ZbeUiCN+kTTllP01P95FBp1IR
Dk5v8m7TTMF4Sgu7Xg9W7oX3WboYmAUcToFL+qkdP1kM89V+aAazIRbgSU/RVxNNZ7Kvqo2rivvY
E9f4MN147YoSIRf0IC1ZaFnakWJqDZVFsjW8WJZ6H6LWTo4G7QRDYhALaPHDZ4qTH16no9PSRYAc
W1xsvKWs6xXZNoNkvtO6IzmPCdZmkQaufPFQEFBTuCRW0m5udXI1RUV3CmWW9i/gLMWyD3Au42kz
4/SyFGphWspPoOpjYRr3loy2+BqXa9jvaAUbqJ+CSXNttwxunKBk9Nwp+4mSNjLrFBMM08AhlvFx
YSZB8dl5eOgrD3SanRlGvTijUwPyz2Rm18SxsfZm9tzkbhEEtiHKivpPp7fjGxeVVHivkCAlqIYU
USlVMTtvDqyEj6KX6n7KArRxZcpo1g8IPnaFhGzYBQ+RGJ+XWjvHi7P0u+ztdNnn6TJRerQmwPNb
G7oHX54ZyLjyqL/zvc/Jezi3aFerldDR+JoFUpKdw7BuX6SlKt9zUHHzPu5sjAMYa6Hgznrq4oeU
ucqt0TZcSxyWSRF+00Et7W92isA8FrPupiMG80jdlKayKDTGtnShPls2EZJ67yJ8xe1EH2Yp3EMf
NjlmlhBVpXVsLZM5X0EYY8Zdi9kiuxvXT5X+aLW/hG/wpKzsroLaPYC3gkoaMHZNL+xH9ZvhjeEl
bhpKwU6SQ+VAjzgPiwMTbmcpHsrtXDtRTund981nxIgiOfqj6cLH1miVPbtJ31sTkZOIZVLUnpSM
bI2d7u9oKmflDZxUSFVIP63SPsQ2PIdtSBkLTCJDZASQAzlEgmV4TN0Kz1EAo+GqyDHkF/6o9s5E
k1p2yMG63j2nSESZ6Q/5/KiXJHxviy5hfGsjkgn9kSTdoEfwFhafeMYNUl8cacyBCZ2FMTIBWqMY
XYq0vqCjqn0egaRcM9oMSNEiiJuWpWCYGE9muXJG3LbQCOriiSYceB9S5Ll94e++zHBVrljjcoQM
qLMhtoKtjqZfee4lN3QWnhB2yoemWJKTBcnwrqIPSkjYELFFjhPPgwqi4LZqjfskS4ehYcZIdm+x
Ep5gvRU1ULR82s1inJEJmuDZ8tUCxnvuT6XQ+lrNalzPbPgbMt7FXiN5RmgE2eSHV3lEXI2QLKAb
NLUed7Is42PnwG2jHyCvfOgdZLU67i4YNIyqQunP0S++4gJCax025BfH9capoW/C3fW2cmRiHRLI
N668jLZ+68Zygxt4WuvWwgLt9OLolJk4D2N/Z4NZXOdDb+0gqjXohvB/o62G4mQUcgrH8cxT6LcD
Zzc9XBllYDVMxUSqEQqbYJxJQxXm04eLefD9Tj3o3mQHAbdk7Xm2RWyVY3YQUmNCC4V95YEgRoIz
pa/w0cK1aCaIb1aAstQM8RF11GMRqngXBMwLJxkk2NsMMsiSfKSsIlM8F0o9wI7PjmMWzG+VInwP
AbsQT13afuKoU7sMYf0rTYXhvtPqIgqFmGCjveUdmfZO4aVXVp07RMRa0TqGhA6AvvxIlpFTtc0H
X54B+5wsFR8iHUB+QZ9BOxqcXdWSNughfAOs7kYHFM3TcTChczbkA746uRNckVLSHgHptycdl1ej
o/rNEmh92cP8bYOs6uCh29p0/jidYY64JzMiIUkwte1d4TsH0zbqY45HtbXB7hyh58YbUOfDIVr0
Z8gl3PpgLR7AGO6qqkyviwQatR3M7hUAG/lWWlSJK5hJ4c4rRAYfHJT+OiKC6a6ty5wUdcdjophB
5y9lRxxc5tfHJtTunX3pIookltZRJu5gI3mb6hev9O+BFbNFCst5ELRjN6JPu12ASGojnKq8H0Pr
cVSkwDG9DN6VZdvrCofSLrP6Any6K09Mqd0f0Rz6G7BdM5IL8yXKgbUmc5XD1wP9GK+DSBCMhqsd
yUScu49WEVgrR5pZ8bs1PCC3DreYLNSKtUyil7WHbRczlRVNK876omTq6KmCVoT4eJPal23ds/wa
mWlOB3BH4G943yVBd+0UJgfpnrj99QDRL/MLbgJ3yFCWhM1AMpXazVPLbGSAi5BjLvBWgWQfSl4H
mSiEK5lCrs4Eoe9jYPlpIvD6hqvIhzJI53JEOFwiJ5VpGMYDrkJoCa51ueAqtR4BTzJ8N8eJEmxg
cm+lww1Ulb769mz8ah9OMMyQFmXi63fdM1nrlg7wIuSKnSlBWQKQI6MHmWMYMRtFvZTdMa3A0gA0
4QmMTglyJltca2eFbsAsekQxVFOpXei/VYOmjqtQFzEaPawpW6WAt63aysw7Hy/OoSA0fDO54G+m
sJ3XcwifxBt7pFAaJ8PRzobxKFBfXyP7ql4uTuaCFmjYfE1OzEkLbwXge9wKm/hSnKFUf679IKL2
FuHJRXkP4q3IzyJM8o+2q9xnMbST2GrtDztVTPpUTiS3rlsYuDz60fyjB3t3YDZNP3la/G8Et946
cDKxT5bwAyICxzpUbvdyLKOTrAL9AEuAZYMvyG2TD+FwRHmIVBlyLam1YN3RfQSPbY/izc9zpED+
DKTNMXhUIj2Fz51fvcbxrOHSexFiqTQP73tnJEPismhZwukuDEZKrlJPvr5qm16hO0yU8zh5cdWx
C9F82i9u7Z4HtF/vxkSPdpXKO0DJPDPpAGCEYvSuy8WEbg5RO5yS+LdaoybqOACG9m5wNJwzhvwk
NPvtGVYvYD2/ywhZDsGWpyOzQzoyw5PMAnOdJWjXUgHhbWUzyDoydwb173fBDnz8J6A1fwWnEBxw
7dWvOpyzdRiP9C7cojH+agFlgLAzQ6F90D1dD0BLkXsfLNJ6HVyYnKvebgf2pGQMfuDh9b4WXCLP
bJVkdGhDGIlP5PoN/EHWcOPaR2wU9lM6S+fsExzwUjVx/lmoOTGbZGjM8+hY3SE01WVvr6b0Enrv
nOGm9Oc0MBatiyo+FXyJaI0k0rpeqiV4qm3dXXmzm5WMH7CA4YLiYNP6c/ocRja0F+SYy25xhX4c
7cnZa59U01WxGEDpHD7i/j0JxqzbFE7jTd+mquUDr/QHXKSG9g+pFe4ayLLtfMqu0/5ZAU2Zb+fY
MsmPCxrKuc0He8QGYAJJHmJkAet6sitAlWchmpgwdjziPWjdoSdGIqOkgSJTNkU+nqKqY4MflBH+
2UZG22+TCpDwuipbok29ZArrXThGBUmMjiySA7BkMgfjHim7XZbwtrP4oOzqKBkgr0cKBSix3Q9+
rnabTKhBVcsThQzIiuHIde0RuUR3LSYxX0FG+Swubfl58aP7vvPyq6oA7w3OkiH6NIEKHJjjV6Fn
1qWNGFzboGYAj1wx9JjAd5U0KdKsOgZhEhwRJL6NRXk/OGO3KT02fVhPb8gcq3XLU72BYiT2wp+C
A3MeoLBO5j4mLN1oKifnDTRd+gwOpDhhLoz3WdgFZxZTKC4CftxOkLD60QddecWMy/2wWuA0JCk3
5sv0QbgcPAWPi9rJTDbwD+rDjV0GKr/hWB+8Y7mxltM0gm6FqVTq7hajdl7+qLLZfCe2x9aXGUuW
h8oOxu6I7JFXVrcgmjo0MO+4Rap6S9ZKFO88AGLW0YK7nG7myPOPE1O0/IpOGzUtGO9Wba1pZsRU
0t8h4YG5aneAD9AyRAibbKAYS7mFER3L4TjknDJOAO6m/pYQnM58wCRCnJ3StPnKAvTNK9M1wJEg
igtim3AuyOuB5MX0I9SkD5zJUg6rexGOvHUSnh4qWdQl24jwAXMCm0o2cWBb8EqaNiNLyzMtljff
HZLwvoxju1znU98m97ZfhuhTR9X6m36M02VdLdnkgxBc5PcYgLe5kdSCAVB6AZ1zGBcSwoucGF6i
Ocn02IAv867ThrdvZTtByD6wgGI7LITYwckb5uEg8oHUsL48xR6AFHceLvM5Gn/thWHVLbF3wC2g
vqxFp+/DiKExBHj9Q+h82bbkPO9jEf+W57Fhhg50tw6cRg2s2JSf8xgzD69dtzx4VukgcqmjLZr+
11L5l0aVFVanlDHgKZkcs/ULLC4F+cqbvObTkrqDueVUoJVKjgVfFXYz8HJOGW0rhEl0mJtSHbCS
6p9zuTQna/Ljz5Y0xMtkEsnTBvWct5vttqYBLq1uXteInZctbClvm0Py3wtrmXcBjRGCAWHE7B2s
RvcYpuKr2U7GfSgi52626mVLH9fGN6VfwmaGSVoG9haUqLoaG5T/eqmdayLcnTOi1BChdKvka5Rh
UltoU3+6jRiuSkulO+OELB2FdH6KVqsrmMXWQzLTyFxZnSTAegYpvbLZbVaDP5RomdIa4ZeHuqzh
gd/5lyRu/IeSdzi+d2dFqQ1X+moiJ2FDvV0cw9SFpBOj7bvWmiSI2I/9x4YJ3bNOkuJIyg58CTrV
ePziDq7X4NjHGU/iphxIGE+nhu65Y2O0t3NGq4kmt2HM9NkqpYwPkOfaN2yWBcpbMdZDdGv1JZx+
LQSRW8IBe3lC2NWGt22XRv4eHx0x1KsQGrv+I+jr3+o9/tPG4j80I2/b7/pRq+9vff5o/z9oQV70
PP+8A7n5rpov9aGzr788fLfDZ8n/NL/+otPvv5BOkjR/3528fKU/mpOu/VfMecwXXU6mkh4gw9M/
LOz0Jm0q8ggRGtZ2witpQP53DCgpoJepXOD7IeOd323Lv/Umhe3+lWai5TJukizPru/8Ox5227Uu
I7e/606y7qAB4btffgF6sC8zpr8TYmA/G4UwPLcs+lO8IR2qqFAhZHPb/KIDjtqin9uSnCtybKHy
X3ahjaUc563l3A3aI4A9tqpKiltAZi7ebQKu0uOoI2xtVVSVisn0smR7JhLhHXDh7iMYhuQxLQSQ
eLeAOLqdYsNJn/hpDHgKvZi7Gt3WYuPkkV5nMqCLkJPKEayXhkzBTRIg4fDwiSBzjoaRRtxsHKIC
akXgA2Hiz32YQJBrXHbDdUCghcL7YBaUZmJR6XGYRgrKIa2cBXvMEnyRt2DeeNO1JCM0YD0y0G1/
xios9G6El36mkYkzURcBZrJoCdUJrPnSrtQcLOUaJFgzcxTrrRFhZBc/Z25WfwFrX4bD6JOyyTCL
IJiV1evyqW+YgzCqIL14PfWifh+8ZQ6Iv7CdvaUdwoXM3NZIxzVtYXCk06MoDNk8Wkf4UgA6dj/o
cigyYkgYorDp0XysbKRwyVYzB5yhLiK72DfVAvnY0aalrJui6XUiKA7OcJHDfySgtHyn31URTuMo
vk+IN+DXDFTutnKA3K4Qt0mz0jij3FVsNyGu36j9FQrJxl0V2QiSDNMlvaTYypYdWpEE+iyyL81Q
zWvMitaf7+yyXpS8L7SjH6Eo4/K2AmE9tXnhv2fhWLYrrH3yBbFzP+6ZQbovTdz3X4UnA72yQmNd
LWTufbsqGV9G18yS+yNeCFqzAwcEtuf9DIexYzCZJWjBTOSxarKvwWUZADXm2wUMaL5yhkGy9462
HdynOuZwypDOE/GxouNEt6fIMMueC6JZ7JVXJWG0qZrOklt4d9YOM1Dr7scKxG6nzXxj5ZyocFOR
B1gfAgQvMxo0nZ+Um0QBudY0G/VZJpfpIuathHTmknxvol+TUa3GcMrYNOA39RKUWghIgOtRK+u6
q4ymIWw68Mg3iuZJvB0tj99l1M3ZS63w9OxK2lXTkbNh4V3ID9Hsv8+Ox88ZecrOtk3BLXm1YMYe
8Z1k8SVmLmqsXet0YuAVs0FhAambcN11nORPrRScgPOR3vdaF8QLbUhRLKyzqGffeXVrz0seqcOg
O8fB4F18UJIWOuFcpYVDvAyW9YgZkbxbfIDVy9AFznRjpYyBYYKK3H+toWGWV/VkCpK424FJ/OeS
5G3+AAt8ZDOOWIcerMox3Tqd2rijC2im6aZth3CEH1E7HcfiIQRNHkeCIx5Y68ndMpybrEcPo9Vl
jJ3ny6rOY3WLgwKIxMoOB8i4KL78txJwYLIdqs7uN3WfBZ+VV7WYp92lDt6SMktBSedT+TIJWlBr
bAEGoiGHGaxvxJpczwHdlTzU5M5UkJTh/9e9/vbGopLnKSxmItor1/PWhQLwcBsJS0KUYrHR8AVS
d/iYU295BNNLbcnqm9P9KqM2O9sdwUNbTtJV/2BB1JzWxDN59+HUyGKXAlS9DwwnLK57ytIE/2OC
U4mr4DqLg2n6lWCX2znxyDOdgWK+9H+4pJfKuyFt0BfEwWGgrB5RdmcPNFOQ6hT1khym2ZI1DOsx
Ge10RV883tFG8e+Lfu6/lkwOr16Rtl9ZmFvDjpSo6ZPJ5jxQ5FqKlRYLWRN/JlCPYJQWgdNviJVW
ZGYEjIoIuC9DscUJXPb3UY0KjPgxQwcGaa+O13rOeJvEYE3dLokvUhYQJPMtV7/3UFF7SYobiXo9
ddC0bUSQ4uCoEyesN9FQNrfkRkQFi1DbRfMvp00rktQGSWWUJTHlKZ3qqtxBNZXtHp9leSravOPw
G8VefFPUunhG6l+rrQkcFt2ILukdKXOILOsSOTTVLcXTOkmz7FV3o4tKfcbgUQd2++YRsORvp7kG
xd4wvukeOittr31akQDl7Sqg7mucmhx7kgsiirqifqFGIyDEHlOFDBzI0BvH6PBRYIqnvEXmNp9t
EI83WVvFvzi5XnTgMlmeGmjf076zueUOuKIYlccSnOjKR5/9FCcQADaZGWjhKvYcuFmhbQDgYgyh
8eCCBna7AbI7h1deKiNxkPRpjlhxF2JyJMZyQuMDQMQBS5XSKcFZG7tlid5NzrjBfesNLzMJQghG
W7P2xzleZ3Qnvmg5WcmpM4y3VzSso36duCgVmV0N4bMB90xiDLxqjP0CeSHOYZg3jejJaKBxgPkw
doep2qb5rPldNNY1+H9NVEAe1RE2ZmIo1trBg3QoJtMS/NhaI7FcyyRwbo494kncfeHe+BCxNjpv
5ZPTFFzDgRn+A4pCDeUXeednye5c48DHAb8mzre564HWxMgRbPcZ4pkrcXiU/S33hfWed37fb2Sb
oaLueUc+OdX4YjcBw3gr66n6tBnfpezKqFVWiM7p8sDaEk/pJSlkKbroJ+PVqb4cAwhFqdyEF+F3
M01F4oMsts5U0r9RvJ6LOsO/tlTHZRzsoaAxagUUFpGcFu59g72qJ9q23oLAE/4jaUDZxICVERye
/RaxYI97sboOy5oWgaps8U02ewDbXU+5t0u0aI9LctHFNZ6dUHxOdvQ6gri9HQwYEorRPmNtx1QK
vaYsJJk/os62GLuHuziMO72n3MVuaDQHrBVB1pSFF5+xtS4SViaF3KXbuikcYepBu+o2WMnJ7fFa
lw9HxyTHdd1c7EhZh99jVxjDdDlhAng9QeJrD30xcEibAt7oPcklMS7lTMxvo3Krce+P4/LLVehY
V3SeCC3xuymurnuDsgOYGkwHyvv2p2/wFxX0SAhATeixov6PPjGXFN6lBp2/senGw2bp2+4tNiKq
aNcJ91rFQz+u9Iwaa8VfZofR9MuHqwbprxyohhoXlCu4R6VFsdeDG3oZ7JDrMzt9eFOOA/ly4N14
b6ZyIp8qVQpZnCFGeUu4VXyyfGZM206N+r7mSPtzSio41MCWq8deld17NJr8Z4IStNhYIwoqWpRu
hnchmagWM1U/D2k9fyPmaO/yibyZtVys6EmFNHcItRw+OMKiTZH2pL7Yk9V90wZGrcfGDsdL7EL+
kvmZ/YshwPIYNd1ymASWpXXWCed9tET1MAgbUbLdlB649ZQCxsNXyKmsT6LPrhyTH3NY+h/hkGDe
NzTcPttFgXcaipma1Q04XcVpDNKCE6Z8q7hTzuSr2d66oY9PDAdxYBVlfLkQmWU5RNxGSyuvp3Cm
czAn5MKCOhAT4hrUCJ8BySiKAUYbEk6lhvYpAWtyAEBOCkCNofJOgWgDmOCoAbXcskSPc1369Ff7
BeQFy36yQpg8/WBdA0afGKKLWZvDhjEvowiOS24/4ppnwEI383K3OMV4acAGWVlsURwF2NGl8qed
mltNqFKv3pnj9/U6mOiqbqe0I07Hc7T4Afd3+gqawHrKWTGw5Gp9UV9y0H+ecyaFK1S9Q7OLdLAc
liV2OSpQVl8Q972IUZibgKGSr8eQ+Nw0w6gWo8A7tIR7RqAZIB+sM1sV9bYWhY4OOlcux+Uup5ez
hJym1yq/zGr8xruAi2dPolwqW/EUg2yZ1rbw2hOfEr+AOhJkWHPKEkjFa1J/bIa87jbR3eydTYls
/KCIdyQfXpB4ApiDpjPCe7z7SO9aiBUj53X8qFVLKqOsq3aFvaP5NmYMom08cdrdEDvgXSa+yLew
Bbv5h+YuIafZNWxALTL1dyNgb6/GtO0DVoeqJ8UpDjX+fotvus0m475ynds7u8j8NyUvOQtMjacb
IaLyNdbOcOFsRoiktSfTl7RKOrkLF5EuV9SXTbWhCgNOz4hl+l6sPKa3IpENgA/oNN5tqoxD3ESD
v4VfRv9vIRITN3vCQJb90WqbDTmFFJFk3EKoqkpbYvHvyiDdeWaqUPCjTYCK4VT4VARRHO1BWhXR
MUTlWExBcW0x7BhYa3a9X6IchR9luDTMqICs+3bV7vsZcD19Ii13jL0ZtfuBNtQcyRyRnemJDrUy
UcDqRjAR6vZl1Ffn0OSjAw6LPId1Zy6N84rWYbHRwxyaVTkaYFlEKnLaDCFV9Ftg2Jij2jLIgsfS
zUvQyCKhLA2nJUsIhMCJujYx7PXV1IA621dLEQNEaghn3YxuFdRHlAeS/O+6oEDIx9mdVtbig+5s
FxA0G5+dBRGCa+p6z4GmfxJB0RQnOAs0EMkFL1gyCpvpEEoYVtkx8f2baKlcuamTSTyYioPtvlcD
7P45GIroTF4MIcpQZvjRiimKfuYKJANG1UtNjOIa00FLrVECnQj6+cT8rMtIndHjc0cWqti3Qcvk
vol6xzmBOImSZyhx2tq2WTF1q2AuS46vqZ+DWoK+0G94XsCzL/0su01olFesI3jX7KpdFjX7ruTW
2gFmI4WsHIHr70jq4f71QKTZm56GvdhQEHZQ5vyYDoGCi0R4e1oOiIxsYHMnOnkpNU9VFu2h7MI8
PTohWauHhI25uYmBVeaHBWlVdYbwlGUH9v8s4fnWATnDkTMjaLRKVBVEg4YXccnlX7WBLbYjVI/L
7Pii13eJtJgkYK7vnJ8xRtJ21wbIrG6SxFvqNSnGZXdjUoDMUPWrJd/n/lSlh3YMUiLjiQ1qdoVK
lLtd/IpiX0MKgFnFUBVFNeXhr9yaFnsfXrb3DZa4yD0h9ubso5mLyduBSr28IelDLxuzdC0M5RmN
4THyCUrcJN0MOkEss5PtvGmsa2QR3P33PROoDOVlEfu7VuahDZvEips90ss4ROBAxhF9JKdTcje6
jKiPk2nC6XZuZ2u8KXUzVFfQ4E15HzWtyp5Q7ZQtJmZskm+ElnE/rjL0KuHDuFBqXkcuyb/AzYre
7MaZJX5uR5WfSOkAVgNnw4deB7MvfhrolNqS8/SAbnYZ8I7sOgpcgBuK7smWG6qLwG7w86+rGUbK
daE7W6+rDrQyuRleItdU8G2+6RiCpgcn91p765ARAl6wxGm9AWxi99uA8F3mcVBmXxkvVN2JAeaC
LsSRDbRd3uJqJ7P6olRx+1mzo6Ju2+s5ceft0g0TmlG3osaU3pLTkWrHmlAdO2RQ2uVTbW89fDm4
efHypSQ5I8hdB50J2mMGDKc/ssEP3Gm+UsFD53pp/jCEtY1P3V/aCvyL29k7n8QjSI6Yu8hMXIB7
rBuXt3LvouG+FtIMCFkzHTQIU8nzZGzmqoc8KEFn1wkRO23fYrWfB8XRV/WLICttoOOwwQ/fM2Wv
wzumelW1IqlkeJfaVvvF9KPcOzxRwdYo5ISbmlcMRKP2ORKmDff6BCvsMbOtWAJnyg3ULIfY5gMz
0vYpsJqLHm6yoVnSgqznbU5TMNuqIqxRQja2bLa4u8o7mgOkBPjoco+035ppPROLgTC5z6s3aQzW
L5Ke9Q1hjBXhV5S5r5mS0QuEnLldLQF37Tomquzdzrzic7bnRfCeSxwfsSCfilUiG0+2R/bBijw9
MbBa0kdkO6+oZ006oPXzVAk3hPjW6B0x0iUnj6iOjFqwAScn8uCC3QkbcgVnuDubKFTdfALEac8/
VEZ9ABItMS/DUI3ZRRWsqBwTaTiKFuM04BGA4DAw2Y8sslh5f42ebkoSgIdyTwwk6Id1Y1E9E1GP
7D3YwAQm+QpiV0B7bR8PtlEH1wnqOX8YmVZ1+oh3VeKHWg9kC7S7Iqpw0VkMLWnSCj/pW/Qh0e/x
M/6CrR/nxfQ1yAWzyaoMB+V+C+F58SbsyD64SpUlOLjjaqAfgWjBqp/shhn5VroGUHUH8Q2wp6Rb
1O6amXEqczmYLnMJD8hpPbHz0GrINUScMdsh7REDO0BUBocyvARzwp8J2hO14LhsvYICjhjlgc74
3qvBBas9itfF/hjLORofysSq5MFLY9/jYgdJ+FAXREZ+9yNIOVhQ5UBVeTVlIZpvmgMWJUzVYcbj
jBvplOWiAJc6fKVRinzIahWVnXJDa7SRrmCBhScQVhDiVhOgxyJfDShFuk/mb3NMeDfgjCfQY5rW
JYEwVAlozRhqU4c3vSagM6zBDr9yoE77Jx+GYb5e8JSmPxFcTOgIWLxN8NjQ/SEXsog8khY8HWW4
qi7eituEW6N5YEMi/Yz4xZwIFrZJvfWWsjvlbjI/q0v02H6UbqNhSw7hjaUuTd48dOhdCg/5CY2K
YNM5Agx3k0DIipslwMgnUD1viIhAj8AwufzGft59A5yxX5g1EQ6UTZ3FHLfzLum2oB2ILqdYbPeJ
BtG6iex6EUevIJRvo8BCXIfMz+xT2UamwQ4v43492R4gLOPWeBPkf3F3HsutK22WfaKsgAdySoCe
FClRfoLQkUl475++FmtQXdERPahpz27897/nSCSQ5tt7r03QnEiaQtpe6dzDWcVENd9A6Mf5amxr
bComNplmhZ074gyLU5FTUV2APfGkTEkEzHpr+BUGypYRkVa/S72KfuAh2JJ5UipuSKMS7wHeWgOD
ZhcuqLu82PuCHujrYPAn4WQU3ZlRkRpXY00FGQeljgRDbE/2tTBKKsaRAHBRNMoEBpJGY/ZTesX0
2lLpTC935lWYCkQ0kSpACAb954bxHwbOhV/BjQTabWNPDAEM/M8BCoaiQbz0hu+aglSWc8PEREau
gUL3ZB6b97IwK37hbDCekrGbhruVUP/mmqY2sZulT2lBWhBEBFabpXPqF1Bdd8fRYrtD0HUGFua7
DxUTHPRPDzanp+A0dNi1eZq5jePHqCc8zYv7iR/FRnBVRvM7uL3TBbU2pI+zSyXp2lvc5DLTRA8n
LNYwtdz5r5d7ZrZdz4zZnyyuKWXAVS/67TgoPjEU4TMauma8dXIGaMrSRjEVHWH2VcQKXio8mpC1
F2IvmKEqT+IN8mt/DzLG0KMyzIlvuY2lbjVU1nKWbgz7ppkWjpmiCjmPLkPC3RFVp8cAk4WUWEZd
QvQixuj7T8RyJMNKn9IfYcvudzAVvVmMioIZ57pzEqHNJk4SiPsM3TmCN1BIbluhEN0rJMEQxiSN
Dc0KS8f4HCLCRHvq/NSIIAWtITB09l2cMu54niSdsyv+6uSX2xQEDa4S3smMYo9cqtILhrZGhZWz
4wHdYxClYy6TWfwHFMqJffI6CDd2ZTNlscyE03IyYqygMY1sI+pKaiVBbDk13YPMSvR1wxoYHRqs
khyUO8ZIZSozFubORYVbdNviI6kB0imVEVsugb91G5l74I4oATTptcFmCLuzbkHZMqdBGHKAEIGy
goU38Gg6zi0cTY3CiFAum3wxo0ez0eBU4RqglSdj3vRDBs9gKAJWoWKaQ+XfimGGpR2aqqq/5VRP
Lzrvk7UaQr19qPrcqH3XKcUj1jxCswlSPI3mbYf+1WdG+NxYFEIzujX12TcbwZW+lgghDxwMvcdq
KnuL2smM/zLsWgDQigmwu1uc3IH9g3n6XdaToghnMJ0dngf0dnLyeutrRl0z0HFm8GrdkPT5nhug
ceP+5h5CxUF53YILmQItrHKXJwuFbmUMiU6tolMs9KrWZpOQyi27P2iWuO2Avgw/rrXk6ZPTtZ0M
DO0+CmYYgxjkeSVGyWqR4ui4hfkA+XByV7XVJe9OnmmPI7ewbouBoYlPLT/fqfYS6gXGPlxeLaSn
ymfDA48yDUX1Z0Gu6uH/GJw1WqHhowVHHz0NeVt+AXio02DW6va1hvh3xxFl5ff/PiL0/6dM7xIq
/X/L9P7y+x3FX/9Tjb//B/8NlEcyMAgJ6RaBHF6W/6HGk6B0LFRoC7AEjI3/o8br/6HZNtlgl4Sn
baG7/3dSyPL+w7b/K2GKEA9jxTb/N2K84Zq4Af6HGO/yEzkAyxGHkeQ927X+r94F3CKk7xzAzHFT
ereySC7ttMgdNPsXwO0tcGXenvm+aTcxJVRN737VqQmWam7emkKr2b/NlL4mSrka759mpY+E3NeK
GP3YuLFPLJdThxYXLMiYukVnnbkNFg9UwhzdHHwscFbfEHOxtdtyv7R40FDiedGnY9a0uyoCI7/I
dWInuAnLc6NKFEMmg1F5Jin9yQjpG4F7Z3XNXyvk2W3Ng1a5T5FBy5y1jjLC1b/ldBzka7doOzvE
ekSMID7p3ktamw9tAmWptogmkP4P562kiL027W9Z/QOx5Q/qrDGjQZNeGJ3n107y5hvpGoWNWfRr
BhRzTqe112/MUB1b5AoXlluy3JbsbHC275gqgTD5JjjyQtSZUuflAbI5XrJ8J+QzB7QVdRCXpPlg
ruTTIg/kqV4tzHFVdFBTecY+y1xx6zr/LFxu/Svj3y0fI/VmKxmfJ/PB6A41bfSdVyAB279CkW6q
tTaYRUgpS/vcqC/CTCs99FV2C0GpZ0ayY/PGKGUEhRNeRyxSdmQEXqOdI6vaLZqCsImf7ly2OGPT
6Ttppm1OjHQ1THaAY+PkauMlmrH4m97GS4eftNlM6VdZoZulGvgEQkGFiPEWbdmyH+dC39GyR7Lq
wrpGxdiYd3sydMmj4q+NFHhn82AO18Z4vVOqe3v2q/GadYeEIFYBI3fuNS5MnKD3NJmehlQ3/FQo
3w6bJ4RV39WvYWGvI9cMsqa54h29NR7pTGwJ29YswKVCN+VxzT+mkqiA68yPCkqdiXy3cuP7HX7Z
aN0i/UmD7zlqTy3lJ6slTd/xACCnUgprLfqfrmH4BrdnlMN5Tl41IkgKURhoKTrnW2U6+r5jRU9s
JvFcblb1bLy0HPWw1XAQv48B3NW87GU3rOyuOEIux3nelhdnPptO/5e400Mrs6Bo7MDrSq5YMTna
j7yi+BIMfOvlxxiKnlUc5+jW1COH7juq8WvuYXkpuVOUd2c900xtuLYc5ekIPbVd73umviYN4RfR
T4R509KzN0aitzAuiJPQ98w0QZjNQ5fk3Hvtx9YlvwOlFcLpbjTH81xq3zKDms7pMWne5bJraVIK
OXzIvNlb5WtXYosDqFwWB6RgjgUGEQommHd7T65Z19kZdl4aPoZD/hcpFI4ahda3Rl3n+UZPMWwQ
g0P35dIPLpvyQN8g3wbAxkgjpTiUq0lY9/rA+uDNyQfotjcS2gNXSvOvldqvbjDvoz+RgAvEXcrj
19GSHA2RrXvozYnKrxKipzZ5j1Mv6k3O6AIgnlZs9HG6kYX6kDbNhqpOoQrNJHbE4u2xeixQWGZw
+J5QG+4vl8mVJTmy5mXmRWomVgUtg3OGdlt8LNU6tu33NL2mY7yrw5DyW/MWd986fMxVly8BB4MV
hY/IffVD5M6cgYDsRKB8kU+p5IwFbdsaVbaXrLenJ1bSkead+aSDQISDgpvEK7N7/OxoZG59KyNx
ii3N2rOwW9t6fumxciyWMVxr5b6HyGerobTI5Nzn3jHnw44jmpdR1csV8oZIs4LZaDzmbXFJJkft
vYxmM0dVoE0aN1+XunA2pCnNg9uTbRvT+DM12mPpyXVfhhdvKHETkauGivHMGPCNKcU1TZJj4toP
mBb80Dr2RMoDBmS/XSSeaAKxkDac3yY07rUYXCfaOYl28Ces9Zh5mFmsfMIBP12H3hYfJjm/jC/c
I4tiI9e0c9+tGMLhxueq6c68RrhpTuG4NA9xTadqPnAXqqzs5OJy3IVEpjxW0aJ76GorPsc5ju9U
9msvRljWIP+C4SxLzj/mi1upfJ8g0u+9Tjo30dj0AcHQZMXWzuEchu9dXwClc6b4FVLeuMHCXj3y
YCRMy1R8cjnUHxXciUBRwbFDtadf1YPtkinBjZqVNahnJ2QzTGD16svZbSQO24YvTfDa9dFWmcJn
Pfu2tbHn7orglNtWdrTShZ4LD1G06RtvraKq3OtLxUmz/CEpetOF2Jm1KAGZPbV0Ip9CKi0Do6mo
n2K9urLx8s4M0ikeGhOPiBl1w79IoNpTUTpjAnVNNmVX2qy2RvHgjt4SjMtQX0AI9OvZeRb2VO2n
xGV1ZDjnT+rPvO96yvi0Ck0LIg/G+Gjm2B+6aZt5AZ90tcpxEFHWmqb7zi2stdMveRDN6Uc3RdqG
QD/JVxm9ZeoOPTJPaiI/bM3uLcbdcrbcJP2mCJiRoBiTQ5gSKGHiQyAgmapg1nPYPLX0Vn2cgR1i
fgMBMeY04Bj/8gTZxFI6Ty2m9I0o26ttiWFNtCb0rUp0a5h+AJ7r+59m9hoUyia/FIXxRcMqZIOK
u3kbRbu89p5H07jgABh9s7RrwkacD9xX/M0SWXkmdpBMC/Gl+R/0VcaWaoqPnj2GPgSteZc6C4gC
vSfgVBOw2wLFb+LlT3WxTpleo/m44N+WovgZHPWY2rW2jrycdcDIzvqcvJhxu2/VfI5y/RF+9MY0
ix0xm2cwEoFOAXUdLt+Tm36WYIoJ020bPvY4zrY2ndUOWSpyu6F1miYnYEDIUck+xK29lSnc7RjN
nYR3SWvx2EaHhe4JytT6Lagbtqn6XNpY/af8omTvZ+Olbu1dUYiHEgwrgPi1GFJuURzVWkuHWn93
kenVA58954ebwGBxwKzpfmCmG47LsHAflhEvQcSQ65IJ0SNrjBinchdMRJo3UsO6Z9E0AUhlmyqi
hk1BfUUXlbiuOqJnEJTrRaNYepTgN++K+wrl1d4p1y2g15ZAtmz6PA51ZbpHWCzOPxLmDHWRBY5D
Q21wpDq6RaolesTqyr4IRRXTzkDXgAA6snVUJjcGXfOrYehshA1D95GA2SNlvRyHyBJPeiSTbT8u
9q4nV34amjL5pG2gfgLNVmIvWTgjtfES3izylyOOVEx3KPym5dOVMFxsrI/7urK1XUJH9ltjTVTJ
jMS7IIcgv84CjmBFHg/5d9bPkH37Q2t19l+O5dQvu7F7lJr4AlDNjppBNn7wOq7ckMQ5zeS1Jh6S
PEo3vVfEz1o/anuTXx2FVHMfwQ1gp0c/ozXVrWiCqekcQJfwl9DA5GhG4PTHiTJvfcwPTWywdbi1
OW9YP0xzZ1bmbsocdRhk/G60LdF0BuX2m06tjb8w5A5aHG9X6Uxo5TJvacV1Itw+2GXCF2fo5d4S
xcKXStWfakIOKXOBoJy34likd/E0keabmeThe24SQDChuaOZ5gsHxWp2v5aB8zC0cNy9FqUb29HN
+/NUiOS9kZm3n3SbCaYx5nj0qAQffhZ6wXfTIPB7Rd0nsqjGgmiKwBW9dTZK7ynGl25P+BEUc5zG
8TZ1Y8BwE4daEYey44lgcs4IzFQEOO7RimZ6tdIpGOfxwWAWwaM0TNORUzv5z6Hgjo+fd9Wn4adp
jZtMR0Snq/nEaOskI7bB2cv2Wl8+e2P+YmbLJkEwrayJ5al8ZnM9mK23htTd4TWasrWtkg/R6zqY
GX1D5XRFVKIkfJC0V4ilyodcTI7MpvKY9RL3YHjOjPJMzpH2wy+ewZJky1itpaNey3QiFBheWowZ
HP+0do9NKTrcOWvoCwNSm6AlPVfW2zJqxrofDD58t6EYwvsnJ4e8mB3Bc5nj+ABToXo2jLvVd1qs
Z/BsvX93m6+ckesfipGxKRNol1XSvCxUZD3RwAXOiemz32XOIcfQ2seu2oQhdrq6YTRXYV8iHwl8
DAtNtZ4q8h+utTEq+TTrnyWOT5NO73sAPdQKnx0FMwXR8ggkKtUalepOYAxXNFhpK2lgkRITbAJm
J7r9RzPgupbDhjKaw31yrDXJudbfKr2uf6Q+/PQAaYA5dAUsG63ZZHTp+LqtCfLpHe4Y9Hd4uK4D
wAU8yxBMQ0ltB2iXoOdQyr4h8iPolYOnGw9KtP2h0PrrnSKzYt7vIbUTC4rbaFshwNgt8kVLC/O9
MbWd1vCVc64tDZExdgv3nGKn3S6Q5nd2bJpvGl7vfRs5jI/0tHVIM2k2emXhrPM2qy/Akoa1TtCL
tKHyjm1PKxiXOCPfYLCiHUbLLNJnZnSA2li8THgd1panR9fMIEjSRab7Zmb9vHW0ptl2YYUuPVHc
8Fbj/7vi0hheEjTum2v3xg6LUbehpKeLfS+T9pthd9k5GurknBVC3oqMsGrN5Jg5OU5oLjdjvde1
OH8bQcQ8q6zIvyY3I93OeYOK0l4cNPRioHYIni+SmfClT4vkICIv+6TaYMoI0VILhHd+mFe2zOWD
HJ3uvYPNfkubRD3pfczGRNSSQ68RxnDSqTP7XBwrSgMP5EqxAnkfBqasph2msNDHaug+2w10f7DP
00NqV1i59ZgLmcuD6ri5fgtxJQdl3IhzYal5nzcuVDwMI/RkOxVLP6nhTgvISjknNoHluFgWdzjP
biCKp+ybOh53f9Aa60a6InqnRb1pAjq72rcez7yxsZbJeGWOMO0blVhrL08BKtvJfsHYswfph6fn
3tv5NFGMgRuJky7Z/znloxnYqD2Y+Qbgj1c63K117RTqKo0h+uutARt/q6wUGxzDPR4tl9j5YteD
b4QGNQu9yz0R8u18TKVijyCbeGinIcSbwQgfjAP97sUp4qmF8rJHzaFEjYQzk84gnZhNAL98zkVz
Zd9tV+PAaYEQEUFc6wYfkssM4Yos5FqjTyJntilQyopF/5FgfVdmEwaMgjD4wOf4nfuY0taMspIw
H9YF1/V1b+srBW9wncr0neRltsXUsBklcSx8xCusSI+J3cpV5I0cw9KP4p5wFbPx3uT5Q2VjrO3x
hD57KKErzUZ8oMq35xxBc0JVLMPx7jnKo7+FkYnl2ji2tbc+CvcYedejBUEVcv6wagzq2jELBNAb
DlNRYyIEXkJ8ZDyVRrYZYBfgKsNWWuUBV9P7ZfLRc1OH/3EcduiIMpixSS8viY3nLGP2wFjJs9Kg
7KNnLcZ9sEDnDDix7jW33NkNZp1+1BVXP706G9VvZ1yWkpMXNmcspDlX7cr19dSxfeKHBPhH5hpu
TcDTw+Z8jOuNadQZ71CMDUxTv4lebGhq+cVxRjg7F+d2ojDRrfETkZW1drrBlH42uGSlSXXherXn
o/wR0GURNUOxZmS+SdX05RjOlUWONb9DU8LwOA/FWqveQzwXvsPwJMETwWCem0FX329qyeCxIKT2
luJ1fnydfhlHiNdOtes2r7mdSqz3zdIfCf7rmzqKtqTr5brxyA4vaT4Eac7k8F7rpBFptxA36OJK
ko/a0S8qrb5FJMcg7tlDlUhnP6N6lRrd0tqyC3kIq0gNTZn3myhipFLPxDZxa9W7mlcIGaxsH9Wi
J6u69VhaMIzp7TMJ6RO6L6fMtHylrhommPdlWXKgfKeIt7qWnmkjkr176zsxrcD5n/VGI7pINDGR
ZxVqyN15l+7qBLZLFbb2ujVBzLVy/kcLxqmXofPAmj2uVdGCxUDd1MFtwSkzkhXjXz+zo5PGVGjt
0KcFnyLhIXTq8m0ppz9YbvZmud9GtSZL1sozHtLOOkglAyYbXygVGgkj59ST0WGMRhFkXzjyPI3m
RAEN9UpjiRsgmo9lFa7R6Q12JftPc3CwZK48OzwHK9e9STLGrya9BGsL1cVHlRz5GO4dMANmJizl
3qrLJvskmD/dTPAlvqpHUqI0LjcpyKFYPeZogxD2jNeZC/i6XuQDZBw+r4KID/MZIBGtVWzyIeVp
US/EQLKtLHrniOedA3wR7VE/Nl7IU9pE0xUnkf2cM2ykwE9sFMEsH1yZuy3L2t0YcCe3yZ2Dy7ne
exRR+o139Wos1oGf5JU98QyPl1fe+yJ4wJSLPDGXGfbGUMV7O7aws1g4S6tCW9uivMKIZthoM3L2
UlpkQswlTgF+BY/jkc4KCgGm+ZPNSuesH5N5mQjxpsj/0tCSYNTm5oqtp7pwNDjrXXt07u/FMFpm
4I0JtV1AEdpQ/eK4T9c0A33jxzCI9SrvNmULr31aPjJMY5Fspn6jsqZ8dFJklygre9ocCKVvQNUZ
hwrh7jRnUgFxMuIdJSDxJh5RsLS5QJm2TJ+N65o5IYjDynk1+3Q7zl4XGDi2rmw824Let52+ePal
s+MIVz5TUDu56E5+8+ya9cr8wYv+X7sS30g41wGPaOpnHG2CIqlfbHei1cxiRZ0xaUCJzxMDb2D9
ajqfscVAGg+ieYn6vQrLwDUecaqtM+1LMJS7eSUmf93x6gPVbs2Km5h1mwlxbb1uGZ4LXAqrBd/P
JcHJvgYZuydDpZ3tiKRCnHgfvXcv+IqbV5q7Vkzb70V94C5W5ojlhcyKX9Uz7Fp3oq5Nm1IKZvmX
Pc1Ax6gKg0K7DIY9HRJR4n6hW9Rzh7UxCMam9VpzSmsNcahYgdWXHHnnjIMKI9q+3qcy3Gu6OI8q
JukHhZpIhwFPyXQNf2hIlzciuVtq18nCBZkh7BuMNSAHuPJIablY8+qeYkWCYw1rbooVYBXeNVmK
0HwTF2zHkATTuGrf05owgl2XoAzLtkc97q1dYcmICQLHrrJr2zPbJSZWOiTXjLj/IkHyiL62dezR
2ZFWS7JxjP4O5I2EfaB5DWHCdrVN2+XfhnKPaV2cmNuZ+7RP35tZacehdxqKLMd9nqtql2CGJu2+
DHgGqgxLB017Y9/qvx4tktvR6E/Z/WMXOW+J2dYH+MndWp/nNeYsPsvmn9RDfJYinEK/IAo0enfH
SOgepjFpNrln0T7UGOqAcfG7z9z2OQmd36iwcW1a92bGgJoRsRn6iB1JydHvE8wgq6LTdAJWefuv
9uyvlHyNn8rBfKZI5ZnH4AoCOaa4Qv1y+jFOlcSzMTr2cbLFUSHZ+5piHiznEU+FWdGgMoVrjfhY
oCfWCtLzuMf+QZvqwoWyzM0zscMrt4aLo9Sb6GdGEFa+pQs+2daJccgVelRDLm2V5dGJdMdBQnH0
hUGQ3eNou2L8yaRaeL65TOs8TzhTwf02gWL1BzffuelzkZ67qrlwbQ0gxt/D3A57vwOxqO5YF3Gt
uwIltymNIOc2zCBx41XN2dKiy2Dpj71gyEmV5rprUGs1W15MwGTAPqdpI7Nf4a3olBqpKgJADpI6
9cu43Zlad5265GZ3OViwfrzoDRWcZEF9y5gf+hT1qNZ+6F1lpY/pRavjTvkJ/4cLBvxxlTqY6Rcb
u0hmzkHmfuLm+eOovSNnWSAY9RsxezcJLJVr1aUL+5/Cis2TB1kFMnAO3FXZOCuFOhJDTVeVu7x1
ijCohwk6Lx5ygclSEcmdWLYWeRDmvCs6jAiLbLfOJA+jbGkLTRgl6IRa2np+HDywA+x5o/YCDZDj
XeQn+biFfAHuJVNrkOE3vtYVByUcNgOHpDaUVxBFvMCSlRnIgcqb9GKVy7GfjcDl21SKAVmxsGu4
IU6oSJ31glswXFumwlm5V7Z8IxxDqgYVEqh74Kmrc5/U6+Ktt2NchUZ0cWDZBHDbGJACnL3QkITo
bpZhQELQ3jNjwT5QPoIVZ++Z5L7okabUtl5Exc8qtrktP0z+SAJrwWimqJ79D6nTlVtrQWNvMudB
4txUmMQlKKo6rPFdRpuMW2OF5yXTPzIDlnru/Itof+ndrcfNETfinIHeKfkU5ubsFOIMKu8Aitj3
NLHrB/cSx+ERSm7NdpwkHANjP9c0zB/M325OyctvlYYXRHXNSM4BeARmgVRHkTzX7WTfKpf+Xdzz
+rNZjkRb6S0WCER6XB65MB+sAoCELe9pEaf/pGTIxoeBMDdb9hiYPNIJlxFm2FYLnKAT4LPEXsEk
3NW69ysL1kmI5u2qMJYsyEq8OrjEiTzWje+klAWRLEUhTjyM+NyIqr7I9nWeBHLoL2lMrFanEY9D
YUZgBE9I2jcHkanHhnKiwgMBKTLaP6N8K1Jc9Zbsjncf3EFaYtxMnnojJnGZm3SvK3q4q2wiAI7V
aaWYMoFoofSLYscjYVz3JSnrP01j3kq7HwHghb8Ao+fNZTkM4hJXW1tk1laYVnUURrcjDRKUw/KU
w/jxuLY8DthDyP1GaGtS8DvR2d09GFKcqqjd5Gl3WfDrR9S6An3CqftNQvii2U9FGe6wavo28UIO
6ajEWbkxWmNrzcWThycUIxCXu5+2izac8Xedl7LMsI7t4yTZFP2whVaKtYs4Ctyi3nI2MoFfqEMa
xr002qdEH3y3PHYFHE3r2Unbi8narqL6AdpcMHVcx0y84Xxr1oc0i3bdg+7B4p0ar5jMiZ44kLRw
KeK69jHTDStKYDax8xypmVAq1LF5E9qAhTCYqWafDEE2nWw32lrqW3In72cbqODdNdAi5kA3ykhX
3rfeid9KggKJ30k1bMzuO7I2mlm9Z0nzFc7iSo4T9wEJfNoNF5JuNL2vm+6UpYYPhqaIMr/i7pmw
JtfdBlPsuiMmljOhyZwPcGusHUMccLonoxYfXJtv39Uy2F5x+FzV9xQrXkOudLrrOzzO+8Xj3k2d
KagOyufVrVFtfS1ypoXVQs1e2wi5xexBf7zZxP80cp90cPJECwrHMEe0o75GvS/TVc2cAWUyhuBO
lTq1QQXJDTlH85nEcXsIzWLcdoNdrcu8sF7pBeYmN2FZJLvNsFGSMFhPEWU9SaF/2C6vsl3NHVPd
TP21lqv2Wsp6nVha+dbr3TBzeI2mdZN41RO5HGxIQ/piIsKT4rK8+TC5Sc6fTFs5x4LnicM9UY0s
MPUWlc9+r++NnBSYEqJ4ce9NcIxYP8IZHgg+ucDNWExLo39sNctj03pFRi+35WxR6DVSUZJzXShi
4QO+VStm1uHBkMQk0jD7NhLnipL3agzW3oiivxF0W9cCiO0IgXWwDTi6PHWed5Ah895qsi/SZcar
heZFi3lRWinVukIWq8J3VnuCAGXPrNgM8rtd0kYjdEMqkmqNF2UkqYC6YRklSSKze5zH6a6c5tdm
7HaLNB9UZl3osPiEXfJkjgKLa3daMuy+9giyDooz3+IidlBdrlnpuJwP1W3SkkNudu8WuyzL7sJO
bkX2rsrEhrnpuJJWdKsn85prd4o10+rSNH3iBicXbiCm7XMYlhrTwp4m379G7wUMTHJC3FYxljD6
NdMJklnv/nURc61wZHEnOoKnocKbyj8QimCSPNirSEQPltk/el2HGAMTwJxSULRYhqEe/ZJd+Gdq
JcdsJz40k1Fs+fJ3IUy61RhNu0LoW9OqiT2pg3SQg0K7ROZWxySUrxwQH0xdJJwU4uukwcKKZlx0
3moObbieeX4iOHZSlGXw4jWKWcF9OcY864RREI4zIbmWSUlZ84uCsHrHFLr1oru7fboLjVROEAfR
yirbVjZXl7D7nKv8koTU+9IpfdMiR+DG9dArw6cehDXgoE8c/Hur6y9gyTeKmUUYVX+GJeBdGvI5
LnFUtDVDX3fdaIYWWH299QrP3MEQnTcdlJz1khgSijvRsjGzIIVSwJ6bV6xwkCPzxudS+aVHuXcn
RHzq/YzrsNX/SEwTFU68A5K4WtVef40m/RLK6cHQ1EWAKnHa7t0Q7aUYKI135ydX/pP9Js60B2TE
yne7dG072JAzSUR7tP2OO1CqDTuiw782MilFqDVO/oQSMd8gqCT0c4Z6bbWMWnJjnzBkm/Tsae5v
HpWUsbEjNPc45TcjFdhynbs5ADguYMqGhtiG61uY7hVtYjXgP1iL+CunyEaPKeKju1BeBxf3koDF
Rv9jerUsJfISN1wmyxxyNbCfm6p2t4krG79OnWMkKnJebYVJJ3d+xJKf8ITc7P4ezKHPoOwHc6Ux
tetaooQimTfRxPx8YDsjitW9Z9V8yFzrRzXdga75J3T2YAQexqzjwLV1Xpkzeif3TBLuTemrIXe3
Zj0HblFu58re9rL10IgaHZRvb2zp9GPQLoaKRw5lkuMYsKlyAHqs/VhJT/bNfMEC/A/a+xGr/i+2
zh8hwq3Whypw8Bj4Rt98d17yKGyLmVTfPHk2p+7B2VMcgPFKnWTSIk9BbusTlL4/jbqCteX+tqn3
grXzATyiAFYxGQ96aRwnrbpE4wKhoRmwN4DJlSXraL+UxxI66qqcMuZQSfbOYXev1c0XBdPvYxua
W26Qx2nUX+eh/isQeCn4yIHwpuJZ49XWGUTxOv8Ny9IDuWKVVIbnQxH5Yoxc41GyqIWL6ivb8MHw
5is1CD5nC/ral52bAaqK8zGwaC/nV0yXlcc3as/GKSnyC6M7F5Iurnc5VieR42eCglP6kT7/xT16
VsOJtSOgEGQaim3WkuQS6tS0lRtA5JAEFzsKDDlfs96LvVcP2srBMcNTPB1ilZf+YDG8xaiiEyWT
Fx2O0ClMgUry8eQvLTGI0hD/lq7DIRU998Ld6jEkMHcgcWSmXnSMo5lPrkIow2hc8ijqxwLtwSfK
TgFNgxM+5DVlZyCzh9dnS2iDsloDIzQ1BrPVM59OIHGF+Vaq4bMjHeJZp6JChZkbPmNooYE7NJ9F
M50srgrRprLmcGVVWDUc+1V2cYBuajPoaIf1PJDCnYvoSzTJi02s81hM0oBDmNn/TKH9OUSdx0j/
GmkW5W59L3pMTjCMKE001F2Y+te1xkeJJ9JGTE062xcOtF+46ixu74vEOTFmHJ1MIz+FcEjqJN5b
nnHlmzriIy/vqtI1yazgTvytDGSJDBtEFnLgjy59e5bRA3ahLkyTdec4+8SgL2JpdhiWn6APV3vi
JaVvgzu3Owe/RI85huQRvujx4JjTu53UzoMGlSxA1L0tFWBXSTpuGh662H2uDT5C04C422wshmIr
CovIkgnONsr8CMvHRmB+q7B3CzPUECeRtPLoqWY8zVRuZUXyUcfh2KnpTTnZJzBNcws94D/ZO4/m
Oo502/6VFz0vRVZmlhu8ybHwBEA4clJBgmR57+vXv1Wg+go4Qh+EevYibg8UIbGlPOXSfN/ea2PD
SJ57FIi+85NgrFVD33ewFC0Q60y2e2PYl8npZC2EERqxSXq5fBFxsUtB3wXxfSe7ndfdRpQEhm2C
lavmaCvoc2CUmymKgEXbjZiHmd4jeZZbxJi7Q3IRYl83XLG9D+Gbf7KWpnuWU3W+qUI7vIuq0L+t
BRda6kacYaCKfjqAS06yTkE+QD6/JVI+/zyjh/ylQpfFRbY7E2TJr2yIwoVqPEwbaZma7uvUPiYo
tq5Q12b73BUTIoMuPp+M1j2d5krt3DBvLoiUDi8yKwm/+3lI8obB0VWBreLANIpdhn/7xHBcLDu0
SZ8GO/jme8hbrPibU9FOkm3R0G5p6fUYDozjtigv+nCuLzFOJFeOysSp2fQPTc5tFHBZiq0y8gen
TOBqStmpM5P0X3qayQ/sm2um24WBu5tNJPKdvQlz81PRhI8TVNYTYT80EVpTHH3VcnS6dnIpN0bO
1Kbot99VsW3cdB61T/WtYE+xLiNc6J24jMvkukqsVdD5JwY1iBNKScaeJnO2rfSsTqK+va4i5xZB
W3Q7wNtApYyOSubjWY2AGmANuEsn7a4K23yKova8kM9xJ9ZRz7mD5gxm6aGlRR8TRj0Fq5E2Feby
J1cAmveAfV+YdgCzb14F9nXhkAZMWbdiT+eYP42B9mJonMSdsQGz8VXF3yEyUkZ+4LtdUxL20A/N
X9ktTzsYJvxNYyAaaVDVEO77TTn+eSs46lpY9tc+PXc2is4Z+SxbiiVXQIZOiZJC1RQgIJTRY+3B
t+bMUjGrBJs5brZ6ZMcUg/uujesC81HNxIfLUcvTIsuuK0eDDwdIqVLhPyXoHXeqYE9tIH4cSPYg
4+cxzPcY6s+LaLqJl3rSwCuxDVVan02Nx7l2JHW+7j+nnXfh964HJMfLN4ScjadyjoNt6tRf6sz5
xtyBALhOvvvCcB8oD4Y7hfkAJRwMBm8Quz5fmgEo2sjF5fBP/g/OQndrkvRCsm5krzEgoCEebYeI
rAE6cAgFcd5hKH+cYRw2gNCn3NpHE07QOvZ+eEQDRNRYjC9QZExyXazgMl4yHlxjPsess8dlt08M
YqiMCKxqBC2MTZbE4YbPZ+V4/o9Q0gZskb4aHmk2XXjhtD+jBt8YxSl5oq1pXndj+o31lo+HpPOp
GJ9yTLYFFKa1y3pOvxyrCfbfVV+xK8vMZ0Lt67JBjC494Eps/jv+xkJEugA5b9KyboELNJRd0zRm
KhncbUTcyhXyOoINWBQzx6E82hXbwAvupjYooI4rQrvrMt8Iim6bgARiNACXdSSAaXFy7XQ6IMK2
smmLZS7jV9Cr/efui//f8IfmEgP5n40VN4TD1K9tFS///9++Ckv+QcbWi3XBck1haf5LvymHlvjD
IUHUcqSkdeFibvgfX4W0/yAAjIAVIj0tTzuSf+lPyqHUf2iHYhnAxH/ntrxE25A8c/2bXUhoDazJ
v/7+/+Rddl1Eedv8338tBMO/CIegZBB9MjIiEGW7jLOYLl4RDh2dGYNJA3HT1KW+NDE6nEVC3ry6
GX8OenQQS5ABZpLPatnSVObBIF2BNRENSM2mgkYBjRiLrcDkf5ATepDYpriXFhgGl5vJEHhS3l4K
sk0Do6qsN23li/PRju5Ci35u1BspMhTDPDl+UQchnb+Hc4XHrXM5ZC5P6PWda3Tkd2M71ZugaO1N
xN4Fds5kEppiDWsOaNGZBexn5ZM4s/9vRtaaCNoFgrl4bl6PTFCyoMksgEemfXpBs4ZDNAdbeicx
BaO5JwxYcyxFsTCtj498EFH3cs0Ow3qerW3aawdpbv1kYvJFn7TxKtALw0DgYs8EtA5dtEf/dCjT
4o2RtrIdhE7W8lNevZhQzKjdsbAtvAXOgiIodwTW1GsLFsPm+FD0/PiPvfkKLCTENJ55CaWgpn5w
R7OCbiDEJaKHylEPiIi67CySVNUiM7TzreHn9VdXBEODl0aZERncQ3eaWl0GMJ9TU094Kk6fNLYu
K8jCD9J2w2JTT0n0C9iIgpmZO09jhYFUl2yifA5NMRDrVVQr3Epl4WeUDMumeZqIznnUvd9/NcwQ
BgRdXbXmFNOZa99v0f3IFPEW7IxQ4iOB20L7mmi0dUZQ70XoUitc27PfXmSDT9+AfbUGeURAzwOQ
M/PZn2ucRigmqU2bsQQK0gOX+zXCI6QmViF231SoNdpViN3m3ImXUmMhpi8+O6WvQ5+2j5wa/F9w
hrCTdPTmfgxdWZmn6AAtk1N/mt1HYUqN0TVzEEN1N99Hs+XeTXAz7sOa9vsq9+2RYq0jZxoipja+
xK45PcuJ4j3C+iE2QbhkpHHY+FLp9TqUICZK1Pk2sI0AOovb0+nIKfe0KzW249I+adoNpwi20RpI
E7vKfoF+O3MnNr4dsgG3Bts47/Bi1Ju8pI5dIlr6KRykz30SV90eFln4JAAD3okhahx2r5Z9N7ew
2Ddd7KQ/XBInFmKQx/4tNqorGU/ztnVEkK2CCOHCPIfhp7r1xBnwIE3grIFLYlXX7pgDoLAQHwz2
bNhLpW/Y9UCsqZUVFDkoKU/4YpRxUmX0WUzVNFgEvGUrkgEMjISIyr2Q4KVW4KSrSzhA0HuCdM4p
TdB7ffC70o63XJPvIcXMKbKQlBp9K8tE24hvRzILVUvciTn1aLrh9Y2f0Bk5zbY3dbaFu0KsXGiT
7RP4lbNBLN4BWCbm5seE2w0+1zS3zbozU46902Bz6nfr4iEd4ulbQ13hEd8mRcY8ny2EIq67JGfB
xXmirS9pkNQFzpHY6eWjQ6EB3STqih1tCfu0xwa9hyzYf4eKqjjdlA39irn/1bZEywYD+MNNFebi
RnZmk18c/9TlMkO9/dJJkGbKNi1rMScehkmX1EDwoU/YziqKCki6qsndD949ZEWqm+M2bhPcadyO
zgZx97msngd13qQEDXlXlneB9nyI0S2oS9e/IzAllcZubNLfE/z/YqT/pXke/3kb9TE7mn/9f9yq
tsaqJvgff1UWe4o/2dHmklDnmB7hCJL47iVS7k92tPrDWQLnCEkn0lZKtfCc/9xVGUTeadCenBHg
S0s2Xf/Ereo4ixn1r/eMF4uNgXAkIXkk6NqYlt8uX9KwTTuuSyw507hRAazzSwhDSl2MFfnN6PQN
gdR4bhIUgBi/xrNRjvVTqDvwhLaSRbX2OsNdIJoD0/Lgd2R4BHCqBPWIwi6YmiZKwIlXZJ+njM0X
n2tcFTCOoOKCnxuQeAVkr2wLOYQkxyWh/yu3EpTFk9npu8YRpFd1odNdtjSLCWYC/6pOOsDbpIjq
YqK4CGYZEiyF+GEzLoAWjsSwWgh1gtvivjBczBeeS0/cM2QNyBYnEkMHigfwD5BcYoPJW861/1W3
0VwitlhYMfELN2Z+YciIiJWE83GGKg5ZRnTpvRBn0JSUNV7/hUTTdwaxXWyPv4oXUs2orAkizAKw
maM4ekK2TSE9GAHcgG0r/ZXrpeavAnAAIUMvNBxKgvbp8MLIKaIivQ5fyDnEmZL0gz5DEsinmfuI
vVhIO3g2fFifs1veccKray4pAmJvIyh1kaAm8+chimyxzheIzzxYRbEd6oXtgwIazo8aI0BZouzq
fQTv6WsT9ZQjcDc5dO7t+grxGafp6oUfNHYLSyilm9OttSi1sYoW3BBE4/q2eGEQNS88ojod6Jo5
s6MugJpCLBLzQi/qfpOMQheqkcq92tzVwqmyvUS1CGHAteP4dqz71r6dswpdbNSLvjmdKGyWpyRz
V7TctUzCLVVhFASRyZq0zbyalpp8oS81ZYPG1q4NKvg9RsmSrMVIQ/ML2nmJ5IhEe5GkXtdeRDbd
gB0C8XLcmHYtXHQmKq/OmkQaT8QXGfF3d6Kltw35HRAzjaUkJk27Mqn6J32II1SB+s/GhTWV/+ZO
/WZQKSW6C8rjdDGbCOroqhohDW2rsgbqY2R0ugg5iakA9nj4gFzNbYWruCjQ45CSViastJPR4NtL
BuMxyir6tiGVS72q7RhXHO0507mNuqrp7i3cxhQw2CAMX7IozkAdpgTb36EpH+LLhP0hqiKnx9sa
tbK/CqAWD8uq3w6n1TA27o7oZMy4Pd1VzHjSS/QvfrdR7IH3upDVeIGsXTNN7HOcQhbljfWCDgvE
ghELX5Bi4wRXc1PiCYpOTfqj4EAKvJcbTJBVemVRFXE/gexFJEX8goETeQ4KbwPpQ5j7cKGaOVaO
hnKh0SRb8QI+E0mMsLqOCKXYVS9wtOQFlDaiIY8poqa4eAC3jDV16R5LQ8qeIsNQEjBz+YHZyh9F
nI8Y5oTftdfeC6Cte4G14QqjWoNiD4gbUeQA3UJA4e1p8QJ6Q+XIn1ImT6ITYNAVMLiU+MSTQdRN
cSVNZp6TkckCBWYzEAiDnQBzheQ98hFH9HCz8rkcTBZoq9JrpzMRcCdoW4wNTgJAdUWjgdalUDP0
Zxos+N7LSOP5bmChP2gv4efw9PmXcgfVrT9SqMcKWMRfEunUvzh6Wr9ww9O6zJupeBTDMjomIf6B
EbItA+H5orA1M2BU5Lij56uwzkAQtNHC8w61CU8Cmx8xYdSzd9oY20+4EUykFHPpXIX9LH6UhOtW
JxmUT869fkwttRicCB9w5VwlMLpQw8qOepld1L9agXL5pNG6/kXgHXw6iWgZ/HMRs9tlQ8THijTz
0TUbV64tnF0/fBDLPC8U1DWTkaA32/kl7U41W+CGynn6QpGMXRzJAAI/AJt9si7HgANihLN4wmDV
ue6phD6tV2lkQberXTfudnPujw8D+CF001mU3JUtCpj9YNWDcQqfaqSqT25IuVG+Vk8c2xL2r4Es
yHHAQ7j0ZrMc6/sSNCZR2I50bjTda4HnLevvM9NVP6NBo4azAULfshmlGEaEZzCsOe+JOxTU1qnt
SwsuYWH43ok2G/+yl1r9qLsUUuxk0i5b1UhekUX58ThtfN1hkuVsgfmmIHZmbXpTlu/Cxi2uuoEg
EQjPkwIlndbo/9WiTskleNW1Jlga9DLsm3Wnsummlq7We3D+nYf8yYcNjBCCqqI5YnA8R6+7UHtg
u95VDJ+s7Cy3QhQwkzz3g7GnDmh71PG6ICHzSBjZfFeCY7whMNJ+jI1ILl7EyD33vRwytG+W4que
BxzZ6dTP35chiDqlcYzoH27tBDe5QvxuK3IRZlEnFzZJLPGOdk/9pVVucElwAf0MlfrJFcbInEzP
DB5sasgnQ0CLQ/Mps+uOQx1tcBIWMkAO8PZh9wd9BdG4zu7NFs7qSpkvchA3A3MPRTo8JcW6qAzU
PIbArgZ9C/iAdCBfMcnKCY3DnHHYI0lLUmKVyvkh8aOJ3TjY/U3v5M1dGVvk2rABwnkHL2uRc7iD
C1EhausT0RAyhqKjArFXkg9E9rcwadKYEmZXh5ENv8MY1bet9IvvlE8Ufih7dFmYlaoo/NJw48C8
ZH/xXjmcYFvcM496yOvnNF8epa51dE3xwkhAdBVNBiE4Gm8dpcV3GUzRfRp5UbTJXc7xa4wKRGO6
3izVXnlmcVUsIac07MNmU0oUoCu/sjj4R8L7PhPKeicDxLJmOJLH4KVdstFjWvygvJfRZAOc73GU
HxVkVP7DmMA9gm6xVVn6sWIergDToglA22hyyK1FbdA4lVRY5bJwUDDqGzDzTkMvGAUnOJIciBg2
DNfWJ9rV1bRtbU22ELiq8TNeKjRJKs2QL+FrxVCPbkVvTTY0Py0L4OoZr1UIZX3oyMJyhCT5kJ0U
G8FpcqPlvEw8UCfc8BmzKbA2uOwaZ82iqSAeBDmnZ1RJQvLZ6NIP6HXcImtNm3hLZgGHvpnF6Ixs
RPT/8GwR0pqC3EqzKlEc+6SdXNMmldgOKz7ZtViW05WARguHy86HL5GV2ufEWEFerT0jGtf1PMXu
vh4qXa4NEmzHHaYMiuqQSlDeWzVs8Y2yyvTSCEDD7kxdDLfaQ4u/nZLEvyZfJWy2Hjh/jYrGbip2
IZGOmSui4MmgJ/iLDtqYbYSIx4wXE34YDlUju2fjN3zK2Rb0ZPe106WHTUzD+lRIDnAIID2ewkpx
9CNeFlsucVioW7IpwPpdD/m3KIWBd6o7NVSbPm1cnM8UWr+W/qgf4mJp4RABmafwCwtA9aOLLMUL
SU/ZZAF2yHXTku/OVDZOPxERDFdZ3HU+1utoui2stHlWuCLozhRj/wQ8keVDewo6x+RFpJWwaWaf
GtkSyyb29Bjxe2MjIGqM6NnVmfXFdGNcPA17Bo1/CqsHlyxiPI2+FRIUElVanhfsNW+AVtIlH7LK
h+mnAM+tU1XZN0ETOl+oy9BqqIQd/hAhLnw0sf18b4qwuEe2OmjibCz0lyJshEU7ry5/JAiI0i2b
KBYhD3UZDec0oAJGUK5a8BfJ9BWL0CJ2c3N6rLkZQR2wrDy7xYmL6i4Qosew7IjkavQUsVKVCCsa
RkRQoheYMvCWsK30M212JHGBVfTkE5B0RhfLLJ8Hyh00VxCIgK9rJRbVmgUO7KnRDXiUqkWPMI1l
lq99hMHEEmOwfCx069ugVJrwe41b7Os04+twoenNN5bdQPDI52GwV6Ff8EQ74XVs1/Fp3kxei+cg
jfLSZHVbzOIWZvGLGhGLIlvFFmcN5apkT6rJknqgKL5tXEsGN8qm2kkLiK4i+uIhfo4oCv4M5URZ
zkOrFWwAiY0XrdExrzTJMNLfAVN82bo2NjBbJc1nPJHRc5SbHEomPx0e7LLuHkczrr7LHosl4HrN
HNXVkMlE1yafmyJdUIDkS1QrVfXJY0y+dYAwhlcH2TsdcY3v4goRFGzzxB6btfKkae1l6/ZfHDXh
MByLKqVHaBBSRHuKjUtVzSOqNtQS31GXlLSxCa5Wa2DPOFnpo7ffsiaKvhvkO3wnbLN9CkgGR3Bk
mIjhECfHF2YdcCLkH+e3mZuUXzneIHDNqa1+smrdPHkxfGeBI4RP46nrIyqTkeL4higso7tO+zG5
T0bPvhd5YSBx7FW5dkmPeJqlCzEtDQiXAfPg4lMIdNjdEq5LZEfOdudyGrLs16Jhfxz7YP7uUMPx
t5zom59dCHV/x4uVnTl5Tp0RODx4QZcwlRDXBPgH0ASif0orr/gqhLSctcPOD1KkGXZQhsxssfJZ
qBxYyVhutzP50/etJBbkyosdm6TFMvXcM+xb0Jonssd/DcYYBhTkDPMH57AyXc8KV9ZNSDQA2r6i
t5YJLOt3YT6zH8wim3+QD27A0VOmJhzkfEKoQkDAo7Y6duul6SNGbIQKnpukN+u9hoj8iU2xlFcd
0cE9wNdIKPLYyBT4rAdOU9Dz2ipl9mmhryg5gW5EMsKHAhiCDze0aRGxujlmd86iam/9anahGcON
Rf5XsVHckhhV+JfenNOhrPCLubc0uJDNgXsIxZeRzFz2UjiTDeS9BKOkM9Qtt/C3ap4D+Qh9MroO
SndCGEaQa5v9rvv9b0XtXzblrf9cUds+d99+FG9ak8u/8LuGRiAvMWtg3cAmItkwac79u4hGgOAf
QnimI+iISGm//NGfVTTzD9s1ledRQyOzigrbmyKaqQCisUzYVFn/SQnNfNuToThLUY1f5Wkllwal
9N5W0AzAiGECIZAPqNh1GFmon5P4QRlLn6To1gpid9Nvef6QOheLuYrSw6odSTUm1Gms5D6UxGqO
0z9qMi6/yhNKKZNmrXY0rca3vyotRmwLHiZ2dk8l5p4E52LTetsmVGjfbM9YvXpc77ROX5p5fxUS
GdAVQsFtWe6ETaN46Xq+6oP5M9s7oUx7C+sZsQemIwtnLtFsPt2bpCSUWmkmwyE3HCqHgsmcGTU3
PjdmPGM6Qi3GJi2ggNABDqlXGd5R1urOwrY1iMa4MauwJY129Ottjl4/WbE84RmrRi2fyhFJxgpB
+/xIcI71FTHJGOwJ2AL33Lsumqm88WbqRtLCYBcX5IDsliuxtw0h3FiqDW2Fe5tTf7oqvTpyz1S1
PE0SmtBsWLNsb/3GdMx1QU7mjuTaHkEG8Pi9wSnP2qRGl+pdKkOstVkgbNR3yj6rChJp9lFlVWhI
uzx+DKxMseLqEM9/HucAXNJ+6L5UHAKoN7Kb35H6TRJeYdI924QlrM4NUWFg4nJr9CCBoYIhBRU7
Dp0vE+voOu6LvN3pUGN91jhungEcIXNB+l15Z0lQWviGkFYgzFENWQVssyeARG5Xbm05cXsBnaIc
nw3E2avedbJ2G9Te4K9yfHJILMilBPAkUuu+m6t6Wo+Faz+MBkL8JVvFbE8CUcZXpiGx7X7wNvGy
HLxM9Mc91AbUzD3hHvRv2c/rXiSkhZEgLm7stCJ6rjDow639FI4SlsLujNRfmAVD2U/G+p+ObtJe
VdTZlWC2cQ66rA3SQxcUibktaofQ0zRqm5QALOi0p+Ss5XftEiVJ2LNADjgSAtnsjo9vLpf36vI5
iWnYEjwYS8ilA3B4+c1k0JRMxHagp3fXJVVzHYfNAK6QUkDXdzkM3CDf+WbkgaGJXBKP2UQ7Puvg
nIbBJuxb54N78lZ/QfveMplG+EWepJ//At18/Xk7hk3okojNTWj66SWBdd0nOtX1/fErf3cUFJwe
XhfHRIPxdhIJxoBIuA68kyTY4nyKclyy/qy2x0cx3zY9louhI0N/jevAt0o35e0wVUz4FEdzE8Vc
4l57vWvddnWrf5oaTd/s6itv8p6Yk9GNolxbt1USfjA9L4vCmyd88AtY0F7fTn+KCx1FS3pj2A1n
c2ljnqj01yqsOmgBZUWORBxMPyb60yFWqmK6Pn4LDhatv92BgzfMNQsByD8xN8No/nI0HqYCpdk6
jmaU5JWzHgII8DGwod/Bs/9RxrOsAofXLVkqaDYpBDb2wbgG6KEywHaw4aWGaKMBgVBL666Xje2Z
Myn7+/HrNJdHeTig0giULGnySjkHjzoqKNXSxEeR4OENNZhPNo0o5X2Y0h2RpLqcWmni3fSl0V+B
bR5/TnbmfMYqyY76+E/5+7vNWQQkskTUgpjJO1iRqQ3iweNr39RD6nzXhVF/Ck1cmMdHWdQ8B9fL
F0pf0OH2Mkctf/5qGR7cwlRF2SP41yK+A/k9n0JwAeYSLsFzBW84INTUvzw+6t+vDTyiLelvYREQ
yj64NlolU0LmjLmxypYFNiSpcl4kwsdHWXqRb68NYZa2+HI50/HXA7BuUQTWxOPEnkL5aUcEW7Xn
+ENx1IzTL8eH+vt7qoXtSXqzLD9o2w5uI4cGNlco2zbzkjKQe0PxYIw5ZoLS0NuiDOIP+v3vXZrD
Lg05GD1ZKQ6WHJjiVp5j3oWoU1R7CykY28kh3nQjBtzjl2YezD1My0x6y+IqXnbUcvktr16R0LHr
UiSBDRSuIa8BqyrFCN1b0Xd2TPp20tUi5bBlgiYHf0K/IbFuOClR9lJUZ3v0vR/G9HvaV8A9ModM
wG0bVOP1QJhet03KVpBkFTko2IPBwMJz/NfLg7mbX+8o9gTMH2z5tSOWq3v1602YPeA5J5Bbdie+
DjMhBysOp819TaJ2vW6m3IVJT5Kd2kfjSHRVErj6DGodwbqup0W9akjgHjc2jupvZGcl7k4nvkuS
zKhoONMcgspSNJL4d/CXC6h4Ss3T4xdx8LSXa7BwLUlND1/Sdj+4hi5oNT3fWG6jFBOsaqdik7SU
E4UiM+ofD2WznbCFY0k0A87Bi5wk3mjCtFfwCJR7IVPlns2yns6dPulujw91MPUsV8Xkxh7fRJzt
Ilp5+2RyytFJbbNaa6x3e7TwFKZmHw06BqRma+YCG0UVdzfHRz2Yel5GZZrzuEIJ8ts7eJtztx2a
QbC5l3XQXnpd6W2ccQ43x0f5+zfjODYqCRyXmonncD4ATT9k5eiaWzqA6YWNyfJHQb5osI1aXNHK
z6odHcv5Iu+0d9dVU/LBBPvO+Ag4LYS0Gvwkmsa395YQY9nQZGPuCfKLulbnSLjOgBxdkZX3M+uQ
c+Wu88AS83z8ug/mweXuLhpKRwmXfbB7uBUuQcEFzTBZ2xmR1SkC3HjrlOa8sZDMnyirtT64zrdf
hk2PVXFmRy3D1+1wy9Xb6xwwwmpsMg45ooU4IZ3PviRlM7lCBpLeH7+0ty/Ov4daCgPLsRQpztuh
ZhO3MtfOUA3WVBQrFIgDLMXHR3m70fpzFDabvDkIeZDbvB3FRpZQauU7mxCkWwy4zrS+qCbIz8ds
wV/10us+2UU+n7s9ISzHxz4QkVk8PZfNlsWw/AIOgQebnwJfX4CfD85THjW3cVX5kE69qX6AGdTB
EbFjyLI18J214+AtxZdnDvh+CNVYx37Ykqqimtw+aefaRG/oz/YZGoq52Gd1hoI/aEwyxRovys/M
AUfX+RiQDL13LReVBD4BEkIS9AHDP/4U0Uuht6V6swikDnd0MHFtYikKuU1Qplx4dFQ/Y9XLT8OG
fgWkd5P2hSHpDMI2WWP1o35+/LYeHh+W26o1ynbN8Yxv4nCxJi0Oo4RTWVsKzkTkNZowrC2AFVhn
S8wnpR3bpAectTTw6UlG2M5s1ef3FRXR4YNn/PYtfnnEnMwclGWohRV73LfvVx1ywjFAEm/5U2vt
VvkvRTTLB4McvEi8xUvWAnMPx2IqO659MMk6lkEju/TElgahD0MwsK1nrOHmuHHJntG7jEX5mjq/
la3SFtnaBtSBK/d09sNf9limeFU8GLpON84lnBwLgnshnOY8hBPX7FRM2Bl1sYLUHx3O6WOTJHOG
bXwJBcDzMuT7uWmnnx88xre37uWiaLDyAFG9sZs8vHUeKCawPVpu0T7tmoAKPuZ6SExdZj/PwB1B
rjPl3+If5eca9BL2LT0/D6JDNG6bmcamjnLrRrtG8sHUtNzOvza6/DJF2Y77jRzV4Sce1tI8vGzu
lNSAcEjb2fStq2CrURa7cQPTejh+G/52FzQr9TL9Ubt02LofzLiGDPw0BK+7GadsQXPRf7Fo8Xzw
0f7tipYjmL10GVik+WQOpkHQo+00T52LD9lSFwRBOFsKYSSSOalzffyCDqony5TLWBSEme+QAVK1
ePtJ0Bt3xVwyFq3pq5lftaVF1a+7zHSePSyCW1dRkoMx0u1E58mzkGlw5VU4UFUXo95PAv3Bqffv
V8+hiL2Ro83lLKoP9nuyrXNlNg5XD8Bk15gt+a72ACS9nvoPJqcPhrIObrSj8e/nKUNFYVHjv12I
t02an8IoDD6YFd7u95b7TL3XNFms2XdZ5uE0KN0484AD2ps5F/01KM/poXAC+PSIm6C2BKgvyCj9
YIOwSF/ffhvLqOzEeGkFbgH74AJrgASh18fOZgoG53MiYlLhRx2fQhSWJwEA7nVJG3oFSbTY2qBk
L5jIi+vQjuoftJho2/Se1d8SyCb/+UPmsGgzSVJ1x2hz8MPmHIVfngCLHtzRgwKwhHLWHdnFkS+2
H7zib6saL7felS+7JCqkdGGXt+DVIajBIajDoHM2s626M2rpwPGSSn+yM5JDIXB5+wBLDpz1Md1h
jEtP2fNH3wJnwDh9/Ke83Zj++UsoliJidiirHeqHRR746D9yh0r1lF42s588N3Y1XmWjC14rFygf
abreO4Po7sqmy8+PD//OO4hIc7E1UXxgAlvellc3IolmgRLesDeeZcAbMoR6GLGw7yCk3fH/7nZ4
m8Kn42Me1JT+vGbLlNQnteQDWDbNrwZdlEA93CQkV6U9fCIBK9gyecpPoY5WpV3FWwwI6JorBwsF
etD+sh4QmZBg/MGk+u69f/U7Dnawdm6TejBmTN2kWaCxllTxOH+flqFrfGdVmoDumtnDQN4xVG57
vDt+H96ZalyKWTgGOfF5SNjf3gYc7UlMyhipb65Z7UJXdddw1fzLFoP0j/9mKE4GPOnlFHvwbU16
Crpo4C0TUzXgm+OjF0Hxi0V7/ODTev+i/hrpYMuMbiDPqfEDa0i9ae1Ta9si/gB+1Ivqg8f37lDL
VpKqID7AwxZdh6NMM2U4G9XjzpstVl45tGo3or/7YKiXvcybHQXnKlTIdCgtuhrycP0VZUEXO52d
TY8kYUUBwjor4kbtA9oa50hMagh8jqK7Mvc3ljP4VyIYwQerwr4kWT78L26yUhT4Tb3Ugg+nL8NG
49sXTF98QN4ureG4ympUGxMz0MnxN+ftAfb3t8pbYy3+CpPX9aCw5qUlYVwjW6khp8Goccl99UTd
nZPPVe8oxuUf2AE1L/3fbjSnA8UmjkKbczA3BOiH4kVuwLVgS0MM0sLrkOM/X3pdil98exTxOIUc
fPmjahyn7pdZF33VGp+/u0sTO9uHA2m9ycLJoEYT74/fyvemm9eDHtxKB+CjhLfDojNDuaqG2bhS
IUVCDFZqVecJ+OQ2UpeZVvmVGvAgHh/+3TtrUY6lAELx9XBbZ/UB6EYmVZ4kCMRUw7ObWHA/uMj3
PkqUAZx4FCV0fM1vJzUEi1mpHe5snIoFUzFaexF0cIDR1P0X17PYmqn7LiXmg5lGhFM+0vB2NkkI
baNqUQXKDMrq8VHeff9fjXJwPaWunbZuGCXuOemIAYOeZpTLBi/DBrVZd3p8vOXN+9v7T/FPehwp
XDy4b+9fb6aisBx2QbVDjYETlFtu1SCrPSij9gTyOwlYWtHwPj7sey+HpqlESdVmP6qXP3+1JLfE
nJqYd/js7Dnck8rpoIOcow/mrY9GWV6eV6OAYTcKJVj4m9TIbk3Q+htg4+KDW/jed8YmEp87FT+N
2uXtKM1IASY3+M4i6gpnkxOQNZAQc/qln2iYISGPKiqO9BJWuJtMc5/KvvvgQt9bL+h9UG9UFnsr
UxxMMElNUSzhxLgh1ZTZy6goN/LalPsY5eYGBfO0HWVf7AjoaZOufKosZ/6G1kNMFEJs84Pp7p2P
0kM7TD2QN5knvNyxV/cdpa4i7Sx3N+MQdOcdZpOdX8HXyF1TPxx/kd55fz22VJSXWCiR+R8MZaMO
FaNRMJQM8i99Ck5xprDSNEX5tWYl36WFL3bHx3zntWJMiMOoDVg5rIOXFzMITtyJMdEszqAVY/NM
WEih/4tRJF8HLTrLkoevlQNee56WjKOuIQXalcUvVeF0Pj7Ie3tjWq0eLU5WJhyKBy9v1IyI5orA
3dT5mJAQGdU+EdqGzlczhFQASVCL7/CE6G9GSm9tRZpbViDWtwLBCd2h5nj8B737PF/9noMXOW1U
N9kmr06kMoeYY+GSt8vU/2V2OvmJnkFyg5tbfTDqu08UPZgrWKs4HR3cBY4kyoZ3BJ+OusIlSHJ9
noQf9rbfHQUwx1JXwcFweOJs5Bx1mWHykQ4jPNtURVeVr5srN8zmC2K6WtKQ1LyvclGvOb4DFQN1
N4XQMBMsEqeNJIuAdKDqo5LSOxOYR38LthUrm7AP6QthFDoG+zlnY01Ds0Vy6/+E4+tsk9arEJVX
MSnPqvZWg0syZTuSnXX8mR90OF82fSyrgt0XuyMUgAc7ldYmr2U0Ke2znUZBgsYZh2ebGleclt2r
CGnv09hp5rI2BXDg0wO1SNWpO3u6mwetfza1/8VxCDszYjLJKy+IdyJy40+RHSHMDV2//6Cq8d6T
RLBHi4UpxKP/+3aCm6zUcDPQKxtkL2ptB054SsCG/cEM8N63wH+cTQ2PB33RwSiY1SuFuYBvMwU7
WEboeVceuM+dqYJx3yLYNsikjwFaHX8ef5++Ne/BUs6kyEg85sH8lueEVDgehxrXBBsZovLZ1k6Y
LmFOweb/sXcmy3Ur6XZ+FYcnHqECfTMFdsO+J0VpghAlEn2XQCIBPJffwC/mDzrle8lNXjLkmSM8
qIo6UTrKDSCRyPz/tb71+VDrk327/WAoix4Z6xsnjMPusMpbTQZI3jZ45aqrXsmVDamInEK35FvV
tgBkcSYH3at+eMWIYv3z4d8/R7zZ1EIQMPG0iHR9+xwD2qtmnXPaKJxMbfvGy28Edam/rjQxyqpP
oA3OUnVYjW+BajtJUNBTEpIKfL0EO2cZnwuzmr7QCnx0O02uhu/hnw7rwfVgCmuDXjISos322Mst
816Xi7WzWkHzSptk9wLrbas0x7r6/E5+UOfjIuldOXQbKDW+k8sMhV1VDnU+jhdAPtXU9ltW02xv
6TOhnCrp9ojUgRz6Xr8bMxZAQRPqlHfa2OaEG+YaGalOG6vrL36Y+cEU4yitQ3xhe4RE5O0zHnpH
oUsbKXvMPdg9zkLmrYse8o6iPWBUhwhM9AdG+Qt6mYbEfvDREC4+czCaJi3poJDL+a/LYOwboCJR
yOeMC/jm7W/KIIgEbgA5n1nZXJQ5efRSjstvLEjNBif/AuezSr5Sknz0XsMM+CMNDKh6HnxbhZlO
7Wg7bFSXCmOk6dQ7jhu/wZL5X6wgf0pqb95rR0dc4DIV2JuZvEVvL1CQYB8EFPo2ne6XJ7gm7LC1
puRmrip5lvlZTh5xqswf5dBXO5k7ct9AMacU2uU35lK1v/zOTn+jYdGvXG3qGvzsdvbF2vPu5V9/
IxMDWRBNBeQIB79R1X7q2DXmG1kid06D+2VMvyqdvPu2HgxyMPswFWlpi1oN4HY5XUlHaL9iEcc/
e8IysQ7VWarvWzedXiTX/zibS7//fP6/WxLWH8CxhO3dyiE6rLjmA44YApe0Te5rZ57rnhQlMRH4
vM+EM54OtnPj9OKLz+O6XXr39Ilmp1pEWcWzDu7sariDaZxphJXR6cWSVCUse67g9NUBMEi0x8+v
8aDDywZivUg65+vuxTDtFdrx+sDhYDuAvOPFGw/07SaRibOBwQKWdM6xPk9j1T3VTYAqYsR3hes9
Pnerr07uf4o476761Y84eNTVijQAakPGpkwzQY5obp1hGk6gm1LmDWPRtKcz0yyM3dk6GedhOdIw
AR353qCuQEMQglJm8W3mNtqxBmmInKbEu6kWWIQpTYlTOHpO6IyjtSdMZ9jnOWZjVetZiChebsRC
6m9ekDwUtt395/f3wzeFrcAqKjE55B4sV3TBEqQ2vCkYl+yT3EthPxjl0eeDvFud1mf4apCDk9zE
e0o8dqNtMtSuYcoHg54fkYCyle3t50N9ND99Go78Z9XwHS6EM7hJjJq5tjHNMo23MAGgzPqdr+/j
qte/TYR+vHw+4vu3ENbYCtfjo8LWHwvLmwmqaUOH6R76Yl9r6VFaGP2tlkAurpdK7MuZNvbSdnc2
8INvnw/8fv1hYAQHPkscS4B3MCkFyveh96pgE1MSeCaAZM2qcAb7tpnAfpVjVt+ltVU+mnIx9lPj
mA+fj//+qa6QNRovARVAyzicOoteF36Z58EG2Vf1reJUhEsUlcqeF/BLccWHg/FlA4eIqZ4ux9u7
XMQDBLFZBJsxCJodkRdrxAeWiytCF+IvNjzvNudUADgx/8dY6xx7VePQYG6gleOJ1uSdnxp+OZ97
vVdel2QdZiEA3JKH61RffLPoh/P3Hq4yfkD1IfDRhdLMeTuuIggau8OYwD4d/NMExYMRJRPRiNvc
a3U90nS2UNjnnMs8IU8B19tAHI2eKRA/fmdifU18DWMP+cuuQ3RDm+GitfTyG08w/UZp6aqJrUDC
rDcycv4wCGNOLiygEEHcYJmlqEvkKJZ4+zGVklSnyWowDgdNL646YgvsENa+uradUb+UliA4Odcr
Ick91nitg56ckk3X+6Qn0rFAfCwrCxVKqyOZCcF/Wb+xLkwvNRL6s2Ap+mBLPGH+bSKrhiQPOqWU
ykllvbXamYS7yYNzl7Rz9+AUHonlowccrcPgjLvYcvjvOoZCA6PMK0vyiKb81zKQbhOSlKtBestb
N8M00tjTiaeP4wD6QcxpZDQK5EyOj+QIZFrnRN7iV5wj3VYmZxpqC2MDrrh7Clw/gbNOVPMxCgWM
siiOAVO3VkbGcOs36bWmzD6qIPb6dwWg5mLcdqoTdUQZwh/JOvG1I72DoWpsaimQ6QFBEJ55b/Sz
0ZJqyfVV+PvR0nWKYJQ2vs8SIpgqcrKaOyNNfN/YSw8+Hi02JbA9W5iacRZVqtwaaRFYkR4T5Lhx
XEgnIN5SCv9ap0PBndLihxjpZ0W5HmDQtMo1oZnAF4etuyxwNVekNTKPjawAEO9l0/OIbu26pan7
nKrCI0rZrYgWK7Uk6Tc+doDloferRO3cGsjFUe/a3QhvX4drPk00VzatoYFvEhIaCHC0fryFwkbN
wSilR5YupD/O/EUHG6qE87xsASH3ywkbcH+gmk9gHlyHGRBzkJJVjJjNQAQyLJP2MrNo4lsfDcpS
dkKQZ7UICoCFh7NUsf/QdnkZD0x1a3QvfGdZcKJLXZhRih0+FC1tmKZ0e5xkqTb/pvTu5XDYvOSm
s2DUhEYae1cj0rU+HBrSMzlGWPoUak5VPM41vJ5wxC17yR7Vvx7mrr2lsd+CMuialtKdWRtXc9sR
R9XD4cLJb8HnOevihsBb5WkGfz8NeTgBetMXIU/OTbeBM+nf4VR097rhjmrrmFRFIsLTxHEmdJ1A
E6exxYZN1vREr2/8aQU9fxEdNZx6Gq57Ym/acbl14kS/pZdp/iBIFLVkPhZrhIdcxF1d9s60paKM
KR6wkOtuTJy7SSjbmWRQSg7Z82DF80k+UrZlf5GlV4A/JiLJjIrMe61lAe/5vhJR76STAEigEZ3D
7i6nQ0nC7aYj2zxZg7MIbACb/oPQFefK6b0hPXLzFBsggBGHZF/fLMKUo865reULWIra834pGSQW
80+N+rGmueYSogbLK0Iicf5Al0phJS9Wis1f6hYBc3Nt2c8dDK3yaiS9KYuSNNfUEXwaLN0lB0Mr
9GBfZMekjdXfO7OtvxtxYj30WgpGG2wyOXFe7wQ//Bx88pok2q7BmUlJABXAS2qeWVEPESUxIsSa
wWFjIqx0z/ZO3ZEDbh71TroSKwJrAZBzIgG1PE0zGiJyjcv8MXV0oCQpQB0WYMcRT9WYtHcJmnYj
wno/PBqkRhtHruPN3rowSDci1y691xPXvTeBEPVEh+bT6unOquk7lSdr2oyT7RTbOUvN6ymLx2nP
SxHzqzPIVr8y0ZHSWs0IrGFdwp48zRJo7MexjcGH9i3VndDARYBzv4+HJjTn2NOiVkO9u51hSGQ7
XE4NhI1h0k/Wol1JVIRItD2/S//R2nBDj8i+IcVhLDXyA3yDU0yYuyPod6+3EaNNsm0IrM5M3Ag1
MB9iaNrB+zFOffJgOwl6n6VP4zhqR4lfa550jRpn7hI/1JCfRPIo0lznqKg8tfdzl0wsvBWFPDJK
13owtVHG+7ZxRXXce6NsQx0tcBAiUQaDrqsk8XZSj6vs1HRJIkuBSLyYYnXn2ZNekP3nVACv/Zxt
ZSR7W8X3xaD19ZW3NEVxVLoelc5sABAUWujiJypsKEUxli0kCvh1bX0rbILGI8V5inR7o2jIp8FK
Wv0eilypDbmKROtVbt+eGjJQ+8TNAAl0wfJoszOwtqyg9gJvIM6+uZbAF5srPAwXxYAPCL5/XedP
scZXJzRMTMmIDALJLZQl9U7LmAmYWVoZRJ6Xaj9HrQ8qijnUNzZlkQsSPsw0A4RBXstS5aq4YWqr
ZpMmrcEvzbRfwralPCYVt/mpU2aHl+D0C8QjN05YO4IhWKyTTJZ8BJpaGwwW3kDZO4U2xdmivaMj
XwixRrzM7gz4bDAeiEIgpDPJCtYJjX3ITz8LEkJTCmGGdVHxadftwb5L3BhmW2+PnPutiZ231o8W
qbRUGgcyOIr0m1V7RhI1RV/fVyhgzA1BJ8aL1o3Ds7LATuE6Vrx4nZ2feiTJs2WoZ2/lYtkeb5em
t6eLoBq7q2OYiPvSy8pjx+l5ZkBy7SuqMeUPspfNC+HU5rSZ56YZ7i2RZ+dDvUCQDpqlu+j5U3FI
e7d1txBSi6fUMkjyyIincKIZoBKmXj8fn01D8bFO9Ng9y1u9/SEbIckX141i2HKuw8brE+RM1FjQ
D8dZtnQEz7WgqgmAq+FIL3Iied4eU9bPYAF6s8MhY1/b4Ndu49qfxZ64K7+9GBdb+RtXgY9hGycD
4toG5nWIShyOo5BqJmtQd+p0M+O/AtGrjfPPgqTflq1NpfXRyH05h3wzgd9pcF5j2C6bkdSN6SQ2
hYqUVT1bYzpBVexs7by00rxYURwr2xaPcMYU4mtDIWrcp0NTnJZ+2/k7PVD594b3cYjAKBLQXosW
Hlc52Nqj38OICJ0h7X+KeSZrnkARzdm6WuufkKzcDCGASiySBhK0n/UE0xDAFk5wfm9YVaa5z0EY
9U/V5CX6Frwc8YK2T8jzHiHvau90PR+iWtfHGR9/bzmxctXom3zR1Kng2H2Brr8uNvrg2TclKU/U
Kpc15sTmqqsiZ3tsk+xcbZQJKyOcRwJrwiZemgHpo6bgoZCj222tJplO/ZzM7H2u4Ubdeiohx5iV
nzhWjjjetqsaQi7dNOt+29UkX3y9Y0dUJ251HiDEJwNCjOiuyzl3Qa0MPqlGYxYIKxIm4Eo2RHag
Ey9ItS80OieREb7HAkiRy8IZBnSshx29PtcmIt2Cuogt0Gy2nx/M3p/pOYpSmlkZDdhLD5tRHcAl
d0rNeGPnmXdq67V7ZhhJefz5KB+ce9kFQFG14DnQ9VpPM69OSYoKm7+YIxk1ATksAVF0aygVKk8i
yN31uqqEsMuZHMSG/fYXFYX3ymKHa3w1+sFZqdDYwJWNE29m8qkv+tLvvWgkDfnOtfozsyN0sS67
9niGSXTbVmX1u/AWM3LR/54II0hPnb77qtP4wRHVDmgBcH4zqFgdVn69KVBiBPJI9EU5RErP5Q1r
Edv1eu6+uPfWerZ/e1Tk2I0fiH0c5mnctAc3v5WUW/1kzeyMpR0VWVc8E5qHkIQWnH0BBCdIYK3o
7pnDjVq27qBuNb3CAdZbUKkgzwiA4fzzHczX4iTQZeVvbLHkAKAGRzyanqqtTewMebLXu9H+mS0U
mKNpgSm+ox1vXvgzWXKrpUKQGO7p4gb5k3m9CoZ/9smoLZGxlE2zq+oeQBbZ5tNlPeT9/8VUx3yy
2iDQBwD3PeijuZUtFC3egHOQMLdlQdKwBmDjixfqwydLC53qDoJHap9v73aQFbjsM4oPdj4BaW/o
VbJ5vQlmjl6fv1TvSwA811cjHVTKmkqk6JYpPfDopqPUi5sjf54WJIkeAtqkxSlE4tXd54O+r5mt
FSx619SQsHGaB/UOwnaJoCNdZTMvxJPNJkHamX6RtmdGTIr252N9tGrQkQMGQ9ts9Qy9vZVt5pA/
vtIichEQvUL59GhC0/4QC2OII/IN4eHXrqo2ZKnmX4z9QS0Zzzfby9X0aXvglN8OTs7BouJBjzer
4WNvuNI+to3FiNrWds7BS+ZRSTz0Bef01I4m/JMXvXTTv5UlYhKi0moCljDstXH19kcoN+bsYFJB
t0zlPXRlJSPPysZ/GpP/n170341VY/Bf44ui//U/h+f/9vt/HENpFM9vAlbWf/HfGCMCVlAvrYZK
QzdYlFZx0T8scM3/1+pmcNe1lQCS1bD3HzBwg/QVWqG8K/A3Vicv/9a/YeD2vyyX6i+Rw2jfkDtY
/t+QjNDEMgv+c4Gnk2w6DscFPLyr8fNdbEZeWlNc0q2UVZwMd1OcIOiMING78q4fPACJ4QypQnx3
dQD+P2RWFeZNn0hzFscYDY1q2Cj4XLn/e+rovsa7tG2d5rdCOCblOUCi+nGJEc1FQdq12lkGcO62
G4TXHtXgRq9Gc/Sfkn4sn/Q6Tr+BakA/Dy7SD45lpuYydHK1pGiURQKU01iml2Dw2R3yk2kK9STO
tkCFOS6d0Tomw9SvDXk3yiXvSBkwpLNZFOxmcvua4lq3UnHcQvx7XhJ9nLepMGyL9Zwgh8sZqg0g
VqIki0fTEJm8gF9sHPF2Vz+ctOogGg1DQOZlOqj5hawvvkDlQoTU4sv0h91ptR3akAzPfAIuW7A9
A783LgqTCExUQM54puCjrfRHH8DsBAhuuYYYCIlwwNhhRt7gS+OBAkrWrujnnJMvFE0r3aK9rXyi
7CcLtF+ZqG8yy+3idC5SYtP0wbIfkMe6xCcbScHWsG2w/KjEadXxUhUqPaaZpw3nlq91wxNZ87n3
aFkZ59K2S7U24lSQUtqDZgVLzh2J8EK+PZOhZdXOsnMTsRbuWqugtW44SRXNlU4Qych+8nfsIc/f
SatsSWSLVRYtvZFcBC4uwNAqAURGmmENd1Qvq4oAeBdCajvozXIBE3S+w3oaV+B0Jt3+RWEFZriV
jg1HmdJIEiyCqXApVppLsZGcrzqKLzjN9zkytiJc7HpVEw0y5547Bn+xPqTykoeuqm1T6Bysi2nh
fN7BFyTWw64hVOWGrL8jhzfxRi2t71KtMUm/7fUieKiJU81Cg4/QsUqCRYMN5aHMlUr6MRxZnhmZ
2YNd7GHIB0YEpJLjjUve+28FaZuKU1AKL8rqVM4bYUsy2Mt0iNkQ20Wd7GxvCa7iRC0/20n1VCoo
MZAL2KT9EDYA2z3aNvb0w9fMCXkphdW+nSgsEwNMD2AszDjZKckJLZwtq+AwlIzxz9wIgFq5Mg0e
sm6wusg3pxoeFN6Im64d+0do1TXI2zJJ1qp68Zx3ZtltGoL3npIps29n5SsVqlFMRyTZ0FkXfZDz
+qCS3vcZAXBH3J32ReWi5srQW91raV5R7rK9q1bPRLqlajLcFinR9uSCQGVFUJcS6JwT8hf2fGzo
D9s2sShtHozfc6RxM4Vg0U7c1pIDikpb88XozOaGzhF5uKK3ySvTi6VzQ5COw7dkxnYcOWwS813J
h4znQdP1QpsEBx6ZD/2vYvH0S1KV0XzNIEOLaCwX90JNVOB2AmufftxXPdwqqRFFxnE//llBjtDI
d5ZgtDt7yE9NYks5Mk19TJtXZIpnAXkujswkn6la1fN3HYLakzV5MGktQ9oXiz2MNBH8hch1vUgd
FY61Dq7VyFvYoE5d+sdJQrR2oWn6E00ERFeT9LwOwmtTXTMo5fJSIPUNHXzDl6Y+Zd9MSuZMOqDH
pz0EsKdm7iBwy45/LxyKdH7o6ZFc9F3c3nZBkXZhM3v1fTLqw40HTPN0xV+a5LAVxq7xsgHlepXK
R/JM/YXz5AzuHs9rR3B63zvfEYp4+XHcEcUeUe+rriVdlYkrruYG/qbfETXc6d052qC2oWqEgo48
JeKBiLmUt5WVTWpj8kW8lTVhKWHqDNUp192ITUYKDE68OgsoiQcrb9vPO1GdO15VfJfCrx86rRIG
MPNR6ZtAubrajgltia1j5NlZO7BiEWPPWhQlLhbv0Go4SFCTM5MnzSprKNUcsryNF2viF2rlfCYf
2tMAAou8fAaaQtAyCUPxRaV3rKVLNo9RJqW6shJ6NCEobhhzptsAYZvSNP2FUy4nmKoY6SCl7Ux0
jSs78HJLIl0Qk0HreVurjv292ccC2i3hKg3tJbN4MVtXfrdyuq/gPvuliJKEDkgE4tu6w2YAdn5Y
nXqh1o7meV9BNY1Kv4GOkrMVuB+K2LphplB/0OPU+k1PTImtiW/6MUlK666adDVFHOz7hzKbi+PC
62NJX2OiTZ8XXfxUKQrQodlb1XdVOjNpsKRiQMh12jXsMHPlg+AxUXVZPLcKh9ljk5lohf9r6ElA
JO66JGsvyIz4tNIAwUd8D7Cz5a0I7PV/O35IfQLVXp8LKjh1X6kTcmtp062s8CvEWxiUY1tbk4c6
J76sYRI3ESw7ZAuCq63CQtPV0VAXVsAGmMWcBh0Ydap2a7Sm0/IdnBxgZ9HA+tlHyvfnDEOZpU5b
d2ioqy7+BFu+X/g9fVWTQjtMpe5xYGxctVnG0n30eiFOSgmgFLRiRnK6Ucb5UWvH/GHLpu+x9Y1B
dbtKV9UIEZwuD8aOcjD2g+/Z/bmE5g3zLmite8i02nMPvvROwa+lXYWij2h1c6o4otL458W341pF
xmDV1qlRJh6eIvSWKdraXrurqpHXAC8g4ri6LksLPF0KUkLSRP2hmRUB1TXKxZ8xxRKwqwN/wYbM
OfMpaYWniEdXcGa55+Z1bHfGS+2RjWEQJftMDuI0AKqIi5e0UXhucgI5x7Atl+m0NaR4AW8rf2F7
pv6rSFuiwQQXl++SscQ0zXKxcNuHEapg3y9nSW8W0JcpzEWj1TtbQ5q8bXFeiWAXwAiUEfi0/GJo
5AAu3kB0E47kB/yyPc1SW2lyrt+ak02FyjfS9ifRCFO6UdYQ/CIYojgD0Go98NXz8lNmfqzCpFqG
c4rGQ7unekJCbiB9W+7pnkzXCqz578AQ/d3YBlW2QVrnXlpmy16pqUVfRwnulRx0bW8/t4EgMYpe
yXRpkDc8bRzWPZ9JvUruXIqqKVxEcmhCwBb67SBpPp7I1GiDPWkPwylJVeh4nLkUl6UQxLNkzCHU
tkViXBAkZZ63GdxvbpTXs2N0jcUMs9E3+Bqk+GajdPEG2mimfwq6Z7zPWk/5YMDrfF9Xi5JRzYxh
Gzp67ZUo2DpsWPBqN+Kf1WkvTfldY43sWC8TdWqyp/DYZZGHQghrQICpkfG5pLgfmN8qNfNqSHJ1
zvLJpKhhU9Ehb4WLOhG10R5PhW79xNYjbpJ6is3NONgZ80bv/dvOmRM6y43ZE+Nga6nLeyVmIlyn
lrq7pznOKc9a3RvCDl6CuaapFGSurZMIMxdyTzmfWNI69sYfTi5bcBqDlvERiAfyxg1ffU/mGUg0
OMb6rmOduXUGJP5osWyf4m9Jjk+p2vyo1PSth4lShrOrucf6YJbPIN/zOwm6Xz8qrEH7NlHj+4aI
JDh1+7EV0VAaJGfzLZcF3k5X6eFQLuokkTaN+kYma64yKuKIBq72TKOdvUHblXWwKXxBci164jQF
n5yJfeoWICGnuk+THekDTsHn1ZM3lJ3RFdQko575SiT0vIAT6dgtRnqGgVxohJZuHIOCqDqxo/M9
uDsH2wcpFblZXAlTmkloYCP0QsfE4gcyIAMSR46rq1FC9vlm/DlC/tVp+v+1/FGXI+V/fUzeJnM7
vD4dr3/8n8Ox5f7Lx9aPDYEKMrJanQrFP2djckShOmEmg4qByJRCyn8cjS0Qvx72UZD0tJ35U/xL
/z4am8a/VvAvrAmD6ijcJO9vjsZvC0icuvk7XBxINpOcBfqQouVrkPNYezhO+bD7J+uoasoTjk0g
EtvQLvtdl31RHntbTv/3iAEsLUalXOMe1FrbKvVTsXjgyzz/1NJh7sTZP/Prv2QxHtgk/s8Y1I6p
ibmU0yksvC6m0wkfxjjwaY9u8uNFkmO8cV/iEzKYwsspfOZKWUl/ifCkjYLjV8/96p+awuuk1YOq
2J+x+bh6PDOHVFIe0NuxYaq1bH3jhM34r7S/LGNr1cPw0UfRnWgbW7+ozIae88vfjkvJllnm6ECt
cJMd5uqxB5zTQmfcerAIEmn2mjAu8CudutbWsTDy5+01LKO97/74fOS3tRUuGGqXS9XHsqnTEOF5
cLPp2TQsnpxMGruhYzOy8loesSrjeNdYliJVO3a+eMDvZi1DIoCkqMNL5cNtfXuPs9FBQCMZsm/n
p36axhMvR/2SSg1ah3fPFi+46St0L59f6QfDBoy5ApTRCRuHdFV9GjuvyQi1pv6Qc7o1zKcilv02
nopjVSAXDE5sPkW/Ph/13QsDMcdcKdyodT3KbAf3tzMoaxBjzolKs3srkqggvs2lX027z8dZy7X/
WSP78xyZQKa7yv+pB/3R073qQLlJ6bIjqfMoRuLTNcZu4vPR6PWpQvzx+VBvOwDrUEgtcZGveHHc
LIdTxqWN6Tn0F1GakSiwXEzs9On1fz7I+/u2DkJ1HKca+p93tfGlLCl1cUDLRLbLBo/UVjWN288H
+fBKHLDgFiVO6x8R4qubVgE7E5KmbCTSJt5pI/B/SFA/rVxPN38/EiVBviS0IZHHrq/hq5GSPMhN
3nGmQapHrNvRgPCEl++LC/rortnw+LCmrCrUQ4sb4S84udomx/WQ3nkOdcyy/WKIAwfMP4+fwwPv
rs6jwc309lLIu5YtXtQcxpohIg6K5lUZd83RKJrbRa82Sa2Cgla9HDeWFhRHArJbZNZSvzHFaJgR
GseBHBU4OJ/f4g+unZeM2wvJDazd4S0mjKinMkKprVhqD1pxhYOsavz45vNhPpgzuHCZl0BlMUPr
B6sX8k7wf4mfRySFQRyjiUhcrY3S9PNh3n8FfUwlFlxHcHKYZA6/tIPeGgMJhkVkTYpkFW/aUcK+
04PS2eiFo3EYb54Dr3G/O1gX15yytXLQyf4kc/TirEu67IgOnXOMfi6SnrReBmSqoeLguFl0qf/+
/Oe+/4w4pIVi4uNdwmbyp0f7an67HBzKYA33WObbcvrtxRdlZF7P1v3nwxy0uv9MPgvjA8nWtJVX
XfDbyUdNcQyKySoiZ3RPZDuqneqq6YIkjFyLOJiNCEZA4nvI2yZSZyyCDmVhyq1Av7mftaJB8VJ2
X6y9778sbA1pdK+bPvrPh1+Wqu1NfZY931COrsCzkqspGFGoHEnnmFwx7ajujK9g8B9MQ7QGQGdw
9vDVfrcIUzzlq4K0qbO9baOAGqYAD+Nm+KsOHd4mNkG8Tub65QQwerghysHoQ57jwbYEN12iSo3B
M5j9F6Mcfr0OR1nf7VfTh1CD2KKKwrvbdOYG6asXlc3inpqj1W1LdNVfPLHDu3c43vr/vxov1YMs
GUeuyhHntnG6dA/G364Tf4bAkAcfld0+WMi3Q5D8Dbs9YIgAMGu9hBV+4gZOwhcvxLrcvP7uMwyW
dvBewL0QnvgHy5FZIFbMa50XwknUWW9p7r6M2+n76KXjha6LnjpIr+8QZ4WQqa96g1VraeTyFQbl
cAH48ztAfyGVQ1357nIJFjXqHjpgRPLVfqwdSmSxZF3Sne1g6uM2D5ov5syfBf3dpbMRYZUMaEQe
Lvi+o6BE1ASE2wAcUZ5V8XUlEcbHLoXZJRvz27jHVDQXMYnY1kgKrWbupiK9KowEq0B+sdTdkeVd
Q9Lq7oYuvvj80Xwwx2w4jqzfHM8cXNRvJ4CzQJHPbMXPi1X/CzlrsWuCnk9hHE/uF9Pgq7HW9+vV
fO58C0tLzrI4E0w769Zvdw52U9Z8cUnrnH13x19d0sGnHym8StXCzp0elH+W1O1JkSERde1LYtVu
ZjMltLKRP4FIfwVqPPy4/5lef07O7NXYux+MvGTF4GjYLCLH1cC3CLc4Fab/1WJ3gIlgteOzAoKc
lre3XuYhJomPoz4kmcm2pkonoiSro5ljH4Ua0slad0eT+L5RyVEQ1yejTPck532xML07gLJ1Z811
CdjwgtXrd7ASkqsnJqIeRDQlyW9vsC/oU97qDXV1WaWXhhjudAnHFDeLKeLjv5yxB2MfzNihGQO9
6EcRCeuXGsmt1LJwQrz5+SgHEBdu8sEwB5PVaFXToZgTUafmrefJI0/Lfg6UWELXbE9WbF0xzsdd
iYLXo+031ig/jX7cf/4z3i1Y66/wUKY5HGhQNxzMqMLrej3redToma+6dDzJNG2rGfktoaDbuKGr
8/fjrevACmPEk3fowfe9eC4segoRdcCQJWOPjWbjMqcIW57G5ovRPrzJnokTlumMFS84EIOl2jj2
aM/WmxwcpW12kjrjNVDkE3J3r408OG9d0cKM9c7IZTTDdvZN2otfrdGHO6P1UaMSof8FNdsmzP3t
ukScoZJqgNu8pLUt74beZI1acH1eanAhxUNtSdXelrbVdLupHFvn5vOb/m7Z4CAMrJYFg3ION/Wg
nFP3k7YMA5vCYlFn3OUkJMX5Lyso62GbDxBSRwoalAMPrrHJaS2ZEyyTdiq/O46MkjYlADG4cfXm
kYTnL6onH17Sq+HMt7dUFam1pEkuIjpdEkd/dzKN8vbz27a+gW/W+YNLOrhtk2+nFBsWxNuedOgE
kMBcr+G3vI2sCV9cEJqld+NxMEY8y3pLHWrN0nh7TbFDAAp4UC0UbqdHE7J4IjukoYkXiR2hDAmH
97VNTyotKYNk5Nw2HD3RpbgS0kG7xNh5QuJVHTfyMTxcogWV6Td8Y055keVG7Z2080guLy0ZZ7k1
F2+6ICdKw9eke6fWoi/Fj57WdbpxB7u5rFpnYddGAf5FKEO8GL0vjwrRiSvfm6v2mfBb8zLWR1Hc
B8aSGCwacjlTU3BDX8zf9p7m3QPFqa6VmSr/LDN75R/NKtC+G0HWN/te9c210BsrMowe0Y67jNOD
rsyRDcniz5e2XlXHE3Dord6Z8UvGZ/WRoMf23KQbf5F7Dg6kYmiP7KJ4Qfq/2Mc9KY4qJF3FmDEF
LQm9y8ZNo0HYOuYZBBbuHmE1rjQSL0GexTVp09hHi58lTYpdhqH+hExnj1a3o6eUPgkZftTbYFVJ
xPVZFwR5FmFFlfExke7WFZkQpIoN6aly4vhkzaCH8mf3nD6F+03XikUcObOhn+lGbV8HE/jmOV9u
3aIZLrqsHo5RS5GPWAh/18sUYlZex8dGH3gEODfpVqk6HY60ho7zU++URDMOslG7Udp0Gq3MuxTj
YF4NcdHKLb4Layd5nhtj1hZ5m8S1eY8RtFcUpLLW2UzEwlXHIyySU6NocZV0ZsWNq7ZDo8ksJKpr
Cq1eT69UNZ+oNaeXNOEQh3S3r9rCe3Sbsn8RaJhAFotzA7AniZ2wsOB9XlUTEfPMyzWjdXqhG8n+
Pi0q2kRprcWALfatM5+YutLCpbTd3201p3nkEqVR5Eu50TLlbr3Fa/vItBProqvo5hiepl/zvIbL
KSMx/ZwU6ydHXxa68LWFiDkpuc927TZhwX7aCv43dee1GzmWbulXGZx7NugNcPpc0ISTV8pl3hBK
pUS3yU236Z5+vsjuaXSqCpXTmKsBCoUqSCFGMDa3+f+1vgVWHVoMe1n/Vp6rSjQUo6zMa7Q7uOab
Trefscp/R1PpfkVG11waw9wmaXN+g0XVoht022MhPXSfbqYdTQQvLXl4DkYkNBx1VSRtRp+YqDb8
rI8EoGORauXRnzTMKMq+T/P3YB385hxRoL0sjrxZJd/xGTSC+dF6wHIio3lb25PX1gRXrpp2qL11
PvXn5V7bUv+CeJ7QSVuoV0UwIMCREiyJymXSYDTZlcZ0gyTQjLC4GIcZhE4o5guxdMkm9Aeidqch
5KnLIic7F71oPnfWUnyj6w0vgDSIaEm7N0vvy6Qj8/kKbvR2YuNE/jxP2I95UfpGVzm3T2n/bRPl
BWU5sgaCscmCFw8Oz5zWN2LcHmvnpU0TuD3zo2R4NHemny9IFGaFFUcU6pAPgdnwYDbVl1mjXRPq
KIe+KP3D3kwR676KYaHEvsi/bqb5mmkMs8XQ+9DTaPbx1Y8PFYWti6EcxOOQAgExupIcwJa2wGlk
YusmJARK63YKtfXbUGjuDr1McKwzZoUkWzAgVcZV39pJhtOE1rAIs8B596biYhDOqaHpSP822caB
B6jC8ey7Sw1i3iHHVje3KbIMWUf+KJ/wlrcxjGEzNDDeGOircKiQBB5gi0nIXN/beX6w/QGeQHDM
67OoMPjmKHO3liKmLxuJDWedTQZDqZ4X9NN6WXA52JiGGH+oOhskR5TDgOJtRCCIF+TQqkMJS944
u3J1JA0YKVgGwknKeTxMrWs9dzNQf8QML8xjcYCDbjrpa3biqIswRt8+XJJy7ALuTiu8p7FdpuvS
ZVrIXMJ0yUxc2h2rkvHd0JGUTa55ozEuTnZvb1c6TLRuV+ByNFF1cGyaMjW8DWX35mfO3aYLccCb
RycfT1J305J2nExaafSJ2/hfrIxvenDs/KZUG8oWf962nerT7h7T98b3bdGsRlWj35oG1mx7tavv
2+Yxka7pD0xEJYGSk/sErloc8Hpe2U16OebaEyGdLyVmntZHRpj5/q1rNUviDdYhW7fu1qmm7r7T
PCsk8JjptcEbFxF21DGeMhUYR6cziBjv18W+qwPKgwZZSqgQgs4OATd28SbS57GRZpQC1hLkcHQz
XimONXuCVfbpwuOdkvr8Ydet0pNyLdb8oRmb9dbSq2WvabV2mbkidfcbEdkYwCp0NSuamKgYavtK
2OaJRw5jrA/nokc615JUOOao9+bRB0NkGG+DWp71aXHbE+0EO1EQ/t8CbyWPmwDDbb85zq2w6pbz
el3Fsyuv9LkyDmxqY0KpYk4LMWHYJ0TDRMS3CWYwZCq1HU342hUajEMBlWhEdpU6FP8USgboKvpz
KRppn3TR9DYKYct67/ElMaXNKmEHm+i9e2Xp+RUFkv2QDsmG+gW2QtpdF9N1MVDQawM3KkUuj0LY
Pbogqi5Iptzuvl97dcJ5PpMOeg5AN2a/fPGzfBWnIV9WAxlolxF/vpRhv4Js4YHmEXVQGvTH3jmW
mdU/BUvlnADIWTh+G7KnsWGKgPgSZ4PDiuiNwayX0YggNGxW6jhUSQnWzrcDFJHtwZ9IlS5F242P
wpomUjdAfUzIjfMC+QyclRS9V8zG5y0j0OltkNs0RNJoX5ipXilBt5TMR3uIAyxod5mJtRiEeHct
tDPVfkhRAUYDpvBrdG41fq5swa4H7msWcY9WKFxKX7bhaqTokyBVXi3eSmyYY5WPWtXLOaynEiFn
oDw0aPVMBLvu9MXB7Dw1RH0WZNfl1vnfur6d90vgkAqHKmbJYpNgeAzuBqLpGFcVlAJsm89Bs0Rl
6b4MXuvGltC8OTQnMr9N7ei03RdgEfJb4TnjXthbt0McbnjcvXlOxmImKt6t19u88eqw0INnqxy7
q9bTDksj5zxecqfGmIjgmd/KbowFTV6EpwdpmFaGxpTWBI3Ird3pTf04OCW9jm5udfSdQXk11oUM
yyzLXjJTskEhBJM5tO4O7djkOISc7SuqmetmGfzy4GbWIScFl8h6CKb1ajVEQwSod8x0QWmV7sls
uTCcsbuXeVbEK2fzeMzt6lCrPL8k5/s45uSvUFkkJXurvyIaPc6NQPjaVXd4zh+athlugtR7rjWE
OFlj7TanRUREqhv9bWqRml1N9Uu2cRsuxEDYesuCEDGJpddopL2DvU03QZ1/8StHxvWq2BBO1aTj
SXXre8uYpiKseHhCyZ6XvANhE+ZjilBzNf1kr7K/8M18eBHrcg8E5s5Kl2dttfazJ8bsILD6pmJM
HKuR8OkxFb5WM2HZSdpbZ32ebpS3VsHqMqbHfrOnW2RRQwoUQENbX/lN/30GHPg8pn5/37LTvekG
3OvzsLUPaoNApBHBF0O4uC+KYIrNcdxbFfxfKdvqY4NGpdJ+eWlbryb/BVIXVn37KXdK1Fu6+eop
4quQ4l7mCL/bJCic9NR76qoozXlvLHwI2QBdzaviybJgmfWVwm25aFUIgh++wCwuYPw4N5kozT1m
/TwUmCbDQfFYjpizyllzYot54Eu35V1cEgmHrxhOMCHAr26fR+7Ueh+9B448hEZ4Uyv/5JISjip8
x0EUFeiQ2Epq+7Fk9RedJS9nw2oOkwymnevnwwEiW8Oq62P51TxSiGce+lhrt/PTF8ncvV1xyyLd
RkUrXLALKyjf0FnqcR9UnGXnVrBMm7R5pwvLmWQeLX26dxfXxBY0fiylpLirr303hHLR6z3aqTWL
PI4gb9Cc0nB2ZnJounz+1qfse5wi+45BYAoVpDC2ycM95JpvTQfCfdKzrb7seqgRzBjryOjPq2Ov
DHXVtWyp8nFcbgIAP7HvtIvclYGLhlbpE8asSs9ohlEbJFs4n5LWcHedTcuHHKQu8pa+784uveYD
l4J27IEGJlPZIcn3IFmOSWkxh9ZBTxGqK2RiVjXROttYJkYxfG/ws0Uj7vUqAI1Qzuyf1qJjyq7y
qQUuoOwDajnCixkDUyir5amxA9AWUrvGPvshTdXflS6pbDtrDsRNUbAoHkYmTXzWimA4tJqUXHA9
dzJDkmc2r9scBB2KbivNLqbNbJvLpTFXfL3gMZv6ALoxuA/SsxyDAyU6MWX4k4iKdKyrQzCrfoks
r2s6LwxYIcerqh49WlLpEoxQHire22oElXvfU6mBjsDsb8RE5wZHp8L9kJvz1qkQDKXq4plOebCf
7NonTb4ctTjHP5bgzbdww0MbRqrrzLyBUgugB2Q0W1skqyGW7IBtaFPJ7Zmt1VLuLc5yy76G5PBh
Ka99xaPSkyldVQ17IUcXj/BRPJHMy7o+UsqvrH3XrsF7ZiJ4jifbay+n0spvSYoZvwRupr4qk+zD
JNvWfLlsy2k+8ZuG9m3O/Kzel3nvP8GYnSDhSLFY33GqBLecMSRTMN4Z64bdhzc/5eBKkjQrAjNM
C231nybSFdKbHFOCD2Vn8YpLXBxudi2tVXdipqaW6ahuQ9af8bKVuXGAcXI/N3I7ag3Au8ju38EF
LFHuNCO+lZpTVUibu7dOddV0wbNsJqUuqDyLJtJaK9hXlRPsCzZf42HZipEAHg5NZutkFf7RLXUZ
jMH1ao/zFe3219koL6ANjXHadOYQGlqDHJxZrXpDMNg/FsacX7b9KjhfEX02D8oG/SNHe3kspjOI
Zd+mD1rwpSh6gtIkp+6SSWWLWjeNWEV2rHLtlF/LHN2Y/V5k3Ze+3FnpCcSXeck5PDuxdE5xZnNk
xSmo3zkVZ+Al08WS1L3l1Yec5D0HOsLM6UwbwAYRHs96q/R4MImBJgLc73YNBMzJt7Ym5kZfg4C7
sAonafX1wuqfbe/bupEa3RvFLrVWeZ0VvSXu+t5000NZRwhZt41hdz3mjrxrGyf2tlsuKF9m02h3
81R+O2MpwmwzOFddbelz78eEQ0f2crEOwPLy0qEYV/YkgpT2d6obWjRPK8koaE0v26G4zDt9BJLA
4uWHiNR3gwuFPjTSvsB8geC4KvT9tGz6+0CDQIW4o1Ivsiy/fxBnp0TFc7fSe5r6Cx2L3T2O9O4J
wPxje+Fbbo8NQApWyvZs1IFGxOFaG+1L0xpboUeyGeKs1pPKNK4JaiFLcUYSoxG8PufGTuhVCuMX
xgP6zhxnMmcatZRRrn03SZFz0WCHqMcjnTm22VRYNm1EBEE4GkYyT2h9txUHSTEVEfTZJOAOeZYw
wpZu5NEJtk4kRe/WJNO1Z1tEBe27RzWc3616bWmgM2U+XtWOdspN81uwrcubBzwllqbWVmSpWn4e
MSA5yXiN+0pICRWWRlKB6Sm9N5d+VYz9TltEnmATKkCWmVA3dLEO1xCEUqo3kDWiIdd5w+zSRKI6
z34Y1+WiUlnuh17TfkVYfPT6dGa/ZqtlJmySEX+trVjtO5U/dOjJ2mT2ACRjDUIm/UzCnakf6nrM
PepT2Mc8OpPXBlQTzCYO/BGekwc2oNn9GLQ7BwJBlqR56hxNg3rTNuvWjb8OQ78D+9T5WE7qaXmw
XQlFyB46DAh+OseDNyT62Y/oNq37XRl6egkAi4zqrXAii4U5MjfExHZYD8x3zS73mlQ7Kke7qqoB
G0zen2Y5XU8YfSizBSelte210gl2kTrOY+UPVeyM2wSMWGkO3rlQzlauGDhOdelZ1jbGY4a1pN0a
56rtYI/l7BpejXQul2hlW33ymtqkeFAhrqNysGhRPonlZmoqZkW/2Dh0efJDiFyUd7iF9C8BlJwp
MoYNJxGmmmdZlfnlonl6c1MRmcQOb1zSo/K73kxDhMedBkoLk8Rpcgb90kJN5ScpzCd8VX3OKBPZ
FldTtZS7ilIFyuStAsNXBRj/cjd/ljnkqcshN6UW+RXJV0lGuu98s6ZTVu43c/XWE2TmB3siUCgJ
tBmSqL0s9oderTUY44rD4KSZpBFTHT0GuLreUtudHwbW/B9C7ysNXX+KzBpFNFtdcGbMeuMNmL7m
2OjteF3CftlVvMtLvEa+noBfyg7pNnl4sapRWm4okLscffgGyeob9Bh25eAtXbOjQN3Wzn07enm6
sFvaArT4yMFbDp1f58Iia+RNs5cBQpYxeMzuoa4ypD7GLk83/gTNWdxXak80Aa1r/Kic/4nDzW/Z
PNmPFL5vLYA1kIEs62LVB+dmqTn/GMqCb1oBCTpBsxcP5cSYovxgSOhr+uTbHMOI70zMbqXUfsCQ
0s58fhg1W6e9zjMSGU23U4FvYpnJFw959tfDf9Y6YOD9lC25jo4n2PgM8zZMe8vxgpB4PGK3osq1
Mnu7wUO6/Ka187m1dL4QnTuM68RSo6z81EU0l24M7IkeBa2DMfJKIp0J3H7GyfrM2RQPTs5xwJls
+Zt2xef+y8/rOojCUXHr+OfP7+vfWu2APmBQQV+MproWex1S/zW2tPY34obP3cnzVQCLnZPSPYd/
fWrfZXD78lxwG3PbjawG9iEhN7vN83dN7U7HcSIO+q+/uM8Sgp9XPDcovXOYBQrZXz/XmE+rJXFb
Rk19o60XwWADfvlduMznRs/5InQ/oeDTXD+rf3+9CFtKYJHFWQ9YHKkuc9ZKAuyHuNx+8y392YXO
gQ80P23HAofx64VaYZIKdFZb2JSK8RDuy6bqryvVdPdFWv6mb/4nF3NQJdDoBHFNBOwnqU+5aLbp
i/HMOuJMyKaDDfYg+4in9zdf0h8ECtxAiA3oSlD72ygEPt1A3SvXDB05o+8luGnSnds/pnXSsiw0
PWXxYuc7R9f43Zj/kw/IJMdHRM+E9P/zB4T2gXsw5UBEpFODWavTnzH4zFGDTS9OZan95ob+yTOG
6hFHA8ii83P26VPm1GJBDDNMgiorqcrqQ6hsI/nrAf/nF3GxLiEnNIGc/jpEHJ2dwlzwiHkGBYix
A9Rn5fbv0Pt/cusC3UPPgVLvTN/+JDNQtFGH2eLWNf5NPd038w87v+/F019/lp8Pzr93bBkXXIZZ
EMsJUJvPHVTdTeuqLZcuMgUdsbJ6Gor5VbCQza6AHlXeotzZgT+FMK5wJfX+AQ7dpempiILTo0kU
QqgN9hoFMrj15t8lPv/pTfBRhdIj99ATfppb8rEeOqxmHVUnoz60EErjaW2bY48UJ7IQEx3++nac
v7pf7wZkCuSYHoMVobLzafY0Zs8i3ZGnxB/KfZCtWFv9ayArIakrB3BiuzXvv4+VePnry/7xY9pI
oiHwMGZ54p1PI6pg9e8qr+fBb+s9K0e8jDn2cPc+Hf3fDN4/vZTt4GTgqQzwF/w6eAF0VuZ0LlHU
VH8rTt2ISoyeA/Zv1qHzk/brnWRBQP7JQkcWEN/er9dp6GoFQ8s8ahGeTTc2HsEJNsaWzD04NtB5
7I1/N8ed1QW/XJONg0X8L8Ic4kCYCH69po/HFZYmK7sCfhGuC4bY/ExNLRQdcf1xMKqvgxwOGe0L
mKg7DLHvtTXelyUty7/+Qv/w6W1wlOd0abYaiJo/3+VJg1CLp7mPnIJPa93JWY/oCIZWzwFNHMAZ
/PX1/jBuz9c7A7Txinhsoz6NW4d2lt5Lk+ZAIm7Hiy3sYiR9z+P+ry/zh80FlznPrmd1ObSXz8Cs
xqV04HJiIJIWoCdeDi9CnXTfOtoDm9ACUsMU/79d0fz1Kw0ay6/hjfaRK370AuuA0GiT0GvQxl1Z
/3aVPN+nfxtBKNHB8bNgYeUilcv8vEdDj0Runc8K3Ep1Mtz02hpqoHqvDYURmR1MkkmyVoMDY/9j
wPxH3sgHWfPPf59f8yahkxRZPv7Pf//yf/t3ef1avw+ff+mX1wz/8/PH2buMX8fXX/4nacZiXO/U
e7/evw9Q8H/+/X/+5v/tD//X+8+/8rC273//rzepKBrx17JCNv9uheSZ/7ev+vxO/vm68wf4+39d
F9k7Eb1/eMU/3JMGHkkmYSdABs2XQTjBv9yT/ADpegAdjhCVc7TZv9yThvU30gV42ox/sINMnsp/
gYVMkFxnQwQqYx+2rvmfuCcRsX8aJ+jSmGPOYesOWXLwzH4dlp4YTLtkPRRTWbTLftWXEqSDKamK
Ii9Y/evWyxraWRPczys1euMYW6PoB9p1i1+BsiHrNlpMt3/wVFMMcVvN2XwTAAvOICcXnVmEmep0
/9SORlMGIQo5U0hegVMaSWMLhLirda3YVSb074O32qUTtXpJvKndDEw2ayYpLvWFjgyrHql4hECP
WFQmPMfQoEGNNyGGMHsBXiwpg2NCsK5sOL3fNq1wifOm1EyX0fHWK3sIMmpkBW4nqzbhTtDDafl7
NfLkEJlyQenHz4AeAeNBQGJXc71FZWqi/bHmMujj1V1GBN2lNwMQL/KOuJ3JxU/h6kUrieKr3PVg
N7Z4CbzKvLYBFxvJiHDppt/G4DVnvn+R2ej/aFMz4Hi4OghwchwbFKaVMtyXlLN//ZwZHVzJ0p6X
+mo1RVCf5qkSAAqkmXqx4tTpH23RrPKLtVFfj8k0mM0EoCGUBq/1/C3RpxxSW+ko/0nKwTK+OJJk
visHq9dl4Kb+wneoibYJi4HShejSbrgZ6G+Ko1kqSiUtRQiYuhZVNcpYywtR0r7adYGf04icliZ9
kmjDsK0HWl4fhvRMG8+o2llITIbuO0ngkJHoZXpvpLqmgKEAFA9RCmX3WvRQfaO6XLxkKNSKzKb1
nLchlaBJSvaiw94lKMqMqNeDg258h46E72f9Rek4VHqAtK3OzrfSbomM2lGCDoyL77tRBA5Ei8H7
2rPdoM3SYwQ6oHHSfuSQSecQxnlxYSDsugdkPHwYtv04Fhn1u3xA2BWJ0Uc6IUq/+KJm2RTcoaoj
GtpYrEjbeqz17oYt3pQLYp0KgRpso9Vx7pU9lWaIzkPPoiIXwCMAXwRayNlgQAqO4eBlgT+AlqNT
zZuJOIQtmTUaSAAglt51gsIy5VqjqHemJZERiWYCVcJWt3/PzTp9o+bX3KAZNL4X+kbUQOBX2RDW
ikSWkEBKnQKU8DwK3AttMCgyaRGXZVc/p3oKwIe+qgWIZ2m2V1tz2huK4SoLuw6FNf546Y+xjj4g
CP28k1uYm0UpT0AxrYG+MPwYys2DBfAnneERm8VmbC+iytK3esbkt6fKbzYXjq/oDqwKD9CXoOtW
qKrU5D6QqFW3nQZe/QSNW//RdZO57bICzQ0t1NJ/KZ3MvRvdMXiRnieacGqBzx+lsEZ5RLtT33RC
0uaHDJvaPG1eidd59LN3c1jhlzs9GiR+iBYfqIm/1qHD2R3l3rKIR1pVOTtdM9/UYylF9hWFB99M
IAiNQ/GGxgFQ5jaVcddnzldvXmELzkaXvuSW3zFHGVl3Ffhl/aibXDFJOXI+bSulx5upHnqXUegq
kMuL3aexpWtuBRdlyw62mXfzHn8q7r6sdxeRwEXrgbZ10s7iri1JxGjKDai5V2vQMoMUJVBYoS2D
CxQoqyWUcLFhHUqqdDvSczjTZrI6f8Kg0GSs2XKiak6Ux9WgncuqkhI5m97Nb9PY76G771ZPm75q
uie/1nZHjX6eoduQBGBmhHMvhYVIVPlQaARB0/QQvcG9EUODzNAf+4t2yYijQjPVAE9Y26VFb2pb
92mwbkbiLqZNU5OypZG0yzbJeKryBp4/jxuGaWqxMzQcReLQCjl5RtXetvlNmuv5kdZwBcidZuF9
QR15DAGSqx3yDqbkjkz40F9JbUUH1A31VQrpQ16MtYAT3K1lphKbJUhBw3bKeuen9RgkHPWabwUQ
JHBTRbY00dgF3v2QapB4MSlQ7RYjyx3jeSm+oiIsFJa4RvdjxG/FA6UFWlRbaslTWpvGkFTIZJHO
2cA0oHzhoESCJVRPfBD7qnDUagRiCwLcLhaZLGj3lmb9VIA1b2JvxDwGdcNBd6ovevtkFpK+Sg/W
nd5yAS0oEiClv+ZjTgrzaE+VirPFG09blVK/ovRl/1iCQu9Clvryq++krt4c7XlAqfGUkrtw7iKB
wPsxj3VzrTZcIKGJZP3oDFU97dMCzhEoEnHtLK7ziDJ5+yqUiXFfYyakByjdH8agkDquUtefFlkG
K2rPXn7YmUOgx+bJC2Fs27fCMBVAYwN2Up5Kso7PSQYy7jrYylGBmfqeECPjGfkNjfzakxUZkbz6
Je0sQPr4v7f7qtC2j0obp5NBpCD5D4U97mdRgi/IJy+4sc0aOn6Jl88Jpx5SHED+XMLczyfUWspj
zKiZqOwQQlxfhKmaKYs1xeQ+VJmGu6vqgZ+EIrXHbmeXWati+tw0RCan0q9ySINvSN0rID8d+s3I
QVzh32XWZohoKDiXXw8jMoIzpGRekd7ApIHvhvijsF6rADQdL9xGQ13MMLaWW8QkDlZo050VLp/A
mKpL1KETJCpmzrR5cIkMQZTllzZjoPKWFI8lEwuUK5pYxnHVHKHf9WtHZItn98R2UCAJGhBHVnvl
I58UF82Yu2jVttJ48/xsnn8Y65p1l1KkgrQiWdSgCNAKIXqZMRifX7luEaFT1vdMaOUcWfoKdegs
gErHuFNFmsYbQT/pcVAr0m8XPoydDODuS1pJUyNj0Et6eUiLGU49wH6qB1HtrNyYYDSBihE+OqXf
lG0PVkKTLLAPUknfk+EUiMkm/oGwFcr+veNM+ntXdbx5DF2mvocAR1+CrpZDsxYmVW37l0GB6v9j
DMDwXw9MEP1utGq/vyqqTPZXqV6V6CaDyticBJUODS0MuUDMdvncKu8CkrCVRfaWyezSnOApfpe9
Bm43HxegQkvp1GNU2Clv1MyhGB0WmMdoJ+sls+wfahmVOGX4Z6pbzwmQGfTsprV9M3SjfkInjxVC
h6HrHUSndagl0L4TblJuqNEBIBbG06BvZrHPOo+dMAPZWR79qWz8sHHIF+zC0uw67yv4GuNlSbXF
pLmv0g9dUfzaN5SUVmaJCopYnZLoGZobgzkep1qNO7+jr3JAnlStR+55pRCBTsUQuX3ZjTdg73Vx
kWOSf6etOF/5S+p9A26nezuD3l2xA8U0mHuSPII1mZuiMaMNNAVyFseFnoSmsvC5aZO8bv1Bs5KV
flx7pp1l2aXGBxORp1n0C3122gtpKF73nTmhgCNM05+hbugFqgZrnvyb0aPxGJJ0RFCBzaaj2ysW
eQumm9mpxHV9/aNDBskGPigatt/V1lmJq8zOBA2VV2lMpRjeOmi3UezZGdhQHp2F5y0NHCJBWtbN
RzsoAv7TsrsHabOZ3qnVG52on2ebVk5qLG7SekV5T1c//2hIM6oiMbmqDlki14uxRYoaDuyox1g2
no2iph8g/wydOwdhH9SufyI2h1vce3r+rBmthwfczSo9GskCqKMGHhbgRgCE+a2l+kwdG0cWCG6X
VckLexZogdYciz69UODiyEtk60UVyzd2LKWq5qrDgsdZWhC1dIEU/aw9oGiDmkehOI5gg85kH2CK
pguI38lJbLnRJz6TyhFDqy5PWQ4gd4blT6hdRhICqbhlDiRLH4L5DWY2HWrCM+R71hYiSDqkD+X3
VrT2SiRMpnG2WIcCGcLmGigZow7wmA8gLBvdnkbpNCqUpJvjtca049QROCL2kGpCZGoWS0uTdbVG
skO6YQoeXRbRdFdVVqHf5/2aOndOb1s0lUxPW3Qv6tn72w9yIQmFDULf1vTaf56Z/6OywVXx1stB
foyfiwK/VA7+fwMvcfb/q/LBFalTb2/yl/LB+RX/JBMbfzujuEG20FT5yVGicPxPMrHh/Y2TybnK
A1jlTCOiAgrBccz//l+W87eAEwxFAgqJ8MMpYPwf+hLMYrDEVNg4IOCVNp3/pH4AKOeX+gEhgWjG
8StZkJxo0/2hheBvAUL+NXtFDaZtFzUy2Pq6hR1bRXWjuu6YFU2JxCQba7tlBwqBBGrX4pIOZkLl
LR1R7EVhNq4eKStr1Ho7L2PfppeVqbtdEOm9hcqO41b/US8rKvZQNeREPZQzYA2CogiasFPaPebS
ZmFNsoiyQ7cbgu4ZBRVnCTtOjZ+5RRQiFnZgpdR0lKexSTSP8h9sLZP2hCoc02tzFdiLOU7oMRyh
vvR5qcTtminlvFi2I8yklQSg3bpeQfmTArgevBZ1UJcnig0e9fVGMWUF9SKZJpDFiV1RZ7p+ysyB
7dcyjXqXLCsZlWmuDf1e2ebUf3GsPmjvA0oU4w3xVOKr1knNO3qzOfQHvZ502J4gZl/Lej63DmYT
LX3tNqT6eJm/6CEKHAzB6dybsT1q3RA7Q9PtMOSsoNCU30zssk1f3iCjZYtZTW3p7QJ7rbTD2NeI
i2RpNZxHp065JE+OTrsvnM45DGBcAqanbmxDQIHuFFai0hAG+071MqA6v7JSgwPvPPbLBxqqQb0B
ka2a6xblunGBeDB70AbLlVHFUf3NoM6JEg48yfzYkpEUwK0D3TpUSaH7W/Fa67lln6y6F/57h92j
fGGO3/ob6JbBcKFP/KVEDTKQCRvJCUXZ2tl3aMdbf2f7/fK9Bl6cIYBHsUDAna3fa9Lx8sQ2JpuD
lRjNNCkAooA2znJEpr3j5gubWoN8js3ynW9UfJsvW40aPu6XbHoYedSqXV1OfolyIPNuPeTIdkhX
cFhRQQDfiPkRGoJMSvNjwoQ9RpU+TV8KC1RwuHmNo0dVrvc3PSTCCrcT+gv4jBRbAqKhhJydGZ2S
yFtEFhbil5zIyGbfFKu/YxUWwWnkbERwn45zLsGXJzZkWWT5JRulQYN+gGY4CbCLoLouldFWu8kQ
6yM+hfYq9+q0PNXoRLewRNSb3QDFNbM486nOoXlzjW/CVyD6Nt3YPvSp9a29Ptg8NjqHdRfjApID
2hq6uK/b2fCPnCAdZz8Jk+9bz2wSd1xQfrtCFKUTF7kU98KbvQ0OJdGsIZo1hGOwGjBsLa7HeWwF
pEqVhq0gVTgUEf1enhNQWYApvQNqcJeMQDNrbWKVtsbXotfPB1YhA3tDfMv54jig16xjB50jX6EZ
pARkKaXKlG3qpPXUbARnLb6grjjO1B179Frb/NhxGq/3GoDAO9QYpOL62wIrsuPOTKGt3LoM0XSi
qa1TSkOhqIV2KUwrY4Pks7SHHc5dPJCryYqnaLxQXVrabQEs5RkcIf3si90oNlJsX3sfYVc62w/0
gvV5XyhnxnWp6SjVsrRCLE/MACUtszb0YVdquZO/9MOWO5FcypVHbuPYwua9Ruaoce67xbpo35Xj
qGMWmU1No6wyTTjuFy1RTfO/2TuTXUmVNFu/y52Tom+G193B+933E7R3NGD0GGAGPH19Xpkl3axB
SXdekzxKKU6ciO0O9tu/1vpW+G3hmO24JNZkHzDj9yWNv24JAVpid4/x5s1OohrAexuyWVwYi84q
MQ7pYW7kQcytGhIRgDhNbICgcLAR7Ux7t9ah3X3Zdduc6bxwnQdQnwMmQPxgHqYjnK0bDFTie+UK
8FirgLe6PftTsCcJoJ0NV7L+L51g9kHxxu/e60lbOXxX0Yd70cOzuThV4bK+IBBS7KfJjj4WnFIv
bjbw08IN3s0XKBIr5SQBXBLsLKZRJH3pKhlbmYwi7HsFVa6biBVgfqdV59rXgtwDpqyBheXb1AXB
d+gO5fQ+GIE34t+s+w56eV6WNORR2rahkcgRB82Q7x3dmS0hHRqe0RJGaM3nMnCwcnsNLWSn3B1N
iCHs839U7nh8Q0sdtLElGZHuzTrXVmxSjYfr3QGTsHNZu9i8otbVZrQbl2UruQE55GTbHA52nVcR
HU1kYKJu3lAQH3YMeXnZE8Eo3Kkg9lmzDAWrvApwbPQdLcFss29L28neSKhw6hRWQZafKWQTgoRm
6Y8BVS61IX8opqTijspOKZkXQahqZ9tWpUP61591QPHZINZfRE+RDUO5EAFePFWAlY4MGlqGWAUE
UO4ZgBdufKzdliQouSkxilJbdSiWZsh2nIJlsy1UUU8PigT4QrXzwlmJEVNNOOsry2YXwpRSYDwm
324/MX9TGtVhqS7jmVZIa5cZs7feFUNuzUeKiLiILIE7ZTQcc7ZtEfftRzcUgZ43WL76jNoCg55a
z8qBuNGuNHgXnKY5frEsC8uPssUfXpAzKYRieRu1gJk2+ZSHA1vCos5HTLygIc9DaXqkmlp4MPgP
bynr8Ttca/qoNhlPWLOzlHDZug7YJZu3oipmx97Va0geEonTIR9agUw3q7hLF53ORK/HfLnCdg3S
2MvzWp3dYRrC02As2t/fVhx8cGsuTYwEQT1PM9srzxxgladp6Mb4I2zKKnE3dhPm/cicGrIXjjV7
ZCGnxlKklI0ZXF05VeZ65Kub8W6ylyjIrxVWVP8LaWAZroqr3XSvG6n9fuMAgpXv9BB03mWEZGRf
cd4b/jk3irEkhl+2zS7qNUvWjS8xvT+g2RjLS59KU31S9sUFmKVovzLti3kRx8Xm7svhJmpJjU8a
+N2AQkqcqOciJ0jJaKOJXRqw00/uc0CcIWIGLwAIois/uIALSeA2P10wpb27XXvw3V/aG2jhavI0
w1bVlb57EkwG5QsmBFotsbrXP30zpt2B0rJKXWafx/iYmggCcRP5rn4o647ciGLg9Q/lxCWTfm3H
rU+pEermEJTNOn7U5sDf1DVFJt8xYnrPsqZNAGHfsl99jHH0wtK45u7Z8HXikJUeCpCeG1aqkW9X
5s5WWk5HK9TCeKlg7+FvR8eqjY2ueyEPEAE4ChRCPH+osddPuclL/5+mhv+9Bv0fpqP/6Rp0+TO0
Y/7v16Dbv/HPa5Ad/QOnh4+1xEf2BNuNjPkvBm3wj5sfC33Vw07CP5BK/3UJMuzwHx7gCxrWzNBC
2rxZyf51DTIc8ya/mtSpUEb+/3sNAjL57/cgPBrA38BQeTjtfB/Wx3/zLQzBEvbmTOwnLIic+H52
4rGb4jLVxoflythdVHWp0BPI3U8n1HmeJnVMfXXogZRsoA5MezKtiS3pb+WbvfJ7kGJWA/koh1Og
6MoLuJ8ndWsbJYJ7p0zxstAjcG8MfRKMaJpR8DvsnV+qts2N1FXCqvxBUo6oxuIrc8FeT6mtjquX
suu4neahA4rFIXSZaqb/gHSsSKN50yh97/CA9dSW7JAwL4S7974xPPglWVA/t9BN+/XYBCi3dpef
G1cf05Ycbz4Nfzxn/VrUHJdFCBZQ6KQ31N9+9jVSGu7UbP0pyureLxGBjK6qTlwxdl5QfOFRIx7u
yCTIm7/GWrTbtp0+pKwfaDajkBr7GzLVL09cKBU9ivxtpi/yqzA9Qk5j2G8mgBWbTgMn4Oqjt2ok
iQ3vvzNeGrZ4jZoJo/RUaVjBU1iCgehIN2+xjXdbr18/+Envxmp292ZAvybZu50z52dnsMj2TMN9
I/Sjq+x7B5b2ao/bwWqvJVyzDbPSJ3kN1oTdfMKoF2xHs7l6bdpsLSlFTAi0i9m3mQl9M/i5g/ox
LyDLltVecXEhqvGIF/nqyPrOiJzTwFFPGr57llPxlFH6wrb6Nk1DQNSuEfwisf1gBP5pplqdsCW/
mA2d3JA76/dGhXCksLpAHqgH48zDsCEeZSIztoehru442raW000PjXSejVAYzyWeRmqzM5OkbtTs
6YV/M9yMGaN97uXal8iEP6Ka4T7NDv2caWdvpsXXB5b5wXZwlvRNhFa2o4o6S7j3OEcbqsFUFGtc
zWy3aDYFxCUHb1t4My6ezN37/vAgZfq3t5yrP3XvTYmAJFsXBdQrCYj19sVx88RWAdfUZVgSI/VI
ufbRVcjlsIiIa8AYnPL6Rj5ZprslIOA8dlhOyUMYj82qnlwxrglTrbGx2oI/V58zK/AzskMm+1Jg
E2D+vpST/JBV9GoaFeG/fEmIvmDtZHK+c5v6WK0eZcNT8QntAG1P9io2ne4NGQtNym7vdMdgZdDh
DGlA/DjFdKUAiFRX4BcxvbwHYrCVy7mSCp4NOvOgkE8Y8GtXWzajdHs2ir7eDgAdIAm09U5YpMbY
mLKJAOavEYMRPmj5rkYykmMxnS0pXv0oU7tR14e6p7lD5/kuuAUqg2L+FTXlhX3fgHbjmUk3GFsa
ZU/Y9DeGgSESgv0PFP29PSDm9FPV7GpBvjQPvUMk6HQup2WDTSHOCelRQBPTw0GD0iNZjSSKvgoL
QkjfF7+A66mJsghHyAcGZKjUBbUJrkt6aFILFAQm2ezZsVV3cEqrvwCYH7Ze1NUx97Eh4QKZH628
OspUqa+K0GxCVNr60BF7kGm5LNlC49t8W/eQULnr2FjSF+w1v0DMg/5qWFHQV1UcXWNe6XlHw4m0
isMaWaUJ2ntnna/lmhF2CecDt3rqf3mUHrAonJdOQYCIfq+BeikK/VbR8SrrnDzvbPwRvoqgO5hc
J7P0PrvlpVb75KrlPLTcnXyP0gXfL7btEjr8R1rjMIylyRCt9X5onfpqLw6bdTavgkLqutWH1lAP
eTjdFS1DM2uS6jBpyBUZ7QKTx6hIPmjXRY1/WCPzMtW05foj036PrlKETsj9k3dXZ4fFT9nY9cls
EMksEv/hKucLwX3KQeqMHHLQ6F0xzF7i9EGCxPPsBdVnKZ/axTk0mv1aVrARr9wqHhW9Hsgcy0ta
HddW8uqeLDW+Lb49XI0M9o1e43VqTvmiB5OBFKHa8NggaM/VySRsj6OhJtdjrd0vxJuecJVfXks/
v+faRldFhaDKdTePu2qcEzPI7nX9bZOY2XktNXpBudxVi+t/q6n7LbJx2Esrd7bu6IHGtQ55aySa
KwdBO3q1yU0hjZ3I82NLFneGEG8Y5n12P7c+8vIoyH7VnuwIvlCk7mN0IWD+ZwlwtfRZdcbekh5t
quk3qNkAmlW3LVUTU6y883viy2P4Kn1Ogik9+6X+bd7IXFm0Lb1xK9Mwv3aZ+UdCILFYXsS0r3sJ
8msT0yBfJ+yNrI3Im2knVFomy5gmUUN95oDHhstxDwMlj0TiQFQG2aOfMMN/zmKl7wcdOGrld2lC
p2ksHn7tlH4CN7e8RhGnj1r1pwhSLCjBYFn7HslyY44hX/IwlckiV4/FwbTEzeCbB7sx1o95Xd9D
HwOMo5GnvQ5am0M5FaOp1x3A0KgtJcPFqUIH/hFFphJaRQDvsBgjOEiB3KZPy5a8lJh+WL/VR/wN
5WEwR5JJVtvvhGsvbx71Fp9L1NSP8HbjaFHBTnr3Hjlgz+sJFc1b3r3PjuG+1005vBSmAhYRvDed
Nx5bpv8kR/EmIEfms215yxplQNq9ou5r0OlXNASE2yhb3GT0v+yISidEpE4zHUybpv+jB9+5pIzj
9BTTRaMW77soyOQ2gXesLcN87rPx3V58DrPgKQ2m/Yhg/O6i0IM0Na5ORnI6s/vmpK2xwbxrqV03
cFxWZTce8ZAnC8sjWJhb4p33Y8OlPzKPE9c36s63rY3d1gOOKVJvJ4NhB/OItW57oWybvVpGtYD3
Foj+kqb+psGuWuMbAXIZJUtqDQkWDWeLqnZYSuuljm4F9rjPwbCQE2bddD86Nj3Lt4fSz3ZdTXB4
QZXsKUArAg7N9mJORjxnOQ41nogovefm+5zZzhdtB4Qsqauv5FELVhTYmAbq6x0LmX2lbTvC3OEX
6LkRrqgpquIqt+6sknBEqhHFCU/5OKZdGxtNtW/ty80VITAFLJMiwYmHxXvA7/ersmnZHnwcoxOF
xrfa6IyngTVcYFDjm07oyN2p7e09Tbtb5q5k8v0TVS7h3ookH3ljlIlYsoAGIpwBjX/ntOT4SzqR
9tm8vmJcocvZ16QE82k64NF7IwjEEnvhRBsX/34CF8vF+ScL/DNbMwOz3PpXKX3Fi1Aknl43aTMc
qKE7OsK+55vNzCfQ6lZ8Wn2UaEx5Ve0e1JBexSR/5PBkmPq5czH+DOmuc57btvokV/iOU21PdDtR
kTyuRnWpYUAFvXnXe/UOwjf8BMpzd7MGFUCjWjIPvUO71PK3LcMPj+722wui9PvPNpB/XDM9e5qC
mLS9DKLaa3vaG8Ld54TSPNHtS0//VrTfCV+flKs+1/4QmWxA+oxpnmKTOro45V206i+12Jchu5ju
U+avj7R6n6lq36LNJyEMDZnLi88+v09xDuYWb7N2lmfpMtywqbkibH77DLsl4BgWUSFDU9f82L19
8AcDg+Z1XLuUXW7v7TCT8fcCILtZTP9vU/LFZpx2LwttbcB7ruyl71tHPirDgw+UXbnXbIIyfICS
EK/yyRmMeWPWsyJzcU8L1nhzGl1NgUde2lQsGZwovdluXd46x2j5nJnUUr96BwVwdZlUvcEiEh68
CTd/7RoWimsmsnixxm1lcXKJ6aG1zE+RIV2q1qGXO58Oy+TcB8svBcQ7LIrNCioPjQRu3kwZZRO9
jT7TSz9Op0WayWw7SC2O8agc67Xv4Fn5LBeiX3yTxK4eyyc7wz4KEBFFoqqyGLbrD01WURyyVLcr
1702S+fsm64+rLN9VxTmg/bXuB6WfCNv5DpcKljUgj8+RbYbOS1vwohuV4qcXni6fW5fSxV9YknY
FpxnZsOOmaq+dX51An/fGSUpdYh4W98lFyMUgJPhvp+JutnTueQgzA0WVa7iHJjgmKdURmE9+1Qg
Sarubsnk1THC54hsdymdD4wgG4vXHgcHAYzJ7l6n9af0v+GF/FmdM+3sDyZe1T6jfqwk27wg9KzT
te0n55HipN9zK66t6b3VFkl2z13i0iU8w58uT407rA8xKdqT7ap4Ed3fyGof0Uritvuwi+BP7gyH
umjOmTDnuwyHT67T+66n1mdAsOHk5roGNAadf0eidlfOaSIsli0ioD7B/930bbnNh/ZotI691VVg
bw09XKvO2At7jbM+P0gpv8rQeJedvy2XYk48cyzjUNIbb3A0VLU+Gjq78yQz6WrwsnEmpTC4amtb
5GW4pRwsNsgqwnVTVKfl3V/WY5vOTkH4NOZTaYRhjJ3C34gA8kIwaudo6RDIQNBunSp8Sbv8swPE
VAxqumSWfdf1/Ztaq3o7O40+dTUogXTx3ri64/gr1bpznOJn7Nzn1nDafTOW39gry42D/WevrOZV
KUQ6O+2PRr0Q7jLkh0r7T2gJFTMQFHWYSfU20MXNbIkCv864V9o2SFa8GBsR+j+Zbp/MAQ6ANYUP
EtMnv1uJE7MdKCycrmvm32FUbYDDWcg9EmtXNWC4SVNSvcUAt6Lss0/D5zVA7qk+BLh794Xr+buW
+PDexJSXCNVCHuqwWuTRDBSOKq9TNUBgMhaRvtMi/5L35G+5ILO27bPpvuRNnHGAGQdb5gkfDoYp
A8sBa89uE05oYY47nauUEd6Q2SM1h9tZ208NBpTcj4AFDZhwPR1Hbf/HCayHSq5JSg0Gae60qkDI
lF0iddpcA2Fzm8ByTLC9N3azItKU+2209VsRPAvl5jE/0pn3A/vMmktkxrQyt/MNm4gc7av0IiDc
EmTpDPvsoqskXd3h7ol0sxWYJo52yWbbwwH3hWG6PvoG+lkw/8oMnm0yN0i58AODj9YIL9rgpjTY
J9+r/4actc5Sf+WpGR7apS15TxdQIWZbfdUCUx/Ra8P1ubtnzmkdONoo0NtUpoPVia85wJMz8ymr
Wt5VO1kLDNLUyRnuxcdBcySo94LiZ0ZALUHFOdrIjxwttYH6k1nwsXoPhtvShknQWOLbqmYrnktV
7SMu13si0912zidq8rDVREccrU4dm3T1YZJCIYLIeXt7pOciS6/LQHaTtbC/xXAmmeuQWNL8h2LC
nTVbZxU0dy7fxHDIv8E13jWB8SLCIdihR8YpZl1KhBIMonB3cI96+biR6YIQjhEAmsWNI5CWpIrS
KQaLu7Gn7OBb+pxJ7MnUZSSdZYBXoQsSe1NztiznrmBUq+3mJLX4A2cmFq46RcI5qBpdpP+hIewV
Zf9BabV1bS+ZQorR5IRZBwPg5BY0xg1faQTBq6p/ZKnv+io/V8tnRgCwbZZHx83u56X8MJru0pX9
wWNo81tvW0fi5IXmY0iliIOBccDjs4M2d3Fb6Ey083XD9JCpdxM0E8KLfy4GBD8uoTs1MCui17r8
OHUarwUWhcmyHtAL1+2U4ofAkXcbk9bTqm7TMWkHy19iqjULduUEx8NsNZKqw0xhBfbPUFu7vrDu
esNNqtC/KrrmwrGOB1xvo+422C22hs2+Q9RNYlXrRrYhd3RmvtXpwu0c5lwzpuZOaI55G/pz4qY8
7E2wQzXCOOTw/LFFi6bo0hf9Y94V+1ZPEcZqkCx8wfQiXqJ+Oa+0c9Ly6ODmwirrFtahM6cztrRD
4/LqzMHnoVIl0EtE7LP2r60ySbvyRO4eS6T4sy71szXDGYM8+TcS6VOYi++okR9lcCodDK9RsCYm
R7ptBE+2XNxHXhfmvVefiCvg6m0s5zdpB8gtdQMTR/hvuukrLK64blnCeC0XkZPMDt78vuiLMdYL
/siWLINDRxhvWrP29m5dpo+wCex4wIka19BbE8/XMFACIeG4LiVzAxIj48aQmdscR8dxyBqez7Ub
96vW+f/6n8hnHX/jRfqf1v7/92+Wf+M8GL//LXLFv/PPxX/gkoSirgq92bJuqBA8Tv9c/PvmPzyS
WUT3sJ4RrL1lpP7L/RRS524SNf5PQeD/NT9F/3CCwL7RKlhu/6cv6r9iYw//DM+ROMNsRozsX///
35rScDn9m/uJCi8y6Dz8RLgQkQLrv8cIJ5YFg2dgprMaXVwMJ/yz5LhITFDbrqDikaPs1I9Fzsmt
spOh8s/SLcwkRMsy7cVGUJbttSUSwY04hYJuwPjj/oDcCiMwNV06L0MZPUwe0LB4UAKxntu+rh7K
whtU3OcgFU1+l94OSqpH57K1f3kD/srfnifn8zpPg/EOxrjN3rtirD/UGKjr6AY/AXCxR5zpPMBW
NJC+CPNaQ6mAlozfJzr2fgR9irNyZ+KYfszdxfCtG+es6a66zSJETN2SJiY2o8dLFIpwPQi33k5t
V+2csJtOXegpXpaVdVI546/X05ZL+uUhYJDZeemgNqbo72qDv7rRO+c8nb4W6bc73KI2VPYZUpOr
6gulxcSyYEzDbcS+vmts6e9h/BB7YCuTD3S95lOxr0qT6mTVj423iUi+kMaKGgu6a+q1b9BcoEVS
GcDifmtl7GM3yqVl1Fyd+mL5COp9W8+xrKPdwArJv6/HEHptbf2djOVa1IN+zvr6jvF+yO66Wt/C
JmYg36R0N5iei+vAbzkREPJL65iGJf/dxczze7u02fu5VU4OclGut+37kq2ntHOssDORAKRmXyj8
8YP3ZkjJVVpnGXcHx9Trdi54w9m2DpN28hb9tixW/jxFzniWuX7rhSa75E9unTAOFAnUnO7s8WN7
MIvuOPXrLlPdAxLUyH2KQpnKDuwdoZTEUsM36jmkO2sw9x6BD9+OyiHJSTzsVaQ5eyor4tzyrHvs
dJMHkqnVVHrylVEnPXr5A6ixHHRx6Wh97HKcR7edlb/jWoDZOzikY3GiSnXNkyDLXE7XtQIcTGci
12XwE+weQc3ekMX6mrKPBBvG9hChSXePENDX/NQhsdaAYykDhUykA7nzCieELWGYQHl4PbtFRbDP
v1lo7CEQe8ZlNje3lZJNSarIB7VV7OD83erNsQWAczu75vo8V16Na32m13qqphe80wHQWgVWiJdG
+3tm7w3zCiMBUUX33gkxG8KJZlbyz5q66d3YsTVqwGkQR1y+hKr/Uqq876z2lHXjhTLfXV1GPz4d
BwmptnGTyujCCjN9czUXTPQEiJkdVn8WS2M58ByJjrCW36bjvlWzUf+xeZgSvtPLfKLSppvZZ5QM
lcymedk0z5iqFsEMOjHcQ/Ijr8WrpzwRCpofAtMpQPzgWSPgQWfuyjzYYirIXHM3r8VwMmyzfmqw
Uj1nyrz49g0smHbGcpqkOlN8X5xbB488Pv8IREKOQYr2D195DssUN9gyDfZVApp62IdiVLcZ2cyr
/Vys8hvn2OjuHTcCkbwOOChiV8zeabKn8tGc6H5nQSq7K245YVOGuzQPNrXpLT7QLoffiLfgR2XQ
nZJAaoTBKmgDD2DOsnUzF96QUWd/12Lxec8tANBrrP4rQZFHY8lyZ9Mb1d8IbvkHYYkp3cOIBrGY
TxZJOllTR503aonlXMmDpNU3NrTh36dlOd/xlY0uZZXrE5mpAROcDTkL78CuYOdobG8Q7zI2lpG9
EG40unElt8FeZa82ELssDsqMuIM7V8UeMzql5q7E45fAwrstAEauHnaN153Et7GttP5m9La3zjCy
PB2g26aiittWETJaMWSdaSCeYISVALo22s9ohfbI5ZzaKajh3bvdRxHcbrIyGvbllFNGgNHu4Lfh
C6t6bGaz92Kw+MabPWRgqgEyvWaufV917MoNFR78ghbcTT6He8BsH7xR5WngnnuJPL114UiCEli6
a1CDNOq5i5hQD/OOhrtlI0eyn7u6L8ZEzv6C596zdyNgu0u+BvJsGPrei3KoyzdD5LBdXJvoT21H
rn/ohPAfS6PuTs4gmk/Fxf91nYgib3rb/nSi/pEbGuJsDhSult0r3+twg/Xr0XYBvZeW++hLi9zh
mvdXjCZ/MBX/tgPtlcgtbC0LbliomoXvE7qBlM4LGycaLjs5eVsNMPKAK+6JQyk8UV3N5jpz5yv9
yPULTDCai92wjh3D7C+dFd2QZxUXb+y0aCPFZK/fbSepb665DIOd8joGY5R3DllA4EDLWF7Zol9i
37LrjSwVu2UpHeZvN2tu17WVCFq6unEdFXKTDvrS2s7VnDs4GNY6JnpwG96pglbj974xI3cnCgjo
G7gESWo0ewTIaNvbBoxYAaR+Y7As+Vot1byMIjSOYrSb+xUl0qACA6AHvh46IqFqRhW+Adm8pCQn
+CDzlfck4uDQPhoW3sXCdEpnm5Kz+0+LW/G9jB3ky3p0crl3RbA8k3UmmioKHznBtqdfuMMm7gk9
mcBtSDPFG9sHcXIanqTFK5gtlOX0p3EUdxgtOErWgSg1sMotTaDmZRZZETugGecwMLhI5NwCi8Jr
WNIGw/hZBl5ubU3a2+lBIAz54LPcc+O0MqvrWNb+eDYtylGJuXaXCAzrJ7ZqaV/mwb7DiVc8EPje
F1PDTqZqfjWFiSqjnGoLPJUKRLvpxxficpgofSu6+PTZsIZgKCxjByf5BgNoti/JkJ/swYlenOmG
BIah6XMeYhUrOBybjs33pc8dgEk2V12+JjkopaGOHnKTDycRKQMqCF9d/WTWyMUfVhdpYLF28pZQ
GtJuSzQToRHlmr9HaRP42N26aLv9iHVy2o6hyY7Noi4he8nGJfhD+veRW+FYY6Mbg+XodsxSOz5B
FMJ1Wbr2jTQkMbZiHlqZRHUYfNNNb167acay5TKGpnc54obcCr+gHAU9DktHOBlOvtF4Z/1DIcnp
IdYJQyckWAaWUS5xXSC6SKqGNN7ocgkRv6PqYAymnfiMJIjmY6MgOnmtf68AE+EdKXf5DN+ciCGS
ZtGNiWjVu8yx33aI3AYZlSKftlbUpztCQu6GqoiavR+QlqroWCC5fjHxUbXdO2xDWn8X35ytneua
D4OVXsi6swNovfRMRFPhAwhvt24WSPN+7SbD3GV5zWprxunHelIsqIGzl1H7Ktf16IetOBGlsYHq
pf1hnGzNtpBH3hLVn0rgmi24Z94JUwbXdFEaBXAByb/h6m/fmRyeP9iKZOys1XA16Q9H/x12RdAV
j6zkvIEHAe4+dbdnr7RsKOkE6ScH6PvikKmkHP5ZzpjQdioQA5VK7YyqI1/tDOGFuTX/tebLwSxr
UNfzMLwFuplzAuSh8zPZhNkAtVt/+WC7A+Rkfx9p45FLBvKDwKUeMnWDre8CHDaGE331vWWqJJ8H
AUNeh/qVN3c4ncY8tU+LJ+FE1jp8zTmZca6ZHYJOgaPwRxmmeHWg4H3plXWJ3zrjHmozPtesc4wj
bsrqO3fKEjsLLpSNPVjdr7VtrAJPvffXc5hb4qbokWMntiTsoRE31tlbqsvkkGjcFD2yxS7SRfWx
zqr+XTmBWk5qLdxq32hc8MfQ6IzYSg2r33XrJMjdtlP5YvmrivCF1vy60Ma9t9XaYkcXUFWRXUNg
kt4193CNxkjrrH4A7DcxphdWkyTfXRZSkgqAbbHwumKfiPU21eEw7vh1ynn28VAVD4FVN38aXozW
rcJNs/BaKrtfN84tBrm3XQwAI2LetjE4nrcGKMmdHc7+T6Fq9YBVJEPV1Ix4GqM161C6CUoh1+dI
DV73JauAgdrtJZGUguA+TfTd9L3CfbUOJJWX8jKs4NGnGg4hEt8Ihsor+8fKFDMrDfbDm4qkFTJO
6novo+sJJskp8Lq46yvO3WVernWPDPTCMVJPnNSZTGOjrZ75WIP2VOLyWOO5XisM7BOVBTMo8XH4
3edmNCVad/eR7vaBk5Nsl8vwQaiHDl5jyMN3z1a82AtZIRwV5iDvO0K+5zQV3k/dtLTlqGh0Pwlj
NmOca5WhetVYNpN6oLISo+iDxAGzXZycVAw9RKzZu+BxXntrw+Q2jvFAKQMqzoT7eeM05UzuzaPs
hr2yoQiBVmz3SPN0wsA9QEP1xjL56Pc0HhDp51DFm0ZJWXZoiW37UEVHP0h6jZkD8gN9BAAHWOCM
XBP9r1kNvRsD06TDw+xG9y01ap9SFHirVAHZDeQGz/exsJcAvJM8m8V0EUQFAY6PGWUCUtwe1Lqu
/0JG8KukjQrrlQEGTWVw1W1KyspDo1RzR3y//ZlxHtAuYQjz3Tc0GJWNypsI6a5sH8qo86q9KNKG
Ic5pk4YkjEpSVlTF1eNqFh2LsbA49zGwmx8YAfJ+01mdca1E5h9Uq9I7CRsFzS0X7Ss8gEWAKh7V
Y5Va44/0LRMPm5P+JfSjktJa/E1Akqnh2zIzx9IK4dxXhCSokLBgbPO/QQcsl+qsO3N2cLB62sUl
Z3nrrULKMxUgO0wH8SjSprhO0SL6m2TPDNmjzRB1IFGEkq6s5VaekkJG8NLRBWDbL9P73HXyKVrT
iUzCqsXBUbwDPtoIDsUJ9hEGoMIIYeXl9kC1X+HZ18BY3ScS2KcqM8u91THUsL+e7QcVdSrjGWD3
ts89hoLNslTlfG0ibAvW6mAVsYZGvBcrfI1TpASukMEyTWbefIG3WuERv4R0NjGpydmhlUjDgl92
qxSA/KulXXZzTxEihj6BUt5b2kc8UmYwH1iVdOM1h6vSPgwZldU7IypseZq4Xv3K8Fu3CcGeNGHM
5SQbdDd+Rm5aGptxwnFNAQRge76tTOpVYTwuOXAFLByG/x/sncly5Ea6pV9F1uuGGnCHY9i0Wccc
ZATnIZkbGJkkMQOOeXj6+0FSVaWyVNKt25u+Zr2VKRkT4HA//znf4UE43Tk1p6nOM2Om4pJYBjSK
K+EmzhHpBWNcxqjAMwrGNIZTfHFlF57YgXhH3wjlfW3J6GsWjjZ7howMECb7kkepDMAk9FFPsQaM
b3KnniBMTQhPnHqNVurkebl1RNFcmFAcrvGjcdIfYxjS5gB6quYnZznYkP4kU+HKxG4PwjIsGox1
Zn9GckzkZVr1WY6nzUgPYVy5tMdj4MJdyGVebwondApM5vHsE9AlbYwZpXXHwn8z5JDD72Cfn35l
6q1PdcV9R6jLUPkBj7Xvd5DSu4MdeLjrBqbydn2f6PLe9PhpffVudIH5zCyQe9KqHsYSc4wJFpbg
0Kk2s9vBDA85BkRaVpMJw0DV3mt22iuyH+eAga3y6J1ns/vUpjz2CnVR9fkbe9ZXzHe3EN3uamF9
YAs/iY6Ea5rkW+ZeryIy4o3ttscwmO/8BPm6bbLXiqphIvzq2ZDcjb0qb2qvvPWs/EXV9n1sGtdD
ZqtTGQK7cUzJZiaiRW1srpFqLgefi6y25ldVli9lhNPcc2O1yzW+eqIRLZUo6lvlpOKdeiAOBS3B
xrYOX2EkbUucfYav0WR8hJPMHdfwW0A1+jCYpSmWC6bF18gZemU1GaZLmRxyHT+YOeD/cmbTydX+
MUiuEqsXd1FSPtXEFWJK01aTozuO40GC1T9t6qOhOeYczMQsmWV7ZTaoR9xNc7Ut9NTxFlyntsPH
dKaP2JzrE8/nK8A+POMkg39/Hq9VRc/i7Nyh4pxLq6CJw9lihz4PmWLdsjhSqAlY5pwedGU2x8Ho
5Qa60s41x0tABVeUzm8CEvS4YnoD4IcDKy06DY6Rnwud4LnD5mf2GdsSp32Bbj/v0pr8elrFPuCi
kXcy6mv2W83aQASIFBNfWiOcrdm2j/7k3tSWX15rGZ5KDlIm69NqdP2xeiRT8Sky3EYsbB6wJU65
qDTVJQWN85XljPS9EG2DUnPwanzOqjXXiRN8hIW9+OLmV/iEL5aTRtshS49lbMSnpgxv+rHcD5gG
+nay72SGS8NUhPqYlfgXBI70sSmNAlwUzya8kObGhSCw4tijL0VDlI0M7Rc/AoCueYM8/QF/O/jz
cFhRS8QAr6I+M8uuakuNRydK7krF7I0zZMDFV8Wn0oDcs5XLbx5wRJ3z/i0YW8oLbc6BU8y3WYLE
2eQJgxORje2RzMa1ZSTkIDN0o15P1z4MhTeioEcnDJ46jN0xzvUch/5eptM1YgLRk1LeWWzezZlE
xQRCbJ8XnPi0pQ6JZVunyGLgQn5Mrk2sBlxn/XytRqEPg0vurcx74IkDlxOr9zoTeXPPy+CYBh++
W87TB7e2XquMzS+kSwwtdJWsCiM3MbJYNeKyOBdi6K49JLRVp9MHGO53KgleOi/SG58nOLsNdAEz
+MhQYcB8nJ2cjWlAhorvldli0vm3pKKKizKyC3YjtBf5FEpQLTK4U7hpyH59CWGi7RBArmGEfAU8
dVla6itZexA3kBuXfRFOWB8vl1fIl4byWloA5ivPxUg5WQ0lUWn71Y/6dGvbMZWudC+1ANWjKW39
6zx08U5x3F4iqpUdYS7twkwdEPZRRgvlhMU3CSgHZKBvDfs5Sv1TrK35vilLc1XpSNzWkScfnDmZ
T32B/b3W5rPPKWsbKTBrHXnnDZVzSUQnwjQchixrnkc6lLDET+6WWZe760Q7wc6J5gsJVIHbczR2
llwgLaUZvHU5ekbTJGwkC5wgieZJ04/VfRJY+a62MX96zF/dYUiPYVFZOwogwe7r+C5I4osyLR+8
fL6VrnwI2eavqq5yL/s6nwiWdYeMDamwxZ7d3LmQQMRNbqtNFGMaUP7k7BxoCDziyBalbYWTOFqc
BsK6pKbAOyzAeyTIS25cZ5X63LNyrp5rGFnHtIlxSbchhpMmgUyi3ZxCk/kg8/bsSsQJuMvXXWI+
TpVzMButNzbq2WUa6erDmNkFhB3e15azE1Ql+xQXjYIFMR4LvzsO7njR5HlwD4BmOoX0z9cAYOQx
dDhABjJtvmhVmIdqTq6I7h8oIkzPMhvaLb6U9BT3rfMSV9k325sV81OSGq7XPs7A/B+Y/ZibqMJ4
hO3kYkzGeh9GzUPtkn+IanGBC3Wl475CGM+LZxG7ZBq68i00wjfdFJsh4EAPtIaqk2z4pMjlUKbM
1JYobY5NkJV25tDIaVIib3Ai5a/CT+VWYsC5y0LcDMPg2mC/6nfCmF/dqcV8QQCPdeQY29k7Bxwe
8Ia5F1V+aL3oC87UNdijxzBn7ow8/ujY2nkJ51DuuPZ48x4D0zWczbNnum+zN6j3Qc37aHS/BnHx
3PGFepbFe65wJowTgdbUOY5pcO6D+UOAsMNTOeTeBpY8qQwxdkxg+xjbfOczO0Ilt6n/S8tdNU5Q
tMuCEhnGacFFxzL1JM3uS9LC4aIA7MkNEvx54aecMagsftxKtFfsC6c1ODQEnY4eUrQRimwQbPib
957TcuCBJ3yua8BpNgtQl1TuDX6mHSyvcy/BZTGAssUrxDjcNYEpcTQBJuiBclUhmz6KoYpV3uEc
JTPXruLRaVlY0tJf5Db3eojo2dBwZbhEySMQgPa2Y2vsEWCoMoz88kvmlc7Z51d+V2bQvFqG+mLO
DQ7TVU3WiLs6S5prcEyGwYRRQX1jmOdfseMq5GHug0AcA7vGpqcHvgJy5kH9NFYhEkaS7MopxIEY
4tOFweDOj2AqsY0OFKNh+AoNPMHrMdM+qRSZ9eV1j6hAb4VSM7Ae+n3KNrnr52pU284iqrLjJDVE
d7kh6IFRLfMZEqbeRc3S8Zmi2Z/Nbkg+hNNC8WoJN4yPCpyhyYrgFgcSS81FSkCAlLU1EAM58+nc
6Dqq7FhdZAi0uxxpi964tJV7RDPMEFlKgUoY0+AVe1+nPD+n9ojS6oB+0FlEGEdQA5qQN69VuRNF
6u2wyiK691WjrwxPnfOgML7BgwhuLPo2CZ01mxoe5M4fApRmjALlbF7QYxPsrNB4Z7m5Kma5hSWt
Ng2AyEWRxt5BI1QRBAl9ghl2lATg3bsS2Bq4dezNWFbll4qTDXOf4boKkojOj7D0VrPv7TW1fuy/
ucJavRO+CBUzkloZyEufkWPORnJqOToLh8MmVDv2FDLcpUmQ4afT/Uyb5apoZLrk5AXxHDelcRFV
NNxpuw++6DlN3xIDM8aKQTOO9ajADttRceXZwa9U2/+fV/wfwiHC97/+Zgf4J+rrtmFkg+T2Pbfl
l3/yq29Bip8tBl7QUdTiErD/EVgkeEiEUcCC9Ww0cBKIf/ctcIP8zJ4BzRinAdBl2F3/CCwK92eJ
30GY7JtolVDOvwV+tX6wLoCVN03CspL3YLG4mT+2o0sUMaEBWGG+D/eV1g/2aJDeLnqywftawW/g
rne3jFYI9nRJcc1DJr4ckir9QhuP/3UU3vTNiGoyGJVPA4nrpZU4ouBc9xyFOXZgHE2Llo6hJCKo
EG90H795pHF3KrG5ucx4JTn55T1CcaseeC21L4uEEFmNmTzoNph5L4Fhfenqik4QVJ/JI/Nkj2Qc
RJ8j2Afmmk2D/ZTjYdxGZjJlm7Bt6RAKjKnv9pg22+iBsUrwXscWhwJ4dFl5P0ZFJta4pnuiWGnm
3Zc5xTwqQ7Y0DQUoPR/M6iqkGnGNB6G94bSKPVpMYy72dN5Qtjv2qgqfBONSZsgG9AKeGfiathyI
vPidJHpZXixIZKQSwzfwGowwaLhxLSsitscKeKY/qzq1TmDwKTMn7Z/hl03+1iFAto95KuMAxVlS
bEU9Lvxc3YU4MNRwjpo0Ysjile4KbYcjs5ATUyxtBOHDjNTeXcmx6PZgYtnulqYXnpmqj08iIOJU
+k7OScza89q3ncKd7JYMBdjdytVgGs1B4Os4cdFs4c3x+2kGSAYWjyMci0DymAoOlRcjyMKPSuJN
2NGAG0+IoRRFbgYaiy5he211igZvUiJcpw+VWwEGDep7ENcaK+k837oWojKK1jPzregsoijZ17EP
MDHJESk2nJRAllGJV1vPXm34+WNk5oKxa0taKyTv5rfThoVNMt/55eb9t9ax/25gKWGRZ/7XK9T9
a1y0Px0+so/i9X/+9H+abx9FA9n6p9fi/aeH+hfL1U/vrz+tcVz8Dl79y5/9jT6F+wqzNwUCS5WN
JLz/99y1Adha4c13fIulBBwt69Hf/FeG+7Njm4DVXYZ+8KV/SUv/LXht49vyHGW7GEhYxP4t/JT1
e8q5o3ChEO926BzxfTxgPxZYwEwZGVdFFyaVhNmucUuTpuliDqriUENTyB9tpTR7ZDYIOsAuIev+
TVqdKLeJcCPcA999wX/kCOMzf0ddZ3KnbD7S8qGxmAq+md/TtIWDcdDzwadmEdvzwqsoQqYEWtMR
R/sua+I3rAYsS7uSVaWTK/zYfnMYm1ka2QanOfuS7ehgsFy8I+7pL94dl8fv3h1fFSu96Xg2TxFc
cz+8u9DPM9/tyVGwgRM4sDWpVHGBeISRYwISiYepiGobcGjgUkoyr1sF3e4GYB1tTcqVhntrQd8w
/+p9/b5jwCGBb3OxKN8zPdPCPbF8q9/1CQnJsJ5N50VdcGadgBx19ngyUr9zmi19k+S7VrUjZpMH
Edvb6mkcpN0fU+CDrre2gJk43hon9DTj9vA5hG5sZ2qSh9zK3GfIndnYk49I4she170iJasDbAXZ
f2EF+c8B7P4TdPx/+YeWBe3vSP3/N/D44k9XodVHFsZd/rttEv/g1/XF+dk2WVXAa3jLAsL1+BvU
4WcMn9hvfFNwRShLQqX/zduprJ+Xy2Up/MAA9uuK9NvSYgOJwNPJWckUzOlwTfw7aLsfGiJ+2R2B
LKVByVOOdAVbse8vStNOxqzCEAO8a2JLMRCaLrvnLrMvg75ud2Ju9n9+ey7f23e3J1A+9mOsZewW
mfqbtvrhFWOOBwOWFYWRWzzaVvoaR/ByjeShCbp74Xe3WAF4ng7y2e/UN1PWdyD736a8ashYyB22
l49IkW0n7ehUzZdSThmeUSfc2o139efv1fN/fLPsGW3hLXtUng+mVD/0BnRTGDjwT8AT4fQDp59h
03Cq9CqK/YijsbKKncNKglLQiocabtEtJbV7kmtkTOb5cSoLquUYqKx6GcRrIE/EV0e46Y4QNGPK
6EXFhYbmFkygBir51UOpq1ExpDMv0Z5IXMzedRh7LU3PGBOG0caq5Erom2H/WBSDBCuB8bsMKNg2
/YRO5XB6A1l0NVKqujJykpiugXYjrWJJy6OBk2XDba7tdVfLag9Mn6CdGMPTADRvY3YMBWu3/Aob
iBZu0JyoYpHFw8aBJkhpsnVbtT2j+iB0dr4o6BsvtDx0s0fQFh7OOqNEnn3QlWs5HmSOKuo3RTLJ
D2ZHKWgUGwcnhKRNK5BnFeFP/O+0n7vxPfIkXFwUH7K05D8898ts63vV1BwnOa43Y5ZepHac4IRh
iuZW83wyeVoekyF4skhorcwRB0g18gWZPlNB0H7GvmNivzPLqtmGvcEErXoMp9y8o2kRyXwmLm0Z
vXH2J/MiSdLi2QdStaf4fM9v6B8q0BzXIfDmddbTu0jn/DGPkndGOvlN5gfxCQGsszaFL6N9DFCe
2GeU7hMd7/uJ2POmrUx1VH5A47ThB/YlQSNSYNkc3dMBLGA10bVTRcm2TQz0KLqQ1+2S2JpM+zFO
6bidUv/oz+KV8VO+sUproQEQ7pkZ7W6tTN6oOa63XUvLatEQAImjurxSBuGLPgVWxBgJWB1x7w2O
V33OoJXABQo+E+ai7+GoXpsJpaZn5JXgoYnaA1zG8nYOctydoTWujYXuj+gDHNvlqR5adrKpexAY
nGC+FS44Q+EZT0OUQQuAt3CaI6vZC21gcbbCV3cuM/L+DbixibriyGRHvAqxQ2+YS9jnupPGVri0
RK4U4ue6cDWBl0Bf4WnWXyuwU+jqONQKjEqbJnfToxHrYkMrBvJyHQ/Iv851lFgSn5ib8OWo/JjX
JA41sdmrIGAfnma+enPjOdsa1YQNvRsB5o3RDQH3dusqDA1J7vsH1r/wEaLNXYmiyk0aZru6neAz
BYc4ArGrnXrY1FbbgMfQ2TYMIxJ6mKi9agjuKHpOr1Sn1V4UdnllmP78MmHde+nmwL7NKG3aDnXE
XHaiqGIvyC+tXIT4ounIPjEjgUs9EBCdCAYFkbd4l4N925lCEnHv3rJRXTtWXax1VjPbQVgJxHSO
B/fRnuS7LRv75BeDC53B67YKvBVWtqRtb/s8APFsaPL5HqgXZ8BNM7gVwrG1YBZjO4aEMVbvWHH9
dVjbzksQNE/51DLaiGiECOlSXuHyiPEbDAFOrAJrh8g18WrPZlThPCdSJI94X5rbhuPpFdbB8Mwy
FK9B7llbMPPFtiHlcF20frmuy0ncePOIhGUUyT7mWr3VHMRPGrvijUjSfu2WERNMEBRbkoMpCWda
EAnSvWItafZlUrbARHFYxBPABWVrwjgxaaZBtEhPOkIawwYCePqunUzOfY2yL3O1xMIN85oUwYMh
bIYB5pOiut1ZD4EOz9gmokNq1wKTRdJbd400xwvgpxDameRtMhbJD2ss3Euot8FBW+RfifBbNXMZ
DYkDH1NoHXO34krsu/jSxYk0bTBTZQfpau7rJu+J+TaVPJiymPZVYmAWg0QQq1U5VZrIKCQkngSA
+0qsMy9uu9QhZwC+aYKKIhh5RdCaD+TqRr7Zuvi0dUc2txVAyy16Gk5uSFeWSx0CBtt3JhtiA4AQ
oLMeysPo2wBcfDdw35QVlrsFnAYzx48EqHWoXvgg64tQ1da6yOhVgQugzp5M9G3AbP7ahih/YABv
MBqWHJrDTnwj51SNWyxXwUODP57JUUSneDnp4YqGkuiinZviNoTRueWyBi3mQ7FOGy0ZBdYEvswS
KFM0il3oyL7c5spVm9yfjW0bKf+mrAMKqpo8A6ozbArtU4CDHYKJOvG+PhLJOQUN8Ikg3d/UgTP4
O6tYXIJ2t8NbNPdc9XjNBbhX6Ni4hmF8z5l/IsT3ORiN/wQx298aPOdfW1pwL0VnEyKrjLm75GCe
6ivdOXoPwJ/Qf2nlGYDIPr/WSWC/GRPDrUAO82G0+3sYCwGTSbe7DBX2TR1DANJ+9xHlYXZFRQkG
BHewdk02XEBSQCmVaXvTcFjBT5g/k4CBcuGUIBENv4wOU1yYJA4x7wDpg6NjUnA/Fb3DMjENRMYz
37wtDTha6WiADk09Okykrpbf0BhfVAmNUAF97zIfe2R1HWG4ukqHoT32aXDyeAKd2R3AihoV9qys
50EJsijFLJPBB3BzvaMeZkg3HjLrVeCnd+QVxzU3RECSzJfPkr3HAo4qrpVXLfEwdUAfAtWUtMMU
bVvDjMAout6pyqR1TG0r+OzckeEgTwyG3FF9sGxdH0qRfMaNJ6GZOOVlZWX+U9xwkbJkk0+INkD8
q/qCKEc/3jGSIfzvhWZ74YGgOkwtsxDadCKw9UVj7+Y5SjbAGkbaNAxCwA7D7NpG9i0p+cooM5gW
KjCpDgbErRme68gii5sJ0i5Oj7cyTyaUsI6nmlY2jyRHXQ01xI2sM/SXOabboML3DxR4CC6jMahP
Id1LzyFdE7tGQ3JNefxd1v3YLkpgN4K5rxMm3IZ+s5eKc6z6zQfoKqjJA4YpZLJyOA/h5OyxS9Z3
tjPctgMe9qII74cG2wBAXTAi1BvufVn0uE1Q/9WgzA2el/bgsfxsaS+pNm5SElqwDHntDZ6z9lpp
n3CXNxeFP5HRU+5NHFj+mtjQOrG99EPZlG0rIzUPQMYO8AfjXdfRS0wqFrtfPXEDWvgTOjlM66FH
QmCeDTtjzJ7THvAYI9m7mQDFw5DjAWV5KQgoifeiHMqLxqZ/XOXySfd9exv28yGLeNmSYVodQqif
a9j3PaiA1MTNHUTJrWv09jbWfXfbeR2zCTnTz8iTNHnqOx6ejQxLVsequmzhjCXmgBfIT5yPQDb6
3Iy1eIrj0H/22iBgpzBRGx8ORE51Ujg3kSiGm0FSGbDqwzGCD48rbEWUkwqpOCElhDFqVcbJF7cO
2ECKYUlsgaeCdFtfWThhSXtmCWt3ecOQ98GmRGItrMKkWSNRe9mpC0H8+z7VzrnKmKYqUW9bF3aG
lNMXAJ/OqnX87JhYHeB5Il3Q2wCtaveelY5sgBv7W0U6ed1HyaemOxsKBYHOznnNg/ZhKvXtzHns
nKXeN+3IV7ia0UPpE6CxQnFOvfxBs9G+yOPoSwaVFmcVlKHYh9NlDuiTvpGxm8y5+IaGwSbepeGY
xAHjY0uTSc5UB9KlxX0zTXj7oQOv3QrXyJzP93VZeLtwCd9mzegAyLD4vmw8n1QZJFN9pqZe32kh
ovWU8wS1OwxJdhm8I13A0CUzv4SOVpNX87JT1GyVGSbrigfYKmkXbVoitkdFox8cO41OKfLvXjnp
Ds/iSoVVfzSbJj9ncIaOoSZ2P3cVvTpNbrMZ9cQNXGibUrCI1q2WvDYWyAOhuGGXMOBjfpuru2HU
75IuwFUwEahK6MNqTQpLRuUvHajyAkqTeWX5Np7JnHGWG1IvoRF+xzoer+0c9+eQtbsw8ebLQts0
LRRGHZ3ImW+KAZuvbGraukgTh5Nr3dK1tmFCaW9cm2y6rmV+E8Ugsa1WkMFNsvaiGXG04B/Myue2
Mcx1Ec+ndBy9d78tn0lbvJnVPGwkLWFMAmCl4k83e6S6Ze/ryuxeMC/EkeEJLtRR1YdC1153pJ3B
Jq8t4LNlbQ+3zEbPKlTYHTrcR5ivD1MBFX7lmhDDqAIfKLfXHDPnoP2k/UFtLR+H3CouoYTMoJJW
ojemTd2YL1XzOYTjeOxzjyCNjseXYej96zES/jcjnWeYJuWwLtkhrbBTk5ukY5sO8zKHmW7fNcQV
1raGpEEErKjN+6yNMImX3A3xzFESc/99HCXY65SkOKRwYiBP3tWYO4+t75WQtuKvEPOmK3NZ6Vwf
2EEEpXfv+263zelUydforXhX2eqXJz+3jt6kszUyJnBXwmuwxfP7FOj9CiKEubfD9Drj5tvwZJlX
JS7j45DTtFTHvLMKBxLv6cWZnjKoa9hSy2sO7OKudsc9bbmwd4Dt3yl4PzuP4NFLKVJOyl7o7Lsg
jfZmO1lk8JbjJl4SzGiY8OqZ8xLvr9+Zw/I1eQtSRdeYp+M258Zb0jZ1mFyA0Mh3XEBbJ0rSvY/b
0zPH0yCyZAdEq6CF886f0vQ8FAGPLB9onyOcx9LNDnbY8qMHznyKZ06vs8mg1mNdnHvDvpdlZDyx
5+5OvXSmY17QnAZAgbZNL+suqHbdzDptnmmiuiApO2I1jgD0YnTflJzRN4Ya9AXgZyJattQmdt9e
78mhGOd5maS3PUwnty4V8Kg8+pjlhB+eGpFdnVS/tSX/W5OI/xuF8HuB8H/vP/7btGyKRdz/k2nG
R/ERvma/1xH5F78NKizrZ4nkZ9J0ukBYMZL+TUs0qMmgBd1DUXN86SBV/WNQYTk/Oz4wc4926mV+
8F3PpiUYty56OeKkpWhzkP91MZHlyrGZkriOsG0XXdL6QeFG14/HKQ9undiwvji1zB4x+2WwLWws
53DwvPGtBB77F4riIhj+owP211el+lIilqL789D8vYRJrRQO7sK/7W0iL1TkxffVFMaX3/0MN7/+
ue9T8H/4Ij46oGtSVSy9Hz5aBcHGC1vvFr6n/WVy64a6Liw5qz9/ld8H7X/9KCiky6CJl/mDDnGO
Qp3t3eZdlAE4EaF9a3txvyXBYR7Mwv365y+3TEJ+/OZczPhcMsJlgsWM/nvxN00sKg06xh1wLC/x
yt+Hg6VOTecNf/G5/ujb++6F5DLg+m704RQ+7uPBvR3wWsHg9aD+1cZvw81/CSpYfud/+jTSlj5l
wDZtsz/8RE7YwEiJnFvcO/4d/xPm+nGYKf6caQCeMDlna9sJo82ff4fWH/5mrmBHATSIzNkPL0ul
VowB3rttcklg1a4jMtutTSNLhA1+Lv30vqv9YFu4jGmU1zg7JfPwjeQDFGUZdOig2Qw7RXR4cqPM
CjbwCqii/fN3+YffzS/caKmgOCz1vN//AF1ds29I3FuyIA092ulsryl1c9c5LvRPIWf/RtMocvjz
F/2DX90zGVLwekix6sdvZpojap1GcSvrQV9qSEmb2DOHvxir/cHXD9+am99Z8BnYPH7/yWrM/dHU
mbc+59M1hnNOZ3z73xKioo+yVtNf1KTTYf9Pl5lru7wYizAyNKLZ719Qkyupax2fxrl31bZWavji
J0Q+Lmov98hAej7qS2YlLgK6sLpkawHspTywYiJ7mEyz+lT0H4boDCCowZuSfVxRRJe4+3puQA8m
dRScnGr2/M1QwuZbkzlw7tJhyqaV8GVwMyf4TZCJWlgvvh/rR5d+38fazvFe41mtP6O+aTs2256J
w9SQjQWBeelzFYaWz2Nf94Q1REthnja5DHLbOpq+IynzRM/GtxDHjdiwHZm3TVsVgBhFN56IHslb
jRlS0NsZp6/KSmIEg6XYb126jrXH4SYfaQchvDdBeb5jugAgoGE8QBWNVee3CfV58z7lP5BFG2oC
dw0FMV8dSy9FnVUBo0NVjJDX2NfYBpZTzP9StUH7YUdFha/Zao1vqFHjZ50k9tErODJuODCrfo2J
Irrne8QfP1J4eLRmYJRrbrbw0kHGz4/lFLUPpIJx4YcA+I+F6ZJ9140ghtKoqKL8dDH37cEk0viJ
spl+wq1iGxoi3IV4ltu5PAksmhTGspixH48U+YQQStJHDZQr3dSsDgffIWl7gYrHWYUSIfG1CJyY
xj5/nEvAnxTPrGqP2C7e+sK/l7GqbkLqQK/KnFdYJ6mbwfGmNGpVeob3yOMl3PPXUQo97QwvnjF0
JzbtntxUMq1vZrJ4mIT98DViy8zxOYkKa+/UY0r0nULEXZyq3lk3wIZPIKuwZsMsrrN1NOsh2CM4
pRjjXR8VKCIvR47VxEqnHQfKl+vVzJcXX/ZrbDEtQZCOG1jT86DfqGN0mQpNqiQ0ABZkLTnu5KvO
j6jQnRMXcY4Gq/Cb6kcOjHahqbNhAjZ9Mwd25KsckgXR5FQ8uyhv+QZVZyR0YXtLxV81yApStoWo
nHYiO1co1/hLFXvtjZd6w30bp+2pwo//yaDVmW5SBU1LhHCu6HhCIy46MdmblJMf2+opmoncdxbn
tYLcTrsvMgVHF/ujZewSmCDpimOiba4HSIKoCDlyK6elzryrSE9yi5n1QLa3H8Sin5Y9p95w9OAd
mpH7OXiMfwAleM6OADH3TYOmy4jPiT2kfMxBeMlJW+O/tOxHkWbN16Gt4nt3cIFp9YkzIT0bnXwd
qil7tN1c3aZyjt/8Mfd6sLR+g2HMLwlajFzNRz+Pxqtq5Najk8Quj12OgLbms+q3WMDpxuCq8jci
AOEL76B5LqhgJFdSzO5FL5bqHHQ5/6tPkAqPd1+T/tR+mzMmm7vpJSjaOdpCLURBbUM/TcGfmibS
hFl/je0ZIEMx5skHLOgyWQVW0T9YIim/OakRvHi4PzSqiwi/6sayn0ZpQwpOfZx0SQGCg2lcSo6D
TFAar4XNMxHiXzLeeIYSBlFkN34JjAiTVCN+cZKRRVy5S/3uDkpyPeyGvJIh9C65zH9CVz0iA/cP
ZrZcg6PZPY1NAkQQoZYEhEVNIJ9grCak1dkeGAw6wW3FATLdVziFAG9aUEP3DH5ksy6GPjpTlOPA
u8MtyxC1Ife5TgOa19Ykzaxkl6rY+hyYOEecUuto3MB5D/2NgM1GnAlozU2rQyJa5TRF61gZFvQ6
nDgr1bfS3HZKcGxiykIWFPZQCr906LPblOueek9P40+vW0C0zZAbTNgw8j9aIb3qF31CzKBH2fPO
Iyu5/pp3FJpE8N7ihVVeGKTsKGgqODQTalZ5fPLqmoplwXKMKUcPKu/mVefSkXMPCgakTGk24qqt
2YazOJOL3UDL8MWFgZetOS9pORPFsEvelBbap2qgKILtclOMDKw8jG+M6qrlWRdiuNNimDbeMEP2
6A1XXFoydj+LsvNtgPjJvJ/lQHLfhmDbQOWuNCIjoeuDinvzkgmQAKUqQ+elVtl0YpjjMbolCFWs
O+kY731qNE9ZDwdj14AvaLcYnOOvXZ6nN2aR9R9GpKwPNuLMScYi5pfXZPGHI9woxGGjhBG8NSrP
vtVo+8VWlsI2rScvbsyHaqqSbKNhG8U4/Maw3YLbpidTy5JMLg7PaVxFOkfBagHohDs3S+S7GhML
K55bp+MBsxf1yaObpDSSDoE5HmSmU2PreLV7hZQWurgAqNHZTrIiUm36lRFve5yCct3ndvWcJAQG
N6L1l9JyWN6r3k269jLwuXqIX4IaWNExwYVlO9WCxci1465sGS3wuhEXpywK55Uq4LTY0rpOz6ed
NpS8EskhcVI7bYBEOdG2sRvtfOIJ3zKWW0knJYFuIqjhj+g6hyvRpBEKDlYWfJOjTeX4kEEYiIKa
Wwf+ftXu2Hlk9GYykU5WbGaY/rqgDZB9EoXagVV7Au0TM5tbg/904LB0JTnJmPMF5VtxCGdgiT0u
6BjqwDacVFOb7F8WVmtKwXjKO3XwH+yd2XLcyrVtf+X+AHYgMwEk8Fp9sadIis0LgpQo9H2Prz8D
3LIPRWtLoUffe21HbNsSWVUoIDPXWnOO2VTnJv2pdtcAHyXfuSnYqJyUyG7alrljwH8v+vBkZCdA
0mkn8XjMmkLdaw5m2MAYr21aw6kfTE4KcNRNZBprOwHtuemDCEBhbiAsu82UxfZzOQvinVcZaQrX
cyb0k6yGnpYmjf7LpKdCWLMx4+VeaeQdHJiGpCL+oGr4ZLNa8tQbMRmX0knJvnYbhV7UUg7nBjX0
GZfT7y1zF3QY1YGrc9wjeSCPQCdhNJtXjRoY3mimhUyRCRP8NnYKEDThSOmStS3dvZwI172KJgXq
ldo9nFGjjqVxGESc3ThQT9xDPQ3aWFeRq/kh0OGyP6mRPYd3gCbhGlv27GV7jFOQdzv2kHyXtnVH
04gHw9qUZsum1tSRG30BmgSbaAOzVpbbASCauQf0U9H0JLdPA8Oa23JMdsAHdXI5xclZMSY5BgpI
/8dxtoAnerjNyEMMJPnnSzj1K6GPdcJbCImqKDqyZdeRMZY1Kz1gnzXMFnHWlQ7tWYeDCvBFuG8C
8EAZ4NUzKiqytp2dy1iwvZIkPKf4Lr3YW4XjbLAsS2GR3o3TdQvV0bgdbeHUp7jc+/ZYxvj2NjPx
fA9d1Ov0+Fa6/FF76h/VaT/0nv7b5LQupd8/95/2zy/FD4jC5a//3XxalLD0VwQRRLbWWEH/3Xty
/9KLFI32i+NpbaulBvuuY1vaS7SeUGOapqWUogPxL4Ws+suzHQo2iihXOrZyxZ+0nn5sZVBhWg7d
LeWh3dVIU5d8pPcFrpW6ukIpAtegiq/x7qA0iZxyO4K7+o0o7MdXoimjlMlVEEsBCI/UWwrSd70M
qCSTn01q5YoyYqqSL6mnM7GpLKHbd5f+tz2n76+kkMvx0SxteR/aM24UVtloI0oPoctITOurepzG
3/QvfvJxHMpYT5DyR8btR4NEYHPUr3n47UhXh8AjJKCZEP65MuSw9+vPY7s/dgT4RCTrwoqiUidZ
1dX6QxvCV2XYBTZoIkBD0MGKtvLPvSqLkm01pi6kWDtmhhcw5d2mARLeU4+6oFlV0azAnfkObr6Z
CSzBInnQ4ApnPpqiia0RgHC+L+CTdJGptmi4sp4QXLiCF5gLk8sEAEq9bzl4fKnYUiA62N0Ib6rQ
xb1n+3CxAiLSxIVRDfwhwXDOtyifY5vdMmRHhepvf6MdDx2WX2HF16gReWFBm/MrOS3A3IkTZb5v
DJSjIEFSzz3xcTmQxQ2ZfbhAzuvcdW3P71bE0JUrT2Q9yGikfF+0R2do3Usfy/WYeMxok0TDkG/M
/iFsrCWcM/aphGuYGyzqeU7VjwIwgzcJbHLna7N55WyZ+dvUHKcXLHHj/ThgCs7SyD4HOD6gPyN+
4BMzqZkjbSADDFUFJty110T2gwukuFzPeWG8NNhW73wrS+4YHdYwwCxfuCvZCWJYlgjg7gEUPVas
jQgzcuhcPMmzi7sZYVlSPlla5igLAzYp2YIJzQzhLolOaMVWbeO1D5z4khfE+9ELT033HIKvoWid
CwdWVyFLzoFKNs9aNHO6ngXfDExOdlKGflmAG3TiAE2S5/CIslrYxNFPUwOuWbmPgcoVNtTGu+YY
3MdcTMVBV1Z9cr/Yd1A+JeMlRW9IckLXJjd5V0uSWZPM+ixQQVHXIkN4waDR3o9Qrj5XFDYuhf4U
fQEK3KBNhJW1k3haziEq0/QdR4fJGDE8I/wNmD0bgY4OuGM5mq/mAMucPTON1xipbHtl9hDAJREd
uGCsnCq6tt0+2cMeEScVTga18tpoCWVNcfokyEHFevRav9gwgM+vW7ZNjNczp4dNV6MuI/BpYa+5
M7NcyDNDcJVnon9KBh2+BDWn0E8urpyHzokQ0FVtCMqkrlwi2SejG9pVRR+WEJdWFvO2rxKCDvq2
Bg7PQbf80lSN8jnD6e5BlOiAV1IP6ktStAD+KyeEtez4YwW2AXQhPiJQGRfGbC5m0HbxBafjDHuR
+MozP7FCyWnBXgaqboMEJSZO+QmlAS2GtAJbuxo5FzJ/9FOespRXTOEk1eVXzEOmvTJqdIEU8wYn
mJDA+7s67ue7hGXf29SmE37trBR1Hv1F/UiMpnMta8YccKnxwC5vJplXee3VYBl9W54S9B4SN5qI
hFCy0eT+N0sHGB1QGWaknpXZjwDKoy80Z7OrqcRNvmE+z33jNYhV11AEMCSCVMsgGxLEw5SVA/nD
nA0FB16evy8jN9AnFcuFA8O3lRCKc9GIcXp1+4g7qUP5Bc8Af2K68RLcYAlxDN3GLSlpVkkRd8am
Itj3MyEW+qn2yXpEG6sG0mmoPKj9HZ82TDbBcyUrhgLeJDSNRlbRBDD7fUWzOIRinQFhJPeRUlNN
50WGTndlgjy75OeyO2VghYY2FNOpYU0bsw1SRvVtFtwqCGcVPOzCaarNSIWpVnnqMdiP0im9BkaV
pluJweoTVq+CDGaUhuDenH7j1KlMNhacPb1rHGQzqwB6+LhTdmSX65wEaXdPi4pAtj6W9IZgwDqn
QCSGRwHchJi2DBrgCn4J1rKybKGXgcBPrmy6MxZq5iLZ0tyEgGilI1kOSMmykzZNSc2JCkEuUhSF
gD+rMSFGQ7E+a58ujaoYnbs1AmlAb3RXh9GEqjBV9lXdZ0W08uc6+mJxtwIYlZ0XbdLQTem5Jp1C
gkMpRV4YnazHFOPtdDIycX+NxGRb28CO+ysLtWy/CeKFcema7XjTORYUUfZBGIlZ7DrWIaEqH1H2
FSDYI4ghIX3Lvvni9z6CqtAEoLahbGTxbYxWHDxYBiDPBiqGTalr6z4nFAxIstY9gADDfCVjpcJ5
K4iGp150DsqdGLVzCMpQQc6tOhizrNBf5S4Vo3DCs36ZP3QKvTGarfTWRAf7YlR2/STcMQUpazRB
sxnqFsVm5jYX9ClKtad2KMi4cKNKraEXRoSG1Gl0Z+jSfAHfOn6yxFCT0mA5RrIvaKRcZblPDo01
yfpLmQziPgh76ud2MHxcNX0Vw1KKezLbO0dXLyZr2zZlFEj4tfSLlxwL9nVRm2pjZbW4YlvQF01Z
m8PaQCQIDl1/YS4OhF40IbG3g9N2NUKmwb1EJbPc50HNJoNKB+k8/UEwYU0WfvKgAky7GhzB18Ty
UXaKMnXERtdyZtvVrF8rizyAEyNC5r9m/ELS9zQwT1zXksnkuhVhfWy5+V6IDulbUiCghq16SG8H
DQaJChIAHHLvxr4cRR6R0t415sHOBU9kH3oVwFmSmSMqRw27hAyf0qLSXRmWbO2tauPsyN7b7DPH
lTlN9ni+594Uz4VXWQb5DQs3Jsb23e6V6LmdzDxL0a/Bs36ckTYmm2mKWAGiusfL7cfdSPYYQbxn
xWSTBlTLKbaQP3vVo83NB2MWBfb1BCL8W2gqtLv4VBXnAA8Jn0eN/OT0mswIizzkpxxGRIdozTKf
Z6r7x9Tz/AstVaf3SKnT09Yoom5j1Gqw8IrSt6Kn17M5DK7n3AUwPlsSX3RHusNkARTI6rErd3rq
4LHE8cTHGjhMesQ9B/XZVKMARbekoKKwmpl0HDZty6a87QniCZlUDGZ/TZ+2SK5FZaUk2glw0upY
BbZ1LVHcwpeRDV+dYolCfAQNcVqzwFcvPd3L1JgNgQixJnd5nDH1b5I+ZE4x4MBJTmE7Ds6xZrSa
cN8UQm3bIeqv4kDKYt9R2xunZFeH6DQpuNu1WwX0j4XW9W0ZcexcxfwICn2Cta7aIctDUvnc+lDm
ciT9OXOahQiwcEEY4fLFY20ZX0hQkCCjGbyfxAbpgqshTJawi3GYkp3rNtCkwMvJ6X6GK3BNExRw
LtRqxOENnSZ51UqHg1GDV5TkuVm6Z3Vp6n4XtU4M7SnAnXgR6jKdYOY1nO66UTjpRVY543MdFxV5
TGyO6QaIog43oKj7r7Vc8nNchkcgDloFbzO0spjZ0BvRBL8LuJvcIyqIDmrbn1hj0Xzt5h4gMwpO
BEYJE5GM2E+LXYfxR4MCGt1buTYa6JHrsWUhNovJPIJgMepNNujUXaIoy+oaSlPTnLe9ir2t1/jK
o71q9oeUoS0hqqFR9shTexyXSI4c9YKWttFbOdfJgkr1JCSn2m5idRm1qdx1niHnIzqchKcjdNiG
5qjNT5QXj0a9TTrQomBL/Uiw7sjeOvhOQO7yhu5tvqRwBzOqOA4WzrMIqQFW3OeVz+ZsBrnz0pRa
oYVjTM2eADbbs85pKQLlFn5aPgifbs52MpvYJFGWXs0z5g+vukqsBnRGSYubvapEV0/VUjjJ6//v
S7TTW34CM8ZftiZuFp/v+fNz3b7+0KHADrv84HeFjKMISqYTq4WtlDTfxrN/u+0M/giLHXY7IbXw
qHap3L+3KYT7Fws9M13ktu7bj/27T7H8kWmDqLHEG47gz5y8H6bViyVYe55HNY9Ekc4ICRDvmweV
X8YQE21sW4mXIxdzVkC6dglK7choKVl9/BNF/9QGRrLyi/y2y6cBuWtgIUmM0vUEZnw/G7pfNwld
1V+X529CmXcCiuXNsRChZGALshUG2h/f3JBWBB/Y0MrY0umqNn1+sGuTTLbpJayWNnLqPxlti+Q6
na9QvV0lLPuA/4vP02xOR53udWobm7p074SozdUyl6LRee4Fc4pjgZIJ6RpMj8y9mme8QMzCUpwr
NLHrWsW7Df7ldO25tFx1YhV4vsK9ZLNzXAbqRjlPW7C5p+Ucpn+3QP6o2fff1sYTJrfWP/fxDkX+
taufm/dCsrcf+f6YuMuzYHkClRH/eDORfjelGi7pIbSPTbCaaEXsN7/qvx4T/dcirEFjJixske+T
xhGSMaIAsOGY6M9IHfkjV+pHUY2Nq5xePrKk5f2hKfsgGLJc1aVh4ji7cRqmLUJEesy5fYrS91oR
47VKHWKTsGZy9o5WeXXvD5VzMgeZPFLQ15SS6CvyTO0yEX16dx1/0pRbxHLvZUb0FrF30OZ0kZM5
NM4+9LAi3eA8spb0n0H4j6mfU7YbWQIEqlQq2ZdDE4xbbTfZUcPXSc/KETQ5svkoPJogO26QC5Xb
isDtW/B9ILeaorEgc4niUIphvpI8YGdM0MLoKi5oyMN/861+PReZfIHEa7bERfn+K0+xV2/jsAb3
DfVInBmWVf/dBP9HQZVYPsr7BYGP6iDmQ09o41i33KV3+K7ViY1DZZBj/V1oGs4tzI2WGs0fyRKt
hD44URfdRMKYwRwnxr42uugxs0tjEQcQDLzKGO6eG62ML0kXRSDie+5XRBFi3QXlbzql4scupr18
KdqGRMVds/xDfVABhW4F5MuLwn08zONVnOnsDjXUtg65LVBtDZd9Pbl3Y4gLcK5763L2SvcYz5oD
YoEAe82kauTwX0SnDgmxu1/fMh/4Dbw73pCFBspEPMhOYn64jk5Bv8gdY2h/ZdPe0PUcNw6UgPWA
NOFA97P/bE6L86ryTxrhijO7GcRvZFK01D9+mfTfPeadCr85/Xv3wyOVN4VHQQK2TDcOeeD5GJDM
FmRuCco1eQhigromxWG6SYkDDe0GaRA1+EoHpBlwSk8gTcBIpdPd6ME8M+xub3Iah5OLU7kJ+uLT
gNiHKZAxHZwiTXZObssrNC7DfrQEyarx09TUEGMLM/5c2BNVbpknn2k2L2aJfp8OEnCBMdyGTlgi
/MgYK01yZnIkuugWbUmIazqQfb7vC03YYyDCTZrQl/PhDRVrhkL5Bp5OeJeZVbo3a/MsksmMtKq3
ZmbmMONXagr6Y1EjSIAH00K3bGz3nogKYzXFfqt4GzauvbQv8VT1+JhFfKt1Mm4aQ0mxSgzry+Bk
6ZMryE2LKh+Dn2idjXICk3nfPAInbap0AI9p0wwrwyF7NQymYJVI7DW2hnLDSJ0Bahnjxum9Kvps
4pigmiVsHsRH9eRBHr0gKWg6DUp32rey87elX0fH0B6Lg2FVzbNPeE6cRTk6IPIVqonIyQ5ELjYI
Bph4W+tlTnox0tvcNGNln+VtT7yZkzqfhI3DreyNcjs5fbgPJ5GfoaEMX702RRnk4swQRnmj7Dal
+u8fcjrXO1f7w97spvlBp0W5zQrHuwTdXW+igQSS1dwQnN4OqEDc4WqeTHbyvrPVbbHwrF23vyUw
kaCk0J28W2h77rcgLePwFEkESbmKuEKvEYJGTB4gJUAPt5qw+u2mJiJcU4Z4boxaMgWdyh5vnHD2
do3+ZRzbmykrIRTrCrdMEyCnog3TrgKvuwW148GME6SZTy4lW4pOhjYSX+Ioi3BXEel3JL84ehUI
mHDs5MSTDO7jNDPsSIvhMQXUjciAsiYbm/DKVsXTGKLXdwou8pyYA/Qix99bFmaJCVO+T1jhmA71
JWaUF1FJSe+2xMUGRQQ3rITPRngoxDN7i9WyIhwvb+jqWV+yZpSn/Wxch4yrUt9urhIM9lbtdMcU
9CxOrhL6cue3X5PUvrLJ8NkPVXjB4HQgwihyF4AjkJU2WvdDkFOZuCRnRyiL6GnxjUmgn7JA8OKH
vljI9vJ07DFEKnDoF6w1NMUM4AKPw0yjvBBkdAuiuw7YpUmJWmxcm9AKpmONQW5rlN4rW3Wzauyg
XXNPDpflBIotiSN8TCnpWAE9qqtK2dt8IgMRoe0SE2JnNOrEpM7squb8Rr6VuWXXGJ+yfPReFHz3
Y9yHzgPHduupzBVdLs+KzvysASzcYUDAvRJ44QGE76dCevPFKNxsn9rKuXSr/MtUTvdBw+mQ9Q7J
cimCg9S2vzPKgkaqmpubMPRPZj8lXQaO5XUy6vmszQa1hhB1EDMM6difHOB5aJkO6JU4cNuxG2H5
LsLuW8Iz+iRNx3DJvZDZJUjq4OBZpma4TvKnmuLjVOAoY+hOME6tPH/VxGN53+WxOsbZwOMGApWT
c/fNtGfUaVZdb+25zomX9lMEj/BS4yuPtvMaOf1DXE5ntT/oY8ihm1kHphDT1tVJ6GT9NktUcjo1
NNtdwk7vIxz4+bpiXnVa+K61c63osfFi/IlG+MnAqXhhBUF6mPu0C1fZkJ8IXeFfcgfvdshn9LFc
rE80GooNjZRm5zghRyhz9D0apSNAWYSNl0HYqV2ho/vCckS0AZPQoBXsu/k6tggqaMEpgBXLRQ3l
onL2hW5xccIB2JiRS1lTg3/U2HWClUHOGL6w9Br9VQZKIAsJNa/ihyEW0R1jMfMbidvDuSezFyb/
OKltD0Kmb9i3I3rtTR548iiG+JvnVDd4XWnHeN3D/HaiCoOSwKgsq86DibBRRmx6VahSn1da4JWq
e/+SfJfrbG4/xxZEQrT9tOigKClFWiiqrvFIp2tngkI/weV/FjsNicu22g6Tuiix2q2MhmBMYg/q
oy6zbjNalTgk0axPrWA+8XvzOu/SJaMWP3HhDO24DPTIYLYTd5U4kw+2LRo3JjR2WPj+Sz75mmEG
GBD6M+khmIJg3fXlfU278ZkmV3kXyTgl7xM7mKfgxSWdZe8jvQT9plZ8mjs4dJUVqoOTeAEPqCW3
o9eHRyus9DXminATzoRXZSlwA5nRyU7Bul4SwsCokh4jMlwkEweDGGwysBz7jsT7G8Ct+usojfO6
je66GPCDmPyrqu/LbZ2k8bfJyrrz3IKpFhO2c3BHAnJ06w+MjcbIXlBc6TcdMO6oUMxR+S2Rnhmd
4B674tUYe2VDgoeRFRtZmYBqtQFlBL6pP8KFD8jTWS9WiyUBdOzdM6ZmSzpUlzfuaR31QKIAQDg5
IkugGNvE7w1M7/Cm6YV3AEHUzRTpOgyAU6e5v5+rKtwMRoT+1O4Ai6/IvvDSfQeF8kvO5oSaFGGd
PnUYGMm1cPO5+ZopHTNJsCvTpIfp6OKQe2Vt7cuR1OybEjreGU2fjvUJzsmqd+y2vWD4WjiHoGqI
jcqENIOjaY6Vs5MDo95rCnb0kEY08tlKTW7fDJjwXFhD8I3xHUMBD1nOjQRjbV1wmyPTdutyT6mb
n8HIGi9wCHI95DRxhSaIdHAHgrg/wzIh0crKqbm3RCruurpM9igh04syd1l0J+puHWXeswk/9ADB
RZFcApx5FfaIynlgyzDZ5nZH7GxvMs7VCcZAPN7WtpsJBln1DclY61rhjMMMO9LPM/tRbWrGhDS6
Ec0tQy9NdGLbtvEd5XlqXGUWPd+5c4KrLowYDE1kvrPKmKdzZ6pzhWXnLCXH5RH8MqVKS3Yj8TW6
B33FiIG1yauBpgdjaaUriB3+CcRr/yShx2tuHKvJj2XuDDeqt6oT2XXoi/BNou+IhDzUVje9cAU4
p3U5MFuFnvYTJFL8+ZCD2caygdPTKHb+TMoNMu/opKMxDNoGJvaVlL66L0pTMROhB8xfmV9okM5b
Xwe5xwG20K8qb0ONnaCxbnQ23NS+11B35Z+zqgbt7kX3EddtTWIyvr34IjHs+2YOXezc6BQ4ioZr
014Ajknzqa96dUbyLsl5mG3WXUTySJubCUhcp8o/+ayy8SGWs1tSxIoiP5TMitaCgMZNbKQ9GR1Q
b+11W9jxCTFAPuE0uiMxskzndmX7PugWkXTCOA/9tpHXmAWQ7YGGSb4OHmARFMEO5mwDf4/bE7FE
kNexLmX6ENJ/YuRn0CfXjKpsp7w1CocBA0K9k7LHX7t4vC4NZrZHzq2auJlymJnXT1hWBLL0vaNQ
POOmt4i7IrIPgKaU+fMwDM2L6zXTQ2ilztHSVXPWJPX0lQyzRzKamxNQNhD9w6JELNbU4ZMTFRTA
NHoDEkVb+QwANiPNugrOW7QkCAL7u6Cq7TvVkJI9dMF5k4/0YXsOBzkyCbVxyq54NtoQqrZlpOZd
7rKsrRsnHIinqp2YYbBDitMKJHT8NSuzKzM14gue3+y8HGUcrzvefrAq6Wts6G4zDJ0Dm7ON434j
6dChi92e9GW/z5LEPDFHE2iPV4/qPOGIDIC8ai8rkWVbroSdbkBcwuDxc0A/q7Fxy68RoqlVmVno
ixWjD1UQEZa4+YAaOzM3ptteKz/gRwD49htimfz7xCJ0eW3kbru3LR4aPXbZJRPpQy5njiOaLTXU
FWSkhWrv9r0Bit3LzgAScPqEmYxiWtCi94yVVRqvac+sKGniI/suqxxi729o0lGRlBoR8IERZqs3
tdGidxzztji0Fokg25T5uljrKan28Jfm5lhaZXPONf+Wm9EE8HqyD6po8DuD8qkN5vxulq6HRoVH
Ayf2tWdm10MbMXtI3PugquY1/XEOk6p+JryP+IqY58vuS//WH9FEx4k4HzOd35F+hPzSspPpIYh4
KjHHWlDvKy/bOWk6vrCizEyVk03H7A4g2MDrpaJcx+VABpxDjdqAxT8GLMA4sDh/bVTg0jiyEkJV
hbI5eBnsr15ID4nTDsN9HX9OB2CAdsWRk8N3f4ZjJDxwpEtOrTqAP9+Ow61jW0fyA85qxKQ3E0Iq
4gSyaeuXBKavYjz1dyWqAMLCNMKeGAgN3C/LUDftmET3eJIZhuUMcRFa1LI+DS3SXmTFau5Nwr4Y
Y0sCAxnVFrla8MiOE268uJf7uhzbXYFyemMVjn42u/ozQ0194SR+/ILFuDnNBm/Y2lUScmRtjtCy
byzDTR59slLsvZnGwdGjt/ql5ax8H47usItIOvvMwdY4LbxOnJVZPzx3M0lI81Q1qHXxtyzvLAmP
ZRvBOWlyxfFhLiT+jaAnsWgq3V1WO/SgCZxoj1aqkb0rUyISh/0RxTJ+fWuf/FF79v9Fq/CiLPzn
Du++e/76SkZFydV8zdvvKdTLz/xrEiIYXMCvY+ChaTz9MAkRf7n4Y94jBP89CXH+sk2AdyZ0Ps9e
fux/JyH2X8xGtAsRT5gAU60/8gp/bEcxhWEGoh16UrwQztofe4sO03FvUmxJYybufYb0K1zC0WYY
G3T4WEPeXZufdG2t5de9b2UuL0e/WylrkYehePzx5ZhXkowIWGVDN3XJj7JB6tH5HJ6CbOpO5qFh
W45cDsD45nT4teimkq0YVdHRTOYW0bqI8GGhU5KPtUzTQ5T7xifgVYnJOUZRqjMQJ1AtetLsV6uO
VZnwFPhKe4Oz0tGeVL3XgW3CeKpcohOr6IQtJz9JUylvQ5uQHGan3jryekT0Y2YeJwJTm7VD8hQ0
AEpB2Elkbq+yeYLONfl9cj2EobvkDvXx9W+u1dIJ/Hit6GzT58dODatx+eretX0NWrx4Fpdr5aXV
U17jLnQGQtS2jkFtLslYLVfOCExpNeXGE//NCnbSSpkrGyC/mhUJqCQizbHa5JqJ0nLYjME3kBZz
F5eZu/YSLIbrNo3qiYvnkioF/oihuNWaN0FI+JcoHPG16XsY/h25ZydDFU/HFMFHxdHJOYxma4NS
c2L31IwaUlYmZRB2k3W7Wc+467DpFa9k99z2Tk7LojcWLgZ4od8oZz86QW3uKY2hx0XSihyCgdmP
12me67QE78mqOdJo5DAuOM0HLcOqgOYXqp24pPvRGHsxAIsRnY0pQyGzwVi1bgfT3hsTx46+4Sxs
JuZnGwvHynegXtMdSre//lIXaPLHL5WZpwlLFJcs/Ur545tNiWApaZe2AIjQyPGG/UM/eg9R7WPy
sWxCi0QPoYTTzQaECYl3s2eTN1735795I8sLfbi7kDQvTXGxDECdRSP87u6Kof1wBeJ2k9CmoKlU
jxt3pONEOEezblpFOhljCZQdHjX7HFASNLHEQOYEa5H6xW+uy4+KZH4JKyT6c0TdSNe5NB++wzYF
o5jQ2NrMLd+NbcDOyxeC1G8+tP0fH5oVlRdBxy1Y894mLe8+tE0UA9nbqNJTa6rOZJGWxwB30rAO
bUatPr3ia9+3Erkne0OdIPSVDCNezG62N309FN0utjCH0MzO/fMBVHz/N9b3H0c9/7kaK2k5klhk
QP6SCcqPX0qXy8R2RxPMoW8+0JAG2z6YJ517iXzluy38j/bz/7Zxq8sF++e9+DZ8/T/75+wlen6/
Fy8/830vFoo0BA80ARurVI67zDu/qxKAc5D/shyQ0N5L8AXMG/81blV/LZRcpp+u5Pak1fa/ezEy
B/wO3LsMvCRu9D+TJcgPj4FWmvxhECGepuFiM///8fsH6yQmcrau5RjRzTKm2H3KF8OUyjTeqYq0
KYxUjHFa71b3qHfWY1N5t2ZtD19n5EcNnlg3Ppnf7FhN6qb3ajIBddHu8Y7p4tzq/Uiae1WZ1sYL
I1q6zpxka7MkM/6kIg3GOKM5aMas5R2NqNasnuo3a9j8ZhOz3yxj0Zt9LHizktXoRttVjliMszA2
s5FV5cmL3AI445sHLdKlQuj05k1DPEx1Y7151mj/4F+TPWPaVRL61tZ5M7dhIcfoNnV9FMO2Wgxw
0O/wQfArMcaVlWIfQ0dtkRhn+l+QqAM+H2SCcYK4V8x1AXQhfxMrHM7etMT1eaOFC48ocfwDzZs7
j/R5nHr2m2vPkIuDr2WLI6s9GftbfFrWRdvpGd1QhfUTN1VvwTuzPKrr2q5xB9I4HaeNaCsjPtIH
nLbEg2MjVIujkPUUcyEavuqeZR7LITEJ2A+dcQQtB58IIdRM1Z9vlKJRt8LfrS8ISFbpCtCmS+Lg
m6FxejM3TgOg33XgLqZHYpUgCBGsINfM0Uh+EQwGdp5VjpC+2L9B7r75JzkMUFzSITDQ5DGWgwRI
Kn2wrpKOGtAdjfm2nWL4nJ/x+UZYP0qEeSRo2gnti9ri9Nekk16ya6R/kg4xZY8mmGjJV/WyYStl
Zl2YbtKcZEyq0w2JsGMPJtKb3W1TtLDKrJHwaEQ0/vgdnfFHy9X/nVYwscgq/nlV23dR/vrDivb2
A9+XNMIPFLQhVLBgTzDzuEiZ/rWk2W+Lk+JQb0lwNiwm/1rR5F+O5q+bpl5cYbbkGP7dD6b/QrHA
/8u/8FbxJ39UXbwdZ96dMnBLLRIW06XsQZeC0eLHBS1uxwCtdXhuMMN6HiE4B2uM+f1r3M6lw5gi
s5iqNZL5f2363RbrWE/xmsd4oN0um45J28BCf3f5rv5+9fcMoQ/Kkbf3REKNJaXmPzihfnxPWZZX
phzT8yXh/CZLDfuxhOrh0e30kyfPC4Y7b0i9B9vuhPiz/f3vl6b84VqYlkAr8eNLM1w3fPzGS8Ck
sUMEaZ/hGMIYJCPzCsxZ+PLrT7p8ko9XX5pCU2RKm1JiOYy+O+4w2lW4VeNz10pjeraoVL7EVZQ/
+W5R0QNm5vDr1/twvHr7eO9f78P2pWLDqTteT0hABm5ilkenwt3qxvzPX7/Sx41yua/4TMh/2DBh
2H1QUYRRXRbgLc4NEqLPGRpmx5i0ystfv8jPbhTkiZ7Lid1FyvjhRYwmXkIhonPIzsWevEnxra4i
xNNxkx4lUtWXrnKGTZ068jefbnEU/sf3tmDCsHgKdtAP17FJZhM+aXgeEOyk1iURNMCChuATMX7u
p3zs+tMx9XqCBR2D5MOi0qtff/CfXl1Uadyils1z8uEJ8XQ9IQrm9ZPC3JaQvvfYyes/fxaQr7HE
kLVkUb0tV//dzclBt43bIjzHEm1/6cyJ+gz49/WYJGAoyrq9+vVn+lh5LTen4OxvkiFg8aJvZeS7
15Ojm9jSDs6JOixOa8zdD0Uko6vCVP61K6H5eojk95ND39nsEhMEH48NTsMhn3a/fis/eUx4HJd/
cwsTK/Hh6+3znrvbp6/eIUtpiT7e+B0hfh1sk99c45+8EokX9IpM5LloSZcv+t1n7qB7wSbUZ7Qz
ggfmoPGx9mZnRyEfH379mT6Kq5bLi6QJuhSCxgVl9+HrzJAKQcRWZ5EZCQ4ZWQPuM3FfSi+Zu5NB
B85nDckAKyYZlc9kUcHQn+gW/wal9pNHliwgPq2FLpCd78OlHfE85aUjznh66IvMaYmoAafnNjPn
+XwSQfaZORuU+tRqfkOm+8lai+4AuebSjGBXXb6Kd5c6A6Cje8WMKUjcg5y8FvZ9qLE0kTAGrCX4
nShwWXw+rBHI7N7kyy4HgmXff/96cD5C9lx5RrIJAa9ZndjZutNeYa2SSncPQ6/GM9Jau/vIcMXB
8HN1X8dt95uV4mfX+/27+HCDscb7uivlmZ2WWBGJ9a6+NWAA952NpJLIiX4/FV65b7GJ/OaG+8ka
ZQnXRDXIvUal9GFxdvIkjIZZnBHKPpMqJO2D6APyy359W//kAVrii8T/sHcmy5Ei3bZ+lzOnDAfc
AbN77yB69X1kKidYqkn6vufp74cqzykplKawOuN/UlZVyhQBAc72vdf6Fv54OgYsiB+vctNXnl4U
yDo9vVl7kllAE6T6EnB0c4RodqidnB8gC1ykCTDJ0JmJH9jMbR+0qOzEOSngdrUu1FjfERrVbGjH
msRwJsq/wO7Qn4QGmPnMquNz4sVLsnVTWd7bfU7sBHCzS2RQeDYNWTnjkWvxpxWUzowB4xHPBe77
g1vOyepAs+Rwjn1rPO+r2oKp5hIeEPZqO/rBQOB3CmY9nLyTonVbcMxDecJktTh2789P8cd7HxE1
bWsAehRRQhx8EPZiWldq6gwwdHzlAZ9gE2S1a9WpeqvLhHaOPRLmgf5x5UHUvnESK9jRaaWVzMty
XH19j/xh6Zsb8XxjtA3I7jlc+syh7XOH6VZX5eggx7i98NPQvQvTAoCbHfiQbu1254oRUoaATR+2
stsf+QzzjXhwSbDrghaioDUx1x1ckigoJzcnKQFLV00c+mSfG77nXZLcghMAAPatGw7hLmOnfGqG
WbVMMzO7VjmUmCMf5PMT83YlMC9wMVD8HTyXOOLMTrTkFqV19EKaRLHyyQwnP3kFDKDqEB+5DMia
qtzRhQh/uQKRo1OUGW52czqBB68WWWdVl04/WscesfkiHFyk2Vgx75QMysbDR0yERsr1M8+kgYcP
YE4gmV+O1glkvfaiTH96OkElFFkZwY+dR5w7mD0q+fbMy5ugRNbUjWzU/mcrd/33sd/vRf6wQUKb
QiNS8dKUNm7HjwuMbzWDFo/6mdmGAJNNIgGuJ8bxq6Kh9vCLIrkdYZAt27b+GRgD410nd0881Bs3
QYV1+Ehl8rnwnD8NsZ8seVgI5MF4JkkiXY+keeYkPfFJtqfEogKctmiHClBT3hT3oxe6EQPt7BKl
7XTk5vnj4enkCwkHF8X7QQ3RNtKaZf1nfudbmzFwK+gerU7gozuQZZn17U3V+voWS9pjjD/iyBvl
bdn4dHtwYIcRKT29w1cqRLdWZ4x6hjq03FkkM2yRQtkbWyb6DWI68UMMTvUKA87GgKeH3skAeN6O
6EYZXJ9VmrrNv96B4IXiYrgo6ylbD1eWJCPJoJqiszDPp596JbhVmVflCwX/tl6aDcMoxjpZulNe
1R5Z1j6/YCVWq3kx4VIIXoEf70wNbFGMke8MiW516nkFSQc4Np+O3P9/PArdVsESynU/LJtk2BRG
OQVnkz3ml6Oqu5MqBUnLSoEwqrGtTcI9sUVhEa68eLCAEBb0B+3AHEiMMKfHHMooYjdMouuvP9nn
yobTx5HjzvNXOiIHC2riMeGv+GBcHWM3EElymVpuuPEGA001AzUyZ72MCBbvyEo+X9aPNyGdf+pX
VK1YeEiY+3jZ4wZwQ5Zqp46KnWQ15E7VLAsGDhlGZ/JuV0nv+dxwwOOP7foOrQlUIOx151KHGp5X
6+EpNw5c62kgXcOW+blZYrVMe4TIxI3t65yAIHRAJYFdA5ETpTrrUSVvJOEsG202mhdaFV9XQGSW
0B2bO9sqr1zGlzeTkNVFipRxCeTqudLbe/K5zVOk/tE6K0oX01kNvY3/PFIlfC7IEUaZmIPmOoHK
bb7z3hXkdhUmrKn2KYExPB9JVTlALj1zS9iIm69N7Og3X98xn2/l+YDM61k52XXNbsj3B+R2SY3J
UqeDDWDGb51yE8dldmSJ/MNZ8VTqsJV0OLufbE8Y1gsCu+UpWBfvurMtfEdlRvLDKARgWoiN2t3X
Z/X5fc5QFdoUPjTEjW82tPdnBdOmouioTpuxDBkeD906CQSwTZkZR04ND+jBvU+PitqXdiHfGydo
HjxzZZa06I0VdmOG0Bu85gb2Q6KJvyEKRewEglsy8vbS6ZvBxNdcQJSujDVwlC47UbWnLgx4bQGw
3ZrEpz6ejF0NGiFYTtBS2nWrxuhK4DoANJE5apvY7uBh1BjzlzafcIkweCvvRtLEUEm1BYJGfCTm
vieOCc5/4z7DZRkJXBdB8VMMlg0AyFBNv7Ycpofr3nOS56po7RSaSkBQFXOk6LLg62rZ80Le2Rio
j+JlNaRy7VoT0EQ4iQmSIGM6Z6bQ16vMMasJrEatI7UamA9i3Uzia1ufUBiowmyfefirX2UyDWdx
PiucQiwe1QL5c/ILGw9aq8Ac1StUmOiWbar+C4ke3Oewh9MQFJXdL32Gjk9ZIxJ/NadMYPFkY/Ez
yhXy5k7TvR8WqTTDIs+SxFx5PdnKWWzFN22S1M7CJn3jniaAEZBWkJBHEoVZPZwxeSGDgemBwIpj
DMi3fM+FCQKEgouXM7hqUAaSfITU0YhKUL3sgh4a2EeE5A4KzX5ZjKJb21nSiG0Oh1htkqD6htw0
61auaPpyEwWI19al5UHmM7CuM9ZvIgSThkLXDVzWk7/MQEf93iXqe5XFDVkfvCgdxCAZfyWvJ0jE
KOZGSWaIX1QLzTH7s1zDr75q6faig9CTbiJj0CPqR0PKyBYqC3oiVEARkHLBq3BVm06/q+vURHpP
PJi2yk3ygFGsSe8Krw751oro8RKff2hcW16qBVuAOf1pE1XdhGJrLP2lgmGBLr2o+Dylji13jSce
4xQEaeGddS4BJuu2DrJtoBFJIyMjtJYZjGUwDWbIsMVNsm7PY4B6btAlDgZXVnWzNitrPDFrM32k
qjKKBSuP9wQwdf5KMl/DBRiO8Ulr2NWeRXEYlv44mPdpJgLoVuWAV78ezBeUMnSjATFbt1WCBmnl
NTNzArULtCVuy2nuVGV4F9phlHe9bmmPTmBy+DbGQLMsVNKfkeGbyG2HoAFdYAPbaOd3lRuehoEL
+CWAzByh6EfqidrY1uwFUJ/xuQCWWy5KNPMGwTu52BKKlWhIIyfSmJIKXeXKz6dCXwotyPB3cfO0
Z1YU4kPyI5vSHJdDmW3hAKDtHBmHJkuvIv6JF5gbpSjAHUV8VZq27aocGy/jC8jdZJH5cfcEFtGG
j2vZwQ97kgwrccsk+satOv/c6nVkjjoReQBEomjPjdyqhQ8c5qqgGIQ2m6eC/+EE1rmJL6Jc9bBq
yhOiEM3dUI0KpgE4Ymc9jVqaYu/IqrO8iKdymfMld2tA7N4TNPyoWJsxg7WVX2F2IOA81chuyYvm
0XOcqLmyCdC7lYNhoAH0wo5pIxfS32im4+2zIiaKsSRtcqaIguJE3DBbkLy+BThclSSerpLJATQR
Fo6erpqwa2OqLD1nzlcrO13zqnSfC6aCoGMnz7HXbmGnznk8FkCIxjLvSWlMRAZkKmLNsZhUPvml
FVAC0RR/nuzYOMXt59ybOBhxr3BH6kTAxVq6xTBFXFNVqg5KKdwVeynaor5TULEqQtBoDSwa4UQm
vbKMFZqsmIyCtpgL7DA02oewjWW8FH2eRXS7IyqSVmTj5ZRq0wNAK5YdH67yzseii56p7bVfdmhJ
ArWgLwvMvoN2Q6wNGysF5UyinWbhXcRG3V20o2ZgaSjy/EahaIZDNLj9Nx3K9CMJU8YFV0oaC0w5
0QNfQHfrQ3i7M8IERLADMX5cpn6m5+scbFu0dhToCSLqhtpdDK4Iso3hh/ady27WRrDPFGEJsdRA
nymnR7el9CLGhpjBhdmBoCPzV0z6AgMC4XN5iIUaEZMDGmO0eKcs+96DgOv04YUZZZFcjpxhsZMa
CaZI+4pv9FuMp07Ph+fBTltF1A2gKZut67UVVe5eU1Z/SRoUrC8fmrZaZ7WuWrKdfIBwUwIcfEWW
oRdvCKLTb3QYIQlCMJdvxiVvRy2rwmIfFvq1mJhx29p17uCNXjRN0u9C14y+GVYnXmnFetfJGxxf
Qba9zT0Jgoh4WJu5GjX2eRLxzeGsm0J7S1kPbL/rJ96SaCpmk7gOj7/HLdpC8glA0/RvyP7CSVS7
Cpsa51rHTZmviraKCUCTM+2/r5Vcd2/UUX0GkJZvLFKeq7Y5GaWAUTrOuNJRA1yqlS35sAmRcM0i
eWObGlkG5hT5er6A66iu9DcOavvGRI2QtomlSm2nXaYOsKmF1YJQpWihYR+9kVX7UWPVlm/E1eZv
+urQ568DI5sMlRRv3OX4xmq1K+l2JwBds9MJlmsnZqpr2DNUeZWqa3eCdw0+KV3P2lN0aUSEMZjP
y6UlcueqsvIQzo/ps6SbcWH+sLC4lyuKoSmHWAOMbxVHqnuMK4U9wKgh0pUmhOLl0AntNktSRAaj
YcQvDnOycYnxmrYc3TDbWVSWIC0+M9P2li33FK04eAJWupXpc60A8m4su+rqi35ENYmiGbteRgCb
gGVMXcqClsjnYPL8S8ixxXOP06FcdFkb31iprT3lpovj0pkyCwesVkAxbFo3KZbCSuAU0SYuWXDc
6M5UzXCZssozzaJe56WAZwjKoudjicBGhdCf3Qg2L4+kgG9pLod4q3uB22IfLYgZzDIkKcRZeZp1
IVh/qAlHNhTXJJN0+tJENwGOSHdRdq0GqMAAO8iXN9ewg3RjYeCj5YFNAAqBG6N5vkbJ0O4VMc6I
IsqwoIfGOArPqKy+16WIvJVv4wPaVLYKvqFkVC/K68NsmXWUPeAIQ+PFau3+RjImdJDPJghQLFmp
m86zBStgCut/UY2pjqQOLxQvKfjrpExOPa9zB02pvuiIFKUgckz5PdBCAtF85dxNkz/ejfRe702E
H/JEI56Ttyg3PCJFsnrDtdMMnVyC/ypmOAM+cRsY4zfCOMdXWfVNsQL4g5mvDoZ7l0gF4vcM+FeL
yZgB7rZeeFcBc5ueEMu28W5LSc42y5LEPWUgfgUljZVzJg05BZhJO3LFZi6sLzRqBSSzUTa/e/Kq
u7GJpfyRamWzatzJugBwUq8LQTrZllqeNQVXikP7CBnWpeb23bTxShcZZsz/+YEwDxFiMKBYWkcs
vxey7br7SeppeRLpFgrTsh/TG6BU9pZFJswIZy6saU02OC0AzwisjIQ8y3v1Aj29LRI7WBdWViII
9p24X+mw0vHJs3z2y5r0aJKQorHESgNfzd1MaaMFGyvphVgbOskslLit+0vUZeEsB8hmMYnsHV/f
6KaNuHBjy/A3hWsRqIRBxELL0E7wJcbJk3cQ0pOHgvDKehPzyidST6ubRwIIUcBatV2mZw754NMS
s98IhqEb5Us05tHPJhzSkI4x38lKCad+otB1ddzZeIs3zYgjZNkVJt9JMjp5u3Iby/6eayHtAE1N
6b1ekmQMyIZafS07+tBrXXn+tyLsxQWD4+nH4Azx3moy85SYsqBaFkY/wmurHJh7yF+3aohtrJ3F
VFL+jN24VTRMvZ3Z1fddHrlbU6tSUmdjiq2tWRn4Aim9zIuBi3PT2hEGqgJX7DnvWyvAf+VhslxJ
qNWGuYu6dADvLuETFFPV3WeWryuMIsQlA7GPm6fUyrvHEc/kbcpNheXUbUB4aQNur5ULmwu5MSY2
Sr9R6PFyihKyKoOUjEOXPvM8eSrm5MPBGl6qpOF2CKx6uJh8TmZd1HX3aNJTJHOUVMcX8jxi7ujB
LDZFOYINcc3Gu9NI0kiWfj3GOLM17JRTpPcrFyXY99yQXbDWQoEA1scbJk/DaBh6ZHXj0OPyix3B
xqqsib0s8diBZSxj4K4JYrid5Q4znKAYKmuptVIBNgx0iPu61XJHdZ6MN6BL0LZNiZeuZBn5rzSz
cHXw7iUVOGm0gQivqLW24B68XyTBGyfSHNEOZ6xHj/M04jJogNKd8C30a9Z3XPxkIgx7t+LRrpM6
vXL8hAhX7FPWNsQfx8ZOxYSKYstha2NMRn+LZ1jQcaW/tLGh8gcr9OzqAqO9i5kO2EG/7MqRtNa4
9Z+Caua+WUUOUc0NEHgsasvn17kiaZdOn0UtZrxUu24NawJ06rPLIZZP9b8mrNHtphqFNgdKBj2i
tcy1H8kkERdjX9a3NdLt68Tjgi0QwqZI8JTnfq9blo5NUTe2wO2ap9BKVZBqZJC22nf0SwBCg5Lh
9KY39fRXbGfafRk5EVe0tRG9jQCd+U0ywVMOThoWrit9YJgmUPlkaUdUcOu070kP1VKZnUr8tsGm
Ik7c4YEPkVSm1KpzJWhRfNdZILuLqpARBIJ8mNxl0wbuD8uosnpNL6aIedlo+ZVf+XPmdumE/SLS
q+JyYuXH4wcjnXiVQRsfMatDeUzgv+WbPo+c+6oJqmojAsN/eGvg/Ec49190pt/1slY/m5+/LTiX
P9PX//tf97mfvxcCv/3xv2VzAh0wjUEYZAyPmZ5LOlG/VXP6X8KiwwYdzHXp5fF6Y9T237o5Aa7J
ndviNJ0NSxj86LduTv0lBLNb1G5IAGZik/o3GHVDza2uf9rA8MwR+/P7CdyhB83vm1tl77qXhT5h
N4nYzsSW2kLq1M7tKLPGi7bFLbqsbLeaflIQj5cmSUviPKhpnBH44AaXmiHSXzbDIlwpifKINhq8
PeRX/UfQx8VDHmaBjpKzNSmMZGkSOuHrRob+tmt+EnVdwqfsNQXRwaDnAiK7xHBDglF7VVDnTsua
6au9DIAfVAsPh+S1mVgVWQplpcM00UrzkRabNT5n3liJb9RcHl2QGsciO/UwGC7AiIUn5JhguoQ+
oMqHTLAX95caybTwcQ3qrUJozobahe10RwE3rDu7UfQXsrzAKIyBYnQXhNVr7Ymib1RsIxq6YjPg
Ooxuawvj+LIhiZhSUrPUue776YVfRHG1iWymBaAoR0cthqCunrRomMqNoxrWLLRO8VWO22rbE40U
XnfCoukE05I4+bXbDGaK6xXs53hVtbQBFxLGXbVsyqlzVxPOa/K2ylh652NYZN7SQoNxnwhJ2o5r
QIXdTKThoPEx4HTXL4RM0/4TtJkeZD3IyzAbmAlv6iBU5WIyDb+9wcQgXlwfF9NSt3qS55vMP+tS
ewBPWln9umzYHMETiHvWxk5gxHFS/8XyPBdSmy0JPndJxIAokSbCYWXPiaJgba7unNjAUSJ9tyOI
Fq82TYAw9uKlBtwjOHE9OenbEXfIeTOlvMV9olNYxfWYRVuOHvZ5r/aLRRs33AXVmHiEnkoNxAtb
4IjErHIqsQw5dbDtXWlEtGqATVNhBiDqJp3qGzhP7T5EScWWjnAxbeFE6Tgh3/Z7tfKL0vteJwXD
H0zC1k/0f2ehO2TFlicSZnXmtfFd2eWcWE1fcq5LE7hHsbSTS1dq+jfDyev8LE66Olh2sk4GuoW9
/aDMtgeCPtpGPbed0FKblZ++qJKB04o34DitatfDb2+Qp5ysG1Woywl32OuEGc1m2Q/zGyNMQ2xD
9ZQ/JY7fn/lB4MZrz9XI8TFT2dTrsUyy74M0mqfIjy0WeqgOr0aHy+pkZM/55LtRcD0yrsPobfcR
YSKx2SL9DjQwHh2Kj2ph4xIm0biwEGfHgfLJkfdDgy0gktizPgwD8JeymjRexRlpKJm0qAOHiCig
yGzInp6MjnjmCvhlqiMeWbQahQrxwiMyQrPR8XjNfSe8tCr5Ybpa/AhIMG/gyeLJW8DUr56S0eTN
a6UE3Ud6bpMihk7U2znknaRr1ydLmD684WpIGSI+aqMZ6o6NF2WUmormqSK2plzbFmrJzeR6FaG7
EPKXnIMttw5bfGM5ItQj0twjshgnVqM9AP0kWA6Ukfea0BspN8SwAKmdJh0mAW5h6Gsu0Vc3U6sF
F1ZSaNkqmpLodQis+CEAkk2nkPuePWaRprf+WNN9rgsi36fIILy6q/TkZ9sG5Q/umEFfU907ECZY
UVxO2StO7RqEL54rXz0YboQDccodIrlB3SljkYpMO7Mo1F77sDdr2pOdOs+BYRFAQxMcEyHdWn9N
jFRV7+yJHPPF3JpHjeJCsMjcAAyP9GK5DeBCaDC5TLo//3nD/00jhR761Rv+4ueYN83r+5f829/4
+yVvyb8MFImsw6hLXWHNxsC/X/L8RBeYeRBc8U+kINQRv1/xmkAbz6ydv4lGxAFox89+v+Pnn1EU
oGlhRmXxU+Ts/+//fDB31Qf//V778XGUNx8YSfZsu8V/J/jcB/NCraSWJxLBQVfC2zGSwjxvVRBv
ZGw+e42THpE3fBxPzocDLIowaJ61U9moedD3rqKwhpA2SYtttak9YxmPqqA3DaDq3RfwJ0HLR13i
78OgsGWOzBhPWQeHCWA/l1rSUGyXrlrb2FxOY1K6lroWhqfsQ/qdV9cZPsdWU5cDwW75YBmrrz/E
m13wn+rp7w+BXkKgxlSc7aEICd2ZTrBIT8xhUeVPET6VmylmOfCiX3mey5caVw/pGwlGFjW3QUTQ
bSItAw6VVXFxrWhp/5Ahza6ui80ah3JU3HUh0KLUH6zvZZfK26aLI3CQTXwe1hptNj1PxJnQdKGW
dh2DdnY9Z4NuxjrxOxguMPWASZSB7sVzcyNbprhtX5yKiIYV3XA+RK/qTe4b7Q+yIvofUzVeW27h
XaqCnqOTBDm5VGl/b9O2pnIg6jztnHRaCrtnwPmf9eT3ejJLiv5Hn/Vpx3AePs0Crn98/GL+83+v
JoZkY6Ao/xGtYwjgX/97NQHUil4IY6FuKH5kSP7O79XEhO+qYEi6WAdn6z8Pw++1RLh/sfHEryMx
v7799H+/lDCgZxfDs4Zqw3kTPBxoHWre2VBCJ5DpXUrN3tRDu3YyLby2hV/d2ZUart9dlz885vNT
/M8DBrQZpAG7JtZVZFIUxQdPuayZAsIvtBY+7dMVwiRtVRvaU0c7dvP1kYhU/3gs3Es6oVaITjE6
kQdymF+M1DuJHCBVjPtHA+h3UpD+od/BidFMIoPMEnEMik+D0TYJ3YOO22SF7S2uEjETMiCwhYsw
aOJQLEn38XdtCJ2H4BefmXdOHoF3kyjY/LbGsuhpvR+umMHFd23jSG0DMNRsVlqrEvPcHcKkPKHg
YLwYCCSu61xLRf48iCobNjT9bX+r7AlLJZCkIS935L8SYUjCTA3MMY49+jmWAxOxZqgAd8pu0/o6
ZxhmrBt6SfFFVPjDc1uENdytqbB/ptGQ00SdfPval6F3UYx2+JxgowrBEQkG7dKgzhlWHsGQlloy
EqwbuSBjNcmvkPJ5FzmBw4iHQxus4SIg5K0YoXNWkgl2L8bcOZepjd8SvUTSI8DUYPUspkGV/m6+
qZ99vxPJY6YFUDmrXgNhBpm/Tcgn0dGNMbQmskmcOUE5FOMCOKZTE4cRiwmen2+omjBPPfKsiWkB
nC9r2CawHyJGfiF7wGhVtkXefy+DqC8vpK9l2b1DhCce/SyXsnMXUal3+t7usRSO9CqZrtGvCSHW
u/CtJMzEjavTXqwWamDpbsAxELBkbuq87F1a/DqcIus0Ygpf2FdNU6q0vqHtW9rETyI+oSOG2zJ1
EDlZ1ljAWwykPV3bTSmymJlThBbzihZSq996dVam33w2OBNFfkGLhswara9/os/LS5ymDSFIN5yA
4Qoo4TSsMnr9Vl2VS1kEOW0x9tCoUReGIBry1jbbOr1O4U9eEfCk1aQvhl0K126qvpX+yE1UdvWY
bgqwX9qK71HhFw1bV6K3qAJaw2FixhjlyeDYdSCd6E8L2/M3RNpWz1NU1NOaOXXUbSe9MP19W6V5
JRf8Np3p7dg1rX+F1CX057QrYJ80ZV3AcFnE6LVk4gXTJ3ftcqGynlrWAqLAw+LKcGf2NUNJvaST
OsPDzSs77mq+TcaS8SoDQ2y+9EL2xWlfp2+pxEQknydEYSdn4dgFILkKOqs4aqwpGO7Yr9T1zivL
+Y/C3AHExVNhXJJtotO8G4Ke6R4FGhLcWEF82tHsZzAY+rYqXnnZWvFOggfxzxhh+3T0DVE91S1h
K+wGw+EEXaGlnxZa2HkFCDr4cNNpVbZJg8mwiiHgLgAhT3T9aDdqKt0wWWLY2cRd2m3x7Nj+qvGC
QmzrWsc/3LSoaxi6j8UO9psCkqkK2K4QwSBHBEYAQK5lWzLH45R1vAHRSJpxRTLKDh+SIpiyYf/C
Ngws29rUmti9jt3CrXdFyys9pintX3g8yM5WlkYr7igyuH3XWgJwcJ/n3kDiTDMUEJ/RsNMjfhwy
kLYM61zRNXRUZpQE8Ast3I11BIKutZilLHQV6mppRmQ6nLN91EE0GU5SbqveC14gfaqJDGqZ0ttM
4pINtxv4lyOZLiaqQ30CKZ10wQYgmdYzj8rKs3higIDErJfdGsqHZOfMayBdxQJFyR13ZW+vxkAG
1kOvYRcHT9Ykfgg/eHBZoh8N2ylSVMUMTaLpcYSRLG69QEzOKtOcYcypezpmlY9CAzfJfYlKEG2J
v0oL9Opg0BDF5WqdN5PT9i9+mSHSJSCYjkdeP03CIKLGJ1fMbtLhZYBam5YP/6mK/q6K0Pe9eyd/
qoru88z/UBW9/fnf/mNhw1QAWzA7MZlIvNtkaewAqIwstgE6xYktnH/qIk3Iv+Y/TbWEzhwKyTsH
smZYFE0m+ZUzJIVCS3f/TWn0pvP8p1QhnRnTn6SQkyamO0s/3GbZvGok4TPygVa7e241eX2CJkhb
EfHu38pk6HZGrGf3dFxAEeSxm+8somRORkgErNsAQNtmYo4biGpav7uMfyiiPm4A+WQQSGBNmOw1
2QQSZPlxRwbfkeYkgRMPnh5UaK06gsxVKa6Ry8QbYG7JkVLqYyH1+3h8HbO81+Q/D7wGQWcxcQW+
/eDXGWKbnkibNGKT8/VZfbLDzKcl0IxbnJGjO4fpkgFTEOGh4ngobJq5meYiNMKJpm2Z2/e3TotU
J6CgO0/piq8au+6WWlm1RwrUQymp4+CpgL6uO0CtEDMfFKhhDCEX0n2+ZzM17upm9B9HIt4pDLHE
aVYhVhn8/hujzPWbyvLMIzvQzxeBTShgL0y8ynGwdh0cn1l9PYlcDHtQTITOAT8mhHJwrk29EZe5
ZMLbIu47M0tgo4wtv7dxdSzn89PXzXR9bixgS3RADpnzz99t+LMm1iYEhs2+ArW5dFOjXgGQVEe+
7vlEPjxe81F4fpmHwDOS8xbn/VEGmo+lCIZmXyqzOjHCuF/oQStRPmrBkUN9Mss4DhMbWiY8xdbb
nufjsaaiA81pjePelMl0gipC22p0sGGDOe5pZ5CZtsiLQHx3G+276iuoX2ETm6DdPSMlBi5RRwxF
h1r9+fPM3gXgCsCn8PJ+/DyWnZYRofD9XpnaDwo0Y1152S4a5M2AejEIsSp8/Wx9vtjst9gLvRmm
0bActIwMZ7I6GgLjPh8iVJfo+Vc+CBNyvcNjrKRPh8KDLAS3rsEe1THcg7unKeVYS+K/9wmaKIag
lr2awByvB6s+JvzmPfDxFuJQmIaBRAiHSmyG572/hXABRMT29u2+1bJ0g3xeO/VahitsVORtPip9
LezKpl+Tmut/eT3nI+PgUnOKCvfw/MnePSL4YYPCiqthnxrC2omGCEgSNJMNGsJjxIJPiz2Hkuj9
MJMYuDredrnvDjUQ2xi6YHT2nuWd0yGCnAp3a7Bp9Ae1+fT1eX26MTkY7042YVCEkNAZH8/LLgw7
6cg63MdD4aLotUGVo7yl4ATZf06CbnrWZk5+ZNH7w1EF+3Te+KzckibBx6NW0xSPSEL0PUwh7ynu
s2czrMKtGRraTmtrc2WPmvnr6zP9tMhRXMwhSTYNEDKjrIMngk8Bftkt9X3HZnXp9kyyJm6+3b8+
ikE7GE8Z1YQNHuXjmWVd7zpw4aa9qgNUYrIGaWQSyPL1UQ7jduzZpw/TgnbQDAegavl4GG/EYVjI
Tu2jwrlIW0w1PqjYprhOwpZIybUwHxsbvmq0C5I9Cap0EsfdQHiF8ikdhv3XH+cPK8BcJUgeSso4
6rePn6Y0gwL9XKr2BHkuagr5maxqEGz/9WH+eNYOhYLDmo6ZVz846xHREcl2jdoHAUIRIusW5ll4
4dz11tq84SIYJ+XzNC78FzdbeO6/XVG55O8PfvCk5MJOUEDVap+5F1Z7btskVR8hA3y+jhA04HmB
tWUa8TZseL/IdOgxZ9Jx8w2qX7IlQzjdpDHanCiR8b++T7lJefCpKZEO8G8fvzIN8pSFSMfdl73q
17GBTU2VeXHkmpnz7f7hne+CzsF8P98ZVO8QSD8sm8JGYehghtqD8iGbJkjy5tXvob8vidsmtrfK
K6RSQOpj6LVN8KsELM8XaKJRXyJTtx71NkV+LzzGHStMGNkL0puCBKlGTOSKQtL3l+A6wmYbSLKE
EYLGmLodsxnPrKLsrqtWAddnbr8KRySyq77Vcn1HSjW3SW01OA9MokB/OTn2jCNr3Of1hlOf/bpo
q2eb7MEVloTO+BMj5X1W49QoUkCFVVH3R95Ln8tHrjDrNvsDsIg4QA+eiQyBZGWQS7kfPdZNgqVQ
9mLGsI1Tg2SRE3N0imkxWgx01i0ehevIw/Gxps+YXn79dKpPXzUNZdynBtUNgU6He5RJc+x6CDV/
L3uDjJWhRczFAHWnoclfx0H8r/copAiCO6VdzgsZi9v8ed69JnMLZYiomnivV4Stor5jrkzr9Mi3
+Gl3MB+FX6/YXTKDO2wpG4Pwhsio433Au9rnzizIbRlLbxf3nbzOcKyc+QA6T8xyYADu+8WRJeGP
x583pQ4rHuyug7OsiDJOJpvcJQyx4eWQEqym6b7ahTl1jko1FwDvQHA4lHIapMI/8gB/IjkQCTuz
ddErYe3DlHSw6sGIcLQgUCC3aeH3urblDVud2b5ergfA6fcoX0I8E1503pqUDqqckl05CuvIzfX5
YaKNjGpqHsPCXbQOPgbxZXljenwNzkhIcee0zhrB5jHczh+PYoLUoMxhyTp0/feT75alzS2Vl026
RhMynBY6boyvH5Q/HoUl152JJLy6D0oErAV2Jp043quG7Nu+J8KF/LP6yDc3K8wOlt65nJubhjjU
KfIOXsqt1zVe15HdFcL+q+koR/FrM7dMF8kb8hiiQ3CRpG76oNJef9bdOlyy0R3WZub9su2h+2Xr
rVYuyNZ1uemmbPwlYs3YWoPJ2EI21bhOILH+qL2YcUknSNH4+jr94dbnBJivz2cw79A/PuDG4DNR
8tponyLv37Y2D/jg0V+pNSEW7Uj6mAZyNc2Mm6IDG//1wT/vILnbJUl6OBzwITEP/3j0PK2TsGCr
vc8SMpXaMIXBSwbzqUu4H64AEW1Hc7B3U95mF1HuGdscIfXt4Onhxo+94H9x/0tGaAgOFHOvw2uh
aPa4JBhHexfdy0mth2hBUbFvvz7pz0s450xJ8HYcumoHJXKHjwcj3hTuJ5TWS1z0wSZ0/fQkTFM2
0TS+jxzvDxfZnl8WNJhQWPBcHzwKqB4qbtGq/v/snddy3Ei2rt/l3GMHvIk4V4WqopehKMrcIKhu
Ch5IIBP26feXJDtGBDXkUV+fCMX0UCpWAmlXrvWbWxD+30TgYZGQ2R4VJ385W2fH/2qp8euIv8F+
bKfiDIkHEzLjKC+cHrf511/+xUlK6kXDJ4kucfsKEEJ8PuKgblDAWxp1m0JQ7TDiUPKc+1FNqRCQ
GrNefqHjmqOfunANRZbeZnlnvjHpXyQh9VNwjGvdMa5ILN/nT9FBdsA/KlA6UxDGlNDUF6LS9Gwy
2+EwmUOHTSPZDLevm+PildUPNTjLDZ56901Uf2gXdb14ffTh9b55EIX5JY5j/w9IYVBcRXKA/PmW
8G/huUYhJxm/Bhzxl+kgiq/YZyuUkDUuZtcHYQ2EvEftaIf/p3eVUj746oMEhyRZrAghL5VTveua
IfmeWcoE1IHz7BWSN46E3jVK5BrwvBP4eIzWTe3OyKQaS9a+V/5atTsib/OrjV3cvFvV1NxoFKeJ
ObpXfZCTtBBlc+qCtE3u3lDmdKi/YBBk4FyYdt/TvMr+wnPdvcFarnB23SobljK3M4CrYi1Qboa2
cj1ORqMVdK3bJYxmD9BJm+XQT1Aiiy2/yO5sU61FHGZldIE7ZHNF5Jr+NdYOABX2sPaHsy7tTYs0
zd9Q3xxnV5T4fzpjqI3d/Nn9YUVp99FdTdXvBMxPcyeESSC7Mpcuc+Vkf4kogPiJdElE0goH712H
YegNllawrOtCRGvsZauRUX0UxTcTsbbHG8H/R3//Hz1b/zuU46S/v2+qu+bvX+Ec+lf+qVtYeOiC
/NIYby/Q2Ix/4BxGYFPRILQPfSIGrm4ei/UJz4FfLzvp82rHE6DDi/6HM4UiR0RZwyXB8ydFi80h
yeXN53DX3+MCtLC297jWV4AkIRlcdfPQIas8wNypdq4akFOm6payiVwudd7Cn67kFCZnU+343W0S
jrV444zabl08C1B07uW4TVi+lph6vnUFnldInR646uwUl6VD5ZiZOoe7NIHcrAPhX3Gvk6AmJhj5
Q3WSLhh8fcmrObzBQSxXlMfrsj3D8NhYTqIxd8KP0kDb/uyX4f3wuGv9iqZ70WUkf8DfkKh0QaQg
mvn8McfZDJLZc6orwzaRO8CgzpivcKhzJtzzmnzZ40GcFidTb6f9brR8Ki5S9mH75c8fA6U4Ro7D
jw7b9BZsFFZ2WFVXcP3y5kfv4EJ11BsZaPwaU4HjMKnZ7/d9k4rookCvQJ2nCujEj9efY3vukSO3
UXPh1hZy8PAsm/5IClWAYJyi87oMKbOe+0DV1M5X3Lxx787T1b5RJOslCQKo0BAps1KcFbaPpnjS
wFD688cJNaUBQoX2aIhYbr/e62ZINwkV3eBc1HbQfBxSiulw1eoMKH07R7JxjzgQlum8iwzKKvPe
G11DjjurzNvyYysLZ3ncGZ/BMX+dMLoDfjn8SLGR3UZtLyRch7GxxQhWMAGnOXGCs8HnKr/sOVb6
9KRQqUccgPdSIOadWSGqbsMs9+riJ8GxMZZvRAa2jjifPUZgar0rJAzR59W1jecdoxxjBZlhrWcJ
bKwm+Q4eRyIy65ky8ro4S4wcUyrbBOmfvwuGYm2TOAMYyL1t8QOhkl05IOf503RnDxcoaIQF9HfD
aFukwo00S5eDDd8IL1sOMP8um+dQHnqSflAFRxV0JSAjCH68I7wlhDlHl/8F7pCqcP9nU0BDTylc
OEh7Aa8hi7J5U8MryLTlU3LE4xKjxV1QV+PSnjmQFXjKmigDjsGadqP+NyiUUFOGTnVVcHSxrmuM
2O57xQu//libaUBISHD8cAkl4QD1ZzMxhefkywC4/VgjR1seDVt14tyw1rSKAagDUc1YvTs3zYzw
pAth1721MjbpQR5AOwNRQsMMBEiwu+kWb8JwtOX8OVoggtXVHK4YAdYolfzt2hN2iZlTSPWhB0Fv
o/VFoS2DS2Yi61EV3pmqrWG6TGWdixOTjW8pEGWf128U/ua31Nk29wgkjciXICVOmhahQ8LF5zM1
CHEQkBjsHlNh+OHRkqUNfbDLpLxqQLN+agIxzm8s0u02ptVrTYJmzh3yNKTEN4GzqpzZCKZsOCLR
Y4bvRnPN/c9JgdXfezeT03qkA9r0E7kDtzsN+ibBX7L3XLlTUFdB9b8+WazNKcPjsJ0CQqQG53s6
w/q8DxK7mEo4J/K4Alt4Dwt3tA6DlRf12VrPFoffnI0ffSiu/WmddWgIRMXwsS5IMGvK1PqNW0Di
30dGgVaRJCt8cP3KKoklS8fdZRNRbjxaAfgxJ82V8Wdnk354cmqkWiJqwojUbq5C1tK5U9TK/ohV
Qzh+LKe5CJIY1rFz4q2zsm/XxV/n96NY8/bnhJqlAs0Xevdv9KFeUb/sePoxWP3MeHI/1Ba3RUxX
uWgtsM6P+YwjJABF6+MwUdyJMWnu0hqI1xSA8qTuIy4xQi7SCw8DuB6eSzLPJ3VnJO5PtEPk9FZu
19ouRZ6M4guyhzrzqJPoz0c3w6mxIHEhjlxXx+GcvO6ECCOOR8PeCjJR7w1PLc5J1WXNEJMOGLq9
8rw8PcJVqoIb2HDJDNEWD89PFd7r3vsZeEL5npldyzdKzw/PsulFNiycQgg3A5T/N886wL1aAhUO
RyGD+rMKBuju2ECPPUgVKcrz2rKGfUK0igvvmkxe7ECWw51ZDJ31JQAwjGBh4uDPmMF+PVLrzY7B
ZA0zdHoLkw63W8EDzoUhz6h7BXfwBfL5fK7FeD0FZhcduhyo4C6lWnWe543CeXAUs1HgIRykskc2
Mu0+BY622sBjjBaCBqjkwSqcVd29PqH0tN30BChqynLUVvmzVY1MiV96EXryOFvrkn9EVGkiG6b6
zvvgMHjdWb56+WVgIovyLxommUUaSSeyttdnFbZpPY7OcFQN3Ot95MnuBDHHNDsC8O+Gczc3sZJC
M0O9pQv5m20IXA1TlSwuWIAtlyNo8CWCQj0caxB886e68IIv0dzX97i3q+hbAIjU3oMYLK19zVG8
QmNExeyNA/03/a7TBrw8SWwN9Xm+WloHqygjnNSxys1OHrthtobY8KyijYVnpdNHQTJuj2s2Dst/
3PEojbOL6VCSvt8cmRiwiCkMhTpajjX4x25M6uSnZE3jZDr5yD6p0JJUZ8Kof+s82uRf9ebFBQ/I
u67NAB7YHADIGg3NjCQrqqADFNbUR2aA+48VnaP9Vp9EplFYGATbUNZTULnViRwNH8aGLBN50aKu
2v6LvghI4HAxo1JDUe75KBSyFUicTZJ9AGWCS5Aw4r4K6+iysw1D3I/97J+j/pS9lUrdxk1A/7EI
MYlaoC8AMNp0xCoaU/QeJyGljCncL3MDh13Y8mYSndHF5dSJKu5TnIt36eAbxeH1KbC9ljIQGlZI
XMACAIG0lUbNVyvHrVAgsbEgVwR/t+mApZYBQBjwpYhG4eVGjbGwBXpQHVD+9+0ssdye1DqdO+xD
70clcDJPyq6H1bfI0T++/ogv14fuHuq9lHmobW+fcOhDMMFJxhPmOSD9svTDBdN0yziLosSSX42p
dPI9JdT+jYX5u77hqg4nBagCcaW/mRMuCrVDtKz9UThTdzOkKoMfymJKYt8iI4d6eDN/KSNFmi5A
b/ECIFFz6QND/mjW/oo59YKAWXbptSUZsmFMwjcOr99EdSgtUFNE4hR7Q3eLTxHYYa/ulHSITq3l
XyjnFf3OW9CaPCx2DWg5hzr8LWfgrx3s+86qNMQ/ybEoGbzRVS83Um1ZgLY7mEUeZ3uK2gC+hRB1
jxkLulnM5ZrU3q5qbeOssVsr3y+TB5Vj1xUSYHtqJ9mhcM3UuX59qlibW6CezZQDAT84pC+oCm5W
UySKBVlSozsOPlKUe/yanPVQjBXA7imC6bUPZDL+gNlQg4Myx+RbUxIHHZeqaq5KhJiLE+Z883mq
LZTG33i2l/GapjsBkwAMApBw+2xZWw8oy0CUJxrxnUM2htWlYS79u8400wtCixqnsKL5bLThIvae
oUBrp2DfT8gv1/d93i35G3ve1vIRWCV7D3gKDS92ScdtuotiQSvmke4KJ+n0u0m2/We8wd1qDz4p
9eGwhO7JUPn5j3Cq5qtk9XFF9n2T63tDvjgkhEPM4DiyOYNIAITFDQ+3goMqW3Rx1ro2cby0o+St
535xenBQAgHTI+2Dmtxmh+CZy4LzAIDZ5Aun2GNqXuOzZg11tmcvXYJrNYPz/1s5aVPe9VMRZh8a
LR7zzSstZUCRcAxs094Y4JdPRRzuc62gnIjc8zZ1hpg3Qn9+nR+l2bYBMiWyQgUKVyL0S97bSRX6
58MgDYPTfSEuvK3aNRiv12lA3v0Q1C3p9uPsuk376fUHe/BweBbZ6WoJ2Sv2d0iyUL+en23Yha9I
3JrJwYPgI5ydw42OzCdaPuUE1y0YPfe0tZdsnXZjMOMr0pj2RPZgSWvIlIPw+KvCFGQ0itIs3/F7
s3cqLOWpS7gYk3sOgsLtvV1izMV86kayMP8GTtfRVCdxS6vfOLRenAgapIY5Cm4d4IJZTc/fBxGA
nOStGR3WkK/HUXow2wtDNQn6myGScKhFJk4yx/jPtc1bkIPtqYBJmAUmD9Qo2wwBg7npzcTGLJ3N
hBKn6OYieg+vaqWzoslAqAhBwD5tjXjWslzz99wZ3WA8KzkOOhQ116J574MpUt+mh5xR4UhyTpk7
TswTa8h0kgyHuXYOY8OcUwwETYEGx4AbA9VmSDMle/ft3Mxt8dMJgJXdpGa7et8KxCX5BrKk/idU
hLCS5QHMDkqTBfzNTj7V64hQAAaFabPeOgsttHvobcjgHeRaREl0qIsWfn/sl4qvRUgM3DF280GE
4OZhqluzE0ezGroqOjGHouTXF7AGJLfYL3XT6F3k/AS/JZEo/gSRnkwW9yrYfXmE+sgdJvYN+SmR
4Skb7vEIT0kW4hUvpRYfNQSThQx+48/X9Rj407wX0hyX73D7FvXFatPFas5dJEb45WBs+PkAe65D
iDoZDQRIcPiL7Bqb8qpx3XjKbNjTcY22n75cIgIrC7wKE3puP4Bz5N9E6Uv/Xe8hpsLfcb2zvNMQ
7Xm5nqGavAbpMaCz5+o9Emf+5Hw0QLjg+Vh0qES1Z8KHMVN0yJl6wtPjk3Ozu4Cwwwr7YFoj0fO7
p6fNOw3WO67rHJCDK+YBtcOdz73bRnxp8PP1FokX7tFxuGaWATut8SSrM+lbi1dmGmESf2HiUFne
eTgqSyNONF+xPKYDOlzDudUODhMvIytK18MAM+lzE51VOjaz51UrW/SKNx4zVay3pAwkK7z0RfEz
SouCcRJPa7+dMga9lHVNlyRNpxfw00+4hI10UJAvNW/v2xQZb+3UrrzrENLjejsKqIPvIoTSfvqU
BuTnKlwncZePjTlfCmuuBzQzII4l5r6z1swddpC4MsZyKA3d6JwBBnFiH2PZO7fzOuOjteQ6gzl3
ix6tfijZya2qMb3Pvk3i9YgYxzjtETpdkBpE5YRHRqRLPzml/6W9C9CVR9e3L0pCjo9otBlldKIg
lstkVwwr+sh7aw5CVoVqTb1Pu4jD8sJhmHb+uyhaUeU8Q9lNZ0wxDYN9cm66yKlVV3YbIfcCaa2X
y66uq6q9WJTlI8uLPuEkP4xegVXzIc9NBS0ShZh1vuxGQ4XJjszf2kHZRGRlPEkhkLIrZODFIg8x
fE6WG5T5+vbW6i2kYHJFIRepNsD3M67G9to639fW0I9csJYIemftO7rGBYD+ejjnssQ7ojyGzQGU
UW5f47VZiZQ9HrZbud6KUDX09YTox3qLf6r+mNsxecjUuF5riQ+hla9MwQp1cf7ScvNUOIfcVzik
vUPnu82vV5HoIyRv/MA9LZIUPcpD4JUNk81LRv2fcpwbulMaUVn8fFxljhr1L7lcnlm3NiIuY/4J
+J9loEDUo7x7N9QFskpoJucLa4UtRg967ia93tbanrla9IVTfLXQCO1Ooem64/eRrc/p99nUVtFp
gTBDco2CZE3KsOTEm3aVwDPs3pxH7bQ9p6leF7Mn2DtTCgmq3OWl8kc7FvWoT7spDTWmoCCH+DHq
gGbeChvXjBOrI2kc7lAgscqFone7FJ/YAcfo2lqclX/B43hFOw/4pt1eAsZaZIeiwcM4rZ6gHLPj
0yZbe43L+Hj9+MJ5hofMuPNQi4xQ0YVXe4UClBj+CrTX45cevZrA2nvORGEQM9FmRtkWCOraHKxJ
DOLgpsyhv9ve6owrq0equ0GXaQj7j0pGVXHqi9nPzB3iTu0cIxNtXJQQVkcY3VXhwHcFixe960m7
UstCtVYVh74yEKzaeSJP0ls37W0eOClqErVPS8JJPAbqqaZB/zXY2lsN0p6f8zVoUeRbUV5ry729
9HodTWpYl4suQmGJxdKmuuYzpIE+KsMxtJYLFSB2egeqUE/DuRk67ywtITvDJU2MOrpWHVqVoPqR
2GZMydLrugYqviUdik5Q66H72ZAyRpiyh8VLKjno8FvA8za/ZMI23VmPEbe1Q9GfzI1kmoThOaQI
CP2xOyF6jfoPMuM0IaSyOeYcziIDQlvk4vkbPx1sBBfePJ5kAlobxB+vt7IPVTcn0491lfq8foqV
XCvR2/XTWV5WRUKA2RiTXkfZgqV7rTWPdIXo6fgtMnTXeJLHI81OoG6ruLdcHS49Bl6e8vV5NTaw
m+w4UCDiONKGVq8Jc7X0WaxtKFlRzST1+dkkKYLf5OySQneVC6GXJfV46rWOnSdDTH0X6+J/anW+
kel9M/DnPjJ2OMOgLK0VQtd55z0WiapmevhmTGnp9gi+DF+ZeosuPDVhaNCXyIIQxKgaK4127zUV
4xT3fsGS9fwsk+n1YiZr1X8uDOSJ/HgygS8fM6stBbuzK4F0HLrQSNlt3ce4lPr4zAujnRo1y16y
BkNMxBN+bi8goPdsELPhtvxCQMmAM8RUHkWv2ERSi6lkPR59ZVDreUNco5cepjS+gQKaXT6U8h5b
CCAsuh50CpIO5gHhXH2Aeik4WfMkcmaRcjP0EUhTBBKe36nPpd0borrt+0FvVlGSG2bxPbMT3evd
iv53ijHfjK17zT18XabeejfUaGGxN45KT3OntfSxjJ8AeZ1ji+gcH1nG0mLQzRKjD8jI2AzQkYIp
7Z4Kc3RW64PdVXVf3K1N5/TW+xTRCLqixcbBBCMJOIdvR31FmcR+aDTAiNE91WSBbj+rEMb8nhs+
Lgy3T2GBlQMK/yHkEg6f4ZI4LEYsAZROVFdcSWO3VnobzrMg1w8tXB0TOhohoWIUHB1qqHmRcezn
Q6voZLX4JcPxFHvkdt/y+c5y9Utia0xE/GnqoWNe92GXMpgjxORkx1zRX4jCPMZfFx6SfCwi0ASY
9XBfj6S0fSrqbBgtygIIkOFeZMee2ejiZd45+tGevgKv7Y6wpBeq5dE8Ryo+uUBeZokYXYYc385q
c5B2WA0UXT9eaZNl5nMj0QlnPkemXkVPgBCR1T6P5dQOcYCTjw/NgYbgK0tSH5RLvA4h9Z89UiGd
vSfCT9dAzxD9mgiyKbkiyTeU9kVVpTLP+p2Zl2Z9MBwjQOaZTSq/DUajb75GWRJ290FEezGy3qar
TqIAA4qvrqhM6vpdUYYplHSz7sV4as0w1vZeXXmyZuEQee4LSj3llyIzO4j4iN6uYFyyjjQnBH+J
fNeHFnOK5UvXtE7d7Ic+QzN2hzSPTRg2doyMc4WgB9eOXRl57QM1ZTHQ3GJCh1n1eU4Xm//UUC06
P17AzgzzPigTqGW7bkCK9tDNFJmi3QJgZMGwAUHd4QPf65G6yFRlN3/nKhsVBODMXpNuR9+UAV6D
Y9gW4joElGNWxwjHCE+9d6NyDocTxAkSi80uT72PlkXCSp2WkdTtA+wO5+LQwV/jJ7eyhHualEtZ
G4fatof6vZBjboanc6dCuZ6HwYJEL/V4lFqxC0etIE/izl3dzjpSG0wWzsimaIvTWeKBrsVPG5AJ
OU7nq0X1p3ayxuiv+hnfi2k3Mb31jlegSXadPEbNT1u2QMUNWAyxjVGxE/to9DNLR5S0poMKi6W4
k1J4WbOrE9khu6K4DtWfEOsTCEICUUy9HUQoL/pS2GXIyE5DFfgozkWrVS9XWIxMPk4sgVnV6BUJ
D/OGMMgnFX4JV4t54+dJL6H1p1buXdke5iBGjFCFvrY5j4cc8nJ6OdoFxhkd4L+HjzRm6uKGIuvV
UNWeUqy+lHEBkWwZj3dTr2/0d7kINywXfeOxeosGnOf8ARi0K49M2ogjnYlCMLk+XE9Q9ng4Fyp+
52IQjj7rgcE3HE2PN13bTfXp7bOtDbjgLHbSzkcSv0mRv3vaLgBhNJwIg8D11KEYwL5vzXFLFTPr
L2UtbZVfc08EUo17l1tgwYdugo76+2DUW/siDR1jFmGtD+AgTFmp7FcBO3s2edgNf08W36/U3m/L
h5g0qXW3POElTL/lmuWkod7wwmkIODMkMPH1NhLDSJ/ajdBgEYjvohmP5YA3QHnq+yJbwpMIVNl8
aAez6T46yumQo8kHuo1dg1njIVllc65aYqZS/XSMN34xs0cunv/QL4/XGEPK1EI4xPdls+9lOGYx
FSKEd96Za8Qsi1f01fktpwXEdWo/bss5cSsXpMfAWaH8QN7LcDQgp4Enwn5WP255Ct0d4pmnwzVB
2YMBKUN0MOANpTUZlV2bhCtzWDxGPrlK9J7nLKYOFeww1ZuqegzX06TW18GWao2+UCwIs1Cvd3Sq
wYLRzEkXYpPCARFKSwdaZmevfQsy3oiyi0ksyWJ/X4xontYTjw5GC5oZEkafTLdTbbpvoLik90Mq
0ZVGZxMPlDXPtHjqWBgjOigR80eLLGadu8SQLoTVn5KiK8N70gTmDaqc3YxaK1Ju6KGnDOOJW4+5
OLPHNFluRVLWU4zMkLOepEI56w2h1doZJ7KNvDk/h6dh4dWEUcJa3s4drhnfEHqxmoM9ZnZukFyO
plTuUmuQvdh1Uzm013ndrX6xQ1kmD0/Jexs5BxkG6eVBoc92ZyXVbCM7r7riR6Fsi2rCigp74yDt
0Zyrah39s1WNxvippiKXvB/TXK9LrGdwMz2ZOwK8n8k6FiluEDJELsYFsuJzZ6lK4Z0uLTuW2sta
mI2z55h0k/xKX82SE9OaVdOQI6PnCB6R+pNHh3qjVV0iPS/XH083rqcomzBARz2PSYLH+4qB/wmT
ycXsERePSBDAI8BToiEZtAMAujgTTcCklI8X9ZT3bfFI0fN/foyh7MdVNS8r6caJ7BHTAy1QUkOP
V+4yWXWo+RTnPi2JwBt1WN2ZtY7CDUd15jfSBuJHNy55QIUFAXRaXZ1QTEvsIQWFlKQNFmhk07ZD
Ztg+U+NTOKJD67zo9G6BN3hfXCpSZMX71g6zAW62Ybb1eTCufunvl3TWWwY5XX0PQnfepvnIFTOL
v2zrRF9mEpOrJBrlVkcIOlhRCTgyYYTbPciFhDVT5oOV/mRfqti60IyyogPKmRiIxtzKpuqGJeVn
/g6oY29OO+mBFDlL3KWe3jGAAruRsg1Xf5ebzqolR6EPQeHO01neQ1IY5D2xxFD8yMKug8dSRCbT
UPaLKn6owrDgf2IQksmS88LvXdyz0I2lf/MF+WJztzZwVr6LqdbprxlJYP++AEKSFyeI9I98zl1M
vQmaSJXyUytG02KWPySPAmr5bQ90CoRjsSsNobujQROUjbQnYiA26nKPH0YZ9v47uEn6JJgtu2Go
nvYwVlxIeiKTozYKz63OKve4pScYMqDMalT1h45SJAPmP55Dg+nUPA4mEzoQ601H3zYShLzYviJr
JRb1kFBlyARLwl33/xzSOulEt7elngMlSsKQjyd78PuTxTOBLpI0DTFebrxWTz4oCy1fr1V5GGhb
AmDPTzpfSEljVPYgXs6BMw7F3veg2zTn8xN4kCRwFZHzqBcmT7talZapGqJSRPvlMQdQmw0ZE1QW
uUQb3cz6SRqYbT6C73gSnIUKrseXVeRk3AFaIpwb5MKm28KKGOsmda1hvHk6U81GPCRPJ4CeyyEJ
0Dz6kbhpZw0HBzCX7rR0GejriboIr03IrbspyfASU2SWWeWI/SLwKmKOQH1q9pa9KE5NxyUZHAeG
XdMZZt5bMLRlOVdDc5ixpjGQzBZDs04XT2kAirE60iABUbI59E+5PPKwRA4KgWA2kafLYjomkitF
Pfj1CqykmcLZ2+fdODOB1bj4y0nQOUgxHgBZJmwnvfQmnR1KkfDqT3NbTIyLpZAcVTtSo2Fq78qx
0P+BgM8zkczrPLdhDmU1QwcBROcdUsPXAX6dN4x7js8YP2jrK64AeYBamOri5TFTk5dj4FzS7614
VynyfWgWV9pcwbPm9Z2b2dNYxLCCptn+8lCe+SNqwU1b8+f/6t/5i8wjF8VMPUig/uenk/tW67HL
Vz90lf8FYqv9qbafevbNqKs+PZ0WKXr2w6FRuVo+Dvf9cn0v0fH6R4hVf/L/9R+flB9vFoF8/F9w
vKC7Xd+nedv8yiKggPNLHeuFXNLV3d936Z38665/8UuP3APP/B/g8sROFDEhof1CPXCRiwQGjM4A
UFToOJAI/mEeGJb1P3xWY0WpgyGvp2FOT9QDA21KzHpBQ6BgAZvTA2T8z+t/eKynvaZLq9Ez/6m6
UaJCytLWjwCoiQp9tKlShQJ0oJVlEDKzaj5bQ6TEXATM3qi8P6+FhRppq50XeGjAa/qdn9fCQirO
1oweODLd3QUXwc/jMH4hZXXAmA2THBfNv19G4ek1f8V7b1+LpqDaoddC33qgDrc1Y6eGz5rOXayg
Jr5Hyi3h0kri8A9bAcULPt3XNUtT24I/f62iTOtpKRYtHZXhWcyef+JKx/3weit6CH4dIqhqQeSY
jhdC5EXkx9m0gjdgheikthSa3Ri0KT6H6bF088s8lDdzUfxFNqd/49V0Bz1vFHKFzcwNANzATNEd
/As1e1nTVE2SrdRFIHIP8EodA7EYFGft5bI1Yaa8/pJM9k17cBYpwDoOyGUgo/rff2kvWMi/hWSv
YsMJvgb4yO9pro25iqk3WnoxNWzg/5DcQy1CAyN882aUsVq7KGYCRy+bz5fVBZErhupftGJj6oCy
Hg6/UIWevw8168IHNKnirMu68lzzzTlsIhSg3mjoxdKyYeexhoEaIEqEkMDzhgo3GlOuWiqutO8L
yvclvJuWSk2SO0ecI+2fUqm35KV/M1oUH0DHAu5nM9oqwsK+8WHNonWpbBc3CRBGx951jSOh05Pe
+X9lbmyHi/o5CwyFL08TocGBPH8/gIH+MHWOExcTjJ62DR3cwJL6z6Y70ELNDwNeoKGNqBFsVnKH
+Vga4USL27QoTylrKDwJLusvNfnyN7amzcrSTaHlBMoGxR4gGFtgtrcSGIH7IGgdlgsnw58hgrV7
jrp8e9aV2VtqNr9rDtAq4gcMGPjhzXTv5OSG3WCRWkH6QR7MsGkoAWbodI7VaOBIBZi5eaM3N2PG
K6KBwsSw8BWDHbfVdXBIGEgUPco4mHzjTLjRp7Lz5OnrO8bLF0N4iEnv0onA27dDhlBCJz2squNg
nuRZatbuGZFCccgobh3miZrb6+397qX0xuSDFWeabMfNDfV2XxtFzHLPj0MgqkMVpca/eKtQN4Iy
FioyWyuYhvvuInDJjOeyrXYJ1aR929tLTAZbog5UWoc/fqsH4ToArj5c+e1bBa4xrCxmhJQS+Lds
mjjgkfx5Y86/7DuGiPCCPzoO2LLSo6Ule0r6Pe64OmBPJ/t9Ocj2+Pq7bHYlph1zjVADtiQ3FPCQ
z7cK5aN/gLEeObEetwn005aDTInjlQMY8s+bQrwJwRA3Qnje3DZlWxQJp6CK57WC7TG48ycJvZ9k
D6nUP2+KnoNvympyzO0ChkY8VIKUWox38I0YkvlizO1hJ5Zp+OO54AS+BXuQ04S5t43SEtMiFZJm
NSdjGpS70R+ACOVt8C9eiF1d68xhUcBrPR+mzGmDSSFeE/sQDq5WgyrhO3vocJc0m0i8gT79zcwj
eOKY56B3XRbW88Ym3ApDTNvq2CTfi0dSPl6ZbRqevT5Gv2kFTN2DFgisKcLo562QlJk83CvqeOpF
fyjk+s1dgNH8i0a0lieELEhZW8GwfMTuPLFoxBia6oBOrvs+Vd109Xorv1lEaHr+p5XN6NhCU1nr
HgnFZMpOQ1Hhsqk6FESRHvz0p00B9/N12RKb6pekTK7OM/Rhp4yRG0KPhKMQh1PbK75U4WC8MUIv
XwsRfzY42JU+1y1nM0JRWZb25OImGHqFe1GikXfJ/Tm/4xbhvrE3vJwMLtRkzibUDQlatnpDU2Ib
7dLSlMa9HDyqHLgQY4Lzeue9PP5cTUWBRmqjMkiy5fmUa4pgqsImwEE2Fel4ZQ9t+7VKy1BdjHh+
CqqARhW+MQNftsn1Q9tseAR+3B03oEJcFGt7aiFLCkRnAdObPcbyngekCX14l6rvG3HEhoHHdud4
eieyEDBCeNN9wIz+citoGR0razuSQ0OUyDhwRITqfiQQ71XREt6CXIhK7Vw59FrsXFJZKQQZcCnk
V2WFow84ZEipEjQ2zrF+lA3v3SGqgYT45ItOXNT3jePgGv7F6jrp99dH6OWUA/VLmKwvvcAxzU1v
9YVMUwscBVCmWjQ4ESOgznVgTX4YVVJ5b8yH37WGsAywT32rocuezwfZVyCHcV+NpyJQC6Jznv25
p0LRx30YeU+uIf81Kv/NTLBMFy4I5EhNTNqcf4AJCkomnH+U2eVudpGXOjQjwKl4nptlhB7W9h9f
787NRUfPBYBkEPbYLALmvPP8BSmsriAksXaXkXkkZX+/rGYdl2ZGgg4rRtedPr3e4O/ekdWLKgQB
CyT2TYMDGBPMXjgOoY4boIIcWFf5VVdRoS0rL39jrv9m/OhMckTICUAR3gr4OtXoBEbv1nHKLSXf
GUqKG4Nq0lmBWPX719/sd23p4xAbAvIk3O6fd2UovH5akPCLvVDOh8xvjYt6TIvzqsZO4PWmfjNq
gabL2XA6EZbQ2bRf7/UNdll+iKdCvEZC7LuuDD4jdWceWjfEexcc/qFalvSNM+zlyOFGFMBi0AtQ
r73njWJaPqwAG1kLKNxcybUGVG5O1lmUFxZ5eNc9/ulLIqyjg3Z9JUaRYrPSwdOmXRYSog3TPJ0g
k0hBbcj74bLKJhNQUDl/AF/v7V9v9eUoYk1j2q6HugH/x9usQekubgv1B9gpWMmTteMg68quxmeU
KunrTW1SUKw99i9Abi4hjiaBbToUa2I4+o2o48JuhhHbbZfKR9Sbjba2bm6rtaw+lbJbMwo3IGTe
2NpeziESDcxXNMQe8kObF61yoiGEvJo4AO511Va1B0SCnCVFy6l4Z3hVcZN4tfdWjP/iHEdVA5IE
nCo2OrJvm1Etx25ZmhanTRHVqCFirHsZOVn4Rtf+rhX2UC2VgMZksN3W1hFDQrPLuZ/XngC30vdx
lML0fX0AX8wVUl4sBN2DcI84S5+vCKXmHmQ0saPVI3asA7KdtQClyjNY9f+iKbIpDwY+JiiH501V
69CrGr4kLzT5pzae73vXXP6XvTNprhvJrvBfcXiPCszDwhvgDZweJ1EixQ2CkigkhsSQmPHr/UFV
tsVHtV7IO0d41RFd1Q3iAcjMe+8530E5lmmn4GO/+O04YDnsQrbN8nKMWQbygsqENPZoqoHjMLsS
5Qbva/WH3eQfDUNcnDQy+AbAYx69CaPZ9miZFwojVNqkf8WieHZ9rZ9PfNHvXvT1KdE64eDDqswp
6+1Pl2gTA6XEkVHQmCljUmhdWuTXAfKRCSfhhESs3XXmfIrx+svfkXXPJTsP14h7tEjnVuZkQFZl
pJyguVCxlr2QS2eecnL9+jI+VTrF5YpVOLo9tWQK04SMKEB6FI11OlQM+gj8/P0b+KP181Pz+sfz
snRYRlyJMcm7+/FyIlAXnpetwsSft65IHgqhyMl0CnQgFtHlNG8QkqJWRs3lBaV54iP41a3+9Bd4
R29MUEyth12DgpDkuyHyYdg+9vbi3P/+Tk9d5mhddtt0mpExyWiwpukgA/+jRXD9iZbUry+yLh+g
B9bT/9vHZg4D+UfxetYiS13tINnVkSa1QD/x2H719tN8cAFQ8frTV3l7nVKlQ943wPudrHHD0Z6M
+xYqCl0pTnw2QZtNfGWI8lSR8cvbW1EZBn49YhOPHtXcOxXqbi5rLymkB7Fky2OR9Nbd7x/Vr1Zg
y6K9Qruec5Blvr07d5g1Opac72LdCcK6molg9zraLPZoxfMfbyp8zITRrakqa2F9dHQ10x63lsM9
afXYgfIWdRpZqar+/IvmOhwiKeKxpLNPvr0px6qN3q5YsKzFz8n/RWW6dyaVnjjPvf/tqNxdvOes
idA6jispD1VSjeYKV3A792GGpH0zCBSdvlHJE2eN9WV+u3RwpMJdv84O6SIe066LGaepSykZiVHG
u6zSmn2tZnkjXKM6I833FNrjyB3NSu9Rva9mfk5wa4vvaO3NHCzrptZPUYa0Mrupi8KpXgpOZIra
KlDdnUBN+Vh6XVDBLPUK85OXzb13zplBqz/84Tu6Ujxpx+D0AhpDz+zt41SlmYm6GqYo9xptl3q6
3Os0M+6E5Z06UfKaHP3ShDDoNpUjg2/2Vfv40BwT6hR3cepFBYowVsq51Ibgxpttu31CWKRnxQaf
ZNNj8EVGHI+kX/rLcqMG4Xd7m60jiwrasA9NPuXpSza3qtykMqnakNRm57qg0rp3mCk6F/mEMS1U
9WhM21l51pOd4am5nBoZYPZWljtF2CWb5KPG/vRjOoJ0lf7nwnHP2pqdPXQJwVYVbtoQ0YjOowkm
sx+vITjX6j4OJrvLoq5HEf5J6th8WinsCcV2hpr3ix0UyEm27FL+WGOJ8FIfklJF7DESPMOrrS+x
OUtvjmYy3sq7WeSah0850QyQv4avJB24QHmtvKzyhJegx8WFg34sEss6tGkWa1W4EFXQbxuLxLUr
OeQxsdaQJ+WUhpnjlEsS+dnSZ98mR4unC9KdijjKSmuevlooJQmlWEQzrp6+aUiNMGnHKd2U+iIz
KPaWsFFFpXPs3ntDFQTnKkZne1v1Y+Dtmtm1YMbwgM2om6vA2MJ/mXVu3S4tsRkrEpb39ty7wXW+
FHMQje0w1VdgGJr5ZlxQI3/UErJqLiEdq+HBJxPB2RipoV8MRGg4oTYtS/namPH8mlW9Zl4tqs7b
SMb6bF+wwBX6wbXzjCgaBXXzPEkq3LUtjgz3CdGa4UQsg64feUlMXDqHKh9aJ2ndepg1NhHr1jih
XdzQDBQpOUEixsvOogzdxrYVqfazxTQ/tAwIongT6jzexI1Txh/Qz2GTBlnkezvAWJP5GR5UmoFd
LpX7MimhFyUtkFSKLJw7s0m26Bt9Sci3mvR7VDU9Rj5Nte5NmZvNuAV1oHsXzVgG3xXwn1dFWC3J
Op4rkzOr10XBgbAG+TPmXmzvjLrWbgKL3h+eoDGdHqxeoUYvWpt8NnMeHPXapLH+2UJmBTLS5W8L
F7Pu2Agw4jQ7lZfjlT5DWg9p5+nLI6S7psPilpK/oAMoQxeLAgpPEmr0J1OZhQwhrDh22IKgbzBD
+l2PFzKpkm1hl5gGvCX3rI3QJ+urMUji3Jxg0UpU7QmxQCWR5T7vYZXdkA9vfNVBsaebapgXaz/m
2vQQxKWvzh29H9utMD3ig4XdVjYWT/TcG1nUjbMra918TYgRzDaoqTziDinEcR0ayzTu4jHvPnuZ
tOxDMuP2iebFdUWEBMT1kQtrc7VF+WU81KNNomKFKWeECuxQcyk4iPmFH8/6jEu/TL6OFWXK1pSm
VUal4XbP0Bac7mPKYbjH66ONVLwkFKodDeDmQ1tW+nzw8sTsomYUk6D3unRkN6qh8fLrGsl+u8MH
A36vkL7AzqANMj6IOvatKCH2ub3Imj6xoyTNrIeFCCfxCPKs5GFkoP1WRRiT9awz7I8s/OKxhop1
z9ptkrTVum72USvrkuXGb/TlbGTN/K6wZ3x2BqmmS5oG2WecuKm8nPURfBPKfnfacAaPNZSguXzV
zdj4SFCY54ZMsCABO6SkwiUOeGMjcImVi3sRt8LdVEmjfZT1rN/rSutuDKSDJeDBwF4uWYfKm2Fx
+uJckzWBak6scHvSC2o+1OQmF1ElNf/7MMdBdT53uCn2YNLM9IrsJv2zJnQn2dczjp49mqDkFbsl
Cs6eNITxXAaN02+6MqvJV+LECIYubbLsKinHwLiwR915xD7YuqHW2+YTeE2Espz3hdbwsU8+4uhE
9y+NeZbLVd2TtLxpoZxoWx/hXIWLV4yEyMSzcFHhVq11K2NNGJu8QVoa6vli+1vpj2P/JWac3xxa
WXldaPVisLasJR5SRU/O+BaRld8VCy21Z6W3+rOPvTj/iNgpNy6LVsMfNduCJb9JsPxAlzQ6JIJo
kvM9a8lg7qTf1iYaYbgVxibR0tmJWmuSyVNhTPmXemjMR7eo/Hhn479CBmEVBmtDyh6gtlM/Dg39
GCtp7mMNZ/FDkVsqeAQamCZ7r+BzDaeKUiSUWOvuLXPRbTwWsZ1dGjFmkZCqSKpIJxwVPgXmILFR
ft7Hm1JVUACScqiLR7csLHOfB5ilr7wEwdhH0dVVHI6YDHLWtKEgFpIxoc+LmKkuCoQaRbiKuPW9
mnnLP2tFL9wo68CsETE6jef2wsPbBn5K8CWCnDwOg6Ca87NSTkv1XTHtn6mZBvkyCs97bUBLqa9T
PhpInwakBNsUfKURksvacEiopet8YtkoLIXcudCDO1Yr4kZJkEqg//ONWlGK4Bi7Vj91+hSaSaHi
R7Nxm/SD5ve6wcvuu/Mm1Sdf7dc5P3YIw67FB1nHnX1OtFvNK02YnC23/uCV8sHXlyoQYSvWGAO0
oml1UAKl60Vbq6A4SxKMQtGw+PaMC4x6Rj3iaQY5GQXdInHU5otlDM8dtNz2xekS/IfpUMv2q0Xq
Jp9QGgvnupGJ/wplDp/PqAedc5Ei28D/kBnzcj67g5ZuY/LN7X2M9Zl88slFnttHZTWlzSdORg2v
ca2Vg3c2wR20H+wcu9yNkvQSH90+b5MPGCq9fj8PzVjcKHvBc8R4UQz7LJktQQRLXzyOZKPM9zO5
NmvSKKHAX5i2dkmEjtzuz53UbPRzXfOXMarKngQaY/asC6dN5/apBlcWR4QWrD5DpvEAcJfRPyu9
jOb5ZARlE2XtYMiQRUIfztQ8mNbG8FOjvmlx57IE1fAXjai1Oz7MUOh9qT1LmWvj3iA0ZtxpOle4
ss109HbUlYVxwGVTTtHUTTAWGqwU5m4NH8bVBAF3uk1w3ZifBtfSrskgrLyrAQRl97UO9GG8tpO5
otvi5bbRfkBIy8sk29Hsdp3m1catR6iqv9c7O3jROl1vP3nxOJao4+rAJNmr13oHYXJHRxTOQ2Xj
xo/dWQdONgpff6mTeSTco0pgzxjACT7+OLf/kTj3X4pq36h1b+rX8kMHLrs7vNT/F+S3LnXyvwZ/
H156lXYvZfryRn67/o/+QX/bf9FvAnuAAJfyCnQZXYXxte3+49+JLP2L9i55idRf6CoRjPy3ANf0
/kKlFazEoX8CTf9bf2vYf0GMXIM1mQzxz03zfy+/pdFhGFwEMCbdX1or73orLmUdLrPnlEqHUI8p
Zoma9BM17dvy+Z+LUGkBzUZMzPzsbVlnS0nYy5Q8j34uzsq5wwKQatqFXo+n8iHf9lL+uRJBhLSy
KWeY3L69UuKgUwnm4LMx4/UJgQYM9x099FMwwveXAaxDR56ymVn0u/lOPzpDyoH0adQbQ99yAu0f
Jqdga/vpXbr9u+r/WUT8tkJd72bl91CYwT2EOXncyTZTP/X9xnpaBMkhmRNbj4mfQZHp8UQFuAZ2
lTc30QBbg4ym4pQi9u3M5e+rr71mlKrri3gcKprzFvbK1p/AiccbcGgdQ0F9tjY2RRyuQgkovkiM
S5ik+f2f3zeaTgJ7aQejMl8bdT9P3YEOmMpYnmDAd9nHSQJvWydpi7OrelPTzzqrtM2NO8Vesasc
s/O2FcamU9kx799aZgeo29FzMVejafz2r3DntC6W2nzqM2FvESE/NLWWRHkuTzUA319o1bGuAjhE
knQijvqb8LPFTIrFE+bFZhf3TgNZcGaHA8Zx/vsflvYzf/T/tJd4qPR54EEhfqItDQX8qMNSuuAr
9EZcLzO00mi2U9FtcKryseAPkR9SNXKuoSphlkclF0OCSMjR0F1IdWELsBePqjtAYm7ZV6Y11Tb7
sjpr0rBXrvUiofKXeP06xby1xIi3cRd0hNvBaoYlpOKCA2KS5ubQdU9AAVpNqXtkow+kA6lFii4c
49b46pu+PQGkQ1Yc4nq1TErgPCHOgxYc8RYNg+q9hoaIst0yloPvLP1VioV72kkn99MdTZv6xZfM
nQ/wVeLyjjQA8WjhHqXZQy5edWZiDmxCO8uGIMwNa7ipG7dvdrbCcEMzI8h515khfHAHToQR/bqu
3mLEXA2i45IHiLlk9c1wOEmADs6KAUOaqR5A7egBvl2MWWGB49qjz5+053VcCz1aNBfICLjoGrfM
UqWc0RLbw8gczxAXnGkeHjwO/dblUrpzFso8HZ6FVopvTDkdHzdPSnI0PhvPjV8MRRP8S++68f0y
wMC7HnoXbMU0KZ+603AnjR92j99UNBdNZ1pC/4B8VFj6BuWGpd1VUOgxYJJLVrbBQh2hmiW/jcEz
QYGLMEMVQeEBQOs6Q9vOda2GOrTrsWy1a21xNKU+1zUzZuvOXOzal2eoz2R7n+kKl2dYUEvF7gd6
L1U37QPVqDnqMEF26SVha3mjQ8zJBnNJwtwRteMPoaUllU089Owtnf8gi6ShRRFpix4bpNl7KQ8/
IuRbTMh9DGSplr1xzcRrHgmnsno7hFkAQz4sON/Y8flQQ1UVYQ/Ls3soMFLmhLkAB/i+KItyJGPm
2gTRMHWqjjmBJWU/3zomzmA9yq3aUtnehY84ytCRulaWHwEYZFWzwXQHIzCscOjWG/g2iZ1SHyd1
c76K6vOox3Qpr0UACfSSNFRX37d0vL+PczUuIQQe/xAIN6nPK0P6j5YaGGJ08LhfM4A4yXe0M719
3c4FI2zVxLV3YyaDdtP5qD32E6ueIFQGXFdk+KBU9p6a5HIbV85wx97gJDdgOLQlNJoy+zxVRGPs
B4UCcgw7ezH4Mcxxqh6FadT9Xizoma86qk8S4MYA1MHoTPZC8y0xqMpKQehObupkBJFyk24NqkKM
A5yWzb02Tl79JRH51JFgZE3LhrLF4F+1aXCSpTAkffJEJTeoXReUsfZxHrvBejBWrNpN2iEC3/kz
2WlPGR5G64EOkC6+BdjL3K8tqIrBp0sxGwbJPvBAqscG0K1Gzg6fe3DI9AbHKbGEWdAdBuqWwooG
vRtjH3qeGrKP+ZIqDAGpEt74MFvgafOwqpIFjiA6cedKQ4rLsxR0O0ojc28JNSzKre9qPT0a8GF3
LfZyaGypzqozOGYzh4Y22Dpe2Natw7nH/zgihBWIz1RxR6bHdNurjPAfhqZYjbuiTpk0OzHcMgoM
43sPxyDb0SAVPnPbwYYNUntUeat2qg3lOIgDRAa7jWaq8XSPFIwdFpO+zPfm5MZ3iVVMn1rIXmSW
lQ6fC0UnYZOFdNmGiEDxvbC0h+EhTjznY6UtTYnRWdrJJqgWNe4G/B/uztRixw0RTaQlQDQlDknl
pZ/bebQ0lvlsujVsAVEsgImV0vCKtREIDCbw0C8deTNaKNQoGFLnE8PK5Jm+G+5ZJ9fiz7qZVV97
6iZOPmOVhZ4ws1dBXW1Eok3bZ1fT9QOdM0DQqHrzJOz7TqeDqPvz54rHpzaNk3no0awWlJZnVMGz
E5RpDi5WlZcEx3duRJ+lfSSdSXyefUd+oSiqR/aPsvnSyUqboDqMMOaw5YJwc83xuoTJLc9zzdb7
nT9Jf9gAAE+/OJ507ujNFB8NrbdeoBJMbjT4EGCjoaMEN/KifRYTTa5e18avrFBZBqAgDfCUd6OR
RpmnzDyqB9/djbO+9CTZCe/7lJCeEC5cpoe/xhBtU+tq5A0sIELQdu31+wWBEYz9TkHMqN3G0WHN
LgWoqDE2tB03HQs+syDv9gUfhwxrlHMjXyL92FD25mxvysxqjNBKctzOSzteLhxI59vZsc3vPWCu
q1Ybxg8FT2DcuGysZVjmvUkqQWXE11W2mM0GvRAsgDJYpoyFtvHkxkeeDqadXTIIwZPShC9rdJz2
MKXUxUuefJ0zoN8oHIUFHGLWWAtBPTJiULNTXRdtTJ4spXT9RY1A+ECzDTwX3I3yhT5JY2wql2PG
zppLZyCywSvb7aLTEdokSz3Ge/5tVRBQ0A75NpdVfyVyQCCRTAnV2sGZzZ/4ZEpjP8alKSJ0k5J+
JmZTjBbgle8JLJn+kYz8f/3678Yapf6v69fbl7p/+bfr1/Hf9qwAr2+r2PV/+ncViw3kL+bhAePB
1TrkrizRv4tYw9b/ogyiQuD8yphl/Sf/xFdp/BPymlYbZLA6CDlscrL9LxcpDlOXdGsKi1XHibbL
+N+XsT4Ke0wk6N74Dw7rDGrfntVHDnXahLnkqvVNbzVcdNp3fOPm2U8/zsmC7MdlqIbWdKoAHAjJ
DW8vI+MFf3xb+1daVxcfLYgnG1t11bWqy/KRgZn9WHWaeU6xpD82wnX/zEvAXVIo4KLCxMKUlMnl
28trVYA8B2/EgdlYtzdyX27kNJ4ovt7Wtus9BhQha2MB02BA7ff2IkL3uqIyEnHAPRHD4G0UY06V
nSht39Y8f1/FI9EZSzKyB1Iy315FY4GPgzkVB30ap5BjlgRTC4ta8+Hc//6h/eqGVqQ02bv0WnDX
vb0Ukg5ea1hkByhD/deg8jUSE5RVhH9+GboyyARWhvA7tW4nfGcOeu5owjC/ZXrPVu2wQv/+KsfS
ovXxrJpLyL6kvwGRXn/Yn2rjdGgrzRh0NvKgqg+tBfG+suBDER/6OrZTAQrH9bdW3/vsVQIuHg3t
rZJu8OfvomdYWBaxf9IL+VFo/vR3DKi5OCz44sCMr78QvnQ2/eIVJyTsR2qIH3fLaJ4bZSVB2HpU
GgczGYWTZYpDk+vfRvI4wsCt75h7puHMIenP3xQPye7qRyOjj6Cmt78tbRVDpaDZD8hX+n0PjYkW
7NTsf/8If/HqQ+TBh4aDxuNLXkv0n345CrnBhb+ZHaBEcbYPimbTyPl1ZPJ54iN79+ajG0Vbv9rD
6PFxqbdXkrkyCMTM5KEr83gIuXB7BrjcOLFivHtImN1th5YCPSK+snfByp1P6ptXs2IsMt24kAG/
UeiAzOylfweve/jTx7T6+GmH8YCIN0V5+fa2ZgPGHli5FNI650WRkRykWTAxfv+Y3v94CBF99KMg
Cvgd173r58fUFLh+/cyWhwmb9flCbllU1bl14irvv2cGtWsfhi4xm6RzrP6qgAfYyovlAVZySZCN
rW8ys5m+pWUV7ESXmDcwhe8sv2m/14Qk3cTmUEbVUv1ZbjULso1VhK+Z6pe2Mu2ut7ebOsVM8mgp
Draw563otW+EwZ3yir//TblBNG6o3di9iGR4e5HVptM3KR9YEHfw81DcbWbPPRWzcOoqR7dCPGTc
ErgnDp1Jq0aY9hQmo3/Kjvv+rccVzsfFucOGnnEc7jxriIsG4goO3ug0Z1o8tDtOvek5pdS8yaU1
/JkGjQe0Xi/g+6Lx5GFAefvb6ZU/+hWKqMMsDfcD2ooB9E4zdp9yF9f1n25m69yBZXCNDjAClM1v
L6blCvWqVlcHdD0TONHYCQmPLE7YQN4/KK7i8NvBJmHlcI46rFaO2A1we3XwjUQjsTKFhzznp5r1
69/6Py3P9c3mKmjcPA6vfM/HhzZfrPN7w6kODTEhdTQgdpOXRPjGSTR3EBRP9FjX5fvocugR+Wxh
SSAOP0YTeJSc7bDk9cFrLcPfxqTZE3zv9vFO+ot/jW3X/zZrvXtAM562J57b+5eSAwjnbJ3hBJOh
44snyrMrIsUb0J2dUW7wmEH/KkqVfRaisJ4FzcpTOIF3Py+nHcKAWMJsBlaYat++Kma+Ug0T2R6S
yaH5RxzqLeTqLHJiwznxvvzqUgxDOP/i/8NSe7RzWl6SOiUsVc4+xvi6Om+IrLXGPZLJ/E+/Nnx/
0DOQYsK9o1N+NEga535ejLIYDvDo7XO79ca97NvkPNHi+On3G827Z8aJg6qEm+KzZthx9ANWQQ6m
1FH9Qfmy3RQ8qItxaqDe+1p3ZhvdqTycX/yKjACoujioIpw9Nl8lVQdoM2h7smu5obYOOtQW5YiH
gSz639/au29hvTXYLd4PiAtly9t3g9cPvVne9wdOQcYL+ZJZpNHCv5ocj24NkMM0rILB3XoycU48
wHdry3ppDoQM54j14Dj39tLLAsO4a43+MOalvmsA9TyjCFxO5BWvK9Sbj/3oKkfPDgFHgzPU7A+W
1D/3NHuwlKXBmaRT95BlBeDEOBv/9Pz445qcr0kPdHg7j7Y3C23qYsZck3Eq8VMpc/1MqK0Wz8nu
94/vl28Kqb4+pT2+zmMWhEuPfrAI+zsEtVwiuGAWCjwkQLlrnDp+/PJSrNFY18nIZQrx9nGVYzUN
s+/2h2UcKgQvuv6kx/pykbZ2eeKZ/fD3Hz00ZMYeNTxUF76Eo7cSYPKA89ocDr7WxGtjzs+umc7k
F3gVk4PeT2Z5NtUeIpE8DWI7rFGIvnqNKm8alRt3SjiFGf3+l/7F27oaS4FheZhM2Tre3n6tT43O
Zjgc5rEiEigmLcYe0vjE1vSrqzDOXJO6VlvK8fNcSC3oFgh6h4Wsp1Br+mmXc/zc/v5efrGeUc/T
HKGtw2Z0bFsjKaTrZ9MZD+bIdgtT1trrKmvOPaNonvq2zU5Uou9fHZTUTDYZn9JFog55+9uRPSFa
JDHLYcwck14tDQuvJWlpMcxTI/H3t7YGA3GSMAxqAv7j7aXmllzJpbB1phGKZUu2rYkKjGxnsdGa
kXhTAjZkfuLdeL+IorPHn8dniNbJOU4yTjwZN6ipgoPdT8F8yAzUTXtyfAp1DtAzrkHvduVwWwQk
Ax5QnTveiT/g/SJHdYc0hB3Dhft2LEPoBdMgo0+1A91d/2JEjXQzS63dE6LMODaDRG5vsjZOT8kf
3r+uuCBWb7fH0RCx8dHx0BFOTJeqig9kFvjbMldo6OmYn9ij3l9l3R3oZBjoRnwEF2+fKRrUGfSq
Hx/Id1h2s22KLTz3U00o2oT8/7xZdRi6oybA28BHQSz10Vbh1Jpd8KDNm2bgB7ubPOj829YfHf8u
CUo17dYmqckkYTGWqyRQpn0hVVlVaMWR3cpd1pDAEUkDUdh2iRcd+rWpCr/SUaPXfXbd9hYNEQtV
qnbOgUZZG0eRngCiO5myjUOw3ieyITXaNLNlF2c5U2lzowat4kEaiSrDuKmbdtNPqbEaJkc/RT9d
Zc6zyhY5R3UssSWVZprf5n3KN4ZBsHUvy5gBVxEmKAiqD0YKyzPUa2RtOzWQqfQCL5LITmsAXn0r
+k4EN3nmtN+dVhkDvI1CE1cl2g373CyDvrtDUFI3m4VwAcKAG7fQz6xO6jkA4L59ArvseRvp635y
5fsxINEJHkQWuq0lJLkirj9cpUZRX+lIMT91naesbUaHKn1wZydlT+HU/DIhlDGvRd7W6Y0gtnqG
Y7L4zy1tpUfNpIGFsDvvxK514UzsSW2K+8cib3LtitCuzMOFGydatYW+GRt32Wg4TVhJ3/NvFnvQ
xp3OUvVi2bMBR1uWfn5eAc9vNvHU+8tZ49WMgvHvA21OmYB7IX4Guzsf7AxZXrkGsO1gd0wftIF0
Z6ZJTfakOlmLMOgJPtu2NltVZPWWLTcJsQovyAp6GTa6Uwom7H5wrnVJnm2MttXbsJ5gRSEjiNsv
8Wi6992IPnPLcXJIr5ARVmJb13bwOnTIaglVKoY0Sjuqhn0s4lluFler7QPqTWfcoZsYDf6KlnPi
VtCo8G6kpblozhHWel/YD+0s1HKvB8NPskXjb2tvsdKo0oLqiwss+4urqhpAcAcbf0eYRZLf5egZ
sKgIEmOfJ9px4nXxgtE801LHr/ZFDC5nOw2i9og2ccmeXSY7d8hBJUfjPIbUFuxa8h2MyA9yj4kr
zbp8wVcsmukCSl3rnued5WhW6MByQSEQDN0I7LlBAtHlOlCrlvnXHLV5l3eXLqE9XTgUJFY8z7NB
vGwwjla6S9Eyp1vLhDJ80ZKX2LbhbDlTeclknSSXRnN43bOBPPRLRUJ6fnBcrTO+oWFZyhq4Omam
A2hEB20qfPKE/aKJTdwqukvURQZV/MUdZFUy9gsKfAGmXhV79PKw9DzUMXdMEdBtR6ihDJ38GfTb
5xBETCK3CugW+6WPu/o8JSCnCOfMx1G6KNJrohppjn7BTmm7G3cgPjqkV5HG27HX61uXmaobgkVz
vJsWN3seupNf1s8A1gUtO8YOqvwE2t+Nvy1GVyZPM1XSqMKpSKYaT44uRX9eL7lr0bX3J6t9qYvG
6e5zvvb5SqupcvZkitD37mprzYTIxBTXalMuTfutNyc0ERH5ADpr1k4vMRGIC+KJ5jMrH78nsfZl
EvTZcqPoGD/29QWOMOMVH83nTnk3CeFCG7d2PsxkiYcMthmDK0cnWKmV39t+KolGNsnxog8floN1
LbXEmMPUUv2eqIvrxTQfy9bmVUqTNKoz86ZLNRQ4zpJnH2eOKGSBB9VF39d76Yp2G8R0mfV+kQhh
kvoaqtu4WyOV8O7MFc480rlMtLShMYnmDhdURxrJgoQhbW7S2u5gMXjamd9X5fXKBN9ps8PIWGFy
SN1DphJQ07Gj3UtyO84LM7ix4ERvBwxBZ4thfZkFsV25p11ZTtduYebVO4dO1h4RRQJlnpHTbE0w
Xeg7PblWd+b5Wb3zu9R6ICXkKhiyZQvbKCaNOiO7wSTQtDTM28UW2abvGK6SpnKpO7G3/tcMjdsF
3TlBPTdEh2WciBOxtd2yPtiGfLakY0RJNt81no4OZ1izr9O4uaTRkTzFY8bIfpqfWgNsf2LqI1Yf
3bxwRVHuVZPtFl++4pTZFWMcn9nITmYRRHUzGS1TCbAPZ0ZvNU6kXBD56Tq4GytsG0mD2jvr+up2
lFmwnHVFbhd3tos/PNKa1NAuWCeD/sItkiE9U4m0nMhVwq9uqjkey68T4O7pdlal52x0DRAy9kY9
LcfXWaGy/p6nszncB3mVdNcZdHm673RKLJyWmjBfpanLVfRWO8vyMJdLjHZN15J2uEDtiRGAXEBd
3YJBL9ONzhedbVv4ncGFnHuLVdLUi3uN99zbF+NizXsj66U8MzKDkm2gbeTsgI8l1XfZyLhHLcFe
mxEGONMp64lcmqwrFB32VwOjXvASs0gnW7fVIWC5ZZagaSl9g8hxrFGddZZBIaHbyBfl1FEtMKRF
qCIHFB/+5D4NhdaPV+xeXhwSQCHyjWYm+XXVToHa0qjybZJeh+CTFNJnw9Xa6lsQlDWu9E5bpkty
5OGqk54mxxASu+9saUtI+4x5f6CHnbPUAV4LiTWzM3VBtUQ2y3dCzdQSjtJBttBzIi22Y5Glz2zp
CNqDwGnKqNZ6cSEU9s8wJ6AmxTPmF3KHCUC/nfrOCiKAkTZ32lcaroFOiK+NHDFA6AO7ylWDFolt
0Gej3vgjMovrjoAboHtlWrbQtdfD2+zj2KUMSOpvUGRjJAmyX2rizWbmYpMmbPe2REGlzgglSY2S
HMgm73ZxIYJ5r+IlEFdqEvqYhESHWdNV1nngv0XlSfxgSFO1c39K3DHSFSLEqBxcla+QsqKzQ1lM
QbuhAWYkU9g3GRuYKx3nrlFTlkTEIJT3dUDLh51Zz+cbITm2bSrolPZ9X/qJulVNkanNkoJ0Rr4y
zjgGCYSprgPilXNUFmNA0e/gHTlLjdGI96NXjeaFp8Sg3UmrnopQNnr9zKnAvSV8aE7C0hzbIIRG
3KeoFW3jmVO+Li8aPkkKetPKum89TOQre0oGrwHJUZjLns3CWT2lOUF1WM5SSLLxEpOzOzUm0pxq
ELFNiB1H0GgYKt0kuyTvC1ZEdpPQmlrO6RpuHLGDTj26m8IbihLZaNO5+iWjsXEOA41O306xcn3H
eZGl5/zr6YfEbrtPrUIPB8RpWs8SeBZrsGn/SdqZLUduA2v6iRjBfbmtVVK3KPXe8g3DbXdzB/f1
6c8HnYkZFYtRDHl847A7bBRAIJHI/JcS1NEeEuyoQ/ax2DWYqebKZ2y/Krz1pol7oQqDPnMh5TWE
Ca6Wsvkwiqz815KJ5n3fC4RGkzhKaLSMYWnho8ExHc5VgUrWowZCvThhHYfRRUD3tjvreQ+6C4kg
ZEvyJE/zQz3YZXrvtaDxYievoWZiYftFzGoMCq3Aggknj8D7N441HTJ6rQ98vDag1VyXc/g3ZZNK
3AFHL8QpS1K9AdfTwqS9/fy+eq1RcNNo4RBUdVpK1qKJSb0+xp+wj3wB3NBPirIgtmjiiYssOOY6
vpw7sxuMjVGvHuGvowK5J/mj6bhsnZLUp3UxdZHvcI3d1xbIwSQenUNVKFsTvHqEy6Fcg0K+FFRE
HPrywUYBHYZeO0e+x6HZ1YqaPk6uSbUmnwMU8fUi3jCzvXohMiBFEykwYFNfeBWJe9OwdUJo+lah
R/6YG87PEFDDC/joYqNssjoKnVqkNoG+o8x+OS21GrsSqGPka6C2mjsFnHDwhK+6Gm1U9dYGkuVf
dBkkBHwpndbbZl+nZYuXkGVU93qG5JYxJfX59jZc2xA8q9EXpk5p6foCRlK2TQTvtYl9MCvhnQcM
gUwzEY9Ohgrr7aHWNgTbwaKFSqGCPsTlymU1aEYMlmPfUuvPbYY1gylSXJvMDpSi9vP2YKvzYt/B
MOFsUX+9HCwpIgdf1Sn2RZOZT2o4VP/MzVjjV6hvFepXPxT1LCkHLTFS8qe82XciE1lhtBnFSc0I
uWRrzCG+K54T9V9vz2l1IIqvdDoIG+aytZiZcSyM1oz9IBAtTw3Fsb8b6uC1/2GLS6yA1GODhiDx
ZW8nhCZNYAolSfy8SLsfzmSPLS4gwHDfW9JBVIE+mMcx4m9A0C7HAQkb6HPHhnAi+LthpOlInbjR
l/euGo1VBykVpCrkV1qM0rTRxG1apb5bj+PHrOrVj7mdZhuAn+v9BsmLapEpa0N8nUXJMUOuYFS9
3nnsikxFgtd29iRB1Y76n/7uz3M51KJCpTZZ75bT5NDR7rTHShXuE82pd2pzgwME4U2GAZyQ0AAK
4PLjuGGZo32AnWuZKM59Becak2Cv3Sh1Xy8b8AJ6oOwBdhtqjZej9F6GUHNWh37ZRwPuJbnOk9+s
lBGWgJd8f+9OMCBqSi0RHtWU7xc7wekdPe1yL/QVvFDqJzSzm/yRFu87Zf7k0l2Ms5gUJlw5tK88
8lsdrHwvlKPW/FZwlto5OIufGjzD3x/FpXA2nXNM0mRwuFxGgP5uLBNw351MwPV6OuQPiJPr8R16
w9E/715GxLOlhKEUAH71I3kbHiaklnClUyM/zh3Nd7Q2RVMtHcs/t4e53hqUi4GUSSoUUmdLKTqK
n6qHS3LqN2GWvMz4Z5+sruCtnylzv///G0sWhd+E8MTNcEtGhddHMnv+BKbUPBSNOhwzlEo3PtV1
EJdlZYuQJKWkSCAuh+qo9gXhOMZ+mxvBdwoD2on+qvPeZguMPNmlo03Fd7pqRuR2aZh1nCd+n8aN
c9Tswes+Q+FPUDJIZ7wRbq/f6qT4VDJmAEVZBgsIQJAbOoMsYhioCIxjAxWl22KNylzkojTvAvTi
iuVmkoivpZi6Luv96EckftDHI49BYCSVdC6HE666xcfOHZKPCQbsvmkWI9UPGDzBu/NnRqaLRWIr
W9ZLGxyrSagDTVXiOw0lc55scyD9z5LihxYilni4vaxyL1xNGJKs7HpIauci0pshZK5IqRPf7Izm
xCuIJqddtnsTLZsHO+naD6Fo9Lvao+N7e+SVD+pK7wKge3Qg+etyl8bYTnsZsjR+MmXZwau0+NgN
+rSxS9dGQS8ULBvwJSTPZAh4c+wsd8RKtmoTPwbz+MNWkyg/8C/jcON4y8C+XMdX2qbE+ZDnLmYT
UOoIkBtDA9QY5i92a5ZfErR+kPbg1VVS//U2BlyJXcheEyWB1AM0XlJFUWka5nBQYr+EFUGVQ+lP
SHx4D63jaV9ufyn526/mRhBGkxEA/9WrR4g5qRK8Ef00bLoTZyIEO/pY9rr6vUgcqDVzv9XwW52d
/GBkVbZEk15+toFqPKaXceJjZ2ieMD8WD46C9HFtOM1GtFw7AXQzSeBtoi66gpdDQeoHtzESx7q4
zb7Y0o6kapX8YWgFKjmalcA5CUrvoUmd/nh7YVdn6TAwE6UcIgUB3m7OkbK4aXlB4o/wwP4yvDaB
MdDMLRwzGJdb3fHVLep6GkLExBci3OVoUZQjSsMYPkIh2j6Q5MVoTtHv6TXxwVZn8+X27Fa3zZvx
ZKx9c/TysqawRd3Lx5nKpBuf/Q47BaEnbKIeaFzlH2Fb5RuIjrUVlVxtD50FGtVL4UZDIHPsKbKy
GQQYBkK4G3CY6cRLEOH2tBE7l4J5ZGFYlb0ZbbF1KDvR3Ur0xNfqpjRxhay6Hc2/4DnpkvEsEhHR
U6QQPLVu5+waxxA/oI1sZRavvkPL80k7mTxJkwjKZZ3HC6LZG2KHm3hANOogcNH5F/se6kmtY1Cx
7Yuwz/bCpmlIC6sYPtX4+j53cRneYVuY3I+1OiO9Lawt3vzaDkBVEIgvWQhyv4ts2HWbwQ4SNfEn
rYvwlEwGNKi0lAIxOIYuPQ/C+cVlX25UaVY3gUkGxX8rkVGLjQc0IQi6jkZ4Z9HrKYTxfU4C9Vhl
trIRO9ZuF95jZFkSXg9C8HKLV65SBy7evj4MWMRjAoHP5dSrp9sHaS1CSeczqf9BarLEC7RFg2Zb
NyV+AXDGVyO7+ZJFffNRN4f884wc4wcjMNs7Dd+S98Is5Qa3wCQCnKXk5S1W0qxTtWzgyPqplyKS
1MzVMdR74wHMSbWRDsj/1XITAyjR0dWUlKMrEDUaxjFpeOrPY/0799iqLSrev5vK0F+o/U3nKJJ8
UbfIf9PzbDYwgqtnCE0S3I55V0ld1MsviedWxZ8EqV/zJjgrSt5CZZkTD9rhWNZfELFqf0Aezeja
D9q/Y269TKI3T6XbGV9qVaH7G1nD/PL+Dy+F48GIgNNCD+LyR6XTVFM6JkVSC4Piaa1p8yko5/Zv
fZh6SnWZ+IuuQvNZQSl3Y0HW9hxUHpW7F91xa5mdDUbae4UKHM4pkOHbR4mT0AJJ6JMd6lwdxEEx
LBq/mpo6xSHLsdfdOFprscPAtAQkF7qklG8u5459csRjoEl8/Fi0pwpoxTf4RcmjNirhoVEjvMqQ
P5s2sqq1OxIMP9wVHtjyTF+O6lXJSPWtTPxMmOgIWCj0yeZVpDz1VMrvDQFZ9/Y3XgtWJrVk3lKk
/ba+uJXDKUJNLJ0TvzY0qXWH0bl3yEbFCnZOnGVb2c7asproBUE44ilP5nE5wX5GPdnNPK6sqHYZ
Z6h+NSlu2TsviqPTMAzeH+zMnO+3J7m6rNI8BdSAgVLOohMBW6azY0iSfteP9FPnMMtpmdNzPUuC
ZHcyOq35dnvItXWVsG1ZBSZlXa7r2CbFlMAA9bvREE9OFI7ToaxDvOHBkqWf/sNgmC6A24YfxLPt
clXjEK3FSbQ87q06+251oANPaJ9lv/B7ooF+e7Br1CpRmcFUCN4wL/Eruhxt9ERT4R0I0KvgHaMk
6UAvfgiPdGTnPabL+z4ztU8I2uE1nujRYZod2j9h4xSomEZbTRg5t2XgBpTHDQFqimLDYkfJMlXn
xHlK77VLX4K8bf20iChOku+4vpGO1VPXIUG2M+i7frRcmgAbV8c1c0ouCLEKIi43FTH8ckEq6EOV
pfAT8Eg38Ydu1PEjaijTIani+alE8yXez9Hw3Gqt+VGJHW2nRloHMWFA2u32x1mLmyCk6QPxJKNQ
K0/Cm6QX65KoMsI69ROUFtGwYylQ8w6rD13pTqeui7x/zDHPHsuisLf2hfzuyy8hWcFgJdAqusoD
m7qbwkxJM1/koFN3RC3zZ+smHXJCVlLv7alpzkbf4RsBY78t9xkW5AjbVjCpN4LaWpThNUUVAzYI
G3WxJ5Ihz9J07lJf6ybgfXFNf2lvxg0t6Hmi4n9q0zD4oyiZOm/kfmsjOzTodJ45RNRlY6FlXkIh
nkmMj+bswlIgNdEprfk564AmoHQxFPvOaqetkvlavIFRLFueFhHHXNzV5ohqpDko3BxWkX3UkIHY
m6qoPvd67Gy8O9bmCIeTLSY9LXGDuNxjCu5DMVAO2g2A20/B2Io9RS37Htyv8gHB5++J6NWNdV2f
3v8bc5HpNgg193EpUl+lMvZhmMLPYAnEhwCpqPvbJ2jtrqBqSc/aoYcH+fZydgUQv0oFbeAHReWM
u0FPp/lcia7zUH0QYYdOklJvZDurY0JGhO8Ozw1I/OWY6I9CUZrK1B8E7fid2c6dsuOEw55KDe9Y
9M7Wtb8WJ0goZXLlsmOWNdpRibsKX4vUH2Nwa0FemvFeF0F1p+up/WFwUOPaYUzYHRSE1zcCxer+
IaOirCKz7aWcWdSD3up19o8S1g8IA/t2MkLqsLtPShxgHp1v1TlWH8roRfzfERfrK/Ds0dwxSX2h
g5+VzjqHpqyCI4Dy+sFp2v4wO+Il10fvrLf9fI6j7p02GK9vddzPaAFCrQDwuDif1GwBw5ZsKz0X
1jn2VHTO7KDfKDeuflZJTHtFJVB1vNxIaDYZc5U3qR+hiX1C8ibcNantIqbbRx97IOunvkVuaKdM
YG9vn5vVE/pmaPnV39w8NvqvMfgmmhl0h5WdZ2fRt8oF87hTHQkivj2aXK7lXfOqOiAPDQCCxRcN
46avzSbL/EmZA4Tb+p7MqqyGcau6sTYtgHISKQ9KwVn2aPSWgrwWy4eZW2oFmnMWklOktzkFhVoF
E397XqvDkY3TE8InAGbM5SqWejnHSeiyU206DrtYZNUPQLDNHwVZtWzjmlxbRN52sjUtOzVLJ8hs
TJB1mxVCHb6qhwa8/n4uxmhjT65OCaE8CfOlfbIkycMMaIrQizO/paeh7s0IbOzZEFH7ZWgc951m
kK/njFQQJjwcJjyRF8mp0tAl97o687vCSL+0Zju91IYX/USWxXT3DSWE/1Bl4sGGNoQG8Ye36iLZ
CIQmULaYM99yFIccPy/PqIKBRcyApu+LaDKfq6CZ7t69UbB6kbKfFOBdLo7LjdJaCO8bgmTLnI1g
2LmOkdE8BJ+2c5VG33hfrGW42D29PsZdLv2ldx0RO7BrnepPnQl4G73dPMQmYp/VJKazHdb6qdWD
/CPqdCyvVavVQYGpim53IzZ208pV6dG2YSfhg4bT1WLeNsJgGRE085PeHMt79P5BFAa5Cla0jmfj
ayvq5q/bS71yX6E3JMvzsLrYVoszWQsIC/08kNNRZ/2l4fp5B2dAPeZqbzxB+QpOAOARoro96srh
pGwp+aqcTRUC2+UHbiIU5LtR5QOLeVIOiMm1YCQH3U2Ptwdaqz0R4bDiocgjZXYWuRUkREcpRJ37
Yz1heq3VHg04Wy+yb3Nb8FwG0p/cJT0a1b2VHEkb8gOi0zCsUV15DLKmurPFqDzf/lVr31l2zfBF
5tUOxPRy+nPtBRUv6NwH/KQd26qPs52iFdUZIo16Dxm1fLk94FqS4JHPUvxDA5nTLD/ImwtMD5AI
zGfiFBlQsG9F6+3nUp9gOqiDZFUgykgDuIMCAypWZcW+qkoqNqa9ttcIlaSe9GO4BBb3Gv0l4EEe
x5qy6vw1rua/XSWb7hSzd77g02Cf2G5bEgsrL2hEs2S3HoFfKPSLpR7TzFQGus6+mxvT5y5U7flD
SfkebxdqCgcEin6ktKQmkD5dOO1GLHjn77cXf+1rkw5SyoZXSFN/EUPLAWKJhXCxn05J6CCoKyzz
aPE8/O3Uom8/eDPeVBtP5cUBo05CUwCRUfIxGmAI4Vx+b+gtlZuWk/vU4f95sI08PABY2KIsLmb2
v6NwxULDQ4aDpsDlKI1CcRRfb/fJLbrk2e5CbYfBqPkB9dfxGAxZ8/P2Sl7Pit4TT09SB5uezFUz
xqy8gj/VnpIuLk6VDuMlqs0ti93rWbFjJPsU+BS9y+XptDBGUKdp0J/q0KkPhSMpH+GkfLDKUblH
sXLLSXFtPGRhKE8CQUSNenEs8kQFxFQ3xlNfh+azSkkFFfxsrL+HAZKtcGPyaiMqLg4i4yBUxMxA
JsiAsEQiTo3XorHT209gu3PnYDll9Zu3N14Vet5a+jnU9ULcgfs1lY2b/dXu6U1uK4fGCgpki2SC
Ih2xOAxDXRdDXnneE5JP3eSXCDP9kzoi/Vk7QwrnKtW7v4pYQQ4yS5F+PHBfNtAlvaD7XeKioNwj
5KTFO8POFO8gK4bWjnqNIr5FttugnerG9XyIY9PBuKQa2/LFQPVAQOdDbHZfpjXgfBAgRX3oYqto
v3hA/f4g9uP8qPrOoJoyUW7cqUlv/y0lwLb8OZdxWE4f1CTYT/QgbTpbi3CkKRouSYTpJ3pa5Q4S
aviUeIMF2wliyi+jn74L9DSnNMr/qYu+eTFru3xf30mW8pDkA5IrfwZgnMWNWEdIXaoIgT5R3IzP
Q1tjtwGzIEzRaUnTjYeT3LsXnxugj0GzmGqJRL4ue8bBYLSiqRvvyQv1FCsRREjNJPzLRm18JzBd
E0L/FOKF8b78Qs6R+EC+SkeetXbkkXtz3fVGPWTWVCtPOhsaIlCI8GVojO8Nsjwr2MkgRCRjnIrk
5Sh17eSqhfHE8xAX3c9BKbJdNFn699tBb/HEYC6MAvoVpA33GKL7l6NYFYlKD/fouUF/5ezkmvqR
nDw9wZtLN5btKhLRcWcgnaYkclxQ4S+Hyr2BClc3B09m5sU7bIRexjR09oHiHtuu36q1X0+M7A+J
JTqvJEEAyy9Hw/lrLMKyDJ/roUcwiCE/lllp+LhSZe/+UmSAvN9ZQhJ9tv/lUPk4RkJB5/Q5GQsL
c/Y6P/XZsJVrXF1P6MuAuEVbRuL9gT9ejqL0uNXpouImrIMMF+Mpui9QQD+/dz/QsDSI3TyRNIqh
i9y5ipzCSYcoZdlSIzyUhVf+hWNebaMRIDCfuj3a1VXB45ablhk5NACQermckxXEcHAHbncMnBDY
zmnceZXyT132H5SkL849ItMbH2tlX8g4icEMAYobeDFkR0QCy9mmz3GYl/eBhXoUKA/U0ndRG/Qb
mfHKNwMIy6UERojG5JIPEjljaOJ0mj/D0A8fvbk1viYmLPDbq7g2CrAgWSGjR3e1ir0+ZXWSuflz
mnj5bmpa79h709a3WhsFlVgVMAHHCvm3y28VhYmGUViaP+sdPlIlieHfYWQlGy/G61GAHkvmDBJp
5GLeYhSb/ptlDEH+bGNocLJ0D4X5tt4Sxbm+OBgFYS80Tmh1qMsTOzvqrBeNEM/o0M9nMAv10ZtS
0NeYdt6bCizYKuuxxahye6vldb3lDVWiDCmQkxqBnb9cxmDQyqRUo/y50Jx++Kwj6wnEsYywFqod
eLxfJ73sftllALl8IwCvrC3ZutSflQUJSmWXQzdl1mgAeYpnpMwGFyVEz9g5aYRs9O39eH3EoFnR
oSY14gvy9L8cJ8PnEYG0sHiGdAsd2sDa1crb8uxltvP+KfHq4v7i5pIdlcVpNhL81KKqLZ5FOXcn
WMD2c5G0xUblZFnE4ZZkRq+AbK588qrFroybxOjoeRXPPS3bOzs101PkKME5K6r4iKI5jFKMA4+g
WF24u1p/7N3BpBBJtnt7aa/vUExxOOqg3pGhMJe7h7NNoRrgxjPP6/I8VMJGhD4SR0AmwQFbhflw
e7yVLUMBgU/oQPFENmaxW4tqsiorTEpsCuJkH3sI6neYLZxuj7I2Kymahk8NtU4SussNI/TMJHx1
5XOd6iHUGC9B6zyI9qmOMk4+q83d7fFWzqBOUObGQTYGiNviKuXpMtd4uJbPHBVjL5EsxxiG5wmT
VYqA6Jwfh6oN/7496MpSkh8AGKH5j0n6ss1I3A6mUljV8xjo3j7Qrcza4xDWbuHCVxaTGo4GBwy4
KI+hxeS0xDVHa1Kr5wIY7B+MIIvPeWqL72i8uEcd0/KNLbJy2hmPRhiqoCAxl3ANV68HIrZbPgus
Th+MqepP+mji1GeYP2+v4KLaIk8hT0oDEXPCl+ToXG6Tuq7MLg6ZWTeUxhHIWYWZM4dk2lWIhOq7
OMvVb/YEs9nro/a+Tspi4xesbBzZd5PIRBRDuZ8uf0HT6XjgzEnzTIwrjCPxutaPhjZ0+YOHv191
b7cjdGYaH1sll9fm6eVb55VxJy8PmQIuUeNRFCdajEHcc1aNce9wQVmlqHfUt8vwYTbqCtXSEpjV
xwg4e/2ndMbZOasoLzRfBNaq0ODTwp7tP+CVi+qDMhqw5NtRr5oPsMNVcX/7Uy03of66FfhGWK1S
cF6e6G5IdIK/lj1jdNgckNJ8QHTxWZjhj4Il2rhvlidLDkbjDliAfA2CTbn8KrpWdBpoXvEcFY22
Q0SlpwyGf/C7p0RrmyDFhfNa87scpclKvc1FWz/b7WzvLUvxzmy1b5ZXFnvg9+3GnbPc7EyKSw3H
QVd2BiH5Xg5Xmg2CzO7UPMel4pxhJcC/93rtiPVTv8fhKDtjAOIe69oO9/pURRunemVNweCSJJEe
cY8v6XBZWzao6tTts6HM8w670PCk2HH77i/HOWZ/kOtBj6R6cTlJu1HKGgWS7hl1L/exGtQkvxvz
atjKkF9BoG9Pj07DB4ATKFFZnqbHtRwoUxCn6gakSCoVZQ0jGd0ztkkqogvhDJXfnZMXTNEq7VNU
610/H8rWBhG2iwusl3eu2jUVFQwdQGVWhvHXpDfU+YwwQzLu3X6orB3gYUgjKX65OITSOJ7PYZDb
v1LUfr/GAbWJXY5XS7+r3ND7OdEneELRR/lmvJo43d6p198OajPhkSIFNyoZy+VkjVSYxliJ8bnw
lL/03ozOUZHYGyf8tai/WFJeNARiyj2855cNc6MKdTePy4nKbK9px3q0UM6oxhotE3ybXWlvPlIV
U8YWoZI4HEPxnBmc/jNWR25zoqWZ4K9ZU0zcjS7qf4dKL4zh+M6loJ/JA5NjCzyYKsriu5eVO1D0
m8vnHuP0z3quOb6CKctWUi/36Zu1kGU37hnudl564NiWaVldGxFJoZ35jZL13/RkVu6DzHDvizj+
6Ex9ibGQqtxFaOSdbs9vcSH978Dsa/DXsLEwFbj81CM3vVG3Ye47el8cUTVTzuoUI76ZqRV6TEry
os91vtFpWX7611GRAyAvAiOIjqLcgG8KYErWBlmrWLlv4Fn7g4JCvFepsH6v52I4q/gI7914OqJn
M2P3FoQHG5uDPTyH8l6b2+jo1oV5LkoU7W4vxmo7zqIix+teviKX7bigUGIamTh4CRddnV5pKeIK
ZYj32DnXuI8hhhYYSGf1FGIPpt7ADBI4RHVxsCfTrcFER8nd7d+0uAj/d6mo4/FmkLJAy580JVM5
6FGV+3CvnGE39sRDVqeTynyxWtN67SehbSzE4u74P4PC9qXyBSZ/CeLT2iIKbE/PfWUqtZNVV/q9
B4/0Hl3b6jRaEOk8V8E+KR+DcIeg3bS1Qda2JQVgKh8gJFBfXuRJWcybREDF8m2sy8Rh6CCv7HrD
IEIg8jKfvSmyHtlce1zSOoTdQYPbKBLu6LTV+1pJq4ekqac/0QiTGGsut/g3aENcrFR9yP69/YHk
Xr08upw6CfuRFBwdFs7lXkYtvzbxso79rlQxfkJCSPtmZBgZb5xU+f9ZjgMQhgc/YGOylMWSpMlI
PUISTtoKKOvEP1p0hsuueNAyBw2/d88K+TyY83LbyYre5ayqufPQ8LFRuMhMOzxUUVHNZzOMq2Ej
K1pZPlQACP9EARAVy7TUKEVuCgzVfTySK0TWivyA4vCWL8t1fKXFSr+RHY0OI3Sdy+koutEwWzB3
sMKKGE60W7oHKudxtxOxEX3PFZEjK9fA4NxVqpf2G2+36wPF+BTXJN4HzMiS1IhBngVfOk59XifO
s4ec13wUOjf+z1KpSwC66HH+0yhOTL+1bZvmSLl+2uqHXh8q2Wd+FV2g2mxdl2aB6cfKkPpOPGXH
LLXbAWZaXKScGG2CBlxhED9Wmf5yey9dhzCZ9HI0Xo8z2/dy8RFsDwv692Cd6lEP9piEzOFxbNx8
Ols5wx+i3izfL5PAoMg/mACR+OzL1o7AI6nUR754bWbzv2Bk573TW/3ZzIzqI2i1+Gfl9d7GZ16Z
KaUVWCt0t6l0LgHxihLaZdeBBO4G/IB38eAapHSZQIvQGD0aInOmuhsp8EpcIErL4pXGlQpn63J1
cVCa5wLtMR8Nx1FIP43MPXtUJBElTPVho7y6NkMSYSkxQMAzXxuob27uCohcEbg5iCt7MNDPxIdy
N7uj8s1t2sEHgt4qGwFiZX7QcjD+MSlbcUblL3ozYgG/0C69IPM1vVXt+7lVq+HYwkkovyOCXL/7
unVAGSGgQmWXh/KS9jabSWdNuiF8I5uLg4rwsN/nNZptlM3OJtD9b+8+GyDVqYljzyHbkIuzMY1u
Klw3Qx4ysbM76vvGLvf06bewm2bcY6e3aVG1EgVoaaFVIynPdLeWoTCLtCSeO+GjNqQrh3IMngLU
rHe5PWV3Vt95H7xM07Y46ythnoYQARiYHunFEhtBYTCiJzULnwCkf1NQkftVVdG08aZYHYX3Jq5Y
yMtcWQ1oIBS6BM0avxiL4hgZTb93lWErTVw5A6wd5X/WT3LUFzsSKzNRmdVYwFcEJHbCPnn2dkNs
Jfpp1t1IPzX6pL2zesCaUe+nhurRbWBuy+qfEYV13DWe8KM2tj470Wx+MVDi/T1HgfUlw8vXOtze
mddriWwXMChqzlL7ZandlQhpzqYahd/ZtnLsSjRTg75VNsgF12vJKCRQSL0YZBtLCr4ITTMBG8Eo
uYNcn54hjZoXAZKUNfjpWTdO/2FWFAJpI8vG+LIqktBZaF2kc31bGYxHOnbRnVFMG9fA9RF77eJy
+/CuAuK0eD+3igL1BJNjH3RT8iCCOTsGYd9zz+Y6GhR4V/4MQjd4n4U4lyuPaaziGZSuiWxoXEbK
MkDAgLJc6aMq3j9Rddce4IuhkmvjZa28f3sAzZG7kscxbMnFYHHHG04Po8qv7f6frsy78xS+X/yd
GbHz5EnzKNoud0eFXurk9UPtJ10lDHAgVvVzamxqprd3xcouJLWmWIYxArtiKR43BRQWM1Cevq6j
sdaXTvigufofPSuFPyrllv7J9XBEYIDtdGJo6urLADIVJkrU6Tz4URG+jJXr4E7cfLKt3t232WbD
+jr3fY33rzkYFfalCQrOykJF8Hn0tUKxIXEHarkP1KRNj1zf3kfR53gdl2EFjmsQ3rDFTbs+DARL
NMUkoEtiXWRq/Ob+xkKYeJlWEyccN0TqOj9abf4eQjLeV9bwJEq1Or3za3KpydojDTcKDDzMLkfs
LAMNospTHqPaQQt2NI+KjtZzJFzut1l7b8bwOhqNZl4w1DuNxX2qqQ3CbKWmPMaZrt7xQGvRZYvb
+Y4L3y6xVffsjRGvMiJQZSR8rw9BCvlLeHI8dmqRVbw48TeZ7cNYKEq7CwPd+bdWo9HaOBtX9wCj
cW/LRxOTI5e+XE2YSQbUQikp1U/Fzhw75ZPZTVss/LU5kRvgBMbB4tDLTfxml4xDHdK4dGJ/GGc0
r91JO7i5qzwomRjemyQwIakHx3mXLrHLoJKBORAYByZ+VYzlA/TW7Dhpg77BK5Pb+uK5zigACOV7
jsSHOvjlhIj2QW9hUOB3lFe+FqgoYG4WJ+Bg2jwMxK8Bm2s12zXIk4cfOiMAZOakte5t2b2sLSx5
rITTyZfQspsXKWoQpiNCM5Qdg+JIA6poDmgfW/1j4tndf9gsaBaQzxJHKSsuZu01vdU5Vs9rXqA+
oqtqER/aQrTtxu2zNituBMkqJxOjdXO5ugM20xMVZVimmZPMO/hP7r+xq897LUDO/T8NJnFGEhJP
jfZysKANMK83GQxlBDpDmpeERyR0689znk/vNm97nRWXKux1Ga0XucOA/HxrDwqUHXCoCJBZNfgi
pDCSf1BSjZ90O0/efR5YRy4iAInUJrRlSpSXKHxTucp9wPVStmpwhHLCWx3LivfGZQiWFK9eId+I
zi4iSZ+IILJqqooYeffVTi21XNnhMlBMB6cv43BXVbICcXvQq+uH9WT3y5YrIA80YS4/nj3zfoyr
PPTDwlT8WFXUk4IlBELldX43l82L3kTGRv53db/DWeExLgMMNeQrVkcCoj+JEarwzWSMj21dmrjd
V8NnYnpyUAKMijYmeX0caCmSikkTPgQ7lg65pVvQKxloH6QjVYmDVzjNP4oaTl9rZaJNe3tFr2dH
pwLCgEtbD7UWZ3EcqkI1gf9QAshHRSn2ul6r5WEoJ4U2V+tEOChYebVlFX39GWlJSVg9RCheQEu9
58QzM9vO28z3Zit4SGecKnbZZLafaQoauzYZQ7w7uljbiOIrc0VaAEI9aRP0j6XNmi3gdc8OVJjU
mX+3RhT/yYTovrumqFA1gIv15fbaLj4kZCOeQdgDSTkJwEjLszhDq28UvRgfiUPBXpNEEBeJ/kPU
OluWjfK0vbmg5FCyG03LB/0EQO+LEKo2ZQWY354eheXaX+q4sKlCzvFGrrI2Cs0LzNj5xZSoFsev
nTEcEO00PqpmQ42BmH1MTCPb2JKmjIqLycijJsGgspu4tP+ygmGsi8iaHqUwVLo3tKTSj8Kr8QSK
K3bxwesbZ9w7lTP9CVu9LHbgiOyPIQ8qwx8w+HnRwsL5XKhtNR4bkRuAQYwswFsgbjKWH1cDZRdC
Le53TY6uwv2g4lXxYBaJ0j42PXt3L4kD2Qkakzmc9ckoopOa0cB96uqh6g+6GXm/B8GLlOaRAKy3
m0wnDD8mttNEj2npNuLolVM97EO1VlkpkwfPnQp/c7oXXpV/S8HZzbugLo3xfemy3AgUhaUTL1Uh
3F4Xn2jWtRK1f1d9rDrR0HYsvaOWZ5h2eEl1rPNKfy/CH+g7vuUEOzYeIWRxDWh5qphKPmiPxlCZ
e80oraNkye+62Ui29sX1tgBnSorAfUpzdZkmUM3v7SmYtUc1bVuAZ9Dn5ibcutfkAi02n4v6CB06
tiCAh8UCmg42J2k9Go94YCtY9dRjcBqcRjuGWqqArej+tIlmF6epR4vtdrxYOV4spExKHKgSV/wx
Qxn6PB6z8bGyRH4ARB5+UvXM2dghi+DLDqEUCHmXYpeExC9RFhwE1R5R0H7EsuGrHePGMLrqrhLR
7xB98t0UbL0Grqdl6pw82mqSiUfbkxV/8xpQRDfYtVC0xwT/mbsmEd8ms9zSVlsd5FUZmsKCTLgu
B/GKpmsTu9IfwxYtGNhh0Yl4sQWAvI7o1JPBpwMUROoaJtrlKG1WtoZCv/kRNl1QnPpybqwdKh3U
lLE125SlW/lUJiAmSPPShuFqUo7TVsEU9ObjGHnaS4cFzj2EmviBLn/4WDWGeRrh+W3ckitzRFiB
YWE0AaFa+j4oltZMOL6YjzwklX9Ntw6+zUOMUhgG3NUGrGlxI7MXUQfhtJnS9p3ujna5ntYwaXEN
RPERtwlMMhUrPZhlhEwZXjKHgEbWxglbHQ+w/6soL7WERbRKc3sIA4oYj0mQDocxAIvsjA1mREXf
7fAoGj/dPtHXH1Dmqq/m0cD0aNZdzi+GXabkwEofyVKdfh9MRtneO4or6nvNa5zqQ4PgE6ovWZ5a
G1nkdRyzAGpxDZDeoYWyhP20KsnXMGvWY4y31T4Y1eAXihqwbiHcnsc6nD6byOLtR63fcqNYWWQp
TwA3klczcoPG5aQTusDh5CI6Tw9yOJRJ0OJMNAU7MD7uTojRfvdHpdIgoWkU7+XtsNhE8IuqEkVF
KkROKHZokabndI6jvRFnKQirfur/3P6q17GG8TDP5PGIEgNJ+uUEJ2+OzCxulUdW39y1rUBg2q22
SvbXMHN2Du9hKdjLWeRSuBwGfw0zdVJbebQUyxdmOh+avvx7sNQ/VmuEIBvbL3HkNgdHnZ4Gzbpz
k3Hc2ERyf15ehvwEQF0cUmZL3Lv8CQiQAJoms/E70+4icJSBPXxJC9J0PIg8t8VYDIHa/IxJZBT8
7jQN+yFHxZXnfzg7j125kaZpXxEBerNlu3OOpKakGUkz2hBj9NJ7Ft3V/0/pW/wiu9FED7QRMBhV
V7FMZmRkxPHxit+eI/IuihdkQyScgOPr37GYehNnSRZdvSb0/LkVtUZtu6v/smuUHOsUCTwznpo9
YOJ2+qTQMi2S3UGgE5vrYnC8ieJikVwre7ZfUJnp5pNZF7Xqd7Fuz4dhUO2/DH22LL9ejP5LqTXm
j8czv91rsmmCgyyLNzzWmxfHcVrVSUYoXTFuBR+6TEtPVtmMOzv69siCv0i43JIwBUnWen3TyQmz
HOGJa6noqj+m4xv1Ftf3BuWN2vteFn9nTlyJoI/EAya5xObAcln1TRr1xRVP9vLPzCjNk+ul48vj
lfuZjaw3L5OCNEuHhob46RarjjGlNBddqa5Q3Rdb9xtWL/PbFjDxIoSW/KhKU12OXjnW+FgpuGuO
bxHSyuPRLbE9smt1cA52YVbGbxhFKrFvzSNwsOYhZHFIO7WpjrPmRcYrVw5M68e//t4aAdHy/IK1
S7x9/UWKVDhVKbzimmoCBnuYKwenwivu8Si3bz2sIIwTwGqBN6GHrkfxJrzOZy8sr46imwdldu3j
GOb2oUZQ4/x4qJsJAafTaUcXMDEnud0mQBPhYtelE1bXXvOSwzjEysHFcmynAnlzUTAKh4VNRRJE
0WwzoSpMRanlY82JLZJz0yJDELezrfhhiG27j6zKcBa2Hu/stTuTk8rIBEyys579tl5HwxhzG03s
5tpDBz90ikC/0dSm09NLSIJFQuzJljho7utR8mJKshk73etIU9Gh7/qIvLNOjo9HudkTcIXlNUv5
jAcVB+71KPiEWkmTjMwFM7mXZbbTDzmxzRFQZq9SdzsUUvs/g00UHxFQ2yzbtGAqPnhLfV3Gzr50
wnSOQ2QjgKfET78gRECIGCH0A7AmaWPrWQHFZAY+cc1VaJP+jW+Toafd6dUpbeaJ/uNRhAioL/qz
Aa4cFr6+TlVW0u82M1T7lE7gum2uqW4gzdbPKYag4fJnSNf92Sty5UndK/rtGZBKP7E0yRYRxHqe
Sd9IKKJsrqqb1y8ueh+XOMv6k8icJ2tlP4diMSVhkjIrgN56qMnShJm3GkMlWv2ippg+dYkpThng
0LsUU7BPjzfm7SFDnZtoCOiOFA8j8fV4plOnnhIazRVOr32qCqs8F5ryJDPz/2YFRMgRoJMQDGU9
itUIk5YRr7liZqUeI1cr/Hy0F5pP53oncL07IXBIaksmxIltMc7RMnvsF7e5LpYW/gU9afzY9fOy
c8ffXoks2y+jbD4TdSJceBHxvyI4ZB0S26Hjxkj1FodlyKD/Ktb4j7CH9Mt/+Fj4m8q7ik+2zewa
Gnc1JELb6xK50dsovTsNeyieX0G2OzibbE2Rcs+bj2X2oRK3dnsVmMRxlFOMueNkfvpGJCSRfGBp
YoGA3WaUEFvXpnXZ6F2YZgdTX8TVbaLpzcHo9uPjZbtzI2qSzAKzlKYulBbXExqQGUYCbWmu0eBF
v+Xtor7OWvwumpNh58m6OxKgguw9hrC6xXITcDur7J0GHyhVHN0OtyQtTt3DnAD9P57UnX1OrQh6
oTRzkJzn9aQIY3pjKNL22k+RcihqvTzrkfH5PwwCFCnhBEqW2xC2UG1hd3HZXjWZ2vfFMvr9rO0d
pptA+edOIPaVLRagkJv7vB1wbK3FwIbjpL42NY6xzYw0EMFa8xoVpf0fth6NbAiaEMZaCICsl85J
gLU8MTOrJJxS4sBZKOdSSfpADFYldvbEvQ8F3Q4Kl5SjBrFbj2YgWhgW89IiJGrUF5orS7+1cJF/
/KXu7bxfRtkSqkIPkTPcutprlySIKllzeWhSXM6rOPrxeKR786GEQBBDYIYax2Y+qNn1C8hke22V
ZHhNx8U8RN0Unv7DKKSIfCS23w1PONLLCksbr73WmKQcW23+RyvwJ/4Pg0jZdcohROzbSD1pm1GJ
xqy7hnpsHqOxHy/ovzwfpBM88/KxBaDV3RBm8bBxPeFW3RWWgftdMwbLezWnvN1rXL/7YZBS/Kky
IxHO9UZT+qi3l7Do8BxraSj0skm1/bYsm6dFDjivEOi4SaWUF42F64F6z+rpgkpYtmKej6QGji8S
qo1PfxzYD4jeoXClgtVu9lkuLJpwTUxKcjM1TmHdzYfOgb/wH0bhBuUWkGoRW65vPkAotlobKxTU
KA5pmihHoxbP33AEI5AwuHHYAzdkjGhI7XrRLaj2mBp/1JNE/Yf2MeNTtPTZ68Ql9NfjWcl4apWl
gysxHwp9IJLA6put4JZD5UwuDObFqVXxkhRizD4XhUiLIBznqvlQTmFonxNndNsXasR99HSIDnQI
FIxLBikIfOP1FhkLlnwyh/qatR0YbRxF2o86Ry/gQEuV8geqDWLvBrx9Rch6GFE677FntgGF6aWq
Wswmx8wye3EoS8UszlAMlothYavtO3pR7OHBt2NKBwXJdAa6IVLanARVIDmYwi27RrM6xmid5Y39
LV+MIfqimK1i/FVnabQDYsh/c/1t12PK3/RL5SfqxmEC9O2vvVD191q4YPENoPh9zp7u+iYrlkVP
0lWEv2js3XxF1106U8Et6Eqbk3KcWqjHeRPVOw/kvUVkq+IKCliGWsxmQsmg9YPaNeI6G9nXwuyE
v6Tpe7HoryKt9oLbe6tHryCxGb3KDsZQ69WrKm3JwHTF1WiT7g2tuL+hA88Xdwn3zA5uRpK3Fzsa
4j51LZ6Y9UiKAfRX91N/dataOab4TtHFY3R+sszts5cY9xYvMhRj+m+J2DffqZibKrGVaLiGJf4R
SBSJY9rXewfszoSIAmFNw4CSlOPNhdw106AlejmgoZ00uh/1yb9TFhblMbPy6NmQnRkB0cNY4CxT
6dzsCbOvrWZ09QF+kF2hd1rT4HmoBk+rD41egnU9eV/+pKHr3FMyDwYbXn8r4iar7QpzvOruyDMg
4OeVB3yX7falROuBuvHcNYgQorzxtSHlEzuByO3SEohKXyfeIcCuG8LljA80n1i92nmeIOcD37nT
QnEZF2tPufcmcwUiZmPS3cbZpvC6CbbhHS1xMxYG1NhiPqCGVJGduOnZVRrzquet83duhMmz5U8q
ZtzNvElAU/TNb86CG00NpdzWuQqXhoILJaDIuiDEpsVHZVDmPQ3/m0gIQoOFkR97h3IZRdD155xG
MWRRX7l0BA/qoY8121f13dvx9qPhJ0J8Qo0V0ihh6noUxcApwzPS5ZrH9GMfW7dndzp955anUWBB
sbNH5fFa3fuoglG4ohoHD192uK6Hq7VUWv3OxlUPdfMYV3Ce7Nltz7o1qefMavRDJxIKyoDAL12j
7ymA3Owb7Gt+OjFSDeSW2ep52TEkjkI4yxW7EMTC3LFliM5ALekdda7W8mMZXxwXdPrS85Onk6Fh
jUBOAXsmjTLWMze1eIzVsNLwu3Tr+owwRKydvTqO9RMndZiOPLuWe7DiKV9OtdKZT8q2S8qUSU8s
gIiU3LrhkDQ2UVSlDeY1XYzuYGWe+1FDZvFDPHbab1Zu7lVZbj41vDNIOeQK/KEUurlpe1F4ybLY
Fo1FSvuiK2Fmv1qVlVOn5I08ZWWSqx/HxoEbYfa6nvommbJxerzqN4dI/gjQVZwJ2W2ExutVV6BJ
FHOeWQAMSLhzJeVvS2npO7WFm0MEbx4jQrBHMFYEwDZHtejqxR1cbDbGWKvextnJjjW4/1FYZvmc
/aX8ipKyRtsiWC6q9JsDRKWEpEVzw6vl9eZ87nEjLw7R4sXLwRQ4i/nPrh8acKDU/CEMBkJer59j
NE4xDb1znbw68u0I074mSerL41Fugidpk0KyB+mTrIx+3vUoNep9Ys5c5zqA0wWO2+r/ODBZXusx
qz54RanudLfefi82BdkyxEsWkuVcj5cPirH0wvWu8Yw+tR+iIXCgopt/sjHwePbG43UCdJfletkA
v3W1btHvqkXehVca0NFhQuS7PaJmU5/UzrR6X+3cAa6k4hb6SVNiO8dG1Vx21vfOfCk+UfKkakh8
um0OSGvLpZ7CpqlwD32pNCGOSVG5p8ER86fHn/Jnw/Xqhke7DDAeggc4JVX5zStpG7lsURizoA21
pvdjCqT1JeXDG0GmNqI92QkX7jFOTdy3WyKF/qy2bWte6mGelRduxNw82laE3jISRhiJpkaczl8Q
Rinbs5ImY+jrZW9n71rErAaIm571v7ZrrMqvrEGbR3qvi2Hw7abGzjDOPEN8befEZBSsNdtjKnLR
H+c8rZD6R2etMv0saulFpDWqDH/PTDMcX9SsciO/5UJR/BEhrMsMQB0eEKg3jUtm9lOgFbD3P4We
HYavqYAv914blab9oEVN2x47r0aEYioT03gtdatKD25p9khu0oFbfKMpbF7OrdmG02FOl6n4XSAu
ZF7aSI2iU6r33XJULfIi383t6S9EUcr0oBociFNSFFjN1Cndrie3iCbXH93FaD5lnT5Yr3ZrW8oL
akThcOCcjdGZdVXN05Ih/P5JlJTuOl9DVNw7q4nTtd9ikWEA6edkYwa6G03Tm0GrjM2fgu81fEmH
1i2+T7oQCJMmLThwVEdZ+PvUOLE1HIpwisM310hK8TGcdHX+7BlVN0NKSbTodRlbrfZrBIzqCwwn
i/iXyNP+BHPWrZ5Nvqj9SCwP4jaFSWKZ9XmGfNrBiSmygHDT+D42zfI1NrDrNWq3OCtqXe5EgnIP
r/c42SsFLhSvqM3gJrUer5y0BUn/oQ4qBJ7fabzYwzHEKPMb4HP8NlKp/QD3avjRTdq0kzjfG1oi
ijxVkoO6TciyPCqmdjCboKQjbXipyxynJZryF5ysZ8OpLjON+/3bqE2Ld1kAvndYvbcRFMUvUkID
0QXYNj/l535J3EPDRPtUke+PnetHNdSq31sVm7lTKZTE8M2u9Cww73T44/G9cnuFAd2z3HhHSOBu
2wyHrkPSImaeBkqTjtNBM1vctLBJiw6u2yc79+Xte0T1A3MyDFmpJlKGXn/fpspMVfCyBmPWcxGg
p5z/L6fT9ysnFLJTm2tWfXp6fj81Jpkj8CoU+vWQRqw3CvlFFijZUulnvWvC/FTS6zu8X9R8cV8e
D3cbF5GKSWlj2S0mtWbWwyUVQJKronpQYNZ4yodZO4fFs83sBCtwEaDyyLCXv2xFestpjBbaGMNr
Zpj9pYbA+bkSy/CC8Ht0yuBpiKfDFQbkg0kpEFmtkLv3l92pm6mZ4oEeXumH0y9eilvziAHT84tH
nyRMEl7Un5pa61EKYLLStpM08DjqgbHE9sFRIufpUVBoJlGQRAhKLlufw8FJiJoqow5iPJNPne1p
fq1H3c6+u90IaG7QtwvAyV4g39zMxeqKOhf5GIAuik91YQ6nNNb3Sud3RpGTAAyB9AfxSv73X75L
HukL0IE9BqZezm9YJ4Z+ATrz9Iohoi2TZrKbn+yu9ShhBpJvW/kU/CR5NoWS/JjqetkTGZJLsr79
AR7g2BA3ssdQoF4PU0Icoy9omIK0Ld/FoeIcsj5KcWKntebxKd0KqEnUm6IBaTn5CxzhLaRT29bE
tZjOgWcpkGV7khn3Mujj4n6su6hVT0QeVvNxyuxe80e6VMa/okIBOWvGpYz81BKI5luhM763xkix
/l3wZC92dtCd5ZDtRUR7dNnyIzdXieLkkUa8MweEPhKDzNWXSetF4DrEMY/X4842QpaacoqkcckS
xHrlI0MdxEKvW0D/hdP6YYTBxkmxx7Y7Px7o3pwIccjnENrhQt6kPUaYIWtvpUswZGJ4o3WwOMwA
ikd3cbSd5bszJ0/qZgJRI0YDZWY9p7DNlMjssyJQZ1V76aMlPkRZnu2s3O2zzZPNfYVpKtAnudZ6
FCdRjUWJpiIQzSBe9NSsv9K9aJ0UgEDfwwjpmAsx79RP7k0N0rV020TU5yZXlWai0eT1DFrTrl4n
ZXHQAUX3DsmdjwX1AggLeREezm1oELWDSJW0LIOkBj/wqFxcIB/hvKIa2UdzXurvgnb5wqdNbLyE
7fg2qeb4HQOQ/C2vpu4d5fL2FFXw2myz2NOAuFkD0EnpyydJIrTfbYWxceWb9dkRWjAUJaiA5Xa+
qjj66+P9ejuKxMzhgkLnAaTcHgzKcLSURaUbxDMs3SXJtBNmQe7OVr29juDIybhPdiBJ6ulmF6Uk
uVWm9+Ka68Vs+55JKPgDIQTRvY8Wq1E/lIIc9oUa9EwT3uK49SVX3MV9a6Iy0g+hSNP+1OLVNPmT
PQ7gJctc7Mmf3WwHqT1EoM0uB2WE7rne6rZGVVC0rbjqit74aWJArEP6xlf0TN/ZerfLLhsLwNRg
+wMOb9ERaANkXPRUXymdtIfBiauLkWbe8dmPK4+sdHdhECn5sp7QUAyV6yzNgGbCXB6LlJwG6xX9
2dBJdvv+VIKVtXcus/Uoqpl1Gux59bootvaG10txVMWs7Gwh+a+s3s6fo9D/ATCoUX7Z4HENXWww
41tGIWvwRWr9LYzlpWrwLLfDyN6Z0+1WALViI1CQkFW5LS5njSnZZm5ogNteiF1TRgOI1TXItovc
+Pb4K90dSxbHDVqkcMTenI0q7GjaRBTyqpQpxpRtbB4qhXfDs0F4Hw91u+2YlnRjR9sL3uo2eJ81
MAykCrTr2GMppKEnfEwWpIUfj3LzZPCpIPvSMoxOB5f45rFdsnzs9YXFU2O7Oo6inAFkhPJbb9Cs
0xpVfdbsZK/t6+7UgGpVmXXdppeTjcIvWKF2Xea5OxslIGCME9rT51aimTyH0PZIo7d4gSb6qIsr
U7vGhl0cRFc27wwR7Xki352L7EvB15KUddtlYPfTPDUQOK9i6K1DmKbNq6J0ez1Vd0eRpjESb4PP
sglVMitGyHJ22Xetg/Vryr3c9Moe9+PuZqBjSza7kJ5u2YfFnJX2ABxxLcxlOehFEthq+Hte4VNT
1R+GMnwW5pab7/+Pt8XtYzW1sFbnC6V1/72McMkWXlQfrVLs0b9vyhRyJJIsitxARxQq1vdeh8iw
MGdFuxqjEfuD7r4kUfnixIhyGM3ypVmq76EIP2EV/KSaA/ErxUSpac5tgcrPzch5a/Vpwv7ALDO8
ICY+Qyr2ypccUOnZeFYOBdccNg2pBIj3epJZz7ZYFjZJLDz9IOQJrjycyGhb2ctZ7u1HLlyY3zwj
RCSbe1AFYe6oz+pXOmBav/UK5c2mb/ry+HK6d9vaYG+S9wbet+34TiZT4KzW6Nc2dNxTZng/QvgQ
RzfK9qrqPy+D9ZMFBQgkm0IuHBKqFOu1o3ujq0NRLdfSyLAawRLxBW1i/ZBXTnkZcUIOxBJPH8Sg
Deda68MzAGf9UvbRCO7p7OkN3S4vrHDiSKQxkB6lLWv9a4rSmC1zMZfrZEXzocw9JKmX0nj6giTp
hHQlSToUbLe6zBR72ggxTv1asqzHqB++W1OzJ0hwOxWuRfYjAjhUDG60IqnxZsC2xnyNlFo5a9HQ
vBNub+7slJuIAxkRyBfUt2WLOY/zesHCMBZa7MXONWns97NrfRggBPoxIlfUm/c2y82ULMoriDfT
EwkJCA7GejBvQnRzSDvrivCUeRwLE8f0wtgTprw3Co2UklNIOYdvtB4Fpu+QetNgXa3WanxbH7yz
mYm9jui7o4CA0qkK/wBKx3oU121h39AYcKWxPaFNWDHeCzcKf3t8kO+MItUo5COJEAAVsvUo2IOp
5kJb6DUyMCXCc1U7Db0yHR+PcnNdSNcZyBvAdRC0b0Loafb6blJSFx2prv+tySkTJUbW/4MSitg5
OveGQmeJlkw+j+RkrifkYtG1tPyQayGG0q8Wfbg4JlXFxEvbZ8vOzAoGE21z3LOArJurFgwyR9Wp
oLSoZPGxSjPhzyoq3l2x7PHA7nwm7NxkHygFdbbdZqikqvpC6ahiRirWFiLUxAfN7ednX305IdqF
AKRJdCjNrteujcH2EiNhQp75Z6KJ+NUQHkID7vQsUiilGqAiYa5GrImkwXqgske5BV+/KDAUTZzc
Wv+nQrptJ4CGZ8g/s3o6yARAvcndwO5uW67UklhKt4V7Hdt2ro617kYfG0cvp4OgOGbCa9YrJ+Ax
bfJjPOO98xW7oMn95EQYXL1FwPbjtzxRs/I0lw0SZDbhY32gqqhf6zYbwm/aONaLHxs9Fc9KUwZs
aNPBNl5rS3FbHzl9elP83u4m+4SqkVde+rTKumPhzXPuV64aKUcde/UJPxIi4nPY553ta3o6mqdK
nUbjjBln35w9rRuLSxSP1fQmBtduLp4TFucEaS9MlahVTPrnuaiW8Q/YbVRU7WZy36IsNpsXpEq9
+HX0sup/OWfwBwGsoZ2XMXWj914Zm8lZyrCL3p/MRU2OYw2B5fM0Ebd/CjMzji/zqLVgNEoyt+/1
0bUwBQCBpbBcdtlMk3mVfK8KwYYnQPVUmvzxScCNpSx+s2MYn4epNvF8rZDULd/zlE/tuTHT5bOa
d86fmTbmFb82r+PjtCjmdyyxwvDkzuWi/2YPhtXDOnZz/UCvl6L76EE0SAA7YW3rJxvKQv1vV4js
E9QQTUP4g9DrXPZWEp+Ltoz7INXQHHub23ocL1OXa905S2kEfwnJDpF8QKRs+DQm2vCnMosecgxv
oZUfvFgJzR/Aj5F6sJcpn//XuImjH1IMO/pDORV1d8jtNHQ+L4RY3rkZzHo4lMWwDBdLK630pbed
iQb8oppH5QNPIg2MZmtGHyuWKPnbc8YwO6mgZvEZe27jj9jCB+ZAN19en7wxK5xPajbn9HcPYfw5
GhUvP9R2VysILalNcxycdFTZGGLQj+MUx5Vv0K1tSnuoTHsrxnBOSBRnL/3Y05Y8v5htmS0+H0Oh
7t45jXsoaOmfD1T30/h/WOP07sGL2uKfMOrKz3bkAJFZxFrdoY7G9LOYjUn9PV+E8WFWp9wKfXaa
5qENZqvpYS4tpTqmZlwtr32vFj3i/p4ef7IWM0+PfWwqSaCZuZJeUnLL6AItxI5Pi1K5+mmOewEN
Q36Gb02tdfoZgEC3DmqajvV5qtJavUAKEfpByzAP9Klwe9OFqms6+3GSL98R1LMHaYzBefLNJjTz
Y4KyzPdBw+j+2EGCqH3a9Cf96BqNZh3rxlWsU9t3qv1D05pCPcRGq2cQMjz9Y2Ooif1RU6uuynxa
sLo/Ms6tdrCtLNKhi+Vaf646U/3n8ct4e7FzvUhSEXxREqEtPimaKAFc1Sidj+VnhcL+FwV9ys9P
DsIrDoiuATA5lJi2HBgKuiIZsqUMBpXabduhR+7oynh4PMrNy2uDKEnteHqTIYduAQttVMcxV6o2
iICwzr1XJy9Wouhf2x7h28dD3ayaDFYweoC1JFUwts6V+HNYsd51bWDVvf0SD2NxMAbNOD4e5SZ0
laPIehYUdl6QbdWs7On8KlTRBg150BsU9pYWQ7IcuOZn5MH/fTza7ZxgKYFhsnLE40R86zexUbxQ
zcdUBF41ziiQ2ZWvYqJ3enIUio0UT2nMJB2VRND1KGgXhJQ4hj7IvMG1jsU4qu+syZu6nbD/9uml
nRvknY0HNwQYeD2O3hnTXNOshggl/Zh1Fg+FD8sy/UJtxDxNUIrOkS3KaOeTyWRw/eJTr9OgP1Ht
IDLbktjzJJ7CfiTbaJwhfHWcv1NtbC5p1NHFm5VU9OMeV7FWoBnx7LpK0w8KYySqyBdtI5pIRfhp
qW37WtbadDEzJNBQT/rt8SC3syPSJNn+mXZYUB3Xi4oFm1FI3bGr4YbK2VZM411KWfFo1a55zjP9
XZ4gP+N1o/F0vEaMS7qLqiVBD7HbemBDNLyWRu9d8du0/Qja2LtOVaqdePrmvKHpBqhAFoIdppRJ
XY9CXtU0o61411aE6Scvc9KzZtbKtz6m7I7QwfLl8XLe1lMk0on2K622Uu7ElJv4l7I4HZSOiLi2
sHgrytHXFKwx/aaO6CwPU00XfuYabnzqskIU/2reLDVVMyWEQ5eNVfe+zLNqOucNneIfMie3hO9g
p7hXxbu9VvmRwOi8jJJbtW3K1Gr+4Tj0xoDbVyVqadNjSijsx2J62iIUpIGMllIefTQoRG2SwSji
68aTKoLCmocjSnTZF3QyjXd1pYid2uSdWTnQKyRNkYohvf3rpVfiZvbG2BRBi+Wcc+BSANKxoghj
10ptG/u886nlfbO6GJiaLM5JOxWSD1P+nl8+9VznvarPzhj0fEUa2PRYwURqyS00IF0M0A6d4H97
La3W0f3KGNTmi4uLaQedsU4dRLK1JHrJ1YWKyajFyR4Wc3Nd8vNgaXNnsg31m4K3Oyp9DxF/CBxF
Sw7GmBK3UkZ7n+gefcxWQz/mpOxVGO68OACSNMnQYw6w9tOM8Zc1iQ1kPWYKrwGXqUBEB6XUjyFr
srP2t59avmvsKNm3eJuRz7naqlmxTIEuKAkfDKVaAlfpvOQo5sXcs/i7M9r/tbk4kl98AxfORbJo
YGdLQEfk/JIkAtZqiL0fzT9/P95Tt99MtkYCs8psGRmqzW3sVdNSFXM4BbzcyifUGSPrFcxcP5aF
axRn9F+a+ZBnYxvvBFp3BqbYDorM1fVTwXa9l3MngmkCNTUAfqiPQOqKH2vKeBSqVwVa0+Qvo4zn
H8/25nLGC0UGXYDl8qVzNpezsyCQXQ3RHJT57H1OhiV6VyqWh0BfMrzHAxXd9ccD3vmQgJMk6FwR
Dt1bmzdHM0VHZlgyIIv/IXJSREzQ5/4Shrt8w9uDwOMGTsmHBOv3tnVKuww1Y3GKOehUN36npxm6
g0Wy5ydwbwV5PWkQRr/0FmqrTCPSyM7mwAzj+atjJd0x0qz8ooo0PArUqneoondmJcUiaYigiAhj
avPFOq+l8zop1SCDhvob91rhR07SfH38me6OIiWdpKw5+YX8779cIgBEcxnOjRrkokByz0jqs9fr
e3Ltd0aR5HlQSsqFXJObzWAUeR6X6E4H1tibr9nozR+AcfY0He6NwiUMlgdySC62WbGx7Doq060W
4M/cn7K8n+ginYrj4xX7aRW2fouYAcAuaq/c+dQN10s2Okmk4DKuBgPlQuMY1gYcuQrMBcXAalL/
ViYX+noPw/fT3MaNd6bI2UURgFGteC9zq+rZQQ+96evsTPPylz6WuXMqVUdYB/wzRzdo9VLND6oN
k/AtC9v2HydM7P6tapLB/UIaWqvoiCUUKQ0rjtPzHA/KsHNH3Tm9VF1l2UZi10Cx6zn2KLHlQ9lo
gVkkzpW0Bnn9rE4k+VDTvj1eULlem/WUjY2cXlJCAL3N5pjagvsjVbUgr1R6tDUL8qlPH53xEYy4
7U5tnur2Tqx6u1V4DjlVAGHSpG1bIHV7pMqmqcRYRcn0i+4mUJgWs9vZKvKXr2cGkE3LNMsoW3O3
nu2Zrg1lhiBD4NnV8HdudXi2wzP7XC5AWjMevt/MXiqWzqq5w3O//X40OcEXJcdGc4KXf/39RGjA
ForZowhm1O/zdta+igzmyziDXz7+fHeWkqEoAQNP0Oq0JTDy1vRKVzFUaOTjB4Ot8pbowtmhaN0+
mgQDgBJ0j3KBoPm1npDTI1AtptoIwHzbY2mN1rmYSvfDpLfRb1li5/96vRWen50a8tsoqEFVpcvz
xl4dWeW8rUrdCCjAeAfcA5OvrhdbT8fSkgTFV0L/nQr61kJsrlNzrvBWCnA9TN5jXctRd0f7g904
exTf220B4gLNlEuSeJq/r1exmByvVqh/Bp4a/90uXv+qino+j3G3V8q7c0uiPAcvmtIU0oRcmOuh
YtvoQrMxrAAWeKZg+kszX3rKUkSeXjUTQ8RjYo41nUa4Dmlvdrws3bGxmypQvcZtT3oy1fO3JJk8
ZEkHUxa3JlNNXyJnSD42cxbNx7lVmn8xRY6STw4UkehFR06jONmlmsS0I7k4ImuiSDwfukoT0uqU
d/NelCMXbH3COeD03KEHxx4AZ1rPEjH2MhzdygjaLvlf1TfGwTHFax3S7KMn3V/zEL/OWYvpl7IT
vd6eOhp2qMdRxEe1htxxPbCdd8sI4K0HhlfZ7xdTUf7KrVbbOQA/KXib+VFk5xFAf4VxtkjdgPpK
u7itFdD+5B6A/q1r7triGKV9/0lzui5Qkey9zJaoDtM81h/xGEiO2I/vGand7lwCV0gRsvWZSqQm
74df4hTyN5EgOeAGDh4TPkClcminpgK4X7LTs6dedvnJw8gDKJW11kP1dhUVIWW0wFTc5GTgZEFB
hKrI41HuTAg2MbwVEDbJLpEZ7y8TmiO1d2O7sEg/4v6w5KXqV0WiUmiyvZ3H/PYZQh9Rp5OX9h8p
2bTZpAi5ZZ6oOyvQIkc5zpHov9haNhyi1gX00NyY7r9Jm9PjZOT1Tq/X7T5lbPBxLm52K4jseppe
0RLyIXUb1EqVHvEojS7uOM87n+zuYmJeAC0NNBxh6vUoLs1TWFAMVjDWUPrS3gkDYafNuam8dOe2
vj3xTMiRHHDpywBpbD1U0yoTnqOqFcywMdEJ5Y347CVF9y1m2x4zwyj+zdtU/BECBUZ+FNnenlrp
vclKB1t8Lqk43LwXZmLGQ10rLCnG3b9NSjx8QFcx+sZm2oP07px/nlyE+WCZQMK+MSapWhNZilC3
A8R7BuelbUQW+XWIyYyvOWnqHCovHr9WXdIWBK9TPlxUr0uaD3arucuxgYtVXh6fm3vrT8DMK0by
TgVhs6HMbHZQ+2ztwIy6GYg955fo8+9115zMyrb8LtT+7rzorFX506K+0OTpkYQxooFAQcpff/oF
f5NR2tEEhM7uYUjUEDJ61F6Sthc7s7z3jaXGCm8oy08DwHqojpoJKGrsBEM56T50JjtQehs9kiw0
Pz9e0FuGFtNCpIYNRQQC0LMZqx8xLW+i0WE/9YNyFMsw/kjzBkXGQimWT6PWzbPvLCIP5jFLpiMd
tWF27qtefO7Swp4uRqbHeyDJnXuDvU3gBYAAerilUA1l1HdNFbvBqLbmtYLF/WGCSPb747nfGYUc
B7FGtE+lU9Pmi9pJVNM+IrzAGcUE3aTsqu+DZc/P3/WyhYF+J7JsPtaGcWRXsSMWpXB5UYoMxtE8
fx4tbTxrsW3uzEje5esHG0iJzBRunxTp3oKCTmoujhhUN8jdfvgyWHH4DmYdlVsnV33VDMXXp1cQ
0RqYwHSOUOg0NzdvqVSNDpzlBrYT5n7d53Txuv2eY/id40Dhk/MuJTV5lzcLKIbOiDw384KsKMUp
dIU4aJVTIL6rtjshz50t8bMxDT6QlBHbEoLpuBTwtHIvsHNtOA4mpaYQL6KdJ/neKEDFtCcid8m9
urnFIlVpFRof2Xj/j7Iz644bObLwX/Hpd3iwL3PGfkAtJEVSIkVJ7e4XHKktY0cm9gR+/XxZBY9V
JR/S0y9sqlhAApkZGXHjxo3Sb3denkc7x3TH/3eUSzzGNsKN4WjEE7+0IsrKGvyPMn1a5ejdNGIe
Y9NJ3qpr+TfPAo+KVcB6013krlwzH+1gJDWQf5KzU+3GPCjvSizkG3DYqdHMxcpmn54EfckY45xd
dxANi9kKanrOPrl1OK77BaO1frbKvqli3yM9fqepLu3eTRrvj6m2Vv9p9mpT7QphN/IZwXJbfaSp
JLQLPKyu2uGb051aK0oYRexh5X7LTfRV4pYer9Ge1k4R/1+OjXFbJWBVj2E4C6gcZtCQUck9r/7c
oVnyNGBachrS+oMZR+OM4hZCCkv1TdDRsnsUAeoJsZWm1cdmLMfl09ygh1/Gtl+47o4ncPp72SWw
gZzUyBFToN9lFJe2V/wxl/Tf/JgX3iBuO1vY3sFFxGi+V8hXBbFpgRH/NndmviJPZS3+veHmVvAh
jyrR3uU0TUgoQJkRkWrsJSK1uPbrEtP5YpKxgRpp2e1TmILuN2ug7873k1H4rz/Uf6ffxdN5Vvq/
/g+//yFot5Wn2XD1618/yO/Ny9B9/z48fpX/o7/6f396+cW/PuZ/dNAy/jFc/9XFl7j+dv/91+Hr
xS+Hhk6xy/P4vVs+fu9pqXy6ASPVf/mffvin76erfFrk97/88ocYm0FfLYXq9Mv20d3f//KLDoD+
68fLb5+9/1rztd3X5uvfv17//fev/fCXXwzP/jMYKKRgYHg4FjCvf/nT/P300clsNgImxV9+CZ0/
Q/TgxNfF+vyfTvH3YtQfudafMUg64YnbyQfeL/8cycWU/GuK/tQgLSHyZuj5sraZ/9pP1KRQ8oAg
JVQP0BuKfvW2/iEACeVKCjiY0xecrXVdvvVZBqFsP/XN1A6fa0IDH3JOq2ZSA5UYLdk8FSm8/mFf
Fans5+ME9YKwaLCnouh39Vr3s3vnppRymzeAXk7xtRpKXMObNZ8HKT5ExJKpfetAe4v6u7mjFXz9
6KRJGdKoZw2Myn727TXMX8zFcrmNVxqLXF+SZnT7Y9KNdkc9w4wQckZlbmDxWzplCsb6Nqx+6aO2
OLqF1TnVnggx6rqXcDFs8FbVjq2o9lbTwwODOBj1rtXEiZWERXAo1pD+l7EB2N4lb8Q/p/Pih9dM
9Q/Cr1h5yv1wAIgnL19zze6RjRumv1o+7aVpIb32k28eKGkIg2ZXNm1Kbx1jnJMW4NhblbvLM7tq
1LGUcsy/TLk/CzuevTzklQy1ldDBbBzspBGHlMkplrsJ1VddK+CsHhB+OIxh1O3KkIbE9q1flz0z
ADegDTieq3p25C5NA+iJcZWSsEcxJZsrxpXC82RcqTHbWXTTp4UDg4WWeok9vatVIktxgDdhBs/O
XKeYlXIhIPh7J0pLfHZ5j4yuMSC4pQe/Eya3Vlk61RUB0lDx59hL2hzcGn2ZBC+GUwId7IM2gaNz
vzordSk3ZUJhuHcE8vBk/Zg2spB/7yhMG+fjio+qAnhqYxIEuzYJJ67ftrkxTQ+honv8clcOQ8Jv
biEK7tYCNvHYrYQBVMVd2yrXuKlUbhntzh9NPX6O+ZzHzgrba7/9sOm3rfbj1roMUVAJg+ABTUfL
doFqcbBcTnlXauy/mLsvSOyoNLgDIEvW+Z1ZzJPv7dsMeCQ72OlaLvOdoDSCRW4M5TwUt+gbe355
+/pwLsN/hoMMK56TDljBMX+Skci9bLBpfJp87knVsTRUYaYqIxaf4U0cpK/0q5rmrJbZs0Ezd396
UDncnrcgwZMjcLEViJjx37R+pK6/u4bD13DOC3CI4HMgSuHV76cOW1PcdOCqvvscMSEJ7JSR9Ujv
IbtcW9HFRjuhg7TPl9CdlyMYsP4xwY9EarUepTdYH4IC6RbjQ030GX4TzjCm5aMSiVM+hnVp+c+v
v81LB5u3iRNChprtDOsEEPXKFQVkwTZ5cvms7LbIvNifVofX6I6zoIds5pDknN5FBpEEzsXrt7ZO
tKuLN0gWHpEenXcCcyQFdbmyajiyY7Y66We/9scl+TROdRm0x4FUK3MIAK9vHuST3gOu6OrC3plG
T9OFx2b1+sZ5L20Ekyr4l6neqdNkZci5jz0UStZFClI07LuMyD76IMaacrYbSF7anNBWhipaIPB2
gWBhW2uAFRZwZqPfkroslPwom6hgF7tZVzUUiyOdAJ3X4QRgk/X0KvPb42ILT2/cvq8Y5qKWgCtH
jhyxO8vUQaY81Mjl8wUjz7VNSgzlM/kgkySCdt2kyqHf5UFIx/qdbEe9t0lJLHwWnq8ytb6+NN1B
cp5LIafDkJTMav4xbJpUP55q9DMXCF+135ToW27uCsiX2R9JXo3zcg/3LZllLACS228Y0YY33PQr
lvqwmvSnkvukotPAnoagZsYBSJFW4ZRkrMJA5ndLiuRV8FxQ/MGUNDisU/Is8SN946s4G0gYAIis
oAM1VEr+Bh0RQd2DszS871/NkuZf1gMpL1GWt0VCcKW6eEXWRhvYdRr401kiMWweQpfUI2utSCfj
xZ0GbdXg1OpxtkY+Gy+N7PU5Kmg0lhU7e7G72jou1Wz2VpyPfkUhT2MmY28eOM6d9ptfDAbTtF0K
bddh8T94Z4uqhlQo5KPNfj60KZVH6Y2XV2qwP42i1ZObE1UV1a/DNIchDNxgtgo6EGeNXmfzgDM8
3sMA7rExTWKnvNLX98ZlEKJ3Hdw6eLKAJQRKYNaXO8OWCJgmpF+fFsOMlPzeQIduqy8o89QlHtv/
+XT/xrwjl8TF/rUN4ZRSGw8so6XgwGjIWl7ezKV8PBRuFzxlQnCyxqXnTo4ZZ56UXbP3MndS4ra2
B9sz+MxMhrs0RbuTKlZv1D9klQj+MGGps40cs1PGy3kaJ8tZ9N+d5tRLON+9HUxCXJldagDu/u7b
o8O/aUU4rE4Fy4grjANd67N7141GmEfDDOXb3o9TpC+VQQliGKHfDcaL1acJl7KKcZy+zFaOfNph
KlZZDGA9buckMYiIHqGRjfrBAmXrLyepGVTvsypPIvuunjuPy8sVTRoej82kzFgpB+L4flsLzeQR
1By9Lo2i6nNzfhEzQkdq+bVW+KPuzkbjxHQ+sJknssp10fv+eBwi5bntva961vEzAY5+/MZt297F
qygz3lne1/rUymCp01PVaicUkm4XswAv202uA6J+6wEUudnBg7/apzvABBM9Xcejct7eZ3YChPmQ
tjOE8RiJBT83KZFW+Zo8Va6fW8VRTG6VrLshXLXVyKrZSiimYIP4vydVqIeCEqHXR4/IjGjju81B
uZa9vqSkJXHycTNZkVn67I2mnKk8ObQODFDn/QjyL9Uuqu0UP9gprZWDw+hSPT5URhpcMyuq5jq5
a7pBT7mh9CMXYT8Xbdyb02o6+6wvDWYeyF0bUeEJ9vt5CRkp+loGKn9WNBqHZFjcpd6LyCu77CCF
2/ISXUv2rFBCKac2bstkSfnHITEVt1EdtOnkXa7b2albbPvCsNLRCPr00ZxsjGjcJWnl2TclvVPG
4L00W6WyT1li1333xfZLj7vLHE19M5aQGublLmfVjcUdAiN6vVehqz+bnCVyd0MuB+th80w4BNyA
w3soWu/WoEgvPaS22/v5h4I2hYxxzD3JV9/Yz6duNhf7meJlzlO8ErqpkFy+Mh7cHc9FVeJpCgzp
dvsVZ8pw4q720rahgy9UsSF2Bn+mYfv54NhOmPDsSy4USXoocdTC1megTZajDb4YnKRh+rc5YemI
mNSWEc37Loq08eMgs/yb1lwqhBG7iLhE7JGXMJogrlyqI8Y7JXuTtzshP0Wkg1uhT7TNVyd76/Oa
vMQtH3MIBRyq6zm68LgEf5dNPWTU2EpyZbWHDBl6o0b+asJqU5FS0ixGGklEGV8/SAfvOUyWiq/V
xqQHR6WRPkQsjCe3boumSpMhFh0IZ3sscmTVgoPFUORwX1G5X0f//OJiV60R7hIqEJd617ZTsLT7
kFYh/EDZisbP8WoFc/NrIg39OKkjp5paEcerJxULSmX0oX/+LLPp2AOpt1nd9tvmJNhhoh0Bb+2S
7sMqqa4k3klKyWHaFFGbMUqKjLXzI6ggFfV9py1xhor3kvFcY0h38PbYr/RtohbIqEftEGA7a5F+
8H3EqVmdEn1JS9FXNtWxxnaA0UXXXdsnwFWPAqRy6buA46xdDI7XxZROl+w9dHDM/Kaok4Wvb+dw
Ys/auWkb5fAms8FbcVk2b8iW5Di6XW+2SUAPpywhkIgHs/WL33qLCLs52L23VuKuKckgBjuq2rQz
FLHkFocw0kCt8Y3clkbqftwHOJzAEtwHRRZaO14TqLqKougyjdb3aUVBX3krg8luv5nVWKrnkIdn
GTdjp/2tIDN15P36RryMmzxylITHLFcA0ZMIyNU2nCZDidoN1Xu7cTXOMLYAmzSQ1AEFAqN+kavn
NKchEYFpAzec0dAfkkXSN3O+vgFsn2rgL16GTu5ReqY7hoOnX+uVLzY9YtPMK5g2d1zqx2pgkc7t
PscamMZurHunmA+TFIK9Qp0fbyrLpV7Bxhmr2FbroPwkKJ4y3Inah/Zd92zXKClX9l1hILIEOXKe
WRejwbL8OqKdWk8fy7LRR1p+Ds7pGBT49SHFcC/D3etv3T1RMX98Up3Z5xSEwkwAT+nKVUjjUlRB
neGQfmhSkbXygDsSNuKIK8KyP/RkTpgFMRb6pFkr5VdwAE4mPBKZrMN46TnB6js7bBH9imk2Mo4P
Q+IZzTHxPfRnY7aLAmVxpqyJnazL1i89AC1YjUTCpnwcq1wHxvPS6Tv0Hfd4Dlw8VPPgR/UpSIBz
qY0BKiD8kGLIa5dukFk0LYdplPpNhWOnL+KPkvxoXPaZ1X5zbdpV0U6iLvUm5PAgaGxCGlPrcsDK
ANEi6tXhJa67w3Ju5yLgTyitK4nstugI1JsxFiYm/gPm0fb6uHH9cnmgxhzE5j40jI4DvJqqUwym
UmcZd32qkpwCBDWNVXYcbTlxedPriTloErJk67NDF4XyRc6gN3e9v7DDVF0SUh5zqzkv7dLp1uPY
pbWoDxt2Vg7EQPmOXlX9jNPFNMh7EKxq/SIRTOXxPWVYXCOsOz8X7yYgc1fsO8Sz1LMwyjCbVWyu
abaO9+laW+ygvqBEutv5pc9Z4ppy4d/8ysR3vMFaelxrcSq9C7t2KjEJvVWlfnBHR3iNIQzKNvEZ
AkWX+30h3Cq6baKEUot3gHDafG8DDlor5FJDF2qcqCeY556mWfb6xdl9Erhx3VS0Q7ptMrEkLjru
5UjJqCgcago+IGYCmARxgF6IiHu2mbt493Pp6sA7D1TKuJbzyxubaMJdo6WxSsddQJCcG0c7rxYd
i4lgWcTdgDVjBxbpOEfpcz5BGeju7EL42V0GdIZjJ9dx5AYsSsUrNQ234Nuc+Dq4XiJCpG+TZC+b
YpdTAtx1XzpfLqypzYsJHZiT5f0SJA0DswSHqn27vUzK9ty1O4TAqetwxKSHGPhuNbQLuH3dNse+
oyqUD918V9OYVHxIgm5Qn6LKtph9qm8k41IhIsrwRZRo/XWnqFqVH5e8Vj6tZol42UINqgM1nq/L
Ett+EeQB+G7eZHrWB1dhUpsERW9c6rXQVy8tI0zNW8sOV/iz42JJmR0nsuLmi8w4FPChPbvTuKxv
N/P0IMgAkhHxUovirB0WU1vubTOaeRNMQSzb1DLkXiym3i/pecKU7+pFFqgaw0mxYVSUtx3KTEij
xf15rY3T6t7NS9HX4b3N6QN9fS/K9OSNbF5CNc0rg7YG4I3jVJkYpCOU6txrd31WOMlLKiWVje9o
GILk2sGQ/jyL/fbE3tzJhtLpURGev6crkzZJACvlYO+EP47Nt+pkRuYz0sPZL5V6whELgrGKOaPX
JLyvJF6LugmyFKg5zs06K99J23BbuYfPmk7R+wE/ijU5TJ6er4L6b4LguXG0GTLoJsK7jzzWohcH
IYjucjRINK1faLFGH8ts5+OoMa5pQk9M3G3It70uHpuSg0v7BBYGxeq+NjDn+MdlHvUcbyBZ2dEI
I98ZJVg/oB/PyCC2t7fC3OTSdL41x7tV9uGTWjsv3U1zo4djFW6OHZxPfmadSP1Ng0y5hYMZNK1t
HoRVAUIAICUTlWu10eVNGfeuHRbyJaBJNF8o8TOW5lDSJikY33nLoh/bJ9fFuJPQ0DsSjrPUG9oW
+mHaJNOGyWkqaznm8Auir25Jne8jhejwm+LBX9p0iou+D3irlsommmySDj5ts9mYE8Px4nzuVg+t
c1V0uVU9UdSXBQPc4vNensLcJ/eQCwgd04Pj90Codzmt5hkv+I4JKtPZhG7mYduTiPEhr1zGHjLG
/Kucolwv/cLkJDoGeReAwFP4lGfjXYv0ePstpPEaG6yEJIQpSHlaTIhf1+zELp8iWd77+OFt85RE
qzZYrSUTRqQImPlsc8dd2euTwPDNkgafYrKLKoQ0HoTDXYb/zgxt46nPZ5pt9uX6RSWGK52P23yN
lU033p01Fi5xMTCAoQ12VihX4/oFeOpwnOusbobHubIjIPQqdVptJs/h4CRhl9eHuelwcz+KqG0N
75i3ybp+p/SOrZvkguORrkanE6zTXlCXZnrZzK22MT3gHWsa83x6yWccNyxSMc0PdAtZu+JWKuJc
8zAF/tAPO68HO59v/KzW8Kqccpt3kOqU0DfqazlAl2gVIWSD8zbZHnAIp9Oqof0Xq50EijYLvRcx
ns3EUM3GBnCiwuDFbcdlgkgbd6YCFuHjx81i1yNVjDUZmhE/BNK7dkBaGepdZOeGqfFnfx1xHiYY
rRyCk6BgKIst0qSceFXl6PtI1eigfTwfkF0j9Cz0qzi5q4imstDzjp67w556XpPPNsSgLaUGdjzU
AwjPUvBtfhM+jgPbvKj16T+GvTbUnj9rn6g8W8DVzzjju5MjsdCLhle3uuNp1QUBVPO4HZ1sDY+2
EQ4YB2+cB266efOFncIAvimVy7Fhz0qPtVZK36VoB71Fqd+QHPuBjz6Ed1+7nv62T1Zq/ZIrtPu8
ux6raap3VN/oPMz23Nsi2l7GtrM9V9hcuZeB3u6hChpW1vb4mxGOArahEw84Yn5BU8YsrHFjLC9P
aTtuoyJ+Z08V7+84n52/ZvRWDu7Fs4ta3KtBIqv74HV1CeMBnDeZv6sKZqm9ryg/wqdFcyPwf6cB
o/ZlzxhaOyWO0x9KsjdJEKNDodEtuEEa/vA4PECiUHbT+AXrIuRrCWKdNWkc8Prfey362cYrbEd+
TGEwcxNWdQdYgXpNM0SPc94ieMzJS37X3ncewvP2PnJz00pihpSor85URv7v89rOPJgTKr1ROwgx
1fulBjz7fXBGAux9Z+Bp2rFf2KX8XI25xumcLtQ4Xb8qvXLPsBEORM8vG1CUnmFAOmfoTTnmucYm
BzfxeaDX44nLdBNRHAWJKOkRUVCTyOa+AkezqqPf5CCc93POMSPYEIEqhr1T8mq+kSbRK6dHg1nk
uxW1J6e4P6+710fxUyyp5ZSptaZQnjAaKbVLiDYwM8N3jd5+pJaP5bJtnTJjNRB2nOLaQk3aA6EF
wCmZZDsJ+zY7e0avD+YyZ8QrQQqfmiEqaRDz5aC4eiVFAjO895LpMfPUjL1RSH0wNed4YJ3z01Zs
aEL6lhL/T3OBygKcW7x8YHELjOvyLdjI749Z5I66qYQ+cIMOOK28t2eMIasA0Y3u8+YLTPkYZe73
9Oy3v/78p2ZF/4owuTkF2hqiP/WNAmm7mo3MT8weAb3hC2KB+VruOD4ieqltpyudP9DpPviQeAiD
56aw+EE3o5nAevsTJ897xFOcoh6MZyr4dSbdETas+5thDrr5ZeoSs+73lH+VIHBRZmsUSHY+KJtX
IyDQxop4ynNfCkthRvIYnqoU3ssgPHtAz0aBFX+cVeEp/6ENVsSk19izZQvO45yz27bTc9BRopRq
iO/0i+WYGgwR51TUhpcVYaETqqQEDCy4l9cTYUO3eG1v4IeIypR+3PSTGLJft1S0peyFJzZSSS+U
HUoS5tzuDLk0+InkruE8xB1lDsmwS5FdNs1jU2SjHTykY9j1f2CnZgIMa/DA9x4ci6PJ2BsVK85/
55Uu0OuhJtpu1E2Nvo3jH0uAI33oSWOlbdTrM31i4v0w06zxiIy3SXLScTRv+GqmZe06JAy98iXw
V1cgdJNMpwO5IXNE1H3mbSSuWxeQplQEzRQMu8gs795ZnJmU6SpaM3ffQJauU89076HzBeoE9EWE
VvsTC2PNpe3lS9599gZb78B1EvpHRWEI58YgSVh8JDMaCpKpg9mr+Y+ITqU0hVR0A8yMPxZzMPEQ
IkuNjn9jz2JCiGcLI6hDGgoVt11SuMGjERa+e9elBcyXN+h8l/AcBg1usS7C1vIYJEuud5HyZmOU
dmu/WGg3guHmdG1J8yLm2NBBP2KDXuvcEWIOs7zpOLhc+9Pr03tpT/QI2MfgHSxsXUZ8nfhaO85g
fUC9pKIpA+/X2VTKI2CJrFr7D4AoE+I+pJqYayt09ewGQe0sb1Hgfx5HZAN8MwCEHKmguFplZWu7
td+28uWcuAST0XAlO18DKJvTsbmzDrseuz5ktSalvP46Lu06rwPBZ2jDFB8zGmqcr4aBYtzQ6UIn
JqQ3RN0hIhbREjBW0Mvs8B/+UNRYW1o1BUH6Bq/opzfAjaEh6GYy1O5SS3Bp2ddFdKUoV/mSGTld
zZ4wFgEGfkoijUlvxsfR/p24c7JpWr4kCdXKb7UOgtdygRkzCKRKyfcBHbI8mdOrdzBXdLUu60i+
iGxUOlNx3mBZ0TB7t9UwYM6BkoSOmzaGQV0vOu7KRFKAYpWNB1fsaJ2B+/KEiFLsQz56w8td6Z2e
6XxhB5ZHBn0Mt43s3ow0fRfGoJYGAEluGMCUH+jzMAjjYMKtJV8Zuplb+vfAbTqfNycu+I0HwEkm
oAsWYXT7ynbTvPsIw1ivYml2Y7G8g75UTXlMnAUj5Fhkpo2J3uDYISI1Cc4LmKBPqrP5LyZW3zeN
XnKbPiJX1D9MnqKQ6KZEZJpDw7Lz1EH3HSPqRUfislV8Ropc5xLOaY7tBERBYxkCGXttOfAZwjc1
g3WRuRjm+3XVHK4jbqORWL8anleVyIwKnbNIyMpxHA1FyjMePWeAcPTQyXrtKEfGyzXzYxImyRTF
s1vKCa5s2Khiok/W6C/UIBW+IT/zXgQn7YqyLqo0kL1KhrB6ns6ciDOhYO7Q+QLrWIcgW3YY/JzP
VnvQXL9ZuPq8kiQpGUo+0iZePVbozoF2+2EHER69oiXjT+wzjwx0X3uk2xeA1XQQ3nDmkvKAUKFf
cOIsKZfWyVryNXVmwXeYBtLV1d4sJlfVtxz0OmPVzLgLEEUkVYPdzj6vqL7xtesDDI9O3XMlOeHN
g+UlmFDc6xNPzFIGWrM7V2V21x3XnHeVHZ26WVKvJMfgoor3N0VDoyW9H0eR01naroogaQ/5KPBH
TLqhr+Wxn5ph/gfZnBO1xhoW3pFRCFHMcUhUhHZG2kwDTCdyvKD+vpOT0t0F562xwpjEPg1r6UiY
xElWT6HxgBJll/tlTKlLa077HA3O7B81aSN7immU6UT9s1sNqwrebXnFooH/n97WYVOJfogjmkS7
3hfDNdepfWcUHEtWTKmZjkI7Rb56PCZ9na731LyVuXxP8kpFyws7ZhVru68TN4myG7Pyc80tsd2W
RtNGAs+svrPO+8kMBh1B16msvWlf0AhNa4QUNbLy+wWRUG60Ja426tE235afafeIsne9M1wv0FfZ
TmVjNDQQEQWLwSs5Z7VfN9w/Wc+QYA/tD05TohX6t15az7ZqrdltRPbxfH5A58O1c3gi9eydw1/3
HF27SIMSSotTwPD6GH46PEKUtVC5wjOBiYuU5dUYct3mi2Du+Qw0ZKYgp7tQj75+MRoHItKxiTIo
Bm+cWadn+9FDI0uLEGmADKkuovqp9L3wa8L2aOg+ZtA5tKYfjUajgkDWlso4zK6iGvjRarMeuSLL
ytpAHNiLJWF/VCbDun5GYbEb01ukM5ntQ91WNKpAf3jGcb3tz9DGhiVj1ZKh2BlW1U4f08XrYBS3
hZkV841Nnr20jmkWkAPa2fCwrOomx3RJZ0/zYSczj6+/7lN11o/PrVNbFD/SD4hEP3JYV3Nu+e08
p341foya1QctBQLr8PPyrh/xVhxhaSaNFQKekiqg7YgGP4QLrrrP2W/hp0Gl7gl28XTW2DphbcjH
mvyBkGoOir25JO1QQlAbdWKiOF+YApKi6N4No6Xc+RAZHezn2C9N9tc9oatf54eMAmVR3m1Abz31
LS97aAx9GlmOUebu9zYwfLBza80ZCZi2ymiTmMN/pB2LpKi/OphG2blhbM2cQslOZralZB23iRmN
+TOF87Bqb6HfRZNxDDh9LTtu+2iEoBCTt+7GsonVsuhZlkOisbMCaNMyjySda/+t2tdrR5YAEOYU
iUjL1HWM15zoold5hFxY9Oy4+TTJv0G3Az1cz7DVhkllxaRDdWW7byear7ceNGWynaSNkX6AAH/t
PuqECYnuOiSprXNnG5K2JbogFmmoDwcem/D6Gvw390WRkDJcLQjh0Yjpcst7cvZz8j/us+ka3HfD
dzfcu1c0BzyiQ6ZxzNfveyonulj7moOum2/rYnE4uFe2psryRnXzuj4DklodENbQ1g6VKmd3FQOV
2eKdqKEZGIeFaFx6T21FyiSPuyJb6p4Q1y2C7k5kqrW0ZC1p6b/B/wvneTy8MVa9Dy/GqhEkpoVY
Q3epupbmiJRZj2j0Zs+KOi+ixC1z5nbA9L/jAxRptAfmA7koph5C5a5JF1X8Qfyn8yNbKJLIOVrl
LsuHqmj2jiONFu7NGXF8fbyXQBPev00c5JloUwDygGFfzWnfmkWomtp7+mdqIyfTn8E9dXRK8Iw0
5XMbFXvP1smtG/OME5dnvOn1wfy0wAC8QvQ7yeHz308sSO0mUJeZTM+NP+rUjTm62rlyvF4nf3oo
ber5PyFLnBpYXE6aLkZmU+meexAwr4xrlKqU4NDF0gQtOY6mmzR43zS0qkPsZvA0t3cVYpxoueqW
5BFJ3Jx8rrR3NAg+RL3Gu+cQqDOKPStfGfZGl61JPC0jMIHSfBl7ooA9f2+RxB60KEQtcBxcgeBv
/o/XX+ZJL/vioTRqG+i5paRcAweX25X+TNnqTcX0vNGlIyki/8NotQuqgnmw+lLeTjCN12bfUMZX
prd5Y/d06PLNSmdB035ueZqhszUhbyJuqcQR2mg3f4QmGCTGDsq07xg7c+gJXWPHVZFdHltfQU6I
gzrzyvEuGCAbODfuYOD8fp4QLjCNw9lZ2GA8+A6a1t8B6px+EAz3v4H1+x7E4aAvUnUIIClVzo1O
u3mIkza+OTWHqszQJXk3ttSBvaxiqNzh2zYd6zJpRGod0XQEg+sb4RC+uPSd5OHgF1bdcTqTxkHY
any8jehd0dKWBx+p4BAhsZPkTHmoHKHH19Kjb5lviPPCGjqdLEO3Me7S2pTCwgtWeMO7YLJyehm9
Po8/nTbUSumGlj7+Fjye67XpexnSPkE5PE/nnOuKDjC5JEQZ2afwtDUUSnNjWLp9XnpvGt+fb683
BeXqng6VidUvVxG+Vl7AwZfPG5RJD0eT86UcQ42956f6E9ejB0e3q9KCSX/j8U8lvxfLGDgeLhPq
nDQ9R6bnagDQl4oCts30lPonTltR4b+BkTrpWIw7sqSrivYMh8Lh+xbIgQm0V5c1cjCiVhDabbGZ
cSazbSy6DTZuzoT9zZ1fRMRaSnqvM4N4aFJay8Ubk25bWbVb6QKEDhGK2rtdggnl7Tgyh7Hw94O1
wL+MiVGxGjSBgqVQv6Uj8pO5BoaHYgZgomvoEMu8nA0yPqXdSzk+bSZqI5dtlWQO4Wr7rVwybJjv
Nw4WfDkl1uZaZzZfX5eXRc0o/cBVZz2QHwrowvJTViCh8TF8u0p9Ivmqc5LnPOVcwhiiBXbIenz9
fj9hs9Di8QACz9UlLMgNXfG8ZsPzU5GM6afMTXLH2SFPQsAW09K6N3AZBXSqr7Mb1DohNSQtFWLY
ugp1exOMooszSTXFW5vzpzJEkgO8Au0PmkzIT0dWr6phEaLOPqVRqi3J4pQOfl8JDwP39+ygnfks
0hh5J7VCnQGY+HTOcKxBW/KyZWam2OgBr9FfPaLrPjf07J0NZZ068MCCorcLebOiNmZ/bGc6Tte7
vqINeLY/O6AtvjO78MzG2hKSudNrpuo5dV+RcirqOOtpfxJHNfIBLRRnMwke2gi56QWOfiC9fa91
8LK4DfKR+BXdO+QVb6dzOlx2kfZnLbdGMR3SmqFzreoM3r0+3de+AJueii+q5VAdoD77mr84DlZu
RuQJXrbIsu5gQBxFbk7JkdB0Kah6lmzvYf/6fa/0JDzde0IrVpB14v7o8l4tM8MIKXurm+y2mReU
je8yh4bz6TtUNpHB3ZMrHoPwZrXdzoKQsI5ZXzU7N1/IJ8RwcKfOfihP8B969GFTfoBaRVn10+uD
vGZ3Quk89YVFkzDif3/CTxdoA0EgJ+efrKszr0ttuacODfsoNkMlK+MIhiWzoIgThULtixomKeWN
qMgYIfJUd6Px0oncEOkO9hELPK7pp4MO1VZG02aIH1axm1cGleoj7eVpO591EGayQw02xPl6TiZ5
FbS+l9cf83INcNzhSkOrQJcBaVrzJ+d0nK2pT+u5eqRE6VwukPlsLmpHcmgp8G1JbqB3eiLRvn7n
K+UYfWvtxNsuJy92hyZFl4a2nRAGLqbEeMjqXvMUKlpeWP4hLFrZDfHQwn34Buakd4E6Ez/HsNU5
IjjAmk7hJkGafLJkUYCrvz62yzNAD43286QPqPNH/tW7rhXy+xWvDwHHh/5MbfXOIM8wRpj9s8c+
NykR6bb5a9/Xu9T7TzjP17uFwWhxLZJSKCcAUPzEufZ12aZrdw/0f3BXMMLzOwH6mcyPdHdoXZq3
WUNgfq1KX1NKLKdrrK/tSAYm3UUtCTk85TSI/OLWm6rMeatd4lXujIOSnoyIlmO0iFwpztGL7IdC
cRNd+8loV/dhrsPwfyk7ryW7jaVZPxEi4M0tlhtPP5R4gyAlbng0vHv6/2t0c59NKoKKc6UgNZyF
1eiursrKzNqzz47Xj215zx3tGh9CiBQktwGq7/oPmxViP6/MV4JdNKYr0y9e1sCtl+XCFLqZgeW6
n8ngEMloAToKwy+QpJzhfudtEdg9y06M8fr7N/4z3sdXkPZXWEva3LRM/vq1poSuwNgqGnrPP9R/
qsvdGlBwoDaHBdV4mHuQzFDjUoVbe+2x1L9/iMNu4/8lYjyFTWyUQ8F8ckEc8X6pwqGUzAuEru25
6EUFx2PuBhH2z9EcVclruq6Gn0k7CvSK73YledQq7twHh6/ikkvLfRmJ3W15a/fOFP9pkzEtv2aG
RWfYif3BmqkOwgmqF6LvzZBJnEhD8PLFslNCGroIEjQXlIFdo1lgXQ2tHQGiGUgAX0stRLrOsgfR
IBCBnwlGD0CuSwxNc2dLCH7ltCBJXWIjnL2lhCMjEGufu7Czs4XMAeX5zp4OQ6o7nTL6R6BjVh+j
Xk4oGIN+Zqot13XYxOiNpAZ1LjfZxjfnzmhTvkE2TfWtdITMztNwkKexwnMoMy+BByeqPePmMozj
Q99lACwX2LSZ+fr7t2f9Yw/RdiVumEC25PFwGH8+BkwqytwFmeGzlpi06utDIaK2fjBBmpIQwetS
RUgAexRlNP8VrK25/J3S3pbFJHN9cy9lF2R3R0khUFeA/to1mjbxyVzt1FzOXRf6yb8pGGXw/Wkn
ol4kM6AswruQw/1LcHbQ1kMCMPsnSIWt1/yFCQG39JWmKpWRFpvqk7o3hrwL0axCa1RhO5sDWXT/
fn1/zoaZ9ERh4stZTzSrA3LzX6qUeaNcDWiIPAW7MfbkgUNSO+nZWOEeZ4wrOgjLv//IX29HPM1I
URxknIHUdP86sxexUgcv0quftJJPs6g6xZHCbCCHsNX54Nr/NnD655pQflkODPsJD3A0L//gSJVz
J/P0pX3KsyIg0NS9FPr9+PwqGBz/bRANUvKWWDNK8rvff/N/fD4dAOZ7HOoWnIF+HdWAB3g2bqGV
PeoWzUJAkLzGn7rHtYWRjbjvbOTD/1aU/uMBeM3Ut3So6CibhOefD5MPhd/H92B4ADg5ood7EB31
5Zcao2Q3c0XUHUyaPh+Cz79fgF9fPZNNaAEEsgyE2/mPC6FcFxdKTLo9FgSX/WMYTkN4zQY/gWjL
Q/fGcPVtSEv/sskPI8L/PXgwKIijEYUnlCz23C/fu/Sc2dlr0T/S4cy66SVwW7G94pJY4F+kVKwN
jhrO55GxXZAH2UoSpaA9IkHFPLELqUHoigny4BCAy+wnWnbQrq+9XUv4R8tkERbJCI8okFlaZxrC
DLm9zQ5XSx8Xrmw8I2eUQt/fL+uvmRVoKBsbTBGohRLz15oj8ZJ2FbZVPI7RjOk3N5adl8y64Jor
u8vUlLNX/OhBe0yN7b5NNPNnU/IcuVz+5SX/GlIwdINwJz3obcLdPziASzVGqTNuxWNwEK/zFOwB
4r3M7FQ99/sv/8+PI3LBioGQAQZKSvfznmYWrYd4cPce8C4JAJgKW4KubjWTwI5u9+9tDGzaf4nj
stJC8s5JDj3c0X79SCYKrl1Ejvig8d7iKJzWtG7312lYJPFFiu3n6jHbRjr6p77xB7d9sadxb6sr
ZK3E7B/dFoHy/KQZ47qxy/w03OouFMSQ2tcqgemrC0mR4N+OvQQd5rfePo1VEvv8Vpm7bQii6dDj
ks+f2mWQNQe3vNy7lV9LgVKWGJL1q/uuR/ulUhW9N82yFA/yWipYGRrT8+O6QBbNIlG6AoAIerxI
KnDsXOVwTdkJ9GRzLdvJ9WyTyQVWLtO6H9lKP+e7eaqSjsIeQScqUfyxqEVEPDd4X6FpCxr5oDQy
JQzT06PnQ3RRIFJGwtXPczvJryStJNZ3ah2GwpciCc1mTrxdHjiRhDvJSZ9UEs5WFUUluZfftrT2
h2vYGy6TkJfe6Df/NtQ0YKP7otshvimCrGkuC9+7gFqyO1cvher3Vi2WLlZ0OC4U10mTl7VgQ6xO
s79q8Sawuqzu7IN3q/j5EJzpaSnLG7PxzK24JbAUNuukEBJdCTIFRC5m0M2SMqX1aMJdpBFIfhD9
/xdW0Sm122BM+q4K2UkiXmCZu2Q19NLb/5BdhkXc79iEfB3dpaC/7aVVPsYpy00fuc74lvDT82O7
NpbNAhqTLUmUCHP75tpyrCL/obZp6jzmUzBMHwuMJKAkoPHw9uis0hK6vw1JjJnUQ40mDZpi6pyK
3nUha3cwDr+Ok5kHpxHRi99dZrOVnf00hx/zOm3MusPojzkcKb0TJEkYU1se5PILNqJ0YGP+Chb5
WBamd+vTRjL9G7i8eMQh5F69Pxh/KFVilW+Mzpu09OEnnbUQQitnbSVe1FKAZAKF+lZX7iyrJ7i/
7ktvdgsjkrt9KvdPS7/xXE5nWMv3GtAOT42s2DPvdeX37K/lQEr8Fyxiy32duKenN3jo1K19NRgG
zHQKd18ZSAGLQJrSeLsrpXsl1L0B9KrYraE6D0qLp1UasBwl3EYH+VD8hLmsNAM0A2xWamXfonJr
C4GiJkD7tV8jJcgkGhILbnuN1938LgjL0UD/o1QORF5Jcu5VFNAJXLT5bv65Dl2reKe29eSvHNny
OLizic4hPe9zaA/iMo+m3IZKMJoYaE7uWsM25vI0K0m9KtVLyClsTAXhFbZdeCbQG/za/dx2iQc3
DlcvqSHRDXy/YFJofzG72pug0VdZmkFYAZB5CUoHFkP8A75r1ozLVn9TtcXCzYeeYVboCW3oQs6O
QYxitKujXuKIbnyevX52LpHC9rT+iqHHjQx/B8tjPGBL8xCY6GXS3MW+qCQLveSq4rMVImwfAj4t
nqhCHP9eNVLpAhYDJuJ5k5qv60h2gX5Jsy/lNKgPbW0H2UU43lwjo1BCE6US8sNVkoCmZa94gaA1
coX2lbYaClFWJkrPSsm026aAFaD5MHU3SaOACBEJPy/9Obpv2g1oXFDXeecegwEC/HZsU+aXUD2a
mSV7fJ2Vedmzlwt/x5RGBcq8SUKCaL0Kj8NYAqCVxamJDCjAcWS4KIU7ddgW9fsOxUnvbFv4CSMx
3m6cFFsivBjqlmWyC5R5gHo1P/b2EfUGVoEgH9AKYclUpKQvx+NZYS8ZHVyy8hYoxky2LhXkrIWd
SqbsNr28NNJVqvPmyT8uNwUdab2jc9RPOjwodv9UWPIIumRCvFd/PeS5PTAn+7LphqSq0lPb5rzT
qDOCAn5MQwE8nRoDe36cWhDdst4qiMPJcsnSYVzK8itTdfAPqs2hgPzvZjv6vcu2DxJ5bkr5844q
+rU0qlEZZVqZYF76BZnmKgEDe6+yPX9fDFuBXltfc24wktMs4S7vNY2blGKUe2hQMv1td+TWmN0U
jPzZIc1AMITfv2TmjiqutFYFLfI6yVa5cekYs2OKOwsyAmUGeTrM9T+YFS9bp6CztLLP+k+W8gNY
1aer3A1NtywctB9ACUGVfVQSUHm7ydQQI5GzSlE3g1nlb6TirK1nnGo386nzD7lTO7bhl55mevY5
ReDXxBMQg/G9KvxQM76qapa3uhaGMahBcvS0lmRxU9JJSStFQltMkqE42zM7VnfbI1RSBl1/eBcA
dUkaNaVzNXzMN8TJVR2LwcUnDKCmXeR9gljDrfCV3uokbc4+AOA0XCbTRBRwGVWfQm3bSPEhdSag
r3tclYgA93lnT1hwYCa3N9Ep7QQsN2RrtWPsVznMgvfLG+LBdUDWiaPe6OB1UixTbpJHrTVyTc/F
/U5XiJVXb2xBzcmIDMiVdN9b2t42auIjx8UxVSZVWmdPR1ZKvqMllSETioncMaiWOHdeY3skWhj9
yTjrFOPEhtkHRth9GNEAjoJxsEePtle+dYlNNSfiwkJ8Bk3XSevsrPW/CPFlVunq30h+yG/kRpfY
aJ2Nkjeg9fltN1N1MJRYittMrgKeakAnyMlX91FkRwjpDMx4ICCr6KSSp16lhyh0ZbTQnKFUaR2R
kKA/Vuo7vT33XP7Y2C2S6qkSUgXyDCqzxfDHx2JvzqzaxtkAVTgrSZAHM7ovar4X4lcjlOoEtZun
FH0J+l915grpLNTFaIocTFX6Af1+cB+OTSdy5konvvutVi9b+Jg8vUJE9ySjMqOd987xTUm2dOY0
HeaPSTo3HsMbDuIhTo1Skk8JIEWfSlVtFAdIr3mRIDR1hZkDa2pDdnbJpk9aB7kNXjXjX5DQ7s9O
0+BK/pbubRbKuMAiveD9d0PldeKtueSYF8d1TisB14ESKxuoSUe01mcMv6q9n85hmO+Vf6/BCiNd
xtI6pRBkMx8+4XyAzdySZXMaZ4LRctpMxHQoJZWxhFN50s+Bz4GQGjMzr6pG4tQh3tTZa8l4PvYi
QyPlvasXWTNOuKGhPzFyqWZrvgxKxg3/qBnDC0XIKtoz3Z10KP78fT35K0aBQyLCKdoVuF7Dq/8V
pNs9fxV52lQPddUG5TMOSCqf32VzcVMSMt1V/P/6YBrDlPDAM0DmdPP+QemvSmfsQrFnD0WVdeE3
hkSbAe5aLUzwJXY7g+bepeGqIMz//oORkvxc0CIYtHzIeUzfgLRger/K9kyU76zHbF9HL9uNkOs6
bVz0YnhPd0i4RliTHSoLhi5Tti3RmqQXzHYz8cZWGirfIcujZgl6y/hmTWxkRBkHAK4lYdp8B0wN
6424DjD9yc4m3rfGeMqyXfTPfRosm3mqgyxzC6g5JjXttVmqKcAHF6Y31cSCXS/eeWTLG4dPKbSQ
TUvvF3duZzgMEXZVNheKjEvfNCdeVG3TGSe09bs131ro5EzdyYrBa58ZPs/w7BtA42B/xfkS+53L
5tVO8FruiQePJ3CNaSgvybzjBPLY2Qm53G2foFG+oMLeapJmFLptFTdemYvixpC/Jnm2JLkEvw0v
Mpb+jDC3jbaXrR9Cp4VxlctKFSXEnmKfMePEud2bA+319ewsSW6UF32/e8MQrsbnbYM6L06D02MZ
Ggu4TMZHdzFNLLOpMvqtupZwv+3glodeRXxZtnBk3Duiha1KL/k8DHSLDpucWiHgCbZ2wV9QzbPi
lpL2dgBFZUP//9x340KXdFcOkbr7seBtwkwC29hoOZ/ndQi69DQ6G9XjidOI28N9DWV/6j+iF97x
wTO7CL7sO6qRIu9QCojAHPChndry65Sti/mNjMsO76e2t6z0VK5JNdGPwLWHToe2lVSJeh5mEy+k
L5NpK5/msJXSAaXY0F6b+v4xeKVcTapWmHchOVRj2coMbsb1bRrInBZvqmM46f38twp1adHQn8kC
f4F/428ofvrz4ogZCVcRGsXrvxwxmKY/nzFwR4BHwgk21JBQ4Sz+jFPBCmh832q9+1lkuTPHOFgw
kfKjhZ0Cho007pM7OYDDoxtViaaK+hZqsJ0Ed0uFR+d5tdYcDGaEQHFukQY8LcvYggdNVvqxqias
oCO3TpdnO6iH4ZStrv9gsgYTh5kYnZYPmFyAHZWnKhoH8zz1/L/sVtulId4UJVbSD0aL4uM2wQXP
zxnzKb8mQ7kVV8fLFywPbat/j4lELi4dSonqxHwib8MTyLeXe7/Fxu0qnCRqz12SBuMpH1eMKM7W
WK7WYxQ17YsRbEyZM7F2C+KpzpbzQgWyx00WtmcQARE9pN4MGuwWTfAEL7GJLguM65AvWwYfqmay
nqfenRdsyBz7i+VH+UO1eoMfg0wUL30dTWdmbVqva72m+N/0X/0s614Nyy5fKtdYrXgfXRS/Md2d
pJ6RumQ4Zj4BkdC7PK+euzMLoHD6ejCfoO8bf0dz6tzQ9tXnDROkS9uyWQNvCO/4rha0b/i54MO7
+OjD246HiCkC0xTtT+OeMJ01qoLtk1m5+5VOsitOs1UNb+a8a98mTts/p5isXctt9N6PoeHcksgU
F1G0UsVHwfpIj7e5mWSrZwu8ULLXg2fcttO7FjHvR7P1vD83O8w+JcPYv9vopj6lSG/uq6Efyxj3
AfcscmFxRy/7xV8LF9YMExnvTWecHgV2Xm+EPViXfenlZDDXRrIzt2mMN9n2dxsu5Yducpe3tWuO
D5BFs5clMJmfYfRFd6nqfn/EPi/6gOKkerDSxHsb4orixgU2ozEuMeGjienFJ8Yv958YplLckFcb
J2rz5M7rp5bbBKDnBERhMPdyCt07d/abD+24NOIkvXeuzjYbX1M7F0+RwNafJsb4AUcW+7y0vXNb
AmE/27j2n5d93r+XfSK+pX4O/X9LjLOYyx4ghFk0Fuqhu0Bs5Z2Te9ub3TbGZz8d2puFKu8+Wwo8
65J9w0cmD4tT3gv3LRa64XrBgLfhU6zkYlAvPbatu8VFGPbBNazK5D84jLwyVnD6ZnG93fAnYGwA
XFIc/TziYV6aH10C8MVYy/CNlwbBnbPnAmnOwBcAivQ+hiSQsPMWTFXPIhTN16kuvDyGfCWe2Jqk
plG7cE7sBic/BDnQYUrrKYXD/nXNXeOhs3us/kix7z3CyTshcvxC8ZB/hca+x2Kfi69ZU+bVaWHU
59vOWxqq88SCN4UMCneQ2cF0lPlA3wiotRPb/KeIuXhK8Az8F+PNNro/NiOYrh4Gpffl1E7EjGwv
3yHPG98tXDZ0T4fmNmHtHodAnx98TBbsOKmFVZYnI58zqjIw23W+Vmk9/GkFY/OSUXtcjAUywjmZ
AzOPU+CgC8zo16VAC7dO4nOGlu0eq/W/5sF59cGaMaUu16sxBeVpj2zcG/2gNe6tsSujJ/Ch+o4v
Vjkn2DztCxlFFl1ppyUzvVubKzkzwBTwKWwJrw3eFzENEvMrHe/1tEQeIwIYkv6nkY42JUifu03M
U1V/+3vj3RWZ4T6Kfeu+4FFoPJSk0Rwud31OXWd5mPKhoEPve/UZ8mz358Ld8Whtnv8JiVb3rk46
0z03WTle/W3xX21rqPtzkhj9QzB6ATbyUE++G1mdbdj6tSMUYhvz/EvmDflztzoTvPlkaM9t6QVN
HAVYzIZ/wOUIT/bQbwjjWOGHaa7tsymW8T7b/eE9c9KMy2QXWX6lcjbfp6DPc9yEdcIXEsSS3vLe
w/gz3lnon74LZyP8RLnzhAdVkccsvPmwMAPgEjpT/RGNEMjOuodfE0ekn0pa0EMsJKUgZhXaD1ZU
eNditbALz5O+uqUizL+4EAfvAmPLvrkDtBI3GQNI1wsVib/bVbwmTcLRxF/1iritY1Zl3pzR8YC8
uGVyLvI2/ztss+4ETyt814PenOfBZXh4uK8UkcOIoZadPtb73D52+fbCg/9VDH79V7dbDQ03FHKi
dIjdnTNesOXI+Vf0hR5Kd4xeMCtzL1vu9VenW9I69pa8PRee4T257erHQWt+gb7vPq7lGpyijCBU
AwAwH4Czi19MW/2xuwzCdlJPDHAlxuiudef+o4/MAbFWWeYvRmrYJy5h8b7p1/mO4Sz7vUk0uzF0
Lblz+eziHDDV5n0WzjPCNrC26roWZd7cyjTMiu/KVQdkSjqJ7HkIGbXcLUlLzvdOgj/KKq7dSdTy
U471NVmkHaU5Pm26RFHkVVVpa2azZlINi+STvNcONiUBhRpCQW3hWGYgRfjxIQ6+jCjfqui0Vumy
568BLqnksQXDCfgRT9kikVzJQig4ekg7lPSpic12wjAtpnClJ7TmY9p9TryoXucfxf3eQCcg7ceN
7j5qvMb9S+N9wOXIYE9DjaL7vE3zvD/Dhkj7uz4BUkcAk7ZbG3Pq/OalqKdxnuI08sbiMjHAIrsY
Q+/0Z8NopHovabbwu4ncOHnAS92qMS8rSfEMjPeXa0fLt3nnLl1S/MHQSjEyjwXGfv4eIWtiWYCB
ZWWbjzQaV8+/QWdPuzyekFMj9F9wdt8uid9k/tM6BaBz+5Zg1H9NloKLK4bfK23QhpUuj+6qMcUG
a76JQZi0gg6UIjrEVt2+txujNYe8Hr8jti8nSHkYEXl//9C52W2IJtIBjnqY0ehucRiI9paUCY1d
sJ5y978uOEInZwaKmiXjGKyyeavt4uuddqzgdaT0oxQyH0FYCqlBMpYxyGZr+A+0EkntMLdFlgur
V8vyH78ljGZfVGqcm4aEbjSkjZsPXYcYd7pueKdVatqCIUrcyvcvicPl17+QS4HQLhRaQIKWAuud
yd7r4rSHxrClN0RELZ+pmlnGjkrxXmFSEnhHInPg89oYBnaa5EyyzyWlB0E9fRkNg2fq73QLQBuu
icWWfhyZucgmpDJPVXWEtkGSEvH1hxihyxsJ61AFSbjUXA5jlkB5X+m+hXqa0gl5twyjlf0BjVjp
bsJsyW4NRpFJU8ngE67WfRbM3mzc019ycgj2AUsjblTfW2+/SWbRM46Hue198UhdjAVdPNN1NNuH
PWU2xHyyMYBsca/Cg4VDroYpNNiUDDDCMuWTFgpasdgbmq6EyxN0A7ypLbEMrDB6e4YFgNtHiRXk
TbtFiS6ULoxdtgAx6rabwoh8M2RBtHXgaNcZbeDUpjoYLwxmLq3vmJekgjZZEjZewO7xJaR1sDVl
9zsL7ynWkdkyhJsR4IzdWHa43TdL9NOGyYxC9zrXXleIBoEx2yjvDsRyVvMPZtvesb4xRAlkGDcO
ORE+fcr4SgOXjsL+G9HKvscP3qh6TT+gQBqkgHZ1InbaIHMWyReakLBU3lNRui2Yk0a6AkdaEmkL
TSoLCVX5a2atxa1eMDAg92E+00Y2iPKUR3FtfN7YyQ3tJ3qrg0HTBU9JuR2ZhAssvymR5LQD0ouT
iZ1RWktOe+d+Qm0opakjnA0zO+UFlQMuc94aTmhDD6M93fvUZn9+N8/UKKsbZWYbV0i31tcV6dHw
Tds3iiiHcq+7+QMk6pynWJCsDrjbHz3wjKkbxa1zet/4VBAWzI8m6vWW6BxlRX2dGBwzf6Fqy782
UmG/0KONrPK9mVUTcvvV6cGGh74r3NdsT4vqKfcxNrn21GP+OxVLRp9uMk2cA8sd0xrbXMPDLDKL
6Rn+F71Vh063tibVpJiVHV4953JF7WokUGjdp7YqnQ9mMhOa2JJNO8keMdp6yPs06Gsf3r/iifac
Wu/LEqBJ+0tkpNLfSm+UhX6v6FL60B5uFgoFGhJTMgmw2pXNh7F17fF9zeDn+mtro4KaYmiR62bG
m4uZQH5S8UirHRSvA/m+fByMa+f9ttUhLIwkaNyWevBw0WyjBaKBWqK+LNtaAsThlrAXKB/XP1Q3
zhpEykq5yheFycEsgcKs1Y1dQu4hcDWrK297OzyccR0AFf5ySUzZqVAcGhWj9TW/BTQJ2qjcnO+D
B1egPpk4pq7vtGcpjmCSW6FaD/YWSDOdCvG3vZ5TyLDeRxXKEOVLRz3dgVW9zkEBKFKBSUt7UVzx
ehzkD04HvJ4wTQYmkX2Y7IJ7yUe01k2e1HZGwDa90ZMW+hqdlIDIf3AKAX6kNZHaJsBm8voRXSu/
vJLh4/Yjrx9t0MUg8FUAwM92vTKKQwVinxY1px1rUEm+guMtzZ3zGd/17BzBQuV1qf0yqlZPkS+y
Ye4wFYpVnzd8XO7XjRYLguMS1mlNPi/Kwg8uutPSrQUE//vZr2QkABqUOY/q2m1tJK2wGxrQouOe
EzmRXnPVldTzh5Sb2ek83Yx7JhfZopr76r1pH2/9sv2jvSqkD5GIuz6V4cZfEnk9M+FWIveBCA4Q
+uh64Zo8EfEadIQGViwYWUYkv4elc3/cce5ezlN/l+TN4EwXJgSIqnoA/gy7/mYNjGGiBxr564oo
1q/Z/DcEQqWJdRD8UgjkZZ1Jt8EZ9TKU6AkbW2ZHxKVT4d55p/swmjXuuL3sIcBjlVkp1rxO1p6q
pmrHv4bKEqhgnN6t3fzsmfMWMHnT2qTKyER9ysqovq2YI6k/+MHbIoGXHduK9PGdf1w5hhwgXl+U
PiilAOXh6oMXq70MtXYJwaNcQEyRZQbQHh2YBOoba2UqQa66vOjM+NimOiC4ZLdaFziLvQkwPUfn
Kdo7OATo1R4E5gE82n7QsNzR3KXHaU2zszrPBiXlmVY3w4Fe8IOiND2nTrYG5Vl7AqH2s/l/UYhf
tf2pYLBFFUH1PE6y3sbqQDfZPDrJc5ob6w4PBe2z6L4MFvydi8AIbd7OtGxdvoXOdJiUK99/XhuB
M37D7evYXgdFKk2FYGuXEfQWRrIHQ85amW4vo672Ll2VAbCydc9V1x0vfEkC0gtY9oXsJHqkmfwz
MfXyhBZJJps5+Yr+1ju3Smg8IPZhCXujwEMDsetQwElj4AXbJTt0/JMbLdis6ta87n1qagrNNtnk
tVWTWbs+a02ZwShhjrLukmouSAvTm83DaE1Kl3dl2XWD8yJI+pja1hQw2fGR4Arm36Wi3pmtUhbV
BES/4scjUwMzSWkyjZD0WKLGZ/oG5l0j2RGCsBWLUeO0lxCJQJxhwtXMPzrSaE1nw9wRJ7372XDy
YDj/EM0xpYk3Yam5Rx1JCw+mZA3qRpwjxD7eowFNnifQZqneUMsG6YYPHr2vYnNLu/9alt7hM6xS
W0CYnheoWICi3wY2kt4zfWvL5i8EEjnbYEx6nGNuYZTQY7jlSIIOU9iGdIysTB4bRVwKK1MeMr2u
uIvIk0JDWx7DNRnl6TUXwokXR0PgT+Z57fEAqk/qbgNKl/39DTByuQSOuTcCqpxTIL3We0ZXHhjd
HAXIgND0Xof9XCluNbEPTyVpsKnLpA2ngME6N5iK0v9QFWkqcAbhpi6ykTVTl7w+0wwqU9+dmri4
dkrTt1kB1mvccQkX0VW5AeuAbSifWb689A3WY61q1fjWDJGAXc3vCjdHRl3d13M3LO1QJKqrTalT
8daUV44O2bBfZGyfTAb2QBtUZrBVgZ25d1bSVZrobnuD6OMs1n17ZN+akWa0Dq6Bj1luEfkuE+Np
eAC10GrLRbDiWCP1V7aiogSH17utfHZ/vE3F1kv7Qb58013Bm2JIx6RQ+4BjNLa7zA3n1PZQUbwN
FG8y/HjbGekLwsjQnqaNUzpbwPhATiYTZpSWXb0HZwzlS1d8mj5M5RgKxehNVcqtL/KI2omPipT1
sv4T8IF8RZoXREEoL2hr8LIQu6HQTT1UzupQdANKl+L6w4VEsQYw8JfbtVFmuJminPYYtpBBwRU0
+LwfzC31yCPTXfdXTfJT1LUsQVclTRgOfpGijeDwI7e6ugd8BWiAUR5+lvsuSTKD08m1N7dV2kTL
xZQkCeUKC3dNhlpp7sN6p7aQlZierjZbgcRRGO4iPbX3HjNlFNzAG7gUzNMqX8ZGiOaXCRBsfov2
O9Ee0rro3T069DyEsvOZIELKTYbJFr9TlmvyWY4cRmeLc7RgmHSWvgGQscZkSQdoHorYS/0FlwIz
NRn8FSFCgTapE4JgnjzQwSDF/NwWvBuKUUnNKNVOrg22LW7Kh/R3WW3JHlHJrr66GRpJlukqvU2X
4Z1IGqbIjMpkpQPVYMP4BzSiuG/aPF1lUcPBSK1Vpp+6rSyvCxUpUOrMLdgo6U1iPFjKwpIpR9Q/
mo2h7wVabQdapva6Xjsjc1YZ2w64RZ84lWuu0BD4HtqmWTMQYBlIuqRKnxLGg3TfoDZT8gcEMvl6
Fdxl5u0Bkyn/b201ZLbl3JDglYOxD2ias6l8waLe3JdTZ66RRdYjyxlR9JIkpVJtegqS6qGVSs4e
tpscx2EyegC6qbxNg2WRaawFpVreTAqf85xC5sRlYrHNFS+Oi3yT1hEpfoSv2l9bq6fhIsr4rkqB
UEV5vdRw9+V1nnWlfOuBfxDIgzXJ7PU5BE703ZOvRitaNrm8d9bm+JqFp2mJOgDhpiTzEoV/qQLI
WCEOPOPvZnlgxJOziFBfIvVgS/XrDzdq/3/8nCBKHYdOEeHgtsglGpwSwVxDfw+qZHPBqWRkPX5o
QxV5hVpM5vq6wJdKXH7kB7dEceA4plSJajtoCJM5gxvjI3AiQnNYHzwrDbm0aTEGNu5Hq3nNfEPe
h5ozpjay8qvAxHRk8Ri8IN+JUm+RJ3rQtB1jGPRwhR6V7/BcE74Fuoe53t5UHeYxYaxYkvi2SMKm
lpjo21F5oWkPpkENa8k7yhTrAndu7+cHq63JVa4orPoZNzgjlVRDHfeCRUhem55Q0bmmTHt+cCmP
HC1FH8cp13iKoKiTaWU/y6OqSyXHX2TaIJQJmg5WeoyF5tc3KnMTXigNtzK02CRUNm4q/AlPSicc
uEjRNLU3KAvyiRiwIintlhdm44qDelKCMemnHaIc/e8bTdGksyy/UOpvq9nfsA8Kre0MRietOyor
cDiXiknqy+Kf5VODNbCcZNeBjfGqnR3y9nblECPYuSpCt4IFNENQHaKgAPqnKO1cmWb0pi+N/aVF
kjyCdUN756yptV1HKOOiHg5hh9ZKgZfufF1v7+VW0InJrCzid5VJaU8paQsuf6cZTvyDQaU1mvJv
MNIyoCM2FtginJQUIdmZuGHfLd4YkDrqWlLzmFV+YB0l/jRBYUsvWWe5Y/mBcCcTc2wd5IKHJuYs
DD/baIwAhjLdMkxgeQSoGnUczyoEIfzgiFwMVEL5VGstruvKJLotcWAVMRQrGdw19VkfiiCtofNF
YLqcPk2yxd5G5n6DoiP2TbYFnMzSGUryKkXa3I/pGZrTHK1DOl3qcERnRt/pSEU15KyZ3lJMySvM
VNYXKsf6RYGHjSL6adX6AmPeNU9iaYZtfjUyHGeoKMPGstaH3SLS4Gfl19W0P7dQzVfvBYkSI2ck
VronbZV9X3uTHOoalI1dvB9L2DX+LbP92QuR1VjpZN7GANeG2ANFnqZT4Y9b9z21WzGvZ1Rze/lC
qW1VZ78FhZs+D5ivueEZr82M2YHevjvBpU0Ah277HLT+WaJR1vNQMM7jce4gRWW3qKISf7tl8+Tc
N1sjqteGbfQfz6Ct+1r5UzRfGay409cs6s0Hjoc69SCWbvrDbLtevKDESupbMvN8sKgcWMSCc8ek
D++C8N69gfll09u1Z29dazvZzFsrzGV/tHGDP5eisGFxCzsgL0gJv9BN3Ehs8Ygqdzqbywr/yxmy
5aH3Zl+A1FDfWU/N3jQLoqK28K+Y2ke4/tv7Ih7DvNrN/uoO0TiKeArx/syvbrUYGMjmwpieDYyH
qu0EHxQWeZzTAlyN2GuSpXTw+DQbJ6BbazAb6DTt/bJBdQqLYcaQE2KZu55EjplgEefMUocznBEf
/LPJMXAQQLum95RAbbWZ4JGVcxA9MCEiH/3YmS1z3c8zPavlTSX8uv8qvAZWSzRn3vKIcnESV6Y2
2g0urJV5l2OBwBhPFBZv2jQM2vsOxNN9jqpBGI+eYP7VXyFBuf2rNX2/AAM10BR/qXf4TuUFU97Z
neMBanMLMow6/ZtfLfScmDj1GekD7avYUzi2YtSyRSSN2+PizkawRn/P42UKHPHF20mvpKxqBW3T
vnwKOAysNDWeYMbY/ltIMqxM3LvRJhwssEp6UbgJ0YTKt9pz71JaL80W09eUansVlg1ILMRVTTjW
ibJK8RXzPUcuMH8OQdopDlSKJFIpQ7shdIRgayv3RmX9ohi8K6YG5bOisKpfUqj+JdFv5nJWv8Wy
9oDvhG0jXR3dyyhqZwk5YZyDZDsrYqy+cBTkqVqkCRMfjtjMXA02awB72zxNAigbzjl2G3jR2fvu
fUrmrjfDN6u7N0Z4KUeL5kWeB7JE2i2Yft8HjCgF1NUjEf1vzSaTo9XqiG4DfH/xcWzDpPmWj6Wf
/L0wuhxRnjmb9buxGl18AAY5wFd9203jTsdfKUZ3vi05CLNXmaNNM2ioXgNusu0iQBen8AqTNl2d
MzMI5UVdqoEI+ZGVpHxJGw4HQ5Pz5smbija8besINTMxbdxm33TWlFZoS+lGY7g3eZQTA9b81jKQ
UqD4fOM7TbL/MZF42FA7IFLOJ9RI4AUXZyxRI3y1K7uwjJsYqjwV8/tg4NcH3R1UHyuaHzPQK382
0O9tmYiYfJrnKYbNp66dGUW61qbXXqa+67sY0pRtIJ/CivulXaMO8tO2pAUpgBeWVwZe9FdvXLLq
Fo0b9CQ06EEEWTqzP5Sm0ZkvA6qe/2PvPJYjR7J0/Spttb6oARx6bLoXEKEY1EySyQ2MKqG1Qz79
/aKqpjvJqps5vRyza92bLJIBBIT7Of/5RTCa7czIqCi+5ggm70lqzXe1cIZXNh/ZBPaqMoB1zQi9
yJJw0MJO5BkgIqY63dhM72MKBrejr6tvElDMizIb9YOTjWM4TC4vogRfNt4anPuroMeUudsmYzG/
dgaUMs9ZxZT6Uz80L23c4AmywAEKUBLbtx0C2TPyz4wjpgs6g98JY8aNMMv2wjLn7AWKcnvJ6lZw
lzMjAZQr9S9J0yk7O2KdR6W4jDtRaBP6X5ps9QkXH1a1oqnlA7V8fOi5+UXnRfWg20EM13MvQL/f
YPvPB0LYElgfnQsVgREEFy9vevHCCCI3zwVtXoUN0pRpfsJAu/W6LgUh16zR2sY2lZ6XMtay9qa5
pjnCCifOIIOJ/mWtShhIsbB0UlKY38GjKDCNWATiH5Gp7TnuTEyLK7sQeZDRIDG3a+u9XaZ6kGn6
dMyiWHt01Np+wukmfU2TfDjAfNQvp1njKXOtaOM2QoW/VBgHMfW540tw+9kTatQdsEaov7K3sTOM
CGW+KppRbZKY945W78sA2/sxoh8iiWHKrirVLTdSSHdrmuq80YlYfhKlSO6j1LR8083TzaSs0U2S
wd2xJ1EwiR3E7GPB0V5Uhs6SmirJGMCwK9utXtrp21wr2m3v9Mkc5qPavcJ9ne0AZiMAoJEoY+M1
eczKEpFe5bcd2jvsHYl/LJS8uXDk3PWhOoiyDEa30iGaqum4RZo8PWcuvVhQxb3qCyMaIYbMxllG
IOO5yR5/tsYDvMFkMW+1qi02QxaRaE4s856YmxhOpJymaA93c4hD1qX61hmW+EjIW++EDRXc9RSn
05toZEz3NjpM5PWs6buAL6Lf6ifH7yt1xvmQSXTmqH5DEuI5h0UoGUfrph1l+VooREveZc5I2gV/
sXFO84FvKXvmc6WoVbRTldEavrgLZCbz3JlmGxUb7ffqWnemwx2ac3LtR/y3tqTlQujFX4kBKsIa
ZUjEAF5TR5oergtQMNo+Wc6XaHByeS4mZAt76DmNtgdHy7WXZSF0OvMdd3LM+xhufzZ4tsbbxtoi
gIxlMBMdUV6qqihx6IExSj5zGeSLYrmrjuwMl97sMiX9GSaRpKOhHjxg1sL+XnTLFJRVNNjns5qp
TKJrTDuP0xIz2q1GtJNbsaTrVY3dhe2pudlfpZmLrprMapG4HQRFKGlepjJg3y1IuGqCw5kVBdip
SUQaQ9yqex6DQr/KhsJcf+qY/JEnjNEOzhA68IINSYW4h0+OHBhfLJoJk2un/yaT+6NBlOxwfzjh
/cfr/J/xe331uwFC/4//4t+vdQMuFCfy0z//sX2vL57L9/6/Tn/1z9/6+Df/uKtL/v/DXzlPX7u6
h77w+bc+fC5H/+Psgmf5/OEfYXUKtr8e3rvl5p0IbPnbOfA9Tr/5P/3h395/+5S7pXn/+y+vxD3I
06fFaV398seP9m9//wWPrO/Y26fP/+OHpyvx919ui3p8r1LMXX7/tH/+yftzL//+i2b9ir/aKQDi
5CZhUhf+8jfYgqef6L9ibIatuDjZEODEhsyiqjuZ/P0Xw/rVwV4FL8hTMpKFvuSXv/U1egV+ZP5q
EFWEKQW+HAKnCvOX//7qH27hv27p36qhvKrTSvYck+LxwwOEszoRVhj4EmzrkpBhG/pHovnKGfAa
m+D1jVre64iYX3QE8KPX6i6e0i6J9qz28bigo6ncjMBEwqRreNXQrBD2VdNrP7ZF6jGdqXfJMggt
1CtbXKgkmveBhEz+2sdVkviKvSoXDYTaZacWUUwOfdO3YuvogHXeoqUdMfB0dx6GMsmB2VDvDQJL
1cbtxRZ+ZPoldqRWh41BKA9peDAAIAM20bNoMpd6mqABJsl4iDZsFARKB/BRKJdSy7YyP2prQ8In
JAOauNeSsifXo/wS5qnCkge0rO2IP6rQMVc6p15lGONrZtv6LjPa4sCosDvL8SdsvQmz2Kcud6zV
i0xitv2xLtx1DxcQhUPtqMtbp/UzQuyo157JFUjPs0hORyRd49HW6oUmiWkr1cvCOu7JNdFQ3Wua
Qse3DLFypivAxVvmePhRQN3uBQlllXzM4lij56HIineti6Y6aOFoPwpyt2/0au4Lr4WDOHu4g4+P
0aAbYAcIrh/L2DS+Uvmb9+zx01Peuu1lZKUjO/9sMf83Oz1RNsQjJxCI5+xCb1zcA9BAiHr0iD2E
usim1bhO7cvauXfj/qxOMo/g9dKrtHSDCNgj1uPSjh7L+aozirOoEbidxAGJVjvOomothpTpvifj
MXQN4gbEJi3mZyeprlUNa6NTEtv6sALQ7ES9yos1SwMXy0ZhKtQBpR2qeonbkfjiRClKmHJA49Ve
mqfo8mU4R2a4tcr1ch6GOzVyD5hs3Rf9e9ZMV21MI5y+G630yWN6TIfqCKPEq1bncpDSLyBdQ0jd
a6Oi+pMBrT7pH1tCJLwqu2inZdsZ7TWvH7N1ECrdrbZtufhUI+FkH2rwfvjGszdb9McdpGC22C0q
kuNKqu9WII/J7PIoVcdbUvtWlc4+Y+5eehCI71wsn26tYq1fM7Xf6zOPILvnHCR2oWRerWt3cJ6L
oDK0cJxU+xbT5Gb0G5l0KwZephGOUMkeKYxTdF7DN5F355aTXaFPa84qE6x+nPrpjvxev7PzzRAN
B3J5uwt7HD2D0iEe2710j51IA8cYrqxe3aT6GqyG++BqzyraI8OhLAs0o/En9QHmeahFy0ORGzgg
cU/BaUR0RcidtxaqpzvuGrKp3loYkCuoZlwYSURu8mg/MTu+jlZ5qzPLB1CkyiDhkOgApWR6l10U
lrlhIuyTLnHZuwp6CSMw3HmTy3aTOtaZQ7zADHZKPgfhnINHa7ZpM/Po9Fng9pTFarXDRXSAekVp
0XS7Wta3g/IlKV7FEJ3poBPx8ijgoXlu+2pnia+mZ2lUbHhlfXfGMyN+TSwCyOIktBepAB7349fE
KD0seAlPv51c7a6dq3qbGO6LorjPPHVnQLO8HMlI8IsoA4VKyzUGJAHtnd3SNQF+CK8vdZ+8hety
tknXrmhdrUkHsXi0pDyORu7BEXMRM6G8lI3YS6sJxmrdnrgT8N1bhs/VzlJbDLU0aMKYpuJqwcA3
qT1jEOI67cwpEPrSQnjNr1LDCaOpOM5luzs9004xRdvIzKlt57zcaKmZn820yTczh5na8autoPag
2zlfMutCX/MH7IK29agTxSyUbY+dtbk6t+W6+GM/bXAm89b1Uk3Tg1usm7pQ/NrgSR774kIt0hc3
cbyePDPq4PQ3ZUJRVZSciwuJ1jrkY2dt1oi3uH8EUnnCxm5nV2V2W00t3nduYJT6dWOnl2p5NFP1
iAndthmLu7m2L2y0e6jFF3tsfECrW3xwb4Qy7Q0UE1p/pZBo7qfxzWSRn9Pmh0o+j4S7MJIeutvC
Xs9H5RuTpi+L3t2I6eBO2GF39hfZ5DDJZ6+M/ErI7QyIBDQ0zWRtHwn78Jikx4Tqppdr1h7XTD0W
5rIzDF7Mqd8s7XXSoKuzlKNZrqGLzFDsSr07En5p+3ldkphZlZ5BBHlgZ8JTGRCEQDxofpbJdXuy
XjqxwV3TCfRmYakpylOkj74ZRPQNRvA+c/JdOtnRWVW53XNpWnmgjs7ObtpLtuncI4Q6Z+w2foG8
5TKXwT/MW804D+scnUw/bcnS3a6yOWIUvjVhI7PPrvIyleaxj167Asr7RAw7wfFyBH7P2QGyOeyG
khB7sV3z4aVNzaO6WFcQM5H5rhtjmjcmAglhvqxi767VpT1fAkV4a3+lIiuY1DPDwYhF7wOtSXZu
XUa07bhCPOsrTAEPUWPtD3l/mdPSkfznU+5Pz2nTH7tFeTGy5hvzmDM0e2Buxso43PBwQdq0UrLa
zt3GLvftVMHgtu4moxAPzoS0SthHjFr9NG8uy+G0/NY6zWBnfnXWjswM65UojiBT5QvC5M0E1oBd
dJQeiCnzHKF5feQ4Yb+gHirc2Iu6+pG0FFxvU/VqgZwTLOuVq+3LwfV6NePlqgMFgT66j3DR5x02
xayC6XNqdc8iMrjL/eXqoDOS865lMde0eg2kZbQolI6xqwRDPLm72GaITS9lquljp9jcpPwIuqxd
KwUfv9wzfusVf7Zd82LtMjb/1sxCPDbNzvXZS+dd5Zi8nZAvx7XYLfpjH8XOWbfOewhh57PdfTPZ
4XKMM4IZfQ3yNR8n91192lZzSkfnUusejLJkhNt8WWdxBu3FW53FvZbRlRPbD+gL9q3rwo1FfzG/
OFraE4s6n8EKDTNz8JU42dIIHmhc77IBGZCAgwxzZkM6MSpu9HMw8qawy9QH19Vfkbazji27rusv
sDmmseb1qeU+X3DJWXVzo7vDW2xZDmrP9Lx3hkMt46usMe2WGUEfTIt2Z8VO6lnJqAMEt5Nftq7n
9OYx1qO9bp/1qbll+fC1tVPOM76fpQYyd7eDNqpX6PoR6A0es7A1e8OMymLvtoLYwtcBfmsp52dY
eB5aEc9Yboss3rS56bf5k545deBUX5tYeCSP3jhW6+vLky5BSNYZ4+rxmnl4iEzOr/KvRAB78yq8
bE5htFMNJscCY5DUqnzV2Vmm9jZY8U6wyOejdixqKls4RoDF7HZk1Qrc9HscpLCGM0st1EidzJT5
SmGMZY9piIklhhMWe3N9b9WVl6Vf1+YBNfICfpOWl6mCKX8ivMkyNvGCbxbDkxOTnmWivpjKwcao
wpCC22YdHHBkzyh78g9Eu0d/FywjX3Q5Sx37sWvN2wm85cFs2JOTbEdlsutMzYtgiMNyInd+CePo
dTD6hW553DTx2ygMqARUuhSTzOH80wY768sGDYs/r3VYRajRLItHVLLfqesXeqNwZfKCv9b1RCl+
nWaLFYzwIdu1OZm5mBTErX7OKOl+bN/x4Nou9eWonpWNDN2oCgDTvSkzNkXz4swzM86jPT7PiLBd
J8DOnkdM25YW7cd7ZI77vLzEf+pgyvqsV4v4kf45vl4mfX0fwAjbQoa1CYt7hvrtxTXWqjFtBBnz
BH+OqU2z8Ki3GpVuRcOPj1Qr5H06te2eMb2Pw3jQ8clespzUW9oA2UXqt1VpURSRM9HuJmSt5az4
CVYx2zozn+1+ayouUQLwVBbfney33uqCRVHvTFQd7ors3GsTyaZcNKxvBFQMFY0R2RAvqYbIRuhv
chin6wpxpd6yn0TGZomjg2G/o3B/aju4HlTeueqV4xkJZOfgArt0Gczrah4wMj1LFfFeEmDBQAK+
VkL/QpVTuTQKquD95cWIMG8SxooZSxu2qD1PpYxAYNxb6wbIZgPj5S6duf4kiyXzy1TMuyLTzzGD
3dqNu8UvYjt277FahSbgnxW9Rsl0KfVpE+vwxwvDBwHxCaU8i+1iY3Wuh3XNRhtventXljecKw6m
SoYXiHnP0JfNwr4WbhmIQfNrUZ1npWA6ZO+QJ2/W8ZuOlHEUyx2+GudjrB4d1sELoxy22HkGw9Rd
aVntZyUTNUfPQjyX9aDXlGuw+2dtULxWnXR8X7ScSI8xlX6nax7+4qRxRMqtvpI+bptHZqpP8zKW
DETs3dw20T63YlDlVbl07YFKRgWHyh4L+6ZwxqBITvouSBCK0qLJLLpnHc5UaztXyH/8Mj9oWXdF
wp8djgw0VA+7mOpQFWBFcXWuN5ggMOnxNQuOYNZ9W2ONARAydD0oMYJnIKteRPH9UrE2pmGqFw2m
Ptl5vCq+Ppdh2xr9dkxUBl3C1rxsmJ4SKBp3oup2hKAEJQ1wrMIczHi79QKRhbAGTxkoZ/TqTvAC
M/gJl05zg4lEKC9BN4h9L9BW5B5Fx6sl03SXmuj2XLMfPcKxbxG0kq9nQbllW10NzLa0gHjtYtN0
qsF4tAdJZpB50KZVngkStwjPwLtHcZ0OUw7lCCvzFRHbVhfKiTE/b90Jw3XLQcpMPN9ZpkeGZxi4
AflNztqBJv2oOG1od0W1HYeNZuEOMcz6GbDa3hjIx+id88HoHqpl2ZWEZS1OjVyxTWI2LwX9W/9c
xsCvrVCCZplFOGWjD8ynE0NEzb7uMyifN62eWZ4QwYxmAkVu0ZRB1VnbxTki+hs9+I5Y9cQ3BtGZ
+7TBIG07ELsejowmXRySluHbmu5P927YwNfhQzIjpSgRXbasHmXMfI8MJup9WTj917RtR0BnMhO+
RcDAYrdMJzgR2w2sp10oEKWX5evAcDhicOgp8wB+OsDCg5k0Yfnl5dpiXA51SZuEDqTkGlRaeYos
XyMQbVXtWCwId5QQ7eEr62p/YDwZkxxPOfpI2ugc7xCaROrWqjHA8WXbNpeYJZFOXK+Fdoyqlv0F
vBWEZ9K0Rgln7B2vcCCn4jcyGI0eNpXiKdPs2Nr3kuE/nYFuJNuoZgTi6TCRrqmFaG+XdaSjzN01
eczKlM9z4noNc6txu+NvANy/hVT+PxHGD8DlZfNe3cru/V2ePzf/G7DIU/zRf/w34PcnLBJEMn35
BEWe/uJ3KFKYvwrMT7FbdcEjNdv9FxSp/XpCkAnfc0wNsPIEAv4BRSoAmK5FCAtAoQOmYFjaP7FI
jDf4GRGFjmnif4M5178FRn60Zj3ZLJ/+ZzkEOREBDdH9IxLJDAjlm+BBtsZOu2bACK3drEMrd8Tm
u6vyBwz6PexpnbDV5l8WvxzLsqmk8fnFcNYRxmcLm77ttKWL2UHUgmRaZYB+OakcOkNIDu5URTOm
ocXUg10N1oWKZX8IO2m6JXelem6kXl1Ah0CNPCTl3ilN/NsIL8LVAHCgSMS7q1jGrmnmh7R29UM/
kCqeDgL5AFm3V3kRGV/1JXZuUfRfJBpVgTmbbtib4/vSjYjHqlh/pZjRfCeKH0HhisyzGPx7llHm
1EhpRP3HsphaPrPg8RI97NWIOuE9AtTsPM20Xxwz6bepa/RgGgol7pwdinHRIW20Y42XauniE98Z
YVQN1dviULcw39N9gj3AZ5YlbW+71l6yoDHQmIXDEtm9Z7HIvONDs+I9M6NnTfB/BEc1pSoYHmKy
0MnbUnGVXAvtMlYK9dZNoAtpzo6+uI4s+MUmadMHFYXDKjdgtIg8sE90lOkROKlji5uyGB3khJfu
JToC9wr/pOG1mGMyCcCWaGlObI/nnny7OYyRaexVB2UjNresb17dS+UrkYXW9Yq+j8Ibva42UBz6
TZSORoCcdaQpmBbzSa4tlggs7aaLC5DgmmvY48QHM9Htx+Wkt/ZmzNlo0Cd1PgwKmZgbrbOi3RqN
/Ze+nrTcmzortQ7G2rd5oBEwt0D+69aGIgKRMoC2mj6Ius/kQcEYRUUOhKGHF7clHJO6wXKfRszN
c68rhsEM4zI3Us/lwMwEO5BnT5a6WW+aFjDcHkiB9xU228nL1666h665yA3fQd5hdXoyNHKXXvVg
D1jfnNmpIcGdnNRAG6d89jUH23gvwhSg92BSWJFnQJc2PH1R2Rnr3NYf+mxMat9F7p+dhmfK+xj1
Ha5JaSHQ2efKuoWP4D5IHfNdDxs/RM16loDZjVhpjtQtnXtAgcWYsbSNaDhVVGYPxHp6cmvINa9Z
qRWXhhq1XZBhVNRu7MkGTe+mGtNSfZTt25pbGjC+jU4sVMg3toIpL4YuEOCwI8iNu8j4updMuuUT
i9LS9Nh5OAa+UDKZvhqFgpNTVSrzoRFFvoa6lbhUfhhpVH6iFFobVspQJYfWXJhT2FKWz1am549L
h5EHWhZtlhs0j1wcKInUv07ex3Sb1NOkJljpHAUd/Odr3cycV56J1Ng3aAW5uORQsopgih+zYMzL
S5coiRFKAWtik8GDTUNcdVhNeHzKr/mqKrcis3MnmMieulw1xP68ojqWgkZGI7l1a54Zj/HjdA1a
bdlempI+6smio7JbDF3eZ/UwfOmrSth7hqOSwqlDdIzcVQFQmhGH7SprgnRVz2r/Xllak4JBp0MI
ojQsO0wtsaRTanzfCJMYRXaljvP0BleSoUSCI4rECLyi+k4URbmKtTZ9VGfiqB71zNXfZs0cXjUE
mTcd4cd6UBOUSSurYN7sNaodaV4+lnR4wFSqMjPWwQ9FK7OwXaz+irjH1fJ6SNxtqJlluu7qIe5u
GPbiPEzgKstI7jbxtxzlbRpm0KeQOndtMwdDlI152MmC6lDFhnS4ZLoE5QnVl7QxiI5Axhxm1Mmm
SzBnCcUECRM2FuPbg1uvJmwsHSp0iEhN13auNOs20LJMPA6FI3S8T9xxG88Gc2iFCTovkjDU+Mgc
P9U85AqLFa6VKmecL9RWuRN6F7/KPJowpnUc4E9rhgKTo9GPSMHQp0cHg5Nip+Xd6HgnO0zsZhDL
xN5Ulr3z0Oen4QVUNAumDj4ZoHgJZVpKgMt91UGb8WNVW+R54Zpl/FSjA5bvTgfb4VsLSDy/1PjL
M9sWbWsKr9DA825cYnKd6742ldX0hUlyANZAyCfNcCkadbrFWSxOL5YKDQnPlh2tMa8KOVsS6WlS
Aa9C64QUi+Vfjb8Q6vlsApCdNWVfOkqdwgm1xsb2dD4/2iW4jg1ncbIYfKXZwH3TBiaII/1bBueh
3Enkm/mAxc2oONDUbXOxN3WLXhv8YqkqGiFlIOkuiKUSsSKpdtt/mVz15LO25qRJ3dvLkvUsznHW
3qCOpk1zFsTfu2pBs7qNejxSQ4hUI0uJjASLX5uX6SFOQU92Jqwj+0qRWdGCKMA405hdOsNjqSV5
vVUr5rDbaMhOzoRRCqi7tLbq+ladDRWTR0Bp4wZ+fm3sKlxa7b1SlK6Ghe6CWPoNaU7rPiy9Jck+
76AXFUFTI4F+XUc4J3fNYI3ifClRPpxjMq9hwlUaMMd5J2s7OTY9NxTGZVNGX9RcrGPgqsaYbLFC
rkvOHqpomCvldDlNi25hHIue7pz1d8LQelVxBh7zuDSvp1zVj3PC+no2re00Bn0Oe5ErBEnvJnch
Rx8wT7deG82IF2BLwivDlPAuO5ArdtRXw6KLF1ND3v+tW2DXPxuGVg7nxlC08Ecs/K32uQpAr3q1
irLIn1hGiQlcqqW1tjwqczaGDUSoxfQTg8jGg7oub9hCGGCGTe65WVpeQIWnXKBKAR7uEMBmrKmr
uRuIdocMW/YFjlMLQEjb9z2G7tzIJcJj3DTmOwav1dcJsR5vC04iAczwJpQouy+oGeZvpCAX4SJZ
tqDdASjShK28yQ5URXj8lx1i1I0YWsHAYDRZc5WGaRkyrT2D9mKL3S3K7aTPjkLBHmNExXlf5Vmi
eQODvsCRLS6sPcSpxZQpJCqsYc8xVHC2nZgrz0oJRnMd88LOumupm1GQY6x8o2kMScbefmsYve4S
KS3wE1aSPI6aTTu08SaT89s6KHILRw8EAyeSkxnf8NBmc3XlzjnYiJ1ou84yssdqSqKvjG26/JT4
nACPOZXLTS4Q93nRKtjkxEKRqeBd5MU2podWZu6MIhahYUMzDvpyEDzQjQq+0NFtBpHhFhuV2fur
G1kvPCb91WxoYAYSoDXrjOG8wxoDfEkR2DA5RRcm+rBeLViqg8FazQGKibllzqq8xoZxdBJYY62S
l0G56gqzZAEw3jJ+yeylu4VJQMQaghdmqrHaZVv4Rt+GyhgCqjlIZ2plYHHtplCq546O3Cju845o
gmmGq8jUUr1pImWETGfYe6TN+MgmVXnbRPNyHmlOey5l1u2rwqT4KVUryJYY5YXqTiynlE+yjprD
AkORnc3oSFpCyXfUpCAOzsULsE6aAG6B6XM7U4zD4vaxS5tDp8q7PKoyH3Jb/1IMhJMz850kmYtT
xAJemTe5XQ0XQO/gS2NR+Hh2YCyTr4HSVGnnOV09bO1UXe6LaF7bDWj9k3maj46DNe+rSmeabaiF
nAJcHEuEAopjPQ9uZF/BO7f3RMiY57geldtGm+7tuSu/LiNQKLbhOqZ19snXvq3fWgxUfb2X9UGs
RbGvkuLWbbXFT7BCWwIZkRmylgxKMr10bb9PDWXyhbC+uGkLdE04Xv2u4SychcAb3TeUL+m+NkQE
umbinuTEE/zAPmccQigyE/hGkVi6CjXPecky+b6WzhBUVY8j9Egx6ljaY4blFB1NYTIFzc29eeJo
ecB9KOAlKEjWJmP8e3TJ/+/sf6HK+a6H/VNnf/VcPZcfOEa//cHvjb1i27/S1wv6c912SVJx6NF/
Jxkpjv6rSnIagVgqNDH4P8ABf7T27q/08wStEXF+SvYEGvhnZ8/nubagDTeI3zOpRYx/h2UkOPx3
3TYhfqANNilCtk1/q0Mz4uevzzcp7EY4Sf8HPxi3Z7JvhOj8ko1rGtot1uHTbl2tNhDOLC6UcpT7
cV2oxqJKuDf4sljnplpkR11Rcx7SHvRYqmOoQrLaSjyjsNaCghy4Qwp2lfA5sWUyTbHnav/dhf4L
sED/lCl2Ont4Vqw5kKRQQeonLOG7s9cKxQSwc/UQnr1zVSZRikdlKQCq4yUNZGV+rTOKRqoWJfXQ
hCSHBRa7pzeI2jBCY0oFHF9tRjXdwNkxwtkYcsjs4MF9hXnfZA1PfVLfQO5pH22kODT4lfsUFbbK
1qZnjPrnDA7mvMwMchLI1hRLAbwKMlzc3gplldQgFGW6q2u2RKKqxg0th9jg4JmddSUT9x9fkD9f
DyLycPNWTyalwvl8PcxOLesB/+HQ6cr5DkvEHm4GG91ZhBkavQZdVauugmlvN778+NCfAyu5F2A5
qiV4pk7UuM/ZRVUBa4oYKA2i9smTEuuBL7jDLAGecvOmaaJNATgc2APsqWRE2zPn+WHRmtcfn8an
RB/OgscZhh4cTq6Apn/izLGRyHycoSHgjwjQ25moJ6fim2I794YAR+Y6pN6PD/kRHDu9QjbUHkpC
yBinZMLTKX33EI5NEg2ytTFbmlTLF5bzWLbdDWl8PzvQn+8uByKD0bFMUyP97BMKVzUjYTqrJUMj
K5DSrOZag+Wy4zIBMwLmzNiXdo44ZGNmnv34O37KPv79S54k30I3+Z5oSz9+yYg7i4nrIMM8wgir
bNomdKwqh7Uc47WidndNFUXeXPRMcijdoqz4yVX+qy9/utA6skOT6eynq9wrsYUBc3caDUaPalQ/
z631eJqW4J4k/UlqG6R+dz/+1izAnxZHXiM4mJqloxH4UwRwqkxsvUMqQ6KYzD3Cid4H8my+/Pgo
f35+HM09ZakC1BKoap1+/t3zM8wGAfG224XUE4jLXRwsYVX3XgXu9Psm/YEn/D26+he3kWOBBqtU
XbjD/fbz745lUz3lLfHi3EbjbGjtL61mYmFJiZWqsMPWrAtbXGF3aKsCIfuHH3/T327Sv7Dd01Pk
CGG45gmuZi80Tzf5u8P3xurAnuXwUhdvXV4f1bl7slX5RJb6TovKTd2gp0pn6scEbp7iPk0ZLk3m
Khr+q7ltKVB9snzQt9tff3xuf3EXPpzapwdc9mUyohzlLpjuQVTulYsmm1uz+/Fh/mKZ5BLA7QW0
Z3livfx4CdC5kxwj1g6awnxry37r1Po9I3eK1WEIewWZpJrA2UdGIfJ4of52nJ+8Sn9+rDkFFmj2
TsoSRo4fTyHNqNXrYeYhcNqaoKeGuSLeDT/5ph9x/D/uNSIYV9U0xhfqp71ZrQHsJ3XkKJn9JV7s
O5RW9xW7bTf/LBbwz4s+WBDPlsFRBYrpT4t+ZhQunJwBRdQK13CN7ce0hmohhsTYIkmAfuCI5ScX
8a++HuR+FgcGIwYzmI8X0e00cquyvguNZiB73YVZlXQv0rAPY6K//eSh+cgE//1a6mhPNBsjLGCS
T3mjLSpClJ5dFxZwEIJSQWNlOnUJibIGGmyyadtIyBqTdB7rmJarbcRP7uZfPre6Q66ADvqpws77
+H2HKVLUVrZdSDN87rLFn6UtaRUyWoN5Gd4XbstRg5zHcLbeUrfepGOn/OSa/+VJnGZalold2cng
4ONJ0APV5OJWXYiT/iMqrJtFA9fRQHi05p7S7oq9a/Va85tBvoA+15Tt/xzZ/UW9+TnD9rf1yyAQ
0RbUWLRYn+4DKVAlxHTSr8Z+XMJsVI5uriLPRacaYp256Y0+xI0w31jtaU7hykjxEt1MAnK3Qil1
w6sIi8MOgTR0OvUdCJcaIBJSgx+f6J8fTtdRcc2gIuEkNf3Tw6k6WGCtJB6ycRlf0kF3oIY5W/sU
IryOdJ8/Ptqfl062EqZ2OMgZPKPGp6vST9AVgPW08MQ+eMNF99bUa/3bqPysvP3NWv/j/sFLzsFU
i1wPZoSf1pQMdX0+5wa051aAADaPK94SPryLqxnzF3Ct6f8yd2Y7bitZlP0iFjgH+SqJmlM5T34h
0pk2ZwbHYJBf30vu6kZd34IvGo0GGvVU8LUlcYg4cc7ea5erpJvrbVvVR4Iswg3YxmnfVOVmNAt0
8fhwaVzoACGQ+Db4gdoPAGVWTV3Z+wF758pK0/tOcX/csgpQ9etu09C7QYLr0jzSn8lQH/989X6/
VwLrEwcwbtWvyv331Xhi9OHDS16ikQNU5HlVcA+tE+7d4sabbKr/aV3+ffX/n58X4HkxPQ6S5vXP
/2MPTqshJ7uPlmZHdQ5F3vTucZb5//AE/r4kXz+FcOQgMEOeQmrWv35K6WZWlZkIcYnaKAE/pN8X
nX0b3ObcV2YUDkv1Dx94/Qf/89HgAx3Ogb6gqKGNLX6rD4kjSZmg48klrzN5a9rCxrvdfkBuYyrC
6JWRTbbKpVv/w+f+Nq8mTuj6ormcuygSXfhtv/1Spk4DTDiA82Vbd6uGXciWzhPUbFyeU+8cbXUV
aebPwfIz9YPH2sxu/aA+x1RAiyTz3aJjqkIE5H9+rH5/KflaHBRYo4RrevRQf9vkdZ0Mfc27EIVt
jwZPJ4zFCNFah3CYD3/+KOv6yPx27QPP/HUAgrHoiN+WG8x840BKp2YNTK6BEnWyTohIcQWg8YRT
QrQgcNj4i/XhTfF27mGdcvLDpSndLY9HsCqn7Pufv9N/eRyAxBARzHZBnfVrJf+PpxxcKSyAuCBp
iaHAtqcWWTtt30SeWD5sZ34jcAxkJEil7Z8/928VtkCPgYaB/7EEXw8Nf33w6dmwnkOqi+a++Fn6
+CYxjFc0ZUNdZxHztOU81aM8ETpI4yEvOrEipXn4+vPX+KWS+OstoVCwAtciA44F8/dbwsyAfKrR
UBG0BufLa+L3QmW3kBLHHabMH8U0+k+K2ibBIRAmD13ezPsS12XFBPneCLpDUYrgPKpC7jXUo5Ur
koQprkH0cuui/XaNRd4Lo0tvm8XwDoW7WADBlyliDFC/Y6v29tJZzG9Dw+Q0diXa33Qc6TvULe4D
DCm9Rg45o+AqyZ6F/oeJp62BRoCLXvtTbR+0m3+v6a8d0cwgLBgs/TBUki85upsQJBAsZ/ulnRz9
MJdLjU+HHr/t996lRTy6ylQpb6t+WHZpiFMJuEq+oRgt400yTfqmLFr3MgToI1e+2QUnjWzgucBk
4O0a5KLLP7yMf1/j2Rjdq13QYYkK3d+KJwhqINjKTkUof72voGzjZ9uK6321mC8e9Lvoz3f/vzyE
3HiqNY5YdBj/tiYZzEfRhYdTlNTOk5e4z9zD7wCnvxGChLVqSjhS9ftWOFEyG59//nBsjr+vBvzY
wPQt6+p6ZfH/6xvA9LgOUr9kGCWS+GW0Ghuuk/A2AAPjz0zZfrYpNUFONrLCB/Co0yt+5vwpLTuB
/FT6P1WueBBzbZyGqod7bJQZDpiObDaUsdfVrIDq9mDOob0O6/ZKoOUfMr0eEgrghIvbj9nuz7/p
76sJ8h+P0TIpDUBh/d9eanwmc9hNE28TBMy1wG5w14VZcBs0mmfHT+NDoHSCtACr/T88OhQC16fj
r+8y+0rA7sU3INPx93c5teIhiWPaEPEVY78t8rpASRRUB1sGA4DUxm/eZVYQoUMCtDh0TeZhlKqM
6jb2qvpLB1n2mtQ+sck6yw517+k7UrHwEmAqwdhOgvpb4KfOAUriT9xI1iUnG/NkF1Z5wdLByamN
a89dKUSrkBlIA9ga2SzvdOu9A+a5mKK09rYt3VMTyG6TTtXzElYIbOsr1GiQB6fv7ddOVOLbLEPm
f1KWN7V29KGMO7FvPLu9G8AnralYwgc1k689uXZPOEo7VtATK9c5GGHZ7dMgt5+kKST2BQN7Ovvt
vvbG5j0dTGuXY+cidGJkGF435A9nbDNvaSWnZ/o2YVS4hd1F8SzhpLQ5XIBQ0l+IGsfkQlRYIs7M
Yvtbbcz8/1gqeYpJ3UFU2qvlg7G68UGdbT31k+N9eJrp4doIC3Ztq7erKB+s5l2XYb5h8AuKHVHm
NiCW5mAORnZbApG+t1ChkgFnxCujJ+SLI3hubVKgUR847i2ULI4yGfEEMMCjBm89kui2bi9dQjcZ
BlYdr9M51zdegwzJS82k3eZNWpLVaRg2Eth44Fr4U/9UDQNyrSkxm/dFlc22byuUtpZjhBeLOfxN
D5VlVZB4/y1w2vTkgaPYlhJTVJj49ioAvbxSviCYoYOah/iDtu47tQyCBjqn0yoVXr4vl1REdQD1
aXZke5yvwuUrE+7LTNR4R7isv56LEA8LGNcLsr38OLt2thPQm5khIEsJzNxZ92bFozajAE8b6yYl
zgwpGQz5zaAI5lk5fQA0EObhDz0gKaKQMLFJgHzlRYN2ZYW7zJsDKHd21+4GFbfOYe44FG8lw342
EsstqN2dEoJJGgTwUEIdRnmRGuskV6DM/NhBHwg6i2zV8YKvKjumeRLsy65fHkzDTq9h3SG21GQq
5+NC7OG98Cla0KyEZ2hYMT3u7NFCsHBuvabeDSirX5DG1afMb7xITnO87TvTgkGZ1eNRd0W7aWs/
fClyEFC6C8S3bPTb/VK7ul2DesajUczVK25YrF1GzVzVUJpBoTEEK7MK7ePkxe06W0RkzUz8Fu0b
vGQWSbO2bo6uFOHLrFQYdbGnHzqD+mK1SCazRMvFW6lKBu+z4IoM0GbrpF0zsnZvYn+OdNtPR2AO
4iIlmUQ6CayNHw7ZjnALDBBdIwN/BevAOA4z437Pz7tHXpP3UXR4CYKm3KDqULsBdPshxOZzNIPM
2C9M6gF7G+IpK7Da6SQO37SVY3ZM7eWzgV7OcjUF24ZF86Ggv3wzmg1g8LIILldY440QsbrpgPJ/
t9kFPsMarkcSV/lb4xX27tc9nfrCB0HbuxeI4ZJzHFGTJ6sJU6yMQ1Ewcu84+s2Yqm9id2JalTmu
9WQxIXiY62DYWz4T+Swz21PQJPMts/ModHp9N1a2fiAsNjvFOpdbvL7+1hbxHKG7NSJyCv21Nr3g
1HIaBrOdf0wIjUa4nbmxNkkw32OghRXYsxk1XRjZALfvMo6ouA0K3PP0Gk21spFi3ZLI6NxMAzmN
mLYlxSKj2xDcJhQk4m1G58bPPIxQMKeeawNBv1yWxwxUDFIHnl8+oqNvqpoVqdywfbquc5z1r11w
GGBGHdWoAAXZmS0nck+m+L0Eu3cBRdK82yPpFT3w2K9J1+CTWnhfjmiyXRVMYVTVlYX8rStMyORc
iDdJUAXuS63qiyfHfTfE6tiWPUTcILlFa9ht68Zr8bywfGdFGdwbec1Yeh7bhzEIlm8LbNZXHyzX
fR2meEwxG/iLwLEiM29ND826IHqsoIereo0cf7wTcZ9aByNBJ3rDMB/1Y9PnJCvUeSNumzzvrP2i
6uCBZgpitKqwSWkK+MvM6cSzEkpnkUZ/YG/qMVF49BBw3Welq8OtGMiY4wpPHkdEq7Y2dGlzDRak
MVYTeji1wxkmtingAKaBjHf1umjVcmgWq4GEW9f3TeGrdh20OHMwBD5D8JnWadf5tyS8yx/QmPRr
iQaTj+4VEhRLx68Ovktsw7gVcT0q+QaWHl8qZCZfRqn25m0fdnjKpnQIT4MwkaVIEY1q2BJLvqDD
RMgBNdSDNafzV0BC5S6LBXaI0g6g8hjZ1VUfqm+iMIoPtFrZk2x0Qnys4xU4qid72NowgzJWcWN5
N1xVtxu3AM+05p+v9l6ysN6Y5WEKnfKe+aj8udROsUawXFsrrtf07OMgu2sMhHNeMul17SKOAjPU
OEcLNt4W89B4Uj4zmaIh0F5M2BHg0UyhPVyU5+jnOCbCZos2KL3E0nV+mGb2HVqCuE0Gr/sympI6
cSyV96wn1hSms7O+g9xDVVM0gXheCJ/aCOmZl6bBDol4Ch/IPOgnzkFYwmDYnNhSy/dxQTWmVIc9
r+4rFrNq3cnk0SzUifNOv8bUb8GOSE6omu99T8HRUG14RhJpXfAqOQe6joET+TEHnJ01GIy5G/Rx
hoeIazZLe2da0wAQwA++kQBfZS+iX97nzMURzyYNUmuEnU2Eo+IG9ZK3M03DI44WUhETd19pUFu8
zb3adYt3B0mvjlfCAy68IkeGXc7pHZZg1+nY2kXNHIFrEug7kEIp0LlrFRSOuD1VCmBKqr5YVjrD
XU6m5DHgO95QrvR3LKQlrjfxQmoxdUxXhieQjiWeZ3WPRzfbsnXnJz2QAHjlqg9+GzzlVNNeZQI9
HSmpjVJZW5WW+3EaCE7MDMLtiVmC+yFe67iKppTZ1GgI0hhn+2fMM7Un7/CqNK28KGhEhJLQ38JJ
xksS1wH2m+nNz0djX/aarzw1fCChwi9coeJ71SJaLmpTbItAJBdAGFTXQXgoPKWjoLL728EN/MN4
bRp1bapffXS3x75MWIG6+OrPLYeTFLwqsoIBUWYN+iBTbsYebRhx84J8j6AgNdHZtSO+IqefgJXI
fdboeeMm+RMvc4kqbLkUTY2DEBwwFmTnbvAnxGJgOe8D3Dj0ErV5TZsAuDRkaX1bQIi+s5emr7Zd
16SXGaH6yWNgeN/lqdwt4Bkuy5zfsreBo+DKUMHO1BtQqsNo8sM+gmJXrckW6u89PTJLLSuibvqs
fZhwPJ4Dq/qMVU20YUkDa+OPfnDW1z8wuyGHyELK3cqSCYFzBubpNIMv1eui23MGgsGkWn1MJ+3R
D0tGIHr1SfF2HRXTtmvX3ho+kupjFpm3NYdi2kie2uNYzFRkDryM1sUT2JCxdUaE5LNiNdzDBEdZ
FlcX7dXWxXB5NnNqDAN4+T7uY71N+xAxux26/PXp0/GNOtLkAFzSGIiFRzF4MLH0Pxs4Hc5lncwP
ikTpAxQ7PMFj3O6UbXLIkWNhgHiB1lBtGJhqlk9rPourCqvt3PnZn5phlYcyf3BzH1lHW7k4XJUN
IMCUtXfjJATFr1LU7uVKGjz1Cwc3tMKiPTEjQRQWzjNYSpICeXnGxcoxs9dmsQ1TlUaJ0yfFegpD
WPAGflQ/9xsgVH4IImtJYrxdsH79O5JEHR4d5GXfiE9LHhXy2gNxLVpuwSoGCS4vR933DefcdQ5G
+tKC9L4oaestDjfEmMkcs0zJbqmexjI3zqUDT8EbF58CQAID5mK/NehrNqOLbyEmbfpsVq5+gNDp
fWhV/TTy1nO3dLIcbjqJt3Zmil+0EkiGG3tuyt1EPPWZVpRxTBYn35Iulj9k8EdXQBHD97Ty69dK
GQOuuSnbyeueb6U15UuZcVEXogr8FWlIwUaB5dq57IIHo2+SW9OvB0rsJdv3OD/p5MIP1KXRXjTG
lVrh2pgHaDc0YgLgkgExmMyC5gGTcjW3zdYKCWVfo+SMI9LLxV6lyRD5aKE/ccySMpwIbxsHhsB4
XQzM9oc5vyYtzcYdkut+xxmhOf8S0wxuZ0XFUqGst2JpfkgtwbF2gXWMcxy6yQxxr6HPveKAE2z7
BbtnnqFUakuxAQBMUefAxjUxbnyYRdJtyc3WWzn5x5aMZ0Z71svSGF+izpMXNTnZdzWY5nYZk+pz
NCrkHWZBBK871A8kW0P/82R6ng3Ssn3XMzdpMwMVcScbrWAdWo+hm5Bj2GBdnY3rV+p9Oi+qPMPM
tZqV53T1Gi5svAbu1BKQbO8mh5puGBpj3zYFBgkcmkcSmN0dbqT4aC0OYY0GXmmrjs1NEjS8rB0T
Jzupp9PIYkVqZ8f5hZiIGxr0i71O4Rtva5qu+6sYEI6ikQnmITIe2F/bZHiy5wUbog94EidLhQ+g
mErUta55E5p0aDvHO2LqHHYL+VJ7UMIjV9GR7mHSY7dKCF1YScKQX127mA5NY7QYnvuS5xfLTESH
rT4ZVch+19lEez0tnpseDdOSJgQ4Csa4hM2zathPVyroqO5qh4NAThI1GCCIygkxnKB+VDo/Jj3W
nlkl3SbDQ0tusnTHQ+xYals7MD4qAwt8YbIkhaXEpG2aUDW5aHJHZwAfDbV7lOdTEZurALIjiQkj
e1TeW+LcFcNl1BwX2XZwzzjqM2FSv6aCfidXXF/m0qcZhWDvLnHjek1nhMQ0H3qBiuNzKBCc+QOC
4yXOw8gBX7osJD8brvGmu/zQ++kP7J+QQN3rIW4icwYXkx9pUj9XVAvhrhsanLJEaE9xuzzBo29W
Tpov60FbJqZVbBcmwyvOKmsAugp/RwKNxpgX3tgwj5pUGFtpLgAb54SZ43VHIItz1yJiPgc5HT/b
ld46DuJ8Awr0ae6cekNaUBGZhi9uLAfEAjCjs0PkbFRkPApeas0RdABGJ5m+QWgKVyQpH+IiwJuQ
gTjRzUC9q3e2bz5zEz6GJH/hQr3MeO4mtwNz6p+msWpvYJBdxd5d0rSbLA76GMWcE1KiLHPorUZB
yFxAsvOdUxJebaF1dhagwIKVkmg0lN7BCkv1fAdAhKSCrNWAHVVtPBCNiS8/ye0LREz1IwOitjat
+nVhRgmOp+indZ/QPAl7Q0ezOyTrOIvHXa4hZfI+4XG/LvszD8vJx5g+rBqaRcRIwTSrwwHdnn8H
mwInlKWcV2U5TwH45TVOkebiIepD+tu9ZhWsJhHOBXovaznVXVtGDXdzn10D/IjE4mQWqp5KCJ99
aSWc5zMn/Gb3y3PZJxwlObWzi+Irbub8i+ZEsW7D7NnWWJRDL1VrUQ5feGy2rHY8ci6Ha9qb9p1n
KzuCdmjepAJ/iROMwSVLLQnoZcz3aOOqS2JYh4JT8uXa9SaPbBpLaFZl9hLPs2T7RjI9pIN9g5sD
XFDboZdEEY/1/i1I4LiALvOiGPH9jY/umZdr8oFm5O6bsLTeW2MPv+L6j1MaoO4bNGR+o3kgTIKp
gc/RJQbOe6THzfzAd+iWeVo0W59M671r29XFaPP4hpTS8LsgrxIfM3ZMc8UFoJuGV2vs1klbG+wU
INuz54EmD26cQMf2p7cINqjS8km65oDsXBQB2zuVJAkJ42P6IeiJnFreiXvBPTgBcqlPtenMARpv
0f8I/flqm05zxhLzMOxrlOq3QjTTxWNP/tJ5bjw2nVP8jJtqPhOg2rzDjCoehsFUWI5MOlqiZWA/
Tx6++1iMDPx7m2BOZi1I2Hl4ZOJtnK4NeBXt7i2x+/nJQoy+02GhnnuAIffc3cEkvCRL93FM4ZPA
qDwLDEYRo3pIYTKPy4jzjl5R+vinWGQJ5/PBBQ+sYQQ5KRQbAuXHm6FGLh8vHWmIrS7pO+ZIt3o3
2M6dTyZSq4ZLWPgOYLE5vRtjo3qsOkUma+ZR1QQgPeeoze2EmQDnI/2QWbWOty1mwwX3eud9kMZL
owJFZRjhPOc2gSEG+WUPLC92IMrvYcc+tYgJ5oz2vPCp9RHxt07VkLVVuS/17CSvBqWNkHOIca+V
kFtsx9gEbSvxY4LDgVNjhCDUhPOC2Y42mtDJI2v8Ax29telyJGbkT2nyWNB9pFDztq3f7rQDBIMB
KEGYbGCkegN7uCIesPKtxrD8NlQ0H3qpYfcJ46eD42Nlpg0dbpKyl2V0I9ra+ytgeK2zut4YQULT
N+CdawtYIkF74NUdP7uRZk2H15j0ItgCJlLgRhInm8QGjYE0844FP30lZs87d2DOd6kIZbTA7t/g
PSTSmS72xmOT/WHGbNGDV9lbd/G8H7OGG+LBR9iMFHq+SilMJpxqGYEO56sA9EC/3gCNgPelW5TE
JqwIcUpDyEopf+/otEgsuHR0+mjB9o8jwQYr2lcKLj4LBbwY66kYxxDCLY4lTAt1SpWbcDDqA0wd
fm8aK0SrPg+TDu5b2lrnXwfuOa2n5wS42dlxErVxMcmuzFmmeyJhPbbdKThlvX+EiV/CrbW3RKTT
s2rRtu9saY+PFpalnXJntaVZXRpkv8h856gy3LvTqCPbGZr3vJPio86z4q2zhv6FvhoewSmbk3yT
26k8VUr3XzFTghOcPeegDdrEMxXPuQWWcRcmRX5l4N/NQZ1vnHpOX/4867Gvw5y/jluuEjJ+AvxJ
Zvu/i4wmhlFFSqRcZLm5S9JWy35nhc9EL60ge9zWsdU8enyrZ2YuP9ieKFrsyhRI9ZzS+/Cv5fSU
BP5OtBz1S7N8tqZcHnuJtY+Y6JT+mhf+w3f+LxN4j3UeIYnjM/Bl4P3XmZtLhymenAL1pszd5znT
kKm0k3IIaAh9dxFq9dcVxx7lV+rwIvUMDU74vdybBnjw1T05A94ru39QBvx9buYJlNgWqEGOg5b1
29zTMes2WUTSRtg4tz1KE+ZR91jh2Y7aFKQgacg4G43ynwRJ1xHjb7cQgQseiesUErvmb5oM4S08
0UPWRou0SnymMQAsX6t8E6fiqcmdD+TpzzN64nXQ5YojAoW6x8BgNUCKuiuJR0O16H3QeihuGEQG
lylzAWe3s7NZDKZt1WJL5LPmdUjVWQwTtKU3DDt+dohvV3S0BZVawzJAWspn3LUXzPzVymqsqE6n
cEe2AAI+xvNnoG3VpzHjGhBlYR/9sCrYFxbJsdv3n2jHpAdTLeq9gx6GzRmEjpH3kOZDq6Saqd4D
rAfJSuWW/7nw7qx49eTJXZL5x59fir8p74SH6g43CmAT3/+7cpcwAhSjE3LRxvDmzdTNu9AMwwud
+GJHBgPdoNYX6dMYGJDYVPGVWf4VHe1NxT/MQ/+mNUFYYUM2ROTDCEcEv91axZ802WjKaMCLeU/Y
S8Cswpnufv3e/wdupv8L7vL12/xvUvP/H0RljvH/8WD8zet0yZIf3X/ilH/99//GKXv/CkOsH1fJ
L3s/Yrb/5XQy/8U7iPEf/9NVeMwYFzHSv51OtvMvtPwQT1zgIsy2XV7lf/OULetf3DkfD9RV+moG
YfB/4nTCPvWXRQFdWBgg2kQ6ilUDnIl51S38hyQIDuicJTzBMUZudaryRTrrDv4jZ7K2876ArMB+
60cgUHsDAiQIT5Z+8whSOTZ2DsPfZU0OyVzcxUaoymPMSux+pQFEjruJAKULnPGl2MV5Uy8bl3z6
17IJgmmlsf9+enpIv/ekRdyEQ20Fq9HDcbv2+9Y5jib96e+TbTXJ2bApmgOI+jubHKNtCahNnGaz
NsttbFWmxuVadYIJcWgyRWTeyXjpZh461e+9rB+eO3BICupADCGCdAlEhTiLryRJMM/Lz5nIenH2
1WwhLS/yhk3dFxwdg1AkkfZzY1o2eZm65m6mBAEI63nK/AHjPmzrLVUVBT9puZIce3pqNRDhakYr
E5F5pONvwWAT7oxSgorcl6NjAUAZcx+H5DXhCdkpk6mVMLz4axyvDtuCZIRVO0MxggVVm9tRKdWv
af2rh1kkE4D6dnaTjTlO6V0x9l4No8S49n5ANm00Fvur1i6L4w19mbGBnkL8JCom+6HpZpIGksQ9
xb4Zow6Zyzei4Wj5SSPML8NsBKxMs199SnivE+frOn0M+8bBtVZwBqFFoUByefk3wCnUtVOJkW1j
yayihqSrckC5i0apCO0U7fVMP4wubOxeCnKpmw11o2NtwC+900gZOCQFy21vp1NUMKvYcSp0ACHY
qKMbt/l04V6BGWknYAaFVb/Ng5XuwYCE9QY+7fJCDe191R7Bxmv2DQZFWWAa5dZxGYqtrTwuosAi
fqNyRnVlYUgJA4CeE9eKUd9QbByHPImnklTaZoOsRIzfkrbTxblK5BSca3cIOEvT352deAdcs3c+
przGVr+CU9Qvlwb087ztaEMl6y7zubE4vdl4eC8KuTV7Vz4RBJWfXAI8N17hn5XUN0s4/BwljZKw
Ab03xy1BRyXULUVMEAe6jMbrNYioDYeIEPVzibN41aVl/T33OroSaNyDJKFv1FzVEFqA9OhoG2DH
pSfa5ugtlPL2xbQE287TZDf+6vCVap8nelk3qfEylOZL4cbODq54v10mDjfltR9qtuNZY3WwJvTZ
A795T9dxZ/fiJTadSNY0NANBC82mhUkfPF8ZZkeyxGJ+MUZ4W2b/e+uXp0xCnNAwZ9zJDX4spftF
/vcqD2Kgt4v9WHemWLvTgsdeks2pGZVA3bYJOwlzeGYpPBPwgokJwNOfYXKk9pRsfG1uCq9pd8Fo
3S6wvuFjGP1a6p6Wy4A0UnG/TzoOd36VnMO+5aGZPPuVk+brIJNjGCbf3FY8AmCke5SV30JviDet
W9G8NcZLw3D5nVHMvW0HB0KinH1u5R0B6R2qBoiGdBlvkzTec+gk0QjOdZWQdQn0g/4JB4nnwqp8
Gs/NM4fGd6MiQ/wKuu2Hk5kn5Z5h8I2OZQV6h1N+MA7yp88AlFYqdnM781gstNDzcWr8BwQ1xLRj
7o9I9/VXXdISclmOat2Vrh3ZC0qRVVYzZlImCJGG/MI1WeMEATYlMyufbmFtj80+LzEMZZ3a5p7/
FeRdcdMuZnkBy3tHrtS0oV9j0BT2w3PfKa6IwPA9e30APZ4DTzN6D11vvZaTuc2lY0IZcov7IRz2
YEcGone8Q2/SJNTxe+q73+uQ2RAce3PD7Ph1IGOXdQICXLKYXgRaN72pM5o2BPJEuAPzfaI4ERse
JzsmfUevwR1Ly+fGycLulLQ2QxbB4RE0aAM+S52A2TyKsWewmrOENBjARrF8ek7wUFmM031SMHaT
mN5K0k0fO8kouiTDazOZJb20wbaZ/g9721L6EhBksUloFTBqMhE6tOcBR+tgMxLrCyN/zyZn17nJ
92oa3Sc1ubclIQByGKUEGo6EianAvkqzYJMOqtl7U/fc6/Gr8uUNiv5TTX+K5Xp8qaTzjjInWLPY
GBekOYKzG877wWjuy8zTEFr0MxMAvTVd60gw2Q1KmFVLM1mMMdHk/QxLBHgO2FKG1yIm69jdFaMl
92RwMcFTiumn3Ekv3JQ0y+l7GHeoGL6kWR3npL04VnvoF9M4qNqF+ZNUF0GCHCxWrPR5Zvsrz2u+
5lo/M4nDSz8ffTeNmDwQHy3lWWUznVZrLrdLbdyXpiI3NUQvZWiAKq17bFQ/fE/VRMhbpdf0A4E+
2l6+hqUi6KG3n8Ry31UlzP2EaPTUzGZW/LA8uV1mIEFtgav3Nv3n5GEZQ2cjen9TqfCLQPDbYShd
IkS9oz+Jm8VCCIzlKw4qhmdWVQCgim0kt590OIb2pzmYxRMiMHwAbVKivVjlyuQOQGEEjSwX7JVS
mIb85OAxuGwpUILWYTos1oubVvM2TsRgwQuybJ6pbS+HVn8Kp1sQAJSDbXV1tFjkZ6+cRDhjsyFS
Hi4uU9OgDMRTMBY0jQfChQ52aFWGt64HYij8ezuoZNhuTYMdR/60LTrqIKBZMmzcCyVIMZOmf65o
fKbJxGmeL9tTOdk4RE4ZYJPlm4uHiKZM3NU6sHbaLEIm6k5tTF6+ix3mY/WuHwZt7NKkp4VPqJP9
zM2zpbrMiWEezTkN7/Tc6vseJPT3lvSpZtOwV9jM/JWX6sdOeGQk74WRImerKuVsybZaEu+1mGp6
9U7CWY3jJ2F85j2iwxRjDmQdCHMHN5dJ3/J2C8+I/AU+abMxTLdJqrd4th1zE0j5jJ5rKo3bzOyy
3jpgRTTfdV1OgHZTXABrWLGYRuplkJt5dElQPDNsCNCexxkH3gfb8vF0IM/Uq6IwkjbfNWXhoYRy
kqnf2WF+VYFdD3cjTXqnm28q24SZAhwMsGu7KatGBFxeZ6k9Z4UiQFgR9kGw5l4Bk2xNb0ewLhQL
Gw1T167r7yBhdSyyHdX1PXSSGZUlisCdplkP8DUM+gwNZ/dtYCPInq2kl+IRkdaQHEDzNfJ75vKg
ctQq7zpjzNlP8KGJbhsTlnmT9oYjMbp3ahJsO8uUwr/N0wZs0Q6cW7uwFJQJ7TlGQPH4AxHVnN1N
RaCHNwb1ujrECn7VJm0py9Zac9FdN8sKyDilXp6CBFcD9BZjykF40/8n5KTrArEdaJSt6kwxpS6m
KgddJFSuX3Hw9A9x5V1jFHrf6iK/bRDjIuFD6Z0qzeE4K+ds2tW6xOk6hPnQHx24Afs4LFuxQ3+Y
m7zeLqpMSuYqYl7FBrpYYVWvVBwyFU6paDa86URGNQ44Hwjq6McSQDl1P7QVgyNppfNtNyc14QLk
r5UHq4Fr9JJOwxjTgUdSCeB+YfyvRSolF01B3E4ckASTZJrfzog9GQL63ZsVONnK1kBe+6Aoj9Vg
99vRm4ddp5vl1Y6d5p3B8Uit5sgSLXKke4+xYZHHjOAJk900uhpJpNMDUpneW3M6MM46FGBQ/cI9
F2qE8eDqiaGuaB8kIs21h43DW/XMjwcu99FfFnFedGDvyT9N0fSxbPErjShM6WqKzgc+JeO+2Ptt
zD4GffAUlNDqRVz2Wyfz5VNfGgMqz6BcB7Jxb0jkKj+GnElmnhr5S66FeTbAjP0EYESVKKjxf5Sx
6f/smv/B3pktx40lZ/hdfI8O7Mula69ikRIpkRJ1gyApEvu+4+n9geoeVUGYgiWHLxzhiPHEeDSt
rHNwtsz8lx6zBLDlwjPQiQiUg1AbX/BtRrA/R5I9ccxM2kiJWfHkwbTExS6QqrVmvpjIzluIftm0
0e38Vld4YoVS9MyN8pxSJlrgV2QvhSQzP2aSHjyTraIemdMFz3Db2tG/pxJbcEvucw+XMsALz0Ki
Nfs8iLodQH3fo6fao1lbtf7aw2T5VnACirUwJjEgqM0lWIivXDhYUHVt+pU6qLO2Agh3UWq7D0BA
QJmBVbGqAqXiENk4fElITIxKlzZWxUmDwDVNVCySc+SZPGPlkjwtUZBSdy0ikoVJhwbv9eS2abKP
iH1HR8djwfeNgsWByS0eIOu3lCJjUBsHMopxaQb43wMA0qju3sfSG0CNvsFsJGYaa33tpKJ0kByr
W/iZ571E+ZDCGlFyHcUIKUoVtIkAW7lPmZOTNTZqu2jUOv3CSHicdlZVb5MIKmRKKrlHZK5H27xI
9xXAbgZet+gHd+jLeqAxfxBt/hcqNP/nlGQHSt6/aKm/1GDumqf4O8TVE0+r4R/4UYRRxL8GhVZI
Hxr1FAkSyD9FGARhTZ0aBvI/A3vXVPln/q7BCBJCNPwXFuL//BNYLVC6+bsII8h/8b+G827K1HZE
qn/y71Rh0CE5q8IAVDFAQEA9h30qk0bKQ5XmpAqT1C5tN8v4hB06D33PAlsgAg3eZ2mTP8h0ltaF
pXN76WZyG/eded1IWvssxqW2rIG8rgxumZVTKcVNXtbto4wH+KcOtv1nLVHSDdoj3V4LQ/+h76TP
guT0VN8dkNVu4dza+AZfqSXvdrcTwEDAkOpg6vL/xz7dGiieIMXqMjwqnmty5HI/oe7oKeiECXkl
rlJZs9cIwddfIc53PMlcbuCVFxvaNywC2mrlqL2sI8qvFB/kPDGvwOjQj7LtIjroVWOFpPo6qoht
mpK+Rgj7hUPzHnKiihHGigeOt0NkZtBqo7vTLTTokreREuvuvhSr6oFrDVBwhlv8bdQExpafUlxH
tkrHDb++jyrVnWWpSoC5OnQV9dZDujuIS4lKDrKYmCcB9UulQ1ElMY8t70bVXfHK58KLxBSIofGV
ntfHEqQtcjkgeLLsLVO+aa7Q3MKZOtSF+ZwHHQiBYm1HV33iHZq6vDcicakFsB5xGQRtkX8SXfu7
YFsDNq/5miZ2tK/SWv6QY12EEC/+t0phrGRff5ZFesVcnAem6oPpqp9aC1URFfVwN2u6NRgr59n3
tRA0jfmiyaSsrma0T2JUftf1IlimVCoeW21Q6rb2jSwcohy8ruvY4V0jdf5WQ2XnO1Lgn/Q4f1N7
6d6U1E+2Ju66GuRQnm/wGgmoSfCfeGKpqwpwOD5MHn91byc5/Aoz3XWRLa9zQb3DEPpzjln20Zeb
J03pQFl49i6rEfhKq4qKeNBj4orcwpWCiOGiTbzPhd9AuFZkzdEHQKKMXUkuviUN30sWFpCo/GAp
uMDhAYQCpKOogg9BtMLkC1HM0n8AKtIdWkNfBtDUwvorAmd69V3wqk85fA0nfsw03uXLsi5UIOUd
13Fn4kqWAcletoKau7Q7qBaSEeWopWmCIuGjZHfVAS1buVq0ShbVRynziydBNOKPRe3oa1OpnL3m
yhz+eSp1dESgLWKNEK88t4geeLPi/0WGq8EjJjWpbjp6yQuEYz4aPh4gTVeA/Si+yLK6zpXoTmkw
pXDkTz7+nVnYqatSTm8xvMX4vi1EnOmC4qpSWtTnVe+RBGeDvkO1MBM3Woi6BcaT8VRpdYwL191R
7zsqFTRuEzjZMlLNY0CrYgHEOkMJDbm5QituoiAXD9DCMcqScfGk0YfSE0ZiVCF6/k3tDaAhqbEd
YKWZROt+0Wb2EVNKLv4oPAolnhhRnOPYg/DV2hBia+VGFdcjIOIhPd7jMip/Fnho3opgsZC/ZyqR
zu42ltHQFLXK6jtGvF8iL4eh/lZ2gfQ5NPtsHWW68BDrarGXMmvnptmXNFblTUh9FHMOaRdExgqI
Z7XFcExZij7o9MJPQSLp+N/YmN3RtHOjZV+KJCmYsujLXsHzq7XNjRQ30hYJReNZIvHDEKKhpALx
8rFrrTsnIMMURPKS1N+5cfuMoPFt4jYqzEedrAWplaT8hJ6Bteyw6Fx04qCXG9n+tlKdpVn4LzZT
B5XC4FFpay9uHew7hJVD131w0uJF7argOYiLHYqFg2ywvIQdtbSRhF6p+Iwy/x88tbqJJe1OEApM
tIUado5a7VpT/CrmbEfRAouLLmkCvKbwmnYVDIr9cR4C2re1GxCW6UeGky/bpPduIk2p1lSw7J2g
VvBNTeXglJ0DYrvZGY6ECYXrPYh6T21Dlh8tT2744oZrfy7jHqAecqObyEObFLNf+mWl7dyHFL78
TN2WoktrTX+k6RQtGtDr8S6ldgNSMTDULziNWR8VJVXu06biVDedZ8mT2bsU3cisKGZkGFokvVFv
Vc/RlhH18pemBmZPso+YS6kJ+9QKHXQpXMwExVqsnsKgjK5UqSqfk1ZvQO3JmvYSy0KsrgwIK8oK
izAFKYBAzBB1JEsBMFvfJF4emHh2J9J9FRjZEqasIGxxcr4B9VLdRGDHQPLltvKxpcO+LPOc0niA
7ZcjdPm+ySnZGhJukosMwMoisbALy1G33DQxcGQB3B8bsxABwDreoq2BaEka/hI94rjb1lR5iTvO
GruiG5XSE0KWW5Rlk7ZGVpeWw05B37qiI4keSuHU+zppdkqovwloTF4pLZUppw3pURQUfzdepgo7
s2x8kGuBvUEzc1lYdY8yWiZ9BLW1dHSqeR5jqFv9oWybhh/kpXd9oYkLu3iqYWBtYL8Y9wI66JsW
XjHtANTXSOSbna/C0bIhaTw4gDWfBHzZPzumQapk19G1kgX+A7QJd98FsbBFWdE50Kd3D2hoCzcC
5rO3ggdNxut0BxEPniLcnp2JzYiK2YnalPpdmQsYF3pi/ID7ZfzsSjrcnFax4ZO0BSaBtrgxIyrD
EMXDlR6L9r6Quv7lf6tT+X/tHUyT8N+/gv8zr57PHsH8r/+WXNQtXrrauxYQyoASGIB/3sCCIf4l
Il5molOiKIi4D3/09yNYkv/ieYyKoI7IjQFsgb/wn0ak/BdlDu4bXsIqlH60b/7xefj4A3Xww4x3
2thV5gl+Bk5AiwG1RVqkKKbQjNRHShWC6VM0FQJjxakd3Wpg4mmPYXresNXdfSQ10R4MCcBwrNwO
UpdV/VaLjHiJ0nzw2SvS+iB6sNqcXFwD00fG3Wsz6UPq+Wm1otGq8Z6yvRtd8I07uTHjT7VZmMlG
5kD40Yr//xTsPy77Cv8n6Xn+FJ67eQz/yD+NcOsvut+SjsQKrHHqm/+sP4Sw/kKUECFQQ0QpUB2Y
3v/kYPwzqixplqqj78myGARM/snBVOUvVDx+JnXo4vzGAjzPwAgtkoKZiOioCAPAZRr1waExqIGh
1fIxMPF+E9eOdxhYEkuo83l2NaD1Tjbm3xvgVHSOPXWy3n/E0wadMQQZh0xyRJ5PcWjUhKyTjqKk
0l/+JkcvueRv3USZCXQuPPB3IBJVDXlESUKC4zy1jIzcwxHKkXktmvvMQzvddJdBuro8nIkoOLKo
HATgwwxDHG3fsEYOBp6RenTauvlcdna6RMzYWAVhoewuhxpy4Z8wpvcBDeYv76KA0EkHV5jTXBnB
YT92wlw9Zo08CKiiz9Gqrn19OcrE9zFUuhggpiTMLd6lRE4yclgpqTTIfh3RWPdWSq19xhXRXfek
P9fdkFtcDidPTSBnqIHFiyoP0q3no6pNR8gQB1SPuiriNS9EBlA63CaAkMKRHYxEFFw6PC2He202
tXgI4Gc8VTnteSCdSDKvHZjQ9LvVPkcq3EiNp8pvUmxAtFKAIe76/ucEctvSU0T/zSUN9UjS5frR
8Qy5+lh3WD76KbrI66DlD2eGN0JK/fhoQ6GEkokhgZcarcKKhjbq65VKFUFEFUzKbtTAw3RZMNWd
2BvL1hY+RGr1LbXL/hAOFjBZbio/fJb+u0KP77+Cm4wDSBQlLpz3j3DyUfXUptRQM8mgbSVkasWF
apVYMeJpUZBmoeW21uBRxZa4xxrF/4NJsMz3aw5MEFXU4Qw6CQ8ZXbSRUdGO5FoJTZcU2q90V0Ct
X6s0wo6er65Ek1etpfv7QMiVD6T2+oyy1sSnMPFNAhGGizvKTPLoV5QmdgylV2lH0tnsq17F9g7M
8GPN6xSrRRmNnlAMrivYxltoXSlmyp60K8Ct7i8v+V/2MZcAyh2GiMwz2L+xyDLNgkJpzES40oMO
rQbLaD/1qBPNHEwj1Re+OWE0kTcPX53NLA4Pj5NJB4dZKIVcCVe5Q/rQUzpIv1N9pstHY86lMzMk
NXRxc+/a+fT7I0S/jFuFYwTFmdFMtwlsaqQqhCv4V7mEiL7+7XKA4VA4Owp5/KBoo2kmutfcoLzO
TseWhIZUWYUFNxpd3yVp0SdVyDe4t5G/AoTZOQCS15dD/nIujkLK5yELM8+jIjCsK+NDmD1K8r0Z
3BfK/eUgvxyGoyCjb9YEGIDXiW5dOeK3Jn7SpH0T3l4OMTGOAZIni2gTM3lj8UiAlPT/Vc89CqjD
o3CBRWYFL/qWTsPmcqSJdX4WafSRmsKPJbl33WMloTgBAbDy2i+XQ0ysg+FRBV2ZJwxl3dHpmpm1
3NKYdo8NZjXbus/20BiKdezoVwF0ruvC9cSZw2xqVFzDtIck4InqWKAP4BJIeTzej42Tb7Ouecx1
4wfc9N8e13MhRksNalSXJSiwY7xM6q5ABVmkKJRfnrphD462kGHw8zkdUHLWzFEQqberPLUr9yjL
tzbcaVPAOTHEFgDqnHVlZp9KU5k5kqaWHrnUoBgqoTX4rmx0ciJVYofdjkJIR74GCj2sOqrJHq2j
y0ObnL+fccZLHMUP36i1xj3qQb5VGwlId0eP/XKQczD7+/E6vPk4ewY1JnGs0yyiVoQWB0GkD3q8
TtRF1YUfar/bUi0Ssrln0uTXOok2WuhREIBrSToXsF60lavoIOXi98jtqNcoKxshjJxamtYYM4fe
+534yyo5iTt6ncE3gsxsEzd37wBrbAu0MpzsABDSleWvddatAoeKEE0Fr6pwTr1yw1fH3UWw+jzh
W5NfRx5VLxWuYHntQLyGau/rwSaygm2haNs2QeKFAqMk7BxKLJe/0ORyO/ntI2x4KRqZGYUijj5U
s6DG7pjCVStAxR0MHP5VbPj4Yz5Oc5qpY+h0LYzuu0YrdbrxrAUXtr+Y3mS9+93JvzgexXwBbtzl
aPKwNX/5KGiqAaHWEXUbi1vWViU0Rq+4x1qDm21CvX6zim+4a0OhrB6V2vzskMW12VfBx5F2YYe3
oJCR+kB9v6eqHCMJf6tDdFcMewGEwtHm1NknrjHKGT9/4Gjmbb9yRTAmnPxJaKEooPRQaUXs//pu
7lqe2uumyEPAGKDctCXPr2X68hinVRJu3gAfVhVZ9qJS1Wh/ecqnltJplNE26GpE3UqtZRt4T0WV
XzfCt7JTD5EczZwqk8NBEXxQtOWpPn4p+yHmNaSt7jEQP7spymZoZl4eytS3AXf/dwTS//GE0XzJ
AcAcSwQCAsyKzPz2T94xKLrr0DLUgeozdp6osHnsc693j7Z064CtTUQE0pR0JiGeHIo2PKJJV3kP
joaSeGmspBjqHIelL9QPaf+tSWeyhskYOuQh8gYoJtbw5yd3lgzMVPd8HMz9+NruFZCuW8ykZi7G
X1MTjfrjSZTRKlaUnhFCITy2Mk7VUanKq0J33H1vOynEXvlaV9KvWBRDYdYetaKMkKbI25lfMXWK
nf6I0SJvNQcbZ2zEgfkU2G6HqrXqWk9ZeB2uiFQf12LSzJVPJmPC5jCGmsKgDX8+vbbXiVlQ8Qn3
g3QDiPFB6Hipyh+6u8vLfnIHnwQaztST76i1eoWQ83Ak0Y8QlCeNig2XVN81M7M4F2j0hPeHrKVu
TfeYWJ9KWqN0NpaacjDTdH15RJMr01AV8T2LJGk7HxF3G0QnShzHWLjH9Xydd/eoOMwEmRyNKZFi
iUOle+yzUcmZ0uSC79HnfjMceMD+jWWGKxXDucujGXEWf7ynTJN6pzbk5+gcnw+nrVB3RRTMO9YK
/oZduTJReGmu4+fApTAR71qaoIveWonoqlveQpj5bBOzaVLvgn2k8CqmSnEenjaX7xntMFDrvlTu
XfKvuaNkKiM/izFaGnIuwtDWiKGrQFqPjnHQO2+dbgBU7rqs2Arhd8GUZ76gyg8fPRZMaRDdlgbT
aIq95wOrDLnhoep4R9NuboGgoKWDnMPljzc5eYMTC2qlKrj20VKEe14KRRx5R7vSNqTGgoIJKITt
y1EmR3ISZXRWVPQwylaJvaOLJmeFKZ5F/ez3Q1Afgo2o83/cXeeTheeyi0pc6R17/OnjfAMmbibC
xIYaVLhpLFHBhQY3WgMWKlqIxhfeMRcfPPm6aZM7V75WxHCm5Df1STgaZLBdCsLr44OVPnXhYq3J
etZf1ehOaLBfmnvmTSQl9A1+xhjtmaSgZeAD1Tiqbl8dnEDJllWiojKCWR/Y5C8+fKZb0cxuGz+Y
S7/mxjeaR5w2M6GqiV2YH636wdceS+vt8mJ4p0mPt87p+EarARQ84haF7h2Fq0LSt9pO72CuLWxE
YZRX9ItQGdiqFfTpdGmAS70cfWqhnAYfJuDkwiplpQG5oXjHoIKvEq8zDXkR6CnByx/EGQTKoWXr
eGWN4ugxEnxKb3CNdChEa4V3p+eI/BZ5oCw93Gr/YP1jzsKNz41F82sUzghUIcpkjiMDc83CSVHJ
OSCVvwIcPjOBE08LKt7YVWJ5P5RqRodSC96+yhGZRYvBXfAOlf1mqXsVMBQ0bKo5R6ypw+k02uhw
kjqUOyqfaH2+Mr5EQo5SxK0ESgflHUBNvrJI2/sGZ03LWDuIJHSdOjOzk7uRrpCo8OwG2jnajTGu
rrZkcLK0Dlm2TDNgWXUNWk0iluq5ZNlAUlBey7ug2eK/WdxdXkeTG/Ik/GhDWpksldIw3QLo4crD
ali4ny1evr8CxluSFv7QrzRkVR7r6feRawpilQ/HWrkQhA9ZDQa7vfajrx6XgpV/Me6lZM9bAspk
MJMKTFR8UNAXYQ7TF5MtbbR0EdWglOSCOnvokOBwwQuF8MmS4MpolY1i/EF2cxZudHEnvu9EYU44
sQ2B1N2G+WvvP/z+Rzsd0ujJ76CzZMgtMYARJMmTV9122sysTb56EIRj1gAUg/AdjcO2IeCZmEYf
cTUG0OUtEucOnPkK/cfvlZsexbi3kYrbo9B7c3l006ERJeNrDXf6OHTaYBefDBdUlDrI46LPCWWq
alcoX+N/g4832i1ZvqVahcJJXjRbPYqcufEPC/+XJaugE0qJ2kKtZVQM8dGrz0QJg9tCvk30LsHz
MVv1tfIdTOC1wtwrQr8fimBKKuJcua2bvReLM13dqd1JqvCvHzGqUImgvhxPbb1jJl1beb4Qi9vZ
pszk/lAHtX9jeMePy66mVgR1WCY8B3IJJK1t6XtNd2K4YD2WEGmlLvKuuxK1VH25/J2nTnpV5Y2D
S6rJ+3N0T+uNGiFoTeAyDcWDVKtbX4Keb8Y6DsWOZq5QCetmKkKTjwPSBexasf1SxPci3cn9XKEJ
4IeIox6hKl1X2f3gNwFxGIUxCbNTqmuV+WAH6tqTwjU1knX9eHnQUxeOqmF/RAuHx+q7OdJJ/KY0
7Uqvhzc30llGqa5otszcKJOL5iTEaNGYvqeDNuXBLSbIHyIRLl4rKKBdHsfkqvkZZFzEyV3EdQyX
IEKUfuWt5QefWqNaRIV3W3svYTizVqaeVSxO5JRRcTMhHZw/q3rbVvPOShlTdOi7DsLxgdqpG83c
hpNLcjD4ANlDs3cMPqml3sxsnSXZYnleWu4SVkAIE1/y5vfd5JAMyII6fRyqYKOLXwp9NN1BmB+R
pkG+XF5Cuk7lbq01c0fZ5IIwSPBkPhhH+mijWU2YlilUy2MSYkFuf3c7TNw3pnbVw6PaW8hH0zry
yhg0O9RPIMWoLzbd98sLZu5HDH9+svDj0uAykdh4vv+ECcGy9A797/kFvRcjgK5aQEs09rYqjWJE
ZuqKQAW8I37CC83ctb60dLOPjrtBts7un/9kRD+jjW5Ixw56LcvJOjWXdny+Qil+kbq3l4NMnhcn
Qxpf9bEaBl7ItyvlbKnb35Bf/JOdfBJhdNEZCjCaBLeVY1wtwcM6kb123X4Top9pPeTw5C4P6P0j
/HKxnsQbHU9Va/g54F0qRr69lNsPQZAh3fkhQUSYxkblHdI2CRaaeOdr0RaY+ApkO9p3GxCWMxtj
Zm7Hh0qgo+mFOQKVCfh2vnFr23M6R5OLHpItcA6APFRZzhd9jyqea0BYPcL3eCsQBdj3uvYV25Rk
5s00eZicBBqt/KzJtAGRzcEVPEFEX4bogblRtLCxHbj8/eYijVa9ZOcqWCwixb22y+TkQCOCpv0q
nvNpnPw6J0MarXwzjqtUQTjj6PdOs/D01wDxn5nBzH2f0drv1KhJ8ooYvXEfuco6Lp4l7CMuz9hc
kNGCB7xpKK7IMhtE2gL7jf757CNu+qvgPCyqvCuwGTpfaCIweZSlWWiRhGg0Gu5C9NaJ7bH0Zhba
9GB+Bhp9fnS5XXSQmTEj068i5dWE0i3k5sx3mbyHTZ69QDRV7RclvLRs0JpESJykWDOuZLLiBZBc
XB8lDcdDT7pC3dSfOZimR/Yz5mivJmEGTFEjZlXjEtStWXFpm84EmXw2gaYDSjsQMccHQor7DRl3
T1aRvAWhstDrneq91uIy1zdtLO5/f+VpWAMPmGQ0vcarIi79yscwh8q1G4vbLBFUyD/4zBZBEs6E
GrlC/7h7aYchjA36TgY5fb4CiyrIKxXsHQCbfldAaUeV4BiE6wIV/STdWvj3kUQ2QbFGfmtl9Lea
UX0qK/VQiOUyEMQAlZxue3n8U7tCU0EtgzECsjx2qpbNureSgN/kee2Kp5wUv8Ullq7V+nKcqaNK
G0gFoKMH3NxoUzR+h3auGfrH0LnrnDdaOpf//qlVc/r3j45CH7ZtYwqRjxI8OBV9oUDsC5wvaYeh
GhckDu6X401m4GCIgQFi/0bdexTQDTQ168thQBa0vDwL1A16L8rCx4dh56QyHvWh5SwzPbAWqdNG
X1FGUmd+xNR+HNBaAJ0oB6I9d76gFCMoE01n0JLzIDviksaOoD9cHujUh9PxZEPXDnFoSRn+/ORR
GsR9VaIC6R/jEO0jsv0FYKf0Dw4zjmRdQfAQr4+xFGnmZWg1d7F/zIoY9V8RQWgRbMuqTtMXiCBc
1pbe/sE5Q4NR5zmsots5bh9Rr807Men8YydeO8V9rWGNkTxizr6MousOb6LL8zh8i/GbzhgQwvDL
NRVtvvN59EKLirtb+YiUGw+IsMnVoy/v2njntfZHKf1I/jmzOiYj6ioUVAVAJKnaeUQkn7xQCHX/
WBdr3jyJGZO3dOUyURHgs5APydqvmWZuLo9z5B09nHIqDiPsCZMzlZri+JTT0ih1WwfswouxUcNV
Fl2hpVY9269UaFo8adpj1m3VZgnivQ4O6MKj94u0/myZfKKkyi+BJgHTaVDyVJXzCehcMcMwFFQe
DiYZyturfifk9ke9y/aidt+0r12cLps8WyqCfdPBdbw8E78eSYSnD4YcLM0q+J/n4bPUQIIbXcIj
d8HCgf3e0P+tpXxZrkv1kS7WTLxfXwRwZ7jnOV8lyrjaaLihkcY58qvuMTMKLN2+FQOptnkJ9Y0b
+TPXxlQsDeoJ8pf4g9PZPh9bmAqRmziADhRcf+XoU/9ZMHqAt4tI/e36Hpy0wV8ZEBRwmzHgxqpc
ww0SLmhBfQt8HjnhAc+wmbPg162iAnYEBCOjDTecpefDifA/8vqIUk3p0VaI7gdtOuup05+E+FX+
YjUzGevEyiAcEhMDsnfoYp6Hy3Fd04qOWn+CjzfGhivF/qLaGznYmwmyLvX3ywtxaiOcxZPP46HS
ZnlI93hHSQ83qS0t61Tbh66xNaX6AScYzIPe+vKbsA+9cjFXcZioJw6T+3O0o8nNkbNvTAyBjoIr
7AyzhTtsb2wjPRTewQ/sa6uCAZ6aO7vBuws7o7SGVAy2fmYShiV5fgDzM4bGCpwVZEB+IRmJtplo
Q+VDt9q9XMoYC33r/IcuxP8vxC9LeewqJIaVubvt10uaTYlEM5VjSFTmmAZkRyKyM0noHi3kv000
nWh90FWdW8ITRQNA20DrBvg79b/xGqacik9kCLa6776LWxcZD7dbBpC2XVVadNHiXtvr277excIi
KWaahBPHAccsxXEDxDALeljwJ4+E4YDIOsejqmS8YGW2wNIkz18t/6Pvv/z+ZzwLNXrzmEalmkJD
qKx58rvXRLvxInwEnTuj36r6AZWAJPkyE3PYH6OlcxpzXAVBSwFDmZCYSYCp4Y2rYXtx5dvb9rnM
71wsY/mXalHhmjllJx6ZwNJknl5DUZIkeDSvjp0z3S1bxw2Pav0qZk/BayEqmHdUS7P8rJo43wlz
yfivKQFB4UzyKWHK8Vg//5h2IuVV15K/tjnqkCh/mzg40XWQ45ljcAIZdR5p9LZEE7KXMZsiJe+r
JWw2ofgS5/KalEix4E4uExTTO/EKqbWPeGngcH1nd+1vw0n4DQMqBt4D+/T9E5ws3bawex/BYWpt
AoZ5uYDPAbpQ4kJX/GQ5s46mjgJyhoERy3EIueN8Zju76N1I6jwolQnqj+UOmX20sDRjl6mIsqvm
g6TCsjTslaFip0oXTw6DI+Y461y27y//mIkrj3H//C2judfl2kfckL5ZTEkvja2FbT0FBr5OaFb2
iLj7rrecrT7PTcDw5yeTbUECGtJtzmBsyK3UXDUoyJnN6x8MDeUnWECAtsgqzqMUqa5BWbDYrr20
y82tUlmrstRXppq/ou3Xq8rSr8Td5aDDfI3PCAS/AaKRiLF7RgluEteVLroStZEQUH6dqsIyUpRq
5hab2punUYaD+GQC5URAE66hOCIL4bZ05V2V3Spoz8/2zycDSRzcMFTpbg8CAqeBolarK7sSWB4U
utaAx1KkSo03lHrajVQ45swrb3L2eCyrMPpoao+5R2WvDaKiKpydDmRJf9sl1ery95kc0ECt43ms
wS8YLb2gKsDtCZzhUWYtFe1aQlof3YHZ6t/kmT10q/4JNJq5qhPivh0CSa52NCIXJS156bf1nir+
SipqfeH1iMZa/gtlgcf/2SBHy6NFJxbFSmLr/c7vN1n4McUuUHK6mWU4+bnIqygZ0adVtVEcE2dx
19bgafCeWkINUaJ+fXkkE09kkPzw3obkCYWw0TWvhHkTQkwAZy/HCBPd2byUdelrWHqblHaw0c5c
tcPn/2X7YpjFd+PfgMmer/cOW3IfRp937Mo7v25XBUY5MkK0l0c1uQhPoozmTdFiURYSQOHNW4Ks
pmHcguzv06fLUYa/5dJYRq+GlJcotHDG0sr5IgizddZeBe1N61cIPM98p7kRjb5TZMV0U0EYH6u0
uDb97pC4r232BRWzu8uDmgyEOgQlSgA3iOqdfyDMMmupFFnaGSYiavYgdco14j2tk8/c0pMr4STQ
6PYAm5SjtkwuWOBjskBRn/TM0r4h4K/NXBmT3wmqIhgiayANDrvs5DDPo1Sy4oDvBHl72SmHgBbb
59KnJ6Um7tvl6ZvcTyexhlGfxJJAQ7ZI/dKUQBH4Q4Od4jbqzA+lIb3mheFt46h71kWsgC+Hnfxq
CDRiqsJr8pdtJRVypLoVHXzsWJO14UAbSGL7E6bK8LNdv53ZX5PnEjJDmoEpBefSaJRoHXdqphEu
NChUaknATQyba2bNT60Qyr7o5wyiJ/yH87nsczs1UqTa3/Fr7OFSuZ0/YueCjDaWF5hRbQ4QlUA6
YBwNHfJaT+ZEHKbma8DQKyixkBSPi7t2mgHTtihEFIaSfZIw30Y+z09mssOJxocKUvVnmNFn8Z1K
LZEq50q0kECL/UwBqBZ+w5k62oRoeQGVlTqEfvpqjb28vrblQFzVtuCuYsQ613WPFl6D3CQm0x42
gi76Zuh7zLIYhrLL+Nw8/ZnDYj7ZI62DdtA7giaXl4ne0HLHuwEvsUbRdqZ6qOwrBXlkUrFytgA1
dRRQ5dINBasf2EKj0IqGGIjXU6HhsXAFfM5c52q8Rr0mojTiflB7b2ZjTj5ThrcdYpCYf3GTnw8W
AcMqcDpeklqaWuu0EpC4xkx6IcRNsA7kHOO3yomXsUlClJZJ+phrSfwHR+2gpMBrCVMvNu35bwj9
Rq9cW+bykL7BcrN8LGOD58sn0NTBRyUaIh3AVsN8d8s5+agxPpeNbAc0uIyVKB8ypVgJg1/8N7rx
TjHT+n2v3P2yhE6ijWZVshJdjBWOBk8WN4a9FLuOV2Z3S4NjXZfpRshxW+kGpcW1KRf7y0Od3M0a
ehhUMmGhj5+4dt2xtASODOw4VpKMe4039/AbTp1fxncSYvTF0PcXOgMN76OaNZtA9jY4TxZdtfPF
z4nygCvC7MNscmecRBz+/OT7lVozGFQzKF99CVs8Ui0XcfEAiZzOffWlzeUpnDx1T6KNjvZIxE8N
2w+iAZzts/zDcOai3f0HRQeuRISxJCoOLP3zQdmSWYv+O6I9eMp81F8P8yyBybXI8xyU8FB75EI8
D1LRWw9dkeoK+ulXJTLsfvS510FxIlUfGurCVBoY4y55sVdtuwgL69+fS6pHtPQUbkpVHM2lpGeq
lzSkkJr8FgJ/oXJfEfpykIntzd/OHHIb08wZH2MKXshinBAkx8hKUYpFWm1DX1mRKWNmmWBLPbPJ
JnYAAZGXA6LA0Tm+/MESdOh/06oEF7X0bf+DiiWRLyMv1lkPmuYdKvFQGnO9vGFfjfYd8EeIx6Cs
8aIYX9SDVH5W6Zl/zC0KRroufC684LoUMnsVi8grX57UiV3AKQLOGZQgMgPaqD+RqEGLCUzw3qwP
6Yul0nVjzhT/Jvb1WYzRe17zY5Dhtu8fS7pinWpjMdot3Pa6qR5yzFkuD2hylQzFcaSaqMCPW2M2
LkIKPp/+Ue3fm7uDpi/W3BvZxnEsEZsnIXMSkkr99XLcqYkkpj4wV/h246wy4WEvWmHjH63GvHbs
8ooaat3+NkZP5RmKGhKYbYpPg0j66QlZ6HWFhxRBDBlcxWtizDFYpxYfcHAId9aA+B2fVq1U4IMt
Gv4RORATiri30cHMxfbd5cmaWhGnYUZ3C6a4NtkC/WovRD4j3ODiJO+8PMJl7OvlSFPL4TTS6E6h
EJNhOsKAjG6Dl32Me6n4tdUy2j/SIjbXofL75DC+0ckUDr/o5BaLVerKoqj6R8V60oxr3VvXmbuA
GvE/G9hweJ2EwZy9LHgD+UdH2mPcteBVdxwqDMFDgI9cmM75nk6u75/DGhfP/VrRSsNWWN89fTvD
LrBmQf2tit4uj2vqLmP+aC1BNaFAM4ZOoclroV5rg2WIwdQY0aOsyHuxyW/8pHzJ6g3+ffmr5lIk
6jGH/5NZpdcNahA5JtrQ57Oa23VuF4oAtsgEllWk2M5JMTRgzIlSAx3yHg2Zl8sDnlyhJyGV85AI
/dh9ExGykaQPYeWu2hjZNh8lgaLYq2GKsVjyBwfy0NH/Z5SjYwQlvzit8UtEbNzHYA7rtzxSkkXS
SMJgXLeLmjqYCTm5fHgDDdkhWhrjTlPaIyWZD7BPeXAETxc+NbFCnyktTwbBd3Ogs8CWHGsztWhx
Qy2gMK9WT6Ds3Op+tpE1+bVIpgbGCoItYxteLC595DLJYzxUwQMcE3LxGWNnEKb6Qt7J9sz1PL0b
TuKNtnkgJG4cZ8RDDPfWyZpFnx7M/lryNrVcrEUbQyhlH4SP6VzWODmXPwOPiVCWkIkQyRWqpNI+
VmGV6SZK+tLHy4t/OgpgsOHKZL+NDkuzjOzCQ7b8WFKENZJDHuZI32wvB5lIlriURXHglnB1GqPl
jnyY4ZURQXxNOgZ5eFWr9tPlEFPjGCBQVPiQXUCM9nwT69hhDqk+JRxQzV38pFr3qIL9QQwEXECB
84t/aV/GWpRgWebxHC0PAtysqMsXPiXfy1GmXgAgRP8VRTofien8F2ln1hs3smThX0SA+/JK1qaq
kmRZlry8EN6a+77z189HDaa7iiKKsOcCDdyG0Y7KzMhgZMSJc1q4MnSPOF8+pcq4RVbLlpKjJmgr
2fXbcNc80b20NIu1eh+7XpLVfCh9bxIW0BK7B1p0qBu/35ZBXm48pTaeRAFGN5Qf9Q+hHD9VXffV
6AzfFryx32cSfO65amYbH81aWxyb0e6RsHNQB/ts6h4DyxkzypXiocYSBkxkBbG/N/q6OdeAraEO
5JXSIpG2cm0X3YHkcwI20wGeowjcXIEKg6LneUR/14jrLWl1gGzF7aN6w5O820EGIpm6YSgVNNj1
WSnuyGPJA5iqIf5XMwSmDI6pJhNyX98Ocvgix88yoi59Bu6nfPL18FUKC6fVPyjpjyb0N2OX3VXd
A4ypifkEDHonyi+eIDtauq3jByGArQSn3t3+2Us1QmVKYqEvpXlKTnH9s5OQWX3Rz0ky81PYJU9B
Cx5zzNDoCDfiMJ4RFb2vE1C9KKpbdutDsJo1+6KqEAgMNrKhHIcA5ZFiEP/m2C5+2OwWR4oe5pUG
yFZveqcPczs4Vqp7uL38xWjEoCfg14nLZD5/VhRDwWGWJG79xxCZOFFciUWLN/jCwOScF5mhXxXV
IAQY6OINvIicvSw/R97r7WUsfQjlCyuzxLqUTIsT4PbK2oMhbFDK8WDxKwWLCu8vju22taUaJrBK
5p9Bb+A1811rRhOCbwTppvxBkUenMxgT7BNwIx+rahOW0olnayusZdnTDXp3wy7MzvYSmWwpQxia
x7i/NeGeU8kC7XzsHck37EqxHL2X7EZCJPP2epceSJfLnc744gyDLjDjaHqWK+6jCICEhUnM/WjW
tiQN/QtbDJJOswoTo9os4g8VgPpB4yRb4xjXkYtuM8PH6A9XbkBtcY2zczE2Xpibhf3Q0IJWLalv
WN53OgDMU79kycqncjFtAu8NHxkQOajTZ5HRKlG7znog2LLb646U+8fRdKTxO3KtpBw29DVIfAiv
MF2mZfjyN/v5r+158E9HNIj6Dttd/MFFPKhWET7WDDs3f1vB39RvLhYqzw7Pb4Uyyw2g7QJPB3L5
ONs3oA+f0mhM/gLeCOU9LCvTYAc9sVncViU/K7OO0sop1wpHzqEJFfuVsvqi41/YmIXgsYESLOmk
8FyJjV3XJjo03/Uy3HSwPNOYuX1Si654YWz684tbxnUYMthvw3Ni5J8lIdi6mvELeYvNbTPLwYsh
T6gjGKYWzdlt1pvCq/2SyZtcKZFtjh8RHTrlybHNsjshQpU8PeaWk/xYMTud/bvgZU4sTRPvH43n
6+X1jZgayYjZwkUWOTSQbHxRi091+6nPY6TiMluhG7QfizXo0uInziSf5yMAvcDb7bzYV4GvfjhC
Wg9JeYL+XND3d50rVn+T1l9YmS3PlRjnLOXJCiSTjmDkw8aNCF+3d3Hxa0rPfuI2pIE17zOrBQDu
pCfrVkJfnirBmjPGIh+gAY0rxiL+yhwEOHTrqCXOlVSiptd8ZeA7h+h6r/yjQTBUf0LB/i/2bqrJ
guehL/imDHPp+ahvGgGCm5R965Fu7N3gq9vb+7Z0ty4tzE5H9kIlkuWK3NT4mVU0dd3HAjW120aW
YKW86KEho/IKI9M8AxaCXogFJGLPZXVkUrH3NmYYbSwJoS5y/8Hp43spOSB7v0u9j0n6kLrlyk9Y
CliMwNAngHQPIo1ZwBqisUVtgANT4Q6GrxneoEbdNrq2SQN9M2rRy+0lL+7rhb3pzy/ulhpb6Lon
2BMS847ZVkdp8nshG1ay1CUoP6M9isoUI5wktD+u7SDRHaCgyzBY0+ab0ri3usHOiyMlHEcyWmjD
fNNOeC0o6UboIeP91KwxbS+v9L9fMPu0BaGYt+nALzDT16bUdmNiOWa4xkC5FKsUCcgKI+kaz9HZ
+bVyK2hRzWPEdJUfvqebjp9L4+ZvDu0/I7NDC5l4Tt1p6I2ne1DIR1P7WbvpypEt79d/RmZfmUir
UqUbp8QqyA+uZ27yXjqsokUXrbyBSKAkY9Z4ehdc+J/ZFmFmImt4zvSCifoG2qiqjXt7FIRkd3vX
Fq8WA6sTxTvQU3PmgrmU5YMXYgoZsq3xRUC6sc8OWodU21/tHXgMHH7SJJqTP8Z+plGAGKdWn+ik
3rcJMlolK+XJpU/JBPr4PyMzh1bUWiPwk25YcoB85tihGNQNxk5RkxTeHWUNsLe4fxr9ImZhgF7M
2XUCwyyRdBFxbV2QKBXVaJJ3gb8TpKjcpJZKcTvokpU39NJQIJpj/1mdpd6qn+RjXdIoGKvyKFej
g3rvfpCgjcnS7dhad8bQbuTvamvt+sD6BbL7wdC8sx5+GKPwqAhPE1piYmu47UyLfsv8GpVh4GnS
vNJIR7WQR8sk16NOgtIsitiOucoHsWZltngtrqpBKyy+BiIPDHpa1os+rNUzF/2Idu2bIBcjbDMj
nZeKCelVdM5kcwPjmStCa2QNztiuOOzyav7PEMIz13fdzZgqGAQhfKtqRq16FI3aRijqb6Ljv+uh
u39thpeLGFYt68mtfiN71kFX0eJcJaNcqlhMXe7/3TYGRa/NqFWIZGjGagpX3tE6+8BI6iR/3tT3
07APeO2Vt8zS9kHZxiw1k8CMoc0+LXnX+cUoElT87tkffw/tfROs1QAXbdCtpeoM0J222fWi5CyP
TEhLSbNSpFAz9cAEY6j5Kye0tHUgt5jsIyWdxpqvrQiCUXlNFEbnoBps+ETRGk6nqrAkpI5QjHYY
rmzdUujSJp2wacrNQPnw2qDCHJ0yunUEsr5B5hkpzF/eGBiOWaBIn1tQRMuu9DfxEvAKvPIT0B3O
2Wujbh9bZtsl0VlVv+Tpjk/dXnjVfCco8/3tYLS4nxeWZp6hdWnZp14Znd22203TXb67K82WwW0i
klV03kFU1gLgsk0eFsx4MPo6p39oi07OlLGLzk0B4JEGV7bPayW+GxG1B4vXi1vec9sgCvUVBNTi
8xfChn8tz+LVkLl9nkKsdx7KgeE5yQNvONw3jYR4kwMEBiVZFDnK8AewzJWv0dL1IHWYylpQojAS
en2kaczQmZxpEWzV0ec+HYY7dYi+TAKoK6FycZFMtKCmCTMbveP5IgvfzOKAPFLp8m3marvAd9oo
22k/KkU/tflr0lmbyvx125GW7smF1flwtjy4JgrdJJaZdO/XpzQXwCE+995RQV3vtqmlr86lqVmU
TjoZGriQ9DKh9V6B2ynK+yrwaK683Db0hoCd1y0uLc0CtcCaxGhCuZRIJgfxtggAavTJb1A8ESrK
itHuIjG2UWm2E7f70iT7sD9m3fcxax+6tas6XcV3PwY8AgPFMDnw2Lz2oMbwEsPPqObpZb5Bp6RP
8t3t9S75KIzx/1qYbWxAiwEaBSzAtrdB/XjLxq6m7cv+yYQN7RYywXcTCKJrkPEFPRmur+1jZj0z
kUkAMkLX3XRja2dKL9t105yEeG0YctFJL0zPLqFZSkHmjuTxZbyTiN9eb1tJCZ1x7XT6KinFdCDv
D+y/hc6+VaaRaCTaZL2+9QJIz9G9YFdXERpUsriv1D1a5A4dtcc6FFZSzEVXYYyJDpSCcN07FKQb
GrKnTRAZ77vp/uN5Kxdj8QZe/P2zEJMHqAtEJcgidAzysnw00r3mZ1t4UVcWsmxokiSbFFVJYK59
Phwiq48HirCqnG37eER4SNqP6U4ADXzb9xddg/wIrpSJJ2neN9fUkLxvQjHViehUcTDpm26DytwW
iobA94/b1hZv2oW1mSP6ShXRs2IDBeveNemgw+6sf7ttY3HvSF3oOqD/8E4mcpSttGph9Tur4XMt
bhTlWwj3wYonTCf9zsf/NUJJ+fqATBQS/BzV5cnTBAh44QCVdSa4f9MkOghKaMf9WvF/sdQGtHiC
+IJ6l+aDgKGb+mWngMtq+k+d9kFQys1EwguKdaegtgkbQ488k5FvtUwxHL92krTY5rC8HfPkzxU9
cEsoFsA8w2MtzWGKrhBKUV3xWwLYkOsxuM/eIhnUWebf1LIvTc3CST50TdREvOhC0d9XYmlXkrSS
DS5eAt6ksCHxMH0HOmMOxe/0nvePUt3LvrmBwNku9NGJg9BeJXlaNAYOCxw1oxjkRNeuY5lNK9Q5
xsrKf0WftFbLneChFgojSY4OwO3bsHjj3ggx8EnG4OVrayiWt3UEjJ9q5ZNrRE6ZHmMEiG4bWYy7
yGYB9wVcBnL12kjZ5VWkGUHEcJ3wTQuN4YPIMO7jbSNL9xrIF+h25i2gaJ75AfOihRYpeXQWx9QO
k3uKSDXQEXDnabNiaumIoKsCRowcM/Wv2Zuu05JcCLsiOhvSRhyVfRr7GzMejjlFKSRedrcXtnRE
BjURWEMAFvHeut49q4hbLW2IJb2o20mGtGpoOW269vxYTEAu7cxcIRUHT6CzTMshPkOxavsw3RnV
5wIED0xcO8ks7T7/XUVrgWvx4HiB0yWAVhtqoev1tXGcoHRJrEjbY9XBQFV89pNf8Rhu/mIfGQ+F
f4uxXzAD13bQ7AQUG/BGhvsqj8otMxC+tabws+gaF0amP7+ovrZ+FgVygatHKc0ucBbxsxTpFejf
Y1ev8a2/vY7mnxkI/P5d0swR3STtumaYYsWwSwXU9zQoOz1H+ppXez2Tz8NoPsbisx6Pjtc9+TVI
q6q4Y8Zs9OVN4H1LyqekuQOpYUl83D8yctZMFaS+0D7e3vul7yFQf/TFFMg20OW43pYglVy9Utn7
NHYs4ZusC1ut/oXAIPIKdzxQvL+Bs14anO2M2VVqoDcgaMXS3dRWvpnwrOmw0p9ePO2LZc1clxaL
0QciVurmdwoJvRAdROuTFm7ifE3xaymG0gnnXaAwg0+x+XoHFfBzQj8Q3lrD/WlFh7bqf94+o8U4
c2Fh9uEJ3V6qzYIqQJdn27xMQqiwciestWB729DihWcGSod0ixrLfBjKTyozqGRqR1b4zaW+F3XH
zoV0Zu3Fv3g6F3ZmF17Mgs7TBIo4VJT7tkP+4dQHJ8gt9nnZosPtuPEPX35pmtQZ+pPV5fdG6D3B
PX5Ih55ORrWywWu/Z3YJygLq2Bph5DPsnn546DTjOZuk2Itm79XBGjJq8ThJjCiX0UMmLbx2mAig
vC60GVfOAhtfHMt2tLu1Od2lmtWEdKUqR1mFb9S1EZQRrW7sx4gmcvel8NUnJah2dAT1bEMVaxeC
613JJZYI1BQT3mDq6iwOTplrk2M06bsxhnz2TMXphEObHF1ESA2au8VJz7KNqkLIxExM4+jG1z/3
XNIYkxYUL/R3b4ess4ZEiFNsCx+Esb2zMqaS48ZJxTWpn6U78p+ldw8ItNsqoRQ5PWksjn4q7OCt
7iztA5m//f9ZE+j76/2kZFQbuo4lK64Zqh4ewV7dC0njiEG0xvO55JOXq5r5pBVFSeAL8CgFI3rt
wrfS/NCn3/9iPW8FVGa9QPPMbUhUgxJE1M91t1dV/+RV91FWOPFYreQTi+he88LSLCRrpSB4otxy
nwfToXRjAX/dWu5GYE5KqvRfXjfcx325t5LkwxDKTmKkT0acfZhIpKRRPFTfqyZ+icJ253kSZXtj
H3Vf/W48DGJl2Uz93flCPdrgLXlCiWtp1/JFgmVLM1CsRH1gFh671Ithk+fnp934EmoKZPb7cvgp
mb5jak4lRCeEbh+0xDz5Xm0z8rkSnxdd3KATCSZ/Kv/OwmGTNXkHFz2XKXGjvRSa+l2bJcqrMkrF
Qyn8hZQlmfok5M6rSmRkdHLOi9QMZYs+RHIC56MJuFHFRt/VKdOHEJLKh9s+uJhLMyHFKD8MVLJh
zJyw1Qe6xQK2MvdDK+T70TAzJ4vzZwrhR9EcXkyv3Opuu1OS6sNt20uJwqXpmVfWft3nQyFF55gJ
eBRBWnBKrbxWdV28yaZBsWt6o7Kv15spAx4j16Nur0Hnyk2mR7feEVnyEF7coFyovlp8YK6NjC6y
flXmkt6m9d1opHd+VB6ipqls4EYrha6lbQPCADsK0pSUUWbZTxYpVWGkAg9hOXo2KL/KWRWuhNql
Tbu0MfNAuRZS3e+m9Xiwwvb39ZhuVnPSxU2bUisT4hzmRGdGzAK9aC22iEp1v4u9bzktBz9odiGE
rX/uadaFpdnxDBZHobkmlpR/0D+wxfaf2wYW9+vCwMzJ8kJ1Ix/hknMg7iln2RHYj9UUZm2/ZvkE
nLahy6Qy3wvhXokpspT3Qwv5abr7i8UAbgAhz4A8KJNrZ9Y6VJvEnMUwt5PROwdWvdpEWHTiCxuz
dAxMUTTEPk6MWm9boVqDqu3tVSzuFironDtAf96e16toq5rJnSSKz0WUbcuq3tfKUxHVW48x2tuW
lkhUeevA1vw2ePaOh4WpHa9IrYYQUwWdLfskdIIQdRtJa+Hrb2QvOrWeK0ICUwob1a2/KIN736BT
dNLaKNhkImychtbZpSnof+6YVz9t5piG0Pch+kC8LtvS6fpjHev26lT+8gZM6Nypagat/CwkCV6b
NH0DHgLW2o0HdCD0Xjo0sxXPztxXWrV6fxSM1la93Al06gsM64i2/xdi7nygKZVrZBoA8dRZhhgY
UisaGVUGoxR2tbC1ItlRspfbx71w16+MzL6YQ+qZb72G8yR7GCgIWpiRXRtr1JAL/stEE6PLTFPw
WVZnJxf7fUCOAIRACI0NCo7QHGwEXBnWvD+/KRB+UO+YwJm8w2an5yZaVeoClvgd2wL+JL/Jd5Jx
0iDxub1102+eVYFUi3lasOsQzcBrfH0n0RxRaqHmPU1FmfGrWj0aKdjxUai+UjnKnDbIvZXLuXRa
lyZnYcDK9aTWJKoRwD/t3B0+xmq48UJpc3tlS6c1jWtC7DURwczTqKiUvHSUBk6rkzu7RRfzULQH
v3nUtHhN2XQhdjLsRX44ET/xjJp+y2V6mLZxozHleo59PbVTTdac3irXnq8LG3dlZeZ/Ypwj00jP
nJRm1ze9HU0yVv0ay9eiFTaNaRAo4ZFyul4LOl8F2oRhfEaR1q/HjzSszbpYSTQnt5q5nYa47r9G
ZkuRYz9ITNRDz0VmdFuAK8+QAGgbP6xNO1CzeFsLjbkJx3Dlgbe8OErFE0swCkKzBDf0mwaUIkVq
UeqDjVhU6CF23cZo/vx9wvr+szO7wLFgeYGO/OI5zcODlb76RmdbWe8Y7eG2ly/cXwyB3ptmLQFv
zS5TVxZwipVlfEa/4ODCU7KR1Qc5lg+tIMF6GPl3t+0tbiCjBW+SpRCFz+wpVlP6RpnCnZbIO96t
GwG1r9hYcY+lKVI4UFTC6QRK4/9cOyGT+KMcVyyrA/VPZ8GzEQffGpF47zM6OjTuQ2f+6ELji1e7
Tj0efR3YCDwO0SdYbmEKeDHTtZUvxJOrnzRbuWb5mkt5I57otFteLBGSH3xmWmgPbm/x4pH+t/Y5
7EfKWnMY2io+t+5L76oHqUIW2sictN8lTbbiP0sveZhgUEtkaHdKl2fX3Zermq3N43M2CPVrk8Th
XdFJwJsAXDlCkqRPZm42H1Nod7ZjGIUbJCu/w0kSPhVtan25vfRF79Ihip0Yn2nrzK6NjlxAFo54
FyxwnwSx4PtgiIj+eCvfhiUUEm81iJF4zaOsIs8O0xzlerQE9tgd486mVtUQeLS0tNX8CY7uHZjV
vas2+xaOaVfcq9E/CT3O6DmKn3p/xdmXFn3xW+YgJGVso7iXcayw4tFF193vs+3q1OSSV11amSVi
E94fZR7OWYw+C5mtqjYqtIr2da0pvHRNLu3MIqyqVEmlmNxcMVe2CfXyJKycInmhVbeSuiy6Lo11
asdTBIR+9TpI1KFueYLIxrXFk1Ft6P4RG0btKIV3crXxhWfB2EaSE7bPt710qUJDav2f4Vm+mSsd
n7ago9XZuxAPHbtmOyp21u/0+q11Bn7Ibot4xWkX/eTC6mxn86aMPd9suKmhbgtgSScRx9WXw6IV
qBwNalrg6ZXZpnpVMlTtWJDKQAXkVfD0detsF4vOSMsWoIcI9G7OCs1on1DqEdcPwkhfKfcRb4IK
9hMEy+I14NbSuDCfRji1JrSTRP/r2k1AbydCq6bJ2VSbbS1Ld+AxDt64q/VnuBHcrt16xVYrvoX1
XxwYUEdePQy1I4I37cJFVhiQ6XpGUCVnN3/oPJpUaN3Ha0aWtnKyME26TtCFmRGtlBK9MqzkXBr6
r6YTP6GztesT+VMOUqhH3+K2778zR8wEJwTTD50b2Clmn4s0Cn1dDz1aXvmjIEq7rmpsK7r3FHVf
D3/M9Y4x1kWwn5TZ4D+83kBTqCMzcLvu5MpG+6sQ0dKVfN/bQKUa+HZkdmuT+e9v9mSR4WcY87Bs
zauGgVemXWZicdCtgo9DJqCgEHTVXS2Yr/rQ/8o7wTqOYtk+NK2bfk0V4/OfbzDBjGHU6X68g+d1
KTScteD3p6RRKFV+S1PNjq1ib+UnkR74bWPvgjVPSzA1Gq9M6AjRoL/e4LLVotyLjP5k9A8Qp28j
VbsHy3EIUn3FbxYsUaynrEghgDLmu4+cMPZJiWjQaQDUNXSZY5nRVhYiO/HXYBRLpjg6CO3pD7OR
MxcdxspsYOwbTj3Yd6s4oqUzMR+m0evtzZs25+oNA2IIYctpMpUpSrBd15tnJJkuDWEznOTws1d8
gTP99t+/5IzQeIGxmzgqxHeBy6L/kyiROZyyMtjFrm+raYDsmv5oxnDpp9JWHz8LlrgFZ7u/bXpp
acA2pxyMGgTv2tnS5LBTGonTcitXsq2gGDedoK59wBcOCpZDSlSU4xg2nGd7dS8FZVTTPhcssMNG
/tUfyn3hZ4FdUly5vaLpwTA7LNgiqNzgFxICFTOnkOUR6obKG05dKYgbo9DVTaAJwa7x6/ZVUJrw
xL+6ZxmRSee25XcfVJjYKNuSWwPAArk8e8r4oxEMQ6L1pxwdGF+qJ18s/pgcbTLCtDfhiwIEc4jX
ByYqQibFsj+cRGbkq0JzMCLLf/p4nozAlsqDk48AbLTXRtIx06peCYZTTqdcIjm3Oge59ZX9WvjC
ULWhLaS+tcnntZRM9tSyQRzgFOs/DWGn0baJ46NqAR9u13AOkx/PvYIm7PT2MSAAmLf1/JxPTx0G
40mRhZ0/aJ/bMTkOyj+hKDuy7EjlS2OtAUKXvF7RwBnS+wK0MSeeLWn6jqVs9Se/OmrufWl+bF2K
A9Gv2263ZIZYy3jtNDr2ji7PAhXDTTI4LCAcEuKidjzkD01unLo43d62tRAuprYXjEdv1HlzOrlM
VMsyKsfxpKtxekfXtn7OitD4eNvK0orgsIFairjOmc0y06qP9SxUteEU+BXqvrolPpWKpjy2EXE+
k2p5Bey95IgTSy//UMCmgn3t7l7Yl0riq+OJqvimFx7DvP3VlnZpRLsmKF5vL24p2PMxnkpScIiw
xGn1F8liFTYWUqa+eOqiGsqjrS+N25TJxUJ51at97B+G0KF5snLZFvYUq6Bw4IPViU8zq3UTVgKU
XeJJbmCot+Kt0EPM9Vsp/nwvYeKTmAaGE4vP2RQkL1Y3jAZFHL0R+aBICHMNofotg+B2l+u+uRdi
NX4UR7dY+YotxPypSg/qdRKGpYw+M6prQZUa8ngK+iezanZufIokzbZcjbeabzOXffsMFxzmyt7s
oTEMsVm6GQ7TandG/NTV3daS93p8n9fxytIWPio00KfWAOBeg7LN9dJSTTPSbEiGExCcvVABSE3a
bdm5K5OaC+7Bm4I4NSGmJuTrtZm6L+p0UPPhNPRSaAdu+cQkYdi0pzpfa4stmXrTMIBmwyQhnXlI
EkVlkCbpcGpyJ6qjF0FFvE2r5I3J/Pjtc1ravEtTM6fPjEEmu8FUrH2UIskm5rvjSrBa8AWgXnRw
NE5p4p+43jmNJ41Yh/1w0pvMltRH9WfT0kqHKGqtlrUQfIm6FLMn/lU+ZDOvg0oPgaqIsAgxoS0A
TpTH37f3ayk2kbRTlSN/f4POXS9GQKBM6lWJxXj5UxZ8cL0Dc625eFd2/0uAHBjHSPx02+rSKTGP
QlyahJbEeQ6KT8Lx7cuEe00YbHRdD4oSBbbnNU9/YQjdCoBMkAe8u0uhEipeZ7A63MFzC4Jv7GjW
2vzx8iZqmJged9iZXVlT78pBFzgnpLw2g/BP5H7vdsFj6jR3rfAwrAEsFoIf7YCJ6pNq3MQ5f31m
tUeFyhDi8URzfOOJ4BwTW4AaIZSP5TAcfUXY3t7GhQs8TcJPejqMuwAhuTboitnox1U+ntReA8eZ
ZS+BT6/dZfByl4/yz9vW3lPYMHIMOMpEWIycAJvX5izZ842mr8ZTUajdUTEQz+vpaDlG1HUH8rqJ
jD4s7ADZ2lMU9MoBGe30UTdivbSDwapPUTKu6aAsXEW6tiQoIGbhBpgPxMgSqhpyXY+ntPFFskcI
INsi/+MBPlZO/sPANtJIJOJT6Ln4ltai6ali1o0nKbQQSIqg34pFoPt1dKf02cotXIhjaP5ODEiU
mBjhm70EhYYrrhsDS9J7263STTtAtUSIrsZNM/5YOdSFfBxrEysQYjZEzdn3xu0LTrtiaaVRn3JZ
PDDmdChc/dPQ/IzjR819YbTjHukXY9wU+akQtzKTxEWyqy3PSbSPieiLh0CJ7Nu/a8m1qXoZANaI
sMSJ6x33R31k7K/hmaB8VOX7sAttdXwI/5zTDRluyJiYFGMcGc7GWSj3TJhVZI07q3cvqvVs0Hkt
4vus/IeM+jUMVMe0Hl39KLh//g7C8JtWLFzNIKRnLuWh2zoxcHJ3qx8F0sYeSZrZOrr2u/zma7YP
xdftHX1/0AzE0XbiewKZzDsY/yBCEAyV/XjSxPSBaEIbreEE83Mjg2nv7sJc6jaxNqyku++/KZNZ
yJpxLp0JrFlG2FnQfRo1QUOPPwvKvraex2AlML2Pu5gA2mjBbDEVuGdbWTYxQzw+JiDEGYZgM3QK
tAivFnqYYpvt3D8GU+IzU8OMCS/qNOo8RWuMuBI0lQsqxrJ8yFT6d+Th/jcpD1Z62u+bsm+mYJig
LInYzbvHwjCqPUF3POU/0yLdJ0KzadTqXNa9XRf+Bl75XeWlTLH4p7566OriKRnhZoidrPFamrad
o8bSyokuORIOa3JfQDrxv+urGVEPkSZSopOUfAXYbw+7hs6WfKi8c+2E2Urm+D7A80DjigL1ncAL
8/hEWb10I1ViBzpKBT+UP0/rGYdgLoHWErNO7/i34DHXUyQ5xRMY3B2cLdwLv3kVjGCltPg+qmOH
BQDGo+pBQnK9a6OJLo5SBDz7fNkOpWZnWcGGmYjT4Pkb11o5o6VbB+SF8UNemjKdkGtr5aAlWm1O
u5aGGzfONzldkH5YpdOfwuN1NYdVQX7CSxbEDx/Iazt9rpV8GHnvCbi/HtjUMBGZG1JYw4tN5/9K
rfJZ6vPHLvL2igDNxSpj4bRvt37BzBvxw9TlY0lYq8Od4FfnKQJYnnUcoh25ayzWr9CI7AJ3A9Nx
VDu9uIZRW9xr1L7ZZ8Ag0vzd4TaV2rU1eyDmDyYt10w7C/XKCOuiDcgl+SRSF6EbdL3PmtDGed3y
ztW77+n4kSGJ1Xrm0rUmE2cd09AauLRrE+KkzVTnLh8kXb4X/PExdqPfDKC+KvLBddtP0KIZSAqs
VCmWFsaDDVflckwl6WuroRC3USdG4imPKics7wX5EYHNlduwuLQLI7NkAvIKWuRaKJ761nrNvWab
9e2O+VknN2XHjGRIoI1dkkX721/cpe8SGSmdUBVkF6u7XluATqCfdQUq7OUn3figwwurqI/sbIiU
9lB+vm1taSeZXaCES/eABtPsIshxPtA7wZpV918qwTsJfXVGB+XuL8xMWTCtCqCS89buUKg6zEfE
MU2mnuN7SKt8tggwt628T/+mwXOI/mnJ0Q6Zt1itJi0q0LTiyQwOA8D+Vnk0qH630Uq1ZWnTYAiA
94BnosVkzfURla7ihWXVEv3D0lF9SLg835bCH3++mksrs6MpUyUpGr+j0PjUVL+liXpxL69BvZc+
MARgCpkMYNAvmJZ68UYROJd8GBSRMaCHlL9dbSqn9xyrHbbrVfyFr/IkC4n4BzeXcubsKZj2Mk/O
XmhPI4RspxpmdTuEg+v59r69H5imgolQNlxshCXaSLOLy28Xy3Bw21ORnArjS5fu3AxSprMpfxWk
17LYuOFx+K1+gPkxSU8Bc9vxcDafA+HoH1CxUyPbddQfSrOp4t3tn7bwGL7+abMvbBhZqWv6/LSa
cdDxvvNCW8k2hrVNlTsf0rGvXfSkKgf/BYe6bfot2M8+eVe7MovUEUeidC2my+wuEO8Ud6+lFGls
WTpq1SEJP6s07b8IMOoP7s5NnOBTJnzId8zrl0JsWx9HnbqEd44Oo7qVrd+1vC/1cznee/zHmS3v
/JfwY+7ZaV0cKuGYmkzIjbabrlzxt7nhW8uY+ZBpdG2ptFZ7qhguDI7wxpt0PuXupZZ0O6ImaRh2
yHuz8Xdj5/jIs91XSbbzhI9BuI/AAYbZndl/0XL/Tj1p3hep+JCmG01N7TpXGTvYxGPkaA2qZC+h
8E/VeXbA6G648m15q6PfWsbs06z7vWEVvded1PQDJe4eVitk+XTvME34j3brZC/+z8Qu7wx3MxJh
mtSOHrXM0TmF4hTD6+IfAuNBcCLv82BuIPSsW38Tha+Z6BT6qX4Mnvo77yhvVfpJVrNl02yOpTxK
yXO2yz4IvSMPj+qTaT0l4UskPPRQZdrdc/9aSHYQPbYPemRnst0zWyGfRffRSjZQClj+yka8B/1M
l5XOPATHKHEwTXcdgPLBFKqeJ8cJWg8PAZmk2uplMd4lRQY1aJ/KpzCLE9tT9Md4SLpPSdVAl9UP
a9N8b7P11yciSyTTEnkMLVPo9a9/iBS3RdN2QXcacRfgO46ktZ9aKkNlIztjWZ/M3wUinqUe2lkh
bWNL3yrinTV8QyrNpg2/7TV74I1V2wIMSjGivhChHKbyS+yj7StCtyc49b7Ry4M51cAYRjKTU13p
B3GN/Wh1LbNNlZtMLnLL7061cIQh3fiiHQSuRfaonLwIiWUT+Na27w8Q/gVIZiU+7I4U8bO7SHoM
HxXDVoVDsA3afRY5rrxps1/Zzj9SYDCUp6yxCeP2mhDRQmhk/4FPkB9Ql+R5cL3/geKTK8cJGCLG
YYEQ7RJ5X5ugEjNnKs0J0oPVjtt6SL42yrnKvftR99fKK28DgO+cABgzNOLktKRg1z/CDMtQTJqw
o3U5AJsSPsBbgiKb/yGLtGMKb2gul0DTiDQZVbZB3oiF47rxPpOtj405Pvvt8JMn9r1fmogcttV9
W7gHSpAfEVli351AUjYeMxzCzoIWOh27ba3sFPNkNB+7FLCboTuesHLF3mdFbCx4A8ZHZIvm7+yb
k4tKm8Rm2p1Q/wZmE26ypKVCuHUpFN7+xrzlpu+278LU7A7lpaQWpVd2fHb1j6WXMrxEczTTn5iO
flG0YBOnAqg+hKGV4b7t4i9tlG/Sj7X/O65qm6n7Q2uKdqN878qjkqiOrPV7OTms/Mr3aQgbMrXL
yA+o8s8Vql2vNbPKH7sT7OrG7n9IO4/eyLElC/8iAvRmy3SSmFKVyqm6NkRZeu/56+e7GuCNkslJ
ovr1otGLhiKvYdwwJ86ZpP6Y50qzzwLT3OcSEiyF5D+BCMQtJ5DISyhwtnof76VmctwqzZXd3Eg6
30bXHSs6l0edcdxzGOQM4Y55fogq28WRZaSPs0nW0JrHRtXbD7eXcU3xzMQMxFsISwgPyuzs5V0F
1spkstMMXgF5lKVCHtXBNyYVxr0+96fGuLft0zh916WdEz7Chny0HTdXYDpVpvuSYGNIvqvghW7/
quukCfZ2BnkYZmPYHFTD5Y9SQWCJrR28wfY/5M6pLZ6VQD92TXYH+KnqvXBuN4KqlePEJAM3Jgy8
gmX70uRYMXflJDImk3o3xw/QUP2bRaHxLcjpEcNcSq6UrTVIbToOXs4bHYanVn2y1HTX9KeUBkr3
UEwbILyVV5FtpOAjpkipZy9ReLUjjUM6sibFuouL+I7o5NF4CuSn5mf9pU/9Y7AleSHc6+LThZxJ
UAACZaM5stjFLtATyGiVwbNL382mb44vHaPsgxb29132rd8qoK04pQtz4lDf5B2Tqk9VMrHAHn20
AoXl4JclnWHd2Lgc16maELf7z7KW2L+8Gp1Ct6aBQs9d3z01Iwa3ug6rNpgno6IFPInhjMu1SGOU
I5XK9QAi95A2XAzkqPItVPn6nRCQV1nMgDBueGmmZXYyYTqQpRCG9+p81311jOJg5Z6doJkuA9cs
/4ERYTfo/sYH8ArZWd4OMZ4KKlsg85bBUTq3Tdn6Bu9iFT7r6akxX6y0P+n5eZbfGaiWdsGPWnf1
mFl3FV1MlD8Cr2tOQ/1pEj/O+Ud2joF+9/cUUEiQM+JERQngJY2ohRP0o6KHACoFtBd9KIc/0vxt
Gr7cdmlrxwveh+FEgKrXwpWylFtBqWBiGr836tNYnHTr+baJNa/51sTiaA0Gq3l4ktHr0o+Wk7hm
LJ3mlH6Eearl+6a9+/uBeLFv1HlF/wOq7SWks9GywYrbbPTMbGAaonqnjD9CqX9imut0e22r20eF
HDYduFoAdl5eWzX29VZNsGRAVfaUSoarlPlG4CH2Z3k9wWPRV0GWjpuwuAVJPqeR6eSjN8CaNxxo
2O2y6lPSvb+9lA0zr8iBN04rk8e8K0zM9PadVH/s53ez/gTc67+zsvDEU1AwvtxVLMb8Ko+nMFTc
pB6hitn4qIWLvd40QZMCaIi+1OKpziwYaHySL290YjqHT4pZbRyL+AvXFvjbyPIA7VqqPWSBZOq1
UY6eDZbB/JIFH6v3ELS4m1WsVf/EXBFT1gDXYWNZrAVueLXqKWHSFyWTdoKzrO215j5+N2ryzkbO
1p6ec+c+SF9C84cThsA4j/5wH7U/kyB/CfLP8dg/tZN2N23BO1Y/7Te/bJHWVIzsFXrZcWfqF12V
XC09zJar/syj50AIbk4be349bCW+7P8zuHzxFF9H9QtFGC+u7tP39RSANXox62PQf6qVX1X6rVd6
iOef280S0+qFemN5cXFblOwZApFHL7ALZV9JIyAqX9I2YqPVj/CNFe3Sn0SqkiKqOoxMWdzVqqv0
4jAf9C2vv/rcvt1Hsdo3H7sxFUkSdFwpwv/+Xu3/yeR3nYKOq+9qpSlqI4X0TkMg/PbXv+YuwV3C
AUg8a9J2vzSb+XUYIwc2esUEa/Z46tGkG6YP/8IIzXxAQIyOYenSyIieZh43Gk+a+uCUyq5qn1WE
f/87I4tvMiwYljB8dfRS7UvQ2a5s3rf5xkLWrpzxZiGLrysudXSDVWzY/kc//iHB1Xt7EdeEy3xO
Ah8AdImKAAnV5VYNtm0PraUwRxV9Zo6EgrX/0FrVrsuMvd0w69P8ZlItnz6WVU3pXGZGve7cKfhn
43es+FI6zeJXEOs4oBIvf0ftB3obWzpHlkbI+fWGVn637Sh8iNUpRYspNczJjQaZoq6SytlHPyx1
MNCxooz3SW05dz2IunQv6ZWcMFGX2Q+GkY9nxJC6gDJtudV7XPu9pBEiJOY2X2EQ7NhOpRa1Ajwy
gLa8y6SfRVWlJ5Rlpl3uG6FnzZp0ur1Lq0bFfYY6E5DBMm0a1VGOoLUZvar/rA7fnea+KnXetl+l
/vG2pZXPVCAeCfoZeBPad5fH0UNAlw4plpJR0/d6FZp3sVqjEdt2zkbUsbIoiISghoE2ADTs8uQD
rZQ6XaYPBMGdXCXgqeYzzKO+9DiZ2afby1rJAmkCUSlChRbUzxLLOTm17qOEQGO1l18Ieil1Ok8C
EqMVT3I874Fjb4S+K+4cFAW8xwIfjTKnuthIsjeAmIrs5bUTHLM5cfY2DL733ezcNZC4bdyQVXNi
I4nlga29vp5vvHqY23kx5DL9TqadNfJPqdVPiWz/Dqx6ywGuHJxQ4KL/rgG2vJpdj+wM4tghVTy9
8KFgqHfhOO8QiDua+vypbrcSxLWzYxoHjhiuJL514dSrMrTMlhYs8zjzMZru2qZ29lEsHezAemis
/GtlKr9vX5e13RRjAuwknVBmuxeHZwWy7Ge27CV/tEz7k7UVnFo/USv+8y/scGRUlBRQm8ueeBvV
FrT3neJlcDAl0/fZG1rFbf5eMZ5CmhhF5H4wAUE34nI9iloZedL2ihcU4VfLKY/DbOyZXN+4hCsQ
Y4HeA94GulgjYl0cVdEkjUm1UfFUqZyfDSNr9xlR6VEZlfFgO711mMa2+W07sQTZQB/c94Y97m/v
6crtFDoCYqDKEIMJi6ezU5MxiCRV8WzaQ23SH1O7PNpB8Ng66iHcmnJaC6cuzC3eUUVHFguOLsWz
YhmFZONUWtVeH3/gQp00OZk8QCZicGNuHkPY0DeecfHXF5kI1iEzosNAA3rJQDBOil/ljNJ7hVK4
ls+TN/unwbFpVz6W5SmV9V+pVG6A0FY+SN5rpjIErgLWwUUD34ZioWH3ubV5+Ana/fwl77V7Sf5U
GOlRM8sNUMzagRo0LYBaY9BYfv+2koe+09Mwa+nV5THNXb88R1VyzJoAVnfD38CmrS2P2AuUnWBS
lJcEBGoyq3JhZqoXhLtZpiBErT+oHvsA/o36HFPU+/sLK+TPiMegs7lK8ttp6syi7VWvmDtXcFY4
ZyON7jK6opka/X0SDobkP8aWqb45D6NdWY3qdT1olV6pvDgnn8miKHzf9luk0SthLEPkwLQAFZqM
zy8ewdBM1cRC5BiUAkNrRM00rKF02vji160ADudW8sgvvY6cNH6HdI3qNUNLXyUy/5h5tKVpfE1o
J5oRMNUICzBGvBLqvnlhAXXMXat3HBNaaqVbt/H8Ppfr6T2peXMgKyDzzoxDUCI1UPpQ+EoFzC7x
CF9uOPIoh0GlPZTybLo8LVvcxK+ZzdIRIL7kMLWKwBwxx6WHt6Nxrit1UL0wnJkQVKEcdE6J6dwP
aGNmqecb2fcu6rymfpbtU15ZbjB/qbMT9LzMwW0Adde+WKZ0UTkklIT6b+ETJUmOM8nAQdDq7prv
DrOfdXHy0ZExkw1Ta2dPZxvVUwgLVKgTLtcdBrPRFKqkeICQu7uEu7ZLEyCWtz/Rtf6pSZ2PD/Q1
X1oOh6V5XWZ9F3DFMqitilnV7wY/7O+Mke2N7Fz+MJPG7As7eCl8ztkA33QC/nkPCegnUze7+84e
xmM9WcpBaavqOKpzsKuHXtvp/GU3rn1QMjlckHabqsdp8Is9k+/pwbZB7qBWaN71Rmm4eV4p+3ZA
OFBLsvuwV3y2Vf7adKN+TLosPNxe95ortCHueiWjRt108f1WVpH0w6yrXuXH4V1ny76nl2XyUw+b
f4aMaqGp1PZ+TGttIzBaNUzZU+Av6U0ts9MwcbSiDRzVmyXzWENfkof5sWxQpYIcQgumhyJVNjKf
tZsk9N4dpBnFlO8iRpKirh5DPdWYtlUdN4gexgaIwe39XMu6oV4X+o/EJuC3F0aaXB9H4NfcI/S8
AUrFUH0OB0N+seMDOtdu4ZCRfIllyU3jP0BiNsyvxLV8LKR3wMeAhCyVncbC53UbfNWTJHsGgqDX
L35aWfNOhwvvPivK4djL5nyYbYWGXCBVxyqwioci0O294VQfcwkiNFNpk8MQ5fW52cS4raSfcFyD
TwDbC6nM0o1FjiSbqhRrnlLa84cCUMxB1VrjVGjDVv1+7Yr9n6mrUYxkmnJHSwPNm7WDiZyiqd87
qg9mrrjn3TqrWzq0awXMN2sjCr50VUMymbWasLZOLx+mqn+cMvk4SNUTecUxJscuVU/R0qNkTrtw
qFAz+n77+FdX/ApqFvx5yA1e/gDAKT1PSKRRurALJiaar6Us71Vr/laaSevGc3DKo60m4trLJFJu
pKDpkgCKX1QUTNkfpSAml4q0h2S0T74R7PRJfXLmX+1L8Fy1VLTHx8AqPQSY9jM/pLKG0wTVQr1F
VbT2hiOewzvBM8mc17Kc7gcOOmMzmaslUAzGJ7+RvCoyd9Eh7Z+mTnbVUn6Qy3eBeVdnH8zcfx/Y
32Q/2PBuK+8jwQQTbZwB8/3WYktCK2hSTR8Uzy+eOOn3fegfptkHhvg7YQ7i9qmvHoCg0WTuSDzI
S0R+Pg7VUPoiISJcNhRI/PLpZJfJy2AaAAxBTJb7qE0PqdoRTXuWFezzLHge6+Z9lLcHabMUvJYz
WfAnmHBQMBcKGvzyIvaTGWaFRNZSy9WXWf0c6r7rp9lHp88OxgS79GgHrhOM9632ouZbiIC13Yf/
QlS5aBFxEy6td4lpdg6lYq+XpGM2PShNcshRHaXBqjgfNjZ/5VWh+kNAhpC26BYtXtCY47DTMlE9
Xeup6U875kbd8NdzXANDzdwBqViznXZTG+6YnK7854lxpdu/Ye0nCAIfauK0RKE+ulyvY3ZxokMj
4lmB3e5hcfd3jpUGx9tWXmcTFhEo0COCBRqvIDuWNUqwcxGDoRGxfu+flOCHYhmfNErHZk0vXwsf
irH2en+PYtu9XOWuTzGzm49lWf4JJ+Xk4BXSIdpFwa8i73fjnN0rZXjqK/k+DrY6hNeOkMKVIOYl
a4aYZJk1p3oJF3FCEtTW3UCwfqiCz1F7aLR72UdZyvp9e2tWzBHCMBbEuCH648upSo2ut1KPxOZl
0Iumh1O5tXFXk99FPWIVrehlmcOWbt0K8BAPRx+cGhaVLKo/l+euOGGO+1FULw3AYZs/MgSRMmfv
GDHqyA+m9SWef6bVL52hhQw96KTdqsT8P7/AICNh+ooe9uLFAxDuSAMTySgXDfGumQvGKv1zJ/t/
JvtHpvwJpfhjMMBVITW//Ujl7c13/difbm//dY1E7APzliAFHQhiFt/7GKZ5QDFf9czPmWEdQuB3
U3bs0DTpHOOuSp6nrbB5xcFdmlw4+LwuggzlZBVISwcUNdGqozXP2ge4foaDPVnZXo/1/Fejd9mx
TrV012aR7Upd+ffTWJc/RASEb5LWAl2SCEereo4US8cxDav3kzOnR73u5efb27ziALBFV4nZBD5/
TvzSlilR0StMFl2H+jHWdcBPevQldvZ5b+yk5l3kPENLWaDvXvoAvgswE+78pTV3pv8uG4/2+NOi
wQRdJkhcAdKGn+32L1x5CS9/4WI3giBM2rpVqewU/i8dcHDQHjUHNS0wr/74UKYfVUU/RvKLb99n
EBoWu0B5ipzZ7ZStn7J6KUGtUkgnCJCX6JGwTJ0WoXjVk7VmcIfhHarp83CuS9uNDeVetX9VcXmn
FKfRQAOyPdbKpymqTm1oEbgdJ0BIyc4ONlrQr1jkSx+uEadRiUKjTYhELY6wUsuqkEpyoKbr00/q
FDWHPOjHvTzNj0wHSe9mI0YSFeDmh7hvHNxJLh+CVnlWfCt1ISL5x+raYe/4pr2rijDdR2je34VO
853/CcZGU0YDSv2qtFZCszHNn4tEzZ66Nu32I03jnT5n033fNVuUV2u7DRLfEMGWGJ9Z1PPFA2z2
vfSaxw69S5Fnei4Up97ZeiHtCtt8rzmBlbuFrDiuRVF6f/vmrb0AzFSJcrQoHi3Z0XQ7a1Vtxr7Z
6/uKhgl4S7uMXAYgpMl0ayfbQnyvoGhhSKPmD3CIR5/zXHyNlmT5VZhrXmZ2TH30cv1xBB+876I0
/Gnk1nTW9H6CU6eBR9oo5GRXzto5SJT6Tk2jaV/XgfN9KFtlF0RV+tspYMTL0yo8S5WvbXwN4rtb
XDseYlJvWEnEANXinaBgn8aV0mueHMynSlehqas6dd+NSbdTgV78dc0IVhxuN5LQDIcRh15uTT72
StwxP0qP7KuqR/QC//7FoRtLdw/IFvQ7SwRSD4unHqSD7vl5w3RCta9s29XMZzPyd0Ha3aWJ27zc
vmHXQS08HIj/CDkswMJLrGaRFb1VtrHuIRFt3GWaHD+mHbMxWmgrO7mL40PZmVva8iv9HjBJNhRX
YvadCGOxkxLabuTKkeHpk/HVd2LH7QY+Zf+j1SQvWpPsHTk4dLrpzvEWCcnKJ0UqR4eVNIqawLKS
Mjq5Uxm9rXtOrTIkpM/hIS6M8eD0o3mMEgnQVy9Fv+s8qDdOVzjBxW0Vrxxar3QlieoWIb1vmZ3t
k9R5ae8wL5FxWb/U08Zreh20IxhB0iBAvnwYSxyjXSrUaqhGe0ktxYdgiizXkSptoyC0tok0Oiic
A7OnPbjw92MmFXE8GYYnt703QDVuhd9H/z4MwkPJtFzZzB//+poSG9DoAC8JCeaSUBcP3XRlkZkC
dZJnRzk5RWD6pyDb5cm4UbRd+SRoQQLMpyhuMCMiFv8m9lHHKuioypsMoainCNFWpVJgfZVOGvLD
Tvj19srWvoXXyMfUBekG2MBLc53SVPTc0UhBikmfH4z2kEenotBCV02e+84+O/qeqerdbbPXJwhR
DTsKmJ4JYXhbLq3WFVAZY/ItL/OHQ5ArPQgaImnHrF15HPamhnS5U49b+kbX1xOzBspphDBMuS2J
hhonnAsyOdtT62Q6lgqQtSQO7m+vbaVcc2ll8YZNEqCRQs9tr6vCr1oAt7oSfeB72Pt2cdQaHyxe
9X540QKm1kIP0CdsFb/6ODqU48Y3f32X+CX4V+onEN5Rwb3cZkuqYknuAtsrGcHMokcKtOXEwBhz
g2GwcaTXr+GlLRHMvLm3vtNUvYnf9vIwfj/bIwkqI3npuxJt843vf+XSClsUAwlOmF5ecoIx+6FX
Rl3bniK2VOqj71HSjDs5KZN9F9T0dotafQgyc4SVw7IezSoZXm6f8tpV0giJqMUA2Aahc7ncMSkY
aR4aG9KMHjBd2w7gEHV94wBXVwpBKEP6XFf4XRd3iYFXHW31zvaC+ONYlm6YQWutvcuqHHBbdor9
yp0DFF+26HjWTpNyCIwtZOIGKI/L5akWvE1lwA4XVVbd034dn41AfrTCUX7UzEHe+GbWzOkG/vWV
QP9KEDWRGieH39V+fZwk6d1Qf4tCEgllq7ywdmxvDS1eQWfUiqmqJtvrs3JHMhnbWyjrNQuclZiC
gPKGZtDlzkV2PWRTatpelvjtDqxRvSsVmIVvX7/r1xwQFm09xnXp+1xxdPat2Y113VgeqnPFKO8m
tC7TLSbtLSOLt6FMHBjSotbyYmgiml4WFMz/tZHliWhdbvtlx0rSYKeWT8Bj9tFWa3dlJVRNSSsE
k46KtOXloTgK+aA6QRA0RcHdkPoMziS7Sq/3t09l5VkjNOeboUb3OhZ0aaZWh8GIpEz2TEZunKB4
VzKhr+/rVH8R8yNmM25gWla+G0akAdiDheXbWQpPTvmczbgeAILWyTQ+WbtCq10n3kiw13aP8RTI
lQh/romIcjkYuymbZY94rL+zo3SfMIVzDMe/R1sj8Ycb+F8IIpHk5f5ZyJLIrcr+xUbxrTarXR46
7/t62PCqa+uhUSd4APEgV6U1cEmmWviY0ZLCDa3HMP7YGZ///iqISUFRJOEu6MJNvHkOwzKRS91p
ZC+rWneqIW7oD335u89f7NbdagoKb3wZ28NdLrCGmqicEl9fGssJtIHHcA2Cp9Z/bKtiX5kmtHAP
WxLZK84NnnRBm4rbIUkX9/HNqmI1mOXYamVPMn/o/p+h+Oscl4W8+fuLZ6dRVLicB/7+PD3Zxfd/
9/cJGOjTivjz9bl98/s16HhTs4IqpkPlFqfJ8GHi1He3j37tegkgmeBWI5lehgaVkYV1GYOhTYrf
qVbtRprmSv7ztpHVI39jZOGbfUNh/jlUWUkfIYDdv+MeB0b4XZO/FbBk3Da25mbermjho9UmCJK+
BaYL1uqkqd/zsXMTM9kbW4jxNQeKizZ4ol+ZZRf3S5tMBCk5Og/Wl4Kp+C/j/EHHpHnMtvLh1ass
QKzQ8vHJLNm4fJheHa1x8NUNTZ/ZNf8F/eUrBRf3jMYtY/iLI9KNQZnNjsucZ9l3tdU/yFP1gLpM
GmyN1a6dDxUbUTATuhfLHn0oGbMV0tvyTO2Y6a5RkVe5BVJHt6/B2ukI70wXFP4weg+XX78NqibM
iHw8o6Nk8tQiGUfhUUHtWpZDd9A3gsK174iGp0Cik7tQNrk0V0ZJWGjkwp7lwyJPM5L/51Ak/9xe
1ArA4RXqx2tDak9bd+Gpsxj0hmFForFaPeZI9ESwQjNYYh9b48F0OreNAlepuw9tEZxHOd37W7Kl
a/sKP78jdCNpeC4JrHyGMKIaPmpvgq5E774U9nuhJS1PcPrsi/T59oK3rC2u5WyWJpLIGdizLHRr
vTw0gTy4VGrs4AgR7wFoQ7ERra45K2oLqCSLEgMIosuTlPMkrZXWIEzxTzpDQfbQnyAtEozRPaDj
v18fBMdkhtwHoBuLABz1u6Rneh6irpJjHB2vo5hgB9MeWmPQWa4RbcGZV5cnuB/oVVPZW1pE10lT
xoKLqgIZVDPEDfPK1bI7SpkEmVuN8ZU2HW89sBdmeYTUxxJ+n81R4RgJnYmRsBwMDN+GvmvtT4Oi
7CddRe7mjg5IH/1suw0HsLZQXCZ5IfJALHeR9PLcdWoz1IooFs2QQxbBz8GUduN0IhY83j7Gta9f
kNxa0GaIadXFU6CEvdZNAbbMyj/4ifElr8pd22QbV3PdDDpndHBguVlGNEIEZEoUZhmc4lnr3IbT
G9ItbZY1/8xBCdZtfCdp/OX9p9pVSUSJijcE1W5ITgHM7LX9fh43MOArbxpsSUABBYvnNfd7bpYw
oYhAHZbg2R1p0NypRaMebp/MymrENyxKEtQlmFi4XM2sK9NY5CO8fl02HgJNbw7arLh9MMKFWkob
7mrlgEg8KGGBZH1FgF9aK4bC0MKBQEePP8bW49x8KOfT7QWtm4AqgpsNs8Dy+fTJZjq/4/lMgdi4
cmA+5oj57cKq2TifLUOLB3S0m6SsWKxnln+6yCvD58nYiKBXTVB6F6UpdBSWpeqWLqcaibVMc86Y
9QOPi5tvbdjqPWNgBv4AitRXc2mZFElROISKpyl++5hNjn5Pn+zl9qmsXjMxEaNruAFZXmzWACzd
SJRS8VJ9aPelbyQ7STf8u3ZmgjBygBvetrfmV0UoCMcL80bXsOG5cQaj6HLFk+equx8kad7rRhXv
qMPIFHKk8GBFmXFSkoqL3segoRW13PfSsIVAWVu5qGrCmQyFK/XFyyvfOhEBiRQTD6D0HaiPjeN/
6fO9KXUfbi9ZfKmLvBFuLQGyobNIU38R+ozUjHtrqBQPMIxrlHf+xIOMsodVlkdd/3zb2ErcIdq6
ALo0IWq/1Octg2Ea5YbtLTJGcDzJBjlofpu7cm9rXzp7w22s7SHeHO8EZE/ApRZ72MZ4yYyl9Yor
WT/K7NtgoAec/4vP7Y2ZZeiWDg4jfQNPf2O/9Ga9k8PvmbOxlLVTIpyBeUhwgkLHdrmU2bGrHoIz
XkKtVPczYwMHw8y0e2pNqZtnZfBuRmnkcPu0xP5cXA0gVkQyQO9o/tM0WVyNJoplRsNsx1Pn2VX9
4H4I+q9tdxwd577XSzeafw1J+OW20SvnRQlDeBWeSBA34G4vV4pQpd7XvSp5Ula8k6p72N8+OEaz
wRd7XVQXZoDSiVa3SGaW4WhaZpKj+5KXZtVecT6Zv/TKrUDnM/ARCJGq+zHfKNStrAxPRrcL4UOQ
8stcME9mcMq6HJ4TMBOIJLf9jAzcxkXZMrJYFwTPqpZB6XsOzcY1Kc9w6cuNJ2xt8+jgAotmPooK
ylJnro9SR84tVjLkT9RbXePFsf5Jx2MwPrTFnyCb0Jv7+2shaqrg4BDrY7RVrPtN1QbRwbJoszk8
CwHMyKld5rJ2Y7/xKV95DHI/uh0wX4riA0/opZUhCCnTt2Z4JsTaSXLilsiIKeja9X9u3/Kr7/nS
0DKKlnPblBpVC8997JOYvGTR2YdZCJyjvAXpuL4RZOmMhQgcIWu6cvDwfRRmbWTniGtXzac2hUD1
r30gf/itkcXx9I1O8jpjRAr9B9nBgtQc0f2+vWurS2FqU0Q1aDYs8ZD+ZMR9H+vZeba/62Ozy9OH
PNw4mevWrVjKGyOLpUDamlDK0bKzFQCQyIZDn1n7uky+Tnb/6MSZ4g5+7aqdfggnYEda3UGfVJ0B
Ju3GugSfv5Varq3aFOnPq74dtZXLS6nPqPGEShidR+dbLTs78X1VzMv+/d6+taIsrCShUzR1FJ1r
87PRlG6mfOzULejL1lIWUY1Q6C0jYcQJPkRyuVOmdm9EwYZ/euVfuHy4KB7SK6XJz8WnpnK5lkaN
oqLO5Ozc9ClaxwgAIvuS6C4dU7tLHuWuPBRoizFreVaKl8j8raX1sW+yowKYLEl/c7B3cqPfq1Hp
zvWwv73T106G1Il2Hb+QuiNzupe/zpHDoQTIUZxLvQHHh7zfsUNlche1MO1OWhedbtu7itTpEb61
tzhZKykDJbHC4lyBP9DnZu93/6WFxbEmaQeH5JAU5zEJdqb5O9qKG68jkcslLF61Xvan0DBYAn2g
vhMkKtiRfivmc12Ye8pJB3PciIu3dm0Z/CQJ0X6ZFmetMCChfuwteWPXVj6Gi3NZOBpnKOqi8xFa
6ZTTODvebDwYSbQBJVo1AneuiaQOZYHlHORkRGGQjmVxnqhF72h4fe1LfIif17///paJt5nsiQ+O
buTlrU4i5EOsuSrOWTgLGvMo0p8YnNhCQ6x8PBZPs4aGDLUHKDwuzTQt1NkRscA5kQ5ZKT9XhfxH
b+6Bdm6111cuAHvGrAfkm1RllxNX+cBEW2/mxdmZ88LzzVA9OlHz5faurRyPaOBAOkFNVJAmXi5H
Bkhd6plenGM5aO5HpQ5+wDMauy01jy3nu7Z1b20ttm5AIIN6Grai+bNc1feG8c/IS6bDnnt7USvx
oegUUXzAx9EAXfLjtP0EaWZv8u2gQpzyju7mpDuVdb3TtHTfy9muqIJ3aWhCpPj+tu0VT3FherGh
ZOIIH6oO913IbnIr1X1KABcWhzb95YDlRNjv3EXw59y2u3qQSC4y8UiIRc358iB9TWWkuef6y4O9
98vPXRxCZWH1W2X0tVtJRkuZkvEv6pWL9YGuQpKom7gwbag/aEUx7qe02qKNvg5POUAoZATOESHz
5d1X7dpIdD8oCTloQkiZN1rdE2WEnxFjUq6jqxvp2OruAWfmqsDKAVHB5e5pRafnmsWp2RHaX8k0
Fwcpre1jIYfqxkGtbSCimKKobApW5GVskHSGWWtJeXYq/9SoDWNUvtHRkP/7+wCGge8a4BYg30Um
QTU54xcU5bmx309mtQ8J7RuEZm9bWVkM2aTAmQDKIBsT5/gmK2qj1J61qi3PunxSFRkL/yJYIVMW
GrbMQZG8Lk4mbFH2Ceu+OidR+d4uUq8I59+6Gv42cu2v30Omp4GBE+rCKkSr6HIxXZolueJE2TmO
v0vFC9LNuvV8e7+u79mlicXhtxkg776IszPNi7GPXFDCSv75to1rD4QNUMJUuSA5viJ9mcPI75Ek
yM7IF9z7pleFn6vh0Q4+IHkmI44k//VNA9rJdwoVE5Uh9u5y29SEf6gUZueygU08ML00etQZjL29
quud4203mMRlCuTV0KUVOy4CU8rH7DyO+mGcPvR6vt8sLFxvHUYQ/kW7lsoCD++lkarCqVUmWeRQ
zbtiRPQAWYa5/xOF444xnuLUFFsUXdeP4qXJhT9tJ7W1up6UMjaknTJ8sYDqcFDDVi1ydf8cZJDg
pAYTuHwfQBdE5iir2Bn0Qwb03mGidBNIt7Ia2o90kQn26JcYi/s9lTwOiWllZ7VMd+iAkWJkZKfy
x82juvY8eM83lhb+bZozuWwNLDndSzQ+OsMW48O1AWAZGg6HqSNkPZfVMtWWFCoXk49k0B1i7scp
2sLoXG+WANcLBBiVVRBgC9eW5KGmlE3heCi1HhLpC1KeDPHlD7labnyi1+N7ApABgoG5eeD15DKX
F3ualbLWtMqnXfsrb5kt+UK9+Dhbvquizzyrd730wBidZE8/StLisj0H9b3WRgfUFv72O34Vu6S6
Ch8MJImLRZex081aP8OGMtnDubR6yG8H6rm1I2+pOlx/zdDO4MlhRxdwK0ec8JvHKaxj8G9J61Oz
bk+lTVadwJ8a5t/VHABxNiHXoD7X6stfL5CNFgVkxDYZ6ly8IgPsKw3JgOSVWr9XtXMUfM7RVLpt
RPyRywIDGQ7jhoQqvL+0My6XNhaOpg0t5btK948O/Ml4xGByjlP4DamM27auPQeQaFGlFr1JGLAW
TtE26kor+yA6Q+P0I7W+5cpzkhtfbhtZ+dpwGjxbvFfMBS15j/I27+lkJbDY2224n3tL3UlhtMWj
vbJtDtEkIBswSszaLpaipl01T1Q+gdk8MnH/pDVPsf6sZP2DPv24vSDh6S5PiOSQ7hk6evDp0qK8
PCE1CyEm8CUqTXa/z0JoR+eTrzVHpG52aflnU3Xx+pSwx4imOCW+qiWbUxcSvs6hE511f7rTw/ls
lJLnMCR9e1nLHRSlT/JrZgCFwiP/ebmsSB9nK0o6qnRRhppaI1V7zc7yo1xIxLFQie1iduMvawgM
j1A5AFoMpoB/v2obvfmQszhIdZK1+NzkD5LyWbQU2j+317W8f5gQYgaClI8W11XXp/EjK1eTKDmH
VhfAaRp8DIxsa+jvevMQVBM8Elx0xDeXPYRosGMnmdrk7AOPsenb+pZ6mPrhZxH56EVtIT6WV0Ks
ifkm6FoAYlgsa3FWvZbLBrw5Z6uhxhi7VN8i65/b+7b0sa82EMwRakJc9WXDwursKK6dMTnnCItP
sPiDmDXH90zGumP3Kavdvv729xaZTeP9INQkkVqU4maI/bLSTtJzWSs/6y6a38eFPryzzVzeV00d
34e+OZ3GamhOSdVsMaAsP2uxXp4S2DrI8pk/X9x/6P7lupbj9Kw7TEPHrX1XdsbX1h723TCetPlh
M9BZ22HwR5BU8nVDr7V4xca61SMVapezPavNnpk1becP7VGXK8tNpSTeGalWHLJaRqOFyfKN7/0q
cmDB5MSAEnFjlLyWsDmpkzp7NFJUPTqbADWq6pOBMBoal5QlrWYoT/L/kHZey3ErwZb9IkTAm1eg
HammSEqi3AviSIeC9x5ff1dp4o66QUwjdEavimB2FbKq0uzcuy2rfaKW3UkpnXh0gzF27vJx7DQ3
N/NpD5d2/6Fo/fRdlNXFhzSTo6fbLrFyeBn2tARM8zfeZHHX9oHhx5mmpOcxtZJ9Kun199SQ6o0a
wRtOjt9bIcRcGIcHp7Uc2YUiJreVyk7P/ktR/oofwVIVR/MTxFf+Q6J65eiVr5p0ur22lTtD4GkB
VBHDcMQWh9jRfFudFT5/qfyq+9fwvSrdZx/jl9tWVtz6ysoiKtM7q8hoWKTnJH8XNMijlq5ifYLr
pDJSV96icDAXb+P/2cg/a1ocYUNrkU+JtfTcZsboDWodwIRgyHs/1eALbdpgd3t1KxchjXyGyTm6
UAgsg4s+SBKAJ2p6ngrYsXjv7zN9o3G79plYFiweYgqfv3Z91xpp0jWcoPRcdGXoIRTsPJAIhfe5
klpPhZoiE1fHG8/i2kcDQcBlSChNkXhhk2pO1CYZ/tj5T9PecWdXmX+G1a/49fb2rdxAUJpTgyFL
0aklLexMdljJVk3q3fQS02RBoH9ArKB5KP282k+DZNxRlQzfT4X0A0TeVm9n1bpg3hN5MuPqC2eR
EuYrIVnIztWYHGBYn9yy+mZVYD/rfY/kytyE3/Nkw2PWPJTgmlqgQ9kK7Pf15xz0oQIjZ1Jt8NGl
p3kHyblff7T3t3d2zTF5oREmJpiH1kz8/0Vgk0cGOmI1ZtL2voHaQAseyq1+8m/s+GUkKk4butHg
Z0S+AGLy2kjUB/rgZGV+nsqnKELWMZA92DLj5lmTXTmH46g4ZB2N5O+1j1Jl+Vg4MMk7+9oM3CFG
B8bXAFa2lpeP0WMzfFXCk9+H9+W8laWu7cblDxVn7GI3upKf38dNftYgE6QT6s7aYU6yjT1/+2lJ
MmD3sMSoAqT2C2+Wu2oapgRwjdq/JB808t9ZSU+wiG49F2+XI9jkeRVgSmOOfnk826oDmFXK+XlE
DFeBmUNSflRd7Mpz4Ylpc2MARNKGL0ry0ZYlcu4E+Bs6r51xCKV/bzvayjMuCKDRlcdriZuWSVw+
MJ0xmT4gjPrQ5Xv/fYoQ3/xvlN3zcB/Cdjhls5ow1vvOHv8tjei50mpvMn8N0eH2L3l7afFDCH3Z
fhHKL1USqrGOK/jO8nOVJPUh0WZczrZqT0m77igbsbZvQtPf53m7FQ6vfHgsi3RZKEHDb3DtXtqc
xqYax/k5mSWUfY9V59Wp27R3txe4ZgZWCLCbAvtPvevaTCbxQshjlZ9lI00JguEU1ouHOg29aCsz
X9tLk0DUAJIH2loRV+fFgXEmyv9OyYEZa6hDDEBdXX/W/HdQtIAtqL4ZWyrnKyEQ0HseUkGJByR2
iWic7XQCDhLm57S6M+TqIA2vFguLv6MPoSG6nB5TyOCCs6Gcho0B0DfQWO7hS9vL5J2BGL8FvZaj
MP3TCY+NQv0y+JZW7c6P3Kp47safRX8IthS+Nu0uLgx/LuMkLrDr2ObBGpxd1jwV4Z1y7+BHhebN
HcRS0/cC5ujbnrR2gSCXSadINFioEl5/3lgt5ryfao6KVMdemOQxrUvKB0pTbLU+1jyJrhmYQPi5
2eaFJ4X6NDA0g3ZfZMDmh+6AdOwY+YcXf5gPhdPG+9i0OniO8mrjuLzR6RKf9cL0UpxqyKo5BW+a
nwPT8LREf3HM7+1wUFAn7fX2TmlNF6jTDIHXR2fakWoM432kfhnr9ME36+PUPlGnPalPZkXCcfsD
vBnLWv62xae39EizmD3n0zv3qrVrlFMQgoYWxCSHYHpyEEz2kMccHe+2YbHd1082e0LCTt1SwByN
xR3S1q3pSMnAVZUfu6jwiulxzg5Fmh9Dt4IqqJ6bDYtvfU1IT/ApwJ5RZ1m2C+HUHtUO0pdznM5o
OtfBOx8CIlcKq9Ptpb29Hi8NUSddOHWtNaqetICBevudn1hfAlhAat32anl/29LbrFBYEsBD5HhE
O+LaElTxA6krnWqnC3+Q0nden2bhRqC44iLXVhYu0nRmF7ZmD+zEcnjhW+gDXp2q8gijvamY3dCo
90oHg6+0hzu4cUtD3yiIrH46So2CLBWo/nIi0tCHWRrFjlrOC9WxWnmQ1ZfbW/k2u2GRcHCKHoJB
3ia2+uKhmRJNr+JOxkRr4HxflPij03ReVN/bUL/dtrXqIBe2xHIvbIV+W9llgK0W6gJtPymhF1T7
/5CwXS9pEWzagV1n2aQUZzP6ZYcx9YwPKWUDydwcjH97mK8tLa7xqUuyvExVkBldceys/CG2xtpF
ocxVQfn1+cGflMdJCzbQ3lvfbHGlNwPM+6nJAutZf0h9/WTF/c4YTqQ2aLZvIB7X18i1YSFJBXBe
fNSLj9YoYwBu0MDY+MuP/jWQc0Q8Dv9QssiznkZl2PCS9dX9Mbj4fPlMK3qq2FTF+IH8XmNXXnPn
64/mh9veuH6+ofj635Utvp7Z8wyHMLac4+jcfTYk+9PU7of4+1T3x3k4OcR4TtLdkUb06KpsGF+9
wi6ML76hmTqpQopQnoFs5m5UNokrGQkFwBpQkxuY01dLmahxgnCy9nHiwOKkVdEX3zTjnZnF+b3d
SnBbSdBJbvwycXlev1A4tRjtEmz89BMXN4KhZY0TTVw6oX2M9K/I/Wr+6Jkfm8Fr5W8qUvd2efxP
NpGjhgdYF2Mo107mpOi8NsbIzXCYZGPvO1/76qNqH03tgzS8BPPrWG3ce2v7D1MLOr9UARgzWFzu
paI0fp9xF81l/hQ6zkOrTPvbq1o7OZSyac2K8tGbEdNBTsduyG38yzq1HM0hexd2gzfIT5mfumH7
vdI3ykarLn1pcnF2tBmeyDjz2cfuq9yOnlL7RHoKLPIOXNOZDHFks9MdyFOjD3bzIZz8v+WogZYC
LZg/i14cKieoojbSJZCn+sFq75PECOFyaNzEyt5RrtjNW5wO4tFYuqsKapOEH54sYxne6DLlRdNn
yXp66nrfC7MTddWNGGrt5WLgFU4wQNVUAhdR2zjnuT324GlH41+ENH0kXJCsCYytcyC8brmY3wsh
jWb0dZlhyn0QzrSRCGyCdGerXx0vVQpPQUUZivSj+qMvPrYw9N7205UKAlkIqStPM30XhpeuT588
6WUtzXpxDj5L0j29uMyNP8mQYuT5TjtOyuhW//rRoaqO1eSN+q7pNm5D4RTLZeuihMsAvyizLt4Y
rRu1AY3F8pwSf7fpY9TpLkq6XhYdVe2hDLZkc9fswQdKEk+tgs+6+JzZ0Bi9FGjl2R7bl6J+0Yvo
IU+/5mUIhtM5jU37fHuL15yUqJ9I63ehf4kHUUqjLJwirM4qMknvB3Xq7tLBuk/rSTndtvQGICsO
IGItIsWgZcIQ1fXHVOo5yW2YYwGXfyuk2PPtr7H/EPsWMu7SoayM+zhvedE27tNVJ7q0u3g2Gt2e
xRBNBYprPOjZrs9sT3JgtH9hVxV4mSske4KvQXpQPsD4bxaPddB63ZYriRtu4Up0e6G0Y4LcEWxF
18vvzRh504GfkTjDjoHuGDFtBT4ZTQhsFBux0dp9CwMTihUgPn8Pxl9bS6Y+m5oRazrFIOJmKvXR
t9mgS2rNd3IMH+L8INlM+ybTfjLSU1tZGz9hZb2CExX4D681jdrF2U30NM/sIWvO3fBBuC8CIdNd
qDzG0Hne9qyVQ0OTijMDpEkwQanXa430UJ6RN2rOg/2+lcadlj40cuvl8309ntrw7ra1t34suLNA
+4Nro0dKXeraHAJWYdJkZXhOg+9q2u+Sk217DpzYqWq5ESrNZfneVza8+M2TLYwqKjEIQAvS5cVu
RlKSO0Y7hGc5kZP93Kv5WZoAeFt9nTzkmVp4TNYlXqc1j00yRxt1sDffksqbKJhAuSZ4EZfAkjD1
zbkYxSBimsXngUlCL9Ezf+9UVn0fDIFQw+yyjXjvTSBEDISqH2MPBHzgqRYHJh5L3U5z8EaFKnuV
r3wbm35rPGBlYQCvBWofyDe9ZvH/FzmEltj2bJfMPvL9PkZa5ZrTE51jqdKflC2R6DXHAToFz5tC
4EXSsrgA+06ebCNX2MX4S92ZpH/vreqYvguSXfoua+fTWL5u+Kr4k1eXjtjDC5OLuy9Qe4nJWLGH
5fiBCV0aL60XjcbOnFpGMEmno/bQ+eOzPCJqYXmz/polyfH2rxAf6s2P4CEXkwIoWS0nGPsmnstJ
ZZObcHLTbPYi63mGp+O2lbdXnljrhZmFv0xJm+cUrvmWzVEtaqiKC9dB21mJnqPdg9Lt8uJDPbuQ
/9w2/CYEW9hd3AeFmg0SFPpMH6uvoY0a16h7Q+RmdbtxCv8fK2RwGygUxOHGYoXOLAdtPjNJmNjI
gEQlZOjEQJHnzMVHJVYiDzD5N6WcfhZtlHla4QCPCfNPcEmZT3+/ZoozFmS00Eq+GedL6nDMp4o1
g8G4N6K9bfd7Z5hdacPO2h0AKSFsWJolHs/F3nYOck9NYYdnIymbY1eoX6xBrzYumjfvBx/w0sji
EoizQom1yWAxdfJqDl7xs9QTtCRgwIjKnVl2W5DANY/hKiXo+s1eqC0erK5JtGhUWZUjPyXTN8cq
Pcv0WvXj7Y/0tovAwn6z7zDIxUu8BA7ZRmCC/hqic9HvQutIWduL4/teRrfj41y5E3jHJ5WJgNtm
17aTBFZgHplsYCj1+k4N9CjPDTisz4l8CscDpWTrR+17cuEOxd+SztLrpK/6x9bCP4Yu9JMow5ZS
lN4Ate0mFGrNAy8tLJwj8Ed1GicsOIxWScxSpd0GjGPtehS9YcErCdZgOW2SIutgT+IrMZ/mjeZ3
wyi9vPnbgu3vjfpjZPEQyGptSLLEMsLgRe/Il+TKZQZmf/vTr2/WHyuLT5/6TppP+hSd58Rwo+55
s4K6ZWDxvX3dLJjKmCEOUANIUp8btOH//5aw+N5a3basgSV0FifEYSox2mjSr51+lWCOy5PXkMDq
+nxIihImqs2nqBTLq9Rpn8f23mm+V+XG11g9iCJzRmoXuMdytqg3YCioMjHvbet3KMF8drTHRvvA
rU52ozz0yXS6vXernnxhcLGyQZ6s2CRlPSvWSwCIoqofBnNrGPANV4E488SEMsIjYEyh573eP3j7
s1FtzOicTofhef6Z7czqnePfz+WzkernSftMfz15lH4GYUnVeXd7jeL7L4OZS+sLF2/CFD4fOnRn
uflH620G2GXoKx7s4TWb/svtRtGFwBs4EJw0C1tOWIRG7uvC203HLZIh2zETZ26saO1M8YQLjhYT
TzAXJU4DqI1ilFp0Rv/p5Djx/YTy7+1NW3N5xlqYCgSmJopV158sb5vOQEwiOkey7OqoSn81p89Q
q9+2spIjATfRAC3q0DqBuL+2MthapLaBjxWEKXOXGOWAArRH+whxF3eeek8LN0kJxe4s/eHS6GJp
aIUZpW5iNJu+U74cfNkFrfrFVF7NYDrQqLvzt2hhVhMJUUEwQfhAd7eEcCUG7P9FE8ZnaxwJc4/o
sFlTBJNrSPP0mc6BG0PdOWxVMN6IFImTx1gnc+5UMchGF3dj0TQV0uf4vsa9GOl0BrpM9Swkr6hh
VMH76YukPFZ+da8KYURP/ZHd9dWhfo3NT3RLN3xq7WsLJh6IwpgCfANEUZumieSKjVeHl0rIhWg2
bUKvhvoPim4ApdDNbphcu1DFwClnBfzjGzRPGcRJBJonPiPtcG8iSGd1D/CTVaFzCJ6yH7e9eTV6
Y1xJzKGKZS6v70jpOqno0vjca5B3ZqZnmO2vwO/dSUeZPKmexHOuOclD4H+Lmq1pn9Vkg7qnIqpI
YDCX6NKwKRNpDJr4XLfjSR6eGef8GaGhUaB8N7y0tWfsXrZotlc3mH2F9oWiK02X6xPMFGZe9vEQ
nw3jszP7J9Sqc+es6/9Id329KcK+9lwJBDfcCkSpVKmurcEg70CB2MfnIku9MTxUkDp5VXiK7L15
138etSPwyOJzYz2oVERhDbj9gVcd+MK82IyL2kNiOf5soLR4Vh/0CQkYxiPzB8v6RChQmoZbbfnT
2k11udzF6xyP9qAk9ArOeaO9xrF1zMvsrrWf/ML0fOPOH98HmqumW1HIxi7b6vUy1b4v575hmUES
ubL0ve8f62ojul31G14XylSCyMpe+I2sF0LLdIrPSXHM9OcZHKfTfNCGB2N6BAjt3f5waw+mmHD/
X2uLDzcPlZmnNivy9azbJ4ZVcw92W1XNNSsC+ywYx4R/Lj5XU4a0HpDcPKMA54lJ+r8myRLXOV0N
KAiQehbUttdfxkDYRNcjh+tMf+3SJ638lW1FS6tPxqWN5ZOh1RDANj5f30Z4qCs9hMgPhZ8e22A6
lf58L3XNKRraZ8TjHm0nfN8PCFml406ap6OmVPtAsV/m7lHaivPX3JLhDY3iAqSMb1jPmqSRJykL
Emb8612tHDOr8OKtwdM3Co2/t/iPld8v+cUZ13u/MaDUSc5KfRfFv5QxPFn2yeG8j1P/NEK1FJqO
p/alF+dghbThFCpe5k8ojJZuOmefBsly8649an5xmMuWvE0/JZW0D+J631raoyPXD36VfnQS3+2b
an/b01fiNmZPmO4jLiSJWHKalMpAayhroYYrZ8DC8KZooacyXLrF4LcW0jAtTI+P95xW6TLUzdpR
H0cIm85yW50KO31samTh9g4UD8lLp+2aHpGU1NrdXt+KE+D/TN8za8TE2pszNqW1amZNdA6oaNd9
eNBMEB3FvFHF2jCzjLCnQE+aLmvJWNr7sI93Al/UQqj+94uhL0GeB+EN4jjiQrnwNT5kp8TAnM8N
/rPv5NfN7HvFHWh7/LEg1nlhoZKcotUbcuN0zt/BT3yf2eOhrqfPcycfbi9m5UZHqRAeVmq6hLpL
Fmy/npmaVUn01XSf9NHOnhRtn47zrov3o9mkxx7FrdsmVzI7TJJaiplCwq1FHhQNsOwpDvs3jPsc
pFSdDPu4A5vl5CeKPxuPyJa1xbNI9wRtPUmNzq01j0c/sJydlDkg9LPxtTPQjUWSdyt1Xok4xBwy
eD0CWEFgfP39mlIv1aAgc65q9UM+hAcl8D2plU7jrOyrUopEeVAat8g6Vt2GiVBeGjHTt+R7StWs
9o3GoCoUDz9HYz46argbkrTwEnr5tz/i2lFjQpipcZyH6soiB5SpPOp2QqZpxPIxLu7bOdln1UZr
cy02ZqDjj5XFURuqHqjszEaGendkUvJQ/BP2R9M+K9r3NDvmFkpBZugGzeQ1f6vfwZMCsYJgWUEM
ladl4aYIhUimUdGG0+bXOXj+e/zR4u8vYilL85u2H/j7QfTLkL9vXiJibxYJM6caQCcwc17fJX1P
bzeWMyGgfW7K6p8sZHx1VJ0tEv01l7s0sgjRWiNLC6MEPhcpd5RUk1DnPD3Z3a/b3rZ2iOmGwt4D
qR1j8AszE/qYedqxljE+m/V0lAPJVQFUMe0nxVsRy29825udu7C2iAjDxOp8O6G8FocDHDGKX7S7
KQwUZhhbpE07td9nctJ+Khizmq26F8iG4X3X5cZuULJmN+TDi50gJ357E1Y/6J+ftYTI2XNdWEAF
qfpFgeQNDEMeklquN6ys3V0gY+Bl5uZisxdu2Xf52LZdxRct9Y9Fmhyk0XcjdXDNDl5m3S1V/b7d
YpFc+b6IPTC9RJwIHd5yml1pQ0WUILi5UHto++Rd05RPXcc4RCsgDWFwur2VK7fXlb3Fo2DZ2VhV
Ffb4ym5It9sKHqbqP9zHV1YWd2TIQGMRKlgpnQd9RHj4F+xJnbmRk62uhSsKNJPYuSXnmA6zayJX
FC+RuTulRnynurK94RRvZ4MUCK0RAILNWoYbzllsWAdzuJnoXMRN3MWHPIjuGikMnpq22E9xpLhR
kheHwip+JX2SnGOzolKsBV+mWpvvmrHbwhj+xgssjii/Bz5I6MMYAlgWMMzAiPQs5fkJnPRdblb3
cvBPmfhfoig5OKHpmqV2TLT8jpk7xntckiLXTg9wwhytJBGE/9/k2Pxx26lWnZgaLkLqhpjFXFwb
SGWWrTw5PFZlcd+n6kmee7cKjTsF+vY6Lo63zZlv73deJcGXBUxF9B6ugwwlNlofBQ4iN7TnmZsZ
dqn2Veufb1tZuXSwQpwGqgxUwVKzu2p0Pe5mSqBodXeo3RiWx4DlVo1xJQq9srK43wGm2LmuQqhS
O/eWPXh6ox39+amRY9eAe7ONNgKL9U/1Z1WLT6VZTUyMHVGiMdp3sVm+JOn3Mn2STWifw3ojAr25
OEZ1F4FEptQ6iTnVzFhTmbxP3Ahcufy1Kx4TNfQ2U7zfrAFvzgbgF55+5KaoRF07Rq/bY1FX2HPa
INrHmVUhmxIW3lQlkjv1efypgzsEHagk3VcxwPbArr6OWjMgpR3pMHo1Pjy7bL3eVr+mkYpnEEJM
MUd95uF0jjePwz9G2iBcpeSfQ5iXdlYW++8oF9luE2oQIiWTT6VtjqbPTlf6Xq8E4eM8BMoO4efE
K6sU+sqqZ3jGGQtPH83xrIRgXnWI3/dKMEhurtcmWFNN27jIVg8NqA6KnsBk4A243hsOk91RJogZ
4HxWgrM2nVK5R7Hpv5zNCzMLfzb7tjaLCTNB7O9r7aUeLC9Qn8b48+3TuXr3/7GzFBpQA23SfBU7
FtohY4TO80NBTe62kdXDQk3C4GIDYLi8a/Vm6FoGeinD1R+cVEZUo2NSwXatV3MLTrlqymJmXuTV
sB0tPk8KDFCKkEQ5w7migTTIG8vNLKTfyvvK/C83G6kSeSgz46DSrl1BnfvM1wfK/l1H1NokuoW0
s/9ye+9WP9CFkYUjIE2f1ZZMkJ+P71vj1SjuyyjcuF9WNw1NJiFraTNQuti0gEybwIDImAG1cK7d
OVVcRpLdQj4PW9pua/UjhKaAFSN8QkBgLF6doIQzZuZ2YcI+1uE3mt9bQyUfA3RXdsHURR6N8Afd
nvTd1I2lO9pK+R98XtQSgfVQTKWedP3dTDss86SmX1IF7S5PTNfKf1Taxndba34z68RuIkNF42/Z
/NYqULUhJHnncniXysz8ke2e2/Zp7FI3UyvYd5l9KnRPY8OT7Dnu7MNgtO5oPFnoz/29E3Hh0nsG
mCrOxvWKuyI2/THktyjQP+4IiyuvSNPHvtlixljzVobowRM5zJ2TNl4bgq7QV5kCj879rL7Ofu7s
tUjqdhHnYn97SStZBo+TIIRw4Gt7C7Mt2jEsLajG/CJ56cvuXE6PuXwXzqrXNF+L8Emat4TY1p5h
dvC3kLEgAV3sojF2yVg3I4lNEhyyU+3kLqOBU6B6/hS4/haIcO2luTS3cNMwawu1VhRSjMi6U5zs
E6IwVKeVyq3l6O4/7OafpS1J/3u1AFfXszS7+AzozQ0H2CccBNqgwHjWwnknbzUQ15qmgGuJMSgA
AVRe+mTeVlE8RzJZx3gwlAQZd1p3H2xl3NtO5qbxLkSj+rGKtmYD1+JRBqehEaShILB21y6aK6rZ
o0RCkF1FwS8KBq0n5JH+wx1zaWWRBMPwMw/9wOrgLDmV2q4M48PcblHGrbnIpZVFUpWlkDx0CKCf
LXX6rjaups73jGh4kb7VH1k72HT+GVHgUSVrWrx1Dc4R6jLxrk9MfGqy7AegJdmD+vY/FCmYRCC+
AuDCa70kkRgrO+t9EfmYs93uszkJd2lTbQ3vr3rBHyvLErI6BZak6WQlkvYKWZlnGdLGnbuaYdKy
AP5Lo8R+wxre5n6iaC2VLaPaO/YxaA/Fiyy9rwJoId457Ws33k3/gowzpq9xkHvp7GXFndo83T7Z
a287ZOxckjQb8HbhQhedAG2WutaqSlBQyV00BIewuKui9705HbRwC5+05o4gPLghGR0CAry4sSSr
rtuyphXQ+9mxb7xvWRp4UW9u7OzqkmCVZuKcCVNlyflUV62Zoi4NkIda/yyfLeNrUlOBMb7V/un2
7q25PRKSMF/A/Cii1+vdy1D5ChOBuMrH+oNZGR/Coj0Z0ut/sEIdAggHsCiG166tTCF/tQUVfs5a
+CNIrIaP1rSlXL9agWG6ka7Tb8JiZ/F8dUMiN2NKH2Os9xUlDa3qdobzKTFtL8sdN51OTnY0wyPQ
VzfX7iXZOtxe5pp7wIICAynQHBuy4etlJnIdq/3EZlp13AH6cg5IzEw7BuBrN5CCcGPE/a05wWpF
KCIwefTlF7s6d5KflQ6RcztWXt8yw1UNyM4+yEa58XquWuIeptFgIzNlCS+6OGNz51hBVYPX6Acq
KWkH9liO6v0IEMb/W4URqkMyMiaMwoAqYxxweeXbUpk3BrF6MtCTjhUtPuVFBimfGTmubSX28W8/
2rW9RUQ3Cx7vpu9oYkiAyJxfWv4L/9+E2r49aMIMRG7MD5AbLCnV2roKil4HF8L6/qHD/pQ36Xsp
SLcg7ysNIcjqqBLzjnGF6Ms5Ij+3MzsPWI+S5q4ahJ6Vya5JIFwFMTEj1EhOfEobQBzNP11515bW
/vaGrgQ+/ALBygT7s6m9YdOR80ZHXA1vSaN9W5dIoBJuxbugyjiSoevrodcjUaNXe2Ozeb+2zUgx
kOmJTX4jzGxYrLYcWypJnbQ36pP9rQQcR1UH+OounH6O064yeo8ha42d6BLmKvz7OFO/bOyBCLKu
K0xUgUk0wUWKucOlBqzsZMXg53yFIG+BxOleA0n1mOxFE9D077sederuHM4bie7q16fSCWEDRL6g
MheZLoLtoCUlTo8uGa5c/4T8ZR+G41F1xkMXFg9xmz+l0UFVeoyn34182lLeePt4sXJSJIEVpH+9
RITWZe9XcSiTfE7De9hiD6rT/OBF+wJb8kPT6982dlrccm92mvIEPVCIWjV1cel2MwxKDtqO51ou
duAr7iNpCNyptD8YL3bsNfKXerwzGA90E/nHbdurSxUdUBB7nOvlWKDFle77lsJRC3c2qtUwjiAG
7kpR51VbbcS38ZxoK/yxJa7oiys4M2ctmCydwfPO/tk6uhsp0ofbyxE79WYnQToKmkQ2c1lamvK6
J43ly808kFor7e3xWPRMTyivkfRgS51bFH8dfrAqtg95LOZOcNjrVWnmPMnhbPKwGJwP8zvwdUXt
drfXtfqZLoyI/7/YurguylkvLULhzCn2sWMG+96R3blJYre02tCtq01ipLUXk564/BuyqoIAv7ZZ
xwjdSZkRn0f1cy6Hrp18tsbvBf3Pv18bg7jUeTRY94gYr+1EjIeUao33j6xkR4O4P0++0aMz10ee
OiT/Ai1VNmyuVLgob1EbZr5CvDRvwgE/7KfMAXU4IK/yZZyezBCMShR4Wu54Y3pvV8+ZtTGatLah
Og1ONIpwE7zzeqGwv/W9ZqvxGWoHSfL8mOKS9KQXW+JZa85yaWfhLHNiQvcMUeK5H+sfcvGxScKj
84XhrsMk+c5GoC+8YHniGEKllSwKPaa9+HpoCatjPmTJuZq/D4EPSe7oltLHTrpX29CbxtfbzrL2
OF6aW+xhyZtIYzwHAjgYbjE824yJbE6prd0il0YWG9g4aMiktWhx9g5g/Cd/SHfK+GyMO8feJ2h6
ypsYmLXH9tLk4rDlUjuOdY7JoDjm9SkOPjMV6vaUd6T6S9scFeNrPOvPtzdz1SEvvt3i3SmZMBuz
Nk1I0hg6UD5YvPCK8jh3W82Ft6wRQibZoYsrmBCJ9BcFna5RE7+di4SRlWNtMlzRpm4wOJXL4/44
SdExMsz9iC5vndwh1XhQsnlffDSYh5jl4p3sdxtBxpobMZmFRrsAxb3RWhiVtDUko07Ok/xg6S8E
zJvIn7XN/Z3NU8VGam25ZB1t6GhMjeRM/uQq/S8xqh00pqsqW7u75q5UsalhWyiWMq9zfa9Aau5I
1Wwm5yJ19fAu6JV3bR4gS526dX6vzcmnTQp/8SeXp14MEot/QtphkXH0ljbJjaYn51ob3ZgIfbPB
uYLPEfOb4i0nMeS+XFwsde34Q1RRj7eDRxNt01h6EMjeYYd4xPxOKVtP1qgKvgB53DfDoTM3user
S+Rh/03TIICa17tahdJYZgEvRNLZ+SEspZfc8bfA72t+SH7xf40sTqAeRlPAEBCxvp8ftDpxa2v0
tscwN8z8fg0vwoegqZzW1gjl00a9C8Zn6iinbT9ctUITX0zUA0ZbBl9l6Qy2kmksZgbElSs2hEK5
8o/kdFvDHmuPDok1AGemfAX+8vrblE5Hz8EmNCml1BsgQg4d2lC6EZKSOcqxawLZDcpwg3Zr9URD
FcAIIe4IUeO11SAyqA7L4v2u7ybJQjvlee74XNV/Wp5g0WAUTmYwYlE/0PhcdS6WB+TnFGvWiYka
IyY1iLRDVkxQXWzFQ6uf7sLi4jzLQJ1RgyCIrZLpTquO3QSvjbER/6x+NYsMgAEBQd29eASECpHf
9vhHYn4FV9ccDP9OGT5XJY9P/XT7aVs9vaKoq1FNs7kWr79VG6Z1RsWVlqw1tE9BpkqPRVZ1+9tW
Vj0C9BdCIrjiG/7+3oBvtQptyldq5VHY9wDeQy31VGzJlmtrdzwjugjbQfohhliu1yPj8LNKQH62
m8H+1kqJsZt8WGvpyIb3vkAZx3NAvhrM57iKVY9hlNDV9c58V/bSnhKbuZPTTD9Vo/ISSorFdJSa
HlD7SO+USWM0wC/nHdor6My0o3FgnkR27YhSSzGnH/qsHlwr6cKdHqrlYx/zO4KxU+B3KaPTmA6R
V5gAE+TCnPb0lJNjX2Thu4C/7GoxLXeHYdmNF1wctuULJNifSL6YNSOkuN4QBqMruzBmoS2afJxa
/SM5tPmcJqjDVmUQfgulekvOd92kEBQgbwCiufDfKFMSWYtRyil3hdPcj9a3oH6VtOBuMF5u+9Wa
98IX4IDopeLGIMf14hIDKHtTsDi9siNaicmn2q82NnA1BaLr8HsEgYGUZTmPKketdNKE8I+tnsb2
S+LUTzLdbWc8Vs4pywdXTiu3iz7dXttKjZu7+cLu4s2L+KtS7xA7hIVUuoOcvMyI0jyWBgzk2Rjk
z0EexLAoDtNusA3pzleVr3mgaLtxyso7Ok5/TznDD4J5BYA71Ta4Ba93W2oapUV9C5+OgaHWd2kG
Gjzbd6z+9tLXrgvCbWSnZYSnSZmuDUWhPiVOYyVnuIFkyohK27rWP+HrbSurkZNAiTD5I3TEltRw
qWElcT/0ybm3ftZ7CiGp3n2T8vaE7gMsPpR3JvvB6CH8hCnBSt0+32IPWrvpSdSp53PHgrZaHM5e
65l7UX1uK1Q4Y4avanhRyurzhHBlYxIsFhs7u/Z+8SqTWDMYTyC8uO4pLUS6kiHqpERwZThy9C/o
1fdZspVar9hReJFRX6Cthc7swk6j91ZuOn16zspfwHyYGCiHjVdyxUloMYGCxwB43yU3ZBAliS2Z
Qi4otQ5T/yCAro38ug3yEU/G4gYVDUA04BAyo4278EaqI70WNnS04vh/SDuz5biRpUk/EcywL7dA
LSRFSqTWlm5gUkvCvu94+v9LzUx3FZRTmNYc66sjM0YFMjIyM8LD/YMzPRjTEqx09T2YYNX4UNqH
PAna6jjlyM7+/QcX3yvj4kNf3EjhBVnTmn3/mE/hubWOk6qf3fV0eydIEvaVkc1qzQP0mnaNEat+
T9oulLfq/AlSb2/nHS1rF9B8JM55bFgoE24+ZRyqg5MrTM/XAJQNH6b3MAPf2n/s8mPU+HXuO3bx
pnB2QOGyULk0u7kU6LbS5VZCg9xJnVM/gwbLZv1Rs4ev9hjvEchJ9jQ+QqYp3vBiyPt6xWwWLDIs
fMx0+z7tzty1tTI65Xeedeqc839fOc5ZrvZsatgBNn1BMwlDqxYIzg7F9xSJG164x656SdSZkeSd
HSf17MLYZvWKHDqAcAQ3YcTLa8vpnqLhs+2Mh6RtUM7KTpO5x+wjXThoK4Hti/7CtmjmRtz86xJU
YtrRjFzqpj8PNoC+sjU1PwWcdXf7c8rt8SxDCRcc+RYF6aHAbXojeL5Iu/9yn6akyHlPnEV2rlPl
odspyqnciTe7TU3mSO+cikeZ9lGta7QfEFlI3unNX7F5Pw33kR77eR5ykfzRmHdF++m2j7LUfGl+
c2daymRZ87CG7QBRCR/UHtIX6zt6vm9v25HcxHFT6N/w+OTiutl0NbLjEVgAsJHGZ1O1Xhlpf9cW
sFh/bbTnPC2OY/+fpR00SCovTG62XgS+gT4NYEgAS92BMb8fZk/fs7CbHd9kCfPS0CYrR0ahrFrB
Ei5pe0bB4lAjtta76KEZduMr8Brc/pbih2+PoEt7m5BZEyUElSniklmnxHw7uN9vG5AHxb+LtQkK
dRo8LRQG6vfWEAd19c60dpLwXjyI7HJxkjUpGKmxIe7KAYKkPHkxh+6gqs8MfxpZDoXMTyPeq/hJ
3eIRwovThnTA2gRE2KhZuGqibNQ535ZwzIJQC5/meW8IWro+BrcQMR0pwOHXvllNbrllL1qx8wd7
uFOsd3+wPIwvoPkIXxLspNd/P4mHiss+7bqJMbTCovFDo10dq9NtM7LyM5DBf+1sbvihumSKPVF5
UDRMhaciYzwYrP5PHhjnydHpOjVmkLfuZ2CHvV92z1YGPkSfHwsxugms+/YPkuVjis6ibCAmT7dd
VwUyScVa+T2p96Grv/Vc8czp2cx27iXSMLkws9leRWRPPYNVFFzKI5jYAM20IM/3uuV7VjZ7zJnN
pYwrnDEg3zskiv0yJOXo746HSjcapH7ECm8ais/XwUKEhuvKXoJgJvRepYvnBkYB+WqToVBRDVN7
br3Ova/05qBo7Z6XsksCZxtVTWCPUDFvLglpTAfDKOhS5vlybJ3+PrH6YOrGU1G/17tz9d8H/kSF
7F97m2PGm5nXcRTsOfAVmUoWVJTJ7PrT7UAU32ybgC+tbBJJVXdaCYUeh5k98w29p7Xz3th9/zB6
9V2a/feiHJ15ZhigrRXg3k06AbvnLSn/PbbmqgZVEc2BMWvr4bZPssIGdSHmIWA59hCe2pipq4qm
lkpWaawKld07pTq0etC603m1y8OS5wfm6g8Mh+2kGdmuvrS72W41HDMKcABQscVrbzz3RXfyGHCl
sHbbQdmGu7SzyZqKN5X9KPzTu9xPla9qpB7dTPP/wIop3u8ECOMRm4CfakjeZ0uhi+zV5wngsl2Y
+61WaQBeWNmGuQc5g7pCHGNpH21oeXokDKdcPVbLj874cNsjqS14VCFcY/AIgPR1AlGAVpoLxbRH
2oIWTPGQvBhZoh5Qr03PXHssbuJZd75tVLZYTImKpMUJpG2h7FEZagQCsuSa+YMqU5CPzML9SaI3
udoLPkDI+bdQrRB3UdSmKz6b2uvRUl9HvfV6Xryd66HUFyBxgt6I6tX2VRZNxjzUfU2vXy0EsgaG
Srj+d/puUiNwzzN4BB08Ll2vkjGadCzVCV+oXTWv06JE6yMJbq/KL66dbeKDD53DF+oECHI2saAu
ndk5RpI/qi2S5/m4TkG7ap+1pVI7fw3tkAtCQSnZ7uLjHA5uAEK7DioTBJHahw90YerAcJbynJqT
AkTQ9vyIB9BhNFZYR+aRqanFWN/f/tWyM4g5YHBiKscg8LTrT9OPaRqNLde+yH41DB8YB3+jd6Pv
jYLV6MdktMfb9mRLwZAzU5SCrp5Mem2vUaOqGjRaoAX6gYcRBZZXBiAF32vTPUkUuSnGg8U4qwps
9trUmk+DBjKd4xXNuq5wghiOJG8PWynL0PDF/2NFZIiLu3pr0B/JTax0enlwM8i2lzzwhq+rPbz7
g0/HStl8PAxuwVOdrsEcLtjw+uSrBUF79LJbwJM6w8gAtTtYTOiVXztj50Oz5D2nqZV+WKDkdGDp
tL2X3ZuI7N4Fh+A/djYb0vS6TNFXjrViMI5WnQSm0gSNAhnL7AbxogYeBExzvPMBpac4cyxAKJjM
EBqa1+4tSWR1y8Qpt8DgHOdvJmjFojqYx+nOLhM43P7WIyeA9mePXlX84d9SA1c84Kdcz9HGujZc
V3qKTg0ZO09TlBJ+IujyB0erUIj5PxbEZrgIQ1DPZht33GTn8AMz/SHKO9Pw8XYAyg47EC60qwF2
AjHYeNFR/18SBcRgVruntZr82XwTRmfHBM2KIvxtY9JPBo6G2gczGIBYrx2KbYbAo4Xzx41UFKmL
8rmq8p1RgV/MCtt14U9zpaPVSlbaGHFmu536NqVNY7146DBCIdklD6fZ/arox776aL5LzUDNP4Xt
MV18q6P3SLjMhxp2l0wvT7ddln1fhjQJUOjgUdXY7L5B6ddlzsG9jWp5LIsXfawOi5f5bvEy7aqJ
yrIjfG4G6EAEL+gIXn/fKoRUBXpWQvIeHXW/8Z4Yq9lZQ9k2F5tNSCXB3ra9nC+aV4cz4+yPQ484
VArQvciPdav62ai1uJUfjIJ2sKXMO4ZlwQN8Seiz8R2p+l4719tZrzU0Vh/VqXxXsmbTnN3/wWJd
mNiksGyAzU0JeQirbgAh7TvNekqN9lQiID07RvD/Z2yz8wqXIS/FAr1h5Kdsqh/byDfa5BSZ8yOs
DTvGZFeCy4+3SSXKMGtdGgqoCLO1Vr4ebMgd8qk4OuHrLi+Pua4fb7v3KxB+24cU5akl/5qp39xC
isprQQF09FM6nnF+uRTVEHRKwf1IjXXlU2mXbernLrJivjpogPxSresP1VLp38yihwg+gQaxZqAj
Hv5mcL57LpYsSZmkWJJTvTJjV4Xt9CPy2iLxnS5U38ezk4Ri1CF8HnLNDdncY5s8KVk+77xQpRsN
rXdQz6C57e01BMhSlg2oRT9GCMrzpIr6u0nbKyVIjZiQddHcB129ZdYOozVSl4XUoYSZr68A1Btf
Nb/eXibprgLcLKp33KV/NYkvzphCyUvbygCU6lOYvEqcdTlWs/XfCeKAxzkqZlyGQREWut67qetl
CcqdPN+8D1n62olbv493TjKpJxc2NslPRWXQLBNeHd1UQKxblYrfJG53uP29ZPlcsNwhIgIQ4Dd+
hXlZ4sXOAVHmSbEggD50Qe6U670yrtUrZVIfdYtJ+ds2ZYFwaVP8+8UaaYNapl0PEqIpp9Oq1k8F
taWunf/INUa4mfankbBtWmtJ17XTBOwgNo1D6KaHJjUPulo+e4OKsM4O8aPMKSovSMuDRoVNZOOU
M5dRlPe8rJrqGRQ6BQrrqKTV8fanky0XTDO04UFEcQBvrNSJUVrFqPDpLKYTGZZBzLD0Xo1q8VhX
e4LGUpdArNE6E+Dl347fNeG9sAIQCRHg1dAxnxx/sP/Eowsjm2NQse2QJ6nO+VvNQToijZKcVoPp
xNA9GMPL7c8n94j2FRhDMXMh3hYXkVctzCI0MSExqq2A0c9J64/zH7zkmWL7x4hYwwsjaeVlE1w/
kAJDp5Gu4TkZrYOlJjvhvefL5jwai3Xpohag9WSlQc2wj1t052RveEOWhS6c+Z111kIgucEZ1+qC
cehgx99pJEn9EBw1bB5VZ6tefy5rCq0qdERIp9CdeN/SNIP5ZO+aJ7ViMxvFgLFAzGze9FrZ9Mh4
4Yel/izbp4hBL+7rO1e6PSObJamTHG7F3AXuL7Dv1pMQ89id0hAxur2HgDNmUg+Mk/67Dj1SHm5X
ADIq4k/G8LM0zgj6NXva7HtWNqePtrhJHE8x6Ux7Kg9tqnGzeR7Hnf0ot8KwFTAcKiDbOeh25DGB
FkL+2FnlnR4/ZL13MvKzV329ve/Fh//9m/1rZxNjkZtAFFZn+aNQc9O9QK1RdpigzXOQoDC+5dBF
7J7fsoFOwWrAwaOJs1XdXBL6ApJVhFHzx3J9XgXWEIY0pbvP++DXAKvqd+aPen3fQLLTGObxtsfS
OgIPbeBMAHQBbYpYvchCdqZqnZdS9a3NELptNT+byfLaGbtjAbJpeTNYkQ8UgztluZOYJItKyxRl
Io4oYDPbCvoaa/Eyz03+mE7WHe98c2hOeXZXpufbLsrtuDSCof6Ar3rjYbMqddpobf7omsqH2ey+
jpNzXy7RQ8U9d2dnS85dfPrX1ian601mLZWDrbEhDxZJP/q6kT63efaSzWCBmj1CH0neBSEg5sFF
1ZmG2PXyFYbRdJXJ8qnxp9UZfDc93f56ki1xZWDjUe7mnTH3HO4r5PDDEQmpc1Tcu8+gLk52253N
PRV0uUcUeRg/onK3peyt297Scl2cV5H9Q9GtZwYw39/2SWqC+WmAhIj30K+8/mhzp4aNorLNy7m4
G13rFM87mKk9C+LfL3YV2ole2EBx+OjSu6bA2Yf1TqRJzhBS4b8+bKI6TmyjANGTP9r6S0O7MG+/
U7HfMSJbfGqnANuoogp4/bUbaquOJqV88JzqKAZI0PtevDshPSskgMzpRVvUd5Ye391eH9mOvTS7
ibl56fOpBAD2GIdPavdDMannQOkW7ZUyZcmPa+u//m1O+5lyT2rr+JcKGtWw1CHe7ZlmHK3kObfe
5Iv2Zkm8L+Vk2jQ8wmLnLSCpTlyZ39wDIm0cTL3GfBu+WfP34zT5qz8sNSLJSOyGO9bkX5UCGe83
QQWzifpk7OK8NrBmQo61dr5uHpT8obT2YNyyyCShI90E2JgH1carPHY6JxJ5nfkKElLmfHIovrjl
XqKQ2hFTfWK2Fn+2wVnTxIayJH/s3Q9u5B4G736q98YAZBtZSNAjvsxUCaPJ1ztAW5Q2VHqcMRSl
PBQN1SoltfZka2THBryy3DeRL6GYv9nMS1/qlQYj6GOn2YdwegnV50Z7aIvxoO9hK2UOkTgosjkq
Yixbgt5CmUqn6LX80aur9gC+HX7pKlt26m6ytQGggfYwsCJ22CbWlFW3xiQEpZ0m+ewb4edVTw65
x5j87Uwh+3Ag+Y1flRw0Djd3p8XI7bjX8abQHuo2vQMQbkdnTXUCL9t7U8u+HMOWgB9YJ+5p27g2
kqxZrbF47JroRHtXVCNueyO1wHudb6brzAVsvMl1hRtoTE4XRDVKvfjlXvdYlgMQRv7Hwua6XtTj
bBlZQV+3+9plxUM5/FTzD5GT72Rw2fpf2tmsfzoY3tSK00l4Ino4LXwBOw9CmS8gSEGJoalNoG2+
lpsNy5AxKf2oh8ZZaZEF7+LT2n8Jq72BQ6kliD4BsFPzNH8J71yc5k1Rtc6gkWkM9WPVPHvcyxMj
8b3C2Qln2WcDJA9E/heX+bajHHt9iIbnnD86/UOXGPesTbabN2VRdmlkE8dV22d12rM3I9viav/Q
9XvsZlI3DPjT+B/i0Vv2iNQcwnEYsTDB6tQz/9lZP3bHJfeMbNK/EWmKrRd8KzNBqXL4KfaLN02H
21tyz8rmKjKZY5R1DKo/1mVUHfLRdYLZbTrYKVJvJ2fKchnTT5bQPRQ8MOKnXERZroaeUq5p8ei1
q42mZDt976La9eNYVV6Wsvw62oO+E3DSyAa/AGOboDrd1gmhmWb0Lc8K8jSiyUzrthkUjOV4sKcf
tz+kzBJkdzpRgbrTb0ociRIrTVUyO6ZZiHGUsEm+QOgCfcPOFLKI3s0THuyjGEAEkSv0fDZfcVzm
sraKQjyI5ulV9rWaXoEKCQZDaKYGu2UW2W4C607/H2I6CJE2GRUmhqU03KYgDBd/tU1/2GtVy26J
dB7JOzSVOOs2eU7vIGyNWjzKmtAfsuZY2n8ln6FdclER25/hkl6K6ZmJ7hUkmWzi6y9YrNwJ6qLC
Xtg9d0X8UlHSiVQ44lNb8ef8W1T+nJKTBjf9fw+RS8ObT9mOjDIWHYa7uD0jyeYvyXgKi5d8D+ci
29TQMwhkMdQJfNONh2q9zh0wSKDLeJIEy/AwRj9vOyO3IXo+lDgM7FzbMKw0doHZFsxBROtJyAgG
reH8tBYtOt62JIt4wZlDhFBIgUfk2hLEm7VWjlhy534CE6aN3BwtcB9eO6tQ6ET90xDazd3a9NqX
ddT3KvNSTwWjASHDhXIbL32k5C4VVZbNrQMXjpJqDcw9AJQsfTDG/I+RTWwo7kTORLLkMYmmcxTN
h2l8SVz9eXe+UJaFbVSrGF2B31vbwobyDMK9xgqZcY0R122fOhcaYVXxjzsHi8wOOUOUM6HSs7f4
Hau3u9IdTfKUHh3i8kPY/DTz8dR3cASNO7cxCZG3rsO/JVoZDgCJLQByLJIxQStDDO4Oj85owzzR
VoFbohHSx8cFDBEQhvk8eT+yLjvFk/7QD9Zfnj4HTbZHHCJ1HHYKl0OHQWdrszHUcJwGPY3Lx0F9
mGLjNKC04JSveutdOJn3t7eGxBbXEOqqsCTTl9p2eRNrXtxGhb9WqT37TbOosJ5FRYGmLKhGpysq
WLSqfGc/alKrYHBE8mQ43dq8Ga3C6RMjapNHEG5B+LGyToXtz57f6G+YZTt6RvKspU+5MjJB/mWe
ePJrn7RqOPbMwpR7OsqSjWNQGUQ5CLYHxuk2G8eePGWwRshzda8/lSeri31bOSfN3oix3I4o5pKB
yK2bU6O0rFgtdcjM5zBtTkDvOh+9z/kIbnK6Ayva7OwfybkLdwUzPrAS88LcnoqK0k2rx4d+XAaQ
/2sWlodhtvQdK5LcdmVl8/WYTkwcJtiQPl7eTYiJxsmptPOdKJUagZFa9M8A9W6rbFPtdLHZTqjz
teXZ0Z+Lmqn+PdZQ6fpcGBFBe3G7rIuSe747UuUClJy+D40fiCMY//1JRs1H8LsCc4PVeBP58OGt
tebgyagbD5l6/LEugdtmO4WsX3eqzR3vyswmhSSLhVpjCNV7lMVBpj1k9pvEVM61tQRTb76DEwda
1Bet/LCo9x4D9V43H8KmO5j6a9g5/fbozcwEf0V5Hn3U1rhjLz8qWXdfTSlgnDfWPWCH41Arx7B7
cvfkPWSrDRWckKUBXg2/xPVCFJUejb0JhbAynDnUgyzjztib//0xYYjZYIgbQMX9VhiZC436trBS
GkGYP3gr7FrPYf/JdN7/9xRLIgcHSlWFhomIu4u40mYHdu6B6qllrSAa3Oh72yf6YQ0L5WxBk3Jw
hZTObZvST3hhcxPLa6xMeTfgHMk8sIuvs/aQ/AF3DQOsUH4K1nEL1N+1X1Y/T7qeM/VMmdHviycm
CSvnHJ1ueyLLYiAXSc28lClliLv/xdcbF2gHE4cR9aQM/bz7Fhvn2wZk3UXj0sLmdqjMY5froZje
trMz1dSTPff+qL7P9eY4FwYNo4fWejHHg+NUfjn+9z4I1t1fYwQAxraVk8hsRzXNmZh1mog5grys
DzGELjvxIBF+Fn+cNx/ZE2iat0nTdlg2nBEtA4PKyUq/wIx2ZK7vrh78zDe7BMEpx6emWi4HaADe
mtMdZVw7G08gi5F1Oiy79S/ZFeDyB22ixyvmsIsikPQOPAAtyKhZC2bdCUwkodZ55/yQuy9mW4gh
mF3tzR604rhQ46FkjdEArcPssDJLnoV/xS5CjU/GU/lt1qEzGU9QNp/mJ+2tupwiTdAw5chZ3Q44
qecXv2WzN5t0UVB9ZcVt++Csf08KA/zVXWX7dbbXnZIxuYDshceFojmUI9vhodygxG1NDGCE6kuZ
umDrej/TnpTmIVycUxglKJocHO99nRzn+m4RA/fTuFNvkOWiy9+wWemYrpRZCO64JSoOgt/WsoNd
GVaxSbcHHq87kN3Unz0gHddpwkvapZlXxiVg3+G2o+sPXfkwFd9U43Ecv9rhXpNA/L3f7HFnJseK
R92WoMZa69IrLT4sdcgmoUycI3eJwgSTDbejRVZsgAoP4QBR3+AuaFx7FqV1qNDyZTw8G5Gde9to
TiBquWFSB94Isotkxcvg7Y5ZkRB+cxByAt7+vAq4R16bLYwsdZA2EqS63qlZ8wCh0rD9PrW+9pil
3pO3ftDK9SHduR/JSCDgKIP8wRZXAKpu13Y1Na6NfIIjz9P/TpF9TozqaFlIF1avyjg6tLFJh3Xx
+whWonX17aS742K98xyUru7Fj9hE0xyWSdpZjI6ozifayMHEgArA4vt0jydedrpREQPiJqhR4N7c
eDvbECYI5eIwsX5UdTsFsZI6OyEkKY9RPaHSrPHSEhxw10actHJTN0pJAo56v5iipO3PL9GsMfEz
+mG38/Fk+x2Cf0cAAwmg7fXNcZNUtM/YipORBGUTPnl5/jNsw72kLkukMMtDfklNmF2/OdMWO4q8
TGV+qTfaO0sbD0XxaoUIpQm0+FW+PEZN6Sf2a937CF9JO51y1b7rRsTP3kfaXjtPtpDor1CV5heR
aTdhO1eT2kJ6w7CrUWf3rtOnxyTqtJ17vSzLESbIt8FsDxZqE5dltRpLPZuwk4/hOc6VY5mACIq7
Azrpfl8+dM34kjr1HyRw0HFIqTEGyi1sEz+M1gHJolz3GI9uwKSKU2cw/Z1vJxzZB7w0Iv794p6n
aZWpTSCBHtf2pV4/mvEepdgvjpptRru0sFmicOXtZ1V8vNh7U9nDIWTIwCqqB5WBmNJZ/SIS74AC
4um4eJNmTwo3EbjAkL4810U/gdc0fZ4l8FklD1blvE6nY5SvJ9M4dxDvaO1dr5+cZA/rLwvyy1+9
WfJsaRXA62LJ4RqujtHs+mH+JcmDPvuD3hrPEyiTYJYA9bOFJTDgYmWVR+pliuEg7gYK1YlcO/3B
QoMrolbJ2QIs63qhV2Y/xiz8RYLqgslJAiXbqZLLEhCcmv9Y2Cy00mnrPPd8skoDXTHZgRs/VsjP
3PZDbgVqYZ6O4gK/8WOIzLwYOnaFMzuHkalz8Ryel51tIcvd0F7/Y2XjS5GETexZbItifdJD6+BN
PyhPj4gs6PqhVKP/ziuC0B7Ye5rr0O85m2irpmU2C485p6R8TWmgmLOnAQIEmvHRn3w+WrVUwmDD
pMdwHQZJG2ZlF8IMIzgIFs48b/qwzygsfu9ve/7CysYfXF0rR5BuxEN9zIflxR1Fvf9h7fZg0bLU
LKoVlI4F7a4p9vFF/nLsrO2dkIXKYScv6Ts1VmDlf4Fqq83sqI1Hii23A1CaGS4sitC5sJiUTqTE
CRupq8ZDqOunxUN2zB2ju6qPP7XhXtVWGoqIwyG8KrQ9f1uxKiuaTHDOZGXr+XPcWnez3d2XZVb7
TR4lh4l4OudzuncFlu60C8ObRYyhQJiTknPeFtMMw5Nu/gAu+ifxCCkzfIlCrmeLtU1oxIdrCJFJ
6BlnQB8Zr+POfvmDJWMSmaYJ2e83ZZoojDsQr+QMehv+YKT38ydvXDlVqrOX7VHUy3oa8CRT+YXf
1hRg/esAMctw7HqFPOjWyNdr6x2cCx7395H2UO6jhxc/qQ+FD09pfnbso7NHBibZfKBPQDfhKe+y
XxQKFwEaR4aiWTnqAKmS87iO6r+auIFCC5XjMKp2LilSY0C2AKtSZUP859pZZ2jnPFMYV5vUpTzM
bT4GVV8YB5dBbNStUQa7vZRSezA2gq0V67m98CWZa03W1DNtMxvAzkftoVi6QF3Lo57Ef9+2JdkA
gKmQ3Psl5O7+aqdcfMiicfVaZfPRCQNYF+Uz5QImPQ5mHaY7b4U9U5uk0i1VGiuM/T1qIe/KZPC1
OfVbLTve9kiE3iYvI5oibhtMlwtOyOvVUvJlLAYHUHY7jQvFNvfUxNPn2zYkGZnMz0CU6fEcQQfg
2kY8RaVTW8CkzQZpFuayXqlRdlyro9FpxyopPjMd2is/bxuVfT86lpDYQyzPTMlmzy0oRSNe7nJd
A6qatV9yaomKcn/biCQTC+kZ8S6npAfs6tqzwm6dtOed8dhHXZB5+kmN3loPMZzAyod1r0ApOWbA
VYg9xYAm7Libz1gsg62oK8aq8mMBVWfyxUhDf0qLAODBbb+kHw8cKWA1wVDy2yB3XbcqA1/4lVaG
H4WKeqarXwR1uyyH26akXl2Y2rxplDXnKVAT5wltOLX/Mk1vF/dNOzh+U++dX7JgB4IpBMmgU6CW
fb1cw1gPeTHhlhe9HW0QKVBL3vZGViQiwwuSDRcVb2bgr02k2RQ7k0GqZWTAj7yGq+FCB3sJslzx
k249J8V3i9qfp+6h7GV5ELFpKEQIjd91kOhlxahJMfbaLfn7fJjRx6oektQ7Jn/QFqJL+68l8Usu
suCI1MWQ2gy7Rn1bB1pio4wYznrgWrm6Ex2yQLw0tUlPxuqmc1Ux49bEP+viJ+onrvlwe8nk343T
mY1F3XJLRtHahZdXDt6oZhpUkAk61UNZRadk2EkWsuhjuFpQIcEUi5jB9WdrjWxIsxL24hFWLPgu
lLQ433blFy5+m80h9+HV6FHy4fp0bcKrJwWubjGQkvud0R31Y1UFYFyiO2d9NyU/1/I+pZ+CJM+E
AEv9qYdnZg2a/AsKWn76kEb3EOLHwMZ3fphsGSHPAcUNWJAu9WYZl0Xp287ldzkuDB7Kj/n/gW1b
9nmpy1IKZnaKxLWJyqkxZmd0PBJJuVDB1wD27JVEZen+0sTGjTDS0WxDJvOxL9K7SH9a0imwkZIq
izdhGj2ERqj6GpiNuXnft67fvMuqg7U450rLDkb81kpetfVe80/6m0g3rDodJS5410u+GPWYoZQH
RNapnnT7Xbx819LmlV4ar1vDvIe/bw/EJbz8LchoAoq7lsDMbj50rq76yBA/4zzVs6Y1p9r5Pogq
WPHKLj7cDmhZ28QUUDGCmWI0x/i1d7NSaHaUMX4a6sSrmd5xXQiQHLhLVPecLd2hryn8DE/zYgZu
kryU3fzs9u4nMEGn2z9FliZwF0Q10xXQqmx2rxlmtT4rpNfBeLHiydfnT2MN58/b22ZkBOQm9T2q
PzxdSX1iK10kV6010VVxKEQPjfnOs9rvXtS/MnPUHNbkvWsesuxYRn4Sts5Ba+2729Zl+5TbLZcM
Mb5ODrk23g1KoTdQdDxmxjlcnaDp49NcFTuHpCyAfjFmc++0eKXr11YiYzEsyHaBXmSjb6eNArah
BKMOZK4ezb/jTtmp1krdghEC3h3WjyR/bVDTpwgKFJMmPJVEMfHdeF90dydAbhuxtu0hT8lCMo+V
0E18pRYPk32nuTv1NFmKAyn8v/3g0137odjrMOUCTKCMD4hP+PvyUtKlubCwib41DmPKGUSfjZiE
wcQ3NEjfs+EB3t2dINjzZZNLUzVEXYa+xOPqPlVQmC/xTraWvTouPtYvtMHFRjLHGLRniCvr4FOr
rZJTZ/njoVx+Gu67eNixtrP622LqHCvmnOhiaZRDE9cn1GuOjb0DUZAWEsDPCrgShYTf6CvauIzt
KGV/qgrV51n3vVVHydc5jx4l8naB1OkvBADjvHhJBoemdn5G5/Hs2sXo99leM1+6hBe/ZrOP3VmP
+8Ul4p1kRBp+dt6atbHXOd8zsonIaso0b1ZxuSq149J8WArleDvp7VnYnGeDafVN4WHBK78U06tK
3atIynP6xYfaxDqwotiaBiwoxsd0MI9her+kA9zVR2qtyfSgxeOhKtLAhXf8tm//l4j51ZsTjc3t
LmgTZNE9IcA96VmvBuVg2XqQDNmQBPVclNrBVavFIgtny+TD+Dy9pJoLR3FWNxYoIlV7HnStTM5h
CUf90esT6tBeaewNx8lOV1AD1J95vTDxsznnbW3VbUNAf9osDMDh+OFyCqfmMCo/dj6ICMrt7eXS
0uYcV8fEcKMloqPc5UFqA67xnlLl/fy2B2L3wfR8zWavQDtnaO9um5b6CN81esYAQamFXGdvq/Ny
pTQEC7le+ElqaP7oeuhvGw98/WinfCS7FtoXxsS/X2Q/A7HNcZjBtsTJ+mWZIuPeKWfxCo3VoBkh
8Vhg+ju5S7t31ZemXWh3ocil2mNaG8OILbRWXNB07sNvHvfeZHqz6I/RdGqjNym1aUqctz+r1NML
g5sXd25pChLAGFy66QwDANXv1zPDLbHGc86yDvG682CUpnoXKAilY9BY23VcGyiLKBSzpX6mRvmw
aN1HWwM1dNstaSUBfmPxJcFmQ7N9vYITbaHFqTBTgoFHhybW/66S86LkvtY+A5j0q4aO6V7rURak
TEKzbuAxKWxtNmLY6mGReQQpQxlt/1LXD1oV+cP0ccc78SzZbsNLO5tnS7qiyt6m2FnKjy3F4Scz
qGM/yWGACpLX5UF1vkENb3Os3TYs9Q8Mj3i7WLwqNl/VWxM1dVa+qte+AIHy5i+QUzvDzkEttvJv
3gGRNqEGBeO2BSUtIBCisOjpCFkIZw6BDQ+jd1gjFC53KnXSBA+aBDwhGFB82mSVigG1sjBo3xnv
HCgI3NNES9pNPs6adhpdPeDx5A80RZ3BZJYgCLMnq/hagDK+/V2lLzWHYTnKhUATNFfk3YuEk6qF
PachLmuQ6dffI/vU1MdxCMq/EvVLy7iEvc6+h6hKYT2uxsNeJVYGHoUdj+YKzNwojfz2dCmS3LVm
0TaqzWDI/jaX2TeZoiunu+lnkZ4m+A2ne21+mL3vO65LV5spHIHoobq9nbZW3RgNoJj2ju6OPsE8
V58TNOEACSjmXTWop744g5sRaEo2etCbL2rf+OtS+4J8ZY+xSZaAgagJ8k9mp0HrXi9E6Rm5VecC
JJKVrp+3KHhX3rukh1PNy7LpmOZo4020ZRijyT7vfApxev4W+BfGN6dr1tdtq9S0QqG7OsSt9t40
Po/RI83n+zU1X3dD48dFdKx+xntUDtKNzUACiqSgyRk/vHab61VU9QMNc5hlevcpcZEHeTPvjcrJ
Pq7oLKPIR3WX1+S1lbJKWhs1HdJjO76KkvJBrwc8a943sc7B039dW+0vxSj+vv1dZRF2aXaTLcNu
pfG/YlY/93QMo7o4KmHph07z1C/DzlaWnW9004hkyLsFeOPax8U2lLpf+ZJZ/RNCuQpqSyfZyf+y
Q5vZBoZQxZ7Vt7eEzszjWOGmTWREQWV85qgxq/KQpccFhvas2pNAkOnGMBMP5BgUrhhk26RJVW+q
/9Uzr60mSLqvUQNhRdOh0/Xi3Q25cqpjXrzNEVZzv1uSu0bnddWvR7d2v9axuvOQl35iWtyg3WHq
oKp0/YkHRc1NJWY9DbP1Fe1DZgCVc/aAMdJ3B3MBSP4A/iM7bq5G05LWOhKE7ImEJvf90Ge+mjkA
lsbDmB5BuZt1kJRIb+8cslL3ALiLOWM6Y1v6FsRdrCLu4V4tRldwhFizfZjCnTCVegfAGAFnxtew
svFO13o9N+qBfliSVK/cEhHxzIDk3wvV9L5f9f7Ew8t4tdT8X5X72ZgauPZ5Er+7vTdlM3SUKOke
iPo2nTmRmS5Ovr4dU0/hSfU4Ls9RdmiTCTm9BlWKO8c5VuvRUowneKiatTtEZfxZN+9C80mBzbcS
BLl9dHf798g+/uXP2UQ6hLtWSyccFiwnvRtA2a/zh/8h7bx249aWbv1EBJjDbbOTpJYs2ZaDbggv
22LOmU9/vqmNvVc3xdOE/cMGfNGAizPVrFk1aoxMWttbS46QjlCwpSCEAbPOHP3USFnfl9wyaW3t
LOdlHKq73AK1Z9KoWfsPllpuyvwv+stFH+r/rM7cb5KYyRhDDnkqrNdU7VwbcMH0xRq0TZpOLh7S
vT6XS5cK0CQybjABcK3M7tKxHuzGV6Fed+JnmrP3KIHZZeC29koUt7hmELUAWX1DsM3WzA9rz7dH
/IGkvwYS/ECQ+DXqWqJj0QpZZXCrMLAR/l5uVJ98W9M1lD/zOrk32t9kkvb+9Pv6lC1dVWid/s+I
+Iiz0zCWaVm2okqtW7U7lq8y9FD645Rus75a8QCLe/DM1GzWsjoOWznKEeHtta8KPdCp2e6GSr+x
EnQGZP3G9oZdGK361cVdcWZ3dkHCrY6mE2irk197vxrysEY4/JpM6W6S8ePXp3Px4vqP3KMF4RL1
/8v5rOjHsnwhCNM1Oz14kgdXNh+zdG93HzL/hw15vD3dW1aAGPC9L3/zyfTlxPlDsvawX9w9PAuB
Wb59yOzEG4Wj9roonhdh5Crqs2rGm2I6XB+u2ILz+JEjQB8bbxqD5/XlaJ0YUJLfsXsU39/S9kAq
01zZNYurd2Zitnrj1I2m1LFr/Dp4qExja1X1PrD0X0LP+PpoFqfszNTshvLKXO87MZqwfpULAIjB
72KtcWHZBp3+0JjR2DhvLjYK0NqygD9Vcuba0u/Kzjfc6X8zkH+NzNY+cZq0aDlvJ3t6ElTncnff
jWvdEYuew/zXyMy59+k46iESJSeqrGikHQrps0L5ekJmKfe//82AoMfi0UaGZY7fV+VuBLzAJqgU
MGPVc2Hpmype2WmLS2NDhSLYUACoic1+5gq7MO27QAQoUN/3G5qUuqM95N4e3SXn/2hKfMqZqT5P
FMXLmTsv+5K16bYvn0Yg89cnTXzvu8NJcR0IjQmOa94RNFZh1npaD8Kksp77yf4trbbLLqYzHFHo
faNbpY/jciCpFZh6WqNdkVo+LZFB96Do6V2GZoXftPswbR4bjinNgfdSEZPJ3JnIg4OmCLax5p96
01vJ5Cyu4dn3zNYQIHTnBSagjVpUV/on6KGK+Mv1eV3wSJTTNd7ryKeR7Js5vSrrGGfLPsna9jjI
dnSA6DHfBok1bnp5jclxqbHrwtzMARaqk3f+wDKmRb/PKtxF/48yyc+23H8Veg9BchNbN1KN6kqa
7iC33IbKij8RJmY7iYYDOljoSjIBxMxWWRo83cxGdO3zCHFOCN8NqXUredqhzfgYDU/B8Of3yoXB
2TLGZiCPcFUBaIOuG3yGNe50L7NXrCx4sAsrs1NYo7OiZzrDGvNXyPmLvYImKSWGYg21uZTturAk
ttTZeSfOaKOG2hiUEh8D86kI+22r3U/H2HiEMm+r52jq3DfAb9tuxQn8f0wDXxIvV3iYZ2sHB5ct
xzUsu6H5KeZ29guabXhXHmIl3NnwGsB9fm+PHwdTfUjLNbTvwnlk4CatZiAgnXc9bdkQgSqO4daf
unQbN7cxQDcp+Xj9QC4EltTvwYWD8IVXSpvd23aRgKW2KZqFr9ChVE+efpcYSF5PJ5VoLzV/Xzf3
BhN9dxz+tafPYjxokf1K7uiZDdJ9n90Ep/gYPLXJtu0/yFW8QQ3eIk+tfh7pF1RoPQJ2X/9SjA9e
4mbG1u83xbBTPkgHZa3NbcHjgzLgoIqSnEgkXG6zAXQrknQj7y39lWx5bq+MfPHA0KZBpUFFRuWd
em7UstaBSAMNyl3QfwnhoA62vvEKUnkFlr7Uec5YCF1B79BV5cz2baH6JAxC3o6KAgTta59uFf2L
2kybsYJHLv0Mdcs20a2TnftuZ+6z4UNg7Muq3UpE26b5siZQs/xBBm3Sgr6Jisvsg0I+NBgcPgh2
IURGzWIbP9B5uvfVlzb7mCR3peVQItzCqhjqz+q2aF8m/RhAcO6kfyH7Re0AGQ5WwqGRUyzUmT+x
5CCexpD2nAFYrGF8d9YSfotH6szA7NKZKk3JnIGd5NVfWns89OVwo9m3Rvmz0u3vg/YloSHi+rFa
dBVnJmenWInYB0WHySx51sNbP+qoL2nb60aWynQcDbSuLMoO1PjFV5zNHC4qV6IUnHlWII2SkDjd
xY5j7VUZBR3ZaZo9sKBp48sDtVBd8g6dEnYr987i5EKLCFMVJX7obC6/ITX7siefir8qfmhf2UU7
nomZDEBIm1zbero+5MXLm3NEqQVB2Xe0Y52seX6K+MyJDuYPsdFuUdzZ1P3R6LLb+HGQm3ZlIRe9
0JnB2UHx5DyotIHsSNfc+0JaQFnb/osTKBL6NMmQwZsnSuOwUIzYRihQcMBGyY+0dZXazf4x452X
FS4aYCtDWjZoAEIntQSEcubxoyLiXSI6eS0DIdlCP0XDtNOjZOenkhsZW13eBfoaJmApY4rQvEpO
lo5PGoFmp7xsoqCN/AD5IMEcXqZK6FpDYW5bNfEOaQvvVzNpE1Tb1qEynOioWmP1cXT8cGW/Lh4a
MOrQxwLV5X6ZhS+WnNRUoZhvblXzoOTyTtFeO6Pfp9VT1b4o3ilIVoLspU0ERb94iZFagPH78oz0
ntPoA/yhJ1i+N0H5qprfrx+LpQooDA3/tQC5y6WFZpTbyq7pZCi6TaRnP9R+N9zJbfc9y7ubofmg
UrgZvvjZs0+nwySDATdXTuZibEbHKFlxAOBkT2afoJc1vkjI+ppN8TvusmJjjcqeThhXaoYPiZWg
u7k1Alp9/WPtq7dqph5XZkH4mnksA3SV5nRE18iHz/bYGCVD4dekTCUl+JIhPgi4ZedNkpua6lGt
ZFeGS8LIYDmFAGeAA+G6/aWDdW5+tszInjABNr4CKhYobAq6P8uN+kuBrYL6gFxtNStauQKW7plz
k+KTzm4AJYqMciiE921/ZKG1FQUzfxUvuTgwTi4QLoSrwOheWgmzJpdHxQM9NCWbRqaNNdhV/TfN
f5HzU2qUe0pJK2/fxWOq0V8q2hUg4Z+DGuPYiY2gljmmVs1d8q0ZHEp038LUg/N3cnlieP30lHa9
e30Rl86q6KYSQGha0+Z2raBTy9Gi68OPTUH2GOprz4ilJzdUYILKiuhLnmfNul4Z0cLFGxTOvSZF
mzT80g7lZrVeLHb7/DSc25nfzIHaBJJP0jTTh23SeKGrJRoRltpOuxFXTOAZr1Xflu7nc5vq5U5p
Jpq37ILc1hTv7fLL8MvOX1qk0ftN0tV/sVLcI4gn0O7Ec37mcOD61eQ+otjU5q+SV27MtZ6LpcNF
gMwfRD3oUpwNxhmGSrIm0pvTp6i+l9DlDpt6xWcsSYgDygPBAXJBQbhp5jQiGaE7J+FR2YSNegw9
e9yOYd5sM6eT0MPUlCMIOjgFstBxtS5pt1bfwJFrlMZGtaviJenQzHHsbe57nkv/l7hWx2o35JXt
euhpuk7ir2mTLk0MlyfBA19NpX42MXGrBVEoozFGR60LIaBtb8xuDYS2dBC5TTggtJnT1TbbvmHr
AXIKwuSUkCZVutcsX+v2XtqsvMU45rTssH9m18VQ14UeyMhJ8MB2JSLItPbd2rzHlwrU0ipn7uK0
ndmbLbWe8QqxeUcDwnyqUn3f5b27mtBbGhTxG+ySZOVhiJmdisDojEy1aiQlVHMzxpx3hTKwPOwc
udq3eXTU6/z45y7z3ORspYxOqnOkBiF/93+Q3NvKsBtft7AYXJybmO04R6YJpfL6hM6UzjqYVQ+Q
WA76O6cs/UNGfA6dcjMdCpkGOikseEJrbJc0SJQnlOrktQbppb15/jmzV0EyJVJrGYw4IGYXKLf+
L6qyogQFB4FD4+Q7rjo4SL0k7VChMbo7VX1SWkjZpOfrs7p0EcFDAHKOoikiJGKUZ8FDHBhV5Sli
UnPH7bJ+E4HTUBykrlcu86X4AawNZKf0efO0mK1eW2nF2GU6choojkzDdNDll8h4CTLj1gvybTVa
uyBee1ct7hkcK+3w3LTQmcyGB0RYkqBZRfgCchG5N57yrHfDREfQ7HPfTTtt/JpasWuhUJAH/dZz
wM1dn+ClG9gBzOqQM4RtcU5HgOPuPGXyxLhhMhKJb1oes8htBvt2tLKdtCoWt3D6TWjahFiTjTKw
PXMxk97nuTogClxJorfyziq2nf5hnGLXhC9o7YJcGB9kGfT/AdmFq23ewO9lLQ37CesaqCc1/poN
P6sfRf4wrRUpluxYAnmhkKwygSrMNmoWWxS0TIQysjvdO8Wm8WGs62ejhfpNVX5cX7SllypXMdgh
IfX3nsUrdkLb6oS12krVzdQpxbaoUZuKq8ihUOd8Tpy0u+0Tq3FzULjIVev9IQbseLj+IQvHE5oV
YLxAqERgMBt1WSiVrLQIGkhV6XbFz6nd2sRv7VpL3MLpBK1PklVQPpFan70hGnSNsmEo0lOlkz/q
m01t35Q3muMqE9zUv7P4LwJgIKJolOLgRA1m5g6KKEyHUGhPRCZBqPxJKsKt4ojOhzW6r6XjYJOo
F8JsFi5uNoWIn/RW1hnJKfd2khzt40jNNoYZ7PvcQUGxTMmSqWv7Rzj/Wdz9RmtFcgEkCiDsy92q
ZlLg2x5CA5bSRw+o6H1XPHo3PccLnE2f5LD/F3G698AMP7T+VBxUe8iehzgLYJzup12hKbziru+l
hdCDnghB/wJ+VEhNXX6T3iPaZnsImGR+l+6nNGndMOCcWp26Vq9fOqwEVG8+gVrtHEZRxQhMwQaA
OM/026zG2w7++i2vgkMnrVWelwAquFYhOGQADHH02bAKRQuVLsxQS6mq/qELLG/nARAH+xP4O0NV
wmOe5fYupOTnjkpPURfnuRt6wQPVV/VO6dFwCRK5vxumbNjL9Srf++JsgBKk8dMR/CPi97M7ttGy
FJX2KqW8kueHOC+0g5EFzj7OzWQ3GXr4qHtednN9tZc8B0ArAZgBnPju7VzDqz81oKGA4bUPvqU9
juO3ypTzjeyt8dkvREImVxykeQCSBfvE5fiUJERpImOzF9WtYT4l+doRXhgLynUgLd9UKIkhLg1k
mm83k88SF8bHLvwowTqiKG6pH69P2cI6WWSvTB2GQ6puc6hTE9KwGSsj6xRwzdgPiT1tjEHajGpz
Uw4/rxtbmDQI9gh2KDtBSCDPtq2SpY5vBgqnMfsQNfdptqavumQANQNeaNx/eNrZpA11FidKxGjq
vLB3saZIm6ZurMP1YSw4FUuDI/BNcQem+dneHln5ETq19NTW8UYbJlcZnkkerbiuxbFQDqVGBPcM
5cDLDUC/GG1tGf3Zjk75qaJcuCM1rK5YWdpmCJiTa6IERRvg7BKs06HNqUHltOZ5Pxzv0QusfR/b
Rz/5Cz1GSrtkfgjQYGSddwFBUxpq5YSiiVSU1l2l1/XGCvT0GOq+tru+QAuDoqyGCQHsJJk2e6aU
lT0EmeQgeSMlW/pXYTHR4LyDyeS6naVQmwoGSFyyroKneLbfjDQrLDgK0pPIkXyU9C+t+U81nTJD
3vTSne1OsOc2j1KzXbErHrOzq5beI6FzLvD1BC+XeyMYPHGBaajD5M1xDOKd3n10sv6uV+itHPx7
r1BcW763TGnF8tLMCv0s6vTo+cDLcWnYbx2PdDubUrwtGh2eovz7AL+U+nx9hAtHjMgPEl0AwOiT
z92SX4O7K9owOyXqa9nf0zKmBH/eUogJKmoOVLLGO1HNdiJWka00Ow3SS2a9BBT9VzvFFs4wkHzB
IA1J7PuaS5AOdhCZ+dswDGoR9RpZx+J6nBmYuaK8kIcKNofsVDn3wPcm5CvK6n41pbpkhgcPwrCI
mJmAEi6XHT6lrjKVKDsp3V1hI+0b/9P538L82/VVXzRDoogUG3kpMAOXZqRRlauybTOkuLVDuqt9
RqM2rrPWt7TUPkA30f8MvSXhz6KT0YrjSso71r51Nprd7DCIuHj4xFVed3ciGg37cpMYn6NkG+4n
3zzZtXM7wWfW/Zadz388bMq6b0EL9Wyux8thG5NSjE1AYjzLXvTuu2d+lMzHcE0ia+FIXViZvQn8
ou1zJaNOlTj9rbMzYqQGijXuqKXyBU15AEq5TISQ6Mz1grdXQ0snOU2VMR+tTX9gLktZFuzChnGY
QnOjatnp+gQuDo2crEG2lOr4vCslSguljCDWPYXyISjKTSQ9Ks2Kr1/YmzBjwsnOTQ7J4px2jmqM
ZWUtIEldH7dd77tjnu9jcO5eHKw4WbHNZ979wtTstDkVqMDSxtQo35tRdxcmDff/DQ90V8p+B3V2
9NcY/cUWu2ZSjP7sQHhaJtdDA+TSHp7hT8vvLMvc1Ma0VeiYvL5Ya6Ob7fagmmRVsjBVGDvvy1jm
j5F5l7UvlflYxt89p1iZzaW8BtxzwFsJdB0H1Mjl2DgUXjUq4BCn+imS1U0l0SeK0Naka9sxCDa6
4Nd3VcunJFXaK5zCS1vz3PjsPPBySBW1YC1VtARVZaNoT2b76/qM6guLd25jtl94Qfhjn2FD6fIt
fHtb3yxXhrFsgtuY2FoDnDcLOCLInote5zUvSMUeat+rd54iWTfXB7K0NQSWBj0YOMXov79cKZJt
Wla1BlRqQo/E6V0/sGFcIkuifqubm7j9mI1rD7k1m+L3s50vyWNV1SU2c8oE8ORTzN9U0b4e2yPd
u63821lrm146a8CteTVCs8XDa3YA1JCIUtIdAAPqdyW/R7rgCIkXsUcSPf7FfJ5Zmo2NyKNjS3js
/HBw+75wB+Nuqu/8+FnNFNCqolDy588WHnjUyw0CH4K0eZdppvqhLRmUr2oqFntF6Z/6Sg7//EwL
KzxYIfUQhbLZfjTHpBy0BAHpqhzQwpD2UeeWmnFQO2VT+z/HFuz/EN51Xzzj5vqcvr8HsExu4e2F
SbJ5Vmcy6yLkpqFAoav3fZKIcKvWnukuvG5mAZR/aWc2wmQI5WRSKZolpXzM/W8RPDU6RGQxeIqq
+aqWzwohOEpl42c4DbvMooyhoGIjFStEXu+PPh/C85DUOnI5dNtfHhBbqjSzShmwmT5oTeAa0/P1
oa4YmCNxtdSp0LbPKcdY5cbLXqI1IPpCUMIQRDOhwDaI7PblEGJba9PKYi7VQD/GtbEv6sdMvu+y
x2hs0V+6TQaIQ8c1DiLhri4vVcwK5BNlXPzZ3J2NBuJynYI4tJrsCE6qX6r0mIbprpHt7WrRfnEW
kY0RlR9xMmb7ZYgUJHIGYSywNpb0SJi5cnG/v8oYjkgWAeUl2Jp3GEeeoQZTgIU4QCcTsE0LMDvP
14LzNTNioGcOmUcf+AZhJqV8KTq46ux+NNq/GoyAbAjGXd6zl1aiSlGN1pv+o0FOjwn4bpjxr2/s
ha4PyJXYcoZ4KlPBmV3+UUKaVpdhbUwf9HQzclxrAqqHqD3o6otRa67vNW4wxjRM+mC0Vs7Vogs5
Nz+byRjETeilHCx7dIleH1Lzk4qcMYkBKVE2abeVCvo32xc7MnaNWh4taEhTCUJ7c7XH8P2dJ2im
SP/wtoMldc7fY9e57aU6J1A/lNVPP6zob/kd0eqyPunvcyOXpmZBxOAnhhSVjDpCLtMr94H/MIbx
HnUHNw23uZ1ulN7Nfl5f6qXTdz6+mYcpPLPpxjFNRDLB0p/zbu1aFf/B3JdQxwHeR8jA9TobVVnJ
uSxPVN5lmRW0dmX40fefff1oHoZnSVo5HUuei+5+/D1SRjSGzoaTTHKR6SPWQr8L9kpBO6A3Soh1
WnV8Y7YWtA0tHUOWlWyvz+OK4TmY0qq0zLB9DKcieXb0+22i/ByMgxF/CkBYXDe2dJWfjXKOc4oS
QBR1Cg6my+2NoT/7hr8Zswwmgf11Q8uOQKUeLh6pkAnOQj6LdldLHrrkNPL+7ZvX1G8eiuC+/plL
t6r2U9KQ+vR2MqJmHcxkaziVJY9KlYKXK+lXSLJnfkAtrajQCvAOQ/pCR0lY32fB6/URLpog1crF
QyGBfXrpTuUJhhttVJOTZtxEzYPc7+Xy03UTi1uDmoHolCAhPg8szUj2Vb/UuH5gPAjutf61oqss
O2rlL8rW7nVji+M5MzY7ANNQ2ZMnkBvG4G8aDzGAwO3X5HCXjdBBACuJgQz8bNJ0D3I6u8WIFTwL
UhJT+lJX3dreE8/bd54DVtv/WpntPbiRlTBSgYNYCMmF7bb1jpp+6o3vnfWiWduysV066OPko5C6
vD6LYgDvTKM6CdESCAbaJC53hZYjJSd5LFmotMPBnzR9M9qVslXSCgqm0tbWKuwLeHCcPwld4tS3
kzbb6hAvN32Y2UTN+rSF+EjpNtCbtVtDu++R++RecFEPcoyn2CfhEJMsX1PWXdymZ18gFv0sfFHo
p/alli+Q3d74WsX+JsoOyS05eitac9PL8/vvaGcbyDGDnjve4xU00V8V/B7iT5JH/1L05fo6Ll0+
NClBgQrAnFhmfhosgyphE6Un41tQ3uTWtra+ZuH4aPgf1KbZqaW0v27wrVA33zlQgLCYgCBFg+7l
LA6qQUtlElBncCr9tu61dNNoQlau63o6j+OUVlJz2hN8hzftmAc78KTS0Wnq9kMfF5qr5F1x2zee
9Dl3vB+ZlbakeEkmGCU6JRlQ501GU8pO6HAczKy1b+OgguBaH5x7WwmdOwri/s31MS0tFgzPInli
8SaflzQSP5dqitHJSbLrvaWBs2xCt5HjXWX/eRcWtPqwPr6B6Ig/hUs424OdEfaxCW/LyaiHjVrB
OlRuJHlljRZfVTQQChp02GioClxakXU05XwBZ5l81XOnfvS3hd1917MpdJ28/xHFbbJXqsTV9RSi
h27cXZ/Q5Q+g0E+bEiBi5CUuPyDUzaIue4ntX23pK57umnSf6PeB9mR/jbNN9/26vaUYVuAK/mtu
5kijIQkBHXDayFn+qpJnxUNLSC12Zhptm2aldVJM3rsDACOHAkxRhuJvZmxoYHVzLIArmuRO2V76
mdTDQ2TfGHb0YUy9r0O+Rra+ODxwx2TZKPVwl1/O5gixWVcHXXqK02brl3dCJNABp5RtpSD+i+sV
oipB1khXkPz2cjnboFUbq6MSA9TIy2pfSsVOzp3bvFi7DpaH9K+Z2QaxJp4iadQKM6C78uDQ0epE
oWWretNtONlrcoULqWaqzQLfQEHREsm9yzmUAw/GCQtImZp/GZpjBI1ClVVH3QdUIbtVlh9I8wXl
t6ZeE0FZunbOLc+uHTUJSJyaeXrq/G1tJFs53Rr+cGhq6ZZth77c0/XDsBS70NqrkqjlrlXnsqpK
IkVqqYPvUeqnzETpNLwP8zUinqX1Ozcym05zIC9leWyTxDoG8NNFUb7tW9eJD2365/AElg7PrIOz
BA4zh1QpZpXrbWCAGTBT3e2UMXMnCRIGyB7XhrU4dyY0f29kDO+6oq2pVqy269mWWmfeRco0bnPZ
vlEzYy34W7pzwNoI9CjhHzSdl/sx12AcHgsPnIBdbKR22LbBF5nO3LhY8cVL249Nz1jYC3it2faL
YrmjsR9kT2jspSne9t1HWd+Uz7aX7ey2+3x98y0O68za7FwHMGFBKgeUhOh82E2hBji0tdyhsIK9
bhHjXje3MDjmTyHLDKAZjaGZOTPqjSzS8cU1UlrjhMzAP1AUqM1tVj6k8crBWhgbGRLKwJQAeefP
eyadvM2LvhUHuTyO9QkMfGBCz22vLNjCHiTtxa1JmfbtFF/ujBjgkZ9RnDrJIMAN2y3bW2NVvnvh
/IJAxRsSgjCiuRiyNhrT6MRsP7Kfga/vpOHFhEu5NV/AEqws0gImUuRHAJ+iAIXBeYaklUqag6o4
O6UqyVzts23n+7TVcfxWfnJq/aTVrxKYXpkctq/br7GsH4KDRyojUO60bFz7noV3F81TlEDophOC
h7MgrMnGJtMBWpKH2gVDsLFtCqtSdS+4nQP/UU9czdm23TffgVQ0UX5f37Nv/VOzAALzVKopxwOn
NvTLBdalZhz8GohDFoeHwrvt+5tSuqsCiVRf94Tj2fv1yOuvdquhlV0je+7lEhqz+8GkJ+LOkH57
1r6ND337kFHl7pXbTvud8WSS1LtQPaTNjb3W2LbQE0Y3higygOCEBHUuQ1mlstQGU52dSmubhORk
TP+YOLoLSixwrV+psSn8cScpEzKm3Yav6mQ0Jh7i/l4I9dWTdSAY/tDXa/G0mKt3c4n+A5B/HW22
OZxaHsyOiBrYgqTm/m4gTjoUetmspYsX/Az5GRGv42SobYnjdBYVtYpX60ZFE4PzKehvu+CnlX1H
WnmTa5GLylfVT3dD7X9wfkTV7yb9HYTdp1atNrhXxASPXeWtRGkLrkjki4A0U2cDszf7np4lsgA9
CMKu2G2S9rWd1MMUWR/7Yu1KXDIF3yN4WlJkgtXzcuidF05eKcjO0jDe2sGNakSbfIhcJ1urYryp
wc0Wk/5/gk5QX3iKeemQdKeU9S16kqFqbxPPcaXkH8nOXMM3HqzhV32IDJ4sY7e3teZT4NXbwDs2
Wrf3ydAw1RQ0JST6Hq8f16XxvyFWyc4J8NNsqiPJNqtiguBnqr4p3h59CrP4PqzhBhecPgcLXDSR
KbjVeT5mpEmOLDI9viQC7anYUDXceB+vj2TRBg4YGlrNps1Bu1xJswJtAVUjOR/1szGdUj+FOnnF
ty7NlgDF/tfGzLeNcpJ6ZYUNkhUbnXAtivfs4k04riHtF06+DQCRq5/aIRW82bpwBLrCDKjVh/mD
HsLoCxP09flaOvTnFsTvZ4fecwBvpCkWxukoD5TunD29fJq8AZyCksJfGKN4RxaCzAoMKpfGrIwg
0WpFIfRFok6+MVFoNuTPsvWxXnPmCw9YXDlEmaIsQrV8tka5mvn2lIGryJL6g6XXnxxffkhMknB2
ZH5WULcECg7yJh1er49xYXNcGBYb9GxCUdstkrDgKKn+sK11lSRPjcCIsdHlasVBLo2RaAMCYqR3
BZb00pSvT6hQd/AuTFztk3Lj9L+KD5CQKc+aXLuJqe6vD20Bt0grxb8G5wFVFcVkkYXSpdpop6od
pmMbK5I7ouLixgZ5r9opIVaagvTWr+xxExY5ZL3Q3B7DTjZcu7H6eCs5Gdz8/PRz8kPtCMPOmkjR
0jv44jtn7w4NNggUX2CEsFPtFDjPQRk+Rp6z07y7EK5vMndR6m/bYdzYxp/Hz7AHE28BVGUzz+EK
MVjKWA24RI042zUK2mPKP7ZMct2UVjydKlzZ7CYRNJNcjTb0ECCJL5ffy7LSKlQuLRiw90O5s6Nm
Mxj2FvaGo1bfaemdD6cwGWG3trMDCgCKtc/Kn1l4bDxnKxcHx3TzgQwP9Dpjs4mc4pvWruGbFjDq
7Jn/feU7uoBmrP3Ey2E6rNNdV3/nUbsZxw+d1u4lWDvAznwN+ulbVt3U3YPWxisX24J7AwaE8g4w
O8hn5gU9dSqkMojBgyaiMfPJ9KA+R78U3WPf07bADf6P9mY7Lyn6WJp61qQJT16ibjRUMHznpmjS
TUfqV/orc1RJ4fYhe/D2KDlzNqEUIOhgMblwJmwk+1nS6o0JFEeCHU5SP7d+veLB34Sb3226twYa
gcHnFrzcdAVeLDNGWAiNnpx/FwOijBA415rbSjK3Bd3MWnYcs+cqqo5JL+9Dz3LtcnpOR+/GUz6m
0wm9MFhaog9Nvs+dva/ZX657qSUHLPSkuDYF88+8UGebpW9VoY6T6jqqcxKquKrV7At13JmTNq4g
E5d8MFMvpp+wjtLg5XwEhdWqOURfpzjPd3qiwfnKYU9/p5r/WCIFU9fq7ykzj9fHuBDliDUHOCKo
YViHS6tNk9HVB3KDBrzPkpUhM3K0pm/XbSzOI0BjgYYEszR/0OZyCba/JFqzoh9NYwqkmaBnCNe4
xZbsEHTScSuqhLCDXo7FS/3qP6wWanRbIP4jaz6aZXvTX3uiL/mCc0MzfymptZb5JmFbHSDEVvqf
B/sJ7r1Obw5D5e202j9cn0ERnc3PCs2oiLCREAAYNdsblDbzrnlDZXjPg6/fZ/q93LmFbd2myIH9
hS2YJ+ilEyJHc/6cXO47v1GAydmhDulU3+5yKBoK56GJwyMUr2sEKot3LEX9/xmcbcHKa5IxNcG5
oG49Sfsk0J8V+R+4xrZ56yL2i/bL1uOYQ49yfaRLaAbU1Cj2I5RFlmr+goK2xagjHYRWZTn+sZME
kqguJ6QPW53krC0dMtNL7rK49O9Msxx2kd09BYqPIk6pGvcKjRYrXnHpOCKKoIs2G3hx5rmW2uoC
p0x64EU1sDTn1UZoyl+L9hZnnGS3yAPwDxDey4NSNpbZtZpCaVfvH3pIpfPB2hpdeqv4Jv82BzV0
trWk3xrtU9xM+7+ZdlFfALKGo9Nnb5Fs0jJr6C2Cdz+BvddTu205hslORitlo/dl5+KVGlePM28b
tYMNTHTI3MbkBda1hXQSGsIrW2Fx3sGDkwYwId2eP4/kdMiT0BAF/jbZxJGFwNJL3K4x4iwdY1YW
kXV2O4TNs6eE7WR1m/eCbqEutxOFxp0cFc7GC9voULbpQ52uxJBLBslDsI8EgQWX7OVCOybcKV0H
uriOzPu0/67ItyTG9Km6NcP45vqyio+f+6hzW7NNNTmmN0wCm1oHgtxf9aSdP+rWyn21uHctmdIz
nCowCM87FXPdTnrf4cxGTlns6UuLdkFge3vafmHjH/vhaMjtuNMGJduZyeQomyzzqtNop+bh+oCX
bgGBIoVrjNwz63k5uVpejWaXAPHSpwIGEiHG5cPTs+/8eHATLWigO3M+92HTrTiJpXuOCI0GVDD3
Fg+ES8OZX6IX5jHTnfZaket09Pu6jbb2nysfc9fAKiOYxRWh7HxpB/mfetA9Btg1E/GHrcdHUqzl
thn9tUf24pBoPEVfCUJUHlWXpsaOx1tdcOkYWrgxquY+RiU0iF95kq94n6WTTs6M/ifBeYrXv7Sk
F7rX1y37J60+0gOyCaGOVdPxL/wJbKAanCfsDNKBl1Zow6izsqPSkhNA3xPJPzdaYB0nx/dWruul
mSN8I92ovmElZkdczQPHN2zKLJFw5+XGyh+G5KcRrIDnF6ftzMzsdI9T1qGRRxc/dRw1fPV7Y+Os
wYwXhyISteTNhXzYbGmGXIubN2AJ8oqBV2x1+8aCrDhIf1w/uItj+dfO/ClHnSOr7IzrL6wrIUYS
QBRYxCveYckd8pqmaiQIoIx5lziOqYi5SHCHikbfZbr12GzXx7E8X/+aEL+fvdn6UcqkJgMdU3iH
zLO3uvoI9lr+C3QfMfu/ZmZ72SY0q9SKkSTeTaY8t85N5f2+PpK1yZq50qGq2twHhHtSAnsjlaXr
y9aK01xe9H9HMdtcXhK0kl4KUiDFyt2wCrY2+FwYs/7GwTgEN1y5SCVRMbtcFWCBjm95GGr1eK+p
P7S4uFHs1+sTtrT0lDvp2YdRgYyEmNCzpc/NIPPjHkABx9GxXmpD2gRDsR2iZmUbi2mZ3+qihZl3
qQOEbe4uQ7MYvcmhQd8kMkyewu6H4lBcS91A+loN/k4Z/jhkAaAHngDYCX8JXS5HVsbUeq2ewxkP
5o01Pk52vZFRmyvV+Kavvv/pNNJMA5/ZG2UEeZ3ZWsVDSZNeRqm1zmBPfx3zU9G/+DTeXjfzfhJh
7SHSBjoKFeU7JTA5t1LHqagd9/o+NGVks9N91RX/j7TzWo4bSdr2FSEC3pwCbUiqKYlys9IJQhpJ
8N7j6v+n9MXOsIv4GyFt7MaezCyzq1AmK/M13D1L4ER2wOGOicVydzvqRqokxIIQOUDhA7tcmU1s
GdMyFTGVa4RD0uRsGT+NKUx9UBuBAvkxMzN/TqogW5eLumew93K7EZtyHRsO4Rw4KNefMclVaic5
3QDuvfvaQKRnmgHC7y3Pl/vgOox0BJpV0ptuDTEQ9WI/LTBLpWylvbPd0+25FGfc9Ta4jiOdgbbV
aOUKpeTiTsUxa8CVTY+T0Qfz8mFS92Tht+eOhh54F1y7ZBsbrVnTVJlikqHyTZ6/0boeTtdvM83F
gLDYBl8pnoHScbio7Vq7WsTdkarvjMbz3b551Ke9Kt/2UP4JY0vZSTMqYaGqhLF5V+XdY6092c73
299maw1w3KJkagI4IXu8XmqD7ahTjCLWRU3v1K/dF2+IYOz/+N+CSPPVd5M55gZBCmP07emdVqDI
Z2bBbqNu66ywIedT8acXg2bz9WgahlOPgkQ4iaWc3c+gB8Yfk2Y9OAp8v0IP8qLYuRu3ZhCgHw9y
HYzHC7UhrbWdeRValU6q+tzytRudkjE9IKV6exa3lsPzQNI2MuxJn/Sio7bU5UHGYzT5TlNiZzSb
QegLO+jjkxXLZtKetcKSE0H0GHn84kevn3dT1Y0YWC1RQHH5X4G3u/5KnYHBi9qpSMSZKa2QB9BB
fsEj6fZ0bXwXjWa6kA9UuYJlAcwWN264l8DDykl5sufq4HYuOL7Pu8RSkS5IxxuBhGcNwBDI3NKi
C0d3KBUHEFU/zGI4tIN28oiNA1TgmWCv8p5EvUDaP0jUtOlUg6sDZplB4Cb3CvLksfGiU7enarn1
cf6JJabu+uPMi52NqcrHKXPvOKXH3jT3JVG3gwj3GdEgRE7mOkiUx9oY1iRGne30F9Rq85PSjiqF
uzHauXw2Q3FSg1KhhAMe/jpUWkIJ0Me8FKogfV8cyMCTdu8xsRUErDRkftEEgnp7HSSBp2T0Jco4
UfLUNwg2972PBtpvv4vpp6A3JhR4MK6RC9m9k5pLJmR+EFMxadblD+7w8/am2RwI1QpUrPBv4QV+
PZAsVVS1NgiR1Gug4GNSCIlPa+ck29qalihBcT2DppR7GmmpFWFOyYfnBPbEiQGa7AnrGydNdmZs
a+MgygWSiP0jtKquh+OMXWPmmV5evOgd1L4ObQChPaNCW0Yd93h77rZGJYZExs8H8uQDJ3d4vTit
h5xQUt6nZhqw1DSsteN1D9C7MSxd0GKotzIs4M/Xw4LkjTZ4DeVhzbH/He618m5Vk7sit2D/79Qu
NkZ1FUtaEepiu0qsEGt6MJfk0KtBhyb53ofaisIBR5WVAxsdRWlErd4pFRrkAFH7MvIbJUr8vvl7
JS8/OGoR7nypDYghomXPwkmDWpc0zhyBk1e/dDEGC927rmhPJvWlvj2bzQdr/k7/0Fh8IBJuBF0Z
CbVuunj0xNghB3W5U/ZmYGPnXf0kKREroiotUjAZl3h8hfbVOr2J99qVGxcVIVCCpcPHZSJ3Lta8
NbzVFbyEpfCz6J3Wfry9A7bH8G8A6SascoxkYhHAwbUCOe2yfTt5p/8thhjks8d7Azl46RQoB4P7
fow+Tm7od8XO+bRBIBTr49+BiIE+C6IN5phCVGSmLHsIUFLt36P8JfQa5iiY4ZG8MeoI4ScbK5A1
zyrUyVXtlJh9dt/PXu6nsW4FA+6S724Pfu8LStskKiLXycQEu+77cvmujN/+t78v7YtE7RczxFri
QvH/6FndqwHLoj8IQbWAdIkkU5Xr7yNAiUjJhIgc/So9fpi7vZ20OUnPIkiTNBpJ6YQLqoHV0EL2
V7GEON8ew+Y6Jw0DJSnyVzl9MdZoiGxlRcQy/ZrMD2r5BTWu2yHEj5SSSqyS/g0hDWIxZmw6W0IM
NYJUdTDoJ/X9QjnndpituaKGA6GTQof3QtbFVLsxbQbB2Bi+qv2XbpeLuzVVzwLIsi5LOEyampCF
e2Z9VqbhsbDVxzTKft4ex14Y+UlhZ1E64V97MUfH751HLVaCvSLozlyZ+vWhsEymocyrzlDwx9Xc
D7r7/fYgtr450nWCeqQL9x1p95XjYKmjmKty0u9QMPthK69rB9ZYv+5hZzfHQv8YxCPMwhc+GVpp
OnGsMpau/jRjXlJZe5rb4r6SF7Cg7f43gvRFlNryZqHsegnX5meJ1KIP96Bqug+O+Z85e1ydeC/i
3pik79MW4zo4uhhTjk92/jEf9q4F8ZtfjskQOj4mVX1P2pRDkWqNMTmCXpePh1aLf3h6e1izDsNe
O8BOCB2WQ7pa/8Ew6l4N/6COBv0ANDVgZHzkZHBJudTrMsNlJO2rJz+M44dmNB+c8tM6medWpc1/
ez1uT+i/8aRbEHF2UnebW3C0Pqb1j3F8uv33NzetEPfn0YwtngxlsAakYykGoJurnCz0RBf1Vb5r
cyM2zYtvJh5+CD8JJx1pVRgRCX/lRBCClvRbk6/+ClnM7u5y3TzsFdM2jEVNxLrBnUIUozQoF421
bIimPuGxOeUjrCJzicAbRuvd6i5joFlKGKhwrt67PcSG2KjSU9o1T3Wafh5dpQ/A/sM5jKIIP4DU
u8vA9kDJqhHr8YZ57w2xOfm8iF3xi7lopHxzzivTaYuSezgK8ToQPXjLn/c0A25FAXEgc3lQmjaV
KCZKM3xb6o9j+3po/+AyhtyL8jLFN+C30kFjllWVunFbXkI3fA3ZLEH3So0RedgDrm0ezx6ZM+hZ
yDDyYxKkarMqJbn5ZLYnbU78MtYAFIdH0Lu3N8ZGGVMX7yDBaOd5LF8EatpDRehZRk4PUDY6udPB
Db8ry9+Tm97R0V2cvY7D1lZ/HlFaDbm7TGvdIYPsqoqfeZ/CXSuAvTHJNayxntpCIYICyqQd3zao
TvX2Q+PqftdezP6YpZ9vz+LWmETvBi4VzRT+I93XRYFg5WqWl9r5YaTQxNLj7QBbi5sHOCJoHMq2
Jzcru0GzU6fmaEFnvPjs5E0b2E4RX9IRa5bboTZUDoD4AbfDd+n/5N2uB+MYfdgrKxvJWqHjV09d
qZ6iNDmq+qVWtadViMNaPwp3L5neGiODox9LzQm9Q/HPn72EmrRy6i6Gv+g0y7FO48BLfqTrDudt
Iwj8U0giiE2RjMiuXU6cTrMeg951rNx+39bRfDJmY36o+zHcu8M38hIucPA/oiSEm6P0Rq2Tdpig
QqD0mYSnJk7eGDGoI70/rM15dh7CauagVieERj7qkCAdb3wC7+eXjy4C1H2mFb7uJfRIwmFH62Hj
eLn6YWI5P5tpexqRAfHoc2qa9znGECahlWon6V3q7BwvG9BNYBrP5kD6qP1SOrE1gFfPhuWE/UIT
o4PwcXBRwTbeaMZdWF/sOT/YyXHO0od13QNqbg8VFBHi3mwgWQirskY1D3kJXrKy85fop57B4LTu
9fw/t3fN5rqixv/fONKpRiF7QXyRHm4xLeGbfiqKeytZPsCH3dN82IyEigX0cOGMJsPZXGtVrKlG
XdgAL21h7oUFdTXbp9vj2WA38+GehZGOtLEBUVvr2CXaawCzL8HaVfXXMjyt2vgtG03OgOYIDuhx
jMzXajWduno8jRPOO4W6Ht1oCNRpT653I8EC6Qb4XVBtgPJJGwozuGqhP8KGUt3kDqGLQ27NH+22
eSrU4dPsznvq4psBQfpz2YsKtWzcNodTE9sK1K4I0kplHdTVrz4P2XTI9khkm2fFs0jSPsElmup1
Q6Rl+aBrH5Q08zUsS22XSuByUqYPO59348YCUIx0FaAUSgvyyNLMS+MmpVE+peoaqE2RHq16ig+5
oUZBP+ehPzdZf9DicPaR1RnvyzFq7swaGd81zr6FdT8f4rZ2dy6fzcUNVUvQW2A+y8px7qTPoyUM
L7vyAWyu36ytrw/vbw9+40wAts3WwcoIXSRZGAm1rrFONXgO6dJ6B3N5GsQrO6qfYqr1x9uxNub5
lxMDlVDhrCMDlsuQ8HPNuWCVxpe27e/ioduhBG2Q9Hhy0CuFSUwdhzDXx3lajaPqlIAr+rW5x8DF
D0fSfRvxzywodRq4zacq+7QWlQ+u6rM+pUE0zweH4uGkVUG5UHLu937Txoe8+k3SWwjYPUV214Va
nhn/WZP1LqcTZhYJosn+NL8vdMsvtfEw9q/btmOtqV9Tvfpics5kZrJzEW/s4qvfIh0bfZjqixoB
boji3LwHC+z4arbUD85Qh36+KsVpLtZp562w+eFxXhOYDQ4PV/ooZRLXUz/xURor7YI67kh2NXW9
v728tpI1nJT+DSONbUo6L3drxlZMH3GI8nWSCrX96UY/Q9UNWhhosWPcKc0uJ2N7fC74T5IpFWrv
9aKrq7hZVxM9WyWxdLpqc3/M8wTkcd1rWFiM2voKmc/2rxTn4Pt6mJXXvEezo6I0UaApYRq4aTf4
VRqGOynH5srT//1h0ozYQ7eE7G9gJmqJo0BzWOYff0BhYss9CyJm51kGNZmZ0bUu0z5E0TGKHH9Y
fnYxWFs3/v0T8SqSOMyeReq7bIJig7z5PDw0ENvt8N7N9+SxNncIKTfmhECZeOJeB8mGhuqLgP/0
aRhYw4lNmnbfvPyhrL7eXrCby+bfSLLugl70K9+FA15zpod1eJcm9s6WEL9VqsJQgPlnLHLrKSrG
NO1TxqKBfc60hwK30cJ5m6ofxGUiRBWgvt4e1Pb0wQeClA3+Qy782BWW7fECkmWF+n1euzB66orw
HHmhXwxTcjb1If14O+TmKrd4VlAz87jFpO1X6W3J9yI9a8zPGfKBdgoycQ9rsEE4Zpk/iyKd4qvt
LnMx27yWpvhizkGVHqYy92dThTgyw0I0O19Zu/cDScPktrE/ZZ2PySVKD3P94BXdEZUof7KiwGzn
g0GHurcO5RDyeB3eO1q5xz3eyKL4vaLfA6YfNrY0K+M8ivYuvzepY99GbmaK/zaMh1z9T/9oO3tv
i81vYJNA4AIjsD/SIZD0KUMZRA7lto9qOUznftBxzJu8ncb4XiDxz5+dAaMzq31RcZnSawos58np
yQ6jZWcVb+FQTTCoXFe4KWgM7DoMJrmul7aEacoHrSkDrbzPyiFA+YXNUyb2IeqP751yL8nePBJ4
9P+i74I7Ervr2eiqvKg7sgXou/qT6USPzujtXAmby+JZBOlxljvQ2Ex4EZfBq/zZcHw9Ub8k0SuM
4XLfjS+zuZf+iIX24hB6FlE6UJcyTOpFwDbzWLlD0ANG3HhECIN8LPK72Luzp/tUUw9rnP/VNeGH
24fD7RlF9e16RlNTz9XMYbytXd7rfXFXNTtllM0U+p/x4YN8HQF2KSmBEF1pJsMf1ugtJNQ3vWn7
ZroHE9xeluADkbGmTvnCemNMlGpaM2JVzRC06XgeK/sQL+s9ChhYghlTQPn6fesN7+M2vsTDHkxt
czYRYqMWg46NI4tuuJPiKJpAenZL3vk6+Mt3ZdPO325/sy2gCHUvukYoMQnpN2n3eWhIGHkKW4yK
SbDSo5gL7bBaZMyRHlT1K1r/PY4R5oM5fUj69ZiNKta28V2fGT6N7tOiNfdtqqELkVym2P56++dt
TcLzXyelIXWPhEcy8+tUTECizoWI8+l2hK17W8OdQMDQXdIN6RgwBiRq6wZwa5HfR1jGpklDPQF2
+B2XIG+Z8a4008PtmFsX9/OY0sGQ2W5ZwaZnzqOv6WgGUTYERf0hZDqz7uftWJvrGB4c4D1aCHDE
pcR0NPM2dfBQuTjGpwLgQ9F491U0f85GC8VV+9Ecj1qL2ldsfUmyai9H2ZChAir2LLz4ws+OWbdK
48KNFhTTRx/FnuxMUwb8dXMeG/Wx799FSnyYbQBH7auGynI5xaPf8nBCwvEQD+0J8MnJI8VYwzUw
S2XniN58yKDXAb9ceDYAbLz+eVlmG23l8Z6omjzIwzgYu3eaVQVFpL7rXC1ow/CIAFyIDtvOdxHz
Lp/VzyNLZ5mWdzCbdRWa2bT6CXzueHpd9j/m+kcz/zCM1VdL+uLNK4XcRgvNY7e39f8/YwdMjpAr
enSyyo6qR+gGQMO4DGodOM1T5ZYC5hOMyxqsOkg4D3md/lWbjHe3x765/nmbCiUGuvNyQa0vrGkc
o0nYduuXwirPJh4hQ9X6jtudG8jlt8Nt5THiKfzfcNISzDUYaolwWsmjd7Cizkr85P0JEJP20r9B
pHN0TVpbQ1mVh6mBzE3jPbbaV614KDzoXch43x7R5gQC+f0l+ACYQtrTbjU1gLJZO3rrBcl0bK00
SNUvNSWGNdm5IfZiSbMHcdktW/HiTspj2vGo6L4tij+Qgttms2eat3XBY2j8z8CkWayzmRNfBIuL
8aQ4D66mnwApBTl74fYUbp+Lz0JJV4uBUlSkKjqPT2RO2+pVpr8KLUjpaRUszjfSszEFgddc6nrc
yWI21yO0aR69wo9V1lldFcTjvJIjUXPjoMffIWmCqd4Jsnmv8UQAFEz+QBfi+mBzc6/S+oGZhDN5
dqOHLi0O2chRG5768cOgt36vqcHtOd38es9iiqX07Kx37BqvgYmYXntf6F/wlfAhxZzhoL37g0BM
HZ1Ch9vl18n2LBAocRcJiIYLNJ+Xc7WMI0lKvaJIFXl+P1Q7efXmB8NEF4Nb0VSStf7iPmqbfuIK
zdGYgBE8Jkjv7MnT/Mq0XlwIQG7IOE0yTlm0zlbTseqFfcnk5Yfe7Yb70KHJYuFxXAwuamI5YkeY
vK9/p12O4krsj9oJBbC7FSmUxd2riW9+TI+rERM40oZf5d9nc9z2aj4MHqu0HV43XbH6bjX4prke
jZQr+vb33JpgtLUpKgihSnqx1wsnshDuCnXhEKL/NAk1jh/H3R0vDip5fp8HkVYnkht9l8wWZLO4
PmCGVgBuuD2MraPyeQQpr9OmdNL7GG7vVOWBPnzXxrMdG35Pg0gHkH872Nb3QQBOGN3QsABedD1n
i8drMiK5oqVcBU2JptG83Hcx2mbshtuhNj8PrHsDpUtwWbp+HaqmMUwS4EK6tdOg1Q9l5x4Q4Prf
gkh3WuGgYBTbTJ7lfSzHzk+SYw69/38LIl1mZqhNTmI48BrHB1fRArt8VNq9nSM+84uFBn5OGMiR
WMmSxOuQppa3QigY7eYDRbigXbOPw2A+zLp67qr674h25e1xba48AGa/NHNwMJEWw6iPSmbwlLsk
SXOxbDraxn1S03QAnkUp7HawzY0EGxrJKXpmnPfScjDMsOl61Cs0teeyVJ3p7KZGvXOZbC46pGuF
5g4wannRjYVRxspcQBfIvDIQKvyBaQ8aF+ZUnm8PaHMrwaUVwjuCfySVTWYl9axWhZngwcCuzU9t
HJ3mIfOddEfEbXtM/wSSW4A92ConrEC31/hxt+N89KaP2a6O0M5wZPYhWtc8albY/5YTIjzqfmvd
t3HeHAs7Ot6euK2VgIoxyBbKaChyyK+npco7E+GlS9SvAB1sc8j+rmxlb8FtrW6Tu/eXog2IWylM
PhrmMNhcD9MyvloU7sA6qn/Eg/bOxBsL9sz728PamkCOVCQNIG+Bh5MWOCTuKGpUyDNN2wal+yPF
0j5SulM5Pd0OtEXDYFD/RpLOo8IBOzmpHfIsbuUG+oJSrON11lNnugiXq24W1Evb35tRNgIe9X4M
dhgFg6EqASpHl1Rp7KBDAfAP9sPzXyWdJkqSJlhssh9q45PjftfUr/Rk4mL4gx2OTZzQp4a6iGX6
9TmiT2WBsVPPOYJPg90/iON+6qOd02rrNIayKFx6bTxf5ETYzl38t3R4BnqFErCLa/RQfXH65qHT
lWM6UBhN9lzGt9YPewI4KFJhrCLpad9aUV+6CzjtalgNPx7f6oYbaEOu+vOwd0zuxdKvJxGoSO9a
AoVOo/4/ZXIc8vQQ8WIPw/Vwe7Fu7UKqZJDx6PXrKD5dRyK1qVRlwTnE0OdLammXMFWOqA+c89w+
1Xm20z7fesCAEkElHuyhqcvpsKm1Zl30YA+Xwit8e7BfdzO6sd6r2BI2Bmf+Xw/ebO+c0BsysmC1
hZ8BoG1EKeWntRnn9qzEsHesmLJP3D+FSfem5BVfuMbZsCh4rmVQVOmj2kyv7DX0k6n7g+PHw5AS
2xkofEgQXk+0vqTJojvQe7yleZga568iNYI6G++cZq9Fsbl6KPyCFeTTgha5DsWazCrNAodbovIx
e9NrB9jPuFiP7m5yvBFKGPeYaEaiw4Dvx3WoEikiz8N28uKWn9x2DZB1PjSlQ9P34+11uhmIpxpI
SyQfgN5fB9K12kKwmC/YaI8YMLwti5/l8qDYzu+/CtGVAKtI1RxNVhktbXVuRt0KvK+pqPcRgKVC
7c5/wsS6iiLtusac484dKzC+1JVS5ynBvDOt9lQ9Nw7JqyjSKWKsfVzHAnw7jsqbEbSVrbzXlV50
qco+OYROv3P2b+0zIsIDwrhD3AHSV6qXabKSWmDNHXvwMXFDUfPJtj4tiN2o9bFqK7+KRr9R/4qm
yAdKfn97lWykYhaLg4o4BGP2u7TyK69UxqlS2efm7NfFT14CZrVTg9mLIb0HO5vGgj4QozDRn3ee
DNf0rd+XKxPaQbQTeKZz58gogCTPaYjVMMBT/adTUiton1JE627P1tae0pHS50DGcxLY/vWeGtZG
HZsqry5rYlbnYbFrPyyMH7XavEFhod25aTaj4cMOeZIGHOGkaIiuWuirAsmO1vtWR9+mad4PRnwo
y2FnYFufSOd6ocpB6cWTgdmNqte1HSrlxW6qYxn2D9RVH7PReHd7/sRqlp6EMJr+DSPtL93t5tIy
0uoyjTlmnT+HZk9EansgKEAIXUFeTWJOn5Vrhi5GR2rIKgbyiQC291Edf94exMaNLGhZ/4SQFoEz
9+6aQKu5aDCNMKEYW9/rV/rKxyyZXzmzeVCa+pVS2J9ux93KkilkAmfHzwHcl4wTqksSqt6x4LtW
rXH2akzR6sQY/CTsS05dl+OK5OQ8z7r1aTIcuEa1E2RlaiBV75j3dNuEw/qC8M/tH7a1TuFcoQvL
jxLkn+s5r9spnjxKkRe9Wc6I9JPAr6fFeKzWvWLPFtgSPUp0REQqxLUmPv+zzztrY0cSzTrVUut+
cZvTmt0bjXt0Jg+7g0Clezcl3h2k+CB66/XWKXSmw1Ilbyd3DvT2vW3uwVC2ljQcQTw+GT7lQeli
aheInFFSVZeysRrfbc0oiM3w95V3eVs+iyJtnHaa9Go0WHPz3LWcOa0V6PiU+G641KfbX3PzSuJO
gu9iYN1OdeN6jo2q0hNtLSsKKD+dRgsmADx1IjpvkwrZ/1Wt3c36q6UEV+k59wg+7xx7W1uYdwra
rdCUSZGkGV2msin6oWFGO+WQ5Oe1DQ/xvJNW7wWRJtSaCxiWTltdKkA95BPu0viIVd+eys0gPJ4x
HkKWiOrx9Ux6atgZuTMTJH7ijRs07WM5/r6tOded4CNwfQu3eCmh9KZirbjC60sddZXv5I/1mP7Q
LYgt+Z9cf8BOkJ/lsYg8rDgInu2+Lo0Gu++bGo8zfJNK5dui/60VySs21u2JE0tMuic4vU1Yg5wn
KBwa14GWVE2ULusxcjNx4/Zq5aT00YPrkCqn08Eq/rodbuM7XYUTe/zZuJw+LKjrdNXFHRY/rL5q
GY2NXXvLrSi44onOhkuiIoMGw7locAxVWdcgIcu+O0d3iZXtkIu2KD+4pfOG4fuYEGLEr3g2llCN
WdFzXV86xT1Pnvk2jj7WQ/Jow4Jau/pQVV8BEAZl2vpdWJzBEmAG3u8s/I1DkVH+sk+Dcwqi4PpH
gFou82To6otb1fdV2z6Ueyq4GysEKooq/OGpwNL8uo5AmXzIhzSvLy2mD034OjbPEfqXRhH7IT4z
t9fHxnAovnLl05gx8AOWhuPgjeA6+VLz1NeM9cDqb75YccwT5HacrUHRxsVJC6oCGCTpUJrMIVzX
Ree88PocywS9vLenMj2NOAv6YQ0jxV3jPQfzjcGRW9LSYHQIA7rSpi5oNE0jWiMXK6+PmdD071L9
DxiUTB0W36Yg8sBtv/5cveZaijd7NYhtzz33tZI9JLGnPJjV3O3sgI1JFF8JDShyZseSdcDKVh0o
UlL/T/gXTrM1Gg9mMyS+vdrGqSwxJHKq3th5BG9NIgGpCiHliT63NIlz7w1KEZYN6r/tVyUWwFwv
PN9eHRvnB1BjeJNUnuDoyNDqJLTUdo7NBl38RxfSc+vVcIb/QDACniuKsliE6B42gNKXGhe9c6ek
5TpJ79y1/VGkf0KiQ9oA5oLLlxLN/+sYRq9Z7WDU7SUZ7XPkKAetiY7DEN7dnjAx6de3CINA85uG
EPkyQmrXYcqq7RDljXit2dGlNb/YmCu2Re+PyZ7g0l4kedLSOudajCuQ2u+d9HMRQgWx32TK59sD
ernKGBAbiE/DC4T9ej2gGtmAaOCuvygZThTOoczsw+0IL9cYOSxiktztnHgojl1HoD279LVNhDY8
OziV9v0nN97ZoJsxKHwJ92A+joxeVZuSKlvkcLm3T27yCfE09LhvD2NrogCM/hNCWmCW3nZRM9t8
eVzRylGYIN8O8PKDo6jAbhdLi9NaXlpmqcZLbmrVJetwgoptdcA1s6bFWddpMCvTulMn2osnffmo
LM1ZpRdzsavQCFyzCe/nQvlcqqDijLZodyo2L5+4YngQSyEgYCGhi/l9lkQUoRKXg7GyDBRjOpQY
i/gmd4I2tUd9/N4Y/WHWKsUPl2lny748vEVgIdLPVYvHgVg7zwKP4Zo4RkjGDGagwLiijHCGfQy7
OEiyp9ufcGuMojYqFBChEMjahJAn0qHUuWw9p70UyJHgwxiiU+oWJx3958p1fHvvgn+5LoXYuXCK
IIEGzSzNa5VVBhee2l0M40dvPnZ7/gMb03f196XpK/UUxz+Dvz/NCQ/E16GfRm+qxM/cncnbWI+c
3UwbtxFAFZnAKlSNPGPVOxK871P+mrWAowvarnuZ1+aARBj0ArnzZJ3fougsZ53D7hLb1l3tQLX+
MChVsDbjQ27t9DzE5FxfF3wcKodoe+Kb8gIDWyEDvupq0nNdJH4FU96MySx3jvDNIGjuivqUoI9L
qWRbKfgzmgSJmK8q/TQOp7z79NsrGyeCf2NIubGiIVOBc2kPR10N3Dx9aEDWzUiiLol6jOsfxoSk
ea8nO9nr5uLGGRH5zV95irT42tEM7WUpejjT78ryaZr2anubi46XjcGfpxYiO83lbgVbper6i9q8
zeeQ9/p84ESadf14ewI3RkLvy6HlJCo6CL9dn0Jt2agGHjnDJYHZejTwWrrv+sTbOdM3nmq0egTe
nq4e6A75EumVPg69wRwuS7kGuZd/qmL3cdS005T1eNpN75aheGeu5YOVnO3sQXM/2eOX2yN9eQgC
KQG6IAS8eAPIBz3XFV0b2xhhfIflMaZrekoVneqdPoV+q2f5MY5oOyLje2/NS3F/O/rLD0p0EDSY
BmrUFeTd3ddkOn3jjhcYLcHorX6unrlt/dreSc83MN4097hPaHCgukY6eP1FuyRs3c4ep0s/pU2G
HGHePKhG6R5LJMCCZO29k+cVYQAitfXrOdJOitpV59vDFUGuDxh+BAh73iTkvbQqrn9EohV22rOw
LsUaHuYI3m46+0pr7uzDjVmldEYzifVLn0Ku381hWC7WhFaROx3Tt10kKEKXuC53wrxcOuJ5ha4U
+rSk2Zb4Gc+u6o7Sc+5krXrRrEZ9VRvD+hgrsBOMMf/aO+gL2ova3Zn58h5wqrGTJ2z4YrqsHPqo
ouRsOPIg63Vc3blytIuFCsJiose+fqjzx/z7lB6yV976btFTH/e/cDhZ2UP/jj90XsIP48/SfJ+F
96qdBHtqKy/n3RX0PY8Py7XIxr6ekEIvLZh0sX5J5q4+Lq3aOk9emY5NYMVWBZWmpiC+c1JtLGxk
dJAdECBqPrXckRoHPR/7fEVR2xl9A7JI4Q0QklwfOS7fbLxDlTvHZU2Prf37pyQwSNSJIQtRq4BX
cz3eSEvzqss17WIUCs4ImW1duqRvPtzeNBuzCv4A8AhJtrBalHZuk7cjmNiIWS0T7V4d7VbxKwg0
/mDwpJvgyO6cFS93KVfLr0yARh8jFCnJs3XdpOvsOvWiX+BD6Yjz2AhzfMtbqy0e07lK3J2V/KtS
dX0q0DzwfomP0FR80T2pMG5GfKnTLqp9KJrAdDAU8GvjgBAoHgPe6wJo/p5j89akPo8pZQhqGlrt
5FbaL5Z2Pb0dDpXVBKgp3v52G0cEEmqsSuA/sNtd/Xoqs4Zcn2KMdnEKc2yD1eq1IsirtuQ5kWdN
FQARRKHYrfv1EMUrtJRCQaTp9o94mUKSEmu/yq6Qk2mlXv8ItPNdZVZGfoSi6WeqGe5hRkDlpKWt
c2+tyWkazGRnW27FFKkxCi+81KFwX8dE8nOdDZoCl3lxL4sdPy40UPzK8FpEhdULVtk7g9yaaRrE
HokEiJ0X1qc5RsRmj2rRpSynv+MYAhO6UnoBqguBqbsyzQKl6vwma3dW78Zm4RZg+3O70nmXIYJa
G+ttMnPmAUxSju489V8rvfCCPu3GZSdf2li0MMuF8Z0mkN6yiqRXFOR/6LJeTDV6148QT7PmONjI
S5Ay3F4zLxNAbjUTzDI1dHGVSmsmm5S6HZGvQdPUjL82djuedKVVdyZvOwq1PHBk7HsZChRZSbVq
nEAXoJyJXyz1cJfV0x44desT8ajmD7Es6N2IaX12nk1TX025kxoXN8cNWjWGn2Yc9UEDeOv+9qxt
RxL0QdB+VK+lWavZaVma5QZO3Na3ebLeL1b/Whn3bNA2w3Drk3yQOaPwcj0gOoZ0uHKc5rtVR1li
jryzKGLc1Y267pSqxBUmnc2MRbiCkh1zsUvlsDVWLaWLbP1ijfkDWIzAaP5qWjUoxreGopz572/P
IE0TTg0NJgOmiNLQGsfR4wGW8mWYP5dr7nsQXvQ9PYOXy45GISsO0BcVPseVgqgmHq6oZ9rIJeK9
5tXL59Ses50DaTMIaBJq4ULy1ZVumCppWc9zRBCzG9RD01R0Zia3dpM/CYRyJpvcouAvo/C9Iaur
0mpsodTVBHpZkPdEa9l//90vw+enpYVoM8c6XKDrRaeurZniM2PjydMV6rHznLG5GxdSIH8oGy19
9/vhWHcq7RJq8Lx3r8MNfdh2VRw7l9xpB390xvdm7N7Zv0+uB7bwf4mAYJAZUph1aCbkJhPnEivN
RURBV+e3qyoe8DIKXuiOCys+abV5uTCtViIHe9TkI4+WkEaM873J3T12zsvrQQRCWvJX7ZBD+3rK
TFwkl9DNHPo+X7pM+VAh1l7gJKftvdu3Alm0HLkZ8I1zZZOedhrUsI4Ra7QrL4gmtPgiqK4qGo57
n+d2pBduMxOoMHVQ+TzouRz1/ovh1odpQLvL3btbXyYsJCr/jOmFx3fcNx4PUiIZ4aNWta/RIKmV
7rUWNTxSd/RUtkfFoYCpB8Kc8lt8atjGa8P86WkSB2Wkx6e2Tt5WRVW+Kt1uZ+NuHERgc4QfEMA9
SsrSxh2QaB0KdSJriGme+ooWfXIAV/59e79uRhE9GfJMMjCZiZlkuhWWeqOjyJHWjV8aenvWSP5+
3A4jNsv1fYSt/S+kKNNHbimt8abW+qgukILtnTw/pB5MgVxRjaCxtfl4O9TmiECdI5YA9Bx47/V2
qhJdK6euJ7MzkzFAcPD/cXZmvXEjyRb+RQS4L69kLVooyZLlpf1C2G2b+77z198v9XBbxSoUoRlM
9wBjwFGZjIyMjDjnxIAmgGVvNBouWxHzxwgPBHDx5++SE0QCF9uOBujvSe68ID+SHMwisnfX13Lm
3egMErRRcmbMLP+siq7SiEJUiEyJ3+eh2wT6S0vjrNW4zi39s1a2G1t35uCY48GKiC+YaLIU8RXf
Lcool26ag673UzSWM+KPUzheztSZrVN7tntgdoWSogMc7o2XeGoomADDJYraM5Bs+IrWbU4RS9oa
RvUWz06cTlgROSrqECTFa6fr1bkqw75d/EaoCnqmNmchTPRB/5UhUtrtjEQqtMdJsofsPkmS/sXR
Its5poOZWQ9lUOoGsDjNXlzynajftfpk/ta6yqj2gWHFP2zEN1/LQFYY0T0JIOXU9vqjNo5pv6sl
pX7JmyJFkbcqna/lFGl/y7ms/zU6dXnKEjt9LVK1ec66WdpnYZAnPKC16vOAkiV1L+aNlbtq6ceX
hFrq05gnSwd63JH6/UBZ91+1KNNf+RzEr0kQZYVrFFX5HKSLnnnVYpgPGsjeaA/CM+KMIZ7wPUpV
An0wjDK9iGicD+rSDs4RHF1mHPKhTONXvSyi0tUyZ35o9EbSD1GsSnAeDe2XGSRy50bAD+QHpY6z
5yFH6vmxiCXexYs8o/AU1QGNgSwfpddQjtPvizWUP0artW4TuZ6/4+Vp5g4VTyFPm+EFujFLzHdt
Xg7KTgrKDLro0PefQ2oX8mGytUTZ5YZSJ17XFbwysqhrc7fuVfNLu2hTv2+LpAxczr/zM4qZDnHT
T3PiUDdbpOemkiKs9Wbc7kKjsRqGeibIqi2M//knLsJyue3ZPJPZi6PW3c5TmCsbjz79LAXH7USB
iUYdFwZIlVMfj9UkatVxGn2GmRVINs8DD1m9NMfoIC/OmO2CxJJf+gaBFTfPnPhzV3ZWvIcOVuj8
9JJvodTO0LJdSv4zqLIJAEiaqIBVE3bdUIomYVeor+1UxiAM+0y2DfhmZpxbrpJa3QM5hcw+z5Ag
vEAj7/OQDJQfqE/me5T8639B7TT1zlGW7o+ESni6KwYbMUjDQH50LzWd8spY5fZotmP/pymVXrqB
cJL3B6sdmunYOU0/7zTw64ULqsV6mdpRlndQjMJsP0zLXPJXtcxocPtas2KvaKgYbSRpFyIWDyoK
FQJbLDLO001O5qGKCpPK9GhWMEuPphYdhvqPlG1J65/3PICVwneAKkIHh5be6o1oS8UwoVdHcToJ
lRc0ICbXQbr5MCeVvC9ylDTifuoSty5s5vlIxIs+sKRDaYHP5OEZ7ke9TrbUeS7EUVt0IbgieBKB
GjhdPgrkqdnp+eTzhJi5FCQ0cEzz70cvIah9bC+TKWjNndXLp75vyz7WF5+H7QEqC9Kg3V3fmrkY
w+ogufNxc1QTeTpQHxba+KdrWhZz0MsllP0SuOBTLzrbVoUH5yCWybUWy9PiSf7wzcdFBF8LgiE9
Fmt9VWR2a43tJC0oACbOHuXx/KZtyv7OaPWSEqOxpTQgbtLTq0nY45ORi/N+WeNEh3Yq+aiR7EdJ
bHlhqFcPziANO2MepI1M5TwOiTuWciaBGgWptdygNWpU79RE9mUjmG8Ns/ipdvZ4nGKHKwfY3mNh
Kp2XKVJ9uP4hLxwZgYOlhMo9D9R3TbCSpSIOS1VbwH7XnlOre9kebsbeee6FRguqXOr0OnQpc6Nv
47Kd3FgMDqiC5Pn673j7eKvNBn5EOoNMIdzAtUeBhmmdoSsUXyfZ8oaS8rlrjebgJlNR7yM6qfu+
akyPeDl58xJXnpMM7SGPewZPM0/NzcfhTx1butcrXXGf97L0IMvL8gVNkfEAa7/Z0ffNGCY3OTdF
HVWfi7nu3LmYgwP6Z/WjHZbd5+uLOj/5GjweUlzoqdT7TPHV36VqchWrVQs3ydem+bFS629dpW31
4y44KaxeILky3w7wx+okVjOTCMhrJn+BvvGgqlOww5/jX5baOzfXl3NuSky/MXibMtiTFuMqkDF1
OS4jrVL9Mq111zG6+QbJktzTp27aOA/irzr1BtbDjQyMhYsP5evTnaN4FbFmR/MbOa7v1a6d9/Jg
mC9FrrX33Nmm4Kp2njGZoecs87ClzHtOU+AWIXQxkJn/ghNf3SSNQ09GCzTNVyZafEjVBQ76qOkv
iTm2zrxv7eqoL61byeNhCIXQ9u31vb78AxxqWxxPlrumGtkwYZ2cihHQQqbNTuE+7Scvk2uk05ev
ivylRhKwsDTo6faTPLbADrceGhc+t+hn47x0lcU8otNvUPfYnweFmFTmw5dGgblHFcTWvSgIwDpe
X++FDy6ubt7rwpfp5pwag1CEsK/eyX4uoxVHFr2ghTPo+sFK2/HrKMXBvlWH9FBYSe5pi1Pur9s/
z1EoH4kpfEwSxunWFDU7mqQAb5L9oVWce2OOh71ZJi1Zp5n9KAqp3AgN5wEfe4aQ/GGECC/PVU4U
KJK81HQIaDwm5g1yucVdGNgZY0LV4VOWBvmjFIz6k10iGXd9pedNXZX9ZZ/pe8JyOksV1CywR3tg
qZkaeUHpPM/J/LVE/S/pR89InOeojF7bBOFCfQtjc2HVmBZ607a4bdbXXBzq0WRLrLqWC3Fje8Hw
T5n4upm6lVV5cXv8n9b6n0Hh4+8isBYHFIl6DDr16Er1P6mdHqATP9mVhJxpC0w8vivqunBHS9mw
feH4gBwARcA6udfXM6sWWhXMl6BoY+Z2vlPTUPHSfKAfORjphqlzfVEI2ECjKA+JXgwedbpMKL7m
xMNZ9acSJdHKLRAUt5GdXILstxy3j4xq2UlpfVvV8cu4RHv11zgO3xKn3aPOtg+YmxIx/mJJ/sKx
24fjFkDmwuECl0KBBDyFGDS8iiQ2FbEqARPmGxraj2bpxfWPpKDF1myFkS1L4s/ffW86XaZcG9Tj
UmTY5OGhM7tDYNDo3prieNEQbSjio1APWN+FkI6ddgoaFRqZ8zg2P5KuYr6W4Rpbg5MvHBlkSMjp
AbRDTlzTdDu46Uk/0yzs8z8Go5kchULGsIujvaaN+6XbgGydpyxoB9AkIvKLBrO2iktOYFmDoYea
byRdcRNa+Reu4i1pyguXG31rFmWxeaxp3YBQUslEQDkF3IGeOuri/XgL1oMRleBIGBwQG8veNKf2
pgErcUvnst/PpFkPo+10X2jdDhs14/NFw3wVwVCMJhFyj6de00WSPkRNKvttq6KL1i7tUa2HdHc9
GJ0HBObagDYRPBgqkusrLgU3o2nTpPio2N8uZoAwa38bmhuZ07m/kKARbTRoMLy614AE9L2kVI4W
xU/Vdo+y+KGuDIHRup/l6WdQq8/a1hjb86NA/5KelaAVkVquOWG57ozOAIfK14HePytVO+zSIjDv
bBNkmDSak3d9Hy98LXqziAQCcxODLFe5oUw41Tpqfr6epgrCqVb1hHizMm1kJOdmaMGTgxriNDh8
sVOnyKQmHaJ20n10XwyGAlFLKPvc3ljMuVNgxcGGQMSTaq4KUIuVF8HUabpvT0GNRqyk/OJUOs91
22r76/smUtbTnBoHwxoVJsRlztgXba4scZIlhi9VXXI0qpxQLxcy895V7Tgnw/w1kvqtq+nS+hhl
D/aTNIfWhdjldwF5CqwgL8rO8ONGH3LEhpMErBoVTt3V2zLcErG69NF4sNOCxkOojq98oyzmvlrG
2vCXvDY8m1Guh77tpMP1nby0KHhmQrSKlyqI4dNFOcjELDXKmUgnFG65PDlpeKMk6u66lUvfi3cj
UG6cHGrWqreEnEVnIPBu+rEdA2Ad9OzWzLTxxg7K6MbpKEYDbv0wnoPzxL6RmNKxgye9Wlqpm9MA
athAhbAadnYUTfc8fyp3Vpxuwx8vJKLCFmgEVidoZ6uPpc1G2uiBY/g1/Mdjmc/SfQbp6AYmVe/3
VhPeFpQ2b2bJ1Dx9VJP7fJqVLW2KC3cRHTwEHhX6yFAI1zCyeBpCeQgKWvxyQco73XV6uNeLfxBJ
NNFoQeDVDU0q57A/P1ubGfEFV6IuQKWSAqmAM4g/f3c+qsaRw2CRDQT4rJjBLNG006M5ckksq439
vmiKhyT9IwBrJOCnpsIJrfu+twEZmJEt3xsalPtPyRxnqutIw6RtqH6fH0WbTA+IE5PmUJBdo1vy
LItqpHtMXyqD4LXJrPZPNQXyRup7vihhhXtbCIEJJsfpotrFlIiusolIs938VAdHO2Qa7RY3Ttt+
40BeXBFpGIQUFGqpJ57aKi3JyDIps3yni8bGpWI1loexhDW/cSlcNESnVygl8oSwVodQqW2jaAe+
FNdo8TULrPxGluRqg0Z9jnIWgAlRkRaMbo7gaj1tQr+hhLntG6FTfkfxA5xt0kpPzdgMd/1oyPfh
tCh3xSTN+wQG8yFN5PzY5nn/UivZrZ4kGYOIg2xvJXVwtKVB/yF3afctqebqyYpGczc0XfrborW1
cTdf+OrI+CDqx6cQLG0ROt+dGmtseNfGbQD0k7HDZUghz8yNz0Y2b3zyCzGKw4l3CVa9waN5lQ/3
1kQH0FADv+P6UlxFjqLvJnd1tqcoEP9bl0J9NOrrYaeZQ1Qc7HQsvw6poWwt+Vy5WLVJHUlU8Qha
sus2Qpkh8Scnkc2A4iTZVYk8vTZS5HQ7O0wPAB6Cm4HZW7s0J+FqRqnZd3PwGOdO84SASvqQpfZX
vUFgIyPwf7p+U134HKQvNHFhu+Gwa+lmWekHp+tDG4UDc341Q7piZR5WzwuVhI2jcX4p8tgCKQWg
RExbWJN7u16UcIoqfRid3DPzfzWkDBtURMvKgcP+4eACFJQHNdKoZNT8+9TNZi1se6O08ofSfhTU
DWVBkXrjwXW+d6LYTemL+i1xal3pZCn0dVKVUfYFjcF8Un7ryrB4Zrg58eksT0ckis4YMh6cm3P9
Zw2FVy0Ky+wh4DJ9ytJY1BUji4EMRnLH0dkaDX5W0uP9SK9GvI6Fhu2ajhjJVl72dVc+FLmsf56p
T+wGvUc8Pxr/LEFneKMOMluJNOdFZer8Ro4mYuRJtot1EnequMQH6uKri6Gvg05ruqF8GNJQf0iK
Zdkz1mo6tlH3J5UY2FtGcuOhcqN8vn4YzjxUGBYq5mQT3BXrrpHWIxW65E75MNWCdKRpYYVmUxCE
ijurdCoO+dI1f5Jq+jC1AMMEKMqovMKErOqpt8YSqOhCiaqHfkHWG96avMedYtfOxm7jYJyHRWEL
uBOgSCIwDNdTW4lRINeq5dWDUY/BrmgqBxoBaZpSKsongK3RX3tI9Lugm5LMtcJY/aQ4U3Fzfaff
Xszrb8zlTqkC+QwIAKvzOdphRCe9qh4WpTE/wzVD1c6YRPPc0tgAOEPJOBcHWS77z7nRo1oTZ+n8
PJdd5i5Oat51kmEdusD5pQLqPCzOfJhggHhB2lU/r//Ws2MuNkzQ8OgqUAtbR+8qHgyHodHVQxok
+j5T7ceCLPtYFbb267qls+QBS4J1zMWoial1q1ogPY1UQR24fFgcJd7VjMRE1HbKN+LweTARp0uQ
021DFQ2oUweI7TaoY7PmEW4EXbqrh0KltNmY+XPXysmI5ndnbPFKzvcQfKwGDJMEVhQcVm9l3uJz
xqk2mYu3hMvnok6nyEVzQ6qfqqlMtthP5+ZgWgGzInXVbdtZ8zSNXhsXdGBsnymNAH0s+oX2g+yA
FHZjOQrbD+MEBPyJE8Xf4HCLratQld60tTTblh+qqRa7zPhMhgN6nlG4kZlfWhhdJUGsoxx7hsfA
ZZYmLWLbn4CYeajrIogMVCn9PAYRM6k+6o6AMN8ZE+76LlWjthYZzBe2/R5kicuLqnTNKbE/HO15
ugEiA6YD7gOptFMrNnDmJR8k4Ln1oB61pUHJGS+CYKVHiTuOFsmC0eml22hmugFvOQ/4pKHUougy
iB7+GoPcBowaHo3IQQ5i2lVDcB9PMX3p9nUZlGMtvX54P5lGaAJqBB+MWMfqbRB2czkmZIh+X2ez
5c6GnEleZ5up89Ecm5E3vHHQAwcEKEpGp1uq27XCG6QqYY6lN7HFfa32irR31K2m0Jk7rgytbmqz
trWgMNC4y8xhpxZ/y/HZquKNu+IsKmKEFyKUa6Hrh5ucriYI5jaKhfRDaXawkMvytZD7fKP2etHI
G9CHkjaq/StfbyIpkwIb7ZF+iAHSGWEfP8qoaxQfPVNiMaix8W2EmM5ZZHIySkaOjV5fGAe3Y85k
ZZqm7YaVtV9zq+PTpDHAiWR6SqtwG3W53fQ8je7N2auU1Ov7xA2gelrzcQpvr3v12gewBUAMwsjb
gDz4XqefZzRny6hAtN1n8ie7m7x6Z3Xd7rqNt57M+3ThzQgEbdrpFEAAMJwamSFYUKlwzPtQC7Od
HCXhXiudYL/oVvF14F10V89O+L3jwXq3ABE7htoSezbkt29yb4bP5tRkx2K01Z2cgDgyJkvyplz/
tywdDV3+RA+3JvO9xY7VT6YITdqAHBnbs36iV9oyN3ae2ffAvnIv0IvyVkHZyqNb0hyRhJp2xdzU
+26q7V1ix+mj2bbTUerMIqRk1wd3pWrX+8Aqo0erbYMHS4rL104uuxeHgao3WJZvlyUKkh2aNvKu
66BUQq3ujXavW+B/3UgB8LkRWda5A98BRqrgbYIGpK65OvCAb/NlWkz7Hvo2D7ejora3Uv8jpf5w
/YtvGVrlh5U8AyoAVn4/LPf01T1t1Nw8fkqHr/+DHa45gdAXN/fKexe16LpYx45lzMzMNfdOEf+o
9Ho/LdbhuqkLh5Ln23+mVlF5NvtSziPbvkcT7FOACqxVH7r5oTNkV1XHjXh2af8c7hIImCTZVHhO
D4ya9bEGC8m5zwb02EdkuG9bGMU39tw/6tasbGyj2KaVs8M1F6Py2EUSk5U5edCiQCkxNzbO5KZm
0e8aNd5SFjg/U5TtBeRXgX2ND65xLSnlosSx6sgf1biqPbS+g2o/RN3wrQ0Hiyko1qj+bGEnEIbm
LJq8qZ373pMntZu9tHT6196Wi2jXoJkdupSkNUQQ5jLVNVcL5+VXpUbl61iqibpfshgwm8k09WCf
l0pW3fc6is6dWsW5tFNneCWHMk40dSN0n4n5csOhbM8zX8yPFkpVp19Omfs4sJQp9J0EbMNgP4Nd
vtEbI2LgocRQsh9DzTwrjZGjbf5t4f9K8Fy9H/aztAVQO/PY059ird4jOZUBpYzH0O+ku1xOyCLq
Y6YerdF2kdo9fvB4vBlDX8cACeuc4VJho85G1M2hH2ffYk3aD/PfIXplwOv9MH2/bursyhKmRI8E
KiWiwesetsRsVjC3S4hYcL1Tg7sJRPe8pWZ2dgLRL+GBTaTkqSWyl9Pv6Bgl0ytLK/ab3H7og6+B
kh5HJg7r/UYSewYhwWOwJGih1CxAw4tf8i5PHxwnCKJ8AoyjSPeGVY57jZS2q7Xy81hr8zGdymmf
KcxmMEMl/TRFdnuYI5QSxsgejlAP1Gd5BJtbKmRxtR62nwIyyKe+0F7KwbFeQGEiMX/9E5z1bvjR
gmIo8mAh6bWm3swx6NVaSxK/Tn5HYc00pnmnLvoRftPBQlmmnu8Rn9wV3/LsObOWjbLnRfN05wAB
046hVbdy7Rr4fzPLRoJWN3NXa6g+TCi464zBhaoAaW8iuBifDOOfsPnWt/ouSsD/XN+CC6cL1uh/
P2HlIKWSpkZqmExRnH+GCeSzzg2k3dDJnvZRJIrYbLyQljiNFvHOOvWQaLJ0xLhZbTDfjPXfKVjc
cPiRM1VUDb8YTNe9vrJz14dryc6KEiz3z5qQPxYaEsNqH/lK7NML8Ro73hWOsTfyX9cNnR9kagk0
c6lQ0hqnqny6Ltj4sl3qWsQ7XxUIaDeXvuTtBsTk0mpEvBAPVCoXsviO745XkhVdP2Rh7NflH0ny
wufCue+anx9fCbA+G1QENxyT/k6NpPVsqEnfxhzC1suqXcZkQ2XeqotcuFxAg0Ib5sxBX4fxdGpG
skLNCkwjBtb8zdLyT3JYHksrerGb9FAtzEpFvLvRvzthNbl21zwts/RXMFilfuNRd2lT+Ww2jwfa
jPyo0x+yTHPlCEgD+lJ3lfo2UrSpe3ectqRGLrkI3kFoJDMhYV09urO4juAUj4lvSolXjLHbG5Mb
Jht6AJeWA2YHuiLgTFiR6wOml1K06Hrih3LvSkRLuGUub5FB3wj2Z4kWvWYASMDsaWpRDF0FDVkZ
1CgMAF62SfepVPLRFRF2d90ZL63mvRH19OOAVlfMZWoSXygZm1X3VGmlmzrPYWP/L8sRU8Udch4h
Un5qSdXryXHSPvETK0/cRkqeZGncqs6dlbzhRkDNgKCgoIVE+WVlZarLqmkyfGBWh+nYRMq4n5zF
2DVArigr2f/OkiZT6zayfVdMzj4YneTDwZ7LDmiGkDkW6n6r+0ZXgwmBQTnxrdiIdpJj3zew1/aR
rP2d28rYTToX9fWveMnzGX5JpZ9eCrFxdcRQKGmmIBU+mThHXgrLDZlk6iUML9tY3AV/If7SngKH
AXtr3b4wK7mvxyJMUfz6W7J/BEgtbTxBvfnwkk4MrT5kGPV9pSdS4htqtgf1dxeMhg+Rdn/dzLr9
hb+IxA1ILuIogjRx6pUh5L4hj9OU0eNOva+CIhzdeXF+mUneehSRIzexA8VliNkY7tRq3GxdX/h0
Jz9g9ekWKWbEYl2mfqvI3xk5fuxl4ymbpZtANkd3svXHxNS+1WF9M/cMbaM0De4lYUJ7nqD0NWW5
7CJ+o+2ub8ulX8UDj7BDewK2z+pXFSUYCkihqR81hmtNyT5bXqzK+OjLlc2nTEq3gFqDaqyhRXWi
Mda+Y/NbpX2o65+R9qSo8Y3Dq+fjy3mb1gJvnrfWmjcQV60Zy07GcrRmr+gQiqxfbf3hUpxYDq8a
3OnNyjpg95o1Bm2e+v3epHcVFV+U9k8JK+vL9dUInzx5gWOHQpOAQwGHhRxw6rOjNjjJ2DBbWlIZ
B9oMVUkmO+6vG7nkAUwoI0URGsdng+nzsNHa1qgI1+13NfuaqDdN8ve6iUuxRMhVQYcCMUHF73Qd
Sp0HUERrTISPefAypbd9sDO3BCYv7RbgIi4DmjWQ8ldfpe7ROZsMIpZWLtUf0PStx2gCs9wIjGcU
PRFJ3ttZ3aRNW5WIDESpX33P0sKVGEKgFNDEA1dGaqmp5WOQZ3dZVbvMl8us6LFQ9I3zdP7M4CeQ
mwjdKros6wSojcu4NcYk9UvJn+P8aco6z2xvxjRC8nULHn7BQXi/k/0LnTwqwqtsq2+YeWMlSurn
0+J25t+wLdzMMjbc8IKPACMGJ0R3QzweVz4ySHU0Bs3Mrtq/5KxzpfAA4Ztt3ULuXFwOtQgQ6vTm
zbUQVxLafd1OKhdb37hqGXrLcjcXW8yHC85ImOPc6rgjm7dazlgXcZtYFoHINvGP0JPb5n/YMT49
1Xm6lAyVW/lhNjKihbG3KRNb/42X52GIudBqN20+f/j0CnIA7CdcjVRnVbwyk0AHAeWwFDJHbYwg
5Ieelh0Rxdg4Wpc+DUdXoFQozzKn4jROGKHWTACXGIedo7Skf3Ngw1sfVaTh+IogIRBLgky8RvOl
Qz0E+cBgewPl59DeO+GTEj3U2VYf7ULCAY5c9KxFpwAs0Wox4GenNsdOmzIwM073TRPfpma961p/
KMO7qLfvgHwer38scRhXV4bA+JAa86E4SavDmhqLnOcDE+wX5VM6uYznqoAAHH7r1bfrhi6dV+I5
j2eQf+digIVc1RKveLZxCEF+/WJYgTvIrbf5VL/kFEJoGgC3IACs2xOD3ES9M2e533bJ7xJwZ7uA
ljXbj2cO3Of/mVkdWKmVp2iWGL1dtcZNUUS3Szb/sPRk6/q4tByuwjcwFNnQ2v1opQZasTBIfIT/
4vbANw/pGIo6itFvFDkuxSBOLU00oRtDCnHqgXQ9aLApYsS3lpieEkBeNa2titcFPwDSReYIToEH
7DpuT2HjOOOCw7Vt7EWG5Uqt6lEPpee6ER0uFToYECXAy4jTiOEYp+ux7NrOenvK/KS/Y/afi+Cg
mn2rmc1Y0Z74Vx7u5vhXHv6k3lwrhjd3W0H94loFA5pHpyAhrzKMJGhKbRq1zC/lG4vkskJPNIi9
8H+4otDqg1LjkC9RnBIf9l11SlFKwxmQ7kNbMT+WiABQApOijXKpcOhVpID3qQvFCLGUNaO5Nysg
d12Q+amGWulyXDLFa7TnLvgqbU3puRCUuGdhGzJJmTrVGpLR1fR3jBRHLCDVukMeJuiAJPkxn/Xp
tupJOXPg7w8x4PePn2oBg0VOgcoK2foqHPLeUtWc//iWzpjXP72fDB9vqID0BSqEJpNQm1qXO7SB
4fZRGEV+3/2qQEDJBij0/i6HNeBsqk1diB4UVWik0NoUyN7VEUC4oDWlZY79Jaq8gnneIYp08/OH
QzvX1ZsQJjgDst1T90PeJ1dTQ49RxH/Ol34nG39NxsP8D90UAbH9z45Y7Ds3j61oXkadwqVlvJiB
teuln0n5Ap5mI3Bc8HTCHxVSETXwwVUCg47k1KBYFSPQm+xtMphdbCgU5ZXUnfP0xzJUHx2GTo7x
ziJwjdOV6a2iVaCwYlQ3M0/nhaAmLww6dE0521jbRYf4/7WdKd5FWZUUShFQ/G0DWoujzALNn1Nv
bdwlW3bWd0nPhB12NvZzlJxnLWEuH3ntFlvyDFXPxnHJ84TToXLxyF65HtjhIDXsIvEXXlZMC3hU
wCT0aXyQWt1Lo3w/FDMdYRSagOS15l+noqsfTL+ncPrSzFs5wQXH4dfQAwdRSf97/RnTsTVkJP4S
UVlv52c0dL7P7TOgs6fOnjY+5IUYeWJrdbcMYZj2mYKtVG73mf5TKxqvka0bSXmAZrYjP/Wun/JL
Bknn6U28vVPWfLbeSWBsmBhspMWLk2BfQGajU8gDokZIOts59bKxxnMn0hgzpAD4EoACtvX0WMCo
DiYl5x6QKtsro9Ttul/TVon0fF3CCLIVQksMaNHKCLqFzLWjXOaXVXDIHOMx0b7Epn4fTdNTlHfw
YK2b6zt5nhaAzOKSoV3LsScuny6rCSTdAeKT+3Bs3IHLbPoU2q/D1li9LTOr2B9XQRc1RcUtau6z
zIjduKXEkNeZ2zh/rq/o3PFZkaj8Ul63oG2uTrvqSJmdyGNOp+8piKuvXSkGZbSPSwXCItqaQ3bp
i8HhosJFBikIaqf7F8i9RCWPFDJKaOfEvMWl6WutI1vddH8Bkm6/Ac8cUZxpatqkcQL9vZaPRaG2
m+Sl6n09S5pdCyBhh0JBeaP10xY9+oIpMgMocTSrxFRYsdXvLjmLnmk5R8rgp3GgP+RT9n1KQvWw
WEZ/vP7RRGw8SejohtALE9xJgRFdFzaawFSluh4Gn57HTrKqXZTdXrdw9qQ9tfDWk3m3ljzIzLap
WAvnSHL7Xu73WGwOS5F2NzTlE0+SG/WgG62zm9JJ+XLd/JlXCvOMXAR3QbOKovXpVg51EAE5Vwe0
sQ4h85ct9TXcNdojw9KvGzo7acIQInE83mkVIJ99aqisElR+bNbZmvcZ8jcBY0cTC5mrf6/buegb
7+ysFrR0dapECgvq5K+p9qCHXzNtg1W4ZWJ1tsogluc40flk2qdh+jXaD6X24/oqLvkdyhTQD4Qm
My54uluosSUaMjKDL8eTKzMNcdKqjQ+yZUJEkHeOhzJj0UYaJrrkh9o9JcPL9SVc2qV3S1irrmVd
OLexFY5+VtS7Uqm9kqZyYW40Rs/iHG4FOZawA4bCgj14ugrIf2PWdunoF7/pXXiJ8drmx2HYN/GR
a/fDK4J/SNYCCofguY7gdm+NAOFYUdU8FwmalA9z8nrdxIXlnJhY3UdlWVVWivqHryr/lNlvvktd
PrXA7j8p5cb3uXAgT0wJ/3j3/dW+6iUbYU8/z1qS3J+a/c+EZKSylTtctkPlkbrgm6jhqR0oGsk4
aDG7pnnOaHuFzSMOPVDdWXbXN+9CLGNF/1laebQgniizhS90ZeKlqLQym3mfap4UMEtpY/cunB50
iBhEiDKtmPKonq4qlGd1tqts9GMADIW+uCMvn+vLubhxKLa+pT/ICKwimcGk5A5tfjRF5bu8Dg8o
Fbi6eaNP+c11Q5f2jWIFdAtBduIyOF2LXU/GqGf9BNa+d+PpNqu+2cU/4m2l9Bu33aVtc0AgvQkG
UkpdmVKTMhxlvZ18tO2gZWpJ5PVN8eHkB+66oM/yD+VHpFtOFzTauVVKEwuKtPTe/C2p4S6ev6nh
XlGOQCk+yDVigMaJtdWZnXm5OVM6TFRtk11eMsUxeB62iPkX0gSMkFlRwcfH14CkRqEk3HbN5M/1
PbPYmMkaunb9D88KLfiNqJrebxXMLnwqSi+URSAGo7q1rnojazBIUjxN/qg9lLTym63pwheWdGJA
/Pm7AKSVdibr/YgvpNN+TBOPkmOACCBaPplquYlbbc5mvnAnvTe5TramsV7SXsKkUhOMjIeI3Jg3
9/XjdA6jEXIMDP2jhE995GzqQIK6jV2R9fppcjvMobtoJml3ux96002TncwpsxjzJptfNwxf/mT/
GV75PXCrBFoup8tu/azdISSijrHIwn/U/XctLvfyZLil80tPDXcebNdW3THd0uA4B5+vlr8640FZ
NKptcvpCVQfjZT/oqbpjhFPHz0ngdcCRW6xdkL+gDK5Nr7BS28qls5s5npzt6v441IdyCG71tKKP
eLSXQ+c8tpviR5c/EzQDKs/gKFDAPPU/Wwl7HVDv5Me0mqeschuK2xkFzdzwrMkdgsekO/SMO7/+
lS6EdaD5/5lduf1ihrORRzPRVv7shKWbfQv1gNbsRlA/L/uIz/D/diCGnS4vQhNDbnTsaM5POztm
n6ThOH9h3LH4CNE/Q/ij3VWD5i6dyv/G3rixzovHW+i1UrUD87TO/9TKCJPMZHvtGHXYWNqP1V+m
Ux0WqfXUeDhI0xcpuL2+t+c4ArHod0ZXZYOsH9EtyTAKV/fZZtCtAbkhKe80qGrGfTh4tvpVt7Jb
GZeLmNe5lBs1vXOQufgFHHDEhi1R4Vp5v7LY9aguCoffyIuj1r32WrrvgvaHUh90edj31nxbj7Ub
arso7RAjr+7h5w+RxLjh8jYN75vlh+U89Flwl4dbAUIsf/WcPflxq5RibBKGyWn8uNA0DkaQ7zrn
U9AftWkXNA9IIEUvynxbBVu4N3GSzsyi6SFQFezOmh9R5GUeLKMwixTeEh47zcvy8KGRnJ/LZOxt
W9p4Fby9j65ZXH0FxiekzMHGYlUYsL/6m//j7EqWK8eR5BfRjPtyJfk2SS+VWlJS5oWWKwCCIBaS
IMCvH389hylJZSnruXR1WVYV+EggEOHh4U50k2Rxnd3k/YHS85RG+KOnJISuLRI3EtSGn+wWHibz
X7PBLhsCjTz8emQKYfpmS8KsJ5CKxHiU5RDbcxY/quSDn/v+qIGAhyY/RLzxfyCL9/qob35KmFeR
v4h1PQammVDLiw2DwTvYRiE7/Ror++vvJ+19FMNKFxIvRNYgSfRWNKbq9DTmQ+5vIBfXIdvBCF7U
t9OHtOT3W+f1Om8+JMeA+mbSzN/0j2Fej+YQgIn6bMK7BWTov/+k98nB66UuP/kf+YjmleSRKP1/
0mD4+Hb5BEvz/9ciYPIiSKFaTd4u4uyQkBWL5OkeKqbab3hpH46BXmL76+1/+Sn/t8ol4//HT6k2
qVUeYJW0fx4xmHIY4Z6CuDsk32CPV2HOMnHZB7/sfRWB4QlowaIbhM41VMFfrwl3IG9jeKjcFHzf
Vz/X/lDMnxS8W0Tywc3yLx8Kg86YRAf386IA+eZmm6PSV3zi2w0UgvBjlltIc2xM7/6+Hd75isKF
Dx3IEmpimEsF6+PNRb2oeXbr1m83hbyV9+ZGdbwWCngmtBFuXVnP8HIZ8Hd/X/b9hseqMB1GAxlQ
KkTTXr/GXMhtVRl+3JRiHF1ejxhgc02WPBIAuTM7/n21f7kwXy/35kdi7Avw04zlNr7v6Dk1Q72a
R7tedfd8OCxFsEuTXZD6o6cORcePvy//fs+8Wv3t7O+s0XKVkNS8GSF2n4YvOn/2L+jTNuv65/+z
EpokKehwqHHfnDt46A2IJIEHQ+2hD76E3Tdq/iTdb5Rrf1/o398oiDWgGWT4gm/bbWVlF8xo0Q2M
iqLVPYPlC6sRmwNUHZPdo9WnOsgEgWQYBXfqmwV16e9P8P42wEu9qBGBWQhA922IiUU4hxXBJ/WQ
kM/rJT5E2z5N0RgaGl1cxfd/X+5f8ujX670JNrFYZmFKnBMfnoPtYfoOZ52XJGxzVmK84+Qwlfz3
FS/f6nV0w4IohiGifjFAeTvkXnhwGXmIXTNvmG2FXuG0mTpObumHCvXvI83rleLXhzGu8jnKJFZK
w0MKFCEXW5ttex4+yuFl7B4VzXbGHuKQNEpFJwDsjZ9O8/LBMblccn/7wcnrxzATXN1cJbebqvvK
qh/cffAJ//UY/uOFvrlkyy3pZ0r1Bu61UPdlB8j8NtYtT+nh71/u/TghYiq6YJBuuOj3oAR5/UvU
NA4Qst1go0qGM7y+RTMnU3kMwnCAdtUWnMW6THUCacBG5mo3FFKfhFl6VK4k2f/9Yf7trYJNdxnS
AeEXcf71s8yhjbxmMbxW9M+C3o4fdXbeR3LMHsFiDuoiKbLu/M25KGnUdSrOuxsieFsGuOs/Z8Hn
nsMUqV7/Wy9xYF046khhoS4BaPptil3RjReSk+6GjrpOZ9hK/dd75KLhBlITdBqgcv5Wj7BcFUZn
S4QtF2M2TH8Su4TfpdDM+Eh46+1mvIhcXtDOHMKHYOC+7fxGIrdOqyS4CYCTEPZrVLYe4P4OSn0j
9Qcb8t8WA3sKmRh6e2hPvUlaOsC4udx6cp6n0/gZO/AoINFdomNBtw/45W+3w+V3/XOpN7Fk9sbE
auDknHTdibkS82862OsJyRghou4hyx1ifubve/xdcP7fVdEIBs0TUPvbTZjDCq5fliAAX9HVC3nM
t8O6HsmZnZz6Q7YIfLtff1/y7fXznxWhkXhRaMOGyd4ccS/jrpgCvNJoPsRZq11Yhy/Afeuiu/en
gn1QcL+TPPnPetjwABmw/3HiXh9jiZHWYeN4rxsbHgYnL0JddTQR5Eyn5AsVDzH7QjoMA12jldJf
hqRVM9mDHWlNfW3V73j7iFX59oLCI6HPDzA9ATKMKHe5Vv6RfssUG3hZU3Im40EstxO9c91n9CY+
+LhvA9h/lgF18wKmY2bhrekYWrpsRJDB5i3t146ZE4FR0N8/5n9a6f+8ei5rQNUN/kk4ihiFfbNr
h7HUSx4tqJjNky2/oRyERHg7+5/ma6m/gB2UUUhxwqTt13TDwVbWNRNfsg81hP/l8Lx6jDc3YFkx
yLrElp6HrqsrjGVXyV0atHy5Svih/4gz/y71x6+GxAnIGikiUZK+xa5WOOHC2WJl58o9xLCLTT6t
xDQFerH0yG+R1pyzjwSP3in9XdZECwZMcwzVgcv85idGDkPwrvLsLKabYq+drIu9Ka56OPDeQVcw
qfapbvPucWC/yF7UUEkNu1aWH+ypd+nr28d4kwsEgwB1Ot/YOSHfV8xYw3cDvfpbASWWl9VdL+ox
Vq0ad3m6NEH2/Pft9i+xA5MEl44DiCuXWZzXB8dhmo8rDMacef5c0qLuMvgLdjX/Jou+ZhH4VFA/
+PuSb1M83P0QmEIliQF5qIG9HSrZFMZqF2DmZ6seGayvlQFmePz7Gu8O6mWNi2A7OjcXEeI3P2ug
1GIW2brzUqh6xagP7z8qG9+9OSwBRYuL2NDFROPtQElpwtiunvizP2zTYxa04U83TvUEK8ziVI0f
1cYfLPdWDtfSnPXViuVmc4L6HJw//Z/ld/AzX3ZS1CNt4tO2m67T24HdBaoO2/Hlw3b8+9j0+je/
7VtOZckiNEb9WarPIRDufVHHvIa5YUUh8PRIfwXdtQSnawquCbAjlJcgQC7qg3v9/cHFnB1YARdv
c6Qs7/wNOmsrD/HL4SxioCunafoyybHV39j4HMGbcEJTMLwhUHbw57XDzBJaHFM9TzU6NBWkQ/++
1f7laTCBBVEzZLTQ8caQ/esjhJxinKKRgvk9SgDcUpMztjdvOwVh8iru5l2cEX2IvJt3s9nmn+kY
V6exkuITv3giD36k+7GMGaaTvTisk4TJXJGT3cbC8INz8f7s4VlTTBZeUmR4Q7yJNS5OtwIiQtNZ
ya9LMrVWPPTuo8FSqOxfQuerS+yS3kO+BkIKqMjxuV6/EydjqRMTuMekKGhaDwAUt3rpWHyXLiT6
TlLb/9yoG6BjFKb23AXB/Nv7Mh8Os0ghtL56Md6YFQoCLTMi+mZgWP/J+4D9kQPPsxpN+upqS+AG
ux+UYxBult3tts7FkxlX0Pv4mvG4tsbChcmawJJjgprmsKIx7Q4RtGwf6ZLAjarPqUtq3Q1AYbKQ
Lwe/4RPX0PQLotOQWQxm2LUc2wEzXZitXtP5l4bQ5JORmiYnNQbJ0kSzZXA0LIbtKdTTNPGm0EJ6
dZOpyWlSjywK+z8U8hYEHeSyqwpbu35atz18hqG9xuCJ5veMl3AjqDFH3v/wSwDZZp5Aa7jtM7uh
d8h8gOFIMkO6rfZQ8jTIo3g61VFOMYw1TKzPPqWylOI0VSP6uZFiitcjEv61lQBFo882WHLdFHiT
Q51oXopDvOULO+IhAAUFMCr8NRNk7YDmUzk0WTdF6ImEwBIxkjBmte3z+VmWnetbns0sv06hzAMZ
5imiJwqf23s9cCPqRWbqhg75bFsw0qc7J0LyvPVi/gE2WhyCk2Syc9zzaga4tZUPsLyo9KGHnC6M
p306ry38crM2k9zyhqipnw5OlZw0/bKa3y7CxGwLJSEztGUZagTCxPf93rOEQ6Ycw+gnNYv4t86q
LjiMoKNcZf0Y8B2Tpdtg9Hb50C5ZChg8D2KmzbQEMzlA90k8dkWI/ucyZxiGznmYH4rRRFWL3uG0
1dMi0E1dedGPe52Q6DxMVUmA3HF1izmr4QH/lhxqkoLSvRcGLFfMzQ7mDtS1qL/eaGrwwxSdD2xV
XdTIIIz9sdDVfL260EeNQ3P0N88lC06J7ATqFTPH0x6+3NgUXobZr16aAj5cqxyqXRwkQ1IbFyZ3
Jlm7vqEWpOTjYpYC4h56CiP4NXL6U4py+VkldoUWVzDN+iIxggaoHMsZ8zGR7WuXb/hohMxL2JA8
Ngxp+2bFblB02do8tRVqwJSbL5yDNVxrDIv6NhATS1pT5cTWmJACZd+ti75bXRK/ZJNOD/1FrDlD
ox8To8ZDkbiH12aTyWl8zjxEAeuS4bPsVTpL2kJCJ4jrZIsWf7XCeDI4FyBflOcpyODRFI1Mmv2c
bSl0dIrcfncQcnuE50N+t+JV3i3hXB0GfCnfjL11vyxIcH0dMxSgTQSrTmQxMK9+2lLWfxGQ6P5C
spx2dezguoqHJ3gHssNeg2zAkj+HYi3wVaNC/048Hde6N8l2RXqG0z8D6OR1MqMDjN7VPA3N1kk5
1yg9KuhRg3+LTq9b+VO0cEzRO0/MDzc6d4oC4TGkKTJ6PRb0ottQWlI1IJjnx7UfeyyIJio8J1kX
NrzI6FQTH3QxKKGrGmoxjmWw2zpBd6E2lwtOZgGIcHAkrTkX+otSmVhAco4HvCjOAgS0Kha/hnnV
DAKbC56RbflQNnMmItYEcBAlTSrDygNRL7tHyILosE47dM1Ah82QkhVwJ/qVmW6d2nGlFX5vngvg
1J2JvhSgNfgWCXv+wxSwNam3SfKtobD+fhyZcN/VqjltSuaT7Jj6vtRnqHuEn2CyqCYYqsKY/LLH
EBSqeDZXQWfA5+JjjnA1x0M27rZiC5NjHxr+Y3Gqwiwe6cJsl0QaSkdoUkxXIfddd6RI+9Z6DRMe
NWnq8Q3sWq05KEe9z1rg/Sv0M9NtVk3YieQlj2aZYjZskbauoLAFMRBHYoOh1qmEL+2IfKbnZDmN
Oe2fqNBFcCiWUTxD4D4wp7Ka5GEL3aIOItMyqvtuC/geRuZVeaYUikF3YPySuA0mcXEb2/r12i0E
Qnneo/demyEfztMGa4fD5oL5AXY/wSeAyXx4WONg6m+CcJERkOs0OaDVTcCLQMx/weQjbEIT+HT/
mJYCbjmAadl3h47Fg4eTZFLHtszulqWYdVOOhXnc5oH3daIcfBArlSZoOBcitIcSOdO2G6plS/aM
uEWc0vRCCHYlUeMhYJDJrXsMmj1CuyQJj1G+BPlhynx36yLcM00OYnlUB6kofrgJItm3W6bt3EBF
NEkewswA60iTTquzm1R5VpjIQNdQQyK0DQ3knBozQWWujdeM+OtgXiltaRjZvJ58Mo67kcxVBM8A
PH0TYX+qJgc8itcIN5Du8wLDp0fkGWtUD6zMtmtBtcd6Ji09iEszUU0Uo/hvaGKmr2hWFffQBqRf
e7GuPa7nCFM2WcWcuZnWTi9HLgJ3x9E06PeahcDMh6ySeQ3f8mAXhssMwanLYq2hJUjZjpfZKSaz
WpsEZsrV0wYF16C+eGqSNhvNYusymLdvBKrfru7woiEYH6yYfbEqSEC+LJIztUrEezrSNMYYfdi5
U6ZNZRvgbowhQV08eVCKVLwVGAldG0shc4KIJPPhinhOijvLKuwiJcJibqwKLULEpYPWIpxn3WXE
ho6gV2BzN101qaeS5KECIxPG1vtoILDmSmeVjruQGPLHZdypneiz4hbKRJcCCUogvB3WAIoFU75q
HFAGKLrt0BE0bQDZyWWAl2YQzg1JsMphIRqacHGAhMYZQ+crfIvwNsh7311P0SLoMVvwpwfXVTY/
2EjOjwXDQFRjOzWFe50Lrq8JY8F10BH1a+yz4d5n1rt2pgPw2o2iv76bNpkkqMFlOp0qaFhhGAZS
5mDekbGosCMdgAKZxDbaExfZuyGdLXmQCdcGVpwTJY/ZPMdfxCzLqoYbfTRd53PsLQwBPfTUQIvQ
IXsaMUMh6zXtAFIh+0C4ge6tX9sU9n09pm+3ea7DWS3Pco3CP5sd1Nh4dOnXoyI5x01mqIr33awH
ZHrIQAGjw9MYEvJU5na/8IhBuy8cqx1MV0sFZZ55zY4kjjW538Yqpm2poLLQjnyJhofOQWShDX3X
f5lDyCW2JOyG9Kawxda327QoctiokdkJumJjdUKVgYIrAhVy/B6QqiAPHc6QqIMAlL52Xco1RJbF
kUMhWSiL1T9IDu3HTyOeSra2cMnzjN3xLe7ySO27Df+z0pmIO8lQYYEzPIcvSRQ42iRo/t9PAdl+
ZnNY0l3UleJOAHe8krZEAWHZwB8IPD/0ySwivAeVHujq5b5Fagljgl8oXum3hXLv70XHSwJ7bKJt
vS6QD92HdNxUQ5eIsiZTkvRQe7Oa1hLz7OeKhO5nOtiyrFfMClUtn1k37YIccQUbv/JJDWOaFH8a
E/ELYq8gs8EjxPwRg+y+6MJG004jNA5wj8/KuU5KEFUAEhrCdp0oElpbqLzfxH60Yo9Ahul/1hfk
U8/iKQJnUMefcYfkQ81LP36V3ntbw1UcJYVnK86R49vma0HwlutyZbRC9TFY/zuai/4u4t0Glsss
fsKoQXU7PVkERtZr3PHIMqrneMxy3P8BdGnRdU78uWITReUSJpvYxT1uAzVT+Ka7QjwpF3UHPsbD
uYI/1YFvYflMAgzh22C0d6EJu64Z0i5Kd4k10beKhkAJYCPU43PMZQqB6SzlxzKhBT6oXHJ6KEio
Z9iQLW68ipdQ2R3L1i6sMVYEdisAdBhTT+ls1k94RcjBWWkAQg2VCYarSqvgimSoVneZ4/qpixdA
RrREql9jCrvKoCnjVldPc1w6iEnzqthxI0GpXrWwMZKRLmVtBulh2aKU2Uak7xvQTMBPYJxAcUbR
JuiLSv/2a4F3nkwQ2WpMz0R/sNDFmRG2cP2cUXxJczB9Jk4ZMYwfMWGRxm0cGjXdFZPeBA4m7qwB
4wkB+MIg6Nn9VAzJ0ECtvb+VNgWSEJJLphEnA9Kz0MEMAJUS4DI4tZWO1bg785dlHLPnZO5RdKh0
hWJ9UPYaNdZs10/BYqAMuuYQzgRihj4X+s/WmcZLUg61JGrbZYjUURMbwPV1DvsCpHqrRioMLaPl
mmSgyAlUGoBS0lXexAvmLJBZReWVZotjTZVPg6m3MlBbzcPKAYFmxQuJGfTvJhgUOky2eYEcOx2r
W5fIVNWDJjksy5aM5xdFXs6bcmAxiPnp4n92pBjCGtJMQ9/SObcSnD013sGwIfgVYu4CeE5lhcd8
sRnGZsnLscKmHEaJLJXRB5eZ9G6CB0y5SydTTLUOiINpkoChKvyjYPjgU8CKNVh2QBP1zJCJrhNZ
/xgAneCepja91vizrQltNtyCoIOiXSRc/Lbxyj9FnJJxVyqDI9nnY8maAVkTaQbGk6IlcZGhp9+P
eKYstf5zCNl1sw9jBBpEFF08YufRBwsRWVnjz0jQRtUgKUCz2Nw6J4mBQBjVrnVQkUXhn8r1syDQ
wNsRzRkqKFv2V8kWc1iR5Qqewvm6jJ+WHBgiiXo4viBx2whKWWezmsJ3EioO6Mk/z8nQ38N+LQf4
A62Ux1DyUB4wg5XHNVWh9nWM0wAXjhQqyrWIFf/dCxOFmDUjCIPUlnCBr/KN/oR42nY/szX1bdIB
4MC/0vfXeLMG4jVRLj9BZyOY8daL4MHHGLSNZCLDXWj6HJywiCd5G0OZgdSRJXB270onWk56DLh1
mFfP2xKF3ddy6NJwt/a5uBVsc1AYDwb61aNYLet8yeas1tDPm+uBDiX0NqcRFFLYQ0Ca1QSsul9h
ZiIPKeMUuvcYE1l265KxHQQFI3sUgPvRtjdyiGqIi5KvUZra8QrFhIxaBB/AdqwMUK2OcMeNUYIN
Wu6g/k2iHUngDaHW3he7dR3oTz1Y8VkC+6THWPNEH7WYtHpQFRkK5I8cyoGVVXDSGrQQ5FFGo2EY
3djmtC0l3LFPcyTMi+OyxM04ZdUTEUJtzeUKLep0CxWq4FChZCFwx4yO2+A0P8gum5N9RJHvlsxF
A/zg7ALjJYDaWTMFUXSbkx6R243hdGviSCK55kGMcy9wx9adDGJ6I01kluvMLKgVYYoBaDilWYVc
P03JMV/nzjcrh9oXImUMRp+i6YgkdhaJqnNsQcC6ru/wuuIUtplwcUzLxjDUAS2g0Sf859wBpBPg
TZRky/NWSumaWRuJYiwAsH8rghC2uRZ+vbjLHd3UVZJFsBFJ9WzKFuq14Fwz7IS4iUwKJ6mJg/RQ
F0U/QaENlbNGhJri8Trv4y5sZbgOn5JKVKpGcYRot4VjmkDAnaR9kxQk9jWfiCx2ndzgGzKLEZPX
rPNLhNDHkt0a9Rz+OqtELjkuiZtqn3SBhutADrw6JR7dpRLlye9wk8HXTWdztM+RXc+4NC8y6B32
OqiV+TJXt5CqqDoAy7y4VVBMrwASumhEdglDdKSEFBRyaUhcHockE9+qSG9PcRB70Els4P7EcApA
LZMsqEjS1JVN2fnuvtIBdvwac9x/RUJwjS9oez0HfWlRX0D4I6srwFaYKlej36sSIbquQLpH1NvA
hdujnlasyYd0ys8Lhke6w+KHYqiDmCHGLhxfdDdAIRIdLV8sU7P2LiybvgNhu6Eun78m0+jkDgYS
JoVzPIgYNV2X7Xu5Lsmv0Sc50Jsxix+s9tNa0wm5UVOMKQ4zZHIlxOJzyXGHVon4aTmULiBnhAwf
0KARCOATgbF3YOQyNvBjGK/XoRoQx1aG4qmDyFOAusteDFNjLm+71ZfbrgydIu3QiwQ6h5AnmBuO
cPB7ULwKa5uG8izNmAAeZHJ6jqNsSA5juM3nstSStV4CoqkZncLxXHGe02Ne2Cnax35N4n0fWLR9
KBcjDhk0fewefYUV5PEsmUHkjk1I2sBGSX+0iO2fq6wfIG3Pcob8LSgK1ugtk+w280HPrtekhzPF
FEWgvJtVqrjmvmRp4/Uy/0zoHKk2U3B4hs2MnNdGRYKVO6vT+AcUJQt8m41r2zBkOxDXhz2faayJ
1+fSFvaT8NLiFoiVXKBIrc23YAkqZK/w8FtaOw4ZEgDaD7jdIpW/rNkFhnSgGJxkFcj1pGRIdaMg
5y93wbhkx6qAs08rwMmJ6hGC3sdiQQGyq6pBsMPohSjryzwkYikJyk96DmCdoSmyKllbh9DQFqD7
gDrocWEHHvjMQsxwrwUfABivMi8O/QyNdYxlLuhUWl86qDVzCP7sfRgyCW01HIkmEiQEtCysXPeV
NuAQa9RltB0InB25zgLegiUhfOMNTa+nVBfmSGApC/Fz7nDEMMJcdu0GPJMCHRZmbiLtCt0uY+y+
9dhlsrHDwJH0KghsR6qiql1t3F8BgxYBaNJBAhAGL5FfTRw3INKsVF1LC+/txgEr/ZSG6WqaClXb
0cCWZmq5dCGkTrmQNzNdQjxCtqBvCHo25ik2yX6WtEQMJD58AqjDfRtJnyBhGkFCRCqjJcR6QP+b
mxhOlxpI0Vz+iViVY0pf2ik8xArWwHXvaWhbsNfD8YhERMgGCok4T/hcyAp8SotDgeEz+rIkpvuO
jMzThvaOQTxfaRVPRwlvPAZcNxTBVR+Net1vFn+p0d5BC6pMFo2heVwT1WVAoQQs5BdftAlKNbOH
PWv+wHXEr1YywG8zg9lHNgCQRvQi1nF1FwyWRGG9biGL4apaQZLNcTCDtHPeo4+0dNf9BlSlAb6S
ZHU4SLu1hndOtQUQ4hfPHDIkKfv1nuSie8nolv3UXb+NL7DuWtznCVdI9hjj0vanrcNY92c8paPt
Fk4ZrrauUvF1mHVx922VZsMHG7W6idQqbDNWA5ENzpfF0FNSaN4Sl5CvJoxKbIZ0LB/1WoKH1YVW
IDkJXTc+eMVXhDUhJsCr8eRJuTbDLAU/qHK6aJLCriyVt2vqJnki8SwjyJTCHHV8gOJshG+hbA7n
lb7vgxYOdTm+tJHsfhgkS5HnRZ39BVnYuQQ+joYBynx0c2F9bZIRjokdhcjcHv4EQdXg3lvB218s
3JWu5j4oYgTskQZtgGx1vbLzFn0BOD6fdYEC7sCRRdAdMbbPzhD/MT/IUBoPrvCYzp+SIQTFPKFe
ALxGtYjSu5Jl0Uz4L4mT4Nbq45w7N7TLVDh7ZdGrQpgOooEhc4uWs5iMV0+TzwcG5EHmtL0A8Glb
TCo9Dm4JxREWlDQIoH0+0hh2JitweJEEAf5JtYDmBC6ZoFeKb/hoiw3Cr8h48x7SwBzulGkpsrWF
ncl2ebIUH41wimIIHY68uAZiN027buk33xJeBqB6AlSdjlW5jVHDZ5ure4MiadixEoG0TQjv9D7r
I9IdwLxLvqQF0hS8t5IFLZuhPkcxNYokclFdZ3cbKBfzIVrt0J/makrHaxfB3xUmBgX8Z3M+C/a8
boiJp75DftMB5PMQFwAGnszZ7wRCmP463KL8NJN0ziFNdZmhBgL0IoJJ+V9sJkX3E1CdK+5wvyao
Qvx44c8YgSyJRvpqS6Us0MBiA9LYEVANcnsaHKc0lUC6DJVw3uiAbaEjAEqNd0DHDOamjwhVJmy2
apT+j7FyE9dBRsW6p6oYbycWaXbucr+GSGE4OjbQEYzQ36AmHhqm1bjdc6QjT0GPPK/xeT48gpOB
hk7DA+mDq4pVtnxWQ7wdBr0hpdgw0DScoOwMVFOVoVAtmWDZccjFKrPbao0Y5vkUn35ELMkDtEvX
gdcqSsP8WC7DfFtAVjOv/TRHO1hIbecOljcx9KKR+e1QnYlro3ONVl9XgcqTjqb/FVMeFmcr9YLf
oICHIVfNXd4g7kz0KkmsMfeZjB06HVKEdM96jpyXcJECmXalANA5lxQVSayQHYxiO8W67B8pw7bd
DUEOqhK8CuZ7DSGRe4skm53Q2AfKMOKKzGulJAoj2oXxE15p+RmFhjvzec2/2QqfrJYptYeCbR0M
XnIxfd2yaobvUgYV/T3VeUKwFwodgxTMZuCkq8nvIsCZArBBXvi60xpaR8ACvKyjNQ8eOZD3oCbS
QemhHztcCSvAf1dXyhcC2DRLDZ4GThhNgasax0jHflcgaD+uXo3fDVC8z72dkY5BLEQ26bZlJzYA
gtopj4KvifiMZ2LpYHQrUhv+GUWUzHWqdPQy0EB+hx9jsNTKOnGfIs9K2wW1t9tNsTF3KyY4uhrj
wNvzMsDobVblmO026rVr5CXPRBsj508031Cbi5yi45PHtHviw5SBhXDB62fU3zsHQgJDSqv7taXO
srW1fMgrnIrUPFRoRAOqmpnPmwl4ythMVFUvnoKOdBpQA3zaQOR9IMyii9dFGtbB3Wr97RAYINGR
p/Y76Qpk/ZQNo6sjAGhX09jzfL9GY3/qptWjqYbWEKYYgGjiO6Kexx6FzNARnaAMeU0v8s+rnrsf
dliWZ1BL0CCCS7lElw0a8Y9Bj0sehdOinhK8yKEOBa72OjAi8EDeWfw9X6by0zRohUZGpDVvgnK2
CLVJbJ7mKuzuohRjAeW8VY++7HiIDo/1QR0xA7x/WAYAd45F5g604QyiahzXNpA8kj0v8UrZQReO
Hiis7Fht0I66cSs0L+uAe3aVuGpGk0amvTVNjkTw5KoUeq8bmjS/SIFWSA0MVHyBr80IPAzY4T0m
FMZ1h8mXqYLjkw8xjhgB526yAbk0Sgnb4UtTn1wVGNXra+2Y/UnDcU6hJrQAr42yVa9HpJI2BVaP
rnYDRr5A70ylrt+rqQs/607DrnZ1gLuaUjp83yUNYdRrlARSMTNwbt0aw8/A28F94bbr/6yq+h+O
zmNLUhwLw0/EOcLDNiBMep9ZlRtOucY7gZDQ088Xs+uZnumOigDp3t/OQ1YOawyZ1KzR++AMo3+/
9P74CfFvh0OqWYWzYemS8cyf2nssq6CGEdd1em58BgeoiGI9LX1dv8rZ0rs2tysPVVDvbML9XHfX
l3wfL9PcdDAce9G+VfNie2qa6e89hgpfWyb8PfljGx9BteoL/YpWoH3u+ZhPqgw1T8RyJTfYjdcf
o7OO9+AD5d99qxY2SIa3X5QK2Ye+9UBykj267d2rAHZb0/DNr6pQHJyhi/4bjPXS49aoaHgzPowb
z+A+3aiVx0qKwPtixbgi51uMrGkrh/FuVhVhHTbxFsYi4d1U3V7Ex8UPd8RPUVv9SjuzvrQT8MJh
ZWneT8CUpsgI2DS/nICaxtOu5PQDwQTDT1KGdZQzXTohIgG13GpvxwpNidE2g0bW83zT9rueTg2T
71tc+Xb+WVXIQRBjw573Z99BMZf1sTOfHEJL5zu1pHDNkb9fn7Jm3iy4glcFF2gLr4IwJ0f3Rk0b
hcUmMr5/rlbHepemS/uvhlctALCVof8bSHZ1P7pY+/InI2aJ0EJjuAJi5v9pm7ahtgx+8ic4/BCd
V7PU4tiNNGMd2B4iKrGIbEJe0cdIrJRycYegG1zDZ7HFNVNhXUzzbWgZaHNPTc3PaIAczwvOKHEc
ujZAOAHBj/6SJaS+sJ4VOkuMLtKTtSvutqAFpTqnjdvN6Lf3Gawi1uO/JIWHAoBr1s+Y3SzhaY/4
Ije0cm3GC7H+6ZKk71FUWjTRqdKOSxtjJeTJ7xVY+KFv5uFjKOFq/iT87fhuqoVTZ3LyUy5ONAQK
VqLs/dzKenJIpoYBiXNJ5hZ+ir0I0rupWJqPTgGjc54U8XO4R8F/at5FcVwTd3Jh8uv4OxncBUhC
KAEpDCF/isLG0ZemQkOM+JG9FEWTILxgX4KthTldR5CDpGqd5RhqwyFrHFDKEw0P0XLksQMcgLIO
1gOCoIHMyc3hRR1I/n32x7aun5ZwBCKNAFHQQgQIbW4ZXwMFfzoSzbLVATKigiu3zzoiMofMl97O
ADsn4ZtwU7vBHe9slIg5Wueh6+NZs/OlFYiaL9ru5Le6Cw57gO4I8jMeWvDCxP1oPfdKd3RYv27M
rov4MCZb5HJup+GadVXKDqQY7JODE4OU6hSqNwOVT37zHpv10ExqhZg060J5BfaL/cNrJTd+0uvV
OaKfmppbWYsmOVS2gh3bEFJExy1iec04UGN1gvXb/ZxoDlZdtTf9mLe955unUi8uRK+EprNHx1sa
e1QT4abPRpZReVoXiKjn0EeUV3GebrF61oBqOqdC1la347T17ZOMRCXOW9B5+iaVGtS+XxrhPNvG
mOpSR10as3Wa4YHi4HJ1D4GTbs0HOF5LA62Y5Pjqy50gK4ifYKrf3SJs05tkjOFeVOeEId8waPMX
9ePufB7cHqg+tUK/+2xp185MuV9DE6qly82e6v2cFmMMjNc4HX96ZzJ/EYyBigm/ibcTkH4sf7bC
Er2x+Y5SJ9cphjEfxmQ3mWNlUWU6GFHl7XwOblmiGS8QrkxJlGywGmzY7bmVBl2YOzR3a58hzwMs
qshcAVUHfwK27PWQZoqSCUKG2oC0qa73auJYVosjIFnlNL2WfQVMz/Wq7dFtQyTGc51eRUVCRxTA
zcn6kxWnfIlNCRnixTXBywsihhnYA1vmcW2H7UFC8ttT78xliX2JceLH0BYj+FVU9c6JnxYN3NBB
/R561MxrPulpTJFUeDY9oU0rZioLq7o9BOSmNseaXu+ED+kbGIWNWZFFuI/5JpDGqU/e7Wl+2a5M
LBkvgT9/qJRM3zM61NqeVcUWlZsm9WzO0eLPNwkpjduTRCL8MDt9vX65Hlms+Ygujzdt4+LNaDXH
8F+6C/EDUznXfCHFPjX1W99D0tDA6mj2Lwm/C65V2eJhH8YAxojkfSwTRBUON4glTXA7LKFjj2DW
tTlNKsVMAvBt3BPTaRIdwXGG7VC1rS1u9rqUTw481nihs1o0byoFz/oUyVR5twPXTvVXDXGy3rk7
liBy4URoLrtuo3t3jNfqTOdcb7Oh2l0c+hFalIfCdPiPkFVin1TWAtBVTmJZueEV6g9HxP5y7yFR
Sx/X1EnUz2DyuTWcoNTerWXGiXIIP0kcKH/YPrerbmAk0YwoLJKdy43VFnFyj1YkTs/KQDFeum5N
W+DSiEkuWxfenTNk8KIOJPsG7onQMOrZZ+I4U561NUaTES5BdUv3Dc+mRmJlzvMoouGfOws6d23h
I3VbpzTtocWW0TgfSdD24bFRTtGcEWqYNnfCzZ2eOJG756l3uQJHN570c8cfL70M0nTF56Acs70K
ol/46FxVxUOrC0Zb02/lH9fB83R/jXoDpQemdu4gEInZ6YB8UWJOldv81SbyyBRaRtpdSjMGEKhA
8cUN9UfcXu1iDaQUh7bpjtbozj0JzuX13YHVWa/MDZQfs2aCKhGcuqhuVOmVfwAjNJWb6G78PR/k
XhDiCY3X3SjIAAjltCfT0BlSR59CEZL8sntNUt5Gzrh659C69j0mgNdeTMvHPoem8lDm8+h8YVVe
zFHh6OogSriyxwNwDNguqhcWDTZkekzB5ieVQ44j/na2NeLqSLmo0adJ76omWeL14ozKkXe87GgZ
EtsH7e+hYxejU52c86NONy/Kg41y6PfZ9aYIJ68ZmrtojLc7WldY//bVwfa5Bpa87c00Lu9/Hzik
6u4tmhE/HIMg85YQyS83JFeqmHZWAlkwR88UtCbnEfGxOfQMPPIgtmR1crR1BJWoguoyWH8nhslA
oxUcuH0QQTbDHDU/23EV30MwbzOogyxsjvQCtknqOP4JSRzE5zAZ3Td2o5DBem4CDsBmmetHeJNe
n80A23PTDP71XV6F4d1vehMdVhUZrmgZoMqdWynDO8cKsbK0YSG7dUrH4yGwIfi2F7aNPVAvxW4l
lefv5D8Me3TjoVARF8eODaxsXzKMOUHoX6eHhT30GpGR5kOBcoIVsEumG09ZgrZpF1r+60fP/ldG
TRMde+iVFztG4DWpGsR8ZIyxn5wc0VMws4O++Cl86HkuFvOhnQrzXDoOyyuY/vSUJnNdsP4s+1uN
NVOf63mQ9tSx2FsEhbP/b2i8KjwA9DDV1K6/B7CmtDRjk6Z8Ji/SZP0vdJY9uJSRcvnDh3HRgg+R
9sgqFTq/4FHWGuHdFL0uO2RbRuKvpLR6WD1+2lJsD4Zrdr8JmE7ci7unKeU1677TIGLW6kvUqfeT
zWx63Mj9lAelU9FmG6Jj9yJdFZJUFjQTyvGol5nYw7bMoV7p3JniZn4Y3b00WUI2JMXXcAcfMVrA
8RLvyIR+SxBvhTqQlo4cAXlf3wJRBDMBBf0mDsqMCcKykmf+iGyM5ji2Bx64lmYdkIUlMv/irbMz
7pdlck5ruSGsMNXiWoq2rbjfeHvanGpKzfh6DX89pKHP4CqX2juT05CiDhiS3iPvGHQtV4h2uWcC
f69p4hpJ+6yDdh3Ow1ivVc7riicupqQeOCepaOf2E0cfgtjvNqyQtLELce30lVPZFdwFXFqIDExF
LatqyHjcPAYOXrBlmI6r8FAkmggOl/XqKiGMPIKKMz1yYUIsaHcnb4tOOUpvdpYd5iJhLkvfbI8V
gvEBMI454uB1DS5TCbqsj4zFzcUhVHd6gEVP31MkAN0xDpSDUH7pozBTTmf9mwZFqrmFPOBtcCzC
6mNPBXAJBTkPSFkbIKEsqssZteEUm48kYjfKgDjd8qyjDhq/XVJZH2XUB24m7CYg+no1v8pGMG6E
MRF8OgonVLX7VkQXTyV8ZklgsL+2yb9wbJw3VDnx81ZI5AYTsdr+LR8G7Ms0XtdlU6Q3ROdzgpea
FWD/s1IYMPwwchLTIR52bzm0UVOGz/AVfjXm1DUTUZ+Tfu96Nx00HY8d/LKLGB+l8VGKJbQfVQJ2
ewB9qmkBX32/ytpgUt1piWz46PLrpBnrR6mOxdLFD82SrOZwVdb8AiDvqV2zc71k/jCWr0UjGex7
HrJbaBNeAz9ktTxR8bO8VeTNBYdwh1o8r2sJ7LsvovgRlYNNTkyitsj7YgKhkwsvexaTlSsehtjf
L75dSpS3+zowcdcrMDNfQuv8iGMrWUDbGl/Lpv2g+F7hhS7XDLAQ2QZP834ORb+g+peteXOcgCLs
LQH5+B5WX7K2TDNef5JHHJfwJA5lEI12f+mLfUDxFUniw+IJj8mJchdpbntOu3dYmeSPDNE63nTJ
or5nFBVVPocBL5qH2lhfahn32AvjZd9eRhL3zL1X7Uv1FQe60ie+ZmKpmQydz22Z4+jYlBzJ2dyt
obnVY1nIGKVH4N9rnB0b0izp4/Wq6Y0+ACbY7RS3RRqdtrodr+hMm37Hk5v8HpRnJjTBg//u9HL5
EcyOwK8ETdUch6hQe6Zqm7wsU9tUqCXZjU9d1LgOnstyqhibfXIv4ZBav3hEnlkv+bolGxkJjQrn
N7iVqMvjEXtNFuuIZCUxTcDbVEiKbxVs1XOzVD7Vwf4O4th1bG2PXmonmU9lbdDGaGeWeTqsiZdf
vR8zQIaRn54ePPwi1V68a13AocqqrktuB860Iwtyf9fHa8L9FpSA0YxYWDLMKLovSnXWv9h+WvMw
thLoJtabSo6O9MbqpuZX+LeGU9t+BwKDCNAUh1C+KQ1o4UvJbZpOjjX5EpbVeoyqpWx/8QNSOluz
qKrcYB8lJoWLuc8jP2h/TdyUT0IL840itw2zxIaomWZ3C5fMLiL6pYw/h6eVQ7RmP4xm58Ntr5Yx
iGgu7GEs0v23j6HhqZ1Qnv2WsjHOzYJGWuSo9+r5rtk4cd5sCbGZ1VEDuADnCyx8bEzbdzeAysXy
l4koEKc1iYx32xozTE+OKyVHnLH6uk1pyJJQSt9F9+AWrX+37uFS5MgFVYQNfd2C13AygXPTNJwH
FxSwEdlppa5R5k3eVp2lXXR7qoJl7i7hUvbx7cZt7dwAFUOHuuMMK0+j7ermXJSVOJVeCFtesp0B
fSTl+lovKUu7CIP5U1dTtB+mKIH/dVFQvUXpWlMmwSROlIiHJRShRQU5uvbJzDlvo+lx2h2U5RFM
1HZCkO3yqYsdkTwhaga5nfU5NKDGt+E8S2cM7nkc4/JoVtb5rHTBww9E3zrBmSPRqqx3sThcUuGi
6VvRiPH1tpPKSuq+v/Edz2+dXKV6SZfOD46jFsXvaEF/UndhV+R6KKq/pQkK/1Cufl0/mHh3wGWw
Z1X3Htk5vwE40t/bGLMJt0aEyWvH0k9txYC+rT23kGcIjuEN1VuxYe07dlW/MImGoeFdtHEhTku9
7tWNDhEDc06JSiNk9+f9RGFZUtwLUTAfezrxpmfS7ao6V5KGRriEKF6S78BhbeAh7fYvTaOie3Zd
uRLZVUype79FFhLIDHb3H4oAOczJjT3LzEFmxhZPxwHLxazQ+3TI3QDDBnMdyOs9nJA3jO4ELEAw
s8oYCnf+TQ6S46FPA+fBdUFnS95eN6TVB1p6eu8hIIdTDy5gs3kpPM6GtG//1jxvVZbAPU+fMozr
KCPfnQDIRjTa/xU229a9DzOsZlYRrgeZHjKKab3J3xNE2L90D4ao5Q5HpOaYfaA6aHKSDgRj2uV7
26yCopXI8ZzxbhVty7HUldOXxPQGb7SJ8aedzPYuxa7819SUBFDCWw4/PNmrINv6VYtDOAxu9IMc
tAntaI2e9+BVpuehs3oGRWyYpbxMm3BPTn6CcRyjTmzHk9kXc+cFpMgfEKrZ6kkDUrnHJDUEI6je
0fWfYLJgxmsyrpSl4d/w++OiE/u5V2ny3ONUkozLXhM/CJDK/rYIirW8p9u4SY7ouOr2IRByKF8M
/Ve+ZHpK6x4tA9MVlR7Q58nLjsh5+4Aad38uAnLoiOfd6Y7VitqFo7mKuVxtRPBEOSgLNO6G1TtJ
I+122Vx01jA8xvRPfuFdHTc47zT7Hzl0x6JzuCmKrmr+QK0LkD1kAyp9jqSYyGFIyGvJePq4UxBY
Jz/Xpenf2xh6By9N34PIsr66p6VNI56golopuMKSej/qmOV1GYP+EQX01chr6P+luXUPf8pY2P4Z
ApThyRA5VOaxu/TfQFY+Nxc0JOofFY54J1ww9y1qaCcObR3hmhiuEmdRuzq5R5EAy9apmG6tiB2s
g3Gu25S7eIL9L0L+7n8gv2V5EwEljac6QqzEpIHUnpNrdecc46fbPxRuV7nHmoEXGUzSbcgiO+H3
+qlkYKxvdNxYdRZikN/NxBqfR9bfN9Z+lxKvuKnmfyY00Xcl5omjYXCbrNmS9nksdPLDxQzyHTuN
RIpYulgMSfBfwnxQI/ZQ6Y7tt9TKce+o3MEpgZi93o5emS43rV7D5FCglgvv/VXX6kcjQ1UceG1j
94CAs5B5TJvrmKvAQf87pT65ac3Q+ZDhs0m+mKqppYiwJVQHzBCY0tD8o4hMi93wC8WqMFfXBj1M
fPXMWFu7hnOG/3kVzOih3PNp6V39Uy0+yGDXj6a8JMEU4BlNr7Y7eCTm+cyBPapwQe69hzkukS+h
3PwHwIpVAa9265/BJDGOmxAQFLQJI439x4xkPg08mzqV08Q0eipjFLQDccudzr2o6ghQYb1j9w5a
o7B8FaT3LfM4eHlRSYwWQ1D1b2MaVRPikT6S2bo1sziO7uaMKDaK4QX3Jg9b6m3iljm9SHJBheYb
OXSBc2e93pV5Y1SxPy4gfYy+ckqDPAXfLxm7IgLHeSmQd0jprl+kny5RpmLIvoJohw1yLjFfRa0q
/WWNBYeWXlQrxF3Xx1SXbfAPtIbfocGAWVyEUjOjN681v5KxvpfBG4b8ksFGBmKANiuP58BJ8Dpe
8Y3CXsejufRx6i4phCaS+lrc7XVa9Aevr4N3SpDnAkOQhxQnKssFOK10HJXvVql3ON8BVU6HCwHo
vy6KPPakvlsRIYON8k0+sZy3T9FaYCoCiBr7LEQ1q46JbQSuy+Xqkg4dAZtb4/ekP2uMvDugEfW9
te6mD2Zr9oeenY8KgLYozHnYrqJNCGjxYgRfyuO2QlbcwKhtE/k7y/AH+fzElk7d7CNfYGMA6VC3
woDUvjy5aTtCMWyBi8UIYSMuidHK58VRU5eX3cjC76R8iGMYyOSX7ysMByCh6ND7wFOM3yXZTwRP
WzzfvA79jDDhKu7UDm0imUgGgYkXmWAGqpl+RVRg/x5EM/KfAbS/1k4I+uoYk7MRwumzLBiTs0Db
EfOAKtqXBRube0jQLQL1gs0dEJQDr3ApofqdwJr/cPoS6Y6WHtMgP4nxT6YujHsI/W7nfS9TksaY
kFT8UFuxPpe1sz9XnjuIHAVTP5+jPjX/0RvlLIcmXKEOCUJXH1AY0wcmJK6pxO/a8OIu6PDvJKTl
n74t8C3Y1t/CYxVV7SuJVRsb/+yrx3CCob8qARR8xzL3b4GRnXck3gbtZGlNc1sQrYsnbxDtTRdN
Yczu7/rFMHAE11P6wBnsIP8qQg/BD6x6PX0HKJKIusDnszS/ajSRSBZ5IvpbN3BmncswTLGOlCQA
vgjBGv4czEMibzm7tv8IAyCmneVKVee5D4cv+l2cEIVXMy7vzRSMzqkeuuSxBp7kbq0FPyx/EGR1
mwAZOWDVQoUwNQFcHlvqGty5uCJnDE+dCfSxHwAyP20fls/awOlRYzeL11YknbxrUsrgjqs/+fWj
jpdQ3hWDf5Vmq9Stjp1hYseK1No/eIihjthtGGZY/eCc4YjLn8nCvMT/ogj/82Ng3YMjOuwGdIu2
lAqtyA4v0uokzYbOK57IhKnVcTPp8qId4/o3IUSx+6OQhf8erM3yywaunhEqqYnw/25iTUWrkK4x
2om+pQRNtSnR0XGM3OdGik7YO/wwY/KCwXp/84cWLYRpZqXz6zC23i5TXBl+xg6jH34PiDTTNYmT
N5OckVDW2i+Onui5LFBSFReYgu1j9Qb/C+SlaQ5IoUjsR1OcJDQ0lvLbUqeMzHsTuzhg+6h/SZuu
P9OhdXgBTYAhxSA//esxIcEgLsA4GQJps31pp1WweIpT8QQJ5AfUmBt2YVxFK40hosMkl5YcRyzu
bZ7uowkolu0RTW/gECN3goUdVFSC4psYpio6BYLZ/iXVOk2fY3xD6PxiXb46gIbbk4l0SjiDzzpD
BxrkaXLE0lmsmXEG9DQ9NtU1E/Mo/UvgV6jQWvaION/h9NKMAq/lfWjDDQedwigE6RsXxy3wRXAz
L+NEGkAFvTVJZ1nOW9/hZq2U6nJX1lHE6V0MM/p8IqAZt8TPiZhhqOhhGsFbG7+/uMC9VyOb7I+g
EeHC+2Nsn22Nx+6mAq+6aCpUylsM8QUK97p19A+mnd5n+ddD/diinVn/sboNqT10RU9KERBpF3Ov
V/vjhI/gU3sr8tlhZZY4+J6n57ed9CMUfRZVKR83CbvPOo1VfTNP7fa3rbAoHdAqzZwPU+z/DAdn
f2zFzkM41uPUnrZZTR+mMf1bXHcWGELP+7fisv67oVCJrlYp9TxUtTPl1KnsHvp+ga43Tkz4FhY7
KsJQJv5XV03Xo2CPiz7Ddjd0/B6MepmeUFce6nklt2UNUITlKZ8zPuycRZ8hWROIrWRdfq5F1dZv
PlIuqH/O1e5t9kz10faJ2VErruoZcFhOPIoWO40qRbJd4IPA4cNy7cOTcDHsHibwx3/xzpyZL75t
Hte9wKNrVUU/3oA57r0js6lApeuRqEI6/I7NhlrN79VOSXkYtYNglavxl+D1ljky0uE7Bn4negc3
4pZj5yDIYNAizmCn9ReJSnuAG7FpnvqhSMmdToQjzisj5gOyiOoLIRKa+nCyDfFsRHd8YfLa5In0
vXI+FwieSqTiSzv/stzjzGCi9d/YLZMq6/0Bdb+oF/mC7MTUt0iWSv7rSJvhJiLzZby3Xa8us5WS
pwRGqebZDSKk0PACX/uCdCiLl3V7bO0YfEsP2ekhBs8jn05qkG4nxdKDlihCMAUyvLwHLOZ/8Hr0
67kvpPsf6R10qxoSeomMhZ4n6Hwrr7+G8mo09uQXWQXBJ2yIXWSa4HrnyRv9LG6nvTqx/wzOYyzt
+Ako5l2JPz18cegOj4aZQGTAtAnT0lLTMx4HVf2HE0C5B2xhJr3fia3Ak+c16S1wMX5/xLB9+xqQ
C7DxxxxBAKVaE8bEtNUPcYAwiyNv0kwZMyPVoW47DpytC5foY3O9oPqFcaWszkO0Nfcop/wUTJFo
Hx5aZBkTIKW5AKjMUNWVIlMhbNBPZpHXFDAvgYi9zE6xxh0QDunfq7jqYYNEEGe7JDpkYJ93eXeF
kn/VHnnlqBNi/6MNvRTo3OAWexpdvcyvkFW4zPrkGm7g1K0rHzt/WNujiofwx9qUe3PA6tw8FRBP
zPJonn5M7o6tZfMGW142p94HihV2VuR0azcIgLHsBtCiq2wDEJ4HgVeBspdObJJ5P55393FYbPkk
MN/cKzfCiX3ggJPtW49xL32MYj24TGlrg/c7E4FwXPFIFAtrxGls5rBIMrQq4fLb9qSHyxzEFr3s
oU+CWJsTEf2Ev7wgyHdn9znZFQ6rs1t5dY+rB0dgX76mOxkL813iowpmU2Tf8stjhKc+jLGo4A+v
b8geTxzaIkK3c5hTZTX/iqbICjZABE95W28T1vQhiotTXZAkO+Sj9LyxRnbM9N1m8yaG/6alnBFl
Qlpr/eCM9Om9oVK3ydEbtWbyEjVBCv64xsVB+e7+zyfBZby1BQMHDEMwDe+6LvrptuIkZKHvkuE7
JVNJPC+Q+le/Nod88tfZel0+e/GeQtwkXpuS6GbqTt20Djz/mYrIdSDGOtoAW3RJ17LdI9nf7JOu
/MsKzlk+pNoT0W2XVpyZ3mKrPteiic3byjtNd8QQRxHuDDIRPmflNfZuSdqweMBjhOPKY0HFxwUl
iiLC5e1fvQNaPIxZh4G3K2RuxURyBPmQzivgCeYd08Lf3jpE0lE+RggMb48lpYAcow5dTrmmO/9Y
mPTtwOatr+DeTNa87gfUcFRVPqs9adHWK+NazMQpLAHii+Yj3GT0y8NGw30x6fTVnexAB4UHzLnD
L2IX6vqGyYZ7Z2ART4vw0MbF/hwUYbA9wU9xh/FGBh+LnxBvX/KOP27OthF5wM+d3jqhTP+Yai5/
t3wB9lihDBcADSA7RyWj5U9facZHHdSAnzHNYYfC1/wz68JqvHOBZ39OtnSKi9dOjrzA4ZnPbYj1
aYgibzmvS2G2x8FIclcSRAVvWwq4h3YCL/DFFBO+UzKANM9K3JIWuPEEPtqRG/auitH+oJvkdCA2
iFpQ2G55sb1d5+O4zuPrvv//vvNd8zH7MHGo6CuoTCw0Q5RV/HvjrNKpa0DHwxa3yawCcynGtvoi
dqRma1B9eo+hlcwTmpxGuk5dWsORWyBTrUPU6AdAWzVeON4nzqxgI/7HVtULYJcrD6ztQHSLYAO7
Aleuf1zwYr7B48NP+3PnPO1VBVgryx7zerGl6j+to5X1lBdoOjaIKljVwYhHgEGcaY8lJtGC6IeR
/igDhnKX2BXVtKEZhnICQny8O+VPCTrrckFAIeBnZ16o3jTHyp8W/mhlsdp7LwYAxZ4uiy3TC3j0
wdtcy0KyBJ773Enf1OdkSaqrUWuexb234SyANHDA7SZpNpOLno0rY/8VCCj2BjFWPC5YSsqNqAVo
ueZQLp4/5l5b6n/Ibtj9ChSn6cGtYhWcxyUusZJwX59HMgTtkXSw8LWaSU3Iye7YXoRO4LlVUbA4
IdDjOesQvH2sxRzAGKfLkscBKDPaOSFfiICpwbNIa5D3MUFjn/uoTfE40ujwlYhd5q3nqe3n7sN7
g6DvacPcC2nP+w1Zi2GW7D8EjnJLDxA6YshIBCTixW2AIo8ITxC5+oQMoLpgNXPxbMrwa7quPXkR
xnPJJ46m/iYNbPEhRYzvGfY2fIsnseeYy7eneZPdyaJ0LRHSR+tfbPwIeHCIgLwTVMeyYQF8xZEt
XjwROJNeHcuQpQcQyBbPOiZu9+jgcyK8AyEyIkKEE9hLJwvb7vWy+2p73RV3Sdc5BpF3J/K+iQgM
SN2Ev06nkJQzHWr7MLO0/xnxGWBWd3TzWlkZepjpsMcckCArH7IScfGpIUXf5zlLl7tRuIU3gTLJ
4XUKSnCUQQzLf4O7Tb9HoGE+gRwSlnQQg/33FvYyBoedzVMPtKUP9VD46b9IOJBHPgT9uXTbtM8Q
HK1vxEhE02Grkp6taJ0GKqej2b81gYQ9WYawKm/GaElsnkI+TcdEecRaJ8ju79xr1NBxH6vtiYN1
a49QTAjSXI4D5+z3Y+w/Tr3a9R1WABwTmgwS92au8YilLNUIAcWy/Fac/epewYkWz+Pi1CF7ivVy
AQ3QHZB2khyH27BymkvUK8xgdRBXv7AMNEiCl1SvT1VpooWfx6D3ahYVndYJW+7TCqOmH8RWGKgS
HC11e0LMkPDg6hZroIsL+E8NBvyLHB31m6S+pT0yUGwxQUEpnkf+2hsfYrwNzg1by+bhD17H7jjD
P41kQuCkAZSoN+RGBbOUk6VEmLcn2bE48WbV8IFZLX2HbqiuSIpbTjlyI0PfuSqJCNcjj2azWj1j
zifflgd/Sgg1KS3ivzUL60D5T+XiDOhYcBTXmkutwpwhM5fDun8FA7J4NEk2D096pWfpkoYtBkVo
NuWfLEmQwd2uoduuSLDHt8P1m7Oa2iqrO3f9q9XsP/cBObBdlipQnoedyH3CqIZIUL9GcNA636G0
6YMf/yPtPJYb15Z0/USIgDdTekoiSJkyqgmiLLz3ePr+UPf2aRFEE7F3T6oGimBi+bUyfyMhKUH5
VxOE9pkUlVd8Bi7puXDbgRKomwDMC5AYmcIguUGUVZLPvtHoPyM2GiAgCjUKY2hUKj2tjiYjuDYj
2rQFOHTg4JRcd3EWVs4xasFQ7lHrKcq91XJh4UAEyIFnVlCEGWBn3UJSsiuC+iFNYljJXlMop65z
RdciS+1Jyo8hUYsnOSG7/9UA1SVdKlCI4roY+sp8CbIqd54syJJkLzJBQM4XtGa7zyHeCl8ltWxS
7FD4tdfIIN9/sPKCMj70FxkMHjTxUI03suPmz5VQJfKxJrdgIsIky6+B7LvWZhBlLtd52ALvEUZK
ZC65lfggALQJjx2sbXfHhgwkoCoknplWUaE2EBum940XZlfukbOsL41s5OXWb/W6AahcCe4RcrEr
rrMm7WF1QUOQhEeT7D26XY7lOc9OmMk/g0xw82Nm5jhk64rFMwSOr/6NPaVCYqiiToegk2s2IdkG
QzGpm5UAY/Kv6cAJmEGki73wwfMCsfpmily4SQ5Ahd+mfp8rtoY+nXdIA0AIKFwjILXSyORhsBIF
bvgFrZbWHVG6mviS5mWWnvFQQaO6UNSyvJRWDuhtYMzEI0whl0u7LGhK/qbWmU51ui7JejRt4Heb
uPTU+ELevOseFB3wj9AoOlwAQ00d6Gx1o3JVxMfxhLzs8Es1G80HmFsFPxbkRW+lbGWUDMGSaCJe
4Jo8EUwPm1gywT9VJ5DDtf8qR/E2BolHQCBO4moQ3Dd3iHZ1Kh3NQ7VeM1JL2rOjgulUzdNUZKTu
UfyGPDhRDRWI0USGW5/aKO+3TYGeeQEqirpsmx14k5ML5Cqv7MMur3eCbrwnMMiOYuPJZxfGgLOg
uHoj9i3JFgBPVaR0PaqYjhLzH8S+tRp1Gy9N6xPFiG3TH4L4t+V+RTZroedvpOr/xsHwBngVWjzm
pOfxz6plqEL1yXzuqrd03XdH46QJ22ptSG9+cio2iruPkUdYp1g3nOMlnfXZ+CT2RjdxmS+Yxjd8
A85JVZ+gT6+H2h7QkuAB4Ip7ePkWh4eWAbP/w1OMVOw2G7G41bFX/sitsMvScGEW3ErHkpQSxbHT
Mcm58QApKriPDXpeJyoeZzffUVY6BfnL/T6fDSIhAM4sM3RpOrTULZUuAtV/ktT4GZDbo1K/BOrr
vwjC843UOLcVWZ2I04aJq1S66jQnBF4/W7r0G0b3s+kpCzLF07YwOTmW4cgZFrk2bSqWrAtWKZpa
hsKQ/6WQXmTjk5kvhJiuBEJIIlALXZI07lHSZIZw29MqkwvEOcieq/AldP7I1o+iPv+z/ppGGbeH
D+vNR0d7iAopOJfFD9n/ZVrnYcmqYaavrhoy2WEyoXO8zleCs+F/cjTbUX+p6YL08VJfjZ/woRXI
eXWq1dCK1rlork1ficFLX/7DuTXtq/ErPkTxGgWejkgU1OjWkZSiGPNV1Z//bwMy2QB94Oac3lpw
VuAxhMJvE9S1HCyM+vTc+X8t4WqijFaSojRpCRXmTMhEPTiPelYrSi8PYgWX835LZgfFpJyrsZHr
IKSuu4unALBYJOjPXnY2USUNkK2U/F9Fu+S9Lk0307E5ssZyVAye4ooymcRGk0ii14fR2a+eeB/7
5RNM7a0P9mzI3nuNvA+VEpQWd4N8doyvIRLRCk57Hbl9D9yehaDU/aaPEvQfD9XpBynXTe+qQUXk
lQ/yBnkbIaTlazLFQndTCBmsrHYVfrkfcK6vP/bAZI0JTeroJWmFc2Pt5e8JGoWxSWVssaenVnjT
hk0W2mDkpN0AD51DlDBjoK+QtcCXIBxm7RFms2Dvhd3OAEJ/v31/Z+S0R03F4IxQJNDC0xlbm6Ek
Qi+IzlYinOHegca6INMGoBwJOOE1fDF+8NZonuIH/SlG+IdE6pJM/1wfm6pJVWe8oKj6pI8DxdPq
HtzXOdt49dYTtBU0PFS+l5o6buw3TdUkXQaorsmGMunjXjIdAGtVdM6rF5KGK3S3Iq750ruzMp7V
HdJMwMCi9UIHTz0IDBmvDA5/XeQ6osv6ZEsIAQkVpCj6i4w9hshLqERYQN1kQfOit29S+khqKeDJ
Xxt7U/7R5dFlHAsgFD1CU9mBVNVOa+KFr7pZ2JOPmmyGle/3HeJh/aWGu9d3bz5ceguRqpr3r5Tu
7nfBzaY4BuM+qCDRYsnYD1wv2gwdSS126AHDfSF3sCqK3/88gM7vj2YcSPmokxOdpBcgFS3rLy11
IEVB7Fl4vx/hxqBoHMWPISZtEJpOM3nb9ZeMvJZuPnnqL9psq+G2RQCawuoRFYkmtxbG6X+Jy+vB
MDSuK9ZkbZA1REUvafpLmNhN9o6w3kYY2V/WWTAR1PnR1QgX5gsr5WZB0li60cAcCK8ILnzXA1bC
iMipCg8XAVniKgZhz5oE+3BSl9zb5yLhbSbxQlLJn4mT/dzMHado3Vy8qK7M87BYO8ERBWqgNqf7
A7gUaNqPVtKFqhuJlxqCug1PUSDhhQYrCzc6Vr1lbv5FPEMmw/v36m9Ozuie1ymvuE68yGW4iqpX
i/sTEut5fLwf5+ZAlDHU1XRVlnWmvixPhkpzQbeAnBDhUBvnSgv3Vf7m5gXiPCoJfvnSpOLr/Yjy
7d5BSIO7DaoLXNGnG1oMPbpU2168GCkKnZEq/Cgd3fwUDxQLYpSjHjVVSR9KCj8PajlIv+Sm63d6
ZZkI3galHQcURQYJsunKcYP4satASKMDpj0gRrGqq+xbBVsCdq9WHRq0DVYVyfO10Ap2bGrBEXVI
7x2Wsrew0uY6UhmdjyWTGS9rk5kIHCOFvCCLF6l9Td4D5BGl9dBsqsLOFqbizJrmJYjaILkBtkNp
agVG/khIy8xieaE/HWbSLtP1rT88KGa3zhBo6eB3tAMCQUO/vT92t0M3biMWGtdskgYXu+uFnZah
jP1DN1wMXdhBoEdAQtg18YMHAqpUvt0P9vchdXXeykRTFRPTP41/5HFNfrjWh2jLgLI0hotbooAD
M+XR01G3D+KvUkz9DM1cdLaqHymUUxg3m0oZvv6bL7DIVTGyssKj8voLOlkDUYx4w6UsBaZX8ZnU
19HpNm2gHWH8foNvCp5ZN8NVzc3ufvC5vubMxxlQw0uSy9V17Np3h6CkcnpRkvLNfCiNtZUkr/Hw
x8z2/6dIUxswj8olsH/976imKxXyMTXNh3iIjkILP8RMPt+Pd7uXjmkGbsWkpzQOiMm4JgrQESt0
xQstfKh1Z4egLsT67MVsFiLNLhWdNB6zFqo4r53rTiRv5w2qGLMqz7meAp7/GZRvODkFUIUEB2Pq
SNzmqbG0Qmdb+CHsZN6g06bEYUFYwSh3RbP3q2It6NkpCpw3x5HB5W49tzy5WYHe7gappFpoH3wr
3GYkOIsld8TxXjpdR+y3ZLQMDYUrfTKTOjltUrQuxUvSRv7earo/GLe0kI5hWt8f2bk5yxtAEy0J
SxhtOpNiOdFABNJulRpGOCB2ewB8lrWfNGig90P9tb+dtupjrMmlbSi6LFejULy0Wg1bBn+ONSW8
gyoknyhM262sCOtA7Z6GvHimMPAYD+prHOFXjCTQGrXeYFvGAEo1pMpXhoUYQyIpUGHEs4vkrjdU
z64voQUnFMMmJeOESAC5bUf65ZnaXgYits5lZ6s3LcBWuVza+m6vvIbBMaKDl5TJllmTxhkYKgPh
KziWZQ11WKWy67D+ImpDsI6jBMMcJfmBrOwxzdVv1FdOvuk9REUqQ8VUDmBbh4XTbfZ7FE3TSa5p
Fl91vY64fJExdWrxUnGarlpNDtbgE9WFKLfLxuSE1ExKwbx3THPywCqgJwuK4soXswAVnslPsWEP
GEeBRxUP96fPbCgN31pZ5IpliZNQAC8HvybLx+zh1YJsm4dSIwVNIP/3A90uPtrERYfdziKXP70X
oF4SDXpPoKEuEYeQ82FfYaGzd1PFXbjLzYbSRQp0FuoMujxeUT6cl4LUx1nNNflSUGf7AzXFX7t+
m/zUff3n/UbdrnMaNV4agRTJlmhO9jcFAVzNcomUUPilNIyix4N+QUcQ16RoId0qjTen64VOMGx/
TXyU8YyfvibCSA1LDBLkS0ZGHj4hheVP2NgcVOOtMr7FFCt9/zMMK6QdDyEcMsVbcAe9nfxA0nTu
qmxpJsWPyVxJPJhKeYslgdkDmeUaEG8SMdb/xUThrm+oHPcSGLFJFFSUJCpgrXzh6idSgVfBLcnJ
Wn65P3RzE/9jmPHvHyaJWkD2xQtSvqQRG8WD4D8jHwnm5H6UmbsbfTYe87SIeT+tXmXlkAkOqleX
QPndg8ESwrcK5cYkPoTRb4ARKzX+UiVgSZ/vB55bAx/jTnqxz8jSKkYvX1xKU2qsPhrtQcqq3f0o
kjwzJz+GmfSiomdKO8SSfElSWNOmo+D3BnCmLMgRj+gzvAOq5shdubCRDfYf0LiLT6ER+k899OeF
rxmDTRaIyfarquzP7J1T82O1SqAUt65x6UEI8CLlfYSYx8otDGWL2Gm9vd/48bowCWcZvOAs9mhG
dhrOIdmuhyo6Y03wTUG/mIzK2u2e5YwZW8EgcOtHLy8X1uBtUEuEzKuppk4SiKv49bQFst9AlwmN
i59LByFZDa+Rcml76SkMXkz9wdIX4s2MMGx41eK6hMGxiWvjdUDFCTqwW611kaV6myM0UPrPeXhE
MhrVq2KVN1S360+qIq0NuIVsHgu9/PeudN3NgCFNqF/jzsfdbZyCHxaqBVTfDNTee47r75p1hhq3
UoO9BPQm7NZ1c/A6hN7ocvTUhfgZnNTQnwzYGejO5GgU1XqMA94vS8sXMhNzPWOY3NwtRTH10ZD5
+sNSGJogBiTnEgLtB7IhltyxHgDANgBwPRwcSR9Aavyq7/xFE9Kx1yedwmiMRTeN27xpTI64ZlAq
EH6u+9zW8uesOGYYs9c70lDobZ+MuttaaEAWAlo31rBP45PmXyTh4PrlwpKbOZQoTXPR5QGDqwoP
1etOAOUPGUMK3We4WRtF+ywOvL2L1/SnTFX6BFBQTN01kh6bNns33IXjd2zltBc+Bp/0QpZoMNd9
+LBhYu7yHkFlCN2W+g156XUGukhy0oVBn+t3Sp6KwvkkWhgIXzfX70XQd5riPqMUA8HJBz2DYp11
QJBhKZs/s9LHywXLDgSTakyz+TgFDb3RG+6zfkK/TvWPSWcbrbWK9HCb5u+CubTQbi4zCvV1gA3k
GHgmitMUGDAeWUf2IHgeets9ROqxd09q8KehT8PgrVYpjyKKne163bWjltzfWup+BhtUWYS1LOwt
4bFECtVBPTHPhHXe7iEJeagZR4G/cD++uYhcf+nfJ9GHLaHFwBEbsTZ4Ltt3BcPb+vf9nf3mIJn8
/mTLQeLJKHWH31cb+P5mvoavl/vfm/r9n8cxZZ1Umc7xoUxvdGZTVEk/9MFz1X5Ri9I2M1ZsrPfP
vtsKC302N7qmynTiXsWxJU5eLkmutZUQOrTJiJO92KURIoA5z6ghSw9lXzdH6FcLlxDpdqCoEHFT
tSgVWZqqTTqyKjnuqzKUTnEMeNQb9b2etWDjfh3aZ819KONnmbyZ8ob5B/6OwsoQ9IVmz3yBLInj
R+gG9/TpJl36YSVbXS7D/6jtOC8+4VWw/6ejyO/iTc0twGLliOMnfJiNNd4NdS0V8inQ8XxEa0R8
N+I/urFUd5triiyy7bMjKIChJnuPAr1agMEuI7IM6DzcldrCtP/7C1f7Kfi8jxEmJxpMZNdQQyII
YPxGnP2o8/0oOlB+023S2GWzL7IfdSIcM+2LmW9wvTEW7huzjWRPH6G8hqhMcSuyKhh+7GvySUPT
dhCxFQ4294frNhc2tpKcAm6xoi6BULkeLyUCX5hqgXKKA2fXeE+c2FaT4ECXQu7+Zfm2iT2FksUL
R+XNfj6G5YSk/CRjPj8t0ZQ4pJmDEsMKiteBnwDh/g3ptzKPufckBI95+uV+O28OR55qAJl0Ul0i
W4w2WfBeO4RYS5rWCfu1dRBCT4uyrZxh0Y5USo4KR77QwNu7gKJbpqqq1Gdx5Tb+voU+LIQwDzJT
otB/0uDyCwXeOY55TCQ0oft6k+CVYSQPUE1WAoJ5UkEFSUBbQfVX99s9LoPrSXz9FZM9hy20dpHI
d06G/LvHSyk558bCil8KoVzPIEE2IFb1kXOCrrkLoqPVPrQoqP2LdoxaWIwfeZNpeYjbf0/KpnFO
pVuitHmp8qfaWkD53c5JQxoXgzY+KSSANtcNUbGwkaJh8GwzfNC+SudM2YrBr9I6RwnuqMU/XtvX
0SZvlx7XjjFd6tkuDkfrOoYzL5RAuO/3m3Q78cerMTdyRdFp0jRH57VeHGSGD7FzSI5x+upjAe+s
8cfu8x7m8+cYrxUI8Vvos8VwbBVMlYxsZAOeIbhtA73ZOr258FG3N4rrb5o0PZczoQpbN7AD1XrA
QkRpraMbPTfoly+0fpx719PfhFVJu1WDY4K74/WQRkhLm2obBrbpV5vc+JLhmuetnLPrbaxnLmQ2
Omrdb0u73I+rzLRQMgB4g87gmcFT4DruYAUVZlVNZEfofXqozK0w4FjpKGEk9WMj/ZDCZJ38UrR9
gB0JInUIaq6E6IDykCwgUL4Kv0HTMutHQdi26OEFXyKKPB50F0g7Z3wMgvwMETf6phRUnNam+MVC
AOR+G27PHrAzYw5UQW2dDNtkNQRkKOS80CM7j9JfJvANFc7d/RC3O8d1iMk8wIfPUiuMuWwXkEza
HDt90xcLicKlGOMM+bANK42v9XJPDA3FR/Gx9LeyvADPu01rcTKDnTegQWFEqU43DhHlQ80psWkQ
inxXGhepeFV5EMFWh7+5ibQj3JJVW4Z7bwkPenuPvY486UGn7WplSCtMCM3Xb0pK4SjC5PVQwgi5
P1Qz94TrSJMZXVKITTK3Tm0I8Ia0cc0t5ps+JWVzX50Q0vYWzs/ZlvGsNE2uqeM6uh63TInjwII4
Z8fqu1AVqwZRYTl7z+Gn+ejY3m/dzHJVuR/8J9hkmxA7NR4tL2gc3AroxEr93Uj3gOuXbltjL032
IwJBHVAlMlc3sC2UTIcirBkvr8UsQTrq3gOUbqMCFBeckF7r9Av+BxTw08a+38T5ASQ3Al6KGyVE
husOxT6illIhT2104QsPvd1PuI4WKczOT4Z4KZynLljYBefOHhIhQKKp53IbssYx/rD2xNJH1yww
Mruvv6u/Y9wNPQcXvnJbCk9DetDbrfNTxg/bPLXnPrQQaF933bvRbHXd3d5v/swxyEfo1OtlznZD
nLQ+wAFHNJIks9MM9oDWrMPeXYN9DOSD7GYrV+kXptRsQF01AH5wXzG0ScC2r1yPhGVml9pXEPxr
sT0FjrsJdLtELT0WF8LNzGCgu9w1edSCi5hSU3JjEBCMkTNc8jwA1fjIk/JCqSiol8BjM+eCxuzV
UbYb63HTRC8i3pTJ8zi3YTUjkBas23LhejAXgfsX+SQmK9nW8e8fpo2c1TDKlSS3Sz+WHjtoUFsU
NZY2mPkopCvZsrlTqpM1P5oCZglySHZmlgWqOJl0gXe8hI2ZjQJcY5wCpDSUSVvAaMZRGfY5mhLI
dsaPo4r6/Zk9t7BJe5J2tbSxwidOVpmP5nvpWX5uY9ezUoDVndFlFKu9tU/ck8TJamIfej/mzaGK
6BflWI1EHIubd9X1CGEMXmdlwhyAKZOuC9TKDjo2LNtCNZrN/VDyeEBfbZmTWJOFhIs4eshumNtx
9xYHv35jYwZPbiNUjz3GoKZ6LmH4Z89OssHtWqvOwTf+73+gQ9t8co8lMpGuvND829TA5JvGl8SH
GdqiKSXlJt+kK187F4W6oye9Ct47lgEku1eomoR7yPwumiH9fmghKe3u98rtlePqC3gUXX+BYikd
QEu+oGr/OAfH+TNK3OTnQUHGZdhpxud0+Czl1sIuenMoj7dZjdnG/V1mZ5uMu5KJFR5UdW2bbbzN
9OdGepCNZB11o+POr/tNvJljFFoM9hmQQNRcSIBct9A3lDrPdb2w8zj6moXuLsmwo6jrz/fD3Gyc
Yz3H+gs6gq5JZuA6TAJtUKMWX9h4Hm5T5dXXsn2bnlpcPe8HmmvPx0CT/SYs6dq4JhA4iTccvmFJ
W6dBTRe6baY9GhkHHh0w5Xj7T26ECLtk8Lt92oNOLF6OpvfJyHYpKqD/uDlMBHZODi+e5dMDNUNg
28QZo7ANikxlcPG3A6/k+zFuZ7nGbIOTYo0ZeJ4g8vXgVAGiX5oEvFPShf6UNrlCjU8qIIr02HoE
aC2FpYO/UBOiw4imzAhyhGiOvOfu/pfMTHyQ4FS3qF/zzxQsJcYwLTPIqbZoNCt8evai/zNUk7Vj
+BvVWnq23u55tBsGjjry+0geTU/zIAlGmwCXMnH2Prg/0xyuhrdRZFJj6+FJadODkF2wUf/UZTvr
W1u5e+xoUa7xxIMmN2uyL7pRr4CQR83Zwg12YVxuq5B/v4/H4YjWpeI2mWRhESJ4TCnArgvrUGGL
p//EtxKQ/DfpAdHE8C0zVui3COJDFGIArhyz7lR6UBFQ/1BPhbXyos/3B2g8R69OifGLUI+QVCA1
lBAmM6XGOLhCNpPTvM+/wHpZw8leSA/NLGCg1xAvdRWEEIft9WSE6eJ1SZtXdiYNGCA/dOhzhfrC
8p2ZaCMpACStopPdvjnM69LIh7Cs7DR8kIY/uWVtgsBay97oMLIEopnZK66CTY7WCLU9PdGLykaP
bC3XML9+NtlvX1/Ard1chTWFMeHAUKB7WZwd1x1HTqlrsPOsbb36IWAMZMI3kkDmk9eWxU8ayaf7
c0EeB3syGUxIbDznFHIwTIjrgErrZoqqt7XtmXulCrY8VxG9Kb9WqP8oll0eE5RhjG3/M30TH8Nj
+mY1n6zwgZlq64+lerj/ObfzZqxMc8OETAuERxun7ofLQhTjkBupPgWX5FLpv834KUB86p/H4E0p
MWXQ5b0pLXlqGgnIh9V2gSOU756TNFpXzUKe43aNqeBzWQHkhcB4/e32Dw3xlFbNSGzVdq0gDlpJ
3VnG1GKhJX/x29eDp8q8Uk12e/REqSJdd5dvWGmBrEdjR2p8at/0lhtchctXvvb8T7H3PNTZV7FD
Iqp0HnAQ6x3skFQ8GFTgj1v3zcu2LQJ20SnFSi1/RbHvCW/OHQZagvNyv9Nn+oMvpZYH/4qdZzqv
Ue+SuJzmje2YpXCsogZ7hbL/fT/I35rcbX/8T5TJXpsVBa4VaFnZ8XCqUeRRcW/jFFC/exc1xpoa
QzVcra300onJ5+yP7u1wVHPlaGEWzzQWFgOza0wkQweffEaT6g7Wp2VvBzJmvw2aRwsNnVkmuB1x
lVDGo16bpkwFD3UMoZR7u8RBXkdhGBJbVFab+915u+XhEapz50N5ke3178n7YQ7rqIynQ4eKsZR0
BxQoV1prrJPki5wtBPp7Rl+PG0c3YgHkAGBjMD2u5/FgDgam46lsY78XrhPDXznClwD/UvW3Jm5j
jJqAfxtOu4peUvlzUe6Q6NuFSXv2HaDHPBNRdDs0aBb2W3kJkX27I1OZGvUDyBlwSZzWpgov9nXA
Oqo9IMG3TgdJ3QyISGNpnWGToMY60hEiaJUAdbr7/T8fmXPU4NrNsTB5QRhmyhu5JHJB5r0lO45z
zkpEDvGYll993Hrvh7udtaT9FVAFVEC4H1iTzcQ0xEAYgkC1/QLgiJDtKsFf2BVnThsAT0B+4Jqy
N3LWXQ+0hEsxOS5LtStvm10CaJ/VccApcR//juz4KbOR+g/lVfsEQlRRdxXqcNJF2vkbaY3E+P32
zuwW1x8zmXWBYyVoHZuq3T+LaGLrj5K6pvYO6NfvjiWmL7s4fxs+w5zpq4O8s+rjwgfcXmBG+Bfw
NCDHvAqmCY90NCkAHKXaCHRTxl0r0rP/6BjJpyyQV3r9EHknuX4IzQdNQt7WRBZ6F2g/gvql/XH/
S5TxWjFZgHwJG6eMdx30q3HD+bDUBS03ch0xeNv4aUaUsFdqhfX3WVj7F80/YzZXC/s4P+WP8oP3
oNrBs34uHqKX4Tc8DHklf5GMAwUpC6rLOmONLOwP48ybfh1vG7KjFlsqtf3rrwuLUk6zgK/rq581
6vqV9Rwrf/6ozaZAZDnNviz0hjwXbyS9oGECLFSb7N8uHDoZyw3NVs7tqEa8qi7dsHNf/G2o7RA5
i/ZIFrXdC7VILKvcx/yzJe3kU/M+oOd6EnaDupWr3WA8a/ohQcIsc4ctzrd7X13icNweBCMn9n++
dGzJh3GrwgLjaD3WqGk0Kx2VZiQuNHUpNz2296b/ycmpOgUb6jeT9ILsSZ1rlC0CF0gaFYiOqdxo
XnwZ+2psJ6Ckqmq1wlltp2/vj8QtUnLk/HJvMEGtqGSjJ5EtXAb6WGg0289/ao+Cs0mkDVKQDQbp
/aHyzz0is7X4MvgLTZ7t1w9xx73yQ79qvSPVWllp7EefC/8tYcSzfzV2JgggmkdC/e+a/BCjqFqE
WNNBs/GfsgcjPDRmtUfhfeEpNrfJkOT+T5jJZCaJihNl12m2Fml7rY30tdFnPwsSHdFoFoi+aLZw
kMycW+PxQR6KsZPBuV53noTkXkRJR7Oj7D0sHn1MtkMNuzIHjU8f1K2wMEvmWqjD1iADwEsGxNZ1
vFQP8Uxxdc1GvBjw9BdNbveB8zoasndIEd+fknOn5AgO4PHMleiWe+sXnS/CKbJNskr4uVnGNk1g
Md6PMpPVoABPuoAcNfset/zrNnm1MPqLy6qtI76dmO1aC1/i6LOKZIqobnUmCkhdcdVtWwQMRxPY
H2Gyy61jNfpZ7CzlHbG3VSVqqzremsXClJo9xv8C5Sk2WspNj2sYGtRyqKt2EkQP2C+vHGB66Pq3
GDF4urxCO36tOcLacVBXH75H4Onrch9La0V5c60DGDBLXTmv+Fk09RPmNAsT4jbnzLYB+8kgs2dw
sk75JkU/VArS+aotATTXFOw1V21RHpwNGoPfnQ0wjlp78S+tYG568RM6bvdHb3ZCfgg/mZCdylOb
6c6VsYuxJfP6dusHeY5lnh+v6M2cl3WvLDR6bmKCkjHA4Frs0VNgN1JrRmv0HFqOjLo8xa9gg5tU
tPvnTQOpyGHM02BEAF3PS/D8TVViFg5EBk384JPRP7ZGvmuks+QHC914CwJlGD8Gm+z+TuwOpdmr
qo00/zYrHqj1ysYnNdlJP3CSV9Vt/El5MJ+C7NFBQ/J+Q8dNanrmfYw9OQHIbyol7qfEjt5VtFvb
YlP/m3sNmmSMGvUu1MPGb/hwAoRIU2K+wUbp9t/S7tCMBw1GWMPZLx9FbVegIHq/UXNzhHQcYEK2
rxGrfR0wr8wcVXjqqrmDV1X44HoL6avbJyP5XmrHJOW4t5KYuA6ASTfiyM0YQHvsbVSTuU1/oyS1
sD3ODY4FNBEmJRDdG/7zkHtm4iOPbzd4qdX9Q6McUuys7nfWbFs+BJlswYJWFZYnl7rdMe9MqsSS
iZLhyki/348zOygf4kxut6VBZgQHAt3G5TdBhKYE+JSH/cK5Nd9lxgjuwoCbJ+31yIiFietD0+m2
ouHSpD4hQCgpS0+quZMfpo1oWZxdOnjO6yB4RDQu7gy63aNgmn4G2pN9Mjrc23jKpT/ud9vs8HyI
NdkcZGjSaoEDgu1aj8NPEToBrBmpXLrMzL094Gj+TeKPnMLJGpWaGuFaL9ftLEM2VDmWpQjFNd90
3TOHHIbfK8t6ud+ymeODceLZwf4Ka3NabTezJHBxwtRtC2fTR1PycrzkpP2Q6aeSNzU8an8h4swU
hDaM6xJmAyzgKQADYzwjdgWWrVJIX6SA93BTvt1v1MxwXYWYZBcMP5UTsY50WwrVFYp5Auqb6rCL
439MtEE5B9gOlzOEDGVQcddzMBpwCQwlAuX5L2ptXg6ltlvAo84spqsYk0kxVKLhGgUxqvAbbamN
g9QtKCDM9hepHxXuGoM6hY5Yet9EWKGy+0R6gpVl/6brPL1UoYxWIWio+6MzN+UALwJS0HRD5Ep3
3Wmym8RpObS6LeB2um1GbX9pQJTDKT1xr8W+t0emamEBz8YEBAi1Fbgt5eTrmDEWIQmIegbKqt4q
vzPXoVnjL0uGUbX6VaNBh7zfyrlho4n/iShfR0S0WpcAUuq2CY62eAmwL/YXoGOzIVi5sGWYgnTn
dYg26WIUNCXdVodz674OAP9ac2Epza1W6tb/iTFOnQ/XBsstC8GvVLakof3ZSdVPxGy293tqbmxw
LRwfVdhrAcO7DtGUeCz2qUFPaa66k91I37tx+jUb7dtrOT7rQOQ290POTXgyGSi1UYyHTTYJyTUp
lFojMmzN+NRHR259aRCs5TT85wch1AZYUwjigMqYpjnjHh31QvINjltwUmKCqn/UUBFpMVtZmG+z
vfifUKTQr3sxSrQi1zSByVAWr4HafFY7+YvhSxXGer2GQ13X7O534tz04+iF8Equ5ha6l+Bv0EVq
YdiWgGL2syj+tjgZ78eYbRWFrZFgyDk/ldURjFDrGzc17NxDTIN88qVMax5UGpkg5TIE+/vhZptk
jiUuBREh8iTXnUiZZZB9p0LpLcals8dHyfxeDZ/uB5mppIHPI/uJTpACbEGfbEZG76n439SGXTj9
ymsfcb5v2NX7P111QT6/MXeWCQJVvOTY41TYAddrHAqSoVwlB1946ZpwlbcYiqKl0DvtycU60ok2
ZX0Rl0A4txg2DjjAKlx9ZArsN0TutquKsqh6w3a8GNCUsvOqRzRU8CHF/AGvTr3swcvK1r8YB4NB
UFHNQlhkmmUpWsWEF6QYttSOxqRG9SwISbx3SBEsVAnmRhyqLPwL8HIyuoXXI05CKdEi2D+2P+hv
HD5vemHkWB3J4sJM/nuTmjzy/kq2oX8HDuJG/E7KMYTLXMuwI3yl1Xpjfe3TX0K716q9kzzqsR14
GGTqvHQtUII/BAlQVboqymOfbtVWXjdDt/NLcyXlQHqER0s5gnnZZPpjXx6U4NEMeDjAr66wGoUk
4z3EeL/W4bmsd6WAqA/3fMQGVqLt6+RQ43LT6s4KURMt69fYaN+f4nOnxihP999tHf/+4dQQgq7q
hs5ghjfSKvBhkS0VkOZ2cEoI1DHG2yspgusIZRhmzFfXtI3uUuEFG/lvppKs03phk5t5ZaDtI7HB
kRrWFX3yYGpyuTIUjI1txf0u9t9HCzrMkPLkO1T9rWrG2/sdd0tQYcF9jDe5ugZ5lytVRjzD/CG6
JwdKb3TQy9Y2PFDaWb4S83Xc4rq4sR79oMW/YuckRw8PEgi5lRzCh+oQVd4qPbaN2SP3+7UDMSB+
LfNNJL33yNw57jrGjyV/iZrPZvMaOtjkhIcQmYb7bZndPMZ+G0FvVOGmskhd3aZursWmHR3N7h35
v5VHIvGoHprwcVDtbiGPPpfCMT7Gm1y5PCPULS8nXlNV6yGNv2jWF7H21voZhVnXes7MfJXCUxj8
rR4+40bjaEvknL8H0nSVf/yG6QniwRkYMWIQz8+ih3HPqyFjF4QxnITk6h5Mnqw+c86tFWSU8XJp
u60hfhf94qXwDpnnrKRF2PbMq5KaBig9iiqg/o1xKX1YjBWiRoUfMqVaxt9Wcl6R6c8sW+uYd7kH
yNULwz4uvZsuIBzVRm4FZEyu42EogSGZm5l2rAF73moXbbDh6nfvWIrH5QqpwzJdeFLckjpZNiNH
/f/HnL4pej0vvdJNTVvrdlWpPzZo5OhxswZ2q5d7ry/XVYkUOHDyR/SVy3QJeD13T/kYfzL16s4N
Kq0lfm5lD4rwFQcgQzyKGBNr/8XZefXGrQVb+hcRYA6vZEdJ3W3LsmX5hXBkzpm/fj565t7ppogm
fA7gY8ACVNypdu2qVWv5axxVi+tJfILiAblXMl+38xuqPpLubsmxGiSbLkLHqjYxcUNoPAr6B1kp
nGgtebh8lK9szhx6rORKqQA0OSvKVt13RuIYTC5JdqpKSCq85p8l98/9fbR0M1PXIHSmyw202GyY
sH8WimB26Olq4qZOv4pUOrPo5b6RxXUj3wJnG9wxFJBu55KeeEnNStM4h2HiBPLB7eINMqq1WjmC
t9LxtrhuxLE8dTD3LkL3BfTa0g73pPkpyoTsiyF6jJoNEdguGvpvUYkuZfr1/gCX7i8S2zIlvwnA
o00TcHX4RSlryOBj1KwUVK4TG27vfWPR2Johfih9vm9tcc2urM1uy6Iuo7DQ2CY6Bz2Xf6jyr4FI
9b6RxfiZWxKQMxon7I7ZzhisJEplwcehCV+SBoEh/UdbHZvuxfO+xvUB+ZwGgIAY4GNPYXpOpEOP
8Fwiwg5g/Ait0zC1fDQj3Qj5tlTy19qr92Wwz8193h3uf+viwZkK+zRqSrxw58x1njTW8Iy05lny
tr62zbJ98gzxscb7wgdtJD1Xa/53acWvLc7cvZGoXhhCgnYOAkJ2bxTevBQuFgR5AuNnGXVfO+6c
+6NcMznbZI2bNWE8YHKIoi2c/dBpvfTxJQO278XdVhW0laO0ZnD6+dWuRjLRHKu2nww+uA9JFTxF
7q/CezYCfZMG7eH+8JYOLmlZIk3qJhN3wK01rZGVCnYugA86b6DyUTIPnWDrQBAyW4KXe40EZVqh
2QVq8jq0MAWUmz6oW3uS1w6WLJEQYfNsDe+HnFeH2jAR9a1WjtKC+7uxNJvHWMgRgyuwFLvfarG0
pwATibRNHPEwFVamcXFYAH8s0MZ49L/h29Wiea3vIRnsG0i1UhDyw50qI2qlw9EnriVDlkB+5uQb
eLFOtAHW5KiubEXoWXtFQeKFalcQHsGzjcZRz36Om1Z4i/pt5Oeb6HMj2PUPWMmCCgFR2ZHrh+ao
9C+DvpejtVTxkifgk6gV89gkFv77yVefVESoAAoJHJkJ2r7q+LmUnlUT0ftvuZAcjeyD4mVfFOX1
/tZdXOAro7O4JCKZpvcpRhHZRXD6N6X+TZ39boA7klhe2U3TOXi3b/HHZMK5cEja3E66iKp5GjQY
E4NEduKYkrsQF2uNZ4vb6MrK7HQ0Y4Am8JjzYpceoNCE+DwwWxo+usgOEIK9P3+LxhjMJFBEKWsu
ZjBKRRinYUWOK3wza1yZ+qOqXmVhrf63NHU6VzQ1xgmI/y4OgbRKaRPyLL35Eoxns/51fxxL+2AC
iRDqwP2qztswSqN1a2B3xhnqE1sr3no1tq30CyLy0MN+v29rchrzbQCAc5ouMJ7v+jEKpQvDUJRJ
dKjbUS7tTP4Uj4LdfqzI5cQrV8/fuvUda3M6BJKDsQwEyEAd2jwq2UnMJEcN30rhKKXffWUXuU6p
4Wv8+DGM/U1eSttYHB/6uNzCB4WazGtfdY5YHU3/i9Entmtd3O6jn21b10EHIegR4Q0eo+JBEo8T
qn6sHmh6OkKNY8IXnz2DuKdpzE4FIInpE5wxzWALybOBrqA8bO7P7MJFBNLjf2d2njiEacUN6Lwy
zqiQP3f13tQFB1QXEN1HsKTdsZbW8q9L+9KkAX9qXKMKNc8qdxaCthGJ+3NihE6YiidTyI/3B7V0
xNiSILEnHQqIr2+9BjzFzUBjvHGOMhVhwVi2HANWYVtMeDjnnmesXEPvu99JKdKDQuqVdB/Z15mb
8qFeUTrZJcnbb5XGhpw+0R8j/6A3R3E8tn3kdOe6gs3mQaQYP8IHBjyCOuJg12sNW0vHcmLeBt81
NcDPtZ0iVRn9biA696rB1vs31X2miQ1J6w8letT353kJgkwNgs6NCeVIb/D8TrSMIWM9eTeSNyQZ
Uxx8fz8ah4HBIbwOFJ47IdpEDfK6dj/yj7CShi9a97LyIZOh+ZG9/pDZAlgmyumSWZhnoTjodXAQ
iq3OwIfnDOYKa88DNg3/uIpTEtr/pmduWCvLLKULbqZidocUUt/HaJyaZz/+lhm7qmqOLYrVgrYz
NLvtPk5AyfF3jvxtkh37tbrd0gNmwtoB8Scfw9afrYTZxK2QtbUJyw2NT6W8a5Lxk0oxtI4/hcpF
dk8ycsfhzzr5oylogx+HnyP0ShpJ/vBNDAanz21JqexS1qgEVLYk/6rfkk+9seJcl7YMiXHwO+Ry
ReBRs7PZqKhaekVlnl3rK08oL3E3LWh5Ew5zbUBPWI0QYX5E+tb/oFipk7uHYdwANt1Ia3O24Igg
Vyfo5X/AS/XZm6/1pCTIO4k3HxqOMHTFa0RkCz2tf+nbJ92i6Y78u2hX8ZnvKVmuV5p5rs19Y2ys
g1B/lLTT1DZZfMx11S6qx2AN3bhwFCbO+P81OtuIXRNUhZuq5tlKXzTrx5STr5Xdynmb5mZ23iZm
XF4ooPXoe5nm9mpk7JI2NzMBLyOGxcbUm9GGfUe20a7z92ntGk7r9+FuBGxlK1Et7HQrMR7FsDE/
6nAd2lJu/Yd8GS4YUBUritjcnPy8kos0kWqWsxZOUrF3PwjaY0xSNHm+P/aFWITMDkATuK2pkM/b
Nqu6CNUiYn4jEhIiQb8cPUI8ThLYGz1qbyuubWk5r81Nn3M10wMy3m5VKmRbglMtf88DKG2jFT++
NqTZmbSEKG/GgSGFDfnUzDbznVQqtlxsjafwPwTbNEmxTAgb8fSds0aaiBFHjZpZ54SWmEh6URrd
zoWvjby2IZbQ9zeWZj5RpY07i9KULlA5f41BzA6xnZbqvnJ3RoeUumUbxfeq4R23qdegZIt+Do5i
2KPR3aCmNKsmSZlSWU1QWGd5r477KPoQG88pwluKfIkki1rJUWuea+shV14EuGLCzwrNQs1KYLIQ
CP191pOJhN4SSPvt5lEHVQkqrbLOLX1pNS2FI6J4Zuk5lbmSPlkIOyjNAcGZeud1gN+3ltJMDupw
FCzgu+lG856GpLHr8CgFH83uy/0DuHQi/r+pd3wYKXxrvdV67jkREVOnyY62J4qY940shHQ4NpmQ
hu4G+pvmEJLMDcJBCNk8Qfyp0DZp7GjNV6ni7RGcvO4YUzUNjl3yzRAolRfQTh/cZg/aoxYOa9Sg
71eR/IZEbMlf3CTzLEcMrKRudU5MnItvmVR8FUIFnkmj28VKtfbiXkgq0KVEtwzZRUiUQGTfrqRY
SIBzOomVlDSHLuq8nCI6jdeAGeTOEO9EW82392f7/ZJiE1wvj1WUf2VdvrXZReSZ+zp0zzXxsFfv
Gtl3upWy/PLArozM7vuqlgcRmRT3XMV/wvDZ2qWpDWWLfizHn4IibtJx7Qn+3q9CFAdfJd2PJMxh
zL8dFs1gg+iSvj/7Cmgt9y0L9HPpqfvW/xWnT9TQ/30Wp1WjcRt+OgTxbs21au7TuBhaZ5GuhmF8
KCb9gZXeicVZvDYyc6qVQidfqfjWWdWaraQ8oSJRGZYt1/I+DT/21qvu/hqEfOXML4RSTCX3BfBs
xON4PN6OLeU+rqKRM9Cl50wOH1yr2ED4Z5fHZoI0GLvOh6PXC2CtXrmAF7oxbk3PptVKstoyhdI6
lxSm+ujzxx79pkOP1Kjthvt0Y/6yIHw0252RbQVtzfr70udkncY1Sq2Me+6HDBVitdif5ltKGzvt
foegL06KfEhHbrORTKejeN7nalWLZ2nzklYlNz0xWL8j5QmLRGm9lLtD/6x16pbLQ9a3LYlGSX5b
lYleaMlBohLyLAgAqSgTV96uLwT9TaabNXvXhCou4AESaPtC/Nq51q4sfccsd66Kb5BMp3R5Ww52
r5yMfuQ5pVXOEGzE5pdY7oyYrBAsKtXeWOupm5b5NuSdvhAOLHrRILgTJy99FYiZkhJ5uj9a51TX
P/iC79ll6a3Elu9vUWzAsQ+/A23M7xiaMymuKzQtrLMFYV9Fc2jYP1dZaxe8JVeZrRYXmCzBVIOg
ideYRSh0o2UmbJbs60pxIunIC8wDN2aamV3JqR3SbKQIFzHaB6i1CHLvmPoewUZw49G2MtH5MF+8
YY1Lb+GuA3qvWHTS0+gBWut2ltW49FUjcLl9lJ2uPbqkzCT5GFT1iq9cszNzzY1cVmMhEq8IjXqq
gvRAr8SDylMpXEHULm6bqwHNAqNAypLcqrh19Db6bvoRJLTQMN53/EvbBsaGCYiM/vG7rqZY7dUJ
FeOeDc23U+IC+jyU9FWsZNtvV4DdS1f1ta2ZI6Z7ShLaJOWq7vaG+q1IPhbaiomljTnxQxjEAiSy
5jnJoHJj16oZjt8DddlYIWIm/aOrHCXlQTd29+dumv/5sQa2iyWQ6oibzdZHL1Iw1WPlnodEfOLi
csDwbgRf+K2Tjy1N+UnufpbdSrS8YnROJ1IHdZDrSBWdmyEFfUei0HosRV4FcHfVY5zYg2E5vuyv
BSSLiwfdNVTskK3B2n97uho1zZNQZLBe+iePXkz1VyH8lwBhotT+HxuzE5y4lSeoYemeNVQBkgf5
WG5VJEmHb2F0gq4k87S1UH2KDt8t4ZXF2VlWlBoiGRmLuttf2hrtDsMWTVTB+pOXPeckAaH+0aWn
vkt2pewf7m+ghcwfrwQY8mT4yaZ6/GwHZYmej0OCeZMihS3p2yH5kUvf0Uqx8k9ScrBqxRYVO44e
okHZpP/hyriy/jdeu7qWxnEqk+e1C3JBsgsACVpvHIxuk5x416w4zcVtS6sX6H1Lh2VjBggfOD1a
o3H2A+5rx6irTR9ohpO17r5tt/3XelJdl/Yr87vkqrXpV4Oo5ZvnV0LVFZaZJxLLG9ROluzJm0XC
oR83MfyuavG1NneIMQbetwBg+i7MnKJ4baRVdvUlR379GbNdJooZYMCOz4gaBbpV9JU+jfnW2w47
bd9voL9wKd3D/1EwK8LKIi95RLTUwL4Cepzu6ttzW5mB12cBHnEID3X0Bg0tMDg7R1OzkpxMW+uz
XNzSf6lSjSnaIYlyaw81cmjpRBaaQrjT68nnVj0iTa66upOlT3UdoPtL7C2iV0p2W1SP6Zrc9uKI
6eWS6d6Af2rOLpDmQygKIx6SngtHCndWvgeX7BYbWX4y11Slltzi1Dj2P8ZmkZCJolSnSZOx8fME
RS9PMPr+Fy91bWTyYlcH1YzHwUsEfC93tFuWm0j+FiuweEmvgZs4UucdEpp77KYbd2i0p328do6m
RZu7STYP8ykahArzm85tlCr2E8M9hySDYtUBzrABpgsGhAxG8li3uyb+YeanNLAOcrAzhC/3D/KS
97iyP7/0IBii5SPWXajTt3HFc6KPnwtnEHe51n4SeU0Fq3DhpTNLaZqjA/IFWONsYQcxDIVWtjg3
nb5PorMm/xzL19J9FLN476odrsvYRLEj1T8KL9zC13PSrdVU4NITjiQA9y0dmKSmZzeiXIt1Do2Z
gNsErDx88pujWcB5AOeJV8M307e2QVtcoYTnLJM+3Z/1pQe7yWVMSo6eaZ4Wsznwm64qI1kVpn2n
x9HGD3aJ+txuo4sV2Ug+yGuY6ekWmO0zDEL5RPcDsnXzF2vvGkkcxbJwrgzRqQthCz6gGVB/qdBJ
3Bv5H9HqHGV1ey/M8o3ZyaNcnS8pkdSc6RPOWfyph+AZoaDIQPcdAsIYkqveIdqqNqW/xmK3PMHg
cCi3It7zLj0n+YGvjHnjIgCBNGlgg6VPxm1tgsW068dGhQtpjcVj4UqElnfSRIefD9LQmS8J2Ou9
WWJyEOCDU5zQh5HT0x7pcjze3z4LftgkqqETEII+ndbU21mts6bTQ4Fbr83Mo8lD0Awek8Q8mHrg
SMqrAZPQfYMLcHdIRmnBpgcWJkX0nm4t5mFfFYMq4ycFErukyqGfAMTe68fATGg1+Ig2jAPN4lbK
4MEwIFYDpqPySCbu3ITy19T7JHuflbUreKGawHehGwBVMZPxrj3E97RAVtJQOLcx7M/CVkv58xQq
eA5eKlJqoyW296q9nHQoiv97Wf/W+mwdNMnzmqrxhbPhjoldVWAztLOOfnmrQe6whixbXHVaNMl3
APCB8/B2DYK4lKF8zbEGbb4fsq2T5jAoSPE14H3jHK5haTWzuOCsaXOA1JVc6ZSTmD1O0roRGtZT
oIQ9gHSRkU66WPUucy8pQu2AjqGyIjXhw6CUPcrFJU0es37ljlocuD6R4yCQRdZ/Ns2ooseNEKTC
udf3ZlHvjCLYGBTBOM2l8gsC7JXdvhB5wI8D9z1UPNDrqrO3Q6XDytejlIvUhi5urJyUdCBI6aY1
srXu4UU/JTG5iLxwjkmy3C5q3YuuF3kVtnhhO+zlg+CL/bH1I8rvcXbyLLr/ojjTHrrMHxxf0tdu
wsXZJXvL24HaKSn/2y8QBj8eGl8Uzi4714p56/ok4R8b2qXD+s2PX1dcydJNhDUk6mDlB/Y/cyWj
1Q29m7CaVfLohtGm+qPqjlZrF1g0DS2yeaCKa/WTKRSf337XNmcrGkFT0CgSNpPS1sfczrcN0Jf4
h+vcH9zSXKLsMdHKUQJT52PryratBc0SzqXuvqVFtstjKHNosY+/gf9Wa2+FM2DJHuU9it48/rjs
Zm+/LJLkJolYu8ZwwjrYC5dqLzWyIxYvfXK4P7YlT3Bta7ZPoiAQ3WzaJ10/2kEDgHjNnS5doNcW
Zue8QKc4rfNBOH/xa3mro+0rbCd1tvvjWIh4zUkddiIEJvia89rrpV5LiUXopRf6qTcPXv9iuse8
gBVSKrhAtv7H+wYXhwWwhp4lksekdW8PmIZoYDWVYc/pCJm0YKHOC7muIu7FNUmNJcdFiRAkOeQH
Ctzlt5aKRsrlNCHIy7Uvnf6UGl/9tW6dxRv32sbsKBUxu7Ek3Xh24a9zt9WX0TwYSGC5x9Q2NoHy
2/ptmrv7M7gyLmO2zXuzjt2xxaYl/4mbP6Z1ydu3+yYWHfHVuOZuUFcEMhk621vBB4nxowQBmnIW
3QNZzvK39zqWa2xQSweKti5QlyBk6Hua5Q+soquDxhS9ixF34mZUtMEe03RNuG9p95H1g8efB7v8
rsW6qNzclRRK5ig3wZa2ba0fbSnBtWitbPOlkpxJHzdoSzK3YA5m4zFzvzbNQKc2ZTWbiLaJYPxe
PNDTn3bggXPEFk++tRtx+YNEFtd90sO3ZHxeWcclV3/9FbMzoGW+NQq+AcQj+d3QWPtQfy2tzzwG
gO/2NuSEIty6yL+e+8Bx5Se+RGiexmgNUrc07RP1DUzKugwAanZMYhGWv07u3TPsAHYegTMLT8Vo
2W1Ur/izpbwQaZL/NTW/BHRvNJPYHCmho6Bhqja6yOZDqocHWrQundWSnXmOUnj9TOmkqc/lmgba
0j6GRHXq4Z+YqedPyyrMKy1NeY1U4mkQfJp/V87mwpJyTCYUy4Rh4bq7dWutbmSGOabepbIg7wg8
jic3UPTNL3hgVWsh2bQyN7ECYhoTJ+ykZw8VxTxz7A1xqBSt4SNNSjlzM5U7VUTe0bYJnnJjV3Qr
d/iKvb+O6eqJXAxj2tUZ9qQgRZrhmy8j0TVcrOoLjP6bMn0o13TB3s0nIzTIOTE+CylidXZEGqn2
ss5VvUtbxdsiVQ9lt4+jj4WlfnaFzf3z+O4cTLbAB0xSRX+xz7drlxT5/7MF2oKS+L6A1qM2hP1q
sXrN0OyhYvZJ44WR6V0a90PRKbAMoYmTyHax1kq6aIhHiMzemNhc54bI25TE0d6lb5VNSNuBqX4I
R+uYyT/uT937gz3NncUC4bZF4OPTwbvaGXEoQnzW+f4F0oiyQ0YhHDY8/Tdqkj30SvAYx2BY0Lek
O4A9ImbfVse6tDevv2A21qnTNGv6yL9Q+O3d6Ci0D5UeHE012URV5LRxspG83/eHvTS/sGYYEg8v
kurzeoah5FWsWIl/EXly0Q+sotSnu8fVmtiyHQPOSYA5nIXp51ez21Z0M2p97l/U+CB6v6eWddqO
/X8mXmMRebT+r5mZ8woL+uH0GjOtN2zzAN7+SLO7qHKqQlzvc34fxkzmJlghZWcyrPMGo7xAfYi3
CebqwZHwYW9h0NkuKrdmu9U+D8LXKJRWzvjkL+Ye05x01el1hmPJmO3TIq/b3pc6H/41EOJPHpvz
5AafBXnvr22O6Ve9MzUtFw3jExpu2rBXixYpY6C0We9fPC/kptMbnWvdW7sC3uvrTLMIiBroG4E7
4fStGYhu9DKCyukiaaGtZ99bdKH9CHDJ8BNNnVENHDnp9+jzkhMpukM9lg7sS44YvZT6cwr5cSdk
9BcoGyAN+/vHY3EG4EjiMYG4NfDO20/ThT4OQmn0LxFkMlFMK+dKBLVkgI4oVYRuBXL0ecan6SK1
7TKL1Yw1jnjBlvUHJG/vD2NpikFqT/lZOIkJGubPSTcgHVGb/mXqOBr9BDZMaWvUF/KdtnH4nRsv
prTRgy9CEsOIZ/fqJh/sKD+K0h8/jnHv/wFMRBX1+pNmU9vWjVaYAyNv20S9mLkmHRW3+3Z/4Esn
lBQqiVTGR8emNbPit2kbkKPHp0Y+aG5Yxw/oiYTKR5R5Ipswda238X0byjSuK4vTil8dGnqo68hX
XP+iRE+i2RNC0SZLAmTKUxexDkrupA7hJkayymjMR0nx930N+OhRMH/V6Atqw49cfvO9l66nZ2Xf
hptGg4bCDxx2OKfnw/0ZWnAnN587u3TCpOtaTxfYGQW8NuImBDjT0LRsxa9ZXNC4l23vG1yIh24M
zm6CKPEqMVGZH0oDH3zL3VTio+X6GyFbWfuF6xRDKBCRqaZBeM6YonSVHPhNBMW8+Fa0ta2mG0Ua
2MubRIFCXXvTxq/3h/aeK2daezbaRAc8gcBnT2dVL9OwzOLgopRfJROvJNUo7PryXhYyR3CtI9Qb
W0voj3rwWRUEp6k/jDIV/W6NIWHBrQB4Rw4C5uwJvT3bhFVQilXmMfbekHwoigboiJL8nxvdp+Fe
WZntnToVh7SGEvvSht/UfajtG/9LnW6hyrs/r0srSf8u1kD00r0/C6GDhqitRlv3Uo/g3c+Z9+C2
KaRM7Y808W0rsUaHyPC+zaVzcW1zdve5uhsIiYBN69B9pP9nq2695pT5mgNp6L+bAk9GHxZCAnSF
zYIWvRgCYugsvEi10076T9uaqob6wa1PwuoD9m9z9exSB1JGTyjNilRz5pd627YS3aE11hJxKyD9
0IZTTaF7EfK960mnoEVJBV0c/aPg74pob5ZgxK3gpQ+Z8q47F+3vTlB+Jj/UJwTcy/47ej1F8NpQ
oOi5uMPq6OsHg/b/+hjK30J1jYVgyX+gkMl8EQMRXM38R6CPzSiERXgJxnpPAh0Eip48JRI8SGuV
v6VTBLMA6nTwqdIBMVsYtw6iWLDi8CIHv0hMhWvpvaV9rVPqAVPz90E/+/1VEQyaFbEUFkGV0I7H
cDwV8RPc2DZgoq7uwJT/s2YFp4gHN32H1LWIBGYXYmhUEItA8H1JdcDTSmuH4QMpnJXTszhzV1Zm
IZ1KfEouuWPm9NCyk9r8RYZvTSRgcfqujMycHJOW6pLVhBcx+9MnJ83aSOkX0Tz4Oqp72Vu41oe2
8IaBekv8WwaetE1ng5I6ZSCOYuokb+NHT7GIlrkKAUS6xne2tMWvDc0GVvdahUAFhmTjk6hVW8ng
/r8ERrVL1c1937NoivQ1AcuU7JmDjOiX6gNhrDhNdbmR22eroUAkOFb5JRRWnprvGxjISZCQZ+Im
hTASdbeRkRhZBkofxPmyp31IhvRglqI9cVW70bCN3HGjaJDmOabwOQjWEJILa4ftiT2RmGCiv7q1
rcZqFwsytlvlOc8PKVSnuPQ1va+F2byxMvNNutcLFjlH/9KYUmbnQMb08ElBfqof9edIPd5fO2nJ
3DSciS2WvgFrZg4CJFVCTSm4aF037nupQNpdaN2jBOWCI0uDuomHqN75uuHugLmn1EOy7MvQ8Uzq
xcGwq7QBAxTFxUaMjcFBIbzZemK8xiaxcE6h8yZhibeeniAzl1PpnuQSFBOIWd6+ovsXyo5ftZrY
fUJ7nOJupKr+hkza9/vTMy3p7KKT/zJlcI1ToZmDJnUBnTK151rt+vwlipJPKQw5irIWzy49MRRe
cBNWm6KyMk8panLl1aERxReU+Ib9kFiF3YwhqiXeGQFbVa49Qr/Mhp+7IQbN17RzFoaJ7gSn6f8y
nczvwxZR+aRI2vhSwlUa9Y7+NiJ5dX8qFzYaNujCoT0FPoX5Cz0U08B1QWVfytKMtiydeKpMyQIC
k/pfDakqPnhqskatMDdKYgU00USvSDGZS2vmLnxddJOAxtxLJ7cA4/aGd9YAlRS6sQ+VNcj25Luv
N8tkDMA2xNW0+01QsVv/oAi+PtYKxjzxLW/6nSgJtpyjG0cDvnmxjE0rvTXlpktE2zUkJ9JXWvPm
qzjZ1+AERm130vWdC6T1umv1aenGF8WNbfJwPWXfSPsvRqb+cJYRAtF5MTYhbWtFQDAvpVbZuvba
l7UtrIq+LA7lysrs9vLGhDs7CpLLQOa5Y/6yqbsYssj7e/LdY2uaMv6A5ZweBSzf7ZL1aleFXS3F
lyiSdpWJSIWP7l70oroH6cGQ9qKWHqXE3KlCbftWBf0P0lL/eDCmb5h4bAngpvbUeTWIEomXmDHL
ltX+MwQ4pLHYKe5OireZuFZLf5ei/mttukLBiVLxm5e5jEj2RaVk/ZIRBuJ80xKAkDCaCl4xz/Yq
6o+B1dsFUfsIwW3u/0ng47s/7UunkoTVdFYUyFXmr2pond2ihLf6IuJbHbOTxUePAGI7GDROuXnl
2nHWB4f7Rt+1kjNy5Dt5GpGGpC1qnmila3R0OxOrGp3bgvstGw9yn73FsmN19AHDudptoP5SrB+i
lmxQewxpYsHZays5hXejn0piwAomUQ+TV8j086vkjthkbuyDAvuoiZ64KyGehnkWffbRI4OjQZiV
JdX+/tin43LjmTCJ0jEpbWCO1B1nUaeg+UIfKVbwMasHf1P5sgRgVR63962831uTGRiBuEbQ+35X
H1fLibwDcfeP9HjX3e86LxxlkHZpHez03Np03WtRP/pBC2cXUn7nOq5XnNO7HCXsOTdfMPP3PVAR
ravN4KMe09Qeb4ThsY2eNDV/I6HetJJNhSImsKnkn/1W4OGfPjQ5xCi6XcsnwT0AHFfWvundtfD3
Xc6VR9iChuscMJ6PQmskDevdJVJ2DLKw20exJD0oLh1shVcq9hhWEmgxFAGiTtNPUZ7Vm7oK5J2I
tM0H1Ten1q267h7GWkJ3MXJjR8hRNRG5RTd5Un/xNfWH0CC7ho57uPV9skX3l3Ye+k697Hw/JQp8
BuR9sz2Lmk8RD3pcnxBwbrapKuqoL5r9PuxDb5MgArQWli4aBGmBIDkge/bN7SHRRt8XhLqoT753
VtPk2ayf5QI5kPK5LXvbaL+VnXQU0m7vvlbHzn9stB94r9E3Vm6Iv4mT66MzjZyWYYvSLUUMXMft
h3hWi+5eVtUnOI6PnvRQd6+wmSMDVviO5wVbtYD+x320WsMuBMit2w+ev3U/xM0PT2t3uXdKVf2Q
lW901fj8gwdCva0uwxddkPbdGg3Z34P87msRb+FjCOWhHbj92j4gqVXHfX0i5/HQZ7bVqFAsGvYQ
owhYv3hRgzjSbx00N/nTByUdt1WtbSBeTvRjlz8k5USAevYrzUnhutOsT9rQT0xrKxX0v0/C+XcC
Av6LtSDenROQi2VZw0MXN6fYSPLRLjst/5hKk6qSPPoNcAhPDHh5lHps2Y1n+I/yEAeuXfQovIkB
xTKTbi0ojlREkV+KHHyirTeq+RAWbp9um6SUzmHU0L1UuGEKwEEwk59j6IELzb0m/FkUWufBp1nm
p544+5sflSLZTbkM+42a1ua4S5VIocg4Jmu8LZMHejdyEkJc9oDd6Q66XSFVDWCo0EjLVXCq5W6w
0do/qfQNeUAaoZ/Mf4Ugc9Vw1YMZgOmW58WcJkaXetgk/Uw4eYF7SmKXjVE+GNr4GAknNaqJ9l3p
9R99BSYpE0lEaIYCnejssvFHTymppAknPXygxnbs6lPPoyZQP/+rHfIN9Cqg14FP4l14O5NNb8GP
OhDRCyNivGZ5KIsHOO23bT6shA7zaHS6U64tzSpfSd6lZRXr3hmJckcWRtEWuvqXUJsrdZTJi97s
jZmd2emNq6L1qERgR22eCNM2eeo9al5Cj1j4My7/NT3NsKYQbKLVITaC6+J2AlslUxq/YQL92H3o
npVi6zanKPlG0MKNuLIr3u37mbHZ40iQMkOlVsXY0uDBhOcZHlg7TzRa4IBIVKMNidf9/bEwm9fD
m6eldK8Z4SLBopp8CiLS4qa7GekmpVXK9/7ct/Xuurod3bxDqtUbQY1yyzuLVJKDzlHbp5TgedBX
Um0LO/FmTLMd0geV0aoxdsbsjVosHJPyTsp39wfzDjE62xjzE0x82KtphJVOeA1087V1ky+pKz/K
L/HHQt0IXvAspzRMaGODWMlKU/c8Vp0bnz39xiy3lFJy2ZXGZ6v7PST/GH7//f0TLo0uFKKxv4xF
V+G3nrlul4yCd44tGm17SQs+NbrcOZ5U5ru2yLNz0fRrqcOldaMFlBoyKCRou2a+qk2EceiC2j93
sdjZIcDLh8QYUq4Zcc3UPFM2jY+3+RSw8DynxHF7qtGHCwh0K/9cq0UobOkkJkLLqgQ4HA+ED3GV
eCX0SkXW74uxaLau6LVrFDoLx2F6AaDWRZeESqPk7TckMa7FG4Lo7HVd8FUJLOCkjdttpb4WnCEv
q5Xq17v8GYNGFQoxUHQmaJmbl+gzI7bG3qqjc9+i4yG7UB+RxUJwxSu7bTRGKEG7TqMHZxkSlJXT
Mq3dzGtDcQUxEakE5N7mbABFNajaqEnRGX6/+EtoZeJ+UArkLCwlcvo4l+jslYRtYQlfa6nrNkWR
eSsX1IJzJTQl1UWCFBbveUGmNvJQFnolOmdWWyS7fhy1T1VbgrowLT8ryN6qYuwoaZEGGzeI/DW4
95J97i74s/kM2nBm610bbiro6RiexUFBhCIs4r3WVO1nUfZyJ+LN+Sj6Qr1Ho15ew2QvbDWg0hTy
pihSZQPcbrViFAcpapoEYljJu2QwquytukQiPjN3bVmo+/urvWSOlxyHi05UCDhnp2sIG7kyyiI9
e2MKBQlPtCxpHCR1HcDoa1JK79JTbGsabhA3Yn2m3ptp3q98VdqKZtn5Y3aWa3NjeI3dxfrRDYJD
JJ+QRXZgaUC92m4k3Ukk4aJSYKwS5bFB1v3+sBcWGJJqjf+gGibun81yVPm1r+pFfi5ImuQGHah+
trci8yEv+8YJw+ZZFoLtfZvvaj2M/m/PMb36E8XpPDEWTq/dSm6Kc5mZh9b7LhQfi+TVcC8WClyU
ibWwPgTDJ09eY6Fd8NbARA2SqTIr/S4wMoeMHkUpLf4PZ2fW47axbeFfRIDz8EpSUg+W7HZ7iP1C
OHHCeSzOv/5+7ANctChCRAIEJzkw4FIVa9h77bXXuih68U9rhYfEGGhDSvZstLfGoXy+wOEIX8Cy
uP68QxqkfWA71SVNuSH1LDdd81uQGebO11v+ntUNRQa9dHBzRDT6uK7HSagyYl5V1pdJxIe8oe0Q
rMkY4qOefdGMT/c/28b7bZO10xiH/RdV4uUEvduzYdwFEs13wDt4Rb4oUlGcQhSpdgKhrSkBaWGP
uxQtCP+vRykhfwaWEzeXSvO4nR/sSTnVSXjuxddB3uNjbZxDduDiQcdzujzjq9HYqJIzYFR6wf4P
WxOJHsqnqSN5aj8ap/xgVj+D+UOBl1Ru/Uycve14O1fSKDpmqV8sR2HNKpbloZxMLakuWU/DXfhT
1kJwtUceA9+JNffffr7rwZY9++7zdWkpTWmVVpeiRWO9gfm6JxOxLNb1btSQJgPr1um0IC9dXaGp
bQ4oK9vpRZGzw4jyRkpzQCKCD7lV7XS43B6w66FWqWiHsc8it51eKvSZY/x8PqfZHpdkb4xVvCo1
idSgtZXRNFPQCdlXcYa2bG77Ztm23+5/nI2dcLV0q49DmWDIK9lJL3lYu3P5WGfsBPtZ1kpvtnfk
o/bGWu15sFyjiC0+k/xSmkdj/Nb+iY2Xl+V7jTcb6cb1V1p+ybstZ1DYrpKckeiAKWdvpAvfyQCv
Ji16jaLGr6TXPPkwZFjpQhAalL3oZXOmPG8Q/KC6adrqCzpt0EXgymzIofCKsPmeiOEoT5GbhQFG
Al/vf8Pb+BxAhmeFfUfyTTPR9Wxba5rNUU6zS1bjgXTuqpOe+q3xIKXnQLzo8u/7w228olfj6aun
W51F5jQpnQdteJDL5zzCzBSfqclDATFsEKcTresACFbjntfk1rqCPUEVWlaVlojrmabNZGuzBhu4
GSU/dkP9YtugXMVf6V4b5U0nG60/C8z1/0OtNmuU1pbelAw1zt+xo52VwFXV/hiUWDE+lOl00iw/
nAf09/Abx2MuDo6mGF2BOdv95d78uu9+yOrrorteh7h6ZRc9/EN51uc/EIpBNKP7kv8lFzuZ8t5Y
y5+/OzdBRtgw2FV2scJTgdUsEKIuHevazX+j72b0ez3ZNxW0t1VeCPbUt+kbWGugLA3igWJ12WWW
jvNR4L8h/ZnDXMrnB2X+LHW/tad+Pscm3l+5PzeHqTuae6DVRqrHCeX4INHPKWJjXc+6kaQ0t9os
R8a30RSXrHAM3SJBbtcLk15ZEAmrbikRdOU/OZAvVgWyDMevxj72P1zHEMKJL5bc66YhRSTj2Mp1
mV0MXRzl/EFle0/Zc15+HLNxZ2NtPTPvx1pdkrWcmKHFO3sBKQ/F10z6JDk7qPxtkM/KIiVPRZZX
kTzyemVTzay6TnAzOeng47pHnupHNgIs6L2MP+xkD6nYGg8NNNYP+XLUqVaBgNnK+lz0dXYJ5nO4
eBP9bZqPYf88mT8H5+H+udx8ZJBFttDE1CCurjOYOIrtcpIlBhPfpsTN8dtDFCXpRyQeFVeW3CI0
Pak2Dur817SHaW3NFO0kjYIHVuPgp9crW2pNEUd9ml8knEfzPDpL4TG3cPjpUk+yD7jd3Z/t1nhL
VkG9l2fNWMORTahp8aiMNKHF8pMhPSuN5AXB51D3rYJu9g4tgPsDbl1FaBos54ClRaf5eoJ61st1
l+v5JXUrM3Hb4OXvKeK/v4XiS6jt8Qe2pmcvAsbsHRKNdfvSaHUzXdhOzj0UuCEyAGZIu3LhGTEp
cfFaRsFOTnNTV+bbAZThD4n0FE1G6352KwsVpRFScZlnassgWV2pXab6q9Y9t9qX3hleMjs408RY
GdoBRrunfgipBMJxquaexjHDn+O/pPip+35/3W9kft5+GJAwJ4jeKlrwrhfeCStcg4OsvNhF8hj3
xnPT1n9qTvXbgBqJVNXAhjPoBdSFfKol1WvIWCI3jAiv8Nc8Bo3pyc38SUpOgKE7v23j/dexGEaj
hF+3WMVf/zbNbAbNHKXyYpl/j8H0cVYT10ZYuJz9UPpc0FbevJhz6nd95I7Bg253ngRMKfWPczC6
M0Dp/R+0jLdKPOhpBVAhhVpoJ6vfk+SNHkhDmF8CO/AMnaYv3SrO8ZCofhW+3h9rc+7vxlpd101f
yGYw68vb7EvdiTKWV7PwIvNza09Pcm9eq8OXh3Fmg3vxNGjRQaPFTX2V5PZYDDvZ1NbTy/anHcYm
2OIBXgUcCeCCXTpcY82ATHmqV1SRS4yB0AdIZa9LZT/KtONMI46V7zXxbrx/jI0/FDQtcOU1pEz3
6ZTkfZxfQkw6y9h6TKfmq7OrNXLDYVkO1GJfClCPcjL3y/WmVdJeskQg8osWJ+dGjAc5Hj504Wtn
/ZmFjt+a7mzq/hDED6EYfun612zXgmU5s+t9ih6NvPBBaedb20HVXaPNc1Dkl0JWYq8bo9ab2vQ/
XNmEUYtWI8QGk1r89UT7WMAua5loNJu/ZaV+FVOLYdCXCXO0eJLPRqj+0ArjeP9cbO1VXkFeQvhP
+o2qnVr1hl5ndU4DTuFZLewE1OdD2ghEOO1c2ls7ho2KjP/SuEch4nqCaqHxhYZ2oTPIimt3joRe
oqMelACv9fuz2hzq7WnAxw9MY1UgFhDWTfrElqGKwxhqhIFCfIjJZP/TQMtnw9oNwbrVnMjk6ja2
hvwSazqqh1/jAVpkulNN2ZoNPH4YanSroqq1yhg1Gnry0iF6kJAvO/SW+ntoStk1W3OPr7K105dy
FSAo9EuIs9efKMjLSq4CwoZGGkAwXsp43FmwjcDEWI4yTasyRhH6apcbfW87Y10Wl2buSwxpxxaU
PgDaP1XS1AaPkaSRK0rB5CS+RH3pxOsk54d/vT3AKQGzsQFYSkSrH4Ei5dREbV/AScFZ1DlC4nZw
r7s/yBZIiaYURU2M3W0O1+qzOZWd60lel5dUND4ys+hhjwjLT6U4NMlj63hjj6bJIdAfqvRbEz9J
yBDe/wkbcZmhIjWuq1AbVXk9z77M6DPQ0uICncY8WnEUHBro80g50idha9WxMbGYmLVqDyHdurUR
h6LFaiHpQ/FcnYs8Hks14n8uvBzVr1puBzxlR91Dbnh4jFt7+bhKcqqmGN/3vDa9waHkGytJ/kL/
j+RlWiF2brqtxaAghucEFo2wYJab8F12PuIuk1Uoal9qKbWfm9JRDoK45EmtavkprJ3w0AzV5Bt6
JH++/xk2zi/E2sWmGPSd77H8+buR5Wjq0ZYsqotkzMeg6h+KxJtq+XR/lI0IB3h/Yayw4GRvq+0m
O9E8tnNZXrrgUNe/1P7h+2D8swuXbQ0DSxkrC+48QIfVl6W8NvJQNSxjlfIVs4TQbZQfh1n7WPaz
4QMC7LWkbtwZgP1EGUt6waldhTlzHo15kZYV2vzak1LQ5IgwSWadS03xjeyhP8noy99fzK3D+37M
NS2sqLQWUQYKbO3waofnWP7Z25+7TH7Mi5Hd+VHH7U6on2ZYcXnxpQnLU7WHw25cxkuNY+keQBWV
2/h62zhKIDV09VXkNbMnjT9FuRc/LvfcKrBBe5t2XyqJPP3r616G+5AW9UAVMX1QkoMMJbgiaTv0
/bch+6ZMnRtmX7L0sOdZtBF0wFvlWQY14hpe9zj1kzkGgUb21mWqOOR6+0tDfdxLrVh288qu/Psf
c2v/oMawNJ4AehKAXC+kLKVll09TSYzTzbVrxjI9VSjxvSg99YHeeawxbn1s+qTGuE2Sd8KejXuH
oJEQCxIu+p/rLpQSjNVKYolqkQMzVUQefgFpdmy0h0Eqlqt4h9+8sW3oMyQkgc2OL9K6AK8FU9pr
VUPBqPuudK2b7Lk8bEwItFFZemhhlsPYuV7OJIM10EMLuiSa3jyEE7KppTFOn4SWpRenVKG3SGqI
zmho7ZRANi7SBSnCQcamUnVDQh60cRB2M1cXpH7Ai5z2Q99ND8n8H2pu3DWL6hiREI2Nq2QRKm+n
DFNKfXYevSg03VA73N+SW/AX9WzIfpQcljLi6jWi1T0vVYdaelhIT/hlv/Zz69WWbweNG/bl58gS
iFlgPzvUthu02bHN9xw1tzaKSnaFYyG9mzQrX3/HydRDrPyoqgdpTJnli+j+vj/JvQFWy9gLe6b/
I6svonge5e9jGezc0htvEd5FRMYw4cF81827RVTnSTyF9SVf9CAj+WwhiKofSg11uuO/nwsNFEu7
Bl+NaPx6sfK5ku2qFPWltPDFLsUse2EW7xQQtuZDoKAgPKST666/iCmnaikqvb7oVeN1s+rLaEGb
InERUXlBRGonFt+4hslnYdLqOHFxLa4iBgSxRnvqywbnOEw2wvHJ6vSTxnXpRjsT2zq4rB0JxYK5
8uSsVi+PZKL9tLmkiV0fdKf+OKRd+VDEOztuawEXR42F67A0CSwP3rtIa0aHdxSd3hBpZcdBii5K
daKJiZps9XlXK3Rje6PsT2gPL2Ux/lxtb7NqojQxM4E/S/ltdka8mOudCsDWEIQ8EB2QHwE4XkU+
aT5MAwUsGDeip7PfCpJD32V7uP/GPrCJMZgFKAthwOoicAIuo0yBjqI29nNvJa40o2Zi5n4fn+6f
oo2RiByx6KHx5g35v/4+kllmmUY3zQX1AF+Pf7flNxkVql1lstt1g8GziG1DsAGzWRNsVCmvCr2H
OmrOsv1xNOzhJ+bMmX9/NrdxBaNQe4M8AULFvXA9GzlWk0EJiSuKqP+gD0VBs32g+FrYOo9BQovw
ONoVXmdCOtjt5Bzuj367loQ0BIjQOrkwoLJej06fZ1XyfJUXMVSotGeJ8aIHVuYH5Tg+4ZYT7cx2
o3C9kN7AGinLA++to7ZRRfE00qvqog0hJMpZapUPQk5sN1Mk68MoiuTjLHiX7SaH3GmKwPzD7Ctc
Egq6SY73J3970Pm43Pj8IjYSn+F68rGZD5EZkFLFyvQNEa4PmvwDO4RO1J5l7V3LG9ksoyHqgVrh
Imu5Jhm2Io0GpOMXXpha5r4QVf2DG8YYXL3P1JexLAF6paJGraKQYv0PFGF09cNAIyV+n2mDkJnW
SzWOGLNV/esnkJByEf9CoHZBSVcLkTShkfR5QEgkhPkwhWVwMoJYOWRpYvhSEL8iq6LuhGFbO29B
8DhcUIntdW7UT3KR6AnhUdtER1mS8sWr58mqk8qrTfHr/pe+jTYXuJDCMmEK8ey630vJW6MsVAYT
5eQusL2DvNc8eVOAr3DqHABmd57FrWNNVEvjPwkKV+LqWSyJMnmduQ5F+qrKPyvlEFlPWui2T0L/
nZh7t+/t28gE3w23+oJDJxwZ+Zb6MiTtJ3wCHkbzBzyQPT+PrRODcsqi+2fDAl+jr3oSVrVVkBbw
x6chC49inM5jTxitZtCEk/+wL01eYrIQbuAb6KkbpbirJrm62KlyiiO4sbPT/T1r9p/y9FdEE/79
XbK1iBQDF3ieYiAMzuv7IE07SfRCr+Cw0Y0ooN/SFu5Me7KGWzsfWR+EWrjwWctVfBGFQe1Y3UTI
jNFQIeTKn4zwxzjrr5Jufrs/pQ12Bx15dHnCoYa3T+/A9ZwUYQWRlKoMBn6IR8NDNJTHUfVod4o1
LK9JTaqjOn2znFc51THOIM4ZPsrWeYr/w23LMaePcfEbusFLi3Ystay260s9HVTzIuJn0XyxwgdD
3hloo6LFnIFKAcvoVUNG+HrOcTunFU9efZlx6FJADRHsesya4VEODDdzFIpZ49ekyr7O1V5au8FZ
AgrGFIRMaGGVrtGQJkd6KEvm+tJDViIghpvf1Oe2+ZFbulsm50z5bKi/ZNoj2+A5LdHwy6VPGD/8
61iZE7Owuhclp6W6fb0EKDXPWRRI9aVTrUsrx26sPmNw9eX+7loW8hr6uR5ldWCmsp7VmM6TS5Jl
T6bpodTmklUf2mLnk26czLcEk6eaYiGv5/V0hrCMDSOum4vddwfZzujvVh9bbfx9fz6bw1gmQn1L
jzJE1uthpC6sx2BmPpmkOXTLqdBY66w9RUDjO3fNxvuwBJX/P9Qq7pdkjL2Q4WsuUT+4dno2ktCL
Euk1bhEHrJ3ETWv0MYK9ysnmF4NnBXKNRBoF3+sZGkFJhFVHS26TuFCQDyWBjp44h7Tc2YFbI1HK
woGDZI1Dv6z1uyyqq4WYpqRpLiEV5TgzfS19okvwWLd/3/9oW8cdW3RCSZjjUAHWlS1H4Cw4hkNz
UUqle0nLqTkq1TT/WRhqe2qqMnErRX/uY2s+zrL61MblnvLuxrO49KpgubC4mRNpXM81QXmuoQmo
uSD245s5tnHjl1A6xpJ+rLvj/elurStlAHxGGIn+mNXrIZWVFQTp3FyK9GuYIeD9E8pYoHy9P8pG
wETvFUQPlTZ95CpX8YTpCMlsU94o9G/yjxG/40culU9ywv+r7dg+ZC0uzFg5/fteSCoroLpUKOnT
oL3heinDXkijOdBokHWHyvlhRC+22MFSt47e+yFWO7Pps66IDLm+pBlgbYEciEwRqZg+6057kOVP
mXxQ69P99dzaIQtoQWxtgT2u0/xOABTyZ/WFDdgbvd/jDuy4c995ehPutMhuHgjEPYlhCD8pKK+2
o9yHsdLbZnNpKvWXFMvKsbfs0Gt0o/Yh6itH7LoXt9Cw8EUIT6bLBmcn4N6aLwZslIBJ9aiXrX6C
k/chIhJgKK14qmLnAwHlaxjHJyVUPrbmDsCxfLD1M0RnD8gQ8uxsndWRSMB4mz6OW5zGsgNXKQog
WaDsXNhb5+79IKubMxQFfDs1ai8tVoxDcpqdT9LgVvN/uDaxoaRiAyhOjXs1jETnUBR0FfGaM8pn
Vcm9fLKeROLoflRqiX9/W25NyoFwZy7S6NheLp/x3SUdtAW8aTzlLmyDmn50xHBbpRn8zKgfArNt
d4bb+FAUa5ZywlvFfI1/yolFCS4LxKVpW/aeadceCHYK8SbaMzzYSrepLTr02LEpsAFcB75akDpR
07UXK6oq+NP/FJimunGoa/404lTfQtg/2rOkP2SdrB2FmhcfB7xdj1Ee2dDnqn7ny25MHkgWVQMY
Ayz1Wmiwju1JWGMieCQgroS2q/Wdb2o7F83W4QfKprtwyXSJf1eJp6OOdRc1UXcxT079FNiHuH5u
LUE94LEsy6NqxZz8x/vbaGNqwCMyKQaGM0Teq9NeBPnIHSD6t2CmMz5XiuYmnezdH2Vjs16Nstqs
IgtrrZmb/jLMbjV961q/VD4NVN/uD7M1GWKjhS5GxsQSXp8JdUyCrC3i4WKWv4foKVI8rf3r/hAb
MwH9otqwbAVi9NWFRSN8KQORDpd8Pifx1wqqZJCqBweVxfsD6ct1sboaQfWo6IMwLqnAKnAWkzwi
uCqGy6LB8hTL2u8pqj409XcwPkSjtCGnKwcyPYhb5pf5Q6cknqmPD1ryWiWfdOdHH3qdipb+n1yq
xvCSYy1Z+WWBvhi8x8DL0z8a/VIlviwfYoyT2pPZfzVj0wsdMto/tE+6cR6i7GDL83M7fbk/u61l
hP0Dao6BCrLaq8nFOW3Tc6AMFytO/MLxUY13hfE1NuOde2sLtVygKq5lrhTe6VU4NE1ZlZlWN5AY
ZCCVA5ZFz32tfQ7j8lNb/YOwwXnUrGNpa3iApjtHetlwN9+QHA4JLpAyZD2vN+Q4y+OYptpwmU5h
8jiYxgm0KjEHt9ntE7wN+7A44QgbdLVT0lmHKXGfjaOc0Ltq9pTteQfa58SPo79q5Z9K+uf+19Nv
pkXjMUrNy9ej9rbuk9WwcZxBv0kejdEduZvHvabV25OM2xZ0DxsICbhqvT+auTZDkS+oH56dPtiI
O+i4Min6v/UOYvvRQINLA6pWVHvXz2giZpOgLqGEmJmtK0eY+Xb2SY7RiEqxZc3ky/CxT7OdOG9j
AcEYME6GtctVtUZQg9HKxDyRyyl6fUZV6afiFDv3x8bGp7q8uD5pyyreaACMsrDNNCaU7JAf8LNZ
wdHeyj+abZT5To2YHpYc2HU3YPVqZOPuPudeQKv1zgHcmuob1Y5+cZ42Z3XSuyqr7FIm/8dq8ZBK
xUEP/ry/G5e/4fqQUbmiRQawkb0PKen6kAFQB30krPpSVZWbxxoe9mmPVm4TnCtdaf3Q1v8JVChm
cr3zrN0eb0J0SgPLxOAjrBX5pd4wQI2sBgfs7MEADTCjc7hwadLwg6a/3p/m7ZUJFYhef/TXKPjQ
D3Q9TVWHK0knW4/p96w9Vhqy0aodJX7UttOjpZXyzofbmBzLCeMKyhUhibGKwtBVLpW8LxmvbB+g
sHyvAsQiJGwIXH3qn/RUP96f4O0NxgTfDbjaKU065WGl1v2lcKwHlRaOqPYtyB4zOzQN1BPNJaf7
I66WlDgBSg6JKoky7js32Yeih9ow4r57rhMFTTZzLB6NIbM9XUnm56w19kp2q1vtbTxwRejyCpED
NO/rT4jDj20EclmdLRp+dMpHMbhtbf28P6s1t+RtGJTMaOVC3xeQepn2u9TA0oWdUaBhmKRkCTk5
T6gEIkGbVJU3W4P2Vztl6ed+QAxMmSbrOVD00VeLYXia4iDfSfFW+2j5NdAlIHnhTEDAtMYznYq6
UKyq4izpkzgqc/y1sJIvpkHTvhPm+qMUIAlzfwU21pnnlroolQfWeY1EFLkIcTnSxFljB9OLKEXI
BEYDCjBztLOF1g0/b9PjBQTaRNWYd2S12HqZayhWqtg6REpqHRH/D6ACdvSzOWksEbzHJq0Chmia
71GZ9vZBUpDkdktNCv8KcLL6oxO99JJ2U2O7eTc3COfh1KchApuVzaFBM2Z00cmTI5eGw2oHT1nX
GN5+PUYb2mKuxXt7E84OvBtWbYtzo2TV4KZhUj+E1pz7ZWnhGST6QQLtDouj6MzylEqj/AsGVqu6
UVdLR6lOkEySpe4piXHb0wOkO/sqaHY+5zoxevuVCyq/qOmAxKy/Z5rO0RQVljhbtKHTp500L0IK
oceM2eyFdlYfJdFlnmFGDkUD/J1DrJB2PvTbqXn3zPAjluQXnOKtqY528etTVU5BZYWAXOc5SDFW
ytXACH11nJd+wcAaEbssY/GN8x10xwjuU3dsoKq1bjGN4Z9DH2hQbIa2JjJT+vqjnU+G1xhG8oSG
QBEC8ttTRW45IoloR5FZ/BlPY996Bdq8pBh9qH0xEHaSXFkL5vmQjV0g0JkZ5S//9ugs/vRoN2k4
xy1syetZNvE8mekwtedSVcpD0QiFLkUyjt5wdtHfJfReryjvCvExNzCQ/WpFu9qyEiqVjIUiqx+E
map5rUiwDXIC2y/DIPg6WmXg61I0PTRax0FQ5x9Y2yU7G2wZaP1DuC3QG1jEVJEvuZ50WDZxJRns
r9IanQNCLF8CM0sfcF0FwkkwSUvEv3tc3zYTQDCtb4vTHDZz1yNaQjeaVJ/bszlXqIJahF3trCNw
3JnhgX02nCADtY/3v+0qUPrfoDC9SA7MRY98FSjFfYg3V6K0Z/yzmhcYJTEqHEXpW3U3HYgGxalT
Iv0UTVPkBbNZ/JfhCbc5x0u72roCLaP4kXcdn9uszMbTjXz4ge60go63/jvNRf5o6pLw0r5RPTDX
var+ury3zJ4qA7EaL+JCjl0lgoZMFdMOpP5syiJ+zUxRuY0uo3Noj+YpRonroI3xdBi7svNCovej
aGvJI8z5rEGw8Nparcmeh/C71bd7JaVV6PP220jy4eFBWlJvHLXlbqRTRBmqcxgCWtgtpPJex5Bc
zIpbA8i92L0VfKoyR9uJYG9fSt5IgF667OiIuVE8osRS9dSzmnOPE9DoNqGgDcyRzE4+YW+qWztb
4Dbgoj0BQTIALsBqPsX1tp+tLhoSaO3nkrr2S6bTgqKbYvJso4JsnlZG/P3+ll/+wtXJhvXNzfim
NI4Q3fWAcZhEyRw7zVlSk/koLRsPTHuviLQ5rQV3AqYBj133QlKMGYTTh+LcjYGZ4wzda03qgXhV
0qc4yGYiPSnQhnkni9wYljox0rWLTgpiD6vVNOMZFtQyOXX6qRjQfaC/5lKPHmS7k2Jt7E/CKGPZ
nRCugEKvl9GqFKchmxTnGkeZNjM8y2wPJo53HbyYyipPothrDt6IYglKQBgortAzA3hyPWY1NEXa
d11/5mZyvodG9n00s/JQZbnhRwbuMs6oZV5P2OqmeKB4QGnUC2PdwLOqD/YkuzY2EtLwtC+SSnNf
r5u5xqSsAoF86ZlGP/1zNIbzMevFHsq+cUODKqLphq8hHLF1D2hF4aCOY7U/p3r+sXOCY2rJ/iQh
HjI/lg0KOJb2ZdCjnQh9Yx+BGtHDCMeN1V5fzKOCabo1NP25CbvejcoBi7v8pyyih1p/uH8eN8Jl
GO+LzA5mFby1a+2svCQLF4HRn2WljV+1QOrMh1xKesdL2iD5aCZd8TkN7MpxI4172pcrAXOuber8
txbq6XGQS8tNecY+hlU8fqJY+KNOhfJAjCsem1RSPvUafm73f/XWAmHoBRqLT8FC0L7eiiG0n26s
wuHcQtIfDKeHKtH/0sa68qomO90fbOOsAX4uWuHE5Aucdz1YZQ5a3hTLOzU2vTc1s+VmWfa7DdWf
Ud/6ooL8prd7cd/WqItnMD3AfBUy/utRk87srK6Kh3NjGq8i/zDXf/XZKQ2IQ9rD4oZ7f5IbG507
a4Hc3hqQ1kmhPSSVNLblcBa9+TCGFpJ03wr0/Kr04GjFqfgdDNNOcWBdVloeWWocb+8dxVVgv+sp
2hMNCKmcDWdrtpHCyCf7sc9MJOARWTy1utyfEDEsH8J4Sv3csP8gzmwPClinmzvRyZjsvQ7RjW21
PIJcc8s/N/xhJbSCMMnFcMYFI3lGV689TWDVJ5WL4VHK5r0ehq3xEAKE68D5401c9sA7XGDuRkXq
eObPij77JTxhl5P3K9TKP4hF239/ZiCtEc0AyYFCyKsNlbdOa+KYNJ4xFf9RA+E48z+VMX0NzXqH
jvqmS7N65MHe6COjfkXGv9YLS3iEEtmJu/NkqtMX5N++diL5Idd95cvJPD+Haub4UaNZX2Dql142
iOYj/ibpwZLjGK/J2Ehyd6qKvzFDnmpY2071KpjYMQDBdaMkUN2kTMcTYgrqcQB12DnxbwXN6wnw
xkEJWbjVZCHr+EGUkmU3Ih3OiW4l9CJLXfZI6mC/hqF2TPs+eQjztnnJYjt8iCyEPRUVdu9gFmS6
cW4dq0gbUWczNb+lkHJq6sQ5do7RPpR9MWElo7QY5piBK2f25yhPJD9yOvIcBJm9nFvIT6vsKe57
SIV9u9chv/F1MCyl+mITfcGjWFMzRzpanCZvh3OdYm8D3yZ+TXoRfokp1x2GoW9yNxLaVzodJ6+d
teFYWNN4UKcm8ftumA/dFHTuKPr2CenV4MnmgvIaamMnxwjNUzEZgVvIMd48GnbgSVfqOxv59uXn
9y+Cr0v7PXfWEkK/OzWNrKZdYBjDOZirgG46qUK0Bdex+xfi7dlkFAJIHn2uRdSTr0exaXGV04K7
QG+l1i9SZf4QquVwzCy5962xU3dmdXvfA8dDXFkwQsKZdYeEYgpNzHM0ns28V73UtoYP6NnMrh5p
/cFKy8hvW7tEHtvYU0nbGhnxGVAURFahXa3iurRHWzOouIXEWAWnWA2/JjMKg0NvoBwqq9OHttVO
lRj38OzbJ4eCi7b0K4LdYHSx+o5m3pk49TbzuW9PRGA+giHji2GKJ0U6TZUn9kSRFtBgdagZD+WC
NyDSsJc/f7dvLIpKU5HE83mohpMax66m4F4UvtSK7s2FubN/NmdHBUShxYrJ3ZQ5u2XBjW4+02ze
+Y1Tw89wJI2TbjiuMlkXCV6hP9UL6mSa885u2ti9AOkkQDSFIgWzZra1lZaVxYTWXKO0P4WS+3H2
czD/jjBhuX9MNhaVgRzEgtA8hq2wesPpqrGUQRbzmY6HqPkoJxej+yqnk4eWz/2RNvKPhZnIZFiY
he+pXn+/aAwkU86c6Rw2pBUa/NVDHPlJ6gnwAd1rv7dt5jbqqTcNf2fo5Qists5i37n0MJHg0Wdx
PXQQlH2rhvN8pgjaeyBo7eDxPNhHPqTx7IxR7UpGDG5mRLk/WaiaRHUf72QFW0tNmxbkTJaAqHcV
h4aii+xa50d08ezrmTuDgShPRhZ53Mg7i71xJ5BUAqqABJLPrvXRZmVUx7HU5TMoxQfgcnsgCjL4
t4ZiVvuHWjU78ect7gEKwU2wsHgJQdcUI5DqsUzrCWdkI3uUiLG/4OQYu1Uh7VEWb5eRkRDyx90N
vgPLef0tzSqqhBgC5SzQZVRf7Pp3bz6hh+HSuLqziluT4moDYSMGovCxiu/URmssJ4vVMw5J7XPR
2PA+bEk7dlUr/bi/RW8fRTT9//dwAMrfWCu2tdJYoTFp56QvqgO1kc4bZ3tvQrfXCmwrkGh4G8s5
XDPyR6socnmQ1XPX668qCudy47gxdrJNtqcjv3yG6yPHUJxyjXtFJQ1evb/E4aY5xZZ6Ro3okyb7
ivwBKftjOMknuqRPDRgH3bE7AM7tB1uIeyRCQHBwS+1VXoloy5A6ba+hTxygBwj0LyEC3iMit7Mz
NnIfRlqkJLmbCRzXRJSimcMsyZleZbbK2ejbn31Li1FXmNUxL8NPio4fXC2hvNJb+FOkSj27oLiR
O8/1xzpu/6XQELkYkD9kFSqCxAHgZtenAmCsH7RA1s5VWrhN/rcWfLu/QTfg3reiwhJxssQ3YvW2
ETb2LBQNXyc5SVyl0wSSBAHqs/rE/SULtfkW1/FQ+ETlZAGa0WTwaaGqtZ6IpW48DF07Sl6kGmXk
ZXKEaIvTtfnOQdqobaELSfS/uIPQ97Em2zv1GFXJaGpnqxK6m6WZderSpn8uQ6f2J7oBPGNm12ta
gFVYbf/ZSd20sw03jhkKQWxBijFLAWR1RQ1GanVD0+nnxP6ldYsWzkPh5Mc8UHdu3Y1DhpgJbmgc
apqN1+DPFGBCknRCR2R5ggjS472WWZLpNlVWngy5Sg5VPWZHKWujUz9qu1K1t7cWsTUgJiISeL/T
O3u960KpShqlH/UzPSnPeomxvZx8mlrxMMrxc5jS8Kw96vGvWIlB3ZGvNRTc/D71uOrc35wb5x6S
FpESEYbFaqxDw8AYO/J0/cx1TZuBkrtI5z/TePrl/jhbH3Zxe1lCbQNi5CqEcdCTaxK1Ms4O6rGO
mE8TCu9DH2LZtjPS5ozejbS6PtW4scvQLo1z2jRQz77Hefwk5F/3p3P7lJJ90UxEvYKKBcHm9edr
qoqSK0bqZ0MHGTSGcfAwMvuKSgY9yB1NTJOCne/9MbcmhuQD5F+skm8ppXoRCN4R2ziPA2DoMFkQ
Jf6Ps/PYjVxJ2vYVEaA3W5Jl5ErqbrXdJNodeu959f9D/YtPxSoU0TMYnNFmTlQm00RGvMZO9X3Z
VlvuE1e+Fp0K+nI8AyHArRtUaaiZDf/Qn4KyfDEd0Geh/GjUfyqEaW8P6jLdwlwaih0QEfpwPMLO
J3Iqo9Ap8Nx7wtriXrLuSy3yQxlJZuWXVv/N1f3tcFdKAMSjRIOWGl1FQp/HA6DWl107GU+ZMcuY
6ZI5qCx5ZToo3TzW3liFzkOAkuU3O8tRAW5p4R0sKYdQPOlV0RwHZTJOleJEstubfTJ7qaEtthkw
vpDQMdrwj65mIWh0Kx0KVwpm+XGyrNJ0tdiKft0ezZWHAaMhK2ZI5MWUalejEYqJe6hqPOFroVaR
a4nJTaXkUMIEtWUvVlDIl587oOLTMLqMfOPrrZF9y+XJWU11jej8sS6t6RrZ11IGebICvMgL8XFI
IUo1X7UwPrVfLfk+6wa3bfdpqG4h3q5dV9QP+Y7kzJzg61b5WCXA05B1eVLHn9FseKDsfiTNC6qW
NNag3mqAkNWxhIN7uD3tV+4OHjqUS0F2k0+vsVNZsiDwjcp8Ej3AFDEG/S7MWumY9w5q56pc7Oza
VhJXKkfEh+kN7W7Hv3IQYOUNTAxtNaj26zJQhQQo+VVPLoocqB+MReobwG29KtK2XLDfxrJKRrkb
0HKD+A6lag2MEOFsaFNIthbP8Q75Rz92vleReE4AOArNm8IG0h/mQ0G/N+vXQF80eo9TfiyNUxn8
TaeDE0augmZvQ8khDeErKHurhTmv3d2elGvLgXcbfesFdIzCy+omExa1Fs1MtSdd+S6qyK8a5w99
O99WH5cyQFf2+3rUjk2ypeZ3Bbm09OPeOKXoaTNV57tQzIVkxyROZLTBUdWCg8AtWDe+2eXoYbdu
2o8ydtl6YhwsrfVFdwyj9ijycV8b4TENzY+3Z+LybuLnsMopFtC0uawSWslshKgsPmEXWXh4DEf3
SVzrO56VvCJAr1I2sP/50l00QQETLpY7nK6r58OkxXYpRIQQXjNjvNuI0o9VNXOzfoqPt4d3ufsW
BRqyaBkBJB6Xq/u9lkvTrFsdL+Ta8cpU+1BHjTdkxWketb0ddLzITO799uV22MsrkbAawPYlL2Xv
LZvyXQ2tDI0QRJZpPkn561S/hOPvNKBuuHUfXh3duzCrE12V8nSSA9t80uJiT736rwLuQsu753jQ
T4IcEQ0wf5A2WEVXlgyDQ0CZTA8o/brA0oddXVkmOoZVvZQ7QjN4CMeyukvTPPNtqWx3dolc3O0Z
vTzGlhn9v6CrGW0RF7bCBGW2HiabTyuCkm9ffAsq0e5uR7pyNhAKegCvTYpZFyXJvBWTMSSsmdz5
GaF2bzlH9rOnpvIxVx+S+r4Pj2G59S2vDpAMEVE1MP0XKjVmqQMo6XHt5k3hplgsK19MsaVusRVk
deypad3kUrcsmFHxa8t0RWw8lvo/555MIHApWmi4Bdvr0lHgxCaKSQ5nihMEu4Zylddl+R/KTf1G
hrYclucXDpG43sho+GK8kc73WdCXY6VKofUUG+DeTCWuvJJe+v8QBfGvpRnEaxcxl/ModiXXyaLf
8TTkGK/bA3QkygPxxgq/TG4RPqSfSqq5oMy01QpPzBkcqGjtp1zOUNrNKtlLndTGG8Vp7hG4mN2h
qH6lobUl4H0tMIg+mlzIL1KzWk6Zd4cVOvLTJMmj/SSGGecXMzP3sMUyfAKjeTfGVnpUWrU5GEle
bGy1N6OX1feD/APNiSuRu3gtFaJpAwBhabCfjPJ1lr9gDrjPouE4Z4iGRT9GAJOJctQNadcb9/1S
SKB/BcvYjfXJdZriCP/j3kYXJpKje6tZMGebbcDlMlr/RJbYkiNQzEO66Xx2giyNSyuSzCezTeO/
yEKUr50kCzIFUT3rkl54dqUlPu92/VCaM9U3ZN1Riws9NLUk3w61bl8pg/FMm0r26li3P8fOAFvN
NCu/U6RfYzYnHyNZGjZW7ZXLAcg+Am9k2+Tday/Psit1O504xqxZ8eLJ8OXcL/qvoXw3F7/b6kUx
vt8+OK9sRi5abnaQimDn1zDNKZqcchI5Oi6G1O2U1PohWjBPt4Nc6Tnz+GOrLxaS7JO1AKVV9QVy
hsJ8SqfqqXB2mfVA5bjNwsxNZjdwwv08/TLF3zwO3Sx8DuCBiPYhME8arRclH/aRPTw05N+1mwy7
2n7t7GOlPhYNdL5dEtLv6s16Ix14sy1ZLSImhSY/yDBIW2tJXEmnli44FZ/kWSlY23hwf1LM2nmN
WrPNvDHR5IPaWX2GXY7OBtfV0AmAbubTf50eQYyr6PXMe0SCIrrOYVV8F7UTBa6lChlhWCvNAaEO
aL+EVqK2vpohwxIaWft7nI0ZS5ohiTRfSWb9d0x/PfRVLcplrwlTLHn6SPTwqYq2S3eSgXSfX4Zx
lwEDjBcjhnxyfhhVY9muIWXV02IzmYC3FJC31dRAMqEt1TmlXzc196RC4iNGUso3PUwEb95G5cFc
GInScZYJyXK7VEliD90+55Dag/41mLV6cJ3RqD+3YSbHbt03+dcUQf/WDZoiIEs2nA7+Y1AmPtA6
+u1ClQJPciIuxyabms6fBmSh7s3e4kFT11QFd0ZXmNEBlRizvGvapvsh95Ki7iR0OPSDaUzVj4Li
63cz6LMck1tDBJ7V5fNwxJjO0tx0Vo1yh+Bf/knu6E1svIPX+RNAdeTwYYpzRS6cqFXWhvW2086N
RGkmkstDoaC6p5Rj7DtFLx6iQW13IpS3sHLXgwIE5PlvKIa1SoTlWonkoo/Mpyk5dl/sQvfnYqc0
+zb61wfnMjxELLktyX/hPayGV8shDCKtJPd1NFeE5hen6u542W9kocu/5v2WosXIWUN+DVdw4Y+u
LuUsKvVSzmQe9BI7wPBVgRjQcNC0Lcj7RdliicSe5XzmzQLzUT2/AdK8FHPft8bTFP8Zm+ZZi6vD
0D9Geea2vfE82tpBzj+0ifMzGbbUz9aHOLEXbUuIuKwVRrqKbVTOLM2CVEpMiyZQvKdX5ua5cW/F
tatAaVPwk+02MpF1lrgEZWUyZPTi+GO1VlLHbBKASeZTV8Vu2MZ+Db49QH9/4yhfX63EwRMXaBs6
OrwD153qrguFotaK/aQUuX1IGxvSKkhWD4qMsle7VvWD1Aw85AWauzi052+N2ZR7u3e+JZbaPUzZ
oDxNgrQgrRFqnIxWe5JMXKOkNonv9B7hYWHk5l4o4Zam5NrHCUYYWjj021ByhAbOujhfE9GMb5Pe
xOIpSgNXS/BwDqXscx/Ie1k8CvtQ6Q9ObXnyooIgpMdhqnd5OQH46bwy8w3pkzUEuzpQ3JomeGxv
/b6LWh/FNYowKI7x08BPXBhp10kgU60UT4ryN+QjxtVeaT4kO70K/FyesQyg1KBxkCvNY1Fvfdl1
JrBEB3iER8Ly+DbWcGC1xQtBa1LxlEG/cYtIkt1QmBvpxtUxoutGZXbZH7Spz7+BpIRWiYwkl+pQ
/adZtHNj9Sj+SsLTpKdINK9GMOyNQNkjNIml3xby9HKXaCizaxioUF1AGnaVr4eFSmmdvO3J1nM3
kLO9DKm1AT9/e5dshVkdp5opwsDuJ+lJReygNQ5S+UeJrI0gF29evtgbjhpNap5uZFjnc9mkiGon
wpGeajs5qEPvIrBoDjR3je91j0xrivCCXbZeOqUbcI0LZPUSejGZ4NUDRBn+53noLG4lwPBxcBIK
0lmWL+nWkeiG+SIUDIvQFZ8141eq9Z+krn3BHO73gKZlq5OPjPdqblIefIlSz54+3p74i0zz7YeB
Y6E8yuTQgTv/YSEFyMSssuDUNzukEBA29zQzOlXFPjXuLHi3UBaC/GOGFSiqzS0CamrxcfFXwCvG
V7KjAkKwiz/Hxc5xPnb1Xo3zXTke47inyld7UXlvN/qG5c7lfUFuzIuKG4u5vFBTAH8Ta0It+c3S
fgJbSiQaC12E6lpsebbM1JU2pA5Im7dn6/I6XgIvqh9c+TQH15MVxroBmzQ4OZF6GqzBnSC24xe1
S7Lw7l9DvXXREHrCPJ3zbTl93r1XU8UKlBQXxFMlbNtvrXjf6Mq8C/IfgM73t2O9yU+cpxlLMGBb
JAFgHdaAbyA2miTxCMR7Np5b10yCOnVFA/HHU9VYGd2ko82qIaE3upJEHqKHTvpiSfhSu+HsTA9F
hXSGPNvqXutBj7tKrwx/nDoNvmRZ0WxspsuvgCgEdk5kCyhTUU1YTQ1VBSXT5xSTE3rUNHuOQS7u
afwstLWN/XG51M5jraq4lpqWFXwQTFyndCH/isEvpsl3YHHv89D+Fkv6vA/lJLoL5Lg53v4uVwfq
kPcBxaRWv86hK8Hqp6qQnqT4UQ72ZvGY1pHvdFstjSvJH2DIpZClgHdfKEvnM0oBtc6cLM5OvJu8
LkBQs/5c6v9RFNjNtP3S3h3CQ5VLvlFYGxnu5S1qIDj+xjRY3rtrFyTNHlPhtNgM8svaT2mlKw+Z
kWgfbs/kuvqDuItD9sw9iuQeqsirjVuhUmBbI158Ri+i+5F2jQf8sQRdMqoRg5O1zxk1Pjx661ps
7K5rsRfhUo4LnBxoT51PboomUT5KWMcJpH4GjFz0KvFCCYkPRIISVftQauW3fx8uYE9KTqydxQrk
PGSldKrkdBr2f/hURjNrVjtY8TfmeZ80LSzOL7fjXb67ADDQfoP7wHGFDvR5PFudilwbDTz4ejjD
lCSGMJD8shiH/KUei1g9OIk910egJ4n953bsawto0Q7ClI/VS3XvPHY7FWnVNDP2phkUrHlqaaVp
eu7/e5QFkQg7gwMBtPl5FBWXGgAqMpatbZ5xFMvKs1Mq0+52lCvZHkAGUJbQvJBO52o7DxNkg5wl
rchONLNcywi9doB10h9l4NdhOO4lI9hhqhhm9idJdE+pvZWIXcn5oU2A9CSnXpRM16tVtoKMrTTh
mQfC3ZXNuN1XVnaSreynanRij15N6CaFxXE0tsLL9fmnVbXHuJanvUDl/JC36Su6SpmX8K5zF8Ca
F7Rqt7O0TN9Hyv9yUQKVoDzOmx807pr+Vc24BSeok5xaR9qjqfM8kpA09UsttnzTr21kABkL3RG5
DBrN5x8nbkRqY/acnfSii/eGWuENAw3Qx8htfAn6QXkurRFFmyTdWOLXthevYjYYkigqlqznga1O
c3IzY4nL6V/HSVxQGhmJwXCfB1vejG9Ga6tUwHEAWvL04118wQM3UeoDVyzx/XFF+pD0CHOogSIf
DRyEH0N4yH7fQtORM6neOZnEEYrqpw8yKD7EZl3sNS1zHnk1xB7QUM2zhqj306CWPmRBAIlYaezj
5LSW3zSh8RAYVXKgnfccVKW00+O8PAyxFtzL2mC6alv1f3Ubn3apLVIPW7MKWUitvpvUhkdzYdl7
ymECSljSHm/vw6tfGjwDrFoEJcg0zie8T0EeUovDAkua//KQeA1l4SpKsmeBe3oTeJMM+vJ2zGuX
PT1qJAaxToYQuTrHMskWaj3W+QkG9EOtoPkmPeph/mS1328HulxNHC8clrxbId2xkM8Hl7RtJGH6
gKkoGQ3Ot5mS+i07O5mt56yfX29Hu0yguHGRpoT7QGkHNZPzaGLmfeqYZX7SzN+9dVyYD1nt1sN/
epA+gCr+iCns7YgXgCZgKHRboGottmmkTasBBmMbDbKCmL4R4msDuHRqCzeRIudPi8jL7BbQBnn0
aU5deNQvQHsPeOw8a9g8f5WTwvisIroyuVZfzp1rFabWuaWcaHdzm6vfi06Un5zQqH4GoAp6P061
qHWz3Az/g8SO7MftwVz7WAC4wUa8YRfW904f5BXopSE/SS28lFJ2KSKDJppeE3vwjC7einftc/Ea
pEHG9PGf1VEzhkGT8IQraKybdxN806cgn/YpFn6hkI+OlkBd27Lzu9xtsEZA7yEvZcMdWfNTpt7E
OXUK8pOJDFLp7HPzR2UX97TBmzDcOTzKb8/plXSXgAuTFobBArFbpbt2pkYWOFoMaGWppYAP5/lb
Boz6PhhK8RlWgt17mZbYn0IwwSbJU0rJc+wLJK9CYwSZevv3XB0/AgVsDjgzgMDPt8g8pw4Prio/
qV2SeHpMay3Me2yy+iSn7+YUHwIdxSIcB52NyMs5dn7YMxGLKwPHDoWsdeSO1oIsJ2xOe9T93pS8
JDloofzPz3WmmQyc7g1Tx51yPj6hjPg+iSk/DcoRhribxh97+iNDMXuWPIDeT3aURzZg08u5sh4a
+TaMCwD1y1I+D6o6SZ/K08y5M6C9oD/zyvZvf7Zrk4f82sLpgq1LjfQ8QpUHjgicxSwX4ntBUpY8
pZv98mv7X1swtXTlac6u37qhJRSNZCo/BdhMJiDhK+njKD4JcJjB/PH2gC5voIX1jQ7LAnXnbb1K
PttgrLRp1JgyLd3NvU7m2XlaPu/UvtlSQVu++frzgA1CWYh33bIPV5MXTXUbVov9rlQ8iOCTXH6W
dVcPMFQgrfk52T8aZ0up6tqSAKm0XA/oVoBWPI8JlbIBs4YHK+0/sW8sY/ZjBA/2t2fxSpURIjsC
b2wpqNwk0+dhpn5s4Hk0xUkJS2wOaLW+hHnliek1P+K365e24SZb2cO1xQghji0MRYCrdnWk9Vqb
WLMKJ1S3HsrsNTXua3mrTHDtnHofY3U3UGDJ+7DHo7eJJ8Q47+YSgi/6x0hiadDONlbjtZX/Ptry
a94VwJD+rC2tDrDEMdJdl6hebpWuVn6Jm/ZoaFuuCtfWBpgUEDaIB3M3rDazPHRxLPU8vAwDhEXc
kuMhJb3VZbuyw2AxIYjqkKAA31qNKR2Vqp3zpDwFZp7vmtnSKgDKnXqYxiw65kjubEzilWExJp6t
0MBgGKyJU7MTp2WedpgbF2W4D2gWuyiY/KMjJ30i+lqAPJc3g03rf7WxRtuO4snu65M+quK575Cf
sUvJ8jc21pUVsfCDISaj9kGkVRgJ6HGCqvri0EB1d3gtx/AxkV/1euDlWb6kdJdbbbpb/hddoZ2G
YkOIUwVq+W6R9XtaAr4I9Y361Rv66uwko/xHmYVCHD8Keu/qm1bIbRoNYz71Vjd+T6ckir0yhiLq
D5NeHNtKi2Svo70Q+1qUSH4fG+ZB1yA6+UqXVYaL2671MwFQ8LOdBC4GQdWqLquwbrwpnvQPSCTV
IMlrJ9wJnEWsnd6Gw+hVdQM8cDKqFhg7Qqh/pE7Vg70EC9f0IN8Pf+POHsd9aoqh+1jkZjsc67JO
NLdCk6VxrcFRo11g9UtJMRcJfwaTCQihREh048stR97FHFH7omzOor9wzVETpxycMjTJYivtzszK
OyFnVM+bQb7LgQJ61txakxuFYaO6TY2uQu/IiynVED3aRZVuaFJcJoDc2gtnBJwKaDTqGednC0Yt
vEOBqpz4TK1bpNpdkbW+5hyUVEOSM7hHkHc/Q8kJkvjDPIiNhOjisH4LTxWKpyUIzLV4a5Snit1Z
qXkammCfV6bCGyXyQlFEG5nuxYm9BKJisHjB0cFbE7KrKu7ifi7NU2HnIEjQ0UhrXhCZW7ewldvH
QWzs0Y2Aaykqp3I0sFGFeQKP73ZoFDronDalrxi6ayV/JefLxspacpLVyuJCB+AO/JjLdt2+imwr
bAeZ3QdIuN9xUhUPWqT/N3eg77MwxWcsKmb9tanAlfe5VuzLYTAP0uJScvuXXPumoIT5qJyFxFkt
qSwL9R6LHBBYteJ3zkFXdlTRNr7n9SDAW/ioJLXr1IIELTMRyjNPLWjAhk4pvXXO/Y3tuhVl9R7J
HMo1gciJ0ty3VBut/KAbGwng5UJh6VOhpuFIrYM/z3cgopWQ4gtdw94482FsqcpRJHfoNXka3uaR
vbEu31ol5+uEnQYJgPbGshvWRY9Qxl2kNmL9RAqVeYBnZ9R2J0PeZdEHNXmZ9O+y+kWmdizruddS
s6r7aY8/6VOgQ/JIt27Ma8N/93PWT6LWDEYtaPg5mvaoC6QLzcfW+dKq+zF+GPKN5sdlRgoUiaQD
OMKi6s9sn082az+JLUOyMHaVzccxyS03KMEQCrK5PRDN+qRmAXcBV8qH3ignr8LLdn97f1xkIvwG
/GIQh6A9h0jXqiijamECnNKyTin3Iy0oP8m+/XsESvPcweDNkDVa5vxdwmgv8jzO3NinUpZ0L2Gz
+3JabpllXPlylCjAZFKPQXdmfaQ2RdMVGCVypHbDXtL+gpp9lKIn/U6NUp9n+j8fK1REaG0AAAHO
pq11SvoIj8FeSpg2W743VGrbOdaCemFumSdebnrabzxc+CdwU4Cn57OHiWepqAi14zbZP+RNG9Hn
jz4owtnYiRcpMID593HWG19t6CDIxEmG2bXRq0iiLyB4d+Xw75f8EgnoCl0B/nrrtbxbDxFL3O4X
cZWcQ2Fvd43mykGQuh0AXl+kQrrr21kcEVpFrUmM0r7rcoPjJ7d3txfmBdud57SO5RfvC0NbkvBV
4iojnidZgcCbcZLcAYuoLPsSqrs8018FpMDqYM1+VY7PsZF/KsfxlcbdghJNk2rjl1xU9xaWEJfl
knpwCK6ZBGZQASNtVOfEG4VGr5I3d1VqDcdJy5MdiXcPRVAo+6oNrDsxqcrd7Ym4Fh66LmqmfBGN
MsP5GgvNqoydnPDS4CATGTR+aZEG5rGFQ7BzNyOgbOa4Oxobw754OPA0oclMbxKXTIoNq/Mv5qYB
9G90J316FtE3gypbNP+18zthbLwGLkeoU3BCUQNMGLosa0SamKQEmZ96PM0OmpdSh9nB6EniKzXD
atAp5kkeArcb9/XlliLoAmnCbApH3DW1YRq0cDACdTwpxkeAVFynSHG/5Oa0kX1cmUYed0ss+hSL
fPv552s6Gdub0BpPFdQyREbczs5hBwPQVj4pUbWRISwHzvmNrcMqg7y4oEJZNcuF8m77loHcNWKI
pxOEkMeBLn0p4dOSbykPXxsUZS/4Exj9Xj4FRjuuJTpa06lpoKcOL2EIVjp3W6Ro/50bvDwV3wdb
HX6dDeAdH4PpZM0hC8GTi9p35OBJS7P/cv1n3Tz2UvlYlMdI2vh212aT+2ohyS8ItDUbUZZkvRdJ
O51C8y6ypLs8cU1QJbf399W5fBdktc/mvICKKFfTicLfwdIjNx2mh+4xCHeztPXdrix6XAv4L6UU
JETWEmkjPDLHSur5pMXgLqPvWqN6svzL0jbuqyvJE8R4LhAk+EHg0Po/X4e1xQrPzW4+STUQJ+tg
f5Nb+EN+QXqI2u4uTzeu/EsQAPqy7yOujslkUBNEAIhodfPe1ouP3cuM2pJHKQOHzbF4xLj+mI+u
2v9PkWkHUDPnHcPuOx9rnNSjaQbDfDKeRZ7t6vKQ8T7fU7A0k5/1B0BAzfwx+9dK/dLfghUGzhii
7MWlhDzwMFUKXj5xTKEvknZJmWwcyxf2AGw8CDvUfCGJk2SuOz7KFCeRpRQyHXRtZ0jlSc7sD9PC
QRy+oL7jq1LnCWvwu/CngxKNc2wq+t7GQ404zTzsO0sCThhxRQKOc07oQLg0pl0aV57KMo8ic1f2
/caxfplp8psBOOJfoQEgXwMbeMzoPaAZ+VTE91bfvfTFMc/uGvtX1Tzpk9h4JFzeXG8GVRCplrWO
xvH5pwcXVU91HCgnFA2b9tEpezcrcSn1J7X3ckXbWc2f26fFlTcZREAN9y+IqLS+1rTlbNbTVklM
Qh5Gx9XnzI0bjIGLr83fsA1cFBTyB7O7t+e9JlA95r1rcCSLrDhu/JBlbOdXzcJIhARAeWpROFst
e83obBJqQznlj5J9nHWFSh1a89NvpIThk7X5p8rMd4r1z2nJEpbbDTgJVft1zT5OO3ZiZyunuEE5
IHlIpB8tRpHRcyR9uz3Cy6V0Hml1c/el2irxaDHTbex2P+XgVZW/5FXih/cCYbXbwa6cmEs0etYo
O/HglJdf8+7mlnurRbSVcTXTbn522CBQ/oWBr1qsIOImUDL5E7CTboe9Nkbmi84VPSWdfPs8auQg
nWPouXqyLRhSzj5sXywsBoXXRT8leWNCr42RNUtTbpE/R+JguW/fjbGWo2SO7UI9ZWBkh8GPGhc7
ZiSgdlnlRtWT1CduimfI7TFeXnoLe3YRnaBionFAn0ct29Cc5jhVT5X8BDKsS5pdPr0G3bCRLVyZ
S+Isw1tQ/yRg53EqAaihMmv1NJaNZxc/QwyY4qgEkoNrnWPcozF/e2BXDuhlZP8XcfX10nzsZ8Nq
+HpF4iYpOueFm/ff6LhLmleN1aGXfL1xMEOzXEoArhQ6gNH9gj/b8XdjVA/CObSZO1SYVLDMmsg6
5IF5SFXLMzRQ9FtgsKsrAAwYx8WiC8aqO5+jIs7Uzuwq9VRK+1gkrhrXfr4HQqpUCNNVrrAgzW5J
MV6pXCNHQCKyNNSXcuPqqAonpaTd3bPuQuMPpize6EQ7WfNL3hryHx4BCCbXbmehx5s5x9sfafl3
r45J7ghWO3VzIMlrMppi1MPc1Z1KymUb6Ew0xX4WabK/HeXKRYS/DekHEjYILziri2ioq9nOQsFK
iPNPYpxP1ax5RdT5kplDNJb5nBplsmbjML42s4umJ291cFF8ztX3NMN6qCVKaKei/42y3ECEScKw
19VGf7JdzIm1v42k+rdHezXsIkryts2AEqjnyyjsK7VsaonCJCh6HNYbafJHM3Pt8c5UvpVJ+dmU
9mr0iFrYP+ddaFG+i6ydRy4APSdWEhinYqxq2LRD44GGmTeOrGufk2sA3j2WNhgBrqZVSyMtj0Vo
nGJBay6BBtv+N1V3EkrQQd/vhg9VbB025nRJyVcLlT74Iv4ElBG+xipll2eD9hFb9hQ0rrxrp08q
soFVfBiKz3Jq7Yc5cZWX2zEv9wZPA5u7jhrPIhe4mswJTrGEcP18StVY23VdZN41klXf/XsUmtTk
SotW18UOnEJ91oqwnE/qTI48RfjgIMP7r24a5CNcozyIqTqCyF6ngrVA6zqpqvlkSnO2tyMUXexR
izZOk8u77DzKauEXmWPSBeet0WOO+mhhBrPD3w4onWpLd47Qh425uxKPe5OCAu1jyFhrJN3ozGoq
kkQ5iVgzfxSGM+2V3iY9MERYu8ANtjzAL5/cJLZvwnT/P8VdHWSL31nN04aki/45sGjRhjC6kOGS
iqr998cCGsj4UgOxUtlm6zpxmI9AyDDqOtWZ7FpT4IbjxJX00Qj+zvaDFm9sscvJPA+32tVjJQ2Z
A2AU7FPsGenkseE8LILrfy/ingdajpd3eZZKSVpvA9kC11L8xiz4MYzi2e1UV8UnWbIeJMlYlD+7
Z118H3Ccub3flqzj/CAh+lIohcfOC2wti2HZpekk5LmnDILunym4M7+X6d8Eza/bcS5PD3gFC11j
kSFGc3U1yrSJwkrCuO4018GvDEQ7F53INm64y/VIELhkNEl5AVPJO59KBfu00S4y++SkWeSB+GNM
NKEA87fD/zKed6FW2ZyZ5bZZIutCX8nOXUsv8100IiX6P8zauyirRTgEc9wXEwOyRbZv2xmPvy29
omsL4P2crT4MKs1N3gd8mMzyc6nMvYwWYWe92maKykn8+faAru2qd9HWfYJFXKMwIRlQyE2bvdOJ
zg/m9tPkBI9JPc0b6+HtX7de3RRFeDShZrfU5M8XhD43ddRrlX2aptxXEdESbfPUOMpOjm1/7u+d
tjtg+Hanq50n3ydT6kadclCK7ocTi2/lx6S3/jqJcLX5oCk8fughhInynGmmOwnfQkCIVXCYQOgX
utsnPSnpx9sTdiUJXxaySk2HzIIrcXWJzHWEXjA4m9NYGH4RaXdRk+2TkDte9dvR18Vd13xKWszF
bwd+A06dz52NdTE7lvo0rYU1Nb5OY3NCcEQ7tVONAsvX2DnCeM2KT1n5U0ZMIzA+6OEftfwvb9un
QfvYO5/65Ktlpw+9ZOybP3Nyr2Iv2x0DGxJYLP++/fsuDxRQNqhAkv6QlACwPP+0jbSgVqVSO/XI
Cvq02ShYxfIWvOTK9APatmEnkmUsMsmrrCeoJAn+TWSeKq108wYvyB2vQ+sL9nz16/Cch/XGgXy5
Q+g8oOJkI6iAbu4be+XddeAUEEYCUYOy6NEAl+zqa5lRr5KT71Ll9BsJ8iUtFmQvjxAI8DTvmMXV
AaN3CUI2kQlsKVF3VT7THFTzA9gRXsKO+gv8VYwTrE1NsE/vMsEOatvkYJR/RxHdaWqpodmQ1ve6
0k/3U238uv2Nr9TPAB5jRECOBgCPzPP8I9udAidHhNYpsJWHQTIf61Z8gsztFs4XlQcTVrW+2XRH
0aR7BCkz/dHQ7hvF3in9s7oFQH3LcM93xPJrFhIgINoFaHD+awZpHBwh6FSrX0ZSEBtW9ncHlVwP
GpnR/Yp+K4PnvFjdRhp5cUIjWQayg/nmHkatYnVCd2aiNmj4OKe5z3dT+A3HX08qXqz5FZ3T2xO+
fO6zES6hqFWjQk87mVbu+QhBRutZHrcOoA1z1xSfECB3JdxhUxSZim/6x9vRLpb6KtrqutaUPig5
eZ1Tbv7XTo0LZQv+8ffFrvB2oIu8gEA4sUGgW1iyrKTzYSm1OUmpE4pTak5uxRWqhj+cbksP6FoU
KlcgDIBI0oVdfSc57vC8lmJB+l2jU+Er+S8t29gRF6cepaoFAo1KHUkUr6TzkagAoE25DKSTYWaN
PxiF5GqDmt3dnq/LU0+FRUwNRHmD1UFBPw8DSr+Wck2WTnL9GNMvnAzDbZIfeEv2be7qwldLkCDK
xme6XOi8WWy2Ow86EL1rMVdMY6TIKLXgGR6k289/nLZx++6XpXzDbGQj1uVKpwFAjZFFDqaXb3Y+
wiru40TK5/B5yP+OkfJqd09y0vnAQhDj0v1hy3jwkrK1xKL6wv8bRCZUlPOAXR029YzHx7POnsqa
n52XyM+4psAGgHo/P7bG7wFJsa77CGwfxzdgzFL7gHjOIVr6FN9wabBKtFWd1AtqqvZbihNXJh/8
DQWF5crnfbXajPM0m8KJhujZFo9JGVCQMXC1/luKb7iB+bfX14VeIPc2FUXWFTxTlvGahwGceBgE
qt/Pef8pzr+L4fM8PU5G7wqz2Q3KYTb+VJIbke/Cisx/5/Wzipia/rUvNbRTZtnV0KxvF6BvsAUN
vNxh5BSs+0VIkVNOXy0MGQPoacq0+FmJwO01OZXadBTOxi1/IbHMDLDE2cxU1sE6rmur8yQoLEKT
fzbUwIXR7adycre8WkqUoALppS2qu66UfeurGAuXl7sa0s8G8JUFqPWnX+UMjB/57FTupnjfvqEK
RwRCDD+LtvblcnCd3woA2xbJb3hki4jK6hYGPiT+H2nn1Ru3FmzpX0SAObySHZXYbVlOL4TtYzPn
zF8/HzXAXDW70YTnHhg4hgWouFPt2lWr1jKCUYzdNnDq7FXNq1050z/rv1q5P3gp6hArDujGZgQI
xsOHQgdlwSXINshkKZkMM3Yr6yGoPkvtKfQfmvoJdOiKH7guRVNnmP+j/RCFOC6/y3MZ+GkJRaeX
uUHe7cDv2WE82hUj7WXNLvzK5dHKNvQ28fhF8rLncuj+ebDMLR24lDyADwJnvvyCNoyNovdK7UUQ
LCccxy3UMwn5DUlO9uZK/ft6YiFdnOsrAPrn6HKxlL4+xpVshtwfmdbswlQI7HHQ5Ccvl2gpUGvV
VdtVPvHbRqF4gzx9ptpaBJlTEkxpaMbCS1hIsIerQW86meVL2ykBgiqOde004Oq/3Hcy1x4eSA25
PcrhHOerEybleicV8iCQcTCrycmKUNPRDYayBw+f155dj55FtS4Ua3ELeiRdk7i7sbXemaMBGcxE
eugPXC4s+ZBUlfqJL/D8ILeHBI4AEGjBU0Yq2ukyDmqXpNlGgIzRztIYJhm9OhB+yXutgd7n/nxc
hycmwCnEFhB3oOy1DPVRakZl1xQTNxAHaZsJ8uBgk4p00a7Vum6YIklHn9a7jLC5bD7IejKqVWDF
bj0oyiaeMWFDRc9FOYxrjFfXbA6MCd4TEH+wLeNU58334b2UC4DDwjZK3QK4QkNzg1nW0BVWTveo
E6vgN+ThjXP8hBPpxk1WGYcmSfdFvTO03K6qYTem5a+a9jV55axdvxdmCn1iC2icgCVdzbikdEkQ
NGnqip6F0iRXvbTvxnTjFQCyf0hV6xjaTkHoqNk3xmOSCv+84tA4mXNfFIIR+JfFYce7qo2cG6nr
iQ9qpnLmkk26Voq4OtwgnWH/g0jBnCVE30PJD/Pvqy0ERmhlENeoD4EqO219tuBGaDWXiufu/h6+
DkwX1hZD0lShbf3Rz93J7I5m2duidyyGzVsEgR8sCtqLrKxFiu9UMhfX32wTyhCeQ/OxMRY2Ccfq
zhqq3K2hTLADqcu3kZydaXj6WaljveOyCh+jLoQfuE3HjTLWoFkMA/pP0co3hRcJP4NMWKuT3pp3
srbwtMCQBPZncW/5nTI2YzfmLpUadlFo0K3YdAbg2+hH0CfldlLXOd5kDtNyKqgvwApI2oUgfWG0
MiO97ms9d7MePQetVuWjr9K0WPapT0Kk9g+m73N7CYKw0ePUe0Qi9nsuGeWxLxvz78pmmCf+6mv4
CtSUEbgD3HJ59AsRvl2jVHN3mPJDKem2f67GYlN3tW0hoRTrD62FCMkGoZn7lm/O/fxQgUFARClj
4ditcKTVffILV2ybt7odo61X0hcta5O6jzLRgHJvyn7dt3nlU+eOAjz3fHuTHFq6b00AQyVMU+6G
ZASB5UdIgxWt4FT0BGzvm7oKgWdTVBaBZRGE8Rq4nFd9GmuCHqlwDe+HIr/p1tv93z/vksW60cQw
47R5g1F+mIf6wWX0EhIYiaUUrma5hnnMu00TO0P9aXwVtA1awfet3VisC2v6pbVQnvQ+SYzCVZNX
Deli7Rz89NPPaMfct3MVb/CQnF8M8OX/3/9f2inRSok1cywgCN+MEB/2f0tuedF/hWDNiYdyc9/c
jUW6MLfY/KYljAQumJsQTYs+t2vl3luLBLIJqAE9nwQOi8SnJZhmFpL0dBO5soX6sz4+xN5frzxK
paMjgdjRyP7vI0I3AT4vek9g21pYlEnS0DXBQpnZYyD4WxXdlP+dhXlOP2y8OhBhvDGxQFuEsE1j
H9KUkTTifSvzhlpub2ppOpSyXIjkGC6t6FEyWnGYl66v7wJIcZOznGb2YKxAkW9tgI9mFtPVwaWT
1/VsBiHFJnsI5MP9cdwyAAYe4DHsDOgYLsL2odHHggi2dE2zdqT0OVsP3m7cJzOxPRKbPAuAKyzO
ZoLYlkbioXKN9gFm8la19WO/iYnZFGMnhidJPqDKPWyHg1W/hYG6RQk9tnunajeatCPbmq418t5Y
vIsvWh6rLCrTejAqdxCagxiL8waxs+BvJ64lJW/4JcKyOXiia3XuGLncJlHaNvBIGvBQ96Mjdn91
8zEkfJAiH5738/2lnH/XYkvSlMIriLoCfEhLfYZB1JOySIvGbWG4dEjtIKJbR8khiSiR/rsptgyi
lZAMUMNYXB693pHKD+rGnXrJUdEzjXjnjfv7Rm6sEi2oc+BDUY8jttia2B3NyWgaN4WtMk7pgo/j
n0Y+PpR9sXLXX7/i5gSVNXP+kxwgbbUI/6K+xivBYu2iavEo1fvRYGuqr4rxasS6k6rRLoaX0xPU
Qy3o+yBZI1e8Hit9hSRD6eAAswWv1eU+UeGKhCi8rF0+BLjdn0T+7AmbATnR+3N6vUd4pgC8e6dh
Y0Mu9iMs3mGEHl/tSgJU1lkOQ6a8F/K1hMv1NQnwhgGRbJl1MJfsew1Mz3LWTY2bqZHdS5/z6Igc
+KjALz1mTqke74/qhjkSDmi9AJflv2XxZGgUpaGI2RA26V+EdgcGp6sdsf1cOVMprtVPbrxPIOT5
H3PL/IoEVyNs4GPj6tnvMeoQx36syu8SckfeJgzNY+SpdhP9d3+MN1YO7a93/hwSDXRxXO4QL06q
tEKFzQ2R/lK7x/kx6xUr2+PaXc3sFxw1MiokR5fxp5SkRTHmXuMmBY2gtE33ZFC8DDjq2TOKFX91
Y8/PtONIDlEK5f24ON9NR6LIDPvWHaPsvwnmgAgURzVJiG6uxfI3Jg+s2QwDo8zN2OZP+RATSL0Y
FY0itm6jvll++Wuy4h+D/++1Q95oFO/JRPGMJCOyMNNqOgr1Udm6ffTsRa6m+K+VthWEB736q/d0
avsk9i3pEE0opSr5p8w/3N8k1y2a8xfQ2AYPGZ2ikCZcDnQSPegO27x1LTOB883uRcUO/Ec533na
aZo2U5I5lPXHAL7DU8NLt7Ce1tBGN07jxTfMm+zDZMty7o3T0LUcfhIizVOrJE8m+rc1xIdIgX2f
xDVa8lvLS02OJysVVM7/wnvnrVz3YPBaVx4PwfgnKwK7yHcrUzu74Mvrlan9YGQR8XUZPKZmPLRu
0j92BrgZyRk0en/FT8qwT/xjpX8NX+/bnFfryiRQKvYUxfuryCmXEQxPoR1j24aOgoIRAijZV09b
S2LetAOFGrRBvPkBcF2u2KRbQZroSuuGkfWzR2bGDIRfafR1VNcIA25ctMyijgo6PDvs0WW6auoi
aRILTFlR/hTGz02bbUvaSklcbvrE2PYTxZ+WNpnOg+NieBOzekUf+jrivfyCxToK9VDpIUJPbtJV
p0hu3rRgbT5v7scPg1zMZxuZVp9R9Hbhnt3WUmBb3ZOq/y/HMX/Eh2OmeEGY+62K+5SzTSdtjX5t
GNdp19mbQAoETh9QEk2flybaPhSRFLNmb6J+Tsrn0KdX1gkDp2geSNkctUR/yEJHBQgNOPolNrUn
X6fjaaiPYkFhRe1sVaDdCZkXs195GV0/XS+/bXF7JCX3YW8y/HKLTDLPibN+luI3GibsQT+NlbwS
Y9zcuYB2eCIhLwbr2ryvPsx3UMdtrQh+57bNJ3GkMmmFz144l8jl52n4lJGwmabiORXrfaWJBxTX
13o4bx1TrhbQKQA5uc8WQaIOC8Soy1PvCn1lI0Zay72tVL/VNfLkW9t3Zs+HwRmEMXLRlyPNanqn
Y0vqucB4FhXH4tdUjvZ913brkkAehkZeWsxnRo9LGwpUx5VsRINbTuU2Ep8MeTs0p2HwNsWwXdMh
u7VX6Mqhz4SojZzm4sinVit4sp4OrhB3Th9Ee42GHJxM2WSPXWTYJXyR4ri5P8JbsdRHowsnUAnU
QZI0HogS/wTxzjAoan/T8yMB431D12XmdxQPOgIznAPU0mK9+g5uzVzHkpH7zqyZmpnVoRWbz/TL
bbz4l5p9zxq7DGs3pNcFUbu9Ln0vwp+50P3QQ3M/QeegV9l2kBKnULxdieZB+9qUcF+L6f7+x16j
vfhYwOtkOGcKG5oALhde0oIA2m3WIhUPbb7RvyE64w9ba0ycNPnVbNPfIU1vf2CvGLzfQWl3K0+9
+fcv7tQL+wu3CRveUFP1Zy9E8rE0hFdz+PdGzHmMNOmKuChyoMuMh1GFUqKV5eBOQ7BB8+iHqbzo
WvOc5m4wmXYNwDtv/4J62xqTtjbB82ZeDhB6yLliAMaL9/nlBCet1qo0mo5u0lq9I5vjQUSTidYx
xfsshN0vUYGLwG+EfVjK5TYQkZNrjWgzTFK/Eo3eOOMaPfpMBlkyaiqzP/vgMTuBgLhJI75EFb+X
+R/Rak/okDm9ANT9h2it4Rxv+C3gJpRJSDDyEFy+XqBC09S+6UZXNgpH8oeDWmw7o3eGILGnAIok
/wFsxVj8TNWvVWm51c/W9x6SaI3y4eYep6sRolMS3wx9cW+aWW0mfj2NbpO5ESQabWDLyqPR7U1j
Oza7zrD2BZQCcBEe5yYeMdyJsFRJfzLNX9ntt24tukUo3FE7gVxeXLi+DiVPvxXH0a3zx7Zwoj/F
xursCeTLi9xtjefJ/Gb4K23qN43SuUS2D4QZqM7FGfOEaYQeJp0gki+2A1pkQQtjNnzvE6k90C0m
KQfZjv3JLtBS9Axr9Yl+fVWCo5xpN5B9YgWWKE49zIfK0JTJLaOvMBw91T+Zoscyskqn7EtIoAtH
EB1EvkC9VsLBb2tb8v/rsuy/IP513+NdOxzoWsgowX/EOtAjc3kKTGVEdEYWJ7cdwDPp5XSklfif
uVMoEgLjo4eTtm+u08VlE3S9plRNJbpa5Du5IdtJav9Nus//PhS6jphR4FPcpIuYy4zQCtKEUnQR
oX3sZSO0FfgH7tu4kV2hA433M+8RgNHWcscKFegS2hNEN2gfvAGd4IdQeG6ilwRS8omYSkFsM1DX
OnRurdK7sjrug/LbkmFULiLItD2soiEz2v00xlvUtNeADLe2JURO9J0Cx54paC73QhAbWoLPEN2c
31/F3h5kwyvifT+LINzen8ebA/pgarEjJitLxCbRRFdSp203PkM56vzvLMxf8MG9m2idKWWpYkEc
QV2UuW0pyUrUfe3Sefi+YwjJMrPnFiFvEIWyUWmpOFcpY5QwRGRkpemfB8LDXuVBCoEDRdFlKdQI
6k7Ciuz6kJk21T5BEuz+VF0Pg1/NlUxeiCobkJnLqbJqQaijOlFcESHPKKm2PZj2lBL2fTPX24ug
g7fJXMvB2S/fa0NFoitvJtUdkX2NxWMzhfakPYTxWhn0hiEOJxjlubeSCH5xwRlCKnd9LKlu1pS7
SA9PhWf+VWpwr0369f6Yrvcx1IqUXIG0zaDaZamBp06WwjVsuFwqdiD+KPBs9y1c9y7PuC3wW+Te
KZzAwHm5Os2oatnU5KZrKM6QPjXleK49CTfaW3YdtRmAVeGnFvY1INFnC9LtlQ+4nk2qobgEoLmz
c1imr0OA/8OkhpYb1M9tK0KJ+6xXiEuEK1ilFTvLvqxh7Pw66ALLFYLI8cLI7sAlydaxS37dn9Hr
wG8eEEo2zCa1qGUgNoyiXI1dbLmF9TzKD7ypbQ9Srzb7KfnSkWatT/ftXXe4zNtjfqsCKAXPbixW
MNe1LKb5XHC1oFERozrU0oOY96fKFO027RyaxOHSoI/q2ZrOQBXtWviv6BXufDqrgfuEKxHQjQmg
qj4LTtI6S7F7cVEqkOTNlZ7gZOTCZhJ+xq1yqIRyG3ojUHCgEKswsKu1xRBdCbPwHXUQai6Xe9jU
elSe/XJmrH21RliABb9qNp0h/O2REbw/3bdtzT6GqJ4Fli9tNVVbpYHZ6y+tqY0PYV2/mTWSF1VZ
GbtIU5LdfXOzM7l40Mztx1BJgbMjpCOQvTRXFSguNZUGpWO3KVp4MfV9V3Wvqu590bt4zdpVrmDu
jZnxpFQlQOCIC9fmF4Xa1HRUv7TGN9342pX+I1IlDTrfGSq+eBJHbdcm9HqE2FRREeDNgjbpsh0M
gfGcTALtmVU3wchVNieCr33VeaWdJqPmaBYA9fuTen1k5nFyamZwOhnzpV/t40wq2rgxX8oKMjps
HnJDr/e5L0oHCpWPSutFT0EsNPs4z77nvJYdKFNQzwwm/TW3SrRN6hOFb8/1dCTFy26VyuLq0pyF
HLlb5nWHg2dZ/zV6dMPpFDdfIgF98RT6DL9NaZRLX1emYg6FLjcYhmAeJPTDfVjLqUgFqUPFx4dO
8pnxfpmaPcx5HZJQzRtwWjt8Vf6OR9JhKoqu901fXW4MceYI4W1Gtw89gZdbu64sNejaAibJKOl3
UkXTAx0D5koQdQ1uxAyvQOInAmumcxF+aJZfeFWiWi+GWOk/Rr/F90uBan0z5Kn+VTYpTnPsfevb
RI9kabdeGPu2gK8pdsPY00XbhoGRHIIp7/ZpZfZrZLS3pgEWaMTiILylhDP//GMk6ddi2s785HCY
TU8QuOd2II/9ymTfmgaEuWdMI+At8tmLadBzOiFr2fNeQBUUjxPRsWVLVUyRGDEkW5/0fB8bo7lV
4157kRQga5le+E7Tp+1WMCNjW7RyglpYvMZTdOVzwBDNlHxzYmrmFll4uLociliM4tRNZTk5q2Eg
7X0vac6eL9VOENInAaoYvimzHMF005t5fxdeHbR380j2zGIpwMCW0x+0odgWARBmI7U2WSeG23jy
QvJx5T8jb3S8jUkkp1HSkuE3vlzpsQwTaCvM4ATDcf9fkhJwd6FUHcY6EYHeBu3P+0O7fk1icJ7c
Gek4v+sWN3GsZ1qbhH540uvf6vC5RyQMMqhd+FbIqA4E5c4THEFd48y4uiHR7MJlsckAkOJhFzvN
D1AjKGMzPGWKilxkKfu7amrUbazXhR2O2Zrc3VW8sbC3uJF7ZBEK3rWM0ngs+0+I68TgVjXSi06K
MsD9OZ2d0oW75NqfAw3iOlpp0BG8XENBQrqkpavplGokcjLEnaKODllV+wXh1q848M2VAODGbBJL
wXY4E37O2+bSoNyqqlC2SXJSwidpQuxtOr2N9bAyrFtb5cLM4hRKZa3CU50mcKf6e6DcRuY/Sn64
z+Nt7ntOQhGvVcxDIZkr78+r48+EfhzfPP4P7g9e+WQwYiE+icgSasNjlLjlAN3KibqFDS+njn7t
vy/hR4uLe6cX4kblVCSnanwRrGqDFI3/LBS7CpXC+5ZurB1ZUDQISQMbvOIWk2oIaIjIoZyeVKSY
py7cp+EXJe1fJnlNlObG+uHd4Z+ae8gJbpadpWYVWc0kx/lpzA0ILjSHeQwHB4L4KI3gx3ayvLG1
CCT7/SFepzuBA8/KgO9duwQsi/XrqzyUe2OiW7tufpSDM0425JuGtZODbZMepaS0K3EvhclBX6Vc
uZ7fS9uLlbSSZoCHXML28BrAJZNkh7RF2PHryhiv0A/vY0R/jHQMVaYlGWIW5Y0ZxWV+EqRTjYpr
Xvv7wXuKrEfEN8jW0d540oTf961eu7V5cP/P6PuKfzgY6fxibdo6P0mNsBFii8OhOml1lESYjafK
QRHm+32L10fx0uLCcVfBEPnixDC7+uyLyUaanrN6V4absH9BSwLw6v6+wau7l2CEyjpbdk7c0il7
efabtMg6Lub8VIm600nCxjflQ5qtkFBfpzjmmIe1Q26DHAfooEsznj9kvBmD8iR4SEKRKu42PdI0
tqLUyrYp+bd6iMVNPiBikyhD+hV8c+rUvlEc74/3xn6lIkQXJs1K75H95YdkoxdydWrFKVR7Hg2z
bswD2Fk4Ndc6Lm/MLE9U6m8wDVJnXGK+8oJCF7ma4pS3o52Jwwl1eDsCint/QPPMXd6G3Epk3Mm5
ERxTcLsckKWmsTZ1aXkys6TblYEIs187ramx3diXNGpQ1IK+g0TR0kodTGVchWN5ouy307z+gV7L
c/QohON3STB/jsm0L/2Vs3DLr10YnT/qw/ELen9sc7MuT6OQH+PoS1mRKqkeUqGzs2qwDa0FiHgc
CicThDe/Ck/3Z/bWAtKcMivEUL5CqeLSfCcbQ5B2UnnyGg295sbpunbbCPnm/8PM/NAnX0ppYem9
vYnEilWo5SkQKIiVaolOr7kbC/2/+3ZuODNAgf9jZ+GpzSDUeurF5UkzjnJZ0c31WcrguHzKE5fG
shV4zPzbltvSnPk95k4V8P2LtfPbNo0DrapOQ501ZzWP9C9tHlsOtR3Y2XO52EZS9O+KpIRoVL05
bXRGXPMfGAn5t1JNq5MWBQc0eTOqfpr0m4RbrHyCXoIgv52yvZCsUfjcmFwIEil+AfCgPrWsuEqU
eM2Ctv7TpOUoUpifO6RXN0MWnzW6W8LGNBxLoF51f0mvz/6cMZYxStMzD/lFcBNTxE0Toa5Po1FR
cZaS4Eut69H5vpUbgc0sOENwo/FEJp+4uCOyMhWFMFUZXDrGhzoY9QettMKNgow6veRi/Skv++FL
JLTmptRbYRfzCDusfMR8811uKD6CJAWKCZCmUi65PI16bDZxIln1SalK2UZFjsRPZf2U4F87TiPI
MKObG2A9LXXypM23iGVbpASjf25YmfMYpMh40pGwB/Jy+R15DbcnL/f61PIc3lJ8bw5TlJYr1/Kt
lf1oZREHdGZFJSMkwwVlV78lfoc1ZKyb7f1JvT6k81i4eGcJABocF1Y8WrvqMGVOpbZ8VBovgotA
/x3Jwd73fc0J9HYFInHtUjHIEcUkIEzOy+XkyWWYKoKFQU0cUYkLpN+y5KGC7ldrKofX9zyPQ50K
0dxMO9eMLy2RZjNoCqmaU1391w1flPZnmb5V3opPvTGBF1bkSysZ6cdBKfPmRP4ISmdYru0A0Sfo
clLZztQYxHUG5/39VVvuDcIRKoVzwR1lD9gVFkMbK3oorFarTuAOeuQ1SpjTkkBdeRRehWxLM4ux
yU2RTUNpglE1UTmU6eZHYaz/43X0oNZnI/gzjvUREHn+j3tkaXdx7U59MSTkK6uTpX/po30zvg3R
l/szOPuKj77k3cQ8h0Si5LuXDs1XKRcmtV+fjPiHXCPjBxwPVbstSHHIDwGuq5qNAtbKui03iwy+
Gb9B3ZLMxZzcv9wsI+oXnueRXA8TW/ud9cExMvVNiZymrlorscsVdHZpbOEuiySQg9SXmpOVkNHY
iZkqlnadjeJD1aEXYE9CPD4MA+7hoGaDoW8FOasDp2kr2J40Q/PCPeLI3dwuV8jJwStrw3SSOKQ9
Qg/RHtsUXS1OB1lPgEMohV4nTjl109/7C7U8xYwCBNssbkAWC9zrPKUfIkCeXb7eJFN3UsYu2gsU
AfbxGDwCsI8O3lhla5fMjSWaTxZ3HZkl6sqLPR8Wea+kSdKfaA2Rn8O0Ed7qMTWOetijGip0Nee7
mGKwO3XnKHEhbIpCgb1MjzqHspjs5JN8iIpCcjRBkI8Rxoh90nrtO5evYeZlpvRBj3bGJOBLL+fF
F0Z1QNmkP0WtZ9m6nD9qVlV/R26zekI8W7EHclbbUs/DI0B46aGCUnkF2XV9hmaQzFz0BCXDNbfw
QlmfKUWey/0p7NX+gRzEi0Dv5je1KpptKAy524bem+ErL9K6pMd7QeryAM+FBFwvOVWelUv0biKP
SYL2ynCKfLl0q8QbdpqsjBQRgskhSBB3sUK7SysJ3ZM1IbOkpx3ClaVVbFO/6H9GSZS9xI0iO1Ev
QPCUaD3vezQqFESn7bhHtAVhRRxdURkP6HyUj1HRxS8Q6PROY6mezYsEmrLc0xxdHD/p4WTtOrHz
D0Knv1Z52TnNKG4FAjS7Txt487MsX3n33fDP1OQgYoOwbg6ylzilzI+rJBDD4RRYv9pc3vgj4kDB
F4j/D2YsnwYP0Iq8IxJ75QvvH8sbx+TC9MJFUyqEQXtE5SmTtRct9l4rXfo2WPFL3T3EQh+tOM6r
AHTe7hRg51Y+6qJwZF5u97qAPWUQk+EkRRE6CuomghYOiJ+TyIqdC42jNPlRKAAT+Oru/lCvijZL
24t9rmZda1RGNpw6Y0QPoaSzYJI3XbJvhZ+pZziy5W3GjIZhtY73fbgzRNMB86kkawixW5P+/ryA
zwxo/DJ2siJx6lBtZr2j1qbDSuQi7hApGOu/1N1Xbv/rGAMmJTwureUccijlLmfcGK1aqbuJAxYJ
VKA8TTpolVX9+z6CKGhOkig8YAD7X1oxlSC1zMgcTnqqnbsAJSiVppv/VIte87eVdbwxfZRiVLBv
+Ct85/zzD1dJbvgNZIf6eAqb8hAGml2ZX8rxqNJZMPaCLVnTg1ZbbobqSUD1kbGOVmDnxqE2fmcg
V7Mq2d//pGUwjO/mpcirH0wmmbHlHI9D5WlFGU4n31N5HrZDDe9a0jyEIxfxfVPXy4kpjMyD5/Je
Pk8tFImUbEqnUzzrx4RE31svV7LNfSs3gg6uItwRzfYgfXmFL+a40zLBDyvpFPtds02SsDkWoprb
han2+34U5PNI+RZaQd/f+aVibPReNTbws5kbrZs6ZKM94ylKrX5nepX0lCJttDfE3nCCqkXvJpBa
5WxBBbcScb6Lpl5eJ2QqcC0amVBg4st24a5IkF03I+U0+umGlIG6DdAe/qu2tl7sNMOuRieyUUWh
szfcQNGTfZvmc1fZxVo278aemHuIKTYh4gKh/fzzD7t0anPR16VMOTWEolnxBbGkylqDe1xHVe90
wzMkkIUCTHFpBDqqLqijVDlV8RsULbtorLdJj1hMsBanzAd4ObF0RfP+mvElIKMuLYUKtNiNniun
5LsuHIxtuR+jfVbtSP8ID1Pu9AdNstM1Yr8bu52UHXSCQB1BGywJhKI+ZDnDSTtVmv4wlqPqaFps
be9v9hsrhcealX1mVAOiwJdDU+Q+VIe4Mk+N1FUbI24Se6yqp6kJ1+QAb1rCWVBXgu+AmO/Skip3
iTz4snmKNCHcaEbYbNRWTTdWTk/7/UHdmDmay0QQwFCj0DmycPuiUjdpEBnmSShVBKvJPqHEM6yp
Htwc0Oz1YBkCcbS0Ygi10hSDYJ7SWqmOHfFaiL9to68NJMTn+yO6skWEOLMpUybmxU8m/nLyDMEv
kiJMrFMti/k59vxc2QmyOXCo6cNZU1O86n+eNx2If1AUcxcIaIZLcyGdLmZhGAJRcWJbEFxb3g9D
6ZHt2vdtaivxdBrLndp2NDyVtl95e/5p2wkI4/graMurteRTZv3UdzoJUJCLtZTQhg3rLvHPY07z
81RXf+PJXyN0fX9pXJxwCg8ix4CuL6BcEHxfDtho2jylGSg4j+FXzuRRU13hG2KtWQ1xSoLknHrU
4s9F8JL5oyNXz74sPg66U5nWSqB25dT4EEDHTDzRMLjHxUKLUlrXEW7t3KjRIQgT8O1VU9BPZmR2
HCorB+WGNZIv/OHxQT1y2e8geJKQ0GEbnctustniwJm6jYhAZ7K9v39vGoLomcgPVww65nJ+8V5F
3FZedDZN4XGa+oOVTr8iM3YMf63d9gqSx+YFIz6DcRSIQHhdXdrS0kQ16UyLzmEUnIbiezrtxe61
Tfbd8EsjOBF1O5KgPAfUPZEoAadGXtiu0FOM/uhCcro/8itmw/fPgSiYJB6ZVoKXy8/J0lYaa7GL
zyMBxz6so0yxLasv7KIPHiwUkD8NA1p8skWqMpJyGva0ODj2ndY/MpWB42v1avfg1YWGA5ZASs49
PTNR2uxuPtzPdAohHTao8dnrk8+I37ix2W5HsbPlz3mlOEq+z6glErF0phjAEDnZyVpofv0amslo
SIqIFBqo9y0lW6FSTYIGRvxzrj/ybHqJ4nMZ7wP1mBvHWmYbChT6xXjlEXbtSMkPz1kRmvoAK74X
6z6MHPoP3+QlH5+J2exw5jct/rbBGjDkhtOaVTrJrQOb4npYRJBd4IuVBkjrHErm4JSZyFOnM4XN
ytaancHCa6HMjWekoDCrwS+cRREZqqeZfXL25BQtvF2lkbMNmmOm7RUhg7xhdJKONvN8sKUm3FTm
Y5f8B85rU4GIUYXn1ItXzvlVsZPdTn6LWx5qAv6mLkauB1qheQ3wuyRIXi3PPHZ59Vvrd1pm/S6L
zhk9zxZGJMb/IGvTxOPu/pTcmngCwpn1b65DLntQBKHP9C4P0nM2gECUhnHcaT4sbPet3PBmNHXP
+BgEP0hcLY50FKlZL6VNek67xFHK8DhOn6c0ehXS/6/xADig8xPoHdmiy4PaUbDqAlVnOrMcMbhj
4w8rm+jWgSDvRY86FRTGsgjLQmnqFTkM03MFZtmpe/23N7SQNArZWvfOrRMP+oxuFyaPm2AZAcYJ
iJC2LLLzuBdhP+j1XTweBv3shZ9a+SSMn0vx3087HDwgFxgeAJElTZ6hmFOaAsw9x52soVfTCbYl
KEdRfru/Ia6yiJxyhOW4siFPluTlhiis3B9zNcrOqvK5OUIKLZLEst6a9imqPlVyuTKsG+f+wtwi
PPOqyJiSMcvOopbTEj8q3aYtmj/hOCAz2lnVg2L6a5LhN/Y8Nnl4k/dHMWopGa53teRJEzYj6c/U
JjtNLRxtOof/DMLEg8DsrXKuCBYgvl86Nc9LBTWps7MfOk1k7SS0d99oPMl4uYo8J++v3DtH/cKH
Yo4/8G1T8DYXFQYvMyNIttP8HCWT/6SEarj1mrg7yXU2bMTJrPe9Lw6bxqd0VBWyuisrWXYMQYcf
2Y+HnUrC1Mk1RB4qQal3EO4rdKeqljNEhX4sh0GcuW2Djdzrmh0FUf4oprV0sLweCiEflYJMb9pd
hb/ahdYwbotijI9VVERPdRlqdgdu+S2RJsPxmBQAcD1O3A+yTzEi2fsqRY2va6kwCWWz8QU5eCCd
WjzIpFTdeqqgkTbadn9/ymYXvpwxhUorkoDAV8lnXvqkSua24Yf5eVTTdK94UrYT0HtxNIO05pAm
0q6rjOrNStq1fX+dLGZvoAxNJE7lfHYkl6aDyVLqVOUF1NLrrEpOJ8l7czr24XnQ9nEVbUpxvu6K
XZe2x/ujvrX/aaIgTMYu1eaF6UIwJ7NsovzcmyaNG1+6sDgbs09euVtuuZKPdhYXqKy1co4GYX72
yp0Sv2WuqAq24X0zZ17M7lezRo05f/dyNT/aW+z/htZTH8RFfq7CH2b3qYeq1HqI0UIv2D33p/DG
VUMSBQTdTGbL3xYbJ0deFAiJlZ1LOVSPnRmS7TfRG+uT5s99SzcnEXo3sjXwRV5pZnhdmidZyqDU
7ikfNMekOqpHATRJv0mtfgUqVK9l396ZeJcTSQqY3gtiPrhAFwsnWB2BZyfgIIONVBz9MLDN6meo
fu7l1taSaOunB1OLd2bu5F6w6Qm4I1s78Cq1Y+HBbx2ibDncNNbTKCYPeodChQamwPw/nJ3ZjtxG
sG2/iADn4ZWsqUeJLbVs6YWQZYvzkJzJrz+LOvced7GJImTAgA0Y6KhMRkZGRuy94/Pvbw31CrJ/
PsXSfLo+QlY323FgpKVftLZXzeapqdLDTNFfsodTFYijLKIvsGB23HrLzWCkIBpH4kS1buVmtsiV
SEuq0rcBZzd97kXFz9j5YWafE+fl9gq34tMbU+scsKvKoq5VIrpRazXxGWUlJRuebBOInTar9RH2
OOPssvx3VUqXm+ut4dW1PNJsKKSmJDCOxafZ7NxJeaxEdRjjP7P079uL3PJwWND2ok2iwB9e7Weq
Fd1s9nXpR0HsVuJDCSEz/SDbyVF14uche5Lr3y4vszzm59LKXqCljL259hyeO2pldmnlz4rVIPoj
LoWR566iCd3LGDD64PQGs2HTWTpH4zxe2igqT8Ip0AHQZiTXzPjveXC6QyP09mIrfXYpgqq/qNyz
gRLlh9sbtBWvEQ+hfk93mstqnTk7ckB9jKsiGJ0eDk6e39kZtMCwlEJ3jOo9aOnWy4djv1T5UQWl
qLI6WHOWMRU3yCtfs5uTMnxK86+ZcRcEaEl8oOHfld97OzxUNpD2neLgL+bGOvQwq4JhFcCSGbe2
eo90VeFM+Hnlt3N1DNIH3vefWs3x9Ng+CrX71KV/o/hgjvdj/SKyznU+ztnDZGQeT0qy4uEhks9S
yqyH4b7PMvQw78PEzaU92YbtLVrKrdTRKaav+byRPjaOI4/8zj7sz1E98lTNYBQwImD2klrN7iOi
tTuqo7i0hjE9q8mUn2Otcw40TtQddvFmNmFxeqA6LNXVNfxA74TSpVJV+XoVHoVyaRjTHt4V1n0h
efOLZk1MG3lOf9z2y/fdJY4RM0VklV4NhPx1AKauM7WzXVS+HCsnMMAlJOvw7yyqXDs0/qmrMffE
aH9Li1NaMB3YDp+GYfCGaubOkv4MUeDRRXippJ+Nlrr2rvjBVmCBvEl3mjeaArz8+pRXiOeb8thV
/lAN38ivHE9qoFvrdt7eqRVUfi21AdL0kn6UurI53d6dX7fk2pX5EtTu0XhZFECvzbd2V0h2ISpE
6GbU4cSYUylL7LD76pClPw7CDBbg/cwkGLz70vcCXRyn15q7NknUyp2ssHqQ9Sb8oyo6GqI4VP84
qno1LN0TVERzLf2685uXuP7uNy94WaINyPI179hM5FBUuowfqdN9aTCqXQRuUpCsDeEx/6SZD1Hg
zbXuoYeyc61u+jBXKqPbUTsmPq/ugTYdUytx1Mo3859W8BTZi7zyS1Z9nWvbowN7dExXsZtnZy9v
fJ/M4b2LQOkiubDMnLz+UCJrRGHluHEMoAotByv6O98FQu8ZWd2o9pg5VEOJqaofzqXbf26Cp3Cw
3b6uDklyybNX7atlPKaUCYHCHMqKN9DOtbfcatcfl7cGQAU6/EDoie6rdRoi0NtpqPxRz05a3n/u
5T11lo3CCO8KpHupKDGZgkN3bQNFUbkf61z4yhR5KdD5jBG5oNHv4vwxCtFYsiZPyF/KYGdtW9tL
6WdBp4G/hLx9bTcvNZuJlYXwG8MhQY66wJMMTcD6CndxmIs/rPfR4I4ievCuZ5bFta16lDrEA2vh
F8wXilv9qWJioQUlVwqJ7qK6VIn0oAYI+znFx50Dutz172wT6LmeeXhQCrq2LYJ5EiO0D98Bhwdx
lVvSkiMTUFPiOnChRjGVh8ZEwjBpmuxYjHHt2dPQ3JVNjW4j8+Xc27/ofYrKB1+yKWrgtOvX79iA
4GBMgyx8rVA/Abt7MfuC/bd+lMZ0V+jFxRr3AsXyLdd7sJRtMIrCIT59vQeG2kOFHkrh901ytCKU
k83qbhp8aqWqmBiPGbpU270UrcNiYkpNMO+secvZIIcstbiFjaKvfoDWgQSnxYCzmR1pUWa6UWZy
0TL/Y2+t73M/WMpvTC0/5U2RP2nzck4V1Lb7cv42jgk3689wyH6GlXI/W7VXa8NjbDqerE/umOYP
Ta97YWRx3cvnybiM1R6kZGvtdAMYokm6Lr+TxepS4YjUyoQPM9+VM5mJnSgjFDs7vLVs1PKWEh2w
J3Le62WneoauMg963wz6c1OpbiM7/1R6dYGTe7ztwFshi0IM2Jjlg+r6WmxHF7IWj51T+3YgHYVc
eXJv+1lbu2NOCWbupc9lKSGhKdInMzrdNr4RkgG1LrNpgUCRu62uHkrLpYUwVw2I5nNp/pisnQt9
Yx95yEPRYJIwVLF1uKhUuRjluat9mIuSSgN8flKzp3AP37HhFCB1wOn8KojQtLz+XHUzad3czbWf
gX+Xs+OEqirTCm7v1aYRUilqqvT5gF5cG2lkK84q8Hb+rNeeiFCHpxE67LFJNnfsXyvr+rcc962p
d+xYkvcnK5M8Wfsp1O929F++zBs763wglGORDdiZ2zs7QFwjrF0nOVfpXrDa6NoSl2mPqig3EzDX
RU6p6JIhKVX8O6NPjMCB1lNpzRk0C+zBdRCCRBywOJNZRa99b59vf7Xt/fzX+so1srhIB8EwIR8F
eE/TahfEH7k+tFZ0Lm+bWhLE1b2wqOxD+YZDsMA9rh2kGPU4KJuswUFM+aQJKTtLao/oJ435bFAq
9LNUeZlLmD+ZgGiOt61vuaeGXga9eu4kZiZcWwdjUiolkH1/ql9Awp+yPnHnqdyxsvHwXFhIwEh+
CfqDjL82IylF06lm1fgiVmAHif5UauqJsQoPhtqdnFB6rPILMhZ3jtkdklk7GYZ0ub3SDYjJ8hvo
Sv6Sh6fTcP0bVAvJEcWuGx950q+V/WSAumWU5nFyMpd5Nh1P7qqQmNqguqrVFK5QxKM0a5eoDk+9
8VmJ9p7ji8F3X57knbwPMZd3+lNhyeheNHsaX5Lm88SgeHt61urvdviiyLDtd77B5pd+Y23J0d7c
yXaUqFIGhMeX2gpiUZe6k+nnarnnz1tHZ3mS/P9VrdOMTJYScs3GbwNXLz479uy26p/FboR4X9Dk
c9LEpJ6tIXq3zmd7udKjDtKgT3KO1L56DKM7hDvcRtGPk7GzeduL+tfYynfivDRyI8QY098d52to
v9J60yi+3fbRrViwdNxglgOdY7r19TcaRcmlOE6tL8j/5eJHb/zZg3caxrOcflbDh7T887bB9wdz
gVst72aH9z6jiFZXeaz1s2qEUklWKrx4KA6NIVwBYhlkqiNf0sekE2cjjV0DuMDv0vgQQly66gtN
BgiMuibX2VMYxmlJqSNzXklYkrp1m1793T0F4o5kLfwU0iV0wlafLmwnQ55Nk3dy9zLehXedebKC
syI9aFnPFOEdtNy7U7aytnzhN6csS6UunWSjAmzkK0HnDXrsCnUPX/keH7iYIcNewMZ8PWflKFbh
BEng2JXPFPqFJ2AKL7PE/RjKkssbQ/84aAnoYx5Sl9wuyrMqqdLRzjrtVE/tAxeZcKksDIdoaRne
dql353L5aUBillctoKJ1YXzKEgZzJIyNbWJeM1Vx0ohmmeEOjfykhTvG3pdfrq2tE59OGGHdNVjL
KphVaIXqSesxt8JLS/tJLnu3phTUJpHL2RWWcrm91neJ8Mr66jNI7TBn7WxVviEFaH2Zc+DFVrXX
kVw89OqewAroECrbBAYDHZFrn7LJDuw+YI12fp6rS2JceglC0F1OY8PaOS2btiikLYKICtI6q1tC
nhOzjBKJcpY1MUBMeGPwZPePjSxfRJl8BvG792ja/ITw+xkFYZIhUNO6Xp5WTUnnjKnwDQjhUCj/
tupPYlCOVcokpUNtKcdmGtqlh3GEhu3f/oLv31HL5jJwgFsEIUF6y9fWiwnllrzmE0Y66ublTyDR
h1JvP0dG6Y+J9NRbTAoewhdz3lNLe3en/LK8EAYg31HfWqVec1nmipGGwm+FfG6RZ5G+141zRmbo
7vYat2ISSAGFWRsMQEFB73qJSVSjq1Hz8JczZhGGwta8yK7p/dKd2TmP7w8EpxmsPPpFi2z5unjd
d1Ov26Ui/GzOZm+0hEmW0e7NSdtwGcplv4SfeFfR9FmdCCnLTO4jS/jR56ZL3HK03SE7ozw7RZpn
BqdRnOz8OZO+3N7IXypr1ycRuzgKaH3uFFgB1zs5tsyvVZqYZ0Gt0qCPyCCNkQQnlivpjKyASvfN
TOC3psNhgCgPqYy5BY4Nq1rus1fQgghhhXX1ounReKwL+fOMGudlYtSVN8hDfsolcRKBTBajyy+l
HkZP6WRpyHlkA5oEen+Ka1txJUuqdz7cu8wDiQ2oPUvDjjz9XcN+nkVva1nEk16rj0kdHcGmn0qU
Vz9Sj+qYSueqXX+8vZ1bzkJr0DFRlqMjtU7IDTDPqZ1XvL9nB6SrDCG2nWWx02X6JXm+/mjIyQLd
p/NN8r+KL1JRl4hblLWvGg9hlP0xTo0HOHPRzKXMcG6r5GBKDpI6w0FmJl0Yzs/RDE+H8Q52/EMz
c74i7JLSq6gLptmHaoAMS7+uEn/e3o/3AUEDiQvDCilqstr1XZZqeUUHM6/9PP00jw/hawDhRdnh
e76/njHC3U6dm5ka73Qn6JuOs2NTu1GDj6KdH5O497pIv6c2eXCiHXLv+8iDMQgTAFJhx6PofX1e
isCB+5/WFHIs2VNTcZGTgCRlT3h60wz9FxiAS/V+XUaPWo6O2si13yJ1cZhLO6Zir8kX6L17GpOb
28djbRlRgLz/+iFba4iFjLpS+416Hzsy0iwXBpi7WfhH2O5s3taRpDcAcR3+JCX7VZCLYyHCBEUW
v4ulv/NF4DlyI4bI13SwFWqqcvWHLPawZZtGaRPASQBICRPj+ouVcxmCeKbwYXXnIEDDr49dBH5K
TyPfyK1z2v192+m3NpQr6f8ZBMJ5bTAYzLbKZ4kNlQLpk+GI75HSHqpa5K6VDwU8a83eaUdsmkTT
mnIE4YDU6tpkbYmwSJZCgEjv9GNGgGsVYNLnMN/l8Sx/ah17UGJDZhIFhMVhrk0hhq7Q5OGJP43f
YpJTL9FPamoeFOMuso2TkF+cek/Ufiusgi3iWUXOiHb5anl2pLaaUorGp7tLU789KL+rLkfnHH7m
QuxdSpr0Xa9XxfzOstCVsSFnekmKb2NzyUAOO9ERxuExCgtPj/aqF+/zUkwixfKLTswVvHzTN+8q
W0oTfaq1xo9D4976Mym7s/KSIfmINMAX3iI71+GeueX/vzHXhFlnBYHe+HIzuQEK671A/CItvtfa
k6I+VDyQbx+DTYP0pOibAGF+h8zIwtKSukppKOcb8ym0U5v0wk7PjNPNL84wtseypaEQMGxmJ8xs
BU9SmaUCQFOKV9v1Uu1aSxB7MtnZplsyp6g5hVaSH8qwzQ63F7nlmQslYSGC0wNbPy76SIxTHcSt
n02lOLaDWrhWSBC9bWXrGn1rZfkVb76dpsxKKjtJ65tZ4MaJcdSjlzB81dG3+Q+GuHMWDAnKfOs2
hdn2htMGXevXsvBUKTpo/Wus/NE6e4Y29o2paM5CpwApCnjlekVx5dRpa0U9s9mT+SinXfFsBWH6
u81oqFoLKcdg9tQCE1zFqj4LhijskWsm5L6CafDniIFORnS+vWsb/ka1Z6GIIIkAb3P1wsyzwqm1
ymr9Pi5c+pEuu6Yp/c632YjxgPPgoTGsBGdYE6x6WQ8mJ847PzIZiyl1ReJVQ/OzB1R1yqHoPFaD
2ewEjc2VUZEhmaHugaLW9WdKk1xVhBRhM/6rjT5o+bMU77xANnybBxZNMZS24JfbKxOo+TWjDbDG
b2SaH9lgqAepAjXWMZHn0AB92dnGDc/T6I7zbqRLhurfyieAQziTGhmdXzSOOE2tOaNbgTLdbZfY
+licIRQh0VGi4bdyCSOYrcBMh44CB7IrQf1YzoanvSiiOtlZ8XLb2NbjEQoFIe0XCgwuxfVnaqpe
jsLYGHyHmbTPUZsbB0eqVR+uknGReHh5kXAQSxOSesrkWL3vVbM/1SnaKLd/ydayAbLD/yMPWdQ4
rn+I0BP6j1Yy+EprFmddArBaK+PBbIvPqpl+mHDvHQ/dKPcCGaKMBBESxgU6g9cmnaZqGkeXet+c
Y+5OkHCHWonjk1OlLf2tqnzu2kI+kFtIz9w31UMeOrytZSDVsiXtDejcSDavfs3q6pGoSoz9YPb+
2MrVQWNg97E3HclDzqM4jKkW33eVBsula7p7pQ/3IBkbdy5wDJIJUJaLBtrKvCPauMzzfPALLlqr
tr9ZzVObm97c/pzFfIkCeW/y6eaC31hcBXJoSg5zG7GYRYyo6L+K1zSoLwvPAKkl63GK/rjtYRvh
gooh3ETKS3T31hduCRS4CMxy9GcUDgt/cEY3mChS7M0I3Yh8OsUeSH9QWt8zUjSrNwxkq0c/QTG2
E0hOpPN9ofx5ezUbVmjfMUUa6CpFpvUzzwawVGfqMPkMUXlkhO14CPXsKLXNnibDRtTjtmUuHJgw
6HLrypw8tOGMXs/sJ70p3SPD3RxEpYqdxOu9laW5zRRcIoDGv1dnUZjDJNDf630pLgGc1a6+h8N5
v2FYoEnGWw7MOE/769MuolAKwwB3ayZxdAR4aMtKPAbf7YWV5ZF2/cxZDJED0Uomt1tPbk1JS3tl
bAdfnp4kLXoUJVJZc/KydJBUt5q/FtE/wfCDQcw799PWChcEvkl5k700VgdKC/tIgQ82+vUkmMfY
wr4rvdb+edvxNr4UWFxK70gDoDa5nvbQ9BLTJxmE6cvhh6pK3G7+67aB95GIrwR0nL+OuDwvgOsP
pfR9UptFKPu1VQ7HKpF1Xvvm+BHE0qHIl3lBzM44joOR71yGW4Zt6m88rEAScSdcG7YaQ8nSOZZB
+9rI05zMkfkhkjfKXtzTj872lEI3vhc9P74URC5qcuvmUGwH6aD30eyLsXPl4WKmvTtO59u7uRyc
lTdCAKC6xRle+Bmrg5VSTOG45rNfTpe8+SvSdAYAf1jKwka5Y+p9gIUZz8Oeahozz96p101VMQ6a
U8+Ate3TmPUv82AeBubrWNJ8d3tVG06oMzuKQikbiHLnKlugclnbsdzLfp9njmd1cnSoa1HtHOWN
D0QPBn4f0ga8t9dyNIGVIfLujLIf5oNXZP4cCs/aE25Z3Hn1gQDbIo+Iz6NDs56GmMa11AaSJvsi
P04z06wZxh5mTMM8axqSd3lwVOXvt3dv40OB9UJtF10ahDbWMoPgW4M0NSTZ70aDQQpNjvhiMsxu
aoq7NnXknY+14YI06pD0QZ4G9fY10zpQhK4LUyh+/lwbhScs6xQoDzbwkrHYo6hv2UJFQjUIgTzj
10CIslOdqglMxadmHMfjoRljL06jD5X6MHy6vYvvpT1gqsPSRTpZZ9AsvavreKFNSpfUWaP6laSf
g/EpkkIkn2rXRNWskv+aGhfFX5QNlJNelE9ZHxzlqDjOQ3XXRcpzFfYnOXD+uP2jNmLY29+01j/r
DAhn5VipflrFxzk+jMFJMu9b/Zzbr53e7hyQjYbhUvmi8AWKlK+75jWNkT3TuktlXzIvWZi7gfY5
rrMDcjxW/pxKrzTyYDedbq9x4/BzPTAOZBl29n60Y1zW+tBaheK3+RS5g9WP0MwCbSeabXjSlZXl
EL2pnFi53ltzkyj+sq7SgLyhtEjkz16oTq6W7EAltqwtsyIJBDxKIOVcW8upRkWp6BW/YZ4wuuNq
8ASVbmwPebPjIRuHf3nyLDOUKTAb68qGaqSVHIS64se1dTSSPkVdOemRpAVRWGR7Rd8Nf6SqoRJt
mMCrcdldr0sYQzEYU6D4ztAcAjN8hmieGJ+V/psiMZ1m8G+7xsabjtQO+gLKVPTtqA9d2xtqK82K
jM64Sq1L9J/n8qdWtF6hTHeGcRxLCRU8lD3TRyd1Hvtg3HGa96p3xLelT8EMpSWZXV8ZidVmph0K
zl/+95SEf0yofSH1fie15n1lae4E9CSttTOZ0ylR5O/NOHmh2d+J0kfh6jU+RY/VCyzN29vynua1
/CyDeM+5WXLgVajqMoZZCIt3fdnWBy3Dpv6xtn1lOGX21ySJjhHFVloq6T+d4zLCu69BzWavPfKf
jfwParSPCXSWwNn7YVsBhB8G5hI4mYOyyOp7ZQVy98CE2C/eFROzKJJwOiRx5VpWdww72510lAmy
6dzsTmnZCCMWqQol2GWsO2Je166iiCHTW3tQ/a5jZlwv9QKgsLQ3sWTruEEyQc0ElYKFR3ZtZRgM
pQAUo/q6+DIOycFoZqoM2iko9mR+NkLI8vfB6YI4eh+LmyTWIqZsq34xa4c0Dw8gGtCoCN0Y1YjK
Pt52qW1rZMm2SsrMO/R6XXk4ahD1+XB5YlsnYcTOMYQNdxrRoHNHqgk/pSEqfj+TYAAbCjS0kX4B
oa+NxqaZRpY1qTTmvxiFdQCteuykp6HtzmaxV5DZwJVxu/BaJH1e3jtrDr1eR13L0FfVV6T5WDIA
qkP8wAy14yxPB8jHXmBWFzN+DuPvTpXcd8PflXIZNLjz07BzgLe8iJoFbF6exvDcVrs9moMiZnVW
fXu6c5o/hv5zYn2a9qS6N63oVBMsIE/cOKsoofSTY40tiqJykn1U+vFJq/PybNjtX4Fj7gEe3kOQ
iUkLWwOtKFoG72gok5nkZUrE8vOGonR9dtITKOCT0aT3o9x8CuOXov9ROce2093ZkY9q1h6y3OK/
rYMl9vSQN9bOCdWX14TMq309jGcuhrFIikz3y/zsjAPqFrlrjJ8RYLl9bt5j+cECvTW02uQwMLQi
G1MM6Q/SAJYiTA9TxzRUZ3zUivTTZL+gBVArd4XK6I05+5I30s4cmY13DSxNEg3uZV4364dnYvVz
BXhN9+ciCI9xW/aXIKllr9RBd99e7kaQfWtqDeNgEmcsi2TU/byUH6Ux+5wi/3XbxNaXW6gCYLoA
BfLuXAUF1IarPNZ1Xy5a46VR6b7mQyndjYw5Pen7Bfote3xCijy8CuHMrewVTIcxBk6P30/FsTba
g2m9VoZ+CNudHtTW3r01tPyQNxmo0slpQjxg7wSqCkXsDrZ/e+u2HIGjDh6OCAdwfPkFbyzYXZ31
o9oYPn0awfxOC6jsDsRm65hTm//Xxmq7GGhRWXJeGxgYj1PlRc2dI6UPStCcJvmuUkGoztWzkx26
8aNj9Pdd/aHqXgf5VMNBuL3crS/39qesNlReFGxzMAbckNmxVBtv2dQY/Xpn79bf3FguKRJ5pKhB
dF1v7GQ0E29GNjbLELEpmLD1qiY7JdPNSELuQgmO9gX09JURxxQCrrFl+EHeZpmbKg15ZmVQdbTq
/gBZdLwbbLsnwqjtYytn2p0CnFIL4CKUnVU92nq0hy/f3GFuZyh/6GsCM79eN5JIwSTQ0fJLVXet
+SGIPmZB4v23/X1jZ1WqizvQWnLvGH6dVm6efNOR4uqlnWxj6/zRWvy/xaxOR9mFRRjVGGEhjf5j
sPfQvlu7xU4xZAqFUOiLq6sgcICOyE5t+pHzo1ZmUH9fZ63jyffzt/2eBsGv2IhcGnXV668SoM7S
x3qBnQitlIa5CUdGPdXHMo3FE1ybvXVtVUaWUiM9FmhrALZWn8eqmrZO5Nj0B/mr2iDjbz1bw0PR
FM9ZFHomEojpZH6MzXNiurlhXez2rn/VU9Q/jsWetOfGJjM/739vXAbtretrnV7OSYHIkB/w9MnL
F6kODlb97Ex78PsNd7kytPL9ru7sCuAC7mKGLh1FRFx//97GUah4LAR90sFV1TOlMS3PwfId1dGt
EmrSjW8EL7edZSN04SQ8FCnqgINZty9QrGztoOpMNBzONIbdOHpBS3YnEm/0nQ3aziTXMo0E852A
WV+1kTHxhPdFlkyPgxG8SijZHHoBvMjKChlNYydCD1U3qjult+1zOqeIv4ICSk+/v15qIQAkiKAL
0u/6cGjAJaeyzyxfcV4tg+mZ5kn8l9YMCA+4PQg3LNIc60swHsZBWK1FJfkOJRNNfQiaHSDflp+/
NbFeRxdWqVJiwtEoHEXK9676s8uA7Ss7GOI9Q8vL8E3SECnRCA9AWL5Wf00j+zD3r2Hn991e43HP
zvp6kwJTtrsOO83dPBif8nB6ruL4n17eybO2PP7tzq3CsFHYWV8HpYXHw9Ib3Sayke3/+R/c7F8P
WCfC8TBkgVJWlp/INDeZVtXH93lwuG1k2ZLrXgIlPVqO5PV0JnDn609jdW1gZpNDtY0hZ0cikuqZ
6aQd63J2vBhAexSH0SWy270y3/stXIj+QCGRfiEjXZe9Zq3NOqcsNJ8Re16UfLDodDK98PdXBysP
eUxyb3TbVuFPS0bNCvRa8+3huwUia6DAHj+mwV07HPtyDzn3vsDBC4i7Cxoymv2kV9d7KTe16C11
1HxagvDIkviodllz1GPrUKGGPbf9Tgn4vb9jkHjLP8sTcT040BnHmi6MovnDeEw6vwZrX2T3obM3
VvP9PbXYoUdCH5yS1FoUWQtRWCxpd/k1kBuPd6DtaqGyh53eXs2/VlaHqooHAzS9qiHp0btGc16q
52OImMy0E462XI/mJq1oFKyoba6u3azJRZKgDuTrkuzlZefGpeEG5o6V7eX8a2WV0YSjEEbeshx6
Qqchfa41pg0otSvMnax+bzkrJ5ciHu4lzHEf73O74iUSX2zr2+2DtOUB5qI6TgWAG2+dD87THBut
xkFiPrT+kORx/2GR69hpDm0FI57jsMx5K5MirD5M6XRDps6t7nfOJzv8YEBAfHHQNKnU/lMoacKN
1XHcSdm3Di1yZsvbg1gkr8Eqmqi6pGe0gI/o4tGu/0F9as7REO2nA1MtT7e3ccsn3hpbRQg7GJss
qSR8Qn2q4q96dRcxvtzYcYitJSHYvzwjUcuhNHcdh6S+bWdmzum+OiRfjPE4O4xQe1TM6NLSS7i9
oi1bv6rwTJWBILT+ZFom4o4YpEMli/tvZpm7ofZ33vbHpNrZuw0XxPUAC5BnyijGL8fgTRKh6uGk
22Ni+mEw13dDxuyQJEvr31/PEuVgjQBdItStTm0NP6zuwpS0q+hAevWG3yu1V5qoQEpB8pcRh3/e
3sANlwD9jErL0hKm5L/6WMaspybQV8uvOH3IteSGZwnjIaPf7hmTfPkP1kCy/dJ4pZi3csA2HdD3
bLA2tQYaSn1Iu/LAJIOx80Z1tv8ywUXsDelYVrBKMRY9SaYpoZrEQVvF9a6LtUmfuaUkAYNZ8+bc
lYq7pLCfyyD5UId7zd6NeKgSRcD5wtNCrHG1RsEkdidvDM0PlOFglt/zaPTmcQ+tvPnd3lhZfbdC
a2chSuKGOl+0XnGLLoQ63qP+sXOP7C1ntX2JPKZGAg3HV/S5O+VK+d0cMrpdgdgbT7bxCAfgwadC
T4AYr8jrndOGqOySUEdbdzzrsy9N8UcR9g8FtZKsfXY0T51KV6TFpbZ7BDg/aMxrDD0GVs155hlC
aDuPvmVt71wHzgq0vkUCdc09LNS8loMq0ABgPrVO8HPKVC9+jszzHPhVQ9E7HcL/cELACCwdI1Rd
EDm7DjNoSEAwyivqcJrqWnJx6tNP+fRPhKLJ7aO48V0p4KA8tchoUmxZ4t2beMYQWEtuJUo5k/Rs
Sz5tg97cef1v+OiVieUnvDGRzFOVNFrL63+e47NdmHdU//pDkKAnQLQpd1a0EaEX+OoC2EFlnFv8
2lzYD4ik2AH3ThmHDw41dlcrgj0xnK19UxVq9xaaL8ST1XmwGfwSt31q+GGbkM0ndJ7RiNgV1t+4
2Oh3kFUvEIRlzMz1YhqTJH7qCwrd+jGBRJ8ViHpIJR29V3msz7d9YcPPF+w+nGiwQXS2VjuXg5bN
9Iwyc+D0Z5hD3tAf2vqvYnptsugkM2g9/fIfLP7SgV9mWaAseL28yhnCXi+xOIXqqxZF6X2Xa69N
3VoeFAnuoCyO7vpJkuCDIiR72/iWXyJdQpGfDWbIzMq4IHkJZKnljDH1NVe/jV3kZkHjpY5/29Dm
R4T4w9gtnmVQs69XacL8MvWZSp7UZsdW/qfVvlv1S9sNp2HY2dANXILJOaZ8j8sAzzRXh621rSRT
Ukptdj+dkkG8hmbDPLV/yiL3qF15jTSemzD4SNN959xtbSftdHq9DCOHV7tiLHaAKMPSmZEjMgsm
ZjPQUR0Cz2idD7YS/7y9o+8HsTJ26a2x1bdrGSwJ6R7tIxOxy5hBKKYsH3Mjqx6tXnF+KCA4L7EW
mx+dtL/v87l6kpou/TYxXO0UKfbcuQGpa+g1qbqHZNvcB/qxKk1icKVrn06iQRlGO2Mgiyh/TO03
NeyQC8i/5cFuS3ZZ5epiomYBHAr9ZSYqrrlrSSDE/0bWcmK6wXyQlENQWJe2RRBScaNCuGgL/9OO
+UlVvt/+Alvxj+gnA3k3QfGvZ8K09txMAG8s3y6fwwgtcPX+vzz3NFSFwOnRr6QEvkoEMiNrqahS
3wryhxJEYrdHzt48LUQdaHJMBgI+sHzLN1fTpBS5PfYMz5Gl8Azg+C5zGFxiS16KArwIvXqU7+J6
8BIkL2/v35aXQAAj50YfjU+3CuwU1XhhLqelDI6QLg5KY7mtfo8+w06UW4L22kfeGPq1BW+W6GS9
lPbItvlmhFRC7ynGo6RQOZGQw2NwsqPtVIO2HANQBGgttMAXfOn1lnZaPdlK5Zh+VRmu7JTQYAM3
rf9D4Q7dsP8zs6Z/K+2sDcmMmai27A95owyXcRh/IFe0cylupRMIaEMEJJ0HALGKNBKyMYIqoeW3
VujmbeINdXb6fV+AeAoAnacyMjbq9ZZNswajdg45SxIAyqHxwMvkKuIVhfT7MRp3o3sBT42Ps0at
TdUYSaR7pm/JXwYSo7l+CBR3LvbmAW3ceFd2Vk4QtOPc5Qkryuo7y36xkW7qrPxgqf5kdTvlmg2H
+9cWnKLVveMMHUOAFoeTW81Vx4tkMxZcv/z2J0LOYwGn8aCDZrFa0DxFvYPsxa9AgbSQViCnHs21
p9SgpWvV2pM23vA68EwK7kb/ExLEKhVzWsUObJUXsmh/lIoJDvTT7QVt7tobA6sFJeE8y4GOgVj5
mmbPjRZxSd3dtrER41gETX7qCsjMrqv6KQLYTTUVlm+0d4rxs5ofGa7QpM5OhFt+6irCXZlZBXG9
1xSp7lhKZsbB0ajL9OzkFG+LUom9ppm+d2Vn3AmzdD5FWbUT7jYagmBpICBSMGSV78bRa04XBXMx
2r6RNJ7aT5eid/X5laeBa2v1JYo+qfn3znjpETy9vb0bmOFr06vQpApJzLGFaQ2bitbe1/V8VqL0
AD9s+FHomRcG4zHU9EvhMKsnyHYqfNtrZ+YXnUGEaNBTuQ5cQ5rIquhTG0B7eerG8H7Konteq8eW
1qgePKhm9JAsXKvELl/K9M/b6986I1wy5D7UTBdq87V1kekpYxEn21d7ZgZnmZp68f+QdqU9jsLK
9hchsS9fgSSd9Bp6meULmp6eBoMBsxr49fe49d6bxEFBc59Gs0gtTWG7XK7l1ClVXXOyFt5P1Gw8
MSMGnN8A3p5LQZsArYoamGNBRDA2P7KKbjkYMzKQPZEt7z+vL2rJs0UGGIyK8K3QKCBHfFZm58oY
q8A4Awg7PuduWFWYI3gD8PsNKFbDzm7C2X1RhvGV1X6DmWiDt5YBXzLfwHUA/4OgzMNTfr7m3MJM
2GRCklPh9oZ7w00C77pPNsy298laA/WSlQCgEgEYJKLQLFkip6/tvOWoqNORYdZ7iYoObQ1rX+jM
3upusfY2LVk+xHuAeCALKBorzxc3TUqiYAYw4hQPWAfVYoaPrCimz2X6SrlicWUYEYtoSKAeLOll
cgeKobADVjYN3U3XOgCE80rz6+QuJfbKA7WAlId6ngiT7qLVAdjUwtU8jhqxMp9P1L5hVuXmPoAj
VTir8wD+E7MNjYRUG20sNpaeVb7RYVhtXKl+OQPDyg3wLPDY0Z7cltWbkdbGAW5+eaNMWYaxfu2K
F7x0hcXWoDakgkJMZppLUfJSm8IGmqKaXlVD32O3Vgz0sgh4PB7IPUTzzflx52ldTqiW2kdC7T9M
q39O6rRG7bF0X0QdGVhrwZcpdxPpSd6OXWdh7y0eoFy+Q/n/dnTjINGaXaenK3X/Jb1CVlBEDyhB
YN7x+ZLAh1WQCkwwx7ng2r1lUJQ7Jo/vTD2d3uk4DsfrNmlRHjjexDxovHGeZA68fmrtwYPXmBq2
b03zlrSV31b3rVdur0taOizcF7T2YWHwtSQlLhTwPQECC/90cMgWOJshsO16jZZ8cT3wtg2BGEd/
uGQBWGtNlc2E71PyXa5X+27Qg5khPKLeigu0uKATUZIf51qEaKONQg5YRoeQgDbHdwt7jSdlyaTB
S0RAZAEtZ8kxni4K1klKAKGJQS+k2JgJkjrzsHW9eC1WWRMlnRDQIAPqUsLbruwdL2zX7wlmytBx
XnFQl2JzNO+jIxJVAPAFyJTqMevG3DYzREXlUzZ8Kg4Ay3RHxy1xch8TWzceeUrWgCiLqoEMKCqW
8FsxEFq6WppXZ14GoRarDkUvmo2qJzM1by27jf4LXcczL0h2xUwcSTXSOubTQAFHUk36YKQoqqjV
yqOwtBqErfBKgVVDx6f0tHY0sRuvGJ3jUHd77jXbLE7eWKreYTDd+/XVLJnAE1G2tHGUu3k9uxCV
m+3Bsv8Q45ve11sP3SdZsSJraVmg1wLnNAI/NLGKn5+kNNCxqzGtgJXQ++KOkIOeoD9trAMFiJDr
q1q4vkiFi74SuH8An0jaPjioUk4G4OtjU0ZWT9S7dJr+vTkIsQOS+yDNgR8N6OL5coCmNSajSb3j
2JJdOXt4rMH/GkxKFYx5/6cwYrqiF0vLQhMAFMNA8tCU36sS0KG6HyvvaNn0T00KEhSj4gXX927B
UqCdEU8iqld4Fr8c3ZNTKjS8iS7pvaMGnLyvZnritzZ5Yaa1uy5oQfUAj/XA/QLIM/gOJdWLvbSe
U6PxxEzltjx4jbK1IYxWGDBsfLsua3FRHnLPguAdf0qqB4eSTV4zecekjwByKbX7vF9xWBa0W7j/
/ydCLPdk3/IsJWjrH7Bvnhkg67vFnGIQSZQh4Wt8dUs7B1deeN9I18FBPBelj6SoeY3VDM77kBmH
6rWhjT+zX3BxVm7S0qpQp0Z9CQT1yHlKh8Qx2RsErKp3dMhd097q9d34zVY/rp+OuClSJgC8Z2CJ
hwkAfEJOpKFZU2ldNDAcOf/ZkjfNfC28kLeYNJI86mYONqKVs1rcwBOBkmc0WNxyE332AJvAzE6b
blTtez4/oWVoqNuVS7ukeqALg98HnN0l0VQ1qNpkxZZ3tM1jy1+G6onXa33xS6cE70totgrkuTzG
frZBq1uAQ+446DwA15BVYaqo+anrv64f1NJa0FYtkJ4eIj+Z2K0ktO20VvOOcdrlIRBXDBSaanFf
6uXuuqTFFaE9Hd4kyFnQE3mu4kmH1PNsxtA74001Nb8iUeHBkV1RhIX+aYDBUQhBqktHzfnC2hUd
xuOqagx+YivbYunt3tW6NmhMkNZ1dVreaTT7BjK9ZoMkwxxwhyuHsnLKXV9oymM2aUNozum8K1JD
3RhDDnSBASIeHfM9/c7S7M31fRHehXxVRNETbZnohLVkwE9tOtPYoZniiH6U+7hJnkrlroyf6TDs
LOTsJ+/HdXlL7txXlfV/BMoED6qChWhWHB9TS//wYs3xBT9lg5AS9Vmf5Bp8uhicHrnfmGsB05K6
AdsgyhHIF12omzvTfMoN1zsS/gtsTr7SvbtsLQhc0jTwFAoMM7xHFP/ONc3h1DVIl8XHYnKoIPfP
d1pu/Ogwp9dHyp2tGNQF0wOGUcFaCWZhsHaJzzl5JjQO6oguxVW1rEgnn3WPGagkslNwDWUrurJg
VuGmilom9ASMj5Lt9tgMwBmjyhEN76FZZbu0mAJtuJsG9IpkgZljLme19mAsnBk8ViwRtTk0ucsm
om4UEPdPpnLMuL4bgCmOS33r5StLu5QiECLIdOFF+hrAeb6LiVZb48hwaLrXYvaM6Rve4OvmSiLo
0t86lyK5kcyMNQ/V6PholzyIzSpM15qSL5VPSEARCSzsuNWySxyrAo3CyxjD49DJ/R0koKHS3RfD
0/VbvLxdf8UIpTxRup6rRWyQCjpeKs0t8cz5oMXlTVWitfm6pEv1RkYZ5RaEf+Adh4afSypIi8du
0D2BmS9iN1DVrYN6fdZmfm6svKwLeWwHlJWQhU4a9B/IzF2NMXaFxhjOp9sW/aM6DYFl3k28CBS6
tfMnqr8kXNlSr1rJfy08G0KyYLH8ormQUYJwJVnLLJxb1b5r2Wtj+KUz+6zYMnunG9Gcbtsa+A3i
PsZPZbNVlY3ioOH6UU3z72bsvjTFWvvA5WXHF2EzVNAYY/vl1to0HiyDIGUIlP3Pchh9YgdDdYDJ
Hl/1Pg2SlXNeuBoo3nwN1QOAF3fw/JyRq2g6eHPxMaEwJc0AAl4wdqzNTV3QW+ESgkMEnSwg8BY/
P9FbrqjJzHmLbcY05DjfwP3AUOS36yq7sHPABcMiw4+wAIwQSz0RUjkk54oCMznX49ZrAzq8pYBN
4b1hUzhNvwvn47rAhTcVA5eQLnNQgQJDlZwi0QxudmXXKEfEqWOzqRVNTIIFdhkjredufMdo+0z3
AcAtXhTkufugBp4K45nazvv3gqVQYHC1iUw+JhpJi7faocbEaUs5aoWFIlxd/xoxS30lpFzoHIYU
YaoRq6A+chFFTMPoTZWBBbvU1/VibzpliD5V35jcwOu2tNy03b1r5I/AkG57BQB6vrm+6UuqBEZJ
QF0BvAdborRQ1ky5FXuOclTY99Z9MqYS1Ij/7LQivERjiI0MKOavyHHZzHuNz1qRRFkC7nA7zNm9
N2dBn684ZUtrOZUjGVkHM2TbzqZJlGZAhEz1oRbdB2zFvC6Y8rPVSI8Gmes2sewcq8lmJCcPgrXB
sv0So/iGtZ1b1BBHMGDDjCOrJneB1iM6KTCpO4nm6gc1NtQMM829wYS+J8vcp4yGWfNk0dofjyBc
2PdjvQZMWXiJLbCOwtlEzgOzOSSDxhVLr+LZTCIRvisGWNWMB4emu9WGmyVzg9FcgF8BJC1cmHNz
4xWl66SkSaPuaSKHlvwZm9uOYf5b8gtUBLFK1qq9ws07DxnArvtXoOwGlrPVmI3apVFp2xi9+6dW
sk0pFhhjVK16V2kYvUQiRrN2xdW9jFUgGMkdjLRB5Av/+nylIl/v9DME5w3b5q6F9/AbR/lhMpEL
vncxO+j6FV86wlN5UsxYdQUMpNOmkddrfjsd5zz2MVJ2WgVrLt0MvH0ITWG+8Q9pYbWlG2Nb8jTS
8xtr+sba29T+zd3Kb5w7YAjg81TJvd6Kdipt/jmWz60CUq5hR+oVg7NkCE4/RFqxQ1IVIFU9jZrh
liY/W/0tHVfUZ1kEpmWJ8VyOroufn7yO1MvGOdWNNGLQky7WAzWv/G5Yy9gu6QrywqCvQJyCBhNp
JWOvG5lng4OnS0Ot+jmy+k0rbrKoc7pfufvy74pyKky665gI1eS8c1P4aS78CfM2157Q/K23a4yr
Sxp5Kkh6dOpCQ8W6ddKIkDxk0x8NfHdmqyGuXGNxl/cP2G+8OwJuiXjYw3GdH5PT4TYbMejM63Lj
Zeq21UJWb4FDCdN548UrT8OF5y2Lk96GXjMzANxzfjRhqZH01stQS99n53diR7qthe70MZGtRVYq
qPLFQ60ZffPwB7+6BDCx93yVOrOIZcWGepybeksVM/NNl0fNqBRB1eb7jqif1zVlSSDcaoTQomIB
hPa5wEJrmsHOCw1QKM+vS5BOqm9Ol/uxRYKBJCsGbEkavGrkIAQBLF74c2k6rxzwETDtOOakDKzW
eY9LdRs37vd+mDB8xVzz/uS3yMG1Fi0kIA9HsI709blAzP+qWgZM63FW8wA84nelMb+pSnVAl26A
MSxPRh1vunptBpA4ptMXSRIrF50m4iT2lEMsspmfXpoHntq+XT+4NRGSic7QbYp4Io2PPNcPBe22
KDVsrouQLaMomwFZiMQgrhG68KTTaliSst4hSeQlxXZ2PPDnajek+XZdyuURnUsROnNif0EtT4aY
wqdURzC7Y2ZgaXhBoT1Tmu9TBJ+dd48SwPN1oWtLE9bmRCglRawPHYQaPbpJEiCIKlCYayu3WWzQ
uRpgaYKpE/AhQCIcKT815ebMRgtSzLL1jQZcxy0PeH+g2Vo5f3E9YK4Hlx9SfEDsnq+HW2U/tqxM
IgtUhaWHXuc6XH0pL8I6KASyOKJeiwuFlKUkpVaY6pqjkUR8dIBgTBS/ddCQQ5/abZmnX31AuWbT
EH2Ux+vndantkAz1gkOJhAS4r87XBxpVsy17DzuZ6gXcDkyMGDPT2V6XsrCLCBThz8ELQEemnNqz
SzMB1XEM/0ov9+gr9Dst2ef2CoHXglacSZGuVaKkep6iOBhproshuq/MPqQd2yr1SnvbRcghjguZ
UYQciP4R+Yvlnij5aLDMMAu4HEb8K++LrQtuEas8svGzbh6K9mevav5k7fkIBOywa4t/bRb+ko/0
H7A52FR0FJzLB24R0KakJHi/tDC1SFiOr9MzwJBrfvHSuQmwpYBBgudBpt/Wk8JtvRQ+fhbPu3Jw
7tVBuXHMp+vasXRuaMhwkflFiRoZqPPljECDuDQdSaRZBN3ODiiFH1sViDa2knxbFOSqCCvQYYfG
Jck4YVxL4/TuRCLL3bXU3o/qJlVZ4IzxStpi6VZhwCkSmaAAEVw90oqSOsnLQSVRbKQ/46TIfU0F
eeL1bbtwpQQFu/VV3cDuQQullwqNe6VSliyPiv61mI4gSgtnrdtTc+vm1dZtkmAG+SSCizX89VfK
49z+CmQdfmEC79eNPl+f3k+qmxhGFokh7hZY42Z3p9roOnsclfmmdsjOYUFPbk2n3apdHTb0e5OZ
a+u/PE7g80XcjQLcl+acf0VpcqZkTkKjpACAdO9V+zyOxr6/I0N+AxrOvAzAeerkbOemO68cH730
pgK/LYzCynlf3hMxlgcEi5ijAS2W+Vcbk6AnfJiKaKK/DfbhDZuarxgd2cPDYaOrXABGAO3BUCfJ
5qQptSq9qYootixfqW+Zr2HEnXWfIdt4Xa+WFgPKK1TtMWIeNVQpxpmyuCt6XhcR70HLF9/YFcjQ
zDXKuoXDEyuBq4pCLQBf0sPTzF0DomStiFKMjzaRpNXpuxrXT8X0cX05C48riH+xYSLqRoAoJxMc
wtRkivUiAgN+QDDlpv/elWjfzQ9V3wbalAW2CQcpXsNaXPBJiiM7FSxFpnNiu5OSQbDNopTX/lC9
EvPARnNHCxbkgxIy/JUH4Fk2YLr76RNumd3uOi+6vgVyiPf1IUgWC8olYD8M6URBdQBg22wXUT30
fpIlfsJfKr63cXlNB7R6xYoGLcr78m2B6wRkS1q4k1LXQcCP66BNrybrzManrGyCoh7tPTe0DM2K
Jd1mlTncXF/p0i1BwOUJZgs80jLEjlaDMqI/G2Q0Zn+wKbxcJ3TVkLjmt1EZV4QtmUEwTHh4SkQ6
BxwG5waoplZTN5g5hJtS4LlHxfnRzBgJexaHmcJZUHSk21qFiXFdXqrsKtehd3HNm71WFelN0k15
6I4lXYEmLG0/KkyCrBiPKib8nH8WR5dGOdWsjBqvvDNj67Ww6d6g8X5i8UNdPjaZslZVXdR1Bw0h
aKpGaIOy2rlMS2vTsSd2GTnaw/g95bvBgPUd6x2qV3WyG+rUr4Yn2znoWuuL+nj+Rg9sjedGvKvS
u4RaBADZYoIHcA6SolcgSneTuKyiJgHIfzZqd6MN2fRfWHtMjbHFsCmMXfzq0jlx/wwLY8RnFVJS
PLFE/8BcHHPlCL9UR1oJUhZibKrA6wGpdb6fLe90jsRCGc2q5yOfbSrfMV6F/zZ37oThDiw04xs9
VX2M2m3sA6W/wIvBb2NQmhWfU/W9fECn5zxueLfjiCgsfdur/r8W7GFWsAEYKgIQHpqBTOmad0qf
laOGRh87m3ZT134wEzxTabOW4btoe/oS9MXZhn+BJURS6Lmweq00hxJBpYn5wswNSaYGQAFueuug
vjPyxlCAY1aQx6GyWh9deKlQbkNjDvhAhHTx85PjxizsmZcpMrIqOArch5k/KNohJ7+uW66FVxeg
Z3jzHrJxYgjSuRRie/kESBAubazAkc/9rs7DLF3z6L/SeZJiIUkqgkz0nqLHSXIa1dKLFSXFRU3m
m5alvpI8Dsg6tx7YyvMNz+4btstmjgitCjw3Ksm2TX6B+gJzwAufuIfslZDHZNx2Y6Cx3qfeuCvd
O0x/PCh8xV1fuM3w/JGXRMc53CuZT4p03MlhdMuIVuAxsFx0cfQsH1fcyKXjBRAEHfWYpIsWC/EV
J8fLvHEeB9sso5r/SjBYnoClr5rB3/l5/YAv0zGAtAhqJ+CyQfQit+6rmNjl5h2totp59gARI+0n
xmoFE1Ao3junRx7bK8/wwmN4JlGyydnY0SxF0j1ywSFSl2GdlSHLP/W6CAdlbaTb4iUFLwHAisAR
AqEkKbCWGoUxm7yKpinIKo6jequcJ69tMe+qCxJiv+X9vhlMxOTmsSYrsf9SMIT3XvASwPoDCyrb
CAq4DdIM8LQq5oMi31dJeh+7w7Z2lCfOpp9lhQlH/fBSjK0fz+288igsKStuFfKvqADCAZEMdjqR
eEgnyqJSjZVt29Xlt6lV1JVQeUGKYCED4y2CDTx10u317JRmtM5ZNNats+HuPO6LrNFWHJsFVUXU
D9cGkasLF07ay1axa88ZTBb15neaPJBS2cWqdqMRDRNHncDhqB0P/4iYgm0FEgeQJuCF8eTZ0jVs
6spueq2qoyLvXBAvV0YwDOYa1dTClYAAaAea7pGM+hqkcXLZ6ZyWiaK0dYRe6xeVbkgy3DgJD4j9
p6hXzNeCRT+TJb0bzMzcukL0G1kTCl+zeZu208Hy+IrmXx4WlF5FSgjQeyB4ZNyUhUGDpK3LJlLN
bd+Pxo2p1+a2GbNDlrEHnTQ/u07Vt46brjWbXPqZkAyiM+EIAQkrgxYoLsKEsQ1NNBWHKkMA4z0g
06FkeWh4kRqvdT8vLBT/G7AriLRR45CbuBqUrzSPll2k8foW+JdHt/2Zk1uSIddhuz8rsjFWXY/L
++Z9DZ+CS4tYDo0T548Db7heO23WYTnM2k48E0Opgc+6/jRcPkEeevrE1B202wFhImnKYDcl1ajd
R43z2/MUHw0aAc3fSn0ttF/aQkC9wcMvSPHwqJ4vx+N5TRxm9VFmaKFKMMoD6eXD0NLggAljnznD
WDiz3V1f3UK6FIzSmOMFJC7ib/w+l1rx0m7zvOsiqzAeq84DYsnYe0Pioy5Qp9bdTIif59n3Pk9D
OybhkD1ktF2xnAtpAPEVYmSwqAIiODj/imKmJIv7qotAVxva4wYvmd/TTTv9MI0HTVH9qhqCGmja
ldVfmoFzueJMTkwOpiTWnGPMUNR/cjd0TT9XIoYG/Tm0HtI3ZzOlmxGFC8P3ysBZiyMWnsUz6TKn
fJHMFl5FSFeJ+qsZPjjfJYnpj1q7gZmd2hsQZ6DfPTTxKl5f+KWpFYUMDAACRBXxoMyKNAIs42RD
A8nlh2Xtdb7PGYpdvT+37ea6qK/82rlTey5LikRAN5XncNGhYYJ/Ycfix858Kzk6I8FMDLq+qVZ8
9v7D4I9lmyAhcFd4v1GfavhmXFGztVVLEag5oeTbJkMX6emwx7AuDNDZUetXobt3k0lWhC0482Ld
yMXCNmE/5SgRzLgOCI2KLmI21T9cg6sHpFu8yZ8rtfns5543AZnibt7k6BftfTfOVG2fN01Zbc2B
95s5zgr2VHeokSSFZb63ZcaoT0bqPFdFqTP0eubc2sy2To5m1uhtCN7QXNlpKmXFLq2sXt2PrZ0Z
t65Spo/E4OUajeei+UAmA6k00FsjpyEZLQKwLoZxzl3UfccoOtNPjvqmyG/H8fes3mR17zv7pg5z
bcWhWzDKyH7qAAwAHgy8rqxTjGd5n064t6SnAbPj2O/1srgZnXj45hRxEq0osQpDcKHEJwJl1cnL
qvFAHBBlY+0XpL7RgZBw9H3uVGGHnFkxvhXmHChrfQULbxzy58D94k/kB2U6BlwT6jJN7yJS6EaQ
Jzn3rWFeG6+0ZAYBWoX9Bb8l4h/pEVCsrulUh/ZRXdx25Ees/9H/eYAPYIAI0//KkEy8EyeOmoDf
PbKt7+oQ1fQwNBu+qeo7js7K9hYQhfbV9vtbvb1v6l8JobuVMxS6KJ/h6RdIxr7U+Zz0PO/hxR7S
pL9vWgy4a/6kOVrgNt2ta3S3De9funyNE2npEJGhgLqKPkIwH5y/MixtdU9p6j5SZld9rjKr8gHO
jV+vr29RCkJu5JHFNGNPWh66zhOMaG76yLIqdU/1pt5baBxbAY7pQtPlXURXJxqywbCDycnSYlJj
6HpG9D7iBF1VFhlzMKaN/U+T22k4s6y/Y40yP6IpxQlSQytvDTtG4kJzMdCOOJgmOyddiCBcfUD7
XIaSYuHu6Vhiim06822roNXK1OP6rc49+lCpc3/DE7IGq790OIDlFZBUJKNRqr0gDJ3gq5stcYeo
UFj6YdQ0DUreaE8VT7S7ucVkY9BKUbRfglAWPe5s7g4amNR+Xz+yi3uHr0BcgDwiiPvAqCf5lr3h
DO2UUR6ZubEnBUa2psm+69YICS40Q4iBXiCpZGCYklyLVNIJmBa957h6Fv2euJ09BqzigDNfX86F
Vf6Sg3woOAJFNkUykoZS5gmfGh7VYLcNqVF8lgPYcEw6gUqfVOF1aYubB96Y/5UmVn3iu+mZa5UJ
HIjI9so48GyqbGYKXs0Gkf32vxGFqoXoV0NOWXrlyrxuxrhueYQMtl/r8YEWQ+iQeaWMuHxOf8VI
r1oNFEZmgJoiSl3rBd2L8UEfvHQlJF3cNjRggkRPFzZZMhNE7Tkj6YBty5pdqY0bu24O3NU217ds
URf+ipFRM71n5u6AJqio0/90w4F7UzBkz7U+rshZWY4hHY2Tz8xSLByNi543B+n3rO19u1ubSCas
2pnVQ+IDdwj5M8At0JAjvZDMy3WSxyOP1KxOf1RODDavtIkHn6sYaWkCThvGRJ9CzD9Ygw8urBCM
FCgWoRUYeBLZ4FIG3linoGPUK23gUgRGdrPB2GP/+oEtrRDkYbAUqugLl2FAqUawa1o1IvuyYWak
t5NP6KgFTYql9S4QtcW/gvOBlMecatgJYPZQi5VLdDprQdOjzyMwAkbh101f+Y6a/SFpBRj72E03
11e4oJJn4qSXy20MY8hsPkac863nzK3foRPVZ3ExhlbsrjyUC5cZXCJQGOAC0Md2gWfp9KY0UnWM
SlrcmOqwQzXmX5F2Yv9OREhX2ex1DkoWfYxs+s1sedgq97n5K47XOLwXNfCvnK/H9MTSlk0PAKtu
jFFOv4GjeaPlmLzmTf9umGBf4VlgaASQADJTuNdnrtN2DhQQXNdG96G1r/G84scvreRUhrRjrE9H
XlbKGI3tFKR1HvQNUpnx23VFE8ZANhbgivzCvSDrLRuLUmFAwTbpFCG4U5/TDoTZcMmym5ppxUZp
iP5gxxNfydEu3V905iJvihoVIGFi6SeHVHtd36NVa0Th07R5iEpSgTub1tO0nYnZ/LYcYn6rqpFt
earE7f76kpccKoAJgN4ChhgTHSxx+U7FK/OsFAp2liOx6c43inFnUeRthv0wzD7Xs6i3bjweXBe7
tNOoZyDb/pUMl/NGtgU6gYxnU2T2kalgijMabfuf3D7w9OW6pCXjgXy7jU4GMR9WbpggOcoaqZeO
kePBV3TjZhtXue07VaEGRmyulW+XTtMR/Uoe3FSRmDvfTqfIJ14qxhRNidFGXstH4ltZYw9bL51m
jP1qXGP0p2QCq3RsV8laxWRpY/HigLQD+HicqvSsmnTOtXLQ52hmzR2vSegW3g36cv9QZfwBO7pm
Yi7kIZA3LTD6gtUH9QV5ewfVRCcNEDBRipmEE+YFgtkqaIZ3Jf1dlr/+8SiFLKQaMY8ApQY4xed7
qxkzwEaKi0iU8G0JnEM6YhjIkOx1fUU9L28FRKFygrEEGMsJ1Id0KaucD05rNENk2/3G5vdQ150Z
j9s+/qAO85MeSZyUvPT2GrWwWMOZCTKRixc5AwBNkE++wFUVeO1yji4KypJgJO9uekBXUUDxhv8Y
YmvX/7O/h2YwPBFoSAP6AgQYku9PQdQ1VyVRo0a7YyC2jlN21MdsW9G1rveLm/glCVTkYMvA6Cl5
aS667Jq8ylTwLHwDv1o97bJE99mqQ7SwheCPBaxcR8SO6qV0BRKNjCMm0aroc3MemN5t7CJDIs6v
ncbvwL/Ixuy9Kla8hqXFnQqVQgAtAWIYHZNqlLTAmqd7NfnA/Z+M93++AmiKRAVMkFUgjJdcoazs
0h5MQ2qUfqhq7+vZm63XwWSsvAoXVgwGDCgcTO7CEFA40NKjwMA4zLW81SKWpj/0yfS7KixM7cFM
h7tcD/p0jUflMqWOCj7aejD8DrEo/AhpYcmgJaoxmmaE27iduykwKmvnUi8odepnig4eyDFQe/Zc
q8hSkt/Xt/USaQUqbzEDErsq6Bnl4ArzH5XKsmc36tp+16UPJdiPywbwjWJTqc8e+WTjj2w+lrva
uMlIvrHtn8qT+6/TUPBcoPDnwr6hJQffIt1FbyoxYoXacUSVBkTSdqnccuQhsBfaWlrv0m6L3mjs
N7qj4fF8JcFPnn3iTqI4pqfPhQq2jjtPeUQBbkpYEOevK3srvvrcpGFXoUlQWDzAF0E4RwtB4Uw9
eTZaah2SpP7OOdEe8glMJFapFN88qmvhpBo0aKk672vNfmwx2+qQlx2SUMoan+yFLwnUKrIBAFQg
JgSeUbLtFjNQrtPwPYP72A4vvOSb3DG2K6u+SDwLbCwAk0DuAWkDEo7zx4rpWgzPeyDPI7hj+/nF
KZ4xZR1Ubptc/6xYs9H1wcdszutiL4IXIRWTub7aQvB6SRqk6olT6RRry+tkY01m0Fll+P8TIdkG
01LySuk78gxmGT82Pki6Nh34Qje/YMV45OEhoigtD4oimGJr5zokZLDcAhAVpg7IWevOjTCY4Geh
Jyv5mwvjLQmUNILSFPixBLuGid9+4SWHTH9v7O82G1YELake3nVgxJBnw/MuHU9LGprr1kieCTo2
w8GOFZ/Cwwi4q/4znvJrTX9FCU05ueCAC+tKUUHURJ8nxcUMidiHd7qSfLi020IMXE2krYXJkh91
u0jycdZjXCb1T1JpOzvtjm1h3BOUXynbG784+AHA5vGQO2u10MsaliRbenNpbDQ6yLfIs+kEMw2I
G7Kt1gdN/F4r9zUGfuX7ZPBHC6X/lTuwoDAg2UPHkwDyoHwmnWPSWMTWBlxu1UF/RD1Fnjl6Pi21
Izr01tCFC0oDdAZwqzAigO7JwoDTU3JOcJKNQZMA0UWkWLTcDa6xsqqFe4fkukAyIJUpelHOVabk
LsWH4Cy1R6t/rs0NhhuRZlPMK3IWFwTAANoUULfC/p3LoZaTGiVRyDM8uBvFe8XghMzVVrISF14g
nFlQ6sMnA/YDMBpJ//ukb9K+odkz5srP2R3B9HdFizINePHcH1kXGmvNF8sSBXULQhNEKZJStJlV
g3WwyJ6H/uB9Y/QIJDH6hs16o1s75eO6FV4TJi2vbCaly9Ay95yl3obF8KMTN3DG0FGeCw9Nci6c
tLUJ90uXHXv6d4WSnRysJutphhUmMaCI5kut+iMa6Q2wdRvjJo//JHzbIOq11vp0LnGQX6f5V7L0
6FCbGuo44TS13xhquB8A3lZe62R6zrq7YUxgSp3AHdLAyx76dljxhsVenjkwknBxb05MqUmHWi0a
7DV41MoNZcO8IRUa+6+f6GXMKcSIXDE69lBUkj2GpmAYRJ+V2TNIDk3b150drfZExzzyTYMJ1PMt
XzHeizp0IlA6TpZ2VpErENjE9wIVaD1zuPoagmpwaVQvWUa215e4ZDYBNgNIGoSr6BuSBCraUIEl
APrD2cPIt1r5SX821YoQ8Z9cnNaJEElVaiPJpqRqs+e41ottP9vvqd5oQGwAAHB9OUsPEE5MjIVC
ukBg2c8Vo0RLSFvjUjx3KIhqzmHaxnvjrm9fLfuQZL/r5mZ6aXLM7RjV4Lror8rV5Sr/ipZW6bS6
VRqsy57d8TGmf1r71uiCtkY3UOJP6m2rh039237pf2V9YLZviZn68W/KJr+tj5b3zXS3GVsbgrl8
vH+/SbonRQEmVQyDgHnIlDi06hxk3KjKhYpnPivzGoPU6hZIzwhyNODvdyqYwDbdNiaHnacDsPPv
iTU8dR2BOUS3UsDYYfxMM23P3ZtR22b5DSavsgrY+xnm+WgY+56m4fXjWbQYfxVDbgC3kA237Ep8
mtWga3lqSNiaKHFel3KJ0BIWA/RIIl8k+N3FBT8xTEraK13SoTxnFxvVe4gnuquGl8po/Enf1t4r
3WfNKwZh3bIPt72denB07EF3ov24/h3LJ/H3O2TLhS6LsVdNXDkwclRzYG37EhNn76k94VY8FvaD
nYUda33dCjHgwR8rzOYaks1/SPuyHUmRZdsvQmIeXhlizpHIysx6QZU1gAMOzujgX38Xde89O4Jg
B+o+KqlV6iyl4ZO5udmytXTrlDUvUrTrpB9ol9NfVz7rJotxPT3zeCbtBdNyE9PT98knFAuLZjcm
u7x6QpDY5OWL3lWeMNmhZrvM+ammn1A7IsorElOjBk6mTneTaMfGTVH5uUGAzHiIKVjFa+uocTe3
x4CStfTfovO6mMlZDJFrI2DWtoqCaxSLzdjYg6tXUe21Fl+TlbohTUSpYXJaU3kS7gvSP9e7J6c1
6oYWXEihxW5aUo/QeA+Ej+b4TN61iUC+5ayJjdl6wu7diJ7HeOqP1anXILKxWpfGKztp8Q68/KaZ
CwE+xZBYWyFqs6VtIz51UMmQlPilJDZa+zPLbZf135H62tzfK4uu/NLwzJlwTRV61WILJ/GxLEKt
TF2NPFkVBF2eSrJBUjs6cOYz60TW+tqXwu5L07NTzHilWamAaSZL71gKKY1PlEF48sNW19rblxzT
ha2/83/hMUxWO2mLP2ENBR1dJu6wtoOXLoFLC7NHhK6n6FrssIJUHXf5qO4pKLwFSORlK1npBVje
LSDaAPfy1Dk47xkUwmrrqudp2IDrOQdXid9b7MiCSK3drNtJ4mM014SsbvtTp2NzYXR2RCUTZYgG
BelQ7ak7Mkiz7mrVq88QaB0PZUxcvDGAmarKF0v61tCVjbrkIC6tTwt8sYDF0OSW2gxTdGOX2xiv
Nd8ZdHh2aA6tXS/T+3keY1zamoU3CbqLizKZ7vPyaAqPyg+KjFZECq44VxpOPSdeXD+hUUBeCaym
HX/P8MwzKYM1iGyE4cTaDdqfCk8oxxvcrI22xPplne+f/aVr4nKYM5+TSY5RM0TeISkea6iupR33
Yu171DMviQXiKv++veXRAS+Ptzw871ytqR8kVUKXMvzu3qj2wM71usf4lra+HWr1WpZk8cTjpY3U
K9p3kXO63jBAJXe0juw0RK+042qcCFcYeFLcH9PfHp+bJbswM/OfKkFfhUFwcaX5U6K5ithY1VPX
HXBcXH1wufFbjzaaFJiFW46Jq0FUYk0g/TaJP53Mi2+YOdKBObkwUnwDh4jxVjsqiitDsdljzXv9
S3tmvpk95srZZodGKlDSWOvQ/8up8t8nAUQy13MdJz2R8k7B7SUjeX2I3/rCNey3Dg3pdFuxjZ7t
2uw14yf7pXwHg4YjHUgOMhGwJfRquqUWcRv1mVSf3H5N6bj9X60R4ELXn1fkXVdFDj6Pyts83fTd
Y9Juu/ZLZBtQN9T2RkQvUnZq5X4vS8JPRe/a1RoCfDGJAGIkNGxiU07MCddfkasQtJFjlYTOMUuR
tVPHQCe/qHUq2u9p3aHFUfFrOzD6z/vDX7qYNACyQMcMUDYujWu7rB0TWhUNEqJGisbqJ5m+gVDV
A+vQivdaOnGXhmZHgeSiBbioQvp64C4j3DPsb/eHsuSxLi3MNnrUV4bVNhhKZkDpFrBnwU9Z/sTT
r6rYGP0aDHXRHJguIIuHRztaGK9njipElww+krBVKg8UCH6U5S5tRj+yjNQrQTjia2m9ctEtLRca
xKEWNJHwAMtwbVQhtOAmRzIyzSPP7I8QQm/jF9NZcf6LMYQOVCUYb1AMQnR9bQeVKb0fNeQkzKyT
EepJg09UUr7VpD6p4DZ6AVPx6NKqck6akrfPemak+/vLOc3f3G1cfsI0FRd3utPYmkS7NA0txdfr
1k26fV+MbmEfJf1f7E0gDFCN05GuBzn5talObodCrvAwje3KPlBWGy6extLKDbf4MLUQlk0JLSjJ
zFtorKYvcSEgCLTGsI8PvPqGTamJP9XvApAK/UXpMpf8EsYm/Ypknzu7iAX8yf66P69LB/HyK2bH
pBwVIC8bBNZxLJtbs4QuZiHna/jLxdwkcCIopQLYALri2ZyKzuyjJkVIlieBZkne0KuBIR2l8jnC
882wvcp+gJJN+2uQ1wKlv3Xp+da5tD3bOq0YuFU7UwZgeCqg4RW10qEr6Z6CZl4+9LLpsSxFl8an
yn6SPvdGZZNBcUJCXn/fN1+jgb7AnaHsmxIE/Z0fRz8klu4zJd3paJeMqbRP0SdA+u39lfkvc4Yo
GugaYLLmc2aaeVG3I2IgToO4/SrlByGMnQTmnMgV35JsT3oQX7GN9e2+4WktbucLyE4dbd6TLvT1
/m+F4zQy7tqwSfTGZbmDHistqbajpJmb+6YWd9+kSPD/TKnXpsycIx3FRRoOQPgFoMcSO6YoK+5r
2sL3xjN7jPSQt7acVsZjhCk7dMfUo2fGmZvEURjFPyJuB1ZsB/cHtniDQ/Dxf0Y2jfzCX/XAu6sy
xeLZIByMI8MzwLxgaXiEdMSPNehyAL1gihO6H+V09O9bX1pBW0dPOwI91P/m0XNuAt7GOeJZfRi6
QC2NYiNlieRnqflPFeWmBAkiFLD9gGkWN99snBLw1qXTOlNOgIJjuTuQ3gelZCD3ZhAXL/9iXGj/
gWNGRy/S/9eTisxSZY5pkoValDQuyqijR3gD2qNCrD0JFqfwwtTML+rFiAIipVlYtbm5zfDICbIs
JhuZ2uPKfbPooFB8+//DmnPLAtOaa4BZ5mGSMSPetHbd5m7sNFa3qUkvqodIKJyOB8lA0sCTuaYz
lxMOrkJQ9xtBhlICCRg6JbWdlkaZsqfM4gVoUfJe8VWSxt0x1gqt8jpuSfTFiktS/1HkpELCxlSH
7YhepdI1itocjzZXwcgSm0NT7WqZNTXIEGRIWECWvrS9KAZezFgZ/9JNiCAGsTbQWsA3zRt2K5Hl
OIFtHtb2L8WsD+CwDyIdtGhDJodS+buBrHciIemWi1M3Fg+cBHp2LngEEeHfgxRGxi+HNL/u77WF
gE7DixctAwCmGDeEF4XD83ZgMQ31iWYbXdqFXGzMfAwctoEyh8v4532DCzsOFS0Ec8BtQhlqroZS
JtCVV3tCwxZctl5iW78TlvwwFLp2ZBfn+9LS9CUXvsngUQQVRVgaDzzbdeUWqcpofNPK0of6dyk9
FIGEB4cRRCDe+WbL7wbfpb2fsrf7I/4vHwL0IZolIPY7v2moXTCL0YqGQ/0wqEE2eLk8BA7Ezt/U
j/q1qoLiBWqEKbpS5dHNyWuhuskA1bDX+x+yEFxOxcT/+Y7ZNVRblUgrqaQhOppdZ/SV6ojChxi8
eI25YqkMMMG8pt68SQpxjs9tcx1NhmaLuY+e671pP7LOG3wZwjudW3/Wvafwn+23eDgUaM/TgrJ7
rnpX2Vr1Rnwv1mBKSxkJfM1fHt5JF3QuwkcL0edqha/pDkPOPBF99tKR2kjjjmzXSkcUghLjUzef
hg5yRX3j5hI5GMkK59hSYhmtbiD0BhocLW/zIkQrskFStJ6G0FH8IQp0kNq1a/VBbrg09VWIeCih
Ln2i/4Nr1or3mS6oWXQwEejhpgSLHGCFs3yEnPR1wXRBQ2ZnKEU1Rwres/vbaymSw0WMPiDcWWCH
mxN5GfnYQLFHxqKLg8k88KQ2yAyeEtMzvtVvDkQKrKA2VlKTtw4MuA5czRNOBbnfeSZDbSor1fWx
DnOwbWhy5jrJBpnzDvuMEhcM7cHKKG/RfGAfQppZm0hSQCU2ixsNrtsUuM82tMk+Qf2jA+nyiXPd
tQbmS9keDfOjsYJgmWL369WDTTAfTS/giZB7Fts1IPOoyrJsQz01jkoKHLqT/Kp7bdOr7M/98d1u
FNA8geUJj2BEq+pfZ3bhNaOB6sQ2WBvGjXwC+STiD7IS8t/6oWsTs6DDTnnBzLFqQwt9uXnDkO/c
VRVIJBVU1FYO3cpw5vzixZiZnUFga2j11zjPNlq0hkhZMzHbEDIz01LppuGAQM2IDTeN3++vye0e
x+IjwEVPH/6LBuDrmyxporLqjRxrwsbIVZXOb8CILdCOa+RlkFb8jyPXKyj2NZuzywLlQB3dq7QN
aZR6mlntR/TNFvS5BVC/61EK1Hf3B7k0jWgBQnvOpJEGvd7rQaZaahV6gWk0xGgGo5Uabm3KH/eN
LG29/xhBm9O1EYXjV8YtDpLR6IEkQsPpcR2EtPe6NYW0pTN7aWq2aDxjKO4KHCS7+cnA/d7kmzdp
lRl52YqFkj+UInBmZ55B0aukIQRWxCD5lG2Jom1qLf1quzWWyDVL0/pdOAbHSdKhVNs2LAuncCM1
fiVgBkCN75tUlStdkbdB4tSgC1wgegghnjfHLhstlOpTY2zDsYr9IkHlW/kSuEDub4aFC2syg2UA
38IEnZhtOc4NwRQBM0n9EEMHUVHrQHKKPbOJayWBasWPSaR5Zax9GEwEQzz842AYHzC1owEPjy7D
uVghiSn6qAq5DfPss3QwzPwUJ2sIlMXJvDAynfSLhTM7ML/RRMEoHWmT8OSYS/yZSqtqVpPbvr6k
QJ2Hux+tItiHSPdd24liR+osPcIGob8jvGUAFvZQipWBo65TENJSNxe/oaSC9B8FtCxIexp0JVJS
ZfpkZKWnktGryJmJZMWz/HXy975sNgMofFWkqy34T4ScvlT70WsNLNSfSAT00dpxBYAY33qzHo1+
Y/6yQztqXEMPu5Vdfet8MEGoOSAiBl0XctnXE9S1emFHQw88beZ4ifo8qMoxpwdwcxvmat518s/z
MYPyDDQiaAtBTns2ZkmSjLHRWTcBcQRxR7qvsx+lExjf4+oHImIXqAqJ/kbD58oob/04yploe/yr
TQ5mn/ntzgb0cVlADSfWd8M81tnXyqmdHOdsZBONDp6QyOiiM2B2M9Wg2i5zPe3DtuG96dZ1bL+P
dm3Vuz5DOeREO9shW/zd+VIku9N8ndrCcs2ssnaqhCqsf/+Dbs8X2iwmrldEn0Blz2kS5EzEmR0l
Q4hkhUJ8dEuBNmk0ZeaD7natL+jWC8MYVD7AOo0Ga6C9ZntIokqsVsUQSnm+1+nYeEyB4xjSYXSH
Yi0YXBwa5FTRRYICDHzltbVoEGVnN2wIUZqTD6MZmY+DLmt7MNikz/9iFtE9CrkjQJEQ7c5MEVPO
wEGMgY1oMQYmPN+pRqkdtQhQ5vumFucQHU+TLtcUTs/OYW0T0GVH6hCmJWncWN1NCSlA84agM0YR
3De2ABKZ+n/x6ke9bAJEzuYQFRiO+JCNoTxIzrMTmw10pY0YHcho/HSEF1sjy56ReczBDRXXG4u2
Vn0glZV/sa4H6Ncqo3xwy5a1bxmh8hrn0O1s4PtQnkHPJygLrTn2S1PiXECxeQzN0WjdXlIdQNx4
FSSaJTwGLuOVB9uCPSR+QFqPB9vUwDiLWCwRW1KlSWNYAQJ8RB/MeDBhBaTADTnLOl9Vk7l1u2jZ
MdHGiJolOhn+siFd3H8GTbUu0/QRsIdT3h7zZqu8p+b3od4OgBra+usAOoTWlfcsTTyZ1S4fXurk
V6WvtYosJACuv2R2eAUzjZgNGqDqcaB1R/OHyR5UPJerH+kGsplyYbj51umefqxswdsn67Xd2YYH
qZckkI8bw875YFALyXaN2NBogxT9e/xzjaRraYEB6J5QJlDkBC3S9UnWegie06YQIclUFB1KMgIo
FD05pIrcXi3rlf20UINAgIjti4gDuseQX7i2R5o2H3EliLDTVN8kvzPiVudo/ymUXdfbHkho7c39
CZ3W6foGQuspmus0RDpomHRmd+voKA3RuCwQCpvNJpVTthmtdg08MP2We1Zm81jlTgK2ml6Edl16
tRJtS7btHjIN8O2j7aQr772lUwJ1FRCx4u2F62x2q+ZtXqQKc0To2DF9lBEbu3lrVXtFarRto5dh
n6bl/l/M44XN2cr1Ss05fBJsyn2K2igbtrQq7d2/sYLKAzIaAJvcQJIRX0KrkiDHrurtQ26LD44S
7YqRpU0/cR44eLwi5pl7tSGDYkInI5GvtkP8ECvWRo2019yyC38kEMq9P6TbexkbEJ3t4H6aCvjz
OwX5J6mMGJVDAXJQl9td+xPTXDxCTa1au7+WnIeJVNDEsgBihzlPY9zrQm8iW4QClGD7AXIaKFg0
pQfJ6tErMjn+1rdIW1uclY9VnY8HizvmSnCwOLuoUEDvCZp+CKCvj/iEslQsjve6QOLrkGZ26xKt
G0H9ZyCSFvav+9O7eL5tIHNQkjZgbbYvRaZSsFCi29vqh2YjqCK7ds2kFce1ZAUwPPTxWRPdijbz
IgaV1MrgCdgELf5SZFkFgufu9Z+P5NLGbOIqp5MskmPvZ1RSXNK3sdc7q7CHJU+FgBwcLhqYKhDE
XS+PlVmFrdEBVnoQkaHdoTla9ujso2Gi95QhoJbZjRPUsYXOSL0GrCYeTVeJ4jGoBM8Cg0jOhje8
dpVqFH4nmeQcMz33khxCzPdnZOnooNUQyWLA3aEhNrsLUYmpCoeqMmAvUeSD+xP9qi36irs0z8J/
YwpM0Kjjgn9lTucDaaIibjJHhshwN3pqnvRvZQOCYmNEve2+qcW9BHkYMC9NTbjmLNk0GAYheaNh
L8ld/CigCx7oaiv/m910YWV2R7Q11SwCjx2qdqdvko6VezPv9O39sSyu0KQ3jkrplAKa7VlbzYc+
M2MlVCh0T1JwVQZMqOkj0jDmyhFcqAwBdPIfW8bk/C5iQ6aj1JlKthxSvKKRwrfroj8pw1jyXawJ
uTv1I9FGV2pEX4N1vaLjTiMO6lgKuMdQ1MqNDmkhMLVDDsFoYretDXS6lHoqt+6/mRULjDAyqMzB
CH/9pZ1cdlKrRDLQ3hk7KK1lfIwyb15Aue2s5MynCZ4HHmAFBX4BQTqAYbMjAiSAxVonUwDqUN8G
YXzVlfqaGGGsAKOJ6HkqTbYrIdXSoqOnebpjHDCazFWm60QX1dDAJq8n0RSj6vD2SJINyotrTLlL
kQ44yiZRXRPsGvOrekQ40CslU8IkLVxybE1/iIK+2dR8JSZYOpSXhqafX2yuKIoyMFyW00YunmlC
vDymK8mWhYsR1xNKm8jxgOVmzrnE9ellOe2KuIkPRdtsUzQ9ugannlW+3d+AS3E2uDLgMtGWqlnY
HdfDGfs6cYYew5FBweapce+bbQLB+KEeHm29lryWlPzU1rruRYb9YEIJ8p1KGluZ1QVsN7IDAAsj
VsVega7q9XewHL058ZAqKGOablzmD4OOViz1W23nLrCdXnXQW3TLxqrPWXKko/nY5F3Q5f0TLcu9
VMTDytFcOC9XHzS7/lhdOhJXp/OSQOqObNS8PEaYhW7kbsZH0Bud9DXs08LemkqCGD3cAd5YM1ds
D0yXE9LAZkx9PX2WwZ96f72XR/UfC9r1NA94cjnQEERJuk6iTY6SjDOEHSdvdV/jxU4gxxqdKmeN
nHgpX3I1stk2E0hlsrxulXAsfpnZu/QYO0iYiPGcyvq2TAkyIRBsJ56jVQHaQx6h/UGcFSK+hcoA
Jhes72B/R5jtzLnbClEgppbgI4Bb0CIQTErcyywDBMMKIDEFRa4tOqRmu4mUwXSLVDtpwxod17Rt
Zm746htm28pqcKM4I+7BGoTXP2RJxsuv6PvufegRKQlwkJ141qu+oEWz4o0X3crF8GdXsMntQiHT
8C2AMCX7J6JXT7e+RP7Pc6fTPENVHTUQDdHLbBvXEQGPLQR2QrM96VooNRt9XCFaWXD3VyZm+7jv
1TwfeQV3Yf7MIxfsEir9EXMb98v+/olZnrX/DGa2c1vKDW6a2LlUeL2gO8OmbmmWT5AouG9oAVF0
PW2zGxpB4MhiGWezQ36wyvY13ZiN7mn6bxXFMinhvqJ4Uqo9i4xuBnvLev6EdFatj5uxN991qv02
iPzr/lctOoyLtZym5+K6U/BYUqiBibaVz4T4UHRxdXHg5HsjPRXKk5aE9+0t4PUxC8j9QB8HWXcQ
1l0bLLqUpEga4CLv3Tpy0b0xsh/mL6q6turW7LVZgzUtu4ULi7Orh5ZCHodp3pskClhVuZZwtix7
IWO81aUfZXbinbplpVy6Tf/NaFdyNItO/8L8zCN0tBoTM+omlJBTbxNbSd0mrtLg/rwuHhiUJZFd
AGsKbtrraW0lUHJJNraxDtbPEfzpna0GkvJJWeK34uO+semX3Ti5C2OzNYy7lhHhYEZZyb43XV54
dqooLs3z7N/cZxeWZmvHrdHi4wBLwmgDarxkdlBru8Y8gdaaMeEhV7NicdEfXFicLZdDOU25BYtW
X2ztaDf2Hw0FlL7f3J/D6ffcm8OZt9ZrVcmNvwtWUzcJebqVW8h46LGbkcpX6JpQ1MqazRNq0aCn
WWtgXFCbbcCkqEcQqJZXIts1I7MXLVVKEo0Eu1DlTgBwRuYIN5Lf7s/cwgqhJKupU6YHb815+Ey5
o3URaA/Dsq6NkwPA6GtUGvJXMtSpH3PH+Od5rKlGDgg0onVHmwN59FSz26SCvd7ajsZxQOe1pBab
UbJ29we25BuvLM0uVu7IZY2EmYKG3QDqtJWjuEXxkPp69dnkT8DWIPP6z8Ng5MwsA9y60wtu3lUH
OQtlKKFYFrJC8L1cs/wVoMNi4+AdFrSdLF4lrscKSGwSdR8P+hpT5cKOmZR60MwEhizwmM5cidTn
rVkiQRI2hAHeWAd5C/nHsQ1WpnbNzsyRUMcqmVbCDqrPvpHET11l+7EtDpV2YK3iZWCLMKghuehs
eWLc2dtZdpCTbJvhSaKMaw00C9fu1bBnXoZCoCNOuIFhx+Ic6welFA8E7N6joh1JrntNIQdSuiYJ
tXhyLiZ75nPSjKD0UcIqz7tNa8abCO3nGWgc235cmfCV+f671S/iikEqU8fiioKeQ+JyXXxYzaPQ
wcewsq5TIDhzo5cT+ff9e2Gn71MOuQUMSaZ/qPXR1/kBNK6uUEpwPCHMyqVdAr+KesWmRDceErue
mbGVwa6s5t8I5OIjjKbsS6TclVCizCXcONhD/ain5tFoe/DodHsImgSttjbHS497DB5F6kkaF1XS
2eGp0t6sUHHAJCc2iE7w4iGAZQMXN0BDHYfKE6J0qWF5gyZ7jbNGB7WUiAOBngpQwwSFuoFoO05m
tFVvK2HRcWhApA8cndCy1j+KxkTKmm9RmceD2jw24qQ3WTimuivIzpSE260Roi6uwcW3TBvlYg3q
QWkHJcVG0PINl1OvAROWb41BCuYt0GRk/+ZSmMC9KL+BNnH+lJdjqcobU8KDd/isNI+LjaK7RbcS
O6qTx7/Z3hdmZqNqFLspOChBwyJvALOnBCq1rG4TcH+kvYRea2h0eSlHWwz6JCOPGgNzm5bxQLNL
x29skR3ANhFtwTQ0BL06fhJrgE6k00QH2lE9EKpowbNYCp80ev8YU3QP3j+hC+HvlE6byEDBMKkY
M5/DkQgwdT1Wwyyqntq6DOPOXuMsWXI2ILabkCETvGjeq0HstOstJcUsmeO4I1ps7e0GUs0oB60B
KpfgAMigAs8L7gfkIed9XiUo1hqFMDW0Mu07mtbQd7Pl6qOqpa7hhBlR/Vz+kVTIG2ZNYAxl7BUA
cN2f05tgH7yVyIIin4cbc8IUXe91YNZFRKymOcsGc2W0heok8iPtDzNjP1Zf7xu7CVRtgJeQvUb3
A8qJ0L24NiYRadQVqW/OfcZCqVJfyFBuYtZ2LgPZryQY9r3M5e19q7e+ZTKLjvWJinFi+50l+eNK
4oJqQ3NuxLix237L8lOdveCgIa+/acePOj8x+Ry3Qa/0W96AiGOrG2tcH3/JOa8OID4D0H3AqCb5
ITQsXo8+a9KEj7bTnAV5E0/Q8YMeQN5vrc6NDFcPxm0sBVZx6v5ASHlkR2JuqBJ0L4wFiXGAkorM
3eqUKFtQcXbZCQohCvW74ajkbic9NeEan+vCzkDjDkpJiKWQ8J0XHGgnqtgBNvUMTNtgll6nvltQ
PVNK+Ap4jZU1url8p3ocRFpBToJOS5QdrienakYeAfXbnNOe7ayiPhfZJ7p+0ZLYbts4PpUZmgMU
A82k/E8r/e7sd54r/spH3LjI6SN0oFbQmGbjz2x/plGr9hIzm3MGWDhQs3utSl/iF6P0U131xhbc
U9COcvogqrjlZrLysfIBC3M+IWfQnoPqFzjdp59f3DwRAfu+XZD2rKfvEW9BrQNmCu3BMRvXYk8s
S/bDt6bec/bA8nhXJ+D503wj/iBK5jFVX+k6uU3FYj5Qb9LQ+Io3C8hTrz8HSW2jq6jWnjVQxdXa
CdgdKd4OiInA91w6oHDr/pBha6bPlTy4NmVBpqkr78BpzmenRoO0rQxs+3R+5orcJgfzEDhrunNc
VoqbOqPmonlz8FZmfhrKjRm0JGoTGaUG4bProaK2Mcqy0ndnkF82sUezILO/Ee3RqsCndI5KXy79
rvu1YvV2wzl/Keax5Nh2UI+bWXXSLpNTlNagtiLoZnwcB08fetcwjhAZxT3omu4w7MRqTH2z0SZN
axvvJHCS47TNuzBByNCqA+mdMCnPtvpQSWDWrz8Je8iRYL8/yJsFhHoOkrtTtyeE+tATeD1GoSRC
64xKCi01cav0i67pH9+OBQcW7V/gy8fKAXJ2bcCoUKqo656ctZa5mtG4NttAwt6Dd/OUeE0Icska
yq8gUELrOYqVs0BZl9AogHcCrNkAYqHYVn6q7zooFdcohBYNTbsRMDrs/Ln/zfWxL4tWI2fVribx
AXpmeGZWu4qsHPObcBey3vA2KCIi24dn++yUd3i0G5ZE0rMVgoHcTfQ8KKPWrSQvR2lFVoOhWjlt
S0MzUceZSB+Affl7YV+4OTMFiNmUc1h0RySGLU9H5zM7ZnV4f+vdxBsYmTX5L0AD4TvmO6PRR9Ms
sjY9G3hM2UXiNh5K3q6lvPB9vnZfLhrDRkd3JRifbWs66xeDGniLfU709Nx3jpvau7YTflspO9Bc
TcRCdA2McfMCx+BQoQfmHLEqmPFn9lQ7c6jUV9m5bMx9AdLzMtqbknWS1l4Ot2/DmaXp7r4YWd1V
uCsHWALMS9vE1abqNpF1zKut7ksIVj7kNWDg2thmRzqpHaZJBcPYOuGmyXM3PPZkcNfy6belZNz0
SMXJWDTEwWjOuB4ZoVmhlJmUnlXLr7sjzc8x9xGKJlrmaj0BsbXqjuLYSzu+zUKk29nvxvHvb9Lb
seIbpjYknEC4ZHN6kVzMrix4YigSyc7muKutp4gco+pBVb7uW7k9cnC/2JiAPCEIRb3k2kqexxx6
A0N2TqRN9KA/NtlujCaF+H+KHZm4/1GbR5QPNnc8N6/tMNaTGlS8xVlCO66wX7T8wRif9M5z6reJ
HDxdmb2b99rM3mz2mNRbg6HDnhw9qn3ua9WR6GtI3Omjr4ID3C+AwQCegkwHAtTZUSNmPGpWLSfn
pv6SlXe2Fn0sDALd0vBPkE7AXTynYuoLp+wBpE7OhvVraJ+lYkuitaT97SsIDheoDRtwQ6D0ULy/
XhkEc4UUsTI9K/FrOeSunT4r+YM8bkvjl61uyrMeH4fvpde/Oj31kPG5vwHnc4jjhfAerx80oaNn
54YSX3DSQOSsPMegHMoMIEbWGgvms/h/LYBDCAOElfmFmZVDxYYxLc+lyP2hPdFIgExhJRxdMgKv
C74MpLinxonrWaycDLvBlMuzZRAUPn5V5j7NtvenasEGiJCgNQ0VNbzN5yFvXEhZVUpSfZaVhzR3
XBk1o3iNwX/JCIILVPn+Nn3Ys+2QaTlVeshan4myT9H+kCVbIJjd+yO5XXTcTVPkh8Aa3fLz2TJy
p66At0R2wQKLbZqbEjji8jz431mZDUXupIKXMqzoCTDepVuiF+q+hZvDg2nCQCasIMJmAORn7tMo
bZI2EUx0ykHoAGM4G1P1TFO48TOY1MdN6/WlB7kYSXOrYl8UKyCGxYmcmirB3wHPOo/XlczMDC2m
zXnoW8elVkUhezkqa8NcNoOSJco3kL6aZ0pAvBONY4wETa34sgE2Sg8c3lCCUxsXSW/1Q86+9+J7
1/hJ7ytrTA7zi3CaY+RpJig02nWQir4+WtCeRHI4Qn6EjfXOkN8jMw1G9VuTru3K261/bWiahYsb
V0ESdJwKs+e2wEtPV9yePRtrh3hpKqc+vQmchUazeVdKIkqDUoW1Z3BiJK9oH3R8IZJmd39j3iSV
/k4aKpSgpAAFBsL367EITgcuQ3D6DM2Psv2y3ofmEFkfbbKx3lPdUxI4+maTVW6jbAtJgGrBCTRf
Ln6NWuXy8gT2PdMqTySTfAgleOg0QSsqdfB/xWsXb8vhtzFCIRlCb+XOWdPkXpojc1JXRXoBXmKu
r8s6kAhXktyd5e5HD3EWha+1XC3tKaRTjAkhAoo3c/r5xVKDL1y3hjTrzkmT5oehLYt9Xdg16Mwd
By0LSuWvrMcUClyGCtN6IJacNClRT0bu7NqgXDfCcDraIZpzM/uYWsgTvcrJxkHsLLkS0uQv9E1s
TXYG5WH3UWRuieeByy2/AiO9rzdB+6alR+VPCyY+9cvxVdAgnKLRT9Yip78P73ufOpsbdehlSY3K
7szpdsy2KG2U8hdyH3HtTVo8L41xcOgL5U8VE67Gj9BwIvIXg44CBKwRIAPKoEkfwvayB6v2HdMf
ndceFZMs0IEb0Q9c3VDuSfwP29fcVQpXkbZ19lRmASRpnCxQQDoL8Y/oOW1czhovQk8A/mHeuP3v
jG67k80CYW60PfmZxuRoA9cKyq4hWnN6C0s2QSgRlcC3g6Fr/v6ta4p2jxG+1drnsvyTmN2D/p7+
sKSd6WyKuj1L3U4e/fQfE5tis0zNAUhe4EqBW58c1cXu1EqSRxMc+cwNQG0aUX3XU+dDTuMHhwh5
ZWveQAIma5ASBbkpmL6m5/7MWlqTojPhX1UtByz23BiNz2TdtxCWmx+p9gTNg2ad5HfyQLNtBiaH
Ka6dkhk3Em7cIkyXeiTwwEJJXMfeqGnst2/o/wTzGSBbSoAQ5/9w9l09juNat79IgHJ4pYKzq+Ry
he4XoSuJyokSJf36u1QP3y3LhoU5OMAMBjOnaVLk5ubeKzyo5UISdSO24LUjT36/sHwCXfpyttAk
zNRaDNuzoB0KOYSa8lKB5qp/My3o7yFmB0iglSmPfcDOlbQqsYg0B7+RrrrQS4RtaRcwhiX8vVuF
/OV+lPnpAl+t6ZR/oiyLNsqccANhNiioqbQ9l4prpHawatJjtk7EXQYfPpkED2LlivxzYdQpj7oe
FYZEE5sWbiOzu8YUxCBXGsQ26aPf6MA+hET9K7qq4kXhJrED8VEa9hCEb5/U9Nw2RHBkmyULD8wb
l/fUxfm/HzELsLyBJTXVsZ3MtOUuBS3M5pGCZ4tevt6f780dNBHAUCg0QR2ejWSFvSUXpYYGCGQr
ioNYM/v+AFcqadhAU7oz8aYA4L8y3I5z9LxziDafWXXAlUz1eqXFz7X6XFfjmvVuUZzLilgpanFg
94trYMphSE8omjHFts4C0O/ydZF7MFG5/8tube2LXzaVE35FppbXigQPGZTD47Vc7TRU/btHKv/J
E0cdj4HgVX/YYdym8fv9ga+2mIQuHWqrE/QQIXleGaxNyllbKZWP7peVeKVuy2p4aodHOJ+4Eg+A
51mqT1/n9qgOTjRKfAGgV/FFLucahY3aq3rZ+FR4CAc/sASnVx9yZhCQ2YZXyJcp+r5oPYXDOdEB
JUlsv+7P+qo3b+In4N2vgtwIeTpUgi5/QlGalEYWa/zWAMiBCMwexL8p/IppIXqSJti6gXv5GA2b
tNoY1KmyR1n4HgeA4rvqwYI/7WcoEAVOb8LCB5lXNX9+GTo/0J9C71K5yi811tboUje+0lCnU/eV
8M2aMx/emG6tlWCJSnF1uqeF0FW4lqOEipL+7C6GEL8AtB5oTZCutVW6s/rI1pvH+8t9vbtno0wZ
wa/dXQCYnQ7Q/vR59m2wjjBmOFZXOfAO0QWYRSdeLK/zILOrdp2Pz30ULZyv2x/81zxnoRQMGk0L
AbbwoXQa03xlCAw6XrltCMOmGQtHimw1KeFWSLLkz5++2qvJX8aegbp0A+oExVaFh6YVP6LnJ4X5
wqPi5keYrIDQhNQgQDs7EAUUiSI9Hht/RI2mDdd90NjpkpPerUGQmKPZBlo2pN1ng7SmGdXMCBq/
M4V3CNjX68QYU9D9rCVg1/UbCZ8bvu2ofk2HC82Ay8/dKC1lsBJgfieyv3oUuGF/GKPGYepKDuE/
pSKd3UnKOs+cRjl17Unpt1q7jh6rXRwMqzJj+xGqtTCZR3fkb2THLkf3HZIGXbUpulVhEA7UH/Tw
q6WS1s19Ml22U3UYzqpzyaCiT3RztAzmJ4K0S7jmChxWwXQ4RaFO1EK1M/NRaL4DfCgK+mFmvCPX
JE30yCO0HbKUJKknv7WhY7HSSVXREbCr75+mGyF7YlDChRx1ZaghzGIXk+JQ02vOfGp32aFF7VDo
T8rgd7ot5f/4Ys902hgXWQi+5lS2R1MCJbIruZ0IwQovhbD122/GAIvRiXXKgtPwyPuaIAtYR9p/
pAwjBqKQLYEQCYHcqWZ2uX96BbXzXIMqCB4QI0TWOHWtUE7sZtnHaEoZZ5ObIq2B1wjwTUhfL4cS
C6um0jD2PhASTinDNM0K7aJat+ECw+nG8bsYaPr3v0Kg1MlhXTKx9zu2MtKSsHjbDkuI4KsMalq4
X7OZJchm0+C+azAbnryG8XsZLOTB16sFONF0tEUwYnWMdDkJVW7TxIDykl8UUbGiWpnsGMdLzRyH
Av0cOXTub/XryxA1CkAQ8FoDGMGcV5hHCEh3iVz3fhgZa/aQAmEfBI2bQT0M2q41CeMlSMr1CqIK
DCsbEMhhC4FDdjnDTgWeuhPl3k9NK3Qh+wBMfw5viPvz+pFmu9x2siThNYNq8+TTMI+QA2jM1Iw0
LGRXGZs6zUwPxWDZ5mKZOC3sSNe9ICTrtAYQpRny785sBzfqjY6EWR+6ADeHpKuTzkNxP3TNpE9X
SghKzv2fOU326ldOVNfpMQkhj9l2ijotsiqFDr5VcmJZkS1mEJLjpmNyL15UB7y19Agx/zfabOkb
2ANo8oCEsKsKJ2y0tdrkC533WxOCFBwkgQ3IyUId+vLrDngZt1xNBl9BPyF4jjRso4OuvIjS6f7K
/WgczZcOCkjQdoHUBBBGsxCWpAFESLJ28GlZeDT9K9aeKZQkZnb/UD8aYe9Z5is1uVP1kk2Hv1F8
ysJVDF8eyYGdQNp9aH/yyCDmBI3rF3LM61gEONxPmRSUbFREZsvADSOzhooPfpWE+0hDPd2qwJql
ebpwVd36pOhKmnhxoSqAI3y53nrRGjIX2OCPJjuGar2WM/p8f6VvDgG8BJYZ9SQMdDmEIahto3LM
hUoUuXwuaZiMOC5M5LoAMCEI0UXDDTEBX+b81KHQparWtcEvAkj5BYgLq9CQmFODmW/TiXmtRU23
zgVa29kwNK7ea9mW1XVjZyyWF+LHrQ+Ih4shw+YFKJy5REya8qKsY2nwtcZ40LBx0jZ7AMp4dX9t
b4R7PAmBTQdIHUDpeV8sTQ3sDV0c/AimxDkgesmYu3X9b1gC4d86l5OkFC4XuETp8wQYpmi6XCnJ
6Ddd/FUnlpPjLxAazBx5tM7whlyqzV3nUHjs/hpwdgIYk0PF5CEGbNmKS7EtlR9qfk7FTVQS2fxQ
Ovf+Ut7cQNArwi7S0W9G0L/cpyOYSFmGbo+fxVsJGomytA3gU0I6RkK8N0P1c4DExzCGD5D62zR5
uL7/A26dE0iigPuDaiQU6acV+ZV/8FiqFJCuRt8w0tGulbBcCbKy5EV3pfwJfLVkoGk3iVoZeGrM
juNQUyGrIgOveiNZS6XTDU4dEZk5QaaT+EkxVqAzAQy/KgUQOdvKUUZ5B4Btg/p2lPzl+jrOqm3N
lKf7078uxk4/DPgIcM4kgP+umGdyw+pcww/rhQe9PKE+YVPBlWFI+6yUXqT95UvlrFuHFAuBThGQ
a5OMyOWKyypUEBJVGXF6QlcIFA+NkU2eLgkT3DqkE+gKbC9oM0DmdDaMnFt9Ko6j3/ddCjBZLKEu
UdWQEQeOmdPP++t4IyNDJgxINUo32MhzoWBGy8TqWSj6UsHEVRElz2YqaNCcVdD/z+NsldWS4XYw
iFmIwDdWEwOD6qYCBghVrFl2kImZIpUxBrZgXFFpuge3P48OxuN/nx+qrRNLYMIG/RzjX8dkgK6S
GhTF4NeJZ+lf6FvategngLOJ5rlZIpLeCENQcJo2iAIZsysyQEhLkcdWPfiGmLoGDdELhJ+b6Qwg
soviKS9Rzw7O/32GSOCn3u8k/j3H1sj1CJ4lDGL9Gm67qj8I4Fu4Wg6Ok9fFC+CNW+EA7APAKuD9
N2FtZpsTuiBGZlbq4A+W4Rpt8VDw3NH62AtifZOk+1hwazSj+KMW8VU+shcBj9jg09KPomZHqL76
g/nZjh/3l+DGkbn4VbO8FqYQXBAiXOZ9CLSb2W3kmDsckHtoYC+k0LfOy+8FmG3bwMSmFVu8zkNZ
TUmTt0SWw08U0YmFPRVzLH69MOSNy3RSAwanSwE75+rWHvIQ3o5jhLjDRD8IV2UguhbddOm7prv3
F/LWoZxYOzJCDyLQ3BAqkMakq5Vi9NHnbdc8MAdPUPGgiZWx2twf6kbVGN19zAkeiJgXVGsv41wx
6A0Vx3L0Exj6yC9Z8pUaH+zBjJ1oPLL6JRVe83LHMgcNd75j8er++LemiusTTXOg7dDgmkVz0RQa
DnU0rKraJysogHyY0Ri6YwM/xvsj3QoKqJ0hxk2PLtTlLycqU6OyBgn3Bu/t7KQ8FcODshvlCOBW
L6RLG/TmvH6NNtugdT+WoVDoo69VnDDQpEczcqs2XHh5ybfOHF7wIGmiT4+i1Sz/YAPSzBCyqL7a
OZDrgKKXVfqW9SevS/hZRmQs3Vhbd0Jt8/izbpwAb/zkMVBInGyrZlPJMYn3Icxk5PGo9eeoNCH1
Yxz0Je+aWwcW1TX4cAB6iOf57DsHfaX2phaMPgAlIlFq5bEF+d7uklqyLQoXsgZMZ7sw2f9Q6wDc
CHUHlNqgqfqzgL9unmpoysYAHcU33hJQ/OXGMUMgWODh3TvZ6/0tduOjI1eAbiYyIkBl5pj6RGjD
AU8Y0YekheVKNIPIDisit27TJfWonzf17CWMLoamIkr82OFMC/5rXnFsca4bXPJNIzzrqZg5RYD8
L+0l2R6HWoRfI2CkfS3E3jjqmTtqo+S1tZitQwSyUx31+T7RIwjwtHqyM5HDeUbXcU+JopDUqdUe
YlnNHTOV6n2ZFKab122ZklEPpDelg08dCpiKi+Zl9pgOIj31NDSJmHaFk7YhXYhSN3Y5cM3TswyV
OPRVZru8bFkV0zZX/KLdZ6w+ZMOjCR8KPJEXXoC3wuHvkebxCOpmRQWXJcXPDG+sc2BJRuQotUvz
Yi1FRyMFwaSL7IRCHC/04r9DsGthbGr0wp/7e+nGw2KiNOJlI0KLFeX+y+/borVTWxZ+iCjlTqOi
ZruELLhCjeNMXAwxbedfW4gJ2dhbeaL4ibbTi6NRF0RALjFJvxg9rA6PhuhIKA2mw57pEH6sSRpP
pvRBfPpf5oqkHikNLr05vFJKmqRheqX4mijsFaGzjSRaeKjcXs7/G2L+XeUOwMc0wxBR19oaHJWA
S7o/iRtPIQXYYGtq/MIy7GqTKn1djmYuqH7Tb3r9u1FfGVGHrzbwso8KyjPe/fGugw2GA5gTBfYp
CMxlIhomjzXVcs3HRvGi/KHP1mK6JKB1vWywlRYNBdAM1BABpbzcIvD7aPQEXDWfU52RIWdgXKNv
4NyfynR8L2MZgNyIZVO3AH+Zq34KTQaTQ0HXfObpFbTbx71gQ5it1t6epXiJ33Jj3UDgmqyCAf2A
EMLsZk6TDmKmUaj5epXtK0AvBCdXugWW+o3WLNiGqEig1g0s1lXppe4NkStGgykFZe01EqtPWszA
dRSHZJ/3NHJ1dTS9KuHSmpdGZqetQY+GwopVJcPHjmtJvLBhponNVxl4WFQpcAfjhprdGPUYgyTS
lZrfuKbxBovESv3g2loTVve/5nWwBvIVO0MHahB8rCtCDxt10M0byR+po4kKKT703tOGJdzf9XeE
OwfelEiSASVGifJya9KJiTJkuoSnVpWuQMMqiFwrlosiTb2+P6Mry88fJxAEYVxp6PQA2HA5loUb
TdQaTfKl8RWyeXhiOTXtN0ofu+O70HpJAsvnxu2MyG6rc1eeTMkDtJiZIyAvq7wrHQt8xFRyE5VA
uzESPiPpOFRurToJdQT6Ui1kIj9Ui8uPjVqMhi0+fQPku9NH+hXbKx1k/witEp+D6cQCWNfsuFB4
An6RmX2U1ZtqG3W0kup+3UHrpULJLNcSVGBBYpMNIo9Abz5Q/tlHX02IWXl1+1BXrzJAzDz6LIRy
pQ/Hag8NV1Iq0S4pD2hu2bSw/oFddH/1r6MDwCwq1h3BFdXoeQySOs5rqILLviRsjawgfChI3thm
Tb1ifOkFUg5v90f8qVrNVw95HDQTsX7TJXm5ej0PcynGv/GzUyn8MUtqZ6mTawCsjM/WKL6jdlF2
pxwW9XgkiYC5iLFJuqN0yl+0ZrRp2W8od0VYyQedsSkGO4YMU5sshM2f4ublz4TVBfi2E/AYjNT5
STOrIun4QFWf14EFmyeI5FUQclx3Q9X4hVqKpCyEACggtSOBWehrQQ1zYNF5931/wW6UYfFLEFgk
DTkaIGazV2RSN5keCpHqGxL8walrCH8YWBiNCTOqxGXpEUu0q2KvNNz7I19vjsuBpwvs1z4XWWIo
jYolSCwYYjoDWP0swxPWzqytkDw2dOHBdXOmqCzhdKFYhgM2haVfAwamIAHcUus+3Rf0DGlUkOlX
gh+jdCfgDLEcqrWksRRPLBfa9zeqPtpUIUTjy5pYDXPcYqJkgRB2re5DvZpEmUIs9S8Paggnig5E
VO0oFYjs1aWrwA3mw2hIUbtluraCcj2ohyjehGHqWma/8Luu75XpZ+FaAWHJnBx9LlcE1rQsj1Wu
+4Imr5VmU4agmI+SkxeaBwOq+9/7xsUK61OImoCOA7cXQEkuR+uopHJFGwy/TUlQ7WvQeqcCXzx4
cfw0UJI91PxQqBsaDztDWsgib6TMkM9GYEDJBN8f4NHL0Vueo8JvdYbPFJeDiKsH8JPYx+1T2n2m
1cl46V1G8j5ejRMW/BWInKFfoNBM99rs0F/8hFlKJlIIOvQRN3xYk0qCJycvwBSinnkw2S4G5/7+
el/fspcTnh1sxZTGXBBGw8e7V7d5CSEuoxxAozGLpZf6zU+L/gYyTuSzqKXOFpfnbKQsUw2/p6U9
lC8UnSN9J42k26kF26AsEQM3YDhpcEjax/vzvE5aMM9fY89WFQpRMROZYviWsYrKxyKAyeaeLwSP
nxM6+3YAJig4JmDKgu0yCx7owGt5kyrxSRVE7JAqDaBmGhpBBy5U3sQV0gQJfVBWKYAkRCxJikPV
SP1rVIZlBWFQgQXrXmyifxVkj14Fy4I2EXoE+THOejC6umKA4pWF/xhug2IKBHUX0TxYsyQWoRM7
pqMJyRVgNJ0u5MZX27VRaYPcXmR21Ev1swnB7TeVDlAAHacyAE7BaKxiJUN2oPHR0LdJGyLdUdUS
9UEpAtbLFnJ1+kOZkNo8Yek/NjZQuALrL9/2SgCxrbTWJHRNkv6Vi23AnTzSO1A1FCmzoTcMC72C
VUZuJ3pWvMVG3wawbSoEGPtxWSYN+nuaPUBC0Xzsa7wSvqSmgFgBHFdRugCyd3ivM97kpM8CLT+O
iHWvLeQ3R6ICYL1PpDSt7LIOMkcvYp44WmvCg4pXTNiPohImhKO01jg61iZxYKPI33WdNnDDzTr0
11pZLqyVMGpq+C+zoJJPxFYrKi8qVJCqh6zolGeY06X7IQDaaaHIf+PkTQYIUImaxOSBDroMNbiB
GirDIeUEjYHHGNXDMPknGP3n/X0/BefZjkT7AH8+9Ix04CRnZy7TMlBBQys+CZr2KgTsaPJIX4gh
N84Wuj6TkxL4Szjas1w0UKQuVHsBRacstjtImfOtafVO3Z3vz+XmOBhp8heGvNbciERQAgaufZqc
WIzKV0g9M9qpAYDGS+TZm4v2a6ApKfmVA/Q90kM4Q4IQxd6D/Hmsn+9PZOHPV+d3XFSCkTkUycky
kndLFIilt/8ZNwd3pP8/hXnCFupCp2PnJqcetDoRZkKERa3XW9C/uT+XG9sYA01wQ9TtJrvpy7UK
IxX5plAlp1Yt98NYrctMrkjSBpv749y4FlHTR3qERz3mNRe+CaoSndnAMH2EvcdRxlOm1CCpp28H
5rPsD5SFFiZ26yOhdTq9TJCGSHNiJCh5eYBSp+Ur/Ekyt5Dm/l8GwESwm4E+VOaPEFnsAN8IOxDY
rL1qPozh0sPq1pJBkGXykNEn5Z7ZNm411qe1EQR+wWQ7kB6EcSBRk3mtAnXAZ7USl4oiNzLFqcWD
SjwI/DA7nw0oQVBVkSsqTLlbNkBXVHXa6KXmL2U3bCDv21dO2z5ZhWcOLyJKr2pGAsvTqtKOl1wg
rrcl6j9TQ2BiQaMlMTtiRdElBWj2gg9wh63UPcCPIHXFCySfaUKX0RUarj8dDxMNGvEn4/kVKAx1
yFWqpdFJZ3jpQ9W4Glf5Y/pNI8kLcy8SF7bMjRqkgdiHLuVP+UWZh3NDEGFsleDSgBaO3dBspVqv
1gcertAQaqV0Oxr0MOKZcP/s3RoWcgV4liCrkQE3mkX42FCKQofJ46mBuIEDqHfmZciS3UCp+QnI
k3xjWLxHZsLpBlrO0rOV5EtmdtdfdDJBQSkUUByAaOfyP0KXoVLUjNGpjAYTjE4Dm5kVwqbUgiV2
7PVnnRT4JsMKiJHAS2x2aUIGKkjzLs5PhgT7WWgCE1T6SG7645juIGgG8qJ7f4VvjTg9dsBjwLsD
Me4yinZhlJmRmOanWkb/iowWyZV9aDlFa3cqvO2NhS+6NN70739tXEXLJSXRMJ5qOpk4QtXIlTUX
0pkIo2Z6lk/3p3ej7QI5zP8/vzmoJ0jLMUoijCdItsn+6TCgb3cUsDhWrjOQ4gK7izasKnBUVZv6
LLIh0nb/N1yz2JBmAbeBcI5ECDicaYP9mnPWpGIHGHZ+mmrQ2r4ejp3wLwgPUnvOil1bfjTluwWj
ze9eQmPedEtGWv4nqURb6VEBK5Dqhtl2rJfY5Te+BX4XrlBDm4rw80JnzFKpMvS4OEkQZGKwFUOs
WvUlbrhkX6UHY+F9eZ1FYRkmLx40S4E0mz9x87aN9RqqRScK5F5ykk3c2tlzWC4JC9wAayPttPCW
Ba0dMiRzlcKmqdkQw2PmxNk/VQVyI9hxB3s7c/98V671HQUwOTw32t6ICuD6d9VCgn1dPpMRKUCz
gD7JRJieY9c0s+8rFJDVEySgSdc8RVVE4AZUSgb+9mjAkkKPH6whJ3oXLGy264g5jQ0eDPRD8RhE
6exys3FgaakQYmxdOqjlP1XeKkJBFHGDcrxSnJjm4YWzcKivrl+QlHDdTUImsJBFO+dyzATA1yRM
E+skQ4m+26TCrlJtsPSUJfDDzYGATgYSdLr25gubDClwYEFqnQb6HfhgzvdhTcDPoLV3/8xex41p
Sr9Gml08WVuHDey2rFMJM/TiFcqj2rrSSXuqxX2v2tbwItO/VFOxsus2A+dgSWrk6rRMdFf8zzKB
z8SazgKlXiR5NApJAuOqhPSfRfc0QDBqWBQWvco2VTQ50HlAfW3ShVfky29He8B4eZjwJ1Og8UML
yp0jV+jP3l/P61Ewg4kxBzzQBCubLafAGyMcwlx9ihgM782HoDnfH2CKoRcJEWwVsVQ/gG+kX3Mu
sqoNaRoLrQqp4L3E8MIW7Mj8c3+M60D+Mwi4+oCbYLl+Ns2vQJ4DSADByFF9Yl6f/FX/5h1BDLeU
jyx4TJKNVvYkTXY8s4GOJpIP5BipJzlSSyM6atb7RWGfq/Mw+0GzZUVdQYqHVFKfqpdscAvoZMTq
nqeyBwvy+3O/+oComuk4cBJK8GAIzp/AasJ6NKVUHab1kCEpX1HEuj/A1ZtBA+wOzUPUX0GjBYL9
ch9CEw3Ncyj1nxv0Ts51gehY8x6KztSIPRPylTaoEeqps+iSeNnVSZtGxiGAQSfuJrSkL0emShR2
I1g6Z6PYmBCyqA7W4//AyvsZBbcRrgMk0fNzFgQAj8Yx5qdVFFgYFybrhKHZFK/UZtzoRuKkK4mF
q/++qpPhAwBjeBYBrnQ5NwV1CwYoSHhGPcYedcjmKXaZQ5uWrqT4Q0E56/54V8cQMq0od4JFioY7
NMxmj3JBjtjQMGg85tq+iR8H7TMY/vP7GGPgmsEZB5QRXYHZph8sFirw8kzPOvAxvdKRZMkJ53ov
Xo4wHbtf5zxt47iK5To9d2YCpeljZuY2FGaFSfPwhE76wqJduVXhiQzbe0hXgdwD6IU1+0qxbMRt
o6nJuVH8vrWZgOecG/KToOzVXHI1ZBFBJm4K4GdqzYubgeRq6xS135d7nUIfp/D++2fEiQB8G78L
qqezz1jLWctlpFBnPYDzK+IpWJ0wHHKBHv13f6QrCeVp7ihCQBMRJRwFKJ3LtS6TmJUsqrIzisgD
NKSLsPxSeRsJdkuF4stggCQ71GDjXjGM5m2Q+0GHT2TAD7rE4DphCuiAA5QspB8gU7bVwgG67h3M
ft9sKcDzHsKwYtk5KXZ9PsADRyB0VDehGDly+llIHoDiORlCUCOeaY9Ui/v3l+g69GKFdKDOUakB
y3lertHESODZmE7ythAc6juYwKlL8uI3xgBDAEUnoNthWjLP4EpQXUL4h2VnUyzLFbLn0IbkorWw
rW59bCQAxuSQKeHJOX8JWUFv5ENd5uegafmDJdTyG/AbtS+UbWvT6fcRSex0k8i9UWJly0aiRMa7
HlrwOsLnipkZPFYbWFyisESthi78wusrHvpxQAqhUYR6Awp+s7caC4whLE2jO4ulbSK5pHXE7Wr0
q/CLxR4vPNk68W4Ty9GTQC1StdQZmnPYUhu+NWHgKIILyyRSooG4ZGr38xEucpzpt+H6RWIoY/Hm
VS5xFCsIBNb8LEDkOJS8MniH6y3UsU7wt7GDcT3kjZtoFVjuXiREm6BLV1AVzLOKCIWdvfXWG9oT
yFmL1NM1l2brlH63sIwxH2BX7OK/busDbEMi9CAsoBNhYqoPjBSlKxiuICIxLN8E1Wu0Q1U2sK/7
yMXCpcfoK+ugW/Wux28WOtSord3f/9fRGDBu9afc9YN+nUUIhAIWd5LGz1nFc5Lrne6KbSp6ahx9
N2o1eW2Yn10rJAtPqZ+LZLbeeB9D9GS6OZHwza4BKQp0QPJNftb610AD9k70inBT5KehOInRo2KQ
KHix+pdIUGzk5aUlueWD8q5vZGGb7cWn2HBiE5Yhxx4GaqGtSQ+0wTt7o+5U09N0RzoMkeFIvQ/r
lNKNHmXLM2JGypr0h0JfAQ1aKc/Wl2w59xf0ut+PmwYlLRxDE9Q2qGdfxtxca7gR1AI/iwk0CaCk
WqsPlgqrN9tQV3Q8tFVJ9MgxfM2Gr074pBuHqu6JEa/MY0YJTZbqfMp0Z8+X+vcvmr12+hog/YEG
/NxBlkHyeAVFvsfEgtI8s0sL8mv6fggdFaXbvb7R6b/uJaCkFh41EXTNN6FzjMIOzDU242Gg7mg4
cnbIVVwODqxJlGCdpBV2DhwKdpDWogst3qukB8VBsNWgyYOeHgiYsyd3IhuRWuY8OceBoG16QI3t
euxNhwMDtHAWruL0NBSAKUgmgcACseLyyzUmXNhRzEtgwIAKHW7F1pZNFtv3N8i1IAiGAc944m5M
77Z5GiencaYUaIjCLivNPtBpSaDsLEZBspIqvdDsYjBQRk+ZWq/GtG1rO1XTyESfdgAUvquAUCTC
GJmlnYMAPNh5MMAPIaAGB5eACQZdRXouVJ5KFYYbPICPNelRMwcTTgnkp6pULHxO6Fh1dqYPTUrK
dhxyGyx6jsgESFLkATbK/6WWEAdeO+ZUsYEm6P5GRQxVdmqZoAreX5LrPGAKvehjAouCWIC/X658
O9RJqYR0SomOzOONh6oK56T1ms5l+Yu6az6BlAGQZuGL/wgiXhwNkJeRE0IYzkTbFrqJlwOHyJvE
XkfJLKN2+lk7kdOUbgeY4CpzQ3Xd1ruisjuAU7bwm4b6QO90ii26UCYNSf+nyIgxmXiPUHb/zraG
W20VD4hGsybZwTzIWwAHw68qITWUdN5rBcBiEr/xfQ53mwCqGpAwPKSZRaS1+C8wV7BBUF/NxKb9
P1wcUX1m46rL3TjdMJ104QIA6BoThVYORGmAz8PqQ0RlOg6/EnFNAE+NVgzkf+C9NN55ivI1qL4F
+kAuOjV0E2uY8DxZ7b+q7BYepFPIma37FB4n9jjkea/4HdiDfSHCB/2smKumeSnbR5OttGcxfRZb
L1tqsNwcDdrZiCDQkgL+6HKmA2o9uZWrxRnJPZgUUH0kQfvAm3XIj0vUqB/g1OXUED/Q/QfyERA/
iONfDpYnGYusUIPop62fGgD8imc/PTEvhSLd/nPfrk172O2VF6bZxoG+wzEXUKTFjX3jSF38jPnj
lMvWaHAoa5wrsnEssukd4T0hn4lb2M1aIJva6xwPMI6KqGhyHQ8OJdpGcDfU220GO3RQXlHeH7Tj
G8vtVt6de4d0XrHO3INGREi3u2Hprsd1u3prVg+m6Cofui8h3qzUcBusrL2ChxOhJols0+m31eqA
FsRBOgGTSULIBT2mG7QT2aP+DQFcZ4OThP8A5l27nsDhjVSrdP/6DSuq3jGPtSM9NbkTP3bBpjqe
8n3J3OLF8Aqb4ecKH+Y/LSbwaSNxTvhK8YZT39jFPtgaJFtJK+odHgtzRe2vg7hh3qr0viyiOQXZ
YIvb4rZyD9BWs6Nk3TtxCziiHdjau+iOu/6hIt3Tg+lS28k917J1mzqlB9To26YisB8lkL2FhgU8
4zzUDzeetoLWrQX9cgJwLoFZzL/9ao1jfQI8yXUNlDmTg+WHuzInIfHNbeYm5C/3StLZICTiVQbp
UgcaGNaXsZM3KhoaGSlXx0fqFD3Z6BE6VkgaIDLtA5l54oHzqdmcmKTi9v6f+J6ttq/V7lg52suD
3LkdeQpdHOfsnNvKRnD8YFs+G2dYbbmcfHIPV7gr+IG74gQyxHB7OXbcgdOTu2m3zwWsUmxtRR3b
bDfRJvKMY0pslwFIZlPAuWDOQbBHYkjCjE5nBxu3XD9xomxEkn9/ckd+WH8+81dNIYRuHTT0N+ap
d8OtSuia1F86J6utTmQyAvp5sAkM5EMYcdjKBxKms6EQr/aCVfxl2NYmPqoQlSTuE6gsbuUkzr7w
OluxXzvoLtrGNnG+Wwn+eOuabLbKwR79Y+SJRDrVz5Sk5Jzh+0p2dzxu8H/2OIGCPicEVQf8Fie0
sfpr/fOokZLYJv5QrIRgv1Enfx9Xnk6OOf5RcncZ8ZD5vAqpu/4M3OKdeyhIkoyohDtR6Vqpe1y/
2umXunoodsfWxkyr1Dbs1FlFjWucy5X1KEk7+GU5yfPXBkJa2Pn7YG+zbXn4XK1BOynJp7gGfGo9
Gt52lW4LcrI+w5zQ78gZ3v4fadfV4yqyrX8REhnqlSI4tN3BuMN+QR12kzNF+vX3o4+uThsso33v
zJ7RaB5cVF611hc8+6w9vOd2cWa5me3yxohMbDTe6K2eDhtDcnZbLjPhq6DTwGI0OxxFw6HK13tM
n0ARewJcy9gxs66psUkMDO2nHVNue0yQ+r6v94lVxYax2VrQEjOJaWnUt8QHcDrM+L4wNgP1MDbf
fwMjdhBp789fr+n9Mwy+H4ND9G5mvT1ueGwGlhx2Kvq/EiJMIcD8WJ2qjZM64yS6NLutBgh6CLWk
t66AKvVg5polevTN3/K1RZ4Hz9SmtXe7zcXbCDcF+AhIC4jIH2lzPfIEDBfRk4F7G2h9ZuwZIYBf
mGpgtd737ZZ+Xjuz3gFhCMYYWK4g7swTNVnQikUS+J2r92YYvoQSVilsjbXOzttNoDoMhAzJDBER
KkYk3IeDMSo0gHQFT5PU8iLMMkB7kCKJAjMad1XxWJcOX5xWPvPKJEAtFIUMFO3BmVJnj7Y2Rqm8
inM82sA4lWpLgmggWG5pIRkt/97rtsoRmDfkFLZw3HDvJW8ptxm09ygAqLHY5eClSVnbGipoeYFv
6vzaKpk+YD6Ovz9w9tRRo6yVkFnoXOnE3Ze7pMYeqiHzi5DZe1XV7XE8kIxCKa/F8DUmv/acXkKN
dVAdwPDEH3DJIBN3efurYRKneS3CtMtpvkDHC46itq1zG3+XVrBJDv1ZcUZrMLo1LOyVeA5NA2MN
BglKNXiFXjYtxSpUsjQ8PGFJhZ2sM64dQYKMx3s1VWQ8HVhOGrNItUHCu7QMS6NJKgHs2kFnquUx
sfkG/kL4vL1mpGXwhc9C5AVxHgXOmT8snV9hJj/GXC50ce8mIhTIqcCQZtwlktEzFI8DoIbgMAlJ
qNicSAiR/hSNn5CFL6VHWM0WyavyThJcSkr5kaDokxni8ELG3KqrQy59A5RGwYIOxQ8wWmIQJ3oU
CymEbId6G+FNra6ErVdOBPQFOTwUGhAyz/uSKxGvdVLUu0VCI/Vve8rywJDe45N0vj1q1yfzvy3N
z55SE/xKFNFStCUyRVY88D+GfheLlMfs/QkDJxpp0a2ceNK1/QP80VRfh7rIQhhHRzk7RtjYo1xj
xNBpMdTBGqwK0tKncDfe9cRot7CVlqnyKgbbJHC8AvGcAqcTg/UbvCNqKkLgH1jfvjvwDBoSmOQR
sPCt7jvcDi/MVj0musmKDVkDxi0zBVj0E+NIAC8RxnKzwLvh4iIdWrlz5dZLkNXGUdRPFVFuxHPm
9vRcW9O/m5qdg93gwTGQIXnFO9IrQESlZmqIgbgUEtz2KK+0tsyV4VBB2WfyhAXNFlySy51dlV0t
cRJ6lkDecmyoIAdmAm2QwGEjwN1mkSVW8tWnBygRUsbMxurG1wjo0C5+iLKdJB8IJD28xMh2Yb1V
fN8AvrqCjRaMkf4w4ib53lORovxsgte6OJDga4w3UrYZYjuIH2QfVsydUXnKXSff8/Ux6jdesoIy
XGrETX1EwQmQjqkusnAhSpSq5HUkqYazFBgNt1V3XAgTAwpyhMq/5g/wgQvfmufmuxzAHMH72Cbu
CKX8IywBMlqtaUEv83g/HwSVc3g8ISk8v+sqVU0JROux101OsTyNxxO8NXpxK2iIcE99sMlKo9jB
hwDaiyVicHjxhLTa+ZGtrZWMrr3mMDrQHcf1i1zFPKmojozX5BIf01em/t6zffUASFVZ0cZS3fxR
sWG5IYvtysK73uxUuUUGDlY9P8fFr7Mb+q9SW8dY53G8qf1HrTlFX6kvOVJqZS1Uee6UAHVOKivF
dq0wc+2onZxL/rfpWRpVL7Kwkgesh44cOYZSrtEPJlH2Q2EKa6TUJa5nmmsgNBDnwV4Jx+7lBosZ
gJDjlLPFxS1FtI9pcy8PTpPuhuFOy88A790+QK6ds4DVw3gEgSW0AKXLBoeAj712Ssk2yhf0IM7F
n2yk7Zk05UrIdu1QhIITVgzQUjD5ng1jJzS1hAzj4DZ8K1kx71VmG0KutC06stInYQrB58GXKuOa
h3o2grC5oKSiDmFNirR3Wb6Xxz+Jh2vBHGAab+meGfMPKoSc4+0EgTF52bk9oNfaRnkXZVXUl1Do
nAU/fCVIDHOI3Ro8SZNsJG7K2y1M18e8dyj042oBvgCjObte/Dwu5KiHc0XWgRHJOqrg1e2rGyhs
rAzklRQSamQwA1YhSCACPzibNKGrK8kDSdFVHYU3vB3on4COnkYTe40Y5AOOt1DCp8VdRvAkMZp3
/zMDGqY25PLQPkdrVMErwcjl98wGl2vGhk9GBCN5TJQWb6+SbAWmwFuFL/BorQUNpdlKKEuXDK1+
nDj0ocF3TAwNT4Ydn9HJKZwDbs/Hta+SoQ8OZjiw4GBlzfaQMvDAabfV4CrQbLF7OXsvW0V7luNS
NpR66B1gv+4SXmDw7a09u+XTypGLQt54XbwmiXnltgBP4tfHTOvz10kJJdew9Uu9x8MjItskoxB2
b2Xa2kwBM8r23rSBgnGV0OI5NeGpENuKjiofVdaUzYVlbHL5JbOUNgMWB1UDDSFcaXJ3ck9zydHy
jRxT1eT73SFCNXU4av42bPYJFR2eDh+atHZzLI/vy6+YLWF4S3RlLBCMh2gg2BeFwuhaK9zWGh2Q
NUljQx4fBPLCyFfU2mr4BNtpgNDL5jFV2AqB72fzX25dfAyQuHhhIy7Dw+xycrhuiBkEAjAkSBRq
SH+SjXbSsj8NgZwsFIZtJbHb1uHsNAanHrI6tqQblXiWhB0XGVL6gnAjqG0UYPlxrxVITzaHJt4W
FfVXjusrwwYUGF4WgDRD4/kHfftrGcWCNCjV0A8uEx8zrjYScpQrwWDNJvNhyVys8ImurJWL5maz
VNY+noQRmpMwMJyuGXL2yKaqqpAjjfniEUaL8Pn2vl2e1NAL+W8X58EsgJYpSeJucAO/Au4jMKsh
2Pz/mpg9wmVoiQ9igiZSFtKs+kAF5f/QAN4ZCAwBS8R0XS4oouW1z6Zp0mPkZPFWqvOVDbS8tzFK
v1qYLdlE0pkEUODghuIfToxNvHmNEGnR2/1YhiGXrczOippjha9NA6XAGlVneF17CH0yQknyqdQr
23CtS7NHk8eJfR6FwuDyI6yepM+uVcCZ9Vau6avL69fAzZZ0nSiZWib84CIowrvUR5pWFT9uD9vV
NiaY9ATHw6kym345TBkqW+iJh5exLn0FbK1IfHWsfrUwm37UYksl0tALUr0q5UuWWavG5VePGnz+
RIeBuco8MoRXqQIP9nB0RXH4FKPQZKSnfl9/sZJvLAFF6drrhpXZudovoGugFgQlACgcX24cuYSg
HDgjo1uVBy8+Vs2DwK1JPq61MVsBLG+EMK+T0Y30j5y1BhF33CoLb62RWUgkk8RLeBKNbgLwrCRt
20KwStCiby+0q3M0qVIBdoDH0HyO9JHjesZXI8RpHmX/1GXlHV+cPQW8nha3grdGWLq6sFGXReJn
coSai0I0cucH6ZChPfFvzj1Vsnu7P2u/P43qr+vNDzuZK9ocU5P+ifWzyq2QQ679PkwZ8LKCViFP
5tnXKhLBu2/U0dXU/FUKqleS/7P0LliXoNiABwLUgIbi9WUXurgdxxLamy4yqAYZtkx5zgfz9jBd
eXejERlPQ1i8AUw0DwN4LUrFnOGA6SIwsGlHIKIOF16CPKDcyaVnaHyhI9zPdSAM0i4ZIkcdCIFa
iKChqtq3smdAJSCxyyQf18gTy0sD5FYU7lHiBp4W6ebLEYBwWZMwMYP7E6OJ99YY1XCPtFcgrdAw
r4zC1BD6j2oPGLXzN91QkFAq+BzBUGryYOpBDlvZJP1dQk5SacqHUnayBngxAxWtlQlYbm80Dc6N
BHIkvMDmGN0uSjouxoHoRgkon/Dva6EgqDhiu5VRWBR2oSmpe695PXPjA7SCO30lwFjSrEA9/f0B
s0EeUzhYQFSxd+Vwq/OAbcWUOeJn9cyAPwGKsDR6Zyd+9fvRUoJXqLytDMC0jC9D5ov25wknvG8T
eCfjPVOZTDMHaCc+Ab5WeVaLpNczOdSBwTb52vmzPO/QqgZ0KPIw0DubL62kx0OxE5PBhThTolhl
bil4PkTbqNina/5315axBtwhUBoTFFWezpJfZxEmnsu9Th7cUnLCxuE8a9jyL6RZSWxeyYqA+zDB
12DgDI3ROaJei2K/AmWNd73HAa+gdKrPet+piTxhkL93nuGPJl4ZgOaR3SCvBPhXOqlCVFtFTmui
78yTFhzjGOCIaDwZbGIk3VH13vm99s96TvBfAhUPeusIhkAUn40lygZpVSYa71Z44wrW8BT2j434
7nOUrxyyxnVcQvqn5sAUwoCiwoYpvJy6suDFqoPGqctoB++sTfFQpLQoAaUlZpDu+9Fqka+GhZ+J
LSoWmFYpsvK1gtuVxQpJXGgXTPxTTO1si2qNwA89lqtbsV3nhKLdQCLX0eM7XVsBqV9JdWiQckTR
FVj+HyrZZYdzLq1zGMqLrtJYfPUcR47WGwFHK6BYgYeEC6cpmkXv3j4ElhkvKIMhCABGcap3zaMB
X84ATQwrySUC5OytHCCRjj+Va4jZK9lXYICR1oYEL8hCKDxd9g7eIMT32pF3B68erQRH35sfN0Vg
RAVPjG4MxbtcJ8MmJPBUgveIeKzroVq5bZYnPj4CcSmo2lBVQLB1+RFVArMUjhN5F1aMUTLVqS09
f7k9oNM2uDxUdVxkOOCwHyGsMRef0CCIw+d1Kbp97ELDzgiZvHJxXW0BMFmgCFAlWLCO41wMlYwV
IszowafELanUayjZKwOFOi5ISMgJTnWaWeTr66Ivs0qUXEkGKKHdtABbrb5/rqx4xBcTUHaqRU4V
7cvpiBS+GQc+lV2p2kZkwzqV8ndxTaMn4GjUOzZQBr3DtXh7eVxCEA3vQrhQTQE3PztYBCb3fALp
CXdozSwww2Tf7+VtqKykQKYhmq2Di2Zmay1q5NRncAtEcZeNFmEAT0AH+r3pJ+TZyia+kvyC8BnU
7+GQA1CCPM9VcDXYO3nnEVcyJSNzsru0N0dnpP6Zu2+27Yvi1OcIasmKoSkH+F6qGYQxqc8o245P
xZ/EqBr4+Lm+4nh/b2+H5QEKbXFIjSK2mzRx5dkc803vp3kQeO5YAlx712jpNpeBhoVuAEsSW1PN
2+0tNwfaQzYd9R2wY7AJL9dUCnxoPFbEc2WApyMVD+uVM2Q5r5CVwAkGEI/M82ATXTYge5DYbmte
dmMDYMUMdRCqaAZUvWP1Xl3j0S3XKhqbVDt46IboKM9dNlYNErR/AEFx4+BRTO9aZg4cVThjZa0u
+fbYEr/bmUb1V5yUNnkutp4iuw1MiIp7/btNz5CXM/rMqt1hz/TdqiDK8uK5bHJ2sxJ9aLMa0a8b
fr/WyXPO7Zi+cqVeWQsIHHCzgdcKuO7P+fOrVz5fFnBUkhRXVqFAq0A6p9vcXm1XVjfo+mCZT88X
sP1m5yQPVfwG3nWKCxqBXh5Tbze+B4lDzDVJ6SsRJsHNhdMSFxfgcXNBUTz2FNEDUc4dgNF7Twtb
dNsNH1A/fZeByFONPDJOQ+lIoXO7i1fQTpctz9aGHnW+mgSK4hafUHSsXFncqrg7GZwKMkBA3/Q3
Qijv7SG8TgBnPHUrz5SlYC72LJ7HiBzwXkJ0NBvkOtf0nnQ15+qwPe8BxtRc/aPinCp8UHLDE4pd
J73lo2agWJXmdsweYW4Skt4IeUjgikC2H5SoMiIMU7Kr5U0c3QGjkmb3rU7bfgtbHVBA3Io7BqMF
x/jkL7TQVsZw2qeXl8FFF+TZqTQU+dAUasW5ADl/S81WhJdgumXkgOxO8chtkSFtmbvS6PSjtxqd
HR5JkGpBQtBoxnDgn+KEN/0HVXpCdT0vK6PgnsRsjW9wZUP8nqt55qSEERPcJArOVURa1ranU+DF
Cfvb7sFus6S/ZbVln57xqSnGKBuxWcK8aaXb041y0W2sE8SYqFCD5YPU/eyAVvi8V1VP9NzymYSG
DvGH9oOnzUeZmhU5cTwz1vX6F0M9rU1wWhArwVQV4eXl+TlAYZ7zGJZonWyU5qXnod24706+YACh
1t1x29t9XFwLeBSh9I6XiYq6BCS9L5tLeYgtE5Xz8FRApe25yPacjtv8SNaW0JWxJEgRIrTAv6Do
PWUQfp2guV7CwiiLObeEF/AxIjvVs0Ta63AR/2wodMGK7p+f0lPfpqcfuO+4IeYYIUHIY9aWCucm
vsWK51zd8/49BH0CYjPi6AlV+2P4hjR21zr1Gr92cWNMjeMf4Msg5QQg1mV/swh6IbBw5NxcuG+B
b+XzbOUoWBaR8fNQdQQdBuxBZDFnS0UoPL8fGAvOon7E9UfTaCvFjwX3qsowcshsjqYWjMOp5z9n
0pu+l0aKzg7FThH3CkTNibdywC+Dx6nDCpYuQnGE/D/F5l+TLBKhykNPC84j9xg02758lLtz37/U
uFTA4c2pWD6LoLFK9WsrAnkMt7PRGJ+j7l3TaAtUIMQ/4WpnFMlfrqMhXFPH3O7UAwrObYfn62re
ahE6TB88+abiMQd7hbnIl68VHthyrX+Gw5xnCnbyKmtUMyDwPDLkS6kuwRLFKX064MiBCYr/fXv7
/aTkZ0cMNFhAJpuAMChzzoJarekgSVUqwRnSsEbxAO+yxgzArN1271CT697HBjSX+nksDkL51hSF
ASAfQu+PPAfLzoA0gqnYqWxktt5QoL5Bh5GtnHsfn8pzSigA1Lz6hCA5tKCZwCsW2MgAhAqOd0d0
SqCcslVfipGOx3DLPChRwMLZzHeBanuJHX55uNvc5gCuBR7XqSFxyBKbwXvnm5H3dXsgljgEiLlh
/EUAkiF7DYbd5X5JxUCGLI2MxTwekPcKAVd9YEDRKZW/KYFTOYQAMyZGftLBZuA2incCC7Z9alTK
1sBBS0DN9C0A7QDMRxAkzaGhAyrC2ThE4bnBs6LYDoKZvGMoy79KZA9xbxSxW/lUFID0202nMpjW
0eR0bhR+aImJzUFlhmaxJbQv3VrN4squB+kRf2HR4shGrDgbqCIqAalPw3Ow5V6hju891NGG/4ah
un/0kG3FiwhgXO5z/JvGfyL+AOAs9wieyMrjZRnMYZAmeCmq85PI8VwkJu97tWq6KjwnwwM5YZ0q
d+kZYSQbHrmJyD7aoO0guBtNXnfKk9auHO9LEgQ+AM6qE7OAn0RtZwMRwtmmEgIuOsN/t28pJPlz
jeZ/a+8lt7hh35UZZH5ao2JHXJ5c9dTndulbnW7kH/59rBw8DjeeXUf30VNTUeXh9oKeLs7LjX35
dbPzv+qDepSmr0MRBgQCOEPwOc46EAryJw/g0Ma83d6yBACeC1wQJXBeVKQk5naBZTWyAdra6TkS
74rAVN95z2KRWfL7/OB5NvZy6PLVRpCM4JxHdCwNf404OfVp1mc8mfGmhWMxMvKLpakWTe9FcXbO
+G+CYx7Py5VOLqJfiMlhspFxwXUOmZLZqApeGMWqX2XnVt+yx34v2c2e7BCS+9UmN+U9x1ZW2XSH
zrsEGQ5U7gDrBQ97dj5Dc6XhJCnIz171DdBs3zy3+b+yBNAnuIH+CECjwE5mffJI6otN2+RnXDlw
KhdHI4tcubaEZ24NwLHMk83amoUMRVtGiTLW+Vn77CBtAPLaPgju4uiZa+7V15pR2HQmuXV71n7e
JPNBRIkGWW8IeQgQkLg8siJWShkJteIcgII34p6BTVu2bTm7aGkg3bW1mcYW/yB9lxBBQhjfxFDx
2HCPPrnjlD8hzEZEwSghuZkbKkTKIygK0CTbaBo0NJ5ZvR1hdlNv2xB0yt2ACwweZQPCiYjm7OSt
OWotVwSSpTh6p0WIqGtuxlfARygIu648B6GpKH/y7CAz+/aALc8ONAEGGfK+AHQuLOaSrPY4j4zl
2a8bo+9PFXiP4RMPH59hmz2qT7dbW9ZHoF6LXaVOkjaTnt9sUYAcIQ08X5dnyQPrx4Dee7sNKidg
R3BWzepJeFKswiBxjLDkSy0dbmUDXOsumQIw7AFU1+YboKhbqId3TXlWRrPwjK7XnbiXzITAy/o9
bKhSrxG/lOUrC11GoRZvH2huIId/uSITIjVeyYby3JpSb+d43WdQDRRES/8unxkSq+DlWhlHPd5M
MksIbQaFAZmOT4kIr+U9ZI8mLaj3MjIaSwTQPAK3M6aVDs84WiV09Gn90P/NCtpDfI5ti+IDvCU2
HkADqNKN+iHWtOU2KEEVCOce8pVc0pKXg9gbKFc8JFHEQ0586v6vOFzoxVAfWwWEVsngwWlJqpco
pX5pV/FApQ7aDA4PuZTAjt8G5amXTbk7SX815D0Us4toRox6BKjRIukmgptIrRtytUUpdxRNHtG7
SCNtA3H3QNszwcyJjf+pNGu3yQ9u+fLYuOzF7OwVyqSAuKZanaE1EBJTG0+SdoBsNRnv6u/xA1lo
PMI9J/ubJ4b/NurbKLIFzfEGqumbOoLj+k7kncEcVDNqNl3mkPEh4e9kDup8duXR4EmR7vMH7U/4
JEHzRXrxuwCBghENln8vfzaepeV3CRwIXnpuXzmQGVfJo4Y4+G8ZOfBX58LnmDh1fB8L9shtvNgW
FVodczxTiuMQFZDoKinkoUYHWc8AvxLsOPAxVQrT7OquLlGbs4WWDt1D8AHtopKIeIniz0OHHGOw
pte5zMxiUYBBMF3Qk6HQPJsxVLkU15xWnXnQwrP6G2ZGhnrKnhQH3wjqzspj8EqAeNHenJMmZbya
Yh1WZ/Exfvb3rfI0vsmHTqd1DQnGt3HY4lzPTXiU5greF+Lp9rH2U/OZLx91AkOh8jshomapDSUR
sy5N0V+yL9/Vx5r2+8ysRltUERPuIcQEOid0FrZgzrJv/qUAZcgs8VA/Nl98RMmntknT1FAgRpC3
FhzqPAMIW1JS0LYI7DEwZvE99J8EpxvvPNqYqdkefdFgH9FjiwUBnrm3pti8rH1OcwgNGBi8AVMD
8d7Zxu6GhKRaWJ9hSRT0uBS/1ZxQPUs2TLzj+ZJCc+VYaf8cy6JV3A2I9OECj4j/slWdb1MlVLzq
LMgWaGHsue/B6f8T7P32pK4hMpf56amP+iQDqSOUXThJlLKIJCcX1ecAb676b9CIttocqvwFqVa5
2IzRp9JCrxEwDH8HzmCWrFE3FpnH2QdMObNfpydMSIOOz+P6LMfbRJhUKSAEEcNter8qI4ZfWizR
X12dLVEUS6QhldFVPt4KEMGOoPLdr1zvVx6MuOHwrEYogdrPYh+omcp7auP/rJmofisVN1E2yn0a
oyKqndVhXzKHK2xtMADAwOu7hMxYYDX9W49i3uDw4Qqw98pLZfogDdEgPgfpudntVOp+MrQqxlfD
gceCY2/DVkHAHQMSRALPloJy0JLSAUCpwMN+SMBWT3aZQm+fD9dmGUEpSonQUkXcMQtKmdeoRak0
mGUZFenS9oLnMf/06h0SHv9s54QVhZqbBqwSUrry/GFUFnEMI9+gOUcQ9/7Esc8hhYJHMhJcSK3c
7teVGB+NISuIKhU8ipEXvFy+gVa3fT6WzVnq9rrwqn9zrQjUuS0gS+47kgKhU98q63gnxiuPpWuR
5EXTs50jqEVahJA5PVefwkcsSVQaTBkSVY1uwPyb1gaTzfykKk5/rGVg7cMY9mV7fS1Ev3qE/B6C
2b5qZbgj8ULdnD3otXRmLB5KDmmbCCm2xwa+8YxC4p4XqNZuNJe0Kyvr6k1LoMv7IzuOI3M2A0Qa
vZxrWHNm8KBNi30hW3JJvf5QNIpVkYjWgjFA+sVT3ZW5n355fqD8bnk2AUMG4kqNSuI5qqGHNXmX
aSlNIWDKI/X7N67NsXnPys90ONVsL5KtP7wAKde/rXzG1MziM5DMlJEHkAD6mF1TQRwyqcxxrrXx
n+HQQsrA7vXpYTF0u8wa37l8H8tbLaDhq3Cvw12vWIuApytp8QUo3ONNAfQXNt7lJhDVOJTEOq3P
witQgQ8d3tONCMEs3uLDfWRlsuPVDgp9dW8Pe8+oHC+BTk30t0GAtqsqgzfDV87pD7CdU3qqhQ5q
Pu0/k1ZxLEzogv/9yOmI+nXRFF4pkkjBMMGUeQBfGQShdF8WSIb7dFVr4urSgLDoJA6PJTLXDGFa
FgcK4B1nGIXRHHFn4B2zyIy0lbjr2rkKqB1Az1Azn5wMLzuVZEmrFaytz/pOuO/8BPp7VkYjdp+s
AfumE3oxx79amoUlwtgVJAnQUpMB79NlnGL7dfmyspantXqrldla9qVIaGXgNM54lZ65D/U7KjdZ
Z4vSnZoZfL4NDrVn3m7zSooBGGIIXYJlpsAqe3Z+sC70Za1VALRpAivCBo2LN0X693nCFE2ywlCH
nnxQL+eJVErapRFXn5PuJdSgPtQ+QnUUcn4S4vOu7f8vffrV3GyyujBIypHz6nOZ/WWwFcz1jyIO
V07eqwMHPCnuPjx1wIi77BNioGhsVPSJERoDNQtpgCT+Z0g/tiz8p3Cs8cBY4j6/bKQQesYNUcTO
vgfRP8XoG2Ck1tQprl2lyDcSpIAmmOyi9qzFI2GZnLGzJjyFKs2TPdftYJ9igtruy5DRAlWFq+0U
+rxStxtfRUelof2sDivJmSubDIhgcCNgPwu44zyt7Eml3sZ8zs490sWjcGjA3b292q9cFpNKwVSJ
A0EKqNXL8RxGuS7SkbGzBAkxXJJNsffYJqkfZM++3dL8aEJGBIIfyKwBIIj3xVy0t02YlyeRyFxo
yYlduis6/hBEBLr2zWMEc6p4DWszH7z/NAiI11QogQXXbKmoIS9GTaUzlxPx0m41t5XrlX11tYkJ
LDBRD1Doni95fkyymIQtxD6QHRUDwBT+cVP9dAIyU5NI0ZSongVTKgm4LA0rSGmNqs2Rh1KKDchw
r/TjJ8v4+5ydmoG0AYyskbSCasmsGWHU6xH3SusiDRJuVNnUSwOKfJwVC/uA3/B3Yr5lH/m+tlYj
5vmxgaZhJzelCkCimdzeLlcg45NIrwg0h1RkRkJrOOQ8zaMje4rlk1K7Mtu24kEVHxSoax4r6J/d
XpbzDfDTPIqfUEHAkQX06qx5UgRllJe9G4YBLcFlYPoZuaJaBv15JTKTJPzWbJQB0ANlS5+g4dAm
uGxLB6Oq832GtlBbrTy4oT3KLcxpDAIP6alAhdyU1qYmBOcROzqpDO2r5surLVWqjKF6CepdXDx3
kH8DZkzax4KTZxAUM4qGqsIOuIKT0OzUHIRAETA2eeUwWkTW/xmq/37+bKaUyuu4SsNQNdpWHBBR
GsjH+U8x+U5ig0ggQNNkhRNxbWFiyIASgPIokNLzUyMMZC8OgrZ3Y91s6g1kzNi+2Lc7UbaKl1w4
DQllZNvGR+WNoQp7e21cbx1QXMSxuAmAFbicsKjqG40fG6hkVE8yDAmqeh8MHqTZNcNDeVkSDLHY
ZJOEbLHlIgtiann3LOhrDo/LYwZOMXivIyMDdWWgFS4/A2RDgrix56HFHnO0EKEsnsRDtnIIzGNU
VHJRNQQCAFlrXAjzlCHnx1KhcTrvRqMtW2lQmGFfg7nwdHtQFxvup5nJSx3mVNMT+bIzrdbyAJoQ
3lXu/P5Q1QASCJKh/MAORut2W4s06E+fQM4CQBtmHKhTXzY2MLVH5IPGhMIthY1WbmrQc6WUgkMf
Qt+gGYtNII+0TotDxNh7WNbvwJTTaHBWuRNXxxfVYcgTTdXMeUpUGuMsF6Zv6aES4PeJM0YHKHfH
0mqvF1cthhhVYFDeIaWAw3U2xKNSykgAh4ILXyiwEIfHzJUzqnNP6ZM4Zb8DREzVYPrsftTAvX6u
4XPX5d0e+p63x//qh8CXFEEu3iLyD4rg1xurTeKEjTHIP0O6J4yzgSSCwkjUfEbVg9itVe6uDTAG
F0qQoDVhu8y6nUq1SHyYJ7hJf2T1c7UvAeaBLvPtPi2ojtOawhaZeGIQwMJ/Xq6prEOtv49rwdVq
qz6nQLImakUlpBUiqEyJcI0XcV0/tuNbqmU78rDS/NSLi0vkp/mfCxtIZdxcl81DNs0HJ6YSXCmA
kCnQE9WmChIUkR5J+6fvUgNP2h5Wgo0Cu6zYlKAxmE4sgdufMQUEi68AnF3EtoLB3LzIpQFeFwdy
L7iiaudQeu2Qnn4vnsXYbrtziDvsdnM/ufV5e0C6YPeA3YSk4SxAqZii10UsCK6aH2NhM/m/Q+DO
a49jYDYdADajspHgSezZxDPr4hw9Ixg11NjpVRdUb9W/UxXaZ6ERjRbU1MGdSKsPFNySbd4fRthb
D6lV5CuDtDi3kbPHm59gEyKdjmPocqrKTqukohxlnD5tQSc4IQVjrFjZZIu6BBYBTHnBAQcVHFSl
ORanqqHUMOra6BZ1aSjDS9ScQDIuZcV56ZOQ8pNuZLa2AK62CuEoEYQVbDjURC47l8hN0Ypli+tC
+fbfIfvV6o422kn/NXw1Xk21YG04F8lVxNhYbhO8BXcg6KCzcDtO20STRqzoYkRhMJFsMj7XAc4y
pK/9jBZtdcLTuZYhmX8OxJX3y5UOX7Y+63DRlKwvWwFCgq05InlTgkzs5aFRyNuikamqbapY3APa
c3vpLzL2P72GIifQ0GDe8HPCJhjjTB/0HGHXYCftjtNqY8zHjYAapxwfg+G7InbkA4bW7xWlRiVT
e8Lb1WngHNB+NWxlJ16fBKA2pxrYBDidBbGy74taTCoI9HxCTnasHstxk3N/2m+1RdH3BFlPtunX
Dr3lRYKx/9XotNN+XSShDBiBICP05KB3oQu1BSGvtr8rNfBcos0wvHINADtbPe8+cnOI7jsBOFJo
Eo7Z+yAfmuy8MifzDOfPnPz6ntnO5su2C7H6+4kONWR7LRYMkltqhuLJoy88DIYY5eZqHLjARv6n
WcBFUETGm3BeyhiTLi+FtutdfgdjIk1+0ure8UXQwoo/kf4maXappscIPhHciSC/3+eHot7G41Zq
D9AjS8uHXuiMJnClwVHlez0sV0685eU0zdN/P3A2Ty0cJ/iaxwsn6qTXgnAwuGDBnsvEcWU3Lgpr
86GYzYAGlxQO+Ove9cGx9U4arBwEsUHlOC5sTnU1JP8HU0JgiSFId9X/kPZdO44jy7Y/dAnQm1d6
SSypfFf1C1HV1U3vPb/+rKzZ+4yU4lWi78UYzKABBdNFRkasWKuxxPCO6x5T4aHNnwQIA0bvjD0h
Xl2JCmGuIqlDXFRIK1/uUSVZa12KhPnZgATI7JRFjdY8OZM/jEVf3VJpfvfIxJxapQkdXpgPHEhj
QH4mf0y5XjDeatc3D/kWknrHNsEDhvKUqcHNZdqBYi/PSqy2UsogdVVzhi/YOpXnViiPiJx2nkg5
Rqy8pZM3Ql1WMHkJD/cPbnpjzO7WzjqzRdct1bSVCg6MIc8ZF3DFu178XsOf6k+xDBLJilC8jDM/
PVbzk7gcEccqjKFuBCCYUbShCAhn0VdAx9Qj/lDtFHF+1vn3XD/1fGNW5ehUqY/OlCk9aCp4ooXk
NGS93Vbvav+xQBNqLXc8Ag8dJZf4N1il1cKV50Nfo8q7Pq6ll3XKUedCv9Mnq+buu76Bfoiwn+QJ
whO3Z/D63YUBALKDhwcA1shZXW7PejGUTBE50JICsCHbddWkjg7QN9DCdZ8CLrFA72hdWsbEiZvH
4swu+fMz1z03Ua/KmTo/d9BCCEc7Qf5eqSVLDu+13MpksPxzP4Tai8Y7vOSnCPrPgMxDGXhS7Fh9
K7IKpMXoR8DxLQ8s6q7rnAZCCg3taMgtIAV1pfeW6ziA6wgGvlaGLkXylddHJbdzJHbTHbRLtYkz
230ICt7biyFuXSCETBSpPTRo4xMuZyXn5ElJI6yGEo9uqgKUo+oHNVzMWocsgAE4QJSDQhK0zocW
Db/CXV0/p50tgHpiRe26WKWDFrmler9UyKQyQ8qNz0O2VgafLknaIqd/+XmjOpVA3yJ32s5HVCrM
OnkUY2tG2TgbIVCxPEfgCFwCZXd7Wjb2KGQQUbIECAVOi07Z5lpT5nrHjc8r/9oJlbeqXlc17lwW
jjQxloA4p8sXBboLQEyBtCMaS9FXejlEwyj0KZIhUiDPIMmOzXF6RQpaFYNRPwBSKD/eHtpW+IjX
C8GsooSBeJmKm0aZK6FSK0GhABS2T/MciU4Nuy52CZg3kD2SMPyHBIv5JEaTts/LkhVAb/hrHRyc
ILLFR0DAlhpyLee52CbG+Pyog+R/GGSTr7yK+8pXCFexxHW+5WLpCVZBEQFdBtJSQiNLc9RQkLtW
QUisLuVxlRXuMdd60Kc0WYSKIeRD9/OAHS/VJBfRQ8esRBdHuRiDkyyrGHCr3vzmVGmxlnAokPkE
cHDQUt0aEIkfhkR/ycRYsjURgNBVy1R/DGvoBYAk0UblqHekVv+ADkXtcUMsuNyUJ4689LI5IA3s
yvyiNGY3SPA3itSsf+9sQTuLbgBQT6G5SKaO9xzzTZQU2fQ85uUPRewfZO5Tmx7G5thJL4yNteFg
dbyKCSU3Uj5XGyvXewDT4mp6lkPHkHdpFe4MZCLLGF2z058xr+yuKH4s3WQVGmcua24yPuA674Lk
JNr0EZLhGKEp5PIk1eMQrRrXINEguyHwwwOEfUXcjzXayab10K67MtkXHPAQ8i9+eKoGNEw1Kjii
38o0YrwUtrY41LuRalJALAho0eW3KOWqjLJSAxoY/myGX4txgtpAq5padaxKxsC3PAhK7XiXyej5
QEHy0taioYgbl8P0LPbp5woyr0xTTWFNTuqvkauhzWoNIgu+tbnYZzapuQY9kVijxx/U1yH3C4Jc
aehVNa7QaF/lncetANwOs5tAniEsV1uEADhjsTfiMAwYU4x9DUaD74zr2XW+1n0/5EIPEUqoN6a7
ZgiU/C4bTvyd0DsJGGwhJdXWByGFC13t8m5ltVFsrvDZB1BHqx2KRl7IbkODj6PkhTkrpRveg2nN
G5LsqJUyI/RkjZh80NmIcYWraapimdNFOM5Ct2sKI1AGldXTtXXnns8sFU1zwFBURoqZXbjOFzIQ
bze4eNVdAvRUqaFxcFlNfYzdVDELxbu9rNuTCooF3L5IVdGMOlzY6tzYYYxa8d7wfp89lRpUYR4l
ANUZAeFWyAVePiQyJGINL5TL+UziCAh5vp2ep/L3lNypsWaFRIwbfShB3plV6P6p+j+3x7eVtSBk
gBACwfhIT/ml0bHqS74fcW7ARrPokyO5iuzlkJMaLA5CGYqvD/0O1L3x79uGv1PcV7fgmWHq2q8b
Q88rZcJ5WXdC/JiE88vKZybpJm3hmmK1hmJIavIJqDOiQ47e0wlINd03EG9NELRck3qXys9xc9/w
TyIkSmfRA35uDpFnESH5Lfv6+Hr7mzf9+dknU2FC10z9PFSYK3VEflRHZ1Q0+T3HKm1vTQ1qE6Tj
FI3pRHb+ck3ieaqGVeqQLDDuFDd2wG8gdWBdew0VD82LOYQzIhyA4iH/7F6M9pkDtSrQfWZlhPci
d4e3nlrdoX9m3x7V4X5evUnyZ7wEb8/GxtFAbz5qGHDw4GWjadnQnhYLNUdmwyvW/Rw+KNKuSaBz
I58ahUUnv20M4EVAg3CB8ZSvCZN1zrhCwTlEG3LpRxLU0CD2lv3ioepRjixCC4a575j1zLWls6LU
a8MjoZp3VsOrzlJ+RPvIU9DenENl8vZMbmUyCc3Bf0dHBwpyLfVZOcq4MNOnEGJgotZ50E7dlQA0
tHJvd/0J0nxav9Ox2cKZB8QepU6tPbVhuxeT/g6yqozV3QrL8U2Q3EWNGcAHupChlKMIwW98k8pX
94YW1sio5lDMHXtRs3Swkb9Dchm6oJG2B1gQHMIKkJ2MoGXj2YMXCHbYNxCCp1uegZgdjFjCqtfN
Qyw+8tYUQpAygsieyHhgbfnBC1PU7Zk2c2W0kooN1minpvT7t4awESVdwHP75Fer2CkQ2Oi3YFWX
idOg/CB5ZSFtTC5MeP/Lwy5lYdi2AmQ7wEShm5wxyaYxpyyiyOuKPVqvzs1Q8V83l3W6EGkafvH1
ZHHH7gDVx7o1h/do8NrhNBygtZNDDnAZ7Lb8EFgTvLmWsowaFWo+AC5Qt1sULsWwaICziPlxBjMm
FIf4BY1Ndt6+QbcdoYTZyY/NW9+hl2uFWPnRGB6BOgnfbx826miDpQsldh3CFCjP6XgUUPMNti6t
N+JJDLRTCV8Sm4jNpreqttEaf9sSdV1cWaLc+CysEZ9LowhSsJPZ6Lsxt0MmJO/KiILWSNICQ1oG
UVCjpnVZo5bPRDT0i+JDsezHlsA+eIWBod+wQgzgeQh1eaROKfeLc6hnfKzEgfCmzh8QQZAbKB08
/uV8IbMBRAn6LSVE0uBCujwJ1SyrKch14kDSoPTgJZagHbAhbxuhtiGYUkEDgj5tgVQEUaGjRqJD
SbrByU6C2pbFu1J0Gs7Xl9+dwMiiUMcadmRIDeGVC8ka9LHSoM8pXoq8jpo4MJZg4G2BxbNCBd/k
98EiQ9QgdPwLgM/LyZJyKFNIWpwEae8sKroPEZsypmrLBJo20NkF4TsDyIlLE0ITotk16ZIAOCsQ
SS4uq1q0MUdgYEbvH0ELEAz4pQFDSOoYFbkkKEcPXarz3681MMR48kLEkMjd0Gcjz41saJc+CVAL
n7OP51K3m+55/ksySbIU8CYioiDAdvC+pobRy3q+6lydBgDJydEdr38wuZw3loJgN7ASuA5VJDSo
mZpTQ8qlKg061K251wZdvDqjMnJ9MPDCkUkPFPowEdJR3qpKx6rsQN0SzPquHPfTvM/Bd3ZMe/f2
AdwcCtKnEqC78Cn0bKniOORzW6SBZmbIaBnDgFYQRpaJZYMaS8/Lqap2sCGFe336EOwsq//+fEsS
RPqImKtAcDyXK1JlSTZreKAAPuEmmqnzjFfv1hDOf596Hkmo5ONw4PeH9rig51m1J46Vp9myIZOE
MkBIuBMNykYRZinPZVMaxPxxfhQKG0mDv19s5L14EfAjFR1mVFTVGWtYp2mbBfJeCK3y51+S0X4f
PXCqI42K8iouDur2a0eu6pXISIOyOLXJqYudv/5+MAejbgusOwJ0umstXCa9idIQ37+89H6uPKcv
tw3QTWFkBPhsDf6JeHTARqh9NBfxFClNHmTmACW81vtdd9YimlJuLk9aDRpC+0/4wTB6dZ3DLIAB
gEkhEUi8+6XRvIzibNE0FNze5P10x0HhOXmJXrI7+T49cvsWwtnd5/J42+rVboNREjrg/YYwF8S7
l0bjuFK0RdXR2PQgPiWB9HX75zfGBD4UZNSB1QSsneZEqYsOh7WU1gN4MAtnDZ3eS1mwvY0hkF4l
RK/ALmFXUNutSLsSGPNhPUx7/mH5Chmnhc4AYXZ4MNGBcAqFN7TFfhNEnD07p3YAhLUc14O8196a
1zkhFFpQzUZrYLVjCcBcDwaVDswWSfogJUwH5GvU6GqqQgwqrI4T9wfclkyC0qtYGwVVkm4mrWQw
QDvJfgBwOYsS0LlwFhGARnkBglNHQDPUh9urz7JE3cFyNiTCMsJSyu1/A+4QSZayODXn3TZDfubs
sYYFwoDAqSyjmQcXGF2rmviyR9HWWA8AbPotwxdc7+DLH6fGUMhiF606frzn9ln1WMd3Kxg9Ruf2
EK7ueTIERL6kjUsgJZjLYyhGXDzXSbgeytYPwe3LHUDskOLZMLm3DW0NB+EQ6scCuJ/QMnZpqDTi
vmnimj8kpaOM4AE8pKVTZq+3rZDkL70iiCXwMEFmCLU06khGRiahq6DlD5GfC0dUplW8bZ2Qs0uP
2cS8NSIDneFInWFDA295OSLo8OaoGvH8AeLPC5Q1eSscgONh3Px05oVsMrB7ojOHML3JMh3a80vX
GbMajofqY9zl9uPqLe47ZEoZD+Hr0YCkjCQc0BBLaNapuzmukcmU1GI6/JR399L97WW53mVIDSKs
R/cUno1wNJdThWRDqVTVPB2m2QE5CtrDZsVbFGdkxfjXB58YQp8MyZ6gq5eqNYW5HhZ4Z0+HBIAT
q/qFe2wHHMDt0VxvMhgBYQe4QuGhEbtSo5GLta5iGMl3UIRWLf3Uoa0BSsQdI3DdWPtLS8Rpn90A
Q5erhaav00F6K7zhd/heWNIf2U90s2NR2VJlFWyzS1Nkf5yZysW1x3sDptL79l7iTc4Z3MJWXaj/
lqZm357Bjc12MYPUZlvh12pthrHFKh7l1J5OE4uZh8afXw2IimpSKM2FWkvm7hTfj73Zf44/Bjve
8+6wA1vX8OP2kDZu68sJJLvmbALRuNx2VQl7vdsmLqgtPcnjA5D17NBEEa6MPUj3XtLDo0k5k3Ho
jYQXpgP6BJvEKnzkrlDKXA8ilKP3cHbAE3q6y5u2NjrxT9bOJHv80tFitOQBCnDIN4TucrRGWhQJ
x+EMRIdVsqvffWXPFUy54+QaaEhfGpzy2Fmg5eHfnujrQOXSMrWuGieiaJrBspw5eurFiqevC2t2
Nzco7ikAqAGmBxHR5fDqYojSfhThDcud7OHleAB/k2qlJygHqINZQQCYR2/rg9xat0dHZ2a/1xXY
7X9YP5BnoW6wVEzivpXS+ZAGiurrseXmh/gIGIDP3UkP6pM57STvts0tp4kkGGJ/wE4JDvJysBqS
ks1g5PMhfAF9mN+bxnHexyzXTLOn/jMytPWhRwyAIkAEL82I9VSUqwgzeaA6lR85HZRLj82dsjes
1h/38167Tz5XV/Wik7S7PcSt9QSA6X9tU+upFaWurGs5H1RvBBc5FPT26sttE9dvN3hQ5H3QWQB1
CpRKKBtFDjyk3MFGawvm6uu7xOv9zNOs2pMfIcTq6ozQgNya9Bk8N0jdQwWfyXNfw+BkgTiEcQTE
zSk7Gw61K+Y2XMJ5xK9zT27zWD93TvRRmetuNPXd6if7xs726q7ZzV7ui2/pUXsPj8uhu2ddTFue
Bhk1QsWDmhjy9ZfbRlfXrpbIKA03eemf5L3uZP7oJ0F77HbD3xbf/tmlZ+Yo9yKlalZVZT0fuj+d
bzz12KuSmzjCofan++ktPuYfT8UTiw2Phn/SZr9vl7PbY1kJValWzYexAaWXrXv1Tm1Ms7R1W7WF
ffckm2jmyO6hIGZJD+Ne2Ov/D371u68R0DtkZ2hCmHhFrFN1/XxoVk8fLcTMC+8wjgg5Alc7lvRO
/scGNblVUo8oO8FG8QA6pfJdgRRaeVeOj9CO/q3yJuSIE5Z2Jg2B/8/U/muUuphVLVKFvO9gVDUh
gvS5BsuH7rU+ZwJVeMf/wu2h/kr9vfSOW5OrzYp1V94eNR70lztY7oc5M7oWH7CcgGDdd5b6hW7m
bkIUbAKA/zHUjENDzub/fZ6vIVddO/IJiG6R/XB0zksSp+sZzmcz3sGWBC5U07A3r8RAwmbqwq6Z
D9krCHN2wLLtaj/0a6v1Mpexb8gZvxoPrigA9ZFivWpZhIZWzKvoYjiAkf0kjWjsMaW36bj+MCJT
DbT99KUOVviLEPWZZcS6kjc90Jl14inPzmYUoiyBdiJcyYWlgUvyDxFa2EW/M9EUc0t/ar7QGMfC
+NI9uf9s2zOr1LatEiRkV2HE/IYOVK8EuKLG2o2H9jClJtDepR/UhZ08G4yrcvse+9cwHVkOnJHE
AFjNB/4hvCOchJpjWLUz2brZ2PO+NVk03Zvxx5lB6qaB1wPMNJ8g/Oj2mWUcQ1f3wczcMCJ0MmH0
JlKIcg2IySGSQxP/T+2E9JYgQv4qM3WIbZUOVztqs2tQDqosCHHd3rRbtzPqGWgSQIoQT0Vq16R1
JwxCBXPoebdKhifdOuDnP05dinOspGgtxY9nPqha3zjGe30zCj3/fcpRk7gYAo/4ffGuMB/m02wD
BNY8pB/CQ/TcW3/wP6wzvvEABQxAgyoDuCMBIaLCp0aRa8CkJfEwlN7SuY0Xv3bvxmomYNv9Uj+Z
67P1QLwwSI792bHue14YxBAG8VQ0o8IRPrnMzD/UJwigSx/RfSTZRG+ANc4NbwLSfuB/FTALokJI
hcFynWlCO2riYQrvR2C3TtmdGoyyC6UW4ah4xutw37KI1ze2PjCLKAujNxLcfiJ1wqS2ivW+5YSD
0O2XVyhHEFjJDzVQ+33Sebf3/UbSgmADAFYzUKFEkwK1N9dWVYwVf34YIFPxNC6uwFujtJtGH/0h
RW236d9fsNgzSC0TgTvwn9OA/ZET1KGvdeUwR3b0CJ4JtJTVYAKKzH4xm8Jqf/4Bbc/tYV4f728W
GJChgEGPMNZe7h4lSZZhKhb9wMsgqXtdWNS0ZJYuvZUMcAL2CfJMeCzRY5qHqZW5ntcPM7ea4Veo
Awbj9TXwmIxczPXegKHvjDye8yC0oPZjWWRKAbYodHNU72EJziZriOx8cawSqhHKXwcmKMcgvQi/
CCQZyAEuZw0lhrXtxQ7RdPJYq3s0GyopKzAh4RQ1c+jg+g87OYHQXtoQJx6NFEg84DppgxVcmZIf
56aXPfOxyZLCvb66MBBUS1FpIswNtJq5UA9qE7ew1Qo2WuNnF+U6+avBC1BlvMc2luncEl3QiuZp
yroRlhRTB5bdGzTn2K/W8DXlDHTP1d0CugZSnAWPAIAMKAdfzt8ylMLYoGckSPhdnDgRyBH0t788
PJQJcrjOXC/XGHyZTUscqPvSbR9v//j196OKTSJSvBoBEqTlouK4r/BuTZLAiINa0Uy185qVcWjI
5X2xx3QZRVrA0L/TJld4HqFLQPIz5FVQAPsNAOTb1LUQZGOcli0r4ECBHjCCFsTZZE+cTZOQhZ2Q
tVUVdCZEqHLejGNfG3e3p+vK0aDXiSDgJPQgITNDv6/VMCR91GkRGLMb8XeLBW0MiH/zLEA7bQd1
JpC0kYcfeTNA2u9yMJOkDNMCuu2ASCj5CNxncJu25sR8StPnH/A3tJwD54PlIVIjlI9Z1abmRC4s
AlWzZSgKWdxpcJCYBI12fK/vx530WAERPppd7tbVcc3MhgUHuboD6W+gzlAtdW3SRlwR9Pbb5MRW
5pjDW39kjfV7L5/vQ9oOdQslbc9xRW8UQeMMjuCOQb+THeHZcKt9gb+yh2S/HsZD72vOPSAELuep
PlQT9ugjPf3xiycQyZu6P3rQK3IKN3FZiX5azRC1nm9KKKDfAO5RIDRGrbraN0ZT6pBofQSH+e4U
gZHiVa2s360pWKWpm8B+OiKyVz/eI6u1Mls0FasGSyDED/HfmW3YoRM6t7c87bWJ+CfY7lCGBOQT
faX0rDV6V4b8VAXTg9bvG6uGPF9shW9ZzHDa13v+0hC153WxKVNtgSEIjcqDzdXeqLrKM8/KGtOX
w/eAvucXtD5ENeJyltOh5eRQn6tg0awIueLRBSE4dITQL+jMf8vwgTXFqFQDERcUvAF3oqwVkTFy
4WTA+R2TA7jm0QLzkt0PT9AuXlkPka0ZJJRUaJrjEb7q1EHiV7kOJQ4aB9P+BL0Lk/wDQhPzrTJd
EcoW+/ojeWO9FK9yn2SE2BvoAIXqtIyY8nI+hcxQ1VZLmoAYi/x+F/mR3+4mHLGoMyHnsKt3+j46
9LvMB40KmIXuojzg7dmZgpgFKPxmIbg85OhCRTsOOgdxjpDFvvwaI9J6mVPrJjhoZAZe+2C0FYjB
V76C///5iWyzGdsRCIz/+Suzfo/Wai224IQmuIEtAE6t2VlwniDnzlgh+o7CVKGbURWwRoAPALJ0
+XGpNon1OK4dsIim6KEAVYDljXGMrs4rlMRQLwBBPJAWANhRGy6Uu2GG0EAcxOh+URz0BWmGG7py
/jNikTJf7TfKFPmUsyu3EodiQAohBgjVjNBi/BZ9heNe/0s6RaKOBhUZuESAtJE/oxGcY9e3msIJ
cVBpdtW5eMXfadw9x4gfiHu52DiwAoQo4nod5VbM3OVgdKyNmHdrEiRmaLNUOa/vOOrXqZVHlB+X
6kh+vTXXH1Dv83/pbu6opn/bW9PNGN+Thb5dQKHIlY4jeTmMVZQbpY4ADI7vORw5GbwtT/lhsRHb
CZB6NUdWA/j3M4SeOBw0ENARFl1gIi8tZm3ZtU3HJ4H4oKJX9cCDlfslcoBZcrJD8VN5kN3cRKfj
h7ZPI3PXpC6rzfHKo2NyVYSxEHQmTIZXWKkwE9QwNZIAMhIcXFDkrIF+D4qy3Lo9u1fpcbIVAb9D
yQN3B8nmXo6V0428m5HzCxZnfpJfywcdNbjhMXqYHtWd7Gr+6uV2FowPLYQAPpnkX1eVD9o+tboJ
GLkMToJ9UNPgOWgrv+b72QbdxgPyFMlPwVsPhsM5aOwawyMKy4dyl/us4t3WscfeAi8Nab2BP7uc
BCOZULTO0jRY9omfPg0iJp1ZVCYjoXcV5O/AUEse9PjXpZGqjtqwa6HHvBBdzOyhSu3yKX1be3Py
pvs2cpMTKPDfqyfunXufWPH3VcL+e6JV6HeCuxa92DTNmiYOaEFRAINWH+ZdAuWXV6hlNW/hfWg2
5dvX7W21uX9Jsh6ziViBZljXOhE1O2MEYPlD84eXzKpOwKp3B1aAuemFiNDZfw1RV7UqDlwFrpQU
kfafWbaeQ3sI1uN4nFgu++qiI+cEyDIg+sGqBgHZy9UruXUKawKPdudPyQOm8PP2jNHP1u/l+ff3
dWp3jMIM3HSBGZPcLNirjJB3+5id/Tx1F1RlkqJag88f3cUJP3pXRgS+6165NwPVxmiPFAkemMuv
8F37KQsmHoJurphi490e5VV14XuYKGYSmDwiB3qYXBpjF5L1Wu1o/675i6Uc+h+JBQKXh+SpcVj8
Gtvb/swgtUEUrh0NSV/SwF5FExKoxYPsrbXdBFpmKfV9y5R0Jvfe1TE/M0jdi2hSTHk5wgjBJOEs
D4Yb7bvga7Xw4nW6Xcjw35sH7cwa9cSoJHXE6fu2VgeiJQMKMP5RrD+3l21z859ZoS5EaYDurd7O
aVD4+j30Ug6sl+xVuYveF5QHBql7WcYSLAwfqGqYwx3KpU7tpLaEcmLvDfbsLY8Zq+fhOxlwa7Go
U70WJRTqYuwO2YPcRPYTMsV2Z3dmhtA52xsOGq2b58WO7R+cx/vSO8ivvcrnDwgEfBAvmaG1uKyk
4uZHgfIXbRhoFyMYq0tXg8CklrMEfQyaO3K4HIDKh8LX+JV7eTA/RYcyMBB/dEDNdEHt9X+qt84r
niWnd4bdYNfH6FftsQKSzSjs/KPIRjyLjKVQTKJ8xkdxp9YFKY/dWT00m+MP8l6X3dv77ao4Q7bD
mTWaZXkRkxrgx5C4K9lKrAQPv1+lWSBlkHvoE7Vvm6Mpx79DzHNzlHdcxQVrUWBwg1Pakz+/fQlu
jI0Qn6YP6cQ7/ef6o3WKveIJfniq4RzTO7B5i+bkR17/ohN4llfgRcb4rq0I/vy7KOeV5BCpCXl8
l83fcSduJ1vSTkKLFFSvgMV5TvwM9RzJLz84R9ir4LoytYfYAeToN/hTOwRRz9EvyeLv+QAYxCOr
RrHpzM8/j3J13VooXJVhlSQ8RF8b8rdmva8Iy/e/M8YasTYg3aqrR3XeyCmM8Xswn5mS574Jpmym
zgczUttyd+fjopzRwPGpnOlk98EVxCfOHJEni93FjewZOSrJTL3XP7eXetMBntukDv28DKnRLbBp
PGV43i+O5A9O4UFO3OKs0QEc563c16xJJVEF7f/OrVKneoBIbDyt2GC8lzyu/mAlD7JduI3d/7w9
vq176swQjcwHXX6o8gOGNzlKgJYW0/BSZzLjh9tmNqIoIk9AqoDAiiH2vPRSAmAamlBNSSBPdq9+
ZOFnyDqUG28FpMsJqQ8eC2BpIGf2zBEKcdtxXC4ngdBbfHwHsi3UF1xwWt8eycZrAbVFIOY1vEFl
wCMuzahVJ05Nr+J5LeyA+eKtBuwvK+ruTLVgliVqzjhZXaQO4scBJC6F6KWNTAgHpc7SH0pG9Lc5
dWdjotyZDuGIahD0b0tZ6XTJXi+tMHuZ/lKdiPhzNDAS7mOwFSKFR13rIDCbElXIABI07rLsdyv+
be/XtwE0EoNQTEKCgH7LtV2z9KPaJEEmzRZmjG1hw/Wj8INaPZrY0KROwXBu76WNeYegBkAVSKMi
U/cNJj/bslJk9EUuYS9xnJ2sjnJoxudCsmOWj97wm+d26Fcfj3YFZRq0JACn7wQxstAOw33DKr2z
rFD7tdO0ulhi7KLC5MP7t0x7DSXGxbtt4ruJFAt8VRRrYi3OxhxHAs28M/RWAiNzGlaLwoavIusB
vAJhCcMpp044ugqXvE3gEmurq++794nVT7ptARB2lASQzqY7O2O9ydYapNdBHU92HY82FzFSjFvv
bwwCXV1g8BMl9IpTgxhyLa14JDXUfWE4OQRoFSuUj8MAmhRuJ7HgM5un4swcWbiznVytqW7EGhI1
8b05MHreNxf97Lcpp4GO3F4M0VwQVMh+yad2v77fPoYsA9RlW+aSBHp0zFWY79Hbq89e0t3x4sv/
lxW6k3OoBl4oJAwjfBmO+n3yPDMAAhv3xfmSU57p/2jcWOUNsmUIloXEhPC5Hvnx59Q7Rvp6eyib
fuvfFTHo+0KLJXEtYEnIXWA+B92BqwUVL89K+28eFHSNA86DoiCabS+3VcdFZVWCCzqQeS/XEVxC
rqJh5WA25w2vOgQn4Km/QmEZTRgWVYUEXFc4aeKgSldBNK2wltipWVmIzXNyZosaUDKNU8oNsAU0
FPBsMePYb82XiKZHIPLwQEW33eV8pUpHyhoVOu3XrzR6nlnFha2pQjZaQMcgpMCxIJe/Hwt6UWs8
CeNehgwcx6b+xb+H6SljZfU2wlJQiP1riLpL5lFSwP+y4B7/077DVDabjyvnqKHNSrRvTRniOVKl
BTX2Fb5RTzoylUISnNqnYTcxMHDXv06o7rEkCtokAJOm1nsF2LSrU2QPi1c1RzXblETv9lkkv3D5
UiDN9IAEfUsMXMUQXCFO6rp2aZAaL4Jyl6EdyWGCN7aGQSgoEPQgR32lJFVFkh52JHdWIhuYeyX0
Ulhb96pzDmEQelFV/bu0Cxwi9WhV83pq2q5Pg+z1N6D4+9ZWgs/wPXbrV2PfuNxevS+etOfIvj1/
G4nIS7vkyJ5dXU2zCIsCUpUgeo3Q+ixbsmyC3pDf1eIecg3IbZUszp6NRyVsknoGUHeEDorM95lN
te3HtRAw1srkKvM0ql5sy/fNy8ybo2r2j40OzRdwwpvTj+Xz9ni39gusgi8OHWVoyKaGCwW0NU4H
Ee/ZE0ZZnqTSYSHVrp0cMHcIjVEcB1sNVvRydA3acDOuT7JA+yEgm/33ZWdUTUEPRVSaSdmG8g2K
WoEUI8HPD38k1Gtmc5lMKCYhD3l7prY2/bkd6pbjOy1LFj3OAtF5501GfngjRwMGHyh7494hbFe0
NGIbqbWaSDMhLTGBS0TKxDJ+CM/aj+w3/6v4EjQb7f6dZt4e00ZcCLNYf9jGEoH16nJt9DGVG06W
smBBuTbQPiPBFX+NH7w5QPGjY1i7jhNgDNqVIFeGYuBV23e3dEpZtwM2gvmJ/Le1zxnOb3sWzyxQ
a7QM7YBeOFgoXtHAXjz0/mrVvuR8xdDP4GwdmaHbE3h9A14OidrbeTQoy0yGNCEHrtvlDhRooDdl
TNy3YiXt1c9njnIQYAguwrSDmZl0LSrAtoAzwUvM6Cfcg+l2wX6yE/tH5EDDAWnXZhedRufl98rE
ZG0dAkg7ofMV8RHqbNR4l7YoDdzEeSB0D3O9l/Wd0TFSUBsmQPUGwiyAgiGtetXn2q153lQTgDqO
8gNdtSzR3Y1dCGoDtNGCuBFSBd9NFWfOFt59qJNqzgGc9aClPvrNeIezJbKIYTbHgdYFxAukk5YG
OMeRwfH5oObBJHhKdzeljsZig2CZoFxfpOf63KYwMbdOV+5hgmNl6jbyuSJCO3TLEgA1kF2UjTVT
ey4fEBCFnnII3dSFVgLggIv/9cK6B6WNy+jCFnXnJ9FQcg2xBXp145cOKOQhOo4B/7K6ChKs+eFT
8HsbDEhO4g728JRaud/Y1cvglbZ0WFzZb52RlCFQwnta3Jp5Dq/zsJeTQW3/Um1rSAvjA18Fm3dm
9NlCYRbJdNVsrdD+Ud3zSMa9GiaL0upbGZRyABczQzb12aadE72SIbiAbKY9mM1x2AuuvlMtCddE
ZcVWuhP87Fi7q60dVLuxhOPPbt/uYuSkPclGRd/mbdmtXCDRn/jKFN38QQD2LPbRVImPlYDgTND6
zMrBkumgvxqJLCg+awhJcZ4vv7o2wqUR5RhxDVCj/sKCd2+dZFEASRkuEzCD0kmNpWtTTpTweqrv
Z6xDZGWTn0lmX3/cdvJb2xIUgYQRBw1iCNIuhyFxc7NkUDgJ6iyIlR0gYEAj6yzkx9ZkEZ4GYNaR
EEdAc2klW4osjBoN1YzA+IQw8u0xbP06aKlJlhXQGbjVy19X8kwQq4ZHFgsB0tPk3/71rZVADx1Q
F4SiDIwTl78+FsW4iFmDm31xs/ZDk4MyspGys5n9YFsu79wSdQKnEUBhTsRCiJ25i2MToK7bQ9la
bBkPG7zyUD3A+/9yKGrO8QM/VFlQd06YOVW010pvHRnJmS0raPg10A0FWjLo4V5aydYqRF1ZyYI2
duT5zggtQ37IROf2WLYm68zKVfpbqGsA9WBlGgOh8aDNKqj3t01s7Sskq5FWRHZUBJ/T5UBaKA3N
ULBHtsTRHFaFbyO6Qn0ZwQba4YB+o7kO40RVJzXFkdBLjwf4hDMlwTE6N10saGbeHsjWiqBAgOY0
9CXgTUsNJAUzfKsLWPcG9MqTHYKOTtn3LEblrelSwaYMFB/6XnASL6crnrsSiXEclDUxDWt4vj2G
rfgX/hDeA9gxwJ9oj7j2XLgqK9m8q4uI/k3/H9Kua8l1I1l+ESLgzSscHWjGmxfEzJkZeO/x9Td7
9l6JbOKyQ9qVdkOrE8FCu+rqqsys/WT2gSXO6zpCl+V7Zc1nscV3K+WJYZl4J9rVayo8Ma4pvPKu
cFf8AOHvoMfADFPoD2hlU23r3FG5baeu2te1wRjq0tZGbsBAzQ1wSAz1ciKhrFq0eLkkXosmAuEK
eQ6WWO/ShsA7DFvitz0IXQpNyogUXbXE04Vt9ZH6OyF1WM+HRRtElBDCZEj+K5TfLDq08WqTDLHu
O/I13QHIgERmNf5emip0LVIBKcRhxxVwOVUy2nvGmYGnJfhoSGZX9V6Lnm8v/8JBhV4oJAlJxgzV
Bep2GQpeSruAw+oXb8hgQDVCQe6ct9LU/rltaWEw0KWABeQsEL6rZEbPAqGAL6osydvUAyUEsglQ
vA17xgNkYVFIRgEGNLzHrwCgI2ix3DjhTdx2Vv5VtrvAWAeskv7SOAQgpXVATJG7oGESSoz6d5AW
qZdpu/IT8t8s9syCp8FZ/NsA+YCziVKHcpLRozv1JAB2JXNgtcxdmiUBUi9gvgGXfCVJqKq+EMpG
/vv2mLutUmzzdIv62z9fbqCrSXNqCRV2eu9ymhzXwQylVZjwhzsOJoa72yaWB/KXCRrDlGgGF/B6
DTHXnFz42WDNlWuwGv0sWUGsiqmCWDqhXF8uR9m3eqGkUurJDmpKCVLlkhVpjKEsbSoizg02HaYL
4neXRlKhqNsAZAJvxubtnxseORxGBnspY0S4jkQHGi1zUVy4tBEGWiTKeZqSCM8PthOgf3fKkyqa
EzBgk10PjMD1OvUPvSZMGvDYiL7hZC7tVZOch52OMfWv6k/6kCP0XkPGr6lf/sWVQqQCkX2DjCOI
H5SlcajL3gjyDAUzv7I+a92+vdGWVuf896kTWeY9p9dZmnm8tusKD2Fl0DOisSUTKkgY8PPgVCp0
qrWNFAUt5zAErltpxRZKl/34j2tKWPYzE2Sjn/uVSoqDkc8ykgFCwiGN9trICMVYo6BuEzUNfaPW
YQKjQPyNUcjFvxkF3kMAnuDK4unkTJlGaqxoFdin/DtGAXDLvxuFrqH9FCo+YCBTByX1kUWbMiUj
fqUVExO+S2PlypbuXU0Gchi3FJwLXSSJ8tnQGk76tcGJplyZ4YP+2If7gaVVtFQXwRsYOSBSKIA6
EuXABlFJZWw4mPqByN7sNSL0dE8QOZ58M31XWSLkZI2peBIPMJEAIhC2AGV7uc0g6lcVoSD98k1q
bldt0Lrmu4wZzuW3vEGbASsOenogoaPASG01IU5LMcgA7qgcedV73Br8OLQs3ZSnwhpWeQwpKtCX
SO7JzMDbS5y3p5fakrZPvaOsgxNS8gCXbrRVbiVIASWbxH5GgciKV+mm/77tPpaqROBV/fWtNGzH
H5IglztkU8Q77VWLzG42m3coOCZP+rH/8F/bj/FQQVHyDu6RYXppNbDyaPapQcIDwiiXq6GWUSBw
AuqWxWwNkHcycUk2+8CM0M72sf0xRlt4j80pMKfH5lG3bltfuAFwmeHBBP0OiF7T8BgU+RW9E4PE
M0Rbb935o03NoLeiPzrsMa63hQNF+GRIcwI8qAh0trNJhjkLWqAyRsURx7uwcqSPIvQ63exYtZel
OT03RfmHWBWTMobQPggIxbPgpQ8lAk3Wwi08yy7GQ51auQjnBGwYYNRF+70bzDJD3SWe0RAYgD4m
rHNpi4IyguIAnqB4O9G9n4YgKidFQfRRqveRGVmFnTwmG970j4VXWr2rbDmIorNgCAszeWGVOsTz
OMZcxsPqhFSoZn5rKxZibuFGgugeBPAJ9gQCNlRoIHFqMgQxngSlZDZvfWW1sXN7ky9aQENdgolF
OY7GkXZVib61JV6b0F7uC6LBU/7zZw3iqL8tUGdYl8qgAUEZ79nJ+jRa199lrC3NGgS1pf25q7og
xCB88Q0NW+v+Y/5XK3E2CmpD9/OUh1kNE3MJ2qNiOMb69kIsbSZgRUXC+CVapFRFVC2n0JgivJYD
IEa70vSrfeJvBv3u67YdsmWom0cmeVgUxqE9hrbCly5V9xWj0EYRGUDB1qCkJj3f/v0Fegr0YQg2
FU8nUPt06gYt/bkoSlHHeu+h3+Lxa30v2a2r7Pq1aCt3CWhP6kO0b4/zJ9LaNlAO4KJzq8BFQxxg
y7UVWvWVq9sftZSgOv8o+iJBsaD1GxmbkDtmaw41i2zru8KLv+Y90YtX3SZ6uG1xwaHL4HADXow3
PUjw1JbMCPyYCzELY/8gVlZUODhfyTrYlO39bUtLGwfvBhCqCRdIppOVyI227agCvRtu9I2CcopV
3zHbky3tmnMj5ASeRd9z2CM2U5XIc1n87V91MXpDnv80Fdh3JQAOJfnpyUntzEx20ioGO+VdtluP
/27u8tO8E14lNwa9JbNQcgG3QxifWqDDBYYzXCD6iGj09fdcUofD4Gs4WwPfYkAxYRd+hZbyqqD2
OOKyTB1/K3mCm2VotAEhh3Y3rtDxPDnJu+xtdIqj/yc7tofERV/RJwOhgn17nX+D6lsTRbbc2Rr0
4cz7YYCFxu51kOfErnICJO6cCQLfgalvyzejNQFPNKxpE21G7jB8oWIJGsJa29z+Ftaeo864BkJU
NJM9l+FiTZ8jO96E/7xScbYUV7KoHF+2IYBs6P1id3sIze8Z03l7R1+JoEYKmjMoHJaadxyWJujt
6UHy4HKlctkfCoWslDpbkB2dIbHBehf96uT9/7vhqqOqANXVoNdhw0ZLFtH6geTnW2wnB9F5DHbD
U1SZ35AEFt3kJO4mKJOuktf+KV2zWtctvc8u1onalbPAB3XVge8i4/1CCrrCc7tK9t2RG0x0TVzd
3nhLN/3fBxSiL5czO6BVo1SnoBDkIFq/dKzG4Iyfp6MhSQ2bOiCDab+mA2eND8kqReQ1maJVPgyp
Ga3r8jAU+4n17FyMYM8G9jvNZ4dbDOtiEioMrDBL28D/eCAjB2vxrYGI9rAyDrlqDh6zHR2Zrxu7
6JdoeWa20kbI9OcwW9vIFLz262QTWILFwhEsmkGHDwLeQbWOBuymWmeU0gxORg2/Cn2pzJQcAGyy
FzR4YrykloAjRJPnL1tUpKbJ0+DzPg6Gv0/tGQoVvCt5uge/GEHli5UzWjzqZ9aImzmbQH2SRhVM
MLgp4L7w+N5ooFJo7u1dz5o+6owVqRrzDRlS9hNts1UJvXHuSebB0L9tZyloAcwAOm947+rg6lwO
JuzxukIYhWWCfM6IG6UuTScQT+PAMLQ4ayg/Q3pGALmFrkIUESqs+giwq6uhuDquRNGJZTNg5aV/
0/T09kb6HgkipIjwuKFWJ+rCop9Ibz/xbvSmtboNV8M+eB/utcHs7rI79IU3o0/Qv2YIuOd3k1sg
Fu0eqs5EWzMbTWjM2xN8pZwLdDHEIP/+ICqOaodYTwLyQZOluYaTgIxbrOpd7CZPspscpbf4bmZm
Uciy3ZoFKsIK00kaQC4g1NhwFZ8+fbt2uNVsCd6f7MTy0EtLez5C8udnB0Kr20yrud8pz91vKLiZ
LHXjBbGKy0mkjsPcyNBXHWCitIuDASzGwWgsT7aTnXiq7yuIjHcQjkhcYeu/BZt62234F8Y6LgCy
LtaRnNizUaYZoAcqIVCkG8WWV8m2NSFdh9uV5TmXbqSz6aTvhSaLZnHwU2TAHKCyJYvVVvW3q+KN
zfHrTs9G0gdzras5RiIdK1CKRzzVfKt8k7fovlEc5A2khbbjSnpQrMGd7GiV5qbs5J+xOx8mezyE
HrDh0P2GGN9nuM4tptD5QibpfKZ/X3Zn3zc2gfofWoxoDRZvxpYGdrBuZxvR1J3bq7rk/s7nmjqc
c95XWVZiKjpH2dQn3P+QNp8Yro/lAn4jgbMBBXIr9Tzpabofv07JZjQbs3d6LO03CuQb45gxghrW
qKgD2QvtVEUh7LW26hjAL5JxsciKxIXc2kXUkZT5Uo+MHkZmweQO8zaBjduLs6BEdXHqaYF2pY8E
DAMkLFTg8dwpj3j2FFvRUW3luTzyaPZh9fv8MD4XcG/d14fG8qNLLwYQFTTUBlA3h7zh5ZmHlGY1
ojU6oPIiCpxo1FzYjCEuWFB+G0Gjsy5AbTQUDx2ohTZRAGoiJB209XzzVz56XqzRGPqhfAyQel/p
d0LocIbJVxY015XQ4flT7mfWOjeDN5bY/4LzIR0Z0Q0eZR5wzKnrU8oN0Ce6ELB2E/KcwPMw3Oi1
kiK0a88NUCcukLhBGAtwKFTARbMPaFKuhNdsrbnhn5Y3V48FcsbO5Cmr8F6xJMmsnOQQbxKkB44p
ozK3FDdefAt1Tsa553JgCxJvTzgJr/u5tqfZySN7OLVNYjYh+fv2gi+lpWATiuekuEU00S+3VFFz
kpqEhENihe4IdRZ0OBAQSroRhMYMaDw0vhlNEcPs0rKilAr6HFSKeYgMXlrlABvvo4SAGyIk5t18
fJdbRkGY/ATlD1ByhiyxBglk8QpMr+iDXGkF4DJtcVeZo28LMXTsC4/QfxmK3mRdKFPoOo761C9x
EjKQl6MZiiavQqHMvLqykWZLoNb6wrdboKYYi7XgSImUGLwQGkQAf0IlsqNU9vvaR3m4idd5ZIo/
5clHkiq0dPSpuQ+weC/zavxRI2jUrtPYHhlzuuBjodWIUgD6PSrAWVCHJVHRJrH3p8x7LwrLyMwg
NlOW3PvCZF7YoHycmqPiVo2wARIqqpAZcCm5hU7JPIucxTJEXRh800+ZX8AQau0gdBDiLhpHFUiU
Ms41yxC12X1RrbhBhqFhWs08GiSW78NkqzPjTC0sDulfCoACQDBAjlDjKblaHSvByLygik1gnYtm
29V7Zh52yQzwwQJwe1AXMehwsAyEMo+hnedVwr4Y7iTNxj5nSn4s+UKAA0WiYkJ0ZWm4qNaGSqjr
qGzBQ4ixrX5wUONGdyTe1MGQgBAcZ+bpqoLE5u0ztnDELuxS229qZz/gfT7xmhBlcOSvVFAImg0L
27Nwz16YIXvmLASDJGEah4GAotfWZeFUln8bCopgJqPvBF3+KIyxAcZ6SjwwAkWPhRX6BQZQ3g6f
/tfP0/T9olF7wU9Rvkk305O8yr6zrWGlD1BbPtbOtuCsyTE2rcUCpS7Bry7sipdTlhlNWqcZ7DYm
mA72aBLlIdlMHRYReuHmwI4DohfIFaQhaG0WLudbIUiAHff3TW5zpBt00tigo+oHlqnFpfrbFF1y
C8SQwxkAlhdMqaRdcYN1ezcvJfUAXYCQIW4NaGHTTgFdcxs/91G+1STL8O7LXbLlHO2zWDXmH6kC
wZZfy25k37a6cLtfGKUcnp6j9UCvwWgN0ef7ljGmBQdEWtsCc4tEkIpC4uU+8LVQEMIYiFsNBKho
ND8rnFI5c2+P4doKmjOIEoEWIe7EDF5akcVI7fQcEUovGFDyRtNSKbZZFYbr5UeymOCfFShNou8A
dZ/rtViinV8Nolz0pWd7f2IsxLUzw++jWQb0eQC4vwIlzPJQZOhKBiRsb0bBBs5SuG/s1qqG79uz
dX3FXRqi3Fkfc2gbpIC5WI/fvWypHnpnN52Z4sHw3xmiFj/OprGbW4woBh8+nMBtjeyZ5WqW1h5I
UpBUNEiaAqJ8ufZ6gZbjRgbgZeNwkPQTLNY7bnG6zgyQfXHm/XukE5KRoFXLjWAjyQ4BQZ6RhP4F
7166aSzJmQ0qVuN4LR0LCTaKrWo+yRCLBFFsezKcco3eBqnlm53ZOLX1lcMTWJZuocBZOWjezDG+
5Peo3PoSanMkZVHHTYEvqT1xMptdtUs+wj/STzOCrVg7pdtbCloi3XMPOjiNrIrKQkX1ciKoLdMl
epgJ6OuKnIoGzWRoG5vZFuJPWWkRmTcOJMbCzTwEF/Fz6dRmhC0FrvExcoVV/jE/i5/Zp+AIyPaw
/OTi8dSwzQzSoumKO9BliRR3HJDR0HC0FQTtnrBWN1q0vn1mFm5O0icHApG4SoCJohGF5LHlN6EG
wPqf7h3vu2JVVqBwCvfzMxOXuXR2zmzRtPqijeUoEfVf7m9eEXC8Imx4hVGaXaj5YUgYD2jSYN6g
mdLlCSqAKp97IcmQgOUnM/XCRxGqAf1ngKbHg92z6K/XNxoxB8oNLlFMIv3wEfVKLgIC/c3SNZ4+
E4Hf3F6kJQsIOdC1AqUcdFemfE6Zp8B6S0LmTcm2kM2a30T/4kY7t0A5nbbLW9SKxMwLm32ROH1t
Zf4mZ+ltLbg2PICxxyQIXoMZQ/bHmWsLUmVUJA6vEGB/u9qa+r2OunDl5ayuEwsbDWQvoL1hg7xG
KP8milPGxT6HV5WwAnkhLra9bv8LtqJ0YYUajlYqidDMsJIJWyU3kRIS0WWQtb0WJg2t9gDxxPIT
MiHlIYNRrkOjRBKmSLf8aHLSB4F3aaeOcXsuzBkwfMDYgb4AYzx1agJ5jnS5rBPvtTVWQ3Uo1deJ
lS5fiGmAIYULAL6LUDwpd5vzpdKKKoK/aVWuGaHf0jyBbYnToUK25aoVgCL0zdz6eAK0zRavdsjd
Grta3/3cPopLs6QguQHMFLKgyLVcbmFprDO/6hPIJNyDZzXJplhvWUWVpZEoMlhWABUja0RL63FJ
WYuTDxvCq6Z/Vvda91QFHgjqt4eyYMaAdAEhq0ARDaj/y6HkqdE3Y+cjYZzbaBEhQcrLzox/HGWi
0yBhKmFpIJagUg8zLhXnWayxq8RVhO7PAVSxBSv9vj2S60cZjBAZQvRYIdknaltlfjrycRCCRQSs
yUyST9xHzDlEnexRZiUBGMZo9nBW64UOAHHq+RBfmM0Z6YbB9FML+a4a6PiAsUrXvh+iHOC+402D
JigALV6ukhxkKtpfVrlnc836U0g2t6du8eeRs0PlAAl06HJc/nxvDEBzomc4YVxDGAvsm39BKsEI
CBkDrgVxBv1aUlMAeJtAyL2pcAyZmOjzj9ujuPYr6JqHF5kBHj9R5qf8fSdw5Rx0au4J5hsrG3N9
4i9/m/z52aUVqdksh6WWezjvnLxHtrHJ9lAWuT2ChXUQAcaEXCqa/hE4wKWVmWsStePj3BvbVf/A
Cdu727+/MAqgW5DwgXgf3Bdd1mvEbi5UQolxxR/59Y3x60tfDxIGZItBgkKvPOqOylToF1Vtgjnq
FbP5jvkO/UsZO3VxBMi7IM4C6e2KiW60nZSBYpd7ZWC3wyqSD3P9pP+5PU3LA/mPEcJ6p45DDCbv
BL5gTqp4reFGw0MbM0zcGgcxQd0gvBqDsZJhHAiCkFrO5X0JDgDrRLAGQrkNJeYkbRiIFfEOXsoQ
tvPs3J6r6/sDWRayFhBI+20vcrll0yBGH0wDczXyngAlKbCBIPX0LvuPt+0sTRjpnYVKFCQGcY1c
2pGGYtbKqs69WV+X8THddbObJAwjC/MFsDnCa2ws6Db8Ks2cnfJaVedKG5AXjfrWFDc+aCAxg2mw
aAJhAxoMI+MG4UZqHFPXoX0I7tvG1HxbRmxq3Z6oBQMIePEAQcoI6Ciag8oHY6l3gYHkV7gy4qPa
bHL/+baJhbWACWS8UBEE7YiuZiWdWOfdEOGm5VdqBpL5R/vEsySSF7z5hREqZkibIsyHIiYplv7E
/fx3I6BWgc9bI8w5XN8zOoaK+3ndQwVCYlR1FlcC+UHU/RBhoRByudRqgBr9JGIl7Jw/CP2pYLV8
WpwiwjdFOQekZlryNRQLrk9V5DkTfp1Yare6PUnLP08eGwinQAOlVqALu9FIhABRLlzHvnv4736d
8k0dOkPP6YhNVAG6w8hnLM08mPFEvE9AzERrKwlhO4SZ0iB2BlouOmSPCYvqvTQ3qE6jxAlxe7Dv
qQ2UJ5PslzWSGPxgISfFgtoueFU8v1CcRnkB+pAaNfW8glg2koPCC42n2jfnbBOjNcawllh5xoWZ
Iv31SNdDMLuvWmePMd6bopSgP+9s4T7VMtMYGNieBW+hADdAGgAg+Eey9PIYlEEWq1leFwCjbCdx
m703ENNknOeFYaBnAoCaCP5B67nySIof54UW156ECFabn/r+qeac2xuWZYM6zmB2i40UJzW6vEnW
qgJ7QkgYHuN6V6GihDZ2v2UlSEdQEVQTa2o7SX0BkSthMlvWYrN+njxqzq43uVKjIOzw84PTWB0j
MltIuCEuM5BRhsYNetLSRbFyHLJRxT3t1b2l42mP9jpPfQW5a+jRRvle+Kddn8F2/c29g8pPlNtp
dVah13M/8LXeSwB1SN2hdAfFmoM9pzJuVDItF9lpdEiAGCJuO7QJJY9xatrCBoh7qEd4aeoq1fp9
Slb+upGsQXYiVrnvapOhFANdG9zdCEOgHE0dFj5Xi3hsZskzFEcdrMZfDSzfcrULUBWDnC6OO9YL
243aBVMUhZ1U5aLnzqC13T4jV36L/DZp90BUwlTshcup6uYg8/OhFRF8OCVnx+irewrT3dNtK2QS
zhcEC6EqRChVBwKbqAJfWilj3ockVa7ugmetdFx0NHL6ff922wg9FBhBNleA98PdDSAdcWtnh4XT
kq4TC03fJWjWFNh7rr5ftyzlk6uRgLOO9xIS+0juEzGESyOZJI+zEiscmnE11VOPTu9rXrC4eOWz
9GWvUvwg8Cu4SOCKf1tE0vnwsgE0R0dkSOTUW7c6VGb+OdX2Njuy5HuuSsowRSTi8QJHEI3nPrXD
ZOBZsmiAcEDom4K8EQIwxje8bGYnYyugM9BH8+X7tuvf5d9Ccrq9bPRh/Y9tpADgRElnbMq2mvth
I8ggdXeZzflWU3jzXSGYRrwaB7NiFa7IS/BiJ0JWAk6IaK9ov0Lvl+un+1EgxhpI8KBvg39T7VOz
skIV9BhWwHHlXrE9JHg8jA8ZQchyUPsxRpK5HuoggvMePX+rWveqDM0tDpUoltzbbymBHhaedToW
EeoCCG8uh6XGUxMVeYPmsavqXnrlnTg0zVpz76rPFMnnEwvgfb1oJAb52x5xWWdnLVGmJuYa2ENn
l8hxMwV9n+s741tmtMe4wgyRScS1ChkgaPthj1KGKnTGLLUMEGDtKBzVZ/1LtcF949e1FeCv2zvx
CkRNjCE5TK5C/Oeatj4ofJA3MwE163fxSd0GqCveZ/f9o+BVkEQtoJc+rTvWniRxCL14yMBAgghy
k6gWUNkLLSaNDQgRB6xQdQJrZDilIIY2G8lh8SgW5/PcFhUTlXM8CikHW4NlkEbejfmC1z9oBq3F
ysDR1xaZzXNT1J5sal5sW8IlbBwFXbdurxV97eLHZVyHSE+i4QRSDNQ4JqUtEW3zqBKmluSIOVPC
fMFR4FInQnOkAzyW5XKHF03aoRsEgLt6YuZflW6r3/pbidKEHRbOP9YlxnCIyCHhCSDdDn77pbU0
6+ppHgQMh+iheEZn8qv8qOcfot199Yk5saD11/fYpUHK65Z8XMt9Qgw+imBIc08AJTvS5vYiLVxh
6A5B+seTxwTpBXU5rDjWi0rtUQ3XVTNz9Pw+cdHBUHuev4PEgsAKwxxZE+ogXZijnMVcBEKocDLR
V9vNWroe3wOA1ganRcuTxOqTXRS7TWl31TZxb5u+ij2wfucDpcKoEkpp2WgAkKDuy9CDYPMXoDL6
539nhLpQQKqZo0DDbI7N6j3+SN6AbPXvb9tYCAUQBuLWwjWJZBRShJdLFoJGNuO/GSijEtpgzvZn
th3NbzBJAit3FHQiZDXCvMKrY/NfmKR2yZwEUyIPUYbLq3f57eDwDrrHtOYJUpWbEWpEin17kGSi
LvcJ3jsqYNcatF2gWkEZlDsjbbmugF7WZAmto3WHuTyoHQNCfu1r8QBBch2vdDxwSXqPmkq9EHI0
kui9/o8s3snWRtDMYJPfF70JXW+oLTGO29WZ/rWHbYg3KeoqdDFCzwo1qXShx/6wim/ICZuFXXb2
zJm3p+/6nqQMURtR6uRY9A0YKlK7es4seRN9Gw7Iak5kPf3wduIy3g9Xx4sySEXdQRCFVc/D4H7+
cwptYcu6+q92BDGAjhWopiGiuEJA86ocNEMl9t78p4igJV6ItsOYtKvrkDJBXSh8gddJpUi9F0b3
cWNH9UmWzXbt+b1Zpmb/HLyMaDusfHHuf2mY8oqlUgVzGsCwchQN9H4B5S6srJfBlfi1sn2rP0DH
ZZi8ujypsVLrVSD0zTIynUmIjnyZbYSW/Fqiw7Hd3hv5yhcZO5KcpIsDDXsS8qkoJaK2gUN3edKa
EMC/OIgGT0QPwI26Y6G6rl0UZYC6LkNJ4JpKDgfPHzdluSlGpwoP0sfwCCzMgd89RUeo99/dnsXF
QSEzA7QKHucyXXgoo1zM0hyD8kdLNBHi1Kx4d2lLgvsB+BgpDVzV5sI89cUeSXtvEt55ksFwBas2
Q/MnBXZQfseQGBbJNF2t0/8ZJFW0y3UK+2Rsa40YtEq0CI4s7bPVzBnk9hlFeYaXX3KHf40Oxqib
jFe7ZNDjYsBNNv0Ypjn+fDA8/IIFAMgQJGpARuHZQB3ptIiHKJKKEY+T/rEBe0Fwyspq0LcnY7j2
60jKAI7MQByK2BB0IbovEBfi5leifvRadGSFuohfrHhuParmDMbEpmD1KGfao5xGPY6DMUnt6In1
QUBbOkszrP7AZ/uwMTl0Bma9gRY8/MX4yGE4e1AOvqAOg9KNYCT3bmPFx+JJO1S2D6a3QFr2ml8Z
oNr/VB6LFEGJIjY0LXmk1+hszlzVSdrlA2bVrval+bFlbfjrh/mlhd8kwdm4pgDKmaWMdQP81JWA
x20/PWU7vbbo9e5bxcttl3Ele/SfAf0SOYBKgObC5TS2tdxm8oBpHKzwNKz6DY40+lUrqwZJN9mG
tM+uWdVO4R3mEfuI2ymbzC7cr9ufsXAuMK3/9xUAkFx+xZTydRL0+Ip0Uz4Ojv/WeSVYCbeNLLjH
CyPU4fORaawUIOG9x5PFAtUt7Eb8NtD7pKgMbREqwEEVtZ9aA/ui41fNaEO2tTHMForKLG0oliHy
52fbo1ZjvS6HCdvDHThzs+3WLOze0tV1MRayWGcmuFHshyQcyR4XrRjbQXDBGbDDjz6FZCK6fscM
J3+d+CJ7HuhnoIbgHPFPlxalKRTruRNGT3ng1o8+wngw+U+VbWwixn5fHtyZKSqSF7MoDasRpsAs
FNxH3wZve3Vw4BZX6cFjqZAvecWLkVF7Lq+iPEbsPXqcABqvJcy26nE/XGaXd7nF6nR/fYpQegNI
A0kUPKHhny6nsWjKUQoKYfJeU7d1LGiLMKKmRQMAFSHwBV0FL4ZLA/7EA3EdSJMnvYJbOMYW8uan
7hizurVcaYyB6Q3R278NURtC5FuZnyYYwuUlWu1nALW19fQsoftXtNWgYRdtGve7djTVrBDm2MZp
+HxQ//FlTT5CV4AuBhwPaqiXozUgLz8qNaZTVPGUrS15x9k+Y+tfyRT+jhQQZlJKwQ/K1DXGCWlU
trw2eSME23SndVui42EOW92aDuZsKQ5AwNB/qJ0cHIUEojuquc3NbQ0+iobP+RdLTEp8SC0Cwwm2
PbWHJiGTpbKpkH+Gou+jD27vzkeTYeN02xdfEQhR/QIAGTAcwOBAe6AbZmiDOGtJnsyQZ+TMY75p
Xd4pnBnehnO+O1cKrckTmKy+hdv1wixdIgkSlRvyNpu99o/+NKhWXKw5zV23Vk2UH0cz4tAthHFq
rjMkZKx4zpNSP2IWg7oc5nQWy6lNZ0gjFk4b2kW4LhE3O/5DeG9sfeuhe8jvwu+E5euu36i/vFkA
ZkEDRdKCcuSlJmWFVhYzShe9qzr7+piAZIS/NrLpm1/ohMJUB7z2EJcmqe2jdxKUUoZy9nhL2Mm2
tkW/KJOVyr1S3vndPJjI/x0Y3bOg1oIEMoSw0jn5UbQeZzO05vXx/rM33wJbsPKVZKWrAhweyWJE
Klf6H8Q2KsSkSoy+XjwNdM5rxQcHFbZHF2/U53k9muW6Xae25h5zU9oK6IamuvlWgUj/C8vDLzjG
S+vUfTIEXdNzMayrW6T+rQpSlKEb7eu1hkzKaOEDLN+qbXkf77mNvINStckKvMkSXj7J8AkoTuHa
QhcE6INcusUM6hRF0FQ4Qi6occfR1Z3AVezGKTdgdgk2atp4oiH8EVGxN3NkHB2G71jaZMC4opgk
AGCHh/zlFySKNDV92M9e8YweJcl9/ZifxA+tt/PD8CLuWkuyerjLfDccmbxT8tvXo//bNvXM0ZRU
z2W+m6GYXpnTSlzVkOgZN/5P7zV3uN5lu4QwaGB9vJXWswIX3Vlfkxk7T6vD05MOTWjDuk/Nj8B6
Wz2ihRc6k4N81ljOhxdAq8Y71AfRVax29fA07NR7lndf8gjnM0fdNt2camKRYeYy8MzaXealLEYO
Wf3L+QHoAFQctMIiD1za16XotOrLoaJ7rWydICji5VuWZsPC3YHiL+mmix2AOOe3j+JZgBqJjZxq
Q+x7+lP1zDsh5NIaK3VHi3fFDUQVTCcEI3xguNOFkw+zACUAbQZQBZLdl9tOCfk+b8Ta99wydOaX
rDI3/af8CFeeNtaqNKeN/DK1Ju/b0E7jTizdjQWvB/vgBoD/gOag0IO/tM9lgTR0Wet7OyNFR2jx
mTsk7/kX+P0b493YD3bxWJ3aVbxu1lCpOfEHFiX2V/iHWlyAHKGdSAqemHfqQhHaUjAKRfPxWESf
1WP0AdE81ziKq8FR3Oi+MVM3Walg5c9mZD7eq3Zgng4vqvlyEKzsNGwg+GSLbg9p5dicHRGng+EZ
rp94yK6QdjwgBULumH5IRHyZ+u3IGZ684lzltVkVT6UDjNILMHaH4iFfCaeQFawuxPiXRqk4EVIs
Pijoge819+1uXmFvOKQfQm6xUBdLO9AAIQmrr2FwIG9d7gC/aIcWzHfOyybT34enfiPtILqwL3lT
3vAbfx0eoFL0JO+Co3/gPBYWgvb8SInhaQH9AGIebwDK745TUNaQaAv29eNRj+1or24S7HQM9pOx
jsuWUL4nRW7S2uNyoCUYDHkZchgCEt0eVE/d1I7teofwF+qnuGHBGTZB2D0ap2bNsE17sN9RglOK
FCd2EhzZpe1UGGu0gMAoIemH4PTob7t98gTuj7wBN8+LD+mh25T7iDeZOS36YiOmAa8zSDcOQs+j
rlZgWnPIXJXBXjGFeh//KV/8t/KIXjYW8DXbWXIh/cR50tPkchsWIuRXN+j8cNPG6cM9VN2klzBe
OZ2TOWgze8w+UAe1kn3kKSFagHxMu97hHw7cqedMJmiNvptgHywDAHokJC7xLKLWXMoHKM92crBv
fvrtbDFwl1dUePLzErLihJuGLh50/T8E7wBhG3rDxBt9Vbr6drazbbNX1nvOUb/AhkWHwK1hz/vy
LkbDBh+h43qNNxAeZOneQCri9ja7iuTwPaRzH7iRwDYClkANt85CrQqKMdqHaBhnQW/rpQVWBGCO
0IxkwIGRxywd+Tg6iOR+ph1vo612sfMbi7HffzfVxbrjOY98NOqNEKvFtFObTlDEqkzSatxnZoFo
pLEgdgPBGxGYfNWaX/Gv3z9Pb5Od4CNn86VGTSYE+GN0IJiPB6pqfnNWb77MKIIhRbnuTMMe4N8t
m4cT3AV2iagUWkQm0+/+9r6ivxwRKA/OGRrfA/NzeVK7lhtSIwyn/WS973e9vbZea3v+0znBGrG5
aKHL+ktkvkPM3XyVHfPo5vZK3Shg/x8fj+jTaJqb98fNn94M7ZcetciHuzvJtLdeb739ZOZ2cGVT
NU+Z1eICS601yagchBX+sbZ/euvjp3MSU4GKwmD9qEcwRF0J//eL4MS2g1W7D7o5WrqZbFLzgFBQ
OeI5svKk1ctgv+Xmk5eaTmfd3lW/4NEbU0K/b7m+GDpZC6b9bv++5y2oKT8X5mb/9b5Z3e/t/XFT
O/jbc7bbj5X3Xa9e14wr+FdM5tYXUFFSFo1xNgj4AvW9tWtPtTbvR/fbdU/O/5D2XTuS3EyzT1RA
eXPLMu3duJ3dm8LY8t7X059g6z+futmNISRhBRkI6CySyWTaCAcF35I8uj1Z6GRB3KW739ovy61L
yJGsyeLNMbnpjBtjDuW+UBF2VEafVDUwZnxNAtC+VwMwTj9v+Lnl+aflMh513vs+aIkgwHvJoVq7
10OBgukmITsLevaEIpJtY92vnvfQ4kpvF+5xvdg+/gLaxub5BD345Pn450lR5pPQP4BuJ0rrRIHv
rq+FIRjxoAlzunsVSO847SrYAMFonx5GJzeJtgQ8u1050qJemit8UrswA+Ljkjg10gGV9x3v2ud8
5CRBbp42dPScG/dFcL8CKI/xHSrDQkHeipudnqCp/snCQC1Q1kyi89Arb3oN0I6KQQENjPMYeYaz
zCy/0nOjHK2y3SEknWAFAjexTcd3sl22wqNqBx7Plt8TiTIyrCikSgaI+q53XCvnUDaEottlb8iY
lS2yK5oLp2z61HaD5xNxacUklLzQ4uwqq97I06P/AP4R5vIwfHF2TS8iIQmMfa3Qy/Ghx5vWunVH
On1Zp8u24+g5TxBzfFqYpCOavjGVp9pNd1Aw2ja5tezpNSe9cOPjojaKxC8iHcz1oLuRZYrMplCq
876fj/WHBayF3/On9CiuLbBfYJZuJa/6gIgDsd4AcffUPQGyz/v5Rt8g1Zw/AG2xdD812jV4fZiq
MIeTao7zcVgHDyrSWHiOhb2GaGZelC/76JjB+7JWzTLeZRrnPM8Hdnl3kaRDZRHjDhhsQsM425FT
dtaYiYkgHQs8WtV6WBSDGx/A+BVXXspty6Gu7I00FPJ1zO6gF4JN5SiTFCrl7EtHqXYG3Ysd4w8i
iNQTt/3zyJPG+vSUYhTdkRh4AAYNqGsZSwmi7Dqccys4lQBtCPDmYta9czI0LpaOynUO2EgQU4tI
0KGzCQWR88TN9SlqVuSLZtLFp+Il/F1UxDxWX9Xz6HardG0u22efIr1zNOdmO5EWQ/kPjelgsYdT
x3hS4oQDrRR93nV25w4AkUUyeSUBTOiQcW7JzV5CEu3cpuTpaDs2mL3MtCIzoj4QdwoZnXEl7CPb
9MQlr4uFdckxoHIlhvFRJ8sAYLMgYEHr0UmWCVAYOd7nTT3uLxEW7aoDuRiSG9fnZEVGJgpqJO7a
Fe44EgYmaZyP4GivAUK9/fz5hO6v53/CWO8otJQoLmZsW7IMHcuWtzzmghszed6wvwUwb0/qx6My
iedzGVwgsm5lhwe0cVOxZ3aMfWwq0ZqbYQjFnfHYFiSrbEoI8jBusX2//ANo4rGywYmO4SbcDx/W
yUeDE4gcPQPovj9vJ/ums1/CPAqtFshVNsTirgGgNxVrrSOHm9Ohe3ZlpJg9ZezxkGpmk1Fdb50B
OVfNMx31g8gYbOKt5/6t+vv0mFtVBH7W9THWM9nBJgZAuXGSlwIyuD9v262RZ1bEXCshbdS8znGC
mHt2ZidEGl9e5W/9gqeO58HLn/aOsUjo1x5KrYck/2SdUfWTpUSCU/Jcbqy9vFLsypN/+SJCNt7Y
E+8mMLFZUDZhFMmQLIOUsNwomGPh7iNP/xjbMQOfp8pGnNfsWV42LpV3/5jYOfDcaFdabet766g2
ttU5AXd9Nz0LZ+Wn4TvS3dRjYdJEVQ6MMy1MqVqCMHmdOvKqcoyFCSBN7jFS//HmGC9kMWZFlv2p
yc1ERDtT505usjSWvpMvw6XiFg4PYPr25YTRvxBGP+bCp8yBajA3MRa2elieOJrPWwhjMWo1aSol
wG/3eE4iN4PeD87oolsxcLitHveeY/gbBtKlyJgDj+F6IZbSZ4KQV+IOpEKozwGSaJMcy51vc/tX
eJIYE6UKPZxGBZLoK9kQ30Gf4jpHZZd3q+6bjos1MSZKijNFrOiaBrdfNQTtWbsOEBP1ovg3HsaF
IMZGlb4op8FUUhs1OqpNn0tj3f73rWMtVN5NhalhQb3Tr8ZV7KB979sGJfUDR/V4Z8QYJGvsLQmQ
1dAGryAVEl3WHkk3W13yOvjuviIXO8dYpS7V09xPsKIOr2KKwBM+oN2eRM6C7hq/v8WwM2B+KXTg
vcR6Roc+vvIKoZDNszx3rLiEOMjUMX5t6EifXl+h0uzBtW6dFTu0YwiZttmvf34wVzKYg5ljVQs6
86zSDYkdZCQI5cjlvRZ39utKDHMspZVoYO6o6bE0mOAU8fgNS64loDedsdSXUtgOqUBMp2iOGnFX
0bZ5u0XtQkLlIl9G9iQjD0D7pDn7R83YTyKZx6FLamDqdFiYctBP1K4Kdr5MU9I5orP+5tmFe+8e
0LAtRDco8SJZz+yj5LdBXPQGfffQ2Y4BtxG3yHiLnJTrj93mAjDgeCGLLcUMVpwYZXuWle373g4e
MBnrNIgd0Qq1lR/9g2QXn6A9WIsb/4FrbO8e5t9LZTNJWdbUlhKcxVOznjrN7q/bXHn9rrZDxHmc
s7zj69LymkYHq+kMN3MXUPGT0rg3sbkRUeE2oQKABKKC5rPU5sWQN21J8GBotIoGcYTmANFk3kcp
rKIk0mMJb4lspw64/d7lkgy/KX9UaZsoIKLf+F0UOYu8KTSxcpnXch41IVcGyKXtI5aF9r0Imd95
O+zxqG3lF0ojuhg6UKD5h/aNtrk1nGLQbY6HLp32b9NefLgGjBL3kgwulQnkBd1aO5ShEz5FD9ED
NXGG2wAHeCpIhLLAQ76n5Q6elbir1xfiWdstNGkQtkki7UKM2LTOrt6q63YbLT1P2i9GO3yTbOl7
xrlzp3nvqTRqayjgo+Sk4J/XBl3ShkIWpwZnfgK71LLZhXhw/SW9wzKRUa3hqfRN3e182hcSma0W
9X4KlKgFT0Ro6zC+g208DgvqT+TLBjQBiOqQLZGIshlBMEmjSH8JaEed+B/+BxJflccPTm5aKZiP
YiH3YyEKW2HGNlhL7WCekP06devZk9FHEjqpCNyE5mNy+kWJ8laPaLriwuPf5IzZT2DM9uBHcVeo
+ITRSZ0QbkKx84/yarYBdbITcCGEJ95rfjNfyMpkXHvESo0uTB3U3gVAT7JUzlFu40yOhjGoR96w
xD1vlZI2/X9tYy2MUSvaoJi1tPujbEI4xXQsqbRRTF1y7OaduOJKEGNS2hnsiqmIhSm4TsW+sQUU
7UBgnhJMCnG9ontJqytxjBded5nlz3RdA0rlI84uRi25x/Kyow97gRbE1X9cIOOOI8gxwNVGTw6X
hcaAaGC3jYd8OTkgf+a5sFxFYfw+yxh9VfChnIC9cLK95f11egPGa4Q1D1Hmpo7LqiVjlMZWmYTO
gIno8BD1q9gkljc7rSOQwAVE39KHERBOGvzb0jagPIGTItHE3WNqiVhH6lJbGUtlBnIU1DpOtVu3
56SMj0JZf6DGSnWEnWQ3R2oHLEfgZtJuanbMFrB+o46pBCujN9M8+etqD1PoKkTfB79aTAGV2PUD
cmwHVF2Wlo053X6dvuioddutW/XEWHdOiraUwC7/ZQLuUtvZzomsGkxL66EMhfvSAFbKd44L7UQ5
EDlKfs/7oUOFEtCRwNnFNriVoI+IMYIn7XRM7Rpni9GvezQVxEtuFpUni9HwWugGvYl66oT0jvQ4
enT2qXeo/c+XwbElBuZB6LMY40Ib3PQRVelbXft7qYzKG3PRRVEA8d3aQssFsrZ49OJ/CpD/l1b9
LYXR6FhX/CjPsaGDDbfZzg/RiZpFoBwc/lUYcnF47JMKWy+NORApkG2hSc3+yXd6+nri+GSi/rtI
C9xQwNIF5hzwjJn3M1VSZHcm6a/bGmOMYMZwSODi8FY97oPp8dC673ptcBkBlwdsLchkziwbDMC5
DoKEDqLpe3TkF6VdPdFCerUVJjcqybLcFV64KxDlCQuN57Pe01i8pejRQYUQGUcm4dhNvmVlZSjv
LNwMExpKARYiPDbw0jnJn7sP96UsZnOrzhTTVgds5rRAuLyz7BHdC+jk5Qch9J6xF+FSEuOSyFE2
NmqMVQGux2ve+icD/Qk+eC3b7/ot31ceuEiwwomTPbnrfl3KZYIf2Jm46nqssHb8U7Hv4ZNqGzAS
fxuAClC+RNKiVeBf2DcAjtFpXB1YoayR931fSmqtk/HOoTPjUKwDdIYoi3kk4oYXvN4zMJeymBOU
9KKNqrmFtixpJTL6alb9glcfvPdiXgphDq/XMB6VVFgQvfPUdMKtX2hw8H7eOJ4Y5qy0uhn8oDjv
W4LEd78eHJn4ru7+LOZuauNyOYwXWU+lbGR5L6Oq2h+ak7IJ3AJpon6h/oo4iJm8JTEeZCsPsjGn
AxUF/x/chqCXG6HtvBPirolxHCO8caaGzg28qdTfD1xqlkcQ/0i76t9k8i73j3lTk0yoCinAompn
dIZ95IbI7YdLOG//USEYS1zkc4OxJiwKwGhbmhCidh+L4plBego3xuniwjLvZwFYCuB8YEHdmr5p
yVJ9m/Y0SG1RpO4QNs3FwvrkaOGdRDXaX/5nJVigU6X3pbYJIZTWO0UkZjJ7Xk9OjcGenyXd87vR
dwpyMGASAAjOZM7LyOYuTNVJRo1u2CdLdBJsFeejRQkeHYo+eXvGRXOrx8fAOZ14W3vHPl3JZo6w
EcCFKWqzvNu8lkfZTTbAc0CDKVov0TsF3KDYzbx0wdtbaimYA72Syhxoa1RKKY9YMeZ3bDlBnOHj
HJttdhz3OpxM5ennLb6XY7sUyGZ6mtbsZQ3zfzuD7CQn2JTeYXV0y31zfF5+cvb0jk25ksWY/Hg2
wakaY3GdqyKTFSFFGhPMh3Mu3z0/6EoOY/WtcYxatcaaXitS/hZtATX5ebX6on35v3/LXuGcoUd8
tP9ydvOOCwTWASCDYQwGbX4sHmyEjhgJs1/0Po6I0NDIuCs37Z7Wr7ltB+odVbmUxVhorUmUXCqp
LPucH8UwQIwuohZsc/0C1UrHEvgRELXGrH4CWALjtxiLBfw689J1WZdkUqzKO3XRI/xF3Q0ZqdVD
gjhP9pCgc0S8e5xNvXcTL2XSjbio92qJmqswA/JOOvin7KFDH6voKs5TT85Txy8pwLXbveIOS47g
e/p6KZgxPz4oRDGKK8noU/bXyeY9cQNX3FF71xNQwDmDEy7HfTigdYCrSbxFM+anlzsRhGiKfB52
SPYYpAGliLAHzhYYRUdKKah7CojxcH14JoEnmrFBqlTKeWtQy/e+e1ccOii1WByRaB4XjxjZ5xn5
e3fmYpfPt/nieAHxVahljl2ebH0BcLaKHP6kzgqjzjC2Oix9TeOzzUA+/+smnwsBF6LDVjF6CWxj
GGeZUHQTyLw6PC2ONKp+KxwNycATLwzl6NQ58XshUq1lY0QtjFoIIGCTGAOBHbK3PI/0ZgQRkbUM
FEnaqErhU03G1hq1EFVFrlH9SQsSY8L64B0i8gVMgtrVJTrg+c25LtSs3tiGC5GM2VVaSYmjALuJ
whtq5cW6QtqgXdcP+rK0uRWSe+bvcoGMJRqlqe3CCgsMQ2Q4vd1TcL4a8qv4oa0FhzfadvehvJTH
mFurB/Jj4f+frqg2cLfdwsZuUv1MAd763QFx9+cdvXsR0WhrSWApQxM1Y38EBNRVK+jyLn8NQGPe
O+UvdDhWiqvzcCbvauWFJMbaJF0xWEoFSYpEMozMaIhwIxjzj+4z4gEx3X1CLmQx5kXU67qWc1Pe
RRg73j4MJYaZ/tO+sQ5q0wSzqkdYTdnZo0ymhKifpkV54EueCeFsHDvPqUVBqhmhQaOXKCPNDiRc
5USUwJ6WMu+Qzo/rzQUD7AUGlzHdDsTu64dQb4bcysxY2TUVqpF6RbLAriIieib+IFF4GH7xVPBe
oh28DJYoGphKA/gNc800cUhLKQmV3TC52XKAPVbx7DYfFTASZcRo1m+eyLtbqlpgLKGwhRi0u15l
E1e12sWJsrMqx0yJqDq5RqLP6Sl+HnlsBPeiTyDrYy4CU2TAdGXRpYqoMQGXVSq77jt4yJb9Utgr
+/EleUo81eB4h3cX9j9ZaP++XtjQd7M2WDm2EtOTBZGedIUET8Fn4fxTWNWz8b+QxBh/IQD0vjFA
kmnaGsDHPsbvsiKp7P18z+7lqC52Dw361ytK1FqXEypHIOIu+gP/U8cdy1CRTI7Tsn5u3o3VAED5
55/l8jaScQhDgAuVfgqxRU38Gu35noEq+DF+qNfC8b+JYq6cGFkYPIyhH8Jj8pAgH+bnpHgCdnHh
/jdB1Gpe+AW+ADDQoC3OazJfpF++QKKICCcpsCVe6u1OyZtSRtImX4oxCaCka2EKGoBaoHdiTtid
FpOduQSVOif2gkXgSo7gNo7poDhJ6kUGlx7zngvdA9Cl9yx9mhwMoztGDUiNMDAggcaEKxB3rr9F
NfpATxsj3YsL7aNbzMAniN0xXyq72bU0uwMJVulOvLt4xz+CLaNzSZRvEhaV2W+jScrBDPVyH73N
Xn58F+zhqGI80jWxYnkDvzp9NhzeKd/JaFyLZR7adgxaFdDK5V5YiraCmaHkWV5Fi3FjuUlqtzE8
phm5rxDT43QkFYDSaG8x3eKX2nCs0Z0Wk+tPYezsPJXBJJbYgXg1g4sB3Gx4+9Hz0Nviq7WrtvHy
e5nbwtEEq/TPun4ne49ZCqCpYfYFlbSb7pZZETN0ukXVHmDtqGECxg/jpsFB5pSX7un5pRw2uRHo
CnjOYsjpvfSpfZqRD5BIfBDcyukB/iO4UPhdiH59H9gcbxMJHkPXXGZevujeg0drxRvdOnv31y84
0Lqg7hhmNjFezYJpWWCEluqqBaftCkwNgKNOlqKrutpmJIBX0Zezmz6U9vOAPu3nlAvPcMdeX4tn
HEpVG7K6qyFeXudPwmuEXnsBZVJngTbTLRrDY1L85uR87rQiQKZMJ9oN2sekMBZUC7TKbJOx2ltL
eR1/TBXxf+tO7TZAz/I3+nvgZO8c9aLLuNnlC5HM3UbbjBoVzVTtw5X2obxiuS/AZnjPN9Fqioi1
jh9o8Q1dHrzI+TYzSsHYKLg+QAIBkMCuNW9CM4EDswdGGubTvWOKqHnNm5+9a7twcagCgYgZhAHX
JjMFV66gTGBGRgV+gc5xT3DREhSCaWSroBzcbZRPii/6HfMm5O4Za5SG/if5fLEvXqk6yyew1EOy
hlndGjG69pBu1MNsv1lOtzE4+3lzjpoC8CRcFJCNoBglMuoqRWoSq8NU76cXFbzAdn2sVLezOF7M
rRSULNEljBYCDTUvg/EmylzUm7grgZjuYVxJyUmA2A414ZAj5yaagym6lMMoB+BKtEZtIcecYPlF
14wXcbboZ2LyRlTvSMLTjrlbinF0iwPUVEEwo72w3+eORzPWMVE5r/aNBwY8wEsJzKPd6ZUVhxok
wJP1KkBwRCvTO/H8lNtGTFhIEfyRVAHAp8t65z26MMUy6ydc5FwmymvyED91L8D9PDZ2BhyflATH
6GiirDeDW0Qmn9yK252tRGAAZh1weSMOYhO6Q5vrYtvU834Cb8AINJvykbb8jGi5y91pM5HoiERK
vJgff7ZhVBmuTBhWfimXUZYoi7pcFKp5/+ocOQm325iH+W3GPKpyjDnpGr9tEXXx3m9aZBQ1+5QA
3/HnRdxAiAB4/moVzAWeakMAdRYkTfZ7tojRQWiu1FW+nBfNa+O8NcsJKEj6Hs8tEEZQ53aL5c9f
cPv6YLbmTM6G8QCKiseYSkHNq0HPYm0/9gtjPWz3gDMkz2/7x0/nZ0kG3bXrEwNqgEYnozUE58i9
XRtlo1R0IxkUdd8+JSNx0Rf9YNnbh4B4fyzifSwigjTyCv9p7AXHdt3t+pf7Rd62b8+P3QZAJZ8h
WS8f3cX293J5Wi5fn75Pj4DGcDZOsH/dYFRnc5p453Or3dffzGhZ4Itl2Y6Gut+8FgDKQiSAoYDZ
KYi8SAGLWBHUvdyRmOhmPwZEbtfNFmpiOBo3331mPWK3DzSPGECWJKAmsrmNyQpyAEak+t5brQR7
BcTEL91RyYfhGvaX73wdI0BCADgNMAXkcWms0tcXQMSR6eGTF12enbCfPoXR2kYPwik38CkZmdYZ
eX21yPvhHfM4pN6+vntPK9P5ymxAUqAV+PgxvOZAUygJ7Cy6R703Cj2TeKdN4Xabl45L9HEeKWC+
DteK0nyoCkwSm0XoSj/spEzU96OXEVTtDPISL17QIOzSqSGkB+1DQL4Md/FwPP4+ms4DmbycbNE+
7dgDMunLbz7SzTlIu/kooOFSXmTAGBnMlrWKWHcRYIT2zXpaowevwxRJi+/TgPDbASigft0AOmX9
qgCuCKr29FWgKIePB3MOQQxQ2A9fK6AOJisdEVhkq8j9G7YfohVMBexNsopfwGdGfvV24xGRoGJ4
4tqqWzcAeAaAqZAobSClbL2+v0FqanUVZcb+laava6j/S4S0fIqJMgTBqHOl6G5EVwzglkz0iL/K
aAkHusQy09yfLYlKU2rsZoJWEkD/CJDgUDKbWQ9d2QixYuw7u/dG/NFgHScA2uFeImhA5/9Dvhod
0KTiwA847ZEkwN/qXYpwlJJjsPgKXLKN7EYmIbox16dTZ1scGjOF2rObrwSMHaVZRy6Szf2Ec1qm
U2YZcAEMkq4SILlIHq2iAF8mWEoOLTb05CMl22JVomJP++wG+PyaHRJ8D2fPbt9LIPQqQI4E9j2i
K3bPgKoFQpUcX1NjXwryihyUY0D9MqIQHBiSHBaiLd3GVz3428D9+jDJxweFT6qwccCiFj+ohk1A
OD4lTg6YHwxV8Eq2t+Ef2A/BHyaC0hE0eniPrnUMbVelrweFibsLMGEAo4b2uBRADTSSo0l+5fgC
Os4B7Lw9glGHN1BzgwWESVNg24gqMFkwb4oR2mv5utCDr7iJzX1JGftW8UoE/EwDMMQA2HECTNqT
hc0LZWxeQWbUd98D8Lno2yPoWmnDxfObT7LV9hm1uNQGPDjuIjJwwJV6/vz5POV7t5HicyLUEE0T
OBnXXzrUQ47XSdf2tPhqopgOnqFleVQ8pKfIHxVj9jrqZ0iikicKGdyTp8aeDUds3Zw3bnzHX6Jw
PaD4BBc4clQs4MugxFabiYWxT19b0XmfA6L4CF3R0vkQvKR/fl75baM17rxJcTSRkgauN2uHKEFb
1rW+sd+9asSZYUTlBcC5DPL6Z/ceO+8FtPoVfw8IzKVNb5aKPws9tftnzqdQk3d9xbFmjCFhPA/j
VzeoQbpWtnWUN9Yew14PT6EtwVB/GLaO7KBgUwxNpMvdgPyZCf4Tp7CoH5xpQ9HVctQ/7MTkRFC3
Lha+B42JmLiTKXEio75RHWpSXAvWfhpdDewF2SIM+Q2fN0E8AJQvpLBtrOo8qclcQsrs2z44BdVF
oNjJ84cB8I/uOBmcRd1xkiHPNNBWDrE00rlWdc2IxVSaMn+fEOFRhJ0Kn9C7i2v5hPi6xdkaQCOD
GTXW+x5+689nfBvIWah9ANAHg3Y4ZIu5Zz5WWiR17cMiYMKrxJ6SebJ9CRNtWsdxxulvseoEQlv8
BSw8IOwwskDPl4PKPfb3aQhWXocHPX2b0IRBg2lFtzWy2rhAzO/L5lA1uigJ+3hLk7ojxqgFIi0b
FMlszFIvzFXkCpkrD15uV0uecb1NrkE8thEpC0o8i8TF9TlmkS8HdVla+96pAPfdwDZFxHBL9/dz
CY9QXPIevduSNNrZUcjBiweULTQcMY4CCnNN0ClpeMi+VaBFCod0Za4zN9mNDwCL9B8DeKqox3DL
PjdPP3IxNKmHhAYNddiUfT5NVZtOkFu4gLFdDiew7K7CZq8sdB6hk3XjDFFZhgzSKCgq4gNmjYGg
mSAu6cPD5vUPQLvdw0EigEb89NCn5sE4oquBPLgPCKzIw0PseF/oAyjgJYXO05d7fPoDeN+vFp0B
W7yo6739e+8eZ3sfup/fpxdrddpM9tKAi7qGg/x7+Xj6RGhxsh9Ptrt2fr5pNy8asxDGeKVFiaQw
XUiwV48gllsCQ5OXn7vxgs4yLFBFA5gWoB/sDahyvU+EOjyIa8nJ3zip3Bvzi8uDLAyUG1P9SJQx
3otegNJQ8k2o2wM50uaYnzfozGF+ZR/o7yOIEFUQ46LKTVXhIrk4IIOcSr4VHuYPPC3kyXSe3g/A
S0nQYgakQOrn9qRd/9r+dkfb/TTtNXlbKuPi58+4rXij4VSFNUSDGzKsgK+6/oxkNgyhtbr0MEyk
muBBqqDB2gNMO0ZPUPNL5s5t3IDgACRchunAqtEHBSYP5gWQpFroOzPIDuggMJ3WR1OyYrd42+kw
2+Pn53d2GLhQ1Kw+Ih8CtkiF1tgBYKydU70Xuy3NU6cHht/ugGDsA7UIZNgk01c/byZVuMsjRfpR
AdAZ0OJAlgJXgqrUpZAu6PtkjgMgWZB/2kmFqSG8W+iDOKOsIx6+/u2pVBMjKI1gX27l2d2NaHrO
Ftqzidsucd7oG9tuoWQDymuwyiG5j3opY9uFOmozozcTJLIsr1iDOWJVfWE6mYIPw20G/aUUritu
kZJ1wKhYdFniKiOxBLVksldGKhdTpiUpdQ2I6ObO4eGjBDA5KlScAOom1XoWBQ4ZHeDtkMkGUKGv
zp2mF+k+X1V0zN0RJAROGB99yA/hQf4d7IZj687ox4hIgmxHPtpVxrEAEut60Y+Ac4dxXOglqsHM
RWjEOppiPUNDJ5qfFVRFs9dMJhnGKz8xgxJwkThZ7wfyUI07s/kCqA6NVtcqlBVpaOpVVeyjzPll
uT2NWJHq2j//cifkJl46FGF13iLZ1xNC4eQhljCoz3XbUVMKoZIBf2Wfp17eg57BAm6kUzRL8Cpk
jgQkQN6+soYbNCSI+ej6AI2Ep5Qx3I3VA4yvEkEIC9rl4NTGpzqy64FTbb2Jk6gYRLUIlBBaKkBj
ud5NCVNhQPqQyn29TZLvDkD6oJZOPhrQBgMu4JkTnZwN1LVtQXgEmAAdrrMJriNGXKKlfuGHRrVP
aqIbmDouSPqhRSQPyaoYiN+RqHFmHlfOjdnE4CeeKNRvZWBjI5K+XqQcpSDNzCA1m3QkPAAQNWB5
isPxFtiXHHspAahVxSNOIeZZ/IeoN3zMpsf13ppetHQZffi8ctQ9CTAt4OjGWVG6hOuF6ELmg6uh
r/fmogcR+MHo3/+p7adpDpDmgQPcBNcnIwCNceXQKFK9n9tFUS4U5ffPv39Hq1GFAlk61A16wKJn
NYYRK0WVdvuIzIDpjfZp8cY5BUYE2EGQrEHZB+124PqG13O9R6PSjZEx1/NukL0J2E/hrq//8N4x
9t6cpSCrIFkUdVgGr/a1lFTt6rEx5nmXy47yy39SnQyZbtkxiR3zWIEZ9YUshF9IlenIP+H2sA9Z
BFqzLEwnfRdH7oAwfr+Xp19F6f6jo6FScPYaAI6BbYonk9k3Q1XzrEO6dSdZAHEYjZ2xNkNOApLR
379kwBmlQCEQdXbjLlyLquy1bGxVfReiA9IS7VHrSTBzXF7Gf/k/IajpoE0FqRCW77qUdCEMMk3f
6bDM85L74rEKJkG7RFBu4SWQDFr3uD56RQv0JAUMzE4J38L0WQhtLQrtnw+DeeTAhIfAFGwReHPO
bQnMIwc4zsSqMMy0j2pPl9YNeryiYR3ni9wtRM7jxqqXhAo33hjIQuaKBvnX62nqQtRivA777q1K
0LhF/M2oEl6ofbMiRgqza5GaZegzhxTxJNr9sXvuY5CVWV+VxNk6VsfY5VD1uNAxaZRbNZshSCmI
6oQv6dfPR8M2KKHWpdLWU8TS2C+cFPMyW2PoJ6WYTMgZTG7526zIiP4zxK8q6VSS6IAJARj9b5QI
f9ULYZ3+ARRmu4i8EJxeX+NXeSrXNFf981edAVovXlb6VQBdQtUbRlXVNRbAVROyLhLlAcXn111E
vB2KWeQPMueIu7NzjQmQMBONsZFYCdxVAvxy/AsJvfd3ilsn0YSye3z4tX0qXsEv0Ls0dRwiuS6j
o7DwSjDQICNCIgzJnsBgIWA26tElD4vtdv192qBx5fP75xWdm4x+WhGjMbVljgYwaWcUKwqkDDab
3pOBURJjJtjy0LW9aZfxwXL9re5Yf5ptu9A0Ozq0J3s5oH8HZf6lQjimhY366C5jvluGVcHzDn+C
US6/NcXE1woRZMQFyuOo5lhoxYpQwfn1jCqiSPbqA2cbbswNI5Lq+4U+Z5Haz4MFkaryW7cp5iSF
ocnsJ9RLKvInwtEBXOpVWWSrvf1t7pVViCZE3e3oYJcnpQDDJzIwlr3fQ8tROtb3R7cUwl8QI6Gf
CfVDoH1ff1s1A3ComxPcNYxWvfjf9WFEuO2E8qIywSv8807cbASEKdBshPe0DiLS/3+xEfoQxGhA
j/y9ITuJ5SBFmIUbk9fJfndN6AbAs47MJEp5zBHXcCuG1ICYGXXZ07xsQWCQAT8JxbLUDh5/XhPb
60B3EJaeNuYg5DbQ1Xq9qDZO1QTzssLef66P0pMqeSb6Z79Qr5gmb60/aL0roVNF4+wlm4aEd0uJ
9oAIBwIFEA6ymymaw2A0pVwctEeDIjaVTkszbuO3Yo+45asCFA6exItYab7s6kpDKtKfiOAMjI0q
7OSFJISaDojb8iCDZfQlbm3JIHVl56BV5OnmzXtDTSFg2ABDB6f8BnA/hQcY+6lRHpLvclUeE/Cg
OhVwjp5CLkI7NUTMquCSwz3D4wmAPTaGSoqgb4MEq2pAXQMOp8ouUR3cRkT/9J/yiRTmKkY1gNcM
fGczUeFCWQVnCAh8djMxYCmmSL+VBw0N4E+pulKAJpgsY6BrdN7PanrzpqLPG7kMRIPwexAnMnci
EAqQJkpGA17G2HxOh23JyxnfOCGYsYVNBcQ9DAmqwqwlGf1xDmOpPVTfwalR90boPffAm/x5HTcm
hEqBY4U9o28lGz8NRTNaQqa2B3WhOMZDt42ffxZwq3XXApiEMXw5CxggECCjeq2j+KaDnQeUoZzz
YONoXF8kIxAKoEUXvLogRmTMxiTqgxrI3SFcIZe26j/Edf0ULNp1AogT/7Vf/LysW6PIyGMeITHz
BUBiS90BVMKrYC0/qavSVVxt1Q6cI7q7NDSOgjsCeS30djBL62YjHcJG7Q6lp6Be6LQmKYGuW3gd
+mNTJ8KEA5o9fjfLn5d45q29vsVoJ9Vhkyw8MyD1YuRmXTVFiYAtVZbRnwZD6J/vIapBLniaVUxt
wfxv+mUKI4nZmFc5IM2y/CrekVLT8RqDltUk4LKPvyKeIbu/IQYCAtBjn1tdrs9ammfLKBRsSIyR
WqALkDFEq8uHPHpdj/x2spI5LsedWwKSlL8F0v9/8dBGSiflkQ6B0zpdoevBHhTO83MrAVlg5NJA
UG1atOn1WoKU5FpoaPN8SNs10gxZuZNArek7Px/pTZAORlk6i4YQzTCQeNbZhRR91pVGLR5ywG7a
FiZkOnDpyk6+bnf5Hx7i3Dl6vdYgFLtE5GEBeoFE/bnb8GLfLLOVDVCVCgf5hPy88Kq1ZOW3dvCU
r4HsuhO8n5fHFqEpw5sKiHhYfhDawPlidrFp2zBtGik6DuhN7peWmwIwR3IUlPpTwFYJcPEF2xug
m7/lj+zYSbaW2wPvbbiNh9CBhaQEnZHQELSLTKw6TdFo5EVRHHuITZ7rR+09OYE8CMMalJq2WOh2
ti08cZMBenXaYnbFTRfzUXyQH6ZF62krXnLm5rWibb94SUBmek420ff68hyaCv2rxYzOEwDS4CD+
8O8ka+fxDtJQGVBhSLyD0ZExFtWcoWoM/PzjpHrxIXqWf+tP0a5f+9v8G7yKa7TKoQsOzGCrNFjH
3HIXfQ0vNQ2FQkwRACCPRn0gvWHEI0NhCFoWK0d9rds5cBSPNSBtI6/iGMUblaaCKGgMSMYxn4i+
nuutVKwByHlKrhwVxBqZW6FEGXsfytrfgJ/z8Wd9ph99tSiqw8jeIa8JpgCUuq5lmVUsDIJlhqeD
y1kG75fl618WBQv0myiCntBaYPNCQlbbkM1CHRC2DIik6HNhC4FtaFphbGXFqXSCBq24sk6K2hYT
hNPiCi3TJSk6EmLikXScDbsnGc8VcnUggaeluutl9eZcprOQlafRQ3M7Dxnu/5H2Xb2R60q3v0iA
ckuvih3d7uAwfhFsj62cs379XfQFzrGoPk0MPhh7sJ+6RLJYrLBq1ULHsC5MQ/7pHIGrQRPTCYlf
5/EgFifhNd4lgCxp4IaLsIz7p047fvDEfpKOyKRAxfDffBFATvWFIKXlSVV3U7UdBFfW3WhlSqy2
4eVu4boQnCsCVhLxUIICuW0LRWirU/UqWfJje72/jqWO4ecJjwwKw2RUE2UFy9bXhLEd8POWbDD2
6Nank04sBWlHkATSvBCBp2r54Lf1KUyMCdWSLgmMYGIc+EIIHmME8qJMEv+o/VKuq15qdRx0XnHC
APr4bzVd4df84xYhH4/mFrgWKMPAOFN2Oc84pWtCtTwNooVW2bK07v8+DSZCdYc0oCMOwyAwDBeg
rRU/8bnIZWp1EjH0JuEszEOUnRFdsB1w3zngbpWBcXaudNHY4+MX50+KDSDYIROMQXv140H/enQK
v4Z+hEF9UgQrfyuf8qfxKTp6QGiugHwYX0VkzLrN/QXTbhS2EaEfSVMgnFHRjDu/O3KYiLKX1MNp
+AxRCUVmqLUEVkPPDSHIdamwM6TzE9HGXIiC5vccAymV09C6WbvrasyC7rXT/ZUslQ/loF9CKNVA
qjUN4wpC1NQVh3UYnLuY0f50Yx1IHIEOgdgbEvxR62hCrQ78Uj1V4n5c7VfprgclmcQ4EnJLZo8Y
1Bo+AXDCBGeFSXFzKdkY++DgzrEQ2VG8dwnJOr5d9+02ahju38JwQhJsJy4qEik6WNfnkvRakFax
mqonwYgPyBchEGER0ix1GtM5EBXBAwAxzWK6sRxmo1qEnnrqY9tNevv+mS8PZP7r1KuseAonqAl+
3SfJLjc2k8lNnv5dBqo0cNcQ2SFxSxm1cBz8lVCWq1MV2EpnjsAjC4ewZajWUnvx6ytE4fDHCSSU
OvRR9fK4HgeoluoG8MIuzPtx47Dh8OENUAGrAxiA7OVv61K3ndw2qX46+I3j8euuMjXOShLrn7cL
OA7ixqMiBJeGuuvJUHTe1GirU5/bPr9rU1Pv7IRz/29SKL9lEvg+AqJldRJA3D6dC9A6emaRM+7H
wkWH94+R5wS0QbAG9KNZp5WS9n2jn6rWFBOj2kCUV9sTIvs3ZvH0ljCAvwlVHBxyuObz80mqXNW7
TtBPXWiEKzMo7YdoC1RTf/FZlZ5FVIuWKjIR9j+yyLf80oUx1ip/rHj9JIA5dzt9CI2hn8MNRkvY
XGxrrBm7N5QbWSsE0kgUIwWoU6dVyA14hvjKO1Xo+kduGvWk1fW+QtzQbhSscHMAagC6gYb0eFHg
513Oead+sPXa9mBtav/dZ6X2b6wEXgHC5R8vByc13zgv0wCALVbeqZlA9xMbAecz6Z+WSwHiDMgG
FY3JWNEC7g7eYVREMu+0ygwFlRBLcXV3GP75nq4Qb2PUBswOIrOflNEvFVCylerDdedOPdrzqxev
dbXaVFhh5vItgxTkGAEDJGgKGhzdck0lVH7sn/32HCauu+qfotwaL7nKcD0X1QhMbkUDF3CHgBoR
FkjKgKpp4MOBavzzc4iOHnAsGGpvpad2F66MIEY6HTfKrDxzb6YlQ/aNAyOhrUz41uCD/Ny2X1tZ
iokWeF3nn5Fa81BdrN0GzIGtO4wMq7fUPqwR7WFIemFP8T9z7Zs4UdA4VfLPSXUsCltr3aD/c/8e
0S8q8JQ8MoSERhwBKUY4z0V4+phx8Zj554bb4hINvD3kbqwwFkKuyW8XB8ggJCLJc4QqHKJP6i2q
Qg9jwkIvPuen7Mxi26B3CT9OihorZOsEjaDV50sIxUnodLCwn6vXsj0KB5n19cs9gqWBAUVvMbwz
5JfnAhpBTkXsU37W3MhsnxP0HzG8AfotIIoMLxMpOZ3cTdrRLMsyzXH+1bl/HmsDbFhTZ8mtkQdG
FNtByQiqaBAoSj8/rQsI3ghmC0ma+YLqVkeUrozNWQHaNHcHFMUlMspxy9vFBoREotG3rrq75B9g
oFM21oqB6VnkiMgHqARkTtI3S1CaV3WRV8RSex5NwZHfNeT7coxgLJ6Bh37ImNU22irBJgGbTCZZ
YXAV+We+3lhIZSEY2/Aiodnue3XsrA+s+Ts0+z85SIgwY8pIbAz0iIzh0WMhCReP7490VLsBd8dV
hks5ly5KQ9aNAaR3rwOK6mCL1e0wN7rvwiiemFtLzm521chaf0mj7CIXJpnY8U14wYQjjOzm0MaF
saOm0FpobNLs+9aDBkzDzBNpiChQzFOBA6I0SfL0tPX7LrzURrGJd/4JMeW2jYAF4a3q0K+5a2Mp
BUN/FxVwSCVEIeiiwmVBkEmtMZYC0R+zILrk331hBugDzSztz5f4V0DXmiHqhrquWeDapc7+CAWW
HkE5DIFCGWMhm9BKgDHUl0ky0+/8IUV7Yu9OG9Us4k3amRojS7iwCUTeCmYT0H2En7QzmsLjrnUe
8lRzWkcBwCOqEWfG+PL3/hkurQEliFpY6QGeKgoQFD6P38VltdO+0vfWN3o7OQopae2Vtn/2IjpF
BzM7E4jv/Q+4vbO/VkpF8jUvD9HYJDhOdMOex8EAdZ7DO5h2dW3c1cZiiCPaQd2Q2cZS9zHrUUXq
BogDdbNsvolfj/IRlUn06Lp7/dGKvlhE1bdPEmAXACLxjNO+ai1XWoUey+jCpzsR2fch3YDT+Ml/
5FmZ0f+xlf8RRed3c1kPtKKHKF1/Eld2vO/QaCwZqaW9RNvgi7GT5GAWOwnPBD2aYMPA1PS5ZesT
OYkzcYgu8lP+llziU3lI3cHur/JLcIovHCuvdMuUAhOI5AWSy3iP6ZfYD1WMRuCxvDqzJxRaufeV
WWA42nDoDizWjP8hTAVHAHJlsN6UWvpSXKe91mEvkz28L/8gnFemMhoqMFyyFV5GVon+xjMFHwax
APpPUKDjqe2cvEHuelGNLqOrB1aKTt/TJWGh98mP0GcmAcejIjkDtlmFCjunPgassx/Dixc/t8F3
en3gVGPLN4Y//uVAKvVxYijJwnuCeSEchDJyBLBoIrkdv7zlSOBWBSfo4QV1+U/ukg8WepAeU6Sk
16UV/5UwdLkz19MjQ+yNd/C3WDrRGQ/FxE8lxLZmAjqKo/8mnXlneuNfOFY73q33CM1PPxlwKAqC
0vkS9TFNwlKUYsgq7Y8JpOFfGKVkfPom6P3MmGXAiLtCHSEShgiu4LMTc0J5073aF/XIhekFyArB
yKyOM40v6X16ai9pYDD28ZYwglv9gfkir0fdgqhNVwjmIazadJfUbUuje062ZnqMtiXjxSOGl14X
Hjpk+5ELR9afEqUWmdoDtpheMic85Sw+4kWqH14DeUf/8/OU3V/54ThmXplewtFc5VZUuVF8jRJj
3GVf5Qd87e5rinBe/Mu4zp60hx4c9z5jO289tnCT0DTz02O2oLoaSq+sNG1ILyC4P8s2aJKmj9IN
gcRcnTr7SXcbk//QEWDk63rXMjZ4UXcnW0DgkAiXkQ0C0muuqEotgZSZn9JLgbJ/j0azMDYSB9gm
0xvRdtla8SO3lew/m+ao7Ierm527BzDfr5VvBPGGfA4/7msXzcFD/MfZB1HWKEDtqtZyfJBiiNv6
vXA+yKCB6C/GFgOihIH2CoZB9qb3Va5P+Q44FqPacefPGuNRfVd/0lCmCTfN2j8kxh/Jbly0VRUT
Ounba8QcRvjjzNL6+Xv3qGve5GXjix0+NoEbnxjpKVTN5NKYnCW+2MJZsdu198C/tJvGXN/fp6UH
Qab/ossCKU74EDp1boUUZ11ZFc1Fe4LgbvOJEK16TpnT4G74D+iyAh+FShrIkJmmBPV+JSelAEEA
eD9N6K6O90gVGdMWDQvWwLDRy/duLow6/LDJcoDus+YymiMY1t71t2YEQ9nz/b1buntzKdSppXqF
ZXqQMjjBNXhmwWKXRgvUOFBTlDpIAywVAf3rp85/i45T+VQEb4w8XtST9AGSpJf7P3/Do5n/PvEN
fj3Fqhj4Hhfi98XAjN/iXXDZ6LURgzvgKQUrE6t8fkseSo1IM6B0ppIawVxeWZWRv/Jz4SJcEgxP
jDDYYloZ0XN57Y/yB9MdXZ40usSQXkL2HtEhYrS5uFU+IGbKWuGiaqb4tJEhiYCi9yJmqCXwD03+
zNhQsmFzizCTSDvAIheMUV81woU/1e+ZVbpn72+1/oweytj0WMKWLzEp25K6FLJRSD6S5f86PdEP
oobwYlzS5+hvWRvDVXnoX9NHfo+cCSuFf8MSEGloGkeJXIdiU9L8Mpa5VcgJl+LP0BgoGHTGZG47
NzuBXL83uj/3t/LHDZxtJckhANmBcJfwyNK5TjR4SnVcevW12Kw+0q/Q7tBsktoT5qw1O/6xsiUI
r9eV0zj9ut1Xdnrpd401HfmHcR3Z979m6StQX0O5Ilwux5wW6vVVxNzB0q7RduqD/SYCUIPwNn9+
jWDc+PYthp1fADdXQOYimYluYfQLLTmIuGgABrIUtYvFrZ3NRwhePmy+aao7hiSafwgYgLkk6rIk
otIoQgVJo1vsq01mDcZXBsD7BAJW2WzQ+OMIaPVpwBMdrDs7dDVLBVm4YIdWsE0BzfOd6ZEVKdP0
gIuvorQuV6SWpEI0eNIjRoVGf7Vttskw1YQwOks7ASS4CWAZXwaYNUBf3uOPx4QczhWdlYsREEbi
xmg8ShgZ/8X7S20W5XFPicQjF4PN6k1ANQDPIBRepJ+JoXaLF5GSQz2/Qp3reR79yMmfCUcQce/B
dPL58k4IuOq9BzDV3/tCl24NEYouBIQUPw3WlCboPNenSqZol8kh41mltbKe1qEpbKOHES2qFZjx
jiDEs7bYV/e+7Bv7CouNuW9IRMMfpWdA9FKnBlVUcHDJjbw0B97wkb8rDKSd0CPPs6p54sJeY9AE
hlugsgsvilACzE2oFsd5EcV+dG1AYdcePuTtaH5jfNYxRTuWDzwBeth4q3GRU0DzGgsbsYDEA1GM
ThbCBQC4L+rM5PN+WXBNbvhmkJLoqj5hsgfYyIt17Zgt45kXySWZmVJKDGW8eqGMqgiZymtqeK4C
HrERPGqBicBU3FTwm2UjeGjBDBeC9VAyCG2RD6rP+ycrLsJ+6iOorU6AEVnVIT6iePXXHHgtMFEb
AUZuIm+DJssB/DzoSMNUdKNwNQPqnZjKEQPvzfvf8eNj0JsBRgJkqDBdh2C753tetm2Y914dXev3
2EZKxdHBeOeBa18EJ97KSW18lVOA5HHAYMWPcwPSWgwLNkM33ytmhXmYGLH4RzXaDTjwXN7Fe2B+
I6rHMFhE9pj3NpD54Ew88k8T1+KzNVSFSBEVF5P67CCKuioW5ejaORJI7DdotSQERqcJDY0iKBBG
k8dw8GJTuhjncDq3Tu8ARLrhHQk0L8Z7CsD6MBiX0OIemQRcy6MFioxXVTxFYNBBd9Z8SwdxyNWK
j+Pr4OhH6U9pp9/FY2SJ6BBduc26ssEeApJSRrSwqPgCUfBLLCCTc7E9MPR+PkJss29d+ZSfMPrS
0e1p2yJZXGxXFs72KH7c159Fjwekwpfk4d+T+p9KV2/4EImRwueT67SvT6+ELBf2OLQjZ0IwenYf
9/sX9+vx68t77Y/xkSuMjuVGE6M/VwXi8qEvASUzlAjp9HGa6hGKxGV29d4yh3sX7Jh5W5f+DlYJ
bBjyPPA8sM3UkY6FUHpdNWTXcSs/t29gr3oLyCTiNXce/zZ2f/FeoFKHGANRCos5HpwYpMUKQSFA
cLYiWpKpuKfqpSYtAym7Fpj8KdvTzndfBBTlMpgDOO4s14coyj1xlBkWxrhLYnQVwtVM1+lpEMzU
5Df6Q7VTN2hHWEtW+aQ81E5jIx3jhpfsSb96NojdXlaYvPjA/UmeWObyhuOHA/i1BZTN5vUw4gqd
fJOFIiwYTEs3cBRMHROt3PFAnX1frW/oFF4g0jwHhSKtyfO7NCipPshqHl2PADbbZ9GoGbO5Fm3P
uDe/JCxuqzLkqSiOkCC/+aXZP8dfGM65Sz56yz8Y0nqMbHkTos3yCcAN1oDrGwYK60JNHWkuEgxS
lkLOMqmVEHxe09To8fStqxMTmby4MphXAJQgpCCbR5odqAcua71V46d+fs32/Tf3CWHP5bP4nm6D
CwrLlrKNPWP6BsfRY3/lGSq8iM7+v3Ag+whyTERyaH5+XdVXuTZGEH4FV/1LYAYXdZ/Y3GPmhgAN
MIoGtFtKpIGiFTP/kLADjoN6jKJOn8pW5nMop6Y65VOcmsOEvGnPyE8uHCRaELWssm/StCin/CoB
WGP6u/wp2Qnb4kFbs4wAUxS5Ib98MXXiC00E+vvK7bxDsUmOmBGzD85IGzI27+ZZaSiPgV8G5hsw
lbkkcItIsScI+bXfynaANPNH8aI/RWTw0KMSMVkzFlkXbCISBEgww7FGSVqmNrFCkFUQg3qVjkgW
9uf6pB3ja7CTvsMj66bd0IyZLGoXm4lr/YBLymu8C7eN4WHGdvvCYvenjRW9IMpYBao2gFgBQoJN
8iit+SPQ2IwLdXMdSKmgHwN+K8jJ5mcUel0sxkVZXqfP/l16CD6kyhBfvPf7VneR/cdKUIJAmgM0
ICSfSxkmERxvaAbOy2vyinLz7uw6zrAz8M49eMaLeVqTMcn3Rd7Yux/wANq7wKeLVof5wlJ0Y7U+
X5fX9OyD5//YAC/NwpwsonZk3AD9IE1Y4DUC0SAlhFOEXA1ytb4S/uIPEG0MH/5XVpsqZkDIWB0P
DpDCXa96DB+orJNobAOjNRSLxCZkgvGFsMffX/ci1Pv5Jg3gU9Ibvsw9rqZxCjSNaxAEaSDyS88W
ulIzR9hh0oCLTFayVnfIFoAtX98wzJhITP9vB4OWTfkzbdmhnUWHbDDTvoBEJcKIp2qjbrtj7cA9
d/LNe+6k1jNvaU5is7h+F/EfLZ4yOElXSELr++11csAN4aLbH14r7xYbLzEQ8DgKEF8rswfAojiL
++Eh27LyJTesK9wZ5CpJpymKlPTkOaWP1CBsu/bqF2ZY7GvfVrkdt65fsoO+Z+n4DYtHuNM0VJLQ
UgeIF7XgeoxXCZekLd4nxThEF+Wwxqz49fd9lfqh5KaP9bcYykdDl/kq4yKIGd1oL26Vi/Ip7BwH
89TVx2rt7V3lzXDBT9sZ541uR+82tzmdMLDp7dQiM3UpMP3j+1/DbHLWv7+JunpVWjdZUyftVYx3
dXeQCnMNKT6II3UyB6IHp833iFkaEQbZV64pnq1TwqLN/IkOqI0BZQaia3QzwqOkI7Nar7tgUtv6
+vp2/ECuiDOaTWlkjyCWD40a8T6J+REtcRgy4oONh/yht+qH6pVDLu3hYWtveWP7nqyfJBuTymAx
MKItQK5xRAjw//96MqVuc7p/preuKmmEhk8DLC+/cKRKqeQrkSR69eOzbhSPMuZnXjAA8km1eqQU
JRsDNQxuw1sCfDpuU+8yt1wHDBfhxruAMR+IuwACB5wNybC5lVaLSNQBaG6vaMZ2Kow9R3b/Z6wC
phWgPwtzqitokG9hlpnFmoixiKuhQjPh1PMqyn42tUHQXuWDvO0uBSZj2f4W3N1oEbbFV6T7B7d0
Rhbr6SLvSMulYs4e1Ie+xnnNtbYrJFECQn6BzGO8V5Brl1K8G56ROxnmNOjXlSEyILcL0AYlnn6L
9dTzu1yCeG5X7LmH1YN+Hl5WD6vD4LYf+mNwYNGZ/Y9TJsPH4LgDzkudcoXiseoPUXv1BiN9js/F
JXCmtW7mn+C3VwMDmBjuj3S91DbvA7LlPbDgmksvBydNuv5gkAmdD2UsdKloV9GKb67DHlQDayU2
0ED7pLJ2lo6vf3b2lxjKARWmKgPESMCApG/pk3uNv1Co38uX8pjljOzeDd96viJqS6cxK6ZQgqgJ
3FVvE/bwkICuDOnqHb8fDnpvNH/uWwx6Kh8ZgYLaDP5RSbse8CTzu7riJyEtU+gNGHuqP95G/ZNu
FWXbWxgnDN4ETMdLX/zMUFncPYsUASWY7qqUa54jkxebq4ynvNqrrv6q78qDMBrcd+qEj0ycEXk2
Z2YdKVM0WIAtgNCIwLWbr1Qex6hMlb45lb0VCEiM5BmmzSSeDVBheVn9RbZtZLxny6ccvP4A2MJr
AF+evmR79gQ1jPxpQE+sIazWXWsGo4NELaaXqBYmjHXPHUNdyXnNV0mmK6EpgRAJoRmbWiVcdk0e
64A/CRcRjDi9K/bmBLqPb6FlqM4tSfCPkcdDQRXJPMotlNNk0oF5GE/aITErUIU9n3PFBPCUyc+4
uOgEk4lONrjlBMxBT/NOfE3zEl0YwZsIJBEiTi0wxF3O8HNvHJaI64CbjlYfOAAydRWiquWFpimk
02hmkpWobmrmiblyq21c2aVnJa+Mu7dwrKETSMaCvAA1acLUOdfIQhlzFJNSjGg2tEOFyiT+hF3g
qD0SeAOGSpmlDDeBIXVhzyiplHvplUrCSVwen9U3DE/78h7lTbxv997L9M8KQpaHGQiAS8jAuFLL
Ix0TDdKwGH+YoDiBMdtib1Qgpt9nLpBpjFURYz/X+7kwalVdoGTRFEFYoR3T9/4BnW11aSU6ZvQq
2waQ2swdDYvpqxMneS4Wg4mQskLvKxx1lOLmR5hw5ar0ssg/7z7Gc/SqqNvJVQY734SfMiabFhB6
f6GLCJig9cGLinZkYPcX3Jurbuw7gY+y8+ri14YzYCxszepnuSEDtwDsAcCdEAwQ9bC2VRKHmqxn
Z/DHcv5e1fbpH+FdMoOVwWPCMJoRKlc59JvaEffMaRBLvwJU9biDoKuGdAnLnG/p2Ep8qAJFfy7t
Yp8/JBv5pJ7Q5QfWLW0znfS34NxfFddzZBRz9Q1reOai1Eeo8n/LpyxoVfjZgBOQz6KZbQon3qZu
s8vW4NpEdgOd+a6/UZ1o7R+VjXiSHmMnd8Q1Rg+6rPru0h0gs210kKCDTwNmj25GLtWiGMqwVM6A
E34XOYrn6cHfp3v/Ea7kkVW9Xto/NO0jksdgNJgiIMQpXeZHTa1bkVPPr0gfvsmgaAWP/LE4aJMx
RcwmsaXngcGWwKUgWiGmD4Ln51x3ZV21eaKfuzWIxV6yS3kQ/3hOv9fW8TFyazvYZ1/MAeKLtwTW
CDE8IiQQW5JGxLlUr+Cj1SgN3rlVjBC8jxiE4LsP6tP9W7qwRpQUyhoJiVekPbhBz6nhvPyzAad+
nNikX7lerc05nh/x4+3DiBTV8do/AtRYGACGufeXsXTSiCjQmqKNDy8wOOnmosokEgeul7wzOIsr
g/vUnezi/eE3kmJEoem96I9MpDu5XjOLit5+dF+hlY5wQGOSxFykN/K+3CqCf+HW/i7sLAyZ1+0B
GJ1Lu+Y/qoP2kL8g18by1BavIsRCH8BdgcYPQsI0F6v0pTIFchBcUtlJOKM2wRomoWAOsL1dOjXD
17ihhaDPArUULjfGStEpRoCm9bLPwuCSofi7QllHQsnKwxzTt389QNITATZJjN2EJcXlni+ryj21
9OsgufggMHLVrwoJnJfghYNF2YOQ+Uv5OzBKZYulURKpjRxEz8ewBT+5CJ8ZyscvGMxV7zOQB7J4
EhevFCWIUhS5H0qf97G0kMzYUc5wqkVpfX//FveYkkHZqFHsMNwnxmK6R91G6uD+ry+vF/Xz1EML
Inhwfkn4+eCaPwAobq0eYnXdvgKnpCDrFAGoyDIe5Itn14sSSb1unSd5fj1BZG9/9E+JiIZK5WRr
DUb1/j15EsOALGIESho5w1+mSue7aVWRBYIOEH3A3mPUOgB7Twf9UWaNpLslCzRgeLrRQE36KOey
BLHVS6EWcVaYOQp4I8ihP0eMdF1zGEPEbL8gF2e+j3ib4RzBMOKxRC/QXFqaTnJZ9oN8eY3fsbjw
HDjJS/asfnbv8ct9NVkm/9FsBBgB4bwAWBZMHnNZUjG1NR8r8mXXmxjr66/RqzmhgzIA7/Zg/qmv
7+/IiqLswOpQW97luWAqIgJXUBY3gSQDqB+rQFNG7/4mYFyxpZczWx2q3PPV8XKG2VWTCCGH4lJs
PrxN7OpbbgMSNJvVk/ZjWBfH9p+tBFRwLgztCEEoBNjKrlrzudkdV2fJR5q72YZ7FXPZuwfVs/69
0w/e8q8TBLZyLjbJJ33iI2xk/CxdRSBSQ1s4rQ7cAXBP+762LN5PShRlFvWiTIQISnuxytOme+ZY
wQHr9ymTuBKGNm48Qb6IJ8w7ikQreBxTq51MH2MDa4yUQh/HVv2cRlsOWfbyxqXD9QYHLKoxZI4W
pY+FxPWDnwXKpdpzxmrn7RvbO0JP3HrHIqtYesMktfhfWTTqIkLnVqkqnnzh3WEfWcYnhsdVdr5n
tY0soCXQjZkgSiXrIJxkLlzJl9WlujoSaMd3/B/5MdsBEAb+UMmsngDeBED3sWb1b914gOayKb3s
ykEa5VSXL2CH8nfe46Mxudyb4k5gQfcDgynwhkGZrZVSzjLQ/RgsZzIapCYMEwZlq0tGB9+/Actc
OLWjlIqmBeaPlQMnA98cbbLH8oBasWdV2FDJ7J6CbfvC4k5e+iLzfaReAwDtKvTiQTE1Nzf2g824
00sbqSAWB9YChDqCAsJ86pxCPUmJq7y6FK/898pB78nK5mrMSE/g+wBBF7Bck8UtR+4VhOfAAuGN
Q08m5SZUkhRU0igG6BjgUT5BnwCjSLSsqRIJiCgQbeqgI6KpWlJuCPWwk9HEtJG3w34AWq3eg0vW
ZoEhlhUhShK1eZ5UjqtYVoJr5XBrbo0JyNvyUK3BqmN7a+EUboAN31bMjBT52dlTQ4mldD3mo7Dt
J4jtt8FjuJbN7FE4/UEzzUZzuA1D5RfhCyWMUvksaCeOA2zhGj9c/diQLxOIH6NDuWahV26o4vzc
KFUvRd73MAEkuHJrzV05/tb7q9jKVgCiMGAyPC/uFbUsSg37VJOCJMOywoej8JIBZ/B/Xg/loqrd
oMv1JAXXaF/sm7269dfDWnK9I3cqNxGj82Jp7LEgAgol8Fe4jrTWI8+Tq7FahdfcBvYZqPnEUnbd
TrXizWQSdllCld8DN/P8zwpC5hMCr482edAX0d5xm2OOl1eI0c8l8M8K8ljJ98qVdywM1Y2LPZdE
nZk8gDIr6SCpsToAvdEWYL9Idr3LWUaR6PT8gs0FUScX9HnoTWRJYMn3H966x09Hs5TD6ARn/w9S
gyzPZ3nH5vIoN7wYo4krGsgbYa8Iq2nrtBYSE8K/X2YIQr0DVL2kFZMmNQiTVC4xryoCFrMlXavC
g3YU7ABVKtZsnSW4RpmLojyqPAQMBJnt6Fra1T5xSjOx3joMKE7XoT2s+8IYH8Wjdiw3isljyPB4
Hj7/lihlM8JS1neoVBAQpYD3lg2+owfjvoCb0ey1E1KevDnamYMKvhtueqd9jTfJc/Sgu2TSbOys
NkylItq5UKr/7r1KeWOBVmpwH/AhmAdjoUxXm9y5efn8ExnVocIMK8/2bBYgdZkKxSkArg5qWYxA
BsUldWXiVMw7pYdmdY5aGdI+MKcd5rhrFn8s98371oxOxaF8EVjUQ0vzOpdL3aAU5EoAwEGu/y4D
VSYKyKizukqJBtEb+ntt1K0ZiiAkUDtyazggZz5Uy7ukzj+PAkA2F2O/QC4EKnLAl2k++sITiqod
0WHCu/LWc/kthsWhYlA7IcoUreu5tVuthe0EuJzq5ECh92sW8+0yZMA3oC2YeGmA6OF7sBW/sh39
pGm52hfptf2uHwDSM/f+pvwUnqKD8Mgw5zdsHxh8CWEUiKpJS81cFKqJaDyd0uxagfpgsgS8WdpG
xUTWzNC3yAyvmTAI8vHUOYLaXQb3KrKzIP6i3v0MrGMg8Muya22UCF99Wzcf7XeCg3xkPSE3F4e0
M4m+yDBryplRVl1ZNF6eXWPzkRUeLw8JlO6gKQcyliBIUYSc71zcx8UwiUMMdKcFusMRQ0Qs+4JO
fWBk7h/SQvOJJKTPwXKARAO6E+aSSk/rknKa4mtsWKvR6UxkXSvCO3FfzDLcgRxQjKDYT3jhwK41
l8PLVdanupCggQlAtQfJqtFsgVG5dvTwLq8TEGEYDIkLXaAkUtqndm03db6YoPGw2B9CaZv2JvhX
zXJyCH+Ed2aWwhZvLxmLhKcQAAC0voEbd75GodC8UQjTFOiqlSFvD0AYbRp7vFr3V7YwiJQYamHJ
KhjTpk1wg8306c/lm5WzXjpHlADK4tZ6ESR+AQGeu9o1xv5BsiPD/PdqBiWGMrr8qpuKoibrQK9k
BNXTjIcAGULGs73MH1ByKPdBCSev1lMcS+MMDpbkOL4hbzTDN1fbCBi/+6dz6+5iOBYAjqTHFlVa
6kZ1Fa9VoUTEge6l2YhftQX+HgxSZrHILfIUZF2/BFHqFgxTNPZFmF5fSwP9W8Cbpg5D1ZaBFJEB
SmEUuRAMQKvnKg2YC8LSMYcM54ht2+zj/eXE9CVvXNWZFBKl/nqTIq0sgSKAFPAKCoYjrAFdRa7z
CW2y36f7x3Nr05DMQpUJphuoFkoZBkFDP0DoZ1cuMF7zAciZyDfW6/tCbhhVwt+nAD5GSN9pjoq8
0qVSllq8DYb3Jh0zcM/xjWvWrEDtlsH5LYfs6699A9ib47gMcl4nz9APhn9tEmN7YZJL39q033Io
lc4TaZD0EHK8kwiuIPWIINBmqBqxWrOnG5r2WwalzXIZYPKH2mTXnUcmiSZ/B1YD3s2b+VsEZde4
epV3eltju5INUkYmZ3NvknlhlE1vPXWzlZDd/HUq/NRISihgJRH6D5xqrxiZtllVZzkDwvqJlQS7
9Rr8XhSl0IIAPvOxxqJSI36PQ8Nk4d3Jxt85GBoDmciZoFYgCrs2G9mKtoxjv2mdf30/3YhaZDLB
2uPn1a1XGIqtGg+Vuf47ok2+fLl/LVkKQNfPV5Xqd1WAtt7RbM2VkW45s7TSvYAuAabzy7ibNLOa
PvBdl3cVORc4Ao4YGbETOpzF0DbG1aTd0KhXB66aoGyYtnfpCBDQDC2fdUgsHaAuZ54MYz/G2Ljy
O3LkzZe+2+jgi7Djy7gWd+LOt57vHxVrWZSP00ec4hcjBFrh+Svdb9esJTGuDc26lXsJ70k8BLzK
gMDLn6Bl2NxfAksCZQb6ouTaicfF1A67yRkMwF9Yd5/xztCPWSD7E7qqcfg9sIulW9lo8goMxot5
0wf47w0F0Gtuz8Y24cRV3RFNHs1uXxrj397ZrjW0hvy9v2UMY4D217moyp/ktJJwadCaEOmnvf0E
vtbekF/qAE0pLIDLTUf398oov6OVal/gOWLaHEvRUKwuwOKQbAuTtYW3HJzfgqiH2hd9wfOLH2Og
gNZFMytnspR1tZMxO9M0E5Oxj2Sf/rfNBoBnvo9+rcl5JZHrExtvmBsMHqH9U3xkXaL7b/ZijE7j
lVHfjNg/zNOQNzX4OtaMhdy3osBVzxfC9/wghhV0D/Fic9Eeg51pmxqrL4apCOQu/3qys6Juek7A
QvhvA3O6J9MkM9VZVvS+RcD0sbmULpMEjOqBG9WbSP9oJkrSx8AMMYKwe89AibL6bvecm9msgO62
XFKdQ0oBc7eoTYz9avA5LoD1RtfPoSZNL8/3z+m2IfqvBGr/UiXseT5Psqtwyc8YfL6VkMCK3PtC
WMugtk8olb7iPQiBTuvn3llLj/83AZQrxatDiOQFBKSTkaAXSvuMnu5L+B+K9p+NolPIGDs89eMI
EYce5F7m9GBLmb3FxCNGFEr2YmkA/iuHMqRe0MGvyuIMOQL+GST0x6fEZtxNxpnTHaDQNU0uG2hV
D9IsdP+8DPa2ODCE/A+X7b8LoSxnVHTKWK0imBi01aYoyHP/j7TrWo4bWbI/tIiAN68F077pmhTJ
FwQpivCu4fH1e4q7d4QuYrt2pBfNRDCiE1mVrtKcJMmqduJjuuapJ7X2186MMZppf86UrMHTMN7v
gILqmQpAiV6mQ26vecmpZcP5mysmnpKqputjLUKecvuMBeQPHFa+Vyq+HlO/f5/R+NyqI+nc4m6k
emsQSXYkjUhH4Vg7Ism8MwFcUOjc3ye/ItsYiIzoimMQlgUdoNeYqEC5QGRhb2Wt08qwpelRoFAN
G4kYaxRIMFth83wdlYBv1zajxJgFNJS2aakhyyz/qoD+jJROCIyo3XDAXC4n2F5+2s1oMRbCyPI0
izpwNaIPK7D7/Zvtpuvt55OCKEXmyP5i0P2bGNtZj9xYP+UCiIWb8MGuvOumaNGazn6dsRBmZRU+
DER+eqIzfPfZz4frv79oHpAKpZMB2LfF7nSr0M+gAWkYnntwnGyNNYsZQWR1nQi92293PyPC3EdZ
AqFXGhDnmCs40tUjmpD+joLCBL9nAT1xYYAQO3wGTCNEq1mJa054uHjRv7lgd9NiRPR/o9771R1H
YhdvefbTTIQrjxFqzzUOSH4CtNQWq8nXnHvmUVBwRbPQqWxKK0H/LEwZ6oGN++Df/yULjFn2UZkz
BQsE0tsOA+Eu9wm9bKtmh8RYYwxP9WNoQFRbN7t/L+xbIFzuzzaHD46sfsHPzQ4qtc4KKIHKePf8
br0hwvz4K2VgTW4I9AuplUEgPGGke4Vl3ufVdQqLbmt2UIypHccmKzRUck7pJngEwgg33bz4bpkR
YPTZLEqhSuk7SV09nR1lhxlK2IwIaB5/xQhrWg21n+KkglpUx4AkJ2zJ/vfxF/qggbSuKphmNdhy
V1b5eFA0SoGwBS/zwh49kgc8iVoKji6oMG6+RNe6hX8KFJwU710im2QzoFQz8sL7BR2/oEP/PhNd
qajyQaTc4P2/oQc28mR3QbIwgYx1w8DpwROF7fxJVCUPAdZW4CXuAUEJQH8V58q/d1WjV3BOgjms
CWtMTEkACf8Ve5qebkqvfiyxM0l6spOPkHC0fcH9XVBjjswqC2lqSr04PfsHT6xsFcMzHaKf86/r
ksyjw6gk0IT7Jq0pHfTFYI3P0faPvIcXjwajlfAhgqZ3OLnR1lfYywiPjn4fDKSfrvOy4AfnZ8Zm
mpPG6I2E0nHOHSk6bjJhwboAhAEPYHQ/oEFAZM7KanpJEiacVfTUA+7D3EQb7FmKkVniqf9SIuuC
FHNkvtDrcSGDlIa2bAOPFi8E4iEkIHRHIv7gJXwWb+g3Z18ebqagday0SUw504jlCXZnHxPvk+Ne
lq3NjAgTMQK0ZGjbAUQSEm92ozsdkSd55MRCXCpMxDJqjWWEIqhUrro6JLvKDh6lz8fxB4cQ78iY
uAW7ahJ0K3wdWfsmrfUHN3/9vC7P3+FWsO0H8DJAMkX/C+DhmNCl6KX+3BsqfSL7h+RYbsZtdvRX
J9+JDtEBHQn7l+Fp3BcO2hHc67QXog0s6gbuGSa/0e/D6lKX55jcP0t4AUpOuZs08hg5zt+RYOSh
M/C8U6ye5oVl29P3bw+8hqmlyOyCC0YYFEHWR7kR81NxJs8V8IOVgOQa8sF3vCmiJY29IMXIQ9uo
hamfwU3txpsytZ8xx322q9SmtQdjw0OmWbB1F+QY0bBCWeqCDOR24q8+ItLL9btZUqOL36f0ZxYB
wBtpM2F88zTdoNJtnG1gtORk/VSs5fvrpBaCgwtKjF+tUL1XAgmUxpVsH+qV+XP9dwQYV6om2jlW
9IkWUkT7HbhfHAYWLMEFA4xbGAABn+cxVAXp0Y3qnlPytv7khAM8daTfMLuOqo/kvk0gyBF6Zb2x
dUdlzcu5XL8IICNc0jgn/lkvDNBoPw/FSnXKJ//f4rbQMaB/jArWTF9SSBRsHfdF3IT/CISTU28R
u3Bsjp/hscHovF/pnWRWYGPXIVn92P/b0V+GB0bPU6keAECGikJBDhGJnXvLTXgbvHgsMMrdqmUe
DPWI3IeIwlzqVE7HadtbiJcvboJRb1/A3i4ppeYj2lo2MC64uzfpXTKplQsKjFoPSVTLvg8Kwk7c
HmjlABOrg/cIRDROz/p13cCG0UupEpGnnmoDN1JVxCR2gGp8teba94VK0gU/jJaXBdZnJw3u5Bnv
C9kWXcOu9sbTlhNWXLfrgDG/ZAarCAolV8HMadMQXiDOOSk2zINmqlac4sfFzgEYOla2HJqKm1Dl
nNSXa5nZqiLL1LoPYQ97W/FeaT+0TqLbmPfku252gVh5eVK+aoSaX0DANOJ54oP9Ubgco7tIAfsH
AGIP5Df1W7yvm5hu6hQoiYGOomIi2h3pPzhRkEK/85uizKgwN17nyhQFlgxFWRvEqdN1hRe41wAI
BZA0BQD1GrtbiehvLRBYJEd9tW4wQtP++HTfxJstL5e4aHp+fw0rIohHI0UQwXNCitfKecGgDudU
F4VwRoFxAoVcFEHlg0LTEMsWbnc91PW6x1+0bjMSjGgk3bnM5RwknnBtOqgUPrlOgccE4wViFEgE
tYGMp2fHi4i5D7HR3uaIBkf+vqoJM0VK27CS+x5ENBJ2pHY7x7rxYsMpTteZ4dFhnIHamnVUNTiu
0X49T55lnyfb1R6vE+GdGOMPzoMZ1Tpu5bQ77z305znnp7N9nQRPdhlHEHX9kBQ9SBg3XreL1zzL
xhMryuLsPmrdKKyqxn00BVaPNMDWebjOAI8AYwqsfEJtF/b/ND08a1gQwu0tXjTNvxXj68E540CN
hzDJQjwogW61schzchwISnvpNvCuc8K5ii/8qxmhdlDKBhqSn/KfBbmBpkcfHB3/DuZPA7EZL4yS
10Lb6q2E267cBhCsoq2htgK8WRRbI0yKdGfbuHPP5OGD1xDOkWSZ0X1NDVugL+GWMiI5dUx+bHui
fVw/P45KsrhR41SVY1mBRrzpXfPpp7QCAvavv7MvX1Xg2SUNZmuVgP2kjlorMGwN1NqX8/EviTB6
r/jVmGJcEnpfPcGAHbMNkHFtXovKUmX1QhoY3YegNGNHBc4ZrFXbIoW1aU7Vc+Kp7zt1zSP3dcdX
nDZbnYxrv+u7GsL33O0l3Y32h9PolrfJgJmhYas82fYwOOBTStxPobD/MLMxk37GVMRtkGpyjA9A
e2iwxvD6g0keDMf8kxfbbzJs+VLthj4PqbN+Fle78atRYwyc4v26tC/naWZkmJhgCo28rHzc3gDX
gF6wjzffzlccnVrK4M9l5CsSm8k7lnvloxHizNBP2bta6Pimg1QaiiuhfMBGTVgP3swnlzPGWER+
ZBQj1TGnyUkRkzfk0SJvDXjBvzxC9dI5hX1cjWqEI8SrNHuMVj/ectu45WXUOLaPrUulouAbmaR9
tb0CDHzTubxRSu6JMQYDY2ZDpg0gccjWnhd/5Ni3xkMlXWQDWLW0uwT7Ub4m2GeSgDWR1YBtLIgU
gJ30UmwkV19Hf2L4ZjQYDS2TSBekFDTOspMAwkjaqs/jjpdEXXQUv6l88+gVdle0sk5jt/hFuUMv
Om14NTi8LKcDZ2QYBdXNPpsMxG8nZ7TDWwsLJ7HjctscOU792+ouDBACZOSfi/lCiZpdDIALzaAp
QCcpV9j68IoVtEALILYLYJPN9lifdvFG8MxtTbBZDRqLmSV+wzLVyW/GffYRjM4WAHDRy4gyKxe7
4K610GEFH/IjJMIqc3i+ZFngZ+QYzZ1CvxyEEYKyO8hndPdKHW0UkVeczAKXDhPmR1nRZ0Vt0Kdd
huN77pxgO31+XrdDHM1iAajPWZdGgQgiGMWqnnZyT/AywkDGdSrUBly7IcbbR4MV+kDUQlsK3YHe
AzX0j2L92aVQPmeCOOZZOFYdFUQdqw/FiJe94HHAWIdIbjDi0+P3B8xDHHNuaZ9Gv1dOiHXcstmM
Y6LhhL5Kld574EYb+y3mL8jkEWIsQ9jLyIoJYITW9mX7ZqK7cfL7M7cHniNZrPfuBt0v/AAcZQRo
XHZLwrunFoOywk14C3B1cdWhMorRFeN0XdY4FpbF6hTMPqelWPoKtx6Em+5kYs2EHvL2CC+yB5AA
2u+GRmu2iQszWGfYVwtGp31qdsnmMeHvql18/s1o0LucC3UfJULfg8ZOX+V7cSthg/Co2G9/9s40
McNq0Rn9b1PhshEnURBFBe7qCWsYPfEJCxg1oHvwjOfiO3NGiLFpepe1dSViqRosGuBMMSHHa7Vd
Gl8BnsxvXph4JMilSUqnhLbiSIhOR2yW/jXY8OVOSHhZ5kVZm9Fi7NrQDCPgkHFuXWIfgcaBF0SE
/SE8b74sB79ZYoybNZlTacQg8zw50/5Wv2n3d1yk+UXDYIkAb7AgzarOWLi6m8Y0FnJa7u+84q1/
Q1yK3axjQVRPxpKY61q6HKH8JmdQnmeyXcdAdhbEEivb7Mkbn4AuQm6x9/tZcjkebtmPzigxFq+y
cquLNVASAWV/EzoqYIkzMMQThkXZntFhtHUY8lZQmgrtLMDDFODnhD+Y/7UMdCkASJSOabNF/rZX
u6TPzhA3oMDoNo07aLqZ38295O3mhJgjy31/0LF/g6ppcowAGN1hfcz+fSCVI/+ERNT76tTYf3JR
c6rMAYpC46vTiANUyPSc4V3ZAPmvQ06IR2hJ1OeEmIBxkDphGLO2OBnIC6Yvql2T+5xM7vlYbh84
cs6jxUSLaSwGeVPhzhoPEdzoSlSrvBpLmWErvOvElszRnC/GumpjCyHUcW0dRbnCWvmXwgGGIs8c
8aSD/n2mukatWKUeggwWqX6hhQGP6AbwoRD5zm5cgHAHMINcsBceWcbYok9UMhqrpgZqwgYnoNk4
6pvqon+3cdPj8Co96fzFFEtKPT9SxvQmKVp4k+ZLE6aCtE+ja3iGZz33b6EdoFBmmLaoudktd9xm
0Y/NKTP2OOqUwdTOYPeMU8YQl13ugGYCzKdyxQVkoELIRp+/aX2Du1WyVJdTlQqOJ1Pcw70n7XU7
01wyPvCkZ8mZzWkxtgXP7FhoMCoCIU0/ZDcgP3un3fi7u+u6sOhg5nQYa9L3Zd/oKejUKXnP3ND7
1bj5UQay579eOk9fwXNSjD2xpqQM+gKkJk9F+X/ANBk2K6PzjxvcLB+eqmqAwMRmYbbcnBpRdA7r
kTb+GajJYLMwcUu8uHkLWZbF/h86Xz51puKIeDUhaL/o1K+9J7n56g96GC3ss5Phx4A9iIULl1ZE
MFWhSY2BygHm7+iZCQftjQ+iT+WJlW0T8B+olWNpK3ZoXtIJekuoAwWy3UCPvBy3c6utHhPvgyNv
S4Z+TofhR5PqMewM0AEK5c+adCTajJ61klD8DRxuw+mSIMyosRc0RKqa+TKoYR0JeR92P6enLQ+x
56tqceXo2M6Aye/PVUjNQg8k9oxg09hN5+jYkocn9s395Hh4Pd4GG1V1h894vbU2PAjbxTLBnE1G
idNIlLNOxBdM3VYrdo+7u+DYYnXhsd8g7DHt63e45GHm1Bg99qc2MYQJ1DRMviOR0D43b9cpLOnV
nAI1xDO9GtRxgJDCqAdv6G3rQtvYXCfwfVMMbNGcAhMDGPIoNloNHs6OTIFVJidHL7JBtE1Gng/B
HbaLkd67VQNneHSdt21uf/Ks1NLTeP4JTHzQCoY1BRoNeTDzniCRKpNPHiYijwYTDBhRho0ZNNRp
nzal27hvgcNjY7FFdM4HYzmqOm9GU/sSBwPLN04RiVzf6dDt8SjurNvrF8djiDEfYSpKRUbNh3Lj
UTKDPaLwcJ0G/Y0r+swmn5ug8OuxgZ9CIkZ+U0kGPHtgknI8PEfG2VqyPE5yNESg0kPsBkhgaB8/
/44Rxizk6lCbgoDDciIEmySxJztBxxKvr2/RHmARiqkDxQ7I08ydWHEpFUWHBeavijdtklt1fZ2N
7xibVFl/E2AfwaWQ5FJEl7E7eeh6+la3BwARYClZQc7w6sf8bHMx5KmJ+SYEM5pM/BUraRAbFfxu
AiNXEB0DwzS61J3OFj27uvlbHpm7kquiPCcZDhHxs2oL2BQhP6ZeYuunzn4LscBXpEOW3YojhV8e
8DufdPYDOow17dSDzkxt12NFc6VjJzwyjU78UtuhSIrTNh4IL9Jc9MXYBfgfSsyJCiqM0aiAkoYt
iqTxsCB5KJxp1crckRYeKeYwe0MvBimUqYfyYic57Ld0ey+3Ckp/5trZMY4QSyMjM1NwZ3WyRroW
q4dUov6UXLufPJ588GgxLhEBbV7GKViavA44nnEIWDPFrm/uIoxJ8HI0izVlc3ZXjHusey3PgOaI
cROgAClutrfOeIg3K/oqQMverlijXGWHK46iUxH4fqCYSAN+KF3KxzCZlIYoiImCjMPNxkMDWn/Y
D+in+pMaJtKR/5BhuBNVpQTgnUrzNhZpVSLtylf9nadZPGYY/540gEiVAjCDLreKhM90RHDvE+MJ
mHfXz23RYc34Ybx8KzbCVFt4hohu5v5KyZ4+qnhR3+JLcX5q1DXPLMXZKtugopfjpPtD7gBJFr5X
cXmCvuxNfl8O401C31AFPQSZ/NbxBqd168dqIz4Mbz2J7bPT/kHf5owrtqIkpE1hFD706nnKSXks
0e+Yc5GHvqzoN8FWsTwL0JR0vxFjZSUBkJRhBYmjAGuS9xw59lMb2claWYeefEKv+qa7T12fJ4SL
kjGjy9hcNASoepmC7hk5/tfq8ba6vbsue/TWr3HGmNoSfX2xVoPCzj9gJM2GpeXcEI8Hxiho+TkY
KxEUFC91pHuR5Ks73lwY1fhLLjTsWcM0L/bWAZqZTRmratCkhaW2J2fDc0b086799OUVXD/s7zHj
5Wcyh61N7RgGk9IC+6L2skPv2byyIO8gGJfWA6y3D1QcxPv9La97kvfbzEXqQ5PprYHfzmwuCv3C
K+TyaFibHlhCK2n4ccW5rx0Aq7j7AC7q4ePh6fodLHS2X1Ji7HoJ6yR09IgSsgG+bE92UOIH3SGe
/XCfr3avDnTAdVwMyLmcvrWvcuk1YWIsvY+5v+TcQQAO3mv/GD2abmb/Akzwwelu7kNHAJSzvY4e
XLt1HtZHbG63A8/afFw/Ad49Mo4AG21isTvjI7x7ZPA4vuy7+b88Xcb8t505Ypspfnwgv3havpAs
nv/4t1kws9W0Ogi09vSUuMIxW5XvKQHodfzoCDx8/utqzw6F/c2Bf1vlKUv+dNZkeuC3nKvkfSWj
7pVQ+35UQZb/+pcp5Vm00E2tYvnUVAHllxd4XxdAnV3gNwpiFvUjvlojhHDGrr5v7DMvZYRRsV7y
R8Ok0o0NVLZCEmzT8PY071qTfF15z48jWa3dz7+8CEanRsPIO0EESwOxOT+t8C6ZUamhRGNgouO3
8WhIKpLcFaute7Mfyb3t3LVkv36zPx7anb1yKP7VVomdihfVcT6BycNe14avzMj/bQS/ba+PQgnt
/hP42b22BBXQ2PEO/uZMZOL+AlL6dWq8L7/UkL/7LUprphODUshxV+LDnXtO1Pw9RroQ2q/33OyX
w6CWzkaEX0Y3D0lc7agB87QnvI1LMo8O4/uA3lAIdQo6zx6wKAg53Aj26+EUuCpKOWvg1D/tXJE8
PK150DQclf9KEc0YDJK6kjJqTpCD4ZkTnoKwfbOGOZS9QO3J067zvNA5xSh/5OTHaYM17fdk7W60
1fYpJDZQNj9Gexs4vCrP10KJazLN6KivymnVDODv2XEO9x83N+uKvJwq4u0KkrmovXsewF8LGwun
fAco/YDOCIgzIadnf67uBtt9cLfq7iE9bMlt5Nx/xmS92f5a/zqKZGX/UMjhEGIhz9p0r0u0fD0i
1dn0kWB1Neb84FEl78Z3DpuD0+NTXz1tXcOaoMc58xSyx5aO4oaXeOZoJptAjSepxsYJ3Fpmuzxx
+4I6unIfbMeu3of5UFEb45wCctjQk17Z7vsJlZyQoHE3x4JH5yOCixgRZGF4jWiO/bNFqRsWlfMA
+kJAvfYxlzbov5RST4VExscAstbZPN//CO7UzfPq4Gwq27xtiLte2eQB/0XDJbLhuuviA+3V+iFe
mZiuXPOklaOMbJpGCA1T7+ilA4yGE10vxvEW3shYrS2jlUtleJXDMciazOiQmzmcJSzU7J/NNaYL
BKfm7jtbsmZzWow91kKUQ8VB72A1Iyy0/OmTB3qX11VkIW+iKXMq9DRnpmv0oywZdA3AAPYhuX/P
7PQNTXBc8MyFybFLOoxttlKzLiwNdAx0W/fuq/J+BpoygMJyYD4K6OQKkS13Hz/P3nUGeafIBExt
HSMxmX6dIvZNvhrwPQ9G/weo3pfsMRFSGFvjFJVgz0l9omTE/5lBKFJo4HV2FgNA9Hcq2Nlpfe2t
ubwvLTSSwh/M7vR8kNDzC39wXgtAIw5R0zqvGzTFBdhAZWzSX3Qwr+Io+5JBnVNn5F8qlXKMKkq9
vb+vN7n7cZ29xTcQnUQQ6QpDLKFizlGc/EQYLSjYwcKEub6N8Wps3Mm188e/pMT4NMFQlFaJwYrj
P8WTUzvbxEmcdk230XF3G9NzYW3kjC3WEQEJMT93EdgqHY30WJ0jEX8jotkUSKQGBssJh7nvJQYq
jv8cI+t9EnWYgkwCc+nLtNaOK1tG5jDcBg/X6Sw0F1zSYVI+kh/WvhpZ3SnYlcVadZTOE9xyh2y8
vMuwZyA9+PDxdkm2WL9K9GNlEJ6CL9SILr+BkckQINZ1SC9yRB9b4jZrcy+5D9X7Xx8qY5D9WBAw
YIRLHAEFjhZAIIJ7j+bxD4axLhliTHIsy5XVjV8MUSCSDLNyvYclASsuR1SbroklY5QjrPQc0wEc
0bVHFtAPOkwYoQH6SBugsY4Q5ishEXriuZR5AsqY5VwUzthITPXcA/rQre4IqwAUpdvrArps/X/r
AWNOYjXMhTAIevjr9ilZpYCOe4u4BamFydTLG2NsSauYFpDjcWPqXR/amMKBaKwOyL6VCDIt2/ci
oEWtOt9+2aYHYRPc1GteSXiBUwCH6aosIzQBehhzoFk/ludCwCd03nMN9IUzWsoeeN5HogLBCMwF
FeY89daapgDr505PFgntZCADoLACUjsyai2pG3nBw/jOpbpgPS+oMserZqmiZiqEpfO+oi685iSX
2Ka35cL6LmjEjNS3Jsral6OgohqRERFDB5orOw+83gqFR+Qy6f5fWEJfBQHQc9A1Z+3yl9yLts1a
das76366S006G4JCpl3ClRfrz/OdvN7DpuZk+1iuMJiA3n4HY8GOuLa43VNLcdrFAbAWvcjGPKc3
jLMWTbuyLZSE3v397a9y96NEaZfo65EIm9FH+um6si5Zck1Cld9S0RVpYBPbZWyTa2KQxDG0dbTR
ZO3v928lN4D6Gh36JsIzIoy7yPq4R6EfRCo3O1pH9aZ9DLb6plppbnSXYFiCeqpj7q53g9eTzxZ1
vc/8TnDwfyM66HjP+6UA/IJpxqtYiTZUtYHvOXsH2RVVshrc7tigzseb2+GeL+NYMsEoW70GKcdf
0VQbwOUeH6wX3pti0RTNTpjxKiIaKVItBJnDe7C9NSEyPeFt21xUoRkNxtzJbSVW6gga5a2/P7uq
d4dXLifY5fHBGLtEl+JAbHz4qPg2cn8KqzMeKX/iCS/unzFu6M+U47MITiq3dgu3ddFdA6eb8be1
LQXXc1Jsp1IaSIMGd9gDRg2zvDtlF7iGeyy85rE88PhaSgtcEGOMnDWhyUUVcHrSjfQswpAcNgYx
V5LjoYv7Vd2Oh2CbOjrsifPSbuz8TVsXtmDvXUUlMG0+savNNjwoaI2RMdbhe8ftunu5bnGWXlMX
H8kYgxifqDeN0GGsyN9qP4Ld0BAtIytX3AHSbI0NmqD8/lFhhDPynjjEl2VYNxS0pWH7rcmc0KDr
o1aEOKHR7t+ewy2mnBuHRmHRtj+kJgaDJruciBud1Bu4hBZ/TUi/sxzeEtSlnDVgyNAQjvjBlL8t
uRFlQQkE7INBHBh3yNFKpFrlTvar2twO6wjNny/IzT/ERN2hb9jhtYEum0A05xmqogL4S2RMYK6c
fSvs8IpQWjv5hXVB2QbSzxtaWFTnGRXG+gVJqUt5gOMW7fOHYCcvSAjzkLyWTeyMCGP7Ugyxy2YM
InDRTzraGiM8fvqTSO6uC8/CQ1wDJvI/R8bYv1asxLNagg5Q0u7lBwUPnvV1CsvWYkaCMX/TOTOz
hoonvEV38+slXRfOJ4fGwjPggg3G+CkahiHOOWiMdvohrctdt60/7HjFQ25dVLXfvHxd2yzLFYQd
IBu+JAzSPWyEe93rkB65zs3Sa3jOzZecz6joYWwIQgRuBk/xvALQ3q/RkQ4bpU6TEfNG9+iaP2tj
S+42grZzkidc+kz8JE21ck5V6NHTq5TZ0i46nRBaCnbrwYDeFpsS9Xbl1sIMbX7gGDOeDn9lTue8
Z2Es5iZoVyN5PVlA6Ixsn6ADkCeWVIO+xW+zq2SMhSgGBqAOYbKfncg9HOStcqyeEStpWDH//3io
UiN8jRxrNcwmnfQz7rQsyY8X6SkmO8lb85tC6e98p6NgZS4yy/r3zHLZhXLnwzdbBJM0uehVjgaY
yOIWOA4x8M6rW+6GgP/DWP2myRxlUsVtFpigieJNHsJUYXdv5H32nCtbKsNALwxFxW5lOJevCtdM
NiJVjPK2THpksjEl7D9Zia3sCrvBO8700rX9Qp/lMhEcFcki7em8+nCua+byq2b2BcwtqtiN3UxK
2J+eh5wAFCjYdjvLrb4a9GMi7vKDeQSiFPYI5ivu85Wq3fer/c0+4xNGS1GFIQHxocW41yYn/t4l
nes+XGdyqfUHPWKGrqlY44Ul9AyTURy2Sqide/gedQus3wi2DmOx9pBjs8ghWqvbimiT0/xoY1Kf
sBNnV1Zw52IM2Cf9R/KAf9clr76/6HVnH8Uwj+qbMelph0AdGwjSxFZPj4DurX9c531ZlE1JQWOu
pCoSi9oeaGYepYACP43bCcW9F/uRW/tZ1FAT4ZEo6uiSZBd3+oA3HkJ/oJzkz/rrTr1Lb/TNcD9k
JMfmudc7XrPRUlpJw3CdgutELlc1mAstMAmnCX7an6LP5IluUaPJ/sjeez9+HlFYC4hxkO4mG+uQ
w1UZ817jNPZlxRbwYCh2mTJ2hrOracZCLIZYzHqEGCP6Qs+nxAX61F7EKrJh9cCbeVqYEtPA7G9y
TLgRFVIZmUnVY3AcKM/V0RsAxuuT0bGFlcYDNlmMeGVZF3XNMKAubEtlkJ/7KjchL2dn8OJTk9mB
Yeuglq5de//yMuH1UbyImK3iOOmF5nXwOaPMRP2NP/lF1NX9/wDc+qt4T1NpWOj2IXsyqZDo5YSK
Sxo4J8hEBcGo+IXQgtXQJwdlnxItJaLXcIKfZb6Qu1EMg16jztxfLReRUlJhhaQaXrINSHD45WO2
9SWwxXVa/Qk+Fk4SGi9aum5pusEEj2EkKMYYgzENuEr7ewtthYN9FLjJ6mU9/E3IpFHszH+Z/Xmc
GnqCT0AgRavyc0JU1/LyBwkYm1sVS26d45u8K+02J/HWum0OvJTh4kN1xiv7VlQ6uUvECp+wo7ib
3ab/VR3KH/luWmWbN0xbYBXp2o3ddbzyj7y8HL25b4ZA1XXMPEiG/A24bUp9OU3LERmKiiYhQ7fl
NtAsDFHhLmc0mLtUzRSreAvQODS3eWLT1NQWbnn1iDQvQc+O4PAySMsC+5skW5Pzparsx37qUfnW
dhne3uvkYLm3ABYND4Ijbap33nbpryD4ykmyZTnfT8rRj+FCHLp+o77DdkVgY2AkB1LDH5peNOCa
goVWmq5aqsmcqTilHdC0VTisjReJdu5gTF+/6ffNa7wdObmyxfgfpYf/EGMNqt9mmDOuQezJQOoK
xWgJawZkDNCnvDhn+RRnpBiDZrXpqPeZjGyFZ5CbWHYBdYvuiPSuQSeGFnObfheDizlv9KBn+p/l
VZYA3JrmzWIJaVNYGWByEAFvAU4YsxRjyJpOt78opiHrTLSU4Dk8ZpZGYwzM3aKJioapg/1Tdtah
y+8mWOYMo8aIMjBdjwH+S86oMQ8MMx7QLS6hKwp1I8XeNtzM81K2gu4IQ0HfwjIig/EN8aBMooBK
4ynC1p7pWN9yU0hLMTZEQhEVVUIbicbKhNKLSVZCmc9O9nnoBFvflMAmdu3yV3cQucCfSyZxTo6R
iClX+7Og9lQEaWx0OOUY3zfcHzTVbbqfD0jXcZ8RS4c4p8m81kZfG2q8fHvs2UMG6waT+wWwkPVN
hkG7feIUDvzPWuONzy46vzlZJgjNyzaLpglkC+C+YVLsBsNVCqAe1B4OXnWodRbXPbq4ql2xOzvx
oXBRuOI84JZiGPqsQeOLbmDdHGPKCq31M7MWaR33PXUMd7Lf0hUPY3rxlTij8qUtMz3PY4RJQaX0
0IaKvN8IBFlxG2stGtI8JPt4Z1S8lM2iE5qTZBSwaOQU49xgbHTVX9PJ8V6dbq86wW23UtfJz9Dl
GJglnzCnx+jJIOQi2tdA71ACizwq7V/TMcFiOOTYaYj2wUu8LWYRNaB2qAbwyEyU9C8tTNDokR+q
8AsOvFB9X2x9B1nte30Xc3uHloznnBRjZdpuFCRsaKblQ7q+eKyI76CuitxX7jr1g7BBuZR3nvR+
WI8+p8kIplhNQ4TmRxqDinZ7DNyfrTOhaJxzC5eLbo8GSaYim6aB47w8Sa1uzcKKfYSAqKYEpD2G
6HKWvcAO3fPdsPq8LilLbcfUjv5DjpGURpzEXK9ArqcD5gM56CnJ0BviKrb0JO5d+eV4xiaJM7H3
hu0+0rwR1lQnDmqk17/kq+fr2xnPvoQxtkVR5Fo/CpBZ03BezV/JneUNPrk3yp39+Nm8jXv7/1GX
WzTxM6qMubXStumyElSd4N7LSL2meCKyG+ak+yRKbMsdRv3Cg8GZ8Fi0dDOyTASAFHKY1DXIAqol
JyvRM5GTKXlQpSr9+mtnyqhljf13dXcGmc5JJjvfiFujJcER6c23zqWAjtpNj1rPPVWkiRi28Rqt
soP8fBS91Yv1hnnrFSp0dvcper1zfBE9xb7jQdcsRieQQeQEZB1Rkc5cvJ9mSZKLAY1OOqQoAdbl
dniXB1zAFS4l5rIjHyi95QhKk+cMaLBPSXLb2InHi+8WzcWMI8aZGio2cvhxNJzaM3ntNuVOJXVE
0Hm4/gNwIRzdjBQjSMpYt6WWgiUdWwzbY3uYjtYKDRzwm+S6gi4mU0AJwT9NXZusjbdyTMHIBoSp
3B/MCfAQ9b2EguHh1hhJ4X2aa1RR6028Ox/6NScwWNRSXZfRLWqqInIBjFEMENcOHUg3XrudnLQh
1SZzPq4zyCPCWF7V8oEReoYplLf+ytqlBHWAjMMIvY5vCjljhJH1yTpjqrwFjcotP5StZCs8V7VU
a4MS/XNUjIw3kyWf0wYUNOJU9+jkgZQP7rBKvOuntRzTzAgxQu6XSq2mCgiZK01G7/qYIzFiv8ho
Am2d9geNkHmp0sXsId5NsBEoNOCty3irDHAQCRAvqbcCvLz/qUUkfEnc2/QtL3eZ82eP0DlB5jRD
S1WSvAuH0/N7MBDgF6oOKqT9ul4Pt9fPczHun7HGHKeVI7FvxhYckfYjwm6qe9+u/z0oKUzFjAZr
LDDArjbU0oqfyWOIPVhAdW53gSNwNGkxTTAnxPidLD7LzTTi2KLP58zNvU0FdF/kCXYcdVq26Aag
kCWRyoPBcDSiK9jP/WLASzo5Busbw/6RnTDYcP1ulk3fjAzDT6cEahObINNqxAxtLUWWvljppx/J
R+Nmz7VA9P0eu0K7lbD9/G/Srmu5cWTJfhEjQHi8wtOLpiVKLwh1S4IH4UHg6/cU9+4ILKFZsXNH
MREzL0xkVlZW2pNaoBer//9+Rxzd6AuI8RoFLe1Q8n4p4QsiuGnII1f23FF1QGk95nT65EZ0KE8X
fXl5rRY5EWhgRLb3pJri4jXZd+6/aNodc0TbdICfRIJXgdLF8reBcfDcGPOTLLdy0tH65ofOqA6X
JIqaElSEY3CSkbIqTM5mQvNPG6YRGcowcYEXYWsxyHifwg7go076qVlYgWLP9omVb5BtZJwTeSh+
PCQjgtRDcknzypdTEGxJduyyqV3fEZZbtJQuVizMUZYMKSPIxVw3b3zQ0twYWKpXXbLW4pljsMSi
QhlAKcSeZoVcZX4za1DT9HXuqGxUYGsxRDf1zsuixEvA3kHV7TZfOrpKmTS0CRekV1S8/FX7lO+0
3IxQwVCcuYVtdp4uozqzUj0jePtX7tqINo30oqgSpgUT0LaTXbDzgqfWal44ErF6zGQZORZaRca0
KJ2sPSVLtArpuMuXt1mZstE5qCUCU/Bq1eg+1fYMuU75NmN6lEr2HPZfoon7SoptvnUOrZnBLaR9
tko8xJOoD31dPIM1DTzphsikforiJcfBO703jIXqhU2UENN82NhY4SsaB+zEbA10dB+/ZizdmfKu
xtSo9yYU0ngOxMbrKTH7bY4+YsdHhLQcetZTPXW/x4SoF6e8+FEsy9n1ZAqDWVq8jl4U98uzZGBq
Ms6N6MEPPRlJkHpasBimnIcVeDpnawUg4uK7kCLh11osBWHxRL0tsRwG3ZwIbwWYy/ZFWYWL+s3F
6GrDTOZPGZOR+G6jteM77vvzPu9Byn/2C2Cgz0xmvXAyjzimQcULfRUkYdKBxnNnnFfx9k1A06sZ
/gLGdK4bR0TXz49P6pb7eXBSInWjB18FSnIL67HaVUZs/f5d6AuAsAiBdRLNqLeatcGtjr7pGteN
AYDtvbT4YCaoyYV69BHUNfeCNBa8OTnFTW7HvuEvrr1uuK5vf7gtq9lu0h8ZC5l6e8qiFMpmAMu9
cQaM8k42ZdScIpSZWcVXlspQhkTykporClCKdTPcIjmLCfcPVpF1YgsTPHCFFEfQJ4VYljIgapcn
SVHOca/F93qX8Fbz2v6WdX6NeOkgoIHeNY/V7mh0K4TWdo9CA+TKyk9MHuHoIyjjUl/L+UUJ8BHP
5qZcB09z227eC71dHF5StEiwoO4mc5pjpikLE1/aslIi0MvNZyDrF0bxZ2sYexZfkw+7KgA9C7Ml
kkTLNu37Ssix4AyLCk+K1S0AlsAaeph+bkY0KNHlcRT2l4TQSN9TBQPbmiWb6/mvJSbuN5fIYIWF
kyk87Ej5hylKdlqtlVcuBEHu7U3R+WXso154OBwGvTD8ZersFqfALHwzXxbHL3d/+b1HDdH4ZQDn
ubV8NEgZxz1sH0uRCZ8/rMDosyhbnsRqISeFiEdDdq6rfvHY0k3WE0Zc0zWaJLhISprj5/lS9x3x
uMQ25v2e8ZpP3vhvHm62Z/RIpK0yL0oVRMy0MESzBA4TtJLByZSgMOWszBVNEgVASt77J+jWU9UE
SyxO59UbJxuXThcsY6+ZX7mRfJrMAcHJN2JMjzoYjxMuVSt4YOrcYwJZg0P7jDkDc3FYHBTjyXp5
RbrOkIzEXdZOr6eZ7vo7YHJ8POb75snSCqJgwgvzybwgKSL1HZfYK+RM7frT+YxWmgH494BlHlwM
JF0Bn6Kvdes9wsxQ6xyR+Ha+fBQTgWLGkD7rK2jMw5YvmkpGWQFDSoLshLqC0fnPQ2oEtmaJTw7g
NI7cy1f5Fv8xSmy8++qwMntoLVZn6mRv7EgaEuUrNHXQNkV7hTTMDba36bt4CYhqUcenzDgD8CjY
pgs4Yfx9JZtOv7YWSxTzn+65jO4+HsCCikhGSKl3u4vkoBW9ujvNAj1Z88t2nVoiVlSswnVtaQgI
aofHzB8rZ/fzkt2TpR5wTy7boZNAVtI9HIC6WKt6wt6V9vOagYwqSxxS07IMXIH7a5YqEe9xCiqe
pK9wBvyhZcnpwpbfoWnrKzN+tZsjatYvj5X854NzT5QSKScIrewpc2SMneJXZXu7I9wS9zGNKfmJ
vMhr6B9W1R+onVjI0M3kQiHy663YCkzJwcwSJkcfk5lwtNCOPqJDaWiS1mFV5KDTGLUdoruvfJlj
o3COpUWs5MWtRfneNtzTog5rHvdKpF1Aq1tm65OW6rsC1UfFDGJLWJxxMZbANMTubKNZqUZtykse
S6Csy2Hh+IEZvQ8YBMQa9XCtWZFnKvsOMGISxtdhTTYmM2QnCvroY6lDbq6xmPQN6s2CniwKa4Ml
dYrFL2R9mTuewTiGKY0anwJ1W0pukBI0R5DTJjZzg02zTIZ+xnv30qccXS9qBm0mQvrknDuMP/tA
U1CM2WYGnJb/f/7tnhjl7xZKXwRdd5Me2Va+8mwsOaoYDu2UaRtLjRiH0UOOl+aC5icQKTZzB2VD
Voly+g6iGI+he17BL93/fuJ3ddent2rtzv+03r+q1fPj68eiQImpqbCmNL6CArqwrcjMXZVAvJgs
r23CEyfH8c0JJam+kZVyBnjVk2TvzomBp9lWX9vn1GY6ysRe/Lw235Qov8f3MKNwTW4c7UInAr4F
PA1MO7ObSqcv6DclItvR6VccFwlaAUqVFQGtDI5xp4tHGXgkGDHzzWLFGqScqDrcSZHO4vVFmkuR
Bik+V/sCvTXGNt35pvFYJSZ84HsqlEWOAjFuNRnVGglLtH4HJvfqYQcxWjAUM2Y8ZEyOKIuMjbwB
55HTAoKGhaUW/QfpsHb/neQQ+RLgH07kOcqYytzMryTsnEAk+Obv8T7nmA6amTGnszosJiI1iG9E
ijKlXXZVinh+I4XMAeb0ghfPjOzZ1scYspNWaPliHNikyo8oUmaikn3ezzNUvaLF1fwdb67LAS0r
vg00tseUJq3FiBBlLRSvyioxRqa1sM5XRceerMRgdTETS/Dj/o5o0JZi1pZhpMVXlFrPCW5TsmSI
i8UEZSCkC18qXo4M5yohC/D0eIHqBatzawKE414LKOMwFwapmTUQVXYu0cT5Fhw3lYFuGHgbwP5Y
csYcy3ZKQOflaIDhP8RXMh8i2qptvcoN/gNbNZ/ixVJadD7jEAl/DwRMh7jNXA4uRQFt2YjLAUEu
dsgwIR0nsDLv2KdDXO1aN3Uqgshzm+mbN89I4LNghtLcqE+eiEEKTg+s7fKgY5DT4bDb5DNxmJee
cdI3Qzcy0AAF9ZJYuxkyTec2wPwC9EHuvqaL7S/jsgBY4IHlmU+QRAYI4GkoCSvYWUYpl5ZcK2xz
bDAJOABM06gxLHY5MryOKQtDSkj4RxLmKkfzpVz9JPRIB0SKtuq5mdvtCm8BBpkSK9C/PNaM3UTC
GeUVDIMRJAEBM/TUg1DEmTjrM+jyqsLGPwRTG/QGtyYcUj/EpqO5kZqZox7SWmeBVYkTpu2ONPU+
zPgslDIRxrT4as0ZUk/XtRqZ5AvOwQa2HIsY9Nm2ALy/EZiK0dn8k3i8Gu/x8boVVxhwXWPlGNE8
304c5YnhPU30Dt5LhnpWeKktpZSUnggCxRyhQ4yvkawOmGv2Ud1aW28rLVhl0YmuAEJVQjsKXCpM
zVAvTCZVZZGFsGACKJJ92fEWM+C+hbZBBVh9yvLY6dlyZkpAZeuZPcUTbs8ddeq1kdK5ci095Ks5
h3eAKTN34cVb12WuK2+Zc3lh4aRM+SN4uEmrBbxgUZOpJqzYy9vGE8GupJeLudk4iBt0aTkDyq9v
s+IGnrxhlHkU5TnZbsxrsGESZbjLpLm2sYIyA0IuZWVj1J7H+qNoV64AeLqdOblluXu0ZuqW8QpY
yV9MV5nI78EH0OzCqbwENalz1Ig95/AcANW+ijdI4G2XWaELQLvZMnvTyT2iiSoceiHJ/gduTueJ
roOcBrmgInvHL3sL8AJIWW2fUGH0/zx2ISYKEbI4pkTd6EpSuCgkecLYvaJfIcETONgFUnMCQbPw
Txl6IwcDiDjW7C3CAj/e14FybbjKac6e65hwNu4+hnJoypqPG0zj4i0E0yb2W1n6mqxvaw15hcdq
z8qqTz0PY+Yp5yZLSzFSM4Wc7QWP78tri1SoyZAwiylKg2MO1f4kI2eJdVqbVB8aA0AR0WKTLaJF
+UFQeXLFDBeK05iZ/io5vGmpqcGcEON/Fq1x1Mg9A3SL4+cSDbg182rOk0K/x2Dj+U3dvKFKqWGw
Ymvq8HWIv0NQKh4zPzHpd0+Tssi5F2H+IAJNbi9BbeZHMpluATL1KUC3foc5BPSVe8z2+UmZS5yk
orcaA080Pl7FyUizFmGPPS1YYGZoyy0rsGVRoDyLIa+QzO+C/pS6kakZydbQPh7LbsryKSMeKL2Z
c02vcSXhQRd+G1eHdTaTyv/P76NpAjZo5I55EXfh6x4cmGQHbr6r9VfD+/2Yh9vbRxkyLLHBED2v
INU8v/lOIyJJQcACVL4/VUveES0JlA7xWjM+ZTTYtHumtZ44ljt6lAUZxBrzMDPQ044kgYmEYoVm
L3nhOx02uyrosOdQzT0xuJww1xLpPETzCaY11JvHNuLSx9a6AOXcHuHs5blxmk0KV/NPtRYwosgK
ZSbeIwnLuoCXh/qmgim++2NTZyE2Cnt9f/LRehiYHePEJiZB5LvfpySYzDGVOKTz/rRabW41CqRS
Tsmf08XQF/qfdWut47X+ijEAI7OWx3KTAdP5A6kIhuUQJmU64pNS/0gLscwY+1fQX7Cxu0MIMA1f
17ZXPToeDkKFx2mNqWH9GGZ6ujt+qYevlXb6WLGQNqdSIiN5qPQ1UWZ13F5TlGy4ffB0XaSHdjd3
0w8fGYsLg+epxxgAZXPUyuDpEDt9f7ZSpIZy2kP2pU0WwW52w+KU2afrCmGS41jrzszRAFTD2zlq
i6+PZ4YaT7iSgBTRgJHASdjxfDuSkRoPSj408+Ey3DJNK9WZARpsBjzTTJ85F4B2s/IXU86dNFfg
N2P9Dd4jmfJdu3joycKDASZu08LV0fR2XZ7459+7y97WC3OtlPpreUifSr1fHDODBeA1LfDRB1DK
LkrXukiTajitztdQ9zEv8dRbm9+5bafGITQK02rMvABcnbXkgTgE1JwdEpesFr1b4pi2kmM5EKs2
EnwlDr4sVMVwen7e5Ou3Sv/dXwxfd2aGg+Zs/wk70FvsOyRrNCK8A4xzZx4DddWunOZhBTHIr1Bu
6K23nWb/rjZXffEZGo4VIW4qjcvxCFjMPfOaT5qz7xOgUQqlJm5SXiO0V2fVeYs+3sRfAyzbArB8
rdWZr8v347Jzv5YAln4FjM6vSGcG8FOPBraNAlUCg1AKf+u9GIl/ELUqiqQB4pds2eASdFaXx9NL
ymMys7Y6QKAcm1RXGK/GBMoDKpQiIBbmKMRiZIE69VDuygx53Tmu24w3AtSV7GKTbrDXIdrNfiEP
FOlLbYnhq6XrNu6zy7jtEwYWiCgCZnUwbcXJNGCAoIZp6mNzBToENqIRLgsTBv1rz1CuqYLimAwN
FVCocalKA7gEAquOQkP6Vlr+Kzv9P+HO3NGhsiKelAR92oHOzIXl3Ox+XzEzaAyOBe3Vj3uXdWmn
XBvkr5FbJiZMA4D8/aUVfL/o20Kan5QMtjrYLRzcFgDmWEvj8Un9zBAq0A70KWMaWuN+ACaqicwX
YRPDUbMrvX9dGwMT/ednaHBPgjLEntpn165M8Mgth5VurZfbY8943CYU4Z4GZWv9IhxmhQI2CKhK
YSz0dW9aDFFNJCfuiVB3ig9hz4MajKxmuvi6RV7ztleKZbYmvIJ7OpT7P+NQOb1UoPO8EdDIlh1Y
Iy2sQ6dsstfXl7wpyaFX+/58lA/mf6VUNwZHNk/DqpFhuOD3K7hUmY59usfHBCZqjHcionPOodAi
TdmCggTEo8gOjcB13Q/WSTDkRCdf/XxIi1bCQcTv2jvGklnNYRPZ3Xs2qGseRLO0HtCqAD8UmLUO
RLWEVvX6njXcOAHoeE+JuGejI5GiCyI+EZSG3ebcGOfzW2C4u4vxe7exc3T7XdGOvcMzvGcc1M+H
4J4udfm53C8riVz++fntqcUWO8uK9F+Mm/nTPBMiaDrSECPBWlIXJovkOvTKCzqwkCGGYYZHpw+v
jzmZQK+4J0JdmkEr+Fk1z26W8tdhR3ZnuYeDv2lq87Dex4Op5YDA8wlsDIMygz2RCqYD4DV5JQ/K
wbo5IBG/rgCeYYcO9lNApPPDWn+xLgv07/9C8Vt5/fIHNGOqhsC8DxNZnjsZ3FL4Iy3KZ7yilRwE
/az+esa+Bd1e6E+KAdjsF2trsJT2L4bwn3Ole9ErtdL8IAO5AkvCsB27W+3Nf2WqvklQN/Aqymh9
JdG1CRTzi/ECsPRIZBzgRFHlXmzU5dNqwOJ1NQ5wY9q2/ck/OU9ri/SBRsYzCyaDeUbUjbsqgaL0
OYSG2Hawd/Ych+SUbuaukRXBkiSsymL13/30s+/5o17flkvKLpcgxGHV2IZ2eqz/f7GS32dEvbtS
mwlZn1bg6BxvNxhLOCGjqAduvsVqAwYt8qn30dI9K5QpiVHwi/gLpGdurpjYimx0Yhm6dQxR9tJM
1gMw0bN5T44yKpdIrDxOhGasVqlubnBci8VTaziftXuAd7nEBIKGrjPWw/YXf+kfkdI9qz1XiWk2
A5upb0hvS6iiiupV5TLKl9MP6DcZym++YDeDhDkO5BwuOreQd6bbMVPgP8uGdyKk8Zr6tA9LLSD6
bp7tykCJHcEtthRjOdwxd9DSzQo6WExRJkPqgy7ui6I/yb8kRHP2AquJRdNBzymwQg2WCJlHRRkP
QZ7XykWCimTADDP9TXVeYvxmv2cc1UR9816OlN2YB0KOlcGgAzWEzUA+DOV6Bxv2XA1wN8xBI9Z7
KlFGI1KKQeMABnh6xga8t9tbcvrU/yAThZjKwFJpFvYC6zmRKDuiATwolH1QjHWsb9xUNt6UHeM9
Ydl6iTIgkYfcV5NDO84mCmsnfYHsGnr+MVywUi3WPZ7IrtwfGmU/qrjiu7kKllYg9wZ6gX3APmnb
sTIULXGvv/YfHxxjO/ekued5Ffk8ANiKt+B15AWgs7OCfw9NURr9cgZ4y2MbzE/e6NHvU5oILMXM
k1rcaEF/RlvV29tugYwN1pk0GBk0MAbGutHkxv4w+iOClCpeMcY0n4cgSIANMd5PAnvDVi3Wkghy
VR/RoRQwkXhOahsITsKCs+7lsdgmymHQhREXlOblcpkqs+QmNlN9x+TBer4EBp+rPQEfnqV5k0Zw
RIxSvEbpK7mdpagUJEgbIFnOSkxM26NvCjc/Z6RlfuPPLkoEdnLkkHYw65/EHCF5gJlDlu2bTFGM
aFHvVCv0QAL0cDCaHe1yF1l/YOd+sJwLxr255exGHNXJ/x2/cAwdyXl8/BPp5rvjv9nb0a/7Fdc2
CXGWn7FKl5TZ32LXPhXOwkGmdT0YnWltt6mZ2i6iPBZrE/nGe+rUK6WofV3zGiS4QifFsEjmGPoo
MWsCdGCj+g2cEffDPf7iVsw+RYYi3izkiG0tm2WxD8Slk7JTFxKymQzdmPanR7pBXdpyPszi+kI4
M5FEhve5Q8xTI4Pcmcayd/9FwvhektQ1LlvgVAGsiqSyAAdp2/9r/ExLMpbm/rHOTGe0RrxRt1jS
MlHJVNxiGD5LMebOq7Hc7+tXBhnG9aJ7mUtJVPKYiDC86txrjUqDh01YBq+wAi2GIaeB7TqtqJOG
RMork7Mk11vuivOv9g09jyz7x3qk6HrWNZxf5mlBSKX6c6HXa1ta47VXkKbFZLYVn5fMcHgyl/J9
WnRSuAfkEoB3cFrIFulmhY155VHbcK1esfpGp72YESnqOlcF36RShFuFqIQEJZ+AIYBTYRnu12rP
Gj+aTk6NqFEPPqdGAy95YMxEDn9jpxYKwotDZTqvS2vZ60cXYcPq47FSTvufyBZhclBUAftN2Xy+
vcp1PkdUKQAIZJcfTwvEDfxCx7ZDw8UMwddXd8vEMchOPwLfZMkhj+xVHgizXOVvZM/nHYY1Af9n
wdk2sFsVzrbxpXV6jk4hzkW5ZMYwZhN1BWJcvqlTsUvYNErCl3WPjut6HZ3eNgv9aoD+abtljdX/
5YZ806J0KBLi2pcG0Fo9A2qc1PtDbJl3sL57DdtpwSF+LNq/KO03QUqNCl/EKiMS1JJIEGYTuEKy
6SAvtZe3DFpM7aFcRiHVKllWyGvLOWc0AG+Ik+rZL461fbfgpVqmy+CO/OJP5/GbO+odatU2iq7E
K8YLq6dQGdSwnffSYeL9/eUt/6ZEvUBFylV5PoNpe67/KLqA27FwMneAB/4CgM4Bu2ox781g7y/P
7DdR6ilSguo/Sc7Kqs1VgFK9utYdNMY3hvEhLfa++fHMxJkgKvh3maKT6P4y1nUgthrxMUvTxGa5
jeLu0EFUmVenYfD3F+/8//hTONrcBEqapiTGeNN2nrnQReTCjVuky2q1EIioHnFFmZg67DAXFZCg
0LTNHXGdD6ljh6s3JB+RGQF/67Xlzg3j6JoASHBDc5/8YqW2prN2/5gahR7DgUlX0lK5vcVosjmF
OvIk+rBEXM+ULZHdI4YpS9POFOxvKInCYowJXdmZi8BX3TJeDJlFhrIvquALXdmBjBrrWoBW1XNv
CH9SLNNLQvwf6ZOH213pi0zFZyz+OM76dblEvHK0LH0R2J75588L+iHP6HLS9pe18eEhmF0uLYS1
zYUVRk8njkYHQJmomexVkUeyzibwMPIFRiJmcBv2DLM07dt96zVllkK0bF89kgy4oD/fmL1xtrF3
WbPtxOI8OmDKIinz7KL6JLQdFoXp6QSk6DEb04mUkbAo89P6fM1XV7AR60jq7c/o1SCgFwf0Ces1
rurWMsInYMIc9ysmvNS01/qPCOlyaZRLnsaRyG0DqpWhWdwfY+nXDOeYYdaVm76MPI9YreLoSnJF
QGQhPha8VaclIAlWaRwxQcYqrTBMukKXTy/9FRFphFTY6q0gcxtwsA5PQNPXef1rCQzPY8SIgVkq
fysbj1hs8mvADbcanbz0On2+hx2QOsQb5mN1YRKiLE4dcHlfk3D34niveO4B1+kemYrx2FdU6AbX
iLvGqnCFYjyvcgxMalvuNTwmxv7mGz7maKJNbOwZYtTk/ilsZ7wfSjOiHc+bzRxPfgoQPgfbU1zU
bI+GK2C5L0OKjHeK7lGKJbWbaxmEuAqwKhSrb/zTnmWeHntNgPa9Z8sHNGONdQ6k9BZiKWS5S89f
xQtAXBFSMHGrbousHtipm4c60r+gFrpsnkHjr7b5tkIb/mZ3WhzCzecp2R3QM9QL+uenrhsVmiwB
O6CtV8f42LsuS7IMV1ihk2dRheg0I1evNFfnt519empTnCNSP8oiMRjOMOs23CKBEdu9EA5JQdie
uXYe6J4L+BkCKsU4TMYrQOfPpDDyJYCxkohNxmK6jZrrQ2JyDK38S+LxH3NMJ9KixvtPIcTGHhMU
uDXjoBvvS9TWcfdYLijjDtxC45HoBv//DMlqgwq09wR0iccXm+V43i7+iEJbI8tTybhlvWMiobRb
RHa9+gOrT1p9WU2vDItFZ+OuSS4N6hWaEC4/CzbmL0sDKGdDylPBL0ht20QfK3lO0EfrWORkUBF7
/i8FR5mO4Jp0eC3BC8aW3k7IZ2KN/K38sEp/s9JJDMboDFnWxnOunYPWqvviX8vtF+PqTAzp3pl3
OjPWNGESZcR3Td836L2NDWdhb0THhj4cfAe1WX1rodsda+rRfcRQQSZxKiDJZ+iNLStwd7HOyOWf
3mxzJW7mhdkZQ255zV7dGf2LuXe/jskmusB2rP5LE0XnzuomkgcVbQSwHSYgzeCqohciwR+D1+ki
47cjeRuBGF23MhPmWK5DTjJ8R4+VYvBntHQxqLDUhYpEEFpFlysJJouLkbuyfjn1PYMEwzAJlD/Q
B4oacjF6OhAah0vFcVmmgpGLUuitkPNMiyS/AoXzJt1yxpueIzEEOD1ntmDcZIZVovvDGkGsG7kF
pc4Abuza12Pn4DxtywPK2gxS88eRyi02Hx2/Hzdx18Gmn0yzk/UBDdb6O9KJAcPTZSiASCUuklnR
1OEAjhDRXQBEhYhBZFR5GSkuAHrdu07CjMvVpEemsjMwimrusK/E1z8R1OoY0NlioT1q9BUw+FkQ
i9NxgwD4fQ3rLXn1pjgjGfL+3FN88s5r7rMdWyfZ/ES2xEJJm6QsGgxePz60SR9xRI+6Td51FlRR
hjOT9NXV1X7Fvx///nTkNSJA3aUaay4TzHBB0zEDYb/9RuSFklyi669bFKz2q3+nhSOC1DuZCUqs
Nh6RoL5YOJ6NliLds/rDY74mr9WICvVAqnmaXS8h8a0HE8gOLJM9mVkY/TyxUCM1CPwkCbSCXCV5
HzqJfsvLM6wcS9doRxl4rP/x2M8rzNWTzvFPxMRrozTcI9IzLJ4mQ/1vnmhPuRsENehIijpY/8bR
KNiCtJIxn6uZ89eKVQ6bNOEjYvy9ACVOy3j+f4mZm8Tm/rgmi59JczciQdUTEjnWtPCWahSN+eEF
qXZEiSwfeQJWEM7LiIp4z0iTtFUaCpBaYr4BDPvzioF13QoX6G/xc+uxUjOJUdag8Lu+F1QQM8/n
cp3qq84Q0TZpi6+cuisWbtXYDIrk839EjSP2aPNQZDyAL0CRLIu7ODpStDqqFq60YGk767gouwDA
evizpNsVlWxMsaBfyJFQ912jYoHYUFt0GMN7fswdSwkpIzFDZ0V2qcktFkt9FmMwg1n3YcmPMhRC
qOWtRpQwW4Sb60ozrmiu/SLOXYR/GSo/nSj5Pi3aVW+Gq1xoGqg9b5BchwiB+mQegCOAP5R/yPAq
IC4bHasiGaKcrpOOSFMvcszHs6jXoChYTYmEMzZtIVnZGdox3/l6//Sns9vlsBQ2fgwX2nUfH+R0
s8CIOm1O4uLSpqSZc/WWfla2BA3dq9Yzc8yaoaS0qy4Ovc9fBghY0D2AUG6xUJdfL91jyMqITmdJ
RhxRdiXka62LRKKbG9I7B+zHGHdhieIWwGoZ0pv02Ea0KLMipkIqcQF8gNI8NxZqTXiYax2wqJgh
Qx2GQY1x63547xcfa4WI6TfRF/jbh+O2OKAagfo9FsAx7TPjpaY9eUmWvFndg1pjbArdt+YO4KEZ
9266njQSIGVIFDDUFCR93SyTNYBKv4SVlOo+tvVugUD9xfShWExRVuXaeBwXKqB3mx1NTO1t9vT4
lFh+Ie3FD7FAmAIJe5dayDS1+h/0v6r6FvnWvSucHpNj6ATtz6sqsJIFjzAEqOb5NtPlA8uTZh0S
PbHRhF3P10RoaEHTD5+kT99CmGDtS8ajSa7LgzeTRhq+yFqlKDkIbbAXaRHuHouK9euUYcgjgRdU
kjVeyUAgqhaPf51lSW/YtSPPNuG1PKt4/HxjdEvzSnbN/RmWxcJYsVz0aasjI5ISNbLNjLLZoYQ2
pSJCDKd+NibWaAN9lbWvhPgMP0/imwTlAnozmb+oGUjY8xX/lOg807ywmKBOoxowDJt68FrQD7zZ
NG+RKeQW/9Jjayb2GKAlCfkixglNv0HfTFHWWlXjrhR6kOTfEiynWj9Zr0vDfUxkOvYQOY4AUAHq
ih7CmA9qMG/zhvh9KTaCbuCPoWml1jEchCE5PEMM/2HSAIzoUe7DvBPSmswBnoY/2HxsCEvYzccs
Tb+oIxKUvgllGxat1pKjwlA7erl2GCRYINuIfBse1phVEpj2xoDILWiCBng0jSIoVb14GQjKUmOk
eljpg0vADYhX9haYarjy/iyPGGAI7WwjRKs9q4tsUjVH5Cnl72Uva5sA5Hf+Hi4KIOYfC3Q6CTMi
QOn+LJDVdu4BtUrQg/UmMHZ2ZDa/FvqB+0A73tU5YjIp+cVKwUxnMUdkKf2HsBW/H+Tr6WoOevor
dNDsWtXwahn8TarkiI58H9ll2nXGpSo2Tzw/Kzg11ex3xctjETJ5oYIe0udXKwV4WZnecuajBwW1
Z+n1g0GGnMQPOzhihajKyKhju1EZiGRrR3EIAa98uDUSom507FkMEZ1+RIkIdUQJNaMuUVIwFLUA
rqkrQ7fjT9/xpQUrtLrVa/5OiqcbpHhJDQp5gPqt0Jkpf8Y8EOrE0Cl9ZM8vgQ6sZYLLF9jc9sPc
KxEGl1cSQ0WmfYp/BMvTnVNZWFdVPyfrUMwk13V02WV6djgemQDZDE3hOcqY5HE7xJqHZR2rvF2h
fJXCdrjKYv9facpPzAWhDoYsIkLdcEb+WoXbBNgYvYIUnWcpOStsnHygR/Kj7pjWKZ7cicCIS7/C
WA+flj7rJZs2+yMS1BXzsflLqSIcEWZOgfESr/CS6UBdVpbvgnU0mQM7LJaouxZLmc8pCZGg2b1j
QRXJDnfm1Sp112Dca55Fi7ptrQ+UZzUErWeTAJNeLIAVm5ft5q0ZDPWoXxbrdW41tryTSgy2Y/8y
401l0L8p7ei2h6WcSk0FpczM+vfWghV+rI4sBum+oCYt8k6LiQ0+n73lIrRgvmx+gboVifDNi7ty
l7LtGiYz0iea98C60A1CV+D3hReNLMfZ5B+Lq35qPn3dzl1PNIAW6Eqnx5xO+93fakq3B2EbKLpc
rjd6F72zAgC5xmvZzpAlYlB6/K7xdAkjDyUs/WmgNMQt6Q3sL1rn7p9EJ12f2/cLtqeZDOduuglj
xBz1ZF8u8iUXQ1zzi/UsftXLPNGXzDmfx/4Of0uejpQx0cKqEQf4O5iOnv0RjesybbFU7LH0JqOv
ESeUNbm26pBH5Hbbh6/Hv8zUAOoyq8XskrU1vj8I4GzoDuwGGoGQYGJNUDBUm64rNEJ5vcZEUPF7
dBze/zubQJcRhEwOBa6HhDaeYyt2yrB5jFOmG21UJS5CkUgJTWAxCsyvQKh6fBCMI6Z7bKR+Nvfz
CxjwFhgFqBibLRlRAZCE7z2kedu0vdIRNT1vuiVpza3XWWhXiQGYNfQd7o+GYb1uD04usW7+ZOT4
rbx0uw0ArHlNqsnNX57VPTz2vDM/WAOL06HjiApRv9E9FPMWs0ApGASQ4tx+I1PoDnATkcYHUrLB
bCcj8npgqG9PyIgc8B3CLoyJPBOzrHWD1yFHZC1RIGO6eywBEuUc0ZrPfAzlzGDHmlLHXq/0mLvR
8+AdA1bswbKY9JLeeCbXZUPsTGlXGw9Bd+mw0QIm04jfJ0WXC/j5xfOFBqLrAdH9UmyKVjewZo5l
/RlXlu7vya4VrzY8YoJuuZEN9Sk2WtSRMNzTm5DcSnhiNjuy/HJ6Ao6LBS5JRZBUXGQuLR2t7a6B
TZKs9qFpsKeRCKkgW5O4CAtxcU6dZF6wgGl7/JA+UNgh9SqWb84wTHT7jtQJ3FDU0L4YhZXwucU+
h9ZsAULfA4ir1NV6aXH2Y1t4cwYe3C6BernjML74XgKaQgOEh0Oi/6mBpwN8GMarweKNMhqXRuDF
WQQ4bq3WQ0+vWEZ9utVQQjcD0EVVTaRHPoqwbTNeIyDQGBvM7Nkh3rwa2BiwPIa2yQTJm06fj8hR
Vr5RLmqDrXckoU3Gy/bx6qQuxD8hllxopruMdPfo7hlP418O65tH6rCanJtrKcFmHnYre2HPjOGA
BX9fTAtPlPqnUnzToQ6r6tNWaGdElisgKO4Wnon+YQIbVALnH2BnTIIkuH1EkPK6auAN5oEHgiXa
8sgwFKb1CMohcVnxruBZwWy1yVD96eDmm0vK2HMYUGkEFSr5vAJJe9N12NLy5B15k9MT39gXK9bO
mb9Y/W+SlAtYcEUddBwOECggla4+rQkeGZCYGJxNP5n/kKHDtgCwZ0NJIoDnZL3pjcFG3uKy6UOy
oIo5G8hQlhvPozdTq2aCxEdYACocbfstO4nvcax79vulsRh8sS4dHbP5MVdnIoHRxxCJv5JsG3PI
7kJfouZ9/LVtFgI8A1abCdH1B6pJx22zfO6J6gVakiqmh8VlQcjgimW56HhN8bC0TGmJKcGWHl4/
iw4qjM+d6sg20rom45Vh6QZlQy5a7HcoAsEQrzD3Fb48Vr3bW/9IXJTpaD3Bz2LpZqLMM7/E/rX/
Ye3KdhtXkuwXCeC+vCZXSZZlLbZlvxDlcpmruImb+PVzUtN9zcpiKwfV0y+3gQIcimTEychYTmA9
zQflRRowfhBbDWaNH85L9Jhk4EiyM4+7JZl7ngyYlI1SxukADcuH8+NHbgNDLg8Prw+4Dnxee+fs
W1vHClhMd2BFDhvsV1jQI5Vlgj7FC0imcueMldaUQvH+qc42MasatpuCYxBbFVg+aYyKV5F2pePM
NnCj+ygs8D4Bk83HX5r9hNbV0G3Xoas9foZgijQcTklqzgem4pmPmquVgRoIxGMjToGunegXR785
DJkKYD6ZGMTXsYpQHVpv3A/3l7ZsfNrsibJXDgP5fFm49wXOZlunAhnsF/VzrvVn1IpA8LJWnNKP
n3zezkP6N1hXmMpgwH4YGsUUYsg4nVx7ALFPUnFesrMphYkIlmQ6beo+kemHwa76Q/Ja/UTtPrxY
n9wVV3N35VQQfThNQL5rxc6I6Tw9WtiDVWA/oXkkIw80TvQ15+X+1+GYG7vr1hjaQY4HCLs4mKd1
eIg++3jArktVQmoYtU82gyGGrQi+XoGWwHWMzIoNMcBYVUOX3aLEVlZeemzOEKbyaPQzPTwJLb59
DHlyTJLXjES7HISS989stlg3FUJdbCIkFOt+6CQIqd3TGhFU67znb7EjvV1MEi8bFRnxHrp9+YGA
tZEVd3L/ln5jzX36A+jFM/kBfdjEmroYARIpch6bj8ojeJqJHhkd3xc57Svcb8hcY5d+oSLrD3Uh
zNnYIMXWjjShdoWWHPSbDbt1RULdUdR0WTLoM3uimSyJi7Hq6feDYifxXyCYPJLrKw8zbk/yP05x
IotxtCuaz8/BBbJe1ljq+F4+6X6yHUJysWvwXNmHwEGD2MHSXBCs4aLhJlnnD3byAxhjTVOMOPUi
foB9eg9AIIeo30eEqvPikDknnx4qY69aeC7kcwk5a5BzlK/h4b4/zPrcRA3GGot0MQRDjT+f4e0i
LFvb8WsuOe5cfmWqA2OEbVQUYDsQcVboBHpfktjrLMV+eM0x7mi1RFz2nOBtNh0xlUhPdWKKY1gU
VVBAIk0RnFx34Vxccjhw52N4mjEX8hArvYTdCZSDBwO5JqRYK2V//xPN3l5TZZhLWNGvg5ghl0yj
GszUYb2gQqRXDjDOhoNTKcw13JfiGKK4DCklOldHmANW9a4953nlhy4PKqh3/OG+iNHQUGMYGCFh
hGlFjhkcVYawhm4fcERUBX0AIufkqGHdEcMm9szATBRBVCCG9rqcBlt/VAg6j1G4+qvj+9aITe5d
hkwNjFGnGrmb3B7WY209WSRCmPs5/B96tufRdiKQAaAwklJJDSU6+oPxotOHbCt2hq7EL55qsy3N
+kQSA0HnTMAC2BSnCFdCBiB6umDsfER7wfpJQFkX+BofhDXkfmoOz5E5hsLm+gqjvBjY6w1ucjt4
Gr2Hw8r/UpeGxft89L64ZykMRIG620zHDnLW/cq8LQked6K1U9HOdt8m5wOQyWky0BTHUnqpTJzm
S4rcOZqv3AGzbqbled4jfO1r5/Oon7mmwqBUqTXFUKUwFbu21VvT1+DKtrTMXyR7xTvJWUic6Meg
lRxJoRE1cAS7o4Pm8mNxWqhAeW7zL8+5GQxRRq3KEwMYLyAR0C0Xj9n68vPxq0c+seKuF+F9NoUJ
brqFWCbnAWdYvcuvmAlSZNI45NnBAsoM/w9NKIbi7ZD8BtRU3Kzt7DX9fahsX3A5JEos1pD+cnGw
QjB8dDetJ59JFZNx9ya87l54Xanzt85EJIMvATgbc0GkEH0qAJr7N6DmF/jzX7gfkuPjbJ9wdsYc
YXVRcbQO5cUsG7JwlFf/877jzQZSaLLFMjoZ+1oFxu8QsRrGKBloF/XGR58/zzevxfffZ5wsbQRJ
6zT8/cqxwYhL6f9b92pjePC+HvOR50QRxsFijO93gQlB6Ey27HQfrsLNKFhaS+rNDmXyR/U4cHqt
/wOCfCvH+Jre1VkiypCpgk6YCA7226Fi+9Mgq6gin5/cUfC5d7SuybAvQcS5GcxhKml/7QJqEthQ
vfjIt+dnFc3wDfKWzXOJLaT9K39OjurwxxWgmYaBNmwkqm7UUpOYUUIveWMG8Ugn4MFovCCqH4mW
tBxqrPy4ktT1d5klCRbncyocsYyfRfXYmbGUjAghYfxiYr0+W3679mUuYqr0or6nIXORyw22i0gJ
RNnae0FkN7exTsHdo7P99ReqkU/O6xtdHx2Q59VqhTbBE31zILZAqejzEyxY1uMbHjk7IADnUpy3
r8nZ00OanH2I7HhqFPhlG9lXATWP2PkFjgPeqmauHOaabwUQVAn0G0O1TbGRZBIurdL6kp+KteZw
vuzsBTVRikGcXum0SsqgFELCE/a44JX/KOIAM4vXCzxLJ4clVP/YLuMvwRh1hnalosAfYngnGSz7
YeoEDz7lRPF9C7SgDdF6TGdjPpsGbFiVg578do2HMjdxNAu1k1/DIpQehWompDhl+31cy61rWrd7
OXpWQsIdM7nFgPfMmgGnZqE3oiRDHC1pjnbkLvfLaGvkFtJVcWL7AMXAMiS/BJUAzPiwojt0di+8
UHX2jv7Wmk0yCr0ciWkM28In6J137B11gwfZw0g0ioF0M9Hn371vJiJpVDtxm/GSGNfsCs2DlLjV
SkjIAsGB58TYP+Crby239M75smzKMQwizEgsIHCteIgKxDMKFCthHWOnDkgGPnlpnvl3/ERBBrGU
pE6ksaPy0NucHK5b3wcNIgd9OMCvM+CTlvFQqDqEoNp4BvkiaprcxDAHenUGeJBDl5K2Cemmy7Vr
uqpgObjIwJjJIzLgQZzOoE67wN25uECbFwSK2BIxkBDM4nRSmXNst/zvHb/TGdA593qHntSAltl7
K3nQMUwC1EEqVXwUQHp8WX7tUGMJLM3hhoycS1NnEEYN2ouwqHGcKdYP2PFO3tNhOcwMWPmC/Hcw
rjPwkihaCMemsmqyPm2k3BI+S9SjsZSRqPbfPda+TZ7NopZ53uh5Si/p94uXPocbUNcdwLnTk8UD
Lw0zH2b9c20YDH7EeXQu+wKQtQFmuR85nqL5GuyQ8cFf/2WEPNGMiXQwSHlNF6BEoR1/0XbEWxcn
yJv24dm/wUDGMJiSUYQUhu10N+goWKCb0MZDnsenz5XE4EbbS4bU1rB/zMXc8n8grXlAFn/NxfnZ
t8Xk5Bj00NMwlRMlGlHpQaMJ+IQofTHiFl6DCQ9vDQY8pLzMFokMW1+fLpuO5H5JQCIjcYdQZ1sU
JgELG+AHSpHn5w5nd/WigiAYi52Fo5tW8JA3pLzaZU00cnlAtPS5juJHs7Pue/Wt8+0OeBkMgix0
swiSK8wEWRjM9WmWvF6AisCOHXBfLYPKCkAT6/boopRiJ7QMHzdqiFiCvnf49DZcW2JAphWlc6pV
8PrrynUry7xi2zBYaRdLlC6wJ+6+8vO53m97YneypiO2PMsC7AmZww1W4CzBjbvZvxoE25jM5SdH
GjUa9qgNBQsENNmQsASesd6qldRu1DOEg7JdbGRMd3l+vM2tz2TziWcOR9qcr0ylMSY8IrtWdCak
YRaE5HZsvV4RnXBfqHMJw6kY5vIbs6JDC8f5FjQsSAomPf/6wSv+zJrFVApjpXmUx3mv3uIfdMPH
IN4CrTfKTNzK9Wy38lQSY4DXKhHTLoA+Nep2zYglVhhGtmhXIN4PX3izmFigyPtWcy+kidDbj5rE
r5maB9dIpd/qZHcCXekeUXI7PJA+eUbIE8Vcdaox5uDFgCiadT3ZJtIXPbmclDOkvXxmp//OCtn2
fF1E9qKmHy7wooM8Eu2MgistAyQ80oXZVqLpITIXXg3+6NC4QLOrV2Hwae1iHNTAzgA0BoZENe0K
LeeWsKbi9aWOftzglo3lkoLMxoPTH8Lch2kkdVFDPc/e2E1DIB2Ll/G/L+QMkBn9fOEEoLPdKYZi
mHjdqdjbzRLHRueFGi9KbG+XMfYKa/03PQ7nW9Lf/Sd+fYthXCM0m3ZhdDnwCxNJmJIGx9kzrbPw
ojGOHNYbFHEUG4O6IN4h4S7EopcYDHUEB3dfodnLd3Jutw85cTs9QqU+lKEQ7l2X0uMM/gAGbWTz
6J2DtMCal3ydnT6ciqSoPRFZqtgAZGQQiS5g8I+8b2T3vFI37VJAiSzGvWrf13G2hXQqkPEKuesW
Rt9THbNtBQJaf3f1OCJ434v++0Sn/qqMWduW0Ok0PqQVMXcJoiXaZGl/8vaviPOX6D9GyM6sZIqW
CkIHW385AbJsDaV6cNL4GJfnaEWt+Y6138aNJ1qphhBqUlzR96MtWNvIKipS+8pRX30d9De66fL/
sOuSpx1zmy5USQP5DoSO2xcw4dMUc2KX6/QhPYIMg9cnOEsfPDUO5loNmyLOM5Fa48ntDklgI8zD
siMUa18/v764lOfzIcn3t2MARLiEKA0rEEdJJE42Yk1ft/ojF0BmYxJDlsAlbSLeEhiDvF7Og1Yr
BlLJoJzqd6qjrqxEcjOP+/6e1WgiiQnpWilVQgNK4QDV1wTTRpg0WiwxXM6BqrkqlIp2UVHR0X9m
YPne7z4mRee8CRoFbqx4x/LD3PdvdYV+nnX4cd/u5wp8v0liAoSh1haL3FAhaX3auh/H5nVvOr9+
Erz0Qf+dWT1RuZHxjK9hZkYURMPUaHGF+WCBEBVVEZrjUUOu5mVBCqvqLQMMqE5lPx/KTen9a/Dx
kwdec/EeamAi6GZ0WRHQ4ff7wcbX61lMlUKgPeLB6kgX9pK3q/34A/sTuIRsNz4wBlR+k8bAf1jm
2C8+tMItRVtgmRM8/IfpXshHSBJ3D/KR7Lat7e1H/Wi4mI8rLZBm+Gs8te5/5rmnjyZBcQnUAaKu
3cxgAm9xp5Zt3kcCqmfrjeRUCirUiKoFSPS/zCVdYcORSMGE0f03icxHboRrPAxYenDMnlCx1XWQ
ZCIdjGak6+sOcfULP9EyE+v+JpHxzmu3SMIxSARaitzIdnCkdFVIt3DXtc5FEr9Jorg+Oc08O49g
Zk1hRR3ys9txtKXPV99qffP4iXtQoqxwFto4ebeUMnNhaJIomWA5AS8PTPh3wXUhyXjmZTAolQxu
ByMeH8CB4mB5t05wQyYWrY4iK4O2+soz3gyU6z+yV9OzksHq1z7WhIDH2Ipeyr113h7sjpc2nOtF
/+0XMh+hi859jWVC+IXtCoUJkPxvYG9j7TUOCN5wNBaxjIezQlS6pdD4AI1ex2tIn4PP334E832q
VEnPkYBjAgexSjDpipqEa5CEG27R8/7DyCffg7nAkyQ0i9rMoS1e3d1Bejsfneev6oP3vJ+rdP2m
EXN19+OI0C6CRu3Ktn2zAVs0qrXBbrNWiUwiTAGWbrox0e6PiNbDUtoNNjzAIBYveupb3Krx3KPn
t9/D3O1SiptY6+hntu0P5W380OyciKAobEiH+UCaM1oHJieBM/fmm0plu1EWl0C6ZCKVut5cH+Od
VIHLLbKflKUXPgxIE2CnUeRcCSj30Vd3WX+G9nXdfvCgbRZovr8625aS6GE0mAZ+xhVFRGRBsMM+
cAfsp8Qa9k8OjNKA/Y6FsTRpfVhkppZVAu5nuHuQ2N3eR2KCOxU2j2kTpZiXg9RGSr1ob4JcpMUz
mYgh0uKDtcCcBSYtLCgX5twtTbfDuqcgA2kpGHSEoiuhYEGuTroqrNEPycfWjUqioifmMctIYSNI
Lb3DavCsRxDtWG0MDiOKsPRRj5K9YaWvf1O8+s3aGCgrL8VoRhp8Dnh6QvUKA1HYSsa/t2aiyt/k
MCBSlKbSCQFOAOkgwVrErvKpxGigHAuXZ7mc+0NhYATzcVku6vSwbbr00AkxXP5AH1StH3k80JqH
YVnWBNMQJVUXGMX0QQygFkzqxbWDhCCBIKDflX6yv3GSiSBGrV4eejO61FQtevelq9Z9iwCU98XM
dYQicvrWhwE9JNMaNQggprUa270+yusAZHUP5OcSoJsTv9ncHvXZhptHmDWRb8nsyGaiGGHXtZA8
YNfSK7aoh58JGQcrg29ydzvNXmoTYUyM3GrgVBBNigSSc7FiQHoAD8RGlgO30D3zdJue6M2CJoFU
VnYR1kVAL5ls1iKar1XnrfZ4b3ve6THQpuqBqiolpCy2CDzeMFWLVhB0JnCup7lsz2/asFBm1mC0
pPau6ZYt/Qps8AMrJaZd2+XC9j9pF0i83e3uW+VcY9xvUhmYMqS8yvqYnmFnZVvjoXWlU/Nol89f
C/sz8rg7ceey878JZKKrs3EW61KHQAy3i/Zl07bk8NV+AES4u4zFWcCa2CIDIZdLLhhnlcrCppv3
irjLkGQg7zpwU2dzhHK/qcWAiDAmaJw/Q1RpNy5dnRhXFgZUTaJZqbPYn+P1aNW7r/HZP+Tel067
ajjwTCX8cRVOlGXwBVtTItOk9kOfaIWl/XzhNWfNvX+nSt7+feJwBtgczlUDEa11WyuKh+hixIj0
lw8+QOuTR5kyH1UgJWPg0SmIosG4xDlVF5ce8xVHbVWXpN8Uv9LN+fln5K+a1D60WzwH17TWxznJ
eaeYyGWcYtDbRCwbyI0e1qf6iFyNvMIb3zqgv47jgDPZDE2aiGLcQQiHOr4sICol2VF8RCX88Mlx
8VlEnohgvCANwro0DIgo7c22e9UdjHcd/MzjpdLmX28TQYwPGJWQqa1yxaO99pGzO5P0CwUTzJrR
9jrJqQ0i7muntdOj45SYZXYXux4vYPLMa/edcwVZ1ARdhs1g1wqTAIv1SAhUbaR5mjK15IrY3OiE
HhrrbbIk4aEi4j8KSw1+SdPwIjQG9TZ3H3ROgH7X2rO+dj36MzC2yvmGPHHM0cpqkVyvBcSlxH5/
H8nWA5tuRh6ffW4zzezrbKoaAySL6wKX+IWqhufh5rQ9uqDv9QJfAVMG8src+Gv2a30fJfsuy5AT
NdTsf49Ss4YzgiE8Qo+hNzirGBxTES/NcHv23Pl47BMsk4MxSUMd/h0T+SMdVwvRibEAemWsV46H
kbRf5CEgjytC2Wo0bbWzkeX61Pag1/oRguXC5nzdORCYnDj7TJOMelGJ9MSFs1Nf1p63j8BH+vPN
uqJL8MtqJPevBk+1qUwmrFlc5UTNLjiD9ekUIX9KXh9Xkh9wF4rPBWlTOQyW6rIWhmgHgy8eQ0JX
LTlmYi09j6BfeYGw3kp+AVUrLgPL3N0vS+ieEEWaudQY/ToUzrCZIMDzYQHuVnICnRhm5oqBDJWF
OgLvE85FiVNxFIQnV+O5w31xuUAcwpruYUisxLd2AYahlvdtZd5ZvtVijjPQi6K7UFPR9wd002Hu
8P7fn737poowF5IUZDGolBZQxB4kKzqInnZaKR9Yb+2HW+6I0GzUOxXHXE5hI2mJQZ0fuy8z2y4V
/+qGlnN136rlqnn3uUPIcxx6MPzvE2Sg9Jz0Bvr5oSCqqrmNBSPYckLJAL0nyk5u0VJuTwynJZrD
O9t5X/gWzSDrVUpDycgi8fhy9XBBYj1c2hONZ/ocE2F7quvCuMhFiSNtDr0NigNUwzlvotm37OQM
daroxNqrS19eRyySQEhBSQhBoWzRkby98QAKAmz/+nHARtZP7rebK1BPvx3bSi138XXAxmwcoN06
C3w5pJg8XiA9V+n8TQoDHfkoqXWXw0Je7PcsIVjHGj4J5FkgKPSHNt2/wws46V/880L6xzDYmtZg
DKVcmzjPtiYiCZbjmTYWIN2NAuEX5+PNJlZkMPOjCKCgDYQlfEnGWqsG9Swe26tlC88iLa48Fk+W
4fKI2eZaI7WpKAZMuqaROs3MRHrJ2EK4jDF657Tb1VV0uH1Rswg8UYtBEkPKGjD057CNk506tS9b
NhipOOH6bBw2EcKAh9YPvXRpIcQ2KiL81PzD+ZUDwPSm+MMWJiIYkOiUcszSGp+nhy34oXO8kMoy
lvq7aK0ajUsgcotU78hjfTnPQYcvI7F3XF8cTCqXHdyZDry2IXkJPHTCk/xjv0fJ0U5cFexA2jE+
YdJouXKqpVaQdomAl9u5MYuU34fAOrp2zstWvSbisTRI2vvjaCHrciVf2plzn/JMVGec3axU2OgC
JppLdmRi+NCPdv7qeVWVhEtnRj/dvaNmggQ1a/VzfMVR0xTBZrNMwB/VEe/h4W214hLfzXV6TZ2P
HZ+IF+MZWU1I2wwxwRq7xFJOwSuPlWv2kS6ruoxnOqgJNIl1iTZs5DYpYK9W+CjblRcs5X3uD3uF
7tOs8b5DVQVZdvkzJdrzfWeZv4gmwhlniZNOC5S8EhE+gDF2s9WsLcLMfYM0T+0MFq3h+ray/yu8
/hbLciSUmVg1WHQjHtXSz/1HawgtZY3iO90b8FdlwskB3+pak8t2CMRGDrD3HJWEl03nFgSbdczO
Rip8zeWumrVQTUG+BZRjaO1gzlOVwR0QXGsK2K7kaBbefnvs1L4sV4cvcE/e/3rzN9G3NPYYYyko
2/P1IiLPQks34Wr4oIOMaWmj2syRNYvcE1lMyGKezXJUZWi22SShrfWOIqHVsnKfm/dDio0PHu+q
mO2awNT0v8+S5ZFN6iBXxxrayaRzc8l6WIEx1BkcyUQdw/4cD/c15Hy6WzvJxEySugyKUe7Fo9t7
ua+4B4GzOJf7uRj4is/puMh6SKgX9vWpAWVniuUYyzVvtmwekycnxzxy8ihR5DbHydnIWMUOSokY
lkNPNZ9vmoLTH4g8kcQEKM0FE+7qZRCRVznZ9Il4FMmxei6spfHg/bCsdOsfMueAsI/XjTGPmxPR
bLzSqn0q9Q2UXL9v3t3jtSJYkkaszI+IcFtX7vNgi+cDDFSP6bkMlAba4lxV0RIqEj/nazojfrg2
5JCs2o/i475Vzubgp17AIEok6pFcmpApeHgao4mpd+KNWVsLz7qUq8zi55NmA8Hvg2XzSa3c53qk
wkxfwL0SWeiqHr1qefkweO+5m0vdsR42j5TU/z5PtQB3AZL9LkXnl+4NvSub3DX36v7X/oiFce3z
4C8itJEUS61HIYf3sKRmeu+H0COZ+L5UNEo9iNSWMPtfbzM3ByPb6fZRKWskKv6cr8rxG5Z+Qg/r
usgSeGiD/m73vVma5IIM9rpHpOGutA8UrDgSZ59Ik6/KgE9Wt7EpDy31VHGL3bXXW6OScsQqct7z
VuYdJ4M/0iUyBWOErMqpXcqzf8ofrpYButuCYNRK9MDB9TY4zqungBEGExjYdYkqiGnba95B84yZ
AShVUjQtCuE++QO1sY+LpW1rOCz3qUZ1umdCDByJaJQ+ByZ0Bje44oH1DqRZyWuJOzJ3rP/WXhkg
agJRxC5vCEsya7N2PyrVKkvPeLTRu5hY8d+QFmsTEFIYECoo9Z4mwFzXiA7xoIqJaeGG9AOkee7b
6S3cvXOO7PK78nJV1CKmN8qLXayi7SXBbNByuc2xhHuhksazECSuMyvagDAx23xyeydvSwvu/QIm
0gnPQaJp7RXXtLtZY5HGZnuxPmKSrpaUZ9vJ/FVJJPft+cCdTeKEICoDQ+F5MPIuBAxtbHRtXl55
F9gcGcf0O97+fYJzQSdiK6PY4Tt27gYdTbJbusVzbzqmg/4avNoO/UduWZ23QqOg97OznvZPZ69F
3+JzBKYX8Dh4oydsHzsHy4wzy38Zem94um8BsylNbFjU6GsI7d4C47LxpdEX1VWgSLXwMeaaLQf7
ktpq7C4y0i/Nl1WNTcrrHS+xM1uenQpmXHjoIrMRw5tgYaeSPCYYCzhthCtG9Fftm1BtMIDNA8vZ
qHAqlfHlKsxMsQIlzREpudN2c96noSWe0XOlcFxrNiycSmK8+Bw3Gvh0qCQT3dCKlTdWh7NcyY64
0d/uf8XZbsGJMLZpBrTIrVKkELbGoEpYuel7tNWO58hul1ah486pHB/rjs72o/MoW6vc8eHYmk54
9x6tVbLePP0djDcLER7eRU2VriN7sc+uxCpXlOvmvr6zL+mpHMZ3xTCvhrM5Ql8MG223lbXHIiFP
txyywt1Gp3gTi1dFncOLqUwm99I2RRdVI3QbWuvDTZCFR1vv6txY93XjmeitJ2UCG5WS/stE181B
9t7AGLczLN5NTQOQex+KCRrOyRhq+Fg4QHO72aSY2EVfZ2TS5sdPfvmOfo570hiQSbqi0qIA0gJs
n0+s1arzfpSrHcf65sK86QdiEMWMuyZvQlE8SulysUdpdoysYMGbC54bI9GmYhgIUVtT6nKD2t4L
unS26NJZ7snTK1aIY5j2sObzCfO+FYMk4yAmlySj32rd2LYKeoBndOFuKzdS0aXJzarMxa4T/dh+
hKHPMswJQxy4dkw3X6ORHis80CfAsfO5GE7TMBujqYokqmzsIY5qJMogoDsWo6/TNG5ijR99ZD+v
UM1OEHtwMzhzkfJUIoNOjVgsokKUETWu64CEC9Tu8ZhEJmy3Wzzc127WFifKsQBVRmPb9tRIcIpK
bqk4xJf7ImbxaCKCwaNa6xYgi5fE46Il1UZ9BS9La8UuGpfvy5m/ySaCqH1OACkfhSyJO+jSW3b2
VFh1Tei05ZrL3cWzCAaUmjDSuyDG91l3AUGUvXrE4tZ0uztQjhluCWbWzidqMaC0kBdNMiwU3FX6
z/JNBJ//WbRTwUbyhMuux7M8BpqiqGsU/WYOa/d9O5IK5oDSLYbgua8HnloMPFVCYWIMHodY2uCy
Ge3C058XK8AErzJHveUPUJ+cHwNLAvh9C6NRacZw0x3F/Uqyn+nNe9/6ZjNPE6fVmPaoooxrI84h
BgllxTtt3t+3SzTrY43jg4NS4LO1jrz7Ime7CqYiGZzo0kXeCSksAzyBmxpPWcmJajd5XJcJwWPo
vzxIjcGK3qhb2RQg7uW0IMoSZX20StxXiQNHbH9JpFdDIyYQESWk/yWgXcHqJJ5FzN+MKNXqdPJW
V00GkcLruZdSELbiRRV4uBuX7vLXU2x5uBhB0WNhxyM/fzYbcU5kMuCEpXhKE4UavBhDQu/dw/Vx
AYZ2Xux3C7r+NPZv1RhoGppBiqoLFUM3qvfOSEq3ldFBh7YZXlcLBYN7shhgOtd9Z5zxejiCS13c
B2TFffTNm8O3NgwcxVKtilGlU+jD2+S0qZzNEIGTVd4op/O29L58fhQzD+7fMhlcwtqYGvTj0Arp
xlMtkSYiupP9CEtyQL6aczfO4+23MAabRqnRoiaDglTYJl7e96bZNLH2j9Fp7ELuoe2TJJWhi+5+
oKt4v1/mPs2GowWuwMosiyNuNnyeiGPwqDSUPhhViFsgmjj1TnnI1vULGD9sjqA5SNdRHKUUugr6
GBm7EPooz65og8Cwpx28PZ1tULVguo0jZe6GmkphLGFAQ316biEFpQQTSX2FOLKDFWMcbWZbQ6dy
GCNIsqqXrxXk3NaAgJLiuERrKKZCf/zAkmheX+Rsn+ZEHHtRpdIIFvUzxIGhxXZDxBNHd6uTFs0j
m+sOzQo62dKufrK/vF2fSpU8OdeHGnsoMTjq55td9QpWnPtHPZtkmf4mxnLO2LJbRRf6QQd7c8Qc
NsGGTXTrAJFBWflpPnD8TpnDrqlA5i5TBz2VUWOXEH1IXnolyjuig/MXKgy9s9mSeLMvrMw9Lvd7
sKEPVvKCHJ9qgWD7bKKn0xEdJyePFmpnPC63OUSY/jDmbirVYSHVBX7YS402EJPPSjeHb1MBzEV0
zduiHUp61O7mYmUCkb3/5b8T33i30Wz6YyqLuY06c8gvAvVTdItiuA0ZkNxeHkGLKrz9TF41rEMv
MZT9UgW83i/eKdJ/nzwFlKYf1I7auIx92uZj5ty319ls5FQxBoCkcxZdrrevtD69R9inu9edB1hr
gi3a/LTE/CczTcnENjEMmTPadELbXHPMbBzX4Id7f89tMJI4pne2MXXKAb25G1fXv0UxioE2NhrU
HKIE72XzoRxTl4N2sw00UwkMqo5qg5HhDBLKQ+eg9Z2SAXC+zjxwfyvBAKpJydX1ECJs6s3YTLlE
2wy/JXQ25J+owvaEDmOpyInZUStz3evmGG1/kZ+07whDlV9X30883uf5D0D5j2psX9kI/pZBGFvc
FaeNC748IJT3hMCVTpbx8hCzVZepfgxIBpLRaYMI/UBqcCx2IQlXWYRec4IKnYcddtahrMgXSKsX
T7S595Nji7MZxql8BgvpGEoySpB/9dBHAKhC7yZic96NSM2BjWOnYhhE1NVGD8YG5oLBjAsJNw2t
YnBs8j9A4feHY6AwM8AUkFTQBckJrAcmaQtCwIScXbv0Gmv1hTmv3VcMZneOL8zFZFPlGOwoEUHX
bQG5MBcgr/HW+cLH5YMnhneGDG5ch38D4to2dieTbNofja806BVL8NXAGuvRnhaObnNvqqluDJSc
xSHKpBi6gbB+gw1qBYl+8BTjnR+DJZoWpGVJr7CCZE8K6hK3ySqedcyHI/9YB0u1q9Z12hoyTBB2
rrrLj3SFJvrxAUGYacG9o/3jymrXylpaY2SAc4ocDVnqXS1XF0B8QMraFdfhyrQqN3bXoMnjyJm/
k791ZNAEBVypFUec5Br1xaEh/YK2NtjIMIH+8OPcoEbNX3I3O5gwsRGWhHc0B0EwW2hHGa/QEXQj
mcNCKUwn/HzyHt6cyLnNJly4zweOS7BzlkKpXlEwpuc6jLa7RMMfGBMOiyfa7g62YW6NnPcdGYRJ
+/GqFzLOFw0TWMop+1g4fbHQ9P5GefZDF/1WWLZ7/6Py7iOWpjeT9BI5ByiJ4VVQ+OGuPf7yQHfy
4GBmnHeks9IMUTBUWRHxztQUJqwzk/MiSKmKm9FF4gY9AKSyX1VvBQ3RDEs42s0d6VTeH0faGEpG
nyVgMVshpXchRzRs21eZqNaj4K4sTNKZaE/hZVbmojCM5+qSKtOIT2WeQ1JWRt0Vy2thtG77rqNt
vOS5/Zx1TkUw3qgmVSzKFxHWadvbj949cMB5NjiaCmAv79EMJTWDAGSiaOiPZgm8ajEO5GAEA7to
OPLmEHQqjjGNRdFVzSLGkRk16UJ0gP/iCJjtPJ1KYIyhVaMB0xCQgFou6mkf5EwjIBDA3Tc6rhzm
xgaVVBe0HeTgvX0C62FkHT19h9AHA/YcUfQns5HPVCXm1o7ia4bk000lG8CYuaIHxjO4Ei/PNftg
mkpiruq2riIs6xwpOKGHT7yAXltpKPJHZAVWVpvPVD4XHEwlMhe3oXdFjVQHPldFlCMCOv6NxnFT
NpNSNGWUqj1EtLRtDrEjonHkkV/RubD7ern/rTj2ze4EystKTvR4wAFenSh2DZG7ZZeDCGzuvaiv
Zt5TbcDrkIDbZ+VbPEr82VTX5KOwAJ7l57qCgdOEwOmkWYp1JMCEByc+PmLnLNfsZjP9U3mMzypt
mhodRQX7JJ6Er4LUyy0aOc+e0lsjpm/8VSGS5yoiu8Mn1+bnb49/UJx9tquXURn7KxVu91iAQ2nv
eA48F1NN9WMdeKiumSTArTBZcNlfsKo9J+enRx+LMtEEzDFBHjJpjBN31+AqZRG1kNNmAL+dezTs
vUcG7/mTE1fMZgmmijHeeylz7OSUYe6gyJb9y0/17fO+P80GhhMJ7ON97MA7j825UGaDC1D2Y4Kh
1cOeDmagqo/GNu/QY5Xkmlf45GAu+4LP1WEcxQSHGHs7bq8gD2fZES9R7tJKaPHXX2z15zpaIp2L
Yl13VFQry8AZhnwLt+j0H8KyfwydnfaKssBQF+EN3JGgwl4IsGl+hM4b2D1+ONZlybsiOVjIDnbK
4G8e9ISGFvVT/HTgkfLyUIqd8UpFvc7Qx0LtvMBFnzpn/0I2JA6JHBKlA+l2m+I25nkz9xyZm79M
00EGeQA1SezwHf3IpmuJf2CVqr9DY8t/6c7s1hyhG87aWMIDEGhsXNE+VtimqmIP8hJQ9cmDKs5l
yS7KCdRerRLp5m+qu3mPPsNd+pQeiyWw6v/BERgAKTUpPFcDFWcjWjttXgTvZLqJaIUFCfaoF8VY
3XcfUnjOx77i9ToYwbN5Q2OkQNzt3lOOnrNa3ebXuJxgnOuFfbdXRixfcx0a9ug5OW02AaqwheOb
ibPjLRHghAYG81iozk0zKvLt2wVPxQPe6byyx2zhegLH7Du9MwpU5Ol7BJTbeLWClvoNpZ8Dsun/
Q9p39raua9v+IgHq5StVbLmm2ImTL0KysiJZ1eqWfv0b9MO7y6Z1zIvzdsPe2ICnSE5OzjoG722Z
TGtei2JChSQrT4Oa45qh5QkQVgiSkUcNwST5ZK4IWX2AbAKUJyA8oewqPNAZnnExGZcEzbZRKEtY
KIAKvNSp5rOZ7aKBCKEEbTzgRBMX+NkHLj4boHda3GnJAHGtjYwxctTgvz0TTCA+zcj7Kv+C3/U6
vL+mzycKb84dyJoEF7jebMZDSTNDPxsG5CckR4OK6gRH8gtvnLNOnsPAsugADeUoCAq1nSg9Z26E
VnRenpiro4xNGXTBAFUN1VH4+uNcme3RWOFwH3Gea8KS4kjIOR6lEnIq74DeCgSAuxSF2sB58Rui
OgS1R9u154lg87ICPHWxmMxDB9TIMVEg+kDbVLxvH0xSeBXOc0rPOTs/B95MJ2cQT6zsDeYCSL0U
Vj9pT7ipl6kazpXeWIzJAXpZUqXdRW+QWOp8TOn4O5rtAa7Cx0bDqA5VV44B58SMbGOQoEgnSy4g
NPIbxzkuqt8FkL8fC+G47BZjfc6mrsYKvRDO5/v88U9PFkyuN42xLVJjHJOA5ly89dnfhmjRQjdT
4HLE8EyYxfgpnSAHtaVBzNtaQ25ne0YQ9+dpBfAhNOA6nP3iJZIsxoI0wVhVBj2UJYI473Pdv2z9
Fwx1CrNNY59nQATiqAH3/jFxzmAmelJeUlcYXq380UGJFy0Z5DR30YrbuYq9x/w9Ra/inB+9XQ+M
tcUYmFEVh0SsqG50Tvc+QsnBIc5b3WMhBtsUFOj/b3XLdIUX0NvhdgM04eXpz/vg2bbwwX1wJz0V
jGzDzpvI27KNg2Z9bgGPIsCoNKgk1mT7AnSgGQKtE6Ecv0ACe+N1h0/r6JVMJv3YDn0eBHEg73Jf
HGebYfUB2AK3cOotdcdeX4E7w2t0no6Pr2Sqt+npY9qfFauFTCfy16fOHon6Iy0K4MJSxjaKqcjR
l0l7dSWQue9B32LTR4u6gKFKZFSAA3CZ2Y+lTAasV0KY2x6HCrCdZAhRbfEpePmvopCrn2eut1Ho
eWzq+HmKeuQko9vtzt9DvKJYinu72lNigscLmoQiMq9EMvdb6TPh2CgQidHTlLTj4Y9t52vDB0SJ
XZ28Z6420jXc3esrgcy9Tqy2iuRjqIDu+mf++/ZfNaRfLYjNZRjjUKniEYq3hLtQg5axsGcfsoNc
7tzhqcO0+/xvMWwCo0pCESx6uM0J6W2whaCrZ4vEp44e2if4JV9fELugZFG8TnjenWaTG5EQ1Yog
QfLygDYx2nbjP5GVST5CzCDyAKumo/GrdTIWBKNq9VkTcWjAKwU8JAhlwWT2pO9mDabFwAYZfnO3
dtI0X4lkDEhVKQCiE3UscImZ9233mjr1LHLkmEiIWAHfkdBKnoO+Et6jwLnkbMqjMgslRcFNBojO
23odPa2TuQeXE40zzmxlzFY2+OdBBDnnpQU4N8NgjEuYJHqRZLiK3zuagGvWj6869xAZ66IemyrN
6dOzRmeh5wE1YPZEaA0KXHA8T2Xa/bo6PsauGGZ2DPMeGrP8rJ8tu3gC3SNvZP8/XAJ4iUAZs1Tx
MhRw1do2HmMpVqREwYo+ET+OUEr/CW/pIgZxzDMI7niu+HTYo/6TyJyRVAPcYqASl6n/2fmYEoLj
1a1pmYiXBph29q5kMedVHVuM5TeQhSkK5xM5Ke8FluUPgC1TF7PVzz8/jxVkEqgLYwD/s53MmQWq
lIelHsM0O9/tC0ZestYJgQ1WnsFj4RPZJytydr/AYz5/Rf38NyLpMw095uNTQvBGceJYKu7+pfj3
OcxLYfUnVUpqrN9J5kNPMj97dXjZnP+gp/8j5HJprlSoKfMAHbdYc5HMT+9a5ZE5pjff0JTweHM5
i7mo8pUccBIbzVhgMdo32NMoyYDGsVuTM19Xx3fRpysRJ7UKszCLFOS7t3pMB10XTk/mHdJGj9cy
ncj4pyiXUtOVpCzNo/GUY9NQ/MefaG9HjCX1jsPzTqa95X+no956kR1ot+PoBEFL4TV6DVqgIM/D
1+ejSHhY///hKf8nivEfT+dUTo4xVf71pe97sLEspMRE9zPbp8twh6xQj3GBdIMekphnm+lCHui6
zNiVvjWzQKyP9OodvE/PB6YLjSQJOt8XFJmOQoby9GX6nfu3Ysa+dEZYjwaV2dpv+qJGQ9cC7orw
tPzhTpL8h7fnnyzGtBRDW8bJCbq5pH27noAmUX8GZDoXASTQ8jlL4102xnL0ZV8OsQVpThQQ6bl5
m//yHDCe4WChxTTJbOUQw/O7JW2IQXMtyNpOyxRoJirPdnBlMZkorRDH81miN3vt6XYVg1M19IQd
L4bivacsoNjQBPpJv5wS2Lf12frzm+wwJv3x0TuAquKdEndZjFdpDXkW6QlVegkunonYEE1EtDvh
sbmaxCu5MoyXRN+VuWqtKM3Fy0NyWJ/8z2+BIMaHQ4dhphkGK1CaA3jHyR7QTsvLOU/6dJoJGkFR
EwFfyCxRU2CPFbVQECDU7ojeDs6zQjX5zm5c/T5jIHXlrGT1kMIxtxCBAJKjIeLPwBvLmc4oX4lh
jKMKGxxodBlvcIaNNRLlCK4fn9LkBKd5JYMxgZ15DOrEwlJAbuHR2ik66LqleQSaf7yOZieHO1I3
aQCvJDIG8JyEAcjCc3o48qxxUKeyEiR0L7OcvJeMHsSjg2IM4LFtjDixMgV57MqhJ3VeVSnoJOdA
aeHtJN2pR7IY82eOYdarKnayhRzHixwdpVOEabw3k6N8F625uleUdWJUQRG7i09OvXtF7yiP/5On
eBdP5EqEdsqN/pRBxBtK6eW+I+lgl6bHteac47mYqis5clL2ZhxCzjBbHvTZZ7YQziRH80jJ27Rp
5+mf1l3cuCtRllllRaDhdIATCYJLF15FT2i3LzfvN5kSu5JEF30lKQ2EMmtNSCrdg7O94GdfhrBd
eLj28o1XhZ1+Pq7kMVZirINR6k7YROXCqLvGrMmLYT81YJL4wBgBWNB4Sb9J//BKImMzknI8N6CM
UXbHN13AbBoap56tXfaekP/ubbwSxRiLIgXLQK1gMxPq8Rrg8UILJ2ZpUIXBZB7lfObYw0kn5kog
YzHKIjgOgg6B4kz/XK63Hgpe46b+A0bU/0WPwP1OmsDzkFULlCayrLJxUBdYgYaxbLgzWTIfPYOo
z1HpdPKiyRzznbO0e8NxK4zxZ/qqUzspKXGrAdt9dpDYAV+D9YyaCf7gvJATmehbYXTlV7fAEroy
A/MVhFF0vXFVRSRyfHQ21S0tCfHE3RvfW3HMi1/WatWNPcTV1apxBltelJRB2DHWq6ON7ukzZXJx
OBt672bcCmVuXpQfs/QMkCz09iFk6S3QotWDB8wocOeNAtcfvTcst+KYayfFgiX1bQVlAfiXTvIv
ER1988dr4ukIc9/yqjuGfd7CePWOB5RN9UkEr51tP5YykdC5XQpzy4YKcP+qgaVgAli0k9wtQkxE
DFu1tVsJngBPPejx377Nt/KYt9kw40YXashzlO262iUCGddIVHHNB0cN2fBkGAHeU8mXI8r+Vnue
wt0bp5tlsJDRJ7z9o17idDAvjPE7ETcLLs0fwMGpbha9GBx5HP1mAxMBkzTjie7a+u34FXn9U86z
tpxzuSCxXlmJLkxq6dRiQRj7XsY7tXd0wUvfToj4eUhoE57u7eYx77KgHY1sNCHrbe0IaKYL/A7j
bxfyL86+TfhPt6IYw2BEQFUwA2ycYBGwjLVPEeTw0jQTicNbKYw9iLJCbQoTUt7Wh/btc3AtMp4W
rVPpNKJ7dW2dfIC2YyN8LNdLYbteOna5pdgic+e/cAluv4WxG/qx6NEbThX/qJN29jfxlZQASY9X
JphIt90KYixHIqZmOw54MSmjtdPHvmFbhp3rxOG2onBs4YV++Uo5WykO6ybskDwkS+fUEXM1/El4
Uyq8h1KlVv9KylhLqtL3VC0x/OmYMwuUhtsdmc1iHT3AbxzDex983WwfC22cVwEYykWc0+Ecuhqp
VsBcDNF45WrPXbTmFyTopXpgeFkKrFrGCERUYA/R4hyVixXKnIbtSE8WBtA4t24ic3+7NsYHEEu5
FlO6k3hUgk80YQHCGAhILzMQlPgrNO1wX0veO6YyNsVogyYseyzPgTnerkm27n2b65Ny7LDKmJOw
Ls2gGSEFPO6LbCDIRjUZIcJem8FSogLAM8scT0NlLEs9DFbaKdCScftmPpeoIbXcHM1ERHZ7XIzJ
qKKiCfq+pp72wRmRijoDC2mdRO5jledtHmMwxlwOm96iVhIwh8uc8+s8U89CEGenqBK7DqvI3gqd
mIvjya5NH1TNhWd9WPPHa+FJY5EAc/BiW1p12bPOEd8sT/5pZSLPaz6DF+fmshOAYO8yLEWBKEoK
jTqYJ65rr/zAS8bL1k1Mpt9oAosv3A7VUQNcv7LTUcw/6BWQliyyRfmpJn64EF+r3D3PSlxfoC1x
PEOe0WChh8tcr5XhhPdEQf1hDXIMNFodEapkawMAFy1a7WWyt1tAV+VrjjHmvC8aYzzkPGmTjD5l
aeOqo70T7NR0tJEbpvBOkjEfUgCXtK0gh4IYjJGDuCj1kEyEi8VZkUQNwwNzrzGGQ6rHIVNAeoVW
mre1hanRF20zfiILFqImxs2E8ZwBFoVJ7s4IM2kAhm6F9enbJK9UCrf8zFsVY0JMQ80yUYOY3n47
GFvPkd2+dVElGl133mi84Ij+3KNNZIKVSi6GRKex7Jsmwb9fjicizgDacAa7VjW3gWcwnxtcflCe
PWZnCcNUzbpBppsZdeQU2IAQSZxfjEY4j43YtEEG5p0iAzdLZLv/kuIcV30ywDluKfiP8KzWNudW
/4e1/JPBpDo6S2qHqOmp8Vqe313kHgh/9G36/v4TwqQ4SjOrzmMAIQfanlnbfmajG2iDVqBFDhZe
nu2n1/ReLf6JY9wbI+kVsR7gBSzXoBhc27VD6X55W8eTwhglXc8VfQQc2O7tJJIAXGGPD3+i+kRt
/b9VMMaoa2QzkSr8fgLWI8WRNhh1Q1MPR8ylcvtosxhDVBbdOTifLwpQf1neiPEi/IHuz+bHsvNN
eST9yh5AyULp8X7jPWeV0w7Uv1Uyvs1gZIFatRDvbcGyOwM5MjftyzsoxigdcwBFqxpd4QEPNDqE
tzugtj2FQNf7wJ6+LsBb8cu7V5PxOrjARE3G9dVZGyEkat80xoiQKCLxKtmkH+Jfddv6uZtgqOk1
nvMaC5WJZaLlwZQlAO6rMto8cSuuwiNTQ7u6XFYyXFHMGKU+UsCfYWVvUxSsws3Wl5Yvgg1ipNW7
Dl6yE0lDkCC0q3q1cffd7JW3ARNPgSaqoiiJhgaeRY3Z9TTTRCNsQrgLjX0YnTgiFkAuTyCzA+81
2N76+Tl29E3AexMmNl6TsOuWKmsgKWF7P5pzl4ZlYeG0t+Vn9x6shMXiV4mJ9sSxzlNv6o0kxgBg
nDwcTxEkVR4ovuOd5SYA+wW2YUtMu/IeX5Qp1w9t+polYUcxc2Qwb12RlioeA2hxgkmndZm7nUzG
EEGwglaFl85W0e5ejxthfdZJN9ujzsCd25l4j9A2IALEEbQOqqIxnzCE53OlBgLco4W8+T7PmyM5
zuGMGeIs8wETDbbJcdvzrDl9gRgDhUWbsqgAG0aULpN8V3ot9kkmGIFk7ZCNdLul7Jd+ROT3Z94F
mmBvNy0JpG/YXFGE4WVMUSbEen4uFQhyBhCDll8irbZWbynZ6pitGYlAsq8O/6aspch+j4/ImisL
kWIwmAaRnniGa6L3+faDmCsUS1bepIJs7Wo33KxT77io7c9wLhBjk6ak28RugWl4Xp8W/dW7/b7a
BuaUgz4KtFDENqRHYr0kK2j0K+9MJ4zD1VbrIuN1mK1V11KoWbtl7LfuYNld71kbldQ74DbmDmWs
X8QFzzQ8XpnONjvkYaKp5UmnBywv+i/F6WsSe5mt6aA6V2xXPxQON5HEE8pYiahPhXjMsFSn8gUw
Mm4optBj23DvXlkiujRMVVdV3BQWvOCM+cimKJNgdxDd3S6ykVA88PqdL3APt2pxK4S5HTpapKxT
BSFvh+1fz1uaNp3ewyiy1JFsXszWHiaT0ba79TEDFs6j7RM4PTHb97XZbJRF9gQn+RlUwmSxOHpg
awCRPC+mumTZH30iPYorSxEeQUARaPhEBx2p3990rLfD1Oihx1TxbrZZoMlgXCwke3Qxob0IAfH0
+BwmXDbskWaalglDrQGt+vYDxmOoyVUVBEjSj17XEW0+zvuP00DSebEVPng134kg8kYeCzQSlkpT
9J0V4AXK/WNNALMkuuWitC072oQfJ3J+q2yZc3knPEZLtICoaSgaaOux1ttVHsuTec6LXKVDXpSS
S7WBRwMYWICDfKxw2nsUgHlnO9Ggh0cArzqaf9GqBM/4VmhYp0FcH3t1B7dGctAfhWpz6QTbzVdP
Crd1DbyKr1+Pz3NiwvJWKOMb63kUSMAnVWEwoNTgAwMP49/A8b31YQkwqZ+fYu703bwE89JiAdql
Zz0j1ok8vz3+jqlzvlk8c/dMQeqEpsR3qBTAtFikzvE5fA6efDIccld/V7+F3WOR91brduXMVZKB
6zXEZavuwKH0eQI1vV+FHs9FpIrC3NebZTHXJYzlOi00CHGs7af+92VMgU+C1PPz47Xcuy03a2Fb
B6I6N86V3Kk7cxZtX56UhfDzWABPOdnm6eF4MgLRgoRxK342CJ8UBw2yaI9VndV50R9SwFD0HGMz
0RCMZYGm3ZBNSxYNFlkjGbJCGNMBu4fJR7TkUqLs9Y4IdPZl+QLiopmt2a/iEvAJOQgQFZ+z6Mlt
vZLP3EhBBXx9pp3p5cgoXh8dzy9tAEJnaz+xn97pyOBm/xotIhe5Js6ZTuA33K6euZpZ2ObHOMHq
u8PxS1/gZp7nZ/ICm+s+va8Kf4O544hXvJsyfTd7zlxEBDT433TP6TyV4221+c7XBbRCA1OYYrUv
fodvuuNAfuTmfidvy9V+M1dSGWo9b4GGQIuYIRLob+mrT8Zn182evtQVhcGxrf+mini7z8wdVRWj
M0YDp1y7Xu7sYPwAKEvcD4OnzxPlPUgyREmFI4NcFzsxplvHOA9NCSeK6/MtLf0Z6DgwVwsUz/nR
GQivZj8BOHUrkEaSV+5CcQyNRhohELAjgAv0oUMvAEnSHeC5I5edz3IboRw3RzppWq/WyTiEBYp8
6FWFWFRl1ydPUv10I69+jN3yOf2kPfy8NOKUX3Szs8xNNcasMEBAq6IqBhT5ZF7Ouvn5vbCtl7+o
uQMCkrhf+321TrDLlv+sbQ3fdFNX3XAM/vT1uVo6c2nlJgJHRIYPSVAnXnudfwZlEuzkcbVaKSBl
XBQO6vHi/6J6Mf2EXolmbm4Z65mkJRBdum/oAkGbcDGrBvijIvB6eHZiIjVwq1rMrZFBBFScTiIW
OtpdDtMkvn4savTrPNP0Psf9562NxbLRIiA6BcEIRV7DITdJh1QxesZpxzhm0jmWd6KL8mZtLJaN
WYF0Q6lgh8x1uQCOACEz9KtjXIKipubu0TE4L81ELe9WIuNwFlGSHJMGEjVkQj+9WeLPH79lPNvD
ItrUY5OZaQ8JJ8fT5iGRNpTQFgECnBFeJmf66fqniiZjAI6KVilajuPqHHNRE9l2dpcn+wl0g8Is
nWee4AgOD6d02l+4EstYgcjKYllKIJYiMFPkL7gonm86hPwhq95BcASWQ+9nzmv35t16FtYmVQwz
HQoIfjtQZgHPk3Dpi70AbPI/Kxdx2OJVcHI7tWObp6v3ycBbzWFufdykda/2EA246SfdliisKez7
Cv0+LuDOXpE+eTZ5LPHUit25tVcbzTzU2WDGSNRBqEib9nG2O0AY+zPAsWxktAdwVJe3RMbUxFGS
WmoLU7Nc6r0NMKQ5LalwgW6mYtvrR4QFumm0ykwiU1Z30Uf0Kv/oKAYIH+BP4ALqXvp4Huwfi2tz
tsBxKyYK9CVaadtkg+m9dftWrSTn2wfsWUNeXvBkrTYyhj03OoGHvXKN2UdAqiOdLU++//92mIW3
icNeGlt6X2VXAvgUAcoOMJMVO3LVl8eiJmrsN/rKgto04CTTgdBMLTnQAcQvzz8TQo421HUP6Eao
6y/vitwXYG5FMtaoQ+NCKuYawoiTl261ZiP6KMzNgTBlOf0SYPCoSFsfwqrOyOPFXlp+Hp0zY5Di
ONSqtMFiEzCYG0S0G8F58XaK087KgKBRDQ14NNmNdi/co6WzfJ2/2h8f7/AWRvsDjC68q0QFPvog
xj2J1LKKTiJeAR3sVd8CgglfmnUgbJj/tuTn8ep5ThmbbTbFUx0NNfY9AdRp6yJF5QFtxT/OpIzI
fz7oQIyxQn4BFLtfSBvCUD7+AN5iGSulR0mbD7GKR/X7T8Lld5Q4W8lYpVoplB6sHuouxrUlQAAC
bJr7eAEc/x387Lf++3lsjuDXgOXTwqUHloYRqP+Rjf5oATURgfTtDHFR8wLu69KaiyTfc64O3aE7
dbFEQxdRdQP0ON2Dq/hBDNrwGFsWLmu+0r7VP8Al4UiY9uyuRDAhitAFRqSMUBLR1m3RnT29v0sA
26M8jw7XaZ0M6K+EMepfRXEdSJmpYjzmQKFC6Izvyx6M2Vy4Xd7OMc+yeG5CvR6wrOUxd8al6oym
43D9LN56GA3PwRuYRpJBHZ4D2r7PYFH7PrsYIT46v/3cAuDDm2k/1slpR9IyEKbrCujOLjWma52I
LRhTNdLQPu+kW1xlmNLffgk3fP7DrcdRv/deAf9HGNtDX2mdUPRJrMEvdtZOaiLdZBIb871cSZOP
xL9lse30pQlUwjA8apduJTTCFgcu1tV0zHQlg672auuGylIBsB9c4uLPDtw1M2tG0ecFJ529cY6J
t3PMvSrGRjKHALKs+dpRUKH3ZP/sZh+bljdOp0x6g1fLYt5XVGzzUpQFGvM6a1qO+NyuW/fkO7Xt
7V7AWWaB9HsFdot2tcGk7+L3FyhK3Jbf6Rjq6jOYx/ZsBVEYVFBM0C/TSbvA91pfXvL6OSbw2OBO
XMlhjEhyVNs2DkJcgGXnlDDFSExikjlfIsmAggSgM3P7+dnhgZFMzCzcymVMitR3aaAMWN/bYX0w
vHY9Pm/2VH1srn8/Zb1oFV43dVGVZXZcu2u7Ugn6VNvVC5TACqIPCPCFt6OvHuAqwF364ZEo0teS
vegKCMV0GSUXRbSYw9PyMCgMkUokJ4mA3+9L+ity3LHJ5/RaCHNyXRulgtkV2oVe+rP+SjbAo15m
v+vDEU0GSCU4w+p/AeA3dRWvxTIHp6qFHpxGKnbdONGRji4C5NUNdg2pnRngLFxQLkFlOP7XZBR+
LZd5HdSiHYV+yKhJMwjgeSjcA1CxVu4eyDzct3XK2/on7c5XaWqtC2SZrvKAXi7lPVktuj1gjXiC
JrMz14IYp6TLEi1qqSDKoQNoQg+ZTcAGgsyDoN1H44Mk0B/8z7qJ3pRbsx2rZqO2dB/Bf5LSLjX7
94c/3jp5v6/XxVjsyjp1aY04BWIq52DODBQeDXREnJbRSxgTx+Ht5GVo5dHCGMM9xmGrKTIkImt6
WGtIGh6EuViS0XL0P7Yzf6MgeMMCf8+eMSm03y/c0X7PUzSV2Zib533P5Pt4vQOMEVCU8twNCr4H
+X8vc4vZ+QWkfEpPeI/j1ImqGJDTaC4epV7mRCsAzbTnrIcgISdr6yADp84Lkal95d3BKQ/tWhJz
qGonmFbcQtL4Cp9TSG1QB3sdDABam2DlaP6SQJk4j/+U/b6WyhysJQ+ZcS7P2i62yJA42UxskDEZ
wYv3TGE2ZCT9fniZb/qbrDKpOmXBQyevJLPTRF2L+Zdq0DRg9UrAcSjQO0QkEnma5ZzmZeUEBJSl
oCKx23kWAIhsmD1e9KR1v/4AZqvj6iwI5xQfkNdO+YaKlfhh2atVi7wfXklizN5tEY0+0fMY8/Z7
6pQN2i6GlUuGxFIOiFYOuWNkIAkHyIzt+q14CZ+jlOz3/XuEMgtHqybgVCx49f/kMeebZWjKbA3I
W8YneHaRZOtOB0Tmwj69o08Nub/BWy16Yq004IIVbjQb0L89V/6L9nTQgCqyqoIWypINNsQPezGh
0DjGLkXzsaiSyHjuPW3R0LzyMO+/n5/VkVBSKs5ZTyj4jVzmacsqIwrQom4gkAPqIyZfDyAqlnbf
IxTuRfXV3Z8cuHqL8XPRrOeC/wty88dfMNG5drtyJvwHQTLAc2R8QTjX3jFL9I3BlOe3g7o4LOvF
T+gNc86hT0XKtOXT0NAcgpD8kv2+jh5OGI7N0LWy65On4052kMwelplHI+XnehnNtI/HS7wM3DI3
+kYgs8QhzY9h2gnQMvQKShmon7Zn5zgXO1fYZ/7X4jXYvC5cEr1dcuuoYaKC2QAOMkFz6ONPmXrz
VRkqb+kYsJBRO7x9godRl3ozK4WdIDoVHkIv/hEkV1uOeJs8m5hbW1qLu72IEvEztwdpwrO5Ec7c
tjEVLETDEK7Idizbf1+2NM9+cs+Ci+Z+wPfOOaulz8/NxmOZuqKYEnp7JXQ6M2kfszVFQazOwS40
bW9dbE6vqht7hkFSJL83rt25qBjb2Zazy/dpaUYus8vVyYy1SIbcWvKb92oJilVgbta2MkdM5ezW
IrLDqUdmtTfb5Y43C2cxnII48l9T19LRHJTPUlt5erwb93Hd5avAPoeNwMg8m3AwuybII1VBz5vx
R1laz5q92PNGv+5zlbdC7hINBWCPTBFCELtmc1gUgxyWJ6eLXP0pmaEz1nwyAlcbiIjBaQ/mDdnj
XwzaySPvLbnTNvol6HKUdUlTJPzHrapb5dClcq5juUqAStL2e0s50OPayQO0wy6iM+fU7xM6jEDm
moulVkVZpwW7czVvGjTWdT/t2liPbrXZZLvRBQEngnZ5zpF7/4jdymVhgvPulAfY8WC3TH6Xh2RT
EBAl5CT5DLz35EgbI1C+ov6R9fQMRohXngWfvGX/NtpgtN1MixScg2awKzQi1qQRSeMKz9kTngxY
kcdKfN95TRerq4YqAbdWMtgKYRu2ViOqkbBbqrPgOX7KV4E7kNhFsdxWF0A4RE8R8HzD2Yge4Y+s
o4UfNF6//j7+jvtHhPkOJhaV0P1eFJIQYOBqlpSkMFx5ZSfO0Tl6v7HbgEB5yeMYuR/bYGQyGm1G
AghGzFDYOWkBMKzzykv/7LxjAoK6Nek/VYV86d5cXi6G9+f5PHWNr6/B+drDheC5DVSVWcNqaCpa
yRSJOmuMJbfCMqyDoRYwge69hYj+x123jQ7ZRrWThTnr171EFqlbw1lV59ai+YzBvbIoJeLwWtAl
Kor5FAsoP3DU6LegyfT2mp/MvgGSOW4dJdXcwK65Z2DmInUbIY/Kcx0m1m0hsSJJIPBUsHpGWHOM
26o0YoGmUbOX9rNLkH/Qt9rvl+ykbrefI2NlcMeS7uM5C0jp/8SyXRtdYhRNlSUCEhBOgjWqMVmV
nu7Bc+ChqE9dMEvWgPyu4B8yHs3b/UzOvVXEBWR1tLj23M09Zd7vk88dvVcE1VSg+7uv6nuxRboV
dc1vqFe/bG1ez9V9UE0XffUhjI4lp0E8jwk+5G0JWrrTj+d9fq6Xy+X8BJCKeptD9XR7O/zd1SVp
9262k2icUH7gTcn5uQt6t+7UDJYHcTyKOJgxud0WMIioUdv2uHsGCdY52piPdhg7vScDxeqnoCi4
PFC/yR2wFEs1UTOyNIsNCqK6DTQx0KO9ENvRtiTxQbbNRWSnjgdQNzvFG+qi4JuTp63qpPPEcU8v
i8T7Mr7mhq85jWfN+5DrQ96X9y0M1yh0WEtEmCqxGhLkVSx2SpLv2xm4f8yn4APFC9XpwbzV+ule
DDkv+f3WU3kqbh065nWN7bg5Z7lkhFae7zHBHoKt47f//l/02t3VLbAqxTINAIYhd4pW2dsDLo6U
46GMiv3JPzQyEeOlvhNm4rIaEP9xHg/lTplM5EpUtKjriPLvJv7iOOsz6Xgu9yHl4MG8Wwi3FMWt
nnTroLatp3Z+Up3HQu+nwqxbocwzbZx7EQUGCF2fd/L+2/uOX9PRSZfSbLQXDarnnmsbM8xevGq+
HXdzjniaE769QOjEx5SdoWE+WZZYtpBjUyt6ZarVXl7E/lo4bNtZVpK0sZFUcUY3jYh+JCIZ/56A
CY4yi5vPqhkYUTne0gVigf0OHRU3KDBa06WLN3UV/ZWdEGGkyKz2yrb/Nf4Um3LT+JEnoS033GUr
D0ybsCr26CWbkBhrbRZvANGMR3SfkncbE5DAPBMBcohWE9F+A1j4fq7NZO+4jTl5mPvI2AKtytWX
Mo9NeTorShXiS6Vt5dXwcihE9YjGadOJvMAPPGmjblOAlbe8s5rQz2vJbA2vT/SgRJai2ltz2T6G
9hlPABIEB5DsyeTowZN0FL9Y5rb2Edj1onCLpeLTePWxzkwYQOwAoGZh/xRDR/f67Z3Ux7yKFDOu
9+JiLWzj3eiJX1s0jut2Nm9ozRm2r6EdYvZ7i0buzMeFJamd2437dSKl95v6c6BNaOh1Cj1ud+7U
Lpk0aYMQw4BeM19X5H0BKNm62QPP1d/Fr1pI6g9j9moi3NsajvzyeDfuu/KgDxbUVtFxk0Xlkre7
0txEis5aarTNfoBmPmEiVnXk3C7XQ0ys/enz19w8azD7R0+y95qfLU03dltSzzVf5mB836fY6adY
sokkpWhJ4LW6PRhNyoDTV1f1frDzXasTkCkV9jhrneGQ7AY/ci2n4Pic91UYRiY9jqvlV21cAHT2
ItNCB9Bp1aJsoTh4EVyk7OiMz0qhoMtuDkz6x1t/iVoZo4GhUlWSdMnSZEllvP02OJtH9ETW+34x
2Krb/i2JqJGT085Lt3HSp3CpfJ9JSiRb9Dr7iH8qdu93ruifUZY6b5JXXjJl8pPgiyBHCoZt2WRp
PoVKVwVFq9t95aT+2ZEc9W+EOYMRBY8KCXjX9I925pvbxO8BvfKCQT+0MNvKFq6Eq87B+kE4IdGE
54g0C940EY0smHZmLavVB6ZVFkW7l3JSzsq99C2CdMG17NprYDUN+0RylLJUEV0VjrZaIptpeKq9
7JBtPZNymfK09N5bxwcpFlK8eGN1jJjfasxZOldm11XtfpmNZEQPoN9tQUH5MmwHlLfGEA9NRrqV
c1pI64oXqNIrcK0yFubZkWmTMIAGjxH/civ82Emm0aphvw97pzkMrhi7yqz4W+dofF4jjz6sQvSx
mHbvzCVuHp11ZvDOqkjzwGmk8/0GGzCM50IdT2nZ7YrYP4zQhuY72GL2rF8Vr4+vxl3LLhUFN1DD
iSOXKrJ9iK3eSt14rDrM9uizamXOzIW56N/MRTiXnNwRXMM9Yg679CXbmhX+adP60VwG643Fc3Du
dhyVdlVBcgv+Bapf7KulYZoyOcIF2Z231mtRkXpx9mu7tNVdsDIFUoWkW2Sr1UfvD8tocZQ4RuLO
PqOrAK+mYSJEwGCKzjZrt8WQJ+fAENFEhLINASAs7eDYgt+wQ+P06r11RlyB1wiZGC4l+l3K8SLc
1DDcK0kqeg2o+3VlHds4O/aNkUu7NaSiJ0udHWRUPiXigTQKcxuzWYLOYn8nkcQdCXpI9oqLv75o
pncgv9wa5J19+r8fBN1AWfD/kPZdTY4jO5e/iBH05pVeXiVTpl8Y1V1dSe/9r/8Oa3fvSCmuuHM3
elzERAjMTCSABA4OgG+iByK2ihfGheyxGHoHKG5mXH7tfoHPLTJGo7E7pzDjfels3PN5vwdnaPT2
XC0f0gKT+Km1llVZkYMRoML5oa8zRS2xH2qp++/jJnD6vehyqLuewTm8oHp0qhHCFFBX4PkAj4jQ
looEEPBGMSNVgMO94ykEQOrf56uhDRn9+1QkOMqkSIWgBqD6SwU9BfIrq3ajSs5C3Dd5sTuTdb8M
OnerNUIRtgOW8Yvb+OZgNguHsrBN9AVNlIEUBYPf50zP1Hbcx/NdeiAoorbpJzd9cwdqacCUrRa/
P0FtFPzd7cV1u9L9wMgWZNGvGVoUFYxoQpcruQZR3u53YEm7cMF9LG0V5brywJOEYfp9/tu3VU3n
lzoPlgRM//9mr4IhahppUqmJA1wBl7SKqa9ms0WudJpJhj+vC6ezoMQ/6LcbiaPnpx2rYEmVVaEL
G2R0GIaOP0T/g5eVNdj9fnm2yXTznqk0FbiFoyKUSYJlopNFNphPVz19LaxrOmpKBGwM/C1iDEEW
aaqIiJGrqJ+aW3fsLj1zRrZuQU4bosl70y3EwDMX9E4UpRVhEPSKmAJ1nn5EG8UCISK/WcKsLcmg
FENrFRXjZiCDLUC/pfv7ZmnDHoITEE+g9KpMuQ8BDxnq7vixwtZMzE2qh/ekgdeSA7TfoC/JmYkH
7uRQu4W2EF5kZADLCd5L4ueKrAQnOpa6t1/KzE+/9KACNyui9oyJcq9MA6wI0Hxv4RE8ex43v005
9mAcJcxQx28nlY5MSbddpKJY2ifqjoiZVObV1O94SXrzhJYV0RbQkJ2elt7zMxbg7kAoNymnKVeO
PgRtyMn+HRkCBnstBGEz9/1OxPQJN0aGSMiqhQyA/vJ6Rzae2Vrdil1wkzO2/1bGTyh2IyMEZk7G
CFrxEpwaJ37VzCXajFkBiJtQqkXgpNAFPSUkvMeCuesi6JxJkAZ7brGWfn7Sh5vvRwNjnokJfr76
Do+ZMw4ggXouYS76UtmbFVDRl+pxfO3BAEzZ8omD9nTq9b9rzZm49Z6LWloMZUyUIUvbHmw3F1Ma
7K4xssvz358LKoASkTRRRK4DaILJmt3sVhwlfot5vFDaiRIu0P9WJr/Ydz3jje+EUEdSp0PRxh2E
+GZuadv/zyVQp8EqhVQMDX49w8OEN2yUSCV0rC5FwQ+FAQRFd6ugzoKEQRtVKaDyQDu+vrymK8nm
XMzSW5oGM2tHbo6EMuzdKHQwWljPFLskoNy65I65sGezZvdGBmXScR5sFoRYy+urAhmsgXgF/E81
mPC2L/8P0zhnDdeNvEnPb9RMk4Ma3IpYU+CudsoJsFA0TG7e9+b2+v18aUuSKHOfjXnZBRF6kfiX
2BZX2xEYmKXc6NLuTd9wsxrRj7JQrbGacFXpwXa91Iq4eCspOz+UYwOaGxzPbkP26epyQZ+nmOkv
z7dqXtE0AFaAlQIzIyVljNS0rCVpYg5JPT372/jmNVtCKc0JAVxAAhsUKmpoErjfqzZrlFDN0I4w
GKozWBxeRgRAy3IhjpgzlLdi6EuTNwOMAJpLVCdwPVtzyOH5Zs3p1a0A6sZ4FVGYeoQA5Ei/iyv/
/idcD0vXci5WuRVCXRMv6+qhZyGEjfXwWOnCS7aSD9yamJW7RKq3tGPURQkL1N3lHrJ4h9t6brZa
CufnBYDCREGeEllTyuqjBg+sb49WqRFDJgJdXIUjYqLnp/KQNp+MMmg+UT3FCwVVfWoVtdyGUekJ
0yy6d8Es39KNZPRGjhlqry8CTEzz3zz0QC0K2J2ARBQyn5QijCwZ6gzDmS7ga9/pZJ31Tr9u94bL
JhMF4RdjN0Z/WDqth3ain4XeiKVUY8i80GNCFSS776bE6uEZAwRzIJLM7xdgcr6/Y9AGxEblqiiK
SMChLEW3j5nQaadvPoDaaTDr+a2S4QOw06MNF/j6WpsRKM/14/F04vbnb9/yre8lPOtDJ/jPwqc8
N0rKU62Mutlp63UJm4eTO4TkMDGSqwwQaQ6s8npvWByO27uEewkt+I2+uOq519xPlv1/S6dOW2r5
IKx5SH/FLID3jc1FhrcCCabzsUbR9FxMPZSps1T+mI01bsVSp40WJK6WK4j1AFFRv9I12EumZrjn
t2fONt9KoY60D3KRJSWksLJ5mFCcmGRLVqD0fC7mAeBDHyHlL5Wqbpi4hZwKc44xgGjXnZqdFJuo
i7x8LdjQn2IV/Vq9XRTl1aI6qhkphjARkwGQJIt1wfWO2uk3ADa/Oit880yE6xMyoceK200iHzNu
AiXnRpCjH7bGYN30L2CbxDx/r6+fV+SPFxyvNDm9h28EdSyGxiGfLtF0hRhiIUuR2v2vEO/9h6JY
QZpKdSYMZ+9ORwFiZvE4cKh9YthVYul//kRA74Omp3Rzq0YxrjJDS4X6r90vQLs7nYB19jt3vr+/
Fm3evPFBEUQA460owZPfO3GBJ3E2JEgCVRb/km979BVeMse3/bdyZVdOpZOV9yd1BGMdHICJMzMT
qOvVghZNV+1h024+gtKisE+yaIzxEcIh3gqANsTnZBddtV0BacT2N8WRWZI555AFTmARHaHnFqCx
+4XnnZqpbFugPfa9MtLVuOpEfSjNdd5ZCzrxgIeYLsmtKOrK8x0jyImSiRdU08aV9JaufIMrHO3X
twK2UIRMHnKXqk1AFf18Y+cim1vB1OG2KuCtwpiDvm4bWLgX6AsJ10umZkYIsAQCD1w2CkjQo/uN
THtxCNu6ZS8bTbIqx/vjwX0eFpgcZgyNJE5RJk4MPQDAEtxL8QO1EMZU6kExy+vcaCatpWulLq3C
3aCLqv36fOdmfNO9PNo3yakScJLYX0Qnrs/SaLbuMNi4hBNlGjD/7vAbf7sB2jwG9JfEjrmUm3vA
Kmj4fQUlGFUEgg4ZFUpDvVqWm8ZXAHryDdbwnOlPuRLs6d++0Zd2zzv+esHIzvgnALsEBFyohU+Z
HCpt4PW8ApKoprvUsb2TZTRua76hvlvj9Vy5C8Imxb+/9+gZgsoAizFRUtMQWJlLuSRrxO6iYfaU
59jKsOAGp1N6IuDnNXbznCuYvBOrAQI2kt4u+L6Zsim+XpievipyRshr3atknXNhGUt+fwGMwW4v
TYQkS2Q1TmXUx4NkC/YvDBY0pwGzg7lvY7c2emfqi5KzJfbPn0jpYZ1I9Mg/LB0yHZAXUZaNSZD1
F+nQoooKlhDuVAFqBBA/5yRIicZ63J+U0GgJmFe67RiduNKuR6OKGrMu7BFR5cHniAGw4vOL9Gja
sUnQY0Wcenc4mVLiKgwBCkL6/yK0GZqsi6+h3vjJ53Mhkx17WL6EGBb6OuEtqZNQhXqQuDDqL2nP
MXqWBobqsYEpoyMr8+qtFi61TMzqFYAZKgBUgK6z0/+/0au0j9ouacIegzHTcC1UY/Q5+GG6YPRm
9+5GCrV3vSZ4scIV2LuoEbdeJ5JNLvi+nUm1dn6+g+Jj3DK170mCxsIXAq1FyVIbNi2DGlsot2Zr
Y/j3mnd4h3W8K2Nj8Pc7tMXu/5jhil0D0TccMods36LVYGu/GpuscquxOaez02//U1KMqlnhn611
DuyJ8uz5t87kUO6/lTpuQewFUc5x8ULe1zMwE3Cy3ns7kr9EPK+rheuRU71bIq56aEOCPb7bIsqb
ekUoBDL4eC5MvgvYX5l3boWVmh4k8NQnx5zD5X6+0NnzvzkTyrNmkcqBjizuL0obDHiN9qWVNW25
ktVAWjCUP1fk4QopAGyDgUHGPaUWV/JpnZCg7C+Z1a1rm3fSI2cyf+TzdLrpd7aV7dSp3OcLnL23
N0KpBbZML6PJNYWHYzpvE3pCYORlJm7Lypd0PxOIHkVolX4udM7D4Rz/WSr1jEiytFJTH0vlu8zq
XanG1IP+ULpdZpcpHi8W7+ltZzHJktWYP8//CKbLI1zTS5InwEqzUn3gMZtkyCyV6RaM4f/levwj
Zop8b4xTAURH3NR5f1G145AdI001WnYdeDqvfJGPNvV1hTszi+5w+tkHDcJIFhnmHnh3jbqVicdH
XEMgNmBdkmiGUot6HTh8EZgwxiupH43asxu2ccqUmEDNmiJ3rNIPrfoslBXzSZhvvt+IGWPI4lKM
OhdLAfX5z8dR6s2VTJtGAq5S4lkkdKrmpQ4vqmgO3SqxlMZQIzszpWgTNqpeY3qL9q8L4LAdN/Ip
TWcCLe1qBkefpwSdN0m2jRSrzktDyZd4yaZ9fjwHgFuB5UK578fS3xw/I6RtK5bwGp74zg+u3HzI
TKz7zvNbxM8f9z9iKBfoySQFL1kFI8zYoviGLhOE4ec6OVQS+PlDU6p1AZjrXjVj6JoEhVBFAJ4R
fySKy2aHnsF4nmDDRa3BB9zCHV/aA8qbBYxYqHxb95cWsbMY+Ubq2RKTvTT9Uhpp3nBihsn/2W5K
7Xuw1rQc28ArRJkdBttI2xdF+JFrRy10U5JvRvZDGE8Juw5r12saM2SqNaNuC435LxYtgqxaApSO
lRV6cGKg+nUvZQPMi1L0n2LQTnLE3uxzmdu2SYL5cc91YFJaWtNuBU4xxY2mVbUmhn6BNxnZV/JR
YGs9wsTuwA6ydcLHC8LmfAWgoejcwVuTe+hgUzEake8zDzf4k2S/K3/FdqreFIrT/X6+qjlBeHRN
T1pAghWROlCPkTqVz7vh0heFicezXjPNFaUnd8yCgyouWevHNCSm8KiYM4GyswgAJmUZhiiuRa8V
hsuYKU7UXLs+sZOxNdRmLWgbLefWQvCtpZX1fJVzvuhWLOUECVcLYNFRhkvAvyjVOijeo8h+LmJO
PW5E0ONJR6lHjZuRh0tbvXftoSwB9vbtIBZ1NbqU0ZJ3nTs3ACc51MynqoFE3Xkm8AowUjPDpfYB
no3w2lJe+MZVu8b1y6V6zqMwGVhdxMocgmVeoRF7aG7pQ99nkR7A+7+0W/5T+JXxuhIt+I1HQ3Yv
h75iKvj9AgI5DJpRlV+j8p5nxnB6flCPr5l7IZQpr9tYioeQR+wv8oXBix67ZrKBXVCHmfcyxGC+
F6sAaTrxStybCy3iBrYNBTxSe6T21d+IfnrgqXtrZExS6czYrrJ3PvhihtdE2ijD1zA0Zu4zpkTQ
EyOGrl//8YO/oje1tqVq7vLiis9MAk/TNZ1RLG3Lo/7efy+191kXBJLSjbA42XEYX2q3MltZz3hT
Jv86T3cviTqAhEhd1RWQVCorX11FUmFF5A2FN4MNWTuVF3AVM8ktyIODQJJagQbTPaFYFONHvYaV
RfFOaH23yq2yPfcCuhm65pyyTqraXcXqHQhHNXSpi6xBCPIbnlOzq6Y1uPQzTD99odMTNOn4CwXZ
R9uETlUkv9C5gjlD2k8Af+NXulZV5b7ih0szcJ6llgW4a3K0krZR+Pe55s+UviZrgWFoU28MGqMp
MyhknFopIMC7iCVcdG9wvU0ySxnOmnQaZSsvDq3s6xFzLolkYE6MlL3kzAvaLOXgO5Q2oR/+SdQv
hX8R0w+5eZcFg2mIndULCjJjBm4/k26LIBwGSw+eyF9aMeJtTh6tWimCtSap0dEf6sB8vi0/SMZ7
zw7/B/g5+gxZOCWa/76EV0oiRQSVGzoBGNCQgfDk9+/fovH7uH17e/v4+NjvP9fXaS4cKhSx8fVc
/syxQD7yONx0L2DUp/240YDcl+VO40bp4m8TQGVkp7cluzKSHXECp94IIBoXTokzuvKKs7KDbLEO
UunxOrw27vNPmXn1q5g7NhW6YbJYwD7vPyXQiCrHWiyjcz4HuVNdWB6xUov5qNzFjO9jLKAKaNTC
G5xH8wvK6/eyOD9UgrJR5Au79j8wp9RFIXiP4UduuZBZmCmuQxKasNABp4joVaSc5cAKoYBhZzKQ
VegZbcCh9I4y4V8R86Yw4QokBIsw6pnqHUQK2EBcaMRvdK+B0ihdngOBCNbMXXm8HDDPB4SuxmBo
gf7bXk2N6frF1mFWTtXRdV3DXVuWo4dYPAbNLPjVmQfh/ddQF98fu5Rhs1y+KHpgZa1ZXcFNEFxC
1zAKsK3HyCatFxtjHw3bnVAakgeN5rS+xxbgwflq/Bp+F7ElvAnbcZ+iXvlaA1d8JufnCjyT2bsX
SqUD2CDEE9wvsO8g0P21O9iHA6h7Dr7BTLPUfk+bDnyYKujZqtyb2PczqIU+edRw3Bfp2Oj/esyZ
xk0fhJYTvFI0DPOjdK9MY5kMfSWjBaE57exyGwf29o23NcsZgavl/qIeHn0PayVfeEJMZ0pbtVvB
lFXxgcDhGB6CR87kjWynncvWKSK8/+1aeH++7TNZJqwS5KkggwAXHks/I3qtKbKArXHDEjQptNq1
G3VPPvZk570pgRGe/E00vD4X+hiVolYEpqoJaIS/6EZGpQ+ZLuiJesmniY/WNXeWwCpz9+ZOxBQ0
3VjmNND6tPM8BYMfxLWGuxPagcUYrf72RgzRBWnKgi9alEjd1JGNGiEmICHrQfXZGZgNui830ZU7
8WZmQ0HddLfUNvtj/ihNETVUw1EBQxIFlbD7VcpcMaAwXmGVgE+2G9/QrML47Zu+ObFX5HpiZ+i3
P6FZdF041a7DjKNpDxKH6Kx9wug6NzRB5iM5JfgAQlAuhsCvTF/f4L9yB82+mGH2NpjE6DbSKt4x
qxqN3p7hrwoLdGLMInvArGbcLIhSfTkpk4BRSmWagEBertlhCc78wPGDWz3x0gFzCFpwdDxT0bKC
Wl4NPj7lUpuiIWy8I3PKbTATopFydKNfvjm6ZF053Ftll7q6yVDV9/XaqZ0Ih+ideOwDC0IAb98t
+9VJNnWcEwQazYXIh00EjffHGaptkKpxoAKXPqCD51e5Uuxxy1s6wQBYw3t7fgtnUmPYihtx1B2B
uCQe01C9NFa7rVCrtRULeSBdsz4zdLmHjj8xPy0O+5oBr9/LpW4K8SpfLAUsU0Yva73K9gHAMK1e
Wm/FqnXavWc9X+iMPZ1wI3hC4C2BBAYVGo1loFZh3KsXzwlNwa03OFibdYuFEGxJDOXABLXgkDWF
GISBbr8iLxpY53JD+Xi+mgcatEmDb5dDvU9jFe+EouvUy3uKxlffjl68lXYiO3k7EQSkugIXiaTm
x2L73/TDtHoKGuouIEjQNOQS79VTRiifxdKgXuptsZYx6S82S0s0FWc4R3+k4/NlTspHCwO/NrIX
IoCOCt3ezYZeASJxX7sIhRWIOiwUimgk1cdFspiZaHZi8v6PJGo/SS342UhC7aJhOqIh+cTAJHbB
jJqzbHWcwS+EdJMJe1yYDMIhYSItVyntr8CyVY9Jql3SbXiWz7w5/lc79x8BD9OBsoEbvEmAvGNc
zmZOZMva4oKyz703JBEPDeB2JA1GhLKjMiGa0sqFBpAb+1ms+a/yOzylFn9a7KScOx9ECUBgKCoe
eTRnbZN4YqPUHUZFY8LtKfyj1Dqy5LHe+fr4qSxs3qxxupVG5TjqSG4DyWs0pOd0jtX5Qs8w3xX8
BRtlz0ZG+Qvz6/lEX3rhzzi+KRT6zyIpTx42jOrxHMRqh/oQnsUv7m+zRCs/Z6BuZVDOVctyhQui
VkNA67d69ynt1UP5ndn1Ei/EnIpj9PIP7BqN+jTsgAs89CUmKZghowqDYLrrij8OJkagVlvOAkAv
vj63FTOJIqDyUPcGVxYIkPAWv7dMMdumjFpDILsGGTlggaMrbRr4Tx9VYYCCQbeeAAMggIo0N5pN
93upY2buoXr3BdTepnVN+gE8kWBpyHTyoiuWbwu/K0deve15M8HYpvgaOsW/tiXAQUzFM2BKwFJC
d8oNaplwowJuPoUdbY9fFSW3Hr+ZurOfb/DjgWrTeFvsrQriLtRs7ve3lIuqanLQEbJavkYc+qcY
ieImKdBtOd+zC6H09Gt3FhJ8FxqHLAZeCBy0iAqDBiGSAzaP+EvMwAhHXZmamSeVFi80gvF8YeLD
nUAaXoYhE/DQRxRNF6MwNrcJh1GQLsy454o1m2/UcJVruoJBvR7z5nlfQeBq4Y4FzIScx/4ogcOZ
vyJKMxTB6b9Y8tm4infOY2O8cqhg499/y88sczX13JUGW7wEZDP0gd54tkfMpjJrTPwAfrysrDjR
m7co1uvWkgsE5glqYNc+2ghkAaHz4EyxSrhQxJUTb8eDzxGbsk7S6UWZ+qpnFdWAeSAK0ohh3jBW
HISF6/M5sYpm8BY0Z04yOCoAm0OTxERod685otQLkgcunQsaPTiH7yNQ5wh8vqp6bDLIRBJHqaL0
RdKGpUL/3NFKE+wNYZ8GcmIaitkxZUFCZMUAvwFOgtMZz9PZaC2lVwGkyLvEt5tsTYBpDncjWYfq
IdUiowA9c2ewnOszxujr0m9t2IyjXZU6kY9c4xty/osnbqRaQhuAi5/JXuPvoNgltWcg7dzEHyQx
WklvIkPd8O/pWhJfWHWcmGm9zi7VrYD/eq7Dj3H8jwaDaQ0z2UUJVF73eyyLgYSQAum4kOWPeD+V
ACjGGN1W5MTNq3owSxD1mlEpgChEql7qWGbNaCjORE4ak+c81ZA0z+yS9DuZViiSLDNqIVHQ/S4k
gl5okqi3GNy9ev7djwCQCWunAZmGeHbCNlPxpODznTwSNb6C3DZeaTyX7HlGXvlxXGBOdmO0PYji
Ba+3tRx3DSFxbktJWC1s32MkA/SqBKJVPAanTDJt3NpMqPKwHL1LHiaZXnPZS4grK5adjrmxeoGT
jOT66Cuvi4w2j8kXiFbxcseQZRHcPnQsKHqyULAlS65J5ngd6Ks7zm5Zp6vN4NrV66rWJe+vyC/U
LR5BypNYrJkDxxhQrTRzsxxlAotGUnING021WAblos5jwfObtb5TBaBYKdqqckdQ1695n2lt2Vf0
JhxzUxV8z9K6ol4KJx/eFiK6lYHMBo80LyKbTumw2NZpIIcVuZaRiExbWBmYOykZkqJJdilkg90A
UmhGdaE6GmFHIwyr1AZdbLhSBwzFeK6Zj0kCfI0GnYTvAbUVxm/c3ygSskHeAP5z5c6qbyTRbvhm
K0y1M9jMCfHOAhlnZ6WBJXgHTrQqYgOak4mFziaHOPvDb3nBEHM3Ca0YXXSojn0NrSOF60yyFG4j
CaamvSpXIhoKs7SPU3h67zvx5ZhYjQkHyG8gz3H/5YkktSRLOmjUqyfrPsF7V9gmL42yL0RNr+r3
rPs7bMLRSeQlQvAfepkH2Xh9okKFfwJOey97EDq+JWNOrry6h/HwTHIaGEDjdD9fN+gfaN1IPNaS
zXom6NE+4xf21L2K1tCbUrjhDPBt8LpwlC6JanZgFmAmqnZuyeg8Onxs0M1H0g6pKSTFLzJy7WFX
Dkzl9IIlKGuyk1A3rA+cJW6St/FdIK7ywsDqlyY456SFY/opDFFbBag8buEEYp3wG/dbJaSYZNpI
KrlWXWRlL0PxmhZWTxwvM2Tvb81s29wpmo8UE0AEcesPf0rWlDlHAS6ol3QudZBjAPVCuC3wHGFz
K25NkXHGYS2F+zi2Qu+YgWaitJjIbTSdiy3pRfhChdQ7a6c6XJVVBMybETJ/RfkFvcR6w+2a9Vh/
KJreE4MEq+AcDY3Opmu05y7cLnlGR+8WT9l9kUlaMQlEcpV3lWwPTKFX/SkgO60FuXUQvhWFnrpJ
9NZlDZy2ngcf6THM3EgyR39LaluW3vjeHL5ksiLMSQQyPFsrYFOCxdaqg+yh36o8wdroaX8lvIUW
pkI0gu6oyLYg6sovT1wp7TWOVkV6AMrQh7kbtjKo8sZdmm9i4EoDvWVWmGmQo3CcvaalmStW0W/A
l6q85O+kWAh4Zzw4Ck0ycPEI0ZBbkeiIF/1phGVkcq0jWy4MYOMLsgLrZGsCrBXrfOCotTHsstrh
IqsDU4mRmjFZy6ohDzuxWvicObd09zlTUHeTPI9TLSNd5ZHrsEtEPVLsKjI7FNF9Vs/81xoMjaIl
spGp8uWC6JnbeSeZMl9NzPdjIjLkinFHSYJ+wzI3tErRJdmuUr1MQScYpwsyH5/8iI0R/cPYo7Vj
4l6+X25DRkEsS+Jfa3bPwPOEY7/ziapXOfAUmBgv5FZUDTrI0NYcguZWxXX0h5WmLhExP4L08CXC
D36bn/Jr9BjTJMz5QmwE/5qpUqfzqGLspYbvnaJVOKMbqnRbKbF6ybjuSGq23qQa6c0sGXpd9jn+
PZMbzRjYODL5gsu+csZbgnrPfiH6BcEXzbNoJVEo1eg8XwmSyg+ujSe4ZRCamlIagLJXipNXtt+0
VsWs0rA1/ewUMq9xudVKO1IAV/793Ec/1ltQ7J6acqduCsC3ZMqQy7koDDIa8q6yEwHSxL0p9rCD
sYpEg/dWvOQiY/gRHdB5dX0u+REgNEnWIBweFhBGiYpVWmAx+Erz46tc7FPNLslGkd0swtyNqyD/
CZUdmIQ8tFuw+1q2KnUaiMG+5/ylzzPTTzkD8QyApu8diLyH2DPUPFhDVKoztSFIX77qkNZfeAA+
pJeoTxbvVZwTY5FB3BVdeTkRrj3MkB12VQUUT8xbSRmmhthn/oKvnU6AcnKo8yESQbsmkrh0doJJ
gfEN2DK+loBEbKts4d5Oqvbs5yk3EvBdCZw6fp4b9srw2n0pwjrft6qxlNifiZeRhUC/DsBIEwMZ
3WumlImXCRjufh3icU3CnTisuVLZec22uBajaHXZRz64rYHYwmRE7/Jc32YeKHg7A/yAqZNTbl+l
4qoEE0sbz/f8a8lNXYUhRnEPetzZbbwDVbyelA671LvyqC/3IqnLFQ8q43Gt5l9HPzcivtFjgUMD
1gfIsv4ySDI9X+G0gPuTBOQcBI+iwqJJDXMm7rUTbbU9qtNKcBX8Ljb9Zqx0NmMNplMi47mkn6N6
EIWX3g9TA1KF1F5mRUV6TgnDa5ZuBvmFtKPRi+g14/8ioyN9tq0VpxgkA8bYbiurB622x10Pt9NU
espvoqUK7mPeEKk7gUXiF+YeHLb0OFGlzsOQZ+LwWjO7rjeynDcS5iS9eDYz6nm6Sg4qSpKDXh2F
qyYfS7Rm50jz9bqSLmzNY11p+hSw2U5wURwG/RzP2T4ps7wOr6X4leeXtnypmKOQSMbgWyTQZa9e
NeFV6k0BtWJx7WmIziKXb3idz6znxzSnfpPBAP4StR84m3uFiLKi7zi2A0wKoxaNVmvAVS+ENXC5
2eiGShGbCBKW3i9zQjGqDlzCE0xeoIl2pajyQbsdRNfYV1VXbCt21TUfXN1ugEIa8cQLtYVIeCYD
AtDYBIQAkJvFUqlrNhRegDEv2NVR/CMOq0EBY2OC94ZY6cm5RzBeBRbXWOoSLHjuwkkSBiSgGDpl
x6gwi++aPMQjPLwqcjvuuHgXRQl6XepyXLBdk1+hr5vCTSENQiz8m1qg0HTsoKh+hASHr7NCAOO1
4GTmjDN/K2I61ptg1YNtZhIpjK5+xemcinmnYAHuvsDHzbyy6ccg6JhJWkXbEI3lC3DHOY25FU0F
QzIRNIRDRXRVc0nZK2nPGGHMAZKUK3jugqrEiMMkcf793cB0pql3CUS4cAf36x19nxtZrYqu9RCi
YfbiCYXpC8QI+xz3MVlS0Ucvi5Q/WnRQ+AVO6IF4wcvayB8zrBHtqpydoedArzHkYj1y44kJSkZv
GiUyCWJVl2tyIMNCtOpilEtg1kyJfml1TK0IGHu7qeQvJRyETRMwAQjDeX5JEyaH/6BsKDch0Y0O
KjSG3+9Mjfb/PBk5HEeyaSSkXdGqp6vCvsp0YVyjNZWtnGiJiWtW/7BFYGiYhm8gnXYvlc2kQRAH
KbpqSWWSoXK14syMRpJekOsWSrvBC71XNxVroueXJUtR0HRV6UWjh26qjWos+PP5e/E16/H5yOcY
C5O1wY7JVLRQq3F8DEX/GnkBe0jHbHQk1UuMIe8+/rUuIn+BuhsQmqDl+InRb+6eJJAo7/M6vjZB
hG7bjSCZXWGJGBqR/3ou6bF1HCp4K4qyJEyfal4kVPGV36HncvWuxHbtWW/Ne2CIQKzENpow13lk
KKB/Tw5hpA8uOciL1ehJDLXdwBnDmIF7aZpXQN2+1kuEMQri5Ir0dGVmPKcPY6THyr93gHdiplO/
2dhCzeIk7KLkmowhupTX4mj6/GbEDKSlXOfMOwoY5n9WRAe3fEF8tlEhSjjzzghe5zf1A5M2VJNR
MOYDKbDA7sHtch7PCyc6aebDViLqQSO3Aj6An6TIzRp9gQnbMsiTK+BmFhLun8O12oX23/CAMdmh
qQJc0pnVUd4Q5D428B9LwdeMcwJY+p8PoK6ONMgBMIRpci3ZFOOHZS22SDSk9vN1zmRTsME3Yqhg
hogZkPt5lmCMiewdm84s9Jy31FTPVZvh3erCl2s5dRekzvimO6mUMZTVqpREDYtTDl/lH5CmO01k
iu+9gUzwqjSEtWENv1+eC53xFZCJ6ZMcUPmYCkrJZAlPwGFQJ1cmwouyL8hvOI3U8ZppjFsbME7T
8b0hptkSoPQnUKJ1CVoMLCQLHCQe5/f3BRUcgkJRE1/jpvAPYd3nHFwxERuDlaMi11m2RjKxa4aI
NxrwQGWXKQ/3SthoqPU+zkpp+z+kfVdv60CT7C8iwBxeZ0gqS5Zk2rJfCEfmnPnrt+iLu0eieMW7
3+LgwIAf3JzU09NdXZUmSZlQ8HZHL67j198BoxX1d+22TIPMkyOUK0cKUxDI1RUDggxNzV10lWTg
iNZSdDtQX3Bbn/oxJ8emI/VOtfDyIpWpqyXSdyuGrmC2QQIORTcCAQ0Xtu6n0HqOp1etnwe7ugjb
mCaxjOtClMq40R+vzeQ5B45qIIYeZOfGKDg+qSUpS7PQQpqhZGpdLQjngDvBPioabbYSqtkqhZxl
6DYUzb9oe338AXfyJXjaCdcfMHqvA0wU+yGoSKzOX1YSC3xp5ckkCtaFQwSBBhCR/1J5szVBwZ+i
bmK6BZE2TAU2m/I3Zy7uC+Y6LE+gCI0kzHp0zuQdSjH/wWcCBy2hIolXACiRbrdSg67YLvX70OrZ
H++DXfpbxhWJx+emV+l1Y8o5qVWCFxTNnIrm0oWx9xFg2jXV8pC2iNyDlW0bqGFiU+TBqm5XOZRi
INmiQPTseeZrp465iNo6AMCAcuLZdvu1FbLnTN9yoZV0y0zeVBl0xiBl3qBsADSv8FM1nlEi8V/7
HKmDSwfZUnvt8S0+jsiobmYrVXjROio3aHV77fxTB+xDpOcZQ5q5ivyUe8ADC698PPaHd93ttzJu
7jWdr4UWSv617lRyqmdRZxMNU26g1iqTMIySZZ4zc/w6E++dAUYIEMvQrQMivVvLYZ7YWSCLmCWZ
dZZFK4AvTOj6vRRl6czNPRUgoCqpoJgMIvc72aBUyRwp7z14e4ETwX5UdYavJS+oAa3ZIJurpUxe
Loh4ecD9kB8Cc83tyBgEn14FkheLjdADxWmmX5GyoHb5LHegCjS816DXO3fuTrvD5OEsX5sdXZ22
6nq2n1WRlclEzp4UaVexG9XEAWWCTdouujlO7XuI12BxuFiAKpOBEB8tYStlBee6fWR1NRIUgB0R
u/jkgWQvSMW/olKiPrkIlXyD6fS6oIrJ4poF4l/zV3z/y3VrW5x5iE1E3vgilNJlBbgalK9vp57N
OMarGAaBk6vV66YDjoErpTPPFNIObKTuhksyh7JM5NEK6OSZt+dU7gAiqaDAkZHLQtZiVLUIFNsN
JB4qkUyREdm/KB1Kf+KSUdaCsIjbchE6x1wtDK+cc+TDwMaXLYxChGcQJYL49+3ARS4CxKiG5UYi
bXYs2FjXeiAIfCOoI5qzCS3k17rcotGfOJEpyVBcHB6KqYEe/J5Dlc81Q+2QxfvWe1FDnbWp8j9m
l4BgBLbLkMrB0wzZh9tvZLpS8rmIi63SDikjrJyiBmHGTpsD30wUj2AIz3FtyF3KQJDcGsqySlbT
QIitcJufmRWUU+nAYgk+0tNXTviCPnb4UwnDG3ujXdf0cV1CtC+2QGLpmuLv0NFx+un3T8FWJq8p
EahV+P8ft/fEib+xO7poIC1QqL3Px1b9hUdCIG5i9yNWFlKSgk/DW4i5SmxpBwIvtj0XzMbG56R6
GBgt+oqqTZIayZz82MT5u/miwRNfvR+YXpRtvEljCxX0oYUAIuhshF3fEs79KdpZJpFJe8CxsRJk
qAYhqlt7XRd6SpHCXteit3I5kGSuQEF5brHmgN1TltAUgtw+MeqM0mVD9O9oYxfk5fEOuKfCHLb2
1XeMjl9Uox/Z1bADNuAoAeG8gGoxKaDRiMbI6m1R6NsYeFcofljn5vN4nMvNTuWJb+yPrvEiroWM
y4Z5J8C62i7Nt3jSJD5IiBMbwwchrenpR+fz8binyiDXdse0RF5XgYLCw7gr2kkEHfh4gdPQNtx+
AbXMx8YmwqobW+NrVWy8UHUxRlXZ1FxA/PLJ7l5a52cWNTOVP7oxNbpKIzUQk07AsIQDVPQ0pGnQ
NlxvigbvXpKLe/+9AX5xZ8+lu6c91799NK66SI6DoMLFie64ZQKJ54SyO/aF7dfBD2A7faAz4GRJ
jOzMyzPJnIkY6WbIIx+G7dM0YY/ZZYWjzAFn55ttS/nZ4HjSZw15bvA2AlUxptrIG5kRZQeAT4nZ
DIBIyYw4dELwYOVnoF+nDIWfwMw/+FdWwktRNTV/j+RlhAqils+B7oYtM7o1Meh/HzNyV3HFhW7L
YZ39dFe7Rot3DUMDxkSPfAhQzybSmbmk2fQu/mdy5LGGFzGYZzDPgrTlfLPsAiJeADrmZnlGJkL7
m8GNfBLP97mvxdhLZqyj5xE0oAfa28vHh3KqeAfqSJRLBpp14MxGU9iwYcoFqRhbL2ZC/IOrFzuv
JWVEKBTpIbMHitNmeaYNAFIz1+4EQgdO98r0aCo1RnGcUBmcrm5WPyjJoaU0Nnui1qt4GfeU/oa7
5LNJQQMcFFR/PPDpS//K+mh65appgrjEwPOvwkghNyrhUn2mwgurr7XKyM1jQ47IwutzzKfTTgIF
fIBEkdpBL/7tpecJjAvhQzxnQvAdI5EtJLoMynEfdPreSVVfCpAuliG6plbwUnmYAyY6c3Am4BYq
nowgNwBEFtX3MVZOEcOmi9k8stqa+OoCSJyy2DkGgF04vrT7iQKz83U2WPTiSlsEu/yQZ6C+FU1Z
XcVb7qePDGTZyo3vLeO5LrUpTwZqAiSd4EhRcRhti8Z3ar4J2MjSuBItpAnyF1kXw7SfggaknEMv
TrxjRVDd4kSLoGljx5iXLufETNYkpIXbbtlHYUwAXDqig33xeMP9iRaMnRVmHf4KtoCxHZ00oUOm
qpbL2JLRwPhZpyRhniKHaKhNvnBvdkbYnyJtadGQNF0Hq9w1gTrvPVp+te2CTXXF13Ez95EeimsH
lSF+HbzyW/GU8U/g2rPh7H+dyMAd4zbHx58+eZ9ef/poSexGCMrKrXB1yzpIqmjWUDkBXGLH5mj9
YfxVnJFk2Rzm9JPvyUAQl6nDZlBQGICvGN1qXtAptqPAB9oyVbYaR1AA0r1af0qoSCUQgC5KgpRW
9u0tCsv2SVcbPADe9CssSLH1xFUlzSzj1KP55pNGQTtiWNetW3xSaeqdAajtj7mSnxYxum2/0l9x
ifbUyIRC6aKi/OnxOgjDcO+20NV0jLYQ5AOAs+V63Hcr+Rh8XMTfg3dSNvIq2no034DdsDR+aaHT
dQT6VWm156hzoALF701e92a8yNRzWYT/0gY5XTRJ/GUnr14LLJiiyi6LEkt0uyBb+UoFur/SFqJL
DV68l9IbmmIEr8tyavNefK76iH3pSjW6JIIWOjP3yZTfALOEBJZwCdiev4W7+poOCAMJ76nEqkoX
outFEtNAjL6KkpXOdc625PFiDHt+tBao9KNICPle/B8TWGut4ldSoSSWIijiSvU4vA+Qv9AVRpOo
kKkRCfNwLj9yzycPLA946wcRbYCm4IVu7w6+4wIurcrE4kNdlkgOtQBZz5OlcMrRwrngupOoZ7tc
3gjcUklJkCM2U2cmeuq1ApE3YOKBVwT/2biPWOjcjpfSKrGYpczt+Jw0II/ZZujm78DATCudXRWi
EasGX5l9StIvZeYpMbXz4ER5BYB41LqAy7+dBtF1eMWVssT6/AxAzxC9J88lzUzv8/EaT0AzVdjR
oBOAzIdydzmkMS/0rIuRAhNHMNCif87cjJTYTRlS0WJGIhntLRINHCRjcof2vSG9BFpFM8mbm/aJ
mwq8XUifg5dJkbi7QctKjfJLjLUHI3OyttZnRl8DyU4QpHy/zLRBTvl8sIgAQQPiI1nB7Xg7xXnt
gk5E6hI8SRGYIATY5BGRYyrtMxuaLEqMWJvMBWUTrws0XKFpB5Eomi/HrwtkwBiuYtnEatgUGmxZ
pxC+4sRlKtkdYZK4I0otOAbQRM+N5tiLvp6F6U3FRjhcWGyEHip0oEeXXc1lvo2Tj2+wbfYV5STm
O24BbdJj3kYhicsTVyMIoBr0N/bNV1lDSVO3oU/A63Ygae4is+sg0AHxiIHmakOnBz9dVflbTfAA
+o4hM3ap2N69KC20tynrFk1BREgO4OJQEm7rNCGrEY1v3Bc75aWXPC7qwowURrSEOk5V4/Een7rQ
ALEYdI94DuDbMQtlCPGN3NbS1Epc6ssGl2KOez1BN0MaUyb75N/wOcyaBwXCUwM99oqj8mdzyUwZ
OFtAqH2QdIH/8/FXTQXJaKTC96CugVhQHGVEBsx6Dr0cx9LEdKEYkAAH+dleVhatS8u1s2r0RrHB
bG/0wkwW+C/pdOvZIX6AtkpE6OCuR83hdudnlSOqQRt7ln5574x4tev1cgXGJPChYSLIYdBnH9TB
XV0FWcQXIfQMvaYjXduk0bfbgUirBlXMGxJWUN07QoTmfI7pOQX/fwwRq/V6Tc9zj4r7yw+nZpBT
QkUG3z6+/MD5HGWCZtvPXPYWNw66klaB++S2M9HP/aV3a0a4nRrXTiQV9TH7uWIlwwn3BbCy4Del
Ub8Rojn1t4ms3K21kQtykgy3TwBrTqN3NF0p4NEpftPtbreDUg1d/XyhstauW0q2/W/wJM1AaCdO
xq39UajHISvcsIN9XV6UHtmZn0MiGilK8enplUU6UEZUhZYYWpFqxtnf+/pb06NIT+UDVQkG04pt
iukvFxwCSZ6xcR9N3toY7XPHSZ0IbsV+Buw+q9AfOkddOHF9wgIahlGiHmoG0mgBmaa1IXyZMM8R
xJp+kMys13s0FH3vIOIm6XMVyfuEyWAN4fFQEUcHw2jO2Ex2aiGvmGcwQpC2XIE3lHTMXsk+S/m1
kWai38kVGnoZcVcNPbejEMTmc7FnuhrWJBAyFItIeRG6ZM4N3me4NHZooR96WPBzTBvX9Q1QajHD
gJs/MKKFulXJGhpWQBXMWJpyIJgXUVIGNgK8tm5Ptpw1qlK0NvPcorzUggCvEEhR7DJ01j/27FMu
5NrQaN6EAjKoXgpDoEXHA04gtcgSoQUXH/sVhrMZ2TlzI49VFJVY2LnGDDIwwamB0hWDE4xH9hdH
weVI1/Jm5rU8dawQlwIyg6AJ8MXRTOZCJoS9iAGGGjgIGDS84/H+eA4n9h6iQG4oWkAlATW528VK
w6KseC9yrFDOX3Mv32ZoZyCuFxmP7UycKDRMAc2M4eDd8Vcpv3pSqYrf+HWPDuK4SNa8wx1sKbho
sfcpgJc1i2oTjL8zx2oi/BqatP7ZHC1YK7auK6hoJt2ZoKX0dYfgB5SYf1ZksSK4bKGNZu9DPGzP
MyHvX/PM6OK/MT1yV1yOsmrZwPTlwtIX2XhpaAcaPYnoprnSDHzC5/Pg/5F0yB0Sb0RdJpVOywVS
hcVyk+r670x6dmL33nzRsBGuFkBhBM2XysyxPE9byr1t1BK7zVpOj/KSFsVcF/ukOTiZ4WkFLOYY
+eBzKRhzIsexAmTyecOrJCqry6DcAGo34wamLldQkXAArwDChMr3aGg8ZJfLVkS7brXOVFo4mFCB
xCppV/6hfIp1yaaFTcoQF6yDahwE6GwwloofTZaT5A01wMdbfQL1ATzh1feMbg/g9LksY3jH0iuD
u+x8kfqmsGt/QY7gUHsmxhyi1/FOuzY2LMTVurZOLgV1oaFXuV9kp3rLcpsPCdkkadelM1HMBEgN
A+PR5SShSXsQvLy1xbQlG2VB6A61zV1POM7ovr83LyESVN/NUpgDv05FbTf2Rol133almvVgr/FX
dbnhFCvYuLWJ7nXIYXn2EkkCrwfEPdSB39MFcVN7B469RNqKLzeNwQLFxqyV2FAkRm/jbWArM3HP
3yvybvavZmT0tujcsLdBR+5aoCvMiGai8gEGGoLw8ttZ0z33zvt6SUrj5/lwME9bZhHu6fmoX3ab
5Vn89A4QB6VL2/hW9EGicZm9Pt6K00fj3/eN2fNjQUl7yFG7Fg+aafQGvBboCYUmtUx9Ze1Lq2QN
xSmkI1a8Hh47eZc9o02j/ShPTEw7dFO7T48/aCLrdLOFpNF9gwSJ5zUFllRSd6X9xjEQgtSWgp3q
TalZUmImBWkEJKDYXM8BPkx1QVe0n1zdqbVDQnu2qXfijgUsBFl7PNTRYzlmMWc7uc1iNnIho6mu
wRax6F/5J4+ylwa8ULYNzVx25sROXYXXFkfXUhfzWlS6iWsp+RLt5F1hhnrcvSM/D3K7/2S6UY0Q
BiJ0BTnN2xNbIc1bSx2mOxNNIaJ8pIvnfO8C8agZzT4ksa64BzQ/KP6iN8BLGPZUe575hiEMuzsj
0DAFIn/A+/xl5q88VNXJeaQlFZa8XPQyWA9YYe07H41DMx5J3thfocq+4G2FhGxBpbm65ESG7w/e
DVUyxDe4ikZeS6rlOg5j2O8WEsl+E8CxSAI0HqWBOXPvT3pITDYSPmhSGzTQbue77l0H26lzrYiJ
TKd4CXojsl1AX468t/FlEbc99QRwVL0B9uwwOquAROVlZsKnYrrrjxjFxX2qsW4b9a5VKWcwe2jq
kvO3akvURO+OgXvsukLnEk8XUZpb8Xjiy+hbffwNExVZEBYP7DUyrotBMel2IoK058K+xDegHmpG
oc6V5E2g8T7eW5YVmQFYd92B9X1OxHB6BYZ0Mhr2ADcftzW3haSCrUGGx6PQZEKnAkPt5aI2jA+J
fiefc6qzk3cUgpz/tjdacQ/E/1krwV611ttt/hw/BUa5VZbJTtbdj3wp7Ps1s9iDHyGlISjRq08H
fOVzSz51xtBjBEkDvFfRCjY657mTV3wUFp7F1OeQ1b2jkhtcQnhnrWj7KNg638xamMOMT0a511ZH
t5/nSn6b17DqCtS8vO/cr0G3Ev0hwz14wcs8XnVUAVuu7BlPgKKSDtoHdG/tVbT/58Q6d6+bOZGu
Ke8KwLUkiQg6BznZ242npUGpRUBfWl66cMvnvNrE/JsibNw2mcN6TSS2ByI8pPOhSwmarHF7cABh
pj4UWKT3GsOD1Hu38wioQOgeGi4S5f6TuxOOBazIA7bzTipUy6MsFwLGs5LKMSTxy1GIwBspQO2a
ZlbyE6CdXmEwyW+Z/WTbyNddyF3IIkULeqjNPb4nXvmYXQm5XvRp46U/mmfUwrLMc9CkqpULOVxy
7LEBga80c4ENvnl0dwAvh0wMDHAS+PFuV7OFwIAQdoJv1eWaEWgJ4lejc5/U/vuxvxr+zsgOMCvo
pARuGhqy44o6LwIDXEpMaAVVqrfgA0TCR6xW3i4Xlh6PDgjR1x9bnJg/kFxDHgOEwcALsmO/wUES
JGgBt+fpoVx35pzuzNTmvDEw8sB54Xd2XMFAsu83sc7/gDwnJ4j3iKZrz/Mkm9MDGpjLoLeBZPto
qbIYIUApwp6IfobiFS23cb+Gvsvjaftjnx+v1CAtDN8OmiJ0gN3uCC6Kcr7I/Mh6KQygxEpdIT4o
j+ttRrgt3tQ9OdWAlj/FUCKIY6N8gQL6+rx8/BWDkUcfMXpxukA5OXWFjwAdjCH2LRTpPh9bmJjN
gXAIGwOx6dCYczvMhq8UrinQ2Mu1uLj7leeBUjc7OjO7cGIgA8EdYhXQZ0BFYfiMq9gsj+0w7RIM
JK+jF4UtVZPL87mmi6kI7MbKaDC1xomuWA4wJe1Q12tha3sQdI0uIbfrkovQL4AHJsVcLHZfAURP
09XYRndilYu526cumi9ooEB8+7fojz44YZxnrsB7aDXb7D7hRBDhQkAZaQ/kIcahR554GvQh0asJ
5H0FGQ4/OHXtWw7JW1B0pO5x7j1+t0fgEGEIbSwDUSMY828Xr1b4MEvkJLa8zofmUAguEGeBRhuP
hgE/s1HuHPHI1mgJRXDZthBHji2uUHS/1sA2ZUZFvfDsVq/Yr8eb/25XwhiC6CEtqaFzQxu5kiRW
ukLxABKq4ayc+rPOi+/HFu6LgoOJAf2AJn3k+selypQL/ZrjaoAVga5wUROqLxfOpr5kOk/8ZsPM
bca7mBwwBxwv4CzAvAyM+mithDTzvSAUU9TA4bBWtc4AFA5IuEyURU8bHcHw4xHeP/1HFkcrhmK8
3AaMkFro+Nl8OsRb1NSjP75Zk74z6LEi30safOmzCPSJ1RuSfrjUwJsyMGfebsvEs73Ad7zMwutG
f9c2NgNGcOLw+ke50Hz9e67ecHfsMFAgKlQkloGIw2Pj1p7jJbJqt01miYsExW5QO0suRdt3+tPO
ZJTvYsuRpdHL3Y80pBkVWKq871DWzxVLzt0c+8fccIbpvXLJks/wcT0YiYjY0VhcyhqxVFs/Pt4f
c2bGV5jMBHxuc6BIMqCm6vhIRGtGAFb1N+nZ88zHxu6DkWHm0HSHIoMKh/V3q18NCnGiFOB4ZNj+
8rv6bkbvWrGvVh/14gzlr9r4D8wNZPQsRERE0NeOBidDvLFMAb60AH5VyMb7yBKzEPVX0HidHV0G
QfxMnHqf18IAYQn+hEcgCcdyu2qsLaaF5zS5hepaR8BLl4YmC4rPg4KsFbplxWcovyW6YoOD+lwy
p/Cnn4so7/POo28Y7Zzai3o8AcvcAgdD5eygEptGpHQpTQEUaCX98SRPebTrEY/mOFWU2s60Nrdy
01mGm3BuDafcyPXfH3lMtnBVIZGL3Mq8Fc410XemmhG2eGsDfSk8Kc/53CYdQu6bqG40fyOPKRVB
wCdOlVuxtpPkRX1heOwePzpm9lorgJ0lc6nA2W0zilF8JZWCUsC2EZIdx+h9BAzqK/onI9P/Snki
1ockqkgEQc0Y6EDCMQEV3gCVkWaPzF20hMEDUYxGDCRtEFmP7tyyCQBDZKLC4pxT1OohGBAU0NXb
tGyWfnPsjbka+z1sHrcgO1BLAJmNs/+XybnyCYjhOxCT2IXV5hfQrPNW+CohJRkNWHV/rxJlF2+a
hvRr1RSQKHq8eyfiGXTIwh+BSUtEi+jorLBsLfihphVWWl18sIXocn2OUqKKM3YmrgyZBWUotOoQ
0dzxAQHxF6lcEpWW7596YQle4XyHjQS2znamOnPPsoD5xGsSdZlB/kUd37vIiWQVg9y5xRrgQzM/
gTNSTGftWc87H5o65GPNI/tCwUhL4oVziCk1Tuf8Z3PJiB6QZmbgU/EHPge5KBagSnj80fnts06T
7EYuQfpA3chkzCgz4q23UdpfrOwyJNWi1zZBuZL6JQ+pQOTbGV3cq7/hJQ9mnMl9OvJvbv59zOho
O73n102ulrhUwR2x+WyMGlhX0psg8SKoeBCoc4JM21AIGrv0zVzqZsKXQY0RewCBJhpe2VGIwhWp
XDNpV1m5zEBfQBPAQARairlRDpfMyIHJgDviVTzADRHg3V5CeRMJdsUMZvqccEuGB8PnyltoNSki
wweH8xLKIopCnN4Qm0UGRDU4HNA3Un+ozasLQiZxU4Eq2317fNbuqafB1YAmL35QAx1+jq4KPOb9
Son4FhSJRD7ZjNEt6twQvgJdWYZoZnMW4HDoUtpk257Xm8TghEMI6kR2qcR6E2yACK8WHaenxbcN
niYDXNl+Ytj9d8D3Mxf5H5X57RzefutoDqMwSALOYVurQAcvzmmpv6NqMCAHejRxesZzvEn3Ej2H
FJHE9+OJuifhGE3UaJsiy+ipSda3eLK+h3TXGchZglNa/xySp887jby/euTtQ1pw1KL7148Z+/dw
bNhHzziyeiik4/k1SkoxmtjGaia1CNOakATQXIsAPwxyNNA6pqNLUPi08W/G7DCl4ym/tjo6HZGg
laooaa1VtvtOQnwWgrtJW0bo7Hw8v8L9Obwd3yhK46VeFL0C4zMjYh70946C+czo0S9WAn5h0C2y
1J88MtjRQqM5AQ86Goc3FN6azOWp7xtSRnM9fOvV9Qfyn1bOOLsFF3y8FV5FMLL3y1MIUy78UUZL
bDjnGy3x+hFlA92Y5U29v/FvJ2N0KqEiKkDTCB/gZN8c2IohpCdug0oEs/Fb4KcD8DN05m79yfOF
xn84QgDQwZk6fNXVsBnPSXiWYzBswn2Z7vnpfcV8lSvflEn68SEoQMPaB3svkHABBl4G+LTHe+Ae
FTTMOxifkI4cRA3Ge1xyPI3vVaezYL4LyQ6Ssc/B2iGnH/F7cVqF5wUaBiXKf4r77+UvzelcUf6+
fWv4AkCTQEsxMNmMyTIYEIqKdhR11svmcth5m0/BzPYHlKo8cko3i8Vib5w7sl5/FKu9tQ4hkATQ
73FOQXVY3rtTd/UVo+XnwpJPbD7EPPC0zl/B+kKSyps5cVMHDssJqodBJxi48NvVBvQgVcCz1Fle
b9iFYoScZjxez/sAa6il/7MwOtJ5YSeym2dgJ4tAkgPhMUHAwQ0WDqfoEtQN5G5Okk66jx1vTY5O
Ltf5rQb+yA6UYS+7HYoFCdl0x8tl9+7Sw3O2e8YVr4NJ+tSSVU9W9sohz8JmFdEFIYZhJRyx3DVu
O6I9Lc8+WRvxHh2y1m9Mv/XHkzPlWQUBjR7oy0SP6DhDKDJDgTbCYWtAet1IR79/T0XDi9SZZZ60
A4ZDvB0Al4UC+u0y+3bf+9FwplLkwofUp4rgipUBoCh/H49oatcOhXX00QDoBTaxW0upLaR1pwUd
mqa1hkgSugZlviE1MqD/K0Nj2vmiwdyFwyHVojeb35Qs+GMuj01Mztq/sYwpfZHjKdJK9DtLCaAU
6WwjPAy44NVJ52p1M5M2BhjXleRouE07qxJbPLBinMM46dF35K4ej2jquF+tzh1Jb5l0TKfAkN3g
TaWhzp/McdxPjQWqdQhx4TqHtqLbDVCpvJiwYd5ZNZhMuRDgUWcPgZLH4/gDQ4+d47WVUSDUKG3D
ZzGsIFUE8Xg8Ti67A2sczKd0WZNTuzmdavpWG28fIk8+WKKjP+PxJ0zGgtefMHKdwE7UtphjA6b6
BeRRoBsGp4xpHk64qhZglBGOMdl+GIl+XgJHEdIZ1zG1lEi/a2jj4VXgG0ZHuuPRPvi3/6sWIPEk
JmowwzMxvZL/LAye/SoSgKyT7PgtBlgEwCy4uuy8pNwcQu//sZL/rIwdhhTxShHCiucvI/KySwZ0
wmF1AommZ52apy+RgDWOQK5F3yPaG+YSPRgz/nFmqH/kKVdDVRpfY1kVH1EO/lH7kazQMR/vlykT
KOLh7fd/+JZH54Kr26xSnA7nAi3cRSyZdqauMm0OLz7xkkaxEJge0H8jrYFGodtVCwNfFCq+7oF3
KUEwkwBliw50fRXsiLHloUWdr5WPlC7nmssmsps3hsfVtYFTR5ZKGBZI7i7kDy/YFO/sU1aD5GaR
QTL8Kfl8PKVToQWCRHZo2cSl9hdJXq0ay+V+KSRFb0UAMXWxIQIU4FcnvJPfA38mezNM29jhwA4a
+tGHyuKRfDutcZfFWdHwvaWCBLAKzxWX6qlA2AvjHzUhXUfZXM/O5GPv2uRoJf0yTpKoEHo89jYd
SF4BF4Iu+rugP5uORaIKPJNEmMMM/W31u4GiNiQjQ4GehnEuoOHjANLWam/1gamFZtayBMSbeiS8
eiA1ZLdVBcGnOZTWRP2BG/ix/9vqcBVfLaVTQXBey+zeqkFPJJO4NgAiVkRaV78c1aIn74kDD0B0
sfnl4z00ua5XhkduNA/rjOVTGOa1J2/N8SQM3tjkzRUW+Rqsk4+NTQWm16McbaJEscF9GA/GnGPD
OET6SZNF2B7nsCXCEFTfL+KgHTuIzEjjakeA7lonEqTe2u0KujGRRVrWz5nFGAt0MVLPZHWLo1+d
aXwcI7iIapkufn2j2hxnLqnJAYNyY1Dow0EdN9hymS14jab1FjL1gmqWS8GlMZ2trEwu4pWZ8bwW
SSVqHczEIAc6dBlp4AhiolFVeyn5uSMy+UQGWSQ7SIkjF6MMV/PVZi0qzgOyzGUtjqxWjHFyjOfD
5zukTd8Pn6vVaQWGFdNhZnHJ9ze+AjAbSmbI0aGMqo5eUllVxVUF7lmL7XmLkVIqCXNe7l66DxsQ
6XYU31EPHHSKboeWQMcpyyu/sRDR4CaWqfbJbXATk/iw+omXX6+QEAd+btBWPC8tm7jLjzW42o6K
7rw+PisT+ZfbTxnNMhAGqRI6QWO9CEQ4gAGEcCYecIAQRQsgpVfsavH6hh65fXE4H7M5nOo9jmk0
E8N9frXIKqNEcRfAvGpdul8QANADR0CTDs5McpK3X6/iQSZv+z3YtYn7/otq/ePxT6/2v5UYecQ+
EAs5KLESafcalYdMmamVT+zi2/kdeb4SJGKKI2KAqZ7rtXkxRdoP3VelQ54M6Iettmu6XH6rhjbj
ciec/a3l0XFVK7ZR8iRsEFgW4J9i8SLVNUePICAbgs1FgQhAuHC5Qy49hfEmSme7je/d4+0HjG7W
vlTZvgkwtwK5BPt3FGNc/VlYrlZE1BcGa67T9RkecS7KnIjNbuzehZlu3wbcYHdTIzQD2VdoPv+c
/FfDJmvqGkvmaYlm2cf7aCK5f2t09FSKGMWP+ARGGypVRG/1991nfX4Ojs/JerVaSMZriOR1TFjz
DcEhqbihBA/6xbnIdOJSuv2Q0YOpk5o48f58S2YMx7kx3t/LZ41ACRgvJ5k++/ppEW9ItN2+Qetz
Dx9OgD7A22nxPbMF50733xa9Ot28VmVJEmPzM8uXC0gvMsRWMjVXtl5uXP30oxhbQ0GXP5TRrPVR
048zp3v2A4bjf/UBVVt3UeRiVfhdqYOODNEd7g9MgkdWLVmkyycICLwaxhozEO6O7mLmBX1/M98u
xsi9dZ0qRTUD+y7aC+1mo6YWB34TO6Z+NvOOvCeeu3Wlf73jV2P1Va1qtcGVZkaEkt5ONA4rg189
Gdx6T3lcJPrcpp+d3pFzA6N9WkFPpbGASpBMTl+5Z4fUQ1yAd+UJcKftNtLhuNfo6H/9hrqnfJrr
659II99O8cjNKYHNeB4/nHaQGmwGoALQCuw632Khgw187WbQ23h6fa10FRQShtCRQfEWyumHlACi
jqVfLmeW/Y9G6zYyvP2okesL4ihz8nr4qF1jHJBrxN2O9Odp8UXg+Lwn+HwHu32OEfTv2fDA7t8e
udoDveYyUTDYBYniLiJ6ud2ZCnptbf10ak9bwhyxFYCyw7t05qjN7PQ/p3xl2Qa9jh2wsCyArh35
KrNLk41XQvIn6M2k5o3H/nYCNnEzw2O4W54XiRulsJfrl+xjJ2wRD5JFY6JE94Qhnh1Tn1nUiTfb
rclx1AYeUiYIYTLV7Z29kExvbS/Fg73p5vzmfRbj1tLIbYXR/73Bhl6t3a7egs34cIj16L9I+67l
xrFs2S9CBLx53XD0FEWBovSCkFQSvHcb+PqTqBt3ioRwibhzuno6OloxWth+mVyZukfcnf2ElFsq
k4NgnrGNtktqQUtLObm0ao1WmTaeKDmx68p20XGflHo8rJlo6bWaKUPdj3Tif0Wqm+elBlu9bYQB
ueKJKoiF8hMGun5+UvQv9fyW4R4znJ8T6A22C9tWGK+HXycGtNgChIlkCbxj9y+E2sdVGKbwksT9
9togtVno1nO0f1Zfgk63fWR0TmvfqrfCM6oWkMYEb7CensbHaqUOI2ZvEcg5AxnBnNx80mT1Cy9Q
yzrEJ/UnEUph+h5XOVkrA/CjrvVFDkjRnXXEAgtTMbvsN2Yny47WwKRIBCwFOKoMWc/VtyTIdbew
Ifb2+PD+RVE9mvTJqmcQ9otbDe+GRPpTC+EXlEng/PP6Z4ouUCw9/sdtX0rsgjVO9eHAGyj+Ql0H
dSLeKi+7VwEwXhZkQS35LmvyzK9fG+stPEgbEyRBxgltAvye2cn90iSNc//oyycvHh/7PBXFpIO0
LH9oItZhOGGpPj8fk2ErjoB26NRMKyKFmxaBpo5uEzJSyuixIBvl4vQr5nAAIg1dHSZ6WFYpimdb
73NVLLaP/d4LkPpjNVmBxCD6rKb1paHgqxayjyiVsLER1vW6cZlSZ93kAJUmkrJKbDzeEtzoH99P
7J3FaaGpSFuuC/20dwyGJ9F3CJUaqJyfGAObccHU79v13tTEVe/BUxVBMrSHq87a0nG7VfXtHlxY
8Fl8o1g4VeNW/jUu1GVxw4z5rynCjmuzumwpxgUO8qAg6Hc1Fk7TDHoS48HlNcJENXAZTnLeQYVu
v35AIRb0GmPT/fu7twItwUBe+6PakIN+Gpb0ombuKCDnRzU3ELxCiHdaf9JQs6Nh7Q2Yw8bsABj7
PD4PK9moLOB8szXRndDsyE+oL/l7M68w0PQiGiNAE4S2hWkfsxshomAaqXfCZtN3Zq7IoCY6VDUg
XSB/VeovEDaQNF9KKv5+J+7NTtzMlud9PihgFplTE7+dgZO5CyFBtH68O39zKUj3hiauY1iUSuuj
W925IMmWGkfkQ6LtC8jy0POnbSv9s7KPgVnpHLKNMcilj+udyW83geGAc9h2MktetfZm09qHwjrX
Ov7eZNaZJSzp0Xu7BGSZ296gOEK6bOwyBvnI/fMp1xAhyiV/gL7xOd0WhaMFVtT5C1t8JtDApNyY
Ga/lG++SE6tCKztsN37TnAooHdlfMbFN8zAWqn7Osamvamt1Xn1ERmw/XpC5qxD5QFzFIsTCsN/v
TfNFnuSJkA6O53p6rR1dAXi0cMsICdoh1QVjM4EDpBt46IVDJgxMidIketfcEFXIDHWBdMdsc5Dk
YQswCB6eFf0TNbpXFavoEmaP7ElpL2Ghxq01vatujU8Wk3ersmxiJHi9eCVfchnOjoIsL/9T4doq
Czgg9SLxxNy9f2tzsrKQb9ZaL8GAuR1FC2++UhQ9YECCXAqkRzX0tVBOjxd07gZBAxIEaUZSM4Qi
E0eH69K4FWKudZRXXPngNc6sQjREbd86brLGm/7Y3sys3pmbODtNmTCFR9nWETehgZ44EG9yic5U
T55vu/UCq8bMbr0zNv785qCI8SDVcYWxibrCWH1qFOW1ONbeQp1udg7hGYxIXpRs0Zh8b0drazlU
s7pzKAsdT1mK9moHfQbf7SWzKUpm3YUJR0TQWCeNr9mS2DNLz/i4Mya7FQcFsgngVxsRtZNnHAhV
GXJMWusE1GBDW8pHJktmk7zyz9ln8Sl0JPl8vJLyjOdwZ3Iy6iSQubx1YVJk7bx8az4Z7lMM9DzY
sinhCiOISMCtffrGYpmpIeX7Ij3lILNNbartY/eS9McacEoJxLffkVaD9HWjUp32+8x9FvH/hroj
RM5YLJ506t9BXSBTyx+MBGpFhR6odpzaTU6687ARUJWs/4Sgzt2krF7Ur378JUtfafcsN7rQraUK
evYu9G1MqqyDTRG24DipdbC7yv3u8bT8ZiWUQDXA47JCUxN6+6TJvdHSBjWSEiUTMd8O54rTGasR
j1E/tlRl/qahYHM2BRUE7U8pWrBfIdX5+AtmHue7D5hcIkg89LGQBkh7dIbYk+Sn939Qok5au5EX
dv5MfwEGK6ITH80hcLr+7pGbEyawec3XeIwcvrAkku9aI98JhhUeW6u0Ujteb1Vf961hmziuNUDo
di/orpUghD0r71QvIflsH5iFd2POB7z7qsklE+eUabkeXwV6y6vkkj1gsyN8ljGvDIj6qmDb+Lae
Owt36cx1A04diPqBsxxKz3+zNDeTkci5DE7hmDrpIGOLsnrawDlCSrlA2154fbzKMwdegPw8ILOq
MJIFTFwwFGDVOOsK6ig1E1xaRKdElKm7sJtnygcQ8YVmNThrAf4GuOP+apO0zOddFTB9Jc4IxAys
2DU06hugaspbUirOgPIqqvSQEusSI4BeeN/pcafoYn+Wy01VgbuuZFa5b3KC9XgG5k4a+uo0gJFw
1tDhMrmAQtXj+mhQqBOiC4paZbITpZycCv+bBxcGipVgFEYsXRkuoxeF7bELB20mNIUm4s0HTI96
Ega4kAEdTy5g+LLeO/NqeJ8ROf2sUFlZgdcVcnL8W8uSpN/ivyzl4GZOOlgARsA0sFhgcpq8b3zR
QsG9RDhVAruObJHbGftoZR0Hwh7lY7cLnqp1uFk9nvYZEBpGfWN1siXqbgCfEw/g0ra2YiAmSHQo
iGAdrZfnxP6uya6zdl+KDlhrt97QvaMvfMBcdHz3AZOgAHMB91Qco2O8A5wFSp/WoB+8B4jWeeFd
nZthFL6hpg7YGxT7Js9qn7GM7PUsPFD0n0koVNBLOrwMyarX1oq6dNhmXlSItkO2BdED+qOm4bEM
VyGtKDc4fqIL1+YjAowCybcnIhtfr6+H1kR7LKgTv89lhJEuTeuS9fHnN9eX4jOF2imwXhd7cHDi
3hTQ+EM06Fj1AhjnzQbELtFK8XX+xS8Ovvl4X82UaMHMBNg2dGuUUaVx8m7FUSRHed0DWqVYxd7n
iOr9AAiw9RHJxu7Ok45Du/Jq0rMLlmcW+c7wdOBlp4CviSKeClc8t/Fkwqs7RWxJxut+thC9zcSI
6KSB4AhAqRLEICdvk1bkDaOWCCtqYdd+itpPSV+0JTHyGTg6IqMxLaAqkMWFAt79WhaIELlaw+sg
kEuvd6Z0Df/IP3THWaC81yWrIO+D1RqsPuxUu/vgrP2LDWjDoOcfeKWLXWvu3tDmsDHt3c786Nec
KUK7af066Lu3zebntHCTza2AqICRH4LQYA6aCpspact2Ycb3TpyfQFepFYYWodOmhuoMnObH+2ym
LAQ9kRtjk31WoqmVVQIY2+6P8kdsgG7dIcpzvfqybRNd0SCQZMC5zr92ixf2TPRzZ3qy01pNaADB
5HqHtwu4RQH5tLZ/LvtRCjC+aPbmg1lLCzfY3G15Z3Oy4boqT91ags2EFBeFXMP1njvkl3Dh+pgL
1kUgsCEMD8okAJUmdmKxrpihxbRmSIClRqbLiDlAKc2uEcBW8L9cqzbVa2IUR2atPP2RXkB78bKk
6TNTCsPq3nzG5E1s3dDt/Q6fAcJ4Djy+hxqTy2+GqykeGaf9RK8lRfMeOF/XZw79hNLC9hp3zyQQ
AwQdf2S0WIBuYLLEoltlmAWcvD77rsJDpT4/3r5/wbS/DSC44NGd/RuBOoQDiqm0og7gHO/tWjCG
nXhRN8Duy4ATxAbKBXZpRuuiNBTbOaM0ohk/o0gAyNWYpxYNjDUkhHqkTpZO8fzQ/33Z5F1GCFyw
Ca2pEyhstY08ST1Ianx+PP5x/h4M/y+2++aVqjutFri8hBGXf+N5r7kUKbxLdC2l+8eWZoeDdjdA
3Udd6Glu1evRuNAUmGg/9M+Fil57YenBXzIx3os3gxGkSmpDt6HOpen1BAIQWNJjbv3FBO2SNdoP
ZUF/25xRo348ttnTKt0MbrpWPGUG7q/lK7/ZWwL6zDL7ObDhuBuFYb7x2B+rH20do6qylFmbXcJ/
tqfpcjkV1LZoWuq0srTqIGCpfbLyYD4e4dw7ezNAZeK5sTVDwU+Ezehl37VrKPSVC6zQT4z/wgxa
TpCEx075JSdHKxD4tAKlTp57ulp/eoLV5ucKofdjO3PBDvyFf4YmWyUZIvCo8D11VK4ykxTd2pJb
EuygjKRo3PYBHI4CJNNC/kcIFT0H817bojzlSqJVKHTt8eJFo8nCDh6t/jqNN1812UaCBDC8xmIp
BxQxX/hKjSw/LgGUrIE/8f0iOvWt+FkyqrAAJZyJtTEdqHqghxB9m9J4sm5OTgJpEFdi0BVd5fWp
4wOzKE79cJFSfgsh7wWfbQYWj+oOWg14RMBoD50momnKIOovkJd1K4BlAkMuSaoBMU4qKOkNf8Qa
rX2b+LUGkwvoOuiPnOiDAObDhXzm7Fs+EmOM9TO8sdOTI0mtBuEaoICLn8S7upxoxIKZtftQ+FBE
K6QQ0YGqzqBdFzbf6C5Ol3kkMRuLaqqI+t39bPs+37Ju67EAe7B6hjTxnjnkJHlyX/2FHMpcLhU0
lsibQcoWRcIpRUTa09ZL+WRwDO6VA6nJp92g2J2S6rVZuANnnDG8oBDiQZFQgp88cViESB5KN0Ut
I1zXjU6NCgg42pP4eSmyAXH07/kDehodrxJYGEQk2u/nr4kqsY5yOP0aFEv2Gh1c2axqJIMt0Btz
KomLmvf1YnBFasW8wnwWVHSvfUZbxmbVlMrEGwNDEvk4Enom+BJoZFuZyb6p4NfRS5NC3RA9Eqro
EdYD+F3PRAjNPyuyVwF0VBbIQwRxlsc7tVYC2ZRzUcvMLEH29k8URy5rQVKOUZFgVbNAV0WJ7Y1S
bNn0SP1EGnXH0LFsji2lqZU2QLISXqhBuqBBFEIgXtT3gUE7L5TX3dBpJyFpY+GYKRmNt2Kf8d6+
9IOSMWSfcQWScHzO2kOGOsoWxAp8eEzSWiqvSqa02VMbBqW2LpguZ2wvB7O8XrViy+nN0MWipdFY
4KBN3vflhk9kd6wh8K685zm2QHNK5wqclcaV94I70KfnpA/iau9Lkq/o5cgITUqpAOFsVgYhojxN
BOm5JotB/UTrEKD9mjKZcOhjt251cch7tGb0CSTwApeJwMTDx2xjSi4v+CuuVGkAWqeCjZxMjNv0
S5ISINkJ7cUg+IR/3INYKnIzxj+gPiDmJznpNHGlUBDzn5Si8dFT1pcCQ/iaLzIzrpS4x9SXNBh0
tUuy5D0FY5VsBkgYVF+1ynvll1g1iQf2qqFi0lWTiVq38RhGCi9gtPFD00cXbPySRSEfFaSs0EkH
RYMklA9tq0iBA/kFD21sqAGhiV6LaI56T9lqSMp7XqOM2txyyj17WdcMRox/L2pSSA3+mWsppMM1
CPmaXe613rYqkRj5iT0uiLtN1caSf2CaRpbe8GtywCMSpWvfa6Gua2jYpdpLPMR9TygUDXmzaJI4
M9wChMwmn2QavkgLFXqoS8b3zaYPedn2sjgIdw2v+dAJ40U3knZI0DDB1i1dNt0zMRJiNi4QFb8U
HeZbYRAbhiRtm1GzD7LUM9nMrYpEr8pMinS1QD8w6K+qtC9fPEgcCiGUU7QuPed5rgy7VCkgOBLz
NGZ0kUF71EpII14wZQWTxJEcyYrOwLfU3rqGyGoKtu405cyGKYVkW2Rsisnzu1qCZCq8Gg6tb3Wk
UoJmSY0hbdUlxTpJOq54AgNBrADe2xd9v3IDpmLPkkoBmRk0uVTfvU5Rws8hK3PJ9npGrlD4kIPW
bN1Y63WeD1rf4mQvErBUAhUPgwyWJDkom2LD+b0M0oqcb1g7rso4BWNLwWlfTJpAEIH1Gk8yBui9
fWtI8fgWpCw9/+iXuc8cuDLlIjNOvKI2GTWgmcUFPJuXpGWZeDA8NKOoP12aMiboWoZXCmofD6pH
Hf1+/MjMdGVCknekGUEbL4/7ZJJNjYsgyWiNTiUkehriuqa6AdIvPse7djVcmcKuLupaNrhtoury
voKGhk2poaC45NlqtanRYZ6bF99CSBeelh6LGUcHgBWQ9UA0TlE5afz5jb/hZRQwn6BlHbeQS71r
C2SXuQj8FJhCwlMXYpgDqP8CyhQLjuxcNQMqkeB7lcAVCVpx/t60NhRR2nEdiziE8KdBfaYV+ov7
T2VTRrbGWYGo0x9qd7mOVHx9CF78YMHvmHu+RqE8JK3AMP2LQ0jkizKKENQ5sRR3xtAmPeELtOXm
brvULc7NhESQiEFFAx6AxKMl6H60rISrEZBL9m94izQVYIjv1TUnm9x+vN9m0Jajmus/S+Oob5a0
asACKrAJi8RICxobUF2Q8d8akxreSrahwqijlkhQzgpasgHQTLLBhdG89MbP4y+ZXeHbL5l4IkGs
pHIt4UuQwx8/Yo8mL/sJXU+VsduE6F5bSLfNJUnuhj5JkuQ1Dnsq/B+DI1uy0bYEebBxfK3p6boO
/cOFvMhvEn6s6O0gJycorDxe8BosLOBln5/awd54hg6yzMUk23hPTJzVO0OTmCTolKahuJbR8WIZ
wza3xLWeGO3eWHJV57Yq6nwaj3MJnotpx6MUJrnaArvqZMQL9He/NMvX4TlCndolY4dWY/wJFy7J
uWtI5gDUEFFiQZljsnBx6GZ8WVHWsSRG556ZQd+c+CVVsyUjk5WS4exLRQwj8RoCiDsNp0JHSV8z
Frb9TAwHwp1/g5ksVKwwFeU53KkQIsle4zfoHF9C7eQfgQwEHcUWghx4WePQrFXTV4i4dArmNoqs
4LVBOl5D3XZyAXSZhge87zgHzTC1SyJIa4JyLLbU68HRo6V2hLndoiI5CjJQBADSlKRcLgpV7Vyx
d5iMW2fVlktY6/GEzmW20Yb/z8RkQIUiJ9LACL0znN0ILGEf7xb6B9flFvS+zxByIdoeQm4pOaA4
eYIT+GfB/vgSTU/erf3JPZZFjApRNwxRdaQSfTfG+0tgZrZqBHbUbcaGL1wuKwZ3i2tKf5Za3ZYm
eHI2WI52SawCK5jH9KDK2aphEK0/HuI4gkcjnByNKsex7EoFCXzPAp8s5KTWal5YlVu8/BeGUCIC
dx8qIsJUoFYqfUkchBBIMH8sb2v1TzZYorh+bEWYWzEE9shUA8ExtsPfv4FBHNAkU13gKwWCd4C7
9vq1vBpX4CzBWJToHDqXurdAN82cQGC2356d6klfurLHfTmd1duvmKxcESlJWIYMSG/yky/tGXnb
LVH3zC3crYnJwsUBBzw/OMQBVspIpPRABfWkbMAtKCwli8bM4q/RoOoGFDIIrwEGuZ/TOhD4DPq+
Y15BuiYrbgtMfviZrEElGgOs+bmwhDO5GaiM/Mfcr5xQ0ak+tFxB8oFQCthtgDOogT7PdaYjm7sD
h4npvLnH1y84bFC8OZ8asijntPQNk2RrlwReIg4+Kqj9vlBAXJSfWNXwUJPo0NspVR9BYzLRomT5
3AOC8JdFlgiCCICn3M+0OLQR8nbZ4AQ17plQ27ahgxOpBA5QjUST9jR9b9WXIvoEgp8UfvBDaW5o
7neQQBlC+3m8ErOpq79cuQI4nwGRnRymMhlSQNNHcKxnMTWBzDVnA4CiEk4y1MJ+bG1mQwOHi3cL
KDOMfkqrlGqcy0CpgXVSWU0sgVEvkhpYKduERsj2ifXY2szdiiQZhG/hL8Mrnkq0CeWYsm9Be9KH
UmGkdeCZQNq/PTYy5/sjqQnAESD0IHf8255045ELdaOGrA/Ck5gBJRUKeE1+4BpMXw04j/QiDWjd
rglKNbUZeyDh00ojU1VDXmS0mcu2I0UDxw4PNcR3p10EAMp6UcQh4Zsc5Is3okyajVJuMysc1mAg
QJ8w0+naLipJvwQCnivNjFQ6uD1QwZdR4rvf1Uocx3JYNKzTeh+UP2fxa1CLeAGIOHwkAfTSuie/
ijZ+JJ7roF2HjGsXIzPztQG0Lal1NVgV6I+pPwo/MyTvRxqAB1rqr515OOCAAhMmcEidoqHj/iOH
QY75SARmQtzvr4Bmvm/hcdAvaiESjuEFZ+AHPQD8BPVy9HZeFjbKzH1za32aT+09yPchmzM4tNo0
z51CEuWVZSwqnIIKLbblkurkDNEQ9GWwJBJy08hP/MpKZ2rbtpyMAgAlvRLq1NNMN3DNPjqwyPGI
/h6owA37kvAmDyz8wnBn3kcwcAArglhjJHOaXCyhzAaNXzMjv1JlXqllZL0dMyZom4FTaNEIaD42
ONfQcmdw8iAPfTpQVfJYhxZAdQJdW3d61uIqiwz62UQDUWO9BLIxb788z87zA8MdGcGQETnLdifa
ZWAisSdSTfeWajEzd76Mzh6koMHUPap+3288SJswNZOAeg/p8HcVNAIfVbRQ1Jo1AQwBfGkgkSAb
dm+irN1QK1scwIQwGhlWmkMvsbMwxTNBFvKG/4xM1hSKqU0tI12Hrr/S4MFwGmwSG0+2rBvWYOW7
dC3trE7WoZGBDVXbuAKKs79ht+k+sJayW/P7G1rg6LCDVgHYwu6HjIp6y3tKzjqeIn6FTWDy1brs
IpOJfyCMK3dWyHw3gQX9IZIuIlRm4jAZ9x0PFmiU1n5BJpQspaEwFKzTUYbQ5hoQtmF1ViZRDLj0
QJB0In7KWZk/ECa/xOHT47WYK+/JIuhI0b2FIiqeufvRN/GQqKmPtXDDcyNfcyTr7eaierrvQ6RB
PAsoC4kVC1lOu/Ih5GDUzVEAl9LjzxivzInfCCQnglHopEDfbEoIDkcnl4NYZh1eJgL7VFxKzQjW
lW+IkD3tF5Db4x7+bQyZTEEcyfymPGaKWg1ihwy+w6mA6eMcCSIS5AsR9riHHxmZPBJ9UfA0bGFE
q2wqX8A4z+Fdb6+P523O78LE/Wcs0wczaouKFxkG+6dXdEV7q9tLEm59/6RK+5iaLXwwbv3Y5uz0
jT6eAPVQlP4nI8uowiE57nMOxPa0Q+st/Hpxdub+/f7pkOqoQB8Bm/GO4HlyTypWDE4sq+S85bFy
nJLAG9KepGE6fHBdmZwZSCmIBLWZtDBCZAhQfdCQvyeiB2lvq+vz2AwlF0SfnYbMjhmBmn+LwIHB
UYs1oSJ9yMFDdusGEfMAvVaJsGoBxezcBeekmXRM9IcmcfPuoyLfEVoOeBeQshw8onboH9LTodZ4
kMP1UUiCquNSm5PartZzRLGg1GeQadHTPJGObAsXxUyEWLxkXKqKRg/uWHBrS0Gd2Xk/+FYoD2Ds
daWCuZZdSan1eOXmd8vN1E6uuqrNEg2VV2R96gr5LWUFaiekPQe996GB8NjYXEYGWez/7JO/8feN
R8t2Ql8wbcg55Y4zrAqaEvF6sIKV+m3xen0cnqG/fOh3KtjR/G3zEqJBYuEL5lyl2y8YL9+bL2hY
ES2+xbhT2SeVgdAuKlJHSdgVsZkPTyjC0XylpqoRlxZbXEVZM1o5NUT31PtWVINaQX3S4qWm7rnH
7/ajxnDj5qP8TELNU8bFEFcm7h920GP3lV8EGs095LdmJg95X9Wo4eYwA8ryUNgpvtlqtoBUZlIt
HNhZpx3oVXHsvAEr3DQc04ZRUJjDQktEgqYWygZbdGVAoiDBvRoCUcvuxJVP+FW8CU/dJ3Rfi7Gk
sZhln0k+YMP9+47JzEa5n2boTOecpDXqpxrClVt1lw7ERGn59fHWmsvojyBHVFBGfspfsousH9Om
z1LOYaHmaqNNkmtRFDO0k3fduF/VMYeixXm1YHQu8Lg1OllTdyiSvpczzvHXcM4qksrjFJfApBjq
sXXK3IqXNDRmL2MBIh3KiKf+BdnmPd+FgHDOIa3Kb7LUaCqT9xce/9kTcWNj4oJ4Xl4lOQcbUDRl
T3JqsqmTIbol/VKD2uzTBVUfPFoI29CvdH/2sGapVKEZ1FFj240/JXnLZgvOxfj6/Xr3VWHUgYUP
/QsKXGdDJ1BEjU6WmQXUC9AC5e1ymbBPEl0HS0SeS9YmU9f7XhMLGayVrk0Bbz+6Y54tQrd3vpDa
m71PbsY1LuLNtcUOdeTxLSypsVHDE/afitBs2080Hj7e5XO7AWg+BV7xiBeaQk/5svf8Gt6TE/xE
HigR6wDAvreMBRe4/N+8h7e2JoPKkHrt0qbkneHIwqfQAsJwXwI6uLRMz47lJl9K281twFuD43re
zKLcBJLSazAYocUiTFeCdI2/H8/f3Ja4MTHNiaoDmCYEFyYaELiaw+693aYXlTP8hTTIbNx0a2ji
TOQdONUkD4akAoxAnqr7w8UF93z5MWDNQENOxXNzLvyG0EBePx7krCdza3y8Km8mUqWZ18ZZyju+
BlEuA4sHRXEOZZYTICpLwqKLQ504Ei6IkKqWx1Cr0oprPYvXXv7EVJt8F2TPA0v1uLaCZlUtKsXO
75eR4ALcGpCLGH9+M0yxEouEjyveSSDhOCZ5DBXUn+KqzI/0JbakdE1rz1RzA2Ak2RoWkbdzuU9F
AKsIJNT/6gDd2+erjHFxRpGPq/WyPqfgjTCoLplCtuFCm5V3lbimoqE9acFC/DRXngHrzD/Tk6PC
8H1Z14hbHenLilaSNaxxPMsd5JFA42hBxT7VCz0CL9FaOYkrUALFG37Ls4THH8ZmbHE36IBP1vbj
nTf3IP77LMBR72cklKCrgeoH5A+gwYf8PnoMHhuYO79oJAGcGpDTEXdyb8Bjipy6Xck5HRKsdu4b
XU7Qz+69IPe64CDPtZ2h4ww9g2MyBt1Sk/uvz8AR4IkUvqjBfboGyFU3KFGeRk2j//9B4fFA+Rfk
GbIy5X+kfRlHXsdxDqBNXdSuXC0zKF+ZXRsZZVkQoBDBHrJgdDanjo4YSUDpleV+yX3krsK2fa4i
BgfV/QAwYm9WT9LFBXrXjM7bbLvk28+BlGVUCRQkhgVAeKc1xVYQ2qEHXHDkEC93+86OFVJYumeI
z48ndNYBRb0ZnMEIaVmUAO63SUHLCBhzl4PY8XvHfDPKuvP+yNU6NXO7DHXeN1jWLEs9eAu7bcEt
PNJzm/TW+nhKbu4lRqx6zc1G6/K2yWzxo/BeI3VdekcJyeHFZuOZawgNcsgOodkbSeAp1z0NKvyo
D3iQw0WDzkMaTSPFcBVSE30cAKIjXWSW+zRaJV9VYZ7F2ATdLfDgK2kNFUnq/aTeyIP99ngNZr5q
1C5GfwxqIgAATx7AagDbUzZ2tI1ZhKEIwN++VNefO6F3NibvXNMnrcynsMFUotUxiSUy4k6unK5Z
0XIfenvKGH6p6nnWWVlx5Mr/9RdM3j6IfvDNEAFYkfWoe7V2OSBSr0STwjvjmG3tetu2APjerUnV
UUvUknVRLYDwZmcaTAsgF1BExCKT7QY6noo2lO2dXmjfqavoTBguLOYMPzOUqG9sTFxpVclypRgw
073d2+HOX/vrynyHzh3+2DWhz8gxrf+SUG/ODVlKBM+VHWAe1UygY/6erPsTBXwwFMspEByQTfr0
0LfH6CBdXEW6DeSIM/I1gU1g5dunJQGwmQft1vC03NfXAALJGoArDXTn5YPSfHTpNZYX6gpLViZn
Rc2GrGtL7KI6CRJdK5qnKlFXQ4icG9sw1uOD+f+YTKDXof7J4yKenJrc/7+T2ei1sd8fU6uyA3Mg
zwSzCRLzZg1KrNOfJRLLuW2KwA+wNzThj8LOkzWkrNSDsAvAFXkTec88UPCPB/b3optEl4iJ/mNh
6txzAg1LZLVQmyVdr6t7qPKiFfL4gs0JVeWLttf2VK/JV6JT7FvQyBu8SddgcUd15fuVMJvalnRO
R5JdZwTSLaXx5/gR7r5vssxMXEteGuD7gOZEfhFZv9gKrczO9u6TOyp+mQfwwUVWaSdWbCKLixY7
xkp1OB2PZ2ruJb77kskWSNROA65mQC+NtxJ1cHO8oy93Pxz68L/ZbLdrMrkgZaXk0HKOcnCCIVfj
pGPI6to3WgLUF0i+QasNL7HbghNmwcP56ww+2g/jjrx5hyPcJokm/7X9/jLANmiWiL9OCNwOgkWn
5OmrsXKzJfXqe/cK8i6ChspUj/eeUW0XYWizzxXqOBw31u/BQTj5HlGsBMH1h7HhukQ3xio7qUZX
HkThnHCcAYxGo5IIVJbrhdWeyfRCau2f3Yk3BCWcRq1j2OVt6Cheq29XI+j0XRn/SzvjNXcz323Q
CZ0XwU5EaovdGNIAgsOO/FkwM3dbKqAuAK+hgnL+lJishYwHX8gdCzPS1xEaejY089jQGC7oBoP2
s3tYiLZmj8utxcnABjROCVwHi0X+lErofhH1LkY6ET357c7fa9LBXYKlzcXwKjw69DvwaFtH9fF+
MhlWlAuRAmu7bw2k/t4DqBSuNZk0aFsxF2Z0boPc2ppEOgHywiof9QjbGrK/dip69JVhb5iLwuEz
/P+INjAiXsUp4OCt3I9K9XtXKzoOIH5W1Ru7UHYaTiG3SdY2eR5Vc63K0n/SvQpmD/u0FV4u4uGi
GVmFq3BpVcfjNr0eoEcDNhVQswEbNA1Wq2FIORGj3odX76To3Eav7VHF9weHf2HTCjMZQgz8n7HJ
3d8psdt55bic28H6fLfeG7uz1Y2Frfv8rOktibdPL9/mq/lR6K+lTZ1YX8WmZnjn5XhzDuWv4lvY
UXFblaQpVKKjahRrDGoBdSum2z5KjFKLVaz5gO5DtG5sJL7xDW2g2ZFlvJHppVe2USpnl0BO2bWE
0pwdsoNyaLNg7DrLOxudVsqxwl8kaDxt4QabdVlUFfw9aLWV4LdMbjBmCPx8YNwxr2C4tsISEdrC
rBGuDLyN2vqUff4wBuQq1g1R9SXQy9zSqRrQD6jgAPQxRfODRUD1uwwZ+GowB+5T4F56xvJJLvUL
D9aSoXHD3tyfapgIvotkv9MqzrvY5HrQnvL/Ye9LlhtXkmx/5drdIxtAYGzrKrMOAARJkRIpipo2
MI0YA/P8O2/1Fv0V9WN9oLy3koTwiL61eou2MiurLGXKEZOHh/vxczCh6Ryz9GQ4fzqk0XwGCkkw
JKRR1JhCMBDxSIUKsJU/eRqV0csHrUwa7rSr1OA4+r68n/E3UydvoOAdaiagQx0vJ0NzoRsxmE9z
14jUrUw+pAAc3r6PNrvPLw5lNNzVGSqOtEjXgmuFUn93+SMm9xTyA0P3LaD36BY/n+0yTp1IC0vh
GLv2oICgvzwUC7uE4AwYU92n6/V6rz7B6whzkk3CxAUGGnWwRwGaCnc4joQ1xhG1z4EhrNYhhW53
0Vh9h/kGrc5yT3YVnQn3ppYb8lAq0i7DpKNL93yobahFkj/M9xVBy3RLH/LPQToJwg4UpZDY0M3s
KjbI6n65vDzJQ0w/crE6knR4aAzcd+jaOjectfA/JBeBRW0WevycuW9ls4mgsYMGDhKYoEOZeQMM
I7lkcHSEZDFG3yQSbcfgTUi2qpCbijaH+Zs4pnhoCzx4M9HXDId0PigmgvoryWCD1duutnrD7wF8
naExmIIenVkZbU9JSYrU82GlLwx3fePvwyVvgc7uTdRdKAMpS9yJS9bc86k1s12mMoNDJgEpOsCn
RVwT5wP0FU/y9RreVouhx6EddGGTMIuhFzSmWVuZOZfR9gOM0h1nRMVxTklxYuhwDqB8GhqoELWO
KRz8VBJY3ZciIKTiXn0boBihZQvqNf/o+HQJFEJhOVa/u7xXJ5Rhzs2O1rWXPC4GWat4jPO90rmm
GANbt9UXWrPMa6qBLD9VF7qJT2Dei3zLI88hm9KmvtdD8MfORCfffQQ+RkR3OsaPQvpYX612myLE
W1ZE+LfyqXc1U4ideIuc//7RQUEKnTRRBe02oCapoq4k3zOQWjTk/irOD5ICxbhiqwdm1q2SflvW
c3vs+0E9tz+abCQh2poN4xM7mjy0u0K+c0LTYbeh89K/hMqN2hjqewKyGcBYLy/0RGh9bnt0tFK1
q0kmY+wROATyRV2klEt27UNWLHPApS2pmCslfHcZsCgBqIfKBaCM4+68Siy7UAa/15GEZQTQJl8z
lapVhA5dtVGkAxcSBhauuu9lo4k9GYL2OWhdqJTxQBeGXlR7NmAAwbZnYZqC8blpX8O+6V4SnvXv
iepmzLo8SXNfPHoS9OBHEHUF6KBc8sCUqSwJoNuhdyW3hRFo0Yy1id2AjpgBujvAPb/RiAhCmWoJ
OvGOvvwgZSstuGPV4vKAvl9F0BKEQCLg0gN5yLjLroq0hsRdPeBfoHBVREaXFSvOC001vSeR2UTM
SJK59Mf3QAepLuBXB55y9PyMhVpVvdKrSpIAEAnzAFQ80Utbe9xM2DgRT8CKiHoKyFHA6Pf19jiJ
G+NGYq7je+JRKYDwj9ZFTn1pW3lQiIicRV1nAS3y3tSqhc8e88iu2J6BPU8O3uYInCYKL/gUQmSw
NCIbjY6Q86vDLcJKCWsmHp1tegf+PFO2QKucXhWmpdHeiiVKZuK4ifIzTA6gb7TE4cIYpwM4T+sq
XkaZrtsnFGzO0GOUTOG6Na5DU/4XYjdkoNHtP9DsC6D+GZ0LPJhU1W8iAAigKmABwpi+8y+iwQxQ
dAgQF6bVo4L/87Z5COzLG3ji1YZKJGYWaCMwvKEH/Xxu/U7hHA6Bx9FLKGpYYCNcOqvySgWRHZTq
Smv9ka2AvD/i2bi6bHoY1HlUdWZ5rJeFnl8WuWJKjkIdGlxq8yDwawDbtHqwys2R4syNUxyFH5zY
NwnHYZz8Z2pm18RcuWtmoNXYucktCb2HDpKHpR16NJurpU0epZM5/no0nBylUusl5oSwnYL4hVZ2
bLpXBA2dBu9ZBgdmlivMr8Ee/oV0z/kUjyLlEtF7FaowrKZm+CIZ0Y3cbmSDv0NwEc0p1k/dgMgp
QTkHaUF0IqqjrRSXSKxpegt0SnvV1kat03dXXqS6CXh04730xRwcZsrBnxgc046KvaBDor7GlQtg
MchZRLC3mMoG/Anyutm8OA/rCO+PuZf7nNXRTkKSuy2zFlZBb8bHRlGB6PxfGhk4SRQ85aBxPnbx
XCNWZRgQYG3E+5KTVkTozRL8kbJ4zAjVuBXjtWch/iwcEDgtxGDJOcummLkChvUaHVAZXY6Ad+IW
FUDKfe4aIi9MUt6PybEx2lX0Wq3cBeZzLm4aqgIXrIwXMQVrE7pNYWUQzZOeW7OyhefsMVmhhD+X
vJ+gvsB9j0frwKEAiuXx89zxOI95YAQEbrZdPJb+QmnWbYf2E2PPLQVUuK2QpmaCrr87ZSYamXB3
Z6aH2OjECbRFL4eJDNMhGm90w/d3ZO1AIvR1lvN36vI6MzW6ToJc4COOwNQV4B77vXpIEP8Z0hsq
mrPwi4nTgN4RPKwUZUAPfiGVT4ZViYqb6CQhIAWP70RjwZagdSxMfmElT1g/8/KdMfWKOzM3fM6J
uY50jto5GJoJSd+t+uhaRWw4G/6mOixlU75b9ocZi5P7Uxpg1oC18MCxnluExqafsbTCAN2Y1sQS
tW3w6u9B3EOlXZ3f8v2miBOzmL01JjcMRJ7Q9YieY7CCjgxDjUZowkY8muDM7PGECIxrEH4dmwMS
Ovu5hZwAfw25I3hoKJmDeVwavd1KLaw6r0wB+GBWypuhbjiVb0Z8hBbD0HIjzUT/L0RaNmnq0yZN
qEf2gorgyGusujsK0ZXXryNwWBfJsgQ4I92EImQvDo1gSLmhPBPoe3UmX79HqG/MCQVNHmwB2X99
KD8j+zyaLC8FmrmRK/F4D940Wi9XoVEveTguvLxATRvfildmoSKPCyalyxtkgtgHE3dienzamkwO
mYv7oNuL0JrPzdJ09rWpU9mn5IHPLesJOTFD8unTk31dbyEdN8doMHniEaSLqFyhrQ1h+/leaV30
XOkirl5CoeToJoYjgHcX7Zr75l94Yw/vgX+aGs204vjA7/YwdW+aj9I6c2nIUWHLI3haLqUZFMqE
RCQmF9k+fRA6w1tnZA1ZMdXNQ1x78mPxwt+rV61Z35Hr0LpTDXsjgDvIo94+Px4O5HjMIRP5EC83
EC1fH/ZQIb280hPZk7NvGS202nbwqZwGmDT6QMHFtZAlLLc0l0mYOvdgGQXHAjBtEPcaVZBqOVPD
TuvJsZRvA52y2HatFmFbbPnh8fKIpqJi8FH+sjWKZTquFR2Q68G5mWha0Q8QSH/1j5zVLTbxC5Tn
18vU+DRmrE7lxM6sjlxqjSpEETQiOQ6peZDIbpy1sq7voDuwszabHDKTL31veEvZKN4vD3jqtgKR
EV7sCrgMAHU9Pye+U8Z9FSp4BWhGXbu0OQTN02UTU7sEfAxINIqApMhfj9mTGyrvfRDaFRhc1AEs
q4M0t9oEbO3NpPImer2GJwVYVJAvHrI/o90olq6mMg5DadDm1d27D+js3RVg4qiXFALjb9igeK6+
QaSTs15JQb3OFmZmU5maztNvGEWIhSx5YGXUyDGRwTxJxbCIZDsmvf6gZ152LMOkAwOirH4ojq5U
ZlI5aOaWOE/dtm6PHj09q0tmlU0HfsMsyjpC5RBRBlXSkH8VmQTATFKj2EOzjCtkg7ggbUR/hxOj
LVYIIuSQXDl+ixSJRQvFYaqVc9Vrj1aQ686rUohh5331BJx8teqFtspMpnPyURUL5Q7EtdFOTPIa
6YRSTDMDTLBZYpBYIQgpgDRy8b+97ilI1Bw5TCFNl5zECrSmqzqA4F6gbUOZRMs0Uvullyruuyij
FmtUkgxy/biMBdqzulxrscitohScjTQSUrU2UjGqYnSzR3xjxTm6JCk6/QFpjr38hY+anKdK01SO
gT7a8JVhqgo6SKnV9PIunbwxfi0dtEbOT0Lj1+i4hDDGMbjLNICP5YMO0kwxodzKu3Is3V243kyy
bKIEcLplES+e2+w0pehilEKP3kYxvMNNYLp7wRZA2xBZkS3PHMSJWhzMobKL/mac9m9IfrSKxnoQ
O9idlrcx68UWajUZAEMJfZRvQH33kqQgDDWVyDC4xDZnbovp0SrIO6LWMbBrjA6HLPlOp7RMOkq1
WXP7PtmH9xIaeHLKr7CnVAKmqmJbtdfdHGZt+M3jJxX5ZXl8g7iJyNJe9qWj/iimRkhJbovJJqnt
ot7NhAOTHgCxBYia4VPlMfQCvZqgoW1jCY/hR73bVjWK+TNVhWlPd2JDOt82LO1EX+ZhI19sr8D9
AbIoz7z9cBbupobuz3p5+Fyqq3tt9m06OThAGSUBWGc8GYefn7hyjvRcJ7i9dLzyYebyARwCl29r
dPK7RxFbhbSuSobf3R2t9dEDMO/y758+4CcGRpGTKrcBmGpgQAuWju0B8PeY1Ci1SSizqSntyT6p
FKonm6acCdq+os1LYxtdTRmYW1mawXRibbfPNwugqGiTAYcDmsnNJltdX69Fah7UgEJB/fKwJ6Px
AX7655qNTl3rBmngerw0tANsu89nvEeoZKFxZ3UbXdnp58MTu7teH4Hs2C8JBIEvm58+9L/Mj9Gi
nJDypAkw9PpR2NwMDwDHhH5od3MogUq0g5ldNGkPDzbE/XifAvw+muoWvNaC4MOlhkAhbqHqIJul
1d2tQYPz7swReU5FpqfGRnOrt03g9p1MjhBFD9eqEd0uhaeZCRzugPHewdrBo4CRCXn30bmI69At
nSqSjlukDq/4hbHcvy/nhIwnsAuIeQG8QXpLQKjGjyNQnAtNVuEh/dxwPhevGY0d3Auv+tXN6qm2
vFstN68NUCUf62NozqQUpiJEAPAGfisIzeILzt1KpFaMQEtNOgbKa9a9dMkd41460bo8kxNAVYzx
xMxojBwhcaQUBN7rcfCanlHvAiCZMvp6B7FtnAeJ0g2312izMUpDCcFa6kOohYOAC0jbKlQDLn/Q
5O4BZgOoUQFIh/F9mHpixoudKh35Z+4mamylWiWiic4GZabmPm1Iga6Zjmcjlvd8flURVNSJ5snH
0tSUBXnlnWUcW3W4TOc42AiZ2q2oSQ20aDI6j0dRFOe6XMoYTCVWAR0i7tAvemJEq+ct1JbSA5pp
P9yhjhJRYR99WqBovwOHKtuhW9g3wel4vDzFU5UG1IFBU6QSpG1BnXY+dIdxuuB62FrmtjG2+Sah
KLcb+UN0xTby2lMgCT53Yif0obGLT2yOrmdNRla1jGATgQayH2DHos+4Yw4LbDNqv9GNVWaGtRy4
d/fm/cyApxYAzUCAlQCFBFjryF0UpTQwEMDfcoc00hcketS8WwIWnza2QEsWtCn42G2EXxx291yC
fPKOPbU+umMlv+4TSeuGoW/NfKc/qDxacqkWGJ+gPVzOjHXYTGPXiKhAGfC7yF2PM3S95rQC5yvS
kaFNpVxBYjI3Yk81w6BGv7ZmtoFZem+XjU7e5adGRzFQ5XdxkSK8Rcx+/+hsAbGi25uCrj6a3W73
kGw2xLg2lkvjfs5dTARI6OVH7R7xO2jQlNEpDrPACZSCyUfxE+QhTWNXJqhk2jn11uH7R5N6ZmZ0
YhLJjcIS4gTItvSp3Qca5pTzA6NzILNyeS6nsi2AXCOSBcsfiIjHT3YXgoNyX2fyEblIOlDl3to7
28ipN8grXs0cjeHYnQ0Mlxus4VxA3wSXzOiWCXs+ayLZbY6xFrmmV2FgVeNVM7fM98TrYAYKdtB8
GK7TcZ9YI2uxnLtafWxvwmvBJEu2RWb8A2xatm/I24fSkszC1Ov9zPD0b6dhZHh09mRfDmIwzTRH
V7l28ivuUK4IW/neAmjTunxRxXfWGZ6hbNAMkyxCb/Gqv0SSBTnnSH8SC3A7muwWstHb7NhVq9B/
AG9EJBrRxrNzhxY1uiYKE8UFznLvkpskMuqNfhSCB40ZngmNyDy6aVNbzozCB1vXMj0o2S4XSpqj
cYyjwTJ+gazgvtAXroh3rrRM0X679gHODDZMMBvRZEaI+iGUfVwqa1ZDABURS6ibtkNX/TaTGUXD
DgrhJfcAlhHkBSTL20qvQTHbcj4cpW9b5WQNhwv15J2jOz4KxZpaH2U02t9D5ZSU4MHeCODaw8eo
e5mzCs+ak5b7dk1/LaAECU4UqcG+Ob43Qq+r1WEBhYV3oyJX5UBSdcZnztkYea86QeEdshPN8Uqy
0ZWWXolzZ3p6G/4axegCAsNrp2UujhlUCsz4Btpf9X2ILUKzK+dlxn9881WjGRtt+abLYrkWBlsU
TXxysiSRJe+vHZpSwcgWzZVgHPS/rLk1GAU8BW9gBG+guj/fHKxTsqLkQxgti2pROVFEOyFsraRZ
5QxooLaESK3HzzFJfa/0fdlF/IreU0BGvzjLTjYlSwIGoU4sXRA88z36yER0qVzHvjDgfFFtIyCE
bG3l3Rc36Qd/k2sm9CSoVO0uT/q3XMroM0ZzDjxjF/Nx0AyV+HjBoUSdY8iO5aOek90wdU5m+qtg
+u0woojz57hHhzGQk15qS8y3lC1Kj8o6arZ+sMols3xLZKr2UI5IwMhmKDsou7NVqC6TN+GjhgAa
ntgW/y4A4Zc8XJ6F2dUYPf0Kz68SFfo72HpJtAyrW1kwvFc3vdMNBtmfVfXY+JsQUwLpLMUMuSu/
u738Cd9f9lgJFawJCPWg2IL66vlGhEoX9IhSuTkWypWvIEe8i3c6MUoIhadPshPTdinHNFplMkQ1
0MoRUP1W8B9asuggeYWmTDSlyMjlNpQENmm2irSSZzEwU650uAcHfkkE4ePsf4fqmCTGCj4yp8o6
aLGAyj6WVkppu60d+etQfi70nUwOl2fneyIARkFNMDBYEBWKbaMFInhVFpwCAUIPjtu/LfrW6Fvw
jmf+LiDPrcKDamediwsB0umcj4/Tn/NqBpE6fgqg+RDCFBp66CBFyuN5O9q7IeeohVyh+elRsh+x
Q7SAak94WNqJzWy/MoAi65bhAu0ZW+cWqCdT2caAeaBwj/9cnpDB754co2+fMpoPDnAvoOx7/sgD
bk7Chob8NUDWDpsZ8/gNMDYkjPwjATVCHXIwlIN50BfeW2enZSkF55wl5/KiZAa7IhW0y8vnrooX
l0c58k7fjI+CPNfvaykpeP5YJnfJi8MOPb/266UvmEK5ULiZ5NroNv1mbRSSCzynlVyH5Q1RzFHu
/KaBXlJlsvyGQQLs8shm53V03CFCxbeJjPbIeMVbbrHI+GUM3TwQ4QRGCe+/lK12lvbia7XG2wZ4
CxAeCAo4TL4e/Ce3juDnndqLWE2UQ2vNhi7PIgDbNWRCgIwUXueYZyZHOVANwVVAcQkQzHOnVgU8
OEsBkT8GkiVHhlwug5VOllm3QxDpRZ+Fbue4cQXnbWZ6p3YOcsw80oZgiQG29txwH2YqpIvRFkYq
z7lXqq6xWxEVNciZiZQwr3vu/JrdQ0ozWAm82i0TMWiMtM4SU8ujHL3w/TYUWGMXqpTsI6DVbvpE
TCw4iJe0C5Ll5e+dOs4oh6PPiIiKpI/RyC3jvSRy8Ll+sahwJ3qCnZhEi43LZsZJs68tPsQbwJEo
UIcfv7Hr2ikaFDVA15mbqBYZwQ4cmju2V6zgvbFLqBxwlmxt1IW/ku3GZCt+kaFgBurRfWjqK2hW
IGr3F9yMN/t6rY335el3jfdJIogOIfguVfxQWLSsF2XhWy2SO677rDZ4zJDY+MOH/ttb++/uR7L7
+fuLv/8H/vwGEcPcB83b6I9//8+qKPOXyH+Jf6NV/vFS/ZZ8/nYoX0q/KP234j+GX/bPf/z38z/i
d/1hy3wpX87+YIG0v+z21Ufe3X4UVVR+fQW+avib/9Mf/vbx9VvuuvTjb7+/JVVcDr/NheTe73/8
aPX+t9/RFn+yCYbf/8cPr18Y/t3hH/8n+e0uYf/4v7+9xO+/7fJ//Ff85qcf337Fx0tR/u139QfQ
iMBCAu4GLR+wpMPlNh/DTxT8BJomIPBH+zgyNENSOU7y0vvb78IPRNBEgEYDSq5INw8/KpJq+BHH
/xiy9wPvvz607SFdiU66P2fjbI1+rdlvccV2iR+XBX73+clGNx5qnUiZgGQZ/EsoO44upDrlXChw
oo+ok9TSaFymLwsSJDZcW14bTRn0KVWjCiReDDU9SnqPrNE/UEcmgzLKkW/dbCc7qisYpdv1z11W
c6ara8mdSLR25UBIEMqV0dxDasSzgc8GxFRD/xvKGPhv4AnPHVIoJV2Uq0+1nIYidWpB2Hm+28HX
h0WwdwmYfj2tjvcScQTPYLnj3kSakn1qYCPZkohIa1KI7X2TS7FjueiKuWrDpvepytXNU81SgBOR
KsH7n+87q+R9ZQMlboEbOrC4t9yRmw/er4Gwj0EBLFcELItS7W8511Gt2qslheZgoN9AXXQR1RUC
Xb7PuRhdymGBfJ/bF59y6IATyE/kDYk42QDEhUtmvNPw1jhxAvDVAEKBlUlCuhlN32MFqRKU5pE6
TJGK487r116V+UaYJ5IlqiVwNEIu/ryF/5IH2PpveVIkn+X54T53G3+/ST/iQ5l/fJTbl3T8N8+c
xP8fXmG4+f/tz2P2zSn8J/vI/Tf4vMMLS/BM/+loBm8y/LufnoATFO2HADZusEUBXKfjbvrTFXCg
I/vBg6UKDxUFNG+IiP/pCzgBPwKAZKgW8GCCA5P4L2cgSD9Qs0EuDQVMuIJB1OXPb/wfuILzS/OL
yQ5xOB4hsISCwPjSzEvgayS5Vg9AyosAeOFlKDddaYUR+u2dAITUJ3P0h/1T1/OVC/i1QTFOeEV4
PhVHCZe0Mi4/iBzRM9Yn9Z2qd8Qx/boEMj8XPEhr6kVlangbbeQsdMH9LJFlokuuXXRcHZuC5Hrr
wKlB+gS+zoBC/wWgd590H3FaPcFPuQ2FM5Zuc6mLnknnFstOrqMH8D60kUUK5q+6oA5eWil0eUMH
RH8dA2ut0kDSCpvPetFK24w9XR7vkKEaDxep6YEeDUodSOmeuyxcycwBW1h550llbohc69tO0s3F
iOenfphUEBSgGolCJR52ICI6t6KXfJSTUmF3ABFBbzNyhRXSZoLpqCUq6JKbJldV44ozL4tRJPzT
LMRWwY4FZl1QBQ/XzEkkTDwPslJey+7yDCrHol+pZlRCAkciYC7HJReaiduEhlJ6ULRt3zqlaO8u
T+8IwPPzE6C+AbJnMPyBQBiH6PQTIBzc5ZLI2B3JYvHazXLfbrVSp7nMrtGeCHZ6POyslNNQSeP7
Pe8V1UpvsPH4MAytsMATrAw5VBrR9/iECyaHnoPI2X4glGux/pRyli66Ps+3ERjXZgLW81wdWjZE
tHMhbYbGOdThcAjPv93tK0Ii3ecOAf+giK6RcGsx/GuP3J9GgDCEAeDDBzKJcyO1W2Sc74bcQfGY
rfgfJQMTYanbbXD/tRT/ew/8Lg5Jiv/3RXD46N68jyj6KE4vga9/9PMWkJUfwCqAxw5hIZKUEBL+
8xKQ8BPom2jD4g9aI8P2/iMe5MgPFUGO/rMyI4E0A677z4BQ4PHv0OCJ6j2iRajxCX/lDjjfh5qI
pBDiS20QExalQcTmfIvEHbiWHV10wMUhcYsu0XLqOg0xyw5yOSczM+H+z93hH6ZQCBr2Pkb0laI6
8Rix1DAGjh6HQuHPM1VOT9HbDjbOv2oFsSLiIFyvaMpAxHg+oCzJutrPIpRYNMJMJQcvYgyIp/2X
rQyJLOTR4MqwCiPvV/EYgxOBSATz1C8ZhN6NAi+uOSeLvXZygwxTBmQZSoIgDUO7Kd4N54OReFFu
+ij2DE3t3rNqk8XILqOftQoqIxBBf9ir6xTFJsTGG7lyzIrx0NgCUzsPFGEGnc1kJ6b8Vu29w+Xx
n186w4fp8CrQBQNQAxfQuPoKLXiZoQkAmCUmOIDIskPigqNKB2mNiZ3UmU7h+zMrO85hfhkVkeAF
bgGFRGhPnc9G7cUNxJAc19DjQFu1CZesSh69WV2rFrassdRslKyBhEPQrGoIjhi5oFzHnoIyAMC6
Kw86ZtSV3TkmqzEAcfgu5HJVGR4WrK+YlPPvyhux08sihjhsjPSXmejdQsoFkTPVoEpAniXUjQ+J
e4G7jZmzqzy0RvMkUB40iEwakOBpNlrg5Havei51NNX9gNN2cZ0S10dRI03c56qXuSvILPS3tVi3
sck5dUoDzpcsp+BEZuRgJ5vT+fp+XDEq1PXgFpBO/0ar3Chq2RQt7xnIeLUGIX5kZy6k5y9vpMG/
/IqRvjYSLnJQ4QCkhoTr12v1xCkMNKaK7EMqnJP53ooSiHb1LlPMNCGZIYaBOuOEvvs73IW8CJU4
cFFhxUYxgyT5Waq2yPNrXqQaDR6vlEcNy+w6EBBdHtrUBCKARyUCbh/Ogoy2RdSFfJrhNaoqaM8C
B0GNcyvG1mUrX7io0QwqaHzHgYBMIeK/kSsSqrT0Ah4z2Et6fO03fHujamVuhb4m2WWq8gte8Mmi
qtTQiCJNvXECQVz0SgPWsW3tWF6tNqs0PJRenqILoGQ7j+mt4RecvMzE4Fkjuo9YjqsWkuD06G8T
iys5bnkrCkhNaxcdUyKe2itNd6IZ//fd/Q1qkriW0OiKDTLOtvF1mLTQX4eOfERCw4dMlCH2YWSq
OirxFdEUk5OqbRgWc6IAE0uHvn4Yl/lBPJOMbkUxJ0rhZqpneB3xliCPg9RXFSQze3/CieLahVwJ
nnJIDY3Ds6ZVozwWHSDvNBGNWVrX2n2L8DSudcXQGkjeOHBoM0an5lRF0MFD1AuZlK9K3smBS2Xw
gOB6RI7EkxhqQEG44XQtPES1mC1zNKc8VGRQnVZjf3V5p05M6ld+AmMWcBzk4ctOLIc4I2APQU9P
V3WVwcVcSws1m0OcTBxwpNZkMBXgkhjyRedWtFKChJTKwxmDvsEIRbFdqhnfmWnAuTPbcwynE4fH
84DrA9sU9giyc+e2xM5DAFKmkPfIhefUjwCjaU2F4wK7ycWYgk3p4KplseC01N91eXwHMg48VBVN
tGOonNlpRqoV0uq6kWhx8Ben++fHDaQR6I4D3H8U/OuOlEHbFB/XV7K3b/qebZ2i42f86bge/ccc
/DIzWtVEwdusL3kJ+iMgcxe6CoXfGsTxXN/1ryHvgLNZdooNn9TdXRa5qCBUMrB2lVft/bYDHDl3
3lrgP6jvS2SV60K14Dr2hCtDs1Stcfe1HjRUVANmkSb0FyxgzBIq/ePy5hwD2TCOIcGIujHyK0Br
jjsJ4ZiRXwQonZaaZmm6n723SqTf4+D6vOmr1WvpxKiqB2IIyeZEDcCZUwgdWMWQAKVp4UVPackh
KSrh8ArUFVTwx4VM7WiWEOEQxQW0rsDuL2RGpZdSa4QojwFtiSwi2KxrP5JMUSocKleQTTOyHvnM
ywP8um5O7wkMEE9kpJVwU8Bnq8PBOTl+We+wRi06mWaVINLET6CkDTYgq/Uh2IGoIzHxjqmRHEFL
Kh44za2PBlVfjxULsFGDoZlrxhMNp2P0QZBuQ24MHCoioqfR/ViImauHUqci5kkgaSmTTy6TOdpl
vWspUtTNmBvXSIYVVlHMQrUMVSIFt/L5BLAylIoYh5k2TWu0tbAB2VFlVG3IGVXFcjtEQEn7wlGM
XMtCKwmh5ET0duZYjrsb8Rk4EnD6iF/hfcFTf/4ZnRbmw4tCowRdEFbDh+5dWSmlgXC72lRe3Jut
0MtbaIwkV1xfRgZE8nKjhDA6clQFo24aCC+pyOA+Uhau/TwracRJ+l0dgrywlKUPpEpmuMLHThUA
QYiIoY8QnUrwK2NkoiAnJO2dkqNK3ikg1ePekGZCzTxOwplVmrSEHOeQy0I7/RinAJmhFE13DUc5
Lv4MkbSzgzTvDd3j52pm49t34CQYnoqogIjYGOPSapdKnSDnugt5NEFePq9aQLgXCWsas/WFuZar
b3t9gEcpGrbfEEkD13++6EKPXLzeJIhkil60Ja8G0CSS7CS1tAjSPJeP+veRaUNSEHkfEN4OXJPn
xvQ0A9dqA2flKL0DOpA6yS0hcTKoK8r5HryM/ZXghXOA3FFGEA4ZBwxHDO/hoVqNnOC52Vbq+bLk
4tBoY6if8dVdzdptUks0yPWrwG/WoSrZgddsENfNHKpvuwbHaUgq4ymGhAYANuemow6oEr3pPYN4
oGAgTuoYQaGFiLybuZX8NrkwBdYr9A3CJFIno8Rd4KRlpoqIYiI3Fs0610PqtalqxSjoAGottyA/
yMrF5RUd4wAwtyrYJVB+RtF5EF0e+a5azJnsVCWCYDzK7KyKoKsuxO46axrXTkLR6GPdUAOS3qRu
KW2y3ClvBLfSof8x2xQ+jPDMbw/fAu5S1ClVABPGB0fz66xvsYYGoH2cKapFW1DIBwCBWjVQEnTU
1E6dmr9JlQWLEWjycQvyuTkw0ff7TENVFO4IbU1I7WNFztecbySJLyIGtlhE1zu4knSriGmyyPHc
MonuvocyJNi8vPFNMWiFG8VJC7tsBMglJZz81jJify3S/yZBf4d60sl+/VYNOyRsQACcZUCHf/FH
BlT4gSWSIcoy1KtwjcAv/KyIS/wPXdPhGZHExKk9zYCiCIYufNw0COFR+JYJVvefCdAfiBeQHcXi
I37AO0L9KwnQ81cJ8O94JUAvC8QYeJSAymj0XlASvSmGSjlVvS5/BZt8QYOKZ3OKisMB/XVo/jAz
eChElsjcjjvKRD8oHKeXRKpEQbHhtMKFonUpmDXvppandurhZAV2P3/zaa0Nr+Qzi/D8AxkekDtg
rCfwyWN37IRl3zg52u4zPQl4kI4UHY4t5WMG6QWPdRAuR+t4VrkZbcDyCCgeuF+zta+oDjynVOpJ
5hkxU8o9auZMW0tCK+kLSaqRJLZDzUNuxSj1OOxzoy5BEgedUT9oStn0Nd0tfTzNPcI7ZvvFx2OE
bpQ3OnwjV9W5XfpCIAEo3FcSVDpzUoHfjqqp7KvNVV6HXfMmQAO8dmiLLQLhXoZ7RwdlGE9ArGVG
OqpovdFoOlPIUx6zzm/MzOclVzVanucqhNFFpCsZBeEstCAMUfc1wBzaOHJb4ATCmDiPcteU/b2a
CaieGW2BC21Z5j7+HlTVCt61eSlTSEDLuld1RuOQJIAH1g14AJBiVblWSw0eHSgu+gITNRx0weU2
kqnGN+p/s/ddvXUjXbb/5b5Xgzm8MpygIx1Fy7JeCAWbxcyKLPLXz6Lc323r2CNN37cBLtBoGJBl
5qq9116h2bdLEHiZBRihd3Jq2hDbkFN1vvETnAuyiSMCogKmc5QrL2sa5kRQCUQt4dcRryx61imN
PFGopy0P2VjVwLtD59vtVzgZsGBf1nFT5fW42MOYdRgNlo+itBAjCxuI2amTkHfO8GOuJb+zO9k7
e1IHgGOZWRyezcylNnLT7SlOg9ovyV3bKdDZyr7sVV6HQVW/DmUdwJQH7irWFvec2ImxvYhvxmKM
6cvUoMH43oOIPFRItoR3QurUvdsdJEaBJFtQf7oonXtPR88NAORmM1azRHi5080NX6tGFHhp0A4m
Pq+8KYQzRdgUxcF4sGe9gec6Gc6CsCccolVLj/BKYCUj7blreqVux5JbwUU7qp7dzPWMAzakBXuz
nazJPQyg5DSp8CtMW9O2cRp4Ti9kdPMuEm6wJLMzac9FwrNVDZtKxEVwCGTJgktT0hG9q+h6DExJ
PcROm1S+DyGVDRyP+6luOzApzKSCEY6AJdhvKmlrZ1x1IawNh03JYeL1LdauAwYMbzxl3XSNgHBS
8shrLliHx3blDsyJj7yUI0rcIWoQll25lTqCz+Hadx4XQdekTtSTPSmWbjeDjAiK8Bin1EbcZ95r
r4I3fjAVLbA+HXXVha7mMsBNn/1xz0zYlexCA6dFZEPLrbV1CKfKarcAX8Z5zzrfBe84kMt8nGE+
jOCdcAygNxFKKziwl8tC22xhbKptMIJEFe7gnBTwbzETYroutVW0brbEvNe3vDHe6rFB2ADhKFVt
8zj4dScPRDdN9KUuUaRi9VnsAqoH5VpsxBcfoIFWKVVex5abSRsfgQiJUKYc9K0HRw8+3gJMd6v4
iDVr4EUKdL1s1XVB4t6oA8DbmUfPi2TQY+17hxb8Dgi5R+ZbNhhvTHTlusBgBj4GU1LrsKxzFiwW
hWtbzBlEmHUAOEGEtQbeO9EAmkcNaygXvHUspfElgKVKOzCZ5k1cJ6SLQ5HCFLk0CQzUx3KzcAao
PhQytC7jsCb12QIki4BjIKMi41A7kh0CIFuWceDzM+6OpcZ9gIUDYboNGtxt31Zhm6goLLyzRo78
0JcW2iiYzcP0NiR2XaSt5zlzlM3FIlE/LcvYx8hTdOsSnokuF6YMMdkpPV5/K4meUV3rOdZlex33
EZ+Ki1J30FzCvaYN6WfS6PfbJXaVCEpybOKrNhkEl9OJVIBBv4RvDk1chaTRvOvUMEOiu1RfP96/
/ngcgIQYmkK4iWL7fXW3RjzL1rMBFzUjPKTGdtS39cDjT1ql99vy35skSPFvBLvfGelhXUUsBGMs
IYzEwX7pzIFZbC+4z8896unPaBNrD/RPGbDePsw5HLjGxtDgYvZ70iMVoCWYJUBes7sYBT44iHzJ
4g9D1oe2yMqutJIB6SBPTTFOnyB1Jz3SemjUBFhFgGjj0Z32SIM166Bo8I5Jv2jzemrajWQDpgMW
/2yo8/vDWw2VQQ7B3AMb9GkDujaJnYb5T2ID3bucqdOcFwqWOR+/Ir/fy/VCECaGYThmpKeW+Gqe
WxGCnph40yIYdrcRF1N0/oPnyT6NkDSR9HNNd9ptu83bof9/qf9/Vrjqv6c7JN95p17fV/r4hb8J
b4H3FyZRoLhCrIc5Pya0/6n0CX4E9ipUYmuMKgLT1x/9TXZwnb9QeyNVGrawmDa+ceH+LvXxoxWa
AbgMj2lIfTGt+zd0t/etOyJnLFghYZ6ONSwAbn86+2MKflijkXxj7GZP/WY7RiqZCpgpwTDKAe7j
38ATIkP9eSwjJFdqucVJJXIBKkrtizpstgOB2dR8r5cmtSGE7EGSoLBChPZtV4goiwg5G8sWSOqr
Jx9jrPOGqV1Ey69jw78o6DsKFsA5qd7Z3Ep7uM3Xw8aMMG8NqhQ1dFLWSAOS9GvpicwEPFsGBkOr
LingKQczr21t3PNmX7vxjgdTl0TBlMbY/xO/K6vE6es7JFc9FLG+WSjdThXJm1geAn/rNm4iuyZT
+HfsiWe/vAR/aDber6K/39gTwAkudTroCrjaY0E5G+cmmYIrT8HLiPk/PzyQxP/MXn6/svx+pPXn
v4DYIxsboC14hLFzRZxv2v5EwvImG/xngV4PAEddtINYKuEL9UbX+fUALCS9gJKBb6LyorLqtItu
l2bTgOQQYMxj3ZXOkMbjlAAhPo704A7dpnGCrK4vJaaTHHZl7thA/EvPMD/NAv1VuXA7te8NXhw6
QDgsCyC4KE3kkK7/lmTzeeyXCYrQJHSvyTpRGOq0ln0C5718HuEcUYtEeWXOXdSypNkBdEVxDZmf
f8aGT33df7/DuAFQp+EbwS6Pwfz7O7yqubH3aL7hAWxABlDqXuqVM6m+qkHvGrsHFJ14ocE1FkmP
m9I6xabA6f3bV+r9aazf8i8PuoNlF+Iw8BzquIAYLU5mF+HOIayb/c/25Pcb49+P/JcrPtmThxEj
G1oaLAvukiEcIynAMEVf/skVnQD//znOmoAJSs/KuX1/STHm69DB4M4K546O/r62iqSd1iJz3BL6
lcfngb2k0jvjlrpZyHEYdC6Wr2gYMdrHvR5RGxR5UTwXWnxSBsU49G9vPVwa/nNqJ6CmhwJci1rx
jRX6KTXwjKAiaQDp9ayEuAoOGQHJiS5v/l8e8j+HPcFeYmLmYtR4yCxoM1RBCUREqRg1dO2feXH8
+bX+51AnS1TvV9VYKhxqhmRdIHGj7D4x5f7sCCdLE1Xcgp0jjjDNjzy8E+qTpen3RXb9IoCFgS4A
tOpUABEAQxvrEIussi/l/KJCvB2lj5i0l48fyh8/B6QpgNqGLB4Q8t6/plUoY9MJHIehuYv1dlT3
1nL78TF+slJ+e+Pg9QNWGzB7gHDvjyL8EmOSDm9cxxuscNNmnLHTVdEe4rpMNlbWr0RB9IaqmzaI
tBa+lSwlzGtD996U6xQs/OH41WU1wbOIj3WiiPmipRJJgLY1sSv81aia0qbQO9L65535UjfWzmv7
DbUb+KLQS9KKrFMIGBr9rTW+lnLaWEgkU/FylOGLxV4JVMJNOJ6R0Tqz6VFHbRIh1d6XUwrwalpy
4r4K74s9pAvfSx/AoYdQniXe6x7nH+LrZvhqCKb7Vb8pl2IzdTWW8HFfGJNSK0Sqj8z4cs+Ifebq
etdaaicnjPWsfBDt0em/Q61pD88VD3/4nr4P/OUWJi83MtxK5zhV5lq14Y9axRklcPm0eV7U1i0F
bBbV0JzhxgkaHpYBpGz4YlYqTrzOyqMxzILpirdlQqZH3vgJsKitP/mYRi0JRorA6o4Oi3O8IlcY
mh4b4Zw37FWhhFh24bVkL82yLbA3rpcw9f6msIGrkBs1PPXBS7k8Ku8rumdsTk9+1V0VBna4s8o8
E2eQ3GTLyLNhqnMZx/lsgs0kkDBjooMyznaiXybGNqwBABRvnS5KLMVSa6kv6nnaOHI4X18XUr2y
qtsYq96GHr3B48ki7JkKO0UHRkEJjQ16jtdIIfs6Km4nU7ZpZcEps7Sbc9dxLgYIpBJSTkdXT7cj
m3YKBELDbgvaJvF86ByRjazKlTOlAKIPHYIhPdKg2tpZnZ9M6/ZQ4WkbnoQDbEcdP1EFz4xF8G48
k67OZgz6PILJ4qvBX6q6PuH9nEXPMiZ5UE55Fdt7Jr19WB4GfGV+SPd1/eQCb7Qna4N73gPS0fLC
s35WBG2Q1kTtgGakvAHfCpyBbsW0hi6TOr7r9KXwpwx1SDzDlARln1TPDs15zZPYOQ5qM1lXFvqx
hREMxujN0OmN63qZGbuMuPqhLj3sfh5i2vCVIZlxUDAwKXskB+ikUDHWY+cipjpjSBPwh/bIQ++p
serHylsukdB4HJbpRkzROXwlM8t7sYvyLPRhRoAiVKoX5a02xfzeJUjuCL9ohtqFjmk5PMv5++Rh
QjTq1DP1jocgzcg5JVxAk9LnYO3DjYVn9EpBki7qV7sAriixH9o2HBaALcOYTJZbbwpwH8atjcmP
jKujISS1myFx5jRYZkzKSN7S5Xxsmx135KGDkyt1RpjM9o8j/jXlOHkEDxeH4AySGjkKUSkvB/i7
DAp00hp4W6A3FaHZXIOngN6BdTuF5HdH+ptmfIRO9qpQbk4DbzNMc8bLMZWyvoii2wmS18ICG8YK
t9oUyQzNgSCQ16OYBHM1AGiDyd5+pYJUs7tvSpNXvN+0iMLyreLe9fguqIMswtu/xAhnpjnA7txj
5jyew8uWFCjRrMQfO3CpkQKvgQHHIchqc7dbBhAZWgTu4QqbSN5CgLHVzqOeyrzub/02afBwxuko
hv6qgkCG9t1jxMl1JfmZEcW5M9tpXUL2S85J4KSspolYHgHfZS6ego/lWs481/6U4huTGLzZOJA9
jhuvm/YeuICgXu/cAgSnKsYnrDeeinMt4Ac+xHlkXaHQzFwG50egshVx0rmrdyXQ43I6dyOWR563
LZrwQHn5NcYCRRp53jk/LINEZ+uKxuowY4hOAPLP5blfldeho48ue/Sd8oYrs9f6YoxE5s5xThoA
j06/WZXSVg/UEPL7ttmC0pBMtTkiuf6eF31a2/TAA31ph93F0jQ75Ttp4Ve5Q9p9JW55qXcf74In
5kioCNHUwlcH82rAivBnOKm1yby8GWfwjV8NZ7WDLqDCYgBP1iGKE8tp1/lpsvoDmdkDAbHJMF7L
vYgeGm1dGNRKPNJXhN43U/jJqf1WEJ6c2cn2HDZR36Ig45ugg3EKQByrgPtvjSmHuG/xLGPRbaRs
s49vyG+lx8lRT0oPV2FiMYuRb4hp0ti7l6reesDhPz7KG7HoXe2xHgYYHBZmkNdRU72vPWgogJU5
DS4uHDG0DnY+QbWt5JUC9WkgYYbBRG5P0+VaANRU5DOo9vGiDppFDyUeRevmo8NSPYNhoA6OHFPf
p289Op38xMN75Sn4+jIXTSMcn/w5c/GvMuvVpz6+mmA/BffyRlZ30nYTAwpKI+zEtXO9c9ES6gg5
szz1aZMAGM5t72EsctdDdVKKXIHQN0bTZqb+VgTzEdKvKy9cNhjIVE15RYm4Wr+5wNb3ftk9EIE8
qqW8akWctzEYgLrfxOV0TwMbJLfpWozO4wQjLAQxBOXSJYabTTcvt4JYGdVq18/F/TwFD60sbxa0
JpbDtwSDvxbd2BjWPwxDwaQiIJcMTitNJjA4rdbhT40Pmrrpx0/uZOb/9wfzz5N7a7F+6QqxBBZ8
ht4Nr+XRwppIkRpINiuMEy3RucY9Xu7VmRIDxh23RfxJZfwbfoSQgZ9gVLDagp4yDgSLjM89HH0Y
tqJCiPueHjHUO5e9+vmK/it8EZpz/HcqlX0np/+fSW+334dVyv6/QosfoGv67+HHx6p7fnqevr9j
Gqy/8hOAdN2/LIwkMAqGutlCcrP7H/zR8f+C+s1781NFTwM9zf+FH4nt/4VlExAClKk/1bj/UA0c
56+V9GaBioAROohi7r8BIDEqed9nr8znGJMTGwRsKGFBK3i/8rCojzCpmazEHgJf7WY43sv+thx7
LYoLsyw1AWEF+sOLuhDBhtnucMD6xe9MP2DbKyAcgRuWvalYPaQdvISGfWwsfqhG5SMNdjSoIiz7
Zg6jr37sH0Io3rdirKYti9AohgWGDVHEAGoRjsRNig1twloFmpD/4vXekIWjuAuHKYJYwNxbmGSn
vLAoPGDrcgAGFSLWKhm9uX9x0SjtZ/AbAUMiMtqjS7+vcfo7UM/07ehFpYJj3RAdnIEEW6fwAMUX
yH7pSx/FVGnBGMayaTZ444Nny2cQlA9u0F3jkVqJhhVhgpBkDNbV2O0ir9AHHPRK1fYmnvvrkEdH
5tZ16lZUHcK5rEOoN5qebRfqFNUP11hwTO9KWjaJGAp766Gq3cMEVEggKw3yv5TtPzE9rRV8NKTG
8m57ZpP9NDew8PBLJy1BLcj7rm83tLV2VVjbSG/0Vbjh9owyAjTabHK1Tgh4YBuz6JcuktP1CKuf
SzaXCoqSOj4Ga1UaNYvKrQj4ciOKL3CoQEU6jjUcEgYfLchAMeyj4mqJ5biXxDV7GyrVS5uhvTBC
YxBNfJiymoaltivLfU2kylhf2nc6KnpE/ulevvDJXjZTJewHRAp4hzmg7mPLY7Ltat7tKO7fPpKq
wwOspJUHlYM85hFJ1Jn0Cjh8F56TAfY5VxITUdp0CxhsBQfkSSuWWNM0wxfXGjE2qkcE9TSxJVN/
1MvdhHDnNJKDOJvr0L/uIkp24cirzGA0mI90bA7RDCM2C5TULUa4uIeBY0QKakb4MkRmeED2eLdr
ohkyhNE4e8+49R1GttiBVti7CTQMwDu0grR0+AGTenvvxnATY7jqY1RFEXzPPPAvplHGXQ5Mn2wU
tb3zabDIIahjDNS6UkxBAnqgvS14OzzN06S3s08sUOgWGDIh9Q8hoyyydOrWEszgmCMFLy7Kc5fL
Ze9QNuG9jprDAOI0XGWqJSk8jekd0e4L1eTZnuNtiE2ySOC7SO7j1u4RDxabbaGG+GnoBfsCHox3
ixdnwZsSYof0G3Pt2YO/MQKlO4U+AD2zR84sjHdveLOg8ufV177zwq3f+yoZLADLFkgkQBw0PZ8Y
6Bai6NzNSBY7B3Me5WNpkdz4gy0TyxK0SxqXhj8YWultHPfeIazna8wWS0wI+uq699EIGHLJFYV7
UDfsgFR3R8ODs1F2/Bz8aaAQrL+F0dG4xWtwBJh5W8f90+AAWakY302BrDPej+sN04+zE5MLzKNv
PO09Lz4wKVV7fEvZ3AIrd5tbm8QIgnIr+xhx+yE0XnAPcle9cXsAHg73djrsMPF0rI3TDwjRbFsX
7e7y4nKinyfdXjZFfDdg0x1nu4Nns5dFsPegy/Kli8W2EM11p+Yn8AQe4BiJCCqeiR7dWSR7tKDg
vopA5PAo3foB/wF/NPTcGJLYrX4JHXhK9mwqctOWz4XDLiNroY8VGKbJsECaujiGfi+C8SamIRql
jh1aQ74Olb1ZhDWkfUszEVSHzlT7gJIHeImEVw7ICHlVsa+6jNKgQrnmCpoOI72iITtzx5Bs+t46
I6pHq+TY5yCLb7UApCvdcQPlHwgLCDppRBimTIzebSAdsW3rGUtjaC/VnWG+/2P0WLtB9tGt660h
ccF8iFrcPzrB5w5sgSNIoGDS92a1IPGBzoSTn4PAFSQ9GO35oiBx6F49txk3cIDjKdaMCySaDglo
Fu3ZHAzOGaS6x7ikYQL9PEJIxnjZceBoYD4tmIi1L3VsvlcL2foEoaCBR2EkDfJYDYDLeOC/hD59
KSXYEay8gy/LLgAZKqEe2tuouAAJBk39hD1F8vB7UQRgsPfBNZ2mu66NDwZfRhJqx3lQBN+TqurL
TodiZ6jtoFJ1rpENlFvxdNXCmfJHU4LO5Dcy2FAJMu7AybGusHvWQVOm4FP0m4V1Jg3cYRtWsQXN
rLRz6cHlxvMRBclWsM5ZwkNtNKhodPlidWgLeD0q7LZ9h01LilvKuEpnF9iWsDVgtqj9HrWivYlB
Ctm4HL+bOgN4rqKWcms7HXuJeGySihsvKdqGvy5CL9mAK93GDmHbISRRmJV6osi+DJmMr1UY4AVf
IKVJYRcRA+0K4+I4gLOHzkJXcMtj7YSURakrQFb4f8atvlXQMSoNAGtGjDALg2u4dQ05UdBWl5LC
ZiZmfkIXqz+DnqBIY8F03uk6rTzM5DtZhYm3FGBQxV6VBj6Dg2VU+McantgOwQdHeraktsOaTTDz
MLelMU/M6oIqq6Vr5RbnM9ZowUbgNvPomDMh45BkQMe0uesCbINn1VA2LHfAIwTfLTCKjFemhq5V
N0uOFIgxnSa724A+pvKqqHalhp0lkERf0Zxx5KHHMBRDenE4Nt8sBi9dislMOjfeV1MruceNubIQ
/RMylcWDBWaRz/KpavJClccCcGzcAgOjFXaAdDSQBHuVfbDa+XnU8zl8VkCLNNb1WM9AhMbgClkJ
UzpY2FllUU7pohmukVWYuzTdj8gCIhIOVZMEdm8yPEILk84lRiTlPBlgY+1THaA7VEUQpd6A5HZm
coCEVaJ6547367cZoBEEd6fd+BN5ngdTX0Ikxrdd7D4MA7BFJdANOn5fpsTFfHcegi8Vmy9oW0jI
EN1VeVTCHpGACFNYkI8ULd5SmJqAWdnMS1b4s943UQWb5crSYWr5xQxmUTldNKSkBzuamh0AtWar
5xk/Ff03F7LNBRSxAPKkYqiqfITG+hyu5cXRA16SRT6p7ye4thy0juWtDv3HkK4QbR+R81nLH6xr
NgwJiLmFV5J0k96jDAsea2GHeVx7ElF/HJT1gcYbm6NvChe8RlHmBeZrMxds006gtfESXFNwBA8x
CR4QmyZyeHsgj7vDB88HsEgjOqw8uBV291n1rFhRnc0dQwMehGJMWcP1E6uRrYfsOxQ3ssmxsY39
nAfU6Vs4PlfOiMS9EA+VSOSZb/WAeJNdU+J55DUhpMudyTQNtoNyJuzaZqimuwTMEew2Hjp6fhik
cQPgSbbhOqlm1s5pI+cKCJYLmWq0mQxItRunVIAIqlnlhBKXZx2NSHcRQRYBrSzkhOU+rGbr2gIm
aaWdF2DOAsupqr0i5ezaj8K1DBxKY1e0Ge8gz/4CVLnxUhfDe3q0RwvOVFhg5/D72JeTsSF4gNrh
LAbDVG5ZI6bXQZYhHLm6ZWnnYzdFYngI8HBfjV26S5mYipOuxVcELXyM1YaeEYgp48zFXZF34HsG
h96yKHseZaRAiSAAsXZLtdA6xbB5qb6MKGvPxkBBwUawkiXGZRSZ0LUr0sUS3lkr0aUINBv2QXBd
+Hk/i6l4DKCrOlRWZIClt5PW/Dh5YEceeEPpnahGkXkwc0O0FtIDDzMsHMwZuAp2MnM34juHEn/Y
w6qsw7Uqr8KGP0BaALUWnnsUzg3TaTcrEMUCFjTTub2MGJqP4ME5Rz+YNXoSh3C9ByG5Q7ix7z/H
NbhW2PfsaMzGJahV7s4M6c7tMgu088pbMJAPvGVxrmAcVFLgiTXer8kAVEwk7cVjP5PAz4YgqoCp
m9H2drOqRudhKgUJz3oeBFiJevDlMvh/eI1IMOjg4w6DZkNuGsqXKe0Mi8RNXwUs/mqHAku1G84V
WExtTOQWX5cFbRBUFapNWTXINqmxqclkdMqKQCXMGdn2w9D32PxlGVyEdle5Z8Z2aJuXdgV4ziHQ
uCUt1gz+6mrMloYQoyIo7lrjnzduAWYLL+LyHoQp+0lGWHhh8FjwL3A9m7sMm0I37Qpe3FgSBJ5s
mcPKXEz+InaVGRb7NXL1ap9kZguaRWnbaFbAjlHzYdH1cCQS298WHxdCdAdZhIllIkhjwXmO9D2B
afQI2oQx/ZXFphHbbDejMXbrCsWAHEWYekRMySxsP1e6eBi6KLiprAYe7m3np3LdbcBP7dDH6irl
2gAd7es4r+vZwNBubewcR+0RlGhdhcxqrhwL9nbtFOO58hFhcNCkOOxbPBX2VWw871tB6Rd0THg/
bWWxhNAeymwHn12q7Lh7mHRQX4IbqjCukASAcs+lzkB4KiRU88Z6ipEzhwBTEOISMWKIumOowr+i
15Mk4yDmirMR6nvAassMHqvpAyC7gm3iwkgnDZhdDBhWwp3nDIl2fZuNgW7uAlM+SfBLLiqwVzes
sONURd5xcbTKWzyAvlQXTg1/x5rW16L0Uhoh3+isC5Vp0cXa7SUv6x8zq0UGgWcTb+aRlukEelTO
mGcSrR1MNyI3Uk/E8/7miv4rFOt/BlH9b3OHWxmN/z1MlTz1Zfv0+l3Qd0AVfucnThU7f0F5uHqh
hbArxaIP3sNPRUwU/QVYCCoUYFUr92Yd8v9Nk3OCv4I3/a6PCF6YnK4T879pco71F9Qzqz8k7EdW
4OvfgFTvaQZrhipaRhx5JVXiRN6UaL9ArF3poBkgcbVb6sHbCDPX25K6IQZpfbuFoZa3+eXW/IE7
9h4SA7nPssBJWwWv0Mqj2jjhgPSu3Qjd9+VuLiKTerYo7tBhd/sZa8jFHFHr3GnBNPr4oO8HDT8P
ihUL1ANYM8WgU7zH4RwRTQrm/+VOQnF8LtqGZjaiHROCP35yfe8nKW+HAoMZCpzVJg0P/QTywyo9
LyNo09gduvo8RqefUStGVwATMuBJcNisJKbPb3+iUI98+fhKTw4P6p2NWQZc6FYt6KpAfX+lPmjl
iPnAFtpIBbJjC9xADgu5cqggqzadw55SUg8tU8SeexfL+cfHf3M0/2fYAuuiNWgQcDnuBNxL8V6/
P4Fm0hAuBjbbFWp9yI1xvihBqsdGV11G52qZkoJT74CBSgbavNqyrkfORGkcUCK1FPZtiGJjG9lq
ephmF1klH5/gyfv+dn6rkHMNgHTB7jo5Pxhywom2tdiOoZNK2q7XgGhMsItabXJZ9uTq4+OdyNDf
bgjgZFDbkTMLW7DT+CnCZSRXosqOLDhs4tnKsRNcWRDlVjF4N3Rg9U3NoQiwaAHZigPGYKPC+dwM
TSPzj8/mTW3+6+OBiRiIQ+uCAxIO8rFPPr9OASCBYKrZaUd4oH/wMh4SHTrijMHm1kBuAMN4dP/D
Q6XG1wCes1tAaksu2tkD6aZY45SWwnr0AA7BSN3wNXTIrbz7UkL3wGewNVeuDlReRtoRoAo0FOcD
1pfzrmdkj/J4alMoPJxNoYdiLWGsT3hZJ66TIIbjEgHuQwf39h2efoHoBmwQcKpu549ThNzVngn4
m6G+/9JyqHOGcDT3Q8xq+DNgpz9a7YiOpu3Kc648sW0KH7bOYLc+a9snV4s07W3rK+vRxHOwm3Xd
3taNPX6LBh+WuULVr67dIidlkc6TWgjSW0wvJytljnbvPSHgzCX6RVxMndY5HBDa24+f6PpBnz7Q
NXAMDGcXc87VdPRX4iQgqKKJCG13i4KZRaA8qKGAeKYfH+X0q8E9xcB69acDTRRsmZMRauQ3KDFw
Xruw4eUDQajVWEix13zxv0eNZf7der0+Qnudka8LGSxXnBN+YmgEo8Br253bDeVFM1RnODEDcNHo
T5aDk+3o55GwTEKjBotV6Evf377OOH3pCtHuJl2WFy1ER4jhs9rbhTBxpmCCddsBGL/5+G6eLtLr
5YF9CakL4ultOGK8Pyj8FmKrlX23k54sn2U9wYIkbKDbTBD3gRFxSAP3fo7N+K2RLT4ijoH1Jw/0
ZEd8u25Q8VCX+FCXY6d4fwpkCiCJsppxx4FrZMhTHfDeqL6agUZ0xSehCH94e/AkQXnw4wAx2KtW
+Nd3VLs1RYte8t1IwvbWqyastNUUbgdUG3C1l/Ll4/t7QrR4WwIg9HUgFolwj1FivT/g4Ft1xTA7
2FmMITrcA4whobodgE54ctAYQJBmuYJnSw8qHRzmsmKIqvPZ4X2faLAS6z3yGuKLvqjEswq4eu6c
UYPQPRUuJi8BOUca2Pjt45P+4xOB04AH9x58aac7NxCzBkKhaNzNFSD1VeO4KcK2P8Slx+4+PtSf
XnrY9KylIxRX8TpR/fV59FHFBMMloRzixYXtCPtCCTMBGmDQ/bpNf6CuDnYfH/QP14dUYKRswht5
VX+sJ/VLoblMHmucnvQ7A6XoJnT74mKeRLDrIaH7xL7kD98XHJpAmcXBoLvyTh8/BVqzgEq/K+RE
+00X1AjZcpco1x4T10ra895xJRJYfQXu4BR15Scv/J+uFUd/C7JCJfbGSPnlWpW1hBMJZb/rPIwH
/4u2M9uRHMm2668I/c4G5+GhLyDSZw+PeciMFyIjI5MzaUYjjcPXa3ldqaWsqlutFiCgkehCVoWH
czA7ds7eazcD39BaRHQ3cq77F+m61+/yu/Wf45sLNNRzguuu/utlpUD3r4tlcyDaSp3m1lEn5a/s
zYw2nFeOnEGJWnJVJ0P+y1v6J9fZCnjLyEdAO+z/ntcmw6pevckXh0Kaes9oonhkCgTID9JZeinX
hbWrmGxGWUtP1EAMQuP/Zf0GP4KuGMQfHo7f3epVhanWoScObm76h8z2EdsMKYLaQj00GWIA/Ar1
v6rp/uT2smJ6VwIKc31Iqr9ec3QAuFsVi2dWutEtVngqOmJGm3xT+Gm5++v35k82eAuxAjKCK+WF
U9qvHyY4IUF3CbsD7fEI/Un/ohl3/Ysq9U8+hFm7g10qZFFg7v7rh9CP7r21yVkRspm+vSWMqxs2
U9W/v7FDkLZYml3MB5DBf/2cWq3aEMYkDrMv3deqUIq2nTDnRFcOE+q/vnJ/8mrgFqTyRiGCe/X3
R5G+myo94/86+HzjfZNHhb2JTCra1Q+bc44FFBlnRzdpMnw8cP9sAPzJKffPrufVZIqOBGcRK8Cv
39MoKQGGue0PdeXTDmJQapTsen/9IX+yjDvMLHj4UZn8cQ+PDFMGsxk0B2l4PIYrRcOazeqEsr3Y
qUpCIS2i7F8VL3+ymfOuA/Him7FV/f4AhWt5zpc6bQ7G0LqvbbUY9+E6y+fQ6cpD6Tf/6g3/zT36
+xWOkyy+T3YPKH+/ewEykGwNgIXuUDpO4x/mRYM2KpHn/uRlCF5YGCIDFX80vawiTO+jdooUI6AO
wUbmlZLZqVU/TaXNKQBVdrA3BI7mzTLlH55bUPtXCPyvuWHM+YdQRvCEcqkPnbTVM4WLePvrm/Yn
a4drUgwRyAFkC4rCr08G5Es1uK3ZHWxhGMhrat/ZBDI13obS0nf/9mddF0Y2Bpt7xdnz18/CkCzg
Q1QUt76RbQZrIo64N9Q+uvYi/v2Puiax8ayDuPwD/HQx5dAu9lIffut4KDOYwWWExsZNMT/+9Uf9
5hX59YEgXxHKicWK71/Jz79+rabIjMmcU16uOeNEPfjORL/ARw/e1+Z7O9irt3F7gvPuhnph8xmX
0P8086pG5jjBq6p5zu6XUK83QyCaF3edmfFyS4okBwn38de/rX1d0n7327IGUWn/lh+ED/XX31a6
i/KWnIZIM7XZGfSA+FYHtXEj1IzpaiqK7GM08/558CSpBjgPjaTr7fUhY+52R3R8BgrCBMrSQYNq
As4iXT3qTe4P6uRDhHiYwnbem/hiNn3qN+fJL/6nOvG/NGFa19X/16/AAZMdnoKGo/UfyhkLRAcF
a0jGFqPhuEbqIpLyN3phbXKwZ/m5NdqcDsaQT4mZWR9LXa7Hv76OOJ+up77//WvQtKCeAxx8zVaw
4S7/4RDadosoMqs7BEMf1knZyyy/m1q3txLG99sCy8RdwOoUr8P0GpRV4MVIa8C3zHnx066617nv
SomNhcHmOBsFL0M5bDKmeYdw6UsU+Ll/dof6Trf9htmXiDFc7Y3J+5hyouJyfaZ5s+mVfpR59q1d
8hc/uD5eyLgYVe2LCDGENKog9tO2JS3+zMA+WSsGr9G4KSJx0DLfElB9J6z+JvPLvRLLizk3iY7e
bTAzGJQObVU+LJNGJBCtRzQpmzWfvvZCbnS03i00MUrGHsB3yyDAnjrSSlmOMCpeQzQYYvIT4YU3
yi6SLMKiVJjInAg9GOSuzOqjVs2PMTW2JvBDV5XH1su3XqC/OoNKQvBxHs2LvO7o38AwKbEyhWYB
k8Y4rJM8z15zMCeVbd1rHG5ESIeJJiBRrvc+Wh39gDV6dpncVu29kxlxxXFpreer80PdFoOVHdqV
AbKXP7p9VMRt3X5tS+zSY8n6m344gXxYFhdddXRV1WwE4hY0atWQfhbQKFegiXDejzkiFYH62ZJ3
WWafddh/nRcaLD4TvBTUaj9Ve4Oh0NJgTTDCbZql23Fdzj0C8w3T/Rhe0Um0Yl/Ix0mcFbog7X9C
4tAQR727sC12/fLpdoaKQ1rTaPfsky/MH+H4c7UdhMZLzIJKrHa2r3svXkPvCBl067fqXERzhmk1
fBUWyreIFu869VAdO2xfXXWypPVYj8MhqAu51V32bGMM5ylm7oR62kQwaEr0AqazJlmlua6LvqtH
/yXjca6D8mXsFUZcEhLT6sisd6d86zvYkZ1n6HBjzeltgMdxVf6LqNSnnfdzXAYS4UDm7pHmxI5f
bnH5fTVMO45mXD/Iqt+9prt1Fs3pNzX2rrhV/Zl4KE7EEZbnNjZKgzRRJBaOd7MqZ79iThhb/5wN
/sXBltF2cDV9qzzJviYjjsJXRy8Bepa0dJ9CJsmxUbeXiCwhiEczUCfsTgGKA8fpv7pV951ZxEXj
qYaktxnqKEcu2JyLoLh4HcLDrJm2MwPOmGXypVzlkzk1D1akvq8Wyk9qrmRIf/S8XKK3UBjwbn8v
rOrsetVG6PK1NL+0gIEqXpOinPeE171Gqj0Ykfpw2DbiwpVJI/OfKlTHtEONb3SfufZvbIxdTc9F
mIuNqXtMsBqFYI5dbRlvkN4cMj89dlXfJ8wO+rMu813tYNzy7ZeoDUDNec+1p51YX7Vo1xUkkvwM
e1/iRUFF+NiyK8bwl+JBTIhUw42N7KN1w6NJT9Yc88erIEjI6lyzjoxhEeHtk9NGay2+krQyNPu6
y8mGVjNtR6pmMcpdn4pLnXtfCRolyavctkz6llY8Fm4l0WoRBY80D4Wss1W+GKDhoFVJQ2oP5hRx
hIYKMZX/VAdFk8ilu2168aHNqX4Nldxyot9JM/pG9u6N24+PUnUPdDP9YIARq93pUA6Z4NcL9q0z
g3oabtplbRKAYAkI8eyurTj3x5X72RjWM56KWy/nFxbZYfUOowSlO7ZVt1mxCVEvx4XIH8zq08Ld
Fwr9RUXGQY3zwzIMO9EEX0qW1TTyrk75791KAdDhstxYAUgyRK7em7cG1nGx3VTsw+4sejK5GXzj
gJADaOhGSUWUoZduzVqp50z3iFA89L93zPv5nRcVoH7qV9q3ezkN3YeX16VxFXEV6EzIiQ0Xl0jq
tQxOaVQFL5Y76DgY+XqAsXAdyfmQ2pbazsx2hyQ1uvqJdB7jMxSpQ5VS1vpHoNbHtWp/mlZnbxRQ
M2BhFuKSKhoT4ZO0KNJx/WbOvUEWLYzloeqC29o21m23aPHsrf1nlPKGOEh0D/SWwcPC8ndfeEVr
H/VK7h/tSOmLDI113NfWGh5Tltm7LJf1wTYWiExTmxrPsluKL4stcTJ2KEwOuTcbPz1bgScFVqxj
s0Kcg8uqjp4L6aR3Ldo3She37bZ22INCE4Mgy1QoD1PsWrqbchQF1IoADyMGRxZ4f0z1NxRMlbnT
Gvz+LKZ31c3ex7Ly4fHgNcvXfnaLoyqlgRSM4/R+TJ0cy23vIyJBPPFIA6Ue6M/rr5TRzXcL/uSR
+Y5zUze1eI0yPeKvG4eL36LgxV9XwVkIp/xb46ZPKuCFb+pm4uVaI3dnuyHRDKVhzXdqQgxQzuii
YpjVo47dSEXOpi7qjtwgUyXzUlRIBG0XqIzZ3RuyVTcFh7m3wq+Y+PdokcIh7Y4GgtYdwt3wskQN
KR1tN4RffZhWx1Vd1x7jSlSY9BeIW2jIGoNIK8f7LHuNhRZx0QGaHb0ZL3xy5+5bMAzNAasawfW6
6p+9MnAOaqUfOdrd7CBzbPRtM5puFWfA/7fK8tnOeml/0L1SD7lD4uqi3erEVMc+ZtIvXywDH+RK
U/MGKvcWcd7zmuoSeeU0nBjd9W3iG1O9aUt7ReG2TtsuCv1toVK4ql01Sy6SHxX5rh/LBc+v9OMq
LJFLZDmTTeSGehy3gzkLhEUBepQkXMwhTcJIoV5hQ7EGI/yYZVHR9XLDnd/ma1LNqZeINkect4bN
plrr7GZcpbkJglxf8txxBiBJtd5k2CCO62pBi16kGZ5hFRtJW7hjbGkvxNRYUre34bghD2xUCc+4
dWwoAnHkasd4DZf8Mqzp+tbPi9jPAH5/FDJvf6bEgbwYpt99rBLEWACYCRKL3lvRmO1S4ZZ385qK
G1j4ucmCgV4yofnVJZ4v+WfAahsPduIeo7m4JbfE/ED/Ph9wVsyniRr5Ubl1Rjlk2FtdT+1xEfN6
crUfxFHvcSKahEXtOGgyO0luuVp8040y52HntfabMh0GpigwmUv387BGdKLN5QxEl+SGJcO5W3Wd
GKlJJKLnyRjf3IqOX9b6nt56i9c2OzopGhqZvXwPA6C80P452FaTKettILTPHlCy88hsce4WL3Qb
MDLu/NCm0fo2FrZFXvZsY7IdtbgvnBbRyyhnNO/lUuxrE39xeY2AFTm74WxWbSJ7nrWNq9d5A2Gx
rxLcA8jCdFsBtWmLcptSZB9czrUnL0rVs4Edro+RMzseD7Et7olkQ+q55Noa46pJ3V1mDhW7uVox
BnuT1MWOo3F0MyMEw6u/UkVnwnn2RESpxH2ujtw8W+4wjuh9VjXNp0/f6gngn/Oh2p/zVDFtXt36
B2MqZxsUwRmt2MACuUGp6D0oh8V3DtIgyVfCGevaDJ6k1UTnYRjDOMh8oCvepFnMc0em33ytortB
lO1p6rQ8kQOAHRfK0fjFnyAfQ170E0/nZ6/P6kMzlwB/LKdCLcxGvUTBlFiyl3te23EXGPa4XVeX
7+rZ42autbGzkB4e5TJcdxCOk+8TgpIqkUxqngo1RtWXGuPqrgrs4WARrbTlwRdNLLFUe4YYL8Zc
u8elXsg+51SyZ7hdPtjC6/cqDMRTbXvTtgmM/HNx2/VVTGWNIqiFK2DXSJHdV9XnVJ8GNOx1utaH
uT2DGYJgQxU8ViXfNKXT+tUFVXcZyd87Nc7oJ2tWYSKZCUY4eouDzUcwzivJAnAGPDx98YypxgKP
owzUx1QL2GX8vjuNA1SXLf+Bt7EzyOzxnNfZw+qWReL0o79tjI6djTQXgnMMr3i2J1JN0syZn/vO
CPcpyZ/bENbAJrDFreFqK4oDkTH0bIsBfk/Q+cuG+RZ8pdoX4XMezM0DijQhE2SBebEHxEqjApjY
j9zss51bOwqAwyKLB9/y8k3d5NKKRd4Rz7NE4uh5lChc/frGNY3DwuT5w0Gec5xRVtPUJlJx76dY
SXBQ9vWNxuX7macyh+QnACxuahcHSzJPdOo2WVCQPE8dlDRZ3f6sjdG6FX7uveio9ex4sHR2o+vC
gUUp7JrFtNPjRoGg9Ldd648POhP2YQ277mg32RrPXWGfF3In4wwVz61YnOujPa7nvuFrGtihEGwK
3+KEZPVYWZxvipYQNNK6TRZDpey2jlltJh84xCK95tGkkN26Xi6Q5gi5nlmwfuRO1G5XqpWzajN5
6ErdftNzxgMfZOT2GPo4wHaI3VDqm4yakzOnU99RcmVbRoJLgvWn3AjX+ShBv7yB1uRsso7Wl0KF
xgGd4Ksl4OCElbRjBgom8joCYo7FjJ5+6cBTtG1UHvy1y7fo5xFwt55xKKYl2lhW69yklAj2NHUN
CwIxKhmrX6w99n2DIX6CXjd/QlHR7Muszy/rUCL51R6uWBlo566qcufRgVJxa4iF1gVqQWZCQfSI
YhAHONKMgUgRXHBdY6KmMZfwyLPfveVYVTbD1Kevc8lEyZi6sk+KDihoc71EKqgWeiXluAkKvz8E
PR58p/rC7scq3trYuVyrgk+gFg6uzAJpIlhZW1wy5R8tLvLJVOu3MLf7+IqZ3NkAKQ9W2+kkna6Q
FqM3+0cKnJ++0XTvem05h+T925jO/degjz5oK+hkCVgDLdbfqfIKjjTWO1yC7t5hXdi2WbM+BtXw
akBD25W2UTzk40o2pyizZZ9hn4gbu8UJMPrEe/UIUkY8P3EfDc3F9LEWu/4gt6ls+jPsX29HFne0
I0aO1IiyP7oc8i70o/YLG2wVp0iod9A/s7c+NLLj0tACcJrnesk5N6hBnDhXLsnspu1N5MBY5R0Y
NjJ1P8aiutZ2s7+NbP6g2MSjJ4qvRev7J0647sbq/fRQhmuHDzgPt0apjN3cT7QV/CZiMZgVRoT2
Wmj2lwXcUYyG8zUyNQcVxxtPmEoFxE6LoF6MAGUVWz6GkV2QElXqGv5LuTQEOQnjikIIrskqc4cg
U6G+37aj4V/KesgTi3zTvW4MY78WDsZw3QSXMpybu7n0xHfRtj6Gsflp7FJvZ5Urnp2xaN5I6NT7
CQDu1u6mZxnNNvN+4b3WRVFd+gxkiKqm6pIZUbQxi0PhtsupNoV5tMHe3va4QvY5ivaDJbMQ0FtY
bKQh1GnlkPd9KhyYIn6pkkwGFGdjOL+47hJBDzAExgo3P6H3GbctvsGCw+pmdmqiuIaJJ9wCdhrR
nO6bck1KMAVJbdW0IAajaG+jaRDbqvdGtPPSvQs7Jzhaef3dUsXwOqQS/IPp6ROiViZIpVVt3dHL
PqYFfoovCbWTtlO90qsZv/WG3z1EhV98sbUZu9Jr92MTOudhSkE4hFTmthfpk6GtNjoUJLUcOncW
0NEcxb2rV0DBuW5/Ej1boNAXODvXfT4ycSzMA5b1/Dbyc5nAh+adBrOHNn+Up36hmoaWo3eB1Zkb
blmNCcToKcEHK46mcO9wTWkRWSFqPU2hpIbEKCpv6+EpKavQpvicl41BcMyumQhUcFQkHueqzg6i
YC2cmqrfCoRSSRSw9vicYTYlFOGLX83ztjJDzsxRUbWQM3BUGGjNdkafOSmYnpFO21RW+rLUsrgP
fO2faddDr/KdlefUP/XBErZwBqcOUbJn3bVUgAeDqu4YViNWpcFJd0pm2WPNmSnmA6YNwTaAR4q2
z2Nk+IfaAGA4m4Jeh5ImoYzrTd0VH+Zi+re1dPVDs5a3uqXA18b66cqhTIKmuoRFGwFLtO2f3TXF
YpTt8rAGXr2z6ZZ+cYrFONddt4LQnUcCZEx/fEm13d7ILl82udfeDlq/Mx7GfqXMt7aq9J0xdvVm
zG0jtgVBKNC3p0NtqZqz7FA9CN2xbzMPxUlqfXNr4dDXS93xZGm74GAu071pFzlv+1xtcbtGr5Nl
l6STFd8r0hNvpGJ0lXTlGiRBwRzc1cOy99a8+dTUVrsBgdvRskV5P5VwWG2bNTcwKVZi2gXDkMhG
uu+ursx4ampjm2LuejGUSs+h8sNdlfpL8ltysjukY2zP2XKHevAjzMSyGdcCsmyfBx+VFF3Cuck6
RLnrPo8eR17Q6mJj0Tun3dKU5B/5dcD2Ua7vwcjdssSANRva80sXRTdWNdKUDqZuP6l5uK3DtX1p
2qFlQ+nSjRZOdZqQRdHQWTAl1bb/7Ot0v3QTPBg39/ddpPtvw5gN+Jnm266WMwFcPNweTrEHP2u8
72YtX23cFze6DQRenLlP1nAuTlGT4qULFEw4rMPTbvbVeNOnRFstFSCsseH8mEz1TOtSzEV1dlJM
OVmW/1xNhu0gN7OtVftmsi66OZkpIzZ6YWLeDU5u78xmXjcl4JfOavVWhIw0riHRWNIVXbZyrA62
564/ZyrSGyMNrO20pheA2cOT41d02laaNw044g1uo+7TSbMucaShqA5486I89Jo4YFZ+X6IUQ9zJ
6viGhWHae644jVUub4dsom1cz+9R1f/IizLYBT0Dhcnrl525RuY+mqbmNOsOYE8tfP2DwQcIRANc
9UsZLflbHZb9pyd/ln3AWdPrzIOdMi2g9dYkgb02X7NOEkDh+OOp1xPEZwzy96sNlxbXZjtsCV8F
HVpaIe1OPBx7s7HcZL6e5VHqE2aR+uljNrF4pdlaH4qhLZ/YXQGuizbdlBkWx1RUM+7awO12dTfw
JlVEb4EOkYqCEXryO7lPM721AZcrDhfQUEXOZbWWkxNEHz0W1BNk/nRf1ZKxAaLPO3yjIO8JFbwh
WizDT12XgEzMLtr1haxMTuh9DnuDE4YVU0aDM2o90c2xu/SV3vqyQ2/huYtbJxas9oxfSIppo+yF
fluNGgOuEoF6PUeQZ1rG7a5jaHkMquo+J2Zz22WU4PnKQMddKqY61Sp3ZrdWR+SjZIzIULyuTbfM
mPLkjE8uKiuHBMJs2fkDSPLYs0ZroVmdW9uxKB7pWTEcrmgxiYVyMAjgZ4XRjJPLX60kYySz42Om
2zRU6d4qQbHPaW0mdr6627oJEgtRLvaM6hKMxTfdrmNMhuQAhHMpdhY4L7n6MrZSk/aEBEo0OVF6
qCf3vp/Ik+76nvIT1tSLqd0ukeZsx2s6AujqpnR+Y05eJI3HSbozfflzQvPwrWN7fCjBetNzL8mF
pgW6t/zMuQAPsL+0flCxLFBpw7Bv7PKHyDJrD0r8PSINajtFLYmhYDDgCFT1EffrGRraW6vC9hg0
SmwKOb6AyKed7Dr6EMH523jSxYkZhcNXDQsn3C/pNGyF67L+qtb19lOQek+0TSsCSUcJNakeLzP6
5JNIi2WX227+Tq8f2MLU53SWlRZMOVJI65FiyhYWxa2hZbjnpKU3PhXfaeQpPVMZdIdOBNFBuZmR
9IPvnppmNalhB+eFlgIt5rCzz33uq4un5+A+ijJm91PEU9iF1OEjLe2dr3hlOU6R9V3Pw8OaFv79
vDhVvOZ0dCCUj9dazDurWYM/Cypn/FYxzcPfiecnjGeu4ZMJbp4UUCj6nwUCnyKmfunvW3tmw+gZ
Mg3UDSf8pOrCZs3wLkyDsxx8wdTKMoLDaONJag3iMGIAGetJeir9QpZrdywDbR7DLrNeMfv5u2qt
4LcD1BhZWvXKERnR43ufIjYvCzHsSELBHh2Q9IUPYQLG1gblmxk6/ZPVu/I2G2E6kDgwrVkys5J1
+PeMHoBDVjErycq2+JZ1Cz8bhlWTbZYwmy8+goiNw9ztOxmhpHfJvN5Xy3UglYJsuyNpoX/A22qf
67QVz6WVVVQT7cJZkEnCVua+Plf+BOoPLjH4qWCNmJ+slWV9TkXd34AHaz6wA3dQkP25vNdLTkfe
XEXhYy5uKQJCsgFuVDgg/KrkGBL7PBf2m1to+VONVT8ki6Xbs12GbMxzGYSEIpCIed9OYOYTyYn7
xhwRil8gw4EIsybPP0hpBp9LgZliZV38mS1dFp6pw/yD5bjsq6RVQNUYIwu3r1f17Vn4YBQ25JnK
Z0ywLpCGZvhutkLQLUyzMmQNQy4zsVTh7jb1BooGv+4Ivv8mG5H+VjCvX+uokj9d1zXfuclBzEg1
6reTDdV3zEsh8MqF2P0jf6jHWDkGilB05uFOcaSjf1/ZhzR37CdR9+p2yU3iBsamAFMCAti95KpB
tjCZBEjHpkuTnBzJq0MkyuaXdg3RzsuuwbJBnga/l5NqD0hqaZY7Ckz5VS0zaIqi0vwJ6614nAhn
pekYRHcOSsMLTuqe9kiUpweCkueXLrVrcw/0KTqV/brK2PbHSl6yNsC5huwT1FnJ5PiQpWaW7YMG
xUyhda6edCkqa+c2pUsII/P9je6c+olZZUbgSZjmRTIwgHU2JtMwEH1N68RLGrl0Nmze+nQsscMq
xbSVDSFHP98slkNidNqcg0nVTzKEfS3GZva2QzByQdSiuKQWylPAFR4GSzCELRAYtBNUFo1CxVMx
uhpjkdHdSNJgrZ9oaWRfaMNzgo4M4cJKncz3TmG+o39e7qKmrF/NucRkTkjPzDy0G/Zpuwzf1TQO
t9YyLyffK8fiHKH8uaUhy4+vFJrN9SpeCYeI55QTPbAezOZNglULTXY0iq9+S2USlWV2CbBpgPmG
5xmmPoqeFkTNh2Vk5Y23lErF2g5p0PY+jSfgYhyQSOrVtk4EMoSOGePSPQUNc30SeCtMmEMxctez
1EOyokL+b++kBTmBjvNKR4Acsr4QPYtFreZvXeTJ53KCCVPq1L4GKzrGN8NGoU+An3ymq2lwuMNU
TkZP5QRAGfX00ptO/yYjGhbAncNXzgz+beAQU8CoP7p0vU99IGsFOsJrDQaKivUKBQ31eGpfBXQ1
XN0d/kOEwwpinjkDDogHFtJb3oOhSWaas1VSjqT2wDhbMrWxBRR0HuTQyfZjMJlfADMWYVIPiMHp
YPFk9bp0X0M69FCwpcONkCUUC783a25mVYqzLnBqOEuv0kfEduy7NIObO2z+xkbqEBhFHdX30dCC
ISS02LViY+alX7nfNECbZd4iZlvyE1ph79WRDQ8Bo9CvtT34n76Tlze5yGzakMvE8mAOCOAHww0a
gK4R+OB1KcqFGYPJy1N3V8kiUTzuuPFqL3rOc4NHPoh4Ag0huQntyORop9wR4a0uPWeNWztEiasj
qyGbAJmaERbl4ZreeecwMHjKCnQc9cSDy7aQXvLAr58WL5DPFfHq6lR4KvjksDOB6dQD70Yx4Eah
IFgN/ApGR2U2oKzeU0dn5a5zU5ByK33EL/Wy2tRZnbDV0Q6c/JGtSIIo6qu0PEJohb9JDChKFN6P
JpkYcbznNY92xfTqFh0KjmSvq3adqFl1qyX7wnSKyxlY9tLeTSpcrvCibN2aTIzK3W8aphEt8k9h
Zp297VLNcu8LnLmxLK/vN9nUo7wNr44fPOLV7qprJJ1UtWQmWdXEes+H8EOjZXqDN0dbeIrs/mlw
FhzMZVoOu/K6MrdsALtonecbaAfXbPhOYKluZyZH1jBvKerZgSqfv6bjbO5JKloupOr0XAMsIPcq
SDvvvar7uuAImQOjnOmrXztU3KS5qYd91+YchvqmAetAupJf3+XDrPcS2P3RNAQMrs4wT8Oacy/Y
5ISfcINpcge9cnbezJ94fsmoZoUv0rva81kji9VhnfPSjkXElIaDH1qZUF4Q9pDIlD8SxBzdyblK
L6BB9RaUBxjjzGJYho+/T5pu5SItREoN50ADJ9oEbUuntQXfYQBGgHBxjaUqN7b2HBdQITmaJCFT
hbeVpNgmxYeRDOMaFDjjGsalU7GStEGIyhdDFk6XYZTPmNp5F3GyR3eaNK4N18E/pDIyksppermZ
+o6IJk95p455AhP7EIWpbQnv2eXp3lfKaDLqss77VrOhUCVbqzyIbLqUDaKpG0ahbFmDj9+kdRGC
UzyUh2guncNYzh4KJY9HRTOhTUTI5ANhF/uFmS/Ti2sOPnVjzyblhQ5SdxKrnyi0jDKm7OHhHcqI
GWUuQjtPpqBmw6Q6tM8c48c78nqHeBKwaOJcKRxd5Wzd06O6Gy3i2cLWtGIfxURiGDNuGDEbp3Gc
1InWBN/GA7egElrjpPzUkhKwAbYA2YHl/2HkcKRpUc/KPEPHqdLbNbUw0GC4FwRHzVZhXFAedDVn
FsGkvZSr95/i//8Pjuv/Cgr4C18Q/iD/+z2C8PrbfO/E0hcZIv3/+O2vSW+4xgL+8g9bgA3D8jD+
6JfHH2qsh/+V3XH9N/9v//K//fjtpzwv4sc//va945Bz/WlZ0bX/p7caJfQ/1dh/iCf8733zg+L3
d//+f1qxXVzVjkPog4sdGPaTg8Zw+qGGf/zNdf7uklPjYRjBtHsNLfmnFdu1/o4y3mKVDtkf0HMj
8VTwQfN//M0J/47DCMAgzk6XsaIX/Tte7Cj6nW7c9PHvYh+mcYmd4Y/23d5XA11zWvRhjxYtI6Fv
48L23Io1B5Dg+oj0JGC4mGPDizM1Icxs/92F7MyR95JDf8B68Uoj75gt4s1Z/JPKs3PQAYXprcPQ
OxzB5GGaChep2gwDmpwBuM/Na2UoKLOlOFL8xKqJUgZxvb+xoqJ+d5oIFUamdkG9PgDHSul2OPZp
rqyLCa/AqhhpeRyxeHOJBfPakpnq/JGlHS0/GieJISHdOnlDxacPRQlqbx3Vq4HNiRnTNB2l9z/Y
O48dyZEsi/7KYPYskEbSaFzMxnV4aM+QuSFSRFJrza+fw6jq6XSP6nD0YhYDTC8a6KrOdAqjiffu
PTcSd0FlUCyYpkPT2Fu/86Nrat7qIKO0ve+jKWLWbMiu7mpjN1RlQzgKnC80Nrdt/qX28kfdyham
pen3IvYbGF9RC8iaxs3gIdwBG3HRxESvRB6ZGvME91jrxa3vIWJxU4I9WrPB2ukXm4la+Pe60zf4
LaOLzmmnRZAiMDAyD/WtFl700fhaCmGzT01osKfDFeaPYNFSWaTiDTkbdcV2UHgo2slvwZ2wSffU
Y21p695JGzaX0eOAJmOXmp1xTxme7oYJzqejQieAqtfeK8npHQoA9DQdUHtYls5Kb8aLZnKeC60m
7bntmPgJFXRtMrphMa16iBC53gB1N1+ylMq1EUxfPVqiyzShXzQUxVyyab+IMCOOPqs5Sw559ejo
Nm12jYKJQrb3Qt4MleNaf3TVra6CmxHehYzrl6ygH0bLxTW8Hv6jf4X0GAYk8/HC9z0q41m0bEa9
Wlo9BMFJ65unLlFsB2s9o6hWfE2Npv+OYRh1q5Y8dpVz0BoXNYgdTXcp+I51ruaKvgwIkBqiOXlN
XAlIBCt07TxHZLxoORxUP1SePNHl69mlbXjRW+bOx1vYwUUq90SzoNqMqKKWVXzj6diMORmtorj9
HulPeRU9VYp0QLpy3fcg6xv4vXGzoF0kaUD03q3wvWSZ6qm2ibW+3jlD0D2BTTL3cELHdcmQ3FRx
fMBTrC1Llfh3ZobhB36hTZ0nBr1FSN9bmDBiQm94VFI3USRX5o2J3nDpSLdcsh1l+8UxeedTO6Hm
4o0HZYsSMUQ6sHDGmUGEs28tqKJEl245QN4XTnzdGfRk6S4tWkheHa7jcnSv2aHP3fLkcTINuWT6
Yj9tbQPHpyoytMVLNoBXSCw9eXQ6ODcBratNYoDRHBPFQLFTbNuIPW2tPXTkn1/bPmbI0SnTe1uM
3wHY9NfKytN9N9RIfSmUrfFNgO+ykyZpNpWcEJyNLfohPXPK69BGaQh9p35E7MMa7AuaTI6dPcf4
D++SxjMNfq9qtpUWInijePMtdzJ9R3UftGkV2QknrG66x4EcrULI4u0SyvGsYfKMW1ifTrdKR080
i3RqxbCGexUfgOjFj5Qr5vqbkx0cy8/g0I2qhLVODiJg4t5H0h90NMH0AjBox354TZVKfrMCMYcs
IUu4Li14opVL0bEtyqpAuJzxNbX+5K7srEoFn2dlfgt9Rf/SKRJzY4wWGT2qgWs1RqgGo5jyqhYz
9C3afhe1HFwOgTnkbmOog6e05Y4m5RiLTte1K5mMI0o9j+dPZIVNq7Ds7wbRTT9qE4VQmAztxWSH
zfeonMM2s8aD/dxm7oUxBwe0Whl/52SB+NWpphtj0FrqyH4cVuivpXddmWmwmSjyUxAVsnvKqCRe
1Yjg2yVKSQo61uQszHSyNkaRG1xmP5GdjELlsmrrlHTrVFzoZTDcE1cnD0MJa9brDePNg0/FmTjo
GeZ2MOw4L1rfCAIi0cCuKRdJvpOU9mkHCK1wf5hmnGw5SJY3eLDabei5QImGBhCinbjIKSS4LrSI
18LWAGyTwrDWZtFliEGC6L/e9mfxcZpT5U29byV6JbFIraT7GvVS3QrhN7B2jPoeigCHH7tLth7z
3Bx/Sect1rsNMY/JI5QMDfG3ARzb7of9VMTeBrOSs62oBGSI/IwuXIxpY78ZdtpeZQVUA9tzuc8y
cLyVp5zpQcvcehlzgl+I2tMRMZKuqWaOjteZV40aalRmfgtU3LAQVk0YouhvS+Lr8wkKnWjrrR00
tCaFBPbjhjZt7jDVwXBYwarVfE5JODOv8hg/vWYhFxAoSmD2wh29j51Iu0pTC094z6hLg54NdaKg
LQx5tkE3b63qQqNDQnXuxQ6C9PuohdGDbyoK/a0Ql5hw+futHsfGOPTFppU2AGujJVMCfSN2Qt0u
NnVRzCiyVm3yqetv7LJ/tCXl7tmAsSyoBC9GaaX3bIycFT510gEcq1nlKZMeCY3lVdyiLPZiwwHv
ODk7nXo5HDN0HSpwqNHGufl1nHJGn88HppmIGUzNey6VP/6yUiO94rAud5zVu0dbk/qCs/VmMHvS
65tX0JToiUY3WKUJsIhsuGh7tcsd/YGpbB1bRbGei8orpw+2pss6GwhFDAfvDwidWFiesSoKtHvU
gICN+SGM4BK2vFYJxIj4OlB7v/gdouWc1tk1l7pUdvtSj/nKswbogq2kA4cI562rp/hAlTJ6aoaR
glwd1i+eRHhOdthtOkpti3XLvCbFWN8kjhU+q6FzD6Tx2gud0vw6lyTvWmHQL2yCmfdsHA7WLA/t
2WSFtrmVQ7Y2HKrlFERvUysgIkch3UMVGfeAE/NAzvkQB2q75COXAEM063XUtebF9qPXVBuMK5um
8S5kd1W0JDAIGtr1BrJAO5fpVpzAp2U29sQ/ptgXpqC46Er/l1Yicg9YhcvMoXvU0mDIAq9ZpTW6
UCvaIW5ONzXF4EVulSUdEZIRVFo+6Lpe7BxtFujF3joesyWKSAUGrHzDGrFo+vIwpF8o80Bylq9u
SKqHad7oHb2jQfprZxo5atvb1v055OOhquJ0XfbMDy4z/QoiAat3f4MN/gbV6WtLPvO617s7ZPTL
OOqSjZ+h4U6GbVPKtSL6dS1b4SDXUM4lnLBNrI90ZWv3UUM8uhTO+Euv82aN9jFZlJ01rGgc0bjS
IpSclvOqhL1VnUQKocV7GyeEEaa/Sl/wL/svRYfqGV9vUd6Aj9gU9vBrkONjq9vTii7axIaoQEzp
b23NroFLpshGuqJYAvcGcyslzfdSuFs7RGVa2632ojdGuAXOyPJS+9gpaNMSXwPk3lxYfjztNH2y
DwqVYlG3Pc4a7z4XM/6hwYS5bXp7XLS06T0igm45B2d7pt54kRUhJuvRuiwrutdpwATOZ6A5xMOM
ysjXRpk8oG5EwuHl45dRoFnPZcuOLfCvEsJuew3thKuHv5ohJktHdPKCpiMw2SRXcCIzC/6g0bNU
yOnZdwdq3qbTXhd6BF5o4vBhSgXFMVK7xvWdS+Qv1PAAkuTPfaU1C38gHMTG57Ln0qdd77TmBU2y
altVmbZk7HqPukegUpe4zm0bBM0yUhCg6aIFK1Q/2kKFnbYoShNKMrG/cKUbykl5cOvotF5l0og7
mnLdNa3N7q1q2/KAPCx4walQk9aiT5dwXaAgKgy/UGgoeLvZMD54irP8WnR+uizc0l0CNSE3RTqo
9OasEwPzx43Vd2pfAx5dWhU70NoYE0TcQDPeenTH26iF/uqV01050SJdmSIzbnK3geMB7nvfK3CI
uUnUZFFm7RIejHhuxRTDtpLRXcbGCv5U09wUhV2sGw0UTUGx+N7JI2chzER7YQpQX9s4ti8RMFPk
cqz2Em5TswSFi9pjjL95JvteROXZznJKbeeXPaWZ5mfqZzslvXbZFsaTKrJtFIRrR2zHKYRjLPdq
+oWIbGkq8UtgGqQoh9SxFcXaadMrlF47QUnbE0y98UAYRu5t1UR0jKYemrR7Y4tdX+RGgN3dwpaG
4X+Dhe42iO9GY9oZkv1Tl49bjDXzZzrGUKM9SlFV32HcULMbwU2wa1UtBx7M2bfIoNnzQyUUTcku
sWvMte9OyVpWSELsYvBf8iRs9n06+WsQg2pNX/KO1HZaexYtXsCV7MAxbT50XhKRG6ik/1MPaWW1
dTMhYID6ydY7pq4jU2dtU1C/YwFLL0u9bVaBA52P5qfDrEXBYJdVo7HShkFsAqbEt2ZqWYsrCpGr
CcHdNyp4Pndhif45Iln3m1cYPph7M7f2JPqinGf7Ge4BRk5QAAL/xrSJgerxm44Lo7JjtLJ5cB92
pGBlU0CvnCD18CabsE5JWzd3SQK90IoHeacanapk1AaU2KzaTdGdjcUT5iESo1o/m3jEmr+LhkCu
So7H69CGHcMMY851vSowF6Vhppu8xK/pcabbpNTygCiW2VUVheixC68XhPJEzVvWdwRNpWW0K4eM
vmri1vhs2vCiUEbzZkyaf9kXqXdnDnpGpa1t0aaWQbVHX5lsJdMEakXKd/FYlBdljxoIoxOeQShS
uomAxO4TDFBapda0G/oXRBX5oZH5tG5Ty0w4vNQ1UhKjxS0ILfnb5Ku6WmHpMm+CKGX7bTojE3Hc
PddMDEil6Gc3NDo2njfW0yLtMkKaZNMu6DqgUytCBcc2TDmV9/M+LUieW+l28wdpvGpKgHfNfRku
NNrYJHcKC1MOmsXoMWVF26NeaPeBSvWfc2yCQROgdfeCFfkynWwwCF7lazekoRPvhBhpJGpLevt0
SK7l6BRvokzerKKKFlNlm5uYf7k0Eye7DkvZ7UkfxHxnCpRDU1J1wHbycZOJSntwrST6FUYuTWbH
n7aZp+zXJE+Z+7UmuYf2LC6FXhNM5uvtY0Q/kC6KjZECrUbHV53WNqfYWMfQXXaUYpEVy9eUoisT
Xp9F99JjF4HBSyDcZxO7gA5LTSnukz2Qq/4yHxp7Z3Zm/5WKPbNZro9xvORBNV9RMLzhLhV3ZU/P
BtRKee26Y7wefLYc0YRekHXHChkIQX8N0HxcueP4TfjTK/S3Oz8cmBu1/LIhcW9MW2fxXs77X6h6
/l/jTBomVcd/Xdm8RK/2/VsT/l7afP8jfxY3oZnofxi05EEtEegKx+N/qpuYpf+wxXsIMv/tEH/y
z+rmHyAg+ZMgCXiRwpgJYn9VNzXDoChKndSlN+Io24BP+Y+i7l8QDOrB/9pHfmyF5yekbpgzAJIk
FEnFdP73v2Fx7DCGmeg33d1o9WLt59ii4m78ieC9/1mWMWrSspkRu5mOt5lE5MioaUy10roUZWuc
oWeIj1cjZxKeaeuUUGc00fHVGAMbxsCb4jumKeRJmrk39DR5GuxALDQNdkdqZDONHlw5NHw0MoER
UptwAfllX03OooumxsRUpqp+oGxYbbvKKi+mPMYvQoDXZWkm/Trr3JchRGT623v/69H+B2Hwd7Q/
m/q//vOEgTA/SmnOpWoSNRHRU+k7vvgh8pqWVkR0pxf1RZLp2yxDsImKUl9Bm4zv86rzgeGqZt+I
zmXLYWBwAgWx7Qs+ffaf1Y827eqnIvFu7GGfcsj//ArfyWn/dOu/X6GNVx8UBOIyV6gT3lOXYxUZ
Yq4wNRL9YLEK/Qq9DGRthb+P1Bz7UldA+Se9JFsbRCQabgfuPMVU+NTJil5NeWulVn+fEUZz42RT
vuUIbS56rYfoq6ccgsMOYbDydcwGrX9FNA78715JDP+udyaN9R3T+PvtQJswHBwEIPAExBH3hOgS
tpFTxVpR3camxLLb6ZVJEb21rY1S7Pz9MGC/ZAfTobY5yVx2jf691Bp5S05L0SzDDnTBAsP21kmK
aOWDQ76xm7hhYcmR8JRTof1AZKG8ZSpdxnyibbXBzu7QFbVvdEupg06kMNwrnUw2BAAg29B6oo0J
odlMxHxiBKoMXKeTGS+1IsnZN8IoWqjCTJ6lg9aCUIHyRnNH7cWLYgxBZS2zZW7ill/QZci+erk3
rQzRvPHK2BImjY5Lq0WXdePwRJAeN2HxYjVDj6m+89p9EhrVmSFz3PywHSnh486QB51pgNF9Mj1Q
RC1rvw7zL/j+2FlNhtw0qrDOALOMk+/+w8+cELMwHzR0GoP8CxswkpijKdgmU4Wmqs5Jl7EMdV0Y
wVcGITbIyE+fMk/PHlyzfUh5eJ9/JOYxwodbJnB3hncxJ0tBuPyMvPhtRrScnv7nKIvDlBLu0poS
se5kE9iqcnXVGkYK796tcArgk7O73vg10nwm3DZMLjmzsApTjtpbJcYX25mfWdSzvxid5jYhUbym
9WL+HADAbVH67lK/53OhxXRppLGxk1ZjLSkX5TYdkWmXTE38HOCNuPbZbt5y/hjgEEY52/Bav3OT
Hn5Bj5BMlFH5RL9OnaO6zLf62wfmsCDQvAURaChB4/8U84Ogy/SaYPAOhUnRY5yuI55DHUHQ0N1l
CIRe4qIiYmRDDNaXMpXLz1+F8WH0Kd6DKcy5OQhoSz+ZrwoRNrKxYuuAfqTcA6VDyuH0e5lIXHYe
FoRe98IvoYZwuQ+lIoWBrA/bJBmHf16xj42Tq5gi0BmGz99elqMbAji0rpx32ulvIyRsbEGk/GAe
cmN8JhvGuLHDwDoDV5lXi+Nnz72zIEPNU4Kz3wlRZwxizwvNyTz4oaIgJXpqNXl1gfXnzMd3DI9i
vCub/iuRQo5gd2KcBqIJPVI1gMH8MEUpWt4cOsjcriFWJxuHpzQXw5mFcr7y4ztjrgYWxO1JyDXv
b/23x1cFZdcmhtkcfIuQiW68HWqK56n82eHxrrAQ4nlOz/zmCfJ3vktpK7BTbJmgnTnuCU0tKvQY
XF+HN8SdU5yqL8FIRQ9tajrU353IoObjrFt0f3oU/BIi3X4+lD/eMwQ6QS/bkmwEaUsfTyqhTK06
sPrh0GuBv+oyOd7HYUs0UNf0t3UjvnNJYm8paBaf//DpN6R0obO/g/BJJ53B+r6I/va0raytC3Kj
q1uMBdONXqB21ox838NdxRLUjSiq6nBaF16eb8gd9p6twO82NHPAMbdA6VmO8rvIK8WZJ/Ie8fnb
MGBqAfHG2GMjYnCVc9v/93kW+DRfNjvjW9lMSBhUZ+/TshfLNK29LxPRcHIAOt54sblJCpckPQ5O
FEB+qphuaokffIeqksSh3EZcpVNcS3XGUWlLloeimM7AtIxj4JKt+DyAaSmu1oTaZX6A+ookMiCU
arez6a+mZ6117ZVhX7vmSPM93+By3PSaRq7DdOYVnowdhAyAsS1ac7iL4WtZJ7Og52dZVPXNiCmg
gRSOyhY6KK+t1wZYZYZNXYHYP3qTZ6bfkxno/XdNAO2W6aAD5FM9fkFGEglFavl0a0LEQjaa12vN
qclbRah+5unOt/D7WECKyAaDyYAjPqTVd97cb4OU8B6jwZdJzSrRtRtAnVegibQ1A5vkdkw9wWgN
r2c+jOPbU+zWXYPNMJwKlhfovifjL+XoFZJlOh10uE504HJSduN6ShdkxhhAgaYUc6ufXphl61yM
tfzhzcZkWqTGXp8qSue91m28NFJbTU/DaPH55b3P7/98JO+XxyZd4GUBSuegZDl++gCyInzayXjA
Y4RfgKgm1Ochoaqje9V2pj1jptAqo/F7icKxv/L8EKpT21arOEz6S6BG+XoaLFq3PU5lJcdkKQnd
pQeW1cGr1dXxBfneSxUBVECyX9xgZZiuqxh2SjNYL62ajA1a/WFv1hAqPr+5k0npz5vDtz1LdHj4
4C2Pby6sETrrfjcdkohcddcM20uz72M0NQPujjIgUTZJDRTD6ntLVI41m5+RmKb3DKJHMXq1uQxo
O//4/LKOPzSuaj4H04NjGAqTYXHyoZl2iTjNG41D1MTmT1u12S6gz70sacAgYtSGV5WSx4zT5NxO
Z36ZRy+bX2aFYpvlOiaKyZOxCJrPym2C9w4hfOFNFWj4C0bXOLPSfxjxzCG0BYEMG2iqxOn9eZib
eqNU1YEpjgqwaT+XdYk5wZDamdF7/D3PTxKYMA9TQh9UliNOBq8pK4tpJa8OdhPNymejXduZeymM
0F/0AwmGhIdnZ37z46BibWejSNWEwh2B3ifHQVWSLsZq0B4izhIbxN3iTsKJWRCA2hCeiMgpGMf+
Cd80sWl115DbNnHCkFa6Mq3Bx9TaR6sYn925mWb+4eO3O1/Y/A3TFYLGePI0JgxWZg1G6CB0iw1I
KIyvoaB74HkmQLmx8C69GMYba1qyEHqRYbIldTvLYoE7YrgKOIVtQBrQ1ZoisU/q5jt+izcr02DC
ZWN3Zi5+Z7CeXi7COsiCSmeYuCefgchc2yBTrzpUordJ7uvnMq3UMSKU3UYBvtvzkaZby6msjava
4dB1Ko4WvSC3UQaaWvJ31hcoTYMrRAr+Daes5rtdwsmy3dC7TP0ifxOEAez9CqpaXPpI/QvqBJ1F
Ck9c2O4VbeMMp3JYIFbQv0LGLJ+YGJDYUx1zbmAqsdxNfXUD/Ns9dE2hNkE0Ea5q2PW+KK1yFZiZ
XIZ0Mi4+nyFOKObzwKZK5ipYl8zNDLGTD1XJoU1lF5QHE1XQwh1zb+eNpQV+hHwPLS+aWz8hhLXr
2ztgl9Ozlyr31Ru7l1hV6YaZt1nHkiaCwN0IgSQeb0bCSffSNLLvn1/q8bb+zysF681VCgig7HmP
p1iaYWk7BVpxwPyMeGBMClrboljkQ2KvGhIp15//3sdPnt08YkseDjt7YlZOfq9BVe3bXnHgmKG/
tCNNaoJHsUa4VGLGRl64diXOfPIfJzQ8DszTlq0DLv4AwUwd3KoNwXWHfDAkbka8EEFjjUs+Z/3M
kvU3j9MB+8AGBQmoS8rP8e0NWtdJq+anVEr7F3m6f5NHcb8MgzjbJ6R3/Nu/50rLdJmqKScCoBfH
v+fM0jv2IPlBQVx76DHdLVHljItRL7q1oUXFGTz6h7WP/ThIZguVraJMLU/ur66bpgq7kKpHj6Z7
MmgbqjDoNjLEdlLIOV23SPOLSu/+iqj6lyXouZ5+PD3OVQbLIlNiPhJyWjm+1QHLYxEBEzmErta/
gqcavhfwTZ+azL4RJWqMnml1E4e6uNHK0AZOWdgXSVD168LQaDVlAhQM9annJNpNeYieHTcPgoJ+
WLjhVvI3r4bhK1LYGjdOXe0yi9Z1abXVc5t0/nPrjESfutGSrzkki7XJYDR3I/73vmkv8yk/Q8L/
MGjn24UZTjnWhNF+ertF5Y1ENDKS/CBBHUmM4iZlBmWPm4y7f/ObPPmpkx28hz8T/TtzgJp53rBM
X4psgh/au89NUL4IyEZnhu1JmA3TDgclmx0GdGNOnPzv45cJ+CfK5aiSA6NV3w+W0jDS4Dt6kXlp
rPo2NJemE2TrqqeTVU3IWeHGXJOjin0lsshjxBKx1gNGgws6YgObVx5yzKCU7rH9jDYZdpPWvM1H
ibXsNOzIQzUVOYGeU3RZqmlVEii+b2AcnbmzkwPgfGf0WpjxmeEonX8sW9g6UdpuF7NHA2dCph1Z
6C2Y1rSoe5Bz2rDCz/ol6EzkEHge997gnjmQfZiD5iuwaA1xHSw/p0UEMhupycdVfBg0EM6LQJPW
G2CfeIOz1ngYsSJuPx8/J1WTP+8Z8jItGYMuEeff47epZ3R/oiBIDiZt072i0UufcWfnLMVZb1Q7
X8utG/K1gA5ZkySY2poWiBHP1cI+bu24c/e9hUamDgfxk9kJ2y1ASSKKDtUMPmtdN9hiCc1xynje
hHTnTXgekk9/gC/b1Yh+qKDW9NjXlA/s+86r1LcgGp4+fzofP2RaeJxb6VRRVlHq5OG0tcDUrdnZ
AfqHenYcOiQTqOe1HWvG/ec/JeZ9xdGeTBmU4DkNckimaHJafXCVTgGLQ8KhqOH35CqAmUQaDVHK
dg1ElCAvTN2mlW3qwHY3oRjTO3gG/H/6QO0zo4CkbKH1w1sTxVvD8GfFVg5DqBYY8IVoNgH5NiTc
Z4O98zwXbdLnN2B9vH5lssCwSEtIC/bJTGQhGgZyQ5ERaiQ2xgEnBcVNde4b/biUGO9xcrpwBJOQ
PKnyMR3YSvRdfug0/y3snF0fque8NMelHdr+rrXRP+VB6N2bGuJgzWuNrbSN8TGmsrOEp1edue2/
+4Cg5NukgNBWsDn0HH9A3kQrLMQPd9AyztlpnCCTxMC2DwvwIKYxXWfjbQ0j6RLO6YNI+3bXnTt9
HBeuGJZ8Mq6kfjOvrpz6TnYSBG60Qmvy/t6gWLBu0dCsrFj/ldpOBH6O5GOfCCuC4MmzhL8D0uAc
8v7k+MMFKNMyJcMXMw5dpJNnYAImoIunV4eiQdtSTH2yzuvoCfPmN9w02rKOAswyUCWW6Oa7M3Pm
ycD788fd2VZEiYcd+8mGXU8aO5KyqA/+EP4Et2pdUQFPHz4f3faHZzxveOdnzE1iElIn407aVTfh
r0O3P2IAMq3e30y0pBe8DhAUoykMtk8yvzQEQJEmxFVB4lIPAynwHmSBljXGb/FNRnl8kynYyCQy
ei/Qp/xXv9YRKBpmsBHB0G4yc2w3CkMOzCoxbZDWpICzANM0PQcQSGe3ntdTLG27+nIInBhraPCC
1DLdmoPjrvUxqG4gptYcLHttPUajezlNQ34dDCW6St+JHuA8YPEDXAJXooaVgERzEQT5V/BI+XjZ
jWG97RyrvPI3nz/D050D362lM+QVr4pSCKvN8aeSdqRQmoM5HUo3/GGOql8K4jT2SYpIG9gbJAMO
8iqDJCL6rYeZ6qsf1K9xS5G4wrz8vcjTBnh1VdyrANCKHwT1RoMYiGVHycsia9UKunZ/awdwt9zO
zla28GZfQT6KaxOz9qqeKZFTCRDs81v7MAaxtlG85fQvbCpLp6PDTDUHnU+gHzgwNOTTD9o9NFPv
7vNf+bsHSF9lTh+hYctJ5eQBylDvXSIYjEObEI0+hGt/dNaENi9lUG1Qj30J1CzstrYh017cg+vM
sjsj3Wb+k1/fZhlgb3O8Vj3iQ+iCKPqTqnmIESTiKYVd1wIm5Chg9k82K/6ZifJvLp5SrGGwJQak
6RLgc/z2+7H3J4lY80AaIhDJHKpOpchVBkA1JBfAK0PeMjQCWhY58HRBbxCbXJRfW2VNxp5FOacj
qnRZAOdYIr3aQ5/70blOsbVb292X9LDvO52ugtL05GfsVsGGVYgUcSSn+H1teptC9JAU3eTM2n1a
M2Bgz/s1Do42FRXgPSebFyOy+iQIDA0smQm118wb+sH+XTJ1w900wWqptMAFwjY2K7NHmdU7o33T
l920zOGW+aEVbkpdH8tFOQkk4UwpES0j8DmkzCerzwfRyZ6GayU8iYV6bs1Qw3tv2vxWiHeAW9e9
24pDrmkG1eXcvaiKKXwPGj9zOPnbn6JIyJFPsIXST9elsQc1jLbjIFJ0ouBIEjRztVzHDK/D53d1
un/887a4L7KH+A+L0PHoGuw5aKUpzIMJ5nIXW76Bd8knssPU4RgUi6DKQ5T5sb8dDfepcUexc3Wv
hPwALFQYfB16lJ/ZPkp+87ct3fs1KclmjvwcUpdOex5W7tKxmyrzgA3hF3vpIhNbRKz3idk7Z97q
3/4Ui/AczsLO6DT7LLb1wLERHhwGA3Ia3jlcTKFckUnvL5zc7/ZnHve8mzu5NSksqsxzbWb29h4/
bt/KGfFT5h7c1sy/AwB2wVCpeAUtuoNvitThZeiFU6/CINvNWI+fyu4UKppswHUoOXLcFSOxFui4
njXd8S6mMCwuDCqe9NryaDzzhZ6UrngTFDxoJdEanjvTpwXPvsPs0hRT9GUyg4yUEdH/MI3CJHgr
MemwIQLG+WufERGcbg3nX0UvhhqL3he/+T4j/vapYeefAOSk5Ze6FfIiyuk3pZksNmOqjbcYB+Ln
rB3Mb0zL0FrIHr8lDIysEmRvf76u/9du/ufcV/rX0s1N9Zb9CP7jjpGbvdXH7vT5T/5DwWlafxBz
JaHRmGRk63Nz5k9/OuJO6495BmOLjVyI7Qt/6q+scM35gzIhMk2F+BNn8rsm9B8aTuH8wTs3OAxR
YJ97uurf0XCerJ3I+WwQfKybbG/ZXtPrP/7cGugJTRhRRgHZ5G1K4kagdkbtrerYLsUo/a/bocHB
ZTRq4TjQK9ssz9YCPBn8CEVwF7L+Fd5pD/RRoG8oK4RYpZN0X0r0akMQtg9hSmZaBKa6GtrHcgy/
9dHQPnhxa211u6QgCozozM79pODCbUn0EoRC07Hi6dG4Or6tnmRe6GTZcI0WVF2Ubqd/LTogTdWk
bd8vlKb/EnFacGfJcKTwn5/rgL8fTf45kXEJs2KDgxu4ZoouzGXHlyBD6UZmYejXE6XQF1WO2V1W
DiiwulhbZ6oaNuS86MHKt4T/4jSanEMyRvkSN82qdr38hlSJhz4YU9ICJArbRZO70y6NcSIvwA1k
L21uRz9YidNb6jjtHlY7rtRMt6MLPHdoXgO4AdKurauqKmH6JLlbY40AzoFGp04QcIiE8A0Dvwpp
Gsygv30P87j38+xI0sr4/W0if79/dFcmdmpEABzSTk5PVRm0I4j04TplFTskflNOYHddqq65BVbG
CAMhF7Jux02OkH+HV9P8gVnX24R14uED1COzO3dN8zM/fid8TXyMLqv5LP48uSaBoaQYQ0tc4/so
VzGAop9ZEmAmQ5vgbe1ytF7BR9sjWFzTJ0ekGPZJ52qwZwWCCVkXA/wDpWi4ff6wjnf587OiwycY
IzrZhvBMTxY9LIiujKu6v67C6GsTs+Z1Cj/QmR+Z/5bju6ezSeqXDZICnfGpnKfzAOqxlE/XOoSt
ZYUuhMEHCl63gy9xWTZ7Fp3pzYDkug4mXXYLiKmgcYsmfUiTHPO1zBts4pKmPjrf0euwc8xE6NTU
tmYzdQ+NmWFWMF0nuoHsB8vXGJs1FVt1nxoaARUU6r4BIXIJ1Q5GPcKFFVpfrEGlX520+hraHb6g
IEzx8Xs1pIwGEmefhHaMBb+JOGM5PT8cy/Inwy1ecZ6Ge/75MzrZ7c1vgkmDiVdCJCYO8Z3o8dvK
Wk09m4Rg0K9NOIcvIh7BDNpjZmNzMij9awSRbjzZbQjcghTkTK3zBTYxWPPaSUN31T+QFFZFyc8z
lzUPzONXRyGI0SHn3QZVsNMBQo8l7gt3vM6KDh2oNwkMqijdPPxjF2mvT/BuYG8Ar+6fpikvNyNy
yx0et/TlzJV8/IRIciMMV1KRk9bHEwkJdlFWaDoJBTmbXC+x/ZU1mbykCEjWyq1NeLN+DvsfKvP4
lU+O1l2OaR0Blp0DnJZ8Rot25Azy+ZUdb1SpzTG0UQ4QGksrCjPRfOG/vbnGJLQEMkF378TZt0Lw
mJQdEGKBgpGgEnHx+a8Zx0eQ95+bFfvOzHfh7zhtVmitqnz6YXCWRfnCGqDjgbwOIlqzsHDjVUQl
YhXE7U+9tYqdqb+U7neVUUWFIBbTd6A8kmrKPzN8T+cRngG7QZBpTG7Gx1o3GvOhsnqp36MwLV+t
IcF9HFXZmdPXh9UVaTM1AgNQDvqneeo6ftSaJuy4LX3jftRrsrH+m7Pz6m0bC9PwLyLAXm5VLVk2
JSdxEt8QqSQPey+/fh96LzaiDBGzwAATIIM54qlfeUuFsHKFXe7j6OGANUwuCnKivcE3j1aV44Rv
Aq/EpfbC7fyz0BPoiyYnpufalEf8s9yjwwtVpQ3oP5wF9laFmminy+iWqpyNwLKfSeCf7MoUD5an
qiv0x70ny46eE2DbaM86VrGSNfJkD3uphdt8Fp5PewPEBpV2Gv4OjdF5xX0U8IMRUY0vTqp0MANR
pA9hkeObNcmIBfSx8EkAsRTUxksEhR+TdtU4VURR24VdOr/y338Je8EmjCRfeGd1/DNLaGj0fSJr
8UWBtrE3fBnbMiCzG3vz3E4y6ImRi8fJNmZtaJ68tEbzW2s++nRk/x1dTRtNFXJ8Qe0O8wOQ59te
xjauQBP0i1d0A1kbAuZhJpStJ8FjxaZmZwvHX9qwN3fDVDmz2KlT5AxXe9pM//wQtI3QiOil4GLl
CIl4hOqbvE/rB48c85KKNNtQD5z017x0nTbfM6P+XqUG5gNm/aXDvuaMpqT2ZAIk2XVBvMj+uVkl
fp4y7WYgvhMvaxaWNJKjsSFEeNH8Jtj0nlVeOo1eGQz7R0V0E8VWbp6FqJ1Hs20wHvBzf+H2nI7L
vw/MVFs0p1I7s0SDUp0tFbLwItCyLrzIuvdcDAYUH6RZt3TcvUNVK8oqa7zg2S6s/Hx/i360NFRs
p969AWzo/a75Z2lAmhnYV3gMjPLuTmvYHkEShWtHsoIdRibxwl5Q53Hp+5di6kIYQp/nBqmHl2lS
66UQF8NB8qn1BJJVpoeFESSEQ1gjfJNXpbr1iG/25WhjL4MMxgphLm2HyIq2LoRodkNZpFsYHOla
V/wC4Hemb7rcG96qIJkIS/Ur5Gll55uavwDE+3C+iGBJHFWVMz193j/z1Yahgh18E17UpkHEJ9Lg
J8fim1Cwc1QSXV94Ua7rG1xl074w7Ql/DsIQDNP1cHYve400xuKCispnr4rafZ7YATpQwU/qnSdw
Ov3S7Xlzs1P+kWWDxgYxOhyaWUpqROEYBwg5X4SB72Xsqd9khEIPHTTxooG7O4YWikX0A6m28NgK
DXljGUOdutmXqmpuVUjKzP1/3aak6KQnMgVH/uTMzkfqW20gZdwgSoVogp5Zr6raXsY6AP3v0ae5
P9o7O+b6OOq0rAmwLGJQQM2zeI/KblQ3Qx1eUmk04nXZCV1bS5gbYvUJmu23nipny7bpFIUEXrGK
W2gIfK5ay1Uw7ttQkmtwYg+tPxhfbM+IfzDhxrCwN95/xexXKkiNsgsnIgjo9uvNQTaQFGE3iotK
DuC2vTJ+qdsuOATI7hTrNNdAROtxRiWssWPi/cDzkm3TmyrESyzH3/A26k+KE8e/bL8A1NlNGj5R
ZTb6Rq1S7SmtDZpFpjRAnjbUb/fn+J2eOvv1NN4AKtDicyz4ONe/3rJxQUAu27/EeFzSrLKLbawC
UUgd9hV9Dg11kRROQQM0zI+ivTd02uNQDcM304M2OnQq6tFZ9FCi7LVSGxGgq4WDDHCZjYkYAbJf
UXdUp2etl7DFqHBFCrlN6bN4G8QvnVXWGvqaLPyPn3bS0ShfbCzKPnmGk2906EibIpY+AeCvnxDm
LzEgRtCyo6y5K1ITC7LaUbGPQdbVbkiLFuaGT59PDWhioEYgyAlv5wHeEMm+1Y/SGbUKBFgm6fnU
GMOFWu/7o3IzzISkB4KHMva8ROD4lZIpfeJfsOocNrqRWwfoEFgg8BJtykZBPSoq6m0lKeMnQflq
XRVh42Z59znw0vEJTlJ2RCl4XCl6/kO1ki9NhLoer+xnc+i/e10SbEc/AbBbdPtCrb29p1Jv0luW
pCiTYuEJnSZl9jVcXFMCb4O704zZK27LzVCyo6SzVkUS0gEqEsZjIH7dX5rb4JsMEJ90FSN48gt5
fj16Uk7hSzaTcxhysLzWIqb1e1J2LXX1qnaFF1i7DkH4DfIHT0ZpJAsv0JyszJvAL+ADaUsCqCHA
vT44cm2rej8Yyblorc9wLi3jWfKGlfVT6MG2qK0thlmPyrh1umFXDv1JKxwoj6jMBH99vKx74SwA
EGdtsumV4hdNhAC6pRR35snYWMSe5GO9fR79WkMziUKYMoTqDi/TeN1FafJoZ6H8uS2K5FNnVOk+
rZH1kr0WxW5YMduuKzEtloz899g03RkPWxmAIBKBSOovAU1ut8n0jpC2QFuCqTC/NC0LB10l0pNz
q2rGdugQzQixL1k4wbePKEuDiCnABY0C85wCGMuBXA+GlpztoK32EQZVsMm1auMNeCHe35G3EckE
ZZrSTUC8/HG2HYI2NOWsc8R5BEm0ARhoIsSRJIiaqgKpYXlpsT/4tP8bjxL67G1UdSHK1gyjs4jt
AzJZHH/8CavIeQhwYMy14Cm182OMe5cEXiiUHoo2BQeKWFZbHP1+ITCYvu761FPWnx4QivvwBG9a
kQngV0zL4zOCdAG6P1S5dBHsu6wFVGZiq6mHdo0bMk6pQuoXE7yPhgfbBRVuqh6SB1+fRcAjaVwY
mDeEuj7uTassPwEqt54srTsGKBEhkKJqT50uNWioKY3zgPz2c5JK/gldK7xIMAIbjkMEa8mXqUmk
nto/YJ7nPzm1CE+14n2+v1lu8wyouPTMEDnQQXzPC1kZcGBNo6h3rkZ0slhBKNHIqiMhjckQHopY
oVuSm9nZUvXzg3uTogUlGwStpqrBHEpkxWnH/vCCMwXFYdcl4Utr6+OXtlV/y7Y/fq0VJ19ppayt
BVQDuHhoOt7/9tuNyy+YdgraAxqSe7OAQy161aTkEJydqnpJ81I9lxWo+i5N04VZVqZln+9KymAc
RwphdENmZ3IQoivyJmOoPnsQVt5Rto4wocGJ8xGhmec8dcznADPKXKJfgwawXzpI+HTqczNk1sJ3
f7DmCkwtlTTivVutXu9RtbPMsdGG8KyNWKB4dVQ92ybYStUev4VlhZpTmnxCq0O83Z/v25uW+IXC
xxTjTeDX2XwDGCoKS60E4rKGsUc7yVg7qGds7o9ye/2xmlNdgXoY8KP3QuE/CVmGsNuI809wFmXf
HhxMVdCNQLNqNPVPlTL8JwT49NKRtdJVAhXCw0vb+Xou9cKMujrNxFkqnM9xWkY7/EnzFRWE7nD/
u24zP0aauPMQkKDbzXsSpQp5p4pibGE65XdWD9pW8dTy1bfjX/FQy78Nml7b+0N+cECmz1OYTdjG
QB6vPw6rrUTtMG45K0JDW1WrXn3HlB7wH/tzf6AP1owKP+1VMA3kLnNxgiDr27HibXYLMDy7PEaP
3gz7P43a5Y9oMS7dPR8kSlOxnL1BdDKpEcyOo4IsC0UmVXFHtMieUPYBVIUq6PNYVVQ6MPRE0aN9
CCJrPNGrs48oQMjf8CWB0l5YhzLw1IcSnBG9ldLyfzV13e+bvP+rBX30IoocIPkYhQsggw/Wn6tq
2mSEEA6rcr0YalBggKJnmluWlr7J21xcQGyfaos4My2latM7WbVwU3w4UZAMaZlTrKRwOjuygxfm
ad0UqmtE6X6Q/WNdfY6av5qk/iGgeqiDdhUPk8MivgutU6+EH4JCOerevkpBMxrtF3uUQB7i3Yxi
6IPomoU75XZWuEwoh0ziSYh9TJJM/5ZfEjxZNMHzeVYz+dw0zkvVydpzodqYCZcJ5j3Ff4M/Tyd+
SlE5DlNeQSl3tnfyvBqlovD8MxU0ATEqRTYvVpr9/RNxW7O+HmZeccCEVe8y0/LhPe7Ust5ETowe
GNQWembfzHj8hvjQPvGlU6n3Py1O8cI1uvgDZjNrICCvoafnn9kdOwnuxsoIHRnp5RgpZ3XXOtET
2ubfEu8IfQ7HM0yX70/B7aVAWMJut6daCOIcsx/QeUWkt1rG7VNoHfadjDU0fxUQSaiofr0/1jtT
5/qBZmGp7kwg44lPOwti41pDvE+V/bNWiBc8CfGDxV16NaSJinyilu30QZR/SVr8x6kK/V2RC/ux
1k30ISuu4kgBBzwRzk7V4Mt/RZ1jB58iSC5WuV38ySuP4nozIu2SdgAXpcHfS1YEAUbX++RRcoIg
2nixlW+wSxfb0FfNNep3A/rVgbNTUXB4Vu04R6c3MX9qUhGvsd/zvtWD4p2Q8HQWrpqP1p4TBaKN
xqKqU5a9PlUePHknysPw3KiOczST8Y9No/roqdIOEcLmaFgtlfcxpKhl+Wj2Gb7yJdfyhdLwbZxC
d5WMmuwahTRcC69/RS3rlHtLJTgbbMM1/q1/0REP0QHrohNZTrFR6uY3ljLy3/ub4YNxCSA0gFyw
ZEgMpzvnnwhCNfoRHdzWP/u5OawEgf4la2z/xRvUMzDK4NAnJmL7orYWVLBum5hwdRFPYAeahBQ3
zL1Mahr0uHPuFpWmHdSRv3hri02iqVA+IddCooo77+jk0qvc185lUAd1r3AZuaIGUGZUIaigXHeF
bV3uz8kHESwlRe5XqqAYeWjvZfx/JgVhnnIqDzmucNQfOWWQdf5VBRbwzaRET0M3+mTW0akxyTY7
NTk2SHxWkVI8DZFvLiS4t3EkvbwJNGKCwIUOMa3fPz8lK5FXw1bMccMy6n8gBo7AsjVGC7vgNvhh
FJ4Wgh8K3+CZZ6PEIfVeAI1ukjVuGwf9qRKTVlRbonJ5f3I/eMQM6DTQU1QQIfRPr4fCC1wLUQXy
3IRK2zZyWrHzC1TaC8tsN4WGSEmcQzu4P+gHZSMOOLOnvUfK+nxF00INzVIEjisn0WQmUuoY4U2i
gch8fo+GEkOz1kS8qxm4fgUK3RvsYpGut4MHR0dPcFWXFn7ddS6h7Gc1oKVs+W/V6K8Lv3Oa6NnV
DGCP2gwnUaE6ObuMxk4CPy0ntut3ZvKQqYWJkxWWJXWpNl+5QH6kipaf+nqQj/wqLOQLzDLQd/21
8Dumca5/B0RBTqdBMx867zxIdSJg1HXh5edmTPOvphHHBxJIQShWdpuBzu7GJFl7UE3vi6QP3bYl
jt+0A35LUp9uknzYInhqnDppEDhuxOGunxgNCDNh8QzR/L++nlQfiBZVojb0LyASXO8pxaBgnnGZ
nOWib7CRKyn61+KLM47Ouh+x5bw/OzdbmOHgzXBPE4wRWE+P+T9nMiJV8DpP80mhGwF4cUx2vWQX
2KHhCGuiU4KGsxYv3Jc3F8E0KDxOLgF0dVBqvB60ZAtPnHL/3FGJWVOWjldlnSwxb+dSixQGYZ8x
hRQKJjrDnA5P3mpmspw7Lu4ye8okVLTTVYZMQtMcnNDa2L62Sfx91/yJ28dMOvSR7LbtFzWD1Njn
j1IfbVA5+tWH3T4rxM7Iv3hOBGuo5d/6wpt5A5iafixwZOhZ9Akn6Yz5nFjyWCSZ5Nb0DBCxbV+s
sRT7KQ/6DHQueojDRtoMpfNiDViNtfDYCFQwa1nJyBBT5ZethxDVrsP9/XF72yAOw3KxWuTLJiWy
699FRh51/QBXoqGNvvNLL3zwSZIOJfwTrM4jhJNpA5My+M+oMIq9o3Cq9C5o9jX4KX9V23azwi+y
/VIP4R+fVuQFGNi4v/8zp216dcbRCmSdqSBOQG5euutf6aV+i7MuRIauDp2dgbd0csR3KF+Bc1/U
MZuu9avByKkINDig9L10alHXg+k42BItksflkm26Zaa7k5s2dn4tYaOfW0fMetXHKd7VM1s8moGC
r3wi/9QazIskWo27+x9/m+2BYOehQ6QIRjJXxmyN7LFB/pCQ79zolbPvm2oMNiR9FClBDb00Yxc+
la3zHVl/dd/Zdrm1skKVNoahsYZFn+xxMfDWHjqTn22wQL/yQqIaLHt1WWzR1vagudp/wSor9cLt
c7Ns/HBKiLRfiOKR2J3dPnqUjyPO0voZDxWUkqBnSmp2oTfHc0Hv5/40fTQYkE1qWQQh04DXywYQ
y9djXE7OCXqEGBPg0eulNBpr6DgPlROoC+Pd3HJ8HMUX3UA6ihLi/PpBaJK+bdfwcWlQr3IVbrLV
yku33IejsAthPrITwetdfxV2jDlyQqZ+hh3dr1uE9depA434/ty9V6mu9zzQPAUCKUndVKKbbTHQ
0SKOpd5CtlZtT7JUY6Ad+d2mqTrjxdZSfKW0hAxDWKO0qipUOWqwlta2w9Uz3TaYkWNnr5vtOSM4
wRMmGLy/Vj1Y3+wBqbmuKZtw5aeyiYUZAes6DijfkMXJE0WuRypdhSPzbEVJ9MXxOkDcptXYj5g9
okUvvLzapV6Kdro8ZFG7IipJDqJEqRNufNSugXDmP5wAHxCspXE+8UoV62m8mPCpMFtFWuOgoW5o
kGAzGYK9jBDrsjJFQts46pWdh8cOPvTId/ur1oq9jcSztUS9vNmcvFTI/AAFJC1H73UWG5O1jEGT
O/JZD9Nwi7bdZAxa6fyqONpoNBoWNqd2ExUBp580rwmNCJbt+RtcJ0bU1nE/ukorH23ru9Jqb3Vj
n8IAkTKAGL44FvZbFgwvHQ4PymQUIuIHrQ8xZF5TMN2qmMOpXYOnBq6Hf2P9D/1g2sQqLeFwlRf4
qtBQDj1pE6sXjR5FJIJHDMlwCwcLLX2x26Fe0465ICywy5R0K8fSpu4WWuM3ycD0lfT/oNRBDgGz
fX06GoL3Tu7y0W2GlkxfLatT7xfx7xCU9cIJ4f90dUCmkWBI/G9jhK7u9UidrwU47uqj2wpr+Ep/
+5GdnR7GGn+++yPdZpsMRUGZJBfOCcSM2UUGFFDxME4b3czoX8JK/1XFSCCbIACztnoI8aNe6UP9
Nyy9fWBgHyjic8ejHAXdJrcp4MvFwma6hdlMv4hHkThyItNZs90bqWooDyiGuEFl1euoUfVDprbY
UdS6h+q+o+TbUu3NfRIr9glbXXo1eDAmhuJqvZRuIEg7u9bMbRyXc3UDc61c6LXf3JIwHMFYw32n
Kjq1/K9XJ5NJ/qzMUlxpdMTBsAsiwKg6LyzM9JnXewD4HQeZlaFPAtH0epS2c2q1cFTZjcj7doqK
nB5PZ2wcOmLRVR149nfYnGctc1RMWsIeXWrYfx18lL0ZBgIzmryxntrA+90FExgKRw+WMlIi/F/1
ZGEbvYNPZr+WziHEJ55EgMj27GxEQsdMPJAa1zJ5BVtHhHtsmowdVglqQeZRxUfHkIYnbOmqVa5X
8p4MPjj3aRm8er5WnmMEbfeJhiGmLAOkU/oURYyydMqVUjbDOsgr5zAqWPu2NNhXWWj5+7bBI2ml
+SmflOmUzeRYXjUY6u0dbdw5aVLh7Vfp7Bm58bDA9PxNWg/1HktDaMhKBwtosMIdZQT1wD7vtkEt
yg3OkeGR5uOfZAibfZtr9SfkGO2dFAYXGzYpGzFXwreulx23zhFZpaGPW15r4EJonipNOPtGSrqF
U/GusDebYNgoBs3sKfkkQrveDnlUhnKk1b1rZirPm2PU/sVH27zz0RSvPZys+mp4rRThPdN9t9xQ
1wecLczwXI6F7Wo5WWeTWOEe67lqP2oO1hHorW66yu+fc6Alj4MXWX90JdE2FPwRO5fy6sGh+rqw
sW/fChoJBP+TCBbQ2jkipzXxQBqCoHNLo1O2QUciwvYF1pkq8h9216+iDr1kVQ9tvYv6UllCKkzn
Zj6RwPFRBFeIScnhrycSYyzU7PCtdlUhrFdFqgA8W7197DsiUgKQYY8RY/GlMfzqrZLIUpq+3FT4
cq78xg4390/5e0l59mvgYYG2srjwQNzOLrvB19S2yWvLhbwnDrJZxGzX0bBOZj+8jHYjw2i36hAZ
w1aj1C6qH0mTNb+UBiFRGg7VZ4QOzFVCcPgkStm5FFGRPQ5aaj1LVZK4AS5oOwhhGN7lcrKhNy12
9Sjardn76i5xBjQCciRmknWil8Zh0ud+G6wi+ITibu4s7OGbsGQCagI/JzqnlnbT+s3wYEVI0m5c
yLjlTiSVcMHciD3QX2VdFl25UBm4TYOdqcdMGRK4LLibudpRB7I+R1ffdhVPwloXraw3Egj/KXTy
ym2iUt6IUml27P52r/djsS5jvf3dBFb2AwBeueVGVXGMhSN3f9VvHhAKCDTA6UuDA7rNVIZWE3rq
U7vMC5qcbZSZh1zFceH+KNMzdLW16JpMyTa9YtIUxFquNzoKhEJWw9FxHRUdjUyVXmu1O2Llrvz8
/wxEpoggDkiKeSNVJIERt4HpuEnbpE+mVWAI5QXVPq9UsZCa32anfBQ4vqnb/l4kn6b2nxITEsAo
ieDY5koos/xGSFm7kIPK380yqVwUxoJTPITfNCkuNn2RTQFi4nzy5cHAuSep3iQJP/MwyM2HIUEp
WyklgZCZ1D50JOEtchmjgAJkOH/uz9DNW/7OC6a1DVUffeK5YOjQxLbI2hrP3zRPV72sIIYdanjW
9V3bnSIkgJ/QnRq+4HMWLLzMNzW5if8OXpuNQD2Do3A9YZO4Bole5Lh2M4qt3L1YPZZcmKdRJTOD
VTR4S9Wnjz4WPXZqGtRdTb72esTS8EMtws3M5XRGm7HFkLfNU/+ZZcXAE1pecLLpLdUrM+iXKky3
qSWfSw0d4jQom4mIfz14XwoHVarKdutwUD7Jadlhi40R2Yj4yFPUNgpMVs/ZDXZZ5yvfRl/OiPHG
Q8/V34V9QdjgF+2pM0padcUgv0Ebgh8TmmOxGhBJJY0sAqZuhArZRLV8Gg0Mkw0RtBsF8DRg6gEf
GiMwzO0Ig/OhrgPrnY7gb9kENTyjId61VTm4Ut2vfYo5FXJJ0mQYmJfptk0kfZWHDvrVACTDh1IO
w2MwjlgCj5CFdds7eGmRH4Tf1k/Cibx1VnQ6XGQVckZi98PabGTt8/3Newvk5GgDd4fmiOA+VJhZ
VUCUmPLESM67mYRfSTfJcA1IKD+FyYi0kFGryNYytY/E9F9wEFfWojbDDV6O7YFY8VNYq2IbQMCD
wNqAE/CSrnqyPD3cyoq6BFa4vfT4rWAUwD5SWEOx8Hr9ldZspCqM6X7FlfLDQ3ZWG6Fy+2P4cn9W
bh8zmhBouMlTe4g/znZ5j68JuJ9ac5XxTLDqHYfOsh5qNf88mMpCyHT7XjDABBzlzQSsNr9grazP
Ai02NBe0XPusVLWxTtpe2vznL+JxZpEopQPBmQN9zB69MQ1RObcYVOKvFnExzJt+BnqL5TOmggvZ
9AcfBYyd1j5XOQicuSBqoSRNYev0KUepo89pNR4tNa9rFtbpFmIIcYrvcmiA8DhhQHC9I4as7BpM
CnVX9v03ownAzg+eEq4quRYr2cwfw6EXu7GPy62oEv2iBtGn+xM7E0QFLcJPmITyiDlpnlIBvP4J
2DKPnVKMmluPUbTVkrh7GNPQPteGdwFOMXyHiseTYJRZ/KrkJk6wVO17B8o3Bq3aU6kGX0Nj6J4g
LzSPxdD1O6mWkSXDxnPn5F519pXMXwWj3h68uKNwh1jYEOt4IZUQtCs1X9tt8igiI3uOwWpnWxQ/
rVUJdXlTYqp0RJg+W4q9pov2OvoAzWnSh+CdJlueJ8llMBQlCu+6GyaNuRotqz/FGSEWttWq61t2
8bWUnDMVKW48OgXAGhRrSSrvJtUgGphEqCY0B8WUuSKLEfgUpRNNc22YSYfGMBrq0on+mCV2s0GG
/0dt1OkOtLJrFoO2v7/qH9xE6BNNfTfyeIArswsiU1QRdlauuXFgnNS2xhc5S5WnRi+BJN8f6oOj
RObtYIBA8Q3Mt3q9vxQrHAZcPWw364bwp++kb0UbyAu7+KODxDISR/LAUpiwphvxn9BLMnNZkjRG
wUwJbg12FSAcef3oiE4tpEqcLKnN2lWVWnuMev8UEZSd+x96G1pg1wEohcOsEmoas9wtEpJmN1ri
uJ1vnVR9eEYXM7mYVK3XQ5ElJ0fwJOKCthBDfTC/k8YU9R7iadiQsytkrKtQp9rouBkdoF3u+MrW
z6WleP3DURB04q5ns4IRvp5frLrboGw8x5VgnJ7jUD5pSr8oXvbhKJP1CGCaqV8ym0Kj8Z0Ktpft
5rF2pkuIABvcnaMW5PkpN/XiRcv04Um32lfh9/LFCBJj51VWhWB92h0iy6+PjVEvPHC3B1WlpAoF
GA0MtDXncN1CGegZgctyW314k9qqfhTYze3RLW3FWsh1tNbMDl644Ao6Sp5uL7xFt/uK19VheOSt
WN85kbC0ZV+JcH53da8ejl3aZZuqLpDPiy5FtSklPAopWi5Bm6YFvb4i4QgQWE39FtQR5i9THISy
PRSK5Vpj9i3GpRHDt2qXdeKF1u0PzGjbhStpbsvGQ0TqTUyOmiCcZnbZ9RaL2gil2FIaXWKzZj+U
RrjHdhEBaXxTnhTT31l2qTzqIkTqReuSrd0YaDyDY8ACQGuWKjEffD/0FPIE7i3YZvOsSJZyPJtD
rucmT40ttlXUcu1QJG8RnZVH3Kpyt8ZU8bfs+BLCBXgyjxGazD1QI5jj2qsuo6ijeuhsFbqMwpim
UUrSeNf/8/WK4j7kXrpvChffnN0rwqSUsbXXXUUPzbPppE9x0wQLR+AWbjf5N4JuoYCtGeCfZ2sD
6LgRuCEoro82ZoxEZxWsRVj3u2SoH4MoQd6yHodt2sjqDqe8T9WYN1RSPefv/Tv2tkmP0iSqU8Dt
6B0RDs4yRk8aGsJYSXG7QYkOvhizQ64bJECUkESLiXyuv3nBgNJ32kT7uLKGc6gVhwbm4PfKz+0n
ZE51iZyvJK0Z0iI5+GqSHJ1mKau+vTUILTA6pbADFB41vOvdjOf0WEkCw6lRlcY/foVcUtYqKKFi
GqlZD0EvvmDWOb5lKF4tbIn34sn12WVs6occqanhPEfWSM2IO6nTm67jiBU1kVNdaPkK88wfsEbH
8VeZ/C7a/lcm7BUAtUNqNkebggSOi8R50Fkc+9CLJ6uuVq39KEzUBOrJwb79IznG4f6C3gYi7F1U
FoDQIr1F3eR6mtB6BRvoB/pzYOt/U9QRn5PYzzeO3i65adzmRFP2AP19CnegXM7iENkXlZSg8P6c
K4O+K7RE23WxlW0rABfbKXFfCAdum1eMhZAV2BuiTBwjZg+zIdc0ROpYey47z6bMn+h7KQ6h84ax
+UvF9+SIYUyw6qZ430Bdc2V4wZaSiP45xtjkzbeFtSvbIsSE0lwKGt51mOdbhAI7JfsJK46K/vW8
S9zu2aBhT+p7z4ACELLdZkPwK9C/SYmyCRFcaiPzEc3WU2bE/RohnlWk/qyN8WL61WMlPZg2Wkef
JfjGUo71gfxcqk+hfTFbELcBpnehtikdeuPIP/WgcPvqoc72rWQtbfYPIj9oF0TRloaOKCoNU0zx
T+RHcj+mJv9QYAteA4zW0VQsy1Utmvzie+hAVoh0fGtMpVqjSJXvEYFeYNjcPhVkEuhj0TB4zxVn
OwvhL9Xxham6ZhcqpzyWLonmbJtOf1LaArRf2H25f2jec4P56rGrAD7Tb0FaYBbt+kptlkHvkw0b
yVE3ym1LoyIwsk1UVduoebFB+2NJserkcDcO6boJgEaa2SEpslcfP6lifOntfC0bx8DDMx27DSl3
h35bR8HartWHWFv3uBgraf1y/5d/8JAwV/CmuEYw+STBvl6tQsbSLIg01SWt7p+DJIte/LYXrpVj
p8dbxgNvtf4W/Xh5X1W6sfVCuP/VCBD9/i/RP7igKfBQh+OAkvvOn7ReDVO7DRLdDdQR3IH+KGxp
nSfqGRHirRO9KOKSNGJjS8FDMdQHDhFIgQGJ42JLzejsTBrZ0rnNX3vpCHLSKF+FtC8NkzvzVyg/
G6jo5WecLj+bPuaGTvrQWeprmB5MWeI/8V1LVNvOe/ZaNNVQfl35AUCIOvrlqca+UMcLdPpPcVpQ
wKvpg4yS9Zo2ztMkGkDqskTff/f8mu0o8uB3MRcqLJCNr9fFRKfEUPJWdktUmXSJa3/0Vmb0VcLU
uCH0Ca3zID5T8KtoNmLPrYVuq5yC/u+ofe01ZP1bl2pa3wW73IcwD4k6S+VDY2tv4wAUArOpSxdG
7pjuagzmEBWSjYf7C/pBQwVdCZgRpJj/a0N5/QkIxqAmVzajqwfGeAokFbUDssVzknvJLhzVeC+q
rHtqMk/sZan0AKNHCR43XdVsJEOOH602bg74UdpLZIXbtAYAA5EkNy3aX+a7B9Y/V1TXIsWcgwh2
+zo8igp16dDsjAfFjm2sPSyJ4m5SvxGIDjuCuPZXjW/KDvsteeU42efMS/pvbVktXCIfXZw0feHW
Tj4JWJnNYrquVz1dYEPgEgspx0pXvxPeBgdBl/7SJsFkZlPiiliqYNSoNB+tQFuSV7x9/Sl9IGU4
MZGZGnP2+reSI4xMA9/ha9GDgkIAGAEYW49jECwFGu+542yHExABHZSpe0D/n32u4RmZ09YeDgj2
0B7R2Tph8xsfDWhrT36EMl7RQZMpUzn47gOmrUEBJWzYNhgfeYWTTSpiXsUc98Anp1WVH47kWw9q
6ZsXeRitJy305IV35batTimBLQ12iWsea63Z9DRKFNpF4fRuIydHaBW9G9Y0vleBrFIPDI1VzA29
MntLv1SI7T9i/pA9ek7YH+s28o8II4Yr1Q6G56pMelfBPfK5MzCeza36hOdusSWD2vs+qv5+WkTn
ppZ++iaaLAtX7UeRlw4cETExgjwAI9cHE2cwPeyrRnsWZbJBJMHbAONx21Fr1k6uLwx2e9aIusiT
6WMBeUJV/HowoHt2YBSF9txLDQatkmZtimrJqPx238L6oV3MnULWw4N2PUgkBpEDRY1dTw9St7Cr
lyF0jKcxyv9z7j8NRIuUupbBozmr08F891pdrWLX8qUU19X2dxk7R9GFYo3f9Ckl9l+VUfKfNZyA
qxs0AyGvAJVl911/X5t5kSPkJHNDy/FftdH4rg7BZz2PALNgwvcQBZm3u399367bNCQ8AA3WDPnA
7AHyYGVbyVhnruTb5snyC/VUG0vgqNtIbUIAkr+SbcAXtdTr75I7rU0Q+CDWAfqxFTWuzFwLYmuZ
ibrqVbVfSXEbLRzj20DDpMqKOA50NZLBOeDRslPfC0crd9PB6PY8wdJLlevNcynsH045WYToCjVo
bThlHiWOhfNwyw1gLf8dfnbvhZaQRhFVuTvK5apNLl78JIHK6lpniwHAhqLiZy9pH3Tg7lnzM7Nb
imnIBpXpp0LUNMq+FMTuUb0fi1NrSSvK6m92Xp4dLODXjfISOEtCjR/tBPItZNxo2kOgmv7+n9fS
kdM0t4ewoGCMcHTt4b1lO1m0MC8fbQU6LuQ/PIFcrrOTJctQpI1AzlHAifxDHAZMTpS+DnaC8Zdo
yrM16ktxwAdjoloEe5zr3ObjZkuhFoNZjaaRuFN73wT9qhvViyElm1AbtqLw1uX/cHZmu5EjWZp+
lULds5r70uguYEinu2t1KRT7DaGIUHLfjevTz0dVzbScHhAn5iKRSCglI41mx46d8y9RRbb1A3GJ
+6R6yh37Q9lLHof3tTrkD7oWHQqMKN/feJfRGVzCgjZiaQLkW1d2x7mcuipVilNSDl+EaZVURGTz
atZzVDXqavNafDkJIPCIzqRD9GAIbOeft1IbbPWkvDtlvV58SbMs3DdYqX2OJxXIlRrDTc/0ZLhP
WzW4ErrzoWBDfyrimmzIQmCwCcCYuY4Zah9y3POuksqan3PHiD6+Py+/uaosAHoCL/kRukmL3Prb
dVjGBkCwpkLZnOTl2FpqcCsGzWw93Uy/jo54CIp235SU+FxFMotP9WzUXsl9Y+MMuPxAXGw5ORf/
aQSc1iSMxFbCIWtBL8qI1bmaNEj7rnXqQ1kZdAuVckuk7bLezHgkHUuopEe9bkyBOKyTEkrWKe7D
FCmvuvINYSd3OQ6swh6V23JAV6CLx02j5iWfOU/RwKDQEAWDt3RQ9NWeVK1Zk+ze6k7YLxp+XLR4
VEyGdB20MDxyMUiPUThCGaoE6mhQer/F/BSMBHYJM9D43ZA7W3I5v1mt3A8BQgGKYhG83pveBCOs
7Ec5p2lzyoVqHslkg2vDqIsdXbryG2Bbx++zLbPwywDIWQEmZik8G6hlrU5fMYVDXcZjTyGcK6mt
pJY3K8idvb++L3MYkEqvJBF0Tuk/rhKlpDakpMma+oRYRgt+MG8PtlLJj3PkxBv91t+90MIfgp0L
QIBvfL6TKpHVk20H1WmMyRsCMC3UhJp545x97SSeL5+F+gu8guDKvK0VrOCDcp0p5OA+aelC40Fe
XJFA3Ra5YXpqG9d+VRo/pDYtHtPQER+KUb5qugbSgcUtO2tS2Bt0Enwpy1vPNObnkexoP6hB7EKj
19ATyJCorszcn6Re//mnX4O1xdUE0jD4T+qG51PUmMKaAFEE933UUatJ4e6VZtEehoYS7vtD/ebi
RyKyJJUy35+wv/ocbY6eL5CY+gTd41lw0/sQN33gD2kY7vPYdtyM6H3UZIkGvj0vUoyi3Vh8yxBv
P5WmLL00LCTQT6CwsH5dMXZWUxhC3FPzlPaDHYd+7Ez2597O4uOQlvGxN9r21Efabdln4ZYA2UUb
QaP/v0QZFI7ZX/oaiRVPsRVX9mDddwg+3wy2Wl/Fdbgfg0XpTU78ImFnRxoGk7OWfos7M7iSeiiA
gjvHh0rqsY7O6mg/RerXMShwcooxHX//M60jD2qmIOJovS0VDQ7mZVO9iTxOGMIbmfT4oXfqX9GA
ObaEB8SVbKTlSWsAzWpx0X19f8yLHtwyKMVU8lSSTv61GjQsEGIvszh5yDU9fBpCB46RkaAigw/4
jT3Cv0ZPNTpKmiq8sZWKW/TTcy8158pwI6PauhSsj77Xx1EXuNySoXDjOp+DDjgBsDw7fhgk50ei
iq+5Zhwymx1Z1GW/sSaXdztbk8u7vxlstQW5N8eU7K34AS9wG5N0EYAWQCz3/Sm+fCXIi0s7lwSX
xPzidFX6UJ3GPn5QhZN/tLOAewhf2WvG0TxiRNxt7PZ1mKfUoQBeJJVhp6HOswrzKjWdOCh4qyE0
fsyGnl4Zqai8aJK2jsrfjrT0cLimcnqto3ypS9zhujF+wC/ENlzMA+ndjr02u1wgE+/9aXztP59/
Ld6LzBf433KsrB3HhxQ2J2EeBoEivEpL9pq9dLBiZASHcZy9Oeg+VCnII0risHEs3wino5zP+ypP
76Z5gmNBYTzjEkNyg81fvA+18BZFmes4TDcS/3VGtXyDhXSuL6A8zvTVN0BKzwoS04kfompSIYEU
9odZqIVf9WhRlHI87Eq8hn29Grfunr/7JjS7DOQcudHSCzzfQAVG8E0xMHKcG7qrdIl2g45u4Iay
XmzcIy63zxKwUIAlqiOvv/bUk2ZzMpoYKa4otnJvwK7Bk5xh2Pjuvx0FN4GFbEqmuG5tBlEqiaQP
k4cKbiMNg5RUDDbh/v3V9btNytHAFY2lhYjJ8vM3sddE6BCa4hA/BE5wn4VBf2qoy17XuHzfx2ip
Xf3/DLdwdVG7wNVldSAD3sHxpGKPQvVAh9T8izSz9h3J/qFm6ui/P9jlucJ3okZOrwy/AbKx83dD
bVWtklEmzI294Y5J9FLLNXJdXTIcstx+SNT25/sjXi5CDbkFJvK1ygzy9XzEflarqNMHWuG6CbY4
G5s98p+d22v1sBFdL6odJGgK5B0KHgTYBWp9PlbaG5CqCtUAtqHt1TbArToNd6PdQkkexLU0CGln
R/YPo3xSQ/U4xneZ/lCOn6L8oW2AHerXCjhmNaIkmuF4Ko2q11jFJywXAlcZxN7ONNSkyo3Hvrhr
8tjU+KhXLlJ9gHyWZf9mwQ1VbI4OV8xTikuOm+TasHOMkvw1SuxdWhvVlwTVQNcUwrxX5L6/7hWU
XhLLERsr/zffiosO1FyuHwapwOpbGY1ozCRFm1vEQrlZ2vPHUYrhtQLg3njp5Z3OI7i12AcAVSA4
cRVZVfzQ8DdqByfzUxGFqDahHLgf5ab48v7iu9zK56OsXqgMq8psMHCllGmDT9dU3BtsHEk1GltB
WB3eH+21a7h+qcWBDXq6hWDCa+795kMqEuI7dtNOp7BQ9lIbfKxsNfDSFmJhhCvAdT18k5LwtlNu
i+TBHK6T+kOcfJ6SkxHcquPP0D4ZyYOaFm4+eV3de5X5AFTulFXPbfqjba7z4VcoQm+WEeHZq+ov
e/4xd7el+F4njk/Zxe2CbwPq4pNz7dhougi0v7+K6iEcb2Pnx+Bo7mA2sK6PiZR4jvKkGY/S/FGW
fW630vAoHDTDkoNR/+X0V4PyGd38npIkzhuuFf0lOV5p5FjcHs1Fa+hHEX4ZpNQtkp/01NMIGkv7
bMUvRfFXDkveDnTSjOupvVbUL5Vzb3egoNQd1rgozOaulV1heuK+P/8XdxuSZZBji5IxtXlKCKv9
jyBCPEbcpUAQdrQpO0f5jAq/8VM4Y3hTq1GIOnyuXEGZ0G9LoH0u2rvWlp3LhZMbT8G1YkEMkrkj
8L3ssjerIE9HG0JXMJxEU+E+IF8n1XEyxDP+ERSLouyFRiD+7ZnxU7ETT1aek4lqX+F2gHFqXPS0
6z6eb7P2qz3+mpUXRzlmNpwO6b7TnyXQFeVc3aXlzSj2SWl90Uv10cifrZEOMuoYHqW7jahwmcAA
E+ZuSsODI/eC7oujZ2QNZqad1BgOthZ9lKieejFEnb1eGMUNkv2u5tTGxrAXLV3ttVWHW8DiBwfQ
YZWSK3WBzJkxTqdO5yMlVlsfxhkBzMwIxEFPQOWhP9wrX2MtOIi8yJ7STjPu4jKrHtKy1+9E1wWe
CTz2jw9sSjM4BaI5Cq75AhxZpqkRZUkon1pEaUsErPd6X9gYfZRuvYDR3l/Ul4EShxdiCaU/zVlQ
oOerSbbzUJ7iktGQvd1PVVdAgh23ABEXDVImm1Oa0L/IaCJ6vNo6FhRdValUqO25dBUQkcUVcGY3
y576PGcN9hHtNMMLFSn0khCE5qz8SILip1lWmls07RN6o4cmzbx+hHevzVazkblchvKFXcepTt2C
i9P6Nhgn/FhMSBxUlTEg86VJHw1Hir0AN6Mn2izaX+/P++VZyB9k6pEzBY0MtPt83nHWqU3K4/JJ
lWBnCweL7z4sR18zt3Ln3+wvmPocVAbNxIXicj7SnOtzJIVAFywkz3ZhDLQR6m/nBtF8G0YHCmvB
z8HoPr3/fpdVEL44OQdIIgDXgMCWCX8TprS8BF8UZfNpgCH+OQeoeEP7q0RvX5lOBUXtU1TUA443
3PF1SfpZCgn9qniqPKGFwCm45x16WKlXJix4V86aHsOoIf3+/mNeJqw25ymRgFrIgu1f5Qkx5h7J
1Jrod2hBCbmrVR6LujXvKx2r6CE2El/ru60O6G++PUUQUMhgr7nNrNECBXJuTTAofBFuzPOo2FS8
sYMADtBvrLILnCD7DrY5KEjoN1yf1mKOkzQB1bIdcCtqYu6UXjYfsmb+lFXpDOrSEfrL1KLT5VTZ
I10A18Qh81vlGONBR1vxWzOmH7Wwb/a90LQ/ztDgppjc5Xg8qhVrGpma5U3UjlVzor0Roo9kSG41
VvlGePvdMly6fa9ny/KdV8swqyvAM0bdnOJ2BlmURdONjYifq0AfvBOapO+TsfZlVcR7EhFzF1sD
cuBFc0IvQvMBZhX7spO/QT2bvWwxYJnScdx6yOWoOU/sUMHi7k7HkJmgLne+V2zRceabXXkS3dcY
0a9rNWiaaz0zhq+Y2UdXRehAhAwm43bGi+dBYL7iy3kVfe3k4XrI/9h2Ultk88A3UFWgi8bt/vx5
LKEiF2401SmCmvZJN4bqfraTr/kYO1+lNrGe+gnsvhTbt1ITZSfbjMxnFc1Q3AeHL0nc0Dep5ezP
j6pF1AdYIj0T7ufro6oTeN90LV3VLIyqj3FbRvu+SGf//YhweSDSGuH4XVzjcTFYX1I6cNyiBmp/
suw8uu3mGOVfc7I3Vv+y7NZfHPNXwAJUAJAPWcWdLAPpINdlDRmf+xCEytqvbWPGyDwCaD8mf9gk
WT4oY1GLJnHUALOef9DBsKt5rNTyhLWYuJE7mQRwsDZ6iZdhjThDo5e8ZXFiWW81VcghN2+zQqgj
DCGXt4/lqGQ/HVQY3/9EF2qsvA5lp6WNxZG9SJ+dv46qzJGVSU574iBDyKNTgqNqJQczaadDiS7E
L9wMjrEQ0/d+nGIPqGvndaqWohatfUysYkuj7AIzuzzQUpxa0hvEoOxVelMJcBgJprKnNhqOnW64
dlIh1YW9cAChOU9lr8wH7SliI+9KR/ZlMTi7We66L7guLuxP3Slp2JeD60Ro1zgo8N7yu7ab5qL3
kwFRXM5Go/9u50nnIi85feyFI1+1Zdx4ciaa2Y20GAhdlms/3p/sJT04W6l0c0hPSNm4b9AnXsWC
qhtnFD8n+SS3QFj0aI6Lxbz5ulPQCslzO77qQWR+LJUqvoplafbeH/7yW9MiRTKNZrm+kN/WRTk7
ixpnTjLllI15+jGwnWOVzOMxyLQ9aEsQ730bHJD8+l5USeoZZW/uLCwd1HkU0GaGYqMReLHIeZyF
tUSrHTuCCyebUDEFzaVcOdHAz64zNYxuJyiAz3UebN03LyLRMhQ9R4h3rC8kcM5XedBFYjKcUqG6
UM4PkmG13qjSJ39/gi/SQ0ax8WilJgNbAjbJ+SjQC7IIiXv5tBCEvUwV+VErlQHNsWk8sbWap9ow
er9GdH3j2LvgCdAIoqjLDZa6GlSBdekawHjd245oT9g54yqXp+1XCaeQ3ZgP6k0tlOloRcaXQgaM
mJQh+Em8/k5TF9lPk4WhLA3lHvuQMHjKEBw/Vj1ev2VTfwe3/sAtXXaRrhTXkzPmJylqOccpy/yl
ZwvnBJFE9VghnbXXRjxZh0raV6AkdllhSN9om6j7CcPWjaV8kWvyulRhIazyD82SVSKelbHT43hN
57FukEalfrWzZsw+k0nBLEBzOrStrHSraLSE9vP9y6hLiwY4Ic5AF1aa1mynea+3p7ZtDiA7rPaz
QQVQqnpg0n5Hbl3rqaeWh7z5iDaOOwzXAkKGVHwNE/Dh+WPYtrslzFa6Tq3zMRgQjVCrRQPtKCVY
WTnP1aDuU5HssvJeRBIuCHsknKOO7oeSH6tAw8cSsZ1YeLae+qHK9EdoH97BOw9Tw5NEuYv6YZ9Y
yR423tHKBh8u7g5FvByIQtQg+1lEx1Ev/DbJdkuimCGMmPFrgeGn41HoIaBPICtgjG1fM5p9YWOG
zb/DQcYC2t7rWbwLpCsQ3IfMUrw0/CHzNKN+6FT10AbTIadGgohU00cJByP0+Pf32OX1lwIH/TGL
e+VSN163pAuzlelVNfIp6Ga3kmbMd/EYRL/NuZW0KTxNzNZhJBfbqWbWwH9pZ0Qo0/p6Mq2/JK0u
rzKjsHYBLQoPs+rQl2Ad7NrG1u64vm0JC1/oXoAoR/qLUhdrhtC/NttwUjtQpEylxGSI8lhUcX2L
UqtC0XCQbvQ5VO4jOYvdCFi3Mti6Lzci8NtMU27wvf4GxOFUWLTIF0GZ2pvTZNgHmlM8aPm8dfJe
xkgwBrT4KfPSdaAPeR69zFkXWjuBl6qoFuymfAz3k2rVj+9/v9+NshAXaNaQeNK6Ph/FqWSjhxzY
QfezsRMrh3xnyqi0vT/Kb446shlQa8gjLSWxdVLYdEUUyFrbPWCFZF3TCfum4ofgNrn6Mspw+jQ9
x/axP1CX89KmRcTGSmacu8M0vmF+lY0c9bJxwOUUhAAtZa5P8LNXWU2ZN0YTSmn10DiF5mllOpzs
AuXuIg6NfVxHzxgU9/4AyM8rSlIvqSksL07F0/vzcjn7C4zjtewJRRwi6PnsG3E4Jni/FA+zYz07
Ou7MVSiXG8fgxSA6cHgcMJByosd80SQpnDbE8CORTjPCm7dwEqn+tWO5EY0vkqllFKQNWfyQlLgA
nL9KErNMNWWSTpJezr7I+srvzLI/OhU4CNuOkn0XD+aVNNnWAYygtJGhX6CYAEWCfiYILTUP+Oar
haypc6ElxmDcG0OMIDvurK4y4lhTl1G44+apw9KiTug6MRV8e0JBLc5/TU6vuXGaPWgtcmWtmk4e
ojhfkr4HSBRKPe6KjaU+jE5iHW3azjdp2w/uhN27//5CuDhAuf3B60LcC9+ZRQv4fPbKMc+FEEZ6
SvNa2VF9KuBUJRSMBnFolPjKjDt5a09eHJ+IznBWL3qyfDK+3PmYjT42TCMtnhwnJU9gafIwJMiH
WGOp/7RiLb4aS2rTyjwbd3hiYHMZmNVVO8f2YULi0Xt/Bi6yT2qThGMehqyQ/vGqmuGgsx9U8VzB
t7BxXDFi7UuNqPBf0iTpG7v/ckPQOIM2Dxuas+TihhqNhh6kEnCFWirSvdUvcCWkFDdGucg+mTUW
JUyU5avSVjmf3g6Ow0StIDkFVlfskwgb1BQJsz1S5+HnOh/iL2kZRPuGttfGyJfRDVEwfENx3oLr
uNwiz4dOxyHQO1NUp24Qxm6M5O4OF4YED8JkX+pjug/hdrpNFpVXFj4HPYKNXlLo/Y/3P+llSFgE
jjhwAdBQhF+jxQJr0OnVtPnJMMCJICsiDsKwPCWZhscqmSak0GnwlPqAzHLQqhuzcLmluFQhkw+A
8lXoY5WTDipOEbM85CfoNZFbQJo66J3R79iBH5I+tf1CSbZ81S5rcoAfiD+2zK2GGsu6Io0k6ozQ
l63ec3DpPglq5ZPpVflOpHr4LZTk/BjJMyT/EtlTl7JP5JZjhyR7aKZ3RZWqXinmiuajJn83qo5N
n1apdqNlsvOn+21hVyOLAcOahivQ8vM1ksxFb1fjKN/rkvqJLnlPxUlHvyfoN46fi+8APoNLEPAW
yrTwupfd+KZaLuXgJaqSgWbpZOX5NwvryaJEfqJp0s9BHmz1kpe/d3YrWMaj87AUoBYF/tXinxu9
aGj1y/fQT4UbWWPsmWGWbbzVRbhaRkE2mrsO5Weqr+dvVaRZgGDcIN9LUo4WNv5wVyoR26XMPm9U
uC6TJ8bSobO88tkIJKvQWI2xkudzK99HpvqkLcBaDF5STwcR9aJ3Y3/oW/kuqNSn2GxdFax97aZN
6BzCnG5pMdq/3t/Wr0rV6xnWwTmQUtBcIHU8f3ets5t4dGr53g6raVeYUeAjB5JcK6XWuZkcOIdE
jtLjHMjJX5WJO6YLLzn67qizhnq7yB0fU6320ISWcHEeL/YBrYqDaWf1EbXJX6OZRUfgk9JBTo2X
IE2rXd2oE2FK0m6MIc3v47mMnmszmL426Lcfs1I1brpYN091IRSPeI4Fq97Xtxxkzkel6DYddpbY
fT4DNDEB55BvwGLDPv58BiyrTJJOrWAYKp25Mwfo40OvPKaJ6jnlYOwY09y1Q4N2n2aHXt1I9UbC
cNkrp6yAXxNZF8igpdx6/giBaSVqWMAHUQvpWjOk204LW79urPEmR6/vuo2y52Huk5tCRkcQk8kK
7kGi4beR5vFtljGhWjgrB9xp+79Mkem7oG18bcyg4CdVeGxIcg4JR7Zfk/34gzLKt62dV9d1rAlP
lpDf9+YJVuU8aeZdEcS6a5e5dKtoSo3nYkGst9BtiouH91ffb0Is4iDUyRdNH4Tb1/GkHqUq6eoU
ls2kSXsdNfrA1FrENmKlJlzGorvNJafZNel8zIb5SdTZLtOwv5X71rjKE3qwJIEieKL/6ewoapw6
e9A2outl0OMh4YFwrSLH4CA4/zp2CI6qsVsJrLheX7dThGxiBnspscGoxE0yum2vyRsn3mXko1JL
04mSl8PBt1bfS7AjqhZOxqkOw/kJ3bDmTo6SrRbfsrbP1v5CQNLAZC6aIIigrc5VNJxrXgIRBZn1
r0764JfjkPpiSGoApZs+BJfRj6ICIl2kUdT3gTQsb/3m/LBNIq2RTcopSSs0vqvWpCbSje3XctAl
vw4a3Am0+H5qFfUq0SLDS0u041VpbHdqko1PwN62UruLr7s8EoJe5BYENhoq549UtOiAWBNqOkjQ
feWf3MvyKv+Zl8BUQl2OP03Blhj7xbd9HRJEOwI+3HNeNXTfzAIm0aM5lYFymmIj9ATSp7tkLIc/
LQGjhETPchF6pUlEUfz8xWQZ6eqUhuhJb5Rwb8+Z/bVDvv2YS6X29P4+vkgOycwYhk4UEwhbbLVD
kmpIkB5GSk9u0u4+Tm86p8EM0HGkzENgSJM9Wuy+iuL7NUThjcEvETIYfb0KSFINot2yxkTMKZ5m
sSny04AE3gH5xeCYGlZDQUJRIG9icSX7Qy1/lO2o8vs2U3AqKHs/pyjuVoMReGFoThsh/TJtXx4K
2DHzstAK17x1O+0lDvYoP8Wa3l5R1JZ3ZVk6hzRsDDelaXTVy+qHyBi9VE5QborTY6BmW2XVSywY
j0F1ZJG44RrBReJ8EWhAKjH5GbJTUSt3kxyHd+htaj5ZNkAmpS53GZyOndPJ6W4sMPjO0mIjubrc
X2QVXB24PFBNuLDKyOcw5Wjp4Yl3+pOuS+GVSFDOkqJK7NDz8jOt3trSv3lrcFoApOHoyBjl6EvC
92aDZUh2ijYvs9NUFQ1SrJXzvYkkHOlESulysGXgHVQOEipmLNK29tvRoUjw/qa43OXnD7HKK3Jq
RGnTdNlJSmNpX5tS4mdlEn7641Eg+NPjoUELEX8ND8uFo0hpnkQndYjA2MmKtBsKSEzvj/LKSD0/
KCjD0DKEuo0QIDXX8xmNJ1mvxVREp9AZdhzmWG19zrR4B1dpPxpfHfUhMa6F9lkfCs9KdBcQretk
3W6SsBvu7q1gQpM5xqtQdkX8rM7pvVZcG/pLF+qYxj+p0adgxFkiBXrZDZ7dAjWpsyOZ+d4uhk8Q
oW7tsP9cNd9LfNL8pvqB4vGffy9IgJyBYBs4CNbMZEg/XdjFanjCV+XGziUVv4h2M+NZbizribQB
ESInuJAE1vk2OrMjGUodnVLE64+VMVleAEvvODnlPpKs0Memo/EGO3E8CyzdschUxQV30W580d+s
zoX1Bb4Z7CyXudXp0CLs4XRojJyGPtFobmA4KC8V0vfXzeXmh1vGulkiAJK16yhYdU4fxlYRnoq5
+TjIs/NUt5b4KBGocEKJLa44LOAPfzwo6TQoFfJ6wFvrhD5qAVFFNvJCs9xmVzNmETcAy/FgCcZ9
lkr9jkx0y+308kW5EjORXFWx1Ibgfr4/Wn2M6AqLAmUV8IGGmRifZXsWO7sYlR3LKLyJ6zw7vP+i
r1Yc54uJUQEnATQBMYdSxfmoTk4frZ6a4iSc01wGnhLhcWhkqI7lbgnDYB72HTzt4uMIBlcePmYS
tzndD4arKjhW1KrM9F50V4i3uJb92Mff9drxzGk6ptNR0XCogf4FNysv99oQuYn2pOR3WnRvOZSB
Q6N9NGdlP8lg1tsMncfWjTlWnTjfByI/tMhl9orYCSQzrTZ9zgE++1MGZtZuACxGAsegoRmO70/J
clN6OyOUJKjQ4ThrLcgbAJLnM2LN7G15iIcPBYfDsZbxRqsxhDxKpazRm0NHQVi95eedvhUiX7O2
s6HRuwWMRNK+eDpQSjgf2nbyaOZQyj4glqm6AhHapy4zHhpVhFd4uNBCC5nrwM4DX0vY3mY36MdE
gCTPzQnJrD5XceY14+sS0IBXpLmzrwmZFgauT3OO9dYYfH5/si76fchLcPO3F+lBVtGF3eM4hmmk
N6b0yNX7iJBKdV0ClzpVUdb6UmU0R6lrd5khVztpIIGZRtn2A11SHhI7do6jwOW4o6RuTiqW472i
PU123+xEGaYPuZqoG8v9AiW4IHYg5WNQQgSl+bHaZDU4vTLvGu1xmuOnQmANVEgqFAMIm19BmX+X
gg41MsQMPFkNyrtwtg23Np3OQ4U42NfYVXlYK/Xe4inz+P5UrsMp0D26e8tVdmFxUC0+//hpOUul
U47qY1CGkZ+YUrvrwijYqB79dhRoMpiPwcWnU3s+ylhlUTHMi6XGFFd7bPjYenUtrjbeRePPvF3J
FNoAXwHv1l5vD+uzoc+VTBGZZDxGlsKtzDY/Z5gkFFGbe6Nl0dO25WeUAq7pCf3shnBX9hijp0Zt
eHqavJiLgMfUdn7RJ5U/jSgCO7Zo/DIf06NTOMo1SixfGix+3C56iqI4QkfZ/pQY8rjrtaK8pgBv
Eja4GiG7UntqqER+oVv1rRPkxjGKqsJTZindU7VlRDm3kPUUSMJhYu0Vta5/tFMz41Gs2k9kO9s4
0i72ObPD1NBqIOqSoL5eR94kl3E1zI7AQ/CRJMg39ojBe5PXX8U+9f+b0Svvoh3cv1P1XbzET8HG
2baso9WnWWD3IHqWOiXXx/MVgAqzUKNGqI8gQY/QO/XG2pn6QeEe8f4iuGCRvb4mcAzUqmCoAwE/
HwlfRjsnLKiP1a19MA/p/bivrpQ9FGw39BVX3ueedqg+9771aBysa3lXHMJd5Er7959jfbCuH0M9
f4zR7Lq4l2v1EQlh10AnLjO+a9WhUU3gplsLn791NrkLb9dakjJSFnRGVq+sa0uZJUKKbVQK486y
w89t4Tgb1/L1HiZTZxBA1dT7OLHXorhkWnUTZDmo6hirxTJOYh94a7zxKsvJf/4qwPyWFBPOIZ4R
5ipSGEOEzutcFSezC7F2hoSNVnQZLpT9YIeSxnd6BvlDDZjOk9J5a/FcvuMCMvxXmYd695rKR9V4
gqDK6LWcmtAqp3K5em25Wq5GAQW2wA8w51367tT2ljD2ZiPmGSWhHEWKE6XdvHNn8L/HjJv2Rmh/
1cx4M5f/GofiOAIhFMnY8+fjWA26GYD+cpQbASZlwu4OQ1k9qoXxS54NBclKM57caEJJCpJdsJsG
s78zqrjycVoyjwgZtrtaiQZX7pXYT22xQ18QpOegRXtdzg7cCvd5Eu9kzJc9J7Q+KlZ6l8ips3Nq
sZ80avClIxkb151VpvSvt6JpRINrQW2vtRUmKOWBKHir2gkfJ51acMO3MmCJusj8xK4eImJZKbL9
Zxv6dVyd9hFRnHSL3u35bDp2OHa10+SnkNreJ6caiuugy1/MLA/cQRpppMXdxmb4zUIBrgJ8mWob
r7uGM6Q6h8lQx9lJWHp0DKbZ9jIN3tRrpPqPn+N/hi/lw79WRPvP/+K/f5bVRGc3Eqv//Oepeime
RPPyIu6eq/9afvX//q//PP9PfvPff3n3LJ7P/sMvIJZOj91LM314aXEdeh2TZ1j+z//XH/7t5fWv
fJyql//++8+yK8Ty1xAkK/7+7x9d/frvv7OU/+PtX//3j+6fc37rf80vzY/nOHle/8rLcyv4Xfkf
lBwWLS+0BglnC4pjeFl+ouv/WA7HJSUitWTPEEiLshERP1L+gf4N5AGuZcRYAs/f/9aW3fIjzf4H
eNUFz4/fHZkHacf/ebSzyf+fj/G3ossfyrgQLX/4LABSZloMC+hPgLZCTonWzvkymyOq5WAwZfq2
KKlIdSB9kzo93yD8rxoYr8PoNOdhrxDRl47o+TCF0yvKTJrtpwhMXE2WXvlmIULXVKfhy6TpvwaV
qNQ3au5XCOY/mElYHUdIG8/mmIk7c4bHv0PCC5c5I7XcOUOSPWiCegNRc77ZXx+TEMlz0OUkZK4d
omKuLABiCtWnJN8ecCsqWjefnfCmE+NLGGUButV9vxMwtDbCzKrk/++hVT45zS2OvrW2WpEoYHjs
VPXnKM2wF27FF5EPsh9rXbOfOwvkXSmC5zwIEzeLZPGlTKL2i94l7V0OTVfJ+umPwsG/ngiQOEuN
h6KmtZydb86NJFLAHnWF4k+N2kH/l+R0n9HN/vlms/x7RW6sQPqq9J2W9bes+fNhaB6LXG/F6JdR
3lwlYqg9wxiajXD6m3VOYFvSdfYUWeHqcCrNipTXrkc/Bq2AkzYQYVsOfrz/KudJ2OuM0a9ZWBks
IVgTq8QoqFPIWSlQLLTbtTvAW9Nu6ovyg7r0b7Q5EB7usFvOx8v8/M+xy6BEEKrWQE64nLKNlzd/
85lUrcWwvQ9Uf8iG78iYxA9gMahCOEX4XS2LwLWmNN+3uVZ5DpLxn99/5Yt5XUYngnBeYYIFv+h8
9HmWsGGtqReYffYAvN16MIN+y/uKcLh+SW7dJIH6a/kGmtYqfoBWHdiNbeLXpTTtBiMa7hITN+50
1gCyT2GYfCOZSkEaF81dM2jhYVZznRgz0wjt2hdHHcX3Sp7S1KvlsID50GvD97BTjGMWGAO+FEN2
jS1qsk/jtFex81Z9K5hhx2NqmDwWymIwE8yd+S2o+yF2pVRGAy1vDeHGSR/7vWGiz5+qek+FIpS7
T10zxX4jNPWmpZP3OKJf4SVRY35LuQMfqGtQzwS8/pdV69LHxCinfd8N/W7iM0+0OqIEkUdkRHRu
lCCrE9PTpknbGxVQc63OXqawrV46I7nTspHiQmKjCjnIQekD/Azu87FsU1cbE+tGHhCB1YD7Y7UM
ZvnXrGfddc5vI+c+JJ9a9n8N6i+eWq8Koa6EzNRislop3zozGThmiy89tRWvjOuM/2fUrVtkgkov
MkXndlbY76VgaoFBh2qwD9sWyNxciL2TTf+bvfPa0dtY0/W97HMKZDGfMvyxc1afEB1k5pyKvPr9
UPaaJWk89jYwBzPAhpeBBblbfzdD1VdvnJ4RSS0BqUIuOfuFcaXGTt8FRT+tbzGqSc/o+h7LaGlQ
Ut8Y6Rp281jfLaWYXnq9cMKiTRtPZACzAZkXB4cZ3YOtyKl5adqj6DP9YA9VdrQNJd93tam0J51b
6FupfEnqjnJYvTP2ZiPjQ8MiTq+Cqh05q1nHLEObvc7OdByNsdnn9eAEGsJjL8H8H06WWntaH3V7
DFK7ddVx+VjKcIP+wfXiebDCQUXlWRu5Cksye9EU3S+jchePw3JsVXWXdzY6/LHeMdJWF6OpvRlT
lviRWqqeFTXGodtiwaI4Hy8GSaATKcRTmBfmYcCOeMoy8pbQGvSv9jgcdCvS/GbkYWoir6zGi0TX
DYbi9LnQ6PPNVVQg4n0sKf2NDfMmzfu7zMpWSufT5ujWsXtjdU55rBVDHKu6OCd1fkWjqhmigyTK
VRWvTnaos/oDrfcFptGnKh4Q9yzDKVKrF7PRp6MTc/EKy1RCrURMJuA2KICMFvBbOs5h6abCg64b
w7Rb1nCSvQw10Xrm2nj1IEmnM8Q9XRXuQeky9UB/ShzkxjruLNwF0TKA0piRZ1RGTxs73KiTIXaZ
RdCp1Htj78o8woTViJ76rL8ycHMAtrrH3qE2YqzEeteTvHJM2im6ibr8XTpWv0+XcboUSTKFtG/L
02qMijcqXRFMlR2S+7RcTs1SYG2YVN9s+unQ1/p5aedDa8ivvarWByetXqqJIvJamtccAm+VSnce
3bqebgTCtK/T2K7HTC02+Y17Q27gQsYBYY+4xtZQdNOn2Sreotv82GZzY8VyX+XpJ34BoGKl64Jk
C6GcFLOD144fMVdTniELosS4aK72SrvJxPlieYNoXALS3N6R1R20XpsodyXryEEOJYb7Qc6qh/aY
VgcHC5piGOVHTPNzodvnuIW1y936RSMC4llJ5acC2B/Wc7IGRF8fjNler3qpfCiJHvlF5RIWoWf6
giXHKCF8F93nqcq8ReXRGgZc/tLq36NF4yW0kv3sJq+KnlzXdffspElLX24x7JSy513d1sOFFmYz
zn03l9keAr/wWhtaV6PlubGU0JDLrbYWR40o1F2tCKIAlu+vU3EjVWQ2ItNNlgYa/xKXtby39303
nOY2e8+yBTR11E8mLnhMCcvbhKbVWw2TB4VbXDfjc5fEHWley9fRJbdvLKuwJdkqULstOkuvjHer
VKlvJ0sOk1vyWPXZyzJjWP/rvREzwX/atjASgmDwSqIOZ5P+eXcs+kLN29RuCGhS1mVXjHNT7QS5
I7wUZgT1HyE+Gj0lMbv2Kh7zyCJNebHGo2tNXRo2KKPXgMrjlnAiKljvnCqtDNZNa0W0Xdb1O4UE
7ltUMFrvtF6tUGQN88M41/1vsdHWBhCuoqiHnlBN12/7cXklfDx5V9JVjf0+XwZmLSKnS8rBzebS
zYbyDQ2SMoayssyPamEST5uixEZUKpoMVky0v2HVzN9Go7Fib62dgQ/O1qYNVDWre3Ziu1d2EyUF
7zx+4npQ1O5GNUnW8cREjSExiMR+QSHWq1/GbeZNkTpmnlaKvjylCM1NXH5J06Oel30ZYJrMr2JD
OndqQ9333unF1BzlHMu3hHwmT7dHa32bxwKn02ib6XqbqHo0hmrbNQgJNkSffqC5tb3FnrvBj5nQ
eq8vK9smSTKqP6LSbpudiwgBPrirWNhoTiuvHSOTmV/UpfmIlregG1AM+Y1jRDobjTn1XEzFkQ7B
TwK+Igcx5yQjZefhqtJKAmdVcw7aYcZeIlx1utOt2ia6uegMXELCbnKP41jJ2YJo6TLI8668TEU2
4dOyuo1PErocTrpqz27Y6bMl/VJNs2zXNJVeYTPK8mdpKyIJ0nFyKbEZagcJu6A12otiGIWdM1bl
cnZt6Za7zhyig23FJk4p8OqF00PUO35nREtzjEateLFaK/tU40WA1GYxS5ZlR/GnaVdTEhRRDF49
T0vtBqZipt+MvmC5L6eiChADFo3n4KNnbqAexd6LtlRl2KlzU7KjU4JHt05cWgf+nV7HJRfWOS2B
4sNRsHVcWatS5hdYu5xIeqVR9dqpcCgSSv1KlV105NGo82DqJSVdSiwIcJ7EtD65zqQQesVh9VnB
Mqv7UUIoQEhOp3HKrNboAllouvTHDJbE3/rB9HAo5fhIY8OWx2tH8n6e2jwPEnYHhNjmLAaqYUv7
ltgftQjiPC51T+YJ4cGNmec6qj8IvqajgtcXaqxKH790xwLfxovmLSWiUJ6wvLu36nR4STRNubW0
Vb7wV+LCzJMs/xg5x721SyHfKGI3b3jsuxaaJTXHAxYnWQe0Tk3Xi95iZx7Xci59bezclkXKsL/G
rTAdwpTcjlT9mdYbNt0oVSkoXrei78kazuk4S25X3s8ffWqy2MHyDGyVejInYWlq3dZwMJl3aWx3
llcoNbMViLHj7ljSIRLMJs6eFYWUSd9MuzHluLlOqAnm7E3pMeUG0hJsaYYm04X3qFeetMjhQiyN
Jqew0PB+enWZDJqnxLU4kSg35Ne2NgpfxoqIvG3qvqhymwAYV5uj2m+p71i90nF7BLJ6HF12yFHM
XTMPBopaWtBeZ31LOOJ96cEO7Xy6hjCbO89O3dzc92hq0QNHIwKHDrvly6qS6XvWrFWMp4wQOXb8
1UqwVTh1Jrx8VOWRQcV5M41OPi5dLaydphX0VqdzpZPKAzz8VC6Ziii8Lpt8TxPpyiJGTgHku7VS
wd4v9mexWHkolW6BLF9r5Wpe1Oh5dQthnVyejjQk9deY2fRRcp2kkdGAvcp45ByRwgoGC8/hfKi0
zjUDc+3mIWwqY7mWs+h7ErDy6La1h6jwB3UyMClUvDMwhvZa+gsBzOpOyZV19Spu3idrrCG8puFE
GQzIQB0CQFLjXjcnmLXF1vsbGsEN5wquSB33uWkRGGxKw/H1gsxsj057VfXUinmUesi0ysMG0OMB
EwqlYrMO9TzVrZMGiSPzBkahna9dZqZ3Icpm8EYr6T5RD623tH1mpcezNj3XE2opw4hEF2irFr9P
5mQcFzzcseeWTp4FZDwCqCwZzda+1XHk83rVJGKy6tz6ya5tm1p1k0pEGqXSvDu36ozmC0Pz/J7U
jUIreaega7Qb0QcuMSOVZymS0Pd61XW/G0eaTEkLKBuvt7T2amyVQfEts1czP2mFcbQlfYyHHKDc
8WVlToPfIQr4qkj4aN8esrblDFA0j4tIB9rVtAJPZDXz8celmW2X4Wg0zT3RIdGHaKXxDV8WDn+d
fsubwamVb66pjAVnQNPVA5nF896pYzbNqtHNV7WM6yFsSah9Lln0cxLe2omA+s5RWCMr3WIUm8vx
vU2oJd8RUNFubcJxRbe77a6z14k0f5yqhj9GGsPUSNMla9as9+u0N+CnHwsODDM6itxOjo5JCrkd
OekdybQ0Lgmztjq/qtQ+95t81BJv0kYGiZjRZT3mxlS8IaSWm8E25WmPHTYieL3ZK+00eRzMIWas
svJiCFkvajQMg66Vx6TfNHH52FAPlq/OUPhrA4rkAbCsYbsk84NIKb7x6n6t72YeAh6i7RxDf+SD
iOb5brBGXQaZU5Y38+DOzBdspLZn2Ap1gpAD9FelaVG8JxN5u0QuqNkYdH3XP+U9va+IAwxuu11j
t8ZRPNGU5M4JeXdTUtyKLkc0Q7bLYOCrqsl2JZqzY9mUyfLeTKKv+d3W/HnYan5gawd2cIWo7tij
rbRo9xgI2+TBKguDST9LvtJ0Z0lKvZTpXNrIFc6z6rRXOZjFXScreuGFiBwcLqxdCXY6o4h25WSb
mNlkUbd+7EbOPVsDkiWcwj1CIlLp3F1qzQM9IqgHPEhsXgSNvM03KWfIhWoseueZQxGsSOTIdX3s
I11URzPt45M9a9HXSdREJJC2GEs/YTNcQkDL4R5Xl+z8ccwG69lxRsOZuTvVOodONi0esTkErWYS
tmY3aCJ6MQfEMedSL+bbYjSxCNkMDMRJ4c2rA9EOE88xQ9teJ1taCdN6ab/q9pS6uwU3k3vZzP2q
eI6CRQh/MI1KHHBtcdmP5moG8ZpIxGxOj/ZF5w/2pFcZ+q4Ssr3vsjjiTIBL8ZudCjY9Evl5eOok
WU3PYn6j41rpxjh0e6P4luRttnoib2PLc0WRnZK4xOtlDHk/enmVdlHw17P7L6ZpYLXvQUbkfmMT
2pLsfmEGKYWStojjIewNs3oQRoxWKDXTfPHsuil2dWtoDw3JEReZQciV1sDcj2UzwsNXE69LgVH9
2LqTPHaN0iieKWCt+FZyQ0J0jvpnlv4rJfMfMSuX6UdX9/Vvw880ys90zP86/mWTuPwFAVMhOCyK
tx8Zm+07fudfFEt8obLAROTtAhURzwOG+TsBo1j6FwZNCgAMlL8bAcMB7g8GRnO+YPTAUUDM1sbN
blLPPxgY/hN50ogfMVTCu/9DBuZXCTTGVmIoiUIiA4cPQmj48yFxLdnmAYiNgEKQIjDV9Dl29SJc
mvqjdod3h6rMsV20QyLojOonQDBSwP5pNyY/BTwUDpOtTgPFhPnLUZV8fxRQuP+DUVfBlJzp5FTl
tz7LHqTSn7FSVz4to1v3e33RM5/uf7hjf8ICfH+f/g1jc1/4fDQF4Mi0N20c5M9XwV26RutH0oVx
5ippAI2mc4TI2+umNBPpRerKIKYr2pp7pCggtaLvDLJ37fMZOTYWDNgSkkXilnCtgGEjCayW7Vh0
dXcoiqb5I4f3/79s/2dzm/zXL5uXjMPPTOf29b+/aq74Qh8F4jNyTFHCAP/9601znC+4rjenOuMV
VOiWO/THiybgMwl7QD0D/IqefnsH/3jRhPWFJLntH5xnRKLz9/0DqhOV2U9wDLsPWhJqPH8lKeKI
KmU5mOJgWsp8qplzqVFyMZ6mSos51Um7k2hV+7OrEkqM6B1zcg+zgLV4qQ6w+pgWTv6kqOZzAsgU
M2c0A2POIHuc1H1CLGtm2sntUHEq9t3SnuaCyVS7dXKHZBUOlO5XqTXJ6yw6685RXE50HjiBq/qa
Tu4SAF7j3K9zb87eoKFtvig7VOL9JOO7mIkKSWqxcK6qlBFpPi3y4A5VatiBqcnmZE4ifmpJDl4O
emVaYPJ4E40gE22304xmubM6c0lvFFGlaFjgDgAzOjrgQwCprPJ7a8EuzayRd35qONVDDuZ3axIo
eGNU9XzSyaE9RHpBLhUViER1WtVlosnidbLiBWW64V6IWaQHS6JHL5qZhJeq72pfS636PRrJ6QGr
n3ADrjPgX1Jf9kkpz3FJmgDjB0lPhkF9qZlctnapd542CNAmXV/HvdlKqsfgWsYKNyTCjqfOAHNq
HUlIcjM7pOSaC5mjVmp9LVKEmXSSGBfSlu25bMv+drDN+7aFVY4izuAGIWl711o6v3OI5gEqv6ws
XX5EkzA8jIHLlUHOwQkME/YuV4yHxrGra2KnZxK/nHTa65biBqUztc9DQRluW2ScxbV5gM2uFdDG
prGrY5kb8qEuJ41kjVg8cqS0dzbkrWfV+XoLkWDmNKWiGjWAUmSwqFl/16yNYB6fshwjrVv3wXYg
2etKTvONgkUxUdX2TL8ahqQ49hVgtWOTIY6pp9w4J7FqPNu6pQeToT4rMRFKlJ0bl3M5xc8QcVXA
uulS6D21zMoNjfPx0CDvTLrkYHABNpDD8ZPSes5qovEYoA2wIoZHHkrXNrxW2uiPlWmeB98sFTv3
FBN2jZRnJ6KKoOKX4ZhdG59DUkEFzDGYkoJiPVxSkrOprGNq40C8XEbZopz1MTcKbx3Hjtl86Tas
uJ1VcYgLKSum63K8mS0luktXs2p2aIaYzZkSNcNfk1a/3qJyCBmChq+PQ0EAsWeaGeaKpljmc5WU
2mVsz+uTbSq2c1WjeWoOYxxrF0Vnqg+paynrniLfOSQlgHmThB9Du+Mg3trUuxOdAHrdZjREAHcI
he9s45OV51buldQln2aM47sKsR9MrmYotwIcJRD0Pu7RQm2v3dyql4tiDuzeWQOch8KdX7JmIjRJ
1dnTBjPs9chqyFBa6Q/SZiO7VMY58W11rghTRUoZ1EoJpG1wizjSGLTGYAtyAPyWhDmUMKZHBEPw
gdOIbWQe1Dsy5gSLUstMkFTGyGkUCPNomZN51KNG+81e3Og21qKyC5ZmEA+k6wxwN8UgtCDRiCUJ
I1ORtbdEUUdBNPVhHn67mAE8aUS+V+xRfowK8duWA3FIt7tS3CR0IZ7GIiP1KEtnGBLZ9/boQbnX
FNiDfNWWsCmgWdvcM5O436uweke6kCzTG7OZY3yTFTYpUG4mZ9bhWHulMqwe/NZF47Qs83pSdacr
EDhJ3tSMmeSGh2u5EK3dRt4Am5EFOehb66ld5gYtuwsZdumUHPopTc56rYuboch45qwWXqGoal0D
oJgE0W65qvkD00FIb6Az792+tMkvJjrC6+e8oGJIsy/UqV02d6NmHXt3YSCJzTp0ZWLGnmjH8naK
e0z2rjooxy3D3fWyyknPpIn3F+QedM/tICec28Y0YXuNlru6F4824OS95ZbEsTpW++5MM6oxrr04
TJGcv33fkP/RaMIqw//+8hCw/1ZvAqb+1y/aPuc/5Fj/M/RXmxrmL0YSopS+pT9O/9vX/z6SaJr5
BUkb5QG8httEwuDx+/CPIvnLFgVjIW8hFOXHkcT8gs2cDHFGfM3GEroJOf4YSfgeFSUlYhUCTrYk
JfOfjCS/qn7Iy/suzYQfAvXAXcQo9aN4Y20UNTG0uTyuqbQ8PX5UunwJGVikZ7nL02w4pedmF/l0
bNQyP9rjlB7Wtbla3OxvopN/no3s338SRi2khpyH/lOr99gneRlFaXls8vnIusvhXBjpV9Nt/jZJ
YDtK/HvU//2juIYCp8/mBvhVKNpC3KtJOZbHAew0IQhOSHEhcbQf9C7Rdk0EG5BTZHilaHHnr2AO
odUV2W6FbT5oY++GPzwtf3L2+EX1tf3q1LMhKlGZMZlRt//+g4LGdpV6wR5cHKMawiU23ZfZKTfC
3Tgm1mwHNM8nwaBaj3/9sTx5v16Gnz72F+GTYuW6tsAIHKnwA50zTcafHGwIg/3tX3/Sn9zbHz/p
VzX8qC1JkXdacaSl8l2J031E2hP7NnB2+re/1feQ7X/f3i0Hm60Xo/N2Mbm9v5ZQRp3bqb1Zk0te
RKoX2bkdzEZUBC1TRdOZTwxbe7Ce3yB4zFohNPDUED0XDobzIpY+2Zdyz2u7i5xGC0cjcLUaLyyF
MwPCqrKs8quklit6ARE0MZBttNTBTAHdHXks2s1I3jcMu/Fu4vVswQK9OtNeIm4+dxAYUHCOTqbH
nELvXW/1j5nigHRPowzLpJsCgi0JbU2jrywQ063FIM9R1fEz9D+BFM4VYwxCK8LFn7rBaJhNp+qr
6JWrBabqtNB2oC7I9cxsegZM9A2648JOiHttFQtERJxc1tK9dIkq7Euk2FGyEPfG2K/J/KSNSNKY
FA4Z9lWvkaXldzEvYp+Mj6SDbDtfSe5AGWn3rt6cAYfz6zk3IQgHZ8cBoccm0nqQG8TGki/Sp8M3
htDPlq50BstiPxhIB7pk9Ucl+eqs9m6dxl2NfsBK4jnodBk6afNIeNCLVvUb+qxR/bSv+w9LzIq3
Kml0YOStj2PdNEGs9ugze7pOa3FgnXihgO46zcU3+q5JuTGtGtQQUjaqF39uIXQ42zHYjOOhqVI6
tGb9EWx8z4PyrlDr5/UthPBYvDp1zemmZeYZ2v3ar4zcI2I2UkFheay4vDDH+EUdIpX8F96XbsCO
3PUF46pj3HfddkpK26s+dgrUPqYaTvkQh2of3QjYFnATvqC2nmwKCjx3GcsQvNt5GkarD8WSIZdT
hVcyowEpLnsOSaw55LcEXHRQhwn0w62FOEmMBD7vwZMi1nc8Tu4zmYiP5qpJzmgcGpfNW5jpvV9N
I33EjAGNLQ+QFKG0OO1kYL4tNGnVHjO7/ZBZuKDnGPPlttDUUEmY5ewkIz0Ul6KSDCeljDWvadNz
olUxNKUarM58FyniViYjCSe9fV32zq3DycAzCiVQp0Hw1pThOqR3a6b5i6Q2TJXFAZrqyYrVhyxq
TqzOvj6psJ+w/dmzU3XnXrsne+AYy884ERfUSSH3QnY/hc1oBoUCL129q8YamFN3dKLuEpbaW4rX
BpVHChkxqcoh1u5jFvR6NsLKWj0YY7KTVU/aL2RHswIgUGujUzmq/lKMYT95jhQA9M2zZHnFbz42
vH5xfZNWO0sj0dQ6lX2+hyUQyqVjZp417nUjvxqL6qIBq7YSVBP72LmL0/yoo7xR10BFrKbKVwbP
ceC3Q2NFfWXeTITJSm9tX01neTOSt2b8VBC9jfPqKxnJi59IFaAxb2LtcU2QlchAElmlihtYE/6v
9F2lOVhJMMefGWb5LvlNrrYXp7tm+EzhLpIxWEvlPIhp5zQnWd5VOsC9qyHJ8Mj+BN42/XTyDGu4
qjoz1BU7kIj5FFCIJOl28Mmh4r4k42shA1tnJBfdKcodHzQQEU0v70hM9WQLCD1fNVRcR4URauiy
kjyEywxoijmuy73SBrVQz4bgC/LIc1vjlKoIg4rmlOkzuyqP8FTu6n7yxzrx9fbDLNcQnRKP0V5Z
ReDExo6k9GsxTcSjcYWRFQ3dGG7XsqwrUgWtXTfAfw+8lcjZWoPST15Td+uioVmvFHdma3pdfN/Y
NaokJ7CaZs8hL5DYONp22jXL5PdFTBvLS6mt4YhUzc1Cw1p3WlKS79t7WiqCvLP8RpDuL97SDolb
EmQpjK6rXgyJhmG1e7KgSTkkIfMqvnYAAZWlhqZ6sZTd3lTXTUmx0Vc+qi+vUsMxrwlYVQ5JWsKD
36xZiF34jkOuN6u5X2YiFCjSkIr4hvm2zvdWYm5rymVlpiyF15l41bTUL0uNv+VS1PldliZXbvc2
V9Q3zd4af5i1s3OtLjAQDWS17VUSxYSaBtMc+XZ0NRTjXpSwJGZn6ttJPwIU4cduzcLdM+BywzLT
DfSuOGiZepytvt3VWvqKwczgGJEhMDD1ftcUfRVksfOiksbhlwO1RHqy7PJp4sy/wvuwaKyLpu1k
WT+VXfxbWw6Xc5ysp7SY7yU0xjnSBt1DRlmemgl4YnpYIuc3XUzUIwZkv+wVI3aCVOnOtap4cnD2
zVwmaNWKb9HKApR1zRV71tnIis966rRDmo23oiWNHQGh1rcF6sj4b9BhZIc/DUvbUIFGHPcQbhi2
P+1XlXiqIbVF1qAchhalTrq0d1l0oPGxup/KHPFksp7zkdDiDoyR/GPc/ODpCD7PrjW3e81Iy/Mi
27n2BlldOwvlGGV7nIoe2VTPXjmFkZu9LZyLQbitpP+MaH2yAhS+IB7jE1ye/tAq1vMQZUno8t5q
zWdTOLt6yZgLBq8AJh+Mwm8rRV5hW+tWvxaXRnZ0FyX9TRMzumhUHW9cHbv9SuIjCtAwHWq/Vmt+
lJ5CJ6NXBGbY9WKFTkrj51h3Oz/mTJ+4BK7p/qSpF7Nhd16mtSF61ue1yhPIWrZT8B9kIU/52vv1
NB4tJATv9VqwZRXTvabJ4WzUSnvjbL1Rw6JZNwmR1ZeLRfywOjmsId8FXEm3vCdLVj+nS72bq/Zy
6IcrXLb57WA5SrAs5QspMIIH2oGVZzUpE6TC9eqGmcPSGkMDq/O0bnjQO1mXoZYV401kN48YuIzQ
XLql8DPADj9b0jzZgFJWeLFcC3eZvarEwtrNSReC9jt+NbrRmd5fVKQOvT1e4+YIxuqWfXcq1N1U
rK9ZFJu9N7VRBUpImIAyz2wloj9Vo7rc1oP2XIuaElqykjqjUS4RZvK8OjEhG00NiuR+2l28gGeR
YFe1TUYaO0cw0rvlvqzSeu/Oi3Ni8DKCNqohPzolBgpgRWYJYW1yW3FEDXooa52eAKJfg7Yi9Lka
PohLuWIdvJCr+Ujx0alSjaMOfx8uZflKbORTlwwvsdIYfr8SCOksVn/UB17rXIh2H6vtGGgMrZeq
lSG0QrbmYbLqXiOk3QgppMYdkA24y7Csym3hzuPHQIPVfaW7z0YpFOS2bJSN8YKUG0HXEN/kg3Yh
zYLmJUqcVyvTeNaa7CxreGJ7iq7XePCNkjFkRXsm0NaoIzLupCsmP9Wwm2ClbRGZVQEs+bMsOiYM
fXpxsqKtXuvIsZZgJTUVWeiSu+R+rZrt2awneegoauFNhsDknAj0QFTNtW5/q+QDwkNOeB8Q+exo
wi7nb4Ug/JrI5Pu10RQehVZERKkXvmq+ZQS25HutTT5ygkTd0M7ih3EYm7dKHd5MSa9JBVqkNC7I
Vx4fMoQfXltOZIIbo3E0+9dqZn3wl1FfvJkI7KtOG+WzLbXTMAn7JteW0UtabQ2adSphzkFZi3Pe
hlBdtNo3y7GZqvRURRfj4hxkwVFBMS41xXwxiFNOPcStttcbYKNiIu7eMV7FkHWXm10D78ES0gg1
hoWB+aO9NLqq8rcNbXX3o2Qq6Fcn2BT3vNhHkrSANk+921xuFAGFKG1hF6GrnwnJuXDN37RsJ1Me
Dq7puz7ulTmvfLd9nrT3uufP5Q5RITnw1V7IOiRRwzPbBwOz5Jprz40O1lZ5U92gxSZwGlkLXa8t
7bZk8Z/7tb0RXXkJ/DU3z+10Jt3Cz5kiDPHmzDfq2u5Q5u1cE+C0T99yUMSSpm9z/BjnyvYYs/dr
qzy0vLCQmRexg5iBho4gFu/pWp3qZEwpszNoA6vtyhMWAf99q3ltoqNFGMipQyhFM7ZKxFBu7FS4
dqdRychAKDlzRipexvlb2Z/1AWNE2hUI0BCNsXJN6niOHSR2FZl9dCSOxK2bHflR20zFGB1AO3mN
cmwt1sqhzOxAKcszjXoHw3gqNTLYU2NHPL23QYAK6hqaSLLQWsshWNd9sTzYLBFjdp01xhnY3yum
hyJJ33Xn2ygvsipDTdkaxb5Brx1QwHnVyUvsEPeKbG3ahoj1sjXlJkGvtDarcyl7NtRYIP6Nym+N
3eksmPgHQNSvuko7G/8KGP7vRgL/30QD/4vwws0/9F/jhf5b+V5/pj/pBbbv+AMxVO0vINRkpKmA
/r9bL/9ADFXxBbofWPC7j2yjI/9FYoIlWvD4Wwc7kgCH1pj/QAw19QusPgiTiSfMxbZp/xPE8Lvf
+N/oio0tF34eE5sOaKXizdtQpR/AKsHzuWZyGg45CppjZFv4IxLEgzYdqee2meabajbjo42h6TCg
uTnbWe3c9kPm3Mso4yA/zsVNi5qWYdnsP5QWK0BrM4jmQx/TE1JsJiu3M28nZrogltPDahvGbuyM
4vjDRf8T2O27sOGXXwVqauP8Ua8Srcg1+/FXQbs8luTO9wd0MumnTgT+btHq+qjPY7a52QZ8dHi6
anUxzzq/9QuaeStUC4soBX1N9xJrwhWgS33llPrBiLv2gDSw+QpDoYVpBN3T6Wl6+L7mElrQfZ17
df5wpJnu68yqj2D68lYd6/Rvogt+RXW3e2QDNnGbeITI5d2G2R/u0djVZGDDDx06OyuDaJDlG9Yz
GTZSo5VOLvUxEmq3V6MS0drcJ7tsskDBYs06Wdac7kfyOpvgr6/2djF/vtgmuo4tdQVp00ZJ/fwz
FWiphUy0HnqPT+hcNwtiPCiXszuL3WqNio8INPmbuf1PPnQLJSZdcUvPwgDx84cOYhwHW2ngLrnR
X9OhwWORrkykvja01k2+VONBmf8ve2eyHLeSbdkvQhl6B6bRB5sAe4qawERKQt/3/vVvhTItHy9K
JCsxruFVpiFAAAdwP2fvtSEOr/7rP5b8P2qYJjNojvluwY9HK8glv1sxBlwllmR+pxSPMXynl1DF
WRUp6Rc9Vg160j8uMc17vMPYWGl6AvPCPj9r5ttlauauTIeDyMcL3GFNvXaCQL2YorD9yebEeBO1
r70gfi52ba76+7DXy4e6NslPoSdoE8Grsp1jMgg5oWvsRwW+D+iLDioceC5SnMuSW7yRCjz6xz4s
4rUVRON95KjVBZ/jNzIkRgahTINZSCcIjO36wATXT3dNozbPUMZWLcL341in0z6Kw/zBNx0JZqkd
vqeTKPaJHQgsR4RblyxskswMmpXRIDBoRY4I28x660pndPagthV2x7bEB43n02lWiizLbaNYxkWY
yfN/G8RfrgyMCYRUxlFHL4wYwoL3GZMyK/1B1Zlbo3RbOMd13x5bO5yUA6bB4buiJ421AV1WszvG
n3GXa1n+Qwshva64gKO5juAvM6nMx8hze7ppdTe2ntsFENNKw1jZPMiXBMrT4Y2ZXkwBTUI/G3UI
Xb64mGISVtRQdtM6YxYyrqPW1n8WolJ3fs7yoQlBvW1L/Swc8OvnRK2/mZWtExRCDy5f+VGZ3VZI
Ip+x+3YPKXPey6I24ELFeDFXTkPlGhg9WQfp4W3fhUPDxmUi7UnlKjSadm6IJn2+ntr8V6On5bUZ
Vul+GgQuA3YuK5E1+kVu5q3XRLnfIp80fdbgRdwma2lBL8MWb10EYez/ZNdiPvhKZl26maVvmnHE
BoJIGsGInVzFwgyGLdrdmM6wljwUQUwH3m3sfo1Y1SVuJDe+a22ks62k4YIKc+tagdjKGjqUrbaH
VunkdTQG8JKFdZNbTD0B5k8XulkNxKY0FygVXqfEvpJp9ZPxerhzg9RDEC33MhbJtlcamHxDX9yp
VoHHyGrfmkKa/NXC2XT6gFY9rIJdSbNW8AnAsTUl+QOdgOAe91d4oxkNkeK101/nXTkCIY1CWNMS
rya3OdyJzCzYG4V+59PmM5tdnfjTrRnrJm36brwp2FTtuEftA0ZDgbCVmwEGOSvQpAYlNSiJaeNu
uJN/DDq7pfUK8aJqSp2OVxIHa0uvzIM1SuVeSNV4HWPaDwzD6RE2yuDVmJWv3XLsEKSzGSZpcNob
dVzYe1fR4huSHcRO15rIs4ezCzXMf/q9Em70BHR4whvCAyaifM/1Hr9UInt6Wcz2sC2d243T9Es0
U7xuu+R75DL1Ji6l9duj2RTqmqHac6VWXlMpT/roTJvR7UGqsJ1/wKpUXcR51d67cLjB++VvFZuy
g5rxQTrUqWDJXE5u+KtPg8rrOqGywTZC/ZpmFQ03TdTlwegECXY5Bg0H9kfeRBdT7terrsT9X+Y3
MSEMR81RjGQVZXK8t0uYOWPVUD0NcnBlws+nQ5z5VqHahgVObZ6ddlnKHglekAtu1lEJ8QtaBYzV
YEDh09k1r87fpi1vvWKdwc885EUy3oU+pmq9c5AFT4K9qtoRGGWyEUM860ar2nQv6o65IQBuUz6P
Gjbpxoxe+7FWb3rLwXjUNwZQ264FujmEl7puTMlaqwjbUKIAD4RM3VOvxe1tE+FnUh0fAmPHJKXH
NIpF4DHXg/HGkMqVrpDU1pjK5A1qNV6YIn9t+2+m4jvrTjMvk4mElZVjFtHvIFEeMNsbe9YG9t6J
LbkV8B7WQP+bTVCVXjnQ05FVYT0Y5YgdsSOFVM/lyREFd4CAvJ3ea9le46v1NhVF5tlGl6OWMMNz
um6SZ6usS6dqjeI6jx94cMXOZ/F3cGorYA+vVe0pcWSwceugVvalMNQL2LpGsDZZhREpXlTsy5hS
tSvYI/HdyJ/4qJZ+caUiUjqYSg4eQQM46YTikveavVLpvrIZxbRCr4KBQVIzFquNLDwnuBXPla/a
tz5Kiq1x7iXLXAdxj8qtvjNrFZFaYnXHsKfoOx8JOoq1oZiaK603832LHvwEkHHaN7p2QQrEczZ1
D1DDmARP+UWbSL5CMutKRhh4zjeM4Y4GARq72KqibdzggLLzoeV2KATVt8XwwrdEQfg5KQQJ8u1s
tXy6VnJ6L0at35RsrP0mfoq68DZrFdFunToLT2ey9z7TdJhpXf7HNHYXN2qF/LxNd1PFd2uNTeg5
bwTAkg77+HpEfiYYbvTNNlB87S1N0m5NeExz56hKdseC9ZEeubVRosTfBzKwbnXpJjtNNExJ2poY
DqdiIlPjZSz00r2K+yrbo4vD8uv4dLFDu+U7o67xlUYXY6I/BVl+HJSE7tSLGw+MMXJem0b1m1h1
a2NLHysMoLmVWbaXwTT+7vzoNsmU665iZGWKFEy97zhry1C6VwTosLRTxEiToyU38vw6mrrXoSRR
jR1rv+2aC9Nth3WVOq863p2N0VfDEUOQfRHalXXJ63a4LDut21bdobJ++5lt3xR21T9kfE03MUTH
1aAFPk0AekISN9+q0oGlO41xq4Ke/obsp9gosc3+JLTUdVC28SlNKgmBEo+bwj8lY2+sjAl72DQF
yj53tPwQhS6tN8W9KR3lW1EHezuUP5wU2D+ebSYr7MIbYAlMWUF0RmlX7YIRyEIY6+3GJnaRRoMI
h+9tN+jb0i+HjTTEIy6jh7ZoN3pZ/xB6z4pEyp/lUN/n0gluHWIMXaFb1xXemm1vYdknF3NTOUV1
ndW1velpsK8rLeUAiaRnFWnuQQbi4EpczmbPaAfXJQLTEpVgFjN0UlO/3fnq2Kx912EeNthPhpa8
nN1WhYjhB6qkSZzXSDgimdaA7lqLaop5tQ7ttelHP7BZynWTlWSrR+pdYluPejaqW19LGw+DfgFm
dHxu7aRa+XroNdqQrofarveRXf7uA23nlrW5hkB0ofjlJZZdGsw9oxIWWanDV1Q/NujdMGVdQK78
pqr5LYlJA91mOr4QDXEMTUG2Mwb3paUBoymhwzUIrLW0i01UTq+TDZ3XFuNO4PjgnJ+dfrom+OjC
pNL3dPfElZ8G9kHP7HYTudONaNvkyk2MPlnbhfs9btz7BuvNtzH1N2UhXmqlfI6bXBzCunFvdRei
nR2QGGhpT9oZoGjQ+K37yHws1FEnd7CVO+mGAyUU5qANyYCsGsRvhT71R7cT4WXq2/a2wDLz5Fc0
+UpaUpoVP0jNX0mGGTzYQqywydIRKt2fXaj3DIiAMtLI0l1FvVTQDZ98J9f3uGuPqhPI6xhlxSZJ
S+bsdP+Di5pO2cGeEq9gO37ZT6N5a7Wa59dtvA+n6N5lRb+SMLbuSm7+sUOEvNdbebSz4SbyX0XC
tJYK2CVF4m+AOgokoITKOw7bAMvJecRkNN0qddnT6kWZorbE6oyBWCPS3LqqQgPcaI86Udd8WK/T
sZnWimac6SbOXivfTDqtD4HPgmiIs/gmQai2LpviJhwLJvAsips8+lFxYTaBSRXiHL/v2HCAqayj
Q2HF0XfE2tQvEAMMsQ3Ay1rzwcn/Ht3wsg6fWvYMgRXuU2Vsm3XjVC5Ajf4kw85Zl2XNshAk51D+
yvMbbZDXtEyiHXPiGooJuRZFSFxjP472VWGTZZLY+0FhAaYrGJ3hPnSnpHYR443BSjWxkraKEoZ7
FcXt2grB9xduOvww48bkrFpsVrZQSJBhTqlM2tEep23DegVXX+4SOloPdBvtDaGo0V3u1syEBvg5
L7neZPsSDfZKn/Cc4XIvQD3odoOHTLtPQHuEnUGyVDVqT3QfcI+pO31ogVw2Ku1Q44L4nfSbVmeX
GNLsQ2RQ7g1rGDik3c/a7Y4CbUH+qDnhIfBfrW7amJVU13x5zY2qTacyGLPzgh79h1EjaJjMY5Ww
hANKXKQlb7TyxpjoAbt2eVHLS7tvHse62A82+0Glf0TyeYne5KK34DDwzntQYgQiZXZWVBcbfLnO
3lfNcDUO+AoJj1B0BBd0epN0gBpZIJBdoehGB2XYCF/iumCfUGUemBZCCsL+1MR3/sBrD9FIH44b
wmjwuMPlTt8KddgMvcUeybgf3OpJMsZunYs4zWNGkJEXtnd6XG668Udp8oeg22SOPAZy62j3TTqy
WpsuSw0oQIEuRmMi47PmtAL1iXcnrG+AqJBN4BceWjc7spndWOYjsnF8oXbA0te58aPHPgHhLPGd
2l19Z5S8eYBKKW6/1+IHikzfVNmzxDR4jCbjR2CGJ9u8KJCJbp3yuz2q2sExXnDQWau+Tva2eYZR
HHSezp9N1zTPfZbbJz/wj8QWOpA7ko0zxOW9MqT3vP4YFeehxGjqB06yxZKe8hV3JjYbbQedpROZ
vnL0hBeDS89KMnnpwqT8HUFm7eLJvxZuw8YHl68lxPiYwj+QZoExXMSoNwYX+ayD3kPRK5xwwE3Y
LinGleX64lbh1UYv3A7d9VShBmi1orwapiD86Zg5WpRJU46h3wZXU55vfGlnF1lfjArqf+QcIS3p
jWiJ7SIuuFmNGVHLRXZW6Qj1FonX4OWm6nhndsImYjRqDYoGvIZbYch82MfC8Ddt99jIxj74GVZv
s1YSmtmpeEEeHFHOkwMmYND6b2lqKAfNV9z7bPxWAT58UYtweKhsVgqgCOhBmXV7C3OmZF0ctjs1
JvNJaVpstTH26bVITOOIzFO9HHJlWsed7xnhwCJRA3N9V4cZYTdFc8VAybyl9OsN0R7uSlcJMZis
sD0OSPWvK4l/zxDh91jP5H3mDvERULK8zZyz1CgkeuiH5U94YGVf4dQ182HaWrWiv0U0ICy7pWfW
RntlYhDthy7TedMa3GKll/lwzPwqv1fV7hzGMjFltJOJTwZT80YMwYHyCdACQGwbpwDJlVbfQOKe
1lqCWAjnDG8MR41PQWS6l7qvJwdMp8fBr7QrEiMQswtZ3kZwH1YmivxohSSRJF4Rjf2PVtUsxO1E
/2ow1dkgV3lyrNh/75Km+o68zFxBH64ufeJprwwrsLeRVXa/Jqdx3/SyH9cDs2LWfMywzTU6I/Oq
cgikWGl401a1MjECCrT4cTQJ61jr2sRSQC8051tUoEni/K3kJjbgX7B1KZ/1QqoPU6bBI4jrMD0Z
upLdRLqd/XDzHIFO1LsraSgmsCI1vQgKFntWJtBIJLmhGDtXZhFfY39omAgp9yXGyUvRuHj4a9Rz
cCnLXsV/afnJpuDdvEEfyp6py/Rj5/vOJs2iV1G3YsPz2J9iQ38WRi1+ZOzzV46R4NtWsxJ5bZj2
J9rtPqIjpc+PrDq0/twDHfjupTisB9XMfqQ0lpoIPrzoMcWWRlLo5EBNw3cds6u7RlmOHUiyTQAj
e18XwzcLqofWWvk6NHLs7E5Xd2upJUw5i3J8jlDkXRtObOyUTn8IQ5BeBXPWZ99oL1L6klsu/1Ng
4HLImEULcuSR5vfdZabK+JCW7N5Zr1vHbqr89Jj1bbUT5hDvrbSH26/LW3tsyP1zM+1Wxs1TR8z9
iRXtdFtrbswMVknuevZ/u15wV+Bju/vKDcV1GkyXSV6bjBWH/Hjejm+sSZoeD+m0De1IGVehIoMb
N0zck8b3WZ3EtEa0ab1yF4t1L5Lv7MBDCBPMjPvVCJj1pNS6sdfqID6JihUqnc7Jwi+DE38TMPWr
wP1cw9doDkbU5Td1nyp3CnaXZ74D1f2Q6/6aTwZN6qkxgmDfD3oRrmw1ztBnKHFIiqnaOEC6zOGq
dN0EapSfrNnkmL/GQR3uzdpoLgJTa1emqzDtZIS/NqPKOShKrZJW7fh3w+CLKw24x07FPMpG2UdR
z1sWSgzdvh2OqOtMSi1bqSPrtdwRNCX52mAOb5p4OsamHKGpWe2WfUPCkicesu9gp8WxzwPtQgHj
+JT0Qfv4p6PfT337WMlBOQ6hWz+3QQilwGxobGhFd7JGtQs3OTkWG3oC1qViqspOnab+xYeEcGma
k9yxX7puySJ76WSrneyyz6I1nk3ITTKznp2Csbw5KMqNPyrIGoO+fIHi4lyzocYuAW+ivSIDeqq3
3OiCkWjWyrfaJJyTjQKh4Y0cncshcaybCtjKyu0ikElaSe+n9bXrKgryyxCLHv2m2PyOKyK9Jls7
R1lpALtwUUC9ZUns7zQESYhVh/IlmQLn1lccMhK0Ur+SY94Ap/Hb/uRKoAIrWWe0ZiVp17zHZNE+
um2S7VNMFM2qjdUBDQZiBlR1oftLUdhCsPhKWXmGaN87c3ibAr+AETDlkhoTd2EwMTYh1+gGU4u5
R4bzOjInxs5fGNYl/VeDaESNCHGjwN2in8NRpBWK31rCOD/WoOtuqlgtbhB4JdclMHY+7jowsZpK
jprMuS0boraGxtZfNQCCeJw0azuZuiTVJddOVs5HmGj6ElAA/6nGKHxVv+1OU4ujNoCY8dh2kX/V
FMDERJs+GmnWXmVqO4EBBDeGicpKnds0hHHjV12+B77DRaKRVxwTbCNb08+zXVRizzrD72gEs9V/
7GILN59aScSxUWcG1wOR0usadcJ91vC53bcdYL6AGFDUsHoq9wTMdgeXvM51Hw/irZ14L8BNasuX
cvLPqss2bq2VIjKxU/tc3PrCRTCbtHn5grHL2Y614fxA369Xq5Etw94Pc5SrFvyZHexb65SD1300
Rzrkm6DRjJWC3vbYhWCtFd20tqGpTQcs19Mj33WW8wYSmxUUR/X6z/Tn/0+9v6AUn40Un0y9wyj/
58ib//u/R96GCYmY6Fwdi66gGYgD4l8jb2H8HwtPGdYZ01RNpuFM8P7t27X4nzDWaCoLWZy1f7wr
/zbJ/Msgr525xRh9/wvL7nli9r9Dy38bdg3sKLO5oewzLMFucKPmw7AzgJocigF01bu//y8D6I+O
PvN7YD/367FVghuQocV6MBHx1nH9VVrqR0efTbUT+oWZ32uOl9QyWYuO3ENykcvDsnOfjXEDodP0
wTXrlT612yrRddXVYr3s4DNtAZ6cphQqwEOrcR9BJD/CC/hqNPvRZTn/+7uZuBPXNnh43fQyNuyj
UfC1+Srh/qNDz9AFEkRaghHU9BRVfYAnFNM5Iwnx82syC0v732dxNswfCmJeRa+YhKQVyTNLoO6i
Vtv8u6uOYlc4hkVcWWHssrzRDxHNug19/PhfbzSMdv8vlO7//e3zxPndRauTAJKRJUwP5ke0RiB8
kL3+9vkf9tFVm5G/M98tG3/khljjQFwZ6LtCZRe56ODzAbyaKEppW4PhtdD6N5FkrgLJcuHBZ/Ur
FH1ysBPonjXZb2UlWXEYv5ad96x4W61Gv+PnOppI7iRRCQBudH237OCz2i06Dhr5IVRE5GSIuyEz
6g5c2GVHnxWvandpYLax7iHoOGhDcBvW/0b3/7ePoT2r3ZIsxJSpf8byiD316OMR0M8J3stOfFa+
lpEybDZwFk+winEdWkVz001gzBY+LrMCtoyq70Vfhzfx1IZrPZoEmoby8fOTn2l+/lOic+Y3hMqc
EM00YD5OhympXCwSmbXvgc7RxFLyfjewDf9FvNIAwI99JSE/9naKs/Ee2zM9LKXUv4LJf1DS9qyk
BZuwdFTayvO1eF+HpnNArJF9Idv64ODW7Jvc9cRiShFWXpuSI9yz72PwtPCjac1KOtADicChdDyr
csmvqcpX5sH/VSrUf+7QXGZG4kNbQdgovYgctEeTZOhoTPwv7v9HV2VW052MNIu499Ijm4A+lCl9
dxPb2PCXPbzWrKorYyBOLctKTyRddAEhIVzbfWg8fP70fnT2539/931xK+ZC3egXXo6QCneNOVxb
ozF9+/zo53P8yypujhQyhrGX4B0F2YnM25AZA4jocuvCYuq6+fwnPvoDZrVtQGMHRD06iCwsItdo
irrG0ls7+/gS5edDzCBhvbPdcM/cp1w3eq4se11bs1plR6pXhjbqXgUuDS/TVRUkX1i6P7go84TO
nEARXYLj9fS4shl9MGJ4rv2yWva+Nme16gxpWtWVJjxD84+OgvFFbD+/mx88MPPMJ9+M8grWjfAi
E8eIn7g0HPoUq0jUaY+f/4R+Lsy/PJTmrGBtxSl9pKaOlwlHrlJXay6qAGpeK9o19PjI3oxKkD9F
BWR6Wf2WcWDsq9GSjxNCODpfpbZvg9JVVnFP5LZGQ5wPIu29MByTW/j3r6qlkk1SFndI3I4ODIu1
Vprtsa4y3b0YI/3p8z/ko5t8vobvSlcFAltXik+mpQ4MOksYc+cq0phlRz//6rujQ3Dpy0qXuhd1
8Rv0FwgE+u2yQ88+9z2SnzBQKtcTyvBM8PKNlPnPZYeevQ3SPM/ySRau16k6thK19OhgLNw1mrPX
AaokMyR+3PUCS1zal4OWffF9OtfN357I2ZvA70jMaTmoJ0SqniwcfttA1Wjc4IHZtkNR/aDrZa1h
LJre59fpgzr7k2L87u4aLcLrICmFZ0IguKKXnACvbdEUnEUrn//EB4/nuaPw/gFyTK230Jy5XsGD
j30rvRZ9umxXZMwW6djTrSRMa5dAMxffXVFV3zq/7nfLznz2gmCAxSLa4KvlJNVFpRffSz384k5/
dN1nNWuAPDLTIHM8FAPRCTkOLC7mr5egQ/svPiuzEND/rHbOcLb3Fz4Jy87JpeF4fcIALpksvOM2
rrAwipqHNreKW+HU2Nayzne2oVbKfYJUfjsUuXaQyGVvMqjwIC+EvR3LOH9bdlFnRW+pBi72UrU8
XMC41E3sXHb5vOzYs6pPIhvEGTllHj3Fg6MyjyrjqF62/jpHdL2/nLmBqN4XDYuApNZ3ZqHGO3C0
XyyQPiqSWeWbSZkYEaM7bxC0uaw4tXdRQWt60XXRZwt2ybBlGlRYZATJn8kbqvuM/dFf9hr/kwb4
/h3CoA+sd6R73RlCQbsfHVGB73rZuc9KPA9HXfRkRZB+l7ZH0ByPqVt1yz5uf5YG704dc4WZkARh
e4bf39mZzgivtpY9jPqsxFXLjIc0pjcBMuASJ+gmj6vD59fkj4/gLx+KeRRh38OsLYLK9mJzSJGI
DcGryeD/3vaRR6DtFsYKB1J7B32YySOx4feFFG9MZ7IHeIEto+HReQ6rqfoq1fuD51efVbWTdONo
ALvwdFUvESCQxXqLEs9eeJ9mhU0igYtaO80gk9l7Pumv2FS+ghF9dOqzutbQGmqEkaW490W8G5qa
obqKfv/zW/XR0WeF7bswTRRHpF6kCPvacWpMlmaz7PM3z2XTYg1aLDt9jxHZPZjuPSzkzaLz/gNF
flcZzM8s4aMB8FgI4+Vf2TgNlh15VtAJFopA2lrquWr6itpi12jJssfkD/Xz3UlnMsuaVkzSI+rk
Na91CRYGecWy857VcyotMsl9cn7OASgrG1/Eaoj1Zr/s6Ofn592pN3BFU2KUfc8fSx9NHajwdNKm
hec+K0/R2dqkRZH0tFK4GJcRgQQxMUKfn/v5zv3lbXTGtr4/dzW0VVguCIN8U/1FSm6LZa/I71D1
FHgIBmONbkIu6z39QSi/u05DiVycSG2HbKI8uCz0INuORtosPPqsWgmIUNLUyhIvB0WwUvz2AS7n
F1fpfCf/cpXmDrguUBnlNjQourgURxL0wl0HU3PZq0B1/nkPwr5LEjn4iaf4abMnOG2HTEf94rJ8
cIPVWclKRsh2XCKxwtsXw8qF2HNtdQNq8qIdVGDM5VlQapewij5/oj66VrOVt2rJoTN8hLOKzZZz
1elauwmnUm/Xy44/q2UX1UxpmnrstR2E6RICGOpybdlqa57lrGhOMpgATr0Jn9jKakPCzltr/OIx
+mgKNQ9AhBIINa9QaLpUEUFryAPWiFOSfdaoRA2ETXuB3wa1DnzQVVG75q+20Fj1Lbtws1KvfbRo
vqnFXobezOmSA2iSLxJiP7rns+9wUuFkUkeiYkB2bboQ+Y7fPC8761lZZwrmskFrpGemBNeQkgfa
ITMXXRJcn7PKk8poalkTe6hi/BUhWvl60L8ovL9fE6I1/3lsnVunw5jzT7pq/lRS9oao3ZZtaDR3
VtXwkfsSlNToiaEnZmsITvaYOYsqTHNnFcwLP0cwG8fMvglzXUHjtl7ayRoWHn5WwE6Au3tijszK
J9yXLso6PKtLHhaWfv+85qXEgRI4ZuSpYjpD4AzAnYColIWHn3+KZZ+mUxbQTxtLhKUtmvoRGuGy
c5+Vp1bHSRhIdfTKxHpq7TRZ52fo37KDzwq0RPlHfyAYPdk4Z0regJAdOcNm2dFnNRoiChzwg2te
KmLz50iE1qpKe+dp0dGdWZHCDJ/MqlGll4b1L1RLHikDX7y3zo/c//1dx+r/z+dFN3MNeF7feuHU
RARPDqhDrSh9rMXQPCw7+1mluqndkRpRtZ6wk/hWIfoEUHdmPi87+qxU67HQs8kSjReyUzygxnOu
2VU6X7zCzkf52+WZVWoY9I2CubTxBFzqH4AzEKGjlN8j2+v24KoxKH3+Z5wvxt9+aFa3sAwsvyXj
watQQ6+SEqWvyIryCV9scNeaVYlPHGncF5/h81H/9muzMobKAXJ0apyTXlm7yFXW2EiXVYIzK2Ij
tm0ZqmPlqd0UrUCMjOsKtv8Xl+mjE59VcZzA7AoyzTklRXVVaPe4LBZt7DRnVsF2Ab44qMgZk3GH
v30Y9xIV8bLTnuvAoLW7vQxzTtvAqDUlAkLSRC7v58/OBxdFzGoYI3FqwQtQTooVrgsYKvRAl91N
MatdWFyjAvRQOcUC/4hUbgZVLvsIilnhQoMIxoJ+6snORuTDGvLbeOEFmVWt4uhi6GrJoTtcDOfc
tj7rtssu9vkmvNvCofgEWBGq2LGARIC8FOfEluKr18BHt3JWmFjaIrtOLOUUFbCj4kTRUMSOixoM
mpiVptW54LiaTjmhZIaQU1R738Rqvuy6zCqzxyUfFAT6nApleFRwxhM++cW44aOLMitNPYj9HhOt
csKxugXDfYyz/GXRWc/1XXbXaHbucNZNjq+5fSLha9n1mMO4e61zrR5A4wmbxlUv612JcHzZSc+K
sncs8ql9Kkdvzdse/64jcHQvO/asKjW1S7q+4bTHoLoewUmnpf172aFnVRnoRkv6aqswGnSCdWLh
hpKKsexFNZd2WS5ZB33OwaEGOmQLjjem3j0uO/F5UY6Tkp7j4U5o6u66DB5w0MMGWHbwWVHalhEk
tjryBFbY5yz1gKFv4SM4K0nbr+tEj/HOjP2kY0Fns9GZvdwtO/FZVSaZURGDOPCkFOMBz/aGpvay
E59LtMjwMSK8I8BmRb6tkaog6/livfvBu2Qu0OITpjeWy1mHfX5iAQGM54ul4kdHnlXlkAxBV4NG
OU1xYa3On2ETk+Syp2ROvcr6hvd2I9yTrOTvwWfHS/B8ufByzwqzCkx8f1lcEXtCvrzWGY+aAiH6
88fkfJC/LDWt8+V697102yAPA03WXiKLpwinx24S8g7+nLL9/Ac+uu6z6iROHdDkmPEDZTSuIt2q
8NGywFp29Fl5WqXG0sS0Ed2FIczgHB8zXZ6FB58VqBUNmuyJVfdipzPWeQDieUqHZV/NuTALDxQK
OANEL9HM6Ra3lnM0HfWrCcv5e/CX2zrXZqWqbgwyQ0WpxWP33YLIvibQpjtgC4YuWQhV/eLh/OD5
mau0gCeMNDvhzQgj6VkS0crdttALHshDocY+v8sf/cisdn04vJPaT6XXNE5yY0ohLp0ofs0JcPpi
SXpei//tes2+qwQxK8yNLJQ8pkl0MJh0ZyMDMz7FpdTu8Bsqm8olLWLMVRkte7zm+SRYtnu8w8r5
m2g8MMsjjlyp3z6/Yh9U3TzwJRJxNTiYhD1YRPqhg0u6azE1L9uMmbOaFrGl4Pf02XYAP8GCLY9V
PC2bs2nmrKRLukvstYOzlD8Mr0vTV++kFstFowxtLq/S7cBXfFeSW2zHD2Y/vAydlX3xmH500Wef
3ABxeWbocYPmL7mp4gC8GRSIRTd0rqUactyKeVY3nqVW+CqTEtO6XCTk1OYiqrbWB7OKs8ZTg+7N
J4uATOqFh55VbtfRyOh1qDFNVwRXpk74NQKz7os+yQfvBWNWtcQLuFaoOL2XO7hhVxgoi21ELsXK
6VsmR8uu/PnH330hi1LDz3ruZEMEKld2bl4SIHq37Nizr6+mKXqrE87jqZqAlSNeOrv7uezQsxpV
+KJY0EKcEzRge9V02pXdGOpm2cFnNWpVVWhrpKAxZp8IRcmTOzw+Cx+Z2Ve3Rb/aE2YwID/pbhLp
fxetXi68l7MKHatOBPGouKe6IlpT05tbSDcLmzFzIVQbyS7qysw9hREPCtzFGvYQOPRFl3wuhGKx
EDdtDa5R2s6V6kxXflw/LDv0rEjzoMeLbyiFJ0CUrMwJHA+tzmUvxbkKqup9xa4g/Xqh5b6A+gnW
BY28ZZucuQzKAImhSVvmSKyqm4hmaRx+VZofrKDmKqiCu5loMV9QdbB/lbkWrEEAvkDtsw+FWNow
nUubLHe0bH9S+BXB6IMs9Z3Adr7sM63PqjTXyH2viZLw7ByQs0uwSE+w1RcrpvMr6i8rpj+U2nev
xRgWBMKpkhmcsI19pIBoJcBymZ5B02eFmjVGGA94/z09FNgfGXav/zQKFz3wc2lTRvpTmBdtxITe
fYBRHZLitExDos21TSUR1BoZ4JE3go6Wlv8mFTCmy857Vqj4c9Ja9k7k6Xl4G1nxb2sqFk6a5/Im
PYGmUYs+8hq/E9du1OYvZghGZ9mZzz6ibhZlimpyVf6HsytbkhvVgl+kCIQW4FWq6s3dssdue3zn
RTGeRRugFSHp62+Wn2ymyxXBsx00hTgL5+TJTNvgI1H270WDwcNv7csN/eEmsrnpgqjpmwsRGiS+
DFmyWTax3z3/PpD3w+pzNGCMCEKC7yUnv0PC/QtEjHs/3+him0AGyzB+Plbvux3odRCRPMRjWXku
7sRRMoM9fJ0vI7HQVMv5VoHYpBdf/M7csU+A92irE+ycNCCx4OBmyNoNJEpeq7toJnks9bzytSwE
hCjzCaKK563bPespLpqJqaDfA2jhFGDa/YNy8zSG6oPfxh0DDSpQvfZtL4q4Se/HaHoFja9nHkqc
ZHdd030d5oYXQQvFOchZVKd+0q3nkTsGGkO5CAIlPUN5TPyOGtxpWG9JNl6JFC5kaYDm51hCx7jo
FISRwAIUZE3ne+LRz8YP0ICIQTFWFr0O5gfoqYIxS3r2Yb+rRf1g+0Osgd4Cd18Rs43/sbV7+u92
UV7wc1zEsdB+IGCEqdu4gHY5v5tMDCHKTvzrdxVdC63nNrDLFhVoyn5m+/DuGFavDB0qtT+fOT0w
9ZfalBbVBM3vPqctpAx9dk1cTJKZSRsABWYLcDTp83rBwppa3fkt7ljncXQlASenLWLLQX50CUSR
VzUPjMY/H8koWlCWV6Etkp2I99MRESjZVAvzg/2BCuXn9feRc9B0xkvRHB105FCazOUyf/E7FyeA
YkiLyGOMliIKZp1F0fGP2InXNSTCsc+xK6GDDcK/IujB3w0d+Yx1oIf22zj9+VTGdoW0ZBQuhVXL
w2GCj6a8lf6/7bSIcGwzAQ5m2FBLLiCFUGfhATF6YJRe/fbt2GYNheZtEnIpKg0BSiW+ihqyl15r
u2CkZoZSAcYR5yJtwdJEU3mHOW6/VIu4cCRIHJujq9hcLFH8uTPdB7YqP6fCHePs7DQNqi/nImlj
UDs3S1l9kK0wJ79jcQwU0hCg3ez5Zfn6b0VQbIXkpF/wJBDr/ikDPQD/tGuTzMUY1VuecMny8Zg/
+e3csc6Qr12LgmJfbNARyrmpk5xOlacJccc+42Q+YP9tX5RQ7dhBfB/GxCtzJi7UqOX1MiVh0wMs
AQ1l8yfF69bvSBzjNEIpqERg5TndqjtVbVAKZpHn4o5xgoUqHpd208UmSvWsOkvb3EDHTJ29Nu+C
jYyAPMR6UF3QdC/HE3Qk5v0e896HH3KHuHgjyKKQPRojXSxz/W41c6E5uTHRe8UrungjtCtm8P0m
upgnPM5B092EYEcEIbjfXXdBR2DpjWSQjKqAlO3R59G06X9DwqKPfkfv2Gl4mBJTMLYvwGTZfwkG
0KevgaJ+OQBzDDVSUFsFObQqhJpfu2T828Tj734bd6z0gEDfsA+tAbvgHxr0z3HM/NyuCzo65qQM
ZIeVFwtu6+MADzTxi0TMsVK0ykw82cYUK5mg1xeTvK0mv9wZGmU/u9w2ZZWl0K0pSpPov1ATOT7j
IfDqddwu7IhXmJOn0L0oGo4B/yraP6VH4oVDIC7wKF04pFTLWBfDDspyBULqB9Tlbw3TXDHQiz7c
j7WQUVarIOSA+PMhn5LDRKdaWE/PmDoxdCfBYiUNh4IcJcj42+63oBJ///rILyb433IiNCt/3nhg
231C2QxrJxF/Kpco+uvy/OqzyPaeSbQLQhqig3dNbKcinNIB4jOr7Y/3TT8nt5horp2+Y6alwmjq
PB1TwasgGbIBd+i8B3F044yuLe+ku3sEHLWt7FAcafVeroM+bar1A8QRl2CqB38mZ+0xF20zvtAt
eA8xaC9gI3H5orhKlGkPhdxrbV8hwHSfJJOfz3WhSInsD3QXO8S4Fvy7eDi+qjT49usreeW4XSwS
5P3WUdNmLNY4ALbkiB63efRr52A67+f7fkCBuYZ42Vh0Y7T9xksK4dh2uCVofVnlDWty8UgsORaQ
fQRDAf030Z8EBIn/6Jsa4lZqYSZPJgONZJWCodXvqBzrPeZtLJtRjYVJwcG+bQdI5TmQsdPp1+tf
odPBePvPxzW1K4Taynkqho4Z9ucBdtz1hS+l/oreNTefFYRhOHRuIYeo70GABz4ZEJuQ4YslDAr3
MesjBZXhYB6eUOVudYbiHPiIlwGabZENoyNfRIvZRt6twSsU1ypZQNH5dZsnYUGNvjNwpgcLxHBX
DdGAqqk2mo1BxHq/WOlyWBnK+n3Y6FDUbLgHqPvrtN163V+Z6SOuTCQ0eVbILwxjoUdzpE+b6An/
XxKA9Trn/TJdiMT2+XPf7519HIwe5d1UzqCRs/0cnX/9/a5498RJBVqubTnxYyzqDpM956kS9XFa
jqYd8TAIuB+iBgxIP98S0kM3Z+6iseBHfIJoOzt1KZjyfv0brrgDF1I1BlQZ3tGxgDiV+RhKNp5r
U803Tuja6s6QAE1DEPt1CyyorcdXrVR01wSm88sfXcarlNlDgllsLqIdfNYEu04xBe5n/C7VlQUb
erOYcCxGtDOzqORPkgV+6amLkTpWCL3RZcehyxKTKmKVGQay/egAiYuSQhZi6lFvI2olCaTIquSR
Bf2NI79y5V2MlCkXtZZrORblIZOcoMDzyBoGgje1lTdu5Pee4htu3oVKUSljAgq2sQiUUH92ev53
VdCph7PE/OxRbf8De2n5LgjK/rRt0HycO2UeDCjt78LxIk4WrfVpkQN6iFvLZkh3QEKpxnD6lIX4
pxsHce1mO7afskV1JAJV/xo1vx3RWJ+SFVhqP6N0LF4xEYBiHGbDNvkP2Nkfh9GPNQfywT87kyha
1VHvciqgxXw2afcOtAN/e+3aBVyxAOzBydyPBe35+Iy7IR7MDC1wv9UvScEPXYv0CHsU0uBs59a+
EPahTAK/57+Lt+q2tC97I8ZCjOErM3X6PmDt/slv2xdD+mHbGG3cAFqtUC6KoJwJZRSdg0vi1W/x
y+X8YfHS1JgX7lAxElB8zHkNLVDDcc9/vfrlZN+ww8jJ++tkW6agqqaCGBM+Qih1fWl3op9mSNA+
KWhCf0EaYbwg8iSiP/8ULYYohHjoWFR19+8k5Zo35bbd//qXXM7jrV/iGOtcdVs0Y4Kq6MrpDt3F
byB88HPlkWOqVV/zdQbPdHF084mL/i6s7Q10wRVf6yKvqgpES30y4WEkgzLvjeqyPeiB4wVU2C/I
ufCrEULMbNqGoYjD4AmP9vtpOvyeR9/1y3+4m1Gt9CAIzrxha/KlQ0Hmty0dFr8v6uKv4qSv607i
5oOsN8j7BpXvtfesZbr4Kzl1zQbF67FoVogCSgvOY1bxb1530UVgoUwaN3WpejzX2d/QGG6zbVCN
X77lAq9sX5U76fD+Sqdgg6otSHUhwen5HnKRV5jqCaB1ZvqCBM27i4425j7xXPc7F8dGD6KksTMa
Av1Rfx1go7Nc/Ry8C7sqkckJaALKIh2D5WnuBQQk48nvnruoq2ooN4sBvr7gUXwCz/fvnZZfvI7E
BV0dNQQDY46lU8DFTo2s/uqhz3jDu1/xiaETT0e7jKXpBvhEAvbTLa3+mA/q+apwYVcRyPAD28B1
9cvcPdA4+MDL3vq1Mr6TN/7gWebJlkJFRBerYT10ZEhzahru+TmdkFpBzmaA6i6KpMHyjdXVOz2y
G/782ok78VQl7SohMj4Uoq4jaNRXEXSCB/bkd1mcANoEFux1GxowYYcY0VTBox4Hv+DsMkjtEK+L
2srqIhhOElo1mLCPSs976ATQuOd85iniBERz/pL1DG1B8OR4nYmLuJrrCbw7AqXFNtozEPHkU+WZ
ortwq7pZjzRI4MbNzL4kNDvm8qvfph3D7ICAXEO94pqkVGRjzuJUeJ6HU+qGcG+lh6aRBedYc1hK
CNzGNxKhK9kKcRJdvtCOVjrFHakEMhXWmu3fybRjZpfDvvodjWOcAmKhkAtgEkC0RZ4D3r7fEjv6
xU6XJAp1dGGFiGWhUTEL4hKCePZ3v307tjnVh94pQWxjvHuK9hia4+Pfv1762rE7YXNaKgw7QmOi
GPBGflxiPebtZMRjzA7PzTsG2vbEbKMtkbDYmZ6hgBq/tMPgxdMCST3nPdrvE1GoE/fFxM0d5EZr
IEdk4+NxsTj/+VER7kGI9LwaCl0l9xCr1bXX3C1WdozUQKSzCrrmon8uSSb1/GnpGh9vi7UdKzU6
TVZMzAxFMO4m4yODFHXgE96wtmOlzbK2cTjBI6Ly9BXMRC/NNPlkK1jaMc65o4wluxwKLs0Xs/OP
ydR8+/Ulvyzxn/cblnYiZ7TyaOmn/tIiWqCvJwZUupMbJ3K5C2+t7dhmNHS2U4MaijEkQ55GdfSR
haS95+kiTjwpLRjqSQDF3vFWG+P7A+6tP+nYbLJCo3NmvC/kuOxfd0h9d1mtyvZsBGveqQb6I3wN
p2wIlkNmkxLdR3EQpK89g6D3xLePqV5MjgKLed+FpbrvZLu/EhUvp6phHyPIceV9N0DrHOKOzwvm
2bOuG8xpmgd+3wwT5E2s5XdQzf2jn6GMTPaNVD4hBp/K8RY8MVUcED0UEVlUhkEhKKDqySugUyCk
fzZoMTTV1KS4CMuMFx852JFBSvve65a5MLBVAONMwOxepFUFwk9oRu1J1538Fncchmx1RUvW6WLf
wzPbaZuVgnmB4nEsjsfo+xWiFc0mi1ABvxIk/IOImn/8Nu54DNaGFkOOiSqqcPyaJhCrpoMXBTL2
7biMlZRJuC+7KpI0/U0K8VcIvUy/bTsug4+T6jiH0bC2+qsK1Ddq+dlvacdjQLhyFKXBabdhstx1
7Lyh9HDnt7bjGhq2hOBZYBWopmgPGfpePoermG8Y5xVf9x+6KQblYyl7VbQ0lPe73eXDAbDAAGWi
vGNxcApinWR2TbyY+6hwUWFBr7t6RZemmFa61mdjMCiXqBC+yOu4XFCYqZkayKA1vA29jxhmZIKh
94KFYvOOye47S5dS4Sm4Ns3nILbzaawPL90uLO6Y7F4Omk5wA0VMpgjaVlAebhKv6R4s7tjscaBB
QmjdFSOq8FnZUQl+bvab35k7RpvG0bRIhapEH4xfG4haZ2LRXlUJ7NwxW7AeBxHw1H1Rt2uJZ/0z
tFq3G5fl8t3eCLsuKGwGWAPK75UGcrDc4xOZTZNjmmCE8HJKH2PoN77rK+2ZDrk4sQaSU3uMORnA
8ptPtXqMU/K73wdwQmyHdjfgm4sqdquhA6tTC2Ud9fHXi1/u3xuH5ILEoEugd8Uo4H67uKuFOCUt
vydC/i88bqEC3lbZgCyqk5brBlK6yxHjByycbGebNn/rRDcfAonBy2Ctw9fDVum7KuRLnHUr6Z6h
PI5EQplo/BCXDDsZQttA+r2st7/WOZS3cMNXt+bYPKgTQkMAwSua8JjHbB0QqGVVDs+NBudIriLV
k7sJQu4PA94p9zWboucYmopf9d5ET2zs9ofAyvqlZyw9ARU35r/+LBfjeuuzOO5C0KpR6xio4mB7
cpIEmsXd7FV6xfdw3MVCjjRuY4R4Ewlxl1gq810AqOq3dcdfgOYzDZZ+7kGkttaYY4JadAneNs/V
HYcxTjSNjB5Qdggx5b0clcm22fPdkTqRHlK/0QJkPZ6+xDKILY8pCFa9yMNw6k6o12Vt9pQRBZF5
m/eS/FvSwEsBBGs7LgLKPigKKFQF5MxwVXTcZqBtu/FiulyLN+6ii04j6zAFaa/Re6mgv3nUdMv1
HvF3m1ReXTUKChr86R9KvFKDey/u065QC+enaVFP697cujLX9u/YOLi4oDa4rQqTe9w+clCHQuI+
jGDMI/PLPl2kWtNEyO77VhVjmsyfpW0+RMGiv3gZlKtq2IGyCeLnqSzQoA0BfRNfqgX4F7/FHWu1
AAdsWlvs/DI5wfpnyYMPfks7plpv8TrxUgUvqIKnWUvaMmN8/vbrxa8EdxcOJhWqD3rCR4WE2bmU
0zs+64c+4ucGU1o0rf2SHxfytQ+TSEiJs++q8quoxLPQixdWFZfeMVpoClML7anL2us/MakfKpG8
/vp0rkR1F+W1rmiWJsDAoaQ0oqhcR4N+JIDM3OvOiN+rmHeffv2HLg/xN3yDS5ylQVsMDWwhC1El
EG6RKUQ5IBSu75eD2Ee9jxsg81s/ZbwkHXr88+oFg4YUhGvVBBfKpjg9HdKvjez+6AYvZkAs7QTf
TRvQI3aoDMdM3XUK45t6iv/89YFdCewuFEzsdOz7A2sfwf5bGy1RNtjeS3oAG3eMeQyPrYF0WVeg
UfaurJIW8NV0ufPbuWPOqFL2K1o1yBqMInlnlj/R8fOsDLgYMA5itElNvC2amgLal65LFjXDjQB2
7cydyGvCtu76qurQ49v/suG05IftfHfuWDEAuzQIFziidqF36xJ8W5rVi9GZChe8ldT1aNMN31MQ
HoO0qf86V4lf1dlFb61rbwc57l1RbSS6K8s0yUHg2dx7XRZXdTAQNIxYi8rDPk/BJ7DUP/Xhetxw
Ole+pwvgGrZw31VsuyLej/qhF1w+oqp7q0F5JbJETnZMD23pHOqukMum47waOnKXhlH7pR9BP2VY
uj9vJpLnXx/UleTEVSCUoq9H5JhtUZO4OScpOHzDNKnOe9d71jldXFfEWHWszHRFNIJEcZMfMcDg
581cFNeQaDPzbW1QTB9et6n7tpv+4dcHc+0jO0YrW2XpaKeumDdWn9e5NznGRKobx35tdcdqrW56
6ObgftrNpFkTiydJALb32roL5IL2qYB+Bd5XNO7fCUZqWFbixXCDWVknVSYoF9IBikJF0qANLUib
EYMQ77dzJ6hCRK5fxw0vdXS5k2dOpchIH9zCWV3JSlwQ1xh2I1LupANVcJgFa/L7Us4nMqnPrWit
5y9wrHevY4mCddwVB0avpgak7F3zP7/DudylHx4pmNigyzgI2FGrP4MYV+erJLdmQ65cSBfJlSSA
iItqwQtobIcMWOAtK8vFs27qIrlKNbOarrQryt2ofCTT6yyZX5rvUmjtfd3yFqwUhdnrPkfhRuRL
sni+bF0sF0DAOt1b+HoVk+iTFeiIQe/nljjud46iN/JXF80lEq1rVCsUQADD+rLZnXxkSwz+xbXS
d8sSmAyAXpE3ugGPfVIFOdVt85pq1jyrI/BCOFHhAr9CGQfbbAAuV2F8gjzr553GfpfWhX2tcU/p
zHF+6bF+ncc7ZZmf7w+dLNmGKDgrEBEW7TY+Stu+dtLeGrq98qxwIV/TxudlpVML8nk1qXfjwNjn
KtL1qdcaxKSkrcEFlUZzkjFd02+bMaXfS/67nOgPRs6jYKNzuykwpcdAV88geoaQ5r9eHsRl4Rrj
CLRkIoIHSSm7R70jvl/61fi5PpeHS41CQqRm64ogoA/rVOpsFb5prgsJSxdgQmJDkEN3a/Ta0T4+
0Xldb6SLV7Kg70NfP5x6Wk1JkqQ1nsLjJh7Seq8+CADQ/50lYkbudfguOIzH80ZMv+IXTHLOtJGo
8OnN7+xdeBhEtuMpnvA4GpL6H1XywoJ40XPjTlBeLXrgzTR3aCWjvbkN922XepGDU/EfOq6eH+nU
GFVMVTCcaUrvQhZ7JlkuRMyux0AbhRRu4hfxblp9GPXhlx66dFzMrNLaCqZkkwmsNmCKaP8cDaAO
fpfFeez28d5McYsCCsWkZj6nRvRZS1nle1/oz7lEku7hrOJBFU0afyKNlSidCC8GZ3xUJ3VmSIKa
scELphrCLo9poLOkGm81la/YKnFS51ZyM5pLYk4xO/9YH8vxEHSK5klHA69SA3dBYtFCk3aXiyxI
XI/ZAq0hEt6Swnh7+9zFiFUUIF90AjvU+CepsznppvPYbfq3ph7WG9jci2X+N6vgLlqsJqUEDH9C
qZ8cw5kfnc2NDg1yaVwgy9hXU43hjb/1duLIXfRYsluIWUcAu4uKsPd7zdUjb2K/tyN38WMTWGml
VKjLrHK479s/02k7+1gYd+Fj69EFdWqTFiRMiTmvcZjcB2P52W9xx3yjySZQU8GrulxYn6e04qct
3Hym9SkXju1ilMCOaoNvKClVOWGLPgWR+eq3c8d2tdql4OXRFluc/qWG3YK1S3gJm2HnjumScVk6
lS6osmGQ/EHG5fIUS+1VZeMuVmsCPDrW0HMvhrm02bqIb3U0+31PF6oFDBW3lJG2MHwRjxs0Dk47
qTc/d+OSdrVyYmxKADOmyfZxpLY9Q7rKrx0KoPXPnp5N5Jg4wasR5EvVU51O6sNci9lz6xcv90Pi
tEOyapgJGmd27v/mdHvX81vyCJcNvuHEXLCWsX1K2qjFNR/psaDVKtAJP0JIs0Fben7QfZjeyLm/
t/ne+lOOuTbHdpAgBcJql1JmaVOVWccIf1jnxTwmE0jOl2r7JxrErPJYBnGmCJszzJjPDwryQM8T
o+kdtKTofTm1PA8TUn+IUhOfdkPMbwIMUqClKMMH0Pind/1C2rvS4F2UJzOoyE90P+y5KsvozopB
nrVYS5I14xI/MGMxtL2ARfscH/vnOtDqbmq3Pr4Lt37YcrTPyzEzmwUrYCUH+to1FPKw2xKo9QSE
Z/BCywOcfhBUOBNymZ1qQPZ3r5YWqse2PhjPeJ3IxyYdQg3tpDEtv8YmVJ+gu4M2U4hi+BdO5/0D
BoTpI+NIdAhhwwdQvmq/8OHSm9VH2u+qQ6gFeUNB6XHSk76Rol3u4Ftf1XFlFjwvaRBOaEKtzXyX
YmgPWnOSnZNgrR69vKULcKPRPG1dgztK+YGJj5H83g/LLfzQlcj6HzAbi1uGL4W8mzGRH1vUnzur
Bp8hNcpdKJsaQWgx4qlZKLDhZp9JTL1GVbCy+17gBzhTdtR7526PHlS/Q0oMt9PrNcJdIBskxnkP
EVQU2NZZ5xwEkGfL5/7s9UFdJFs1re0QDQNgcrTXeWSS9zOG7r0eadylNksCxlrUwJH6BdVDKnSd
o97il9FzF8kWUonSqepBELDPd1G7PgPA4wey5i6SjazArCfAJhd7tUPZMyDVZ7FW8euvz/x7+eEN
Q3WhawBuJ2gQozrYxBV7FyEv/gdlvOi0AYuXHXtJvnRq3vNlIP19BGd4py2J6nwM9/Sx1XZr8D/x
v25csCtxx+VES8MyWmMM+BYqCCAUTvlOQV+KDuFpXC49ZjpCo8zvRrjoNx4pm+IF0Ba8Lp/7pP7A
NxJ6ru0U6kUkLb3oFhS2OjrkQwovyF4nfobiUqRplGII3kgtRl3mLcNMXQzYz+bVGwQi5uesoh42
k1SMNeDaiQgY3SsEJxX7pSwu+qyprV0kgwPpRR/mpWYIdJu99Ry6dpldejQGSSchpxFNhnifPzXt
ltzvQPucARaeeTah3va8Qz7pRW0KKgFKyg+aT3OGceFyyodEmvfbZKMb8elKCEydxMbGileHuTyf
BP9jrsEgWg06QBVzm2+EkSvW4kLWVrTJAlEnDWgy1J4TjMkC7VFpTM3wZO3yuh/88Gvcxa9VW1hu
RyJQk02P5xU/LWtkdONXXAm1Dn7t127syhouTI0NfTpBfRK2nFpUm2yL5KozXvUg7gLUEoOmvjCA
b0PTJz2LMdnPrAs+/3rnb3NbUe7SqLVHajegJtsinEObI0UEu0e9ruA3gpQNQN1yfpjEKNvsYPGe
QUpxegk6EAz++s9fOzjH2inUCZQZGriShP7ZVt09HNeNzP7a0he7+OF5oqOdL2mKd7iMzW9sh/4g
9PW8ZIxxapc/+sPichyRTo74JnrewH+2LJ+3/ma9+3sH6I2g6HKZ1Xbd9zJAJtLvREI3cSzTT/OG
ga2s5Yc+MquT/i/JurnMS4uK76mJ2nLIu4MsD+FwxPfJUgZfqrWDnUyyPNEyok878F6A5i88g5bd
+G0qKfErSrh4OEsHOgVmb4t0Na+81aCd3WR8IyRf+4xOJq+qKKmRzaDN3+TNhkm1JKG3yonX1nZq
EmwXsW3xIiqMpft5o3QFsV91w7KuLO7i4Hg4Dd0YY1IzUervHX2cElNHfvHdhb4hTdkMBwFdEQdD
mKW8er8Q8puXSbrgNmNjILl65EB7qx5LeDUUnyuvfi130W0JFdPRbrIpSjZUuVjCnI3W+t0UF97G
QGW/VUY0xVrNf860XbOoitaz36k4Bp/IoAUTrWowGNm3z3FJv81Tt94I1deuihOqSRJaBtKapgDj
4x1fegkOGN8jpz97KnZAHGvYjwrkYRHLRLzzLDj8CoauFGQE4NZRR2kNP2VyufefYxN4Lu2Y5gCA
9yKbsC7AfQaiw2Vsn1FV9aLHoNwFt/HZjgGTqJHUQkcfli1ZvsmOdX4B24W3AcSVzDB9gI+T9FPF
1YdejB+9rqGLbes6TXUab1ha6iEXUc9Pc8T9ztzFtnHM8qNcnQYvolVDvqn7YZsXP+N0kW3RkNAW
jKHBy4pJ8zwMyiaLh2H384cukq1mpNuQgGHncgmfE3jc19asi18m4YLYwPUalcm61Sh0dud6OInZ
i0MJ99Axzu6IEIrrqS5iPt6PvX3YY/vN76Y4cTNWY1St1Nbgsd7ZKU6XHRPmfPNLml0qsl6NhyIh
Nt4deMDEIR5SUxN7UYVR7oLY4mNCQVPic5rakmcbtyTnNC39ck4XxdZOmL5v1zZ4mVRT3kMIdj8Z
YG+8jt2lIqsYZwtUa8qXrho+BNq8W8fU85a7GLb6wLQi+HxgQ51GHiQxpRIMk98ld4nINnPQFMPF
dRGk9CEJ++ph2ET94HcqTvTkQ4WssBmagu2HPLek4Xmi91ssnlfCp4tfE5FCgm6x+mzf7+LPpfzX
b9eOdUJlt6mnEKlnVG0PaWpexubWvO+1Z5eLXBtWpsI0DBA6uzn+LQFLdtZRUZ3GvuPv7Jr+W3Va
v4xlvRaBMWtu1tGzr+rC2hZkRTVQLnWx9ekBmshjPVebbk9eh+ai2vZUh9s+p1WR4NDmeu+yzlR+
XsfFqgUhvvIYczChkGbIo+B42iJSeW7cKV2nupK2CuKq4FNzGmKTx3465ZS7cDVhLEOVKcTSZdpm
rT7+F9WjX+vThauREXSiQYe1uyl9Fs34b6/BJuH3LR2zNTatO3CDVwUdqybTZGsfLDJ4vzTJRaS1
VgVbF09YfbFrFor0rEuze27dsd2uS2VFja4K1c4kq9sgzc0CmVK/g3GCK0SnoWm54WCOSX2BqNhn
sdRezIe4LE7mW/VCAf4nkeJhbOEhLvXnOmbSzxH/B4gW6skqsuK20AgtxuDJAjfmdSYuDK1HgkQH
whFWNzQfSnLQzHLj2fohjnUmlR5TiIpUBQv2JB9shCSynpIbtn+pCb1RcHGhaJAr6cDfIYKXNgjL
DC3DKRu53E4H6Is8T94pR4HEQNgupMHLApkuIMMrcMRbz3qAi0jjQS/SRcqq6NdE50fUfJrD8Zvf
d3Uep9SE6F9LKl5qJDJ7uz7wUPgZKXGNNKqGtkf7/YWB8g/DdMI8LMzGfmUpF4qmGr7art7FS7AN
MldTyE5juftVd1wkGluaeESjE112Pp/LZns3MX3jVN4uqzMXgaZoB6KywQYvQBXou3ju7WNbRsvj
mi7JV7zi2zufD8tcNNreWMYPvMReIP9lnlooxz1gHNCrXsJcGBqvBFfBgDy43BU5LyN47lYdRDeO
6Huu/l+DZS7yzBysaqSBNaHA254IIf1Tt7dpbrv1z81O8BCEbi+g12wyW5oPLJ7eS03K0y4u8umi
+ljbNL3fdrXm6JwCctEfn/ookfk4JuTeyPp3aWT1KWnGh3CZ3s8tmF5IAiBmwtb6OQxVC/AV/+L3
IRzXYLe9Qh/lKF9q/CC6jVBfTsdXv7WdEJ5SSjkPA/6yN3Q81WX9AViXW6zdl0Xe+gqOazhaqZvN
7HjsxOqZb2DI0qufhDEFqdTPhatejxAUAan8Szmw5yXmFwCvl/EyV5py0UEdqLQVL3KK7JzJjQRD
PsSz8pvCYi7YTQjbTjUNxQtYWJfcGvEHOvJe/pi5WLcoNFNo2Mpf4opU6WlZG9vkoQ7YjST7cuve
+Kgu3i2cYjQLLdxm11VTXoI/5cEmpj2HS3X4OQcX9EbrjTbTkoqXKSUvctSAwnLll8czF/S2J82x
rxJDGeB0SVWGGSEwqGxiqGKv+gFztSpbMYCSotzEy7GkI2jnpL7TgeZetWDmQt8YLY2MQbf3Upnt
4xSQr3uceG7cMVd7rPCRxwCLovtJ6TMZar9Q4iK5oISiymqdBLhoqlOw7TuIvTznBEAT/7MjOA5Q
dkZDD2uN47sE4E8MOoS3ur9XevbMhXEBKaG7tW1xXVbTnrbG8LuZHnOuym14on3dnfDD5J8ooxOa
ySktHy0bgvPIhLxvJX7kCi3hG3bxthwJWCTEzz+1TENm0iEqX9hA5qeBd/pJWBTbsub/nJ3Jspw4
t4Vf6BKBhCRgSmaezuCmbFeVa6JwuQGBAIHon/6u/Ee2yumM0MQDD3SUQlvN1rfXOsLy0iaaDbjL
lOOf4zrK9gSMPFoyvoKGOlMi1AseA9W5ieJhzlB5vr+05TE9XN93VRZWqnkkDTTgvTYWlyHbIKAU
lXOSFiELXqV2fiRc/+HXtHPWx9EhiFmM2TQc9GM3TrBdWUa/unZII/08xFWLQTu0TYtoZn80Zn1u
8V39+n1dUX94FF5EREfWTwhdmbyVLf28pNRvVXDxMVFTG1mCpi3dX2qZfA/q2LNpZ1XYpopDcihK
ioh3zYnHE4TtoKDkNyT05yGp1GD7RSdJkYq1OcsZSO02NHfC5cbxw2XHWCTbrUfGtdgSUEJh0x6o
mI/vTMLrR/vFNuiiYEgCkbkah6Topqi7SDpF+dFt4gOMwGK/s5lLgLUMrhLiOvKqZF9Kaj4Pg/Cy
sKGxq3sm6xYqrmOLc1/Vs1PYjzxbNuF1l41dAMxuB2Ac2yRF2dOPHDXhpzk0n7xmjMt/iRTINJC7
uAAZJS6VPh5R3mbPfo07EZrC+zEKQZEW5JDzo4S4HUpe2fvfN35dQX4xY1z6iy1024ArJLhviuVx
beswY7E8zno98AVqkt65116XwV/9HSdgoUKJslo2J7gqzEglrLDaq6CST8xZiLB5CtMF9GoF54nf
/6wbUeZSXluQDsfemLgYTPhP2tVvBCFeGcDYxboSqCjRKhjjosODY8bF/ObgjRdqEDtY1/+JNAFb
CsuZYuTbe2PLz/AU9jtHubSXiKtJlDVF3NpefppFpT7CBdjL15LGLu4lKEuPrUHHk10uZ4jO/TXw
2A8MjV3a66gXaqRE481wJFmeMpBqv58mya9npStDtkasohVMhYuhjtirqGb1i6rr5TGC5Wemo0E9
NGQOHrqwNHfi7cbEdLXJtEoT3D3nuNhNw1+bwJKTDmI/Mi12Ca/oqi5diSUujjgGjjxcxU23wG/P
dQGvoxlmYFu1QOJL63M5a3uxyz1ZzVvj4uy5dV+No4iNKMDC5HprHrtRfv39R77VtHMU56paGujg
iiJKVHo+6vRtf3W89mvcSXw3sx0ONguObAIWUdwKq/dAqMo77yQ3Xtxil8fikCqhU9NjuqQs7LOu
4vavKuXR63Szn3oy7Je+OaYL5vCcDdsyvcLB1k9uLXZ5rTkJ7Qa9NV6ggqg8T13UPDCq2Z1z0I0N
wSW2GjlVW7IOcaE6joT+oDLVlt/jLSpiPGGeqV4+eH0hF9+al56W+xHzguwywkkuZG+OsI/uXSlu
bKAuwKVpNcKiNhZFOlZQgNlFfYZGNW4scgy3dweeijwvAa5YGYpkD8qTkBeCMPsHF3Y7bVybOxv0
jShxjStVScK2rpkoeJUmlxG6iVvoedN2xcoAF5B9OSZeLN34Uproaznfq8W41W0nuHWoUBmM8uci
tPt84XSPni1fzdlv7rjRjdiaUTVwHfJtPvWsZWcOZ2Cvxl2eawkiMTQtw6isa5MhbRg8R218eLZ+
3fJ+uNeVY2fGhWC2xKSHtW+zkUdkt7/4dd257KpFoUi+TrHqBfBN7mmBVz+/2p3YBbrm9NBlU2FF
taIJM3PMD2NbeS7XLtE1DhOK1vuDF6UNwrPUEgUGcJD2my4u0cWHrd+V2DDmq/oeL2I9mRJlOH5j
7pyge4n6FS1azEXd1fYUTiCKhWTcr7QndrEujcwvFkeNcV/2P0IkB7OJMc/zYeSE6d4tY0+ajhcq
DOTzNJqvB3SP72wlN9YAl+sqD46XJ7D4RTrt9lkuSf8A+Y97VZk3Wne5rpg2aqKoXEeChPwTMpJv
g71zbbxxXf8P1GUn1LEmBy1Y09B33RZ2z2aU41O5NbXfsu6iXTiLrEMILxq8y5kAgnBxBvt54XfL
ctkuhpIqwtuAFRGB7E/J+wdeR/ekxm+Nu3PtjcYjacN1QONqnTLogL6I7vC7Z7kekwFFMi3g1XWu
h3AtWJHMh6OqZ97LRbvAX0kCVWxeVAlEi1p9ApHq2XHnmDxzjikjel7AcufbWNefGsr9biYu3CWr
kkSjRq+jJnlzbPXjQu550d/6lM42Oh2y6kylaBHpnp+3dTDZ0Ad+HEHswltaVmtcM0ML+LV9Iio4
25B991pzXXaLbh3ng4LnypzCnQMuV13Wl+w4+7Xu7KLLQg8QwD0rJtL9lXKNWQ7Ize9i4uJbZkYB
7ILrbYHngC1r6rLMFGob/CLfBbh4MhkohiysgAK2yWC/+++xtX/7Dct1Fv1wcjmGuBxturKib+Pv
dAy/JwP/6Ne0s4eOqk9StQhSmBGOpBkkRPWfHUsWv8SxKyg20kSMOLtQ7HLhWXRNeNJV5ce1xa6g
WD+tKpRlFxVc6q8MzyJae85yJzxLaIUSBnvpIjzYW6j9vkpJ6nmac9ktuqy1LIeVFBODaES8aCTU
y0T65XRdfKsbUpXubCRFo/WJ7RDGrP3kBmKX3epBHDQRGdA049/SsvqjhYqF1yx0wa2O4jEOAD0t
BET7IVoRfDOzZ3bSlRBLxnFR0brTgtRTeGn75GFJK9/GncgM2rSsh6aMiqrrPkZHC7HQevrLb1Cc
0DQR9HCWCYWUvd10to3irUGq2G+5cpmtvd+gu5BoWsS96P6NmrB6X5Lqm1/PnbPtMeh4r/uZFmOw
b0/R2rzrp83zuchFtqQMWVguhBT7EOwPkR2Cc7L61YjgleLnlZZFezTUELwvJtN9WOIBVjyTn+Ua
Mtc/t72HY7+UIdq2Zc8z1oevmnR67zPiwuW0KqNa5FgmUixlM55KOE1mBwH34df6NdPzw/5THrKt
J4NLrW7671u5Ijp7PzFi4cqDQeSpFUdNw0LVLX+Mg3Y6RQmqIf167sRnaUtVVsSERXt050nTPGD1
v35NO+FZQZvG0E6HWGmPouLJn0u7ehVxCJeZWkc6DBuXR9Fs8MQ9oYqQfZzmTX74fc9/fckSLjfV
Tgz+5msYFhGkUCGDFU0bSsJlFPxTVkN3J9tyQxdXuPAUQNlFd0eJv9IqLk8sMvoPHbYwljx6fUqg
fpxtrIM6Gd5OCIW7A7wotwBL9BGU+xduquri9XNd0gpWCVU0p3IvTD1sw8mOkMnNSEcSqAzLpPOT
ABMucGW2SMQ2TI+i27sNghGrOLW+J2PhsladkZOxFlOi3dfvKSCRE2uqOxvNNYz/+xIpXNSqW9J0
jzdyFHEK0p7VVH+q5pJe9rDlL/PY19wvGl3kKsR4lIrGBxJZfP8UKz6eCGT+7z0NXLeXX/0OJ9jN
sQwqqdVRwAZhuaDGpP6mhkR8CUDxPYt4rfDZw2G89MtBzoJDZZrFJIBl11FHXgcZkTiLQknHykLn
MCwO9jXGapmNofK7/guXzirJNvV4SAkLKIfxUwur9kg1452O/69s6FeD5+zZa0Big9rro9htWEJv
DAIYG/Th86na+7OsE/XIDWr31q3tTpIdJNNp3Z0a0sNHS6VNJqzs8QpPbZUlYxBdoDSL585qgVUS
q/b9sTZh1J5lN7bn34f19av+qsPOGR3sZ9rYHREREDjWyvqpxz9+E9UFuNL9mCqV9kexsP2fQSsN
spF7JSyES1x1TCRrSbqjgAXT5+Xt0dRfvAbEFe2aUJkwJofFEtG1A3T9BXKX2QxzRL8Bd5ErHR4a
5b/VUTAo1L1KVmNObJzvWRzf+JyubNcsl84YaY5CsIlmsDnrLjvt7z1r32r9+v8/nGCaaaD9MKD1
kHKZiWoIs4U3ftu1q9sVto1JB9YeRQI368ckEJ+GObmna32r5/Tnnq9L21Orm63YIjtfbArC4gh3
v8uocNkro4y4ameg9a6sMjAiywOePdez34x0QjQMxlaGm96ukB4qi3edVUnpeXB0sStNQdvbI1mL
tcFjbKchcwqfG7+eu9xVgCKDvdJiL4ap5B9qS/a3wtrAb3lxwaueJ6ylQbIXXdXri95Rj5qyya9m
TrjoVVBr1ndkWIqRkX8pGetzr4ifFqlwpbfKpgYbOWwoymiX+mRXLR/BdZV3dqHrVegXa7rLXuG4
FNGumraCiCZ+2KSO9DlVYZzrhtefeUzHly0ugSyk0+T7i5wtWybRaqAWNxdbhf1jGFHrHe5e2Rjh
QldIlKiB2XIuAEXMzzIi5IGjUPjOwfbG0uByVxFbtZBQGS3oSGAzqeL4keCN2rN1J3hXQ3ZwIsIW
Tcee9PQe7L0XeAUD8J+XNBuldDp6ZgvbyK+h+q5gK+IXWS51xdotXiRuZkXHjwc42I3ZtIbfvVYz
F7oKlgOlLHSyQKVfxc1mMsBX6k6/rwnuX0x8F7vau7HmKNGzRWrG8YGbfbqALImeIph7v3SLpJ/j
crlXtX5j3vyHuFoILsUVfkh0JCTjbbq826yt//Ebputf/WGr1elktmOKRhT8zMcz+PYlg7eZHxWF
Q/rPre+iL1Hk1Y4FXMK/rTIsOOql/Tru7LRR1xDbx2woUIrzJw+2f1QaeJ4/XBPIqVnShXSY8p21
fVFTYc7XZccvVF0byJ4HkQyCZSzSHoVwPAyzdFN+chXCBa66uprHDVVVBday+lV8ACXRgfEzNRcu
UhXZJtjKaYUaXX3UUOSeUQixTe+8vqhLVIHK648UvumFaaaHIGx1BvMfP08N4VJUMfIIwi5iKLY6
Dp5snbaPu7aeMepCVFFASimoGoquo+8BaZ/abfv8+1G5lZlxsakNNVT4lMNQRNSKJ7nFT8O6YOvo
TzLq3waEX8Y0/iTKtXrRU1m/Yh3gp31r771R3NjlXbBqrzakfNZtKBKid4OSFs0e7ZDQL11VbTm8
80qSrTpaP6uhqj2nghPcMKeG01+SmqIj1uZ9P5pL17Hxw++H9MaK6ipozRi3JsHtpQhBcZ+XYPrL
aM9rHXP24XCda2L1ZArb/bkhe5L1tlvvbDs3+u0CV3HP6ZB2rC9gwXoeyYRyl3tJpVtNu9nubduh
Z9FgSNbk/QPBP15D7UpnjSZO9lqvaBcFEXCYbzIWML9KWOGSViayQcrFZgosc8NDDCnUS0SYPPl1
nf+8dzW8l/87nBdzLElmyjYbUcDq2fj1O/yw7TbQ45t1QPpiPTVdGGd27zw3r8jZc8EqTDifRH0x
VmGXi2Fcctr7FfGiturnfrd0sFWieFtYRZ6PZfrYbn56fMJFrCCn3dYyPrqiFsk/KNMps2FVf/h9
SycqG9FK0CB7X7CEfliCLa85zuBebbt8VQ+qNVR48ysCJmqdtaYucwgJKL+l0GWs0m1moaZCF8k2
Dyel6/20hbvntujiVVXS77KjaVewVH4OlDyyebJ+se/SVbSmlaqSSGOuWHI5osCeG6Le+o26E529
nBiKwq6jPoZPuKL8OVbR4++bvjbxi9O9C1epiKma8F0XALzF330S8DM/8Ahh4Zl7p9z7xnLrElbQ
99kjKXus5Cz4ADMLqNmmgd99jTohGoCMrDdx6IJtS3IO4rEEItr5SQoKl7IKWzGTkpRdkXTLforb
4eWAde6dULo18k6Y8qkSWxf0poBOhH03MbqeY5kMr7REeYDXx3Vhq6tzJQpFVV/QA+F02Kk+iaGv
LmoLDy9kUbjQlSmXY02mGjEl+gIO2k/zIe5kXG7MG9fcserDAzfkpi022qoC3q3yUm/RdmdsbrUu
fl7c62bajNysKVooHTdGplnA1z/9xt2J10RF0BAK+raowvZ4Llee5MZs8gwT8HsvLjdu5a6T4wqF
kXDhsi1IYML3wbpqlUXNal+pOgFvHNTisldU3Fklbg2Ws82GY0mBeSV9YWOrL9OYHwP1U14XLocV
aNgJI2uPLbzv46ytlxdCpOddxeWwJhUuQ7pGbTH1FZQagqXJyiHwu5W7OloJTHxIB8mWgpPvewJw
b1HCMw/roljNuBhLV2WKZpfIFKW0ebbzwu/0/DrJf7HquyjWROPIqmDQxQRSJXlhlFf1CQDiCiuE
mJffNDd+WhbCRbNG8GTLbjoNPdnwMZ6W92bx80ETLpq12oQ2Ub92RdM2n5GY+tsEkOrxCmEXzepX
sMamx35epZUeTlrU+4fGlnbIaghM+h2MXVGtdtaNJATHnc2uyynRB+zi5D0FoxsxGzoxi00dFSU7
1QWJWHoiYm4vJhnFnfG5sf64kBZTAU/byWJrTIfh1brKDm61Peyh8GpeLydCY/O4t5rcQTZubJau
0ha3fbgew9LhZZL0MCdYKWg2FB4Srb79/oPfGi5nO2YlJxpVbthtgiZLKDwmKC/9dBu4y271VlqY
+KLxtWcsb8n8OIj6np7Lr8eGu/BWt9p0m0KDMIDqyiWthq8tm9RLQ6m+87F/PTbcRbjaNIaVjCVt
oel6shIuAWxrP/iMO3d1tqZ03VXQWl0sovxWBeajDQavswl3+S1bGzsOkEEt9m5/I9S/9vArGuCu
vSOEikRZbqYtxoP/mQb9u6i5Z6ry68DiqRO2M/x/jnJf22Lg6/SHAML514Cy0jJrGj5mvRo6+IYm
fpwyd3GupV3kiOdKzB2uyKPYBnVOJau81jfu0lxL0h0CCXesb7X9pqh9IlCJ9jq/cZfhWsRWm2M3
GhnrqjtvVfRGNFN38ZqULpe1dRpVc/CNK3RMk3MqTHxpoEZxZ/e9EU4ujjUruJ3QdNYF3+rXEe4s
WTpOdzKot9q+Tqsfci1zxUgFQkYX/SaeeyuqrExLv/sQd2ks1R1h3EvTFCtLXm3h+tJOs9fNn7v8
1bzPNc5TpC66oYJe2tBvGbGT100CT9g/D0pAUzY38VoX8AtqT0CJglNJDq8rKHe5KqTjtmk+iCrG
Tv7Z4J546OlO0zfWAherCiapjEV5YgGD8hDZaGXkMzPj9LKGPXlbBgGBG7duPvlNevLzKKXQQOzk
PquiT+b0Cb6R5Qn5THknXm/sUq4KVmVLLXhzqGKeZP/Puk/jQ0nJ/jLBd9JvvXfRKC7rvVTbpIpO
SZTn2Po46YGws9fwuHDUJHUCZdsSrfP9eem36rINwj76Ne6E7W7XzdhWlKgXWd4YPj9Je/g5CXEX
jiJimyTTUVnUwClPuhRRFsBD2W+Nd+GoBpWz3RLvZbGm899NBQvRuHrvNyhO2MaznmMKrBBsN/8o
7fi6jbq//Zp2dlnJSjMlSqPpNXmadf8X1cEXv6bpz2EEU2m52HIoCzVb6POwA/dO4QdFQZXl58ZN
tA1G9kGQx9qe19Y+L8T85ddv5wBMgzVEDg1NS0I/0kOYrA7gt+bVuEtEDdirF1GrsgiQsrtsoJ0h
uaD8sCL+HyQqWOZe0TTIedi9VWwr5Jz4nQRcHqrsUBFRbjTIE2XiN9Pex2/KWfptei4ORee1bCdT
lcXcR8ubpGLrZUgT5pV35S4PtQfxSvael+ChyLX6XEGENiSff/9Bb2xNLg5VKcRPG6HralZBlaUB
G95w6Dh3kPun0+OMF+0zSYN71/Ffv8ty12oQNO2SkHkN8mYIFD9tQa/OfSmm74mexAOSbd3Dbobg
dDBe+S3JLiBFAnjiqVgF+X7M/fcgCaYzbkHSq/qQu4AU2RZSbnbGDyLms63KtzGU637/aW4cAV1d
qkr2vIUuMfYS8R3y+v1ZUU7vbII3voPLR7HI4ijSBWXRJRBiaoUxDweZmhet8Rqko3TOWpT1v+Ct
1i/BzF1sSsg57abJBnm3YRYnNfxAG+NX1Mtdbqpi6YLZi4Qg2cwFEp1vzVjeObvd+AouNiXTKarB
Iab5vOwf27V+fdS73znHhaSqZVVBh3qIgsk9zsy6/zVJ7jd5XFGqcN0hLddhz2Xh/hLF4nubjn44
I3cBKUo3qwRkrvK5s896l21GCQn9dhjXInBmEFrm5SrzpmmftWWfdtTGegWUS0jZKo6mpYyCHMzk
V2JW80jJ5KcUwl1ACtaD7TAeW5pPYfu9IkDARyQB/Q5nLiDFNOY2lSO2AANZhkQv/8Th7PcWzP/D
R6VmUOPapfle759gNPNuMavf8cylo9g0KbmFXObqgPbrES2f95GXd5be/02J/2a/uYtH6QH/VWIj
ySG20xU7iaeHZUrm12U9h/OLwiXicUDJfAb3XvkYlzx4iyWue97he6mzRkkGrduyEzM8oid2KlUy
Z2kplzEzSzN9ZSiy+RD3UfOlFgcrM1o14t1cd3GZda1AIqdMo/m7AiD4dxQywE3B0Gigjiu96DLR
pykJ589VYo4HPIug4nht2zdVRYI52+pphe0rTsKZCdJpzirMmaIX7IBrNqUnUSYdBJV0uGasqvA6
v47xK5AX9actCSqIriYLf6Dr0eRlG+jHAGqjz2JdDbq0pn7UHHfpMMMqGENEEQynG6uyo7Z4y/ez
veMuHbZzi9qLMZU5h4tLv4o+mylWkd9H+a/fRLiLfpm4q5r52nGDgvrvI257zzA9/abitnxd0n56
+v2fubEvuPJadjMjH5iQORnCR5no9yvO9Hd+wq22nduBEhr6N8uY5DLEa1Sg9wtng59rDHdhL90m
4gAzIXMxR7mS/COUEP1Oqi7rJRckaHRqk1yTRGZR8D4g5F5h3428g2uVmPRxHyJ40lw2qK+for18
bO1MTp09/OyTuct9iXaxczvAY30StssE24sa7rp+39TlvtYDdG4TiCRHVuaZHDU59Qup/fYHV2GL
LgCh4+ZI8okv+/nqfXUamn7wuzu5Cltlr6agghp8Plj5VfXkC2ww//h9FN24frjcFz8mKFSFk8yr
hbVnVdLlEkdw764TePekXXA8H5Dmv/PHboSVy4Fp5GU2yKXLfDM1RRaue8vb2C8X7IJgqC5nY6Ww
6uxTak9Dul3KNfZjBrmrtbVwZpOOW3RchvrBhOZ1aaWf3B6MdX9ORaA2hcLmGV936RIGnYOkvnDR
Jufff+AbY+6SYLzdBGQDcCyyVshTQIY6Sw9q/ILKJcGsieH7GPM0ZwaPlXAYWbKD1R/9un7dYH5I
wZc1UVdz7TQX3QyTl/CrYtJvoXQtFOdqG5u9xahAzvgpGZ76ePC7rrgcmClhHxccJM3h9FSggBdq
IXz0S3O4AFgcjN3M1muvBcq3Q9mc4iTwqwHgLgGWNOTohvpI8x6uNpUJtozB1MBznjgbKqZdGcmO
pfnWp6+7dh7PVVgrzynuJNzUHlmICpRxvqnusauj5VQnlWfou+iXTepKN6oUudrUq6iVz8nmee53
ka+tUqIXvBJ5tJZj1pH1kY7pP16x4zJfhlQE0u+1yBv758S6N02/+C3irsRWCyHtMK6VyLVCtKdU
PIese+vX6+vZ44eIb7EykWQ3cEecgjxY/oma471fy9fl8YeWN0naLiTXsQ5EmJOgDp62Efk2v9aj
n1vXLczLxr0VOZJ5HLID63ZqEnLnoPu/qfaLa5YLds2t3mDgAfYNssgI972bw9NWi/IZJjE4vvP0
axrEVbYnG38V8lZ8Riy3T7vF2lPJIVJZ2YTrRUQTxztjQOOsxIb2ZjO0Inik1vK01wPxW1hdTkxS
i8sSjWLM6eYVChejDN4pfrbx8Lr4eZhX06W8IrvIkTv4IsL204yZ7fUFXUysg+83iLqU53sXrmcV
jutDxI972b4bm7CLiTVV3VtSljwfFvaeN6bOgP34JVVcLmxLCZxvBOW5atMTzmpf0s3PNJ67XFgw
w4+aB4znKS6i0HRZkPpoEs8NxyXD0rTEKcdCfgLadN+WBOJrLPIzzuUuEHboBirhCzA/xUwA9Zmh
R+H7XWTiRnUVd5EwTaOx1wtmyxVDyparq0Ms4AGUEewVp65MorelpOOHUMJ99CSndFQZHKjSx26f
1hOZht1z2tKfIyKKk0isqeb5RrLrHmL9HvpdTEyUc89rjXZDIVboBvVh1tV30ka3gsGJYmmHJQxS
Sa82dK+Dw+QorfJSaWAuHqYU0gvjPrPcVlHemj4nsvRs+prI/2EDSdQ+i84kUR4uIPQCOD5HU30P
Avz1kDCXC8Mgq3DuIpobNZ8joR/JsXjdTNl/sDDDjQXSSXO8pF4Ur15VG7/T9K8zAuw/WBhTeFFI
MdKiNx18UvfvkeXD+Wio9rr4MhcPG6jq9MQCmuMg/XwQ++K7QjAXD+vrtQ6hkkXzqcWYiPCd0ann
VHGCkuAgkG7LTvIokXMWB+oVOUqvhC5zSbCQK2MMITuW5KE+p9UcZxAO6bye6pjLggWRoahHqsLc
bPTrPg54GFF3On5jsrgkGJ1jtsfzceSqSvdXpr1O8mmpsyVlfqcw5uJgXG9HNRt65L0Y2iyV8pOp
03v36F9nNZkrzjWOY6fKZDjwfGaWDx0r63d6HapPfFPlExvq0e9WwFw27EDyEaG2b3gNSN+jwBKE
6+S18jKXDZO0BRC58jVPFr0/BWXfn+I59isEYS4cFqZ4xSA9Wk+j+DwldnjQKmR+M9OFw6Z4PxpI
tmJU5hZZ+b6Ks64jd640t+amE7CHnpvxwCUyV1hsTi3p9JNVSfm4VA29s1beWOFdZ0QU789p0qH0
uewBs0A27DT29N7t+lb/nR01CANNzR6uebzHsN0mps0hq6LeLJIZrwMBc5EwWTUDXDjsmkfVMDyt
7EDxWbT7cYXMRcKgLtNDIxujE4FHyDSln6J49jofM1cya9B9Da8vvaHUpoaqQRpnI3ybMp9rA3OR
sJrOwwiDoC0Peb88RPDaeQxbFC77tX793j+cOdowJYlpkiUXSXce1fhm7eyd5fjGfHRdCpchSqVp
5yXvgv1toqvkRMvZ+k12VywL6To7MROOuZ6C89x9gTGM16s6i51IpYyLRR+bzbEzwu6z6y/r0vi9
IEMX8OfhXgY2bXQPxpwFfXliZfIuqCs/I13mmhQOMWuTOuxtXqUfm7CdcVVrPMfbhcKCdAlRdoG2
Z9Z/UqX9A+WtZ68p6BJhujHNoKvaAuwIVAY9zyGatF/wuEhY1UZIf/HS4lYMPKKi4SkQQ+K3YbhI
2L51bTku145Xy3EyvXwRU0QvfqPiBObW9BAGga1PDjuzognjz3tav/dr+hqwP8T8MUAvdUORYC6h
75LV0fRWpZ77vwt/zcOMbTRpx3xuw29yER9CvX7y67YTmMgcj806oWlp9Wu5P4aT9briMhfwmrms
TAoT6rwic3nWRpETTBvuPVbfWAddxkvDsnkwMMjNLV7BIJZLxMM1he+3ELqUF5J0veZlYPI93T7Q
jhSVaT54DbiLc7EQRs66L00udnE86Db8GhyxXzUL3HScSXiYoalRu5hP5fYv/H3flbBk9It6l+eK
ZZp2x676fAU1Mc7bZV83r6Q3c3mumlcNRP23Lp/hcfgqFenyHJLWT9STuUSXAe8xM0BLOY626oSa
yTPbYAno9zmjn0c80koRikR93kEa+WJYP1/iZCBeeXXmMl1y1ZAl3+iQ73v6zHkeLeLOEeU6I/6b
m2Yu0tUtjNZ4w+jyVDbBdBmWHmiPDef+Swy74ndkqZKneNWH8Ywo56gbNyk8PcmEcWIivMh4Tk+N
HT97fQSX8qK8hUqwiHUej8GXoYvbLBlk67dnuJSXRLUrOYK0zcux/0hgO61S4neYcykvUYbHoKa+
zYN4jp5m6H1reaR+J38X8uK7Sqmcpja3HFDyFKC0OQmR5fQbcmcnxfqYmH6u25y3oTn3y4iaUWj/
e7bubKbLZqoWit1dfpTx57bfczlDLvD3Pf/fq+svpr7LOYE/SlKUznY5Rmd+EtJUXTZ0436eWdu+
hrSXeuADOd6OazwXU233S0t68sy7oM63OJ5gCKZ0e74uhmm2Mi3tCVqMwytZzwu58BHUFx3aHaMN
reuTZjgO9HW5FLCc9eP9mctQhTMcmwaF6I32+OvCyOMw7365Blcuq6JxvRPYt+V2kFlvYOPJZ+b3
dMBchKplxzaQGnkkTSUsuIY3svF0nWcuQ6WiZImwlu2vlr590jDC/V6tffX195PmOvF+MWdciCo9
mnWZSX38P2dnsmQnrkXRLyJCSIDElNvmJe10undNCLcggUQr0Xz921mjsp7TGcGkBi6bC2qPjtbZ
Ow+k+6HH9DjTdB+LEfn0lI2KHlnqessrwqA7FY4QtUJ50j7Pycjnp0i7gJJe9ZZDor4/LCiNvIw8
2qfdFvkAVTIXgUiLac25XWheRFplkN2wu6CMyAeokOgVotNxnC/WbHchU/LQyG3dt3f7DJVKC1ws
lzXPg9i950i8ZFVaBPuWMJ+Z4nAn6qq4TKBHwuJsRrSXqTLeJw4X+dTUpHHT2Sd2zQF99+d5rOrz
XOwzV418amqIoYQ28pDlc8y/lEaeo7HbV7Uc+dCUIhbLbVyzvIWW6pp+MEW7b7/zgSmk6kWSGEFz
lmJ+8mpgB6R+9x1mfF7KsRFBAFz98kDZvLDw/yV8J7kf+dJZyiSFwZGa5ihvXY9jyqOjYjvTaD4x
JQRP26ofab714XBYWmQBCijXvrCZPrMu+tSUMCi2Dl2x5G1UNZ81FfN4rTZSkX3ZAJ+cWhyFqQHM
p/I6LGUGAcdbI15CKJ97d+/oW85wz9iaAKtWK7ts7sZrT9yHXfuFL5yVuhULsWA071kVnU0AIt2l
OAHve7oXTIuZ1VBym5ZcTSs91HS6K4JxHxIb+eCUkVuy2ZLTPDk0K+uypBz24dmRD05py3i8FSnN
yyW6Qr0J5o36JTWxZ3rTB6fSteei7pMkb2z6fp6KMwrMXpIRe+7ZT3dL/8ntON3xujQzz8OKvUF9
67t45ft2ON+asGOmGZRJl3wIyqY8DIo+Cc7HKzT5d40VXycrCdcwHHiEGQSRyKmLPynbfNr3aPZ7
s7RLLRYhiyQH3vgaFRpzplr1cd+zvckZoFoTsj0Ny3mFylMhM03qvcPQyxdXvA1wUN+w3ibdkIUz
dEqfZG73vbg3N2HP2CSr6ZaczG7J2mrkxwHR477e9HEn0pgykQU2OaRj4AkxtQnsLBO576jr406Q
4gSyBvu5PKY4BJW4Nnojl8Ved7WMDzypjjJmWkSJbTCMGe/EGerMb/c925uhZQO59GC0NLeLy8Np
vq7btq9Dfdyp3+JkTVdHcyiKLucgsulDL2ayM5HpE0/ptACCDdHm3QrAoy2Yei84C3a2uTdF+y2F
indilryZODsLhNOnWi/NvsXL18AKR6khitSv+VSFUYZ79jkzBLVc+/rUm6bQVFRwg5VLrpNZAfWg
w9XgcmBfzsi3KpwiPjVz1bKckOq1nd1tdXzfmzMfZ0oH0tI1CeY8diS9pdXqrkm4RLtS9syXu9IO
xjAwnJtztcEDbKqr5gOPhvi4p9WZjzSFadQBRlIMe7Q4JgU5wXNsV6kH85GmceYykqNec9UlfRYg
r3OA58w+X3XmU004ESX9uOLF06Gnd6lY9amAVMSuicR8oon1carKCI1O4lrehdIOeaG3l4QUn7Jm
/59eYD7UxN1csQanQywC5XQOCWc/mjTR79hqhxc+4Gkl/NNPeBsqmYYmgKZ4mA/ciIdSyOHYJENy
WrQIsIewfUAu80GntIdbeT/zMOdt9SXi/ZuiYLuCauZTTk3ggrE3UQgUriYPTDCTlVOS7Ep8MR90
cjTCkVE+PX3mjyQNdGYH8m3XpPIJp0HGHRSu5iWHJWr9QTfV/DBzBqHxvz9e/LlvfcaJr5Zw8Ntz
roNufdeFcLXJ4GbanZqaBseN6eGNHErUP+iq0rsCNObjTuvE2rUeIqxxsXsLLP8rT+WubYX5uFOf
VHPcGSz8ZhYH247fym7buTT7sJOCU3cPJyOHLEFTHVznkM4X+7w+MAB/D4hj3hBI6/cup3Vi72CC
5U6IMPtdsR/zxbDCKOosdF1cPg0Qgni6G4Lz3c655XNOrOHICgCByZu4ZZkI8Z9y2TlUvJA4pkW3
BH2IFw/n4Lg8wSUD1/v0l5hPOCnCAWiR0ua6hDbNHLjMknl5/PvM+vPJD1j27z06LLDCaGCXnOMY
r66SB0Vm1168cAn3zJrsI07L2KDupGvm3EHn7P1EoQCXNWroQJpX0Jeb1E75IchW/P4dwRSsBYoT
51xu9MsUT1nhkGre10ZPm9p/TscjALbamMTlTo5xBqWSGmhr/3nfw5865j8P79q4AYg7O6zKpYEp
bfpqscuupB7zcSeHuaTrubd5ypfmBMeRFhlJ/mPfi3v7rbYt7vadnfOhjMbL2C0Cuhawb9n3dC82
hknAnHDWz3lflsmBbE5nRMTDzqd7E7YtYJSOuzGXb7K3WT1Cj12n7Uuy5k/j4g+RiE892dGmbQPV
+hz52uhMsCLfl1ErrmtS1Pt2EJ9+Aq5cza4sx3wO2Gvw+b/mMNnnbYhr5d9HpAlLlfQ1hjvt1HSK
LVmzOE723XwyH3+adDoVU1FMeRCt7WvaGXetp5i/EAQ+s5z5ilhpWhFsUtucr0PXZgtN3ykZv/v7
kHz6/j91qzdTqwVnV0h52rxtwviyBsiTyyA4E1Dvn/pqWN9MYY+r0b//2HMf4u20T9FBUkzK5XNE
7pT+x5X7KnOYr3olopomMaFz3s5re1injWYbs+3O9/bmLVQrmQ5ndAAjjTuRdZLHKGb7VOqZD0WF
taNBn2KVJ3RVubEV1PDhHLTv3X0oarYs5KOr8XRopp/lNg6HXoy7juPMx6LSOq2XgEiX9yL8AJXJ
13wj+wa9D0VhPllTK7R5S7U5KVO8MSRYz7sGok9FRUZC2oqwKZcooj+UZDCH3rzw7GcWSh+L0rGt
QW2kNoe34XLQ3dBclmmsj3JW+3JyzGejoDBTyXKSU66YIOcRie6LbOKds9TXuzKlIUu/iSmHeut2
X2zLp9CZ9gWk+LnW8TbYzTEcaTlZcmRE6/oKnb/msSa9uhtLmrz0I8+sMz4mxW1r4MIbTjlV09WE
0aeVV/tCS1/3yq46ap4cPvI2HFg2DcGQ1WR94eFP8ekfFmOfiJJQbybwg8b6KGPU1w8uPc2LhW0r
aOZ34UTNgXYlOfQF6g93TQQfk0JFFoUctXP50A30YBPSnEi57ZMKYD4pRed4DSEVMuRKjvdLLN4w
ZV5Ipz0zjnxOSkZNR8mEtHFiaHQXzD3Qd0u7Yw8hoRfCked+4unP/xPEEgGQoeG4ExAVXX62JFWn
2WLWZYNJX4rZntl+fWkoATmslk44NKe9st+tqsjJjqw9KrmGd2Uysmu8kmZfVO4jVCmBTqoYOpdr
Jj6V3SyzoUSp7L6R5E3sCqBpQJZ4xN1p/BPl6DfU9fza92hv+21VhEzb9LTLALlpM2Zc860fu3Cf
2wrz+aY6kVXYpXzOaUObh7Ko4Mzp2l0FMcwHnIzqZGyLcczFks2bkT+GpiDfdzWMzzdxmHw4bdMB
GaT2k6bycWjFtq8/fb6JQc4fYMDa5lauYzaW8V1f0xeSds+sc8w711bTUz1oH7d5WYTTgVU5JUZm
rqvDrI7nB8mL7Rw3++6BmQ87FSZB9hf6bjlANnlgYRVniWjkvjjFh51SkmroPK82t6xs/0GChFxd
CNXqfT3sRcxsTV0bGvTCCKfuh2Kti0volur496c/tfcf9hufdlpIZF2QhjafopW1WTsLduCwpilx
vYrNRnMa7BxN3hSO4lFAEJCMuXvSAmzh/pTRYjWHv3/HMyu1jz4liQ5c3W5DTpK1eCcNZP6bzoTn
SUCl44XfSP/cVj4CFbSBsZso5zxdmvCwctQsrdQEr2Zq1bFOq/LcIjmciTmkkGDEKXZfy/mAFMzZ
yVQnY3iLl6I7bfC1PgXLPmqE+YDU4Bztl82Ft6CsWFZsMZDjncUezAek5ibC7V+MhzdVYzIo8LWx
2Lcj+HhUMrCkYyEenSbQShCT0dkEuuvvo+mZ6NGno8y6Oddy6vJ0m7HbM4gp533Nlxfu054ZrD4c
tUqZlDwCedy4yhZZP7bVfWk4y/Ui2AuB5HOfQH8PXeqAdmTRyJcvifyF65yDnCCa8ffm+Vdc5g+r
hk9JVXqA73Y5DjnYkSpFwwM0Xp/uEio4gp5QyNddi7Ie7uZV6cNUdvpMnC5OrNX6599f4bnP8zJd
vG60ndFLeazbrBfia1L0X3c92ueoarosk1lHlwfhApOot4rvU1ZmPkal+g3GhtGEKEbXb6DFwdw+
WBDn+d97e45BTJoUFxhxHDwiF/o1Kve53LH/k58yVYGypwFzgchfCUe58Cjqb/ua2ouvjSvgu7xu
/ZMD+tdxeaTBtHMK+/hU08zGTqIKbzrVCOiWE9PpCwfYZ8Ze6O3IRciWxqwllh4N8oB38yGazad9
LeJP23TcqqjAs0srQSGNBjUKyT7sg/laUYHFCa/Zyjpft/aHUb06JQR3Ovve3JuRKPhQLGxlnVtj
vjAd55KRfYwg8+kpZknQFTwlt8qu79Io+MBt/UIg+kwA5KNTsk1mY6aA3ErW22uwISyJuk681pbE
R6gwbe93NY8PUeGOzrQbL8gNqplZURevIW/9Yd+jvVh6RJ5fwdgrvBWp+alGebTwln1hqX9mrPsQ
lQqWNU5mQW6ogflJOP+8DsVLKgrPPfvpz/9zug6KLilNiSYpTfe61zQ+whQ3Oe1rFG+SYu5jHFK8
eK+7N1L0MP9Mx33yQcznpwaYAqu+iMktnYeHktmrXfepUDNfCArycKkWNR4tFnkQLP5aJuSlCqrn
Gtybou0QuS4aI7w2wz102n4PcAbbNVCoj07VrBPQE2fkloj6vWm6j6I1L4RLf35t6nNTcqZQgBrw
2mwL75xML8MY7zpcUR+aGmCoxWX/1CLV13ZYb8IkL6SOnntpb1ISbahrQrQHbeuTmA6Lluc9IxsS
eb9PG1aooEdY/bSS1B9JvWVrt6+GDNrVvz+arlAMHSSaY1Dlg2nqTLJm1yGZ+qRUudoqhgOYzkfi
ukzoZTtu1fiSy8pzre1tmxuEQmZbKwrvyPJ9FazQfNvWfSdX6pNRVUVnRgZJb6ktviiXfhH1smu7
pz4ZZUU/L8w9zZq+eG1meUgM2Te0fSxKt1U6uhnDpLA4LE6lhGJYwY+7xqDPRTVpWa8lio7zQXby
CvV+drSKvXTQfqY3fSyqQZUBCXSICZ/aL64ZTktn94kmUR9/EmKTqq23GrQhExnT0bduXnYFhtTn
n5SkSRGUOgSSGmSTs5dt1jsf7c1Mo5ZCCheonMIQKVLZMn7Z15PePslpq9NiwYNRR4MFtj1oK3bF
JdTnnuDCqGELb7ebix3LVDIsqJSE+si+F/fySUtA6yIOU5U7q16FqvneJ/0+YgtRwu/r4BRtNZeF
MjkmEGgtApSWZZAHm/b1po8+wefCzTUZm9zV1XZNSqaPiduZL6I++7SU9ZjGY93msKVcM6biN5yi
HHhXs/voUxMUutGL2W4wI0mylTqSURntCtqoTzttfeuo4nq7adYdI118YKx6KWnxzKLi2/31QpMB
bLfJA1Z/KTbUvY863ndIpr66ExmFaNvW0pudlqU5xIPi0NtXbp8lNkzOfx+QhZNYrcKhyYsg/ieA
4IYial+IT32Jp6UJyBCW3OAquYDoYzcuZybTl2p1n6KS/08VUV/jaR7JCCWztM3Xrmu/znVE3g6t
le9Kl7LLviHpzVYBkdBIbMzk27z+0yj9ikqyizSjPvI00J4UIWqY87TV8lXUcXJXx719Ybj/K/X+
h8bxcSc+xWpZ5sbkkPbWR77o/szaaD2XzRoeaBy5Q9m3pMhCOU0ftkRslxlj+OsczNNnXDqUnyk2
+OIIO/biUrsq+boMSKAk4VCZC0QqpwMsdMLiREk8HEs5JudtjM2+EMDHqVhlgylFu99wtXWEZV+d
DUtN960yPk21MrnG0QzxVGG3TOnuUk8v1WD+e7Xxp0Z/Gqn/OXaqLYJjRdi2uQywBh8k6KcjpBkt
vypwMt1hgj1MfCCqh/wbfL+uAGyD7hAExXJwaRmdxjpCzjGeVHCkjQhVhpqO8T1rQpIXpZOXqnTk
WEPX5MJRpv7Z9oK/RgU8qtRlmg7HIlzRMeFTWGNYFH6cbVGdYxoPrwaK+2Utx+UOcoVtXvT9S7cj
z6x9vuchh5WJNd3YInqIyGPvpiWjU8p33W9SX+WqGGWt+hGdlegfw5zmxO7zp6E+0yUn56a0xJPh
HvM6mT/XO7Fp6otcpTAuwQEB5UlFUh5RcPpFBPE+VJ36NFdbw06yiIM675fhXVoVMNYqXlgxnulI
H+WqeUAbVBFWeafmOpvEoC6w79lXiU99lkvThZuu6Zp8C3r2auHtAgWVnbYr1Me5wCnFaVGlMk8U
f50QAtak2RfE+jBXQRamG6hx5aAwvxXB8GELo32D22e5OgcD2EBKmaPp3/AAKU2ul32muFjQf1+K
tJJtBCMjmZc4lGSrxuVbV6p9GQgf4gL3HvJAz8EtUsE/9YSUDwpldi7QvsBVOelgLbcpuLFVfqJl
m0fNPrSN+uiWbKqoLluc5adhVK8WI+96zZI3u2IFH94ag7VJKuEqAMbja2K0y9TY7buohajp791p
iyWOeNSVuaHVcrSdgYh7ue077/icFjNlVMLADHepoSxOKIJcD1qbfckCH9MyDJZ0AdKxuW6C5dTS
QmQoB3u3q819UGubOrEtmEU3pK2mu1hs21EPdN8FNgRJf2/0tRVzY6tQ3IQbq/vJTPMd0ek+fo36
dJauVkhNw2fsNkSLO7QqZpmtXLAvlefjWKYdwnqGQuRtDNP6MIbbcemrfWAf9bWm1pKPIU9WcQva
VmQq4v/E3TQd9vWpd/oeB4gFwQdY3GTAqtdFwP4JkqnfORr9gH4Km14QSDUklXpXtGw+NfH2Uq3X
07j4Q/jn01iiagZoTxfJDVWV0ZlHrLqBz+qPbcfcvm71oay+C4N6qUhymxYbHsOeru/TZUg//r3p
n9FBg7fL7yOebVvPSNXw28BHyv+JQs7fzU1KssbS8rEjymZJ3U4X18acHsdwfbdWkXuc4DL7Y4IZ
RHOOYih7Fk3DzrEa57ecFuQhQpx6huEX+RDqtL64ZEsPFurQd6g9gDf2BmPav7//MzGMj35BPBvQ
TJHEt2guPvdB+y5EYLrv0d5aEAbozqc44xY04XrbRL8cyiR9KYp+buR4u7URKVTk+iW+Qa1Eoyaz
T7YDTYbwbSid2bdp+9JWE41he7XYGImEcv0irFhPvKleypk9jZA/jX0vTd4SGA8amD7dJG7D39Z9
udwpLGzlobfpyA6kG6AylER0n3gk9dWu4sqFkevr+BYz3b2GJh17NbYJREH+3t3JM5/jrRO4+LSu
3fr4NqciPaJ8Zb1ULKiPUJCRZ4MI5fvff+dfDPQP7eaTXyTc6knNuBuijQ3duzYSajh0gwmPohn0
oYUCebayuH1XaljjHOEWSVFLF7YWA2Qc4FSgoc53lAPU23Bunt7LeCnf1/WaPoIpG9ss6h3DfNQE
SMg24+oP9vNP8eyjIE31oKagvEDZa37fQL/mzpqhGv/18c2RMfiwqag8tVVbXzSKaYYmE8yFl3Q1
66VngfnQsDa4b5tkmrOYM5W1jRw/lRR2nC80zp87wafTDAyGG9kX281YAxXF0CwnLtkLidJnetin
09jgBqQt6uSmsGhcIEKgzrGO2pOuh+7tKFf1wu3Uv+zGn3r46QX+kxSo1lH1Ju2wK0CbmNx1eu5h
9gEQI5thmXQCPGU+Qaag/47CiPhU0+pnSOsoC/XaZBKXIJexWsULSMIzC+T/oW1j2UP6loc39Cf/
1XFRnAeoJX/7e3/9mbylPttm7QpFLhtGt7hJ04+cTMuNqUTfR4q3p7Es2/PcifXGIzHvy8/5uNtA
3Jq4uo9uCtm/W4TmOsLTr9gX0fs2imHVr9U26ejWp9FwkzCpyAYZpvtiV590W9uEkTVm7Ga2xZhs
aLErlrOgH/7eGdAQe2ZXod4ihnxr10hkLG8tSaoyOlQK+qTDYe4mTliWQsLevt1ml4w/JNKoqcnU
phaU1VM1BxCzkYLGxZBtNdakLoMdnFHJmxKXW645DGNoXQVf7kTg2mhrxzWsDwFnTfRxaiEtGWXT
gmu8X6Xt03LJkMW222uV1HH5HZX7NTIjSwnjgjDrNq3Mayrn5jSsKb2UUPEOTiNpsWAtzsqrRlWr
OFVQlfg8Ff1wwTXyPa1XBSs8A0Nh15mYHCJdxUdIE0ILLqywx6QTSrCufSDi+wa6eY+hJEV0JJus
5swWdXWGYO+vUgbbj+JJ4qWxk8p6kk6fCr4Ur9uySb7odLEPfWXIueJQ5Z63Qqtf67gObdYsSVM8
DJBv+KyFIMGlQkly88DtiOGRjdiWNAa5VEFWs7B/SGU9HEdNVAZ1EPTxWjtxHGyscdRi/b0MZQUn
4L7L6qR519VbdJ/iGyBYXE3LoRnD4pgEtTrUyupHPiywB6RDz88duvMNgcSJe502xdIeitjED9Ao
Lx6CgstrY3UYZBZa1Id6gyLtdasX2r0DawyP8EqnnwMFFTfBy4QemaYfolKS70VEfyVr3d46JYeP
cSrKNkM5DJEH8Ev1EXhyfNTdOB6HaLJnJcoRCIIMCuQyOTSzBjd2H7uxofCgaCq4bA5VSu11rjZK
HtJgAWFeubmfr2ooFvahb7uen4LW4N/bNV6e0qCRqQ+OJ/rayyS8Qwe0eEujQI7fdXMJYZJuRvJh
yiTs7NTHohQzlK/GOl2rU1j0rZoOgWmEuQ8F/mnGZOsO21CSN1KXJDo0qOg5F2Wr4eVq58gGx2mc
2/JuqhtZPZjFDmeJ8X7frHANtKwbYQvHO340o2RZjJjYHE2jh+6R16Ih53jsOTmblLLkrOIlHYpj
pzccSTPkcNvuwfDAildxX/TVR1uHqfk2YId33wvERuRgKlP3NV6kb4ILUld0MwdpcJFxSyJjmzNd
x3k4o36zZF/d5OT2JigMbEkkkPTuM3VrPcOYqmV07jOKfLnL6s45c08padj9gmsR+V1uZSjvQzni
r2o0SfwIExUSZCv6Ij5XMjbJmY1DKq6zKQZxMKQA35R1BCYuBzeuqXhVGJ6WXzi4z+EMihuyMKLF
Pzhuug1QgD8v0VQ8woIAalIAmZP5XPVdJH9CY2rETRLOB6586BjG4UVY55Jb23YKJmOdljjtdqXF
JesEf1P3pha2PKkhKGaQy2XveDam85x8ahhj3Zd+hdvio4h0jE2TCMzOyIYdu24m4ssvRavAodhv
lj30xJegvGMasgPHsFKqupuSqpt+snRQ7JUgqp6+1EO6iCvqOWTwodRRhximHfkiAAQoFh0En7vi
I/6VsW+6Pt4Iz2YWCPNacjLaC0QWE3uK9EjM+4ZHi33FQwxrKN7qgJ96mqzdJ8g72RiHnabCMIZL
Q3rpapv2rzZWTtU1VUr3n8kmqH61Rt1Yhgc39MSWGTyiWHLHUW5vfgyFeqqVaFExcVEhdDiuzaLX
Mu9A/IXXpEoRPIJRXprtbkm1m8tDHcetPE5kiZ4WVxsG7pPZknY6d7bv2D3FYrTGp1a2hbrVEuVC
n1yUJBCgSUyaUBgxzUVUZmA5QY00WCr03YJvUo8D6mraU5EWY3yHetm4+WKKdeS3Cs6MZzlUcXNp
Zvx9aGBvbXGC3p3oHwsKh6QmU2FN2ysP3TrrY2wcaa6od5OLOW+pgKL32qBjXgdJhLsoGJxanVyw
D4GJD1Mpp7u5tbP5yWGMmVxpi8q8TEKkoczGIRmGYzfWTfhjG1xgLzqEdprKhoG7NUuqODiWYygD
fSC67e3XlvKFvDGNqQ2cs1GnW0LmKCR9iSRJgiTG2GBP3LItbLE/pbGWxTcUks7BW96Hob0ZqNAs
l0g3XNyHdejEd9XSMPwwQVHHnFXCpuIzC4eZvtI86qe3kcIg/eVo4PhdhcvDnmRdQMPoW0ToNFzZ
FgUkH41bTBaDZu9/cufcWmXMwZPyE6dyDM+tBBL8qp5IstzPPUN8njWuFPVXO9kifS3CZqy+LJgI
rsoiPo/FB7HKIjirYqbJmfJ1Ke8l4Pjg0LM1jKujphGD8lswB5d6sH2cl7Sm7E0Ko6kuQWWOC9V4
LCRNoQ1PsJeQ7zBiI/KIH9J1fXyaHON6KCJcRMwZNXQg/IQ7kLi+lxSu0/KwQX3C/dh0P9ZflYnV
9HXaZMBxQljV+kG0oq7esxaQwk/bSLa2x0EEiY3PiWTIZpymqQvFPQTM9PBIVUDG6qohxybmA0oZ
p/5qq35h5XVqy7XZMgnHzOSzjFlUnEAep1pmokm6eMmSTcs4geYvil4RjNAucPdU9LLITFpEHJtt
UYzdkCXDNMThCbfSiRiPFTNxG124dZP9MkqIxsSXGYL8EOBcI4Ba/ygb99N6SKzDVa1eCxQ5ZWI1
pUuyxISBcChxkculaEQ71pcCYg5leJRJKgJzQ3LYskfqoF03H9iSJv1XpY3tuozVYSVvbfUkoHSI
ZNjoLWvEzGvU5bhuS47CTYZXhxR3beSiTAArH4ilgb+4g8bhWl95YEL3KyZdwi8zlUF3qXAkFsd4
S4b5MHKtEC8tcqxieQ5bXpQNrgRcYk6Jctt6aZK5pl+CojLjabEi+qU2bsKfXDtWX7slxH0QkoCH
ZpLmDQ2WmCALFKroAlfRUuRpSclyHYNYLOs13kJ2ExB0XrFdz7o+F0PgyAfD6nI7JWlQxOpS0qUO
7tcxcOF3oSm5RlEYqYuAtas6QVx6jN0hdTCJeyUrEtJX7bJCF+eARBEFzNLPxZtSlwZFy9q5HnA/
W+8CO5hTOVsI1HYWAnsOJeyXFFHU8A+uJ8FNzchOiOgCFdUB2dbKLCk/CSYA3mSoEk/NZQxAgfNM
KmmzFAKMjwIIkOkzBFVzZC5rPVH6NtySpQzOjJN+uemkleoxCEcoqMGngyJaw9QNIRHBmUmrb2XA
+uEqJL+FImrvKgoxJaywaftl7lJoYfTjVsuj4isVd3E4DgL/bzTBmAXIM8lv9VqgtmBzVVDdEFgn
7PM0YOd6AGOm6dui20h95yaBAZjgdhxp9UnFk77ACrvHm4g62uwV/bfUj1sSw25z1PIHrjywGapi
u5Zw9/vF+VjZMZudcd0bBslpe8+7alUPDCU38cO6ILX4bmWgQK/A5LSsMtdUMQRYG7auZzgCjO3P
NAyD+NyUExFfIsvt/C624IzfFaUeiu8K7zolWc35Vv1TTByO3eBVtyp52HSqWpQFNs1E8GUkMVlF
Ggm2f4xWzN9hdEt4QNJQrllLIl7eCWRXz2ppwdtAq6iTF1o7PmKtWGr1UCS2DBBQNgQmi7hUl6kG
sHByQsC7N05I78IDkXoI3tm2l918Qlq8iLtr06jmknKBrXrihUirw5CagCE422L+o4DcGOsPietm
8jpxcyzv6LLF7f84uo7lyHEl+EWMoAForjRtJLX8asyFoXEADQhDkCDw9S/1brM7MTJNEFWVmZVZ
p3ByPQdBxrdiFAy5xFOBMe4kR0mGsnbxFosbKc2ieD2NpdCPaT/NMqm3HNmzqM+RSVc8uIiN4QbD
TL7JZlTe1/j/EaQ9M+Xby4oCgesPOs7eHDVbh6XNvDnUH9r76CUPBMO7gMvb/YIu3QbcaKkJgIxI
xN5xamG/WcBV0V3XEj10jTUpHz8ir7gEFdhXtGIPObLoCFqGXZZbhy88Xybs0R/vvFCVO24aRUE/
O9n7op23eY5f0CgMMdYEJ2/ZKRJxXrxuFbqV02LyrXwxleLuvG5F/0BKi5XYirIzWi42YfMhnipx
hgI4S54C2kDRqRTnSnYG+7Orvu5UUqXRUH9BTDzZo9uwjXr/t7rRFr8cNv0/XJ6WfzGb4jI7VV7A
53ZP+2NrFZwu/3gkBDUDiKyTXWF10jem7BlZGlw+2e670WF/RJ/JBjBTXxnyhDU2HaMt2zrE/u38
kSvOnG3BB1rN2oiEMoPJ/WbS7ZlWq0ufkaUa/Ri0KyHWYBgMyibzyzCVHxiMYWexTQoRdo13iEYt
mjEyeQSHJKB7hLacLBZGVbayN35k8eea5Zor5L5HY9q36a6ipKjFCCH6d52QyLVRdizbhJRu1+83
fbgReSG2Rye7gWyJ57RbD9arn+WgStdNeCPoa5kJt91VunB0bkA42HbUym81WUs51yLKv5LTFpiy
pph21bx/yowmydmXX4EwTXFEJvrAJStyg9E1mnwXOFI5XF2Z9CC01go2Pud84pTf/GGy7OIQgrkh
6xuOHry2TADxXwOwd/qGcJnJPAi4MqYVHO82VNIeeENhJonyCIjgLp+/QjMJfIC60m20XTKWpa2Z
4uPH4MroXABbelo2H0VtdOC/gS5nfzU2htXJjnq84azk96ScKlAg1keN3VV2FZnf38cjl29bQaej
hndXhWkNWJqtE4IwlzrGdpus3nNCDgDti/qbjWvmgO5C8KDNEeqDVflLuWPEQksCy7UEU+F5wE0L
IVQgWE9z0/OaGdzwRx+yu0EKc4+3a00aiSQXYK1VuE5wdmhyGyy6b7dfaGx1PRwGOdO+FA1EvOY8
qp21CQ3rZc1ofy5Y7+7GARdUmeyyUULSW5IAr0m4GtGwQZZVkt7A7z7EXbGapIb/3NSUaeYaRO7J
874T9WPdV1xacNFqx75IOlgh5WgRlqLOSvfN2GrCWEbYRVlM3GFe446PuDO2tAjNZBEMXkokafoM
eAeysD8yvlscOeiucVH0XQT4JMVnEPUnO8UGE5O0Vx8dv5EN+dU1MgxsosDPM8jpaJJj7fH5szRZ
GzFZfY9A+BRTANn+aZ0n/6kZ1wcZov3HLFfXaGLy59yo8b8xG/srsv76u7HUC+4TvdZZpPNGjAnr
/JDBPCTJBesgWkbbxCsdXbBFu7Vej2jpkPVgf25+LGvVQ707QqXwjqUlYOR5xk4lMnMvk0ITCNnX
EUhDI9HDoA5js4fy5QztUn6fIhpB1RTQ35nJPUe8a5ZZ3h09KQXckygi1LRBA4zhljzrSQ6Y/otD
/YV0L76sJPKvBEuNZ8mKfYLiPuBDYwNt2ajjbs60+r3srrzf8nx9Y4dKcfLTAXh+7mjNcRhOmjLY
Po+KXOjIRAevZhx0I5bLPBgfGl9ZdxKRnngd657/ZbMYnsYqY9+lm/I63SMhuown8mNe+sOfJjGu
+d0Qy+k0CJtvbULm5Y0ypl4Umelnn6jhH+LEIiQb5WjMqrL8L8goym6AGfnTbpb+6lJeRfUBV4UW
S9foAfy0yfMAHuLT4h7UlzwA5WpHzvrzSHsE7hE1x7wJQ+8vfZUw3sk4ilxdxNOYtEpKCmxr3b0B
cjRuSzuhfHV96H3yYxUH6nI9zD6+T0gR7EdKLUz2K7pHQzdjjlk7TOuE1Guo+GMWCnbLknzakB1a
zMCQhP8dx178yMF23/IIxmZ4dhgRMVbuwBNQJ6POFqV5g4kX/CzNhhSPf/0wTqqJ0UM9sjE9cgga
LZKsiymszyxBi2nDuN35LUXg1JKUmj2CkFHTY0D7y7rJEvaEVJOlagNDhCx+evQXTYlS/5nnR3GF
ykye0jwy/3obmwDI0/V3UJZ+5R6jV6UNTsfImhlw7NikkDw/ZYXDa+T2rxytIqFYcJ9N5OgpPWhh
alNUFUxQ10IJrBGOmb7OBapfJ0Smvzyx1YAOUtAXnuo1v0XGln/iYlh4kyNZSdcJMnR/xIoUOMUg
AOIOcgy0KQWequzm0tuf6PHWb0gd6/9KbTJaJ2XE0iZ3BK0x35YdWuQDU2bj92rf8LKs8fdBuu0R
l0LyaTR3fw2YoWdXYnetjuMJZzJywd4chrU7xxn/nc+W/kLLVnxbYlFgJmPLHt17mG//4z36tzpV
xI8tQ5/0uIeVh4YcWXWfsDXFZW7X9HWy6N7qGOef12Gf2X2KDoQ3elzS9dQfa1hObCW7vOaJFHc6
+YJACnyzqsaXWCz6TgFQY9Z8bjII8YtvCIkmc8voBplrCo07bTaHCLxHS+MJvpiFwj7U83oUuNlK
gvvvOYStj74f6OruqDlsN8FbLW9DfABwhfXOVHWQF9g3WALCxD0mR0mRstKz6iWA7rsA8cBshksx
7gEMlbN80DaOdVMsProUEGjigpY6T79xpqqnkB7yXSYwtWpDYXvTEITZmNbqfg0bysGx6rc5J+G3
tfABO+JyJV3kxfKaIQX7ZyRFcZamtMP9pjO0f1STab14NwwfeRiyvY0xz744GEf+HcM0TxcIvMLW
mAPQ3ikX2BqEHH8WP2aIcZ+w+7M8qgJLI11PJTcdMIt8bxbMIOyOAZTfLvgX1V0KgctyzookH1uS
G4nnFA+aNUcZG9XlORSuDY8LjpkDigPbWkOyl8p5PFB8ba7rgi/hKRZQztYSxQLxHdmBkiVhDLnc
Oza6z4Guq6m1n0la55qU55gYCwDFezThZHXQwO7D5Apgs4y3HIHAoRuyg8m7Icx4UydQyOkVnxvL
O5rZ8TpUEIe5xSbxNcVH9xltDsj7jMbkVmXQxZ/6WK3+WkyTJNelIsV3s8l9ei7yAQng2xQWvBCo
bLm+AjzgU2cKAGSXEB173pBNlPc9Pzz2GpBMAlQ73/fkCb2Xt5gSdsubcj/iASPcuLu219lX/U17
WVUXZtn0jQwxVy+VTXj0Uvgk9Q0adHmco1XBInzyRfK87cv4OdmAQZoOHnAm7EomUCsJSX7PvEAH
Am/llXWJVZAAx8Zk243EhFrMtHt8tIMeiic1RvsvY7cBBlGTrDpMeABWsFmiZmQc8fmT7mPWFmEb
Uxx1v/N2ydEZGAxm8lRWjp8Ntv2Kehpo9DvsRXEDIlHmZ59pf/3KTRx/Z8rEr7thArOQ6cWDijeh
nwuexVdAkM98dtlTgizEOxiT4ZOVXmK1z6R9AbBxETw7L+sBweQybOyHqmY/1nGS7VeR25E06XCw
c0hhoP7dwg+/i/Vq3rmS7kGRkWBKd8eiW3pQFp+jIlHftFrTqkXXaySU03JTZ+33CSV5w2BWqykt
OwmgsqqFTJBPsROubmlSjrZe0VmKmmTCvvIFZga4XZw4y2QOf3i2VaGZOcxMH1W6G9tVFbZN76jG
1Q+Ut0R3QYdl/fLDidCsxamGmUZt6UB4e+RB7h10gNV4mfK4zBugo5k4wWpIuHaJ86FqHMMeeb66
HJSHz72s8wGITZ3EDjdqRpbqkZbR0USkHH4f2TTtmDGGeD+NsZEFQgkP9DyxZ6c8XaqxjipEcWBy
gAdczbgU9hoW5XW7SM/Lep4RodcKXdoEDuJquhZblj8Bt6btOGfssewJzkk6FB+5TYFXlRhza9g6
9OKDRXal9XRUM1q9sfp/4hQZp5aCbfz6VaBDqF21MV27JLPnbFlCXIs1m7uDUvGj37g9pW7D0M9X
AZplr8zrZqT/SeONYrFbgEBonEHL3W3DgJsA23Nl/Mxhbv4+hzDBX6pX02s0IYDpUZdIM8Gw7mBi
IUFN+I72mAMbDYGsOkuk/GYNXrxiqVcFr9IaTJp/lUz7rQWmjzqQbsD/aqtiZa8xm4tPVvFp+Rcy
5cYa4yXQglhJfEgLYlrve5ONabMsZIEatOdReNY566ezkdGu0SHb6gFKcfvcbzAG6/JlKMt2gG7K
tkdRTaExvWavB/YK9sZjxf8dxJr5q5LCI7NjTMYLnZPxjDqPysS0uBPAxbBig6nxi1nY+dPgcKZg
xOZnes+14+udH4pcgU8DznDZEAV8dPPo508NsLtjsh++O5LvP+BI6v94DDZ3AOBx6jJ/vMOZCKtq
M1ZFytPUa/K0YbS54tUaXOszoudmMViXwXQzFxlsebJofU8ksfk5F3JW1y+Btm9ADrjHhUAWcA8C
a6l++iMkIOMMum9cGEb8Vcr43ybwlJ1cvCfvIwM7xgadXCFcyO83l/TIt1R0PR+hH9Chg4z5a3OD
U8DKI4GCI1MFeOFcY+7tERRK87W87tgleC+de0p7SlpBybRf0CDIekw9R0+h7Z9KHut+Q9jnknZL
zsL9RPL0WurMPFgn6JnHJbJvActxCswX+UktEmWPq8SDBkAKG9erKFYUOHRzw1qLgxjADoBLkU8I
mf4Z4u70D9cgVeo9Ajljh3H/t2P7ZMBVv0+1ZEP/4Wd9FDheayFbFpkdF4/T9kajY/gnSIUmmMLd
nMLKn4BlKdjgbsouWl6kLae3I+LgOLGy9N+B0oZivIYBAOZBwAPrcrnrRZW8+iiDRQeP4m5XqeyS
GFzZiDsGF12GzjAredFlaczugtqWk8vw7ZPY8tM6SGB+1YQiI0Dy1EtR8hNgYcVqV+yDbjcga6/T
VGESg8sjmHcT9zc1SLS8+3TYz32cdNsbSlFVolnUqkzDqR/gXgfOivWN3Kv04opl/yiObZsbi2D2
GvsOxc2JQl0y3y8E3M6QP2ECA90N0qxZZmoAAvQs+7HOw36ygrEXCAfK1uaFaw9F3bctWn2bgnF+
1UU0PwmkdTSAOeWFF330gbcdisUYfvE10LDkvPUm7twKAAG1kJ3nbJvwBg09xpISEWiNEAPeSxEW
tHAe2wa5459JorH8R0uJ0W3YHo2ADq3s0fc2CaitS7oCA4gNG25btqQ1INEDI6eFEeBhiKkRsATL
34pkrRf6dYcopE0zLPLQo6AXIfvjQhKQscvi/QOGDX868EY87zQaLmM+0+s8y/JkIxHOML2YH+xM
qw4h7r8XCMIa/FOsBCnTD/UmJ+RxeTn4VlZH9TyNNP5wg0xbEJPxE0Dd+VENIvmNw561gXDZZNne
9+0hY7AcLGW1zHhc90vou37ax8+MATPMRMwu65DwtmBhxS0eRZ9QPPUANIfPxOfijETQ8rSXh/g6
F+RPgcW3jXcBeS2sHZHR/MKLwZ6ASIMW7Y+jzUyxnQvri6ge+v0XbOQAzYxbuGpJ/qDh/quZy1+x
JIp8Xmy1Px4jOCsHnP49ZnEBJH9K2yE6qmtZmehxdfozV1J1k+ZgV1hfnfwsou/BZCg0qOfkHcjC
egZoNd3FiKg/QfemUcj9+DclVl6AQ+Yvs7HvazEPH3OcI4htQw+A/Zi1h/XYNN3DuLN8TeahaIMB
HnGK8krUEzdVWkvpRe2huGn7JfmNfakVn+dO21AZAfkK93nRLdgZNQ2ELEtdObq7hkM8wVHsIZxv
9QRVkz4sez6i4Uc6wiHrk7slO+CCWcRLTjqG9LJm44GL7OzshkI45RH4mGftx5g9iG1Ns+jkcyz2
AJWylgWKF0DQ/dseqmO5oG3zxxug1FGCrPKGVP/xdSe/6eQlf4r5UehOJqU3/wafBTvVh5uoavnK
dXoLFdx8P8tBx/IOHze2pWkKJQFobqP4Uwpb9OwhGDG1hO0i/eazJOi7dErErOvMOq5fKyw0GZS9
PUGVjGeduP+qzXD9t4xcrn29qCExEKziL9BtwMzR1TA/3nizkZEB0/VJ9XOzM3poUpTsEfTnlHRm
X/r/78KNXVpY+87dNojaraWJun7Xo28A6hZoLYmFehkVEfmpkDEqmfJPrycCzquPSD4/DqzXHxgo
FXqkGdeNaIY5+I8Y1tTmpRpKx08wbUrippq1ugFUSSFnmPpJ/duj3i7vaqR+eU1gbm+aakDhP5B0
4cxYD3hZxwe5Ki2aKoF7JOZO0FikRllelqfF2oBPmgWgtfXkAVg3s0sMqIaMQDFzV1UZ8Q/YNuzZ
dxtJXz6h24qHD+9oUHXYEG//MSwahylNQT0lXeZd+gPEa5k8Q4kysX8c1nb/tgJaY9inQUA7tDuN
S0yzEgjDVZotyRogTSF6RutjWbeWPHqvHE4JvF3JxHUMYcJQTD1SmylFdnO0DQsCxewA3NjSHcbC
TcnL7XizHORMO6wQPUV1IaE1hZxT2kOA9o37ePuXOAUBXwc+TxL6cMwcaTVr3kP6gLpvTYdY3mj7
PtFocX8rQEplClM4cyAoOt3gU3o0GmUdmDLK0wDybz0U+5aNERhx2FNkZXQViq+laEcFtdndnEJx
NIGMh7H+rfJUJBfIfYy/riZahWyLVZTz43qYozoXfCyVviK9iKEtQp5s+En2TbDGxRl2NdmygWlq
hYDD638c0Fb2csD+X+n2WIst7+HVgPRveIImgT4itKLa/gp8+6GNCT6hvaY9BAOqjiJ2PKwJ8ijE
PWZSTLv1ksII7A/1lNL1lO35ECD/4RKQxT3WSpk0p2PYgYFtMcvnmwYfNv8GgbWEbysuLPpvTGwM
YjIfZjfElxhLiESgVygglQO3NeF3b20qhjLpQpIvC2YnbiMLd86QREAbzgIPk81X3CcY4JCyJtPw
PWZ7odpsteUwvYIs8E4+lnFaiLiF+YUOv/KE5cfnXGx8AsPt8/nXAURg06chyxg/qXI4tGrWlAZ9
YwEENuyOc+y0HoAHxDl8bW6/qoCoOxDwu9UN+FCGyQhWiTFWEkco8Gu4Aqb/gPdPRYe3by73trTe
3CCMnpdbQjGayRNqaVEi1HajmE98hnsCn7SY1S+8zCO5xTYddK1d5sgpGS3H2z8hlLXZk7WE/YWt
/jEeD587+p/DgufitFwbZGVWgp0VYWF+7fMV5TrESFHCZZKPV5Bbgr5N5bD1Ty6ed3uLFMSpd+Oo
EN7Vr0a0kE3TDkHnFL3Jrss/vBqnqj6yUeMVZWgr0DJqG30I3Nmyw+8/b90glmTG9naZdUkeh+2x
JwB0PikLufoJxVf6R2dHKAEtgEAFrO1K8kBBUmPmALWRnfvcQHCVyGp+LdVQIcDqyOM8b/c5Tg2W
2cn8nUNksz1VGC98A2K00DcuEa558hne305VIIHrbDuCShuNJHj64aR1WVcl8bHWmB/Ck5fSBVnv
WGEIzTgCf32OoHqhJ1DMCCEZM089GpJD3+tUb0fT93PPL7As42AluUc2DF4e7BLK9HjVLHLkW+zy
+PiMkdyctH7DQA5wdPcfR5rsBs0xLAl/7Eklz9ZBsZaxvLhWmQXsRyEtbdJpRphNmcZ4lQBkjHjR
hwIIdoUQh6ZCHQutlBUkczTwAg7uOADpez9RoERqjmYYoI/z80pKnT+t6HbRtHC7HR2EZOJumoYi
XHNsWF9XGfLftDpi3kGwEX9P82J/Y3iysNVz2sOPVOQQgxaxeTXQCBR/cmDzv/oeb8vlmBa3tFja
BDJYxGgFrwXYd3IHUcL+QgbiAfKLpUSwEI33RzdF43Q/Tlyi28jE9klUlR2P8VGpn+Dyjj+iL8TU
VKrnpJYbIWD1GFYVIohXG1f1e9mM+8gFCgdSQwAz4o8bOmFQTXhYrB5CNN/UXObdwsR+pmVxjLA6
d4Ah4q8XWaYV2BCvzE/ubNibFXQ6asWuWAEoNJ0+0nWXf2cQhX/g7ivDWyBU//QRlO8vI2J/+ntj
pgj+uT7aq1MPhtx00E0G1VbLKtCYuIwvj9TDjatZBoAoJ2wcjdFrDn0HnIXCZH6BkvuSGX/B9Wt9
HHIDon9wBcpuYrHpwcSwMWvcsEEBR31WScRVldmEgkrj/gkALtaNashdp/UfcpRY0nFIWdBsxdVW
Te1CvUjOkTJR+j2WvdQfeKsK9yXBB8DlNPIrnyrA2KbGgxPF37VS068hkTrBGQobP8FjUuX30JCh
VA9ITHjMq0kXTYiS9LIYPa7Y7AOwYFepXvY81QA3DaQKwzNLJWGvAKryV0CwE/uTr5gp4m3cv0tY
B75gwfFYmiTH/YCloG3F3R9tc/TKcHe9kP5gRVMUOy27/OATVKeFjshw72aVzd8mohZcl4xH9OIw
gBWXqgRkdCpywCMnKLyGrWWxg0RF+JKSK2UaGp9iHmP/pvG3h6kRd0JwLxVkKf3awfweZg8ZYzp9
FwfA3eM8pyJk7YS1sWdmYWLfEaiScK6CcKLhyEgFPOvSCsKVGqbnhXzifuL9z5nOI30AILT3ZZOr
viQ1QKSgu0znBb2VDK3xE3KYzFXIISMgoY3GvbSN1XpnS+/e1Ro0sm5puvK60gKsgwTFeRZ+Y9dC
4Ka/7H5bHbIAIeADwYF76F75Ffm+kI/G05tEVYKmfSEevx5TACq/07BJ0rlKEfwYu9tN68KA3yIf
4O6Zb/3yVh2ueI+rvPqWapzkBtFlcfTPH4rjz3Tp/6Y2Mz/LeC/k6QCDtde8Vwfr5gDouInQluW/
U9x9Ea+3Ch4Xr6XLaeh2wVf9QbBXHp1mOGv0fxa0GcW3oOj+Ylg630dodV5XVWpoUCaD5zX31INj
2LaijiMyrgCOC7/i1G/zovkz0cscP+0JdKgPc2+jByWgaEHlXPyjQoxyCnH2OE2P2nJwKlB+YudH
8HnuaBFxbKHPNlCw5QnL3hfo5q4ysTl7XoThjcOUUCsM03vtaF5dzAJ9575E+jvSa9aqnlnKn1QC
45dniluRt2G08gcmEwYBgCbouiRAnOU2idkgXwuBOjN0S9PIm7gkBy6xJa1gSpIdKe6okocfuU8k
5Fp03b7U8unzvK4xexH7aORbiTzJ8Wr4rL96f7wqdfAZ4CW/Z/T1yO0A6XUKgd+Zo/sXti56H6B9
AVb5homkkp026f5I0oXemOr1tUK/AKFFFaXZKxQtB2kxbK3rR5hTyCsLl4v5fVB9vHQDO6DYScDB
ABF0/coeY2RTPk1JvFAwDNM6nZjrRXlZ1E6HB4j4RgDEu7b9P1AKo/2hq1nJ9x4RxbRGI2XxBIJY
bz0AWXKCBN6WgB73DX+5WqnPBjp5jkIEjulSSbu76wxl7+u4Qbx5Uqnq5xbUsGfPSehBdfMIYsxH
ATIM9iYiwWxeZzKN3WuINhx7NTFrsSSBykdvILjxSyxDCqHiiLcKe9p0zeulD1bfMtjBiwuZAg8g
WCy0nMDIw3mVkTjN0PhctcNVUY9Yt9gbNKr2cUXk8p0pYQizSMleqmKVd3ZPEe5aRTnUQJGHesqA
a6EdRbjmjYH/auQWITVSmz7LvqOj8HlTRERmVxJo+DcqvEXvLszDbT5S/XPFxglDrDjSvBqM687f
rK1y6CtQOmwDIhbKP+XjZLzfwA65TuhovTqY7OHH1LJ4pv2XE+uX9OfRz2r4ZapcnYvDxlhPstkR
X6Dgp+ZUuVDA3C6gSW6WL5TnDlhmDxyn5+FMkKe5/y0rSouG7C5Zmm2wyxUyBPOqZUQ4+k1PfNVS
idLVQAbm+PO+BagQ8CZajGpF/A/SCdEIK9OpwzfXBHSDzrP7TEequq5Cm7mdJoEst37CDP4bp3r7
yYK3HXRe2EYgeS9NpxKB2Z7MIt1PKVsVGsLoeKJ6L08jGyff7NsGQyqb4LJqpY7tWYdV/kGHNXU7
ndwDJYk4YWlvaw+0dw8bA64psXPw01VyxIFUE2x4gpItWa14TsZeifM8+OkJ1Ii48OQQTzoasg53
WQrO8fD7yaAXqscqVBeqRv+MT9luHVrCWUFNkse2wYQLdWmm2Glj4AteFIqNwQNE0vBbfCCihlRq
ayGpgJfowTaIVYmpoOiWU2EACwaHerGuBJyINDdCA/tBFTnS/0aT2IScHZaI0u/GjAMM9Uc3P6Rr
TN9SnpffeijfWIMVo36vywgkcVEFttZGjOnfA+qoUMfV7m6cSneZswkiGBFA0C7mCzaAM/g9zMFL
hs/eZL8zOeXyBHIVuwOgt2fR7Ats168sQD8hkpSpS9zTKkNLkMIvKWbkAU8MbcBhegirpkTDVjcm
jz2Cd/F6KRLZE8VyztPBvb3hi3yHbAu2GliDD2/5DDlLM5VmSpqeb/ElUKiNOjZPkWwM9HIBnkCo
FWVY2ZW56KgVxq8L5OPrm5xM1gNTynf/WpQLgIYAYzhZT6aI/CMEs9CFo+mL/sv3DHS4M/tXrQ/y
nMDIxZ5BdPmjW1AS479xvH0lEEDpNDUAJqAxdFk2h9ZizvVPwIUhVsPFoqnqopAIB7PjBLUiYK9H
no94IVGrwY7yV5BLiO3ZogqDRQ1yT6OxHOMqqu76kfcGYp8Z01EFxRG9L+wGhtSjQF9wDUKYZRfV
Y8B0cn/GPE8+K7Xm2DgiOz+QW0zYRw5x211cRPqZwkuKdCQYmTyi3dz6NpGQyH+LhykCLBhHZVe4
A90yDm150TgT6NvQYPOGYnwELZYgrqrFTtfma1Hk0jyHxfEeYN6RaCDfK+uh6IC29g2dyr7h3w4M
KxmzXN7hkllEd05h4uvWKtH/ESKPFhcKe0c2Alpb2LoNaL+HUOVICAMlxWvotHERAE7ELR6DBHiE
NxuaLrDye4dnnHzGGEw6vhFKTyiV0CowyIbAeU3opGvjJihPnIfC9n+cnVlz40iWZv9KW76jGg7A
sYx11gNBgotIal9CLzCFQoF9Xx2/fg6ja6YrVZ2dbTIrK7NIKSgFCQfc7z3fuaeRDavt8zSduyOi
9SYNBBCIuhFD0wmaJox2CS73YWa60JbU3ZXMoRh8siQi3kRLats300w8eVXb9Wxfe4V0lmtAvnja
w0VcrPw6q+qUslSLw+jIztqpqE44++nzZG29KhTxh0HkAFudllDqiGm4Tis9C91vXuVa9g0TZTuL
Ra3FBkmjKo/WdqwzMW2Yw8z2e24Kpd/WPTGTVQP71tyqnmcvt/4oB8LycQXqpd/xAKEZMYR93Hi+
MoFtj97QtBKIlmK29sj3jtZ+ttisD7rpHou2qsKTaM083EzlHD2ZQxm/kQ6j3G3FcnLWbask5VvP
stzhiW6sVV4Vk0PThzIl2CY4awOXbTZdUOucoFcjkSmDuioMwDqDjqdY1HWPBqGdOig6J9G3peuM
H1Fce0FsL129603OCyuGgKrAgfqM6M4Mw7mp+qEIllG57V25DJkG9JJEDEEI47qNN6NXZu8aTfzu
XMaR220sy1Nb29EmtZqqPNZW6SVlwH65iAIVJgnhEV0rfXu23R9wZtZdE9bJMa4cOqBubHCydacE
2GRZehW0bCVmn5SMXj/Qt+Wt1yJHpwqPbThdRflohruhqovwbGqLfgl79qUJUK5Di50s9Hjlt2rq
kuuyLB3FQFxbPsiaUZuc0XU3PRqS0ORp6mhOfESZQ85rKWPnvr1gXDTo6CEfLCraRWCkcqEdpc3L
iQtJsJPOpmXXdTK8yRfQyvuCA/uNxUMXhoBY3TqU3bwcjTTJnMClzf3KZgujm1FyF01WcM7Ls57V
y74KSYO+G7hEhjum6HVVoMNyRNdu5hb5eanqMdk7BPwep8yT93pXOj3lJ87Q27FI0hsj8hy6imk2
JkTavCSM/CiLHHWtaXVJ3M8BifaRuhXi2WqseqS+P/X5hzcldfq9hj1zd9IGK7YpOCd8a1lM2T0N
Vjm/ROk8UeSiTtWtQW4784fBP+zGKAwkxpFGYS1YIEHJKplDLR6I5S7lDeezab6jIzYWAXbF5adL
/Y5eUkNIbs+AvVpmftYaryOA+9qJJ9M9lxCAD2DqXGSdkXFXo4Sa1/fdUPXVw+x26XhkEx6Oe1C1
dELYIQlPZGl99kwmiGwISdC6I5Beqa0bupq24clISlEJVz+5dW+8M32zag4ONQrA/bqMP1Q86acE
5LzbWlKPmhsNHLpZaSVm7HVfdDMHiinq9umydC9TMbL1H6Gxw1t6t10FsKMlZ9KK0c/ZNDjrFAzL
Rac90Iwn2bHYewj7MXxZGA+SrZl1NtLyqpiE5YH75CsvSsPsREjDpKZZEM48j2Yzapu5A0Wn5aVD
T2STytI7bRAp22GrUaeqL9mPGkwRjCDXJAksOTZNfpMaU9c+RmwALXY2aZL6lRuSNc09aVM40gdm
grZ9ONGUmGIQE8w+/ENHW/anbAC52RhFXNcHNyRgtGLmS70fwtAtKELKkkEPuqgBerWxuJ54u0af
J0VXoQtU6oF5iUoGbkNMgYl0kFj5r25xWBstcJUaxHtkp/KDzTPEhhqLLkgb4MwAjk1TB4/Y3Dqs
TfNH6TglzwBaDFwY1D028Zwb5J+GoX7WiJiqtYt9qAalZRAHieqookCC96EO+U+jXFHMsxjgQzyV
8KjBQdycGKG55kvcnx1TROyKnCEMrDkcz8AeWJiQv5Spb3Up9Q76ZzbN88itHt2RWNXGGCZ1HfVD
Wm46xind23psvmVEoL7Pg0X3efboVZx1cP30LQkFpUihAAk9ttc/dWCUjdUO+fKR4GMJut4a3Gt3
FLSeey0fjm0EmntgtoP+1HWcZDax1Bsokb520n0c0YasqBtEfbYOu5Q2bZLi7tkSznOLe8L4nth0
Kq5OwGTao8E07jHwSquJg8qhyeFnIDFRAG8uf9RxaFdb1QBTr2J35madtEahP2XCtsW2ZTSN4auc
jSaR63FcWhswhCvsPA9aeOjUOHuNX/ecyogOSBEqnz3B1BwBMRRvttdC3HPiSEcJFs6FzzaFHF1A
btlM2TLSiZ2Dtu/lXnNUY7wW9Gz8Pg/FeEe4z+kfpsmN4v1SGZN1i19mmVdZo+X6hue9eeWoXwRi
F6pr6AA3PxahxiKnvhem3Vl2TTozjpB+XUCWG2pwbhPLXWs1i6gKTGk3azhFA81/6+h1zbdGlRr0
tYodffoGv3mpKLMZ0qDS68ol+I5G4JhjCTKfyoWfxJ0MGSVoUJ6p5zrmkJ6carszaXuVzSQ2eoHr
SG27RbHoqNxn8kSe3ph8DgAN+IwHtznezX3GkzKz6Y8WoW7Vs59Kq2tPVFpdFyC5kG0EauAAaJD0
Ktvlqh64od0t3OOMa93W4QN9EilLe2O6bO0A4aT0HvRSb/vVPFrDfORApt5k5dEvXIFSD0EVUwr3
Vm0I8XAWuSNtJszTSa52li2mtdFp9HSKpRP3Hkqokz27ILycIWcTirZyHjmvus+KO9iWenJzMPNK
3bazCbE7pzsI0Ox6aB3LbxxpfW/oj7xGQM6HobGsjbIcdo41jXe6MRDTdhtqG2KhE1lIO7sRhYh9
5p5mK+m2dCyn3i42sshqrGtpONBp9vKTimv3YYwsb2vVvQRPyQxfGNykE2jSl4hbItoeqXEDKySH
Doe89sFidtFPul/CT9tLJ7ULS4MOiZ3flKMb3yy15qCcrsrAzkEguy7NJeftMLfWdK6NG7Vo6sRh
MYPiukRSVgys7b61oUM3Oa5l/GZ2NYlBZjgHy9yrdVTY9dPc6CCi1jg/00RtH22DONQql6V49Rpz
2nnmRMu2tJPhAe1TR4wyaWefitvMtVFN09lgwuBLZRI+4VnteIGZueqK8eX5k5XX02uG0KL1Y1aF
SRuGH7UQdz0uTgulIoriqWfFrSUzchj8mQ3OLUEm8a4ljBcgkGM9LEZSnDLdSaNVUc/Dc6FAA+G5
q61kI3Z02drsugaebqXAwF9qJqfcNZNqAUTZWgUWtwNq0mQIGUsYxw+6VkWvZTyJ3Ne7wVpngkl8
uWeK+1rvLo8tF7tWG2kw2qXZXGdJxs1GMYvomzWn4NmJvUT3PGmbA+zgsh7L2f5haDqbS05Xro+r
h+dD05mHidrrqROG8WJa+XxTOkBsOmT5sTWkIUAc+5C+JgjvbdSSYSIyk24Gu01J5hvRjceveO6c
pftJPIdQjklUulWKvVFKPShgWEx0ZdeIbVZmrM0v7Ebbc89piEpBOayJRKdPPUztYzQKe41jSQV2
FBVkEIGx9FXryrbd5JphF2vSQt05QZFgn0FWMeBzFqNyc2dMvfGaTrqsaEjRWV6Trmz1QGnV4ots
Fg9FRsl44jqZA50iw/iNIrstdgY96zogf9y/cAJ8IZsBFmSSTGlWDOqB5pdO7K6zsrKZwm2mJNJ1
Wk3RKdZqZ/TDtGnWnUrLxR/DmlNCGRd1UJpAiNthaactxkoKFQMWp0sfzfNebTfS4kBjG8iKNNR4
aQ1Y1bIT+thBhBCQP9dIlXZWGbtBpUOzHEKtJx1HJ/4OUwOUtzJrnWvZScbl0FelGXjdQEck0Voq
qByD/KzpB27RQ78Rg4sbo+iLbNdOF9TmktAO2iK3ORx5Vjb43NeG9UiJald30/g9USDJs+xppVO0
NQUXtcdprCF9jTd6ZPSZVjUgSWY6fafpidjE4MhAtICG9MX5lza+aKYCDtHJFFmnMG5Jxbep4KBe
AsgU1Di0sQ2zG1wSy66pR4CzdNYO/F6gQqO6cLg6KTcO0vUmdMJ8b0OcHZBrMAo9Jjo1xwA5nT7z
PDBUS7MprStG2NIqBoMLvVm+w4xMHTGlvnkcOQH/yHkcfY9RjG8Kwyyu28VrntvMYfGoSflUIspt
qTsXT0Zaa+Va5ZF2n0qv/lCFUWygMSlSj1pb+YZDncZZ3IvnWnqtRVgqbKhIa+WPguj84xI6NExk
bzdsSxbYuFBCG2axaDexO8IDhIZGS9x+6ZhDtitwOZ8bkWUQi6ncdtTQAp5H4U3nKPXoVVZJSS9N
Hzmxuw9DQfiA7mJSFMHY8f7RQ6T6mtA8uqux77DSAfs/JpN7iNZZQB6Eud4XmS1ADG5V+w5MzaqI
BKUGuEOKl2Ubpf6YjtpBpzexbid9olDfGoIJqQaTJpnT265dAyxrq5v0+fdUruGjjdnUEkotFQVQ
ClKtvh4daIf9KNpihw4vvzUTy/Gxv6Q+WUvQZa+GTpm1qEZc7YrljU0xDXaP7mLCAWKX9gb6goWC
2TUPZ/WcKNneaQ0pXyIpVeaXbIJ3lmem8xa7mCcCastLtM+wCMRc2a04cWi/NBAp7B0lz70n4s19
G9RDF/eUxe3iRZ/c5bLXXKzL3bw1qlt6ou5RekmfPkV1b6JSMFO/zStz15pW7Xxjo70U3HfIWvhJ
UtW7xSbYiDaH0OskMWtnSzXMdxwleOviQjeWNdhY2+1kCTkDuCFcTvKx3lsUtvLuIVdDWkDjGdQh
+2bBpoTnyIm2tl6Oy4oYd148okAeU79LovbCQnhp9J5PYcKVXDYtJWwHWUp4PyrS9bqvVJ2YgTDL
oiGn5s2FhbyDU/n7mKRN8bMvHLqpFFGzfK8ur35oXKVrOwUrU6whaWcOzy7HpIuRptTao+3Zwngl
Jeo4LD2nlPWdV+qxFXPmyNR4yK1pcraMWfQKZs/xjvgxj1nbj3vhXOz9k9PuiHmXd1SwvbuWOckP
/VTPxqZ1FJADm9y5OGl9MUxXBO7S25I5Vs/LaKvcZy7ulASmXUxhkCMI2VW1VV8lZUbdS5RoI+j+
QhzPLE0/zhr3KelbSH8LxOg9YaBreDArtuzfUkQsNkQ6QkP4KKXeFCfqhskIU/cGZIu5ahwMy7iS
rRc6Wwp9Mtw0IIKnKBPJ20wI5N7UlPXcc6CgMQlmwGlUxol1GAizq1WLQQD1jBKte0/Vdmru07Dy
acLnwVBwM6pd74qzW7NxU47OgQsOP29QW0FR09bv7yrKZoHRL/pZEQY/0cCRdODpLvdbQitexAku
xLlPfILHQBaF7Evi6WdNX2JrV0ImfjHIYZ+GQg6raUKlRKg3+THYkdQppLrTG9W/9J4k73TtURnK
1o2cOGugteD0ZlRyFwozK1ecCOunAf/TdnRi+6oIieznjP36OdQU+raRmCZu0xptj4LXO3u96xjb
fOm7swConDezDZ2QehQhNnHIEY3WSkp20AO1Lb3CDFxwQ3mAAuB7uRtV+hqfnFPTiqQ/uHI5lQNG
IGfZmn0p10MDO4sHhM0rS9vsV0tdcIvymhkeuqcm+z1eyCisSLDO27ZxdBoTi9rPGVVfyklReAhb
GrrYRce3hsGIpJmz3pv2g6ecoOX4Fsg2La85peI6gSTID1XKMAuaKNM5L7LmYIdhfC6rNIRZ6M1H
p9BEdkjzgvjsQBn47PaNtzVTD2eMJh+EXqm9FVqSDkiYeYeMnQm2DjXtnHTu7JuyCb3uRDmAjQxR
8tQxqnWjZvQ9nhY7DFhYYNqbOrwhjLGcVMfC7Ae3CrpOFNiY6A1juygORAMtznclEG+MyOOUUHCn
SdLb4hUzMHvjMImLjxAclO7t3L5GVp/73kUa4pdN7nzjHCA2VAqXNWHt7rqJWwWkIEI98oXWD2IT
manOlFkzzo4TtNa2MhB26Y3sXmZCxPo+5WHKXnKo10Mt5M6ahraG4M17d105mYbwIrc3EPLPuSTw
Z4vmuTBqcRbIddBDLNO29Bb5MCR6986E2famtb1yz9qo7q1lMe/jGPsSj03dVisGTzjJqmG6Dvnu
LOX3zOl8Ust2WwmjWLwTG1dXZjdPqB456qxYTIK7qjKN0Scmh5VJIUI4A0yNjg+n5x6KsZmpnmCf
Y+vnzu2DZ8xFwHaIUkOdTd33Cv3LETUAro9+UvdSYKv0u5on2uj047bLlnrfzZZ3v2ilfY1YQN5z
oNeOlJ2tKwEZTuyDD7o86D3cZmPWZbYlle4gxJ2z/KoEVBb+TGklOVp5Xr81bSt2FmwBR85oHrcp
ypct2Sae/KolHMjQx2G1JP20i6klXbllOK1dbnrvEuPxg2uXMyWRkoS4SUl5zdi73o+LkSfypEi4
pam3MxjPQsIkRH4zxmn1rZMNFHRDIGMlYTO3snVZfaHu1GpjefoY7dwqax6c1sgedcKuQEClFhha
TSyqI8+7buEO6tXYUf6sOpKXS6l3d1jn5NEVv5rOk9FQ1KIkuKL3ZXCuZd7kOXXNHohHIiYIF7Dc
OB3xlmDKh9Ozwv5qTulQlrXpHXL0Fo/MkEVBYdDhuI5qWxznwZleukb/oRYzeRG2iO+cPs6ubTtu
1pHB2U/PhnxHp9c+0Y/qAobg2NhP3bDe1amFLS1EpULnqrnctyh9A5NFr2GsG/2m51yNADAFVIdU
upTWWZS08r7pQsnnqRu0QJut9ER5geCpGPKNY4KyRZU7Ir7COPODB6/zbmuA2Yor9ZqihgCZl8N0
jrVWvQ3aHF0NS59uCN4LsgQVRY1mh/2ScqJfJAgorX1uoPRRgYfwPCW0nqA7/p6mlVEfUx5WMemO
STYdkydAlvPVlDXFRAVRc2R41uOson6QM0ZjuANaS6zURy9R5M8uxx5uhyxnj9qhHmNfYnVBWBQ3
nKIWiRcjjHuCSJyel+5M2zPLuRMYnAqueb6SFl1Vdg6zdqJdybC/YEHZELH7ZXJr4C7QQ3cayE71
8T8rKP/ENvp53HEfTUANDtNDjdA4eyBqDfngr730RUH6T1JVAH2RRUksDmB4PzrROiv2rGLztRf/
ZMHWml8Gy9Y4WIP9ylEq7/q/EFT/iXT288RjU4syIhtkTGnMzHAz2Dh1ney/c9mwtjp5wa/9Cy5G
0H96e8AG7AQbooFzNjN9OPRt6YjxL9zIf/axfpJV4yQonEnVxoEL81vTzYey1f9CyvtnL23+8ffm
gCycPC/Fgbgf8aZtl/dfnG8iPgmqNQFpkWWtPFBeuu0ujZhOn+ovXjGfnPWRFlKkbTPjEHXDNXWG
Z/YYf+EP/rO35JPEVYVAPiBmfJSTRvA4utcy4OUvXSa698e32550uAcD5L8qwu9Wr14dbjNffO1P
K5QOHsyG6QyUoxDQmJXYJ9oXLf7/MvHYJGJogF8eYvjwtZkYJjoVt/3ah6l/EjaDgrsko4j1s00n
sJMFgDxfc7Drn9Zl0dRIBhJZU9ZAffVipuov3u3LC/w3kmn905psRaXHeurUBxuOQKPaxzhUtuB9
kOBC/eLECv3T6rQwrkqIG36IyH6adXFNrnX9tSvx0+qcs8FNO1HWh9xzX7O2uoFX+vm1l/68Nhuz
zwpqVAf2M9c6x+dq/NrcFP3T0pybAZecmaiDjtfbnW+kyr7k6RafRx4jUEtI/UbqEDEdbm2Jy5wK
L5q+dIGLz1OPnVroDT2KmWXvmtd0/ps99ODwpY9SfB58HHdwsp07TAd7Gq86EW31Kr39ykcpvE8r
k09yaXhKjoeSfR6DcL51Tv/Fd/zTynRNZHa96MZDyFDBDdCI3DiNMr74jn9anskoSG4DohyESsNz
O1M2wMCefOmpKbxP6zJDRNBIE+6yu2Se68H+CEP5xd/808JMqTgRjcJ+KmOCQ55WcS4rrOwvbluX
f/+/3raE92lttlpRs5FfegyJ4BYTEA9wm/jiR/ppebpeF2cYOAumdTiA59Gxtaq3L12Inycga1Hn
ZmPUNoeGQNPGzDNn1QjkVF979U+PTiuaJTplJNzcwBEeaNFjOqfTlx5BvK9/fOYzk3AxZDbUh1CI
S7TK4SCRoQX62q/+aYW6wpG8ZFUdonJxkT6MZ5qF1Zd2tcL9tEZLfD6poFZxINiQEToPA0Fg84sv
/mmJDnmXFMPIwy3R8wdMJZzgy+GvBqHKX1NW/psr3f20Rokj6aZKJW8Mec8HQ0u3lTU8gTsAdNRM
rBNCqy7wrbOvneUwVzR/unI5StcrlgA3QvREOC/bp5KWpRN2HufMS5+CQ6bfe90POesMXoRvvMjT
W39xxW3YQqPgG3jEFklOslXwdQPEnFSGPDQKU/k0vjszdRySeCvqLu7NVHrZda5D4kFhzWeSBcnB
QYy0imNtnw/WfdJ61ykDf4ZpfJ5VTJFwyWDEOGYvJT+2dkptenDLMgt6W482/eJ5QdZ6l5J8fZsR
ldjk0SBOixaPewGHJG1zhQdcXc2zEwULZ+zuEZf9zszbqVoRUdJ+oLN1GDAgxwNk1MEdEXxA1pnb
GqvikVRlRbUvRYoaJ9deE4bXuB03etSN31JlkNbr7bVizOYGNv1KuO3LAleyt4b8WivHLqBVolEb
qea32WNnYOtXBRWeRg9rZyc05DLkA6nNucnFWssJCknBPAITat1MSKE0mZWAdZ+wibUq4vCYRAPw
YXUl6nxP0aC8n90w3EoNjMgGyT6j4SKmpcDVRux2lnEzSvNmdOUUcAAvCEA6M8kkws1+SStwQ+tt
8O3Uy5/TxErWSa9thdTnmwxZEz6xc+2hBC2q9HHJC9dnd1aqgEb8DvfGQ32ZVD+XxAHZb6693M3U
GlfwjUWixAdwRNzTzmrXyxQtexa7RwyD0yYV6qiRGyTHJX0RhaHv8ulnptmSb6MHQR7Ynrchqsyd
bQqo+dIJSGx3T9R0k1U90pIGThsEIRwaDQ+wZwmBPGxSPqYOPbAnOrs+UVHCVbbRXrlm58ygBFaD
MhiooDexi9eN6o+h158rrsiLbXXjenjntm7LVgsxzCT9YlQ7inzHKSofp15tReYO5aai2WVbnp3f
dXBFRyX1U4pacdOhv/VjxyODI3BBjohTr4jr9H7f6I/CQGfCXCvozjyl5yHdIgNhAx1xAMVtl+iq
FW0xwG9pnl8oFJd3tR5+erAE68IhYOxQBNwPZHzWDW3mVWRD4vEuILod9I/FWm77nlE+N17kdHi5
uxZZjpiPNNwVguKSdUx/20B3vBJqPinmVyH3UM1C4I9eJd3efjQP0ZzLF2sYiPW1rn6PZ8E+yqmi
4YyMtXie0JfwJliTT/vZU/fYWE6SwpLxGFYD5v5qn5m2fkxwlFJ16/RgMLybRkvpdk3pEUcV3KHY
2yYUkjePQXchY8hriU0j29VgZSkfgYL6SyKELwTwEQBwYfuXrAqhjvk2Q20TFFNy6DPzih7Hdyca
3TPOVnREfcvyVku9vCxJnpPzTxK5xWVv+NXE/OGxiQ+Fbto/0fUrnAk4W5ma4EFE29JJlqAZE/Mo
DSiLtTHMeoCA+CQTz3DXyLRh9NBLbWDAQm1dqvqyvXqNY4Y0gEoyKxu64kOEpZYiIGmekkTPdqIr
6dESYDyOS/iUJ/Yl8LQA3lnU3gKjqA4QQywQbLLecCkkVtYMUyawvjUk25LQ2oHNv5H4E0+exkkO
BpsBm1AKzVrDwMWM5CTN+fOoX0vMDZt5UhrUUB0Olzsz1KRLvOMxJv6zcbvWWbtZi/zFiVo+i5i0
mEr08tip/BrvV3hiDsG1xn28LqnCmqYGbWxEhDhJph0ZsrAWOLG/CbvelVm74wLTriMyKEHoxFh8
Q5oxc236VVvAMskGLRTJNdZ02Cw/6tKqgqwzs/sRJH3Fhj16EdAK96lu2S9tOWgnvfLMzp+GHpoh
96rhXQPdadHElM1D2A4fbjFoVzq18qtO8VHSnxoOkYZjTfGJrpveWe7YWSwBIE29rDWQ1xUBhvF9
tFoO1aPNjCuNRIVeEGlRVv4qVK+YEMnkeircxsZbIHFiry1RkLc3/USyLOuZjmZafQQV1858MlZl
e7iuvVfqutFO75vkOdfNvjqMmjUqv0dPfEyn0XN80+u/tZ1WHk3M2IexmCLnkHWuok9m928DRg2/
9PoFiMySD+Rr4dl6EnU09os1vg4iUkh3iTPgVBHCRR+Bp2jngdZsl6yKjmM+7Ucp2gPB1piwcGPd
ZI7O5O0s7/ZaqR87ZrpsTNkNjq+K6IbCLwN3FmuY4MVSMw5shliMlWc7Vxoa7ObVYdSGn81ttJW1
g5/Kax/GOBfPOh8pbHpBfAi/QmXVsn5ERrQMa5fusbl2U8N5yceLy7zRdffcFMsOwbDaWRJScWae
wbaBtzVxHGdvURZD2iAuLGlNmz/xRLh3VUtbus+TH6ZOD9QvsIm+DKrUr2pmVL+MbV9sGgKr65wb
MuKEKnbSFRub3I+ToSfHkCBySHMxXmsDzMYQFuiWnN416eUZD0SOxD5ChEZu0okfnaaGoE4LeuWl
LNBcWrPYeAapKrPo6elhr7tO+3G5sfSF0wf9Rm5o0bIilUq3VEd8UgVWzbAA3y1hn3ymmeQrhpMU
x0LPW55glSmOhI08yOi67K6ieMbExMih4XYiz/dQ0bY4AueXj+SAhk0vzegpY3PMfmGopz5g3o3a
wXnN1SETzLfRhRlL5ih1dEaHuORulObVaqo5S2uLRTbBijXgD2+ThA2aeFuZ66myThMOWMAHiPts
yh+tLpyw8Ie3tLY0QS6nzbcGz1S2eWhYzIGfABEGapg0jyH7Mh8GtrxRUcpnWDjafw40/Pf3+f9E
H9XNf+49u7//B39+rwCKSAz0n/7494eq4H//cfk7//97/vg3/r79qM5vxUf3+Zv+8Hd43X/83PVb
//aHP2xKmvDqdvho1d1HN+T9r9fnN7x85//2i//28etVHlT98ftv79VQ9pdXi5Kq/O0fX9r/+P03
4zIG7N//+fX/8cXLP+D33+5BqJePNn8rf/zL3/p46/rffxP63yyMK7ZnuqZheo7FKWb6uHxF/s2T
jiU9z7BtHaX/5SvI0/v4998s529o+U3dM0C+JTFDDlZdNfz6kvwbo7IY8uAybJ0cqG389v9+uz98
Pv/1ef1bORQ3VVL23e+/ub/O8/91hnB0YfO01vktHEu4vNyng62ZIHsTiUHqx1ril8wii6UbKaIM
YaVxhRmY2fPY41p/NHra0LHTrMWkOTdFk4f7eEEtSmRZX1noVM9e19f3sTm/1uQA9n04iGuudu8K
Q1d0ZNQfQjS3r3KY1rQ6lYDr6AJs64SEb0P40diDJEGYsZceD3OyuHs3i7oNAn6mXRmjmK6kyVyW
IbTptQMqBwzkXL7NDh7geZRut6+8Sl1F5HWvYIDumY2QnGb+NmR7a3q87GQScIpaRn/JeXN5vwKj
rm9zCY6MuahdO/mI3gBFR7R11JRucqwX68waknzFM5x5bTG7jcYwB+waST7fprWOFt/moUFlzaBX
2Vhb00rrA46gaZtHMHYMVBzfp3weiEdZH22XGBv9QsRXWEWQS3jpAYaHyA1N8o3GGMHTJQt6YK5s
RqBcCGc/jTgeNhMgWM0hIep9Gt3xi47Y9buhLf1a1LjExiIffCkoHpIZYVfqiFn7trTC+F4MqbPr
wZQSmnWN9y0SfXZgE3VJapjRWlljvhvhKn7OGLl2WTkGc2j2PpMc1G4E2t/jiQjhE0uyN61+sTvV
9SM91MUfWnDGCGnyFYNAGrlCAjvuqrjrFvqeGAIJ6AsfOmTZk73TzmaiJ94KeR9hLj1dqyoFB03M
gtscc8vtS8gtXlUKoRUexp9IEu2rsR0mjFjVcruMlrw1SoP9UF24+2owva3baO3W8xC+jfjhVoOZ
2Qc7A2vNmYGzc6bCXUV8qI9GjgM/7ERGXIGpUU3ZIcuHHl9LN5R04TXxIC4a/DXSwRUOm2hFjj5c
1bOzVW0sfBDy8jwVTE7sM2YHOEx4M1Dz8Nbl+tqZnWfPKBrCvjZUD2fplZ42zsGKJutUAvLRkSMv
nTsJD+8whxUspLMv3KXYx0XT72qPVCBjZ7bFOOpPpjDdB5K4fTDBDmm+Rzx4A4blbvoBjjSuUuul
Yoj0ru01DJcyMsqrEIYW7KhTgw/EsBA761LxAuOxbFU6ju8R6Tofox1gqjsZjNmtZ7F3O9k3sEpJ
vI3yNuT/ZE9+zbnYDUwaLIxDC31PIaAwjczcDNVFG4WzY4Easw2x6ckY4WrO51eGROh+18fzd2aJ
y4dxgYTWsHLmIjfPhDWv8uhykJJMBzA1Ka49qw03HerfLQH4cVPVMc5zMHPURrY4NUytBTEs6p09
ezGYCrYjjnQQzQ4J1Hx4aiYPZio09IsueHghf7U8YkOt1+FoTUFXFYGO0GMHwC3WhtbqQCYZgO7/
Ze+8lhvH1iz9KudyJqJRQXjwcmDpJcorbxhKGXgQHiCefr6tqu5W8dQk57jpqegslaTMpAOwN367
/rUgqB808/DIrdptksTK9nk0PpiHubmAREr1DMSBgFLktXpFM/8mY1wUlrUx9iVIkuHTZNBTY4oe
jt9hZLRurmidx0AzoXZxrNIHAzj7Amb87qpVe/O9GiN5fbI6zcllJhCcRGljR63EPI88ztpNrs1G
yaOzomyVriWrycOhgeMJtMsOqFqyjqJcP1BIqynrHGqYh6bvEoxSW9iIpjcmarKYmMU4BWUJWcOo
GaPfwG5mA6+Zk6FkksvcVxXAQNuu0Jcb1kraMuMMgrfM0vtU0qBbo8xBm1uXuhwZ1w7up6v4CB2b
I1Vd+lhxq++O5gxwSCIV0/4oFYJGQ3NVssAlriwi9h+rQ+YMzZEdCqXH3QikolzCAFMEEdXv0k2U
kUQPSAFzkyvFDOFPPMXIAOiYu6xCiMiNGeIWen8PKCYa6wl6+TulM/x8PlibcKgh96qhE4Syl+sO
NwPhJpOyMJQ1bi/Nw6WqwfYc9jMQkyU0NQooG3ee9q9wTOKxwMMtVSjDfVlWOpvykmlHI2NsmUm5
C4HFxIkhzd7GRsIsbAzLbt7EUD0Vr5BiPCNPtTTn/RPt4502i24NKZ4zqRcmnW8wvg+3miyTgUG6
v2jT8qU/qKetdCJw1yF0/6xwLGYgab1OhdTeCcdQXpQTljIBR3Gad+qTdECCgMnTHB0nSBxVaOXv
mN44fYur3PKSk8HQF5gVp+r6prW16fisZNXTvD/t0mF+ZbUYqLqv39q6qv1WgSsTw+hhLQY/QTVv
N0ma5oQs6xL6hXVrKpFz0qy9mskhaJ3hezFIh8e2KSMXbF/sUl6dcNtiWmeI0f+FDARjFnXa8pDg
GyXVmt+A7g2vQPxp4OxTa59lkGJTINx0aZgBl8QBQ5MjDfA7xPPZbdmb6UsOcTQ4H4gunTGOD8t+
KKqgQVMYa9dlj6dDOkLuIE+BZZwgum3AhB1g4XhCVqWALUPumIM1j8ZSVkr1O+ICpQ/ZRwwdXaua
awbF9LdjlClXc/SI99ADkjmgNWBdaWEq8KHNSmHUfDUgiPFw7Ec9WSOLmV2Ph8OrACuuatjOHeM4
7inFqbeSqiB2NU5HiN5bFEqQaVxC/wagqtUj1AJjfW4jeSc9pyCSlwXKBIUHPccSlAuaH0wr8ENH
oE+az9zkqI9rXWHOOT3NKJyFmVzuQzToXgolu2ZUAdpkwqpJRjizKbYsMXgrZj6L62E6dQ9qOnts
mPgeRwtO0riHkNOeRiaVuzDzaZjCt5136r1ykI6LsOp1GNgIPSHI1maVW9UEEXYJTNrVs9J4KiEB
5v5Q6/UBjYetAW3CLoIR/KYOm3EJopKkWKrQgsitU+kcxSCYMh+lV44xQzZ4Nlr4ld4yd2F1AOIN
rtCfh8zPN1oLLrFWPDXMDxskmNQgygQRLWBJ2E5hMGN4EbVlf95FglIcfG6fbwcrke3UpPu46jXz
iJ5ONJPthNExO6UyBCkLBZRjX6dMUx867Vtr6dTmFYinIRlmTNiSDfMNmbhxYRXz0+54KCN43ixK
3LVc3yW91eFCZNBtPQA+Z6Azed0zb9Uu0DTQ3ZGbXV9EsDJX0C4e5G+WwvyGHVoynGlSbgXHOAx9
aO+kW2SgMFxH0Ht2OwAgY76req5Vw5ptkFI7vKO+0cmg+4oRXm9q7D4D57AiUIv8VjNfkdnyGGuK
X4Sx5DRmVQRMJVv3wMM/alX6OLaGeguXluVaudHYEW4/t/W2zF/matnO3FmWVEGqt/NdzRQkEUhu
PUwGGFiXR6WVqcjQKEQZEUkENJL5tMAkZaC6lU43esJWqax44sAhQeiAtM9OdWIRa4UIFTCa4Go6
RHQtC34FQcSjRizpjzBb+XloQqQ6jgm1mIlaEpowy+6EJzWNNF3A3lVSbhqrxdhP030xMgjZ59+g
eQJxdEBnlbLae3jKkw3ajysjnxJCVT2Q82ezSKF9ikE16tNtSIHELlupf0lafZcAub9ushSWiV6j
iF2B5S53dc2wP1TxaOHdVLP5e5FNN/GovaqpEkjHmbkYjpOy0QmWBgvymsy8PmRAV8eTvBwhvrHN
AkW7pkLXVYuMZR0a+B4GuTwMIUpB0NGm0JcAVwwUZP++j3BpYzaHEyEaSD9o+SOjuTmNlTxfHJCi
KJcgs3Npf6Q1Ye4BzLyaRLB7RVLbO1PWVGQsWiOxC+UU7unlobowg5z8aCqZyzBYfnsQzIRQo04g
K1uLMlEWesM0TFdz/XRC/G5e94S58cEAY2FIBl4vDF09lIY9+LwQ1F82k9zIqJObsOMpgu2jlk9b
8EbSomF6eGFBVId+TYZ3zWdatJQEo685HWGxIKWcdlrWx+8zavWkXEeqjnp93CEZ3jPEE+vXmsKQ
lCkK5szOTDOMsWoEgkBgRHowyxoEE8wMpRT4ZChF9x3kAYx6YYVhwVykKOF5gP+YY4cJZKPH2B98
r1qtmc8YgNGG4zZvwdoO8ZNx1LgQTTFKywKNHGJtI2DokcmdDkQFGVYiX0MzEkOibd0AHUduqXsq
IMfEmXS3ECWjV9RNOb2CQy0gnHYY6uaKOfRhFalqGwx11u8hkd3Qb782qm6iVh9WjzOpVm+q9FTZ
nQKzb3FSoq1RUVbTBkQLTEDbQZ0gCKcr0iE4gppjKtI4XNGpUsSMoeJXuYHUX9ZVNjN51T7J2d6T
MoAWb6hBoia47fV4b+q9vNFaYFVDOWXbw4kJn9kMLnzPiE4oF7Zxn99M7fgmeHEXQzeD51yWlCMq
SWFExM000EbntoMPpaEgFKN3fG8ynQaTdzi/QR8zfezGLFW89sCwpTcMs+autuYx6UM+hzci5iJu
QmZoNmEah/sYutPRGdGl8k71fHIjGYsA5YfhhFHOnKJWPIWqNt/JEJyEbh8iaKlDGN+4YSk91Ucr
QQAmY7UO2Qyoy3FaTf1Ewpqpi9Qqi+uqr03SyCS8ngYKVFi4/EbXp9aP6tnkVAZFxrwwxu91L09u
AqMsE8mzsnor0aN61Fs9g9MVJTCE6CgxaAjIMruvH1SGNC05OCLtfdtXp5k7MD3rt1OdLUegU9s4
0e7YDAQ/XXua0dBuqtyrPyuXo1QtETGNPRgQj/jnhPWNKlTxyD80cS4QvMEGfZWfWuu2DktiQiVu
rKecjbFuBgu+eAKMbaeaM0dlBPHOmnSmn7pR+n6YThRo0WyG7c+wngzpBEPnrBnv/u2o59XUzhl6
i3U5EncXraHyoC4AT8tObM5eYLsZ1v/WmagTUOjQEQ2b94tZRbH2FM7HXZkYOzi+D45pzEOihXhP
2pkwMiGfrj+rUv/swtw2fq0hA/hozytzvyvm/YnKd5RIflS+Wzb1y3v2tXL3+YJfK3eq/othUXub
a4bFD1kDUPJr5U7VflEMU5tbonpGDU8ByPJb5U5Vf1HgWVKo3ikKeGrKc/9euVPmVAJVzbJUPsQw
6Zn9LZW7XwFKXyp3ikGpGYor8VYcCjyZvwdfIN7RxKbZ1rSRmbFxJz2bnpA/qffWCL0ute2D6quH
vnk/Mbj6UCjSKYNIThnMvRlFNR2gI1B5j5bfCPssGF+/iqQGobFDriPtOIdWmDDurkfmAw7+BsZB
b8ySAjA98cYAO7xLMxH+WR1ZTTpJatso3uEI3hlNMfhObQ0+icFFhXacbSDUHCY3rCDPdcc0lmSf
uDRbwyffoDeVQPxd1F2x0HOoOt1By6Hw6zGhB69mbvRda1SyID0fy2LdahqUh7kCr3ggtfCduZWc
a8dbRSVBQd05KjMP9sJ2S7xyOC4BNxTyAtA6WuwqsxwnJ4xpxUG1LFv0bJFUp94TzuiTwr8ldwtV
OnbpEvJytDPyIam+j0aXwd4/irFB+hIyM+Eh9P5ur2fGKjX6Nl5CTJkSUWqQT9t0nuHagKyvywnT
9VS1gZf2e5S8DhGJIP0SINtHuufwNnQOygRNLFhuibVnDKhsAdUXD0TLZh6UEF5+m0GAg+SuCpER
2nLISStWrm9U6i+FP58N6nF7ULuXBOrZAXowuK7sEYoC6P40iz6skcRzhgKFF2LQXk2Z4Ef7Nd63
5CFvc4mOWg7dFuThZXJYCCZOpuzV2NocgRwknga1UQ9/UlsyJHA6WNTj2sKwEUVgJgQ9k3ntwlRB
uY/yHSE3NbEDiXba55OrDOw7AsL6M4fAnIo5f7RhAcFALj/V8fx9OorxUiZxlQlBvvD4Bls31Fbt
KZW+wT1WJW5mwg1jUi4nhzQtyFfmah85aiFLr/M2ami8Nt2Mrtk8J/tvJt16KnutXA3Q08IPdYIB
y07MpCiuO2ZId00yG9iZMOsdHFVKwCghHADh5kkDKdNicAMNRn8yF8ZoykCr26QVXGsV09+Ef6h1
2GMht68QBBxy0qj5sI7pHMKkymj1qXhKZ1VHON9T5llBZzY1VBGL+SwoEVoxgiIduhF1gggqBUVm
MNnJw2lcETfMkptEHdFqsymP0/aW2ui0AliTRQtFOcLDKYobRQJ+JBWjpgMBFTeQic5bQuP6JkfF
O18MxJ5U/piQLUVH0gqbt2YGgIz+h76IK6V40YfqiC5Fe7IQPS5BlzkovlR3ENQoO2gSYvTCYrSu
IrjkAzpWc3+qVAXZ5Hl+9cW8/tZ/+NpvEKiq39ssiIgNcJyMC8nKTDuzWTlNYLgmUaI6UrmlnR2h
gwldtM0dKP8dvaj/O392Vb4Xt239/t5uX8pzz/f/YU9KVrms/+eelBPVMfSJL81fls15Y+rzpf/e
mNJ/MXFTEIpQ4YAEFk/1q3uTZ/ovOvzN1KYVZWaiZPof7k0S7SxZoWUEvpKnKDKH8ltnSjwm3kt4
JUu1Pt/xb2hNKQI8+J97xTIMheF/jo/mmKaZpvikr3MncxUcUxppMuP+gLWoK9QDPAI5hq0sdfcY
zyv2TQkNbQHfuga44iELNWttdU1/k/fqADsbo9g2ioLfMQTlMoJ3dgxVlAoH5TaW0V1DIA+1XlXX
TvfVbDi9MgEoO3opw/UFm2/BzGazhTjoNyD23xSM/a+uaeuXLH4p/mJ39ftL95fjx19u4Txl6eLX
P0NnVANJ+oNNeHw9Nn/5H+v39wxq///521ZsvoZa4g1+3Ypz4xc6nZQR57pqyCpDIv++FXmEog7U
p7phaPQ62QO/BVqSLNMIVXgN7NvEWyI6+4+NqPxCC4AXzIiLTNk0zb8l0jLE5MrvNqKpaJom62j5
oqOmEbf9biNOWpJk41xVAgMGer1fJ+EiBm+mXOX5sq1dQA95cZuh+QO1ha3NFmNLkro2RLekUG0w
ScXkomgVH5i7dcvY6afFbHBUg+qnTycB0RVLAwLiVs1tn9AnCaTDok69wnT0apPjbWWLAoBvJqu6
WLKvD8ZyiDwwQHrmGm2Qj2so6eKjf+gX8ekO3ia72UZr86G5y9/GF/1jfCkCSdud8n2cPJ+0JUq1
X5b2D6y66FT/8Aqdzf4o1hGd3UgD/Sd5zbfTu/l4/FZ9A56nP87eBd3xdxnx0e/Hb8dv3TsSz8xm
U3iB5eo2d5hZ707vp9ilhWqpcM7Dc7sYINxNqMWr9lQF1Olpo5wSn9SuTQM5XOjdc4bzTmGYGSLk
fK6H0wW4tIr1+9EpWWeeyswwOqJvFgzmU0lMnSF7sdal+1Kod9u76UPaW0/dJr+bHtJn1QNMlT7T
54FvrYAEk3o2Qizg52+Gg3062FHt1MgP88IfX/mLh8ld8NVI/hcd5qUNYomr/WWG8E+wQS5ZhXMQ
9n8/q/AHRgFFaQuQPgxkgJnOhgMssLy5gVp2MCoMdWclTC45WlU6bffImCzvx3fCpU87M9L/4Kcp
4r468wlzXVNF3q2qwI/PLF5NTy7U+lgLAFUHJ2fwNCdxEVh35g6ALad3Jr6o47mhH7rUcy+YJ6bW
f3wA5pl9yjPoBg55pAVQVHszD/DC1DkIwDGVD5JXfwKvuCEvp/ja31kv4xs9JuWeVmoHtB/WzNaW
Zna6Km/B7iAzGE4BaaP6PV7lFGThNeZf7/P3cA/7Kcy/If3Ae0AcqAmu4/vZYPMnfqbv/SKb/fYX
rbRRG1TRxUpgUmGS3Da9FHr2g5c2HoyGJF7GXbhpP6Lcle6lbXIzEPyTW67C6/B5eilHl5Y5WAu3
v0Gvnu7yhkLfpn4wMgf4wQaxauNJfmje+oAx+sdhHbr5DXRb1D5vyL9FdU2371R/pDJcOVMGc50t
aBqRYHtOlijKUTeIP6g3hh8op7+Wr5AQoFDE/ypq77u32Q5WWtiqkZNKG0ct72F3EEraaUDOWtM+
QkzLsotvyjp2kfYZqOExL3/bBgfa6QAW1/S6swvzI5eX+cy+/1zmP+MyX7ImIhX76h7/2dbkrzIt
E5yhPiNW1pkOwGj//uOrfqSfiPB1UCrh+6Bo13S/0K4wmwldSgoBknpxSO/SR545h3/GR8p/aDIN
JtE4V/g69TMXkeoQFcPWSbXIOzmj2zh3j5MX7ZzO/rEruvhBZ87h7/4g5Y+cHlBQkhIA1xqpye8X
LlaOEVSbwA5R1qSuZR2hsDQZvGBKZqHEI8AgGCwX5rwxKJzRjYf/GeVrAzXqukb2V5clqNmKUw7d
V1SuIkmDq5fWuG1MUeUbcP479Q6yvZLZFUwyvGWFe0jvRkXL/FnaZheu219n/OzDr6dztkBFkxox
XSUI31UHnjgI3keHbs8wgavnEJysdyg7Z0Lj1kbdkVGIpzF2xuoax4EGA5TC5rgtXpCDNV044C45
3T+8Tb8e39m6hnk2myc5x4fQTLmUGFJaHjKEHJ3ktr6iNbSwFspTSW5gXQ3f+y3cU9v4QgHt0pLr
Z37/T77k+pl/+3+95GLHnYd5X1ZcPzPMCAkWM4jDtaB6YYiT8m35QlORXt8FR39pa+mgzr96gH/F
1rp0rmdDq3/3ucrijc4vqinPqS2qM/HfmdVqGD1JpiHVgqenmXN1Fdqt/fx8f3t7oSrxuTg/+pwz
c0Kfxujn4nOgPrhpl5FT2bMVaNdFu/xeLuulRthuOATIS3Tg7EAKkGu3S5vYblPuCvvlZeV6UuCt
DP5RJjIt7UdITe3C3jFebqPHcyGoF23DH16Yc/tSj7AHgiYLjmjR3WD/EAbo9gg9XNOog/Ho6MyW
9QSzoVPsy1V1BcAViW7IMg/35vLHPuzSschndib8Fx7LpQ3z6W+/VA/+3g3zh377y8Y8p/XRo5BS
ZM6GQfsbJ7hqvi1xMsdAm9u0Fcfh0k1/Yb3ls5ue/mIzm9Wsd+uOUN6586vsroodXXHVyI1iF39X
qsRhdrJQGfZV79Ke4qEDzO8AZ5zbNRcO6NId87kQXy70f/kdc3HFznoE/+iKfe6AH5gU+SxSbuBz
7WHL1gLGl4+QkTipc1homit/qNCMQtPuSv/wLjkzl//yXXLxIpzZ1X/GRfijAuJcZCkKNX/qSeqZ
aVQTRHuGptQC1/12tL+V/hBsvzHk7T75iWu/h57duI1rXT07+8ZT7cXt7U51LPvkLtYn52nhLu4T
e/FjE6l+0lv81W74z4M672aCW7cYQeKg0LaxaxdH4xh73R796A4M3cnuobDlb83quEbiwm6fjC1w
zD34m1eeWTpQ63Lrt75qP0j+W7VQn+E2dYAdOtUiteGEvT+QnOwP3v4hc+RrwzutqJcslpIjOZZr
LA03dcDCunHAzI/Dt9fawTVQYX9cR/477OLe5DRu6b3Xaw2Rt7trSlOSR+z8DnLA1a5b+11ygiW0
C17PBTRsx3tG/pC3B2z7ZrnvDB/bnlPbq8Y9+NF3XPX3MGj8mHcFMRXEzuu1vrXzzbXlmp7uLed4
KNMpOQ5mOm2v8Vt7tuwdk3/WeEbjz504OGyKx5iPNFz9xtyJcpkczJaPyUe76vzH3hlXnM9r6rwa
7uZ5cB93lv1Iect5vL7JnQB2hA1yV8vBRQbBDh55aANDvL5aeZbN09VVJmpvMx8cmL3a3e73TEra
qKHZhrduPPH1NDipvX4br4Ad+p1Tu43XuuvOeXtQMP1Qc+PcE+cNNQk751W1W2zgAfaf1p29zZY6
uw4H4Q7O03aNZKRbeVSHrqLNutiINyvd2o+Ww6p/qj5gUAU+MTiIN2+SZYeAqUPnx+5W8Af447VC
+TDZnFbqlfhYcYRg4Pl+SG2QI3z82+5ZDw5Xlv2y+Ojsh4fZPnaT0Z7ZdrXJ7IprXHqNO3vyntNl
6xk2IzXLZ2ao3MGdVoNvbrnMkjPay9AOUNmyF4WzGDi/C3fCH0Z0X26Esyi+7ECAy+LuRGPSyzhT
TmDrL49BbF9t4Q73i83guddmADJ69dwsPUj53ME/+Z7jXoj6LlkK7Sxk/39iKS5dnzNHX7dVhVDf
5/URm+qwNa8GbyvZiJE532R3cud27qxeThvHUwPugcKe+eH1ZrW63V+4PJeNljjWLz7+p9H6abT+
exqts9jxX3lTXrIPZ2Hlv9J+KgJT8VdZKG0tQ4cbQQHufxZvSijTThF0+vim2q3dWSD8Y+P1fu93
XudN/sTv/GH0R5/ekyMeO60qvGT7+TzRkRKPnRzGYl6KpezLvrUCFOjILqQoXuSg8+HFXuJKXr8w
b/pFv5AcwyWgcef8jomo9T0dH6WDDscvHjp3dAx707le7+mr3nsJ3blrecKTGkGyHDzpFoDhpncR
eeBfSyd36dOQsxMxZEQ1WNNdYkf2/YvqvCBY/JniEzQE7zA9XB/xjjdpcH0DIzSBUW/fHJ2N0tnp
Zr6rXtVgcjZ42sLeXG8enw2KApG9QCvFfkD0y54+vTZu+m39oBMrUM8wbSLAk6Pb+85+E9fmQxzQ
7Qfum8dh+PkMKt7e3jInWTmJh7iznwU5watmn/zOR+uUyxK5zX3lomfjI7wQiKAATiY3C37st1nP
C2t9FsrH1hgVYX2k8s/qdVy9zrH4Fiuv4srFSq57V3Q4xTJqq8Fj+m1pBeVydE+e6s9oPSoUUUqi
8NjTFyCMPaZp+FtBfR1CdjdlwVXX9Bl+/fy3KkDHhmJG4sde46BK7PFsn7EUb1rkQcqj4yLdkvOW
c3d2lR8JaWb+RAia+tXm9CQh7Vvb2hUaBR4Tv0vGNVwi/YOn2Io/eroTEk2XxGCcDF8yR4W+C6dh
8H3yiN5ck4i78sBgrmHbuzIC2Z9RCMqWvc8cscMrKRyjYcLKHH2m3Bal4xTgabxoYVd3s+W0U/fH
TbVUNm3goG7qwvXiMOHD4cirYhHbNuG5VwWFn3v+sGx37W7mz9xixTtt925nI0O1ynnVcW2xhUXo
2bozJyOQJDB04oeev2fe0UUJwYc4iFg6djT2ceu1XIo1dScCUCWA8scz+DY5IYJ2cfNQGFiYm/km
9hdzp7eNu9NV59vxMlw6qMEG0aXtc9FUnGVlP03Fn9ZUyDNhCs6T3S9u4TzZZR6T2TcLUwGnF4YC
Yo6gx+CP/mE//uYYDtxLCjZCPKI/HQJhH2R35p24A9EDclARcAo38fNAcl57ElY2rbeMIZV6akgH
OnfycjdmP5vchJmTBSu32LbbYWk8jexnzT5Qh51WpytgBy53RegVPrMLIr/g7j05NP95S+1qZu+U
p+gGvaXVfNkGEJavFF8NQF8to91xSVPfsT7vHKzdJRiKecF9Clzi1/i67hMLWbMaKhBKAuKO7hwy
+e3gCPfYeforFIxuiVucfP0pW05YJQ0LqbrCToovw5Ftw+mCzGWGACuqeZnbBIkfcd1C/ozc7SL0
mIV3R36H3jEIV7GX+U1QBfJ3YXtTLGuBfU3cYxDditfloFPEc+N9jPMFUudWW16H7ZW/i3eQF4lf
8frIZW283Dm4Ehe8XzMYz7N+fWbzLp6B7Ac2WvwMV5kfr4DnBvzmE2OvcpoAQXdsbuFnfuVAxuGn
HFnqobjpc0ycI2N9Lto3HIGw+gcX0V0+k+9tHojzEZWLcMU4y+IojscXvzlOzuTIs8Qnf35fCT8h
Xoex3fWLHJMrzK5JAAGHmxM71+kyJ2bYwFRC/ICC615fMWxyk9xAorHEfONb211zJ6+YDvWtgILN
Z5AzktmLYAagkiu7XQApIusTOSlervPwGNhvhDeD46eNPrrtbvKw7o7wLgrrFS7EfhxZA0gn8EvQ
XzkQ87sHO7mBBpGGQupGnnQd+6kfeZHnJnuA97bkSrh34boqHAKka95pkQUhLu3kww3IY61PJUEE
FBrH2vvCVUeBqFOg6YMTSLzi5uTKzsbyyw/GA6giRFsmy9yTrV/T212F7u0R1E+QUeUpAusmCWIX
N3/Arx0cgpIT95ZXc+V0riQtmTlVIEa0t2agO/OgWjabZmMGt1sIjXFVVEIGfCg6em7tpO4T2rac
dMMFarySbS/ur4MXA35KfRQTAUKtF+v5crAfxBlaXBgOmcN3F92Cfi4ut+MG4Wjd2uvcI6Wt0jP3
c45gHsw9G9fX27ZJ1WBy7hcH/Dxx2YJS+LJZqqtmIwfKk/ZqvDbu6TVkZzZuurE2/WJJXn10JpFo
24pD+JXba0o57nbyn/zeQ23aiYg8w0AN4mtpxcSr53wU2IePj8zZv9FOd27vdy+JfX8/2G9EfQcW
zOkWyb2xc9ci2pPtyb4RJZbGvhOfUvGHI5+F3rxtUu7JCQ4f5ovapQziim1WeahNXoessMWVqoin
T2wtsaS6a/H02qfeFAyL4/rIwghbKK4Wo1C495zVjF36QkQ9G4BXlPcGX11FixUrKcLxI5d/cMRm
olvOFjo4iUOwzHY4sV9zDGxFnOmYwXFpBghebNSV8SRRGioCTsvZKa7unLgwGydaiPKe7c0DT/Xy
q/Dq4+ilBBEH9j7Kd2xNcQrCUDNnw0KKQzW8iLf5jVTsd5xiv5sZ+YS//Mj1nJV0tNKKy35s6JN8
VusqT/nMScQNKyJUcVPQQfnMT8YnkXuIG/q4w/n44ULxdH9y6zvdl13NkTcyBrbbhWuTv7fLmYcs
W7jQHHHvGs5WhKn6pvS/o/B+jxVzi6vPSBWrJuwYEatf+OmqC5j4whan+9N9F9S3mdttmwByA/5N
WEMs8foYYKexzAkW+IivEraOyJfaZipQgnyRZjCgpV2Ne+WWkYRN9yzv0KXdMI286x+PwWhLvGru
iRIpldXrObmBsIXCDss2xyasLJ4hDVLuWwNb+Ot7I1rlhBvNrsmYNGJYts0i9C1uMrFKosBIbL1m
Yt6JHgafZ1HO7XnNcN07xnJcY5mD7Db0xDG2Cwq2LoW71iOCLe5DNyPGpi79ODzWQedWxJ0x9g3N
F9714CWBhXlB5dM94bRhlvBfaschrK7ZnqwTKxgFzfeMpKZ0lT15HPe/SIGSQF5SDWUXUi4V0S2/
e1+sdE2pVbhOYZpFdV38iTIjLr8CyFNTjCU7ZSMSMwTx1YkaJ7pbfhFk3DcW5pEvL8FoV2xg4ZQ7
LgZT7J5MfbwjrEbv050HDGRjOXdgIX1zI4q05qcZC4ndechlwo2fpBu+iMQ7SqwjV028fPQmcgVU
wHm+uIXF7TrHYM9JU0OuSMY1zxz1On/EzC0PTk46w1qxE3JMm0h4STxBjIoGRsv7i3SnW85sBwvO
7WR+uqLPK7OA2sc1n4e1tIy4mT+//GzVB6jLL4vdDLBk8dCv9C3LJYrudvQi7XHk3uEWXgGxlXYH
11ry/bkVGXF0fnWoo10+QvbMYUGOs7NclW/hXNP7w1K6wTGv8/t+Ma6FYxYbTrwD/FS8owgqCEr8
wo0XIhmcuIm+k3k3y4bxB4b5sVwHT6xGgtFW/I3im96r2MgxQcEQRKSABB1cgnwzbburMljEfuE4
2XtHoRodGzxNxcoJMxazldsgQtnQdt7Yx1wgcbW1mygQu1pkyNWjuNp4RZId9vqdcEOQMn/ue2EH
m4X4s75MAuVGeE6RDUYBaRTZIM922HYXAsKLObZ2Vvz9mWP/zLH/k6BRvpROnJXrmf5up2ygGpcQ
/ArH0RDkvQgzqWwvKScwOX4hyROPf2kO/ExefiYvP5OXn8nLz+TlKyHy1+RFVEB/lLqcdXZkKc/D
uTDfQA2oSS8Dk5j4whDgpc84a9j8XZ8B3e6FMzlrFfxMwn4mYT+TMOKun0nYf30SdjGKPmtU/UNR
tHnBHp+PaMxmVZrPRzolg6N99j3KpWicw81yJRqrAjlG/9GmWEF3FwUAeoglualJ3XhyNU+hj6FT
a0K1hURbokApagXg9Cz39V3UZVPn/Ti3Z2+P04ryNvOSnh4MlA06ijgjoEf0gIG/iYKMqHn8Wmdd
i/z4Eu7r4pme9Tr+vGd6sf312Un/khn9N21//aom+VcBD6xoKvQ+ELecQ8iHuodmvW/F5qdaR71O
1NweHt4eTs53iqpHUBAP/EPpUk1fAxMc+KmK0rqo91GHWk7u95vJvqp4auNQVL+T7CugBCukfK6a
wLpuH5Vrdaduxz1sgF5JQbsCOWLSrmooLdnX19evGa3Ca6qamX1NKQrywtVsCSZ1NQWVq1Pq7/wj
1dHIl53j8gSYtXLF1MdIch35Nq/u7Wn1jBb8/uPjNrJvaQNwrJL7Frv7D3oAKueQ0tjLwXk8CNim
5K8f1hS+N519cN7eEgfsB50/qv8PtftAa4O6oC5OGAgnqJBO/BaPiLPfP3AtPq8R79z6/OAZAlSw
f/sx2OOPA7gvK3OW22dxis4UPLtglcXXmpaP823wRvdoP5m2f8cgzmNvh/bNaN99zrIHgJdtb2OD
f9mAoLlnRsYL7YMb0/IQbTuYyx2/oHmVeDGNCc4loeb68AbU5vR51T7AviTexyVd2s8W6o/22FlQ
PaonSR8V+gHGt/Lp8A7MOhhW5m38Yuxne2U/XjceYldjBAe8zejjbG7D6yNNtrm1bhkO1BQoQ8Q0
zfj9+GrQ5HMlsNiJ0yA7lDoMDip7w4OUtX/+8Qqc6fXBaASCHUDVf9wbZ4H6vGvMvjxwb5x2ckyf
9l20QHPnVaZn5IZ2vI1D5z73cz/zJDe9TW+jrWKLzh1cXoGoaQt88I+P6XPA7kfX8iysb+tQU9NS
9FboUGkOnShaIarfbixwXKKfByDGbhafWBOnZYxf9o4ggeTHwV+BXWJiis4mXcDmsymjsucTDhVM
DD2igRZmtqVnRNQEB/IzI6r2jw8fLqA/Sku+XNMzz54UEUJ4EscvugUWxyuatPQNtgLyc6JlK7oD
oj9UAFwavPBGwJd6OnGHB3o/4NHaK4FGQyqQ36K9LZrMB9rPop0u4Eyi/S1A9mK/xxC3eVAllF4I
G/4+vKvn60pDRcIuKDyfFgnw64YOZuPGm5Eq3YtxNXkLAfmxnBJ3T+OXVbRonDb0/Xr/s51GEVoc
MSSnn7CkuZuCX9OuBF6h99TVjBChoFH8UQbD+u3t4H183G/e8+DmukB/oLC5/7BRscsPFBPs/83e
lS3HjWPZL+IEFhIkX8nMpHZLlry+MOyyxX0DCW5fP4fZ3VFplKSMxtRMV8d0VEV127KRSAB3wcW5
5zw++7seCLWtOr5Vwre4v/13QuUb79Z4KFAX26+3V6CtVo7nRRTX5fE9GU+2/8PjxbQ2MmXXWbxw
HHnQ4R4xCOjXvdiWd/rAL0Cpi9czMOuHUFQJ4XivruAxHsELGLThBxJ8qHYfPjw2u+pw/IbwiQ8/
ftTovdt85JmD9GLl8/dzdGzQPInvZK6zEQSR6PR8X76zBbIuIM2iMWo2FFgksUlQWvx05kOP2stv
WN+xC+/kU/8TLf+vouXLN4aT86C92vwp5+GcM2Zasf9fZy3n3O4RGXhycP/jdv9ablfLkP5iUf1c
onQkijg5Xf8XidK5pJNpidJfJek8l/YzLUH666b97lZN+EOwdF22MYo5yKM17+g0XQLSEaR63sPX
Ecidd818cfmufuxv6QVA3rufQFLsy+BncZsgkwP2YKc+AEYfZldILy6gtQNgJcA+uN79NodO1ANL
Bs6qSBzWW1AD7/IAQL3xtjjiKupw6zJIP/jIvCE7nD60UVMH+YPsgocSNz00a55JZc9+Pe1+9m/2
9cSLCZZHwA9LBFp5dQpAr+qrbNgSLLKE9RMEtHb2J3f3eUvNNyzsvEMyHsonXD9wASkuimtxxIp2
IURdgPnMD1ubyAj2mmBYAuUCaAXc3tY8sMvfAWR1qG59XPk3yJHCC/kGuASUJ+TY0yScowQdBA3k
aUTkUIjS7N9O5M5+OS1b+Lf6cvxF5PfJzml2t5AiqZk9gq8DkmHB9cNH1DU+fsY9Gtg7gipIFN3b
qLiM4bE6eR/dP7Rol6Eh7iNnrhNb2PqDBziZiWYiXQwmo9LBTN4dLq8e397Ds19Ti5n/i1/T2Vb0
re+pFQoc3mRCSZRquv2GJS3uVhRpDhm81/et+PL98o4F377cRJD6gXe7vEPJBuw0+Mm77wA74o81
IWpoW1lh2X/lUX9pH6p7diMuIDJzUT0mkBW5eHv1thm9NWMtOq7Q0mu8GTMGt+3hGgW9t4e3X7zm
n+y8FsWGorEb5sJ7SAhxoRkILM4fv2/NZFBdCQn+twYC07nYEJobEr3c0YsDvd5g49sNPj2ku/d9
FfJnia58VCymGx5SOIc44GH5ft3LAOC0YJz28fu3J35mXXz9/jsLYqUr1qV6+ILWsYdzF+yXo8bv
C+NrJfgWaoMDh7BCdD2gi3gFKhRsWSF0ZUKUUK3gaTsZ4MkOv6OuergMInSyQSo6cA7fV1T3fuLf
n/fguvkggy8QEQpkgFmioW2rEKa4hV/J4D1iIRqcHlHHeyYBASzv+czu8m0V3jg9/vb2fJLvWS3E
rQgE5yJ4lQWT/+wHnzsUgLdq8dfb7XfGXbfBWRHgh/3Nl23zrEgGu7c365zd+Zob/+vbnb95kpOV
+2ft7tzx1Ryu+tOPr+Z0/z2Pr+au/7eO75no6Gs++J+Kjucc8LGSdXLQ/jIO+EXCPM/DQ5RLbA7m
R80D19Cj7R0x2dH3FO1JfdSAuAfFxk/wdeEjUpQP8Hc79FJsj1RnyBYo2RzGHx3b7x+ueWfImLHG
4jP6a6uwu8vRUbSiF3bZ3x6Zvd5Ve35RA2y/wfl9NFPNIJsCzvPRQSPU92sJtbzA6wIooPS4zHTo
6do8PDg1+MW4i78Akn64uyP4Hmz3nONbjJF3TfD8C6JldOU0Ox4+Evzf5XKOtlajHAX77EAuoBcc
JOgiwSPNVmjN9+yiwP2nOkD1CxBr/BDdHwwJNNuRHdt92/LoDj9429mCd/PM4mhef+kysFDG2Jmd
i07qBc00m8e/bhB6FqSV2y+hlB3cfiXHbpqttwbdxvgdN/j8j1esrQt7Rm85P2wxogm23oCvPv5m
h9/esqatE2frR9xG+9oF+Nnf/knvtz8D/mBcCp/QAgYQ/wbzb/GYgSfDPcPjoIeOqDWc0d61vbKD
cmv7NeD+6EhCWzj0QvHyvjVYTPhb6J2Cinj0N/Q+vaIIUNC/PXNFfCU+/X6ctPhUJZD+bAocJ4Jb
Uhd8T4LLLnz/lCDVQ2rYB/XusP3GdkaqfX359eunZfeJh2Cua5H0fPv2Aww2iOF58OPh+QoCT9j9
FIeh2p3b27MHX4tL/58O/ou0UaceSQuqnYzrsa2wi8d0fqtUbP9sm7alb/nh6fIJPUToJUID+THp
z7C/T9+/Q1o4eHj++BHUAz9/euB+KnAfji+3DA/9tDdXz8/P6CV8vAifLTzHbpt7BVV62HP4iBa9
DC06Lfrw6ggNbtt7bX71CPmv4IzPO/vttIj+7/XtzjstLdb/x2mddVpaWvIvc1pnMwXtjvmnZgov
Jto+JRSCNtBXOhYnTtKrOBZZucyIhYhSPcw9wRUe0aqBS7j6Jg4kKK/O+OgXKWe9k4/Uvm7GLOjW
Mnxk6tIfM/HASuFJCLAM3+0U7acjHaMqp3JXFFV1qFdwpNoUVKN2EUAA8fM0gWi/q+o+tEh7X43s
e5t24VgvMnLcog/8aSTnZvxiwvD7jG0tlavyonDiHo4TTCQj+nAByUnD9pIHyy3qgwMaey9a0IB8
+LaBEq7uEvDzn4nAxyr/HxK6kyloCV0lXXsRNqaAi/Xmot8n+61RbqOzK4ONFmbrG0yAE3pAdvX4
XAIL8XbaxLas6K0ZaFlTNau+SDvM4Ha7Hf94uN0IEd8dwOk3IEO5+XCVBw9nPvLcuutpx5+/7kcm
87e+tZZP9K2Ctq6Fb00PHTI54MK6ELUvlDo6wAq6aIW9bMQIYPIZg2l3hz6+LTWsgocaaIJsB4DE
coEt2bJfB2V/VDkAUnr++PZKvezrTo6HFtpnb7QsKO/a0UdE6+9bhomsDGknShpbSvt5F40h+Ija
4H4jWfzNBrHQRtsY3cntHrI1dl9cPG2ZwDb1aavHhGhE//jx+fH57ZmePcjbnp84nD//IJ/dUi2S
/ou29Jyb3FTLThfqX+8mz1mr5terpOBT0eIMVsHt/c3F2+fmzOA6tvmfG/woNPGGlR/xESeHMp85
hOgnhCRYSw8DpqApATFJWNzmn4bgZuuCz8LyrgGkSoFyDPwaoPtqgzuQM2yIpx/bi8OX/dvf+JxN
68jff51N0zNJhE4i/2ckEWei0XHxTnbsT4hGZw+J5mOrNRNuK7dDQkJQiSUA8iJbQgTow436dosJ
VvB13uHOHzkA0S0ogBSH+A5YxAhYxkf05odnMpOzc9K96V9hTpp//TON6f+Z9CWlyIBe1768rH9k
306VLo9//u9Sly70Ux1IhHucOVBK3bRV/6a6Krz/wq8pRMUd/BTaCPjJP0TFoccKwVVBoPTNffv4
l/6udSn+C/qomw4ZYBE20LF4OvknNFe3LOp3/2sxFEltiMESLbH2WTaKvpzBH+2kZRqskLz/lDIx
n2lUfHl4KAz9GkJz1yqWaa7dPWTHpXw/iZUkT8m8Ns8ny3z/t4meNlv+Gpz+MX1grH8d36/WwlNF
LPZgtOzXh5ZWUDVLee7QABLEFQts3g3x4e0Pe+3LaGbVCyLyKanFfu65B6IjwlGlbRbhfX17/F+d
+e9fRnMlrt+RNvcXsVe0tW8phRz640RyIm4Wb6jnCLrdQgbV0rXv3/7A176Q5k9bj7Sju33gWPru
fNWkCtKidq/S7Ewk3bb5j6eL6W9UXrZOZFDc2U9F705XYoFWe9gWPUtvnCKF+jtVhYK8Rd/VC3Tl
SlwzD6ROR3kmdzlqVrw0Ae3+0rpVXzj94uxVkoxd6DEvcjl9bgveTeBZT6YRnN+La900U0KLvWJN
49WBlXisujFbY+3SViZLNZbOhCXwmBNy2Ty7zpSd+X6vbSAcx2mGCg0oMXnL4OyXpXc/k2ZpgnhU
+RnloddG13xD6eWZ6Ll09gXPsp+k6Zub2soKdSaEvjK8p/mGxpqctksdZ18O7viRTp0dzPHqmnke
T/MMspzytmWdsx8aawVR22yNEOxtm8Y1nL7mDdicUG8pc3iDxlZ5uAgBncCugyntjE6Op7kDli9W
3fStFdXN4or7PuvT4WM1DNaz2fia9fceUWSaHS9aG1rtl8QGveqcFb08s0DbOC/Ynrft+0mC6DeF
XSq2xFBR9NbqMEnajvtyWmi267LU9g0/hv/6MdxuYm9qLTcaBsWGi1o0NciIalrO+zYbptnM1HQQ
W9eMXcznCgS4rFifCrmk72pX+E9v78Vra6UZ8lTMHp2QHkTMmoFh6aXLbxJ7abpPheMV85mles3i
NINOvaQtPLf1Ilnay6VVreSdn1B5Ts3tleGPPaMnG97E2UKwOOBTdDsGqYJ8tr+ItWnPBJPXhtcs
Wo1u43pE4EkPCqhPQ5mAnlFZbhu8vQWvDa/Zs8p4vZRLjuanHkIv+3LxZvSQkSVbDT9As+fCt5zO
n7H6Pq26+rKlTj3tZe6u073ZN9AM2mUL76k1i8jv0+yj6/X9/Zwl3bkmvG2eL9izuy3cyfZW/jg5
uUrcqCr7Ln7vVlWnPvJu9cnVYKW++7AkDReXZt9Fs2p3kdxHl6kbtdwesoth5bMfpEU1ETN7PoKn
T77NnC2dGJh0o6JPWvuyr9joBbmy5bnYvB3Ll5ZLM+klyRNSTThPXby0cpcn3HXvK2sdxVUyxFWx
nxO21J/LyuNfVZ1M9ZmVey3n0fWByzmJ3Wad4HdLr9y0HfvYRWZf+EjrvGHK7SGoh3wF7V8q2upQ
zGuCBjF74s3jSAahzBb42EdyssBLLCzXK6w4qlxL7Xg2uZHnluew03RbxheWV2jewBmHOetY50ec
rLLZrzQeh70Tr2t50frcXd4lfdU8t5Y9VRf26tXO3cw5q2+Z63n5Z69gjmNm10JzHF6dO20zQSmw
dWOo1YvV/9nO89SZOW2huY1SckGXOXcjabVTlAzULoOEe8kPI0M74ptPtklRKbw8T+woaWfvi4NQ
etcTqzLz2ULzGR1P6tyyXD9yStxkQkW9ag1UJpf+zCl7xcqE5if6rFscNksvGpYpZpeeLSX5PrcU
FpeylDRBnam2Ctgq2uS3tlp7ZrgtWl7Pp7rEIZIiEl5cqaDtWA8EI6iyDcPFUQb8ZGNWey06JaS7
V51D92IZk90qmnOPSq9EO6GlAiL2SZ138xr1KhmiFdqxgZBtfsYHvTK6o6X2gpLUmhEaopxlVcgG
mu/ipWFmh0pX88Wtp/Fo1qwRw70xICn9VCf2uaz1talr1kxFW9tzCVX0xF2GW7XUBLlAl9Lc7Nw4
mjmnuRpaLpc1suLKv2TjXOxi7tmRkTU7WgrA29FphwKjDzGDyCV3+6CvaGY4d82avZqt3uhiW62B
gRebKygNFK5t5kf1GnZOLEmmuAdVA83Aae7XSTg69np4e2W2FXghXui1/Dp20nWl1hRNlvMT185i
PNhD0dbRMLnC8BtoIZ+P7ljnRTxFHIb73h+afE/tpjC7jusPMEONVGhaxRQ1kIS+9HxH7fKlNnQ3
RxToibuhQ1XG3pqrKOlL+zorK/e2nUuzqf/hJa1jcVFQPkTQOI1pKB3Wh246F+nu7c19xWiPD44n
k3fipC+sFWWets7mq2JIhhsVx+dEU14bXTNZ1Eetkap8OEiVTP0jn4hXvnOkJ1Kzc2NrVlvQbOyS
kc1ICdUaFq3zZfGX+szBf2322++frk1uFbbnxeO+K1Ma8F6xoPP9c/CI10bX4i9vc5vFuTdi5a0v
kiG/q/053pltqxZji3aVltWLv0/dZh0LnFGYTl23VseLlZfSce9PKBqzbfTefGG0AFsQ8H2UPUaf
cz8NFehXAiFYbnZidFHM1Ha8hjCC0W32s8ts0FVkiWFlS0ckFXNVelmCwf1VQdTB9SVuXmI2yw10
kal54G5cLgWoq4Z4Aj3LyAIKahSzEHV8rjs57VXasrrhBJxb41oHU5r9VPlKDVdds9N+lUPbpBM0
sIoUetC288Uae2Y4uGanJHYkX1Jr2LsdgYTSnEFvHNArI0vimpl2vT/nyITVPhd+Gog8KwMlmWs4
OvvVxbg8t5LM8jF1X9HbHs8j97GblFdmc9fsFK1lrLYxcrRS2fTBWnvC2VmD5Z0TQX7Fhx17lE7O
DOtmv1JtMkaLXdXg/uCtE7UTG34zmr/ehk2zmMlmrhBZ4x6yNHkPaZciX/Zmo2v3YCXjlieLo6LB
519pzh56mz+YDa2lwnO/5NWyWEOUpdYd3OOXhbmGtcIjIvNkzf0sq1xau0OUT6m3U6nz1BRxY+YE
dIqKuugt6XtKRVY2ADWSuzcu64jZYWeaneL5dmr72bP2dTn/yBb6iTnVGST1KweRaVbqZVNiObm1
RBi2H4KV9SlADD1PzFzvEWB4suhj4qi0sOUQ+b5PPtsAgWZBn63ULNPQiXRUVzJSxo2KqkaiAWN2
v6dZGxsuuxZPYy/r3DGTKnIWCUBd1WLqxbmX11cWnmr3Vb8WdtZa1RA1cvBvvT6ht6UVt5+M7Ihq
JsoGNshBZjiOaZwGvJo+u15mtqVHYNDJlq524+dxWkCJxBl5QL35S9l5ZvXkYxfPydj2ZM9TxjG2
lfdPtlpuHbu/NVsSLZI2UxwnA0+gwBFbUG/K45tsJYb1AZ2IkNK2dVeLWXtB/HfV4n7x5FKauZYN
DnKaTVsp8nTZYE3KtH5okuYQV6mZJz+Kr58udzstfEYBf9+s44Wc2LXtmEXQYw31ZOR2cQbRtLjb
iSq58Zo5qmVs9sx6LEKfDJ2Vw5wqhUm31Yd1hFaJ+9HohBDNJEs/l+1aYBPttPguZ//BW4WZnzrq
3Z3MWXVjMS+TGKKlz+nTugwsyhXvd2YT16Imr+O5zjN/iHoLUAJWFxd+7H82G1v8evqKMusdlxJr
72TIbi0ivtk+NwxsRLNJHOyuKwlCcpqJOXB6G5ozvjuaGQ7RwqbXj+jhd0boY4pH2ew8VLHN1kSz
yDRJO7tLlyFSHsAcE+/RkteJJ7PBtcx2wnvXstRxv6dpezGVeNvveD4YnhQtsZVKkcIqMbhXOvdc
tb9lNlTjzSauhUtAyRbSeX6/lxW/dzD2rEazsf9GBHtiP3TKXM5nirIx4+RGeUl+1dmzMFoVoOJ+
PeNpb48l8lkcFGcVwUryD6VIjRIs6mu2OfvKngoflg9OpyEPiR2LZseQAWVGrgXAvV8n306VHeOt
ZogSu/1mTeMnPD58MNlRAAZ/HXrknEjBsS5KJeCNVEUWcI+5RnkE1ZFaMh1d1KNnTHye71VDruax
M7NQqnMr5BX6s92Ug8K34LclAId7D1xPhiuuWahKJLCRahwi0pYPtgVtZZkaJSlUJ9iQjlUvCa/6
CEraLJwqKkNq589m26kZ6IIXhd6rhh5oBvEl6eerzHUejYbWgVWzHOLCY5aMFloCHt+43aGucjMY
BtWBVY0z1f4IrFCEJ6R1V6/Nncv7cxiDLRr8sUpPjy2mJ65FtQwtTnSSUQOsDSS8lbSurZEs781W
RjPPyeLwirbCjo7Ljx4Z3Nx7382G1sxzQOBJW9H0USGS93PbXpKqMjuHOpBqjL1C5KUto3XsUtAT
J2xnlfVvZvPWwme22nEv56KP/LQNC3u5q7xzaef21V/aTM00Jwv14LF1ZZRWo6MC6Yr8thPtHEw5
U0toNn8tiDpFPddF48iozPjXMrU/WW1hFPypp5noDMRjKdxYwv7H/mLsJQ3oaJs91VEdLZWw1Mkk
Z5g4KJWr0aoD22o/Gi2Kq8fQuWsLSdI+clhmT/uVqwUNZ16ZFmZB2tUCqZ0miae8Ekdyth6yij1l
ndldnLqajZaZ0+HCjKHjxX8YSPYu5sLoGYq6mo2W3hJX3Yg+VR5XLLI8NjzQZMqMkL5Ux0cxdyTO
mOEkxmRdgkV2EbcN0WnU1cy0mmNrmPtURiAQABXT6B66KTGrDlMdCzVIWynbx5LDPV6PC7sundnM
ho4kVicO3Z+SUuVdIiM3TurAXZdrX2Zm72ZURzr5OCVkZoWMaDPec9rdSDKYzVtHL8kMrxNisrqo
F96njMqHsuiMLnFURy7Fs10VSZvLSGBlAh8g9KBbKs/MH+popIHnnZU3PhjMXXRlS1Y8KMv/YORW
dCgSRD/SpXZIFyUZr/JgQqFir4glDBdGM88894FKyxfYjb9UoaeEeF9mZDXcUVvLn3NHxMDaoWHY
lyykvX2HSGr2ek51GJKyaq9x5gbHpfFtAnZ2byn6NPD8sTCq4VChBVNggYmfzDXWPkknN6xRPIvi
2O7M3hGoDjdaCqU8WcVt5Fl9gXb+qa2ele9OhpdGHXBEK0bsybfaSKZLv6sSAdqiPnUORidTBxy5
7jx7ZCRtpErBQiIAYue4/QZmo2vhdCiBwOt53Ua97YJBka6s+FYsc50Yjq9F0zmTQk4z1qZJ8ybI
hurDXFKzmKfjjUrWTJXlKqx77bUXS0/6w1Q26YXZymgmO/KRLy1ESqM8dtZPpIkhqO167Tl50s02
X8gg9R5TDj/psAXb6tdxB5EX5XE7cOJGdIYrr4VVPMYVTd2OWHneT5dSeh/SrjSrzaP371eP4xYV
A8ZYtpFrD49Z0j9MxfBotu5a1pvEy8TLMukit/a/1s1Eg9S2z2FrX1t1Le/tUDL3LFW1EZe599XF
o8KFKqrR7MjoQKOBWPOycgc644KBoAvQl8BaLHdvtDA60kguFt7oS4zujAvEd2h7VdTnUEzHvOKF
46jDjLpsBrzOY000iiKJA7wW53A2bjYXYVL5SXFRtcv0qKq+vOQ9t0Q0pGnnPKHFze3ubd/p5aPv
VuKiwLtkc5EXtQ1x7jJDMT6ZO49MwWrnnfwwdcxSIVm6uvjWpKnVhQKJJdtRB7X2vduqWe1KiipZ
KPBKPV+qzvIga+3OqX0ZN/m0hJSgmvDZArJ3OVCe9xA0d2eMOZXZsB6Szk97dNuxVR0qxuZ1148V
r7/Orm3H94MtrPx7T52ui7yV+WMkZ3zfXTuszj4nowOVd5fRIhSLm6iLhDaJfyO8Gn1hpFshZ+/5
ENBhQl62WS/XiDS+txymqhzt3SjtxNmP7mSjhF2mox0mZVuB7G30/SX0ZMbdoGoySa/7Lun7Q0kH
l1yvWO0pdHgxXq6rVd3JeiT2zibjuAZ5LOP1saR545plIbZ2/wA7lxKF4k0knLRB1ccKWMJ9M3+j
I724HS9IJMs2SkX1E4Q6j7GbGc5bz2/wEjOXDPN2VBz1fnkVO9SsOKjrmDsjkCkUFaQIDb5zEFs+
iIBK2hiuieYmJUm4KPBoFyUsz4O56J5FLp/M3IHmJ3O0t461S5pILaq9QzdYdtHwoTJ0ZZqjTEVG
VM1EHyWysG9s5K9A/qvhi9HcdYyXrJJxHNuxiQovUR+l14GsuKq9wWzZdZRXV2cD2kT8JvJRVA4c
lt+ka2LWaUZ1kBeBCTu21zbR0rRxtWvIlEdzRzLDW44O86J1RleL40SKpHLmPetrBZEvyym6ndni
a4nNUHVTbKVDE+Gh6hkqvleO1Zt1dFBdzaBVEP/pFreJUuIDRzb07lyG3M/Zs9nctaRmdLqVj4q1
Udn5qxe4Tcfxxu4xZobFoFyz2KmtS0rmBAkCoTYY+SfIwGWZYYKwsSGcPrG37hTna4IQjjcaGQJR
JsLWmkhktjiazU4ErdJOVjfoqi3LK8FHZwhEJ4UZvp/qaK8+rxMAmRq44Vq5V2nNyVfcaRezUrAu
ReLOVbdWPfJVlLLmy9iOVeSSwTU79Lr4CuOl8rMtOuVZlYT91CWBGqrKzOHokC8q6axm3JMja6n5
zxRo859rpSoz5CfVQV8O43We5kUbOcIdrcvCr6EFAUoh58zb4St9dVQHfqG3FTQ7pVdHa0m5fGqL
bGzC2K1Zu5v6xnpCw9mdZfllvkMWV/hh4uMyekgtx2kMd18zbDQFC6Jy5J/T0qVeaFU5CCiqtG5L
s2u0DhAThK+4s2yeKR5ofF1lCfrOlm4ZzhH6bcnICxm0DhFbiZJor2V1xDnNimCe8skO8sIeDRMs
XXVO9Gsla4YPWBQDbHlVn4De/83IdegosXKolsFXax21EuSHc8Kf18ExnLgOEku6lfZ94VYRcttD
yYorxnqzEoCOEassiyQTGESiwR77sLBsPDVM63uzRdHS5SEtZUKnsY5iJSFvmLIkqJzMMFQetdpO
yseTmzV1jR2NMjlb36t84r9JC+HGbO7bKT0Zvc/turFrWkXIte7ccb0uu+QMl8srB13HiSUz3hmF
bOqon1l6RUvpBUnWTGZBTIeKTYXIvLHgVcQLrwH1led1V6mr6jQ0WxgtBNvQsOaiJlXkOjX0Un3v
orDpYhYHdMiYbOskif2sjnywjd70srJDd8jHh7enviVoL3gYHTfmT8UyThTxvVztDik/6RN/XxLa
NHuBW11tlmPpGDJvETF0qpImIooPkM9whnwzLeI3ZrGYaDXBysr6bvQznE2HPaqBvE9obHbsiWay
YLIYPCIxd1TXnF0mUcpfFa3NtleHkdU4jFYBVOCeujJ+Py5W+1injlk3E9VhZGVWU0VYX24+2Hto
K+5EQ+Z4houuBViIkVQkruoSj+GoSjSd92DZSWa4MOxXb6OWoV7UkpVACIDCKUTzYfdlLf1mNBxf
M1oQ0sRxO8gyWqX7HbWj28pNP71tVK94M50lzB4JXqvRIYim1SbOg65X48+Jd2bUG0RnCctwfavT
eFv21otRcOy9y0o456S6Xp480QFlDcvVvEpMPk5SlJ0og+R3MZtFKKJDynyxuovTo/5Gp4EuuzoD
HiHM6zofjYovRIeUeeMUt8hsy4imYtl5CSH3Dfr53pvsLNT1fj2Ui8hQ4Zo6iBPTZG6uckLJHWOt
o87Mnr/sj4kOLBM2Z7MQCkdHKKd611Faq4usGDt5wEVMsYPj26LfdU45NzfWglvBTevmXfWF4eJ8
UIKtl65tLU7gr7ECu8JiFcW7qoYKeFh13ZKFa5LG6/cmXjJ1qFvE3FA5+fwbr2z7emzz4WrJ0vHA
YzVhCHBgQPagyuz1KaXob3koNp6Kpzrz2n6HC5sNwaRKTmFKgPy8y9vUWnf40312y1ncjEaJJNEB
ccA1dmxrSN4nMc3vRr/wb1jGErMAS3RNpcYqnAbV0SJiM/kpWPfg0+Te7LhoPgZ3zaWyxFREfAXO
tmT2JWv6c0QaW/z5Y+gmf1DMUlaVrP1cRF0Lro5L2a/ltPMXoB52E24IyaXwRZkaVdeIDpKjne8I
e3SKyGotsbeLqTysbZl8MFonHSSXLrHCHZEX0djY6c6K109Dzs6t0ysmpYPkKEkyVUhVRKJU2SNQ
1fY7L03mb3NOrTOVzdc+QksRCETdEtZ2EFWbeSF26dDJLgtGiWL7ZTaho+3MpfqVLfe2zz/JwAFP
SNQoSii1ZUNRHJQzQ6kxt8p9Vq0eC4HoNqsqER1El6SoncSyxKLVzALQTXyCIzIMYJ6WN1ggHEEh
oC4iiue4gU+HgdMzDvq1ndCyBpcDy7miB3dXJJ07XPpl7xwaz8e7v0jGkhihC4in2bWDsUWWuRZo
OkAkiF735LPfuWatrUQH0vWL32XZIvPIdZ3hAMy1F8QpNbusEB1IN2YoRXJF0yizPfvQjku18/zM
6B5HdCQdES0tS7eMd3TMrkjMA7sRZmuuY+gWTsq+GTD0utr72O8OVcaM7odEx9AtYF3Ler+Id0XG
rl3Huu6EWRUPvLS/WixghcTFWYl3bT51V3nfD5Hl8Ecjt6lD6GLHTceFWzjsNOn3bSvtYPFL+2A2
umalxC9k7BALig1Z314D9fqpSxYzcliiY+gS4SbWyFQWlQsrD8of6gvSlWZQVEjp/rrq1jLjPaWS
WZTlebdrU+/GcmW/N1sXrSQ+56RTPW/83VDZ2XxgbPrQyqIwKypCAvjXuaeNP3SlXUNPeezuihI6
Z7IxC+I6lG5J5zmpEiRS5aCyoFY1CdfSOeN5X7k36Ei6Eej8FR1+MKJ+hBqLL8NWgFHYaM11KN0K
kp5+HNoMXUsVVJGTtoHAiqx9M0Aa0Wm9/GpBz0Xh+Gi0alYWeGUsr5u5yMz6IIlO7KVEHddux/1d
NUFNtHgACuDMyhzbNF9IA3UsnS1WCnKqJI3oYvHxmmSVgwajBMShT2BKaqLM8VdorXRj5ewFqmtT
2A2FM4KOsxXLoVM+6fZrSxP2rXIdNkaxxzPXqAJPdBTebHUUvBvDdl2SQ3KZceKpfdoXfW1UgSA6
DK/OskF4NHV3s0wFHNSSqzpMHUG52d1Dx+HJoVDrGLdqr5q03VeeDQ073zaqNIOv9FdTR8rm8JZX
ak833q/J6dCpbbv/zdmXNUmKo1v+lbF+514hkJDGbvcD4B7hsWdGZOTyguWKWARCCIT49XO8bs9Y
l09X1bWwqpeMhcDdkfR95zvLm/jV5NL2y2RrOlcOF18XeDcjDX7Kx56+jeMHZ8nf33qqFqjhl2E5
0DY2RdLFbQ5E4tubVvslCW/shCAkqdxhpUrnIoog4NpS8rZz7dL0qwbXlKRR4g4jmDX52Nn6oc8S
9/q2ez9vj/9SoqfemCTmkztEElOPtNvrQxPYG9+YiyO5sT4eMYh1B3hU0qdBb903TvbsbWXQJQFv
Z8pPblnnwzDwvoBzNRxh0uptrieEXZzJvXTJngg2H5pss0dWOfiLR93bZuzk0u0r8TTZ+87Nh8Rr
ZFxn7gXy6u0v9tg/ONouOXiLn2CZlYX5ELJ4zzvS2SLr3lirXFLwWLfwKJnwru8adi3ehV/Eqrdp
CXGG/f5pjHajp6pPlkMN9UwpvVIF9uO3De/JJfdrhwyialYUVpmh32adPGtF3yavJpfUL6UBKY8m
XQ4NsSTfDK0OVQUa3Z+v0j9oE9OLVdrH3US7MRFHXvVsfVKLbvQxcNrbY2oNTsE//zN/9OBcrNdq
Tao0bvEiGBVRuVJWF8O2vI0JRlL6+w/XqCpzjuPqdT00pQANrJBj+PG2W79Yrl2L7QB8RnswmwlF
o6e2nHX1toPvMp9OmpQ4zRhyyrtlPWolaA4D4/1tJ98lEyzohPPdentwau+P8dx92OOWve0jveSB
7Uqn+wis52CEygrdb20BSurbaP/kkgg2ZCFzmajMIdKRLdrdDHliwtucm8glDaxK097GLTeHxk2q
2JnuCwGb/PJNT8xvkPa/nHxLHAA521oc23bYX3ZitteWDH/lW/8HS+mSBVYl3scLyMoHZmPoUc4F
h6HxX2GEf3T1i4WaxjHg6iDlMY0Ana/R97EfXt72tlys0i6mcYX8jOwIn6+qz9cd7ESntvlNPFZy
Sf+K+zEZd2LlkRk9gIDbblzd8bgfxNvW6qXdl5nFgireyKOc47yV9KYnb6zELslfMOKaXKC4tE5x
/J35EMPbCInkkvmFMIimUtkkj/vZ+qjzcVqkSvi3FQSXzK+W9MrtYUxLuHBdD9Y8Ef42N0FySftC
ZYMySeu05KA/tEN0lw7Nuzc9if8f5Qs2QsomQ1pSvuj4KjU9dNfK6+XD265/Xlz/sgEMJp7afhmz
YzrGGyzU0zm9OUv1/spP8Fy0/JtO99Lvq4k6kwpf8aM20XztqnXVD3NG6voAnWpWnWq9e3Xv9up/
0Fz/Vp7+uz96sXyzQBFC3U492tbND1sR901PzaHrsOr6o6q2rs+nUSOuJh+SCWf71gY7ZKexN1zp
IxrrttN5v3drOKkqRNXX5Jw6eDUQUFq7PGnD7n2OIsdMdx2Phblf58rH/LRFaTZ1ud37Ompyksgm
qXPrMoNCaOT46HImp7H+aqzSS5ynXdboU7J3sHsuAxr6rC7DtHpbdCFpt2dYyPm1yVmHiB/YfIdm
m4c8lkvE01wGWMN317HpOKzvNTBLRMRCV9AvuME5G4cPhmo0Mm3Wil/aaHzZLlO6lhx03yRf8A4h
YXv1tLnaw7IhdakjyTx8HQHaZku+WcT5+pwJXqvPQ5N28ruuFwT9QMi5j1bncPtqw6czSe/a7Dps
+QDTqLnwvpnjrswgnKwOO0Y29BDRapuLSuBJk8XKfWC6pOvOyG0sVi6PDVt2DV3YNIZrpAQMRcbN
yu9bsjSiJE3ik0JlfEIVJrQohYYBbr5NNZ8G8DfbUdWlk+j3swIIyVaPuLNpsFkuKM+gG1mbqyrN
UDZiL+F6ucGnNaomtwKVXS7jqNflogf6ZXKalz7sW/Z9afaQHI0dWfewWyr4q5polj0krkqSu71S
YqnLfodGJT1Kv8RwRNh5tvT3UGgIfF6maQxuria7rJcjgasxqjFNxr27DjzZ/LdJ6Gasi3EFGHzK
oECSL/GWwYyw6IcUSWK1iM42kP3SDz6CimUHaQsOOtmyLoeAz3IcT5QBSKMn3g1C5R3v5JF3aihG
vnltgaaEaF7PleU63xJk6h68xR71wMd6aV+2jdYDkiDqYaSnle1JWoy1SilcYlXoS/Q1SnwWLhnG
W7ntaPwUI8tmc28cwPxcCpZRVFDOJUlSIAUuad/FnbD8CIOVbrsdqI+BahMHb7UdY2a31tBukTBz
ByYnh8ka6ZdvtI+gmbFrlprnjOlYlKqaWfsNvY/osWh0Oq7l3LJxfugWUvMX0LMmfWxDBpmQHMnI
bnYW0e4uVr7bfzRDPy5QzNhoTB8mLFp1GIwK9GR03E4fVaQFodjeupqzPNOpNA/EuS7+lrZVJUJe
1VLXV96vK7shtknHT63ngRXwvCdQo9c+iSWsnRnvv1fO112dd1MnvrGET+Yj1OW7KjBdwtkFnccY
7sHqmwV+eYzS72Nr1/2kqQnhpdtJHBdGYSV9b1M85td1R/cHJ0l9JHQS7aOwS8YPRDRGvZ86te1P
HgIPGmESDd8AUZ6diPlp9m4YfnWY3Kjblk9JuBrHtq+uJipje7tMMqNFmyYp/Sw4TeWP2HfVAyTk
0Q3GSPt3SFt03npWlzUMgqJya3bhb5AhsSJkWPLkUy+bVJamh9LxXRZUPzzEddXEJz82SzhEk2q3
axks4VcZ3zrykfCqq96rSdaILA0ugidiS+QMEY3m83qz7jOz9zPZHTklhpv+A4I7qvFxYTJTR6K6
MSvd1q7YOz0TVh3Bn47t/SRX/r2HJ8BQVIAM/aPaiMVWosbNHzgbna1LgmnVetu1MDg+VvViIK+J
srV+UWKW6UkbY3juqsjyb0rJ1hT1MHeuzcUQVwRBR2myneZez650npKodPNA43zod28+J07iDkpG
6hh2hhvuoonq2ebtFs3DYThb8uQwtNu7h8lDmHZgCO78QknwHPFq9QBfTkRB8HuUS/XPCks4K9pe
UV1w7dn4MUwJYzA40hqWZ3nS7Xtz8g4q2ZeAfDpb5Wpy2Yb9fjd+HPPW4Zj2ORDvdf7exc7V71e1
y1vkcFicCh0sa+T7Hpc6f5rGLfbAJMe48zB4qlkOAejArnoZy+6wrnXSh7yOndhv/TbXgC42ZFnJ
a1IFFIqQsyl1mhG1FuW7bZrombPO0lKlfInKmayxLLOw7+2rJXvSXq9u9/Jq0WNUlZOnVbhLkJjz
ROK5bZ4BH9HQ5U3fO3mEdXztbmSHNuYhABcTx7RrcOi5qmIINtWp2u50TdquGHcbuyI1NosgXrBz
1XhI6PY5fu9Ip6HIGFLnnpoNU6rrEXPj9mGE3V0z5WtIkaIDc/F88lbGpziRs3tk8xQNX2mzif6O
98mMB21Qulc/kl7seBw0fNuQyVuLZj3ilW3tgekunT/wblXVzVw3bXKCkpb394ulSPk6YE/qeYlw
pqT6ucMvGcbms2rZ9Tw2dQ2CM2RYeFAEzJRuVOuCuTatTkAcpiASk8NsEH2Yry4M9HmIpLhZdS9f
Be0A+MImnVUvaaz66Beo9s9n0us1rFRoOLpgs2fQP7df4zwRX8YRDsBibYful4G45lVDhsGuObbn
OF/l1IXr2A8fO5u2JeyQm/foauCRtJMIgYS93XVWyI3i0dcEgQ0Pq9nWwswo1p46irHhsXYRLX3b
lBSunu94Nqz+vt9pSMumaWf2rOUkoqMaI1OobaQ50iQIHgPt+4IsbJ+/2JaiLRMtjFQKh17wvnXQ
fT6pFG6KJWhO1a3HF+73uq/LBrUTsAXaJVvZpjZ86qytXaEhbQt3sARMviprtzxt+b3SHTmt8xwl
V9DZmuQ0gYF1LTORPu+xhhmMklj1LyTGWswljVY8Dz0rKMW5T2TbDCV2nXl62KNFHFYhh2Ih1Z1p
I/0Bnr3rY7Zgiy9Zr5OymcbvO1FTHnTVfEG2SnuX+gC3cz9jJHLdcRtSVBxuG0NJLEvcxymuIR9F
obUz2Bc6OA7Cq6/Dc5CPPkpfKLJiaNl4Ew/fxZpgv4+g3bs17QzKegvScH0rE7etv8CvcUhKx5R1
L0lEV3YrMrdvP7JB+2O9OlCXcwWD/kcxOa6KaYuUead6bIZfklFXuZ0jk6hCd2GBo0pVp/2YdzYz
9c1OY2dLcI7ccuVnru+9RjH4a3DZU+J2HZdDG9cab5WCpL6X0VQ9UWOq7Qhi5DC8B2fNtc8wT+B3
ijTVeqWnEMJDBvcGU9oNg/lTCqucNdcL9TRPtmlSn5bB1uRLo5L1sU3o9GSs3REJDwv2ecUQYt/4
9zFupvjZIZAx+pRgFBZ9TDl2Utg2Ocegok17zkKRNXalRW2QQHujmt0W07RkwLv5slRFtrP1KNzS
tldoTnZz78GJeZI4bDObr16DalWzByr1UIQMiYm2Ai0P+/eSR+1SgX6sloLaPTtsXDanoJui8sNn
jfiyPNsaf/Lg0bXj8BFsvFCEZEwLqtKOw9zEIy7BjrLH8QVBl2grApO2JZR1nxpU9rNB7uAq47tm
cFEolVXkmnnwb0OFoWg6cHeIofst+t5OeZMwGEdYPnxA1fuFd+xxiRHMEDss0TScmdiabqg/+ae6
kfdrIotxirEy4phcqa5fh2JvW0yPIpI+x9pPJ0yCOpvHbZ9cdamRxQKJ69NMenETtdlgC1KPD+gz
3HpF+4zxFZ8Z0dODUZOCfD2GFezRyLYf7xNtfISzAg4Lt5LXSdmOk9uOLG7S9TEeiIWhMwb38iUV
g1fHtUf00tNEVfJJzIgNKue0ArYkmsjxhzCYKjsS23r6iIFmMryfHd8fWdr38ZXpxzHa8vkMXwwp
dlwoLsCBFFdrbNCb7EMtbytsmWYrRJrWTwHMqqjYOFbv+3n3EwT3fRJTX8Ams+qKTMaNeexmYJh4
8+p+OiQBuu3+CAlkfBBVMgylJRU1RdyoPr5PF3NOCubzubgWoO6qupBiZbTUy0TiBReBZnzQLju0
ooc1V75rSGNfDBSUyWs98/HODgvK+kLVbVTELawH8eiKbc0zz7FJ0AXeGtc19wZFZbYR9IK1wyQX
PgHWI2MpSSN3anAz5N0yYmEWlPGp7IJahqtuw3nymRHr1yPNuj5GBo6FuV6cNokoQ9ar73JldT4n
8X5cxLJ9GoZKUbQ8rGrnhwVsPex4FiV9c5M0xmP2X4VHEc7Bu7vdk9tZiI4cBJKTNpRvKHVLu6cJ
e/X9GtWnjg/MvSx9Fa/vB7vEBWZzE/0S+sqvBduaqDSd+iC3ZclXE/0MHVRcIyY9ud1ada2cgbFL
Cl0/ir2k2HcnTZ6hIZ9A++2enSX0mnbUX23jIg9eZ8ltl0j5sUdBVWyh/VbDyPoxBqT1pGLKa8QU
uGfm15txxMlwI3wdfsSmjV+ngQl1TRsFecHezru8nyJqn4iH/zDs79k9nEOXXPAAF5WF7FcoW6bX
GpCTfVojA4K527JiiUC5qCL2KsQw52EU9xhDwmMAmbuJzWdS32KLW0/BCvoBu3t96GjLu1zrzYF7
g7ATynxU1B4JEGWHpYP3Z/HYM6rmulmy+oAHA4FhvA43Oxc/hKjdu5Sm6Q0nHR64pLdFQ/i7nln9
Id777VFw076riZlBpFr6rpvyjTTSz3mN/i0cA8IXwzVfaf3K483cuDYIWbbDxAu9L/t2HGzLbgII
uekHH4nsue59gqAB6oYsuq50tvo+r7BWBIwfgiI/GlcF94ExzkO+NnoTICfHqw9lc3a4OPVh22EE
JGwcDLKip2nGU7Y1ydiWNV/j6GaNU/gLQCjtyY1VcSUf5mib3XGFcwV53XlPeSFDurrbJTWs/oJe
TE8IzaARvTaNadK7dlt7xBfXw4qtNTZWvCZLb8jjlCyJOcB4JAww2Zi5Oo3RKvvPEVYmQthYaFhT
euHHJQ8AzquDdEvWFLZH1e3zKomSpM8DC0vzfRMsme7WbVz3b4hZ8yjwlRMMp3ePhcxM3kIC1x7g
C1XRKyv6pn23xUCzDuOQJvroMmx8JXr0OjtNZ0LpYco0TR4hE2vZLRjhSVzGcmPyFEMIuP1qcIrq
x2V2wpAiyHpVN/M0J4TnsMgRqP/2lvbhHcCejALXAQl5v53nfsZOpIYMNZTRWPrPHeAX/7ljnTyl
I4a+yax99jmeky76okEZAPCzjQwZohirqAJPByr/vFrWDgkwdtnKVddWfORwqXCvwisiPs3zJGlb
smyKUKxUA4vWZ+73dqvziNIsQZVTWV3IKunpw7yLLfxKq1b2P2wDfeZBtAjifB96tUlYaLDRPiG1
nHXbYVjhV3wlm4iOTxzrE3swSey5QEA8Ugb4Ww0Q6l+3CVH+OulUR3SZ7nazY95zzmsEG4zoqNG+
tFMRUKSisEbd4/y71qFE9Feyqzv72s/RuB7HNnLyNM9yYfjEdultOdF+W790kkFdx1Un5y/Od9N6
NDXRUSG7Jb5tprrixQRqh7sLbZvW+EiyBvLWGXOjwpp1Qoc1cRgkvS57KgUk/1N1N9Z0uvLVJt5P
CQ1uzh3bd/MY+r7PLdJuc8gc6yVBYp5ox2PwAuWLQMfir1uy8QPlexrlSi5ZPjuPIjp3i/Pzuyz2
mfq1IrFHHPaOEFVyD0+vMa9nRKdc71yzbwH5j02bJ2MkqxukjKc8LeZ+byN0WIFEV9uOx/gqoyzO
bhyOl/ar3BtVhgHuJ48jne2hiaZ9AVUgqqITOrbEFQTwOLZGgdVSwDUs+ZCsDrTK1avanKQ6n1F4
y1wM0+JxbAochEa/MkymyLFVanCliVjjD+sGfQ6wjAiy0T1TcfMgWk+AAzWhe4C8YTn1VcOHfGHV
cjMS4Hf3ktaOnlB0919Eq0b/MHR+vnFTNvSqFCFsBWPYPYAw1tUXuLmgI6k1ttSmtd29c0RCIQF7
HX/qM6EKswfE7UDURK6bzCb9/eSSub+31TLfLsaM7VdqN9EdRtHZF2ApyUFHCUox3A8Xp7BnqS36
LfWvDB47Py3lhOQKrjINnmRUO3nvM31MEKa+FBMa1rEQmNevSHwUG4YW2Dxn1KR2K/oFQEgB7yi5
FRByhTqPFZ7gKXS0Lwz4X2CewzaH3o9ycEANXbRLfZP5lalPm1+n/W5PceJ9gHvNSO80b5ZmLlyy
muZ2FGCHwRlw20rCW+xx1Zo+UiRzluuYbS3sECokUA+oLLJ3sUqAyVQzmv2cI9HxZm+raANrdur3
ssMkHaVC5aCN+14NSJw50Q44Yl7BckL8HB2wNZxn6F6QOLkRECl2hz3uPhJydM+YuVF75+FmgOLX
Iwn1IV1gMlUIYY1/1BiJfkt3tLdfhpo59VGNNSRznTOmBxtQpy+aSrQ4CCFGJ9AhKQVAEBIhsQGu
5qNqAH0AaJ6P3byEOMdGsVVNvgOQZmWXcaX62+AzoCc5VGbxFzubISlG4CvrYzD17t8RM0XZJ19N
w/K4rI1sboSS6GsOeqm65rTWaosVNl3KfnUehe2XLtRer4ddGnhld+O0f8D4QIMCtwJn0lu+4Zy3
11s7eyxvOr3SRCVHTHriW1gs4DQRDEbn+eD5kn3AevD9QSqn0LmIeNjuvFiG7rPXgGRyNLJLeh9H
lA8/TStlV3ZjZelLRHe9PgQi2vWhGpHz9k4AV6W/oUnLg5mTZPjFhllm11tc96RIU9hl3+E0q3Fi
1xujvqx4tglTICkL5N9ij0GBeV7hbURuOHyayC2DbU5/g4ppMwjuI9twLw1Q1pybxMPt3Cj7k7Ck
UQ90rwawiirSDdewnY/oE1SPGR8LZDjtHtObIZgj0he9PYKnZnSBmQhbvg1ezxHiDXcnTlEPHOQT
6fWELoKjfCxjK02LBgZFrX5YgP51BdQRbl5yOKnE9BZsRIbSnblouI6QBau+DaaTG14Vr9yVrxvh
S8uM6Q59koippMiTcV0+WR3UEdVUj7YghXkaqJP9OdwLWWdj2apGbjeVA/O9gMqjlqyEjwKZ4Ype
aUyjMcgc6xu+bsleABMz6TX2yRGz9gnnWA4UNe5yyD33tpz0sPTHdFvi6WfWsK6PUCfFqUuQVgsL
kl+m0z3UWB3mW24uVo0zMS2i3sorTg0N26mLRSJeF4sclrvzM7cZvPAmbdOijbdkfGRZ028fI7wa
iaMBHd+4HM9e1CjyV7Gv6cNy7k9uq2jsNhw0YLvCHipUdf0YdDyjMLML/BNWDJYANmUFJiXMu5zM
Wg7fm4AtG8y8kGny07o1mo4L/GNRHGKZAwBA1sxob2Y5LuKRqXatcSyKdv/RKcwSvrStH7tjWqdD
hGZ4MsmAJGVum3cpShscDVRmKTsabO3TT2VS5kXuYMEeHnyWLuIlBrDWILwF6L37JmHG2r2aaBmj
p7HGuObdKttpht9AED0tsnWCKzFEb8b2J6UxtcJDkprkaDMUefyAFMRluoV+r2a+2DEBGjU81mzW
ZCVh3IlbbzAHukMlIfhdt6Tp/Dz0bWdvsjrx4ylaEKv+JSEEPTofNg5JzqijJe8z6qO7kcBb6l20
zEvzKdqRKlhIVAHDISxa2IdmdpCpaEay9WXvQUgsBJkxommSfoBBjK0j913w2VQvCQCigg5IJ2jX
/SbaEb5tywSuhP3JmzoJOWqNdi/ibHPLdRgHmVxbYOT+qu/4Tl5j5Ri7aTrM8QpDNMb3B6iBiUWD
NwCmB3g/byw6TpbSpUi4bqMca+6em/mMRw0M5hZHEoMYPR2bKMa0hg8Y0IS8R0CayMO0GVZalbH0
2m2L3K9NukVkgCEb9YvMu6RG0hk6sLi9Y7Gd51c2wxP9Z1ani74jQLazY8/UIp+9x2Cl7GtgfNAW
gk721AxDz2+ruh+6Zy/wxtwGKrr5hiwIxAFaAX458sjDzp7aJdP1zdZa2X1AUQsoCbAhD80EWEFo
4M0pHNYaUixYzCYq4NzBgykxxcuEPHYg850NiLPP8B8kc1xICftKfdAY5MzLKdPe4o11WWvs02bx
pmHiiScBkeQ0k+E5wdsOaZRkqts/YPYBdGvFSj7Kfc/uGLqu6JZGFWDEnBN4z9HzEE7QK9Jybq66
NpvY3d6P0E3HNIzus28WCfyuW2D8cXSImQ4qjz2AWEwoKShTZJrFCos7q+cvek0FfRphmjDT49mo
NUb/tjFEswu7y7UtpPa+K4O25zw4N/MHZqt0OKXQ4frraTBLUtZrMMMdneEyk29VR+JTuhuW3EVz
HEdHzBZdU/ailiiuzTQbwGOJbpKvW4b099tqr9vtPVDl1AEuV5XdfyQDS+pvphtJfyIJJIon0vgw
3UPtb91LDytp9WEcWLrdxWk0h19hYq25a9ZFZ4d9YQIAiMSMOsegbsFMpIGvHa8ml94vRM++cAGB
nyeLW2jLZae0K8Bp55h1p+mZFruKowQj+aFfkej7gfiunu+t2+PhJkNcHSoCwN4VNArSBSS6z1na
fgNyEgF+YiIyMyBClGDFPOA51wcMkzqgDdhCz82MP1ciMrJrUoQoii2WiZgsZA6Gnd87adCr1zmQ
W/k4Z2sfwSagyZofy/lk/JEtANugAWf1aRolihCCna5/TqylbinSGvC9zZc+hRGDT5DvlAEPJWVC
WQRWTFJP1QNVmfNH7J+wMFz7oVl/unYz2924Z5p9RBXA0y1vp3a5CQAkt48i02Z9xHFdJ9cz6pRc
w6NmypHhU2/lkACgx2GLueMTqmKZ3cwKAoEHjDY0dOpILdjRv08dWnOGvMmUua/LEk0ihx6IemCa
pgNqYSf1HuyGuC7XFVnK71sQEnEgIhoDlotyFZV8zQyRIIgPBGMowFyVnUaXN5DppfkoMP5PCoys
7fIT3XINTAxdKXFf0ZLtTZRzBwJEmzNsr27P636ESCOHt7zx9XGDqhOZPsOWcvUZwmgg0/nikT0z
XWn0Gk1b+Am23/4G3fDG4tImCgyM8m1ElwtuJA/poMdh7g9EfmrTF76+jZl+6cbD+mTdZjToh6R5
L9DzNOyN+pNLL54RVoeyarLsiFOKoF+VK7mfsVn+Va78H7g94Tj4PfcHXTd1oHOh7o6wCCY1Nu5W
+2iEgeAMagswsbWFp34mJ/q0zUCJCmThRqQANIue488/Fv7v+UGXxj31BqCtiWx2HBEF2pcNFCH3
YN5NBcoljO0wchOnP/9Lf8BEuox6s9Mc5jRJ+BFq+il7dmGsltLUDU8hvUYnBhhcRT2Kwi0MfyEx
/gOG4qW1TwtyFTZzyo5cINDCwbPlMAHW+osX9EdXv6BuGcThzZmSDLQL/a2z8asXpvoLrvUfXfuC
W4kqedKmrtgRsy7U6zacmqVP3njxC3qWi2M3jAtnR8BdB7AegbHGwDf+/GP+ozu/WOfVhkEGkw0/
1iSacaSuFfpuHL5vu/qFjpB2JgG1Bu8LOjUY2zqJiMZ9fP7zi//BE3rp68MtpjVma/G4qEzSH/PQ
aF8QHihCeQTVJjcLqMzXUAgx86ZsO3Lp8aNE7TMYnrAjskTZx3Sy80MbA5358xf024P+b4h45PxK
/4VdmLUh4Wuo06MWUgHnkkPwwHHx388QO/6aovDFV4Y0HvhVY9qXdm9eYjxp7Lqam0WhVajVAdGG
P7Y1UYbmLkNF9N9395/ft/9d/xyf/vs+5n/8F/79fTTBNrVyF//8x8uo8f9/nX/n//3M73/jH1c/
x4ev+ud8+UO/+x1c959/t/zqvv7uHweUxS68W37a8P7nvPTut+vjDs8/+T/95v/6+dtVXoL5+fe/
fQew685Xg63W8Ld/fuv04+9/Ozu0/Oe/Xv6f3zvf/9//drV81Zc//fPr7P7+tzhN/wOeEJLBqJkT
lp51rP7n//0OiIwpERR05TMLdUBOqMKvJP/BWZpkEnM2zhk702rncfnnt6CF+z/sndlu5Eiypl/l
YK6HBTp3XpwBhmSEIhRSak0pUzeEcuO+73z6+ajKPqXkUSjQuhoMBo0uVFdXepBOd3Nzs39B4Zqy
tUZOC9fhX8/0x0f55yP9R95l1wU90OY//8eLAu8/awjymGHTqHx5OCE0Rv5zLQUw+mVlCLKrQS/b
eyvrup1fq/E3gWQDymNqnz9GQCEBsZhkseRC1cYsRjXY2HGsk5QCnthFymU0gR7aQKcMbjPblm5V
eYqu4sxWHqdRYvHpjf8UFIO6KcqBDVclwKbkqd+OABP1KdE+B9LYHVqpl24lpQIhMPrjZ+FzmXMs
hCQuwtqsvvvyuLWSvr1BN5sujVJrvblRtJ6qwqDP1jlgsLHZFq0UONEwVBe6oSjWB5b1ZfQdoGDx
q10v2j/W+VX5M6e19vNne/lcrv/N/wuX98K5PL683amsu+b1Al/+/b8XuKr9pVv0c2yhqLqqi4Wl
+PcCV5W/FMNWBKtI15YlSzL0e4mr+l+GzY5AF0g1AaQtRObfS3wZD/wccVOYlikW6Z9/Y4m/SEP+
s8Qpx8v8riarliYUBY2o1dmFr0YvQDrNbtbP0FNSe6iEAxqq6Cj/pN0dJ35/I3HUX9DJ9r8NFEdC
p9BE/W2MDV9y4MsrO8CN5WfKSUPlYiDePoNZLL/APcw6p6Lg026quC0hw/VRmG9zJZlPaQ8saeOf
b2HKiq1azJduKeaa3FxTDy7kWhKuLvA4qWlrORIlRpgxWuUVtD2bLHaDuPv66iv/DhivA8RbP0vV
xjD5i6rZa/0Am5JGrgJwcydUhuBAeryao8jZ1TzO52XfXw61cYpJ+ycVbflgpvz6N5U/Y9I4YrdW
tstvyuNe+KXu+Cj7OhUN8fdf7kWWdD2pzKZGHNBZomtOM5BUM5JKtPgjoeq9mxVKRgOkT4AmxXkv
3beTrR2ycDInp+i4UOKc2gKU6KZ6Q1/OOEhSoe8sXR56hx4guMMyVO2Cq3qX7EWhiGdZzyTdoQZK
495Hsu26VBsldUrRJ6n3/su8bLP1EsFARrXgjrMJ9TVhQlB7UPKC+pfUNEHqYScZ+eCNBtOzVSHG
jaaHueCqPpVYtc6ppDlccecv9lyaESBdPT3MQy8ufZBDA8iYbqQLEFT9z1Cb2DHJZMTDRiKxKb20
oz3qCApIgyNeXlFZ3lZLlGRP44BS8dylTAeocNAZFFb1Hagk42AHw1xvfCZRy9WI6uDL1CLzoh2i
Zb4B1wVUql8+w4C62Iaj0xeeoaFeBv1LpXPVQzv7OcWUaqnDo5p4rkPt790CiWDQDhQ/PTA/4y9t
LJH+D/kRsQkHVEvpsdgq2N5olhwcGenb0BDnpOgVvHDcUu390Rv1QYsvkI0aGTwbc4By1PtTT61i
qnwc2E3AjID02pj04PmudPiooCgwG+4mu0NrIB43sciV/nzIY98Vxjzqm1xWUI7Lqmx8zHWTJl+i
KFm7BcV+m9bdfBtTVLjHvyWcLkNhVs21HNiDAL2ZZrdZ2hb7cOw5KoH+DfMPfc6yeTOMcWQ5pWmP
46cxyZBbBhIRVRurb6bbwirmwA2NyWZdN60fIPeUqLqTanT23KnVMmD8rW5KbtfVNPysANuJTs+o
5mVBlFD5kZV523BjU7ZN3iobPYRe4ESIWUyuapl64g6SPtzT4KzPFVQWsjP+FCsEqQhlRlMB8olD
KbK5MwwJYfjGD5Rf0ENwdyAUqz+LSKcMUcWKWtFl6rtnTbeGh1IUg+Z2YNcc7Ekyi/JMIQN80GU9
diXwpt7Y91V9yPhqo0uHKp02flgO/lmCPLwLvhkyQ9EV1Rfsk9vnPqpQ6jOWqG0s8Xt4CeWkxPW3
olEI8NYS6/0l6jdL/DdVvb37nxlgjwTJKsWdbcnelEFpbMZAjoRj2KEUOhSwJMszGuTXHbwH7Pso
zmbt38vriX+GSdcEAzvL0DR29Cq/H8j6hhAZLXdWzKtczX7gxtF7mdXaRKHoYqTT4ZiK8qvsfM+3
28aba+NC02vb9YP+dpqnXZXmm/ejC4f7n7GFZwLLzyGqWQbn6eqK9s/EUCnkjZWXl7cSbOn1lznR
X+YnbaWQCLNM27RM4Msz/E7tfx9GqzvE6n/+r/83c68lLzqee3FHqoPo+XXytfyBv5MvzfjLVGwN
qIhqGiASLK7sfydfmvzXklzZFsvI1IwljfpX8qWpZGy6blPcV7BTsBZS4O/kSxN/Ib+hK0C8Bfgz
HaL8v5F88SjrhcM1RtF1iyRMMRRjLZcHW9o2exXg/AwGIkHkKKbqNpil8RDpjdZuw86X6e0H9DC2
hlaPn5U+tZ55YlTqrSJWoInSlnaSEKgjy25WunOEpOL00ABh+wK8IErB0GT0PK3ITvQzVPSH2tHn
vr+iKdFUTkBrPSeyNdYTflxqx31ZnnR6BJV/mWP11Tr1AD3aCemDFSB7TVBXCUjzi7YVqu9YogMZ
a3JgXw29H++iXrYvzLr1L+h7BYQEADS/ijIfvFgK5ecZkhM8m8hKvoJAgBJmTumAf2Eayp+iKBm/
tlVvfraBG0dopS+uXX0c2rTapiCiYjNoJsoH6RJUEChqno2kEj/CHKyAI81R9qi0fGtHxl0YvBWw
4twBBVf5nhU2Gc2Rtk6+EK3nQx4lhrGXFFGdRSK9UjRcQNxusAnYIS6CZ1mTS5/qVB8Kxy7i+Af6
99LkEI6m89oo7cUosoUwEw4TPUOmFXqNrtB8d6EC9ZA3gP+DrfA5xDEftRTASbSOoeOhjJdTWVXL
y6KMgt6hHak8aTQRAGobaX1D4AukjdrIMIEAxkA0SbRUdyqlta7qRDUA6wZWyCGSNVCjMDyUYboB
YX9UC93+BuQokZ0Kdy/ZAZklnntJ4K0chKAivCQc2vN+AW/vfNgiS74QI4AhlLwl0cDqHUOLrJuv
jWYhS+fDNJQ7K9Zi+kQmhkpbaciVHYC1QfEMeUjBV4rZ+myhKJS7IlRUyRk7nba4hVorMBAzj6Sz
brSRvtM0yazO6QhhHJXqMv7aVV5UmVsWNM3c3seceIeSVbUdNbsYHRJtqwdNHzIYebwVOHZcK3fW
0Jq3+diG+5wfvuUCHFpOpOQqbk14M/4Kggj6u9k0/ecxqefeNSkE8c3tLjPO5zCPOzeWTe05DSbO
Q980zENldX69mQyryFzF8pvU0emeZRs9K9XIDWfJujTnwkhcDZwJzdPSF4I0FfsnJzGbed7FFW1w
R4tqXd8VnLCBS38HkhtcgTDaTJoYn/J2tL+WkoLZlNYC23WsRmsMAI9Tz9+nw7SVp9r+Vs8kIlyV
uoVGUtaXs5oLnbQ7lndt1qdQ6eKCfavCtFMcm1JduLFpufxKRhF9NbsZEUmzhxvnxHGtwx8FSq67
tkyIwOm9qn+JwKKSGsMMS7C7QgUO0I7C26SqVKSkFb7+aNKpSFxVGzELam2tYjKBejxQEEx/pf0A
wq9pK9WhueX/BE5jgA2jzfZJ7xVACnBYddXtmiITblIjM+skNqxQB/pW+GglNqhoelqGcDHTkgO3
bcOuc5NIBDOORzFMjAaLLt1NhTUDUERmHPWUZfG4APAa83zpGiqOBrAldLGrGrkiaAP7VLel+RpQ
4BC5lR5mmSdbbSY77FG6PKYl5b6XhzB/90Zj4ZTTRjVpZ5laGqV/xBmWLllAaDLi2VB3k51EgVMA
dgfZGGh1uqnnOtfcCKBJ6c5AaSElzrHZb/1qTO0tSrDaFxySKw3w0Rg96N1AGulDBAB9TU+yPuip
BgCWwlV7b8NRiKBi9Ymx68pWyUGDd43Y+qDhh20+CVxfskZW4+88ytjtIyNDMg7DRe1ptDU0dnnp
7jY0E0qT4ED7YVcX3ayeBeks2lutDlkdEnK+xjV2IDkW5bZf0pOXhZZsh6EZSs/EPu2HFBuNSyfZ
3saZkXllGdzYsQrqyay6WLhhYWYJd7Vylxu2DTpN1t16jvimqgxGAtRF6AR67DuGTlY7FtrFXOSX
oOk1p8r8vc53t6L8YBXTta2oG5tLcRVBOhJZ94n2okej7nZpNmqV/L0poxtZTwD+x+I8qbsztQsj
z/cHB8psu+uTwVOt/GDAyrdjpNRVe75qysraRMEiMqh/0WTtx9Tkd2OiskPLbS+UZwR5+7a6hICS
OtG0wzt837TxvkSrfuoz9gLBKkivxmjaZDBE6h61lRZHtp0JBa7LQbA5cTTuVCPtXGgnfSaBia64
HPjWZR6qiptWOo11okv3HT5tDpm58AabX0vlAAG+wckG3zq31fhRn9Rw24IIYk/S4fGzrTQbYM5U
zZu53TbqdB7NZXKu4Wh3TmXxPki0jFtU45XFUOyGZKcUGdt0qvdJAJAvzK0dkLBtakE3EN0eFvM5
HVMCTxy42vht7uXWzQdz2vPnH/06eGxirQFTq92lSXTem+HBStQLmpu9I1uzTaCdzvpqlLm1M2wZ
aDB5xu+6FOebrA8bm6qh6E1Hr5uHXA6cPGOX1shVacoWhzn253yIS/k8zcVhEFReMm7PJZq5XTiw
agg3oLj2gd8Y6IJb1RdIsl4WJz8Lw95UcrrDcGUnT9ZD2ZijA164dlEASB5mWaP9UF4B696ISFUd
gCeXBCLVMUZwdOEYF5twHhIQvOLBLNocyM+SxqTt96hQbmvuRm7XFhBOZtkzpXRbFdV9r8RfiKUu
ZehwL+XKTT/INXkRCFkJ0LajVZqpbkl87jBpOVRV+qyk4ePotxalTiHuxzxEQzdLgTRYNnxi2BiS
NV42g9x5McSsTi/Gmz5kTFD6oDy7aojYjgrVka7+bmlS7BYmtYNB4PbQjl9QVMhZ1cZPfs6LwTCG
EVIAXtsjLJjpPglaBm9NaBs1pE9tkWt4Sin9mNE3y0t8x9PZP1fKurxrNGovaHm7/SidS8m1Fg8h
8gK3sVw6TWp3kVMoxrQYAWpf6asD74RZkVSDa6VV5yT5dKNowzaLQ49ree3kMFQp7WjXGaasdf2p
DnrUoTX1Uz4nmEW1+zqFSxPm0TeQvZdzBvUGpos6Bp8kQ9+3k3GN44RLdhG5Yyl7OUpPcMYnNxwG
tCSCTaiZyPqVM4TZkuLClAAwl7El97TCp8+SZLu2kx1FSi6nOjgkiXGtiOw2N32nMZON3vRngWxf
Kxwyuo12gBCNC65yZ8PqkLFmDmA5WSgRpE9homyluvlMhvElwk/WDr/npXWhpTfR9ElCfMbJi7tu
Us8Nn8+v989kgJIb4WyrptFOBcp53QUPMFtdU9Rbv263nf1DKkBqG/Gmgzl6mdb6QW7jLVx+PJUn
3+mUn4NQFzI9aOWQAnwTgrTjgMHedlZmB97KblFfpXIme0BDG6eJ8iefopcGxFmc+eocOIAQvCBB
n6Afkiu954C2DdAXPpFZmb8niy57meizh4sSJAOw+w705h95E24LAGhePHfkx7m2s43s06A3h3ys
cw9t0N3QRF+yAcVvXg0HhiEBcKVXz+TV/c4unkdFKqkHyBO9RaPNwiez5QPtg1k2Yau2VwJIa8il
oG2tTSjJqAOOjSXnW2ha9bSrjSx5AltsW25spFa8hZU2biiugCMPC2MAjON30jZLYs6CpuyiT1o/
NJnbRxEApooyxPdaj7NnoWVTv6FQjq6RYfpwg/wFK+P6ug47X8tzpMn6LhU7+GIyLI7R4EhsTcV0
tNJvDqWVYZ4I2UM95/rS/WRuk36vGHhBeijrwlodS8u4iYMs+5XqAk3QDLT8nSlZ6RISMX53IlsX
j6JFa8ILYvwNqFENhvXJ8KP2GkZ8GG6atNfuSiUQloPWjZZ64ZhpCoDIsfzBBpNR7ayxT99mvTln
LsKH8JBHi9fzSpOalUu71b8ZBgXkIXzq6SqVyr7dZIBUdW9ssxGgPnB9IHdj0FWUlOPlMYESpudy
aWgcjhaMUsoH0FjOiySSHoe5kD6Rm0zVgRpkssmayfxBn5PDpiyxGXNGKZ6//f9SQzstXcwX55Pj
tYZdkQf/cVj+cve/b19XHF7+3O+GptD+oi/Jf6it6ibV83+VHASNS1otQrNsRaeE9aqlqSh/LQUH
8HSyoSrq0rf8V8mB/0vowjABDqMesvy5f6fk8Gf3gCstxQ5aJWsdTnAmy/bv5UOgY6gzn3P7dhXp
RJH92OAL0OZVy72fmiyvlEE+DFwLjK554Ha7723lRJWNisyrKts/z7787OvhzXYCednIByjUTiU5
PpXPVxWj36Wz432cf0ZefvHVyJZMd6MLO/lQBfMmVUbS7AbuFf6a4yWQOhfw3Ps/dOwVVo3kXBWV
4s/8UG1divrChHP1/sDHpp518/oNik6ZlYhu4aFTuIIrsIMluLnW/BExdZbNqjsYcRen0bBM0OgZ
5WezpA73X9vnjYlf9Zj+mflVxVSKI2QfylIchDZvNTU4t1HRId+m+FXsuBZcdcno6HQayC52NL2v
zRodUGq8tl5ejLZ+tfg2Sal1gIp+GcMeUWAbGAgljRQu3n/GpaD8Txvsvx5xreZZlLrVm4UsH0Y9
/jL5slOSJ83JL1vLzoX+IelHWVnLeoq0F61fMMMif8IYHFmoE7vmyMpYS3oGOQlQ2rDjTflhArhs
jCBiTug1Uwh9c2pWGx5Lm7EFpCyT36qbUt1QJ4FN8N0Mr+Ra2fnFiVd4UXl/6xMs7/ZqfwZtoZiQ
6qGQqD+NsTlgIk/7jvMvHXyup9kZgj7nKkIuokghdunbQHSfswTo/GIUaTWbYZK9QILA4ftnXV5u
JXO+qozQq6PEC/Vgm1FvIwm5jP3Bg4IMLWmAbiOjGaWkG7jEW8VKUfCRzurAdmHcQKN/GKdHDtZt
OOoHv7zMuZshCeTqfQiLJr/qpAJa6rwtYFwl3fhpWFzMASurOnxhZZti/iGCdgM7/ozA40UKwjpy
4TbJQGL61KP9YtQ/CkWG/Dpt4No4vvljpMRi+rELgtextNt4YWKp9c37y/zYOlnFwHyIFwHPWD5M
+V1Vw4e9EGiwvD+2ssS3tz7gKu7FcV/DGmYPGaifZHNGESeNuCSbLrIWO/i8cBg3gXYdUdnplHAL
45LKiOUNUYjKTOLosBasVLpX62Bntd059qPnE2eZJwVcNLr+xEL7sxz/z1ZfRdG8CaoOhId86Pty
MyhfErpZ9fQkoskt6i8zbr8JheX35+Qldr41J6uYyrYcZyG18kG1/McpFtvGouxau77MbdeW9lP6
U8QmW0u/aknGnVYWcJvNgxq1HrQbJFwCiH7yY5CSFYcFJRkWfC30Q2lUjgXcOknLHdhql8YIOfbs
FgqJeUxVonJM7SvNDchQ0oVoFFcvf4lF+KpHtYDLRMy1JQGVCmoZk6PZRTMdRbG7QTwUxaWvok7g
31tc4WEPZO3gvj8fR47GtcarL1nd0GXMvQIrNZZHNzoFKFWODL0WeC1EOo+ZJPisge7C3iMfh1Ux
bkIULxKxGSUqdTXnPiQU8WRNO5NrLowMT+kmtw5tyhKPIwzuiYq4IouLOLrJKfLinLzJlTY8sR6O
PeQSY1/FOKOIVVxi7OkAkm8XaJxmp4xVjxxg606pHSEwUuYKR0t4odsqpRs3Un9k1U5k4kR+cCR4
qKuDAIR9jBgAh0wrcWI/9MOzKv380LpYy8QmZdbD2WFdUIms+t10Spj32Kys4h1iljkgacZFdtHz
QZ6IZnSqem+14U6r795/+GPzsop7Rpo3vWj4kcG/LoxPcfXdiD+is0rPeRWruE9jQ0MX48BtPld3
ECnef2RtiT9vxKW1QmxlV5Yp96N8KPEQyuJFwafdGIjz5TK14Njam9HXGnsypf4cxftG+DQUtPuh
bT0UfpApazyhpS56qjQJkl3fRyjBwifTMk9X6m3gq9t+rs4k8MVoE4HvNsB3XwOkuOnNT4oe0rN6
Xlhv0rRvdbdsy30EjlKmMvmoBfGJnO7YZlunnT12VZNvkhTV0lattrV9ytrryMhrjVoD9WVky7Ll
knIbo0ZWnJJmP7Je1wq1qHenGTiI+UADxoGlReMh3ITGzejTskvlU1//7Y+/QGpfR6GqRQpIgdV1
6MMzSdnX2omNcOzpVwECvfSYHUcCgGWSMwcXc/w4w+UKqD5mp/Rej039sglfRVBNKxYij4/PcPAd
ZQXY1x87ml7OlVcDlzFMLsBI3NrCTU9/7pSv2ZHo8JItvRoX4T5hmr4yH6Btbg0xQLAMr6TgREw+
Nh2rAAFqoW7UiOnIYOS1eDRSDX8/RBx77lXmEiSyX1Dmmw+Ff9c0EJF9snDqie+PfmyprPamLMP0
rdF3POhoWpnJ/Sij2kbTjDNbGX68/xtH3mDNb4omXFSwleA36l2rfTbBc+EMc+IFjkz8mtsUFQDW
po6dWuRexR49dcc/Nu5qb4Zzn7VWxrjdcxq72qn06Niwq61ZthagOFtHjlHehcDFZu/9OT427mo7
jvAnqIHyuK2GyIK4a4wTJ9+xj7f84KttI6EIp3fLwHDPe/kGgbJQ/QgnRVbWvuIpBsJDD0z+kJd7
qadqffuxuVjtRcVuYolW63ywudfMO10/sROPzfF6J2bI/Lbl8rzhmXlbfMjTl2lYbUFK701dVQyb
RJeR6vbz2YemYc0ySiqSxLph3Cy4GdWnavj5sXFXuTNg2sinU03kN5/H5DLE2eJjA6+2nAySHfFC
Yqg1elrghckHJ2K159IgnH06CPNBM+6U+a49dYFdnuuN3G3tDh7CnMbLhomIyxsjaW+gxVMJA0BU
W/sx/5DmvKysXcIDNBuiuOBXQjmktXVeQOH82Hyrf27tsseVHcVC+TCHGyr14/ixs1Be7b8sjIDi
JCoLOt0V0AF+gy6hqhxhCB2Z79X+64DFd5XGuBOXBoRGg4/lp/JqA6qzqCScYYnJGaiXrf+xS4NY
W4EPbSZACdkjXFtPz3eTdGKfvF04EWsTcCvMYWcXzMNsPw/1Lw1DanAtruo3nl3fawFSEO31R5aI
WDuCJ6IWfl+bM/dkSkndvci/vT/w28eKWDuBo8dIa65kT8pgTRRZPlMmjgF9+/7ob0dqsXYCTzLf
BhtCrjciPCdSzQ2fPjbw6jREu0wtc5Op72u6pTu/++ADr7ZimxtVjsAYyalpObNyFX30gVd7cVIV
Q5DIEPvKazXbd90Js+NjM7zai7XaZbGJihNn4SHtkKybTvlWHVsZq91Ya0Gj2kv0sDXwZFxsO+U6
R1L7/Q/4khf+96At1uBfMMZDYC0JmIifmim8Du3UDbvt1CPALcyNrX8uBNrMSeMGUu5MZoR89i1K
pZO2VdE/FhNqY1Fw6mmWl3rraVZnKVJfhaTWPE3Tm64PDkxbZE/Feddi/MDOQCUXWZTbsf9NGvw3
Y6hY+233Bci6DqLCwU/D66osruoTQf/IZ7NWh+zY13pYpryJ2Z3FCCkV/hV62CdOqmODL//8VRLa
NrSuumW14UXt4kS7teQ7dAZPfIUVLe9flWjYr38On0JtqxcZz4NSU0vpR6ergm1udCBAnqAne7gF
OoEinStTdzCE4mDi6QFXRU4A8g2iK7qibFE1/lTkkpfGSBmb8vkiYfL+kj2y1daG3LMhGoTk2cKh
XFES2o9giz428io4jPOinlUvUWdyRbFHmO39cY99rlVwQEvRbzqsvg+ROB8X3WOoSnI4nZiPl/LI
W5tmFSGqGJkf5J84r4EPR3G6TSZXHnU3AeJkKvPZGKu/7PhR7sGA999y815TzvSBz5QbaOX9SAft
0GvbqXzU5mzTNIkHlAaHAAMoDwDeVN2X6CBJt+/PxbL+33jYtaN3LceIGw/ZdCjB8yXRDbBQdPZQ
vBfqx77i2tabdk+36IpOhwJFqDj9NbUfi/FrU28UA8swkvPpINPb42Lysas1pKI/t9uM0DTqoFTt
BvokEjDTyag/lOqjavbn0FFajmKMme2pOEAKy/sTX/HIHlybeatCh6eLocYBWCCdxQXL97FCmjDV
Px+5SvFg0rDEORg0PdHJeXx/3R174tXetnv0m4xUnw4z+nfXQb352LCrrS3R850IoNNhyD3904eH
XW1pO07aPqn88YDcWtR/K9Pm+/vPeyQUrQ27S70M2rql0drXu1j6OlrRBl3bD10caNb9+em6uIz0
cBing5S69AzrjyWZ/82seyI1LnKGRWeUAm71waddbTuQtQGfj2HVC/02/pD9qizW5twDmlNY27Mg
8vBaN82nVMpPNele/GHfiJ1rY240L3/vOr8pXNF/tTma9datCn+L+QDygEjlBjdyDAy/1h290Jyp
tTeh9bPxc7ctMO/w71CX3Bb4G1k3LFwkBfaRcp/Uj0bFZbpFCzGe0PvOnWiu9iNU2Tz+PtTSHkb7
zvJ3enfbDucGzlf2Hj+eFolfY5MK9ORqzUVh2pGNTYZOyTzLTgYS2Q6FK4Wfa/nL+6v3yCZeM+xh
xGb4Vw3TQUNgznD92nt/3JcS21szu4oOJoZj1RTI4yEAV2MgEI7wfSJAUA5ffOlGjn6k6U8pu6uG
R71/Qor9Y0fV2hEcVx8IWhU3bQu7mnynTR8xFWURrsJHEg1yrsFLOSTPfbGbPniaLPISr9NOuMwJ
0kjLsL/04hwz1Pdn/0hKsDb/5sQTE+wecvD4cQGKp/OtYXz3gey+P/6RVbOGHaq4wRmWymMX/oOK
3PgpR/S3611/k/1fZeGGVuYGrhkjre0czWuf/6r4tNzq+dc+O5WMH3v41Qlup61KBk4RUAA8h6hf
nljyRw4Cffm9Vw9fmRiQ1NryLbOzRek5BlSvBaeaS8eeenWIJ5MF5S3hqQsAHMV+KPfvf0p1GeCN
jaqvNqqflmDK2o7kzr8QgXqjTOfBoHn+dC+Hn0PAWDOm93Kvb9Mivo5gl0nik7CRhoSgGjfVTg/r
nQ6FMqdxqQbJpio7Ty5Qi4bWIEncUtATzH925a6O8NEJvRx4/0ADaA5qL0XQ4P3XQBjkyHus8gb0
TnpLUbnVZ43hzcGw6UrNg/LvDtWP2BdI0ybQYlXawxlOctYmQx54HkMvWfQULUfvzP1Itt/UuBcN
QNJyz9K6rWSku4SDvUZlHelxXw5AqWk4vXA/U/ILI78YcZTBqtqxE1SaxedR+6EqMZibL2Yp3WkC
DQMluyqSb3L7YHbKphkLJwxQSZaMrZrXKIGjW619L6OLMEQiPTC2bXEdho9pvGiaXYp+9kY0KSx9
n8vsifmmRxO+aUH727FT6wIWzme1zLDLeU6hN/Xy1zRX3Aa1ibDGbA7BL2mCV2suWtoS5L7PyKWa
heL6iXmmI6+YwyJFX3qWP/uT5WaBtklk/ZNhPViwigrbQR3Ssyd7Yw5nko/qcSxfW7GBQYq0QW/U
KbJfsqFvwvhJbZPrRkVCtmo+FnPV1YaaNT8oKn3pskDAwJyqOLVWliXxxpJ/2QqvdipNZRwQB3Lt
srwvrAvrByYrARw3N5q3pcBHb+8XJ7bXkVW5hnVEehCCKOQm6afnPSqcTXhmVCc7k0fi5RrbgTFG
V9gWLyJLqDXUzyZpxvQrVS/K9D4t9na399WbNoXtZn5vgjt0qM7T5k5KtpmO0xAG1r1RuxDl0Ki4
5NK0gz90J6OGhda+h3UAevSl41u3dVA8hIhzp6mLQcY2U4SrLN4nNqTF5AwM2gC8rtsoOVqL9uBp
+CnFD5F5kwdnrXkmladwh0dioLo6hFvNHLFQlVkQeIXgNdj2N+9HjyMDr1EefgoleZCYx8x2o+m6
7u/fH/fI139JO18ttDk0cKJaCitWcxHXCBTvpPEEVvdIiX4NYwYeXulTxlEJXxWo4I8Kh7O8xeMo
jLc9EXsyqnNEk733X+RIQrGGM/tqUkyDP42HxL/Wm3vMEjQUkNr+xMscG35Z36/mycJTae4LziA/
Gp1aijbl9NTgxWAM8Ym88MhO0ZZffvULTdfLSbdkLHJ+QL4V59G935yzdI3kxDscWUPasgZe/QKM
e+TAWw5ormpqt02HzftTf2zc5Z+/GncxHFZRFyKt0LdjuM3aE1Hw2LhLPvBq3EFVOiT3qHgayX6U
3UA/cQk89i1X+QQOtbXAom06UFD1zDoHPo2isnbdUUc78TGPrf3VUV9LXa9ZS7t1qB7S6klD1SEZ
YNk19HmQYEbAv8Sq+WPTv4o5CAV0Uh5TohoRrVU66wyg2ceizhrH2k0Vvj9hMx2syQ2iQ3yq23hk
raurooFIUnXCP3WkpdZcimHaLyYrCLYxO/DNJM17f2ZezrC3jtHVrjUQ+e1Thehmqhe5BE9FvbDN
yp3l67loXTwFzkr7WztdS2DpLfiXGjIQDfxHdDsrzAYsSL4TLEwB27HykHI6qzHKGcv5vqw+ow1w
NuNLY+U/kwyTEHwTonpbYYhnWNv3n/9YlXeNch2NMVetmp2Vt1/SqXEqTCtjJAZsrDvy8FucIS5u
KE5Bk6Eqb0r/KjVuTOtbjeRdxVEXZ6CO5wRxuOowU1eTbNvrYzTbE075G5E8ZJOXQVJ8/2mPHCVr
3OyIBlNttzQc0XoYWq8/U+OPFWHXSEQrFLHULYdUUH/rUO7GbfDEPj0SYtboQ7+FFxdWywKxvufF
tTR8fX8u4L8SpN5YemvVtxkOaocl03SoaZbgFu4E9W0yPGXiqs6pk03BU0BHIC2fbnS8ynXP1M7T
8kEET2o1wUiI3YpihznLZ5oSucH0a8B1XI6/pCgdwhoApvZVDIWXppumOsPcGr2X2BnM3lVafdOb
mmMEAq0aiCXj9NOXLtL6EMYXcnYryks9O5T5pTxfpvqhnX62NY4IWyF9NZK7aL5GpS7apu19I4M+
l6Xp0hLBrVlbrPRaPCZawv0ONZqv03AVJKjOo99TX9TQh/vHPK2QOAntzVw2m2z+ZaIQ8X84O4/l
yK2l3T4RIuDNFLY8i95MEGx2E957PP2/SndyVFdsRnAgndMhCQQB7Ny5M7/8Vs+8OyPbcCOBBqPs
QPEOaFoxXGwN7VjpjnEvIoV7MJaHpD7L00Mz3WHL5w7RWSzv1/LQhFtROAFmiYpD3dwszX2qAqHZ
rQDT4zVy8RfAVN62ppsM5OzaPmbqvlZ+dypT89IuWcIgSXFT637n/eSJqgFDtHvG6uMt1p9jMH6d
cMutq8Pvv7/5r9771SYLbXhqKuBBewZL0v6UCD9cA5ef9z+boVroVlHNXHeSGUYBI/vNZvjPIvqv
D/Vql20YBonBA3FhMfRpi9rCYLkgcKMCKov2mEuukr2kz68hVncHwXgVtI8Qs8nV3Fow1ZI/2lzc
AS+51YSNNmab2LiX0tbXOJ1WEQN2PxNGYRn6798fc8KpTiRUGIxm25qxF6Nvluplz/mv3/9qq25W
QA0ARlCS4HhEMIybYJwflXnHuPxMfP/ZZ3G1SSe4Iw1t15O/N/TPXVn62eZ/rSs19bJUscbiwJEd
UsMFO/T3+/2q7nytKc1yICr/CGxGplNbvDks4z0GwsmWUgqZO0h3c/ShGB/Nsqvx+lq7wZ2qHaAk
v203uO3YDSZLBuDB5GJKvv5qlxMljdyc7b4RmWpy1fIkdCdFZ4LI66H/iWHuJfKnbKWbsvgjmPV2
KMtTDRs8x6dlFpzQXP0oGaGuPnbtTR56/XA0ohtNOWlYemvaz97UtUm/pQuLVISc6ZvmLpMOBgWM
vz/SLyKDdJXgp+MsZWrEFyzJnv4xJN8kCV9d9irgKJquCMWlBiEKwBz1l5DK1c9u+CrkwCfCJ0wI
aZZ8CJF0mo32G9HrF5nCtei1HDBvnMDi7Dt8okpOyrH+MOJI+vfb/udN/ceKluR/h4oYwxwxht+y
z4TGBvyzx0crcXIRGmTf+5HyB7SXE5Zzd8F72QWmOFMvFnYCV73Hdn2JhDdsxP5Ygviz2C1dhRi4
oVbBkMOyL/T+t/IcK+rvv/+qX737q6gSTWGmatK0olwHLAvOwf3Rda9ls5EpJ7XSct2BdBYvjT8/
u+xV2p8ItKtSbET2sv7cirsfipKla+f9Sin0Rqi4XTAFs+nDAP/mfi/P8T++JPFqyY5iChwZuvu+
x+jYMDAN0x/NQrHr8pAZox0BEl84WPRu2giOGt9SyHRSlcnR+a40P2JQcyGcsliTby6WiWv+Ui/j
/cQYZZ+HLrtMWDDRJwWzKdliX206RG/jyyqf1uocNUGOWZEUrCOn9f5m6l6USNx+84t98XtdxQyg
q6LS1Dww9U2pd830s1B0LdPtlhmkwcrjErKbaAwAZ//9dr84LopXKUoMOl7C9ZE+voohPsYmGRQ0
K05p62Dk08c/W03Xmt1owhqNYTzCkly6o9H7nfHw91/gi3UqXgWAqls1Eadw1tO8GTrX+GGX61q1
K1RhtFYm15XEw/AyfTfv8N/PG2/2fwfQWVGGaDVG1O3tg85sb1nRI30cIq/q7n/yQMRr+a5SybWO
VR21wb44Dh0l2O8c0v97bxGv1bpasyCFlbl3XXltSkzRlUOLd9bPbvsqHihaqZrd5eKr5g2L34nf
XPerm75aj3INX6tJyEG19FW3PnPaKS1Wiz+76ctH+T8nBxjMGu6NfCQN09iho3530//9UYvW1ao0
MA1MjQrVQ++r8wbjrp/d7tXuPWNqJ+oDt2uE75F0UKMf9WqAev37MaxC28J2Goh5OYU4b2h+eL9X
e7C5zlSCxIygJ7lyZ2v5N2LSLx7vtUh3MRjsVPAS3YdBeB4ff/RwL37F//oWBq0VV52LjofW+87w
46s7vYSR//nAJngS8CH/351S9vn7nf4jPP3/917xWkwbYoULJnWe9yBQnDQzUZgU+q9JGpxK7XZ5
0TlluO91ycfjFu92uJQF3c8yoot4rjFDsgGaBxUnjPRWQKxWlsemfCrql1yNNlMZuQl2Zkk0fSCW
8xpMIvACtuEmO1rfrU6uyLsOywMteTSTc8rESbvVxpMiU0KBKT0GQ605Rvucj822UChPp68oRKDI
rco2izXkrzoYU5HRGGcWDZi29TbMiu1Ydbs4xl1iXupj158mudyZfdCHd/NMQWUfR5sulwO5w05N
mmWkrhqoSUFwYY2eMVDbJwK+sRMOjd1qd8CEIAZurWraWlYZqJEU4Ivrl5P1YCW6BvUg0jeV8iNE
G+yJq+BXRdACw6miVZS5oARAm//9TX8R/K7VUw0gknQ2OA0k/aGTX3Qjw3niZ6IE8Vo+hZt/AiuZ
1Vlrvwf5fikefnbTV8GvqzMx7fOV6YrFH03JU4eXlo/q7xf/YkHpVyGwK9pp0eSIbYY5xtRN1G9q
PV896asQ2BYLeHeJJx2PAZm4XRT+JYv6+03/c479jwV7LUBqk7ztMVBin5kFe1VAJZQWkfapjTED
LkenHWa7wwG4KGR3MD8F/aVG95p1YaDi9K9+63PyxdO7ViylJlzjVCfQi+aLUD0VP8xZriVLCbwB
K0LtsJfrp868UYafvW3z8rb+J3xKA+DtdCJ8Kn70uPz6+9v44iFcy/krEZP52EqQXG9Df/nm+7ms
9P94w9cqfLWrsTcc42VvrJarUtNeexQygo7275uof9ky/usnXH35Wh8qzdQwmqGEul9igyRqs5uT
7SfdQ768/OzZXC2DBFnpxW162efb5vizHgVQhn+/xUwKdTW7aEAxenhs+Cv6Wap8LZ4XOjjPKnX4
fQo/tlDuaoYr/v4cvggH16L5ZpjaWWQCed+322HGShktRZF+N6LwxRd4rZxH3yfP0sB9lx2inHuR
KbSf3fbVPiQb6xJHM9ExNd4aYb0FFoXbbF5881S+uu+r5ViETTeVCV9Hg+/zcqq/0/RcDk//8Wlf
y+eFpZozIaSXGpp4gaNSoynkZEzRFFjZCqLotjgPt9/Nf3+hbhWvJfXRUK362NEVVmJI95bbV28z
lTawIMGUd4FagGhWda9uG4qydGWGcxb+LKD9Y6r2PwFN0SucvxNiT3ZHy+abyPBPz/O/nt/Vqm1T
RGZWTfApzWgfD16fVfZgajclFfUwT9wG5F2pal5N7rQUlSeKApXqba2iOinLYDFNZk5euYIzlUFm
PhXizVrtsoh55fEpNYdtxFRKiIIwlMZf0/iedffQZ8V1OzQA8QzTaXHiNb6zlpS++syu4kVaKHj2
a+26VyRqPTsVxXhVF96EBZo4lHtUOGq2XTDjpWoI8buTbhP57u8L6Isgez0PkMYaI88pp80iPg5g
vcN128nPubWfzJ/1VYGM/DsaLpqp93wHSEKe1rvM//t9f/HIrmcC2jbt8lwx532e8S4Nb1y+W/Oy
/MX8m3gtGFYnNDd5VZLdaqMN8Vqu4G4fIvHF7D4m1IWFsonGm6y2nNJ4H2MM+9MdGhI8QVtnyAx7
HDdxdDBrPMXD58l4NvXdJL3wxdpiIQSmVLmdwCwjdmuWeJa6g6FsFf6T4VyGKOo1Z1DaYK2GQEDg
V+kb/F03HWZofbyz+CvX72Y13NVWvZfaDxyB7aTOAFDAhZjxWlH/VFq3lY0HoTVPkBbtSD1RYvfA
qwWzWAdyggtElVxc3e/WWXazeteHZxC9lB51NwRXIAqh0wqb0OBopdfMf5v2oJTHymrcaOo8Ws4O
o/Jum94VFCaKtYZqjgt9NN3FtehrwlNZ/6kNfKMvf7KCyTKc3Mw9Obwvo12Yy/twSvxZOa/rAWGz
UzYudq22IRyrajeqEAAmxenHz0U4YDMM42OjppHfqhBYMOavqsprwj/i9D7Npq0aaD6l9LPmEenj
4EQD/DPxZBUbcUo9+N0bOBMMVLWzXYt4ey7idl67YBGxNBT+TMV8Xoi6TfnZiLus7zaK+TZdlLdJ
RQnX1+ilpfJzUe+t6U8ibrvkSa5SR4RI28exuwin2RwDEH9PXXiXoeFv2+JOKxj+ZQFDaOFI6eOH
4E6Z7mrD51TVbglZXUvlQNTOVjrYiXJq8tWGMVHacDikyPLzSHQ1o3UUopEQtk5v9dz3R5Ye1VoK
ZFNxaqYfpLl2zWR1VYDOxZGKkd3NZhAuPSANcDD06WR537YXkMIfo8HsGrN9jWnOSTmtOCCaneag
xQRo8J7PAfpjF0hgsEKGMobCYyNFDdKJbmN5qpeq95p87qyHaH4Y08OYn8fFn/ljf/n/mnCxk3Sa
BmfJxzo78feSv48PVjB4a+PTOW0tz8liN6VuXkw9tfMAvJctc84ex9OIDiWmf6efinbfyC/90qCq
IRCXn6b82mUfSvdmmsEYvi7hqzR85vwzQwoyrO8So3DyXDjmKWybY7i+hfIm1dAJF040nuf8ps5P
MkRU0hiBBypZIbPLqDHdcDoWxbFNvEm8sxLR1plkaYRTiJYijWtPXG6o4/iR0GwaE+BA8TKmJfsL
k1JkF+1bkW7LoT2G+YJRIYAMufR7+G4zQy+xYG3Mct4U6g2CYDiUsEmOk95DG/EmUEBS8W5qD+VS
uUaXu0s7PMxYl8nUJHDJw21/8Xrppoi44W7XrgKso+e12mr97I/Rfqjg3kQNpPVdW44wXypHwEN9
Juqsq7Wvac0Lrxf2WwpxWM1QY/O0pzSzB0AKsA9tZhUcU+7cxgyUMLOxI7fjfDhayRlkgiGeCxNJ
tosWnXaYNMTYJrwb7a0kz4dIle/mHAGKAuUoe0opqa6InErauhzRzfI+65ON1QouzhEe3qilQGsY
AS68kAJP8jk766a2S/PKDpU0UJS70CzsPGvtSsAfhN4IhumIzCdbLjSOooNrTQ+Wtdh1p3pG86q3
GUOtSM/ryO2j+TGnjjJUrZtK91jyAqyY7NZ6HDrkTyw7M1JdK54dwzxlPAGreE80NDeN4aQ1FGk8
JQVMPgbmmBXtoCPyr9pHFVd4pUs2c77VGDk3RpdRAzRWmdsqT5Z+H8pPQ9KeZFwnI0YdLRQdslL7
qOq9unuLRkouZffSivMvCTGfYQnHuSP+l6Ddsc10Kr2ww3bYpGLuRAoMAw5LY8b4gVi/Vqjf87mx
RfQRIBnd2rzYNmW+2j0sDYiGIfTnZXBhoLhGqfnpsu3yfl/nfhz5vUB1WA/K+X4dmUhNvXLY593L
BAGjedJlZvdvhfKZ6qlQ7zRyHf6NGZSVIryV8e3FgL8JLU5uF7fYwk5R02fKjcQXIw/3UUU7Xo58
fQzi1jOrm3SiRvWUJvcq6yQue7r0u1C29vTFnNJKXT17m6t6R5y2GDcTlJjinIj0WvJq8W6U5CBl
0xuVR8W4Wzt0lrmbA4pYmucK2MRgZfyk7RQdq7LyYGFQUYs9Q54fEuWtbHeSQKU2rl1gKOStUCKq
M+azwvTW1b81eat05Hv1ttJu6+hDWjvAFgf8c6Ajbfr8l9TvUm6pinbopLb62JMM7kdNtsP0YVoC
YRzcJXxCPCRVkmvhpF/XPgAzp0k+ZubrrOlW69you7cgiJh+Md8I426Qk23f31HnYffMl+ljVSV7
bFNPFoQgX/mKXvXyveMYFUst9TkD8BVcixovhXQrpwxUH0tAF4tRkXe1m6ha7KLy8+VUDXBUSwJX
7HbSWcqqoMQItulWPzRSW4oiL9HOzAFu8+i0UrzOu80k/NGxL0SvI1asfomaZ+tQIeRQpGHOFzHb
V0LAqAvLvoSateqcsOsfBvb37rbI/CW6URV3huHMhCWgUVEJ2IeRjYFHqu0kd0UwqeJmlvea+rgO
N5L6JOVnJR/ojN02AtotZpcH1Q7lm9E0fYn2ExYYKTvhFD/3kduWG7pI+DncJeOjwLbXmpio9zXW
x2tL3ZafwdSHVUY3ELQcPRX2bf8ejQILU7Wnsd3KYBRTNGWV6I0Wudi4MarhaOad3faFo5qkBGtz
I7dhzgd9ygtaECQsRZa5OAs7Ub8lMp+Mej8Qnaq6dpII+qbVBQKUGBn2UV3hqFqCfWAqfqjvLSHy
sxGmUBdYpYA53mBbic8I2TmmbhV3VGbp+Cbxp7gcM3lfVH9wiRSkcx7v+uE+BDisNa/9GnpRd04a
YvB8rJMn4HCOvLauqXg9FWs1ee2K51T2swmnucEfGK0xMyJYxM4+pL6BTUsFI21KP9t0w4ySk5Qg
dGLD7Ti+rESA+dmyHnJjs/anRqvcJtGCfNhXVnGS6gnWERItPIGAex8a7MR6pPZCwtaizwaHoj8M
LQdz1d3VDWzVMHSTNQ/isf7o52YzD+BTIWdZrVOFzaGYJkxxb8kLCQWmj9BGh05TVHaSJO7SC25X
db4kPyD8sYH7Oat5GLVfsrQtwstzVc4dZJWRNdT12b7nEegcLmCz6emIlXRQirVfZh8rW1tB4rKS
zism5Qc+YoXkuoFhNGWaKy+/BJJsHSPgoT0t0XtFHi1iTmHEm5WnXIILi7X1ZtBEr1TVywKw4mET
ddaxZ8ZJ0X4bbednhulFAgNhYQksBgQdTM6G7yatq00uvc1l7ep5Tw7gSEcJmFmoyV7bJ76U6N7Y
bdq2ceecOULhYoOxy4Zjpg/3qf6pq+dQv8uKM7ln33VBW8HIycDpoiyRwJ6mG/xhHH2AeLDCn0Go
mRbHXNJcNY3tQteOapW5XUNaWMmbol7sbi2CKmdja/Kga5gE0ySWRuXIhOde5akNMhNVajBqvycL
m7+FnsNo1M+KcVLmx3p5IV3YjOL0BgeCH6/sIykDnxUS3CakWx9LHYiR5qVUYVf9NI+GLclk8gMf
Ixl53YznpMidTr4tp841tZqF0TsCudSgz+izJ84CcyAZz3Gh+OtQHsZSs5d4xtmpuW0xqoxb6axq
bDkTPMcm28tKyTHA8KJ0nzRuSBnCyi2nG00HXNJ21lWKwaAOVxKb1nS6xHBgpjUtiWLGBQoeStu5
WuavxoyhdH1ehpsGkmGddcfEKJ3CjDcoyB0B4wuTixpIM9Iaj2h9pb9nbpQ6O4x4fSs85lVYD1aJ
dEzVXnMCaouzjkRStMqfPTN+wFpALhbbbtpqc+40DA/NFsk9HjSylntKMd9l6xSULM4L17ih5jSS
xM9ZfDal+bj2+G4omuj05W/dqG7kZN9W7x3sRfibbF6w3pZuY3QI9ONTVzHeZJK7CTb+01CbPI61
jLhVAa7Gdvg5hvDI+qdBtzZiU/o4l+8Va8fvkUvPsRYH8eKDuVGU2QtxHBqVAIDVn3TEJccqvcyY
3TgC+sKw9GGYer9a/N64ASRumwz0lRMa9WE4NbXh6dOdLC9BT/mnEk0bEz5/TuTbti4OTY8WskW9
anJmrGEoxfTFHntOh5H+FMWV06CLJ3NMo9Azo8pLVoNJ1Wk7ms2ngS24PfWENmPojnV9j3ELrKjb
oUp+FWp8Xog0DECWMDDXBGLdoSiwRJ4PJdBjXHMaWyJqJ91cbgs8ZXqlOlkmSDuid53bk14yrgVY
SjA3YX3Xtccp0omOL4n1C0++2q7x8MySmC2Nw0/So94nimMHrAzSaTIp8axt5EjN7Eti5Watcpyw
FzAkxWVtBfX6WDIoGbHxatM9DopebeJSHlYPkzY/iFh3D3nm0O9hpjHopCBX+YGQq7N5OVjC5I2T
4YOJQCMA1TMExzTYevoA+c2F0OosgCgrzpATLPCJJTiHpTesT0ZHSlCoTqHrGyuV2NAtISjRPxaE
yqzHdr+dzxaUOsyZerfRwqcVYHShxadVtVxZ3IpZdraaT7NRbZXZzU6Z3ZXJ5BWZ+TyrTi9RYTC7
k7o8rMpNOYX7FXq0XLMetb0V3q6cx+O4D8AWMQ3cuHKvOiBmgjI2IE+Mh7pSP1UM6THob6pzr/hG
eYqkHXbQtiW9ysnTGN+OAPqs/kDcQsjeJscGqOLQDIigfR1XfQBPD0KcOmEoO1mVn+lwkT/UwMzq
ACD2rZLGm3Cxtn0WHdVi8rVI/p2RoepjfJiMp2VsaFSRMVgF1ZfVTlqgaUXilEzFlpD8VF0IFCve
iaiwunHhLE5tAcs2fKFlW1Ew3ykiu+YsQX/X10NhH+onhZMGhMe8gL9nrKBpOPEbF7Chchx1Zm8v
NvZQQXO99WTY8ZpZOxnRTlalm0SIjxPd4kl0VabABDKdImI8SXYFGcbAor/N5qeVx/umy2wp+dWX
ySMNmRsKIvg2SLsyZofLB+Nkqu0DJPAApR2nhbNZVTd1fJvOd5czqVOQDCc99MzpmAM7LQ35qE+L
Y6o96dnKuWgf6e2pDtkG1nccER2jVGy5FED6vqWUEydWESUjpLh5THd8XGEF+mX5VoG/VS9FnPiu
b9/hAFMIVsnMcreJPgFfUNKKnI611uFRvyjvM5pImYavbn2ERnxvjnzBS6AN5kYfOKo0yiHOFLfW
YdlcpmhaLy60oLC8ljszps/K0G2hMzZafaLYCIeKA2C0BJG5iUvD1vPRsYTE16m6qaPK2Z41ARGg
NxnPni+BZ6tE3QajIq1/vpC5FO1zJXD2THumYXQqhHETkbTm4AcGKUN8nDoy5NC57hxU6XAHbi8V
EYl9bFL7e9h/ZnOi38YADK5m5Z+kebe6cJ+IfSA17DvScm7iwjPyT2ENtELz5XCbm0owx/Dn1jYQ
+WpThfxz1jYa2QNnY0lZvXhZiXmism0Mk3MtcL0i2hT5eC6tt1IaThWFKE1T7GEkV4/E08qt9Uy2
dlAYEuOlWHei8TyizomEP0AsqWgs5r3mwl9NfreyebAoCGXGaeksPyOnKqeMAe83WXsvwt1Ekb3d
TH0ZdKrfMYYMxi4jkxu7l7TcVtQv1MHTxGOY9HaPInaKf5V4KKcxoC4WU5uo/rp+ziQsK6fLGR9u
pTtk0uQ11IZT/JQ0Jp0oraHYnm6KSXhu8bQcsvKUEqebHG5CkW/jhmEWkGHQDg9DfVuOs5slil1x
Ll1nt+Ckjez7EI3mwYiVTUEKV+jg8ea3oh/2YnhTJyADy5sqMl2hGdzeelc7FcOs5JjStRC530jU
efrjtlezG0FryIw/C3OE8DZ6Y0P2V3VuBgN5jBKQPiGVysdwDTeWCcaw3eoAfRIj3xftU12GjrWS
W1XafgC/XIoUcfvLOVI7NvGyszqHkQCnNZCl64Uj5KhKYMYtSNStTD3UM0EcCKAed15VzVSZJOYe
JqcgK5gblWIdGlRYK83IB9hIjLwwpEzm1FZ/uqF8MqKLK316Ey2GJ2pEDd1yNUjRBXhFGapjnDZO
LE+HyeRDKbJDtJxmOb9Lm/ncgks1oQa2qeCrUhKMVUgdgLH+ctpkhKrWeDP0zG6Qvqh8LrJIGiIk
XI24oT/3jGRBy7xtVOtJw9CF6sQjA7oONu/HZrUes3Laqp107NXxuIRz0KGiFSlqy8K2yHHcp/Z4
+ddTcN+6VHrGnNr5KGzZDuWljTljko5F47Fffs13Zq/s+75/lSdUKDKn0CGc/AgUqa1XGqPAwn08
UF1rkaJJFEe0WD6LrUn2265s8NgxGGOymZb2Q7Sg08qr24hM6xXqrpAEr680IZiKtzVU9xpKg0WD
WpJ5cpJFDD8x9y9G7lK9zh166GY5yaHkluOhwp9jflVAfmbhgxa9RK21G+psj63da7wSua0paNfF
ARvOLTybI6Qb6bMZnxvQHGpseKsAP6cPvTirvUKebro2n21Dj+84lCAMcMeSg7r1EvfmborL9xko
Nw2Q49JoWylrMZMQhcxOjZ5uFC0oDkITgShLkcBPfF+LN6mCYzQHQZoOSsszXu6j5WAKN3PKK9t0
McxsMXpMDa/SSfOtHkKBiU2FXOmuqrVwXAAYN+2thn3bIKQRSZTmrOHprknWz1oNgHZCURGovsHD
xrqn9yfO/bH1KLZ3RlrdCk3jWZm8K7uF0nXjdzj6RApCqPkemqHfNdaurWXOZnxh5mjhFVTbevI2
dfcFhYvQkndib1DUbCq7bzVyprVyBfWUZtvIVPElgvYZtdVGlm/V9RQjwzdBc1bwGTwlb3KU1Hda
xATLWL6bl6HGbPBjS6b/NfiXP8OJ8RXaVA3/29MfuPz5MiYaVqu3kgxOUBFrJtT6pLycezBK4sLF
IJEi5thJqhcp9hbAt600h56EoVvjW0MGpqrFjiBpn3NYYSyEC00HxVXvGWfRz0wyuhkdnWw/FRRh
WlLpWWnvu8oI5qm90ODpvYh+NFB/sm6iRHFF9C6D2Dj9MtxDcXmvLUYP2tIZireQbuv8qbUPRvix
DmyTguH3Wh00KpVgbD7G+rdRPzTGrrBG9tzOa6fjHJd+NySeMtzopuAb/Ov1+ofTsTdq9W7ohqCz
VBefV8YnLJsEYN8PIKSOTZtCJH0rwXFr+0IuwDgeLP2pETuvniQbtqYrUDVIRc8UGdOUZCfRDaby
3zu+/ZoSr0R7TbbIwysKxgtjFBKCLykOEqF9SUb5qZ60nOU4BZS+7gpzJ9SbzIi8qd8u2voukna2
c4/HFLOP0TacNiGc40HA07MUfYCzzjQMfihpvshCWHjYQ/x7zsr3pCtYYbkr6BNb7W9zmZ1qNp8S
BYdJy8juTUDRUoaOXkB6tqbyES8YP8okcuvdOO3ZNrZ84EHfittWIg5k46dOlKq6erNKDxHUEp37
b3j6SzJQYgwNdzHV974fEcklt1ak28rIHq2VGGlVFJDWtdyUo1m4hqi683oLI0hyLMp987x4pZIc
MGy5BRdzmLrsYOrrJk7kbSiIG7E0OdWphzgpbyU0XH3fBSFngrFQ/SYbN+oIdISOhZQfI+UxW56r
9MNKP9LpPWILkLA1yQ698l5NlNr7m0g7TfrtyJmtxCY4ohJJwUQQci9bP9Lu2Vqes+FzZtKqXOCb
bqjhoxAUTZ8KqhJrnp4xoXC8dK5bKWL68kwvUWpLrnCO5FuTqowlboV+N0+3WXuM6pOaH6X4mEhH
cfmY5YuV9z2foTvWmT8Iwi1+oCWhaRVTJw+ZSc6m5SVmprMzTqN2k192wAc4tHcX7vjQFF4OtZqH
8buqgK36tYKysWPHnb05tLw5cYhEJuYt8b1OvqtRhC9j7D0jt1GAn6NKwRtwZ6gcwBiTVXZKfroc
LxfrnAk37UD1qDwKoXK3Ku1BY0uLVLqAGxzJ6boFncbEMNn/etambVh84k+K0uIwiB+SEG0UhQU1
HdPU64SnOXlsZ0eWYJsCt0G/OV0sarq9rAW1Ahy5WnYc/3Pz8r73g6GchOTU9TeaimsJjV76aBHV
y/2U7crBVF7TVQ4YLNrn1Zs8WwdluFO7GRvmUsSIxnofquFGAzLoWuO7Jj71seRz0vIjC2BsDemq
98r+FzH/do2sjSoox4szTj7cmvFzMaBpHx6F5KmgVdTfm7Wb1uZOjXcmqflGNX4L0732WqZboe28
blGDTjxJxQ1T/LQ1nC4wR5SmkReFePV0ysMC1DgnHgPa5bs9Kfl4m2Qno4s9vNGDXA5f9fg2JiKI
Gt4+5Ig0DDj4mYldGkG75ThT6KozmPeDkG8FhfOPyA+qgTI9IJL0xIGqpHBfR7+LqPiwmspbR+sg
KtEeevRBruk6d53iNAayXrxXc/JwKzE9jfCdNL5O3xEISkIV4D7jSKqWqT/10HN6c/DaGMlSrLjy
+AgSEIvgjnYzbOQPuZ18JFO2TOkjp5ChFaLbS8I9pFwmr5qOWkbNPynTx2Gq7s3hXhIF70cSBe1K
m6TGUdcOExrBvHOFktb9NwSKL6QP2pUoKZ2Liv2P65qd31jH2viZKP7aEUxMErHSFq6b0sMcNuJP
tZJX8tgSeplcm4i/lhYfaV7RN9qvL2b7RO1KIBgVjQKtWGBTUvRtmryNwuhJusQeSzNWVoM5a5wo
l/3C+mOG830ed3ZN/TWyIFAz7V7+0rPsm3v56p1cCZIY8Nfy9PI7NhqtKTf74au+EgaNGeDnrOKV
iMVpoZVF7/tH3+b/cXZe3XFr6bX9Kx79bLQ3MraH3Q+FylXMmS8YFEUh54xffyfU59pStUh68KFP
Hx2KKBTCDt+31lynPB5nsmQXpilmIXXZRqvwM63PO6rQU/JOqFdO7GlYm5lsMjPd6M452/aFl0yf
6H7e0+YYs5Dp9eWaAPWa5OR/D4XfKF2o9ABMKdeVbjs1G79gjU1fvFN3diQImyZ+UNd37BgPoWmu
DO3BGxOWoReZpLfSMQ5TGVG9/FxU3UWTfmLSePfUTl74pIsnEfiIjVOq3iTFYlPfgh3wi+IYt9/p
Qe/Kdps1dwh9DOusgJ5uAbBQShuCQ7xI2EOwEyIQ8Oilt5r5NeeuOCX9cDtyigkSQm26pOZMSOrX
HqH5VfjlRpRO2ta1QOTa0Jodtbf2a0h2YZyMF31e5XY1cWBjozQL4nu+dr4no4Xdx6qhSAtao+YK
nW3o8mvHPXn17cqIyz6sON1RW/oID03KIF879MnrTxielk0tJsSsOYhkHQ5fG+lPUT4BSQKZ343j
QX2dHvLvH5+s/o6U8F9APqGm2OZoMxwbCLOQeXTmDKKlfDJMIY3r5CJMdZaA3pVU5p41TJCK/mKf
HAvjiRaEohyNaB+ymigiErE0g0xaB18dOVbT96yDKNsP53N3PhRy06mPwnvpymupiY2l3AZ+hxZq
r04W5GFeplS9/vhrzSrFP0hNf37bXx5zW4sCVaPif0j6mxFMSV91xDDU/ZNelC9hwVcMvOFrj+hP
uesvnzXGZmolJY+SHV1M1dp27j/+Du/MTqc0Hj0z2kw1QkZ7/5hH817h4+O+M9qfIg8toy3AbHJt
OiVnICaAUfEoLDmEf3/Ghv0pEf/T9T8ZDbpI6KI0eQciLXCn7CrLj8K4zbvnJpFUGT0ayLtOP9b5
0U6es/qCaT3PHkpFQeMWL6hiUrpO3Lx8Tbtnqdx49kOoPZGsbo0UbAnTIAS9nruWCoQdn9JOnqzz
8k2nT0oItqUVTOd3YXxvhktkzAuHlk0kNyrcJbsM3MY+09qN3V8K6ojiWxhdmeqrnJ6oPrtdcKEO
l5M1x7BdppU8V6rDEJ2HObKDvKTJ+FxQ37HK6tLPdCSRKHj8a0iGTjURr5vfDIZYFul95+1LpNly
77efGL7fk4P/JGT98phZ+MGaqAVHNGM52AwifKJVA1ZzHCj0W+gepWv6KmEb+bJgJ2xQfJd+8CXy
nDilQNaDzJUej9dhKM98b9t/pqJ+7yE/GSy13DcCBf3Aof3h3BafzOnvDWqnrMUxVHKnK1HqZ92D
SbIoKlDKYy7ALcPH9FtTjmur9eCrS3W0FkJMhEvTkfDtZVHvgnjHbr9vNmYyUjTkYtPVsE3tzM+n
RxHWF9LIUBtYV04WLIEKblSKy0No7fxpm/q6G6ThcaSeHOvHlFiWUP/M1P3OtTqFaDVG0mdTrLIm
2AMf6L8GoBGnBK2upptdBRw2PKcbF34GS3nHm3KKz5pzBuI05YnxTNpy3/FMbK3qi3OhdrKbCuu+
rUqwc4dwAr+wSqNPFqrvnfR86X95yVQlxWxdcNzAT13ZUelATNJ/LTaRAN7fjy5I6khFC69cfaU7
+rXdxilWqVa0rE4GbCL2o3drfft4jnjvUTtZHsWWXysdMp0ZS1JHy/qLOy7t5HW3+jr3+vkKTI/T
+WeQj3cmtFOCUto6UhpeylpOlptKIkVHg2QLZBJOs/zS9ThlKRkRA0qf6MMhf26X2dvXDnqyKYoA
MYvQ4WGrHkt7RRXna4edL9Mvz3BahbYUOetEVIy0ueTTx4d97yqfvHKa6VdKr2ls4fR2ayMATv3C
tWt9oyefsXff+4iTty/WwGo6KHFBytOUeOusq4iMehl/Ai16Z6l7Ci1qRRToitowfo79cfC7hUz6
g0M5c9Qu8fF8bZl+yi6KEqO3hhhorpaiMN/Kxl9/fAPeeSdPGURaaXTtWKvY6e/9W+WLD/bpC2nk
NGwFLQJT9XYU9bGzf3y274ykpwAiy/Ohbs67lTDexoicWF/lQbb6+ODvXApxYk7SJGnCKUbHuVrb
d7tR/9rVOMUQFWNkUhnnEtf1epz14p9sEd558k4pRNALSg102EgaHKLgBmZ9jGbuqhyjlWdMn3zI
O2/PaZCnZsWO30R8CGXRWddBf8FA9aXXX5toTtlAuklUiF+Dc7DKOlxYhrrMkRt+7YaezIy+6ahx
63BDTQ8QHNCHT1bN7z0o2u9joQNKPB1Hzlkzl/2rEm0+Pt2fIU9/2N+c4oCMpjdlLPvhILCDjeAA
IzRpg3+MALMqw/fJ71A8Yimq8WqM5VIZBO6tnYXmUmgLi3ZWkqPmurA0BwEwNo8y2ESFTtMz3fTT
nZGNc6f/EDiai1hyBoPqRXAnU2PljNYmn6jK6hvV6pYUzFwDeoaXfZvdEUoskCo8T2yyCHI4WrD6
hik5GKJBqnlTI+0OLfrngGRT+4UW/Upll+VT6rNouQRJtpmSYac11aoB7edkS2Wyjok/7mTEj9s3
k2Zqczep/jrAlNSllzUof8+4djSUCamGFfUOdh3qgk9WIaY9rzf+dJ1PhidcwqrK2rQH2t1gs733
hjsTvZGCgDJ3bvKR6+M995Gy0aS+G2WzbuJqP9YWPYy93Yz05fttap9lHtBy9KkG0PJB0iovFp3z
fa5KxPm+svERaflmpo8M+ipGBuCLPVLBjW/g1eGn43RRxt8j7QXrAw6H24zGYWZsJ3rPQ7seDHQs
kw/ZcNmX6TJE5x32rzmWL+hFrlHXiwSxsD0MWIC2hhqtY7obE6KkhEa9+Z3AaKs/6O1Tl8hN6vQb
M6BIgkJ7/JZr3yJCSoZ+F6HLUC+aZK1IdDf0bEvVrYrdoP2gTO/2VnsX19lFoTSHMaap1NGpxJ9c
67lbISnz0JjEOvjX/n6sUUp3lyOSeT/lSkTnNj05vGlopACghRD3lfa6Dko0YMY2CQx3GJXrvEHz
+aKq46Jls1kE+Tqe4vuB6O8kvM+nYZVXB91a54JePSjHVq2WNj/s0/uJFOTe7K8UzOOlwS9rYYdC
VhFLHcF4O2oLXoPCOgeBtRiKrVU0i6q+IjvDzcJ2pRuvSXk0R3MZWZmr9+pDVpc4FNGkc1ZdqH+z
ILiTMrUNJcD1vmvXYiLUGk9KGtTXQ1nM6i/drK/Hrlk6OClaTVmi29gM4SW6aTvNVglscltR3T7s
dh0qfN9OXBIlp4LEiWDaKRisjHOy9ZYJcnRpxmRkOK7KKZh8dImSpfORYs0NxpVmeEvDq3aqV6+7
3gJyKvcqLk/pDXiq0lVgN9uWXlsTBqsEsUJcDZvS+tF03joM5TYr6XgF+mvmI53GoOXToHVSsbJC
bZklN2Olz3QY11Kg+lbJeaJ9D+3LESsDRVKXcgjSVEl0Xuo6drtrAtMdZ8vh5CEmekxkceVM4Jjo
oJgLBT+CopzJqDkraPyWwyo1HkeSd6fwaEO+a7dshC6pl104U39U5bUavA0+Rk0VSUKBst3M3cG4
FX2/l/GGihJ9UW9jorfgoxeDv6ZLZ0vLlWjQkQXJmvSGs14VyMUyRJjlqk+m29bBEFQiGxXGIuOO
GdlDNTwInkSkUQNNAq/z3NTLkUqli9pX3GoEP0LiyyTthd4/gDyuw8CNBywmKcrUKV33+l4gc7Ca
ADkbXcsCtW+CCeAlj3Uchbsy0heBrRORCOEvxdRYHcNxWAOAgjq4iuKbOHUQDrx1urMgnEat90qG
L5060dBxwzvL1UEF6eLaxHCNcQdyuAY5qzaf6zxdB3QznOg2Ha9rgcDcly43A43VQcMsLDP09pLn
mGJkEz8oaQWUSMeLoW2T3rnyTXnT2QfkWymy5yLc98DMi2FtVdZZywBt149KgicwxiYa1ktRwGmO
WFoB26Jtgno2CeJV0jwOJu9ni0yHsJFOfwPW6GoCA9ZoLAvzpUTd2gz3zZBtRGjTe72KHYiZzhZx
kNrEbhsQGzn7Hrt4n08XKlOYGj7ULar46EVaxrYoLOSG1Vbagupct8hxcSYIPxXBS4fh58JKr/KY
x3gwFw66fiG3ozzzbJLaahtYdO52zZ2jot5EY7/M4+BNRMneD25S+uu8S/OE2JsIoOwHo88YIrPV
1PgPHt2uBllwKtMzy392fKTwPHAN+rmeaJjFiGio4BUVzn2E0iMjPSePp0urFHcpmvgxxVk8ZIzL
kXxOFUbEYIirTTJYS6sZ3Mqk9mxW+VPVWbtOHBGlBoBiwDvgGgY+amVrPTw03Te1OguTM008Of2w
jnJm5YGmZD3TcvuDZjDtfx+bclcX+iaOrtEarkYvO2MH4BrcN4JgqvjGLMAxYwNsJPrahuaRl25V
W55V2llXfSvpyPu928CttxoQhn6xGp2dWQ2L0r5rnGdqS8so7JaldW+mP3TrpoueiAxbGlhJfBYd
bfbNxscwEbqj1fZVFV0WNUkp/k1U3afhmjdq03sczUzCMz8eL3viwEJlH/c2WjpGYDS4YFVdOi4Y
8VA1xVGNHdjZ15lw+xTxQFpHqza69vLm0GX4NNDiWMi8S7SbFisTNlOWlE/eeC3iDB0uAhY/uPWn
G05jKRAdCaf7pnfesRJXinHXh5uGmjBWqiHsd4mytz1qwvIspoVUIGKfSSnpaL+2OTNO95bjzQvH
ZJ22w7GxsbpJ3t/y0ZPqbgjostYoOxUe1kQI/DLewqRJN6fZKuHAUrhnoXZttp/B837W90/XJnyp
U7xbQG6ihyGmP8jxvKnVZcjYXFeYwssfRh9tMpZWDUKXsMrIf8LJjn+A4N+VbyluH+B9C39MWnod
e0xu3k2VpsvU9Fnnacuc1zPKqTs6u6btEF3hdQ8btwqUbdXmqMIlXs0bmaAMzfK11SCqQhj88coW
O8Afllx8rVN0ZN4EbVwEHZXeDr1iguEdbk15FWjttlbKZchgjNN42+ubspiOjvpUOd/RwC60xFra
ebcIJryXGLEKVB5DZGLGviBcZDFhi+gnDKTKqjTaA7LCcLiKimRVQJu34ss2w7QaaYd61hIWLFBp
9TUGhni7cJPsNlavGpgHU9MvnVxfCW9cslf9nmJClfG0Dn2AVDQNxiuy0tc5Rs5w1+MTC5tLExWT
PhI/JO46qIw2ZpLIO0uCV6S0ZtHte+s6Yp6K+mzls5d0WvssilGkUc33WFlhYKPPkMckJPZYp+s9
kCB1kZYhbvJ1hdu+pztdIQpiOJiq56k8gPthJYRd2c4fhAL1mlLiTKBtlaNZ+tcNA9eIE2Co17I8
k+Z5VS2b8ErLp62IdiP3vcbN5fmoipV8q2u+iziNdcHeKzZestP62rWsYDkxnJk2ek7MFo6BOFst
VoZzkTEoi7JdaE3OKI7kEyOR/mK01316HeA/owqbz6Xq8KpAKAcsQ1ZyHcYsQJ2NYuFT08UxTM4n
5ZkpA0Vmv9RZORXd9RjRJ/XXwjubmDyr8saZnKWvbZRh0V/b9Vk5TAtv7rWIgz9dadmtrV6acbUi
53hh0CQP27PWfqzxZSa7gWHNYrlsqjzJsy4elEDMfZ/CZwfORIzjv77x+nshrgL/W1cdwujBw1sd
8iykPH+6eV7432SFl4oDR7d5Fc5h16w1GHAdXPu0tIhW8HznMsCFM9jolslAW7UYEatU3A7JVU5f
3SZ0AKHtykm1ndTUtWN51+Rxr2J5IAPDiat1USC/17Rjkwe7jN2Ph0Q8TyyUU9weOdIuKO/z+jn1
burwTk3lHpMQLED91hvaR0UUh4RXOrdfJ2u46oj9JHSBhLdlRuZZTf2pzW+NhhFCYGQI8r2H+lMP
uQC4pUPFv0Hg5dbYRDvBJDBe5alHStmw6LzzkeDOAqVb+eKp152WLyqMGNIGXWDcmbBp0xC3rIiP
RnHXJZt2eIzicZm3e0hlc0Yoy1ZUWAYDo6qfZbyKenFF4PCClwwPPD5mUht42V/U6LpleSG4+/IO
fxeRI03/UnkHna6wdkm5hOX+SkNI3ExnpnEMu2HjOHIJ/KMRh5H5IzWeI5wOg7w3nDeVND8rzFd+
l1/bhn+XYdYOIYyAP2kgwC9bD2l8wAwUs//0wXpv+I9qAs9hDDap+uo148oZWAagCncrY2sEm7Ev
cbIfVJqYicXet36IoxxDdIxursXUDoGhq+8cpT6InLyYMmjYM1vedmJ5nbf1YwAb25ItHqxgY0hA
BnSJLDyIXYPOM21WPq6D2ihvrVbuwOmf97j67RFVa7JMLchpKsY7Vbo96TrRvBXvWQrh/m+tSxPz
f+Cdzy4auCmes24GSW+OYdzHrQxYIJ2CNYamkj1APy/mSNSTyrAOkPtm/rB0ME3Y9T4URy2/Hyig
6cmIUWRyY48VOV4O1XKui4mIkPl+ynGTddu6282TkJaUP0Ij2Uae7mI5d50KQ4RxM1JCSKk2KViy
psRfYviAVrELW2TQ1nYY9nXkXNhGirE2PNN1+LgJosKyWQX+JoK34tTptacamwYnjF+1556h70Gm
bQxvtk0515Ph7OxWHOqEZ5HRyIG/3JtPCpYfL2Nwqq99xP1V9dxV3tpO0TbfEtVTjN5xzOybJO63
qoPqEP7NJ1PZOxPZSZEQ1xIXAr/0YcRUiCc6qD6p2/9sLPxh5j8lFPdqZ/WGVg4Hp23uGMjOPeg8
g8UaVAcKQTTUyNrfSRF8Om+gGlh/WC7GssOkqBfx4OxEPd0Hzo9I+ufS+/Hxt/1TvXWetueq4C9V
/2qSJdp5C1pYYixiFkCzPLkv8k8qo+p7x5//+y/HN2Kn68qEdl4h9GUzibve32caCUX9j1C58VuV
pvxO7VEZN/ue+bAdo/PEPi8/Td392Wv501Wfa3y/nAFc8tzi+eMbUkOZcNdrY4oXpFyhItt7vcRx
QbhkfjEQnxDicq6Zp1KNGSY7NsUBmesAUcHRxBfq/PMFPylZBpjAwpim+CFQNmp/N4Wf1BaZWd95
cE+KlraV4d1grjpgvF+UROtSicOTuEUWccPGGWNIdmDxQ4JH4mZ0/LPwtUzg06tLMdU3ObPJFBjL
EoMa88DKwCY94FlIMra+V13xpPvG2rTatTEZ+6DoVoHyZKAOz3XnQuaPfdG5ox+u0vS+nGy3j3HC
Fbu6PnrjfdaUS6BGEjes2lxUUeSmAEUqisyld6k7e4eRlPHMLawjrr+yfIhFS2kNrg0ZQgNmMkb2
OscMFE+uXTyBCUk8nGz7pkMwJJYoQNrUZuGIRV5pHgIGyQG30ZCncxXB9ZR6MRMGyrZgRfESBywU
Y0S6wDOSBldo4Jw11rBTDNT8M6Vj5SRHKVYYWI0Jq2J5HuS7evRck/KgRg1i0NNtBH8rZkuQNxjp
1Z1RxAs4bvhT8/EuavJl1QY7WzoAtp5snSV7uIvLfUF5jYSl0H+Zhh9Z7h8KTD5lgHYaByN0Fk3f
mP1RQqnOiTOgPXacpvC8CkNmYtbszKi9GvGupEt/wP3dY2X0N97aN1UgUza3Gtvr8BQZ2lmW/9Dz
cps44zJpZ2f/vghuw2p6insWPhaeQUtdsd10i5DZBotend128ZkWnyEShenkRWs5ftNTdTWK6Npu
3mTwamjBsuhhxqU2RY+IfVa8qDThDtlWKa4bu1hOevGjr7Nto0zs155s44CIHKtrc0x1fQXLhE28
4QJTWnRWejlhJO/xGlXdsO5zj+JRcsTs9jNY3A+SJwdRQZDkROU+xhSH29laCT/RniJKSPYhVc+D
6axh5ViN/p2pPIxRdZDZmx3gqDXT5aCXqxFPQdvLcyPQ942vfwt1qg+INqR4Uzod3zFpWrUJrbYg
X/0hwrMFVKwt1hK2RpYal5EtPumB/KmRM+/5TuaUMo46HhmvZ8XRUTG8GfxgqTjIRwKccdNn6oZ3
xlpn/vRfRjogrZkGQKg/NPFdSrqwWR8lltaPJ4o/tUTmr3AyUcgpY4PCKuqQi23kk5M3jJ/tHf88
bjknU4Ttq6FBVbc/DPVZ290wA3xy4D91tuZTPhn5LannfWZTJW9BQ3TeBBAMdhwZx5n4bHr7U6Nh
/oiT0dy0s6SOJ5Mbi4ujiBuiAy1KZfsIXEkY3QViM2YO40zoSsNxP74T793mk3E+m8hBGeevVQUv
uj2vCvHzYf//+OjvXbQTCYcTB0E6tdxn3xQEkB8GrcF8Cnuu//7xB/xU8vxhQj4F5kZeg4rW1JkB
rXEeqXdhFZ7HhfFN9SnQk8gbMrI26qvdDWxtk/PUe3QqtiNzAB5mOwhLy7YAGuaP27hgNyvyb9JK
dw1eSxp366pTV1GUHDJW0p+c8Tt3WZ5cE2GNvvCKgTYj7kIroKVg5cc+uYmDp7549IcGwpr/NIHj
MgB+yBiej62AM2sWSo+iq8DWWWNEcnJBO+klU14j2O8fn9v8LP/hYsqTTlftRSpQOYc6IppDJpGR
2uDHR36vonPKHy7ZA6utwZPQZNFlao6bMvVXsul3mjVucixpilos6jxZwquH8AOJI8vvJeYglYK2
n22dqHcj61mNUFHm+p5O08IL0KNGbm5/8yNG7vimnCEllDRVlWUGUaACd3APB8qvQWkJcG5evK2d
ZqUHT7H3EpvFCm/cthjj+3wctjFS4yS81GnkZ6SrtvLZ8wy3lpssBPswDd+MwbgmLJoKgf7JVXnn
9ThFJ4+xDPwSEv9BTXIKIIk7wAkm440u7l/a9f94Hf7Tf8sv/3n36n/8F39+zYuxCv2gOfnjP87C
1yqv8x/Nf82/9j9/7fdf+sf5S4fpPT/9O7/9Ckf+65OXL83Lb3/AUxY241X7Vo3XeNGT5ufhOcf5
b/5ff/hvbz+PcjsWb//9t9e8zZr5aLAzs7/99aPd9//+mzbLBP/j1+P/9cPzl5Tfuw1ewuQlYyT5
59H+51feXuoGx4cw/27plqMiA9Zs3ZhV5/3b/BNp/103TEuzHJ2/ZFjzDJvlVRPwkeLvhqWrUgjb
sXVTNxkv67ydf8TRVCGEtGyhmbZpMUP8/1P77fb87+36t6xNL/Mwa2b/CQf65R20HUtqlk73dz4/
3dZO5xtRtIWcBqXZxhFJ3WTRtGeKGTsAPdqB3U9R6Aqp46avt64DjtlcGEaHbcYI4Ust/GZ0YAFh
cKs+GbZ+507Pp6XrYKAd1VBtzbBOedzmXJbNkoDTojjqHbQwmNSl1QYzZWNMg2PBAuhMCbwQ8zFP
8mWmib78ZNXw+1zFhTeFJmzDxHyuCd0x5uHrl6UJBd7W7tp82PhKqluwVnz6OqaVxCM4E8HX/+Wp
+evW/HYrft8DzZ9n6pojHELwVKGpp9akGJwka/XA3hiDV7erztYfY+CEwTIJVfHch2lPjqDEfJD1
Xe7Snu002L9DlWw/OZHfy+E/T8SwTYPoX92xNC7C71+8iFXHHDWB7dpvcgJs7UG7NMTof/caTz2X
ELhTV0f+gaFJTMOzUIrsJtEnX1m1jaZCoZAdTAsrKgmo/PjU5kv+vzMGZ2ZputTZuKqmFKp9qkXx
S8PUcifuNoYjqU8ZQUCjrooqsMQff9Dp88cHmZrJwydNS1ogZX6/BKrEVmsUZbtREz5w5ZfCUNd0
D7WHqezNH1oMqKaNmtZf5oqBqd2j1F198vz9PlzPX1ZXLUEZldqwLsVPQc4vz59WytCjfdkhgnFG
ZxEpWrSy0wETT19Wun8UPc3yj7/272v9f36ktFRNCENKgq5OFg29GVRaG4h2E9ZJ8RSBDQjJXB7i
3HVywzzwP6CPTqBXw/PHH/yv35WRzOKOao5kiDx930cEKcU0QvHQm1RQWKTy0rqxYhU8aYkHz8cP
cZR+cpP/9dtyczXdNIWhMRKfBpJluT0ZvS6qTen0wbaWFfX2CEvj90xWxXfNwgRRxjGJdh9/13nj
9PtDbNooAjS+Jf8v7XlI/uW+0kBS1ZbyKNwDA2ISNMbqh53yRG3GyA9xa9SFDX+r9Z1sLe1Gsz5Z
dmkM7b+dgmNYwpqnDs3g4bIseboioHvvMeLlHSt9RPCZ1zyqnU8Ds8sFEcfmbdGXa3uCpaaHUt8O
UenvncCLQuxjmGmqyoe3YOnZUosG/cqoynrnN6qktT4kt3EQExs9asWm7uNXaBT+Soc/sA2mrF9p
FjhMzwtpWFYJ4sA4yKHLjLS2gjE192TEFVRfm6ncBqOCHqgTpHgs0iBUXiYJ3KYre17GqfyhlbCf
ehKGs0G3dyS1jHtA42BAYj/cpkPswSqBB5c3WfoYgJXaaYP+o5xyMlL1KVoEMW9UE0XOTSysaW1h
4LlIBr648INLXzcvWt7HXej4ch/WHdg/Qa37WY3lYzOkxrL2Le0YF1nlZjDeoJDVVH8svTvkZYsO
1mvpWNmQYF2nF9TL7VgDxazL6KYbIrtEGCS6pdbm/SPGs2olGEaXiUnI6mAzA6yVqcvCmwz8aEmZ
H1+US76dSdPXNy2T6m5PccoO1jml8Xh0ZUa3ZNEZvSoJqHMmuR4dgk8yKrJxQqlQjYt5qo54s6Kl
F2VhQSsiQ7ZrrNqqNuSlo1QjGJs+cuDBcB6NY7qWTdTwemDvQFHKK4unmCMWGJt6Laay2GAlPkts
BVgGADg/my7zdGAALHJSlR/GumdYTmScQi42xuGyTjugA0Ue8M+epn14ZZgN/65lECIIbWbnvg8D
+JJrNHtM9FrrdBG6CT3vbOBFYkJFxIeOXO/SySJ9+c8ZmcQOjKxm1QvjR+OrHFa1cqO79hSVg0xy
KJ78UbfUhd7aBvszNTUdDzifYBBLfIQrC4jfQqXeJDlrH/YyRFst45+ViIAbwjgO4TXyDIEUSR1O
D3qR4MSo9JazE8mvsvSctCC/gOg4GnSVrDCiegfANNvDqOqMJ91KzRjurA7RIOzyfJs7TBtHY6xK
GJaVYjrnRt5y6B5BY74uK1FVh9pPh3qfCfBQW5FWzkgiel08lW3sqDv8qGXv6rxvXCiWC5i5g+yY
ZYK6YEaVA4TmCIgSBVs17kw1Sq7VFODGUkrFtI+pYoFrhonSaBeqT/jRjS8JpLgKjdZo1mMVp9lr
qKhvE6EiJH/KyfiuduEgzwY2MqjXTK2FTWbzxFkTgfTLtEnYztd1ypXqdOjXpVEHP5qa64T4c6RZ
beYG8WOirSbzOommLN8CSQVQl1JmtxcCtMljquVqA3wwO1RGiv3eGhJa5+NU4YcvzXksCixRv0Bk
Q/ip5pWNNU6I4RaikdQWA1Zxb10Jkz502Tjqki5hZF/GSWguoWz4/sWQ4yXHi6dO4daOWsax2vSK
0LU7etatn7QlEeCS1lFBQB5itTK2KKrjSeZBaWQe9K5lhhnZ8AVkva2XdsalLjIUd7HelgAn0QA8
T0SOZZDGSuwCcdwzfRV6y5QVhSbKTaMHfLwwg5HR3GwE7TdCR9jzpSnLmDY2be9A2LJuQmzxPHjE
tQEBxU6TcpM7c71PHXDAZ9PEDJXW8VnW2Bno1LDJjilbhTWWRvj+UigoigGTqapi7bshAS3cmGr6
g4IPdWsp4wutNvrjJEXtsNudgu+dIyz1Li888NhcNI8ie6gghuhULk8ICmabW4V/4fkJ7Io6CqUH
PWNWMfRhYi3GJMxx0Noe+re87vV1GRjmt7HHLFZrJR1JOaXjSm0942LopX9IMrbJKXoFu9CqcxHp
cjMUExgOTfGVbWEMrYfGzcMgQvnzrtU1K1qgtLtiDq23dP5RmnRILboRHi4gycDcpTPykiC7aCut
TNknbINcaVv5ukv6flfH5fgtDEZ9bWQyPEROBr1bnR4E4E4g4G3VYlnLbIDdNFA2E1izmy6NYQqO
7JlQnJDjDoGkaUE1Tf1aUSNWfTWLIiD1damCc1O6bMe4F0My7a1iYIwSxlvLZgWIoGW/xLr2IGqr
OzeKqaQJiIzABJKyG0pY/ZNSxOWyrrDjvSSKx/BUN/2hTtU8QPos6Vwkvi6989BQnJtMAbwLMJnh
3IDp5XSegXI5tK32oPvgu4MkTi5HWYGJTqNIPlZpXgd7vKI+ffWRNwsAuh8d+z7Xm7PBqeXrWJvt
W8GSa+V4PlrYtIE7XCi1uvbKLIboH1kOdxwcuC6TcZfmao0kUOkop4eOCTEhV4qrvoVfzvygHkei
eT0p0I0GjsBEOnTNhYyScCHyiRmri8xLrmG09CHprdo6YZKOwuxG6ka6mkRr7UerEN90s5cgdgO+
PSlsvbKUdqJe6lmTv/WFNq5gaxJIqOmVAVAozFLNTSRaxziK05sw6JN1HxbQgPyy2WnGrAfUKC91
okngv+VUlmOisFYMU86bFRv6ri5rleG6ButUDUl9EYNDSXguVIW+DoEJWpeTkRy2QXEXJ7qy9RvJ
uxEh4ak0OYUrrzaCe4Es7/8xd147kiNZmn6VfQE2SCNpZrx17R5aR+YNEamotebTz8eqGWyFRyJj
a64WaKDQWd1JJ2k0O+c/vzi4+Vhv3SoO9m5DjeDMYH5h82OYy2Ez83XemG084j0u7lwJZFT4+bAf
s9HdsvnCFsv8GZ4jePVWxngVRpNlHJWTpxs5ZOZ3CsHmcqTg2XQmO97ax1CaEUJv31i6PoUY9Z4s
AeHAF9WMFyUzIx0ojc9Hy+teV2WfPDuTC5SVe2FxrUSS3AygzDh510HfUlU0wy6fQi/ZTk5aCeii
EfEEPkyz3CYcb8rImGHqsu1zKHRtY2yNNAuJxkhuHD+xXhzLtbZGNT6KtHxK0+Gx1TJfZX3BPDSe
Yxf5st9cz5PAN3Ks7JNr+s+07r/iHsKAFfxQQ1CsVCiuuk4lh5qNcRvp6QpvxzeXxGB6njgDdgie
ogE6cI+KG4PT+UlW3Q30pmxjViYfZF1exzlzJJyLGDzV46F3PQiMsnt0yiiEsQ5FvoASUUwQDi0k
UTsxdOmvLmmnFVUZ/uwtLqNGiPO8WjjsNcEJDsZnUyjbI36uJn+eS3xl6/k6auSwi73KXIf9HD87
mf7Vdjo61mn6xXBd49TmSOckTN1I1SzAPnxJzfzNq2Dhw1qAqhBiWS29bHgei/QbW/AVu/ptZlcm
A6MO7qvXGevIm+B/4Fq9m+30Zzj1L1Haxzs3J6WbE/5qjqGuJ4I4n1AuhFHqil3oOjiVI3oI2mBf
1zVgp1TRYY7G76UPT0oCMWD7hkeaN7UxvIUYGXlFEzL57cZuZoULe+jtJQUQFLYmuB5pTw6FiexD
QcTLupLxPvztobCue4O5VF5SnjoGsRV+h1OWruLkpxdh3ElJqVdgGAXbszO/Jkxi8OJr1NUIZnFw
XeduhKxwwebJrDR1l8DU3nxkT3yKJwfnwpikGZ1MWPt7vYZTF3joISr4l7JJWwakEkG7g39ohkXu
ZrIypnqtequ8GtJ0bBzHpGTUOQiISJCSRILsLTceoNdDUtKY14sBWYEX+89hjwUlnwRT28KVt2oY
ISObuyUB+9CXbK1RjvCPQN5yh8kbvj1BaRxtaZ8mipKDJcvkaLiWw9xXPjWTeegDDn24NeFhgh4o
QINNWEIdwH5iFd5x9strNWB4XDQT1exsZuSVRIJ0DSzVe1IQwulgz+omyJqHfrL9a4GR0qmsmEJ2
FKKX8bwkZHQke9TSfbbKePrR20ONf5Zp3ytOgXso17BcMYXYgaQkO0OPwWNY5flDHs/zFrsh+7Uv
4/o7ZkoFYa+mdFZu0M8vLlP7fZPBg86c/NsEa7ji6HCDtyyXzxkny81ozhjIikyuTcxML7J0DK7i
Ruq1OeN93RVBsiHJrYKb7lfoTOrgdXIVXE+Fr3NZ46sdT0YBd5bBdziE5iGxemMbiPpVoDe9zjML
i+yW1A0X83kHs3x0Bln8onoTkhj+6tFqEE52DfyT32BTS6SNYV8nFSG6omu13pihKY/jEGM7nHa6
WMc1Nb9pRSZLy7rzu2LjpF534+kYFqKZ/KppYGVeb4cQQ8AVU6kU60LhxSslzAryWIXJbBXYcktr
3lD0Q+9dtwEEvpU9BRCC/TaycJVoOvEYRs2VM2Q4UZZ4r7VdjlNcrelZLI/4CJJtr0fTcy6KKG4e
ggHbW5D+npASQ07ZKUyK4JsTVc6m7TydrcHNRhixed5s/blWxzgAAmVAPCPT01OBf0hD0oo3oKld
Kspylc5RtPCuY+hYY+E5+7Sn/+qJoPuaVhl20Snnib/xKkthNWvwEMBsjaY9uWCS1Q4thrgy09Y/
4bjJGCSLMBjs3QFynXQiOIJhVzz2ZhbnxDfZfcVERFPGjSGRRbluBncvytG9NUo72Cg7TA5Uj3W4
DoticGAx6PzG78byNjFRD62n0MUSAzu1fksT5aCY8WHadg61y27q5fOQJtSYcRk0J7OW1evUOxVa
pT7AVJtazd6ngBTu2rdLxcAtKwQSClxJ9z5JYSTi1eXA1fS0q92qx1DZS9TlFJrBm7b6+s3rxu40
Zjj4YcUGyAS5jmRgbEd8XLQv/cZIjpR1PIIkyXCzNr1f7RRj3Dl5DdbdRXSkCaRfmyYLi/zUnY0j
AgEL5coYxDF3YhLUYfT6p+sk0UmMUfZFB/WPslHNG7elj5RUMI01aqS1VcvDslRZ5LoxD0ZIBgIL
0bxpLcu9zYxWXUYA9q86jaHyLEfPDcULTJM5cq4ImxD8UnJcFBj6XY34JsHWHWR0leSz7nbZlBLj
RWgZB2adYWYTIgYmQCX10+coiMddIcb4C77r45ZzedxVwYzvKWCPuI2Fnq9kw2iqKPsApifE/1U3
pe5rETfWZebDs+rjsrs3Rj38SKaufKODvHHAtO6qBmZeLlux6fu05glbZc8SdB6ToogfLOHMJ93Z
7lMSqenRHHW+HVB5IBJZrLZTAZuGGnvbmCLDx3U0T3FIs93l2Uy4R4PHoa1dd8A4Nm2TrSsanyFZ
Uc97SCoLWcVzCR8x9SasTfiKxkzdKf2QBoV+HwKwmnMI5+xZCycEWY3oSXKaa/f70Ov7CAM4YBpL
rFJjgk0xe7dlCudqtgtQTweb/raWEdhnT0ZYEKmHccCAhW69+lb6EI/dKorlheX1JPEYUp8y9pAV
AQlvUYtNsJ2R90CqHn62tT9l+7Fyada9kmDIfJrlDV7dHqEWGG0GSCEcrIWE+Vi5LjrAGUNKr1MG
ToN24/9QYdPc+ITJnZQyv7W1pfCxlWO4szOsi7zYnHZJQEpUH8tsvPAkBD3LrgUPYsJ6TuvnEoPR
tnP7dUqenuW5KX5fAoOVsPVeXCsh/GK4Hdhwr8fR3ptOd9kbhEON6W1N8TMEnXNo2/brVMzd2h5z
cQFqy4zbcCQRFC5vC5p7sy4GUslmE23nWsdu94TSnaAj0//W6InteIitxz4kty2LxrVlkQWzLjT8
+30VoY2gDJlUc10HpiYy3ATwOlh5v6iLZNO2tKKNzxQqTQxkGrXETS+ZWQmbYgYtv8UtA4quKJjP
nqagynD7waXRw6PfTsJ9YcJnPDojJcRNWJgNeSZ2ojKSq8sOkr4d619BG/b4TXejT0gMrF7LrzCQ
hHsFu5Q+MFcXnUvcxhAlL0PuRJvIcA+ZN0QQfJoLp7S/JXiotjDAKnRRm87OLkPwqmkUp3EkGT0a
d5Grng2IyCR0vDZzLy8gpznrpIP5sskjKO9jQbBe2zsSg5IM6+bglWEHUqdoUpdxS2CNbbbhxvdo
iXW8mJFOP6fWu7Lxk2TpP+dhuu+H8LIuEsbdRu7v/KYoCJ7BQnsY7/2KmBOFub4v6gc7a2qY7+It
yeKKRkXeZgUvjRH0QzN7RyvE7s0u4UlHOUxX3P8lNs2IkCKOf+r09Dok5b4o9T4e43SDbVe8N6v4
vqqMx9bt2LGSq0FnlwJzTVAxb37Bs/yoksAnIjQ6ZU3+Y5J1AdISdpeF9nY0SIzYYgzQihZx30S4
KCmUnGhVVlyQHzhszdrOoMXVhExxsqzMwBeUFdOroQM8vSrSIAMNNkd0gGxQ7JXD98hCAhuD9Zrb
yBoxltbax4qplqfYBftz2ojsJIAe3+SBChhiiqyjsLRemth7CEp4/8IPxHPQEDQBKHzVz2573xVG
jDsEqsUoW8QFrkzeyqxkhD+HJJds3NhJunXq2sSy9GFOfCngSfwCsF1Mv6zErLynyY/973j5Ej9F
sdqE10NDrwFFz3J6XERzBD5m4fHEyZRrSF5UWfAjNspo3imcDHDoyyPVvqU2lnwblxg342IqHdCK
VV8XsDuMOuYBQLQLDRRtdEWrKsNKADlJnZTHpB+f6ma4z0Pj1tLdMxD+uqhjkizTOtlYwxIeSdGA
ebN+hDgpoSIptTO7uHyl+NG7wByeKRHx2q5BGftC3SvDWOQuZn2VGs1l2AfuLQEQKRkVc4s1mudW
Bjw8jjm8h7rsrg4owgn8sLxtJwbzBfiWL054g7O2/FDGhwC9y2WMo9GxsjE4AagJ4vtAQcLs61B8
DXiU5apIPEahMlXtvdvjt8IO5XgnYTbIDUWCIZUZxkv2RUy1iXMMD6duourgZPKlFRMM4i7xQ4Hz
aeY8mZH/E8C5v/bVqFCg2C4BD70pKkIvg44UPRp6+iQVgOOaw6s2IVBCY2nvlY1FdGDjyl+Otcs7
SoMd8Ex8Paeqv1d53d3HQ+XuGlfwnYv6+5TFuD+nRvjFZ79nomgYiJa7pG7xOyc1YGUmRKGamRfc
pGV7qtJ6AtqtgPTjtkkksRNFdh1h4r0a3NjlQ+izQ9c1yRfGyvNedQSvhPOQb6wmLTZpX3xhfxxP
Bj0SEUVmtTKmIIj52tvgUvi9kOveY7jQMSG7yQPo3HVkWScvXDQMaZ1ByO2n6DR7sAz7zHaPvstb
XoUBXkHwN+VTDvT9XHW43ZYainKN0GBlpRlFh8bOsULVsG+5IUaIab6OxZLsGok5waas0SzQcDjZ
nHAb4pecXag6cItSMRAyMoJEVoEI2nwbRyNe4HaJLCnq5aXr99mXMZq7h6oa36qxaLdG4Lt33ZKT
kuRT8DgOyGVZYvdpPqaX9pyP9whUY3wuSkiGNQyLPUH29o9hHFOMpxcJFMj71dzzb80IZHcYvf6U
mlG+68hi+9XIObwoidt5Ixp7hvbTj5dG033vAUDv/My4SiAqG45JBea1CcVg4XXhvcMmvTMZhGzS
ljG9zuiVEtli7T4ViL1WFjWytRmt+DmwqnkANI3tbdxCW0o5S69FMKtnmO4s+SopN2oKO1AxeKyZ
BoXnrqNXXMqhn1L2AF141tZKk59ZCAc2cmElO83wOM2jeShlLe8iA+UEzqfej8EvqhfhlcaF4aLQ
KlLs1NCO2iASgKZlqTBhMCgLL1Rty2+GDMY7lQzmOvCN6ImpgrsL+4L3schMdEjYZBsJCV+pq+89
X1dsga3zqxaV3uoQ+UrcuM7GFsZwpDzSm4xS5dmdexJWXHJIdIkbZegVDtluPfKYUi4DBtiglexx
d8/r/jXs7Xnfe2OBkN4Z1roMsyvM7XpyP2qsu9PqQfQy3HetjNeuiuVW2vG0MijwvuZ2Ft/wtod7
LSv7cWhi5KIoOPqnniEOSeIFnpDXNUkV26qOAMCYQq3KoqdBz3KfbK3RISLWs0XxXSYd7XJdQi6v
esKaNjJC2L7uaJSXiDSajcKGgo+WrB43sd03302GRubaqAnwGcpqBKfBUvXbaBvpC6TX6JojKgeX
D4k6q4RYqNKeuC/7wgk2XlZa2SaPsZpfdW4ZH7seyJRRXrB1J8z9/aQqGL31/k0KPrz1SU1cuVZj
HL1EIqtTOoq+9KL0bJzmg8FYDcxOMlK7nGRHkqe8KwmB4oNSuANQql5F3Hd2HKpAXsjA6PbJXKic
L0l3+3yygieOKWMTDTk0e5u5K3Kn6pmJxnRvNRjEmYbHWZXhlxEXQ3I0ZWdcubYT72LZkWFZRZ3e
2cJW6zFrFKfp9G0SEx2yamO+dW++LEs43vaA0Yeb1vPO1s2E7cCERmlAxEODViyZPsUxSamj9OzS
bvhMS/Oysx4aHvo6yQx1A5ZMFmvctzvGntEBjRPRQW7I0Nr0jS1fsNp0dfYCETz6brLKo/VUAJCF
Q+mwS6oENfY8kwiYBrei8FCb9nJrVTE25ZSDa0TYNiVi0B1Aa+RmpCBa01WDivZEL0ZGqtcxhNrX
ss67Kxk55imdMzRiwjPWgvZp4xlJcog8erg5T+jhAgXA1fv6DhYU3hmqjy6ZHISIyzy1Sf1+emlC
s9iTed0sEKouXlWP9nRyu+/UVbggRLJ4jd2GQK5UtzcagdQ17aX7Kw4JWc7xUNxoxLIHOBcsQtnp
t84qJrbs7jkelNrmOpSLwjYZ96lvL4lD+jHVCJ6Uzr7YmbJ2uMlk+2iSPxhk5ZuBNo+YOVmuvanA
6X7KoIQZ4aPj5suYqdL7Whfda9cE9JMMhWHSUxbPLQcO0734MbRH0mqMFNQsS+3slxVj2VKkNLFN
5KbHJjYpOtxxKGhNrHwH98NeJ7oQa8qduiMVe46fUmASNBUWeUW5lNWBjJPpduog0pDs1/YVN4GK
2ykBqLdW6DL8mMlV8td9kudH5Ofl17FtCCdpId9EW9WaVz0Sg5jyNcPuZIHaLrGshxExDrjOUzu9
Zk7X4JHYKKrELvBxiK3oQ+tuInG1E0cTwuxziayCof48tPOWhmxJLnJm1NxVIEzykGnyf8VxoIOD
12k32A9wVDlkC78nO1RQ+7d9Ad/btsOLVgfjj3QgDbkKqsQ+atZRgTJ3zlZl0CE+GAnrMs1geipC
/JftzrVOlr8EiLPlOsfI4KWsKiM2X1sIcYRWVykplAl+HaoIxE3uKGSmduYjx/eS4mKSyRJXXM73
nhxmrIwVz5/4qRATFRpNgQlBqthgG6bwdjTwsdhNFx5GluirrP3we+IM5VYwGV8x+H8LVfh9Ujhh
raYgjG+Vi9V1Y0uObhF0BnsiCvooNkZEU+RZUwi41V5Mg7gIksR7yp2YYBNF5PGX3Cr1bUgG6XBR
hqVz6ovZufBTg44ozNQ3O8MFxc4C9zAS90g733ft1cAOg61uiOBaVLU4mAGj1jYNGFLYVWjwegr5
oqrGxEtiHNB1pI3/YFWqfcTnwrg1kzHd1yKADj/lWQtdulUYX4RBu5l5duEqIUsau70FChqb2D5Y
hdEDrmp0QrPif1+wCR6DFEYAMF7qXdTaCtd1Olj12qHUeoliH0HPPKnshnx6hM3TFCZrmUw1CajW
Qk2eXAT2VpnPG1/pTS5SUE+Qy72OQE72DnoDcn+Z6trEdho2cQKiSZ6Jw6GqCpZpH32NOtQp77GS
oj9Qpxu4UmjBa5OTxJw26DtcJCw5E9dkMujcO118gwc51ja5Jk860Nho+Zi7gpGUD6hbqXCxRrJm
4jEzfTd7QRdcg4AZF42y6h7A1bUfuiGI9iLL4Iv70ZJskHXZIxRvYFLlIEgChhw3BR6kAXtNUGJn
ksXefAM/gA89aqHTw+WbQSlUVe3KyHRx84IQ/tRHyu5pbNwJJayqIvTGyEL3NkNEJuN5kJ9anykj
Wdw4IzVN6j30PZO1sBKA1LXFFrXRM4dayWaDiUhT2MzZK4YigSiOWBrJemeHubbu+05034y8jsiy
kwr1UQ13iiKwVZhtDHZ0U0TUQ01Ceo/B1ADmktEzKK/9XGCzULVEplR9GW7jeYm/EwwLxrGZ742s
GQ8SmWuLA0XA0++nfIB4Y4p9FU8YiNA4DbvUliTXFnaFn8fEV5bGRpsAGyDrVmkXXTc9VAGzivx9
Q7gi7HOTvBPVviQDctPMG7FLmTAO3zVGGBwoVfC197LAxCgrnOUmRoQVM3EiXaRNQU3ISBKvs4UV
2yyI6TAA1lj22NQMbnRd0dHQiXKWAHr0ioSl2iXGEXrLRDqnfS+zjCw37uVZ+TIl7dylzcEta60K
a7rLTDS+82D/yCLZgv22IXMlnDLKsQl3HavTDvVDrC3/ME49+I0NE6uc213V1t/VaNINlNmDK6fo
qaTYvYttRnKmZXf3wtHM6sNEImO2ssqICC9JBwJOUoNRhVF0cjxlAVOkLX0ACB9Jpy0JSSvZO3Aw
sIRynIM3upCT0rCGtpLqPsLAolL+cD9YEX/i6ko5xy5H4PhEWNKUvPz9JxnJjM7BahIzfwo8EwM4
ByZ1gYEH5Sb4YZXCHRJmwl+NgSgUVCONFtZiMnr1lmmW/Gk5fsme4fs9/KU5AzY/lgsfyoqquDhN
Lt/jakw8mFDmxK6MYMypxq9823b1zUAeQ+K4MsovWiQGQYVGFo5PeFeTTW4wHhoxS8gJxSz7hp0O
IZv0L/7mk6RerBbbXyqCjRor2Bi9mTZMFiw3xhtgxUBLclgkNI73pJFVVJ65r9u1/RcRyRwlYfE4
XoYQ1xZqHq6zGgZZpowlm9Abp+6I5YBd3WScSeLGN1TILK2LRfmlMySHVtXyGKAmmWDQOhtZtrNY
kHH0FZisSCQ6zIYuh9Z1vxcU5GAe1ugdAttYEtA95ImJRUTwUGKdU5Yt2Slzs+RXmba49rvavA/x
VkUCa4fDkSaBjPJSVYSqp+3wSDd51TJVYRDUJfGwrWspoMghYiAnMDdfy0h4983QRtdRzNnnU7Y8
FlGRHB2XCrfXc3htNSgXjZDyWpdR+rMcHbIPqshq+9VQUI5ngWUeo55QFtgAztvQucm3gsr2qcsi
WvRGqKX1zBmPMBebnW9DLOJb3GjSGwcnAEq+Kb4gGGq4ln02Ma5vx5dgICbY1xZhfQ6fx4rhZ36o
OuM+LJLb2ZCM+5UVV0f6nRnkNmjLZ2FZr20GOBw5Y3XZtyDC4+TYN61PDmw9WSBDcf2K7sDfqz7T
j4PdOxtD9cnjNAzymWG32NJ0OjBSVHmIqCq/dgghsAijcmlLi7huds7mUrQaDpOQ0SnCafoqG2nc
o8K7T0JlMjuAfabHtv4CQvuWdl12USVpcpnyZX8hBO5OU9ldWqbz2vjBHGwdajxsHkS6cRJzkeNB
jcMlQW3mmSLN7Bb02isvZBqTcg89e+f2qbiMRYai3fQwIDEK47+Fh/9KsfJYZPznXIryTrzy/yZq
2f8sFlFIc/5X/X+pavkHa3kRzZyJWn7+n9Vb+Ja9Ne91Lfy3t0W8YijxH+Qi7L4uhHHPchajz791
LYY2/2NjIoJoQlooGiyBsuJ/hC3qP8KGUb/YFC//n+Vf/bewBc2LZ9kQzxc+snI9OOD/QtjyXikA
pVtY2rQdbcNxthYK/3uSNaTQZrItUug8sIo1yj1gpRp0+B8P5TeajfcM8v+5il4kPJ7rinP1DAnz
Xj95UJ3TRlD/mET+JgYONV5veuwBdbapyuDiz9f87Z2hTIDniUrmgyxlLkJcaRxJ1qQjii1EkHqN
/UrziRLAeq9GWW6N1sNyHdvVtlTOuYG3hPYYUXcVUB+0PDmWGL9Qbg2rmbb/uXHD8ToYTShmsfOD
QZ69MczR+eROz8RJf/8G1xFQ1NGiMIw+lyMUgI5wcwv8DQzn1igahkfGYhdFe+w+66jVd7QPzv1s
RYzJK1IhVWeO28nKF0/YSg2fPJSPjx7JFTHMNuf8skoXxdA/mPs9DFpD5Son+jyBcpEacDdIp/xE
H7D8Lf9XH8BdI/uQtmmZ/ENLeR5zZUQmwsCBcVhUUnrpoUhPpjQ0qkHjM5nVh/XL5ymVbfE5Sikd
fSZFgIUtLPJLMITJ8uoiGzmLWluga9RF/mQysfphBXUf/+sbRPuAC5ezCGwESqf3j9GvYknL6wX7
KXLUTVrH9p1qO/U1guf0iRnuh2eJY4G0LJtHyqvT528sEKqvrNYivZ3XeQojBsc4DMQXLXYpn9zV
h8Xx16UcRXeAqFpZZ4sVe7TEGZuh2httA9pB4GtjqPoTMf57nQxrg4vwrtAFSTYchp/vHx3OOelg
x2W5jyAnrzDVSw6iHfsb4jsYvHSu+rcbHAIVwR7gmtqylCvt99eL2OIZIo8LDXm4FaRIzgAsm44c
s2w0vrtjXn6iyfnNU/QgkTu8MJTpMBzeX9CPxDDnkqT1TBOUnU2xT8Ih/p7/cg/ltpBK2Px8tDAg
hO+vorocFpOtyr0FELuaRdeg5iVE/X9xFa5koZP3TPd8RQAEKVelTrkf6srfTvHwbbRU88lF/vpb
3m0Xy73wFXMGs1EjH3x/L35b9RWrkntxiMAdrCEnGRIQoJ6t54zMj0vtx8mBthiAi5ZyR2RTgCLZ
lJt/f7eKspP7RDnJNvn+dwhm9K4A49gPcAzWNOQ4QOd4XP/5KmemPH99AR6kFr5o0+FoOL/dCG4+
mhhu1/OXrLQWqX8c9luRDQ8QVWG6lRCUbcJzwU6DqDrSgX0dMR/BxwlPxsLyjZUX1J/8qt+tWsVm
xvO3NOOEs/XkEAfsuxZ1wGR3j4YvyLyuoJH8+dZ/dxHm32zUrFrqG/n+AWPtG0mz5iI0RfnegHsO
NOoEn6yn3+yYuE44aMQ45gRv8/1VmoY8PzxNMOCrcxM9Qxk9JuxqJ0xN40+Epu+FcH+/yr8Epove
1dbm2ekz8TJ6OPgl4eBE0vi5zrYa/GdTirhc5ioGYZjVtK3NqfzkJj9+NNo0LRduI/kQyIvPQy58
GfixUxblnlay/xJ3bk6YdGDsyw7TaDuPSFtXAyHorOCrgWzUU+rYPiwaN/rkpS4v7d3Xq0ExFCJP
00Vlap0H3UC/tIuWacNeBBXILs0bNNB0i9LWZiTcJ598pB8OfJ6ycvFLY416XO3skTe+DjDzNTDd
dDL48XUORr3qWb7XWFyQzJ4V/rRF3zI9/cu1y3XBMTi2tLN8umeS4taVQx0PHZUTv+lKKr7a1Avc
T07HD18IJb8pTQ+Q3QEPPTcGM7wmHYSa8n044aOdmRSAzG++/PlW/vrOzl4ZV1FK06ksXc7ZMxwE
ccZTgnFp7affgzK6GSWO3RH98dpDK7WBn3pL+sYDspRtbMGWGXy5D7tgB0AN9RwZXTHW0I1L77PD
88O3u9y/0qanaLwkc6P3365bebDHBxP0ZsiGdQeHE9oiFktZ1BXbPz+FD9/u2aXOHgL+hX2hq5mF
JMbuOFs4e86ljSGUIPi6twLWkuB7ciJLf7KEf/uS9dImopMX3oeSrgdMIqg33+sa/UQuSTmrZOiu
/nx/v72KZ2laIFNTzi33/49SP7FL24+NZcE2nbWHwBdt7Nl//vcXEQtF00GkhaT97CGaBrRBczSy
fW1pxggd5KdiGKxPHtjvXhXNqUDKT2vxYYuRNjaMyGpZFZyd2DM6yWvoD+5maoaCQOlBnoYAcCup
DSf/XzxFSTngsNkvddbZguyTKOpgYGT7EK7cs4MIYmPUg3v45DF+6FVZjJp5BF2F7Vnmuc/TKE0X
yjTEyrQz2qdK6+noTWl38OG+wooCJUM8OhxBpMJ9a6iUxGhtY/tGDxCE+TJxkB0JBamLiAsBBjKt
MJfek+oc5n/pdMe4Jbqkse/3EnwfdnBVLTkR7Wasg/JkG12LyGFJSjXc7s5WTr9NQKRXOfShi7yD
OeKbNZ78jhFt7daGGq1z3KBbyhA4Sv4eIn1yXWYA9tNMKfPnh/ObA4aNkFMGLEThQ3JWmsCNnExX
Rxkzmkpe5Gk+XPNo4EsGkYNBpxO+/fl6v1ltrGbgCRoVl+N1+bD+8eEIiLEVur1sDyZu7F27wzOn
D2xcnjX8yQ5hjOgVZ0yON9yfr7zcydm+DF3MYV+2wDUxSHl/ZXwp0n4oMIFFsVRv3AaT0rmb642d
1PGDZMVvoY8tJuZRBbe5tP6VOSILXOMB8Y/Ln+0YHV9YaaBs2xvQ2jFnrPDXkTgE/vkmf/M6HbEg
A9wiuNN5MirqSGLIG5ereA7zT6pOnM2sAiqR6HauXbefLJ+PD5WTRLIFKvYOxzs3vpqNkYq6gFJa
YFEBIQXXRLbMLzBPiTxg8E6qSOjcELJQrLOx18c/3+3HcgWrETYu26UmZVR5tngHOzD7QprlPq4S
4uvJnEhLp7gz5mK8YH2Z1wpz1z9f8q896f0y4prAPCCQVMEfPEa6oMCR0m/KfcG4Kdg4EbPCjSVE
H2540CaGjG0UXEKwNyZUSQb0sZx6cVdblXuszGoUqy7NvtHHYlww5EVnPwB32B0iCYUnYDg1BoqE
3BC3neUGYjdFTVDdY0MZPv75RuyPS8UCPloqa7hbdB9nNZdlV4xmA79AJFDHIWaF+fDTiVBIXIxp
Zf+kjRu9m6npcB9nPo+bi0TdDBt/8s1imwWj9zKmsyafAN0GE2QMnevG6iHqOY7xNsSpilcWFBFk
0bHGJsDsWofImHlqMcQ3YNeUXUfbJQL4Cetx6FtrJ3TcPOdu2x3tJCBeLlARTmO6LMsVqhh9Q5+G
pB3+PMadGhahUQzh10Rnn7nZfqyToLpT+DvUbxZTl7OdInNnZBJmVO5dz8UogpKMkbe0n21wzU+W
029W8GJlJFysdIA0zLNL5f1sZ6jSC8zDe7jrI37GHoEbdv6oJwbzotHeJ9vgR+RWi8UxQXA9W7n2
eelSkdsZagjEe0yn4JmiMD9NZjFu+NCDkycQMPgJDvBjVvpASLWIbxo1fHbsfLzv5UcsWD7wm+Od
A1X4FxQJCo0M3t7SYqReX526atZHpJeLWS0Oihemr+cff170v7t5yhyJt4pDr8i28f4QkCg+gtl1
sj3i6GQXl4V5zc5NagTfwGYccN+Owlh/9VvVQNhr8l1cxfP+zz/i456JPoPGElyJeouT4f1v8AwG
zWY4cwTmdvmY2irChL5tt2qoYuwGQiiIwPZkDYTtsGO6qD65vvPhIHx//bOqC+9wU6HUytBTdG/Q
Z/W968zNJ+f875/0P+7yrHgtGoriyifFq7PH4g4eRHw3Om6yjXp027HrlhdkPqqdkdjkZzkFGgIP
luifn/Tv7pQZhfwLomT/P/u6FmmA7IW5rDI7vG16BxW9yOzP6svfPE/LxQnhrzdKuf7+fYZBMnRl
TRX7X6SdyZacRrSuX+iyFn3ANCHJrF5VKjXWhCXLFn3f8/Tno9YdKClucsvHA01kOxKI2LGbvxE+
lsct9l+foPFYOzft+86WpTJzkeFZcukwV1ui1h+Zk9bbiAEAdjiFcVZCwhzCz2MzgTMFQvjQIkDh
VN3Yf8p9ehJ5ns4k8GPyr4Un2hEFN/MRMEByDqYuYbraxh/Obi5/3HLZ/PHjOhPTB1tp2FNWMZ/U
NJ+eJV/sqVW+D8ysYkBd0gxBc2YR3vtzlTActKpTeAW5XqZfNK3K72dEWI6xHu60Ct5fjqxk6ijo
GQpDwnWc8Ms6SDo9zU7THCmwxxejHGGHxzKqfyCusVfp7S23SmQklastqguWk5l0a4WGHU8d+DcU
8fGN7Ut7Hpeb69GD5XKjz00ifvkimzYYqqjPshMQ4eALoF3lJDWhiRC+aGmtw5S4fhC310PIkLEu
XWh1+fs/tsfgA20P8B46+TneHyng1mMy6UBFgfKC+B36j6+n0VFnMdJDGgGrEAs3Vg6HiRlZGGE8
Z5odmhlG8XNW5gYH5qzwrj/eRlII+9myVRm9MFsx3nKtP55PCgo1QfEiOdEu6FGqSX4jBucEbesV
Qf4kyRB/elDKSpTcx1J1G/mWKzI0tRUI2AWe9gxR3QTGS4TbelqUnpYWp6z23TCV9zKOJRpd5q8q
DTY2zlIJv5+gKA3wm8HUklOi5vl5zMwewS0g+8OPOdAbGMSo9sSSJXZC8eayjBC5fMk26Yxd7gAR
BAocQjM5Iag2nDQhLUV3BNCwiR8CMzdv0beR6ZKZzU7c3LgDGGAySjTpMcB0Xd12PVbluVSMCQYZ
neFKJUS2pgj3TIIU7f1rRZITwtZyosS7kZEk5BnJ7zCBy7KoIzOf80QeNk9ja4vzUM8Qfn0x/0Q2
WXNtpZMf5X60b8CzJ26p99YjZAFj58k3oiX1CRFsaa2Cs1j+/o9NiWBd7mdznJxEYcg3qKSQ5siA
27TU+vDIFqTHEk7Ae1BzMoC4XKpKe4s2NU8PCjE65XJMGR+0CBgn9rfrR23jcxK0GA6TwdLlW1/p
mVrJutVY8amq0PYAZlZ7bWLFH391pH3EflpiHBJ9FY8bedKnrCziU9azc6xesT8jhhl9gWW1V4dt
fCUkDWmB8ZUMi5Ly8tX1IupVfkJ8sgNFv2WKM3oiqieY0PmeY8XmUgyIFoE/hlHmakN0EipskdrG
pzDrZ24ZDGbmSVNvzC7Wd+7Pt4i+CjO2QFmQsAgujFnq5WNljVJ0HdQHJgnK8Gqj/ISJfFKcjLKv
XWTEmnMt1/J5RlgGeT1TfwDHlt9oTEHxXwr95zCCrTHR9/xHEwFEW2k0/q2noHdR0oncBZ4MOJoh
CJ4C8Z2ZpPAgc79/SmbVdw1/tNGmqNMdwMnG3mO2KCzqZiADDNoun6mTzaSC9xqdRiY2eIfiAAgw
bs8QfkliLt+ctkhrmlDidV6dtUpylMyHOduX0amo5t4rjNJcaJbdadTj4mSaku9B/ZZ3brD3W4NL
gduZDiB5MmCay0fTFnpElobRibbR4i5lG8eqoE0hRP96/QBvFAZLl1llyrSAFFAFvlwKTH6IlaAG
IasupNPQWbqnaK16izSIhtiGipVoUbVPBrrB7jDYkNPR0XOv/4j3X1JTVLBfpCLg/s11Lt1T2lW0
YaJTTafFM4q0PRojTp7XV3mbaa8+Jdh7WvgGOQHly+pRu04C9GHb4SklPJMCBJJyrGPZR33AH5k4
+9o5nZr2voRWfRMiFPA02fmPwC+N+3nooQGyie+0aa5OOz9suW3XP4zPTOuBkMMJXV2KCt1kzVTV
5RtI/o0UDSPOp0FzNrIZ+laej4+52rfHLO4zzF5ncZ6RbjzMdTQjaoV12PWfs7X5aAVb3JuEdWXd
tDTMcdCrAope0JgGjomTvDC9VRfzKmPHAel9GsJXJw9l6kC+Rpv0cvMZDTez1hoJPHS8VLQETfa4
oxc/BQB6zVzXoB+PUNuGfK9xuLXvqV1U6Fmo2DJSXkVfRGgiFHuq5KTGsL7HES00iEk6fZd+OLdz
ieij9OAbGLRN5aSeFhndzx9+z9Q0SEhbXKBEsHUONnRdF8JhIQuviqPG1OGsFRMoeHKHnQO2EcRU
LhpQiCqjq3ddUi2KcUJ4u9VUFevYcNG86GGq8tswvjFQiena4sOAGio1TjTAUVWggb7GJAozx4cN
d+fTpGp45Eq4KjB2+Q+pnsb/n3SSfwB2rjFIWo7I6FyhZUBO9DiPWIUheCphfF5iySj7Cuk78t83
ZqNNbheRU+d+UPEvct1amZHdKKVSfv34lxWmzmQDDBbIr9WdEWpBinYMTLU5nR4TS6/uY6uHpAVv
9vb6ShuRU+WKIHRaZCWUjpcHSE+UtjShSp+0yoznA6wPpGwhwf1fp4ALo4A/5c6Xu3QVodB6ZkJk
USwg3LJ6ItIvaYbsRPKlTYrj62YA0bP5N1blJ8JVuhOBtrYr80EwUiBaEXteXX9tjeudAQ7qROHo
e3OjkyVHyCVNOqJNocDlqe9Sfed62Ah75HwqbXMkrelqrB4xTm27GkabJDMvIq8sTWw/bfJZrdf2
xvErp7Bl+kRJwo1rLyAS0HOrm0i2IyVEVowNIimfwxamXN0+knfe+4aKAoU4xwZuvQg2xPjDa714
kZHuHYvm0cJiOQ/ouA/1o47nvCj78/Ud9R7Gu/w2nZ4WN47NR1/FZCESCdkEIz5hDt86CaBPxxxL
BU4Dai9mlhjeECPfN6PtfsMjog+J1vdJSJ0JFCjYax38P37OG1JLmPQrVnuhakiFkjfWZz+Vxwj1
vbsxq6EvlMknvHeCMwcQm0cgtwtZf7yddJF7AR5QpzBhqHf95bzvFfNuECCnfgU0x5jt8rjlDK5l
WM5QUBkP3TCvtqFEyxiCQxSDuwYxbA5t81uhhv15msv/kCexPL0CmV0DqmyV8fZCFKHc82lsiMAn
DUKIU5AXn/7DQ1Is4DZENKUvcfmQPuzGtJcmVmFS4oQ0Ob9Cd1NcesMGlDf4yZOFRkg8IO/WFLq2
8463Qhpl+wKXNYWprUtKAKxq1neox1rBXB+bvGmcIQ2yncxj87Qj6L4MgRcQ5PIr/qjGUQEJqmEg
RIc5RpSRNspe1sI+79Aier3+PjcfyFpwY0svSl8n82Nkzx1WwG+H3TqFNt6aQZd+GO3+1hfVWYdh
GQ2G1VerEhtZ1UJGdDewq9sBX9CDKanFf7hvMBcjbaLghxWyPo1IU6upycfRO2V2A1+OXSkbP4wD
5y6D0UB8pDLW2AmXHwd9uiTNGUeeaFzpIJVKpCoTpJGScm+2uHGvsRLPwVwCvdv1iTL6Wg9jnb0+
mdaMelaCyERSWDdakcRunJTFzrbb2AuQZjTqrQXyZq4z/cwYUZaWebIRpo4Ld0B4iZg+Zrzxdr2w
CieflivVxJvf0h+bm0q4g+HJKpgVoMSVGSbWttwgH97XC36PGQjZq/EuyxGkWkhU8O4w96zuzMju
XYqWbKd1sXFQQcmBUCYReIMlXe4F7h/Yr2EXn7pYCTy9zSa0DXBtNQTqGtcfaCPtWFrib9AFVhOr
mCDVyIcVshGdMoNeU2lb/3Yaso9WHX+S67K7LRpL34m1W/uBex0k1IKOY8NfPl0davmUWTTpRJtJ
7thI8zGMzHCnU/I2H1mlb+A4qbFJxumUrIv8vpdR421hjsQYVQB0qBBGcCwRNcO5RkDgqZMyCNOR
KrCWBp6HrM5Mxj3cIvCOgE0d+vOdkGS9OlSjhiIQl2DyDV2n6jVBoMbwUSqFOW18VRi0IeIp2kg/
xHGNzogyAUI4VKXo9VuUUdCTisyq/RzIQycdQmXoEVZG8JqkXCgo2OsUXr8EiFcviWxIYDICUfkt
saxCElStbR39jqxHzSCKoRXV2dCeKgPjn0V7DZn9XOnNU1oAAnX8ulD/kimrkSQsIJZnCv47vCDj
F8AXzLmRtSncXBTZU41NJNYGinCasYvmQ8G469NgAZkA/ammP8rWVpffhxuYGcz81NbGNsGBoWt+
T0tZfmmxMcBevG2x/a6U5u95ZoqLUQj4LgR3yuaniWgH/2XewS039KMm4x6BtJGB57INOfkvLYm1
l5p6xQBtNSSJk2PjC089EckIYdwsnmvgZucOydXYbeZOueeddfNtXcbBlyqxqpuJRuynzAzrYzeF
aIIUs/pQDaiuysaUne1IROgBoYRiH+pSodkozGr+piHRRtvfl8LMvX6Qlltgvd3oy4Ej4A8L0tDl
rkbARx6QEYpOZZVPNr4NLbF7GcVI5SIY49f9QS+o+ofM+nJ95a0jDG9IBt4EVZze8+XKeZ/NdETG
6BSZcetJgWa9SPlEDzebhhNCE/LfUGb9nbixdYlAG9F4VEF3aZ0xp53a+1EJSDAfULzhLfc3WjYW
pyIefzG/kXdixkZEpBOJyxWQGOiSYvn7P6J7jaC4ghgRNR/SSo6dLOTfMvpnhqiz82BbyTdLMUSg
/clEfT1Lt9S5RkqB8tK06uzVTwn2slUrLo7OAi5zhTcts+aj1uDANyCPdlerZXMMZkCUQS/v8TY2
Pu7Fr1kFS7kIDMlHJuzEJ6RBFmJROyFRjA+KzWGRsps0ln9f30+b71oDH7IMEhda0OW7RjDONkTN
bYCpnX1En6h0uxJJLVRGtJ1Ds9We1BmPQp6ELANgcJXdDxYCECrQ35NA5xQLmBG4SaAXxyhCn9e0
kuqIJmBJeV8VTjlqC8Hdl26KOM89tRw0B28PrB6mcSdl2djdFz9r+Sp/bDdiamBxd5Apz0l6Bmgv
e+jn5k6Ld8hRbuhPX3/lGzUWPVoSQPQZBQXI+jXgJWYmSspOgxTh9nVb0gfNf6jpKB9jW2THFt2F
k1wn0lktu73D9ZYnr2IXsGRmogsJkTGydvm4gGDGPBYqEUTOEVQZi2NhW86QVPet2f07C/OoT5Fn
JvVXHy8DIBD3pFsOu8OV2vIvtGG+C9W/Sc3sSaApOqbdq9oh5Xb9HW2kDUyomKeDLYWrsU4jeyhF
ATIm0WlAHNWp49w+JhgUfTzBw82M9wBXCizcmw34H18+AUsv5xKCMfWEYFnXqcUpsRJl51k22D0L
RxcYskXFKdMMvXzjMl4NchkpmMJIwI+Hys6OZtIm52we/ZsFD3hvS3H5UuSpf5Tr0DiqZi2fsib6
ff2lvt/o9NFAkrLlFnL4OheTOzWo8e/xPTHFEyJxgHnQTwhQn54Mp1Tr6uF/td66zh4WCX7hVzS4
QrW4T4ymOKORrp4oGIufVaWJ8/X1NiBLtH8XqJtJF4OO/Wprq1IaAwdCyCyu1RvMcLCLkPQaCfW2
0GIHoez6mBQTqg6WjvBQkyCBp6slHz6KnqzK728jW5oDN2+6yi3kPRCM8j68MwOhR60KdUkc1GXT
/7Hd4rFW26hCVxYF7ulQLbo4A8mMlhtuEQrFIVFGvVPV6dMPEiAgHHrKjifAfGR6MSeAkn5zV4r8
81Tv4SM3tgbdXMwlqUVhmawH6qKsJsUnHnmiDe+HWRMTRvDyc+Jjc4BI2J6n47sQSPZCW0KRyaDU
hSpx+SaCtorDEO3wkx6gQuRLsoUHRdw/WHquOWMcMLL1m2OUKH9hyNPu3EPvPsOyOCQQ+rxM5WDz
Xy4+I7TZ9WETneBDhygIBijD5l8VRNYPZVf+NvT+0/V9ubngW8eVpIYe3ypni6TZqoayJ5j1pX9K
k7z9bGIehueFbB31yjAPndXuEXHfRVAAxYBfiPS85OVIXD4lDj1zHvY8JW42i0FSaju5P+3t6Xf7
ZlmFe4x4ogF5We8bOxmFLQU8WhUo5U1gyIkzo6l3DJupOw4+UjXXX+XmU9FaoHNGoxC6/uVTVX1Q
j50gE0WsWz5kM74pft/s4f7epffLU/2xyiqO5KMqlDSs+GCGeKwKeJk0G6wH38yngxg64aBlaXwK
mmGvN73xOonOC2kIawdor6se12jqDeLxE3PSIu9O0pwIr53H6GjK0/iQGLu0svdXExnfQlLiMC7j
0PVZkIIAG0+/Ck9+qapnaEfaSxmM2i3SaGh8WVF5005dekIjy79TAuR1/EgLD7EdS6/XP+wbs/Qi
LeGXMH8h+QEpjoLJqisfAAqrJQtGlB/W0QGITOyoUvMvhSGgfSL7gTbtjV2NXhxo2DZ0sTsVU+wI
ghmmJrFDklwfwSfp7pDIR99c2CFTeJwi6yaJCiTQZfkZvdVPbWY/aaCfMNRYZAQV/Y6GiHls2rb5
+F69eKLVXi3xqcQzMgjJ86ZfuaEFjxEAoJvr721rxzDxXGYZDJgJaKsD0ZVIYWOCeGoa5D8GA5eO
xJS/gIbB0lE39khN7wum5TNhiAzrhwKYzOlyvREbSZTlRIA8bvWPiHCLwh9H+5RA13Uz33gxtCk5
AlUJ7wnA2N5DSvUmZMPueu3jZIbltyyoKQawhLj1ack1qy1gSQcnu9Tio6QNAbIvzez46kBBnJq6
Z6XzXsm4ERuWni187QUzAzDl8gVQtAQZUtUhnrTtcx7E6is6hNlnFKbjVyXUKyfvaOcdUkSjdz71
G9x4dURYmiKcBI6evr7aUIQLxPKiKDwNorgLEPY/JL6POwgmJV4saI20SOzn6fh9FB0B0n/GCxFv
oOoXFe4/lYGZ3VD1dEv732aYMFJKYXdL/U/61OcAqpXb1N0DyG0UiavqpzCK5oihZXvEYeijExCu
I8bl3Ew8Cooey4X5RyLUdYVpYCkXnrBsaD1btMKzFUju14/Gxl0BRP7tOzHUhQF4uQpdUArLwEfh
lFLCZUerjtTjs3p9lY3LnVUEPWITdCtl7eUqXZIkUoKb4Ilp/OzA6ZTdMEmVm8zk0do5x7+HnsrO
Vth8NODiiFYB0dfWSkSJHGV2L7Tg1Oj2r6pVlKOBoPLx+pO9dbHe7TfBRUT/e6lTVy+wqH09thh5
wpKPyye9wroUxRpx4BY2bvMAE08K+uQI6kj6IuEJ5WCFIh+BjEWfwcQMztCPOp083Xjq5xY7ISOV
UBqfhJeaiXXr12K+i0tEnMek408p3dXD2nxNFlkCrWfYvus0M44jTDgkmW/T2cPBVNGJMfvw9/XX
tL0I0wwyc0LwuhdYJoVfWxWLyBiCnLQ4M45mnZfux1chXQbxvWBA+OyX20wTbYIj7sAXn6H85ohz
Ot2SHlxf5X2LhpO5zOwZ/sJzfMdXyrrE1n2BWZsdyPFXuwnTW1A346OJpxM+MOAUFIFZqiXQI/bL
sXV6OjqHBADueVikAosE/SnUjau90m65x1Z7ERCTzApAFEENrp5fDUqsU6Hwelwo3U8gLRqOoTgw
y1jS3MoGhlhNxgUDtlk/TGYKzakzvTgum703tCz07ofwmReNG+ZPaxTFPOPpiUuf5E2orT0F0Xhf
BZJ1XpzTPCPWkNMthwwFef83nc3st68HpBpzPz6XRqE8X/9cG1vPIn4a1PNv9eQqTw3sZqgbq5A8
zIEqF4Ui5RD6wPo/usoy/SLlBjYCx3fdjm0KBWA3KueeiSfSAefI+gZ/zz0dhfdxlFVMyC+EUc7S
uhOry6g/o+3re9SpqluX03SO/L53VDUaz2qmDI6cq+POqSIOvPucLMsNxMVKu5mJ/OW5aqJJq42R
9n3aocYToQKrZeWveaBbfJT1ZDiVYCLtQ2kXtYaYcJO+GBhy9NhYGQhJD/LMTVwK+QW0z/QMWEXi
JpafzNjGrKXXkx+4+Fn60QbgFyEWrGavYaipvyyGB4qDE2ShO+qoTT+6FFdkF/3LSTr0Cf4fN2M9
onJqM45KIUwkauemOIW/xvWU+jCqcGM8RFnoBwehAVxyGyW2RzcyisB3UaOTbMTQ1To+x2YaPPRT
G93XWef/NQ5S6JqjXf6MAly0DkkMieqggtN77rtS/6IMI/68rZr/HWP3HcEolo2BmYvRs53tiOJA
iv5O9NZ+jFCIMV1ETFnKp985sstNVHIlMZQgDbB5dOY+CX/FVsUJKJIm+ikNtoKHlTRG31A97r6a
M9qtGsDzr0oxl/Oh1tgDpzhU81Ovth1cXDB1vzBl6Z7MKLdBfxlmfZ6g0D5nQMGNQ6ao0r1S65F/
RH1VP4d49BoHVZLTH6FkDd9wg2yeUx3FaAzmm2eLocJiPHSfdDiaHWqrkzFPmEu6Lvngv5p9ZSDr
3YnXlKbVcxXH/jGjZ9S4dW5PdwUzPfvcSjGzvwQ9KcmtraaU/y5F0uL1g8Y/Cv5oIBtOJvn24MEr
DX4o+dzjJ6co3WPch8l0qo1S0p3/k7Yxki2VytgowkTrIErdfpYSM3/s5dz4gpRfjq+QGPxPY2W3
LwEcMIyFrQS0ppJJ2HpQaQdfrNSUnocIA4vrJ37JYS9jHGAOiLJMRmgGvYMrB7UtRj+JfS/AQNDx
wzzD7VFRT6Ixv3x8JZR/yJwYt9JEWGXTpBSVWuOt49WoNNyVi1c31O9H1FWjnZxz65kQwlNlg+yd
0dI6mYmDIOzHkJWoCbwqyOq7ufQNp+mk79ef6S3lW70+4GXAmOj2vdHdL2NKYpWWJbEpPZySEP/R
5uwVUeL6SDzQzlwekxvqDaNLkI1uGPTwspJsL5wqG4GNH8EPgFdCcaiuAttQaiNRx7e9LDBnXDbM
7GCMNlZ7ev5Fnbo7iJl42fvW4Bh+8zOPLdopnV3c1VL7b2D/iKXhrm39vyILD45QM38j3xycUZov
d272je9CBwk8FCUsfSR79V3GSsyYCrDXWqnpT7j1/JM2WXcEEOt/OFOnUDQXRA1IdPLZValsBT4Y
Gy3FgAzTYxe7PWZLHYZ1ZT7KMM9TbTzojLY/vu/otC8aSItKE6Xz5WYI/GhAInTpSYtA/t63CkYn
ajyc+XfN//AqYVXQOOLg0rlYHSahtLod5ixlJ6F86KIEczER4UKhtPPOU23ucYUDy/4G0w899vKx
bCPpBrQD8EirB+b+BWiAI3qkzRE9ZfuYqkZ/M3DhHjGj7d3KKvObiuxh5/pe3t36oKE9QnGHaCgn
e/VuTfQkJkXotjfHSuphV5O5fThaHg4tmouYaP1ajZQlqYEp6/UzvrnyAvpeKr9F+vby8Q05CzHW
ol/eQiY95nldHfSwsm6lHj3KJBqCL1MR10cVZ8ydj/w+5wPzJEi6DYY4cOBWK1sB8g11AN2vA157
nBCOYbBh72kYbZ1KZWENwHxmN5mrNztUeIjg+WZ7ueRH+K6b/k/YJfcAocTO9HXzeag6AFNAFeCQ
XL5JncSnShPV9nSAM4+MqAp2brQHQ1reyrudQocIFBd5Ctjfy1UMhuc2SQar5Gjg9LXWeJoypg8y
1sMPOS3XnVizFX3VZV8A0qApoK2OYo/CyVgSbz0pD6sne0JkIyjb8lgUPebhc48laYtzoNZo4VNe
D3tD3q3tSTSlNmCvMOJYBdWhVHxQNCzfjKn8qzH9+E4TWeRBwcmeJ1uvYTLWiwC7+frxc/HHwuuw
gIwuOVXFwsgTyZ6qB+k3NRbSoVPRnwjjInQrLUz/TjJ/B7e5UT4AFVm0E4FyUISvWkqtOc41MBU+
MMMzhApqlOC1ND3LbVU7UxsWn9Ev+nX9Yd/u0PWuYjZNB53wYzJtudxVnWngohI3tjca6d8TTtLH
UfBDDnh8+J3T4//uCbTzbzFvDw7Yn2Se3xqE5ylrwGdJEwMT8c2Q6upTY7Qm3toY8WTsDk/lOjlX
WEY5fY+BNWNUjIVpqAExQ4sSDFrOf6p1v7B3CV6uP9Tmzl0YzGDF6GatFZaaVi+muuVFMsyJsRdA
zulGk6bkppON3p19bMLVzk8w8lJTJ6Osubm+/lsnY/VS6ejyNZiTMqNbo0TCehYUV9wsbVG3D7Ic
pQ/RaHUPtdAzZ9by4oEfkt1brbAPTYsJVBVWwyeJss3NsbJ0zUSkN1k3WmfSyfyul4GDtbM13DXo
UR2sYYA1H+gAbhEpxoYnMx+iVAmOkOflL4bVj5geNsK10Yk7ykETurIK7mBkdcecVeUOlTq0pRSN
ATKWfxilHjuNUYmOhhCTdT1sq5OVzfmD3kXTd0UJkr338z6SIZ63SEEtIzCIHJd7Tu7SSpJrdpHR
Zv1DafX2UY5CbSd+bQSQBcnNHApN4IU7eblKmBkRJm4V2SMS48cgG9GGK5XYDTCsPERTkrpq1mb4
NgvLu/7936Ad6+9P9UHnllC91OWXSxcRlte9wdUKohC/nFCr+jtYsFgMWuaIEV6elNOPUcU/2tLr
UTizkSRf01Ec4ZuMkxMNnf5XHtXd57ZEpt1B6kW+t+SwyBHa9auviEEoL5KsdJ+RNx0+hTN+NTvJ
wcYRYoqH1guRiNx7zXtLpsRCjH15ebminaUgbR2hjiUw06pwZ1XvXNPQAP3T5vOwadpDkW3c3dQe
ACGgUCy9vFUoDJQU1466IDXLgNxOqq8f2rJJz4bi70T7N0DFu28FS4TsXUFifB0A00lOunk2LW8S
XfOqdUV/V0lV/BVE4mIbVLX2oWCa/zccR/U7xI8By+nO/inVdBBoI0fTE1bE8S8fTBKuheP4gC0z
bsOYicV/qZhvw7JGHfBbmhgY+NQFuoHO5Pvq98SPlT0G2EYiQtOFF8cXQ1NA1y73XdRY2MtQbXtK
1AdeZBmNE8iBvHOwNjqs3BfWci9DxCJ7XJ2sMcqirJlrktR6GCJPaSILS/ChGZFgJdtMnTKMorOK
Bc6PPEuCz41tzLeDn0bpGVe/iPkNcEVquWLCG7gd7ejzzvnbuEmXZh/EKAjTINBW26ew8dv0RWp7
Q2u6lWT/GON6kVPLjjkWZ2WR3PVF+mj79HcC/SUb5L+Tfn4op+w2qMvnrhqOQxk5hpx/7mnol7hQ
JWI8S0pxVI3SkWzoyAFHoMNOC9pIfVBR49h5yVuPgOsrjVHYbvQSVzEySs0uAVVveRR6gDc7ADZZ
2elOoxv3it22rljAjtff29ahN6APQikjBQGEfrl9xg7J7zCfLK+1f6ZpNt8hpZrd5CVQYKtH+beW
E/MQVnVy1AJA3NcX3xjLIuy1UEQZDxBz17Dg1Fd8UYLs8WJGwAcRV3eK35ykuH6VA4uR+uJg2KWf
c1vBrkj6rcNnUKNmT9p1870LpkVURiCx1kAXBWHfIKlay5sD+xHX5qVbP3N55lFwtP2qPQj/3+sP
vnVogWBTCL3lfuvNOnRpCrOOL10qA0InmYU7fMjJvb7KVjOFhIQxOyNLuuBrylYRyWhGdNx1bTD9
gCe4nF6UhEpmJTd4otbnMWUqI2eN+Wr5IyS5SOgnUwmqE1ZCDGejfDgzrg7vJ8Tg7pAg07y0pDuL
YVr6iOr1x4eSaHsAkFlwP9bS77jcjM2MeVVTapZX9WpyxxhP9aD1Nbgkq/XJnmPpIZCkcefUbX4L
UmFYlSjTkJxcLkq7e4YIOlseTRicVK3KPGgFRtPXv8XWOaMnKQzQDoLOkXq5ijnXZa35g+WlilV4
MC5MOqCD7VVzEX8xjKi5j+bIvsvy3vpcp1W6s/xyjNc3HvB7ADOQnwFQLC/hj9E1yP7KTiWWr5Nl
hp6aCCv0uL4wG7DDWzgTv68/7uZLXVBcFsUxnjOrl4rBOkiqnp6GFeq4ivo4qbUQ993/1SrrpN8A
fjjSA7c8Saub+67JISDbUrvz7jafBR0EhT4fiOs1/YhezETbpGFXKh2q650i3MBCCuI/PAvQFFRT
yF0BU11+odRIsGXuerZhFAYEW/NzjqbaTsDd2oVUmRC24DUxkF0tolp5i/ookW4Mc/UptebocbZJ
tKTJis8aBvAHeWzgkVeFerSZl+8841Z6TmrJQJSpFRPX1fkGcxDiS5jyJjM1Pxtxp5BnEQChjA3n
mOrx2GLG6oyymHbSg60Qv5AWkfTh9DEjuHy7iapWJlNiAu4chJ9qVKPdyky+K3X92eqsl1DMe5C/
rRP354qrA6+nFvANmZCLQKnLrOBXKtT5DNPFmYdZ2tmi73W1Ftb6gnBCK9MA5bP6sFXdRV3ScaGk
g5R/z+pirA4lqr/HqoEJHnLJ3s8Nko75JH0Nzda+HZB8c0cND9PO6v6pFBHufOuNUwMgjpjD4acm
XrfialuyOuoVywuQUjrnud7f/n/kpRvf9WKV1XPPfVgHwRJnphEFqijwdQ+VLZNxWdN8SoIpQlVu
r3zYfDICm7J0bQxmQJd7ycDhUrKXqKMV80CWOE+OuZTx1+PB1ogXqAyDZbriTAXXXAJfaEmh6x2w
EyUUKDtVg34jyUxKAQqYJ6vluVrTjr/rWjIWGHJO8nyIZENKHMqQ0bg14n62Drj+lAEGPbn/u+vp
PB9sqegtF5ydaDBnN9D7VCbOfVAVCsbEtQ01uZunisYPbfnFqAwnVEfr+PMgJdUyRBR29kIuEbxo
dtr8uP7UW3UG9SckWdDVMLPXthAmys5KAcaR5pHaPxudHTpMXyt3DJXw2ASK9bWO28mbGr92G33S
bgst138yWuyfFMNPb8NEkpy5A0Vx/YdtRE5wpgvQk18FKGsVQBCe1HHbQvUCR1gMZgXA5771KR7o
LzlZkjEX0yTF6w3tmyXX/Zfrq78XpkALHvgIUh9ASA0EqS/3XEadOjOn8D2qqL527DgYHkLf6Esn
suGZ5aOi2G5iNcGLUi16DMncDhEOtOknlX5CeIj6hkm1lVPAuhJD4GNcjWnoxUWULhGAmHJIrFTf
+dkb8R4GLTXjQv0DObecpD+yDjGqhhQPS3/JVocHxoW/pMFsT3YaolrQI8MgaHN5cuObOxSOjSP6
hjd8a8Yxpl2FBTtO4x6DZuEpEypeB9sqteZg6GW2kzu+Dz+MZEE1LsQo3BHWICo5FbVWNL3w/MZO
XVlKwpcwrmPH0EdxGik48P72k5frm2Fj0WXAAYqHEpFseXWzsE/KMlEwodB9takOs2VPnwpb+eab
an1flHP+qxajuRPO3+AylxkkEwjAo1BxIH0DrLv8lnmujSWQDcCpHbmS68sJBnf43WriMCNA3j02
ZV++yvUQBU7ZGMVr5DdaSyrtdxqZk1gQhTYMEEiwuXbXho010ZYNA8yNA3OwjhN9sMbpQoCcTqMZ
mQygxFde/BI61yFtojF27LSI1XurnvC4npsuDg4hRraN23Sj9rPjHLSgqXLIEXLtF//YeTL8FPSh
v0eiaCEZoy5ZHGo9xnO7nZv5poZFU3lxw1Fxc3mwUkdPEFE4KJI0c5+k8gtdBlk+oPPeWrdW7ifZ
2TeKynYiekr3fdSmnRuYUgbnXTLmAw0so1xQKrjLGlVQpC4IxRKwajaaiUs1mT6Pieii4zRF3xJD
asqj7Ptj6giYJN8njOyfRyuqygOT3TG9Q0VsxMC8cAfRN8ricS1nrmnPJgKpfTY+8Ovj+77Oat1J
pjwBJtvJGkjBLs53NtxGdkHnFv4jiROOWYBRLr89LhwRnb9QeIgjB7d0uZsXbNbpSgeKhmwmqoKV
UvqPtQ2uZxxN+xFljdIrTIbGjQVaQBflx6s2FdUBOhfk4/QQ1lVb2FkYrTea6aW2n561pOpOmJVW
x+tH7X0SxypwTNFbAztHCX354GWq4+teKKaHLVt6rkltXUQ2XJxCRirFYk8fdG+5VdhqNLtpiSim
B93KdBq5rI92D1RaFou7QNR/vH6iR07FzQQTawPm4ZePF6VSLf0PZ+fV3TaS5v2vsqevF7PIYc/O
XAAkSCrLsuW2b3DstgaFXMjh078/yLPvmhSPuN6bPnIrFFGo8IR/WJTZDidDNrupo+edS2W8cHS8
vQUYZU2dSOvRVDoljjatbSDZ39qhHenZxoja6XEwYgOYo8J4uNveOCA8giWZLjHr1s9/cmYh5UHx
g1MaOZFT6EQeS6/IZ2mHQM2VYM5b5M7MvMa02xl+V9mbYo5HUgOsn74lENSTqUytxbFwgA+txWsO
HC/RYXB0Nblw4Zx5olUbBxsE0BIrj/94GAo3RVwmlRXmQomvsyTV9wOwrbCqnerCHXpmKCisuBOT
Ka4qyCcHvtkL1ApKAac6USo00pY6wF7C28gKQ/T3t9nZoVYFs9eKPA2A46cSrUjaZvTMsLSSKiRG
oE846uNO41C8sBjPXJ44e9H05P6k8niqNUn3sunEYpohhsaQWrGd3xsitu7UJck+a42m7iiULhfe
2plCHNPILjChL69emSdoAVUjPMdo2ECnlPJEPaJhNkku0RzD8SHPGnQOB/PDGOt/pZ6RPGUGUE0M
P5JwWjwPwSxLu1oQo9jYudmFsZvl4YLWB52ZLEYCM/r0/us4M0evpUlSN4DCVHCOXwfJcUTKsdDl
KXA292zOhjAwQf7tmyIS+/cHO3PmeWiuofjIy8AhbP0wv8SINEY9F2UkM8Tg2rgmILR2yqwMCNph
cDErxfjb9ApkhYBTgZ5FepG47Xi8MZcjWxjUc7QAjW00KL6FWyQXnurMin5lhRGp89qBvx+P4qRD
Wss8YRR7Nj/YXj5v43zpkHPnOH9/At/GuhwEKyueth3yGqdQYDx28tJIHUqzc6PdR14boziQXMp/
3vLveUsr/RQJKIADOL4cP1FdOJOFJKceoquoXCmeG31os1jSD0RSJPMTU6m2bi2nAzZZ00tRNXNY
TuZ0aNBmuHcgtF57Nh1pK6mrBdWWPA9qglhsLxLh945Y2mDRFPvBysUc/u4EURChprzK2JJRn2Yh
nVFXnS1dHakTWhu5jP5y3Sb+vwxCSR9iF7PDvjmeHq1eih6RXD3EeHoAkli1X+24Lj++/yhvNwu6
awblfCJwuiWntDmziLMU5j8F/UWLqOL2Ili6jtwNrAwqwMkl/74zeefxgPrxYykjEWs62U6oS6W7
mvOmCrNZFC9jlSVX4kZAqtT6IaCt7KCy0pMeJ5MI0RUavxTYGRHaOt6H1EYSxAVeHBIGuPtWFvrh
/Xl5u934mLT/1hr+2sY6+ZhGstSAJB0HH6isDuqeQFCOau8DwDAuvOgz3FPGgkFBKR3eDKqDx1OC
L40HZg6P6CTWsgCOX7PRqkoLaCBPYVRK2hXIMx9UWbUbpH7mzZCZSmCXdXnhjHm78fkg6NavNXay
7DeLwSNvhlHjhFOPrOEYoR1uzN6lOuYZyCTD8Jz0ZCAkAa85ft64XPI2AjhA6ycmd4EVto8j0fu1
W5NZWxLllVkfgxyrqWsJ4vwwUuS+8H7PPSoxKmVEqKnQ4Nd98cslUaWClBfYRShix8QlUFSBofbm
b5+kBPok1SuChNRCPQmuVOlq1er6Eybd6GyieZz3KT712/fX6vpXjoNSRoEtjXrPqq5xun7Uvplg
Kekrd9ABdOlq015bnJdROJRCdA1G2ZgVVzoxwIXQ59wmeZWxRj2FnOa0+o52aBfltckkLtK57lor
2rZRjp+1Vl4a6tw5BRSL0JviJXCokzWDZr6hyJn3NfZTuRlS2oqalqRY/3Zc6pb5+4nMa4pGnw7E
MtH3yZvTUDJulWl0Qlufq4PeJ7mfD8K9EDqcfSrO99U7ngP4NHQYtBk3cGWiqlQ6bkA/S1KCScp9
UoyfjKnOH95fKK/QjTcrZe2GEoMRPp6m3RlNQjUSrh3OXVUi8917gWMl00Yg6R/EsSH9FobMHv1P
ez8SHoSQT9AlHxtxv+R5sxFUDH0FQgdJCVYeeW+OwaxCJhnaQvOR8h5ue+xGbkRPJjt3LZrLkS1v
XHsYN/2yYj/HeD44JDQBIDG18j2tNveyiTDhxVjAaMfJtyvXR4LdtasJ15/U2umzkV5XE+IG/y61
pouTpkFLsYBIKZWlvUIKqodLM7qf35+sc+9m5eCvfvegcU9bx0bdG3JeqMQpTa6HeZ5FISULsDDw
N+gfG9oF/O+5XcyJuPpH0s0yTvHMUqtFbiVU51tPr/2mK4xnq7O0+zpKjaBGgHuH0JkVeMC4Lmzj
M2chzQAkzTwyQEATJ2fhFFee2ToJp9Rg1Tf9hKa0lrft/v35PHNYgNfjhnNoFgJqPAn3AOlOmQ2r
OhzyDpe73JL7xKhuJmtqL+yqt9kGVcxfRjq5u4vCQOI5j9lVcWwFhl6OOACAEVcWkEKOgtVpoyrN
/2USoW4QEq4x26nAvQKdpKvblEPYKqdd6UmFbk56CU79igI/2cHcI6uuKIJQZB0nsUJCE0mAqObu
BAu6rYAYB5HXk7jlcxTqsREfFmNQ9y51ZOD+yXSlg1uFGifzfTEhn0yq1200tTMPamogsFMM+aZT
kh+yG/VbABEaJAmr2mudJq+6bPiy5JDQPA0U1BAV/f2EYMSN0kV20Gkg9+I0KmFELWL3/lp5K2CE
LhfmxEwjHnJrzeD4eu6G0ku6onBCIxazHmqGVGQQK4b7PZf0CP2kUm3fhfqF5kUyzvf4KpiNH1l1
e+2Opmw3NYL7e3uuQGyhb1T/mXXqdKmWd25F076hi7z2Sa3ThqSoRSxNSREza3pkilSlDMZq1K86
xbqEpDw7FKfRCqlCoM49uf6E0iSxpeUOgXBWb2pPf4Lhme7bChjLhak/dxqsCrn/PdT6/V8joyLv
M0fYdqjYlnPrOUKGbVRlNyZ8vHDyIvm1JGP4mLiEn33ZOH5MNW63dNpjGivLpkNB6ZDD/rgQsJ1J
FyHfrr12AkYNMsbJ56JSz+QOTIEpbH+0RCgxm10856vmLfdCAQapaiQvJixDkT4Y/bQfdHE7rhDz
PkseZqkcbK18rqwumA31rnWUYFzwe39/+l6v0NMNSgANB547ncP8JE+nzOEsbU6B11WUiC5qP87X
nhUP2y7pKMTjmBMWeiv3Md4MvlwqCFACwSVdLAOouLTYzpMxbhVkzrdZMad7Jc/NO69Plxt7tMHN
m3Q2UnvRPv+7jtzAWBErhaOezXsUhsctYCGTNn3jXjjdzuDqVuozEeZaWeG5TuKheann2MkYa9Vl
+2uWbeWjxzNsUtUsD/QcukAxBn2n6MXyILwSjKOXkMMXhYXhPKHp+7N8pqnLxwEGtJLgIYidmjdh
EzrNaerZoVjBM21ToEekx+bOiszCT/MF4VNXSSCgommn5vZLM5QDHPU88wlQ0VNs1D5sYLxemKb1
5b55+dQEAMbBdwEvfrx3PAXYUM4lH7YiuiF0Kp/sLK6fugFRV6mqL3biyH0BOzg0FlQN35+UcxuX
ZIMOJbpeyHCcDK6PQ5baaWSHZDzzRkvgXxAseRcW+JmwiPo+eOp12pEPOwkWei0aW2q49AornEyt
qB9vyjn/ZMLx2Kad9/tQKVh1aDMC5qQZigfU8YyuNI8+aRw77EXkbKPJSDa1jqLw+1N3ph/FMKjY
mNTWAPu+Lv9fDr2iFYamjPRJyizrfTSK8oDK8edFr73NzNdfxxlljqaxroy4Qn/XvXUVayP66fn9
D/J2drFWWx3d6Hg6nHYnj9vorWbH+aiH05x/IefSA0uBNx1jog7mrewurNe31wrDgfB+9Wp8qwxT
WwMOaXaph+aiKL0PxKv3h7wQ17pdmb/dzzga67Uq8MsUk0Y1rVNk1LMidbop8+yfkawuFRXPzh8G
KVR9CTNp0hwvl7yKMquxQXnOM9RWt/fUrTHLaus0HamVM19K8M9NIIAd0CXgPQEnngS1OIfOK9pY
CydHdn6Fvt094V+5bS1t2r6/NM4NBTIJdU6qdBA91+//Mn+lWiA+gXAW0IdS3fYJmBu1c3GIcqLs
wlDnZtFeH4veEwzL01lEihbeObr/ZD2meW9UUl41US23MTjD60iW9YVluK7q42MTlwFye9DicDrR
Bj1+NI7rORNJxaMtKpWtkerUNsGcksywK7aRWhcbBTLjZsq9Szvg7aHJ0Dqlbgi8tItOcR2g1RO9
jXMtxI+72VV4kfkltMkLE3p+FI4W1MJQ6zutXix40team2iYjmpm0PUUSpBJuGTDdG6F0MojhUOm
iKB0fa2/rBDZNxJIAa9tVUeHITYvOAzKOajNurnwQOdWCF4KVPFIeEBXnaz7wkT6q2pqLVTTNvfT
eLI3jej1TVz3g9/BPb6Q0p2JP8AaQ42HIL9ahZyW3GsvpflfRmqYjIkbFI2S3Sgu4kKmGlt+hkL9
tmAVCd9AlhpMQ6Tv1VpdDuAx6qApnUtA+LdTzcehPIziDKE/cJ3jqS7VShv4sPiltS6kJrVOwpEL
LAQx8fH9bf92po9HWj/JLy81aklk4TKoIYmbvZ0rtweBmeF3JdRiC0Xs2/vDvV2pFrAqtBARlyEu
O/XYahFgKIqSB1ulQXZeHY3bXCvrCyTVM9OnWdw8lA3J8whRjx/KbUtgL5W3IE7XlofEyuOwBFB7
IP+81Ck980AAWdFxIipbT5eTG7UFltrplbWEi4VaM/rGfQAyJ72QNZ15S4xCu8ylA7zGRScPFKlW
79j6ElqtqCnN57dRFt1pQ2uzOOZL0Km3z0TtDfwIPAxI/Vx1x6PJPmLKjEkPe92oQ5RUclR7WuXT
+0vh9V0fH8sUJeHWv4JtrTcy5V5ZF3GuNmrY921kBKM6RV+XUreMTT0ir+QPShtlmzGPFuJZbLOv
U0DPMoybSvRX/AjSWD2SQuU1BNp88Xu10J40B/fHjc5hsQGJGj+m6VyOh6hc5DMuDza6aNJL5kfV
a/4J3FR+wg8q1fxI9svndIma0e+aHkKqGBSd5kQ65vm9cEe73hRaWmvgmBSWUtYAwJ6c6pOaj1qP
P9xaxpvWLsvm/Sk68yLIlNFTAw2CauhpmULF6bo07EENp7bods2UqGSnQnx5f5Qz2c6KqEHfblWG
wa/kpBoiiOVhy6ESH00K3d5kFHdluTToE6I9kd5YclbSdeK8ZBO1bF4f+oczB2mqW7u4iswPia3K
j92SRZAwAVZdWPxvr2/gHIQ/CDgRcb3RKB/VLNGnMptDY7LL65WbujFGUdw1nQIqAjoINO62vMcc
45I+7dv5Z2Sa/NTdCNvt0/o5lor0Ej36uw2eE3sdwOnGcMvhwvOdGYWcDR9REEcQKU6tAQjxTGVM
2dxdn44Ivy6I1ZuTfcH+5sws0mtfRQYp7GngAI83ddXgTsm2XkKkt5s7A9voHpTiyhxU9TIo3VbZ
KsXcbww5XFJJOENfXfE4qz4gQCAW8joDv1wydd4YQz3rNNjNnvRYTEX+uSEvaK5yRV9qv1Xy+qad
1Li8VrIGBrEwRrw2YnWuFD81FNfedovZfZNSDDdk6yLamdFcf/KouIqgkQpMMAknDuGq2lN8r1n6
ya+rUr/rIkiWm6HW0ksls3NvjZ42wRqAWsRPTuYzq6MuNhpcSOql7jdFPVehZ8BBe39vXhrlJBDS
rNpxa7VbwrjqkmsbeFiQ2IV7YQW+vS95P7whC7QBiKbTcGt0s1FB8osVmJW1XzWJ4ZtZuQQxB9CF
VPjcA3HvW8irAs8Adnq8FPJyTHE0SRkqNtVNnkJzT91J3fz+tIGage1AvRwo98m0xYBDnWR255A0
hIKdVYwbxYguBfdvb+UV8k+29ApvsE5TpkZtiknvTcD9syGeF2vodoDd8l2Fak9QwIK/8FRnKPvU
1+hocxTRMHoD0hkXO296GnphAXT6Ou/0oQq0ZPkcGxH63CwTf5KyDCbFKv+M2Fr3hHOAllupfG/K
pT1gfDLgRQSQWRlUJNqSCkzMqNd7s6lV2uXpD7NTxSd2cnnh9Hk7VetG4SAlpKDtfXrF2K10erU2
p7AxtTFM4Ttc93pufIysSccBtLcvxJlnQA9rK4isjyiGF3QKhAUckLdinaq5lt5DkSbxlTpVn3uj
bMNJVz/Zk5GGiIrAh0GbcE+sX6BaKy/prp37HFS612h37fRylx+v93qOUluduhHAYyn/BPaTw3Oi
XfZQybj5p6JQDaHJPBbl1qjH+bHUnMbBkMr5VppjcUlt4u0+J6latdkIKMAinwZ2U55YA9C1Vdub
JpzROP2NhTDcpphz/cKR8nafAzehlrASlCk0nVYunFTg95Mz1DCM8VfsdfpNC/zjQqB/bnopGxOy
0M2huXh6d2Jh5NmDnY8hleWPKO9EQT7Q3pwXVF6m/GbprKvJGc1A0YeD1aXfyfMvAanO5I7kaGQz
az7DnJ6iD/XZcoZ8FmM4ZmgeWVplYl+nx/e5adQ+RbVqnySeEU5lXwTdOLdXUYrpQpXEXVAkg3nh
kDgz8Qi3IsFErx15gVMUbCapOQyKNYRFYhsfJCyazdhX8QXa05mVBPudaJHrnJ7g65z8cqNrtQu8
vmUU5GlqFPPj9qlbQPL7qmK0F57otbd5nCisgALqlfSmwBWciqQsSFPkjdQ6GpATzj22FAGAFxc3
j9Fdps1UmcriWwqstF095Phvazm+5oE1KPDh22g0u40HO+uaPlP0zWqbpMD7N+/yg7Qjo9g7Xkc1
Le1qAzBr0m6t1kGA36hl8g1k4ODt4sRiAIE9w+K3htQyhDNcJ/UrwPalT9m/1Hwwp7IOzLaK9kZH
nxt9IV2/g02/3CRO63xQzQl3Y7XuynYTObMa+8j/ijJAx73fajpqgIEWWd7kp5U6oMEx6O3NnMo8
SNGIQY+nyMpvrVXi1t6qivYloZR3m1R4tO3nYrb/yvHv0bcuzjoVGGE4cEGU4vTht6Ixp03uWv1w
Y3hFS2/CEAgSCvBnYCvo4r5/8b4BDhPmQTwG0bAK5XLerRfBLwtDlaViIl4GTQUE1lbnKvwioqHe
oUHk3UEZxm2gE+5jHln5V1fJ4oNZjc6tSf/VR0CaflSC0rY0h+a6KRx99tNM9Z4bjsU9wNT0hs5h
+psRyfqJPQByK9wf4sQpQr2RUoFc3tfhaJZOIJbFIYwclwuB3JvGHcOs2gm0c3lU0grneGLGEXEC
1lgdaqOqYwyZdijpqbpIfGQfSwSgSF0x3BuTTmzceOUqDXbVX+da/VUvih63Px3UbDCPoOf9WJhT
7nfSwNCrq3Gq20s6aNDk09a+T3osSJFsEsOzI6rxRz5U+EqVdnFIB5XjDwcy+3dTSJ4OxAAzSN1g
beCdBFw5ADIxEOSHlbDFnTPXyY2RC+9R7+zmoCkU4q0Ouz4cLZrqA8zX+UPqVGs3YAZzkpqp1IOl
rYzHxTMvyaufHojrR+OCoJBGoA4V6GTiyzml9iDx+56wm4Y6aIgwq+JLJhSn6RWj0MtgFHDzFJ5O
171Tq1jL0HEIxdzkd7DR2ls4YUPQJ6V1K6PSvkXKNtsKtHkvbbk1ZP71eFyHxoIGHUsWL3nySYgR
FTpifpi1hLlVPBd2xfIw1LH0m0ztnybsn+6iFqqx2UZfZGYj8JxN44V7+PQ6sLjn6Z67XDdQZt5E
9dj3WvroGEM4LEYVJI3dXtWNUHb9RHD5/glzdqi1g8VlYAAoWl/3LwcMkqpK0rloty2Z+9Jms3GY
q+SzXchLOP83ONL1oWza0VCmYRUADTweCbnxqpBOMYR1hJWrKrD3cbLMeLLnBi+vDP2XCem/TTTm
zcdMLZetafw2Vp7PQH65Ro4eWQbM1OPPYMfrbA9eHy4uwAIjKbpgqbtLR+CZOV2zWIxwSAKRSjoZ
BSqQByc06qHXlhk4wTYK4BT31wV1iQuX+bmh4BxZzOsKaXmFYfzy+kQLnM+p7B54Ra5uNIQLr6pq
rq+m8ZLA3umOXKcO2in7giq6gYb88dQtljGNIqYRLxy1BNxD/6V3rWzfGDjRGovRfsDdtAvdCYWz
95foGwOydWh0nShBIz71VkQfcqXRjLLpwziZe8zHDM23ZI98gYdEtyaWsvK5++snLOmpaajLzu5B
kvVaI69n4cl9pAtnw3azQsMoMrzyzOVjHZXphaTs3LsgCV9RiNCz+Op4hgbaGpFAiDtUR6AKNir3
uyaWwxYsrHVhStZd+esZBZRixRATFnBEUG082UukGnOPrXgdep3E9t1cUB8do+nC2fAKTzsZxuJu
VcHWryHjaVhaZ3EWDUklQ62pa2uTze383VBZBX48O+7VhFEPpA+sOO/yqW0bfzZt0LGpYY2ej/mw
rPzMaK0klKWtb3JhGg0666azTcDP4jij4ca6iyqV2C/VZuNFJmVd+a1ltdzfODpc0TxSbsfIVF+g
CyuwdXIRfzXo4XDL53VP6V7FW9efvbEFZJQ2SRvkdun+GIpMfbHMvvskTSOON+nQDuW2xwoDmcTB
cu9cPI8RJrfE9CVRhBX5rTTTZ1iWGNzp9jCI0Issp4Uwr/WP1qDh5xob2SoPhL6/KorlY5FFYJpI
xqj6GUWAt/HyadSNJEzNWnd8Bcv5OKBE6IK7tWX7YEbwYn4z1GIV0FxbY4SV4Qg2/3jB5W6XW01r
ydAqBMfqjFV0m5rlhVHWC/1kEdAlWZ3lCbfWgsnxKAi2zICTCxmCam02hadHG4SDM1A5dLelo0Qb
sI+X7v/XntLxqCuEZK05mWRfuMEdj9pWOQQ59FNWloU5+BIp0nlTmolibmahmA9S17L7XBbtGCys
UROVxUb9y3KEtnWXGWJGYs/RV/SBlnE728l8V/dZZe3MqmtFaOpI6kZNZGe0tEhuthPC/PPB9prk
wwxTFUNkAY15m9RdpPslBhLbyBMo/BkUGKZASY0Jx6JVTGpDbRiBAafoYmjBsd31IR4jSYZ8haYi
d2/UmJViQzbhH17Oo7YbpRHZfls7lJRmdqy5stRnFWsvxjH7jwrb3vLNEYXkgINY6y68zTeBM14R
MLQgp712o964aZZ1pxaKbDOqNbzOVEnpthZ9vzwki8wKaBVV5utqY5R8CHdwH+oio3RcthjjLDnq
WAd1GaoXo18S8HEQi/2+YK8GZqKmdZDWuGKzxZacFHFpu20qJfKyyFJ1n4HBeXc912/ikwl742Ys
56p4uHBXrKvxaN3QcQZcQMqOKxyUwpPVKkRvdFnfJGGHGTP0nMHsl41pKPVDNHsKJkCuwG1Kuh60
/RzeWLMZJukhCcukABGy0+fRwz3m9VP9x1/Tf8Yv1cPP8dt//Bf//quSM+hO0Z388x/38qV86pqX
l+72m/yv9Vf//48e/+I/bpO/mqqt/tmd/tTRL/H3/zX+5lv37egf2xJ04vzYvzTzhxfSj+51AD7p
+pP/22/+28vrX/k4y5e///FX1aMMxV+Lk6r841/fOvz4+x8kYb+8oPXv/+ubd98Kfu9Q/qjKFzwy
3vzOy7e249dN7W+IkiG+hkIIcK41/x1f1u941t8QosYFYFVLI49cw/AS5Vzx9z+sv3HgoV3FWUTg
SpeNixhy6PotRVP/5tEOpzMDopaEmXPlvx/+6DX9z2v7N+pED5jfdO3f//gprv8/ywnyJggzWkkA
lCiVuG+ynQLGSWnVqX1rpsbcth5CkKCHNzUsYsWv7FgUftUqILW5QBC5RIXJoPJQj7Q7ncK02+2s
V4p9pWMJU+BChYvrJptQhvJLcx5y325tYwkUN+5pla5GaSGpaPQdNiQKvhlQl+9p1JOBjG1rtX5W
TQVmeUPR1M7BNUaJdgWdHBRvvmKBoMrvzmDgJuhASNX9MRFT6buzC4qeFT6Kp3zpqdnPlP8KRnaT
AT4Oz7/sE63v84/rc6i+Ymddqwc8ZOk+xW6UPkeDkWrf5eiU1XI7dJlWXMdTlS/PYoRQ/5R6mWrv
ilErH3svlQD3iSZ0fsYyPMAekao3huqX46AW17qRqpwPCum4bW10WdjZrVYw1pNl9NyayTSJZgMU
ZP2VjBO8uAagWapot9BXtneRIkz9ywjConrkY/J/7DpPUSY069nCXabRs9tG59f/HDvcLK6byonN
p6gT3hca7lEWZDZ+po2/YsRNKkbEUKsZXTb2L0ZRzdVtlxCUlIEhuzw6EH6hdW51TYKnjpKio2XC
WJ0ejcI26++i7qrq3pjNTN6Ss0BlHZIl0j73jRV/rk0EBx6E2prdvsOLug0lkkwtTQVLZdvqZSEQ
P1Gt65ocOL22nXgeDwl46eW5oHo83isLnfQXrxpV83bR2rLdjSjNTLusZeq+1EoyKk8ERnb9veSk
z+6tNC+93UgNoL8enYV8fOxlWoSFgZnG04BX5rOIKwH9dTC0ZltlUslCkWV6lgRJldDgMLQ+mzj+
LWndWWo99y95InnXZaza2Q9DbVoDopBppt+YZ7E8tsiIvb7Ylu5/kEtoYM+9C9bFCZy6yNsvjRn3
dhSk5cxCyzIzmWYfj0dZ3Re0+PV7pFY8sS/1CKNjzmZnLQx2IgosES0sUPA8rJjczZhxGYnW2FS6
yAX2pdT4N0NZlWJj5ewF1GQd735u46G8zmIvoiVDSeUmUXXaoupgpoL3XebenjoNt9qsZIj4gilR
uoNdW3F/ELPC0w5uyngDb7v7IF0Lc5uybQZ0itTM+1xEWdXv0DBDZhd9SnGrVmOFscwkhNwLaxy0
mzETBSy3buE166//TRJ4Ds+pVXbmDyqU8m5qTCu7/fmhy3Zh+fbEd9mtIya+zqd6UZ+pOQrHR69i
fjBtyniPEfWK4lq1l0nZTNEEiW6wu4mJG9Slf9FeV2Ss92N5vUS4Vn+pmiydHsG/4i4EXA7cMkjz
2b6yU2pdX1uQez+IrYTn52psph/KOI/wfeytRNEMHz5paV3H2EFMjwylW4e5xs58CwNH1L5AACja
SvTGfENLsmnTdfqMsk00G/nO1bIYI/hsxCSRWFxx4kNlJ+ny/PNJs8kspsceK5n6uzTidf0T3KhX
6AGr2yJOW/Xr4CaLfqMp1jjuqj5lqkyj4NmjTOXNpBXEl81cmpGByxu4xJ070177c+qG9lMTe+mM
eK/dXpe4OmXXWHyWYpUa4iRyZSz6A8ZRRnZbGF01XbXIKHgfq7gpxdbRB7U71LExPKpR0ppICNky
23aWxcLTYGYyO+0cm2OIyRzSncmkQO5aeg5ksLGLxg5MJKuoVzIZsfGHbBdFmDb4aa8s/QPKSD8W
qVfiA8T3dLnqB1UfAurRdbv3rJSAJO9rYzfq2jz6Oo4SnIjeotQfZjNOxLd+MYS2a+cphrTR69q3
OJE52RVF53J6zOnD9YdyqljLylRwjpojKv2UMlOgPFfmCEPtytalgFOljxWKPWUJaTn3rWLWVh2h
GavX5ym1JjvMhCinO8oWOA6BFXJKN/YXs4/jBwSTKHdb7pQiipt1esLABgoV12VatHgs1ZGtFfiy
Z4p1E1NBsncJvmD2blDsqdnaiIBN20JxJsNvktmuOZoyg1MgcTr+G+cQ5lt/Nma93rUIvCnoNXMy
bE3Rtp8KE10B3+xkGf788XoezTb8ucvmZmZ1aIhM50/A5zv7+ue+6zgA570TaShRCXScvMdS1s7q
OGZ1y6e01ltrI3PZ9XfzRFHvsc/LnNuWapNxU7UJf48TpAMig3F5N8XDBowTuzR2a69WNr06De6j
12Of+oWYySnulzLn28DUiupey+0EMV9p4KO0F+bgOpE/OTXv5+fmHzI5cPVVr38RRgML8+fXbYcJ
29PMrc6VmpES+ahVwUhJKjuTN9rsdeL253GVv158uedmy/PPbRIPEVfwZLfWSPO8LtcNPWUpnisk
p04NMoVG9VhcgvOcdOpce20JU6AEALOyIOmjH+dovaRnZthRfYVUyYTPnpmaxQ3uUK3l17ONKGOl
AOsI2yIlYa/QGKr9sZw6EbrJWHa7yq28brOgyHMJ6HVCEOCTmQC83dVolBofJeSTUkxeNAQx3CxX
WW9MURF4Uzt4D7kRy8fKRbePAyoenatYVt+E7mYyyPNUH66iDnGQ7+MgFU8PMm/1PieCIMj5JQb+
V5j5a1h5AuBZPx7Bz2q6SdpuMHnG8cSNnZaPGYWXK6NIjG2BlmMJEU53Vr4jdZRwriLOqk6Hm0SH
rB/vGm5Bh0KC3VXbuaGxdRObsaffFMiFTYdM6yJxaEt0V2M/6SPD3ppNNJa3Hm14/mgetRxZ9EKW
5WbRjdEMY5jgzsc5i/poe+HZThJMCl9MO0qJCBOQ+VIHPZn7comjPMXM4lq0uG7vhDrK7FMem1P6
AR5Fs1xVpG1xkMnCy0LiJM4LIXLQdNCCM/M5UZvGQGAXr8BtToeNkFSrtDLIjKHLG0RDbMKJgXPH
GRCeq7pmK1Ok3/xm1MTtMke9jduD2fXfJQLT3p9K2hUjwVBXIcWHIssVR8ryZFZcbeng/JCV2YS1
ld8ltPO2s1fVfmpmH7DI+JOyj7LtuH4RsUgx4l6soOysO7QePueUO1HhVKAwaiEu1qgyJkjwNcHk
ZDqSZ9A/3Lq7w/LisZcEjNl8NbY61sXdjFhk7D2qU+reInXL1efpvS9tc6CMMWdXHBhN+yFVtRYb
D0P9EEUOroJVb7I2hzaArRAFJSr7uY/i5eMAMXQphkNZ2l9tOT63VTH50TTNW5TZPlA3uVXorPqW
vnQE9pSvWhulftXsTF9Qs3mBT9BTkohxEt+M+hI/5FE5dH+pTmWld3Se3Db4Gb1qset2T4WsUf3O
Qnu2rX2JDdHkOA9Oae5jQ7k1S3Efq64SJCTbOynn732TAS9EAy7x3BeAf9/a0m4e6zafdhbmhxvw
oKZv9V5Ng6VHNWNO6b6JUQIL7T6p9UijVVc3g5E9iKF5UpbkIRfVD2N24cXWFOc6AC//j7Lz2o0b
2cL1ExGHOdySnSW1kiVLviEciyxmslgMT3++Vs/B3vYGxjgXMxjIHjWbLFat9a8/9JlOOotezJ+y
m8gRp3DqHhjpDSe/HE+2NQ/JrOX3zOn2M4k6ZEfXOyfq/dgeujM1yhlAKYiXIngQ8/LFN/znec2H
mzbQzb4Ra4jzqe28FuPwM5yK0+q7GBWKWm/t0nsNo+GXOZTDds3GH0L0L7YzjsmI8wEmeNMvO10f
/WDhgZThI2F67EXRNkPz8tzm9AbG8haoOojbFg5+VxCW4K2kknedVlu2n7zcD5oiJpk6y4jZ289W
Gu5NGZAHY/5AdqpvKUcx6ZfSTUo13Ylx3VWuvMtaHGLlkK6bQDnzpkK2u2cC/1W61s+1bB87Ri5e
kb4thOxR4xbgrxDTiSGxa72bKy8xjVnKZCpGtuXJ7cjNTDs7Z2n3DMPHwVmHfTc0K0Ueguc0IeJB
pbdNZ8zRidTQJbgve4I/KekJ73QjY6jPULA8Qj5Tyzo4Dqc2zMhComG2L2mWuFLkE9V+PfW71lHq
SyAreVeJVRRJmKq/xuk5l831Py09jG/Eyhxa0KYgdISABb9vvmDRuoqqIjt0lgj004TCJUjMJhTO
FoU7dgZMiaAnx4K7hR+2MGp7D/uGclS2oaOfwoaC5yRn+NB50qB2o1WlaHUP3mBhgCP6rE5j1+so
dIWMyjRG+rGI2zHzyDuF5Ti0sT2WVRr3vubvu2pRgsC7vpl2zkTO37au5rTf9nVpGMegGEQBajZS
MDOckWSb276yn8Uc6r8NFa4hPP99a1CKQo2GYcQDYY7xJ9F/RWXrwmdI94tqs/XVbgmE2lvtaHw2
h55Ksws5WWOMiDP3YOP2IM7sd/zEXEZKZr/wqYNGgj1TdoXMrx7qzvExwalLdVfrqM27mJsnqsSd
M7bInL26Tow5XMtj99ESeKkzeYcR3eDPZbDF8E2vo+tsGy8NH6/1LYGr1H/uR9+XTxaft+YhC3V2
F295Slc1LFv+U0A7ac3mvcFMfTwCZHJ5BfFP86M9W/x3Y0S0ZmrELP5YcJ+GXc30v/tGXc5P3BTL
zm/2YE6kMktR1IS79Xkx4i2tbVqRYO5oPvNZUXAv08h5tEqhinermobuzsI2QR3baTAufVWqze4b
0+yAj8gm6lVVcw6/priOTzcVlqfhuWRmCouONi/bLI3mqAYppm+5fozKXS5PyWySUMRpVae4+jjP
syagyzbntRneFbVVc7+Iyh92UVNzi0Kn4oH5vrh8t3bMMqCYj64pyqKu2HZQ+LkNap3Hn4BqXNfY
IMd/T23F/za1Gc2a/KjiyyxL1ZERUWRn8ZIFVX1z/eS1baVtkAmK9XYZY37EJ11bretyJV+drxVQ
DAynKkzbrkgW4kVNQlaEsq29VjjZ7idG/dVNa698vanMuDTL0Rl4SZEvivzPS9cYlV3dJF1YT9kj
+10QEBDJyIfXbKqKIkx8V836vhSqax+1XctuUytqMCygloBaD+DksphtYF5zg50SWqhYFPNq/6os
EqhfSmbRwSYLgCuOfppzXwKmncVd54U8TrPwuKsb9All8Ln10hTcL2vyOc4Mg0AU9HWl3vD0R//W
MRzfLWP8KMNh64Rwp3C7FRUtYlN03B1Izk2xBR+6NK9j0w7v1zul3ZqfpFmxElhb6QtSAfrGZMpx
1LcMJtebOw5yPJWKqXoMNMQD6VBoFtu6GbjcATM2wAwrvxT+SD5YQVFFhO+rmoaMkzWcbWd96nxK
Cz8ucavZMo+jy7mMyeuDWY1CHYFDBqCTZtF4Z3EC8FYP/sILE7RV+y7mqT04kO2zh+tqSes5CM80
s+13E4lIf686NaV7aePY+FyXUzW8u0YIMZ1QOemA/KV8l5uV1PWe198IuHaNO7zxo5aTlxQ2DrOv
ojdM0oPbC9kiMlI/xdPKlyJJpykwj5ZjjPUp0P6wbsRU9d62DSlp96Sp8wL+s0Nq2+Hp+d5QlnHW
ZKo6tLYI7E/EAvNOtB+gwszwirdh6DLuEwb97B5B2l9ekOsaBgnkywsC1+bHTKaC7nTsSE9+rSwS
WnqdWg+CSeMaB6HMlk9TzVp6FKWgrEgQRy/+RhWifPHXRYtHa5q032+cggX7DaoASV+sEs/9ZY0h
l01/yfAxrJdTM/klnkJDGKljRXfKOvnYbIGbS4/76gWICnravOvNc3P0OglJEdbM3tCBDjTugKFC
JPQFsJirADewcs2MA2yxfLkLCo/Nql+YPpHXN8/B4zSDxdxkvosL4pxyWmaJdKJm/kLUS9CM8dAA
x3+uPvasAOdbJu2aWnOKnclnx/Gj2ljPDr/X4Vy02/X1iuoUH6BhPo5WeAdK0HxfOt8m+46i0+Ov
h+MmTa0Z9UdjXVbrZPfYobRuNBdjUli6yw4+r4NHPoGBTVcMO3BwB0xBhiXH/1mxs4oeYs7ey/rR
vA2K3gip8MZu3rNT+MPeZ9ZX37ROUDWHaFFrycYRYNeWyLyBB9jZmioH0/J+c91zUGJdtkDP4Wlc
AeQ08FPzDp/Cvt3iHLA0e4+j4AuTkKU9NuUYrT/yoKosRsmAUfNhDANlxiF7bEmU1Fp1hz4EVohn
5VbTvtCWtPeuJOdx04QmwenWSqewmSkNnYOKwrW6yV27NnRctHWlb13btfK94/Iu3CwYJAAPEjbm
7y1byvFou53klMg7CbvNkiYOwb4xL+beNKI5c2OXp1IlqcP87rMeOBu3i9n073jsMFCwoHCqA1V3
nl0gFK0B1JWck3ERHiseARdiEgCmOqZBu7y0csGjWndQEEKqlctuQKA5xyTr+OOY5F8hhJpmmy51
ZX/DiPzyGl32+PmR5stpPue54Y37lZhDXqMpGD1bbEodGsFjOYxuWp/nWgF3k0u7Ng8gV13whAX+
5Vmk6+UsK6yQAw/tCeX5LgQlArWy6WnDX4E5TWuZOKrslmf5sbNmllXJJAvGyvaSxRpWj3OJlQBZ
+ONYtYXFvnMtU64lhPex3V9B1MlsL1fPRm6e03VR+lEUbF67qvMK90lzbLr7Luz7v9jsXphBf1Sk
IWAFVakJBQuHdXgov1ekg5oXRUytOAq3DksUwJXVaIvz3ywLkRCpTpnqK7y5TpUTTQHOOR94yyQJ
Wt9B3KD2FLKlehiccrDvoSFk84uWdjq99PU42veGwJT+V7v2Eb/Cq/pvRJvl7TmM2vAZX8GuO4q5
c94LyvWQzys4/AqMiYqjzabLQCca+YgiNa30eZa6V+cGyAE5xEUBfIi0236BQGv52z5rCyzRP64l
8yOj3zJzYEbBP/zFlUxG99AxNPLe/Gh2z4O5iuDpelk5yjH9VNiKII22o0nfhhmA8Gb1Ihge02Q6
6hGHFgq7AQI60LBZuPopZfvstybuZvY9GnxmkUHqO8Yvua6LtyUWe8mfOWiZSVwvpyhgBbz4SnDj
yqLShGpH/uWOrrnianWEaj9exowbkBrO2u8LlxA4AuO6aKKjIX3jFTLHXDwFBo69NyZs9CXYej6j
uF+uPdvdt9WtqQ0DOCDTtl/5wrvBVIb1Zo6hW/8qMofHdH1kV+Cr99hK7gK/9+1LUUIySyQNHpPG
1nn6VHVz+tK1HddWeQsnVQ3UbN9nnRX122FZ58WK65y95LXAomK9K2FMlF9MVVF09u4qm2QR+c9W
4GL4YCmBRZxnGm8A2VF0NLGrTncdlkjzixnhWbQlVzlSN15FJBxMKVxd70K74OfLOtGu4OMKyDfk
rmncpWMHqSpWueRqrmfvZCD43E6VGrObbBXWD1WYutpHzqSdg18z84mpsw27jp2gY4tx2AaO4C1D
903ZLI8nJlXRcqicLABrVQH2gUwvay6xqrOlOqyFMvVrZfj0TJoXY9lNzVxjbENAuYBAVM/C2wX5
GObPoldolTIT6PQONX1jlMynMum/EWBu5PEgwHh3joz0wihyyTFAStVl0DNprs23P5dN6B+tWrZb
olPt5zJ0O3CA1Y2xjbATMmbgOBEJXCqF9b6dnosJkKivIuensI0sGVon206tYaBubAn6bB1vWxdG
dlPlS3vL6UuwKxTTZClcRoctYzF4PLDmKCLnh0t+KQQJbxBHigWxLaM+PaMP/bnSKe/wVFVbbc1P
hZ7cb400ltuyG8LnVczjAQft+dR5fnqTidm8g3sEA6k0sQ2TMCxBINYzLQnurEMwPrbDMiWmuSyA
w0bTkFK6OMGd5eX9ZkybA8PlcTvzy05ljW+QikYTwH4lsCkSZfZlkNV6CrD22zgW5Jh6cfs7iHh4
JDG0ct9snZvfOPOmpIJPmJiddEjkNrK7dsJAcOiUc7M4s7uXFq9yrCn4XtF9LUev6z4VnI70w3TR
G3oGecN2vNw0HNBYmg1kDDAl3y91Wm3oid3tbAh7189S2HFujl8mNebJYC7hY9oZ8s1dM310CcgT
MQ3SSAIxTdfojOams5rlfsCXAIuhiMIV98hTYUmkymuZbTnlpk3Xg+HuemwwDmZvpbs1Wkpnc9H7
bszacb+zCXtW3INznAxbjjucS4ZHQ9nZMUJZi48RMjyOnc9d1Yj7MGtxTnbqnMlZd9sY+UNFRMJN
qVFHpxJ/xzjI3fV50Wu9M/ExTDdZ4xMeykRk3PagtLmVOy9mEcL2y4J8h/+N+LZORZkYk1W+jM38
00zLGUzNPeQyrL9a+WgumylIVfgMYyWzSSD1PuN7Lw6elTl4OdbsNtznAWPGuVrjfpgeEPQDxtEU
ABnXNnwmGaptNjvrflwa/AxoTmS/WeaqY9tZCczowZk/WZUNjmcXcKoa0TrHkT9iBpZHpDBV825U
JfPWnP1tHXxwRodmU69Zf0D9HXwhBoOmzKqiA1aJP5n7i9MgPT9Jg265q41Ox7bhGl+awpUvbqoY
P+pO3TZKys/SGIM2RmtV35CEIkASxq+Vqh2oek24r2kUNwCTYQfsOkK4CNh568YZK8hkuTEma5Oa
myDsg8eGZnG6+GuOT3KcRdJBAYqH0o6wUAktkdRtVP+0xkn8mHL3URZW+qOSwfzgtQ6qldGa30Yt
aiNx/CnaNpY3tZ9Hs7A/p3hobqMpGiF80VJ9CqAe3zbOZN+4ynhCtsSzz/ps0xaMaMYsuDcCu24O
aCDTij4N50ijb+XFPoM4QsHofb8YfnMMS6M4O6h09yow1jeYMvhMwuLc9jpYX7xRljc+qRi83X5/
WILZ3faWUd6izoHsYLTRIfDxjN9IrxqHpJUe9Mu6LPnDQKnuVyUCca8gHW4sq+tPlfBf3bxzHhwq
krKhNXPdesDMvJ+ScCzWpAzSZdM5y/Mo8vQdt6SZh60JqSqs4bkBHn1IIX8wZF/EQ7aYD25XIBso
x/4op5ZeZ1AWvAKyVAdD6GSo10gnpV0Mex02+aZd9DOxzdmjo/yfoV5m9iMdHb3UWw7OMkeHFLe4
LOYUC5JClvOXAuL+sI7D7ZRDCrSb2frqd9Zqx2qcdFLTmSUAgOKT4+Dg5niIc2M1VfZr563WWXSm
fqkj2b9EnNRPlSNKpLvO1Jwz7RfQ1urhe1/W9R6uT84QtcN/sQiKfWtF013tg1+HXuOQv6WXz3Ph
TTFL0icad/HCT3aG6X+apiJZ2U6osoT8Egm1fl7bWuwcV00lkXuWx4rCGeCtduvm1cDwOw4VhIBm
NZqjO0wYi9Tt9Iwk5S7MneWI/rJ7oHlS9x7eAnu1ouZncTv33hxhf62zdq/tfMnjtSfyQuZe9Frk
4L5RP9ivo+wzLGE85/tYhvVRN03zYxzG8CboUI0j8iM+uw/qOmnNMT/TlpAlTlIgGkTkVSVOVzHm
7VrF60RUtHCrr1VvVreyA6WKwzQybo2lJy9Mg4GWDAH3djZVezOa6cDmVp/Ja6xgTGXRXS0y8dlV
PYn0qG4/j4E03wtB4EQXZSva9Gr5Ukhd6CSri2BbdOZkxrzJRkyBHnyfSvvM1Kt+r+FR0jxPVr/x
CZKG249b9IXcCHaKM2QZB4WWO0tW1ldPCOq61PC32HehRrOF0TOfDsfBhItcOhjVB8ZlNJKN9+Se
qrdu6ZpHUlujZWupLhf7dinUrphF+AwehbdnOx7qtHH3KdXMZ/Oie4NSsC2XKsAhaV5vldVGUJ6R
stk1GzvHZPvI6TgcoCIsG79SzW1BLRqPjgA+topqx6FT7hqn3EWVnyVuJoNk9lbqaGW5B6gOcs99
OhvAfZ+somVElUp7OBO9Cd1qHdESGmYXxLKDZF2N6t0bxnE/Bu5wpNmPtnWUOScyEf0NoYzvM1vM
3pyWdZN7vioSX3nDyarmL94c+HfUFOdlYl9YxGTsaOjJN7fAIbuA0pnyM5k7MRwUM+avdDIRdZs8
pxRniVtOuHnZ5rKLBrPYTXNobigBgo3ji+G9a9LyzAjNhIfml3eNHowz67Kn8lHzGCt/PfezsDAr
nGyUgbKZhl+Qu+o9kdcrbDiR0q55en5bHOu7J6SJbsV49e3iy9iMzmEExZLYb/Tty1jKaUwCiN1b
6Cn1V2zj6gO1a/joFo3/qYg8wtK8ot/VXUnyHbHe8Zo1033ldsBCpDJ9T1vh7aMUfxLcXCBgyCUs
dyEeR0cOxvpc9Mt8qPoLUOxUnE/ZeGZAZmLzUfk3gInDufTc7CYshXyKlMbAiixnOy7mPnrW0dDj
NK51fme6wn3gdxUnGnYn8XP/HdMQ/CRgIlBM+N7JUFNfJ51Zj2g0o5nycsZtvXe1tV8A3rdydHPS
+fzuDFDebonKes8BMTZdx6RMAWUmbReZD7a/mI9DA6pjdH113wO9nED+O14RthEnq50XNpv1TjKB
iQct3i0N1XeGzL9xw+aLD54bD+Bc0AkRVdr1wtiTNnLo0moHxDImwgM7p/EiISCErrZTrQQahfSk
j7lsqT1luD7Lpqm+W35vvNeVyReoq+iGSOj8k0OzXSXw7MdEWnQItU6nwwjX6S1tl3w/err+Es1d
cTd5nb5dc3BoPaX1LiAScN+VdYVmGdrVnADBmFugKh+xaCj6/VQxUmvz9A5Uk9qPTvmlAwq9q+aS
tVLMhoSNWQ1IK71l76fS4xyeTtpl5mZ0Des0yO8nb2m/zKSKx6Xwq7fazjyKbeqGopuYVeYTAzKH
dyUIl2SOliLuI23f+EvWntZVcYKp8s6jl3qFhDacTMOpSUFyg2+dEWYxB7F31pmEN2jkw1eSpsp3
w0VZwuvQG3GdmRHzRrHEq8cFd7NjFHFLgDUB62bwtJCPfh6ouvZ1aoRHctXCW6JBV3ZLO8WFu19v
7BChRpuXAalSTn9jl3B07NJlKCct/2aJaiwUh/q7CWD75ONOA6hvkz7FSGXZRFMjIKqtYfZiVWF5
kmhnN2m/ertwDfRWGG0BS890NtNavPV5gIwCgPpGsIkh7G1rtVG24hk6OnqpbA12lY81PVjkqZNV
SGsLwgzcs85m+7COofxU2IHxHMFkSaDetGFcjpm7m+W43Guv0bcmctx9mBbt+L6SnL5J7Y5DNJDl
tlJUe61jqpObNV32hD8WQUbiYs5YDa9LboZ73D3tzaSyH20n1Es5V/KrP+poMwgXKLQK7SQo/PwY
TBVWLrTdOZaOrYx1MGKGFLQM+9fSX7arb0ynzA2XYiuKsv7kFW00v4BT0Q0PjsnZZ+eEDRwqzap9
ioaAccBIbKl93xPEWLFfGzU59bPjwO8TdceOirKSq/fyIk/3fVRE9XlyAzpwU/RW9YAeGXeJVuuw
Qh4amni1Zx2OtThuNs12WkFxDwUgRETPU1r5Rrk53s8jTVL5aQTKSXeEXfP712lOjZvcsYGy4QzK
cAeH97LihwztwicDsOzFsgcJV9jojfqlm71Fx3Pudv62ns2wfa2mxbgdtEtP3UVFqJ/6qAFS6Vfi
vl5AT7gDTk5g3t7ETf64QvcU+9xRmX9vdFnknNIC0OUYSFn+sLlJ237QrbXBBDo3b4Qzc9MwtbqM
VFkq9t5m6FefFVnp/ikPC2YyRdtBQYutQgEdmXUJxqSklapLJqjf7PESE1Dy5yEP741h5GqiD7jo
Ol8NcMGjw8jkbNyPgyrhts2OwKuxarTDht6ReLgT1gL+wfGt3qM17NObfKkuz/IDhSnDQQM+h1bX
cpPrcn7rG+r1X8RxgB+tH/DKXELo/Achmb2MSs7oYdvdao5V9+BXC+sARhk5plHYaf/e0Q3gVlQI
cLzyYp2KMgEhM5wBJX3jxp8gnD23qxn0t6HVzts5nXLb25kpw5EXD439epRh6sgNDvH5/NLTBPkn
9fGIrk9dYSKWqrhl5lVd+ItATeXH9LqKSGmgdzSXr3rGUuZ8GXzON6i/RlhI84AzxMnWPmCRkS9D
97PKAI5IjMUQ/namGDQOjoi87EIfIHAgkhm/jQB61kMDL9p7s5ZxkiQ5gnSnfxGD/6GSR2wHpZw+
PIBu5l0izv/gU/VW2xgjqOE/Y2QT72PrThCBoPeRbhmUwORNWyaIaxXeahfA4Y4zffieB123HgqZ
VwGwoue0p7T2CpBqamaT2VUE7ghJt5wgKiL6SM1Dzy6U7Seo18PfvsTv8kG+BNM2+2Lhib8Hxi7/
kyCkh4Dsvbo+Rf7i0FI4RXmCjS0/DaY1lS+BC9XWxVQ7265RnecHeLvCOtOMjZxjLXL4pznlENy1
FtDvE6qG6f4K3P47wet3HejlMmHWOSCBGHRcfPv/uNfQKyobLXp9cokN4YF6H+CwJfso3+YI4JAQ
ZWW93Ku+461Ers16/vcr+EhV/Q9NASEirmXIs7EVvwSUcSm/4+VQlOAkKDXvilyzyqSFwT8DNFrS
u9ptF5gdpnD8enPdhCPTuOCyq5+KvcHbYh8mZvYsy4JJVzL4cxY8GW49vg0L/L/Y1VgbHS5cRrU3
RM2brNe5ly8W03AZt1HrT2fRrEt4/Mu3+v3GXr5VYBIUwHQNSxkHBt3v38rs814FoZh219n8Kr1w
2lR9KtH1MkTv3qfMYIhMMzdnT5qE24BBemulX3Hrw9Iz1kWJrXoC2hX5h2rJLT9ecXeDcfABmGcf
vPkgGOBWgApy7gY61N3tkvdQXBllAvdmrVlHT3oqrI5MmnXtQcFHS3xuh6EZ7pn26mlPeAtjn3//
7n9ow/nusEdN7E/QGF4Ym+4fT1StYYMwDHuhK3xe4FIRnNZpMaeD66mujAEXWNrpx6zD4u12kMRo
u8JmGUv18C8auf95EgQtuw7Z5BHcTExT/9AeBuMQdaLlyAmX0Wxe8Qiondgo3cvR+bGrZyV8jGNR
EWCZDLmfNsm/34//GQihDkUCZ2EqhAgq+FOmXokLM8bX3rGZDRSq5lpMTHYtaHste/u6twRR0NQV
sxpQXv2fPxRQ/01N/UjK+c+7xesdWQzYcIW8aK94x//QlIb2KosFbdWREQzcK2vwOxs2b/odvpOe
Y4Vy5FtXlHkOlBSEL0ydxFPq0JXRNuvVAh2X/bBtgaf2CKYmK2l0Y+tNc/mByrPGfWj0GoxbVYNy
EGhR+hvYwBn2ClDj5K0zZ45ImqVy8tPgBmRiYPmgRiupJj01dyLT2fQkDUY/fhMQLxzAQCDoxvTV
s6Ai4vQG/1qSwFscHCLc8ZH41OirKgYzP9p6IRKhB7xN5toGeDaY/Za0vw2cBGlOKXLFoK8++XVG
r8Tus/Zxv4yYnc2Z16FDzsP6BFk4TVjBsGTc1c/7JF3nlIgS4bkNJ2mhv4VlNB6Dvu3/4hGEN/yf
c0IIw5GFD1GA7C3AReH3HYJNSxhCldlJ5pq31WQkOTDdHmFlLE61wHDHKMlL2hpJwxZHeNWdueGQ
IKjxyhmZeOfct6VAmNxk1moyEp87tfVhEMI+tarUO9gR/tibCBpWwzhhvXdL9GgnKXoh98wNkRUR
YWI2nxGVRWdKcMgwk8mk9exZpK/DDItMyDC91X+mQ/OJDfV5tsW+dMvyZcGrgFyrOhrbW8fWL4wc
xbvHhtTFtpzL9TPbNOsFzUcw3SqC4G9cXbEEI0B8K9Fmhpy0J1RDH+ponScs9Vr5jG9RFNEnd324
wTiLr5OZyDH2XsYFStX71QYPL1S5IU1GGiPdsGuojkzA8Fk28ZOiYqKNM7CbwvUtcGCou4PvvYpx
WtMzTPGLq4LsFuOYWbWGysj4lgyVsTJtPARZPWmRE+uI5NewbvoOCHk3dWbXbAhIMoJjk0cK96ym
kZvSKKWXZCrjVRkNTCeeM9u8cK0mnaG4wBM0S8pOL+ic5jD7HtqVPNdLupQPfVSu9tY1y2hlRy9h
deVp+WhFGeGLndO7EAGoa0BdIJL9KHxE8pt6YapxMPjpujFNZvyPFqMD5HIffDDYGmG+jUyJ/goq
aNAfK2cuxd2VZFZ3/trd+o7X/8OzE35ZQy7zS6/7hknZiJrLBjw106j95diFMLblaOnhqHppHJBC
+Ooe6/ghqYPRx6htSF0s6Yy6QWCty+nBYBatk5x8dgF+F2p8UlU9Tod0YUu8a+b8Mjeb/YpKslte
FHGH7C32uCx/2WTtP3dZpOwYKGAIyw4LLv3nLovpqTvMVeqCtWh4Zym6Dhgp+A9DzIqkTLMbyeQs
f4Svzi290gSdDx3iVfPYfnARCaqx19sWYfmDxJlOPEFcGcQNQXKZ80mExHXT0DXVuB1xXBp3uqmH
9t2drS54aSq56jcdFE7DFjYZ4ha9TVBuJyTkPVsbZfj+L9v7HzsIXxkhXXix7okuR9sfOwhnPdsa
xM9TtDD+fAoU2+DdalfR9HIdX//7x13EwP/FteVcx/AFdyYbDxTM5EDyft+xmOIOBYItb8+YXPhv
CyQVSsYeSjPh4WamoRXjVP++2kxcYzDaSt1di7ZcZqZxWsVikRn6/3tRAcJgqi087vBoif4stCRW
kl5g9fn+KiXEa46Choafkj6TzWXq7dUUWlaLqP97ChcTUtqq1u4XMuZhvbXRotIi/OWiLmXzf85d
7lSADjqwHBS3EbLjP70EsZzPpWUV+b4vokx9p/Gr+x8dJC+UZRXxWHs4ZwyOHS+1zQcAlEAeUnd1
6tuqBjzaDxgkTMfIHbnwvoC69Rdvk/+t0AIbfxkU9Wikceez/ij7LW2Zk5xFsTeryB0+qeBigIkV
Vg1gRrJgy/YT+fbwiYPXywmXK1QYPHZIiJabAAyZHuXfb5h9WTr/dcPwFgvwvrA8TEkxpcEx8Pel
haRxtTyq3NP1KRaGSalemTAD71jKiHWdZu3yEzMiNcSYx4wQu9PSCo+t6ifcGz6IbasNFf0M5Qlw
s7Z676aF1+Al/tpj19yUQkRtjPrCaH4hsSOm2S5ci77w378K7dNv3+VSdOH8h9OhRViw6Qd/emoN
fISe6xws+YPPuVqWrG+7ppSSfLcCLiWBIhWg87UfuYpGe1rD9ZUR/UUO6AByo6UjTLm5mxfbHF87
GllkssLOATZ8GcLdwnSlQnlO2TIv57EKLkJBo3QAqZiIXvi364egDt+T1j+Wk7Dc83W7w3qSBXWl
eRiVj0LtKsAkl4pJW5zzmuVu7OhS6J9txpzoCVG2M7432h31qdJVJ+HoNEhqtS5ZoGa4QG9uhgkq
mUjFhAbZx39BYSk580GWsxoLX9YDGD+CroFVYfRxudoRQo/7gK9D2n3v3cwc70zaXwi5qVNSq4Ut
u5kP1ZNSiKWhhi9FGBjNves3ORxjCisYQ33vhl8KlAocbyvv4f7KDr+ypq8M6rYmTRGZej2yJYw5
FckN+jAuvLvSvz+2hywIoUGKCHXTFl/DC4kwbIz2E/4bythULAIIdMBRxhG1c+ZgnoEV9WsG2Jlt
/ElDq7puM0vKTGBTDMMiL6RHPsXQUMX21wV65d279G5sObAF4fmOxMb9P067/NBQNoXNV2TqcuEJ
ehnZPmcbYxa1vRImrw/L8bKL2LvtMYTcU60O7XEYA69M4Kna82F2gzHAOvpD/IrTDWcgstKyIq7T
qjiy4waZ6fBe5EhQ9nKCaoKq6kMjMksgpYccFCncWR/I4j8aVeA+Xkn0bFDtGb1E2Qx3OTfyn06b
ooKvsWlBmoeDOsPoMsBcZI5Nb1rz/8vYeTXHjWTb+q/c6HfMTXjgxOl5KG/oKUPpBSFDwXuPX38/
IDX3iMUO8kRMaLpbNFUFIHPn3mt9a1hnVYS5kb9XY26otq8xvcyiabm+pbbNJxnbHp+8q0e0a1et
YHh52xh24N7qQe9mj+liHLcq+sYnAZYg3xYWz94eFkCM7jo0W+4n1k4GAiB8LVrFK2SQ87+NYLeR
2S4Wg7GK0GfK2qlYLj6b/axqHmpasecMaZ4BlaivnaPvp94gVgnjFCZWkxk02a7JyX2PV3FQQ6IM
aiWuAwSW88ldOn0ncyr5xQrNuPh6bKw8/eIgbdDuFWe+rQLp9VUibf6qJC+5AO3suoR3VQx8Qpo/
BuI0dLpqXqOYMdKzkUAzJVutHe34GrU1SwQ94vk7xsSznI5iVjOmdaWXenQyypYJdqAUDKVTS1PK
XYqk396rLTK8w+A3jrJqFLtMruXtL5sElpvaSJ2hAyj+Tw2U4vTAA9Mke6tuRntl5GHhbutQGev7
3ipGpq6RYFKdqw0plSsl8Pv8e+6nVbRX8qpjRqZp7ay4JsSZVzvGxez+x95sVI+uSPuHWPfD9Dqg
glzJx1OaHeK6VT/FQgnt715QJsN9nxaq9hD0mc141TcYve8L7KZkFKBo1c9lzPNJlpwy6Su/ssdu
a2lu46/5cMPp0C5CXPx5ubPh/NSGR9+c99Leq7T8XAbx2N63+OVXVT4IxjqdY03bVB+jaEfAmK4B
q539UjVxkvP8KaaU0C0Goy04NbQyeomegtVgXmTdofhitXgdNlLKzSbOq0dnB8/KrTgV3vyWeMcz
zsImY4PHlh6l6j/WTtu1hyCCNVKsosLU0nWmA6C/A/uBXZlj0YC5O/at4ok0tkj9QBuWekb+vNyu
2ARwXnvOl0ofO9KaFfzW96jd1Inw7hnQIUvdrDO4HmnSsf/Ot0ozHAPaZ81Rd3DMHqMIT+U69hIc
je7EcPcLDR1YBG7TTt5Ht9L8Bq2471+XOFs3VhhGEDVUNyblbGE6FJbObLBOEKowaTQsZSMd1PMb
nT5h2XLzQ2bamnoSoRf2nO4qrbkCl8L1yJMq9jdgCCLYYtXYfWaJcNzj72d28RXIf5ai6QBehrZz
Gm1IP3JtSkI3NRgKW7/oXULsl4U2aeLp10CTrNgQC+r02yBFQXGuK+blmxh3R7RG7ppo55yZEGG3
ixcrESPD0h4324zGX8xLjjBmuAkS3lnYHvUCwT30ZJAeDj4zVrq8RzcBVaTnJ065NjMn/FyzaOR3
Xnc2i1qfH9PFRt7B0muf7cjmuyMDwN0tfcN5g8TTjAJeTJFrs2whHjpFS+FjOT3u85EPPz3rIqyU
RyeD23FdLss9uAd+hHyIm7xXHCgpdmMdxmJi33QTVsZTV5T6gCxMyyurZAxJx/wzMyC2aGm5RZk0
8SaIBcEggjjWC6/N3HTau2YhJWC9MpJrK0U43mxh7XFLp05o8UmYCYzJx6IA47CPCmUoi5Vc3hzm
6DzqpVM3bFvSeLN8OLh6ZrOTLXhx0mDWj3HYfOg8jMCrSEnY5t4uwZby9X+qybkCw5Nt2jSWcQcy
zb1oezU5Ygk1ypPTOBcf4Ao8FggjjdMA2Y9asb7rKOLaW2gYQ/uLMoReYDlkAcWVWaRUKDHtsXw9
jE5dX1mL+e/tV2i/RP5xkOL20QysYHQFXZNz3Mt6V1R5bMEJrk4SQDEwfMeQh+2k3bPWFzgSVbO6
z309IFYEtI1+nEYGvHvoPOrBIZGy2shyAOE9XrEYzEO1UQC7+Ts7JkoWhn00BFtlgW0MA/6SfaOI
ZNz5k9Zoh7yqanXFQFXP9vjFZv2sJeI94I4Rm2iO8/eU0zx2eZZn/1GHiCbY5JbIvX7l121e7kRN
6Mg6ay12jWSImA3GfVF/jNLC42YuEyNyISsTB1IXTps9RD41M4J3gxZQiJZ/2CZd7HI/jWE2u6hw
bBb4+GxM/q1F++hT6OjsmXP3BoOgZMjIgnZkRIFRb1k/isabl1MppoaYQUUgGQqZ6oCWa1XyabFM
+FO9AWRRAloWNRstskx+9rCAHEoUClRhNgv8vg1z7tRyqSwcaj7+++LlSmi/ROvQcIthjT2K1IC3
74aXHWpuBlOAfZxPCqoAdXB5YNCtVISRrffwjGfnabDo64ei9zDDMThXbi0/Z76YTNlgbvOxV9p3
4gEXmOWfD4wLdosa1jQMk4MhE5aXt2MJqauBTVKe+7FKf1KcRcNjyPg92jA4KJ9AamD8dpzSKvfW
4vGnRJisKw2XeXc9LACQXigGGm8y6aOjwM+KNhRKTryV9ka47/OOwxIHQsbJGeHQa1Li8wDh00AI
Bgbh2IQseEfci2XyEdx1sa9GoY03Xtet/TQST1Nh9jQhCwXw1dHrm6hZM8Uj7d5pGGFtqhLL2aOm
IMWqV5rKmTVcS3hVDV7UPTv6QOdZ00df36n0pWLKLn+A+NXpJvMv6tpj6PmlszfjMbEIooSQ2m/k
SlZHAwcAf5yNdIHnsUKgFqeBFmKVmWniFPrXgAr159RLQ3er620GWyaZyhwkO+waRn2zaVV4MQZW
lk425543yjO1rOh5YfHPeuGz3ldgiLIvoKAprySLBqMwzyBtHf6kxswmGO6V07fnUqO+X7VuF0yH
2Rv72e6Myl3RigvbtT4Kjow0aLrxO3tuVcC6qazgc0uZ/IRVuc9JGJyPQZWjBMratwtRni2/cRVE
in0kePiaqQ0e5Ov06oLHdNKtJNoPikJbq+jGejiEQzRXs/VIQzZDxD3k7a1VjVr9DojiHzoWJDwB
LnVZIlyoohe9rjA2FM2LwfHkxIBpN7awg/7Y9G2S3xINoaV0VPXS/yZrj5Iv4ROT95w8bb39xF7s
MHODh8dFX3h2mAjoo7x8YKgb0XzkiKvkOjXiEycsqM/0azgaVbcWYKTqAp9B4tk2S4rGHW9JH6pc
cJZjn0S9TI7B3v72C7zIKmcLJJXJckzV4P/gCV+2QyuXhgCFnPX7gDkJpn2fDavSdimyhjk/zDez
6zDAhHOOpiRyTkFpD/01EPTWXjsl/n7aPslkbtvc/FBAt8j8FZF0sbKz0XJyDC8bZfqUMJFHU7Sc
oYVSoF23UbN9jUfAmhqxylRV2JLzcxhmHBLp3laBvgIVYus/imTUi2ef6O7uKM9nb38ES7Dji0WN
wRYZidAFLYss6MtltUXyn6ZDqp/QG6IIhysLz0IeY90KVc7ax7XtHFrdboM1l63h4nlaAXR4fhql
IVweFnW6yOpMxTPKTwYaEmcnRKas5KFiWPAuKToyFwQNXRtmXGi8oRSGPnrjrmBtQmgqhrNLYPJI
lNqE2joGWsf2VxAb3D1q5CV/8DAM6Stp0IYdx5MZ2V2GsxZFSrgHYeenV7HAh0OPxmPGct8vp9YQ
VWZEd34+DuAD48+aTxe1Fz7en4B2B1p6VSaSW+Ivp0c67+6X0mrVZlOjwjuNwBoBsmdZ/kvFKO+v
ak7EP7D0Tf42LSc+h2Dh2Fl46cdjEWPU3MMiq67MuB3p+o74vQ95b7rjV9pR09Pbl5Dt76KXxp2L
CoRSTtgm+RbGxRi90cuinqoCngYLe/0FpyZ1s+wiycF6XNW8SLp5U/bDtt3C36kt/vLbKK8pof2R
qcEelWyWHk34Mr+UuAMmPXmuN23RV+TjXRh5iJ1WoigAfRRaUn9OCGEy4XBZhOAYIQ6WKxLKMhv6
qY2XQklNgiKwO4Jykc9vrkRmv4163seK2b7h3VIo6JzvWlf4Vx57N4I31GfaWrRWnR+6Ic+cVbAU
OPKgxjZFbypTmqr4Tg8hHU+M9aaDoErVQXLkcbcykqnptpU5RcaNSDibHIcsmruXsviR+0vYlWoI
QwaL1wdJJmizQKeTDOzqFj3ZyBA8blxkfU6gVSs5P+qxRQTr1AvTn9xe6H3NhdNGR3hAAEu4R7D2
AoNZmqIxf6xXVdWSOLY0rxD5Td+4mzCxGiR9AW2E25tuOg3nyXcbP1v7HOLXp7FDlEiw8euef5Y8
Oumhr4m2/RXpfWLeWN1gHW2P1Av6g3Vwb1dGm+0l7AirNlBkXpgPGhvoXT+s6LXMVxYImwciUQAO
VroBba1IZ5BxVKkbVUsE4xi/9JCeulq9Y3ZjHcl306K9E5gBQ1WVjssVWWlQCd6+cZdYgZdrj8mu
QBSVQU+b1sMFliRIVPrVAHVPAjoIzdqFGDAtvShZEHlLT6hv0gyvruktfuXBNb7mTZan39vM/C4d
4z7iXbpJHp/suvVmxE3gjVcREzBvjW0m1DfD2MVXYVjHj1GbTt6aEa06bLB1zxUtaIDbgMUCjnJK
V2StugUogDoNNei+M7+gtuu5O7DwC/EriCPg6WK8KTzb/KqaietfJZ2vBicmmipONqUkgO/tz+pV
9Ut+gM4ZiEGWyo7qXHDHUt6UBwpVOTF5x0sqbaEMDsfhmgTU6KayGtSSYxG1DJuw37CTvv0CXo8O
QQwb+Gdo5jpMRC5HSFpVjJYo6uRcUoANx9F2y6fad4KcIkrBWRaRCq6vwekbqB7ocgLWRLXSHeSk
8ffZYSl2EzsUwb5O7QHjj/QnJ4bqnfMSwvWmUSvGrfK47CeT2l5ro88zRqxm7B+4oQ2NPo3Zf1Jc
TU32yQIOkEb8t9/xkin4x+1pky1nunzsZLtQSjmXx886DLKwbBXtbC6N0Shvrejkq0XR3hpO51sb
W0GwumaBmMtedOL5Cehs8nXCZhtvNXgUzlpEyO5B5qCePILYjJIbKwRffl8MavUoB9fw97h57Vhg
BiXdpO7HVd0PxXe9pR49yWc77YCDXet1CJCb4nYYgKua4ptsuUvOqtX72XQ7EY1H4CpNJO2xSSzP
Oqe66MZ3RmPLW3/50VBosqAz3zQZKuoXlR262KZR4sA+l7qipHv4L/p+GmuHfje9Tl09qGEXq7eS
PJP2nmrf1HbQgaXnuKLu5HQF415hbwg5KhhX6Y4C2kVpAa9f2YrLmjDoaOPXOKsD4wtZqlRJYzeU
fPaZM6mbKlH5LxnBNPkm9VS6nYzyO/9qxId8EqpocJz5aa/wYZrgCtZv3xuvp7y8a/KG2ItpZjK+
vNhyuW0V5lok9cVtQ9o44gDUdQH+gdssCmvOSxRN9clZep7lAnB0O0u7S0238x4459Fif/sVXTyf
c7HtQNJlKUXvbiClu7gkZG8EgHmCcj9Wts1mgiaWvqhRT/flKNpg5bH3kBXQhCxWYESZTy83pU5V
mcCIF7lLoJSZEtSbOnNMNRcYuMlSONCb0uF0RKGyHZxGtdlVG7gQYyTEPivUMlz7zqCLQ2EMVjlr
k21sSoISel9D6dtVOOeyd446F8i95e2CzkMRqcE6hH9+cRjH9tMPPYjafRZ3aX2SW22qRRAUgjwf
aNlmCk5MOeMioJX9Re6mHXhLuBRlmwOMZg8N4fujtdiqwqN5nWv9dKiHkruqsEdaJW6au/ExSy0c
a4qSWZzeYwyye79s7IiYUeBIEyUftrWfuZ/p3TuxOEvK3R9PGmlAnMIwY7os/8gkL9GCui86TVe8
+iSZsm7JkOvoQ3/mwERC3uyL6QtvDheux5NSjEaxhlBQ4MDp2kDZ8hgOybpJqT7xDZE2ttGHVNXR
Gc0Vd4CFng54G6qzJqpriB5YimYVcyfztrAp923ZjlQmFU9qlk5qvpvIShv2JkaiBHtyzGFc8ozG
ucnvLz1zWXq+fX9fJKJwwYkXnnP65vwPSt3LYsEI2QSaqYoOjcWI+sHwPb29qiYxpgi0xig+cyJx
8RCXtd589WqaWjBBxiK5GaG3JB+GShujb2XVps42qkHGIFFZHAZBVeI69Ln4+zZtk/eCxBf14J8X
0HQMkpHZQXBpI9e+3LkhUIFm5KyDew7r84e8GCb90YgF7TtLjKz8ylJaSQCOHFtYpR66Ku4iqsNt
U/Z80ZSAqr6vO6VihtG50PvlwSatwAvthtg3uk3cDagBlSiOqw/yylYeMql3FprXmjzY8LopODXy
vmYi/UVbFgHn4GKF6U8tZdBVT+S4cUd4mI36WOlH/MFalzigHYIxY3LToWVECV/5TIxcoMrao51q
hXaQQG8Y8yBIVmnkfnFNpe8+GRrjkY80XUn67KDS3CJFz0IsX/1UH2CJxOq5NEtgK/AWaGtIFlin
dlV7hb/ABb3WZ4hd8BaX8/xYwsWMviQevKy8xD23gF6eGmSDYguaAaYCY6hIEFQbld2PPMms8mQ5
SpexhM/CYAZ/JbW6Ph/ILcffObnpZx+9nLBgfviYZqswENn4synEoMGC8EbFoT8ecyCA2qPox8yp
WEYgWHEl7NKEDybFyfWgc5yRw4o69Th1uZEbkRdoj9yJS6EULwMVyyxKkqFodYfEz4R5uRaZOqQb
a5rscR+ADuZ9Jm2e4XfPaDocFMMMs23sl8yBOl6XAHUSYfh0NSU+OQNZ3OREzxi4HsGtew5te8K8
LMfghICk9j5XUo8DjTQGQJBtcMrVmGA+AdXq/RuN/QekmWop4dqB441gRIAjOHtgcGfPIt6qLdwX
j4QSH4LHmvA2K9h2tVoaV6HJsBgKczhWUKqV5NBFRl1BBSqoylM7azTgpyKzjyYueUjqONV2sY15
5siQTGFVXgZPsECyaTOBvL5304hk83CydMoveGiMo+Ah3Y9llUVk2jUZR++xDjhjRjwap7huXH0v
5Rgao3uQMLjv6BvTXf5IWgkxHnJc1ZvtBIq86gccz14NWjYnQzz5Gk5mGz4yiSRbNUuBJ94ONii2
t1c77VW9jzLcRJA9n+Yh5Vwu+8h/E3TSLnxeNhXnlOR1eW9i8vigUASguyiMPjwMcZMoXxqHCKGN
p/bjHB1agC63+pENOyoATW+gEakt1ksMbIzbfW7OLE3rglyZKk7vsOHkd9asij/KSrzQqBbXTuGZ
Gy/KrHujV8xd7Wh5us/5dR+hoKAbrBwEQo9vv+WL5iU6KzqWjolsg4Mg2V6XUl/gvXjRUow0srWP
DUDT91ntEVDTMgpUGb+3FMG2FXRwvji81mdyW8NjYSNSfi9naF7D/ly15/1WM2zH0lWLLuZlporl
mW3hQ+zZgW3GDoWdtdPqDTlM2k6rdfVGSRMoqLBa9PEQ4j/IHkbfaFvtHZ2UdtnaMYFT0qalwNFQ
wCBDe9lCbQvUlCiYzB35vsov4dmDsi0Zv91qvZ+ba1S6LabNFgXM7eynr4YV/QeSazBgMiA6N4uG
xBM1wwA56LYXcZE9FCxKnIxRdHj1pN+0yBbaaw+YVH1TjWaLmsTWUEwgngjM8cYdi7L4Dnw+K965
0y+bxOjt5/ubcZHOXIV9/aJn7VelAadCa0+SoYTmvrbuXd8X+SooZ+ZPtxB3pK/KVdO4OJacSh7A
4utfMC2FYhM3oHvW/xvfzUWdDzmV8ajBFqjivnE461xU1W2BXa8bIhx+uGvCh6JkYkggiurXH0m5
N8udZE5pbAvdbzNSnNQMbqO6qMrbqrHG4R1R/IUXiNdEqKfmmEQlUrcaTB5f3hOd4nQtyploD5oE
PFFB7emteKiVfgvktboH20gMqUAZ8WyBmta09VDAjtrlQPa1J2YYuv/LreMmvZb+OH8hvY42LVGk
XwwK1rke001r4Vb9R4BHC31GHRF+ZFq0xd2IKfA7z/98ZPrzkTP5sLGz8QOwhLH8XdwIDdNWXREi
37tZS1Vp2UrxRWqgykXl1nRFUZ9yOw61J4kSjPDdQhFdOrxUbs5tBN5rPI0BqO79OCBzWeGoZaN7
55VeLg68UpxgqDFsZhu0CC5uigo8jIDVmO/TfErTbYPCDSyuA37+i4LUn2xhjiGY18He2XusmF2y
VdJO1PcebFx/VXSGeq7hmtm8PIjO+zqBFGPHiZYDNiTm45bYD7RdgFlYa7XYfL+ZcyFS5qGziNOD
3wfvkmfv8vxuTnpB06PTTs6iPujUPE1PWCsgPIbkNDHRntzmJAXCuBXonf9Ww6SRYx+zpMw/VoiE
h73rYEQn5VFpzKOzXLfJGRN7M5h6Ux16QJXxPdehiB+TBBN95nvEqL9zOeYb488bh0dBzCdx+rnQ
116x5FoCHUiqHjuwBDmMY9FWzsNgDUV9xtCqDUSmkIO2YqCYHkm1G56VweBoXDU4QShQREI2Abqa
Wc5gTisvxXZ6SCHQk5g54UOlqNWVXHnnbn/1EDs2IU/2HCLgsLQQ+vbyIa4iVWCGzrMjRBJMRULB
vE9TZxoxUi/sMfAhyNUzA34HpveFhxYCP2fyPSH6+jnPTT7Vi9eVgN/QeUKG0nP4i3qVPJIzaBT6
SKUbTmIfc1SosQaNtr6Wrmqp3imBdo3G+u2rMTciX1wMDIouZYuqkdLHzP7icJDFGpoNkCbHEgJg
fG2GTWfD3Ogr61RXHAw/ep0Lue7tX3pxOGSQ56jCpZ/IfUDt8GoC4utRYJjAhQAx0Zf5RtHiFTSN
kKydgN8GEF+tXDmmLd2i7RhMwtnVDbwS4MW9eeyCNG9gYo3RPiCHAl5Li32L+Qhig1zXE+Na8TLV
e+cOuFxESP9C0MWo1hK46V51F20r1fCYxD5hJSMxGHLRiyy3bLeOHQhwlSJLN2XSYMpLpzi4C2ML
98vbHxzWusvrhQeXkQ9jI/rqnFUvGlmxTVmvD6o4mhGsv7PK4drdBGPT1DR4OB88VGjCrac6yzA9
rdQSyTunkNmaT22N3kLyFyMIbznRI8tOUoQd5gooXIsRerZDK6E3sW8A0EVuzTxsRtzlWVaip8qc
wAX0P39tpM7OcyA+rHcMQi2CrvGEuVuhwCc9SS02LVHEHxVHpf4jZCNLHBluZ6yj7qjPpO2muEMd
aGmP3DK2so8QAOc/YGn2d3wIrUYinqi8rXydfjHwW32nwbqv0hWC9Keng/9IRo1Zr3W9EJ8Hw0Ls
1mLYyM8pA9L24zhwMNnKt4BjHcM5jaMs+gWbkUnDqrKM1DxR6jg9WHwRe7A3aQ3fkaGuJN+SHkbZ
OmqDOrhWatpHksvnmyQ8PBQWOlFklpbh3WEpUvdFCKkM+VCa2vlOxN00K4uTQVmbCT1QsfLIisj3
jcXU57fvV2Mh026LFq/JNuq8qdq7DCNV4MrodO+4rbSKyK4ZYFhZIe/a98OJnJy+ypFdymOpOiiu
+SQHKopb4kFDDGY6V7Qvo2GfY2UfMV/BYeLNhmbI90k39Fj33A1K5ivmtrfS2HrimYeZpmsWj7sE
FjYGibdPEnAg6ZOALCApKMuS4LQ+JUYjzHDc1TXr8loyP7OenvAJFzo/R36vrLYkN0BvNbgBmjC5
fEljcqPIS6lbRF4fpD2cAxq3C3JXr3pycwJKduiVS0tsdc9v8mOceGpxAGrGpyZhi6oTAjXoh9ZX
iM6dAm2LKTSNfjV+ISLuTd79RnIlypK2VL2eCIhKCmhCRvkggiQJt7YBVvYa5XPmkUyhRe5+clPD
3ofETcRnioKsPTHmaetHNbXF+AH7VzZ86YspNtdSSZSWBp4NEXn6o5fUg3KcjYlH4FfuPfA/0xpW
8kL7A3lAOxAuin0gaNNIZ9Ad5rSrqmLrvtYxeOqf9LiKbWfLBWuD68Ct9fYYN/SRYGIUYxn9stAy
mE/0FbT+GE+dlV1jMG1RFdvEmvBFWcRzzzSks2/9IPTAcGfwbTeqXbjNVsvMRDtwBwzVwcOcWe7J
GFOicBVm7rgH8cKAvkJfVx3Ar/ndo2RGcOzkA7eUuqcXlwcx0FQzIW7iIJZnUVIT0JHPFWeA06p7
mHhNaYP9viyg1UlQZ4D6mcXb4Bb6TKuFR0E3nOjdfOulqfViX5s3bBOdCP1YF3XzxToJ56HAtGsg
MUwi97vTGvgDHLwIh1xv7LV0DusWHSvadmYpjhletqdIz6pkK/Ssa3dQtXt1T/xeeAcwEnRV7nN7
fczo5g+boRyIPJxDy1LkmDw3D8y5vfhBqdW4BKeJaXdfMmXrbvW5R7lBKw4nyO5U94dRZo291ytC
Xr9AySnAtJObBlwu75sOo2eZmtEGa7UxbkTrqt5aiRMSVWZRv6WvOjOtxU0QhDRoCq904oeEkqlc
+9zO2bEgFADc5qAN1qkgurVYY+ans1f5YbkerBqTKvlg1k1SRcV7+tQl0PnPT9zFdkUrgDBMjZmn
cxkpXmm93tqxp556heCp49TERb6n/Y0ltGTa/3lw6I+BkQErRCtrTCvgdmjtrquibyHX5BPyL27f
OaCBBld7leIZEKtAz+KWqFrFP8Hpd6ZtYToO9mZwWF/lAB7yBUNzqXmuOD2V32uOPcRMmXCZnf1E
H+v3+SNbpnIuJ38atKIJjVuLI9mH+UCZE6MzFjnBLg2q0y3ckBpeHMjjr0oSjN5P2lD29DT2fVPf
1nGaK+9s7K8Ornx6c1lMK27OXOI3vqwvqSfRSCjUXnHlsKxyjCfAMdV7FuzAynmYTX1gkDzAiOW/
dIgnP/o8sup3G0JP9EsCY94uNl69JiZmy+ODSYoqjfPNy9eUpvgxFAxUe2ncIGSY801YIps9Qvwv
w6+/JR7WiG0BD5xhPzRGrkw7wYv3N7bfxN/efknWZfmD2Rr0hEn7yJgtokv3/o8w+apE0hLUEcfF
PmLtkN0ekTe2f+cphRV/zIFkxSCQeo7Q246K2cR9Bz/eC5No2yIA1w9YoDuKn5wJpreSpQxQn7n0
7EoIQbJOwtA4VdmqBKo0fJRIhQF+L8douY75g6LDuVtKf8lkXuRXqBiX4BR7qZkkzMcYZ4eD/EVy
owYBy7pZMfUg53KJUpFBGpZP0/rULPygHqYEUkdtbNw1GaBAE+U2SntjZIXlrqcgMJdvkGt+V7dW
fGdCoNWv4Pe00UOuRQ6++whxJ4DQuiwYS2BuWsk2guKpvAhz6Nin5b4bKCnsnLH15+ANM4CRdK7a
PPKuCtJ7CE/TR/5M3ADK99uX9bK2BirDsIgGKT0zgwHyxSGkR7iC1HDMgdNjibyJtWGKjr1bzSFQ
pfrT9cFNI5eNe4h5BX3YAy1urtTbL+L1AoYAgdpeCIp7Aevj4ogXFWqWNxUWZwVubHWTBXbmX8EF
zuMdMzvBvZKaTvfVNCDi3ncRnXeIbVhHlJ9lVmL9mQlDNMGsKjbvFQglw710skmHS5LQ6p31g1E4
rrUB6tohE7RPcK0pwDLz3PziNRzohWYqsBcRvdAu7Fhrt2FioNFIuyLQTvArgGbmtmLHUJQcN9rV
Rj4+0XcSzDth9MMLq9q7TgVBfmxMRWQbZeBQes0OTAvYHCN0u/L6v/3pqdrFwWQRJc4LBeck0kMu
oTuFQ+qF1Uzu2SpdDpJGmLTpFVT+Kj6qgxUSgtm6DzXyTnWjodL5UDbELa8zxhf5VZcaGRhYDjzW
O6c29bJLxcti4g9dB70kx03n4qLGo0lnWLe9s67Y1Ig1M798jQeVDOQR2TtmjSRqm+8aBFf/PmMJ
IXMzKvQPejuwvhi+3bJU2F5sN9dcmdTYQV1gTXZKs6EMevszfC3u5KUKlRPuHG2kAnd5ueB24dDR
2YjLq94b2ugTkNjOxvvXZah2/J698apYZJxS4CLt/otZC9EzmhZryYqVBy+8nWzCv71Bi3JAygbV
3wIeGo17RVejcQ/R364goQRxckMAcVWtO7Br3qENwr7f6K5fTjMk0yupmngkMWYymFrntXqSU6+g
xBp8NHl1xVWtE2SzwxIXAKDr82587kUZs61zoH3OEAi0m0lzCOIQRNtf6QBCy02wmGUwDTU95mIf
bitCsbA5jvFkjftpcAVoWOSSDOiE0fdg1HvCfDTFDmJW9bROdpbCgWytuxk4BM1IwnUX8RCuDD9Q
xLUGykFLV5oo6/bK7KGorsmcYGnFyItALYzAdu3fvo7Gq2eBfh1dIm43TkgInC5uOnJ7eohFWnjq
DR8hQ6GauALS+VPZlYhQnXszNLR7QiKQCCIUaoctpxtreBIppGPSmWyXSM7ZNN5ssDBW5Emgijf2
mBnggUxxm0/38icDdrPSa78vSX1tlxmhb5rzfJG1lqCWdTXAs/g0MW/FzxXnbN+jEWruRhmLceN3
pvZF2qp1TKbtLnZVuKpJZlb20RCdfi3axFevNReBXA3dRy+VxzJUBlKh0NqBS/QVbKgy2kdPcqGC
qxnMdz7MV3MmPkBXp2/A4yAcBG0XD8XyUOeiAkPpzgkAShnOy4SMd5Akhqj11XmqgLlkjV5+3rfl
2FGEKAzf2atejXhcC0XDLL6eu0FE0128ngiw+mjkZnL2g4GLmwQau7uMdbX8zI3nYHI1JNynoH0O
5LKgkCNZTG2f5TXLJ5crasB4/dGXqaXufxt1F0dj3Kg4TLEmNSScyxO+0OawC4MFHFJ3UQnvLC09
aRAwotaWEIS3799Xw8z55MReyCKEdJGe88tlKBAdXm3CoQgCUwNlk/NM3QcdOql9KEhoePJx9akH
O211zrdLwMbbv/9ixoR3yGaggNmNK29iIbr8iLm+ME9GY0BiaFBy2IFH1WKSkkoXa5me1FHakq6E
YibB0FYyRqsD070tJiWI76EvctXBjrFOt0th987Lm6/wi5MOpib2FUtFVkmhcCnd8ryKkALw9qdu
8VZJVY2UGQly9PLHBhjnEYhg1G9IqAJmlJoiupE5lYGpEmrjTUZ6SsH1DFc6rQF1O47hhAlOZBFE
YY3B22lcnld5rd9+A698FK49w05URwUHQiTWpRpuGAenV+gsnHXfTJJNrSk+dhdtjnxPE6H2u6pI
bP2m6Gc3KHaMsUGrbfSknDh5Uv+U2hc/iTss0WbindI4r8y73xrQBcWj0IuirFmMqAhKkumDlzYE
YoaK01R7Wm+MKGJOQelZyXXzXOOsNpA9TWF0m1alMg+2ZtvaRKo5BXE92N/f/gjmW/jFJUQMSY3C
jcaWa9uXMzktDWkJONA0IhZW0oKyIsm2qjbjqlayGG47JTXu6Tmq9Tsr2qvbx6XZjiyKT35WXlze
Pq3p2OVU2Qp54bnR/0JslDS3iJIFLTqdG7te1/FAaR76oZFtgoQ/a4Jnp9CUDrn/+2P4L/85v5Pv
t17Qaj/QN4N/DJqLf/33hzzlf/89f8///5qX3/Hv6/BHxRDpV/PmV+2f85tv6XN9+UUvfjK//fer
23xrvr34l23WhM143z5X48Nz3SbNf5Bw81f+b//y/zwvP+XDWDz//dePvCXdmp/mh3n21++/Ov78
+y/gCH/cLfPP//2X8xv4+69j9e31lz9/q5u//7L0f/HIzFgiFig4WibXtn+e/8Yw/sXknyMp15N1
XbWpCUgfa4K//9Ldf6FGNiiLTCYtfDtn+zqnGff3X5r5L0w8s4ICR8jybX/9522/uHz/czn/JOO9
vKkRedkm6xGjHEKtVW7uC9E5HjobVZSmbdO4LbxTR7v7HES16h2wLuruVzPPC/ugZX4j3puPvSyz
5a9msaa1LOYe/7KJ/3Euz8opxM3mYT9oQ3y6WUTqnEEacEtDOnunTL58m+y/TNGxgpnWvAqbc/X1
x+9CPgoHPbBGXDykANW1/jNESLGbmHt8Vpko3AR+1L9jJv3H34npTJvn77q4jB2lfoN0BY8GSj+D
C1sfymelIREAnLQCiLd4sCrHeOd3vhzNkSzJ+6SVxqge/6zBPvzyfZptgwXEgLxvFD4eb6+J9Nt4
pGcG9mVIHmeU+/0f9/nvG+rPG+iffiO27XnKjI2bLeLlb+xHbEkEGI8bsy9jTPpk26BE0nai1PtP
AkDxOyvhP/w+GoYoRSniAGvaF7+vJncTbXg5birdPwcdabpdEOCN8MOjLrT+nR7bP1xDFnvCzeg2
UFyICwlyVbv1/6PuTJbrRrIt+0XIQu/AFMBt2FMkJZKawKgOvaOHw/H1tW5klj2RkomlrFGZ5SgV
EdBF4378nL3XBjhs01eteto/q74hc+SqaKDz+NI7OkF+/+fb+bpZ9c8DDHlH6VVRSvEj3xwDtCZ6
odZAJVAcfRyXMjz3Nt28cw9/dxG4wojLIJQi8nxzD21CjV0fOn+yoarPEtxI5CVtbfAe/PXXu4dW
nQWOG8fM1n27Y/ZV15uorzg2qGGbDliiluIGHISd7WcjZOzXEThVX2zliNEs+fONfHttllUKdSRm
rJ54Wf5xfvz0xcMZbGSfD1uyLNqIF7o/H618MfcpEsUoK+R2jkUWis2fr/r2zp6uGnISp4K1Tu/o
m/dlq7ZU5FlO3sR6CnPC5e8PcU7azrb/ywuxkrF2Q2FB48EPffOeTAZRIDlihgSJehapPJecDc3+
naH7Lz/ntF5ymIVW5KPgeitsFoGhagOHWNIE1imsJBwDkPmErP/lZyaQXTFVoMLkiz5d6PUisvR+
l5Ut4d4e/chvnHPsnUl60g2zoPlCsomRq5CRJ/3ne/jmmChOsFGHU61gHw3Qp72taYMZSNVYVkvi
2wcawcj+d2JcD77tHEnzO6oy3KXdfADB9s6Vf3k5XQxWOGtOisiTNe705z+9nO6sRwNsEvkVwsku
FSygZApaHXWAItxdBmyIcDJtTbd//sFvd1zcLLZFV54o7FN36638SshwUUgEzCQNBu3v3AHizByV
GP/gOUjiu94xX//y+nA9sCOILE++Mpaa1z8TdwitnNQwYaf2VlLTsDymYVW+8yn88qs8F/Ah9hCq
oZOB7c3NVDIPmOI2QaI95Z2vdTV/wt4S3qrBS+/+8gZyKaSMJzsKwjy+8Nc/yIBKqtYtDxKH+epu
Q4AJnTZXBXExEzvFO2/JL7ePq1EVYts+1WgQcl9fbXbXZio4j0C9N6uzYQpS4lvW4R2x/+9un3/i
MbNMEqr1T4Pxp3eRvPMcb2sgEshj4qs02/arW44cH2qbrL+/v398PTRl0AGivn3zqCam9J1XE0u9
EOu269WIOsSn57UxoHjnXf/tzcPFgC0DUSe9wtc3D1b+VvobN8+mN3sR4JKKN9GMf7tAnh4R3xNj
DwpypgCvr2KPXqiY9wZJAyfnYZFdSbRYKd95RG9rHlzPr67y5rf4jYPjxeO1O+HMLrKSm6Ud4p+Y
BTsJEYz1xz8/pjfNFBbGfy7IId8+nTE4XL7+WYPhpmhUuHmDP6mPJKIX92iRnQvSyyuSpnzCF/n0
oQ+P5vlAmCq+lNmhTTurpKzIbciW6p0W2umK/3P4/s/fiBKM0+/p1fln7vjTW5pXnQDkwJsjxoWE
B8saLpvWEntE+3k8mPM3Uw32pz/fhtPX/Ms1IXGeDlsMQ97qAQCEbPhxLZSOtEQiU3nbIayxQtZi
Nj6RxncH0FxdTfUqjn++8G8/Sc9l10WBilr+zTKTk74osNeLxOlJGSXNfdsRhUMoXWGKdw4MrxsL
/7mvP13qzRIdSMZ7auM3zpjJL/PcuoMSV0W59JhrO80xIM321MC1963Ttu881N9+ox7EH466iDrF
m4u3aFRWZfBQh5LIcxVuzgHCs/xvFp3/uUrwZhntM+3DbhAi2ZxlvXDnnGDAMOhir3OHd+qY3/6g
05LNinCaZ735QaStGD1FEw/ODpeDFKL9LNr5vTPCb99LJOJsqUgAkFC8/jqNuYCKAJ4SBa5Proaz
iXMQFtnjivvipbWA+HCU9w5B79rv3MrfX5khm89A4fTWvL5yDn2NVEGuXBOmoBm0ttbRNwtj781t
fr72LhF1frHt1bBUX//8Tfzu1lLtUh/ySYToHl5feitMYkQQOyS1U4j7TcKlL+w1e2fl+92X9/NV
3txaBPIKvfkmEqOzyn0KOS/urXEAGRTO1/9vP+jN1jE1ACeDnC8PGdF4Rrwg2sRpdt+pIX63dWBv
d2lChD497NOf/7RuCmmOLfMakeieCCyajEQ7hBRjlkAkGBFQMb7zivz2Dv50wTdbh+kMpjcVtkh6
v66/Ss8miiCti0+jmp3/4mujc4XKk8Ys1cSbh9UH2HFWRhzJMgzOVzEs+mxQ6/TOFv+7H3QaaNCI
Y5dHnvL6DvajSw4VGd9J5Ya4r4DEXdhdSEgVT2/351fit5eygUa6nMntf7syf3pYQ25medeWQdLL
oIuKxmi/kS3fHOc0nz78+VK/+5xOoRgoJKllf3kvwNLRTpbs8JOD7crE+oMu0qveeRl+fxWPLdul
MU8R+/reBSFCcXvIgsRPO2+PAqy71K2az/6b3/I/V3mzKulq5AgDiyuBa8sqny14op22+a+uggWf
TqLLafjte5AGJrN21r6230Q0QiXGBl8W77wCv7tjMOzhmNI1dDgPv75jFYpewAH8Fg7JLnbOrGFt
d95rzPzmRaPfyq6LEBY4y9v56Gh780xOLZkYZQkLfFgBlu1SDTzaI8o1fOc7/fVqfBUU/bwC/zQs
3qxBG1lJc0UgZtJ3Hg7WHKI1QIfGd+pLs/VG+U5J8+sthKFCv97kg0X19fZAY9lFoE0ztxMDG+qe
UopkCqiL7yysv/lRJ6AN5ajFLWQnfv2gYNbC3KTjmLSIrrBhYLkaIo8RPk4OIM3VX78XcLzRo/DT
cIuSdfT6csDGKSkq2CmY5Lxv9LZwdWjIfO91Yv75e78uekmPOLXj8Z+RceC+qT3xnVgavaSXbIuu
1JeU3Ixe7CxhmPqsCvWk+ygYXad6dLVA68zIX6H+aOyhIc4i5SzBWYA/uaPfbRf7NqiDfo+l2wzB
maM9ivkzSzb7FG6dvUvHZavjZbEG5/DnNeHXx3PydALLCpj+U628KRcyUNsIsxzOCzPf7F4Ib8lQ
67t9gZNetnd/vtrbXRajlfDppwqWU5SPbwlrPDHyhTwvTSQ0lSYiW7F6nvu8rRPL2Nx6N6SO2/3l
C8g1YbqdHMQW3IFf8CSorAtMgG6YhCOB3BedchzIOoFjgF2fJab1P//Et19VQCcV4iAsVho5tI/s
1y+gF5KqE1YwzSH8CRoRqPKeB3+x31llf72T5AVQrvDyMW6lIfj6MkYAJL2d8jQxatEjaq478V03
JYJk7D6fga1ZKvnbH0ZOwel/7PEnANObD5kmMEPqzU75kNVw7EZZnnWQz9+5faeBGn/1n78sjnMn
wMdJo0WrE+TQ6582DmpE8Z0TZokrqHqpTd/ojyKgeLkr7G0kqqc31xRWcjo/5WVNdPtsVzf10AQ3
2QKzE8j45hSRIMzUSLI2n+77skpfsCfi0R+MCWwQaU1PW5VdkKr1ILPWPeJ5TYPIxWBAtFgTptdW
Q2XuY9a6pdAlLXWi8/Ip30gYIjKoBMBnjneGHfYy2qx8AIlobl13obxqSFZqq/yo55UZXWVZ+hoN
mNdEk180Dx455Afgye6ZiUkTxa8ovcclC4Hkpb2+JgPpe2cb4L2DeTOjIc0tsuZ7HSlrLD9bOhwv
ulHUt8rAnRABUM8R0xXNXjiSZGL+JhEK5y5xPf2lIqK2iGb0BfdrWLd5FC5a2vA9T/atBRnAiire
LYtEZ2C9D1ml/IyYhiYgLmNbPCOqg07RrnO3o6+a4AJ6Y0MsvSPqODfgTiHS264x3ZQ74c0DMDUy
SCKNiBjvEf6oK2eZ2712Me9EU5U2W+S4jVkC6K0DlArpeAXN3SnjsJLms0iXFdA1HZEKUX1ceaOJ
CLcM572R5853117sJYYimjdRPhcKCjsbI+EW05GcScf+NBF3kMWG5Z3ulMwycZ2TUQCjURlbE4MZ
zIN9immljIIi98QjRjYYMG3Ym59U64onuK3AGlrDCpukC6z2pS4lgKBqlNmPerLkxcgjnh8MKBtT
GA2o5E8a55bpYhb5wQgIZ8nnTn1vNpFbt2PGv5g4g+3fCG2F6Tn/2ZHmJBm1NAxW3+72jK6YjJVg
862rHtvOstP10B3TrHaHHT63DuhQS8qvDc7Jv8jMplzOrTZfupueRcc7iIaQ1G/L3BTdXsLBeayc
3DiHk74VuznImkd7Le+sXOPYbOfxyda2aCJM0WKOmhYJ5o7keRd5z9KGXzeEabeamM/9AsMe4C0k
3CskLOkKun9wY5Kn0BYMI8klrGadj+4G400W9RIMDWENkMfXeCq0zo4gh5Q3ZlGJWrJd9oWw8jbq
CeTozlxSMJq9LML6FJ9YmeR3rzD4VD921+ix0jUGQFeQtt0GRZ2UPkHBMTj2QF+VXYER8a7lGEOv
Zc3SinTZGaPPwUGoPcZljXcobppek4toAUzb24CLvJ0Iy6688z10LkGkMM5mRZJBeGpvwr40muts
Gg0caNwOeyJZPRvRT05B50XARis3muUwfupV0AexGGHcfpZmJZ2jyMig3/tlZhjnbYBjwfB1aEA9
HhUGcTfTZs60s2vSuDALxiWLGLclCVvRBpEhiGKNZjvV6K4ClPY7KCr6lHflhnxqVR8uUREQLeby
rc6JQrDU7iUR27fBwpe0RxO33WYk0cok9RfJiGmFNHSS5fnfmhTLOFk8pOwmkmXM2jf5tDL17VW6
RF0GNnvnmDOUe/ipdnCy/W2gfgyPoBMHw+BOFGVmRape8xsMX3KLyBToXoDz2Deow1SRzGZvaIzc
o+tH2HTdS0LkoAkGSlVnczX660UX6vApG9j9kgEsaJBsulxxn/BaQ3OTpQoTMaTbF1VWpkNOXbA8
Lwh+yWAhtpdlux2zF3/MlZs0EMWZtOZIHKK+LEr+vlaVPxKB3ZuR0ytl7JjukyuuHXc9KE8YJM8W
YBWiaW39JoKF1E8Rokp9oadtkfGQMaCKsK9Xy64zQe3HgFcbe0UcA/A0Kfy1FGdCWcq/Ym+nR8s7
0FhA1asxOFreMtZJOJHFvptDoLeJ6672Y57hKT5MDsFMu5WwcAI35aJ/mEgk8rMFfDPUnjzzL0OC
nFvcRZ1p74g2s27tnhTz2Bq28ZQ3losfs0VcHVUTroe8mL1nH7G3eY5rfGPUtYLCObodKUExYBuW
kLZ0re+dKhZIOI3XPduC2jOeQy0JtJNdEexXYU2PuNaDggVvq7rjxK7xoeoKm72BaIEwHrbagV2f
ooaNpz4NLlNGNt+MqhV+1FhKuVHZT6AzgGEW3cFqNVCJehb+V96vKUsCtmBrZ20Wv6AjTGIg36Yc
3ajFBIJzeBmcD3lblt4+743GjHvVrt9IwWP5CXwANMlci2Hauy75y4nMViXijigVEnfHItSxCdCM
IaNbUopifpw/O/wXbVQFaa1iR6xEDOTDaDybg+t8VnVBA3hpGuephNjvcUfHqjqQZd0cRw+/H0bd
9fQyNUqEOKTs8NLyADSi/h3S773hrlUkPNWKKBwgdINeRui1r05hTVFDQPlNYNWQ3ESLd29H025s
d8gn6yBOacoGscyz1UlGQ1cfp2IjLnBoAEawIat+3nuuWr9sKev0tW/n88cTfH7eh/BIsfds1SXM
GtOO3IJ8mmiSWfPdwJ2/xt1ETM2H1ifMOw4KfKQwgkYMEXMzKcxA45oHUWuiUI0Xo+cBhgS4OQlU
T1y+rU6bZefIspcH3W7FSbtcC1IhK6JSKSNwbUbELZqEfjPT/uoBqyMcRbSCcFspO5ewkmALz3NT
525cKUAFMV9XUcSYbcnQ2iqW2LheHNKcBoHXPLErq73OTzrNqKK5EFI9FFnIQSL09HHQrblvh7ax
YhFinniyUxb5s6WrrJKceeXZL+msSX7fXHusrlu5MabHAIlhZVfIRSHRy2qn/wAqFmn2zhnbvPwi
AJ2036bV8ImENUQx1wf2wMAZPxbB6MjtsyxI8zQT3Lkt4/5RbcpO94s3gQAj5m9QgHsHwyIy0q/s
2gNvOjeDPIKHccvyYNWO4/9ofcPnm5+2dSm+FeiQqydhSQCx0To3rJMY9RYREfmjyggndyv3XeNr
va9lMaSJN1XjHAGonLqb1K7LcwdVjH9a4UuoCqNbg30fpmwn+qGbY6BfmxetDV2oaAl7WHwDsZnf
xzIDzQBoqb83G1RMe9fbvINk0FDvc+abRTTN/D8A54V9hcHYZk9deKiRw7qXYUqiDroaXOy2e91k
wzO20N7YBfkpmrWfFnUwmmlqE4SaE1XB7FXBDlKp+lCXk+tfrKoynhaLTXKPUcNqE8IENgXUqxqs
cN+X3jowTsqm+9ZpynmHXIzc1cYI5mV/yiM+N0FuAXQ4Id4+DsOSjwlbRhc81q0x1FHXiuJlQQW4
xSAS2fy2cNnCfcWDgMsw0xyNFRnL92v9D1ES7HwX52ShYVFfc+Dbjp0GM5FB0iJHy17Cu6zXPalX
fuldGIWxIP/MMQUzcsyfdeU4z2Up2/yh7ODqHtx8K28wIbJqDX0xnUPvUDM2isBxd0YIzDmGChg+
C7yeTWzTrsj2g2W1Jfc7cOXedIfgloTN+odVNRq/6zjOZrSIzaNyJs3KTtxSrHe16OQXVkX7oZGW
nmKyW4YMmwGYigi9BXlAAAJVLOWU/zjpK9xDU9nzN22MLZFQeUB3M+10d9Tl1KVQptz6R9iy7Uf0
aUzM9dW03K5uFdSR11rpd4j/E0eXzqdy7/VWfUeGbKldm/fDpblsGsg4hDfF4a0eOcKl1nAucWE1
0TI6otvX7Ap7wsksK8G4AreOrI3O3VWceBSeNp1SSeLxUVHqdCPvjMT5no7yK0m4blxm+ofAynU+
4US72Tq1fZjt+bYZzCoharq7wi1MYmgxDkFWsem0423Od/7QqbX4kRaePZ/l/iyTALv0HpT6MLAW
BZaM2QZH4k2Wcc8sxdiXVWZTGPcbvON66R8JAr5fOf/kEeESgYyAkQVEiayWc1iWXibkNJJ/OhQ9
8GzIEqf2lm8mlOEcYZbCT6y8TO8aFZiaPbW3LoPUONuw9SXgw6wHXF/r5VYNXTxMOrgKctHvbR2G
n0Lmjheh2VrxKOSqo9lUxkNXSOO5cSt5r7rZ2Bf24D4Mtlo+LAEkzigNi88yb2j+eJuh+mgtObSe
HteQkMa6neeU9fjhYVZnvD2PWTCq+yb0tji1t+XahUUay36gljJw7EA5eNhWebTmrkGiMhFKufhL
rAa+6Cjf9BYvZjvHVDxzvASl+1j0dXGEa1M+beweO7IMwxgOoIy9dA2ufIMOCe+knXoRMGUymyt9
P2JCjfN+ds8VUXpnOY3raJ3My2mrL4R0D5PQOkKVOkUydXF95XT4QtJpo0pZNenchf1ocrI+ClBp
ByCk9vPm+j6Nv7r8JGW1LpGfmeJmA/m/H9bgYtWp/KgNX/J3r4qk0v5wkbrhOVp364dexv5MLcUT
2ID82jGNJsaCOsZdUatorT3jMTed/lIPnnwIPHe608ak/f0C24aDqrLNo1vraWfq8srZFmfvVOJ5
4ZQZbdo8Y7rUPg4z3Vwy6MqdPcGF00s/XnD2LDTTVjN8LvpS5Ht3TQu4HqEfEZAVHLeszBKt2uIM
iZ5/AaRm+xEEhnOs+ppKurKLJOT0vCnzs9/5xl0dVimQ5wlxepEXxwJ6B5ZGoyhjMA237eSNt25t
FQ9F4Y99vMx4kVdQB7QjVgx8HWsYnq8ZgcaefceKvNKfn2hDNbturqYoDcbqa1pl2zlBcdZl7bUv
krqLA4UjCAtz3WRcdHEBO614MbKmfUDoa58DdBt3PYYxgnV8n3scmDWa2H7Zl+yeYCdcIiIjj2bT
HoR4hRWkTIEbLR8w2oSQUxG6wlgFSb5tkhdYVsre5Vj/IcY64tyU0jjvfOuc4N/0DONLdTFX3ici
YY3bLbDWSI5ud+GZucn7uK3to5934lr49l0mffG9KV32BD9zbvG+/5jc8XHmN7xw6mgHbB91+3nF
MVtHQA78nVeV4729NdN5vUFXcEx1W8vZ4bthMY10n5boi33nFhUGJZc7qediIcZ83Tj4rnOKcRR/
3ZixHwHJiZsO7XPE+b5Necub9MlyNOkoyNYDK9bz2C2xbU9+GEnX2o41uaF1VAAFpDovhnU4DOa4
rDG123yXy9ZPOINad+R9meuOv743xGAp4CnN6VzpyO1rg5w6Wg53q/KoWIOBvLGTM92KOjgLTwAW
2434T9/+gga72eduOKb7ysWrGm+QuK/XDGZORFcI13XQZypLep5WGeOM6khfq3sS21zVBV8tltiK
T8/3DhoGDMzwZQXDJaqKWisd4fnTYZHAEDBGpCVoeJo8eWg0YVTwDvWkvivT3btNTn/YA9xUwR8H
eBAXnTNbWCJJmSH8kJsXGXo12IHzJSDnmazfNvExvtwaaeEHcb8ZAghv4Ohn4g11Hpeln9q4fDPn
sSV2rI0YSfgFZz97miJAa+qqdXuhYxIMwm9Da4xf/GmaboGRqzFKDTfLkoVV+6s0iqBK2NMaZz+R
/siLiboui8FTEDFT+K37UXYGSxsqyqJKyEIDlVBQV3ZXM90THVeTqjpgvgMN41GTTQQh1x/vgWsX
fhQiwxARu+6EfbUS9md6WjMnjmYQTjSpaU1RzE4efTAlK9pPVhZ4HybtplfTCHWAjFkTbdpalOoa
hoZlsKZnWFIqv+8+iknTLiZEIX10vQq8hDnoIkuIHJh+zNieiaHDpvxCtEPfnK04kFB2q9QWVwZc
ZPirYgo2zLdpi37YrdhobPZom1TLVsyJTvv+uVtIZIsaTbM0XGgYRay03D0764jQJGKpOXmnu65P
ekJMrhZZB3dbv4TDviHxwqepM+g1AbrYm4lwCwPy/7JlGzqDQe1L8ijrWA9wf8jTWFgiC4mQP0Hj
sQoodsQ8nNv1YILONEfjqFPv2fEaO995xJ9WRF6zjaFArnUfaz0sJDI22TTtSI7Xn/zeSb9nJTtP
rP1e3gVkF+SXNsVcmXCAtWxaPXXwrWMiuewyMZm8glme3rXpAuzcgIOx0etDpLMzCifFcMtR62O9
QCo64wUsOfIFGcgPBF4wKqC3NWTQZACEI3dyB75OGzLxPkjD5Wprh1OozTLSN+qCRvRRQazLyp4R
dEE8dmbAybERs/0AAGHOfpTwh6cd0AJ7PLPotV1JnXXzPWG4bkf8JZ8UJxHiw7yddLkZ+4CDS0dj
pF3IrQfHWCSms3heUmydT7qcDIsgdlJlXAjByLtkbqNisWnsotZQSpPEmkBc95UsX6w1JHaxL3IN
eF6zAM7+P+DzDdLULnW96XrGgl8kuVMbvJF5Yz0ss8jEYZr14sKNsQm7rDs0uTF06VxHy8Bx7LyX
Fg8+IZi6m3yyS9yZ3YcwUvfjxOCn+jD0o+yvSvQ8PiFddl1vlG81w9/AUemPXtccemD/tMWJLWf6
UdZ0MynE7TDrj+D/jHonWeto0/qgDekbj+VtO9cmBTERn07Uh7bqkymbXfCOvqrTq157wiLSpPBQ
2aQwj4GwV4RLRYjnbQRZ3ajmnhJgm4pIl3PY3oqJdTRyF28L4mYDoXmrK2uwrkwtG5NnS0Aia8Yw
m7TEnWo++MitOYaqnvuUAtyF+L6EskNLQaXwqOkKLsmsqA73Xov4TEYpNiHzE5Th3PP2K5Em5Pho
Ua7n9C+X6XYcu0LvWPLt5d4bA85TuxmqOU8S42/pg6JPh/6hrD234c0xlPqQasfMfgytSeRFjhas
A1yM8W7PwtIP9ypcbARpXZmHX9rcgZwVS9wscxNbhWt44Ie8VJ6NVLlhzQLkdxJfYVP01wWtvraJ
wi4HeUgMCsMjK1q7WbVmTAJTp624wT/5Yxrd9QvxnwxTQOjVniZIUHjmsJ/x8lYOjWrPzj/R6TIV
S1ljbEYXyzD1ezJyst6gRV6PIKM+hsS+rTfbaIjwrqhhNSRWAZIdM7ybE4cVMcDjIEAlZYXnrioN
/4a+ea12Ru6OBhnsVhlQbANv9qprQ1NHESHIAcG4U7q2xsvWplUUZ0ZvcHb01BLibA/16lPoSaZM
EU3rcR0jIb2yP3R5K/TOFIMhzlWaGkYXOZpcYvILa/own5p+VfNB9OtCuW2wl3MVu4BtSdxSa6wf
ERyXeZ+Y4JYbIx502KrDmHpteNuUk9YXaRsW2YXP6b6Isnlxq8RhQlAw2F+GEt4iDZvqaNTD1N0x
lUrtvScrb7mGfdkygA/nvgvOqxQh7RbNowzkTTe1on8ho7wJ7nVtAjJiv1uNrvv3OPivbIv/d57E
m+67vJ+G79+nq5fu/wNj4mle+b/+jwHwF1/iYX6Zvjcv9cvPXsbTv/Jvb6IRBP+ymSOfJFQ045FM
MPb9tzmRaJV/MZRClgk7BwOId/qj/7gTLfGvgJE6cWoW+n7+AUQC/3EnWs6/mLtjv8bccHLcud7f
uBORh7wamqKwwHfMKJXPg5MYUq/TnP8nSVRFY2ZxNlkd3J6A21MSRdTShkoaOd2aRQCZ1fJI7S2z
HwQDy4fTq7+fFuPDmopjWeohsXNy2VyGhhHoUn2WelV2Rm+eeicYxY4cwoOSsDIJYVZk2VrOF5sj
aKJdtrBZq89tiRo2A5LGOWC+DAp4bWjBvBiu94cqWJ4g95VRmKoXq1MmQXFL9kPgnNz1muqPVf2H
B258h1ozjya685voqgO5DPdSAN1mrE+5Ms56pREytgDtZ/Y8wg3SLYKY1B2Jgc/2kzIfMquEs1cI
J6nzIHicGPFNCc0VWRyoU4sIkWj1VU8dgcKWdvb8sX9lM9r90IEIZ0Y5lvUxpR5MgqpxfWDn1N1z
UVyLzrpeuZdXAcNpQr6686UXxcEJejsp0yFmRJ1nEQOpEag+odSRRPN5yJ3B+9ynjBMGczKvSmu4
7krro5laZdRUFemM0oA/7BkUoV0YXrdZjvhCd26G4Mh+DsAnJ1Y70o1hnzqV5MZRVX1HxLN6ypri
yh2HjWLc9T7qRn8E1UKUACGaVzKfmzPWDfuFgqXmMKAnF6eVl3+u1cRh3drAAatqGc+9tX42la+/
eaIfLwu39s/gyOintqfEttv+hd6PdKOKEnGiRdB75HUP63KoiMBduZuh2piX078v16E4U54R3oR1
zk7ttf25aFPsf9jLHiZm2nHnj0ZUhJJCya6fNjdtzoLKmpOlbOHfw0z8lg109eSAtakY8LpGU7/M
9ofcl45xNam+nI7Tak90e6q1uSTQ0yh3npdX2CLAVMacZGjprQOue4qnNJ7XrJfHpTXS7jEN6qo8
zpRKd3SUa3IZ1onGlhJb3Hpiutwyz7mcOa1ZHkMhb1nYRdGbMkjKCS4agkeqjeswWCMIuPQ5u/rR
phefNLr7NKYkLTiDvjc4c91XtVNdCPrOyML7CizgPKJTIN6Rfsljx4Sqf1pg3V6RERwcp2EhLVnO
4+NqKAJHrEJ8ZRxVdklFrPe9P1b4/wseYJb5+tFMFYRn1Uz3DI7lZdN46YPZNuGhNIQc4ZF4wYU9
MNCby2DZ07+x72AH1DfrWDRPjuaTJRnBvBTERzvo5HVJrDTZsLwPjVPsJWGHj23jr7ezJDov0jap
LmD9FnUiJhnlYTHM9th544dhWKGvL2ZM74O+/hQKhuBznWwwlhNOt/M5Q8wiyvPmpk7Tp8pcE/TI
5tFQN/3pMLKiczvzoW4e+6H5PiOXiJm5yX2P6/B05I8IHJ0TR7LbShResSvd9cFCO3Y6kY5isHeS
1OKZEewdBOVruxy/paYzfZ9yMktn0kJOLQG3SmkDu1aeGx8ZTgZ5cTlkBqD6686tqBZ3mRq3Uu9G
eB1FuPcJcgzbZKR59wnQ9cWW+s5XZ6iqb1Na+09eK/3bdMzd8x6O5zRMt9tmePGcTUEUTnSajWCr
j33vNsQsDHYdMUMQH8rC+zpNemTgAmPLTruDzJeQQ43FFCDLl09jnjrX0rjz+1H7ceoLxnOsj1cz
CMSIZlR5GQZV/lyGU3pD23O5gsmTXc0z0Omd7ch0nw+Gfw3VYOoJ8HCoQLfLVRWXUyoughkSyrpK
8EvOGT0sjnuAa6OZgQOk1uIM0sb9mtUWofXmB29bL9JOioS6fgM311cxCbYrHeG+op/03K+AvB1v
iTJwZRdS98HtUKdoDfJuuQnLpiLl0Ck/Qe+co642MUWZac9o0Cpxw0/TgNWloldA+wPZSSoEMVlW
2xYMHFSyDdtXqt0PazdiLTQdtZx1TWcnssidH4vwdkY9+9BvFv3htGbGGPWvNlcsR2+zLnheToxl
vz0rJLRHr+/nKKWuffCrfi8K37oJakMe5Wqu32DJ1Hs1jv5tmGnrfJ2K+5MFPBZMqR4cP63jdlZT
3JkeJ6lBqF2HJPfYEHy64/3tqKfhukRyMu/rwWjvlnHllLv2T6YR1BcTHcKdyLJvrFP7tQdiyITU
+dKuQxmJOWzsuMr77X6ywk9e1oo9zXc0ACQrbkv9CKlSRWQSZAkVrY5XUw+32f8m77yWG0eydf1E
6IBJuFsCoJNImZJU5gYhqaoy4b19+vOBvSdiuvc5c6Jv947o6YuJDlEiwcy1fmvOPI/z3Ae5CVlH
pJOdyOVHvxYJ9Kv0dlac63tnnQ5EHZVhNfcHei9y6uv96aE3iqA1s1fkDvLQlGPCmtnMe/KQSHvm
rnxxe/kasz7wMWNVrTL3yzit31aS1b6MW3BULKaRIj801SQNKKjXQe0Hwn1DZpAlsIUMrBaujC7u
q5yHa+dTqGs0pneH6AIZRDIvpx4A4k4RtXzMB6SPseAe02NyKCuKcXCWuGmULMmuc3UI4hKiP2m0
J09HSwQUAmiVxg8kXl4zl/EDEcsI3pWCbrlje2c66EWKmYOpXTmp0Be9DPO6TwfxjWqZwErgRZtn
NQ9dwgWEijcVZwZwMcIeKNQ7O3MxahWhz9PdNy2XGXFd3mjCZSqvf2dDKx8Y6R9KSmNMRowsL0nV
suydwIMX9GNvRNRBl1HfKgo/Y/PY40b9avSmfZg6dZx9/2K6zVOF4iEwRqRQFQYaSypuQOdSZZw2
yRKWLQ1wOoImLTnJFgS1Igc3gPXYpxPxT8lXrtX3cZRRagKW+yjEdyAjj948sW+Aa8neiRa9v3Zr
XHMyqjvHX06lSiIEEDu4rU9KO9RFjv78RZsUgcfeczIaaq9cwzlC9OshjKtgiOK2c8J8HgcI3YmT
ixxiUqKV8aXu4bHzbU5T6bAzp9h+tadaQTiSKiCrwf8ymQXv5eT/Ive4vAybGmCcxefcrcj+oUWf
tJaUtZ0Xw4NSXHuPa0WHbBwE9loV+uTykBuZM3gDYRN9Rw5spRJSS1tpDkg05yq7CmLP7Es2UAtE
gou9yTQ0vyeqjOTdRTuR/5iOXzN/SvzPZekW87+iyf/RQvS/Msdlc4n8v/clclyaf1+VUDv/a1cS
3h+OidobXxcZp4RPsPT8uSpZ3h+E0Tl0E3gEvVNMgvLzXzku7h+okDfjDWYt7sZNbv2vHBefHBdc
4KxKmwcD6ek/2ZTYvv6yKbkmZnK87JhRPX5FwjH+ppx1Yc1zppcSFEtL1qBtO+coS7uygrWE6CLM
9BhXxIeG0m2QOtUIBhR3DaKeV8ZdYEF9JlPzyTWaIntBowtwST1Wi0qGt8UMJFgySbxdR1hK0euk
SLqgfvIAOjJLFo5EOWdcgwVNAGtnKWeXEaHa/BiaQizPdGlxP9saHfDntMw08SaWnKDzXYmtH3GT
UxjeQaHS+67PxDfB1A36CtCtgaXFN0BsuIFj7Q0oo3QL0AyEDQANhVb66LVdzlWQNCW72A1uk/UG
vakbDBfP6+rs9Bs8196gOn9D7VLHsZqIDMihOow6ZSsCIXpWNxd7cEX2BCEB/GfeoMClaXpwQYR8
8JQhQSjTdLZv8GFxgxJT0rHT3XCDGKcb3MgZYLwkNxByvAGSZpYNV+1PmHLI6Gq0bvBluyGZ1Da8
5pnN+dZuGKdHZv2DsbFiYTlkVrnLboAoWffVT7GhpHknUi9Ib+CpcQNS4xuoSp0BACsY4wi3aycc
it0NhOUa3hBZqkqAZwkYX7UIMqB5FcTyrjtzA3DHG5ab3XDd+obx5je8l2oxsF/rhgMvW8R81Nzw
4fiGFbMrsle7G4Q8SUtke/uGLM83lFnKAcQ58wteWpTSUlHetTqZ0rKr05O9gdUtibhrUN8wbGlt
eHb9J7atdfGzuiHe2ClBv70NCCdQc1Oa3fDxjjBOdd/c9p4bgu5uYPrsLctbsaBBiSh17ddj6vsg
720xG2RxZAjxIihn0Plm8L5LXdeO1g27j284vn/D9OGQwGLNG9ZPGSlpBSXx8DmYIXQAejqyPUp3
lsbJuzEGVlyvcziw5POI3ViFaSMYlslxL9aNdfBvDAQNa7AR23LCJsiwptDAqvyBoOhNX7fRGAMY
2BAaN3aDTWLzU9hF0x9md2NApJDMoN2NGVluLAl2irZgpIQ8QWIHj2JtlIqXsECE9o1pKTbShcEL
/gU5VP26KhtWJr4xNPnYT9c0bUmNrI08A4XY6BxYGZgdpD6wPJraGJ/aSxdKh5vNQCNurBC1ktYP
2pHwn8c33qi6cUgsI90XHewvjaYby0T+78Y43din9MZETcNEY3h2Y6iKP9mqjbjybxwW9zN8Vnfj
toYbz4UUDs5r2Oiv2ER9GKrWhtdpZtE/lgkBrNlGmsHewZ/p+jhdGpXCqpVTBsNW39g2Gx3mV5rl
4eBktvFxnVsv352kgaWT2sbYUSTkPOY3Hm9yaGDepauPQli/cX1ZnsL7oSuGAyxvfKBz4wZpY4An
BMSGM2SrhT/0RQ2XOG+0YjJM2FySG9uo3ZhH8lCBlECTNWAmQQrOER3ojKqQs/xT3EjM5kZoJvGY
Ix2/EZ1VzWgAKrURoCOnxzW/0aK5ZbbxnkTmYi8Rf3w09kahNhub6t6IVW8dzLvlRreuG/MqYhcS
drwRsvR/FFVo4TytWAfoP4rKjb/NTUQjSe71z92N3pUW4VgHqC9oXxsDAWqtjQ0e4hSl4YLAfwxI
eIAwtleU1WG+8cj2jVImMRp6mfBJqGZxo53zXvDMWaiuToS4UtCYrGNkpuqh5KZKzGLnGLECv0rU
K+JR6+TmNVIPM70Cdo33fFwyWnqgNltOD8pNQ5nVyKwYbZ9nR9zladM8Zl75nIsueVgKzLSedle1
6kuMLYEbwbzrl/oxnpoVmY4mAscbH60FXkqnAjLDrgUlVutFwPlfHQtoBvhJx2BdbJoncO+zaPWT
kiuKB6rCAcK6N+64jF8gfnZLL33NlumtliCTOr+Eo6sga4fhp9Tng1GYbwQjneJE4RYki2uSMdB/
HB8y3/5Au8euojkBplU+kdisj6Oz1ii0iJnfrMBZp1F4mH5U5JN3xGYG2tCfG7MTv2pj3gOlqUuP
0/w8W12/hgNK+m9Csik6im6/fuzkyZnUS8NPMLDeSRQhHhhcnGL6gJHned/Fw9AcVWtd0TYYuxZw
stAFdoiaU64yUZ5KExxl9PZWUlB5YCyZjKCXZBibs/fkl45JlDkBvjvyPtGZ6+90TGbYuyqi1DsK
qmWS38VTde7RsAYWq5roloc8KZ7yPrunYqTXdlNrZz+HljlYK9K7VVI/75bcKE4zZyE/CD/IfE2H
ZHgpRsQGRrFoR7Gkr1OblBc+9pG1qXLu44zgU8VZdPAwScCpQSxkunhSEIuH0XYWm46U9kDStXvU
RPbaUOwHw8rNiwISTU463JkiRtZU+MeG3OuYWssvHVIr9FWF8WQMpgf1Yj3NbQOI403lD9sE2fQK
4IJY4zpZHZ0Ol56rGh/ctff8Ng8yf4NbbXRwrKB1+dt2KVIVXmUcslEt+2UAoe21mXrTtvtpptI6
kQce0seDxmDRMmSxttn5gSI1rquMh85MzRQ6FSRG3+JCnZqdJpv1nMp64A9ED8ljKmfqtxMzH69V
o9ywVkXG7drXErn09JjVrOWWUi/trL7qda89GYyqAekXbZQkYInDOO7ySX7mef8D3REjzeZH/ELQ
J7iDZlv7uMmsn64Rv7Lgra85LrcdeVjMLysah2Uad5NIxsgosDAgygwalWfErls/CMwwEZiKn4NG
l7qL9p1BNkrIaP/iYnMAKs2d0F4ASY0tOd4k7WbuF35/d0Otq/usmewrQk1ki9Z86VCY08hq++nB
RQN56oV/0jKn2xEzznJarqdFw0eTd0husVrtPcPNHwdHmj9tK3+OwQMWU/1OBm180iizfQE/SX/I
vkGrf1J2ivInsckm5I8va/PQVKIrT2mlE3EQcaCaMBCdKuOPWF9q/ZFWwZEoX7QBHmoMAFz7d4MR
ZEankCXCCsnA7vmMBtF1z20PonOm+KDPrIDoBhOVIO3yLQPARHM4dH9lrnW4irmHRuSjcEdk61mG
dPJz9CDVksimAB0Tjt84+pxd0dwNFkKeJqHaDWYTZHiXmwV+oZ3nwZw8pcrqmy8o+bX5u10UEvBn
AtCqrbOzrAQAHFShsPu8tIVmmNgxnIIfey/xmJblI7RP7nWPY+abWfoeN61sirCLx/g3qJubUIDu
UpEbdVhnfghCaXaNArdHa+EYCCRG4cyHwaqdZ3qcll2ht6BUTo2tots5I7bNa6ulmvWaYnX/Zllm
rUelqQz9a50oAQhx2+L+0br7P5P/w2j4nxba83v9t2TS7b//k/0jNf4Pgm1I+/nXJssP+8NHBIFV
W2eN3RJv/muRFfYfNiGWBiXdW92Bu4Xi/2uR1f8QBNVg8DaJPGHZFf9kkf3bGgvRiC4E3ot/yEGg
8P6vhN9gCuwhTkcfAVdyoHXSu1Z6jD2AqL9/lsCBw94gq8/ib0EEbeMT/utLpa7jrAOG7ac2SZ9m
a/laut3zv73Z/5d0zP/21/z1Jdy//TX2PCRaT6/GE/zd1yH1T36yfF+H/5859+8vs8VDkbJGUBgh
lbS9/T0BgeNdTX2bPlopzV3aq67Qr2AE/md/DK8CVWzaFplEeIENCOF/52IXDoTZgB58xBmV20e/
upKB9J9fYvsR/+aR9f58CeJtwU+JLbF4Vv/9JfLKR/vjyPSxvLe1APHvf/7xf0/84+e7PFc6mgtM
jDQQ/+2NanTWKApzm8cEcwH5F+eB2c0eijsslg/CKl97Gf/QUapX9Rj959f+738alZyUF+I1Junf
+fuDnc9k5wAKxvSZ55fMJ+BPG/f/+SWIAdj+gL++gb4gJgDAkRxKFwf+X9/A1LFSHbGI++CiuifU
r8T4iObo2JvpfKzgIhjXl+wb5JIKQHEEyC41lTQK47cBBoLg3WySvkXSfzNGMw1zuxXNyZ5T+dPu
LOcxHZR9an3dpdxlMr/reprASBLOFzYJ9t+2GuN7V2vbE00Q5pXG7TnAh7IENDU1oezg8iSUQg9a
0lXmydZRwpS5MV3Hqi9elI8ra6GrgZ5BGmypzCrgktHnn1065KPWHsXRRy+zbzFTBPNkZaHU2td1
xolBu3knyx0CeGyTfrVO5wwv6N5A5nkgHmeFzKu/17Nvw79jgKiJjwhmau6vCd+WMJMt/a6zgyRM
p/0PuXcff7UUY1gKhHCgwUpRr9kQfEYn3cO2+z+7mc5EUHbeDwccF76ljtW9460bsDI3FyUK5+w6
Eh1UR/ROVk458nklPhImrrMHPRpSzJod7Nxzf1LeTC8gnEEo0RFEs2yLYCE2FCmQp588L7dOaEgJ
WfeWzyLZJuxy/O6qSgBrDH3k56YT5ItqDm2Cm8mU6lk3663iL2NnmZ39BpoEk5fOd7KTWggBndkh
w9S4r5qcdyoW9QUBI9i/MwLReFi8ewkg1RfKv1S5WK9NMpb73m7AuTBAkAKwsD3kFKvGbpoBUiy4
sGQ7HKsxU5FRo/tSJYo2MlL4HXQxWRdG6/yEPozxhcHiaSOTeCnkzxtA+Wb0ehs01LfvCXZv6OrQ
iWltvP5EX7V/Z+SDuDeIk7xvseLCXNjrmaIG/2CzPe4prKiDdda34BxfS/daV3viVzrYFzrkF2Rv
GEtyPaueQWnRLAEl/nIXbppIee3wC337t9LL49PstdN5oZPqfo07nGGjvz5Xlt/ckQQ3/ZaD9zEW
uMR0JrZ95/tsNaqe90NpdN9LmeksUjbGVDSXR4NOh8irZuvBI6ifz9S1HpYGEULqdtZeVQyrqYvX
2JHUb5MZkeF1k2+kSY77pePUq/pZ7S3DLX7j3gGEscm1LwamNxXPeJj4up1Wo83PCJAFJUf4kLEB
8QGnDOJOL6hzT8UIa1LkzzOlNKj74Rue2nF0An0ATTI0RDMOo1zQFLKO8tXu9z7r5C7Pui3bxh4C
Q5rvrTDKqLR6yCFRd8cB/o7/n74g3uTiUGBJ/+WOOYH+FTIW2ysWBNdDDFfevHtL70WlrWP3Q2Zo
VxIIWg7VVZvH5pQJBaYnF/uYgbafrKRbLg7RB8E0NXzgTin5j7G0GBW77QqjDmm8YgwrcoO6S09M
d37jtrvFwBRtyJbTGu/VVNVYGeqqCFLg5I1sS86ENzmI0ZdzrOEefi+cV5QvV61PWIW3xcJZPHmf
WXWBGL6s6AlFQumleK/xW0x26BdOJOc02w3NlESjlf3Eb/ulh8zUOCwr8cOUcxuSSPiK1KTalWVs
nASpH3vVeenDmqj4iIaa70C3IEnBxhg5Ex7alm5vICB4c3TB/QVhDNF+k1WF2BLp/ERaiMy8z8cn
dHafS2EkbBE9zDTVTmj9WxHWVu+GSedYl0Wb05PVc2EJa0AIkmt+NOWygpF0VQB8PxK7akOSz8lc
R94Ek4vth3PL6DX9XXPs7m715o4gZm8+tKqnFdCKUb0ASx4599WpcpoiyvOi3puFpKLU7sodFuDq
0Zh8QuOBuI8lzYOXEeEprtjm5wpReu+n2MitREd/mfjZbq5s+zjmlRlMRCoGTlJ76JsSpPY48aiM
LT/NcVM3m2INpt7jTMzy7GNeiu44l0X1ZDTT+GvVFaikNQgTiGYYX8aaqHFOv+ZkIfy94+ly7sjV
RStZ2QIVUIqH2TCe4b7bqF7zOYBX+2JPxnjckhT22Vi2x4l4Y6jCzUWmqO9UKzFIWlkl+wEB9XVt
oVknSoOCodEwyywl1WupLE6Lj4GN/UZ+N+Yet3uVYSAzh/RxcjQvwvbaBBZWq91KR+aVvbjY2tkT
QoKAAANZp82O1ij3BZuUDHI4mWNnbldezNkW2B6NNKRM9t9AXABgE0+bONq5CyCE50/L4W3L9dY5
6oOVffFJCwMpyJdNZRPr5xVP8LXPH2mazFLck+702aFeeMlWfyBlsREHBwa50at1bwHucDsKpGZq
+rU1IZMxwUTUpqCD7HD6RQzjwNnV+MHGKQRIQ3/Vfsoz7awedrcS6YsieqOg+Dzg0kweZxdlQNLJ
n+Y4Yf/v4u7Bc9PqI+1WwATlaEmoIcW/uqllclTb+aGwyL5blGmQcjGld7MHQcCDPGMJTz+HWRRW
1HbESpF82mVPynOIHyqnVAKiLAnOXNmiVqUa74AZTT4u/ihGzDdwR4DS/bViLIjcErNM13vIpf3W
PeREe+z1Qn1KiQtdzI15xm/3lX5c40KV1AdSDitEegKFvaRb7zAyuAKLfdlxG8ZW9UWIWAFjYtme
y7pq8Jo5/VPpQum0va1fjaTP7zyC3IAEgTR2cMbYs8VQY64tenHWlEvi+uxqj7geQQlGvXua8wHi
mwbia4e+7uCRqxqqrZ2tG3CDWVZcRG6FTQwpU3oq4CnwHqN972zzB8ClvKP5Gu9JqZF7hs+NgFY8
bEi9phCdWRshfPidirh9p0bm17T9D3Q45MHpz6PKUBzY+uDcA7C+47yaeBrcgZAUMz+Cd+W/tqA6
ZgjEBYalkwys3qvJ0t4RsJj7QXhDpBGl8LI4sRcMdkmOfJ4u/ZWKA3iSeJzC3LfkcRSoJOExpiDx
lR5MSd0FpHRpQdeYVdTpY755Lxkt8EE9wuu9S1z1cOGy/TCs9ZewS+1EE27b74Q2g/ZLN7mb8SRH
ToE0bnLGD7Js+Jv1iROkp5MwMCmQOWfaOF2dXOIdXrhoFxSRdNvVlXeg6vhhksvVKsSx10XUirdW
fvOkHyWGN+40DsrdNIr5ASLeCeOh/q0V668WF8UZZ4vcbWRvwNd5umPKqPZUMHo73kUcMsTbhaD+
YwAz2CH4b8dA+OiYaOnSLim7N6pF5HvMwNml4uS56nyTdvO27Aob5UtLD3VQtnwGFl1/TFE2d97Q
yukw+nESwgvLEOPKgkzdlCdEBMDwmf6jNLIcT+2QBfRENhizreGgwUmcm97RuSnlFj/gmQDti7fP
Z6JsxRpzMueKPJPc+bTSfggsvSRZIeUgreLJPoAjqVfNB2atLWZ16ADa4dqkC3RE4jvClf17pbnX
ltrLAIs7mbj5IqKBwPq3xMhzvqlEvkIBigkuq0zVeSCUnIFwoUaunuezLAxAwkZAl3kCw46lzZc8
n4mgEf1nOXbx/TSs4kKX4btjMGklBdY6r1iZBxKKLI5UsiG6cNErrrWow35ws2guB/u4aGX/wkOS
3c+m19yrpZ4Cs6iN51YwvxrVgCHUVKd0rp544ESo00f2gLgwe8w7RlZnrl5nyCYe+xYza6q1p7K1
vtZeL6LepHhJz8vfC3NR5PgInBTY68Fj22x3bUeJXQXj/ZA3Thq4pAIRzQAmqqZ4ORnVrIibUI1J
PA8N2H5lofXxEx7hTqviO9z4auZrNuC2scY2nMY2fnRymK2RwNcL59xyHPHUHWM7bfeiGen5a/Nq
b9TJwOObJ7hU07i/dFMDR5JWDFpLY/o7WuZLdycQDT9Dz9ifRZmlUQGFwFJSg60vYLiyakYUV7X3
UvGsRJ4xciEJu4atBBE4VZ0uAo3t6NwTf3bAcrAQjCr6MzqBn6UpnagpCzuoMDIfukapMB0tuWdE
gGqZsW7HZMkGQiR+uKzwBqMsAqwYaHR6HGpp0rdh1i5pgM6NfLaGlKdlVTuoteUoK/nLLrz14nc8
732l/JNKbHWlpD3bsZMUO7dlVLTEqO0Vic27OTNlYNadSXAUnAe+FQwzc5I0D3E8At6uiz+F4yD0
49D48tNa535vWX19aFaFc7iO02O+GOMHRq/1ggJPRmamD8cmL5dHz1LLW1om5hnVIiUr2orgQC7N
RYs1tmKMK3f1MvrfSNZIXzXNgPVwe3JVFGn/hwRncJRtY2niW882KUYynJ0ZWw6i9GeLfvKWCZwI
CZB/vrNsWdWBWU2dyYos3lK9YYzryvjb6Aq558gsD7bVTWFJeWtglQnFzZO27PwVY1BP//C+JrmZ
bctBebzYO945wlliZjpcamgC18SY3suudKLBkt3DSo8pVjiipCioY2bOszZAg1wHfmJX8DiZc8yt
1L6MpLI9Ozw8Jydu5EF03FdMoilebjFfm9UWxHzO3wvTRSbpJ+iyUN0ffCwj0bqy6yPVwoU6Eb/B
0kx4GGnw5ykZui2qpsPJ7FqXtjd+O2ldUPhcTweHbPpwSoxi33JGhiziT4khp5NC+rrL86m926Dw
/dhtWQ5qNO8Jd6KGuZOK2A2nfSLcwjobZWlHC178wKyg9/IuL49tzYfXpCygaK5o0S6dYd2twFsZ
VSj+91olvzRMfSBBDK8kQICza/4PXHRjkBviq7NoKGOX0tjpGfFlJgwmi6X/xipFNtTI5DSSdhKZ
HdFI/kribjyWVbASBBiZK2O5A5d2SlEkB8KEIc09i69+wvtSioSUR4I4dt5WUaiU8wma8aLRwRiQ
zDxQzb1Ol9RH5OERP38eC9t5Fck0Yomy8Cr7K9blppqO8eDU1AB3/mH2N6s+BqbIGzT7de6LTYa6
SvYt42esWRtL5Iv7Is0/cDC2pzFbxoBuiPmhb+R8wE75a3AH/7rUWhOmhO1zKFbzSRaltVMtp7vS
yLyvkM0fIcCmSC6MSN3i1gcvTlmYlPDO2PDENxSSpFYnpv3d9AePus64eOaNIz1hnVHnzYi2naz4
IYi744CyrnxJnPsqN2nT1XRK6HvbJqrNwppROZgPKnZPAnMF7Z9mEQ5V1+8Hj02tgZ9l50z6aERD
GUgCwBDaKrzNFLFi99e0gJyaLpihvCAj+l9x1QIB1YMTdjrPAzIdM6StXh3jaZBH3yj7kIyF9FzJ
CcskbVWCgDyNzKiT3pTmkS9GQHH8SeACfyAmp3hBN00UU1+/ZX4bR4LQEqQtqJB8laT7xkRFPxg5
RjK7miJX68QJ/8Q3oSSEURFPUeOSFEejMqEjhXKCOdOnC1Z3JEiz+S1rWy3CotXtPVTFYFubnJOs
BkWYjzkfRkWWm6hKKOeVdfg06Rm9tbFWHiwjG3dDH5vRaHLUGfk2mSrc7ylVntQ/rDyB1K1fkw5u
Nq5MfgXSuDiNpHYixvy31REtsLRDFra520WdQZRf5hUOiZ8ieyYGCS0QRsmDmpbmBLPWHbpqKo8F
dbhHp4FJHimDjQq8iEghwZpQcuQXoSbjfo7n/j1Nje9jbfSBN/cYIES59QYVOgb9YeMSXXFIm5zd
PJbLVk7Gep7AkvEYF/d+p+qthBc21TB+VwbLEi6FIXBGNPPEOqYPvkjLI7+nHxBHwmQCPBqNU9US
rgIab7t+95i0XXY3ieEDrZ7L8QY6gjIie2Bvgd2F37smBJAwAWmLODVZRoaZNvnHrO6qO1x7MPw9
bkwV83bnXZOeXcpav1HRZ773q7VE7TyT1tRt0uDGco91yhczJReA09pttPtYxjKoZ3sggI4dW9Tj
q2ekJlbqdAw7qMOj7Jbi5PIuPegTot3cS9uDTr7HE8XWam+unc5AGZOj76RVpBm6s6efwN+PPdGH
cAf8NY2oD+k6DEdH5uO+SbzvjTD7Qwnm9dgsyRz5SWPtZ5Nnd+4H9ZDayXioCGU4SGO7p9jlEJ+3
RkRolM9264gdc843EiyrozliVS3YVQKyadWTFEZ1sjTPuZRi6lAKTc1pnU0n9JIRSraf5cFUpJ7E
pOCd4jwDc0g3tc9iClwhCdJFsZDkWAx1xDPJqdiT5VsvgAzwhe1PaFX1RXPbkmRp3OCkYnGLJhtA
zHo4BVpr7VcFoDEdlFaHkkCzAOUiwQQFYTLdII6VlZv32Zg3QekaLP21jBnfZFne0btp7uVgfEPY
DpiQkrIHSkPs0bRSvJ1hl1VqAJ82/XLn6G15b+rmfHaVVRxibQVrgBW9N4nQ2/m5KA9VRzABKcUV
Rer6FPbYiYPGyYxHJb3qOEku9VUrf60yK04ctMO+KgHj1mJYziRHgtf2MUOE7PMDH2R8HAlhDJWN
jLNebe2blY9b94jGFGo58xlylVj8TjNfGsXZvGoy2wtP6fup6D4AxnVgl1XbSRev2lLUK7oQkzQz
4n8IYdMy4zDc0hVGu4zGEkCkSdo3hl0yrdifomVGqK7pwj1JyzfwpxIxZYgJuQKJmhnj084QNS4i
D/MBa2MPfse6jrPW+1qsmHlrS3txXKC/DoE6QXWTzv0wmCGBKcVu9jpgqLVBEAVWMGqo4ykPMnaU
m7aPJodaQPkU17TpUhDdjdYPwjMHIkC7ZZcMmTxmBVadRjTaV0I5nXuzBXZMMrIoGKfJ1puRarVg
cc9p9qiXd1kqtA+vICNNEx23tINYdjLi5BGMUu0qg89WWNpyIZ4v22uEzRw6f8AiXbjDi427hbNH
H+7mRBeHzpL9Pp7LEe0PxgNfzzdeoV9QnCd16FsmmScoeA6xMxBTQrQF0hr8hilCsG9Jtoi7FlTz
y0Dke8H+6xGTRoPRBfOxhm4foYCmVeYbDAt5Di5D4K6sGglzUNphaRWb1aQ6S79CJJrnj7PWfW3H
DeCf1gZnRjXyAU/tveuDkxBi0f5EBDI+4NNrHsyK7dUtTFQza/KWrnF/N8YKvX5eIuoBaK62njQC
1d1msuDmmXTEIKtX0u3M39Q2en3QT76k+lQboBbcOurtSr+Ws/++GKtzaNLJAIfKmQqRuIRkOnp3
xrSuocl5d0DNMu4n9vgAWJUiWYLm9pZXsrGl5qdycmRKnW0tJNYoct/wZ0u0Tb6sH9qhlN+Jk9Ou
g82Q1c+IymgGJwqhtONHixVxn8vC/GLHxkCmqQs8BmaA1YyojsATs33XJ850tR2j21Nhun7teHIf
er0mo4gASe8es+PXZqQWzzPa+uWWlGAMn3FtOFAR3DWWneTvXqqbJ5Rr04PDvIVnJRuPsVq10O4S
44fnF/pv1sLvdhZP5IzE+g9/XtO31KkGrIIAq2dHeskOVl09o9q1DkgJX4SBwqxB98YR4u0NylGu
PHhvSCe9KTSmoXghcwotrarzQzdgCGE0XWmjaVzHDtPWJUbJp2X61wSaFPVF0r6YmjVcUGpl4Wz4
/cGsuTZilwboLm62BW7piwmgqMpnto01CRoP+Gy5RfK1rv3APvqTk3R4iK3ECMq5f4ZYVMecKwQM
mHljNPFQjhU4mmOR0rUQ3ROqFahoKtaeg1qkT0Nif+gTUjB2ULI2mnh8aHWaro2mBhHsgBpjJdCg
NtPH1kkUKbSVyEaMsUZkZ2j3eB/s0EOLHXY8Xo/pBNYwdjbDrrUNKRJH31AYFfCVtnwYG7Oek+L7
3ZXOp+sg0QF0G+eHpHW0qLaUeTasTS2aa4QAaCDbHQAqmTvI4PakEOu/SVM0AuWb+bOJ+PNL6yj1
gICArwKTyBgand9/J2OblM4kyn9oxrxyItvane8ViOymGSd+ksaKGy0ZPnojFydwaBJ78N4tO2+y
/DOnGOIwt1Vf/SSrz9Y69HcTd2pAhl4VpsrTLrQxPs6d0R9NB+WhB/8Vsb21AFga+xmevSWg08O6
q8e6OyDQxdtlEW9UuUSOFkQa4d8ziTTx82l5HQwvRfzaAOK2rqpPvumvu97rDQIZmO2qwepD4j+8
X9oy9ntCIbZ7nT3N3P5Vonc/+EnF32vBo9VZ/SO2eoNU6fTnbGXrGcbw2+yvb15KbIfFVeTq41ud
gn7iZfasIZibHMEzWEr16mGsITBL7w886PlB03QjIFG6mwMdcOGt0Qzxk4iJJSEI4/+QdmZLkSPb
tv0imcklV/eqaCHoAsiE5EVGQqK+7/X1dyjvOadAYITV3m+7bFehkOTucl9rzjE1wJ1xoLP3oNoF
oSZlxxD7F3WS68cxmVIaX6V1bmMd6tvL0NaKnVpMyiU/Di3sEOnJTkvx+imWHez0mJAa3EQ9ByoG
jqCs4OsNxMdh3DW8q53p+d2vADjcxVgW5VVc08DJBNBRdI8JalliuKmJTMUmNjs/A/kRlvhYyZdA
Dqs81FjXMXwFAwisnKAY2srbTmT0FgN1WgMSCzY2xK0D9eXsnLJOdmYwFLsdSLX2rG3tkvOQheOh
FwoG0ZhxSe/kWMJp2UcUnjepTONbjnM+67Dstjgu+70h2INj0HI2wKusbdp4/haKzkTTniWE5Gz8
lqpN1w5S5j7tdG9t9xpnBjDBJGHa8WrWzWGd8ExoC/q0pZ/yFEadsfPh9W9aGVCm08uIg7pTvYWK
gxkt8iXW9EhD6FjNOz098xGSJtMzZjv1lXI4fnRIRdUdQBV707YQlOM8abYB4CHOHCBIBjWoLnGd
0psagQmS/J1tLXBsBwvz5EqajcbOkXo6tt5XTunaGkxovInn7V3tpNU69Kl46C2GRbWgO6U247Mt
Ag7o6TRYqPUcP7TdWK+yVdOOv3uhQfKs8I+EnX/HJ1P+9MYRBKJjxg88cfHilFDl0qpExxDrISWO
KKbNSa2Kr8ILGXXxjU5TapMOiYmYUyS3Y+sYj3GTDj+V2mjKdTckkF39RINAVhduWnSI0xuKzVaM
sxaHAlAOzt2O6Qfrkt3KAVc8oI1Qoc6FbpUGPy4y6kMW+3tg0OpKpfXzrIxoN7dRrljaugHNvB7i
4an3mObuBBn/zKnNLp1F7jpoTTSAoy+gaWnA6VRhVlvN7pu94k242rO226d+75+TloHyObO0R4gi
ON2jACtC7lj9dUsix1o3R1x2vq4+KQl2+JVRezngjkFDGtrr6+EvvoRTzz2semMVkLR4GMFqQrMR
+YNTMYIjYxzXoymbVeWp3pqjR83878nCUwuNfqQ57PHV96tG0cG7oM3ZKD08J37NsBvBr25N1VMf
qgzBrap68jwCv3CXEIBw76cBZ4SobWiV07oM++a3N8AgrU3EoHGhFuvUabtDUEAviESTRhTY4qPl
Y6dksLLXsuhlA4tDZNys0f4n98qYRK80Ee3fgScjtg5D91YU8GQ5/uM5HUR8h+PB2Qu1DH8PcUyt
v+IURI2u5+iZNht8ifF9NgX9LUsr0H08mfDunFxoMaBS9RoONgkQatejap/C8cgPooOr1khgwbHh
TKCmwKCseGutRZRdN9o7wyhIyWh1dWNTMWk3Ajf+gWoi6bUoLbdhK8ct4tUrPcq6a/AoxgpL0GtK
uhMbzMy76vWsOehTGsF5BF3osKVAjqMYL2oLoX4oLJVKovF7jBV1YwX9BIgyVf8EnBbcfgQxr2tY
d600dyc1c4OuX3WhYbqkegSccQdKeUDySTrxvegOUo91Gyd99Eo9r4UFDBf3htajtxqZKjvEaRDd
bMdfJwzvYAXGCgqlXgVXCa0/qvWTepYkVNNFnjh7nnZ9zMoOH4DdajeQrmljFuZ1x27paHDcK9Hk
JN3Oa5mmk4Z0hL2zutFQJ5/lcVJtRLXXFOPgh3hL435kkuD5GtemrhLPmQCxcQsMbdRNbTEdE4xB
bloG6bneenipLKrtA+ADkHSa+SvoBtJJ/ATaaTLjsdimbOkX0NazqNuK1nLOGwFvoh3tZ1JhBnZi
LeaiomIpKQjRKSOcsFnr/Ql9pnnEv7BXMztH/MtpzVhXE5t+EMfZin4IkoLECHHPmnY//iyKpt7j
FqVWQZiat8OHQGm/EqSEhyBY2SRWG6WpDRpddXmf5wYPw9PHZmdUTfLWCek9erU2HaMoNH8CY6TY
BUSAcmVBhyKxbns9QmTDlrV2v9ebLSRt7BUMFY2eRq9Ph/Qya0Lfq/UgMYxhgjLqh6UcHrTxRI7P
LFV7J2X79NcXWsCuhEyE3zL4QUf1dhwoLNSV6wXqJneOKOTX/+5edKHbyPKQtpIha+mzu/P9vSi9
3jiTp6a3qXqm4A/Z/9s/b2po4XUL1c7s0Zwf5TuOjWEMUoFUotx2PczBI1KRf/ku+LuaDb+XtEjs
ps5SzBqSd63ZnjBukce4eEBwbJ8QTy5EpugmP1xhqWW16zbHtMEVWJECPtS998tkkfv+OX26CEZ7
gnyJJjMMg6C/hWA2YLOnW0NTHS3uAedfh0pPnJJiLpJYOHMzaAW+VZPWyWzB/fgyhjL1QlXriyMA
xk1DvbhTUSL8TOnHf383ywmik5cyy5kRs2LIldZigkQtGcIdPYbbEfAduSf+CcHnqb+/nCIQUUo9
4O+XmB7YFdMZ/f4GPj0pXaqzVFZHMUvK3jINSsmKpgjsMrrr1fEZ34gbixcSUfehYZ+4lY8vHgk2
HVIMzBaUJ4H221oIV1XFw2Y5IMcE8B72tFi3zakMrY83M1+CgaXB47YASglNX4h/s5bUkbHpnKsJ
q94r0fBevYHr/W+e2OeLLCb6lCY5HFguIkcKrmt6OXq4Mk5JsU/dyvw03y0nHAeSKE570hWs1dRf
edpKQw3Tnsgd/ji8uBfAYBqPC48Aj0tTl8NXl9MIXCK8y0P4/uQZlFfRCHnj3z0xxxYaBngdUz0r
MCFMH++ljkVdqGo53dBx8NftNMa7OKwAktMrO1e05FT4+jy7//mu2LjjNdBlLJNMPimwMH28XtiX
wg+tRtykDr6ZrTPG/pWtFtllodn+j9Yys99d3N8LUmVO6fTFcpTP17akzYeA7yamg8W9ejkKNWi9
4iaz9jFAZkPlLNk/e8kNESgp4QMT7jbUVbHfcNymUMMOrJL3UXwqZ3D2Nnx8CJQtLCLqcLkbPI2F
90H0Pom5eZAe8+BB6GdT/+jUHKhvtPrRCzMEUMGJlWQhvZ8f+4crLj8fdNKjoNey9OjgYF1hYb+o
wKmSbvMKrZWuXMFxjF7OOS7tA7794/eDTMxj9fMNo4u3WfM16y8+4d2MGfWwoTfop8eorM69oXxs
JwQvlKChJYcgWj3TBcVD+lZhnmPYuAfMc2ILsIjW+/9PgL0F6xzbAAcvxWLgxZUOTEUkR+pyV4PS
4LqPqJ9q05udT48mhATTCZ6HobrMB/IPcKW4pgLkWkbPkWLu4RHTvxWrIbVXQqsO9Mo33z+krwYF
uZAg0XUmPWafjz+w7QC2jKhqjkmqH80JN1npOC7+unUBJVM3c9i8ZvOCdOnEQvPl4OAUKvj2a8Lk
m/zxynVRCzA4SXqMUTLCJ3arjDUab0Zq/CiMR717susLZTiRP/03TW45KN5fdl5m3w8KDjDAtRgU
nhwAau/L7vfQP43+0QgcwHKPHnCWpL6mio38+tR+yvm8ENERf3fTi8etgpNA7ZmmR7A1NGui8caw
UjpLKaJCM/3dwTumFgZ0qg/QEVGCe6F68SfpzDsjsVZ87LYkkV4QGMshzDiTKlWQQRRoh8oXIu0U
NK3qjaGMM7k42xQ916im9IYdQ8ohlKOaA8qZIL7t2LVveYpm0Mj81SyyYOUDRIBKTjE3UYbxgr7W
VTDIjZymRwRgBzumHG/3BXrmmlCjYDs2JIPpDBg/iFe9NmAWL+hd6smPxPPvzUy98WLczTX/GRo8
SvvjWhTZuV2KTWaWD8L01g7BWe6Q2TN4z4wpkSE+wS+xlajngRakAhVbtCZGZFeZ2p+ulM/IHpF9
982GbJoVsKtDSMuW2i56BN+/L8Ma736tPYjaP1j2n5gqViKdn6YEQoBfc1dMTPeenuTK7wW9iI5s
WnkPse6ClJlNTidy1Vnk4tX+7ffTTCy/3vNS6DisvAIAnMXm8OOwYx2YqLmbyRGizA11EpDAzlBQ
48fP7Wu7YEQuCA4Le9pOj6aDGLwfQQhzibpb7WnPWascUXudWiHnzeLHyUAXWBOgavg2UrVcLE96
TtUllHlxjMtXgy8B70lSnVXEjzLaAr5dK+Nz093rbYwIYHfikXyeC1T38WNBDQWTw//6+EhUOk2d
OcZsyTslO0w0Sra6MhuTGznRwx3Ut8rWht+EPyGKsqriukmm31QPg/NJqCosNd08B7zQXFfliH4z
9JtzGdhyq/Zx+/r9b/38DTeE6vACHQJeJVyfjz91tPpWRF1T09tgAkEXVa1sk2onvhafH4gBVxDe
MZ8s/GJycZUA9FPbBEN9LIxqU6fts4U+2tDto97Fm6ipL+jIn9i6Lrd77Ee4pG0KjGMMAnUxAJSx
IhtGcMl46rUzZFjKgWy0/uH7x6fPR7jlODMlR2DArlAIzcWdAWsf6P0a+bFyzsLuNcwf7AnLmUNA
knMjqWJH7aWvPtEVd/PyimPJ7yoyyBfJLqrhmpx7Fx0f2XLPWUzzMHsbqMQkSsXShwMjmS3SISaG
i0ENAc7FN050wjX6+fXLGb5uG/NU4SSx+FQRJ1dgyhqL4ySbgzfGN3FYhnifsLZ//6C++ChKbJAc
W4jpVg1O9x8HWh/motJoRx6zBPlHTOXqlap+sm8U63XIhvQ6dORwieVvPCB2QcAUDvLEkPg8CvkJ
2HqZkJbDmWnxE0xs3r1HLMQxLH8CFbnN0okqfQkhde8kL1JNToz6zzsQrsf2g1OAwZnTXg5B1c9V
I+bh+pljvsge8A4LAABdi+hRg7iVH4DFIX0PAi1VQ/nz+0f+5e3q+DMdSxXwTxbvVlFbeotlVjDJ
VDwhHR8jP89uw4aI0I5MFelna/DgJxa/z/OOm/5r15xnBOeCj++5VgNQ3dP8kAOSSYjnAkT07zdY
H67xd1K+2+mEllcoU9cUR6ntgBq6QNZXhfEThQTa3GENvhME/tnYZicG0BezhSM3WebYUjFbL7fd
hS7wb3g2T1Q4950t6ER1PyYadN+/uC8OVganR+qu+MBxKC8PkWWIcEMjkPZYC+O6JnNHyYlWxcTg
B/UdCsK1ajn3TQO+UVbbvJ84gFSbATqiC6Dqto/FiZE0f68+LnIff8880t4976Qv0pFOeMWG9tqg
bjkwclByuEpdbfv4/vu7/7yfmC9mwdXky40CdjFsB6q0U1gbiF3D8EzNUc60zdlkp/sGQ++/vhQf
P1bt+W1SfV3UUCBbkopFp4uPX3RnGpRiY1E4Wz/S3nyi1k88xc8zgy+SIzkzUzwFare4Md0ZlBT5
fH3Ui+wIjPJO14MTK84XB0OD+oOmo1TXqWEvj+QILiQKyak+2ulbpeUr4b042ttgcwKExYHwQGbH
CTFlRALp98/yq7t7f+XFGAFCB1bLnj/xdbEvRUNHrUNX9/1FPk9A9LiOxuqNcVVTlx+RrEBhiIbD
uLEA2mA71qHM4l09TGEynfgyfh6GbNygyAqLbYv56W0pUYcay4zCY2tYE3sUxAuBjleYgO18XZTx
dGLSL+YYXR4ywm0Su01YVZ+HfewLU7R5Nx47AWJUydJiN7Ug4uJkLDaO6hNJmdf6v+pKUL6hc04N
0TGo7WozEOHjxCZ5C2BX21pH26vbrScczjvBGB86o7e2A8/3PO6V+NQgXXwX56tSqrFhcmCIVfVP
E4GwrywZVOWoIWQ4UysRbxuSKwgiFLg8al9cExjZP3CexC3MTplQjjqGldvF8eNkxQiWNdIBV07b
J8ewwDKWJrV2M/khX9ohD4j8FSdezmIw8IsFo81hn0exlf3kYudQqIkGRjpXmDvP8bhuseZUN/F4
4rt26irzmebdMivn/ExnyJRj79h3alEARiKXatX7gXKhqrm+/X4yLWYsdUNuB+k93xhQJ4RTfrxc
rCr6LNAqjy0hcUDT/10TZ65Lfvz78/Xf3U5ZJ1iiVKc8lk8NxoDgv/z5i+WUzMrcShV+vhw3VoK6
5sSCJub7f/fV+/T759f17vdrRCOoiP/LozPd2D8dceRQTYsopVigrzoE3DnGeVc+kG7y372Yeal4
d+EG80letLI8YsMRw7poT9zZqRe/WKqLIu3pRRq8GBY2FIWnqqOn/v5iVRkJN1TUiTeTTVdS3qr+
ia/Aib9vLNpqltM2Vo7u8sg2CZXuFWGp37+AxWfmf968ZfGlpqxB6M7HF1D7zYB9QimPtn1HQsQg
d6J++f4Sn5b7v5Pj/y7x97j07h0TSNQlVu5XR3yZm2iWU7T2StoPigYomsSf76924ob+bhveXc3G
2dSME1ORMrGDULs+w3j/311isXghQXf0cZ7tOO4zudLERTuduMTX7/2fZ7ZYsERU+bAouAROc8TA
jnLiKZ36+/P//+4pecIn4Qdj4bGP9xXBTnf/3RNaLFhCwQsVT7xyzoFhu04hzDX/5R0slqwe0p4J
+7I8VvfawOp04gXM//mnFdGWGEiA6Nvo/D8+oILDJoiNujoOab3D8xJE0arLH2tvPH7/qL58E+8u
tFgBbbKkwMtV1dGxrokbpZVyYg/y5YSAP0FNitINTN6Pd4LYiEDrOqqOagqcsaM3UV6n1uX3d3Hq
IovxhPhpALvHCzdDf4vD4S7uLAzT2YnC/5dLiSOJPRIUG0xjsTlBFNXJERHR0d7ZAbKa1Y0+nk3G
zfc38+W7nwEtnC1QfyxrmkYHwDYzGVpSnEfeQX+bmrX5+P01vnrtiBnY/Trg2Qxn8dpTDTI17WaQ
9NYlDiu8A//B/Hh/gcWXD2F3A4+NCzg1GIynsKxOXOCrp0QRVarUfUAILM9fKRBWnuBUHNPnmmBn
yKkDOdondu1fjSspaP1pqHsoKy0ek5cQqdT5lD/M9kJJHgconeLEVnR+EMuZLjUAbBIlET2sxVo1
I6r9jjyjI4bne80pLxTVvjKMGS3lnydhMLlyLqn/+9f//qKL5SUo2q70FWr2hvXias7v7//6l6/m
3S0tntrop3qfwlY6jmTK+6BsCSDCZn/9H1xFsm2QiK9oPC4Wlsy3I3amfnkcN0F4bQcvkjOLduJL
8tU8obFOmc021Pkk9XH14izZYJ4QDID4vNjq5omX/+X4evfntY9/frLhCGBR5eX7LcLTIx+rVt1+
/5y+HGAm4i5GMSf55clzSun0aXLgxGYb5PtWO1t4Ltwe14h3Wrw39P/okf3f9ZZ7xrqozGQksfWY
sC1Jp7uxFKvv72hZ4f67a+QMb+kcpOc1cjFnrAZfWIMW81hZexz4ePvRFdXgHfCp4hT9LZr191f8
8j29u+BivoQkQ5ppxQUbze2ia1gkab7//hJfThpS61SHxBUqn4uRZhgVjfmMSyi47QbAuOVraViu
dfb9Zb4cDe8usxhxTHtjslIu42UBRpqdX+1KbTfqESnBketz4e+v99Unk9KOCmCS94SI4eMIL1Mz
NzIy6Y51dhN7r6m3ia0LoCrJKZnEVzP13YWWlWrLJKzHt7mQ/QahS5cnilRfjQBDpSwB/RTc29+m
/LsdqwoGF3swK6atb20Tc7Lr6ydGwNd38M8lFo9qiEKn8o2UiQpYzAx23anF7Ksh9s890N/8+C4k
RAK7g0589HHqaWlMMBE+KllhhZInXvuXj0vQA5qRmURQLe6FKnnQ0aXPj/mEQ+mFs28KiO37ofXl
7fxzjaVKsqtjGE2YCY5Y+aR8AMhSyo2HQ+XEZey/S+TyG8329X/vZtlestTBHL1Uz4+qSHOsFI59
lUQp0W0lqtwaq+FZT6XtKgaVcYg6NOWA7XB9WQP9x7KK1gWUPfQ4/BcAM+2zCgQKYL56VvwT8hvu
pd74riykQuBCI+dQyYxRLDJzn/fWLyAwCAKL6U+sKKSoGb65jsayNNZkFoOAJIiMDMBOc/ZZmrQ3
feXHmwBLIrBLAGWUT2fDTSBYVITl+gYnoQrXKEbkH0nVElpXM/VlTF6LFr/YZDjhJicA1y/Dpxy/
Vo9naBMNZQO0rYZ8V2P1C6fe/ONYKfepxcBIcODtUmKGIUIZGvyuKDhOw3ieTSnn30Zd2TBLFKxF
4EQgIVir2vclPJseJFAS5YG5B1ESwq6rJKr1EQa2FcrGDTWoQFpMqLwjymxtGZBaKFY7UKGAVcXa
4O1NIyputDx50VNfbvD3WL8sfOo7HdLcLiuD9tpXVKT+xE+tpCew0KpNvyZlWNuYAJjO04rg+iA0
o41iNsZtrXf1QS3wdWctnXKAWQUZ7lgKtbCUeyG8/BdBYfXOIER5Q4C6g/gEX4wd6NZ5hm2UtNxE
2VT409coxa21V3VPtfTNFRmg4s0gtGMVtJSzR7WXcB1NDSHfOLSg9IjqHWVF32CanSNV4WGWs/V4
E3ak5E6lTxKxHPvSbZUBt1UJ5MxxsuZHTvrMOk4zIq96SH0XSR9oF5qfvpWCUhBqEfusazuy80bQ
k9UUgU/N4FxgTdPcamQR6EN7eAoJNXd9IAkb4thJ0cpCfV9IjMLYS6rLMLbt87Svmr3hjLg8AjXh
hZoCcl75m9FhbRMi9X75k4nTTYN21rW+dVYS9EAm15hsomp81fpD7/lul433peVBlAtQDRVB0F15
XuHtjIgkQ9uZjP3Qjq8YRUiCt2xeip2VaxOGS7IOEhCLhdZmO0uIaGPXZBPVZlNs+sK7FuFFF5+H
pat0BTaxNiWBMRbaDq+ETxZqL0kwamH7QbvBR5Po+Cx7Ga+Is36reuWJ0GyatpXl7TzSFK9qmSJ7
qouA5XG0HgFLjSSIJSnMgBBkfjxU065OKstV9VrgqfdBtpCFfJP1OYGTRd5sGyMa3EzDpdS24XDo
oV1tzQI4ZhOU/mVtyT+Ko2JqsRtjJYjxXHXJnKYWW08Dqc4rlHbZigNgT1SIp7peI4YzEaYDDQM9
vKzioDurPeHdegRMnNVFXrg5UNRrZ8Rm70xQcfE0A2LN0vBZ0UBvSAmOKcbMvEmTUOC91+2rsAlI
UMU3x0HWeDEh5mLDxeEXlzaxmNLcllgEV3as4VJLPTqEeVEdQFFQ9idQtQd/c0YGCIIzbOKIGAhU
U7thHZD89NNPTcvV+cetLltjPUCs3HbRZGEQzSf0WQqe3MjDJqn02rbIZ3xTQYB42RJKEDrgGkJt
9jLPgaSAO4FYpihzYjH6Fyb/CO9hil1NNPkmmKrixVew6QMBBKsqLYIaCIsmyMKw/gQUBFy/buod
7uxgA1Q2WRFIlLlNFA+YfMwe8L9N7EPn5+ugUU3cdc0M5EnZRxpTt+79sr0jI1PfNrMtvy2m/Dyw
2T93xFauzHwC6F9OSBvj0nP5N7wbMYH1UoPiF9kT+irmHLRu61CuwprsSUUHrAfHpgEoKdh6BQFm
fsfzNlVeOhu4Xvp6gja4JR2hRGeWyd+pNxAFiENyRfDMU4VDfCXD+LXP6j8FFj7EldFrZygPetHC
XR30l8xLvW1t8QBkWeBytssXw0B1YZG1uRJtC6pZj6L1RILvOkWgf0dfOMbZDW4qa5T7KiZmUynN
ZBWJQKzLlLjtOATj5+MKx/lVYdW2M31H4AjQEuK+3E5KH9EpALSsGwF2gjipf/AvMhOTEJClDKsc
BIua/AitGoegUSY/u7p8UcYJYpD3jFwyu2tbJT30Mckq45T7B5/uUOlKAW+uDZn51sxiwXyqvEjf
dghwxrKMtbgHj+fr572jYF6kcb8G2GyeZ771R9pI9Ces/he15UAj7InZpR2oIgasSSZV0UX5Vaev
QrOIdlov5aaLqBCqzJctNBWCB1rR7zhx1pcAEZuropDReZWyBs+tvQt6hvE6HgLcMrnxxmJUrDvT
t1j2lJT/1ZQujoRoW3TOuAP/NGwDamMM8b5FBoInFIso9m2pz1abaDrXupbMz7rW7sJYEU+m7vnV
CtNjtAsVPKG96kQ/pVfzidfYSL8oBdwjF/Zfx4ah4pmqvX+MhpnKrZFb2JE3uXFy+9mJssYtCwEm
yJnkFfbZGOxZYpmuhmMaMrCML+hXPVq18cto258jZhTCXJKQDNk8hnnFjtDo2D+Y5ui4YLiqQ9Iq
/o0RgiVxsPKvGtLaVsZABFTVewORbLCn8R2GQup7L4l4B6NvVOdZIdGg2gaoAcP3rzVeGppLh7TP
OBvo7fnGtknwGWYz4CtLWANoOHtugrp2ZZH/sdeDLHGTJpvOB0sOW63So7MaE+5VF0sk174ESO3J
P0TUkymB+/hcbZpm04vEfvSg0YHc5KiWzEgyK4VSYwNlWUPw1x5r+Io4/HAY4K+bjHuibmAjtDLC
K+eL7jYdIGv4jZpdCglcrVeStwJOqhtEtKZq1azALSvh9ZSD5kmNLt6jEJ2ui7xlstR67V9Iswek
lZvKYZz1T/DpyKIaR++ubhK5841a7ho1HTYJEAush23xMytRnrTkw6z4qWKrYH/YNRlW6VWuNBVs
9s65hlfBMB5L58WurNy1K0WsYTc6N2C07Y1Ue7yFQ8OkTdhIwWwnkcsqfhJi0zyb2IwxYsZjCoZ1
SqkGqBNrvkZqntzKXj2KsvTuvdYHR9SWwy7OhLcmSWrcmD7iYiebWJw924HYqaTtbmpG/14FdXQr
A76ExIjDMrGHbl34nbehpV7cy9mGHWOm2jTETrMuEzVNCF+0NaPO3oW2Gq2jssPQ76BRi1r7zsxq
gHQee8mgt/vctabyjw57fzeCJTgyshkLwvyjSlTAZcbWtq7mdF2+wkSYdHH+G0gz6boJh2isQXIb
RlO6LsapulabToEk4XCvbpDk6SEKRXNfOuOzWas1m6D2FTagfzkOenXZVZq6jlXxOhjzSxvQyJiF
hk22t+1VAwAH3M9ItCmBwlDf+OImSlTj7M6aqwBNqqvMGbN2E07bgkQ9xo5DMPkohjtvGAsi0piM
QNB/9KUgkj6u3mwtopeDcP0cG941ZIq1hp0p3b4UanCPtxkL/YBWwWILtuvLmiR2kDWuOvTtLvGd
cD9EI7Hf6Bq2xK0MG6lPyWEMvWRjScapWfuwq2z2w4fRIGQljJLmPAyT8tYo02iPWytdK3o2kZ1Q
N888+HFHOg0W1n4c6VuSEY9qoKx5BENyKIHCgTQgYxagxLTrsSXvMopn0FVtGNXsRARd26CClZOJ
H10KchTDTLx2isy+VCrb3xpEHLNFN5sbWHocDNSy95/qiEPINq7G/ljAuanYs3blLyupLobBeMJ2
V+BNt4NsNM8bkufaC8iFqnJpqFX+hKF+Ho40+kg10nVgFka3Kc2mo+FaG3zdy7wShzqNbPO6hp12
if+QvrIpLTeF40GoIB5xDerRChASm5DJhEKQSXPj2EW+j6fQdA2h/Epqgs2SqszP7ALxeVwKDjR2
GqAbbeFX2HGfQ9MI2GV7iR1Wq6TR4zNUE+OmS6PgRhRdhE7eq6y7IHSge1eSiCe7QfuOhpXF3r4x
Q2sG41NcKKsyrVckB1jNLzLY0Q2gWrTPC3aAZ3qnhNsS/MxZlOA/UNhar40WUDOiY3b9g2oQT1dP
rlPHVCkkRGIUFym8dzY/qhk7GNoL/SwqrAfHtJgsNgF6bPCx07OeuVng/Uq8JlvJWGoQpLUIp9G8
EmIfdwszCjg/UUjkgBdclvXIH4bal92ngOyitQOSku29rfBTRcJmBqwRCyYBcpdwogz4LZExXdqi
uInL5FcLNHzfm1iv3VbHVK0kTrXr0aveWYNarQPAIxuhS8JzVcCAM34b+zMDE9d88JN9ABoaaMWv
ZuAPLxYR7GS/RMbOEHkGUqsJriC24gb1J4P4Z8fqPNYFkT82KcZ0LbN1oGiDtdemQHcVDyQge47u
TAtbi6DlirmezRjWzqxYIdntrKt6hNJle841Eh4Ai0b9y7esP0qC9krjKHI+9Jny4Gi2sqtGJX92
Rg+qC4JU3oterIIG1I2SBg35IZ6CgpmQ+Yp1YWUopbIHjoEMCN2uq5JGsS7ZBVyYPSwSVSdB0aY0
6Bac8TWXIMg5WnAknKLvCQY04T7eqPVgu7S9tI3wSnVl+NHkpsQ7be3aYu7q1rSixKMRsKz/cXxw
Q0VOdoDIfOkSDcboafLXYQA2BQYGyrQz6Wt1lHBLVX3YphwwIHKTvbxWDcakWayVKR3uGo3yRhk2
3b4yEEUCffUvqtoAtpEaNpzQsL2OU6PdYattn4hNsA/mEClXkCUhOfdGvU0J/XgMWG4OIEniNcGB
YKQZW9oNW11gJ3kAKdPJ2zut6v90PdkgQdM5/JZkutCCuzbZEmUZrTgQ8V60WPxiS9uxzrAFmqYJ
fqOut1dVU1ibADPiWvM1wxVNwUGwEvjAwyCIuU3beZSk5UUciKfsN8G2LxDC+x++luVnjaEQDaKm
Y04odaQlxZVRigI8ZdCYb0FsDFD9Bn3tDVGyIVU2XBWFh41EkBWzScc6v6ob7bUSoXrvVJz12OVx
LCNSFzwJ+dJiKoDoxIP5lJlWQ6ZoTt3EkoIKcwVXItcRDWcReluABD8ddXywwmk+a46QQeuCfZ6S
KDurld4qTqnb9hnbVpxp8NPiPF9VRJZsTTqjrlU1NVSU6UhBozuoPuYZz/aHaxjANWxEckPCVA32
ofT8vV1m1W2g2dYdt6K7psXIDG0sVHX/BLpQWQ8SMIPKLorEsAQ4UNO1pMKm8qENCfUam0R/ikTb
XOgzZMotyWGifZnU64Zl9NBJDEhJU8MYU70HDZwqK7SSwUsEVdVANl0Tl6nta4exBnHk91TF3QZG
FvwGW2ftnJx+GzmWt+mr4vfQVdUPik0wr/zR3yJXhOooebHjOMrbzAp+TFE/rKkAAXPT7RwOBXZq
ypAkkprtn16zklUh4mIftJVk7eGdqVBnz/LRqG+NLlMO4IesA3z14MqSybRNYzveTFDRKeEW3IaY
T//KL3DM+XVsDWxVG3LLOTdTwvA9Zqbxwoflj2OQUNEiD1vRO6ZkBqpp75uatzFn35Qfhhafzjle
wrTb6zCDDGhlfOsyUEH8PjMgQ0crN77qPCMDL7dKmzEnFaN+LvryHjU64ZF23W81madXbAu7hyGD
sKdXXuByeIQ9yJDaEtxC3ktsciog/zf+RVikv82yjo3GaKQbjjMEl6gjEIuiSaJ9k+fOuW9pb2Ux
YjUsJuJ2SwPgpbTfikIt4bEn8fmojMYlRqpsLZsed5jv69VtmbYD5/ikAbFaSWDYeI63ducTRQnY
f1uktefqUfobSVDAZK1egwHCFFATQbpcxsBvJ/Eygzxc3Dz51vY8M3ZrMmD+EEiZr/LaENcpPfgN
aH0qc7LT123j3MVwIC+sCVo41YPqXGuHHvyv3f4/js5jSVIkCKJfhBkiSeBaQOlqLeeC9Ux3o1Wi
+fp97HVtdqymCjIjwj38PThF7pJIQ5QNXvZxZ2mJ9lbAe3gcoY0+qs6qbl7uOh+QDphSOTj2+XKb
+xjP2550KPsonG4JiOm2QgL/rVCaGl2XmfWBFg8mAXp1V372vYwupJaqY5IY7TEyuuSBUNcuqIyV
HF1+Fn/IJvNijfw0MUzBHZF8dlhPJPBBcl8PdeaZF5PAE/I+jWZnWaAhPM+oD//zhFTc7ddq/dKS
wWEE28zy1E/Y/FjExVRGvbY3OjJZukabjliSCeBzE36OYsI4kAp5mmZxdJv0Bayz3CV1N4SF6OnI
9CQ7YXJv7zwwCWeTYe1lJSCZW0UZ4hfbVPMp3f4jaorkYhAbeMg7EtDmNPuOuxnRfWIELNYWgGUE
Rnw/p11EWpScA1ZgGFe1NATCyfV7gBS83zb5JoBp9bCsrf7Iy2ntAR6JUKvM5qypuXo2QcV+zKv7
16lmnhed84agz35fO0S/zVrlnoTd1pwlbfWCSaILTLLv6dy93jdyLf0cTae/pllX+HaqkZ4+zK2v
rYCWs6bwCP3XgBmnPewVphNAJWQfRc/8GAZtX9F4ftWRx+IQGR8qyR6k0Un7c1nt8Yw/ZyDbdDY3
N6o+vXLBiW3Ea55Yz9Dvk4bBBMDb8biMzhb3mhMfBZKVs4C8p7KhA7CZvn+zk554hCO25b8kJm+p
Goryl+kry3GuEjByh1nerK4Z91Up0qBurdpPSPzHOiPIVxX2+JSRYBToYwSyyMudPekHRL4IHvF7
4piTMx5ksANxr3w3Wmb4Pf1o3wbJaG41yUCtO+MjU5vZHzyo2ebTEegXAUs2HsWTmVcl/k7CRkId
8ujeMqzkZqp6It7XIUfdg8WgWlO8y0V84CnWKdqaP3aedKDJWiYARFf1J9Gy/qpNc2hG0fBtlRCf
Ge0utCJZ3/Rn1yOVrtoSYHu9Vx8mRpRgVCW9k134ZvWxZYBO3bNZC+6IvrJ/XU7/q1NOn+yxNmfA
XnA6GDwxz/xMSzx2cwzriwFC788Kc1HRaoTYagYHMTXwZ+YQk2eW5PBhZMyeR6NWiAbE3BMB6+yj
rEqOUwO5s8a0d4LWVJ47ie+cd89OWAkdZE3Y4uBdGs9oPu21USCxZWfuF5G+Dl5Cl2JNn0mzcQLE
rFs+V4F4dpkZkLg+FDBiRbKSj1+WgrD4EuamnkVPM23Fne2uRLwxnG6715T98mGf9ap/xYkw+HqX
egSpdeBR2sTSz4Qeu6eZ7Oj3SOldwPuLMVt20SleqCpML3mLEP79yo0hIxm2e4hMTTvS5EQnssuN
wM7i6RV86OSveKt9Le6KQzZMjPO8sd5ysu2gdZu/pV79zevS8C02qqtwdpTWXkb6SRUW0fAAcDX2
B5eUfKBOGZ1TYoYtaW/MevO/g8H5ODZlwcxBIK9oY2v9JbG7/OWcGtaNfxN64FKZTUfXqhrIayfx
HvSrMfZpelA44+9WTS7sMYn0wKZc6rskbu2qXDHuKg34IFKT32tOanhF5s5ZE/W/qIi3EeWbegcD
LNu98bz9A9gDD7g4pLwIshOBgxCvJ+bytOrEzWZ4w9pW8IGipQgMqzUO0iBMu0deInmOiP8YsnQ4
zRWpsmbmHRwW/Nd41HZLlr8aBuKcUMrYg5+1n2DY/V3MTQkhcawWbETDKQKCxIC+AEBRe+VNTItx
XEHL+J2e/pDsXvmlc3HGhxLHlU0iLhNPs5SU72URfWAv825miejjO4uW/DZiGl4y6XZ/DJIoA2/p
LQNm+Grc5ZnyrBBIbH1PtTRcXTP941rdW9zokCQK0oF7Y2QW5mjwIeZa8QNXqe+JhrOm9tjeEgRV
3g+NPl1ETWQjc+JpV6ca+eca0+kqZUIxVHXMKLhX+2zrUElhQzOxCP+1RogZcWJO8LWAixUGY36m
RsXBrsUHbRmrA0nrR+tKOZFKjQaXvFZ9In9OTKTcjo05glMZ0j1xfSx0dyUwpwU7Qmkxy4FYxK0n
CMztZjSXFg42vO7lk/PePDjIIr4FuOQetkMWRGyd+qD0yB3uCowgOrsqWwMsCNmyeMs1ZW4TIu6m
XVGO3U/p0EdZuVuHdUctFxkSXt0U/8zOnIRQ+9YqRAr5aDmWfEQYm09pEovp6lQq5MrvTU3QLKbN
rH8bWtddml4nFxJC164s2ZjZbh2e29T6FmJ1UT10w3oizruiTl6b1l+q6Y/FURUUYAp8otG+XA18
gjJlu4RiKRgcxmtU3puxa9xQcuqbzXmCTmT/remNL1ksF/KpbZLmbY9t9c5IgOXATG/KKKdVLz71
OG6PJAd5Z4bQf/tkmJgGw/Z0s6qN+C3xjwZFP/bPraczuY1yRcYhIbhpQYCA7cQJeKx4uK9K9QU7
wwxF67FWmHFxU9UBjiYLeyTt21ELsszwLkqSgybXKW/aoMrmUpp5edPRlhyW7vuZcPAxg5jFz6Fl
K1y3WC/vrLkw7xum+j4vGZWjPvSvE0TpwMq0Gbhzs8FmzDdeJ3RrcxrDwbaz8+p4+VnqW/Gt+AnQ
WWmmzbjdt3GeBMrr+70aHXVEwoGv11YJJo25OGm1Z3L8VfrOY9AeRJn9YVTFG1vS7tmJOhDcaWQe
4f7ZR282qeaifnb3iJfL0wgYfN87k3WSW8T51HXltZ4VqcGduwYsGC2EG5PkOAuhhSu7uGHXjZLI
A8+9OCDVQ9f2/tTdRsbIDZQB3YxDDL1ApDQH8V+RF20xbnpMDJWoQI+kInZYz+ObAsyAWuOY4J0l
Sf5d9MCJIuDmRcZZGrCxx16kxy05nFZnRdjPPNoFeEVhPpN7T0xA408LIy0BKIaLFQMCIQYKRdIp
j6MNPimVRBjMDHX3fcyIfMygSxBqQ+eZNyUFdD+jdcS5D7a1u8z4sC66nZpfUwlcSY2RcZgUiYZk
OddHV4zFo0Gldoiz4TEHi3vIZAsgRxTGrc+2ZWxhjQHRzOuFtWhxltJuTkIjAKJ2I/CGKlV/Ejji
YQzYyxfUpP7qlSb3CxcBtJwcfJY+Plsj8owzgcwAioKHLeq70K7WzcRksK5t2DX68Norsoxhy3n5
uh49L5bhOIrkMBUTwvP6vrajOoIyqkNnFMMTG+UL4hE5YVk7FEeLIG8o4qq5LEZDiKw1to+NnRFL
3C4D5d6KRtvG2X2npmdBCXrUZosJWa8JYKObZi30L9tT3W0RJE5UTi9P3WIuz804MHqiwvAdqpqK
RESyt8p7lUg31LzpO83l9BFPlUx2i1w4gnIOhWaKv8txkfvcTSP66ClH6tb5H8YtBLWaxCOtRfzV
21Z1AHcJl63PkXrjNvPzzBnvKhMqRWKuINCqqGW3LfbOkO+8s77AZIrzrGGPt3xehiYHn8K9vHb5
cmDMqgKq/fZB5c10q4wyPzquO2x1osYmAMKh2aFNOUtebBoqlfJSk8E/LclOZvZr0QzeAcVHnRvZ
bZzJVqcPHsmmkD2pwZF36pw68rV0mu+aOa5BBWysAsurgZl5v1ph/FN0J6jW/2zMGCfpasX7ZIn8
cVyWyddVPIQWt/B9xbg4zEcEX9OOq3Pm5faZsMn0kJX5ayacgpbU0C+dbc58AT0ktyoXOwcBB/WJ
XT85sWqImLWcTDuK3/N4+a769pOkkcQ3OMvx93WMz8aGWkAImkANrtMGOcHt4uj3ccQqsufk3b62
V3MHMcsMUk6hW1V0hJ0tC7K5nF+JyMa97yUF0fCJcTfJqCS/39DeoN2dWFC9W2oj3aMO3MHadffr
aP8ZzT4J7IWr1jV4xIm7TK4ev+qBjs2480gxfST+IffFzJCO/RxvHw2F+808xyDM2KmRj3IPn4ir
TksHTM1a7D+K6u5IRAMmEy8il36YrV0FFnGfeLbBq2D9cTP0vsZWLSHWW5fW6h+rmNKrV0XDmfaG
pAIk8nRHysaEPY05QcouvW+IiselyaxHCJL5zWgID14TclPWJGlDI20gyDJ6v2cxLt97FX0i+1bJ
zpZwV4tRlKyXSJfArul9Ym665yFLAoZf4NqMzj6ukYcoLzXxG+nO/y8C/z89hx95Gbk3jvZN3+Kg
ujSf3jwQ9zENwy3n2D5mGv+c2GIW1HTiDXtBsmW1rMeV0HJfruWjO639u+SjBV6GQmboZnTRYMIG
eZ984u4hQF7gxh5TJzDiZHqJase5bxPeUDtnzJSx+Xtqemfdd3LFNDW+1RHaYjZBkDPUkO5Gtk8D
5mCR76qxDL3E6E/mUPQPgx71hy5PqxdvTKwAApfpswwDhJXM0MqP2kn+sU29O47uYn3E5M69ao0b
+xy1EFaRT1xicgoGe5iH/I7mKnQTJoZLO7S7TI7uhlfLnxRiztM4juSuMJaC1bJlaRv5zZJt99VW
dnVlQiVQ/p3oZWFStpPtRGZuXDGYTSO0TqSxGww6/V/eufQ8JMr8Xfuo/SgMdz3OSebsrYTmVKFE
1prwa0IKTQL4qNh/+np6T7T4BUohWJ/NtjMXTAaVG7kY1OT0ptitQMx2qn3bISjSIKFckBR6b2eT
+qv37fhm6PQ+Gf0uPIFlCGlV8BbMyAR5J9N72sUYssjg+EM+xceEQLvAcwYjjD08CaXrfntT3b0Y
g/XD5kPG2n7vHGbTynzDaCN2DLkukYWMx4zKbNdL1AzIM3C/TCoednIJdke7OBpWg7SvYfe1omn0
AZSSKF2qbNiNQCI+MEeZ+3R0Xt1Omk+WaMwjrReeHZm3HPANN4trR9coa1f6gjKDMhU9pyQWX5AP
y9fexmxRLW5xNeQZr5SKaWmzd4hCjt/w5WAto/0RLj4z1Ar9ycr/sEHMYOcx6u8pBXzFy6ozfE5z
85bjAZjesnJvYDJCU7y11b/RyO6idSEB/SEtriRj6uaFgc2uZmCQx9/wK7gqyRQtyOPfJH4XoOwr
Lse9LdVRyBeYWPAMjSC3nxvjYttMJe/j5OymRyLkU2QfnXBtzz3aLRXeFegO3Ciq5Ir+R+zK9EPA
irM0vt7jWhxl+e05j/Rdu1SndeiutjoYK72QfukZglZDmKqjod00ZlrgxZzHWn+18pe1uk/SQ+cw
57NPS90hrP2U07FgHNVpvonju6qvC/OllO3Nh01/HlAai7FHIWEyx9Wm+t8B/kpi/HRaACxADde5
/B6IhjKjO2b9Rqkg54Hg8vCwJGof1y+x+NDaq9FkJxvxWopHp/X2ctCudbR5buqw4ZsnFj4AUXzR
h/3cfS8MMOwciyONlT69LcyoujicRtwGdEYWpRcz7mI6GtlZLBc3yY6tKAJbHPXisWpeKt4cRad9
c3um/YQDj30RNNYVxc93ezeox+/tV5PJ78paU5UR+LbC7Alt975W7zrnZdzk59w8TMYFjtipLIhJ
povmYBj0f1kCjRaHqtHRVHr+OD1HMZEkAwPW+ZsDaFcaZ2dgKieas5q4dyB25OTB69VbLU+SUQSA
3V0aTUAmzgn+I54Y7pGAT50n+9Z40KBri8+4fiiMU598bzgKQkP8yeYLvGkmHLqbV25S2CdDlsl5
9IApdpgvnX/CeFnmN6JNdmgdnbhF7qFB02LtX8Oa0x8y3DSlHfbGd4GqWnKrgjlIVw344a2O7lIB
cg8HV35zucclyDvR6e2+pt8F2YEjrKw1hYg7itcENs2JOe+XmZv5nevyXq10Vvltgh7vgu/kaO/V
jEFKPLi25pcWLPcCoDcmL1gK8hqZ7SUZgd4Wx8KpdhPsxqRJj6MBCYzESYy7iEvbhtt8swDUCU48
73VsOXg9RLaCkWq0E+MreIKA2Eq/pRqEf54iLU+kxWBwPS5xSjzR84zsVt4kMK45E6HdfWTaO5v2
CrXXtW45MZpevvhdf2/Pr7r31EaHDFvm2vwyqTxo6k1fn0zvFVv/WvxOQGsQsGp4OKTxHfUxw6N2
2GhIpg2vYvlM29cUDuyoH6N4PslJ93OSQduaIDEPOgfje4oFtITTgglH6CO8cfw+1XNnvHVWUOva
kdr2VJsbggfcUPojgKcUyCw1n4lBw64Zq10p/86Sny+7rvxaQ3pqYmY6S+SzGEBzrT3gMQrM6W1m
6cnzvuF5cvs+OPIbS6AfY5rdEuoMYLareRiIR804bhdk+dPmjRRwM5ObtxhUJByIPAM0TIFWVGHa
aW8jpjTopDs3eszthznJj7n1x8TxvlREkONwiJs/9cjK4PgyqfvtJpwZIuLOCgoNW0Cz81g9zwoq
0tLArvICu1qnSwR8Uy03AXnWIjJijt5twD9ZEp0jgtWdaNen30Rbx70VatmlBTjo2kTnjA8GoOZR
IYsjHVGycu63wVSvFwV7b4GemthBbL1V9aeu843MNDzYA2oJb2KP6MkP9iLjjgHHHQHlgkSz2P3T
m5s5db7Llz4otehvNzYBU2bQdje5nLTyfZj+2fpxKQ8GRVPunSvvq7YfyEfzU+LEc6vmiD4resTK
PlSw5Sb4frlBKNoj12qaH5gwFpPmz86/lTN3av+p/MWxrwmmF7v5jIdPnGUhy3gUPqhoxt2a4W8/
TtrNnY8E7vUu78PDAM2v/NDqz5apTSPob50vrXuOeVP6dF+WBzN768Z/TtUcFoy3OA+oEJ4Fadct
rsNKG8CgZxzZ1U6VXyJ+cLrGR59FqSHk8Llr3oEElRBgGTiQIo8/b4VWApExGv829sMGWvW0oy2f
ivkXGaTuvnHdHuEV0DuXO938Lheost5haa9Zy+XJKd4Th+9gXrSyw1q+DC5u2fVe2g/cbnvqaZ/I
x+i3ZVzyKzBvS2Z72qGK37LxUV8+SowiRn/RqLFix+vBAYocs0bKiSQJYc8wM4Uw8vpzAevtwK/f
+3DP6rCyZHJpreJhIjWGHz7ZU7/4cnocJ3yEA0PC8s7wGEFmJE29pRPIYPufM/90eFAy6O32TAr8
Gm+UuZCHwV+yHw0FwgUF1+O4nhIR4CtdbO3AdBG00TsOs1BG6x20skOp01aBq0TXDo2c6D6cT4Uc
PhfD2nfxqXQ/EAxopYt9ab8n0Y+86z1A7eWx+3JPbX8vG/7DhV55N5aHHm2OzcnTlJwk7JSm1nfJ
et18PePyanGq5iVnxnZAiO+SeyoCHholD05J7geAyvrJBdrT5PzInxxiHoBSEpGrvAgklHfOFhh3
vrd+xvZzN1wz7we2SjGe4/kK6XQn+9v2pqFN8xKdIBh15l3aPEUmgrzthEAb+dt+6iJcqPKYk0zd
X49pGCoKV4/yVUwIfvqV5bcG7wFpkKsMB/IC7DvTvF+Mk+poZfWjmJ39yLVhuWdDQ5Do9iK7k4gk
0/qIVRW3+t2inpbpyzF4Yj6L9I+W2JjhsNnDGGu029AGWABChStIHz8n57LWD1L7rpEIm4T8C9i8
X8x9tGo+1sWpbF90CxPml+5cpHiKplegZ3V8Wu29Si4lAfTrwXMRmcs7j8lsPd0X2YPAf5v2f4q0
5yG42O4rsJaZWyyN2WJ5tc2XOHsYxqsen5fNMtV/ZPJMUuawutQrYUrwFE/oLpdPnnk3m48NY/XR
5n38WI17bwhp5PCO/OM+QvUmsBrQZPQzS5Bc1dWFoW4XAFb0gqDNg0efL/rHJDfC1ISDlglsEnvZ
sj+DSyrictY3hOGtBN8X16fBecr06Tqaf+IhOhSmx6wazqG6o6HxpaNoe6rdiIQx6wfClmC7NiFl
OgUzw+uKmkDq0NrpSpI7yEY7hwvYrZ5IMsOL+mot22mXnWdAGUX3L8VLXVZAHKpTafwko7NrzfeM
A8DUMyIUM5/pc0kBP6MrxtPPsCSBli5Ecy33WVcSjsoI1+Ca45/P9Cyvz0X8gTJ6GLwHNi2oCuL9
urE0KTpmJ3QavNTy2ZTFPp26pyGGGbIKDpo4UNHnbOPmn16j5lZEtq+1yPdMq1b7d+zKYE2ep+Yr
SshuxeSZcSTUTDCVFqQ6KoD9QOt37Rv4yYJLKy53kYZzmu99glbumdgVJYfeYL62BQ90XYCziP8J
C9Uq+2nHCj0CLz+OGi5FFTjDeSTvB52bYxfSB/Pmir+ywt4SQQt3mB9l6nkcP0RzkP09XAycGBza
0V5V3xZqu/JS9M/f2g3lQKpHFL1ik6EXb0+JM+xH47tlJTzyQJpuCcZDqU4NE1CdrZ2duTl8tQ8t
m081tCN8J9tUP/5VEYz7o4HdTYOCtszcZcnLYq4AA1XI7O/a9W0WzpzgUxT00noz8/Zr1eWu0Dtf
WN9t+ZvYzsWGjhOTRloWH5NKac4xviEBojivI8DRh0bj0k3eUu81MY1wgI9Wrn9n3CHRS7X8ei3Q
QvZvjM8BavTAR02OYj1VbL4sdIiF/BPDf1ZBturH0Rmvg3yZ2r1EzqUGBgq+MxCG6XZ09Q38dmi/
bOuxrSnSLISaS1vvC+N+cA6jPNkO+/8Acmw3xEPh99SHskoPAwTfCXufqT/26jKIi0Icl8l3adn+
zOi4104mMmnDEDczXh32+zXjgPlzp9NHkRrpZ5gfaTM3f4Cfbt0YQ5vhbbaA5Qz9zioeZ/cbQuHf
Fa6OKIVfirvaesG4ukvrmZnPD+e7iO6UdjGcU5kdhhzCMJ8N8dxenzz7d4AJz/S/UPsyeZ+ciKh5
TiIWk84ajw9KAaijK+KzZf9UcYNb9AWdJMXwhtOM7Nqs+NXnm96+2PhVqythJOgXPMn6nWywfB3V
BkxyL01H32Nfx/LXkjKIARspZlXpixzQlODKNO1DJF/zyfbH5a5vI0R/SrJ3A9fXQtanw4Cdho8H
oItuTsprVz2X45vWPrvqaVoOI4ExlYsVnzA3dbYL/kDzoLpPk+5FeJcu1U81o5J8ofphAbEs3mB5
388pGTkXVgV33fpUOJdSfmTwYdal9x0JLBryXzKddZBnK3lDK2t5FoPVknY6oabTs98RF2ozHGPw
5mB205oWl5u7qr498DoFElhqHICwWth+2uwO51PQZqBg4+Y4pG9jvbDgoFCu/6XTl8eycoL3QLM+
KvNvq8ZDYi2BpZ8AxeDs4jle3eFx0ICUE9Mva2wbRRL2irQRbdyvoMNkyyaGAFmcT38Fpr5Fzwmd
Hq7seZ0ZNUQ7VvzeQA35K6c03ur8HHnM9TX3jkVCf82ra1EviOVsPzLqAQKVLqE5dueONHO+D0fR
8OSsVAn1YBHgOhjabyTasIwIxm2Fn8f6r6swJplzqAn904tZJ2IOW3mDP3LAYq84O/1y7MlV0jfO
GlRBbPJ91x1yU8covf4zIvMexcKvsMKK0TtYXR+mxkYQGoO2Esd24WV3lunk1vHHMNcfqDlHbx1D
V+rXuoba3Kw+k7CdXIoHZpmhNc5n5vufNsWh9MYzkJxHeKvBNC37tEnanenUZF3L0I30U+9q1zKP
L4ml7Suk/x1Kxo/S5H4o56d40VHxEaom01/t7tTx1qQe0USl9Yn/hToCwhU3sdqxGeITYPycWFZg
KP1WWe2fOXdlaNYE7nqFdza4bPF8+/pg7VrNCldP83x7yln4+13Kx757lmKkPF6rneltnVzxgSz0
MKX53pjZGnCW80ryC564h8JDH7K8Q6UMJEqQWUZ3q0pkvQqFflDHOYoezHQkR5UQ+mHt7gbAkJU2
BjlqXqTDX2OwDGT94nIyb3rmA77C20w4bxXb72bT70YuzD432f3DnWPGFysuoCNlrwZJ4bO5vnZr
F3r8GR175LDEvjdnoeDgaKG/rsuKTQc+V+xhrlgPmm1cu7o8Wh3vKZ5K4rZ85TpYtfLPVnOPeT3d
lDH7tT29duA0UTMBvi/e9Ia7/yjV/AQn6n0ah7PIo8Ba4RcYYMXJPKXl2XpaJol7Mp0wWKOiLjVe
XnGvD99DZB88UwNo4lwS3Q5thOWSXlES34CrnTwx7l7J20sY1CUpqNxztuJ6aTxY+hjK/9ltUAxE
F+Ax85NEHduuh1XXHwZ9hlcGxhJlDyL2yTHrQLIQaOXb+8Nn50bG2Pzjgb+cDOfcGWtAePWdrKnW
RnN6Hhkg9U6zjzXmcTpTn9meg4IBPGOpH33xnlJSiH17TPhHyeJH1fzebhk2NlcU9trWxHpmUT7C
fbcZG0RLCIQIZw3Gj6nPTvlUBJ4qTrpese+ZHdq5+kRNLoJoTXAIN9peKWSYzXloVssVXYKhyDQD
R4j2yMUiHEgiTLJYZ3YHJjHiNpD0pKZML7k7ASKLD9E4L4EgdKpjEFHMzaWOOcvd9VVgfR17iuFW
8xSES6SvcaOje0wCdV1dMBed8gUME8t9kZfQjKitvz5hGxpo6aB2S+sZhmYApu4eRFyxy1hFKFX8
3vLwLgup8sbwWFkO5AJRNnvNyJ6t/i0f6fA6duUNya4gXydHRts8233+mS0yFNhWMEce5zKGZUhJ
NTTUc6yIYoOssJ6VwYygFBnFVaGENT1HMmUPj0fG/dEOzf2Cd7JLeCmMynfxOmBjZZkbL/jKKR+l
AA55E5qWAoPmxlbJuYr6XRY1QVWjabPmAIoSY2Tjq5qLiLR3LNfM5ZswUe7RZLgKwSLMxhnInbMz
c+vguGVg2tUd9eWZvV+6LAriXvNjsrBdk512JVkbYvcSto+fVszCBExitAFMBlnt2wW7WX179rJx
V2/9WgI4vTS6o6DcVUP5a3fs3JXW+mFMSG3jchvpCldGso2D7dmF0ITf2O2htlScmJI1omrImeqZ
7PuZCa4zz8Vt2zJZqS8dzSBoTd/Qpj0nw8nCXLd0KjBx6HlT8dYM2XmYM93HNXu/JhEcR1E+1TZm
RdwTdIUssWWi+uhYTKNXQ2OxcMZmhn7DE3trXT5ogXmKuwRplpLM5u1LDmxohVOG6rvyKzIUZVUp
iKLZJ058b0XObpAuLgKIrIVkmwxU+IQt3GEcnzcW85KO/c4eyii78hOaOS4vfhwNO/sahQ2R28U6
lb7UbGYaWRlIdpUbpXPtsiKauAF2LT+et1699a2quuoue8cGJ0vdVTiVzJ2XyG+LJRN/yYWfCIR/
3cU/zVWqQwItJEv8XfdTU4E3fF5tRbWXzWWWKoxWPbQY7TWGdTMY+7csb+zisYP1qsxLJdYXK7OO
eLwPjdk9gzh5RBG+NXw54ywPgxbOXs08NJuOCTT7uJcHFqcCVspCRLlHvadURYN0WRIkmPSR1MjP
ZsIp6qL6GfpKp8E+hkxQjb3A7SjKqeGSQXvyLFq3qTr1VOyQcKHQ2vNwLtSGsGf52XQO3vxXcHuN
Df80OfKNOjQi9VhS57P1wH81iF1Ie0phEa+Y38W/heBtHPdfPHscsGwTCzzIvdN/FLa9t4rsfmI4
188JgnDFrld8SVV7YL0feaf35ZzfC1GfjIHNuHo8mDJ7YhucWSjKLKL9SZfmyRDebytTMOE5azhJ
9VyDW9nkdUtnACeHLxLRrkMDFicSDzWhNOzT8yG7ElIxTkOL88h2PhaNGXzfOQQ4ap8TNkI/Ig+x
GOYZRYi/rzLRlLz3vImu68Ci2tTjqEziF6+ab30xsEOI+d9u+mo3sMGAOas+MF1G0UhZGAR3nWao
C9wNghVF3NeblqIRLIA7f55q6NPLp5nlcEFGvDy2QyI+q9ymnxYDFXSvn6ukQwWIGvIZbEzdCm01
TPoZkiCmtYjmFDLwcbNtLk53g25/IPr/4gzLcERd+3Zna2+n2XVmwMgGStjE8l2Px/0QKXE3TTWT
Q5dsi9qjpQEDjJwcScfwRxghTusG8dYylgttPNupOt2EVN2dbtu+st0dTrOT1aS/teX+eO56U3BP
GoCYQrDWIKrzpAjCIEB0NpOzHRfHzQhD2RssLs6zbQbESEkyhzFMxchkXneWHUMsZv5ea1zajMJ6
5pPxdh9qbN6ktKpCLfiOevqPPKGag8iZSUI0yjYO8TTsZ9NjBwTeLKr9fiyQXTs2zKtZ1SeRkNRI
xEI729TdgukKGQqrxUi8Hw9OUeGxHPCeZ5UgDpEAmidtYWEfJLJ7VzcSxkqWczZb+iP2v5emKBUA
bHdTiUbz0XDrxt3DN+4PZZqw3DkW7r+sc//qSvf4ulokCINk8bfVQsUy7SsnrhW9S8/MLwRGFYeJ
Na5gYocslBKjkAXr5Rg5Vdnu2jr/ygAj39cSBxgWIhg8hzFx+5MyDeQCsWg0PPbH8B9JZ7IcKZJF
0S/CzJ3BgW0MRIQiNM+5wSSlEpx5xuHr+0TXpq0XZZWqFDjP77v33Mltz6ZLf9a8Hw8kDTUp8kpR
lNnl1Jqm8X0gJWnPZE15rp3UxnmHjmeDrxDBW9N09gcJ/+DBdpcyZwfGIpDcocNFn6ZlWaE25FOc
3Uy2d9OEIDLcjmQ1HfUkLynGPZJ1KW9bCCGHfnXJuzUtfeMqH/Zt7uNq6rHpGTq5+TQ4K96hyt8Q
VOtvS/uXWkdcthnd2E7g21+0DWPYmjDHJw2IgSZL4ptec68v89GQTA1tNk9Eqp8wpaWnrHOwK9kx
LQfUg2UvJPbxewW04cKdDJGOZehAdrGJ6zxmcDkCoCbJ/DA32v9RpQe7ZBnLx84E8Ss/Q3ORnhu7
1/nWw+q0PLP0j5KEql1/8WE+9GFHytthjw1jpvyhmnSNaPIrd6KA50Ew6Ws01pxgi+oRdSboAyQp
d1nh4YJnouo5PZf00V+H+l++DlxxdV1xCXVtFWLC9iGPbAdSfPd10TXHeRTPXUC3saskQosnb0uv
iA9uMLEeh0XyDuaG7+0QkDf2YK48hLrxyd4NYbR2s/xg9Ry+jFXM8sOrc7yQ5DnPXd9NUWI37lmE
anwdepsVcFiuJ+6QJHuUWR6z3Fr/VX1RfAgMkod2NdOxYltKw4HSvB9ZzEYH9B+T+exYf1WPeT+0
xhcnsVmzhLQyypxk7qi5XJAw+P+DX4Gp4HDLs5YQcyv4g5v5JxeEJa8M6KOzOM86aO2DN+MgYYBp
cusGt4pAne5RrL2k5KiSqMIIgsUbYVoMn8laeRGeOX3BF2PvbJsdRUM6laGsGsyJalpsH2oc2QHW
Hj2/TCd8EutXUQtm1MnipM5JuYhNkbndwc0IwWNj7F0sId5wqK97nmYO/e9Qd1RrEwObNphbySfm
lJrwX613ReMZ1IyEsVqnwVbSuoxiywFUgfN+5o/ggLJZgdeiHO/sEcDyBmYOy2iVELNDXTj0k/6l
lEtjcJ7Rhqo8JLfQsgBLwXax72goki1qfhrp9AG9ONQmF+XCd7cHALGkGGwD9NAsG5d7q7tjSUcm
aNTzvZbdlS1FD1nmM174YXNs6vzHideXMjdEWm4nrR6CFDo+AU0oHaFZsPphrTkmXc1hbjfPGcPU
vBlSDtPymon2Yq96zI0T8FmqGvz11Nee6Ey+oiak92qZEU2TJuPIi9Fa8zgkJtKr5WHwy+bU11OA
URedYWds63MKuceODMEf+SJrYpf2dJpfoQmkU8SP3p10v7YcAKivjIVjvSszv6Gfukj+OmHyhyFl
vZWmqj8K1CF3eU0K0ICM5imsjRi+AXHzZEsAlSOujON/nWiLJzEG8e+wKJmwFY/1yY+D+5gv4fM8
u93ZtfAVlhblzpDvQ06U66lRrHJvPL3tY/hszLVuQB616PrpBEuS1X7ioocw+mTeVqRzKOmhYujY
910B14Doa3N0yBZtKblBYF2ShRVJ1oqOPC5Ca2ZszI6oV9tqTdKIX2tysnTLVkhMhMqrnITfaknv
PIN3wPbEdeFSdB9l9xGRINnN4ONuWxcjsc2QhtmZDe1EIZWljNjkg8XkrNr1w1rZd7uz5fBMeH8W
w9My2Ho/gVfCFsvNhRKrGC3fkpuqQ+dqnP7PfKWVgI3rtxMVzMchtNhA2lkbzWlJGlKkrfiaZcn4
je1q0HKm2a5gvCNEwaBO0o/SNQHPKo0VwVwcP7z4Io/wx/IKjSW5InbdmK41XyOatXFFUxo/8p+9
qUsm5cTyv1afi3YhxoTJ1ss3iURtcIKYTMg4FNW20QvkIkHGIg5J4+K1a7d92iWYF9RjQnSEMrYG
z8TYDfEGgSur6SWN4243rc1tMw+/gsqd6UkxmmFDiLOHbnaKU9+R0+vILbnI6OldqHtDkZ4Vxq+J
Zc//Sj7o4MAc+7sK/L/oWeG+mUvuWYz9+TaMWf+FyXQz+d9eoDAZlC18a2HZFhZbOob4rpfvVevZ
jyQdxg8AQaRwr0b5ObD/DEOdOXtdzJLTeoBKlkA8O7E2GE6sXXL+PrPurr26HzMbtcrnkrP3h7yM
ioRvMVktYstuHz60hY2TsZfnIjf9NZHU4LHULeqNskjbNMVHsBYge4LmiyvsiDkpyRtef+aTqaOL
est6AERTkKX5LeACJhFR4HXw3OW+WdW/eNTXKdczP5h8/zYLLijT+vehssxtnMYkeykFabe+aKdh
D+3O5YPWqJ4HhOQVehUKvzGqPtirnINT2pFwjk3c3MBvoRlqCcsHYpXepRwD6C5zOKcsQgk5v5WY
YfcQABARaEK3bu0UA2Qwa3EFDbEnJjexzQT8gkutVBY+6iRkae1ahrdOofZbbEoUnJbEhJ/tgG8T
cIWKPE/fJ0jc7Si3if0RD9wpUFzimjrP2YT2b154T503P7XuiFLYTA/ObF2qLm/f4tjL8D60qAPj
5PDty0b2IP30t7R7wfLYfZ2HlEWYX77RvpjeumkyvnomhHwiDKqtQ2SdsvrHpamfCFm9FAFJKpcY
Jd9yTtPN2rbvA0jluzJjBnSVBeVIA9rJ3Xr+FHZQCtLKZCoPK7nB8l40xVubXCNji89aq5ot6WN/
z7D4J225bceVPUHANyNAqNiU0/CvqMpf4WYV2hROIeWxjW4hVPHKZMk4bRvHgs0geFDjg9TxuFeB
7+Lrdxi658GlDJDZdNu2VnVQevxjTyXtbn0e3C5Dci2bDPExuBlYty5FR1y4LW3BeMFU6x37ODo1
Ln49hbXcmax0JOtWV1IqmPX/LMcv90XOjFOseK+L1f/RCHNRVevPpqmIkSxchJrCWjcZ1JbtuPj4
Lsl4ssUAgrGvlrT8aUpRfgFQu/q5c0TKvduxOfMTHze+chtObnthEemMfvMk7UxyyedQW6GvZS+o
G1xA+Y7hTOhVwgIgndrjNY6TR3FqIa9mgZGnOqtm3v9YYjjslhjEToJX/I17iDp1TQNxYpDYB01t
qr1UU3rIiafDelzd9UEm8/hT8HLneyuw3udFfZc5S1+oclVEYRYsKX/yfienGOttZc/389RPb54M
MUCrHqvUlUlc5pTQcF3sX9jkvgiCk7sitvxNldlD1BZs9Bm/U7IO4s1JKWs94iFx94sb/E4Bnwku
PT5UDC7SmEB9rnHeSiy4CJbyvl+Q4lo/7PmHPG5RIJ5ZsMTZbZr3j2tH1I9pzmY0y1v3sUwr1hPl
ItiXMj1t8gr+a0Mug20Uv5N0woqk+8FHTmlfFzUHjxYFrdGUTuU5VqO9Z7RpkT1phws8agQ3vpuG
URuH3W9+pbbhQGFknHzrYQQ09bfL+AetlYfY4lzY4VUN9n2AdGBGH5k4Dqpv5a7uzirFwMVEjBfe
tHpbuDxwkLPmo8KkdDuFqj3pQAenouvQyt2MXOs8kPXE2c7iw1T33cwJU04IbkiXzlVEJnbUwSpB
3rMwe17PDxBQ0wegG7XN/dG7qyu7/cxF39+0XZg/9iaLb21nyt6F74Vke61xO+d6iUJw1mIfj25K
CKVbblxP/Kz41CywcBtR041WZqF1msifH93EHvceGtk2853miFCCZcEWnOUBP1CcOvbNXGn1NQoY
v4unZ9IBA51ZVvaa/2fuwiRIfoEMH3Wg495oC6UtlHEkJ/m7jsOHWkjhi0wsfwIEnLNjiHOzi69v
6K/Ln1eBq04UxlzwcqthSyiFtXNfvqyehgajUCpdCyOZpbLvxu0YkZi6Nn04uP/8weN1ZI7eps60
PBHfsreGddWGZJncsM5HaS1vdLhcgUJWszW5VpErRTBuVmEP+37k0E0Ns9kQEx/qk0ZGgQnlTggW
rGO/NAATULI8nC2lN+x58YF/xI1/7miB+TfbJJ57M3I7GrS1RpoB/G8OnelhATQOJaZl/gfkcxmN
fCiE+wu9rN906cCeiiE3ZGzIFQy2qYoj44PLNE1rPTd+7u1yZQjKxE5F7fxsq+BLjU36xqgRfsw2
H/BMaK87EpKc37vSzQ41YRoif6SLEYTa+n31CYtVGCV2PcDSaJyk+qfVk1vnx1h582NbgJKMyoQl
YRMmfCjspbtpHSsDFSAs0peM2zDWig93bkFH1OQmkBkX/U6B8cINhFTkFo9qs2Hb1O2uWNWzWORy
9u213jNwc99GNLmprOoT9F6+m+3+peitd8F9YJ/1i7yArupe8T/3dyykHXKICRKWzONzSICPmGCb
/KDfeMwvxFOCJu5+2kVPkT3m8WZEZfis61WgYM2ILGvnXXi+mihrnd+i7TzSA2N5TEt3tc+endTD
X+NbSpNQDXqIcYnc5o2tzx3mrRvt43gqJzXjZ8pg3AwkSv1iMdsuWxCbOHHS5dbMrnzqY292T4SZ
4m0b2EUW2bGdmS1pFAwdmd9NRZTpEYBMgfMMDKonnXPrEndcACQd1ySWzy57U5z3fRFRBE2bLbmD
Cy0WrDYzVQMgsCRNhiFIVKDw+2JtrN3q+7OPxCRyZJalcTZ+oOA15cLDcLsE74NGj89tJ8l3lbO+
OavDGgmalINoGic4PxcMSU3c5MdByq885fu0NAv7h75dVtafWdN9rLkeEzivNQaC0qQUxjcjMCe0
mYdAdhPSu+3epRnCVCy0szMTJhkzspED87XuqSbvDhya1z8hfPWHYviWaaEPHi7KnY3rbMfaoNwO
oxvuyzUv/q5h3F3yJosBysXFrLa9wzaw85W8X90mIN/deVEzZMG+4P52UzbpwP6PtVSvKgaEVHp3
VAmHj63wxl2oBvrsLCS7GbveolP7YtZifYXJWx/XepYP0rHUNgyy4YG4dhU19grOqJfmyB4AGUq5
8XcxMXQgVzIyrI44EIfFwtFzvutMw+GqBo0SJ4pDEdRy287o68TIcWwFgaTN2BM4OtVfl+nmklWl
9wNUAJqbh6BfAn9c+ZHZ962mtQ5p76dbxdSw6wzrVGVkebs2C/YFJ5/wE6Z80NhEaY571iPVIjV5
9gSji6+SVydjJ8cXw3LeRGeVJy9s+vPgXZ8ovgsHVDvKdXpRRtpU8oF34bqDQtgsU0RRcGg0DU5l
CEho/OMn/Kr7tZqvqm6xl0Kn78ZfxE0pxu6lHHlC8F2UGCxVzuXHYlNauMLCv5k2gFGBIQcgT6DP
shbLq+6PTHX7d14gBqHIj0eiJfm5TcrmrprMj1AquWOYKHmu8DSHXdsSk1qrY6ia+WFtKnUmBQxB
j0XkTg0e2BknqcgPEpGbAk73pmPrUZM25/bDhi7USF96SOQOuA3xnBY6MKa+dcaRDEkZSvFmWKtl
s4B5iJKel00i3F+36kyWeXJ9gDnOlgUxYyBls37kyei+9inz2pwSzaimQUF/DMKo8NzyKJCwNmTe
PlSRXktaOg2nQwmEC9pPdzSCNa/G5HygmFZYCUGF0bVjDi4UxX8pRrJNUc/xUZTkSL0SF94E84Nd
ABcbqeeFyTsnkG5CHbEfcw7jDLQVQFJ9fz29Nj6py03FV3dPVQ87u6mGXDV2fxYwVyBM47tYkWyP
lyrbdXCn8K+k/ziDgONK87FM2Iu7LnaO6Vy8MiwN20BYz4XD3LYpZ7d9T5Qwd2GbiMta6b8uHZr8
kEGS3NVBLiJjZp7vMJ0fuDW6EaW6/UfbFAjVroNNrpEsvFL9W64Ba2I9jG8N35GdTcHlCbSUdUpi
tye3nLILEi44Pd8vb6D4YSVJ18S+ft74bHkmEN/cYZGTHAu/CtPzyvKJAt9UMbe1rlSHoOYmPDty
ekuyKr4L+rG71Lqa9tyM8PXNpX5mv0FqvMMfrIEZp5uVWNRm7fR3WOr6PNVdccacwY8OUQkBIMEo
XY+DvBR5g84SDB6TRwLUEGenWzwDJHOO41rJR/ZBOLz7CjPaRFQB387195DIjCFkHWBlTaZ1/niz
qO545qAvpOkvOA3kVO3U937sYJDQtb3+03pwdr2DgNq5iC3zQLTGaywbKbliQAc0HQelszfEsQ9T
S7l20nZsW/0afd2u2i2/XXrUxx46TWLb51Xgs3GgEmxwcGIIG2pCF5iUNgacFrff4akYmS9tWT6b
0X0oxqTZC8jcB6if4su/Wsrra7KQt4eh0fU6LLqeuFWT9S2LuYt075oW+GvT7bNMTjeQSGY6ArMv
4tbxtiwFXl6bghzKOUREi9RyTlfIOYnNirAR+acueizBLsRcf0y/AN6UUYLHAvRZbi51VXO9GEJc
TRYXgF3qNkzzAjtFqOzyoNfe3ydL0Q0R3jQ21Gtoto6yuDramLiCzrDPNMM5JCK7XIKlguwVu2F6
PfnzhxTV/5sGhFcEK/k4FWvenR3ScuIhLwYY5+xQcfeze+uP9jB0v7If0ketguAhTrESdzQl39MW
f6VVxV3M5yjPJtLDS13jW8e0S/yIWE16dZaPWctsyb2muYkrk97LgEhghaAM1wQyl90UvyJlz4qW
TaaP7TaLcsiRQAjct5bW+2MKxORANJaMv0oECJIQxaaBjaqSlasUA/rBsskD9RLtFves2rlO8lVg
qzytSnYX0IfJDvq2JMPR6u3MqbzNTajOU0Xfs2+q96TonSgJCfrmSz2TFUqD/SAX56WrV4JxMyOW
tIYispf56sTk11q69WeWBNiCA4vneeKVcmT/l0stq9XVJlUDnTmygJY829MQ8m6LaywBJz7vBwyj
uZ9IcTD2eC7qcRFDPy0HZ4Du4fWUeCCq43cLBdnkJKacxsoU3onSJ1vh5i8Oeflp3696+SDn0W/D
ntizrsJpE6sr21wuzH9dgM/CQbTazUVOCGSYs5vQMSCRq/F59qv86ICP3/qzxXYYotTR9qfgMrtk
BDZu3bKca+ueZyhLbMPSuxNqOZeaC8E8mewlbsq/HMcwzyt13RPV2dO4xObZK8eaMyojzRn4OMZV
an8sUNkurllypn38PyEj/IRqrl+rNoPdv+LviH2TRqlA23dVLPB9rE59wJ/AuB+Ev4lffg3Amvkr
kvqw0qZwbkyb72jnZeprOriz6dyR/po0hgH0R/GawKbY+At+XwFem+TNmuwco2SwyVg57JJ21UjM
ljNsr4BJuRUOf2XD6tvP5Dzlk1NmmEEc/j2Z/oOAEHK1LqddMcfMB4Y0EIJRfFyJGGAAxlVnGoQ8
K2b9kU3seQWFdCv7ONoxuvRPYSmWCIhmR9sy3U1ICd8ODwa+6gri4w2VlQMfWWsw/GoYcOfJzi/G
AumeTr0X8ZeURosX/loqxRjeJuG5cLrp7PAGwRlv1gsQBAtBNyw6hoAYgngSk1tF2J6WczG1UPd1
nRwkt7FoWSbCgya50kDAT7BjzloI3km/d52+PmRB5j3PjiqeF50AWvCb7MqvcDZeT/AymVn8jMwr
vs0lP+3sz6n3vfsF5Gw0OpIAcuzyFXPciBtAbP+CEJ12iOgKJJ9K5HNi0v5NBjkuTQI+SOk9FwBi
4iyHLWwRYhi7m861shc3YGK2B0chm4zjvquwnFmweH5jK8sf6yGB68nX/CvQBFjzifsiTHFIpTOW
gdztbZC7C+TrAOtfNSnnwGqAMbkDMQn1x7AQzMwjZGl5Yylv+Ipbj70UG8vuYZJwQojN9FtZNH9R
GZzfaZQc7mzl9srOuEgHgBxWK8fSQZaAbZarNnHLjVmOafmlitzZj7MZPqqRKwZwEibuOfgh6Iuz
O42diIEC10vgdUj2vRkf09bX53pEPJXY14wzXSMuzpxyBsn8M2DLzy0eA8OwtNZDmwblfRGo9tFG
1UJYvQrD0iXxo1acmWZROOVzTU8DfH1iIbzlUeBwIWQTN1JyMfu7VNjrXegxWJAeRPRhu4LNidaw
OWNgg4A12kh+mfnFal4dA2vwSYe1fxxLVC9TS+GAwLD1VdjzvOLFdvtjzYGxc1e+Y5Zr8stCQhl3
rIy3fQa8Pm4p0y4K9EwHx8ctF2iosjOBHIhVHIW1/GUOYmLzius3uesooujIJwUSqkAf2OYpDnDi
gl9LHyR5c5j9oNxOo5MFh9Gfy+M6qfYQt+sAiMNfvjpaIyLS8pwUsAL5DBBqZV0wvNE4AVXLLRXr
gGvKhDHhKNk3vZgBI7mYxXprWhpjdUk5PSxYIMGC7/AsbevODtwp4gpmH+duSL+rRlonJ2YhvNbm
e/Kk4nEu9b8KFh/uR9NHMpubaJa5S4JYO6CtEieSK9Zd1sXcHSkKiFwKO/Co4lBLa9m7h2JBbcy0
fTCgujeLQ057Sjy2P1k87Fen93Gb0qhRD5P66JoZpe56zC6k+06TY8U3gUEE32jT/cktN/jjLh0r
xVo19QkkcLdTtsevAoZAknyWIz5EPHTVnj1EfPQz0jcxJSr7StQZnAjfOuZpku11Mlocq0m1dxZM
yq0d/BtcCzbUlQqG2APFJ83hmUioOsPaIhnC3eD/IjSw8uytp0TU7rladPBkt2W6B82es9vCK+uO
njzFOYu8WdnBozNMFO8E6pMRw77QE2CdFbhBphVwU1sH1PKOyPAva7qrmYqu5K0WPhimvqbVI89H
uJB5mJ0KDy93AU5NhaCZUQJgrxcffmWBZ6z5hlYTGZw0XOXZypvm3RuBzyiiZ/uRx+neYRa6yYAB
bDuFOaXIsuTWZy91mXnq+TwNMxYIsgFVTpXXVIMTTL1vFkTOA/HzH6x/yHOrSQ7TrIZdy033EHIN
vKGdQp4De+kjvrzNoVg59rKuCkl+ljPkKFdHOu/DT3ZylPYtmdhQdomtVFFoQV1kv9UdsgkP4BaQ
mdrTvZRAcoB2zg4m+3bsHjISkYBbZkWeR0eQP7PYF5q6xoFpAbUElu0+MtL5LxACyElAD4JCBxWR
bEt6jacv6SFVc8ncTu1zpqwfPu/ahTTGkTRnqxtlsZ9c8LziClyRSjmHsdnK2o1sUb4jfyX7Fl1x
u0y2xeRp6TNCXrpfLJ/BqWzEvzUNXzuSL6+qsHilgm70STLY/hMp4y4KC81sReiNSL3jb2OsTAAt
cPdRxx7sujWpLmlpvGNi4zJJICp0MD58FrF3rCGDd5nAk+Z2MmHf4elY67XZpdkK4CslN1iJ5Aki
yXFdfKIqqmVhV5mSWWwpkMJIMtpWVRzykow1QwGJgd4S8LOABKe+mLe1qMQJvRc6RaGbs/A5h7bh
tYzHmRf/3hKYgwaUIZhg5Hjy2j/0TtE+lk0BCKjoxQUa97rVEpkgVLo+hiwyjphuIRxIBpmotEEG
GF299RX7co7a9OSAVvSx+y9Mzw2wy40JBn83U12zd6pWv7vVQkEI0iHuTZT8m8DynHecTl7UX+cJ
SBfNYbDRoFHE3PNKoPyYdVMYlQZHrdYT3I0ZG7Fxy/ot1371ZHkkb7k6L1i30MDzonkJF2NHnBJQ
4di/HIdc+I9a9G2kYTO/Ye8E6FEE7KNwKLDyrCUBVtY0phhBzQNljigaRjKlK7vfBdfdkFpDZ4Xv
mmNkrmSL1aMPkZ6Dgc/CTM0Rc9qc3jpz1oC1TrtXqzRwstgV3oGP5q94aMpHuO7AOVzIkv3a9DtE
xgY+uECFz7viEhfN+lIzel28VD8sUCt2WTX+cqjMGxPSKEjefznEFJ4AFmG+9TD9bBQjIgUaiM1g
19AmKNIYiunUwAy8xCXqTdeiTfKXif3YOBJP8SAOALc/0oDPwqYaU8jHWMHiYmrEzvfyf7BAax5X
QAXERVt8Slh5wXPIR5PMX0RM/vRwLk7zmi5vA5L5jr3sFOFAQ6SohpBZIFW37NXqQx9PXFHIS4NW
oEant2zconndkJOGxRaiXWyBy4SbPGe1WDaq3jq9asEP8wnqTBn85MAgL22g2SBOTLJCrOltbaMX
b1knlE9NkJeHYArdXbwgE4VBTq9AS5MG6LXiHtffvJ0525iVsf5MdWDAdqJp9pXGHF7H/sXYDQaJ
/LK2j72AfQLbX3x6zeh9a/tK1PJJCSmuk9sMFOqtjGd/q8Z8iao1VlEgwu49m3t0BZ9rslpygUqT
mgvec/nDCUD0NCt8umlyejm4FdzCc+Rjaic9oR120UUVlhespCUzVc3gQcfLD8cwsxZAEvIaIjyk
MNLP7PryvW2c/idOx/SvVQOmzPJYR7LV0yZpr/zLfMIbjQcOxrWDrDU145sWHcsixjUcuURO/Qnl
ahPGFBVlzZi+shiOGciL/GmmauQxBFOP534ZIFfNcVR7rfqnXKw3/E/2NsNROHpYJE7tiG65za1Z
4YkvCoyxGoT+pc2rFumkLU+cVuur7TTWjc0O/1C0I0cMw4ocGZowx3BLzHwSeLH4glfz3ovkcYTu
DqocnakIX5v5tfbR9yRizn1r/OCc4DzHqLFyTXUnm2wZVsGc5+g2U/41QT5UGI7XWpzscqRTAbn2
4Ni5frGvsTDhy/SCZJb/lg6baJL6ExTvq7wmR7MPB1OcuWDUD6sp3ciiCS0C0EJPgcrftOW09bY/
ZjU1LzDjQpTaAIGdkpSdl8BUPpbB3sHx6J7S8pb8KmCSMWY90gw2OY/MVucA4M8VkTK86emK2Qhg
nXZzibMEsyeLAPx8xtHr1va7es9BovcDrRH8EZRe8BSI3WKNTVR1Toffvo7Xn7guXH75V19Hpdub
pE8yvK4WpHZxXRVlgfvoravDZtbUu9AdwkPg8JtSHUQCAfWI7Vn9hsIsvug68o4qq59Ey6GI4vuf
fY6wNpzmjTQh1Ue5+QzmoLkl65T+jDKdbuWKNMdSBpdeq0KmCVinIJ7G8gFZeHmfao4CVrAUpRf+
a9uabtP55lOyC/obF7FgsxRy2aF5zT2Xg/hYuHtvnHLVB7h9wRXbRpAOZioP1cDTwnt29tKZToM2
Z+whkTLydrhQDa+1K6hRzTnBWL/RihErhL86AiyuSM/O9rUpZoABHCJpbgf/YcrT9rV2YfJs0iRN
zqHJ3RsMfc1OLQsLUOEst21WBny7h+BOVshlFPwVh2QMwbZOfogtiA08W0FKOJawu7SIzw/sNTSQ
2OobX0+yd7meP6i0lUczAZHL2CPiLbLLG1RWErilXR8mB8RcPHbJvWnVD5j66kbWE/FeZw6g7cfr
ZuG+dkfzFEczznKOC67p0tTxk1KYJhO/QVypoDvmLDSfq7ZjgcRl58H4BA20RHRwZkhEQ9YEd93U
8wkN3euIRgAkMyJHPORXtwiSTHm+0BVyvT/RIamPOsBexZ3NvhKgq+PI6wj0lrNqHkK9SzWRFG9o
+idvgYTJgQIKJqGOCT+jRSZHIsCOi+ZrGjTfyXV4rtp2+g2gNP6UakyiIqQEZS1AsqRWPB3QMKtn
MS0JNTHuwI4LAm2WYdPxHbGgWsMfjLGZnAef1HUsybhJG8KASwOxtrvh3PuEBrzQXd7ox7IRGWP3
BksOAXElPwOgElnmcx127MGD4TakILzTkDWVqO/AeGnSWbg5qL2bd/R7jfgvGhS1AkexRZ5axiTN
gqKhaqGKDfAnUD5DWAh6E6V70+DNj5Qzhae2XJuDJTHSjKvVHXn7GKh79PYh8/UuscvgXOCO3THZ
cSQN40eDs/DYY515aoOVrtaRMkUdEA5TBaNd7NLOgvpkReA/eXv9nuF9EcFrLMWTX3jzLqsX97L6
3oc9eaDmC76xQ8XGAvtl8DSSsbvkA1++euBJaT3c2oU14rhzKQ2Y8CEcltAlIdtiymLpyuuChsoE
ZjkgbVlC3VKFle7m3CGQA4ybCw7p7H7pF07+vj7LkPSAM7Zc0GKbrfpUVUcQWwIn+JgdK89rv5he
mXmwpoKHyYuRE9EVwwnkFo8wuCALAxMX2fLbdTsBPTBtj15m6VueMOdEi9t65Doz3tupIHo/1hVH
RkNo1h+aT6qSCBNP1uhvJNdU/Is26ZMOOwiyHrd035EcndiOTN4RUcrJ0lj40Z8cXjNOROnu1EqQ
ZXI7klc67t+7rusfRU/7Y9IG+SFZjNyBXvN22HW/cAOwIwTBean5Au3VkEBkb3pgDIS2t3h8/GOR
wRVwxpCzf7H/jMZvLz3rfHJH7IN6ias5aRH8Z8zCu1nOX5SqiQPJ+yAKSnf8pctI3cgwY5UUih+Q
fWXUQWF9CufwK/UDLG4d+wm2aX9x+8o9qxxuq+jsSEkQ34JmxhXijhRsTQrpT9QHz2Vek0TD0Va9
OPIXQoIuvV47l17wgx/S1VUbu+bdb5zyOFpO8mB7Q/nkcnnESD6YKWJy0jc8VD/twNKiKWtuEUHK
dymexH62Bf7SXoqN71vVzpDr3bhLBa6QYW5rVnKa+APr/ZjwIRxi1k9U+KUk5rQ5GCu1yQWhxyDm
LANFWjARQ6x2NxlVGDt+FdzHU7Hsg6L69z/S3mTJbSSJ1n6Va3cPM8zDlmQyB2WmyKSklLSBSSUJ
8zzj6e8Htf1/kUEYYJmlauteqAvOiPDwiHA/fo6KxuIOyqf4Zz3k3dGwGulH0ZEnSlStpilRfym4
Zj5TbYOSSnb779z9voE4M8m50iaDKGq/KxvyRl0LfCEMs18Mjs1NbmhDfi6+y0JKU3buVw99rOvQ
CRfl0ScA3fk5nJmg/6hXUGRVU7raAeOguEJZQ6VDLjLCZ2MMeFAk9NTqAc8oq3caOvfdwb0HHoAI
VGMNYIxJW8ojTDQNaiAAp0A3VVY5PjhOC9Gxb0evtQuA0lYpQVQRh4Qhd8whibBtnUkSqbeyhEW/
rMDqdN8QpCSzHMUWXCMyHP90lfR9dkfNRtpGER2RraIhmR6nnJ8yjRVyhxjRmNJM6fQm0IC21tAF
r2hYLweUEyg8fqAX5WMYRUQWMx32lRGRUvXZaTEkH/R0Nf7WjgaZkg51tSBruBOAv6eVRgaHbEnV
o1GbBbUI4DdUD3TeHc2Qezd2a/3xnKb1KJz2/fT6l+C3opWK3hpjl3UDZcXCBcEMVy5kdKE5NA8m
+HWPS6HR1CUCWB7xbotuhs+ru1JeASO9Fo+oTDZgAZD6qSAOB83gGC0VWANuRmlK/QVOFX3rmhru
UFOCCR1iQ5BsnvFQ5R4JFjAcv/xBMv6EtUK1WIcBWIrz3zYp2lugOfktQnHD9POSPzQf6LtWo8jv
q2x0KCTgGJwYTWViMZEafu/Ehw1I/lRAqbnJSpNm8ljvdoUpQ/5FU+4HUkrk8Tvuc5uKM5iOOCu6
K5GEguwU6rPApp2lcVRogyOzfKS6NX4x0U848f9F4KD2pZukCaQbvfEHmvzAJwFQlH9JDcBMEnTF
r8jUAl4OkcqbtWButIkZQW8pVpuazeGfasYHywTRV9Hacs8rtaXvIKzuI4RqdxDN2zcqpTxoRDQL
zpDQeFCVKEA+tN9rBU3KOVXTrntqW0n9QmmbpkldJUlpWuaD7nLN5LCg3UnRvJs8GconuMWNm3JM
CqgjEA+wyoCOt5IGuV6DL8jgI27J7TLPJkoQUtWg0oJgq5cNhDamAbLTg7vIVloY49uYcgJN8LRi
lt2nsHPrbyrkXVCtkmk6FhqYswwlou2Yu3Axa/hfGcDwgiTlF5sC+d5yPzo0OHDXm5RL5BHYayGB
rDF4jz6SLISQmKYxcKBTBTVt9O8ed4avRUqhbGxj+bHzU+MAIn3KAHvGi5zn9K/1jkPvPfhA4JEl
mXmDWi/1cDqyQIJbhqJ8MDt6KSW3+TY2E4BShaRWDugz5z3Z3NR18E3nUNzELYkLEuz6LQ5Pck7v
dOhpgLBBMB7ewnIHcEKGqG0ia5Uk7iKh7FCC5d5M4kV2nowKIkcYQMovvIiV25amcdqk0VJ5KBSF
vRIiT+cqYX+ncnyBjZX6Z4skt3zXF+CSUSOLrPyY9fT3uoCsiEbky1S1tDd2HEMLkdssW0LDTeAY
0OMbafIKxvyLVZsEnDZB/jhAddh0ovI3DL4AoHgEV1DLmtFuTAZ4xtAs3jgFLbODTyyXesjLan7o
Niwk42UEkgpMLyhfUZBRb+087k6Rb5icKbhdpVJcpYw2bqsiNG98tJceVBWEOye3AoBFa6iyktXS
dauAAy7Nbsdas//J2M1bA0LfjecColqWCJ9VbtdsW6cTVbf483//T34mDg8YDoXlABJjKNMgLzRf
3/p5Q1M1RzU0SkCwvyqXn290T+fhPWRH+qM/eWO+zZTh+7KJay11TBgOd3ZNNQ1dFvTayblZFKzb
7KiMj4P9hc45M6J5mYbIZTvTTFwqqTMIxXJUpkqTEcG+HErgl6MxJE56zMOPpC/0HPExAnMTfCto
PFy2Nf3mJVv2pa2SZqdg0k48Dv231PvjQCLrUAhXyMDHyVNVfQAstmxxbhZtzVIU1dH4L23ykzM/
0BuOrwKE1REcL51odfbM3RjcxbKV6XcL49JlyzI1drIDjlm7tNIolH6NQEqPuvZgcLjDYMPD+C5W
74ru17IpZfrWki1hRB6KnTg8trIOKgaaAZrxSH8tkMbfgIa3jUTimXJH98txTn1EwrVaGez11sIb
bcvRHFlViIbTlJ9NKcJYiQOckK31YHGrTO+WBzizYhefF/zRoZxcakOUHeX8MSjIsNxKHtzlh2Ur
xtwsng1C8ETbsRXb7rBSJA+evxv1+0b/8d9MCBu4bhN0JgJMqOpe+T61dYW7ZQszU8VxhHvruqJR
3xMsxD2pPPAR6fFnnH1v6YtMHe5iK0YU9Xqq6CVTyQ8qQINhab1c79AzBr2i2+0Y/bA2v3kzBdbB
jh947jfSg948g+TwnS/LI5sJSuc2DfnSJugRLYHrKT1a0MuDm41yB7CSvo2zk+t8WLY14woXtoRY
HrqOOmrIwBxtsrAdjaQ6dC3K8HXZyuyIKNHoAM50RzYEh0tHi1SswbZVnS8TcVy3k1ooCQzgKePP
ZVPq7IjYn6aBbzicHpezBzDa6uSaEXGhRqrlCPvf3vxjoHKy/VTonwzNvWmbz75xjy4dtVqKDjqt
Zh+d7ImrROCS8vgYw6TX36NXufzTrmKHpcqWPCHMNcWY/nP5y/q4qCXJd9QXo62+lupnIPN//puF
6RecRaf6/7egZcfUOfzHrwszSz7XoR2d318q4I+incTtcvn3m/y+i/AuzND092e/v3RNstoyFiyq
EhnSZJvY+BCt7elZK+DbVHMK4LwrLq20Cm1JiLJpL6ReQEJBlaO6kCC1Ggpo3T+SCtLQq45qH39X
KCn2RnGacKVeGN+aNi//FnXKDe/A2+WxX3uHSWcn3S82R6mjOkLojzK3V2Q5R0jUeTXNz+HDf/u8
MGgdyseoo150KqFYTfbNW89Fi8mcDkRNVrm4qUIcKaIgB/xjkOYd75r+NuxXPGNmdvi+DZLHsWQ2
tTA76FAi4i0p7gsJ93Rj2u/4+appWhwocPvr9nQMnDkeoFUlt+TKekEupYT4eCXKzv16XdF1+gJV
mYumsHMiXQvRTuhd6DUfhn3Zv31tVWO6kxi6qRP5hENKyTMjD6XYO5kQ/alsnDdvfKAptmqDYtII
Xprwfc3XgalJlvQSwAYIJX0hPb3ZOc8N6MKJR7O8MqTINENCB9LxNs1WLsLT/F7GFZPEOdwZimKZ
pqwI3gPSjgaROvNOTkPvOk0um8F4h4MCSTJl7gpEeHtygTMPyuU8RJIBwE3l/XKeVBrml6foOmjB
sqKZ+CYXelUWH12GVNfSQGHtRARCXhb4noakkPp2R72wIuwDRRrKutS04BTA7ASNWLoyipmNcPF9
4QiEHp8+CKSmT3V5Xwf3ZIWXZ2nt+8Iq8Mu5PAd6cBq+WFAZFisxemYROC4cm5443eGiLgTRwEDn
CRRCfMrSHaj0+ANvOCTWlscwOaPgrBwAFNJMXaVWKF45q6KMgQNgRG6QbifJmT4CxiphhQ9XZmtm
W7AjYEyxLFkBry2EpSRAeALkWXVK7GdeouAkdOfj8mCm0CAM5sLENKNn26JAf56oXlSnCHzrHhnD
hCb7oUCVbZQPTtScqsqAIxUyKNLQCfnst5vnfSCTplBM3RYvg1SKfRpy1JKSHL0c5Qj/tIm0/XOu
WvXHMEcOXB6DEEwQgqMVt+7HZfMz7uicmxdGn/ryKOuSUp72Rf81kr4uf33yNnFudf7wwHdkMjLC
ZjLgbhrA55anXvlSjqcCTmeEKeHjcOzmRvLul63NOYuOuBY8Myp5mb9P87OVtAFMAbSwS4TOgatS
rS2M31qerCzYjPM7um1wxk/XIFN0/rhO6VTLjPJE352X6lu3PY7IWEDuTR56eUBzi2MYQB5stpqj
iVky8AdFYXd9eaKN6aU0vYfO0FbOtbk5M0ydoi+JOFMR56xMg360wxJVQ7gwXqCAVA+RUkMkGUry
yhE35wyWqjIcICGKrAsXMI/SiRxqWX0CiZpRhv4KDv6uM2FZqkErxpbysYfGdnkGlbkptLhGc+/7
GxDFi4GXNqBRMZqAOCBRb+59yoLxH4gi9x7226Z97cLm0NEY0Trw4gV3iaPvi9p6Wf4lcxN99kMU
4QJRF13pkxqvTzXkdWZ7HDLoU4rXZSNzsezciDDFUGNWtIKW9ampd6P0MRoeDIv6OZ3n8gmh72pt
f8/OrjbtN4e3iqJPgz7bcZAsGFE+MCgZ7E1ZH0PXXTlq1iwI8clK3VbR0aM7AbLzSJxDLtO7K9vs
79yLYQrvB6hjk3PisLkchmM5cqcbQ3WqpAOAmAwoT6AcnOKboqV3unsHn9kGwc2VQDK7WGdWp/1y
NnmuVSVpOozVKe5BOLf3qf7Fhel6hDCWYlwTbwqwIcv+oUwOcDVSQ7O4GGiGqYkPfBesM9Svfn1C
dm8nK/dJ9813D7l7Cx9f4t+3Adg16TeI6ZWxzi7jmd3p78/G6gVQxeZegF1f/0it9NVFb3p5bLMb
zCRzI1s2LmkLO93P6qqTcrc6abxfzKcESlJ1v2ziOrlrmQ43EdSOLFlHoVQ4z6CroG2CiII2S0vx
0oGa4WhWB7V5VBxrq1R/Muun4n2U2s9+/pz4K+bnJtGWFVCjOqeBIV6GPNg/RqTj6xNsnzLtY8XK
DK59X9hrdjh0dPPwfaCewFb0ZuUROHcAnP9+YZsBMIniiF7PUzOQG6czItsVugdloqXU22QCT/rx
4J+kkXre8sKtjUzYaroP12BsM7IMmZsRlbwku1+2MM2NuLFYGN495N2hOhe8TxnoYktgHT4h3+aY
X+yKKw4aG7+WrVyPw5JlXnCWbnD7tsS8EDVJBykOvTopewmNWNprdssGrjfRZMAxFPl/h7QQ0EeI
M4CLtxjogVDcqpCfce99h40pqQWwjuuaPg3yLBagaN1Hqu9Vpw426ugmnlTYVk6N69VgGLyjuXSS
9XHEc8nxereFIa46ZfaOPgvZ4zS8iaKVu9PsapxZEfZLAmK4bNA5PSX611D76CQ3yxN1fUAwCkcj
1vxvpoTFaHqN63NucEAUX6kDcntBlBHQdPyYVHdD8Wwra9elueWfbmaWrTB5thhDKbgkI+iF6jQA
m5c0ODUpZbcri7NixBFuQkqr9dUQW9XJzz+iwOZAWay8LM/cdaThuYgDKKS0ZJvM06WLuWFYgGxg
v0OwI9VQ5m5bCuQhTPtQ565Etfnh/GtLiC1yb/uwEiXcUOpbS6VUtQ/tlV05/dzL4HI5HCG4hKHc
j3QbcXqiihEistZYFJIMdaMieleWa0/SmVvChT1TWKE+aFWPpuP65HsvLtEykB7k3NtUyq62kdEu
YZD8UPQPvbKyoea27dmymcL1NXSLnj9cJzXlsY1Qdd/pzm3drMzmmhX10jlaoylBeGKF214ffvPC
R7984SxadsEVtzCFqwII9aBxIMs5+VCjTmSICFOuBNK5+HM+XdPfnwXS3ixoyhlwC5smKzjT1ZUh
rH1/GuLZ98umr0e3KhhC/9q7NIcclqdo9vsTtEGVTXID4nJnmZ7J0KrVJ3RHtn72PFa/3mFA1S0S
YRQmZLFgIYW01XeFRvYofIUeOf/yjs9rREoOTIvXg7DEZS+HTdsp1Ql+PaQU1ZUgNjs9Z5+f/v5s
+nXKnvbY83lZhX78XmqS/fLvn90I4HippXNaXj3IARlrQ6u45cmCPiwdv5Tknsg23DS0Cy9bmg1g
U4beIQGgXr0TG1suJHr0uFZ0gKZMb6+YsMyUKqpLdQNMPR7vlg3OPOmmhCHDAiOmciMTQmZUw2AV
mjqCWzFCuHq3DYcWhvdbzXqILDRMJ0J3aUMP67Ld2SmlvEHudXqK/C39nq2ZBYoTilSyeV0EDTIs
AjrC8sk327hftjMXXabSIElYg1qW6NkeLLAD/E0kLSNe+rp7g6jxfdTrK2bmXFC11AlQArDgqmYm
2UYDpFyrTyasIbBWd7dxMDrvcI5zI+qln+c0C9cSYu2ngqRgA1AWfH9VfMvafV6uXD1mHnBcps4G
JG5Zq6A1JLSwlR589xPMA4C+9wOCp5J8kq1H0j/Iaw6xDKWkuwuSlQNufj4doFxTRu+qRgj5CIA6
atMnA9zhWDVPNCp+W/aMORNwKKiybeg6V0chaMPOoERalTQn0nqbAwy8K6s15+Hn35/+/szDfeTO
9Urn+5bmb2MUuqTi2WoQ4rxdHsech4N245HABdi+SubGhWWDCc+ak64iiE17W4JmWNx0+2Uzs8Mx
eIRMRU+HB9zlcOShgnZVgumEd8TGM9Hw3KqolpOjW7YzcyMlDlGXQQBGhflTcDzkSDXPg7nslOn5
1qRLfFTuu+LeCp7Vcles3UlnnACqCN6HJKpVrvFC9EMHkCbZpB5Opver3pbpj+XBzEyaAlRGNUwO
DtJIwmBKgOWt4Vs9gXvXdvsxua9HOqNXpuxv2k249mKGlItKEzLtcUJggD3NiqV2ZM7Q2NC8zyF9
uKnxIkVH3XpWvb2R+ROH5iYPrS2ijzsaOrc6YFtYENHWBHv7jlHr+pQt58ZiiSXgTJczs6iD4dQk
tyDm4YIDHRx+XzYyu3JnRkR/jPRW6eRwIEAlm8/Z+I7Ht6KdfV+YU6iYwsjw0uEEYr2DDC5BvnBl
5856x5kJwTtoVKgN2m0YAqKPsIY+Qkce0DP83yZqmsizOBT20jAiJTOc/OoOhdOgOi5/f20UQhzV
617xajNmotBIpPO3fRqdR8e6+W9Wpl9xNgpamjUrDKLhFBgfTF/aGi39W86DvlZ7mXcrditXBgNU
uzCaTG3dQfazAdainWJt1bcDx4An6P9+XxgHmAaFNjvcShn3vXYXxitPhZnT4OL70wXzbJ5QbkoA
HZTDyRtvXIVGKhop9stLMWvCAD9ikvoAlC5MkWZ7Sew3UFOhHaPlNx1CvMrNsonZVTgzIcwSLRZ9
UiXecErKZ+SWx+Llv31fmCW/RPLO7xgCco8I5rHvlr8/N0XgWDUTrKnGkSx8X+6pFba1Op4ME7Hh
f4a8paV0Bd8xfUMM+gbOBIiBUxIg1eVKD7TVpX2QyydArZBGn7wUJpTwzrIegrZfWfK59TCm/gOd
KzsjEiKVUuV+knW1zLPkQyVL26odVqLU3DuEB6IF7IkipKWpwklcQvaSebxRTp4O4x27PI0UeWPU
EAxYsAuHCDKq1c8mMB7GcA1QN3fnYFw0KcBzY1yBJ+BzrmEmDZWTU004cDt8QFA21vcOnWbuykDn
ppKmdm6GBheCK0xrAvnmSMZVPTW6vGvAKsKSuux808KLjnFuQXCMaqxbyKKx0MHw+Rzu+z9e8g7/
pqZvGRTGZPxc8IduSBNa83XlJCc7RHihvgu9lQfi3DzZPEgpwVGk4kl86d6W6+o95D7jKYMaJIGJ
Far15XmatYAvU+42dMMSPU4Kpdwfk2w81bBs+nW4+bX8/bkgQPXJIHHANYhRXI4Ajietpul4QM0x
vIFx1w2lG6l9xzSdG5kGeRbvAxqydaXOh9OIJo+2UdV3ROLz7wvLUMfDGBYOg9C8W1rEoaZfnqQ5
Zz3/vuCs8aAiOIFAy8nheaRAMYiMSG2gGaqthMu51aZEQK6eR4VNnutyojQVTdguaodTFEJkrVbs
7LcPheQcuEFFoax1lUnhjtVbsBZ0pKHQvs3kJw3pmLg3boCmrDyP557n9ADpukanDqgXcXckia9B
z1V0p96t0p3s9Momy2he1VMblmg1Cbaot1VbNPfQTNBz59hUffFJNdGk6smHQy4l9+1KZJtZyovf
JCzlYMhgYWp+U5EG2zr51UovhfpsyytvqrmT4sKOcLgGvZQUslJ2J41Wvz46yiHklMGmzw+FfWyl
m67+rENgv+yn190jlqXyyiYJa1NUvqopGwq51zJCVSlC+QsV11gtYeLd0QmY97eWF2/GkMba9BMy
GKWWr1ifOetVyoBkIG0eVLYlhBLJiTtHsq3mpDg/QmRfQN3RY51mH1xjpUgzu4h0dlCa5V7B9eJy
m1TQNtHtkLanUf0Tw7wwYWJyiJ2RkFue0Jn9CCBSnpCwHFY8+S8NhXE1wlrXoFJV7lFg9seVwDUT
fQHYcjzZIAav0yKWVkh2BpX0qUFFkSvz7aiU21JbK2fPmTHwBm4PpF+urg5wtSRZoRf9KUh2SUAr
/IuinZZnas2EsK/QPI7oHsJE70Dgg3jug7WWQVgzIWwpLYRQrx8xgZr4EHyg1U5Zc+G59aYgj1OR
8NWoMVyuN+TDGZRhVX+CjUaGxmy7PEkrn/8bNM7OQV+10lzW+Hz3xdaf62jlWSVsC12mN1pRcVha
LzWgC8K2MFTNrFXIjo+mW8EJ/TSknyvns6tnbxvGZIcOOMok0xF1jROT1dpvpTIIj5mNUBlheuX7
wkJffV/wpTG3ar9P+b6KFJO9d+CdSt+2sf9nwiJlq0w4Mc2YVupsJXqO8whpseDoQ7QHvxWEnCtH
+dwgTNBnJG8NmZub4K2Jmcu+ziFzLOwP9Kwj6hOt5Z/XTEwvhrNBtJ7E64Nj9Ng2WzXbRsaN90b8
/N95Oh+FsCEGK5VrzWcUZrWvE/hVd2/aEeL3baE2nQUaBFtmHBz1mAcAUpZvRBFfGRBuVAg3mKXj
MYAheDXzP21ZbmX1Hf56NkliM49d5DR0xthoiq083Mbagz6szJMys7dpOWXLaWzwawwMqiR+LhWS
f7RAmsqoC/TRXWE+hel9435OIMmqtXvV+d74vxvzl+T8hqHKb/ZRWe2XF2ze5/79HcLedLS2clPF
9Y8jooHqHhUds32HCeo6ZNcVGoM18XSH7qobkDgJjtDMw6jauqdyrfdtbhTnJoTtjx7NpPfqB8eM
FfPum/oOlobliZpbsHMT008425wuPUylhATEMbC+Kgn0NHcWnNvG7bKV6YeePaP/uve5FWE5OA3Q
ZU085sq9qbo79AaWvz87URrdyLYzgePFnEpgjEPoRZp/hC6wCJEWg6vpZtnE7BDOTAhrAalzjWiO
imfXmyJFJ+xtj8//TRE5GbrhpgqaLpyKlaRE5PlN/+iZlAW3VbSy+2cX+uz7wu+nhb7JWvjijo3z
7E0K1s+81Ie1lOzsQpxZEdwpbWBrLan/HQ30CMIPKM/Aoby8EGsDEXwJpikT5JPFQny1ja0N91H4
kHYrRqYD48phz8YhHIsdlFVjjcjPEf4YcPmIpeYS2nM/Gv2msY6mfIizl+VhzfrXmUXhlDR6X/Hp
ZPSP/bB3LcQqdv/t+8IR2dKsX5n99H1E7rSD+UZcoui/Yne+hMKDHVh8f6JI+h2PK3FqZXoM4YDU
4N4rKQFOAX1TfDV//qfJMdTLKKhGtWYTa/1jXT9Ae9x6b958FHupvfOyoTB61eLu+62DKGEsH2Sk
sDZjlPwYHOsXOYc7sufBm6cKY1MBG8gLbLViMNTievCGspEPaf/FTb4lnrFi4HqTXxoQQkkWKHY+
Bhiwh9vObHfoqsr1Wjv6vBFahCxdA/NuikuC9PVo1o58GHSEJsd6O0ov+lprwrVXTSP514gQdCNN
K40w82m7qKgmQ3WzMlMr37cErw1TU2pG15UPFbyW6c6Ch+utjssATBIpFN5JvVrCxdQwofgPWJBD
pJ+C4J9Yt1c8d3YZAERAlOOYWBJmiFQvUDaaqw5+AHuj7frmLYirSYwTAYx3jAVdLIo84POu6JmK
rsthOmQxdLNCuGfYGmuUPLPLcWZBiLHAPoCYFrZ8KOX85IfZyUAsfGVFxOYvAiFLQhacbjPTMFEI
vIwlgP+6CLp0Zsyc5ATC4jvMl49FUX1GcGdjKaO+9crqdzYWKJ/6wV1rZncucrMk/DZmkd8sT+r1
aUnnPnrKaBWQ2QRscvlrwIO2ctO36sHQtsUXSTlUyqEY37FyBngwmlRkssFixJERYkMD2FAOoeYn
d3ZvJKBLrDdyDP2dWINCqa5yTAJCE3w9cjqvlStZOQQhNJyfWrAKy3M15x7nBoS5QqKybUmzKQcr
fAz6D+/Zq+efVy+XotQNLyqHUaHbC5W6Xfb633694HfF2BptBkHeQbLu2vw+k1e+P+tJAGJImaq8
78Skf5MjL5E0unLIdbqAbivnI1r26ttfCvjrmRVhktwigWEq1aZGuHAHpe/uz/Isibnnv17EAMBD
adDAXfEj+ZIRIuYQyIcgeaVCmprRrQ9DoPqsBtljOdaUSd1dG/fbbPzYrtUa5jyMeqw+0bdNPTtT
tD17bWX1mJc+JMEH2FV3gZfuVh4R07X08tpqgyGAGY5GGouUreDBsKdneayM4yGCWho6Xdkut4YU
NUiD9Mq+VeX03gB+u9LMPucZhOupUgONB7nuy1GlodJUjcJ9oEsdSEOzeHwyKpVetdqACtQym5We
3jl7NqGG4gFYsyvOB7gMfOgWK05VhAURNLir0nuUlsO1Fs251Tq3I/giOpiJkcEIyrhcFFbLuzIb
viy749yC0RTJMcq6gd8VHKKIYLVylGE8uANkv374hDoX4sdt/xSrxgdZjt/+DGTKzgxOc3vmgTGK
OL4tYzCtvhrtA+CyXT58avU3Mk783WbgGwxGZXAGymI0UiVKhHQaQUecbxuqOeNar8Pc6jiWyfUN
GCWFienvz0aijUPORXTgKUajrJHf+srbE7xcbCByhDIS+O5VWSXIgwDhncmvuxypy0NuQsMc/Vz2
gJkL1rkR8VSjk6K0Qh8jCN32GxvSyzyxGkq3a32k84Z4fRAadPuK8yE0ezdKpmeBU99V0i+3/gAh
6/JYZpaEk5l02IQ5hThDuF9FURIEFvJjB3rTPOd3/I5nFIgWmF5oIwZoLB5BmVKPpSSp4yHMnsrq
a1vcQji6TYaX5WHMzBTXJXiVaM+eqRC2BRp+gySNhwCp+vqj+TU3VkogsxZg14QrlEokF6dL360g
yB0qNOgPWp/fBEn3VPfuTVFGX98+EPAeHHKAWU0OhUszuVLq9mBz1kHZLI+UsEdYmvOVCsLMosNx
qQGNgOEKjp9prGf7MEOuXUPFgxCWPcvDc/z7HWOY2Jt0fIp+AGGqTMmJPN8O2ea5v5fK9pDkzmdk
RlZOzrkVgV5MNm26gkDbCmfY0FmSjQ48rtWqt4PU7qO8pv8xWinozF0/KNOiEafSiHEN/bZKOyrN
1CP+Og4oE1Uatloc3OtVvY9QSYLz179LPeUekbHHtMz+KVWnQqTUOy3P6sy5w8/AA5lRXo7ikd2b
/qAZTjgeYvBtKCQ8S0bypQnNV81FbsNaIzoUm/um48DEQTivdToQIDK5dJK212WUiOrxYHShuh9z
JfzVlE57h6QdrNz0Td4MzogkOUzfX9HgMneZq3cltORIYiyPfObywAtioo4grMtUvi5/iVfapUzv
x3jwfJSBBjSmXWfrJRFSmSubXARX/G/QUBKBV8IQr8FLU4OR+EUVG+NBNbPmyfei10jqPZRrkYW7
jc0se44lzXyQSzSWoY63d41kvePJy8bnSW0qxl8w4OVvMNFasJAaGA8o3N1Ai36saUZ6x4yemRAO
4rQL07TStPFASmBj9k+6I8EAjmaCt9ZJMxdqpucH8H+FBjsx2+EjIuwi/TUeHG2LJF0sr/jG3Pe5
HLFabAxauATfiDpaNK1xGA4dMpzPlrxyT56OP+F2zgbg1v+XMA55zcu1QIiNvlY1GA7od94Z2vcA
7ZFCOSWet+29F6U9vn1diGbTPP2NbMKeU0cLAlO3HA4fVOt1v5W817d/n2Y3OsGmtLWiCO7dFDop
8qgeDvWdN0kOPo/qc/BG+olpDxE5VE4YIsiUQL2cMx5xaHC0g3FwNrn7KSw/L49hZsX5PHtzOuq5
h4lzpHuNKcHBekiT76lxj67FZtnAzJpfGJj+/ux0TLVKKuMUA4SC2xKcE0mGnWN/Uo32pveKLU3P
u2WLs0MCDgugFIAT3JmXFv3I7gY5iI1D6SOTeZusHPczByUZNMM0FcYFWkeYsbpry7Qqa+uQIdHA
PjmuMhjPDeDcgjBlUZsjmmtU1iEdf0UNujSatbIoa2MQDvsm8NSKQViHxr1RlBu53FUre2PegkP3
r63xjzWN8WzZNVczMoub+AE9ElKzWfSorpEUzRxkLMS/JqafcGZCSgv6yMi8keZHAFqaoqEefU8/
v92bzq0I70UjttWxHBlIIN9Z8e1qD8fkLkJMhNcGHCBKElN1Vfi+Y2ZpX7exdTD8H2b2YPe3efBD
/1YilfmOgdBPR6ICMtkrMN4k/ZXYaWYdxvhbJf1GVGL5+7PLcfZ9YcXzolFM4q11cO0WBZubCryR
q//Kh5XTdn7C/h2HsOx1hdRs2zKODsEI/c71d3q0d3/CBPee8UyoRdOe+CyEwKs6hjSQ8DEPkvEz
pkvB/hghUfce7+KA+v+MCLGKvlg11W3XPMi1/eon6p3lNj+WxzHNx7WD/WtCOHTDAYUjrZPMA8+w
b0Ub7b2Uhove7e+W7cxFLU5Dmi0gygX6Itih4QKI59DaB2jmhgKV8xX/nRmHM62DTmsiN0rxgVKM
TqD0Q2seFATPkvvml/XGLoHpqKU0qU/wy4moS7z9qHrV1sirG4cGIvd/gmDFoeYGQLsr1PSg/2jN
Eg4Os5CdtGoNTsK83cKVsvXLR6399NZVcLDAyUcsgfhXHIPZ8cTT+1A9VP0WRlunvV/+/vUgSD/L
pI814JfwLwi7YjQNL0M2mzIKAs0KnOmZisoY7H7LZq43OWZMaIosBSJSTvLL2G4HRpWViqQeBkT/
CmlvWsdEeawjuJE+L1u6DluXloSw5ddIHGUlliQauIoHVH/RdDtm8RoZ1vU96NLONLFnp1VuhlKS
xY56UOhB07WPDbz6eX3otRShsEdak98+LE3nH3wBbxZ3i+2UuhdHlnqwLA8v8DeG99RaykYdX5YN
XW972mr+NSSmWLIhj215MoRC6E3ffC/BiixbmPMFyvlE4CnHfrUtO99M6bAsjEOeFLAuoL2sht3P
vI7gjox+qmP3ddnezIgUPJs+ONoS1asHslR4btsofX+wOutXbBJqrHCl5WLWBKe+SYmUBL74MFa0
TK/CWO8PofHi73V/ZU1mNin9ZzSd8vDhkqoJvlbnVQ7VF5+3XqPmsfSf4rWG5tkBnFkQbi2o1yV9
4mr9wY2iDcx8w9rlbs4ASP4pzvM/xLPL7SL7thVoajocoNzY5rW5aT3t7aGMis2/JoRLcOLZZp8V
mNC4OdbjriM/GHfbZWeaSfyQeoD62yQ/KLPiwlp42aAhFoo3tdW9RnebhoLorendetKW7WgMN425
M9eKHDOzR30NPRr4Ang0qsJR47VlEpV1Tapb7bZ21ewQh1se14yLYYFEOmVvGofEcwBNz0pptAyM
jffTRhqxL3ZtdLtsYyZ/BMkKyVta96b8pwjYjWPNjZuWWk2ePw3GsI/caiOn5kaO773mycse4ja5
z9dI4WdOBJUn/cRfAyycXN2l65Hotf0eHc5DFTlbf2z/6Qr9Rk717zD5rmTI5mYRImidGzkVIrLh
l6ZQNUsUuclIujp3afu7U54l/8vyJM65wrkJYaeGUQ78vCnIt9bSLuoGBKWiFV+YNUGNiyyFBdOk
6AuFlChFhOLuwQghHGiz+lmVuxUbM8cnF0uahqnbcL8RO3z8tNPGHm3ng9Q5+8SJPyaFvTWT9ntc
uDtXiaFLq97Y2M19EPejeDB15HCpFbcumso881NWR4O13yBD+Wt5aWZWH2cicaRxO+cpIcS4zLQR
uM3d4ZAFTyhBb/oMPdvg7UcNuhJ8nGst7WZiIKUv3Y4qj5RePEq7sBy3ydpDaWb5LywIcXSoRils
FSywIvY3JC2XZ2n61y/fL4AFgNSQ/tJ4J5uCA+cg0NUSmYODbxQPaOTqm1DJNmk9PBchHYFeYW4i
Ba1sZy3RMzcuGnTIhQLmpy1ZCKJF7yPo2aQNV6huW/nutns7Nomh8aBQKbPCbyKmkjTXHPRm8JuD
RHOnUT0O0i1qrtqaes7cGYQdRNjgJiIVL2LYMlkCFCFhR8u7+ybby5X5JEt3Zf1g2uOdgnJElKa3
nj3Sw/N9efVmgqk2pRw4aJnHq4wy9apR8rSoOaTBZ2mM4BJ6GBqQbfHbwVHM5Zkh4SU90B7NOztu
DqOphdso24RxsVY6mfMI9Jn4g9DDNXSG8lBghcg8HpL4FUVL641MjFPA4SpNZyhvOOrIYsohVpve
yyNKfEVi72tiqdKY95qHdny8ckOcuVNr09E9cepPom7CnvU82eiSJG0PXfUyet1NlP/wkBo2XW8f
5N+WXWAuzPEIAYvL63fCEVwecrqemNAb432qb92ZfZ1tE9SLJVleuS7MHBGULv61I3jAWLVK1+iw
ygd/TA+5nn+073WXPRX/rASkOS8gUQc5EoIrXN6FsF1nYRJreV8fonZXb/Ti5u3TRcebSaXE4v4m
tlp1UYDI2/8j7cqWG7eV6BexivvySlKLLdmWLS/jvLDiyQwXgAS4L19/Dye5GQliCWXnZSoVV7EF
oNEAuk+fU9ftoR3pYUDLCCRanxx3/MIogOqAm4GdBngz43xVbAAV9B4S9oeJJOGPWJPBl5fC9iw0
iqMTujoXSCyTQTYYrGXtQS0OLPtpdm+4wGvtnqNlIfvDKdbXZ20pzsCVUSdHehOqlsJwXMWoCkoR
ZyJI8BXJe8W/5xMKx7J0wa8PicfRqaHZO07e8V4/ExDWs6H83qiz0CyG/TRFW8PmL6XRQuu5eTAJ
W+eZAzJv+lcW2yEWWbJ6C2V08A9ANmrOhs2dpMLhVKvcnRoVh1Ohl3dW09z1aYEqrhpUlg0wOnRq
8/xNVcm+7grPB2x0m7rG8xfmfG5TRjUSnRnixua95lWsxYbTW9PP6dbtHh3nG4tkRLy/PnQx596M
SwB0C6lSIYJ0NrUGJUIEsXonHOJix8bhmfcdmoSq3ldHO8wzM0yLN7eJP4a28ZmVO0h1FEGlut/R
BB/qbLhvXZQ0NbLhBn1wcm1Vq7KG26VIB9yPPTce4PEtXlLbIkbJPcWEUHvLyj1Bo6QLwrLrs74Q
fqBNPScOQAaCFJyw8sjiehZAm+PBVO8KbaNJ0sVLn4ceI1JvuFihRCtENwaF8Nbk+nBIWe3zN6jg
fuH3A2Bi4xAFRBMkPecbaOoTsHQU+P2MpEGJfBggk9dnaCH0mDPTC0BYc4pFxBTmKom5WvbDQaFG
4LgQ9Sofm/G7YT0n6kc07tzyeN3g4pydGBSuqDFnHnEjvPFLZa/Uuu/m375iAEldRDisuxjdUOME
23asDgfLXFVeOHzBcfEKBap5FnDWoLBzvialWVnj4NndIXY8/97VXxJNUjVduHDAggfoug6QPB47
5xZivXGZU6rdwaiyb8rkrZupSX0PwEjC6sQHseH2+pQtHAinBsUeftNMSZNWWndwQCtKh3UHISue
HtXm80/4MztCbBoYceqKwg5xvTt1dG+rpH1OvGr934YjXG4qrdeLop+wQj0Sbvq9XT0X3fsgY8Zb
8mTIuwMR5QC/iIB7vky6XSZaW+MGCuH1ydpH9fP1YSxESPTQQM4SdRbUckQwG5vAkFkm7XAwxw7U
2YCwAPpRSy6cS4MAjA2PXhP3qAsGS9sc/9mOxSxYT54Yk1QnlgwgpYd8NO43EFMQQrCX8AoU2lV/
aBNcL+tkc32SZJ8XQnDlGm3Gpro/lEM4OQGR3TCX9uLpzxf2opoCZzf1+D4YzHtIyRUbTbvlIN+T
lZwlhkTNgb5itgbdjP5g1GFFfeo+guiVWsiASl6Zy4bQe+PhcXtZIihciAi7CesPNnjzPTMNYtAJ
EudJnag/tBL3WvJhBxIHeLSDvOfi7dQzBf8/HbD60zsnR1fdc1MSVOYVEC48eF/8a0KcOHQt1IPn
dv1hqtMNwT5vnmrI1LEd5XvbTn0IuVx3uaVoeWpQiGJVYWo1mWDQ7v7M6a5P96x8p7JDYHnmkFUD
3cWCQIQyOiawsmp/UDwcymhfMhNonqHl5PpgFvcPDpv/mxH2D2rcEQUWGG7Hwqk2N54iy0Yurg/6
PJCPAuHQBQd9DuD9UMUIAGWl9jvSdeWd1/Q0AAd5sXMGR0OWTe22Tg29+4SMluRsW5pHXP6RmgQ6
e4E+aiTI7w/oqmTRUVNvjSGU0gDLTAg3gpqBShsAXfWgsfeRxKHmHT20Snx+oX6hGQFohEKdmJey
h7Kw81pHEcF5r8P2s+Recz4FJX20Hc+zhEYWwavdqB8jPrUact/b2Cr9unkt2v1Iv49W5jP7T9Mt
fAfCwddHNbuXuHlR6/XAKg5MzwUevDTNoXWNQTu02jt0EVdc69dc33lFGFVa0HQyla+lpZq1gyC4
gH8v8pTMSEab6pN6aGKvD3D60fvBNruHiSuKZMH0+ZpxMTakWHB8AyF6wXMOkgZUhQaUfdxuXNf1
Q6o+orywRio7sKqw0aaAItAbfe1XSGYr6tpRb21lO/WrIo98U/vg/b4pvqstupXITVl2q+tzry3t
TDTdYD4M3P4vUp0u9yAYbKA1ajI3EVgeWaQ9GK0d4JkeFNXeTDforcVN2I+UPy3zhpSPCBaBOeAa
Yjx23Q0uQCGnshS5PqcfLubNRgMqkpSqjosD/n6SNaihqEdcim4gZA3MfO+lrt+oW1XpH3P2oRTZ
o92uSov5ubMfyruUfUxJDigxCHenahMZ3m3bcl+p4pWbPfRt9ujWWhDXveSSvry8mL4ZdrHAy14T
CP8VYBs8lNmr5yb+ON2rzdNUlmsNj2nuInUXrbzhZ26tzWKfG7cchP5Dgsc/dG+1alVRO7CcIchY
5KMq8Ghnj9fXd8HX5xaLuQ4AH8Q7+3weowrCnFGOXouursenkekx1ECNcmUXowxBsbCNkV9Bm9F8
FQZ2X1iyLO4Uq6qxZFyp+Z7U+bgesg7ajmNXB+7E62eXtPypUjzl5vogFy0DAIp8NnpwLmpdlk4s
DcKz6qF3Qd5jq6E23tfjPaTO1z0o26ZKsqvnSTtzTuTlkW0EuAp9AYha86SfOGehkczkWd4cUnen
j7uf10dzcbXA16EKMvs9KlDYWudfHyfF7FWomx4SZnlB0ZLEBx64ha5FlG4Lk8SSDpMLFxHsiSdX
Xyp17/XNoQctw0AT3S9UICCQDZRM28WlczY0V6aQ/QJKQaRxm4GhpOmH9qCVnR3UduzuUE00fFdJ
X/QuGTeYbxkuanEyZ2optNDM+rGCUzKPtrlhm81BG/a1qflKtpvYS/3pB848tBMzs4eeeARuME2n
DzBjFFaompAIHN6ve8XCKqFoiN01p4HgHHMcP7FQ2wblmjZVB2dKXtuppE8Fn7TA8CLt23VLC1M2
U/4CiTxLcwDofm7JzW1gK9MCliL7T1DAPCi5dxP1dNXRVkbDtjAqcPsBb4E7IeQixSxHkU6aE5dW
if6/R9Y+UnqjOs/XhyMxIeY10L/qZDmDCU25rePYL7X7XtZfvGgDtKiWjY0755vOpyxHPTVJy4gf
6tTpkZvJO1xiKL3Po8mRbKKF1UFImJXv4NKXzJ16XI5ew3iF4vFqcm+saVt324F+XJ+0ha0KcAK6
pWcoOi7Ogg/kEUdC0M6qg9flVu6zRhu2rVLqvobUzY41Cd3a7ZRKENEXcdyaK8foMcfoXMymYFUj
KlVUXWfAReQBB6urww6qveZ9FOrKLv5038NsDhUwAKbQKIic/PmqWfALs+kjdhgmY2fW7xRirNen
8bLq8OvQnWkrUYpHolmoskRj3qZGjNWi3S36Xni0486DoyEAPZgoWDXfSPoQlTe5K4kWCycUOsRx
6UQPMjaxmDaaWtqPis6qg90QcpMpzhRAvkZGVnOJNwJRCGISCvJzKyeuaeczWDqQQ+3tiR3itnmm
mv7W6VrQGXEYURICL0TCpOWhVlpj4CUyXbbLTQdeb7z6kYFFVwni1blxLQLV3aD2+SHOupCoMUhS
VF8qw3c5k2dWxPBhGmCYjdUpP3iF+tIjkRhN7uq6l8w/9Pw6cW5C8MPEssEX1mv5wc5/juypRakf
hDkbs71r4z94cnA+DXFCi/rJzP3y2pOzJOGGruAFlB8SI/A0BzTDMvDu4qwhfsAt0LOsigFx8nhZ
uw0ssJ/VjkrChOzj85vr5OdnjVu4ZMTHib4btbCLnq6vx2WIxfSc/Hhh01I1GkidYj0U97Z8Hu1t
nm1Nvr1uZNF7IUw06zPjX024McS2p8RWbeSHzLmNq/2Y7Gzrs0imeVuC68Cx1BkS7s7jPJmnuvAK
YmdJflDBDud3mcRtF5YBn0dBHFgpgKVEyHmVMdM2FJIfBi2sdMefElleag4fwsY4szD/gpMB5HrX
ATKZ5weq2+uBIrTkyRYyShvNjvbjmEvWfWlAQE0Dmw38PG74QjRL0tZmNep3h4a5fm+QgMgEfy+L
4VgS5MHnh7YOZlXxCqxGzO2zYcCISLQbvPRbPOX7yGrBoavulEYJoOWzMTVo+WjKSpuGYCjZXWo3
klfhwkF79jOEiTWcovYYUfMDRKZJkKbDA2C3q5pBGlbxHtGz8COtJsmRdMn0+mvs6JXFJQlcLBdc
DCAOdZW6yw9W5xwGj26TOt07g7euwPs4TvnK6pK7IRl9zeOhUU8BGTIU4bOHBOyWakVWJRq+/U/v
Qmi4oCEVZYm5+VE4Q9rWq+1JV+lBGysgUw58KkIKtanrVhYCPKxAaAEtwjM3s+BYjcOUfnQcCkzX
fnR3kf6QZE9JYQe8In7TP1Xk9QsG8cQC9dXcyC3m8dC/pEx5l+WHqnhwutpPxnWJQmWa3FWm49dc
RWqEfD6ggTwbigg6VHcu240UhU1d1iAcGOW2patRi9EoL8m3LATNUxti70TM8JprbIwrQT7STWAh
/SOdZNqBC1YAkbQBnUUTxZyBOg877oQ0tp07xSEu3obyjeQvRH+5vkALoebMhLAB08l0iNZbxaFV
tz90b3P967IBzH8/iZsNNlOkVhhAou9tIKVN608la4PrRhZOybMhCKcL6/RMM0oYabS3Rs03Rk5A
UjYGsYwnVGZI2D1lVVUDzrjiYLV+YoQxcJjkJjdk7juvqnDYnI1HOJDN1DYmUsCMPbUBIX85NPc5
dCmjZG2NZOXQD6dEMrQwA7cvN4VNfTvfFH0UTOzBa5WA4var7tV88m1lX040zNg7XmtB3zm+55Ht
SPqVq5f+AK7T4kbP13raPE/auJ68lVUWvqf/APOKX5A3Wo9hoRfI0YWlo4XxqIZZmmxc6y+1eyVF
7JPsaVQ/BmRqGqYDEvLiJXeqJjt9F3wU2xmpmhmDAGiI4EXQsdIjmhcQ9lD2ts5WtZVJ5nzZAnhz
AMfAqSDioZg1Fty2CD/o2hD0LposZUjehZ0wpz//taCf74QYDfMjc1J+YNpzF23S4c1SVtf3gWwQ
QrRom87x3Iryg+Z+6Pq+KsLr319w/7MhzPZPNnPXVCpXCb7fq3e0B+j4ZpzWcSPZzbN3C95/ZkVY
bNW22sHUsRSOYe+QqfPjaIO7kG/ztaL0K6/9uD6qxVkD1gAkoYbuAoJ4PqpRN/BqiznHG3ifOX4j
g8DJvi+8qZpRbdB1y+C81jeTfjDydP33L67KTJE5c8Lg+SlEP4O201BWOuYLRLOsfUr1V1qi2CAD
88vsCMHP7HFfhMwU7CAgpE67Kdtd5N5PmeRNtbj+NkgzsM9xExIri0pWExDu2PxAbB/Vn3raFhoU
S98UFkyytuHFTXliS/BoLU8NSM5j7qLRXfN8CtuO3HS1TAhVZkZw6WLiuZvqGJISbVxu+UMRNpmM
ZXrJCOZrfjGgeAp/PvfjmVpRrU2PH9yiCjuvCYqm2VSZjCV9XmZxewK0Cp7buewLmrxzM13GI9ck
aXnAEvmkfXCTR9O7rUYnMGX50iWPm4vLAEyiknNBd+nYkUEii5aH0TViXzfITQHQQdZ5NwmNP/8O
QdVGQ+YX6n/4L8G78f8TnpYFhoUmYh72+QpE8wbotKcHN5Vw6SxFBLRF4vE1qxwiW38+haOdlZ0Z
k/LgNi8qzlvLWF8PCUtrdGpAcOspyXRlirISxElK6HY7LXs31bVV/uAy0WmZJcGzyyhiaqRi2qwj
6UM0x8dsHbU30/D8hRFZCAbw8JngSHDuMupGyIAm5SE2UKRuenWb0ii04wLFYtTnp0Rib9H1HPRd
IcONu7d4H1DshKqsw7gS43uhftdUhnzehxZ/vz6si1gHBj2QBOG+gSIlyAXE6WvQ6GGVnB4mzd07
iHMqkugRPfZRu0mosssMGSe29utlcraBYRPvCaRk0dyKarvgfdRtx4ljfAc9A6+qVtlawGrD3DLb
yTdlF9srhRZxAGXX4iYaHQql6Iq9uXnU7fqsz0Kwgnu3oPtP12YeT2GH6yqEH0EDZng0W+vTCP1s
tcNfvS6wh8IJzZq+kbhvVl5iK2DWciGCmipGqEJu6thBoXJVT3UDfu6qX3VmX966JZ7ZTqTofjuM
2ma0O9ufmqTYoyCprPQ0be+bLHfeKZL0q4xZD2PT6EECR+dkXWsUhB+NX9EjG/ZaT54q5ty8Jasp
sW9cCITQJ+VGof2jreg3aafTlZE404pPEBJGJOK+g+6aoNWtPEhVDjk3RMeQJPi9XqZWAD464ASt
6ieVDz+yrmr9KK/LIOOjCtFFJIYgkFr7IOQzNtmYj0E39S+GojShUhrAuns1X9fd1GJkMTSYm8oK
SpRXNnoWP5NistepMrkgn4XqMG+jPlC1+IfT0CEsx4KuFNYUPs8NBRilJPKbNIJmWgfNO33AH6xW
ycI6GcHhYVRQa+Nl5Q82wP1M9X6w1C78Mh/NNWgbI792zeSmz3CnquII2t/EgDRB1LY+Wj/GDe9p
tVbNMfETPdUDKC+kgdp1yUYpU8t3i4luObjhfcPCCDMbN39iUxoW+MnfwKqa3LY5QKhV67Xr1DCU
B3SZ4IUcuRPaGtIs8ZXUHja111QrdbC7nVcnHFvMNqBbO5nbbKzqFYpbAJczmqWHujS+j4OlvgMq
2EAiJeuDpC+4PyDTIXsGXMSzmS0e4R9NNdghgAieh+YJlHNRp3V4r9bV3hpKX0+8R96915a9BwTb
z5jyyG1j52T33NnQKd80UfM0lhtVnUIdlUncKPzczuAB0V0OvHdW90GJt1uR9HAlIHNHEvbgVie2
6rsDWi7/6jXV780hmBBmilvexavWpUiE38XkPu4tBDrqm9FzDMBNVD7oieWb9SbVQUFhWk/aUEum
4CLyzTMwY29dNE4iKyzMgGUSM3a6vjgMFY6OJ2aFwCvXn4bBCVaEWwQtBrtqR8xzC9lY3nAfPBFh
rUiu9hdXonMrYsWEF1Nv5wrGQsoALcZd+RqZkrNcMl2/+jdP3kRGY/W2M8FE+VNzfcL2ShvqruQ8
lxkR3o6uQ5hFx6E40AiMYmstfaBVYKv/cbaEg2HKizrx+rY4KEB4ZIHJfEVKqSBbEWHdSy9vwRSN
vrKsUs0VMZUiwHnHISvpGivXrjsfGYABWCo1R9JVAYKhQUhm6A9bobHuz5Lk37XE/eYNTuZfP4qF
X4ZOoplZHeVXIM9V0PwINwzTbnIQNEI40GpWmbIrnKDoP7e1LkwIy6iyuFPVCOqK8WvV+BPzEW8L
WfOecLm8MCKuIngNEU+r4dg6CDQZ5Eh/XJ8omYH57ycen2pJ3Tmz0qU5/KF80OLnFz4PcD7wf+hu
RdLn/PNJw023ZtDrVAqftrWfRbIeo8UBnFgQBqCbqKLWBSykPNBvDLL6ygBmBXFAY4A0F1Y5H3Ug
pZO6P/IJymdpHuSSaCCcUX+vMNga/jHgiHvIpZ1r4rJ0dJ17Ct5ZowtRuwmVwWeuJLqJVaJftnBL
dFCVQKEIZZPz1WBDNnlTM7ZHWh01iB92N0b24vFNp+8bx1g1+iZOy9CyVn1e+pnzen0q57Pm5Ko6
W5+ljX9xjCPbLr41eWwUrNLT8qjTEUxIpd/TNpgFUJPE53EfTLK1W5haEwDFmQIcKNQLFIE9Zg3+
4PGjlkMJKtqayZ1SgWq3THBgy+ht53USR3dqTDhpS9eI4hy0tkezSBDibrt2rdSPMf2LJC8OMYAh
NYLPz+epRcFzKMSL2ySN+DEq6Le6QQBK9HVTj7egogFV14i+y/543eTCZkNGAgQwYCmdGT0FB0pr
r/QGVePHQvfHv5jk68LB+MtBTr8u7DWjU/SidfD17oEOr6Nzgx5RT0YjKXIwXFgRQhIgiYVZGbAy
jtseHFZm+lbHadh6Pyt7nXierwybqL6tTVlNUDZ5QqSyqgEQuAGGeRu02rr8glju2eLMZ+JJKFfq
usynEt8vJwh1+3H7+TMVJN0gq8a5imglsrBESd41nRZBq8h9T8u9jg47mQTB0hS5Mz8B0vbAZosS
BBQ5bwicUn6ke2UKrUGyY2SfF9xXdTIjRXmfH9XR77pvXftJNq5fvoUzwvYAoQM+SqRIaXsAJhTF
YMfRvPfqQ1TZkjVYCmlQlgSDB2jRkGsQRlCMtdFZECk/pozthjRbNxmUASzux7W70rkMh760I0El
Cb4OFHyx3eefc+JSbm4g7ZgM1bFznxQWBSDOQ3fI0fkcUnieNgCt5kYhwBxnRPm5GZoqPOZ1UR7T
nzEe5d8N2bosHD1IB+IgmDGUYD8R9vzUgPykmWh5pBlo0irFvGU9WWVtu+49gEx4ExDlkzwovwZ1
alPY7gTQFi9y8/JY5j8iNIAkcSRxhgV3PhuVMG255kQFXqnlkY8RWp3XBF001+P9grudWZj942T9
894FrUCJMUAX10/SdQsp3WpTM9+x365bmn+rcHzO5D4gdEC7CHKCwmEGBIcz9FFcHq3h6DZ3ZeS3
MkEnEVX494r8tiFW+QelK/vMxIFZQWOvTqBH9EK91gezrBk95N0BKVZLl53Si4sESC1QIMBL4EVy
PoXIO9pkcnTcC9wwcjdGE16fOMn3xQ7FtNER0FAwOlL3zjTCevhx/fsLIcBCqfb/v1+kPU869G7b
sQmVumYVaWvdDQnZY7L+mxX9fJbipGN9nBqwkoPh6cbUw6gJIhloXzZXQhggulLS1sVYuq75Vhps
H/FPlp7/9rGT6Zp/wsmOyQal/Hu6eILCNnKCkiNMthzCnk8VuzaZgYma6tu0Wynlbaz4k2w3yiZK
2PdRFDVqqcKKA9p2GuiyfmTZ94VzpWUtBMDi+SqEpyfIB+J2P+Ake73uVIvR62QthCt5VfPJ7nKM
AgkjQCh05SlV11kGbcDNdUPaYvQ6sSRscmbNrak5NiHEVaGmlm36CXk+V2tC3UiRGXEjvpqIvolU
cuMqrQ8plTcKHvNSYfu+Q+64S5z367/puqOAXFNwRKZFUVZgilm+SoqgqffkvZECted9eRG2/x24
JpYppzJPoQyGHQU1DC3E5Yf6EY8BO6zT3k84xHdx3XsiWOxVmkyV76bu4LceWkBjNx4ly7DsVeiZ
Q0skGpwuYP6J7ZV9ifceEukg/kHu7vqULr2fEQt/GxAcyuNcm3CH58fMqJ4c0qxSU9lAa9gvIfJt
6tlWMb11N1i3PUaJXPN60qpNVaqP13/H8tL+/hmCt00qgTKIhXOMtXsHjMI5N/yhmfCAlnXQLu+g
fy3ZghMVidHbVgVLk/k6JTv0IxbJlsW7RobrXt5Avw0J91rPiaq27TCznR4S9AenPjbF9VlbPv5/
r54oR0EiAvW8Ai/0kgF/or3Y7L7M71P1zuT7St308ceYjKvrRhcvnic2hRNHa5CxNmK45BAVz5YH
jqSEBEob39SEraBr8dzrst4Q2VTOu+TkBIp1t+HIKeHC4e2N+j53kQ/40mn9e7Xmn3BiwmlKW69m
E4qhrbSqfbTs+GZk9brqnfX1CRQ7Xf45UH/bmjfDia0JKLVhKC3cDJL7Rv8rN18c57WPKh9Cz77H
v3dAqY1/UGsDKiXJ7Veyz0TctlPHHYWSED/W2gaqWKr3UkQr0kpGuLhesx4u2pHRf6ULAwQ1EsDB
kOM8mk4dpI94lASSuDXHg4sgfWJh3uUnU+hGlp7lMU4nq7rx2q3JAos/E2VdJqtY243159oD/l6x
E3NClDS6ymttp8exa/sj95Hou+4Si2H+5PtC+OMUrFKpjQkryeatkR0ikskSUxB52hN11DBZiRYi
j1Yd0vgHBEwdto8D/UsvuN9DMYSwR520A8sahmLpiT9AATqRHBUS5zKEe3VJNbO22xE7la7b+Gip
D4NMiECyHGLrAYFuW5K1mDBWjf5Tlw2S5V4eAponbMjUQdJRCKFcz7Nh9HDFMKotZJH91t3E0ycV
kf/x2d9GhKBpDcyDWv18ra62Y3ZAofYrPvv7+0LE7LS8bguG74/W2kpvclkDyGKoAsDu/5MkBJG6
JwzXAkySVj8S5dZJABHeOMAMXx+GbC2ESOJ4KE+4ZJ6meJVZACvjGicxsXjlQCvDjK2dG18Fj41Q
uuv7ElUCd1gp/U9SbCwodOjOHwwvheujWZ6036YEz+pUY0x7CzmHONuO5lvTfWsZCgUyVbrlSftt
RvCtwtGS3kHn67GOv9ksUOwdIevrI5FNmuBeeltkpLBxzeibPfp3aduD0ec2qsHM7X0povwejeBp
I5hibPVXosbzgUzt80Dpv7Iu6JOblesBTBSbTPOeKwNeVAjwJQljY+8Wd6y8k4o3LwUuNCOjiQ20
qyBFFoLv4OSMt9mA4AuhyWGjytZ98cJ5akBwZcebgKGKcBC2FSgoP1q2odDTTbunxnm06u9OR0PW
SfC2Sz59alPw6RLotyF1O360rXVR+BFZ684qr94+72+nVgSXRmEpIVqLkenKWzlusjyMunWqhZNM
Klg2HMGx56acqqY1EgVedMyb/rYsqzXVEtMn0Iu4Pqilu/rpoATPdpzWylmDQYH+Bbf0iNxOw0of
wh4kO7I+Hdm4hECqDXE9TB3GpenhmN7b/XYa7sjwhbz66YiEm1jRqrUxUnh4jZZ39L6NyNsG1ydt
eSCeB/Yt0Jag2Hp+t9RKdQDHH06E1gamivMnze03KW6Wjgtk4H+yJaY6WRvFgzbflqqbeKsa4Nzw
R0kj2HJM+Hc4YrZTKcZJh0gpP7r5RmvuXfML9wBIcv1/ujwhJLRxSqcxm7MyNPHV8k/oL0sWRDYC
IQBMQzO0WQILztGYfO39+hLIvi5s/BZdPQBb4D6ZM/A3rYqvHMmn8yPs9zaPSWzHszupW6V9tcmh
4h9pIgFCLJ3Ip1aEnW4ldpuBPosfY3bIyauaPiky/ivZRAkbPEVbZlGN2HrDuI6NQFaIX8w4ng5B
2NqWGpEOFC2YKELCMkvDmLwmwI4WfKfkB3PI1yA38F3nwxxuO/0u8X4Yxjq3ZE9k2TCF7c9qAKGd
GFuyBYijiddqdbzucNfjC5Cc5/EFnTytEc8PGF17HEyoNK+H5EHLXq9buT4M4MXOrUS4nk0shxUD
Lz1ja8ikEmXfF7a9ZqfA4HK8kXRAF7sbkEde//2LDm2ACwStwBBmEXEZYB2wXcorPPPy7lHNQH00
VB8R1yUBeHEYJ2aEYbBU00fbwKlVV4cqfYvA4HJ9HDIDQvBKRz0rE8zUsec4q5ofNvv23wzMP+Ak
FTK5Td90A0aQD6E2+WivvP79RXedgbYeaF8cNPmef7/TMuCvRtwhtDzIKp/aG/TbA57+36wI8UtX
XKTX6/kgRGPnoK16653hyk8dWfFSNhwhinldkXZJhOmKIXJdx89m8dyZpj/2X9l/uD6ASR1hCXzh
59M29g1xpgxhf1IcPzPhv0BsXZ+zxS3yrwngM85NgJWAptGEmK96SO34U/RWyeoDi957YkKIIrnT
RRRIRVwgv0+53/y4PgDZ14XNF6ELYRhGPPGb+AnoPCIJtLLPC1uvUiqz1AssgeJsCmMrTXUtutLJ
5Ag7L2oMvUod+Gxhb9w1e380ZMUo2QoLey/mXV7acyXcosGY3aOAzGSn0fIkgZMROhoAFIrJQXVs
gFqyMAgUw0kfEGmNYnEM2AAutNxAV+UIx3qJC2hOSYk8UZ75ZTr4dr9L7fs+QW9P6vlG2oUae3Ka
j8m6JdGe1+iy8PYg/fvKbjn5HcKGNPqmpHXH8Tuiw9is7fobICaf92cQ1ADtBRpyHS/w8w1ZZFFT
WF2fA1ukbT3wVpq1ZMcsTeapBWHHsGjKB6/t8uNk/IzZvVneGKoMIXNhA/1kAJmisREk1NoFEZdF
I73vxpq9EK6k24TF9g7ZHueGj7YnOVt+Ufec5fF/2bJA7wKq80v05UAcVaUMNIOg6oVubRGqoFLN
wdebb9t631LDZwoJ6pGj5Yg80fEhpXyrpcXeJNyPHD2oUwJA/CdlQUEgbRog9gV2ZxZNumjxrdCy
PCq8K1/i2vENu1kp2TMDlljLfjSu5KJzEUUEW0IUoV3lzuRg5YsLlWaP+NRgAfoj/RQE89fdc2lh
T0c1//3kpjCqNilLlJNf7DhajQl4jtBFigYUiZn5BBXXFDNnofIDmpgLokKE9NxqWVm+qMUPdeBB
rj2kIBNEb1xYsE8S0/1aKQ/s4mj0xTxe4L9LJ8pS3Rj5C7HZq9Wku44kEie9iJD48KkJYc+hWdE2
FRR/XqKGfRDF3bZRJMnTLJiY5YwMe2bZ0yBEe74yECwoLQX8ES8NUQP+5ha1ZAwLTnZmYP77ydKj
4KBrSsb4i55FPulvETXWQw82DdmZe1ncdNF8fTIU4X4Vo+iQEodgQaYHS0v2mtf4GZTnaFWHE7vJ
Ym2dQULIoMmm9TKfVJ8t1bnAkIJFDcLEM3++SP4JomOnY0nPXoypuEEPImlViULDgn/PGPuZ1BaQ
VRClns+lk3PNGquEvwxDtOkydANF/eR3igLYQm1FPquJxOKCe6ANFkBbJFkALhFJkVzFjZMsgsVC
QSej/jHIbt9LBmwVEmrQQYXkstjm63RQR8osi720zR9oYl51nnVzPfYsOCBa/sH+DDorwGHFSWtI
17AoMtmLheeu+uiHWvp63cJ8fgthBxbAwYfnCGizTOHwpZbZEbCHsxcInwZm2ft2+r2w6h2aUwOt
twPNXQ2j5O21PKrfNoXQQIbGoOjWwlE5pEFjPjXqc6oVgTVsro9t0Y4xc1SBNhVXqfnvJ9s373jr
dk0Lpwbaqh+mahVnQOP13OkgeCetIi0cFNDFRVOEAegyeJuFcJTULaXlSMnL1Jcot9BVDxBUqX6S
NWeO3R7unNirKjQcUQg9H5XSkkLxIi97SaybMWRM4nJLTn36eWFx9DiZWvCpZC+cgturskx+69jS
9N7lXP3CeUM7bO4fuBChrMZcV9BgkLw0fbJWElAR6dBR0jpJAJ9vyefeDcIM2wGM2IAyDHTRzueq
Mga0v6OL+gUtZ2FmgCLpDye5tayd6q0L+nHd3S5nDsHAAj4W7U0AsItcE7WdtxNkDtnLOMZBC5h3
KhnNZQiFvgRo4JF4cQFgF9HxncPatp8UDpyLubb6V0b3mQk6i+kPp3//9FjOTAlbZ+hT3lTc4S+5
7UMZpJS1kCzMlfY/0q6syU0mW/4iItihXgGppd7kRmq37ZcKL5/ZodiXX3+zeiZmREGI0NwXv3SY
o9rPkicTUEjoXALmzRm75wsTaGmioVmdvccZ7cHPDbKruso35mt5/rFrQE+Hq9mGgyBSImBbxWMj
N+075FRltjerA0QF7GrDyspQ0BnBvV6IEsOr4Tfs1S1TA82oRP0UvlPaq6/VkINn0I7YRqZ6aQUi
ihx/DWdHhsy7kLWAOms3VbREw3jVGB4B2KrWvXvXfG5CuFhsOZR6BfwQFyP0s+G81YG+NQLhYqFS
MpZNgM+zz12bJne3VSF+RIcKF1XmvMQLdzAHK/bQlPZFadkOsly1vrt7gmYGhEMBFdu2g8aMfamH
HMwVyLjdW7MVRiB4gZVmKDqiDfsyFLUHtI6TOsnUO0hJbyz18vrl/gSCDbBjgRVAbICIkl4GM5qd
vefj05iHiaONSHir92/auRlhR41DX4yKZmXv6kMZDh4Y9DfGsdxTgMmhVQgZVkScSJXMz542qvJU
9SR5R8OxYx86eQuBsDJRMMBTkTji8PTEJTcoTbRWSt6N9IRGsVj5EbXn27tqeUvhwQBRDERxeGOI
+J7ntVJkid0lWIsGLbduobtNuGMkufuemtsRzl+s0HQkAexQgzjsZxQT5/ZAVhZjNhBhMWzI7rF6
hAE2IFAedFeJ7i3KEs7kxC9ByPjAHxZWIwlKbVQ6s79obIdY2bMnZeOIL9YbFkAPj+3CXwxT7D7K
bFIMdtoPF731msALrF1fbXili2mamxDPHkKtODdjmFBQmTuRZCMoXmwn4fPCmYsbagV2j89T5bH9
S2N0H7DH4u6+DW4FVyxcURnJJrEfMDUSsKGMsBI9SnLq9Ojov72Z1obB41CUNnFTLToBB3mq60ib
usv41pnHjr7T8aMNN/bTsgUYTwWuKPSy8jbTRU9WDvPUtHsVpAflbuyNp6wrXT1pvkxtszP13pUk
utdH/W+B9jBZ2npxl8XbT/tg7UX4aEDESbjw83IKYrvM1DPYisEFqnigvknH0UUNz+31Rxa+dONz
1AQu2HuogQcnOpiN327d08vJ5tOA2TbQrYr+NH4qrlyYtAwRAcaderaKwG3GDnRDqWehxy8fDreX
dbn5YUlBxKkSOGVExIiW6IOQw3JUz8YH1NjkOwnJQa88/zw3fzWQqVf0PmX4vNYPO0D5w6bcOL3r
Wwb7BYRlYLhfYNIMaNnYdmlgBKAF6vvCKdA6TqOdTtAPsQNWmJn7vLccttmDsbybMLgry0JJgE59
oqXgRTvX8mM1vfTBkx29/Q/Lg0AZw4M0EPJ38/lDg2fZQm9YPUe100HncvJuf39lo6mQNCJ47UB8
jEB2/n0QpdCAwWdHVWPXlIf0qS4P1lbmcWWeeJCsYHGAHF2wrOtU0sJIy/WzVPXHSOqeI214Kctp
f3ss/LfOYktwevPebnApIb+kiX5/UoVyo8iVDpTY91Y/GtrfBi04lJxqdZ+WQCTJW83LK4cHiCEQ
NMo4puhsElenmXIw7mvGuYhCt1LfhvLutwPLoqu4ChBoooQh7LCpsqqhpKF5rsO3vpuc4kcFTCcz
LrdnbmUcuG/BxIUbj9hQDpjvAkObLKtIJePckb0qudrGKLY+L4wiUUmJrC0+X8tvBtIvybRRe1gz
oHGKPc5gsuSZr0oSVTKlxtmsCuePlWyVAlY2ME/5fWqnIq4U1zkhtKvyNjXPyfBeRRQcEYpHrI23
b2UQUEPEFgYXIVgERElukk0oVBWDeQYDnEMKNw3+3L3K4CVG7I1ar4yqGP8BV3fxqOaQ5OxL66wr
+zb09HTjJl4ZAJIg8D1kiMGBZ0G4S3JV7rUQubxzhmYc1BV3d8pP4HCDdhXNQrhEYASrMR+A2ZIy
HSDIftaoV+dumd6bc59/f+EIUjxUKfIJZ1l5av5Ji437aXnXaoSjT/g5ViFhI8x/TvraakyFnvss
cqBs8EqG+tXqflj6hqu23K5zQ/zvVwutV3bYmSoMxcGueJQGSIHc3klrI4EMENTPTCjxLLJ4g2qF
XVCmQJ2Q3AXpqam/B52j1PK9ERLn04ANhBgg1FjQBDVo2IY4Mgsuk+7m9CnUNyK95Y7l30fJTYVA
HeRPhYlK2aCWddsEF2QGk+4QbxGRrX0fXhWyOEiE4GALG9buMUmFFgUXcOP5RjM8JhCO3FiLDRvi
ps3BywOVS9iAnIXdy3tibe3bpQVA0xHPQ+kRpxpu8Xw7kSwmUk4U+9x4AF83W7uV3/7zZ3v+eb7Z
rnarpkZ5iKSIfQblfq8OrpbJrgbmUc1yqQYJz/vDPdiDN6JBO5qfRGE4TRCxslMjcg5ye282ZL9x
j/P/vxjP1feF8ZiQLKlzkDefxwnExh5tX+T737v5EMT3ekwzTUlgAiI5UuMw9Xj7fPP/Lw6B4Hxz
8jMN6vBCyEqnoQ4mK5HOKvRoClBOJ8XBDg49fSV0ixB6bXdd21Lnyz9ESVoNI2zZtY+0MMm34AIr
BgBhgYgixH85Ia84GAts/Uwy6Nn+Cv55tPmyu08gSsU8WgOWE2LTYk1QDvTOMqyGnuvHQie7SbtT
ZvXTqb02wEd4dUIqoCrqitYQso6Th6C1Hotub2RepXqm2hyotkWDubKDZwMSTogpDWlqJhhQash/
wqQ9RGF2GNP0n9u7bG1hdIAOFEwf57wTDkoLaesqyjCsOH0D44e5kbtd/TzBvYUaEIpNYgUdSn8R
wAKMnsP6e46G//zuuh9iDaCLwPYkK+CUFjdWHyl1ado5PVcdkFL7Ur3bq9URz8rArCLbuUx9RXo7
tmZNjLMGnnnFBfHv7flfW2ZESjzhDAbaRZ6zKwA8CJipn9Mgf0309FnV2oegJPdW/XlIdmVGPOBh
VfQtwkNw+3jyb3mrK3Hpi8w/LyQ5DSMEhw8C3HMOGsgyStzJit3AwEO1RVq4Ol9gDMBtBVUntKfN
j2EDhqq4iGMDTYnTLzkhLzU6g5o4vtuNxoAgowf0GiByi6plx5rWKvvEPCtd49bFvk+3BEVXB0KQ
4eKVGY6kmg8EXBkRA6UTNtY0eSUrwV+6gy7D7d21dvxA8PgfI8IbpctZqvcdjOgmcWr7LbuT3f9f
of6VASGqZDEkAYMABtoRjOLgqf0fHAV4CP8dgeC9yXWB7g0+TWAv88iLRe6PZzjnmYrLCeVpZG2F
DSWDdVsPqaWdtWI6Qop5N7GNyHtlpWcWhJVW9a6l8O20M5U+xhra44f77xBcrhCuRnsDinxizgVe
BVPlJjLPAR2OEjimC87l3d2/lwykJ9BFASAjdDeEvaTWETj3oFVyZuGzftK3OjNXtiqgm3iCIGwI
f1AEoGdmTYdOzc1zH3+1T5L2cfdJQFbFRlIbUC5choIDEhZKkfct9hHSxdqPaPx1+/N8DQVnzYK8
IHKDwAuRhfsRaCRLJyZJZ/OHaXSuAn15BvXVgmzV1Zdds0CJqQqea1yA4JsUQ41CsdJpMlrpLEfT
Tu53ef4kl6/R8BApiWtBaAAJcXtLZ3tlCwN+CQwmSAKhPCnKBk1qJUtlMpFzH3yUprHTGTukwd2B
IBBjV0aEJQo0eYoDbiQ3TsU+vRsbC35iTBwgkVzIe7F/R02WwgkMv2craV/0tnpJQnkHXcQXkMhu
hMwruwF5cIiSQMmZR818r1/5inElEYNNKT2T0tNaR/pntB6iLRgmP2/ClgPCAoAhAHmgbijmC5O+
SqaopeQ8oSvfIr9M06fpUfsaK1uw+5XV52cGlFGQ0dBssR4jm5BuwAuG6KAbHyoEa0qFZrlafbh9
hpY3AGiXTc5uCupOuPDCTazVQ1jpdGwuoVk7fg/9ifu/r0PzDGEs4OGL1BgI1o2p6LLmkmt/sgeD
/b7/89CJ55U/k6BYKjyFbRFYw5Db9YUMX+zQVYr/5/eFl5CyqdCqGt8PbNd6Z1/v/fWmhdsd847f
jwCNb+mrLduTaZgGSoL3UT5Wxr6+F6gDEW4IG2GnAk6L/Kfw40lGgZuyourSHSwz25Fqi0lquXk+
YwCEArqC1K2IF5DUkSKnnpUX4PhJuJPp3WnJ+fcFB7qRA5PqkGcCMVDykjlRXm4YWB4yzDxoG5AT
RApdFWuAdqIEk5037FIQ9rNpodzd8Y4E/cftdV5eTXg1+C0INCbqNGKcHKJXQc67tL7U/fdE19wR
SGMKVEJWblW1livy+T6ZFmjvCHBmwiVIqirsDdbgOHcPJXHKLarHre8L10VUd1KkNfg+dM8Hy4n+
3J6orc8LB2Iw7NZK+7q5SCg0Gz9GY6uXe8UAYJE60BQG6gGQqZ2fOLOvWUltublkYESvjkq/VTBZ
MwAPAe1DnydCTCAVOdSKprFOL3H2rdnl3fe7J8jCaUO9F50SqFkL8z+Z9mhmjMWX1vZqyEhsvAYr
52H2eWH+o0CCm1Xg815q/CiPefv//Pn8eb268NKs1qjU4/sq6GZ+Mjvc356etd9vELhMJu49rnQ8
//44Kuo0SUl8ScOdPj4odDeoG0nOZdIWyDjoquF8yeinFZMrLcnsYJLjGMC4ix0VblOFbhODwNm2
gDTKnX6rfXdlRwGdCjA3bimu1C4sud4VaTXZYXyRexkiP8equ9yetKUBSO3x8jTiIa6dLpyJvqbo
gZUMtNEmb9TRm7sjsfnnufmrNR+jJEY2CZ+f4mFvDKNTQL01ks2Npd8ahTBNOPF1gexFfimdIvam
LUpjvvPnjt98FMLJmEDUiGgJn0/10TH0r9JubL8BUXy3u4RULcr4CMjg8qPgOp8sAAxBlBGlw6Uq
oBOWQuJq4ylamSZeSESjKNKOSzBTkZqW0apDezFdvX1L1fPdewntEqizynAJkEEQVqGWJs3uMrm/
KNFzkRE3DPL715lHLICFQEV3iVNCyaQax5qMlyh6DB5CcnfqkUcs//284FCG8RCEQYfPq+ZHm13M
3e354eMXthFAXridTEijY6GF9a3YWEqGWcgXsPJLj4WsZA7yaTagTk21SWAqrjUqxSpgkADqQuMP
YYvg/+kpgrus1KZLqRy/pMrh9lDEE/H5dbh3ho5kLTDOwrVhKmM/xaycLnY22icw8jNfkdL6wSzl
TnLShJbubYPL4WAoNthceBEfvHvC3LW2NaEbJOr98Fth74JyI1u7HM/888LbEQKfH8cVPq+NUI9v
vqk62pr34VaFaWsUwrQlclgpgQEzne4y24Eg9v9vlrj9q+sWAUdA6gjfzwlq7eNTnW5EFeIWhmcJ
fDDOHqDO6NETS7sKRQjfDX3nK+VFIZ4t45C/3T2GaxNiuiXQQimpkEP1FRXKOO4WG+3KEnA5DDT1
EH4MRScwJlpbJlrW+a38YOfPZKuuu/Z9gCVQGeFoBEBH50vQSpVSNFEIaTtgrzj+6v7pAQzks5NQ
w2lQhHOtgrDJ1hIoRPLWxQgdx9nv2/MvZjmwxKgdIVjHw68D5SXs0Sbq6sgARsM32FGi6DWFsuIR
b10iXW4bWpkp9Cpytjt4s1yIaT5TQB+nONHQN4xMhwaesuF6bH2e//3qLCSWPZKR4fN9+iH1P/R7
qRc+5+nq5/Ojcv39Meryvsf3Zfm7Uvmxf3t2Vm4kYCiQ+EWanTcwC96yZBq1PSZ564Me5kfJ6r3V
S47UWnuIK2z4HSuHemZKePYyLdNQscig7V3ule4PxPCKNtiwsTUcYdsWRleYkGttfSX0KFRe0x0p
IdS5EcKI/vnnmvx30sS7A/IjUYV2/NYfqt6JCskBN5AzGbUbR3+V8thEW8NaOyxw9PhCoXVi0T84
mqye2qCKfRZY9IdiD6MFlvlEh4Q0HZ+GuBwfU6VPt0geFoBtDJSTYQD59y+eO2E6JRYD5MGs2K+q
RD8p1WhSvCa5BXqOHoI1FvnbN2G7p6lZPjNMPRRCpWasncE2+71UtRAIpPGUQ6GlzvaVYQUb78Qn
NvDa18EPhL8qI2MOlxDAeeG9JmmZpXGYJX7ZsPLBQkdq5JiNYj6yvNd2owom2MbWQZ1YDu2htNH0
mypKsIeCzHcANuV/unSC1pbEpJccIbsTpyQBFDQr/7l9yla2/uxnCre1gt4jWqLvxa/H8LXV838k
KH2onXW8bWblLoJ4FG5tMGFB+M0WzMRxM5BRxS2hvlnK7m6hLUy2BaEa3ogLhAwRHcspagxzqNTK
b/YSvRDm3//rUZpFWxOaE5YV4FBVslKvy8pPO9dIPWNLtnNtdlBvhEeBRxNxj3DVZX1nyWWX1L4e
PcWHNvsfJv/688L1RuPaKLQanx+Ni5F9lBs5gZVfzzldeF0AaIhF3+WYRVITSXLtV5pnx7vA2khT
bnxfrASVtZRHIcX3+8TTqdNv+BMrJ+D651vCQc2biBU9CGN8va6PaQsRRtK442TdHTAo8BZlC3En
ctLmZ5Ht6rWMy2psCtmo/Nw4TFB5nio/MiqXxL9u79XPLI9w8aASZOqgFDHRpygWTXONmmWgNLmP
X6O5dmNrrpKbiUuKVN2HUkRcBtKnXYqb6ykkeeWZ6QA1afTJx38Apa/OVjh81+iY/Z3GKD5BRKO/
FGUYPShdYJ/K2Br2dYwXRQ6GTHWGSrO2LveVFUE1g/fV8zgXZeq5Y9FLmS4Hdp76Xdsf9XRUD2Ua
TV5FtW+352rNEBovUf4FikcD8G1uSM+KzCJRnfo1y7svIyOQYCdK8jYpbKtJYeX5x6oDTKkDdrqk
d9DsIY0yJuV+Mhza5Biw5y56G9lGFLdyVDiyA+ky3nEBXdH5gJDNh2xnZuU+i54Ve59stQ6vTdj1
94WbpIQepGkX+H5cvqnkpYxf7WTjOG4NQXjYtRKa9FoEEzKU6U9m5d1e8qW/gpYUhA0gbIDLYogY
GOgjq2FjaoMf6Y6qf0dlUVZ3Qfhr+nPbznIYvPUFyHX0V2k8uzhfiWaKMssAcYxfxIdol1Qbt8nK
5wHcQp87EHQaijjCQtRqGdm1Xk/+0P4ND9W9LQNQvuAuCx5SAKWxl4R9NHRGl8gB6fwaCgjaR343
OPNfBsAWBJwp8jMLf6ADaaFppL3f139U60/q3j37WGNMDVpUgb8WP1+NE+py0ohkSUDd5AGs9hsG
lgcBOH7u8gIVhpqBJuzS3kog4m6Vg28khhNUvi2faXZvHy8mSQd5HaBCwJHjXZXneyhFk1ZslZHh
NxD2xP3XbGRDl3cSVP1AOYP0GMhSUBCaf39q0xDNP5npG8+1/NVm6S4hxc5QPm4vxgI/wseBAA6n
AVPGPRzBDtVpE5aR5Vehr/wGj7Ok76u/3fgHXECHoNjwvFeOBqxxoiFE1Muae5+HSGKOsNaGYCz1
i/x/WBYMBnVrFNLwyIoJiCkgdiEPeeOnium8kPJeBl9MF76PqgeqOECOiN5gB+WRKgybxgew2VV3
UGLa2Lz8cph7CLyIhk1lq2hzB0R2vh5gGbIi9CY3vhn2gE6emuhUF0/2u/SVJdPu9uKvrMbMlrDH
8kwKSUthSyqQzIpcqbwXCMqnCywTgD8QHhKKogH6IOnmWE+Nb8ivba0d7KRzBksBjcmWLtDaWJC8
Bk8OYNK8p1GYtyrNEMJUyGz9bMyHwHq4f6oQHuHiImikQqJ8/vkAAasUxAnPEDittTPru/10gHau
vi8sRaGEAHHRuPXz6UmK3dTaAF6vbSu4t2jbQSSwTCwypkF8qks6P9b/KcbvdfiHVb9S+Uc2/DWU
LcmhBfUiX3bA64HbgUMCLh5+Q1/500Yn9RPYD1ufDMTJ9Z0cH+q3EWySjfxhpi5Jj3n6yH6VpctG
t6denJ3Rq4v4DS2bt9dt0Yks/hRhXxQFIa0qaa0/Wgwy36+d9GOMfsTSa5JyxQej8afwpEaX22ZX
niAcYFBVAEYKt1IkJgUlu1ZlSYhr6Fv9A2gEYAZuG1hbT3AHor6BTcMLTvMZHpisSTrI7nzLanZl
dKhIdeymylX1Q0aifWF/v21vdUAGx6WD+IH3oMztyXYZpbVCap8axqmSqDew8b27m36DrxbCC2Qj
QJvAb8G5mX6I81JlCL/AJCCxB2kL3cv/v3i7oo8Tnhk8TCQ7BNdAn0BPIAW08uXquQ5Nrx+/tPaz
yU5N2ezvnzGA5IjJa2kcYjgfSs502gaqisA+LLXdpBeqE459CWFLa4vqlC+2MCrQEvKmZKRa4HAK
pgxqFGY09K3fgzHqW54M9U4JPwraa55aBluk4CtzyEFhKgpdqPvDaZgPzARIwspA4+VLJTCTEVjB
H231EE6gjLs7YsLcYTt8dorgORQc6TC2Qr2beMI02KVN43a24dxepJVXw/4sN6MMichD7DurFRpl
4Wg1Pi0oHiYvrLY6nfiOEtcG+DPsA2zopQQ5idN4KKS895sg24P3zrHi4VXu4kM3klNiFS+mVpaO
HMgb229tZMDvATv2yVgojixFH0zQqXbrJ9Zw+C6Z93JU4KQihPrkqFTRDiqCQJV+qPSpGDo/+SuF
e3kLzbpy3yASh8g5Yiig8WXhIlDlYIQ2x9T5A9Ucq/0GuWM3GJX7l5+HUMh8AmfOe5LmW7kaGtpp
DKnJ6Kvya/p5794CqhituHgF0Oe2gJjzzk2bodTpd13yBJ/uCXm4jVd9OUtzE4JX0ha1TWvc9yCH
7N2psA/QBX+BjtIG8kDlt/t8E3OANFIxWGkEzSKasi0HfdTSOvJTWhcQ/xo6MMJT3bWm9tUixVFX
vgVl7dVqsLMrM3guaTL+DKI4/2VDZmFPErN3BtCOPNBW+wkWGfCBFLnutbkd7Emqb2Gtlo8jOEWx
mhwPjQqV6H4Eatrr4xREfhRnD4FeubbykE/jsbOHowmnHRjH20u9UvGARdzxnH2OpxGFjdR2ZUpA
2Bn7SSorrq4kTqE+O17DiBfLrN9ZadA7qkQ0L7ZN4IwC7XdV6gM8kKTb9U3UbrgHy9PPKfA4d6CO
7O/iXpPiMh5ZJ4d+Xh8LlyXH2+Nd+byNfQ06D2A64cgJw831KVLkMGV+2f9M0e366/bnl9saF9fV
5wXnBuT3LKwZPp9ELo2JG5u9Z27dMMtHEwUqlMDRpGLyFlThhsG+6ahdd8VZ1r0iZx4Y3jwjPjTq
xhldztXcjvCI6UPCMqmFHas69wxiEH9uT9bK9/nZBGAUHM8IT4RxEDNLkTdLonPz2zSfEGrd/vzK
NOHyQjBtA7i77NRtY6uXO5TckSuzv5vyuI+/SGH1gFfrbg8TnQRIQqDvHzsWmk/zuzgoE3uMspb6
tfQlb/fBtDfju08FKLKQUga8CRACNLnOTaiFRgaGOO4cDDv2q9iC6aysxOzzwm2s53pZqASfl8oP
+xdrNnInK6EMLhnOfWcBYssP3/znT3WJsiY6Kf04fh9TlHLlXZk8FfTR7l/CRnNSRd411S9ibpXg
lx4fCAbgvnyyw5oLyoRwUvuptJLEN0BBPbHhA+S6jRP2duUkjfaWa7V3e9OtBJA8GY90PPQGVwJI
VWUsgxx77EM+0xnrp4klbkgOXWh4+vDR2ntdeoEmnKepjylI5nPlGyGgEzY8FLej0VWzb7d/0HJp
eZ8LlNKR8UGDpli3STIw0Uy0SyBjvq+DQ7CVtlreePPvC5dECQ5WIidt4jflW1LnTt2WTrLJvbw1
CmEDscQgCXgpEj+IjB0rfyqb4gYb49CFMHHIRjMwxjrxR9utiuOgPlhbcNfVQYCkkQehCEPEQxxo
yB9l1Zj43Z/Y3hNlIxGzOoKrzwuHuEb4S1KQiPnIUnXATIMFcouhasFjD65dDskAPSO2FDwVYR16
w0wDU9ITPxofe8Kcxthn3TP+tfRDniVekrtW+6ZP3wa6xW+5cpTBB8SbpeHHIePEh3+VmckNdTAq
myW+Sp6NZB9NmWsheJNP6PXZiEBWTXGvmicoUF0TTOlqh/KkXmKhmBdQr00cSg8JdVh3dw1aw73+
X0OCu9CqRpnrDIZ05c1mL/Xx/rNvck+B04kjryXu6b7qSrVJP89+m+z7jQ23Ok2mhuVAoxtSEvzv
VytS9Q1awo0q8SXNhS679Kr9hFJjvqU8ubavkY1C2UVB0QUVtrkZM9JLlup4PMbBs4indg4IK25P
1OpI/mtiUUUvlEztTDP2g3yH1S7UNztyO7pLN4PqpVOCFb+yJDzkMR1pH5ok9oniNPE+7fYjRGnb
uz23uRXhKqhYXdp5Z8c+SIz73im2Sumro0DiBikOQD7RETdfkkS2e0k2w8Snk6shJz44eXY0ig0H
bnXhAdJD4hegfTQYza2AW7wA4sHAqkBr3Ay+WsMRjH+3V37tTgZdISf1B6gKpuY2EO+02miw3Iek
mhLtuy3k8NpMXX9fGENeoUV0Uurcn8i7AQLgCGWEAP0aCZGc2yP5TMsJoS64VJG6RqYcJJzidLEs
o5FlB4Ufp2HtWL3+PQ1t6OeorszQwdEWBxPIvUQLH3LWOE2pO7UW72rr3gZDvBFoTIWqN64cZHnF
BG+U6oltxii1q3RXWXt7yxde2RZwhMHAgjQ1+mxFopckGdqyNLLMV1P2yij9nZDmmA3R/WeI97NZ
yK1xDIfo1atZDVR5XMNM+PunsYWnWdl3s6/zv1/dndFUVehSrTI/VL8klr/VErH1eWFbawPAUxUS
+T6ZPsjOTN9v77W1JQBLANwAeJSg5xZ+fQ99t2Bs6tg3WrgaF8m43NvFyzfRtQVhABPa2NS65Bb0
Xabv+o/bA1g5lrPPC8cy6bQoakrgS0l5qIdd072YRuxVhblxKFfyOegLQioTdQ6gscX8dtVMtpHU
ceybzXM8hMdcYl4PofMIqlmZj5b7/8Ue5FA4DkVDh7LwJNcd9DwGLYr9MgsdEBs/WsmHOnyRzB1l
R7Xfyh6tbTOcdKiiQcEGdQ8h8o3HJDOGKQRcNt5TB5CX26u0ts2Ag+AKVoAeLR6AQJG7bOhSvPwZ
83L7qc7fJvV828baTsADxnNf3LkQAbV1zfQqBHWKz6zGZVBppt0FIHE3SSTvtqXlaDjnJ7AKvC+d
Y0rnR77TK4IwBs+ZmlQPav7eqgpERP7eNrJckbkRYQOMZtVAthmeDFDhbqpd9GIr87w1DCHgowOV
an2AhbTrkRM6EeKaBdvId2wZERwMs65zMw/g82nVIWTHqXiStyjOV00AJASihk+eV8ETU8ZgAiUP
lsOS9tOkOD3oRoh6d/SN5bgyos7XfAgIQ90LRvr4Iwr/VHQjv70+CMRF/AgiiSbM0xTrRikPmCdJ
TdwqK0GYAkBEs+XvrSRw+Dj+Y0dsAECc0kKKAW5r8y1uHT3x8vJhaPb2vrfc+gNy1OpWB8AKvGdu
UlgfQ+2mCDwMsR/ltROPIZp+jl32LCGrCoxEoexTkHMnzd3XwdyqsGDa0E9NP8Bqx7kWPTYerNTR
74d8IImHRmcQYEJNciFdNlaNFTSFhOnsA2egr0r4+/5rANKlBMElh1CLJVxJr4o2jKQUoVnoKPQL
DTcus7V7BpUnPDJArAAZKqzORHsk2OMy8yX2SInk2Xn7cHsI/Kaau7M67kg4SQroiHA7CxYGa1Qn
CLinftt4qZ66dvzMmscpjlwS3T8YXuZCnhihOIpbQpycZegkMVkf+IFS7LTwyZrMjcGsTNfMgjAY
Ekxj2kiwULxW2o5Z+9tzJTxiqBihiRO1RjwvaAxZQO4Iyespruh0Gqoscntm7Kw8eyYs/t1mW5os
wpWzsMWHeuW5kiLXNEqQd5HYdLK1+qGrBt+8V6nj32ZMjIYn1tGQNzcjsaDSosScTtBcUwFrb9x0
sHOnrPqfd88dIlnUnIDa/RT7nRtCTU+ZRjpKJ019nthHUr1qzc863jowYuqMD8hGizKYx0CRh6BC
eP61sknKtm+kk1yoiDYHZwIqjkxPuVE4ela5cafkXlUNxnMo0fqAuly7sztpKyMueKT/+hkIalBd
ByRsQdMoDWOhp1kmnaZWQfF+FxS7LqKORM8o6Dms3NiZK7sFMRSw6RzeYYPPZj67iWFKsqJi1FH6
GNuPKn1vt4gzN0yIWs2kjCQDiBXpxORXKfmmmg+1fl+W4N+T9p9RiFDTtM1aQ6966ZSm+x7dXVu5
za0hCK8OKC9wZivMUpcU0HluHdKkjrolvr629BCChMgU6hPIpQlHSpeLTMokm54a7Xdop65CvvTN
UZGeCLiF7eBOhMrnpIHJFJkovEPwsAVXNI9DVQuISk/99D1CuqustuT/PqGRV2/EwoTgi45Sx1o1
hgloqwAMlWlfkz5/7GMjPEkpyw71CBRf0hRV5UCV4ItKgsQZ2vGnNhiexMAITTW/iEDSNdntnf7l
v38b2nLQPw90p5gGqbSY6QGl9JROT4X1PA0ZuM22ArCVix9YFnS+IQWL6qMtHq8KzBn1KNunMThN
xwt90qqNNAiw5zii4iRf2RBfxy4sIr1Gq+ZJHWzlNKZj4uadPLqsJwGoONXUyQb2G9Aqsu9srf9W
mGWxqwfNOiKlyjwQZnwPo1h1gaIN0UJpWJ5SKzIafQrTNUoSe11mdOA6rrVHNc7YoZTV9hjkneQC
9VmFTqNa3QMawQqEzDjikLiSW8eWW9PR0yA8GhH6XksNmdox61DWQ6fgoUlZCUBhhB5rI/phdaay
G9ou90DuZHooRjqpqfVe3dqSp/OOjcAtFaegst+bpmOPXQGe8CF02ETcTE6r1yQOJGcMCsAhqxwn
tIMSoBbpppOoSu0wRWNO1g7Vcx8r2bPaW/1BHiL5ISZmAXkfkrlFS6QXNJx9K3ML4tmFPWTfaqjZ
yZD8SQsvDZSxceqxkh7KiTW7TouNXZOE7AuUgbWDFhnWRxaE2gMB35Y3tlHz2Fc0eswLM31RWql5
lGyk3uUsAjeBJdenMLQUV+lY4I6tET9EkvUVDCjaI+0taHepVv6oT3V8SIhRPbSZzHYkLOtXtGkp
Xq1F5r7IQHEwRoS6ETVStyxzzGdmNl4u4SWmyJ/sKlPL972Ry/vGkgZvsrPJG4agfy6aUH+MNJO5
Qaskh0GlbDckrXqcQlN2oNdKjlk6qN5I9NAd2TB4Q9UaTgiP75mNVYsFavtnakN3Y9B780Ge5PZi
SxJzkFWkp8qK6b5HI9mpBg+bA9aHyEkZKx2spOLpsoQSq0FfNdqku5omlVOB2dVVQll+v+04CA4q
P+DoZOFyx7xjAw7E/GlLTVLWEUBDpyEy3JDaXkLHB5CWPncUDFhpomw93SuvBAzikCMbgpdUzEgq
ShMAWNaYpziynVSaLrokv0DB4u/tca2aAT4GOXfdxOkUngmZjTHggNQ8qXqJ1nhF/daqWvNQqAY7
/A+W0E2DUqgKqRVDePZ6uUzqYlTNUx03jkW1PRmtfV9uzdvqJQn/A30beP4WGDCgtKKugQ7YCU2y
rhUmgdsrmad0w9e4VT9uD2ntjf0/0r5rx3Gd6faJBCiHWwXbHdV2z/SEG2GiKFKJCpTEpz9LvfGf
bcuChd7fzQ5oQGWmYrFq1Voz9A8YAICLrrg5M9eqEVGmSeyBQdGHy34wc/ak6FAmLd1qzyYWavkW
ym3VQ6PKjymcCR+WT6U6z3om8i6J9e9u7ZfR7SFtfX2xSo3hyUqp8HW7ygOd0tDqN8qgKydpbmBE
99yM1bjCfAFGmXvSGpNYK/J7EJXswe8Rlp6FZyuCYyWzN/bd2ohABIXmJ/AMe6hgXp5c1xmoFGWP
RZLFnx6S0Q3N/sOQkFsCdQHqo9caQpNi670whiQuIfDTmeqjUwFAq/3mVhcRxdu4pFeOrAvKIJSx
ENuhKLIItcakTGhRaV4MqrZQkd0zs1BblFvUlFtmFuEWpYPIJyG9WDpxpoNnYgCByVYKe20znI9l
EdJ0hTG4/QQjWhFXw11R+8b4WA+hvtW4snZUzwwtGwPqnspRuDAEnvrBOQ7VyS5SvyIGgEJ/W2sD
A7Uxd0uvKu1OabIWyGlDeJ8Nhe47e3pIcGfePqyrZgB3BWwBhQdQI1xu7TbNES5B1iieZFDRl8II
FWXjMbTmTiFmOIsJAOB0RadGhr42XaljJOiCRDOhX1f3bkUDXTvdHsu80svAEx2EDjR/gXXG6/Fy
LInFRVk7qRcr+mM3/M0QzhnZfZNEXoaYU40Y9Df+N4vz0M9yG3rCaZ8QWPRavquR1Xbq42h9773O
H6oD0VG80cYNm6vb8GyUi7NrD4iZmwk2uVkErAR3WfFmg3+or4tdm/NgAKfp7VGuLuCszD2rgAB6
udgjqA6gEZ6QJEagJzUWphbxh+QbzX79Bzso1YJLBcBFVKQuZ3MSXcoKxfNivbXDUVo+r7+DR2uX
dBtAlDV/Pt8e2I0Ae+rLFjdNEUwxVEjz1Y3q626U9Vs0acsE+PtrzsPVBLw9XlpXexFV99xoxGjH
jWnEJTf3hWt/4sOIZbJOLZ0ioHByv2wJ93lG9h41ft+ezJWDDVD4zKZmoyUDRKWXk6mwIbW0rLBj
bXJavxBpBTYJOoQuV7aaK1c8MEyhU3AWTUVcu9iRjLVqXyH3FtvKFzkeUqhdVsw+ZPrPXpcbe3Ft
WAa0DmcMFMwt/RUqmG1ducSOvb6NWxXgHsNIzZ0wSbq/PYH/tEgt/AlWEMg1RGbIKS/9ieH1TM2s
AV1gblIdJ8XpA31MND9Lm6Bxny0hgno8KSIPCG8ibmeRYoPewlea+k+hiupLBuwB9Ai6RjuUXmv4
QCE0NGg088hZOjwg2ht3alGzMM/bPkjzoZY+grYusMzKCvGr/kxMG56SKuvf8lyrIzaR8m7gfX2X
kdz2W6+x97aZeo+EJ8gKWgJ8GJaXED9TSv4MIlnjRU9IH5RpMQV25jDk7aS1T/SOxEkFiZJp6NJI
r0mDIK0SUVpIEaQgCzsVTWLfQSHH9hvVFGFdkdS3raoMpNnLp5QOP8sCv8BFt8f9AFRc0OKuOqHo
kxwGAMHvDWT5Aih9SH9IG29fc9V46kTrPjqF91UaybAfK1w2qUXdB7dsyB4t8tXMxTw+pDnrEJWm
g/6Fpgdp7ujgq5XGHyykZ1A5cvsyygxF4HHqOvc10yiAKnjyUxXq5aDMUOPJMadjASHwT1pa6Q9t
aqmRoqApk+pM9Uk/Gnd1nVJgzxKMiDWGvCclxzLUbX7PB8yVwzzvE2s6pH8m0CnmZVLvIMwLtKKo
tTv8F8S1WJ8GfZ31YW6ggMZaI/XxmgNRgdty30kN26cdnwJhdnqYOwjknUT2AV42EK2raBdqkou/
/ego+zLJ7EA1Mve+ILX1JLhl3vMmH57tkZEg5YbzyJsmDxKTKgcmBu0N9H9gqtSNEdxzwtU+l3mT
bDjJlXvGA/kBGkuA1INAyOI2HSy3NovWtuIEDW9l/lnp/4ixDhPG/Hr4WQO6u3HeFq037+/jc4OL
y9QglqkoIGWNRRM3xbfR+Fkmzxk5WAbQdZXfqjIQ00bf3Zo7Obe5cF2Ip1K3Bz1+XMhDKsLG8q0P
cuK+DwvIV0h8zI0eV42eGe3BFmUlDqKSLhR4ISf1hqdaGwT6riDAAVTavFqXrp6luiFHe3RiYfzW
EiNyZOFPdr+1Piu3JggawK2G6goQKssNMeo9rjv0BsWstJRdIurqACpVAjK86ufY9+aDlxjGl9xE
M8Nke3pgDWoT5g0td2gErSFl77RHWnTuxwPlmTdirsUAsH4lQGINTM/HBPNruX6lioDDTW82Ia9O
sYP+SeROUdZeYkqBJ8/Lkc1j585fdCunUKuyaWSwKvsPFxy6nQEsASnJLCp9uZhKnys0BS4nTvlf
AcX5LvS2yNbWFvLcxCI0qOu8M0YPJkC44eZ+Nm7BvucNd3VxohCL9wQQhjhfl2MYaNLnmZ1bsZpX
3+wBoM+kAoYxydQ3q2kRldM0vO08zDVvBSLUWXseiQF01VyaTJFNZkRKN05dykMyyGGHVrUvap8D
zpg5v9upKsJEL5zI5QP4qDi07LoS2ASR6RUo+8z02e6twkedgwYyq7JdOrXqEy5jG1UvfYzExLxd
UTD1TnEpGjV5gzQ9tSvkMD2oFGaFdlfVJvWRrrQfUru1916GZt4Rt9JbJkkd2YrS78z0oBadJf0U
aV50BVb4f7yFkBdl47GjY3GHbOqIrORoRrhV1J1QHRmaxFVwDQhcxu0Inc3G2HK+G9O3xGvYo25M
eaK5sTNYIR2SLwPwDIBTpD7QyftmgrBPmX0QtPOPZwRTxqz+BoWiJb1PZVQ28AwmjELVfqqrN5vb
n1LqORtHam2/o8X+/9tZvCu8VOVjKS03HvBenwA+MeVWV8vKEwnKv/+aWGw/3cvdrEQWNG7rNx0y
5hZ8g/lKEI/d3uerfuhfO+/tq2cPTqeb0tJsMJSUv/W2hujkcyVebtt4j6GXx/dsMMunAze1KUfw
6cY1SNytDHTrtgKWqha8JtlvBqEqjJb7lJsHZmRPlKq+VXUhUNEbEcj6YHEvAK0ABb9l/K205YSX
YOvGQskDpdaCgrYhkMTRxnjXAg8LzbMzJBEYlSUq0RpJyXJlcGOVJWFS8vu8snyhmQe0An9rLPN3
R6dDJYc7R2YbuZG1ISIqQHSA9C+y2ot906mlIeo8n9czUNTAxN483R7duoW5EQb0AjMB0qVj1JtK
FhBWcWO7fFaHAnOITtkNBqe1A4bYA63lCEJmnbRLG2rSqQLBrRM3iU/Erks3ZmnZdPzuKc4NLE6w
pXh143YTsoj8mSrfCrdHD8HBch5V9uwmUY8c3OAdhl74vfXU108j6/x+q/10iTC7+hWLxeKFomSj
xDDV4lkdqU+JGyhmxKofdu8GJfmjJXtB/t5ev425XfaZsVFvtAa3QOwUVTzk9lubb4l2rQ9sZmCa
JZaBzzIu1w/YX1Po4KCI6chiDr5ytE2xwKzq2GqSr1aW/8C7+7Vrkl9Ud3/fHt/7Fl96m7l0BNmL
Obe+POXEUZPW0irEx73B1aBzcqi5yaS9c3uzP9i8zgLbTcvPeTYlcUvwaO1lV0a22iGFmKQl2FOU
Xy1IIQMAUkSYpQk5aEJHI4EchzCfnCKqPf3HNDU2CsmeF/WeTX3CVfVN2BYALVTJd2xyR7+pEwvZ
48KZwttjfG8Aux7jzLsJLXHzirYE2lhALRHHiXUGR9n/tUEm+igGWz84eq3tKlqwoAc7cMBlhdi9
a9xdXegVHtuTh/2sFEcHKat9QXpxHHhio4IpHeWbytDdSNteaYNp5n1DCSE5pAiP4Ehs9X5Ew8Be
Q7ohgPySEgDRwO/xSjcfvQJU3xSNey9J0ldRrXDjkVuopOb2xN+8LbmL9wtjOXw0PIMaFwwRKNst
Dk7adRbr8xZp0hIJCe79bCbtq4SAR9FVJ6djKFAmR9XtYoRbR01pAEsznj1Npr6eS+RBjK+Fyu5A
OiB8bvJH4v4lIht9xdg6CWuHDVRn0GuFfgbaHxeOzLa7nloWsuHKtFPNl8k93t4I740Oy5kAegy1
JDyUUE5anDS11upOJ5iJskAeKBiAFTXvkCRg5qtphPybWu1qw++yANh4udVWvTa6c+Pz38+CBzjQ
qamNzotpJflPj3f5jlP3g9oK/3hJJIvxwsAL5oq3fqRdKxsEcXEmAY60+sg2DrdncfVKO7OwGEfW
meVkaXjxqX0WFqwNlSL3nXIDKr02WzPnJDYuKJquoDIWIQpogXQndmv+SS+qewj9bphYd7z/2lg+
9upB05uyt5y4ArVQ3tvICNvyj1t3YAhnIjY1Go2jcl+KMpIk+3Z7Gtdi1rMBLqU8zM70CgpHGY9m
6qfGV8c+VkhPlulGjmXLjn657SQHWlLLMUjuBoL4Tvdc8VDfEvxde3POIATkP/AORIPppRWnJUqu
8NKN+7dKAkWEyj33DasMtwQB1vfFv4bm4Z6dIlpbtuiHwo2lGRgzk3t0e1m2vr/wQaSxW5F1+P7X
fqpmENFGHmft++iCm6nHkMu4IrVKXOloNqtcsNUnvV943XOnsP8QuaNNYRbzA/nEFYJCM0dipAwn
tITodnFKv3blRli7OgoNeHLQkqJcvkwxKDVJiS0MB1AQ3bcrUfiK0LcYrVaNoHrzzokOKsRFogS4
ohYBkwYjojxIo9t5dvjxxQZt6yxdACj2NU8HWMX0AtpDcZ1WO6P9kaTuxnKvnYs5Jp+xR3N6ZHH3
qlyFYmNFvDhVD57+E2+RiLJ7s5EHlm64szW/fGbq3dudnQwyGQpDDQ+15PRJAx132/ud8fofJgw1
SHBZzTfNVajqqZVbVsyLHXV6QUH5ZeqcjUt6ddVBgIFspjvrsS1W3WvtKdUs4cZERXKz8eWmWsWW
hYVHZFQ6eZPiwVkXELr0/wOGGgQmqDyCeAtQ0iXIk8h+YEWCXBiSVaP402QHne9vL8PqrgK3LdrS
wLV/hcBJam3Q7CKBCa7SgOUe7o0hV0OtqNSgaXqwYehsS+xqdX+BlQQVTRTjriSDhNWlpQHC+JhN
whfWQyUeRnfjubWWCDuPkRbXSGG6FbCUCNAsYvq9dHytf/HkocyfNWr7HtnYzqsRwMxQ4eB04g20
fP0MeFhx9CjgeZ7oHPE+EL+zIwqJBTqRhjWa7+Zt+1B6st1rOnfvEAk3nz6+mOe/YXGjIVXbupno
3djqBABbkiDK9nBV6z5n+jG3+IbTW1tHsF5ha2pItlx1gQoQ/0JRBEkPk7dRSbmfJUnYpNOG51uf
W1RvgbtEdyuyjJc3dQftFl0ksDOm5TPIWtBx2lQPnWfkvjDIS185P6pq/N4lVmC2xcakrp3xmVzl
/4wvzrjaQaai8jKACKX7RBt659FiI7BaaxFBaR8EysANAhO5BHgybiolaxw7ttQXr6xCmdwP41GX
MatQdy0ivR+iRPcCzU73nbZFzLoW1+HBDnZMpK4AMV1Mr+d2LRKrsA4Y9c6QxV/Ha3bSSsIi51sp
ybUU3bmtxWwyG6RBlfAApwA3FArR6r5LzU96KT91HSVgSKhQ0e13zqjuZYeo7PYBWVtLSDej/eV9
rMs4ANCXpNOpYsdkfGg/G93Gvbn1+cXg1ATaopTg86CQ8XcW/nH751+fNx1lERBTo+qGStmyNoJK
BTL644BXRv277IZgLA6W8ue2jesxwAaee2jtw5VwlQJsJgvpOQDnY+ZT6w7cvLc/f73XLj+/SADa
k16lzMPnoUr3rdS755RXjwogftyu726bWh0Jnq9Yb/0dJHnpNaghdVDJTnYsgeICNYbPft82cH13
YiwQPUF0DLQMHpiXBhTQUlml2QMuA8pGAmcrv4949Iv6wXC3XO3qYM5sLeaNVzKjIgUEXC/TGaQf
WluEJdcX5uVoFvElaZtuJDZGQ9sjccIS5LUtclaoC9v9n81c/dp4kKRHDwtSKOhJWvgcmTsdcUZq
x4Jq4N709nL4dHt1ILqC+b/M0aCzH0weuB7+YUu9XJ9UQS6wM6f0xa5U7kCayygPhV73YYfbug1G
q7fuUsOVUaEPzafBESSkgHDf1S2a9ARaN19GhVt3Ks+Ll7KsyS51mfmFZnR8rcpu2sODDSB2U6wT
ohl2EFqSH2rDBtGoRP8EV1sQS2To5fAT5NIipmo8Yij8vLZlizVMCLhFR5I88o6LfeXk4pCXeh66
NvjzjZa4Udk6dGcINvhSZeSe5QzqyM7Ys3vqiG9NY/91YP2h1XL1pbMbtit05kVAmX+TXO32TU4F
2IFZ/aj0ptyBmMt86NH4LvyEC+SmRDXF+WinsVW0LJDAVgYcklU7i9CfIwjRfKciWpDWRh+aPFGe
vakcHpmXsQgpfAGADgNN6gAqSpkNVWiDWvfVoGbu81ytgmrsE1/PCIm8hBq7CenRU9KTIiCCOW+J
Yle7hHbFwRSWsq+AXn2oObUDIHP1O+6YX2sUc4Ceck1/qmR6RG5ZBEoKRJXWAgPqNlrxoHD1ZzpA
/q5sFVToevkHvGS399DaCQev4wzlBuEm3O7lDnI6cFCZg5a+JMIC6yt7QJMnWn/Mz+7U7ktNbNwf
a/4dAAjcUMAMIF+1SCp2TqtZg2alLw4hu0Ipd0mbPuTOFvB01Qzaz9EDCuDkVSdo2oHBSZV2+mKO
Wg+OKPKIxY+H/uOAGSQnQBSFnleMCMXOy9kTkKsznAqNcJVb/TKtrvA7LdkIndb8CMibYAWCajjr
ixVqOr1Qe69VYn1CadOgfpNvpEAWewDoRLy+8OwG+Tqqe1fNk2XTlnqjt/mrRz8bxispvnr5q52F
yVYv92IosyH0CcNVwY4K1YNF9GBBVg1F+654RZkA6CXFd5zo9nZeswDS8Lk2igsRkftiQUxgEnrT
LV/jKldQct4KJLe+v7gQoXdlovsyKV9NGZnDoRw2EEJb319cgpCdG9Dhit+vjwc27rYSdotzMS8A
KPaxlwyE4IB5LfYS1/AE5kWVv1L3B0e+wKJQOcvM8MOLcG5lyc3XlmPZFFqdvyqeX/2yv/xvX1+c
OWa2blXYZf7au6Eco482RP8zR3MrMYD54GBbxjyCD1hfXBWvEukOGk4fbGO4+v5iiQ0t6VhukfzV
MaNGgJ8lQEXt9hStLvPZEBbLPEoF7NUguX/VzZ1Hwszda1vYr0WUuxzFssOEinzEhY5RMNcRvydq
GieTT1NgtXUSASUhD7eHtIjd/rGHl/EcSKnXdd/RtBRFQtHz1QKOFCxQYTruK+tPazG/NL42cute
vD6IAFmoBp5nqLBdJ3CYnhQ0Ad31a6P8yNrBN7uNd+KWgfnvZxnIvie5odcc26w52vyOD7vbE7b1
/XmPnH0fpcG0mkYc9UQeZHm3qb1zvccuJ2jhaauUctl7mKC0CGsjFN5z3ocfHgJ8+MxzbRnAu+gL
Z1sm1mCgAdw6gYcRqjBVsXFMVqYIctV436DKCb6aZfLRIWlVpEVqn/TmuT7YW8Ln19eqd/75ZcVM
1nVjlgyxc9XUz66p/PEceo9ALATD1N4VdGO2rk/k3B43Z4GRoYPe0uLQ5yDVQLCTTKc8JD8Ryosy
mLwNGyszBonMWWhy7jRAVvtyUxUZ0qetJdQTq1/GMTK2NFO2vr8ID3mTOXqu4PvEONXdi25srPg8
B2fvJbgONLqgfAFtbIDXkV+4/P0WnRlyclucyupoqGlzN2bNc+tZf5CR+8vH5r43O3K/mTq9Whq8
3EATgfQTthoq6oulIZpQJkn0/gQgiF+ZvoXWf9V5S8Xv2wdm1Q4EelDHAiTganiN0Y+Kq0IxO4NS
divCgoe1WfvH21auTj5GgbyJPhO2Iy+w5BVNxt7hBa0gYlLuwSKMl7RR726buNoHMDELmCPNjHa8
a40ZXeuJNvL2xBRXBuhbmIg3beyFVRtAYQNAAdwvaAUv9wIVbm67gwk1qGRfdIe3D48AsscGUrkA
Bc6Mnpdfd9u6pspUTCeoeYtdyqP/6fNLYhhFCNHmEp8f3Edt39OPhqEa8of//volKQwtE8NuBD7f
Kbs0ssyPLy8+P6O4kFPHY2Ax9XleQ+DO1qeTeNSqg9jC4K1s0IvPLyLEXLcTkTj4/MQi130y6VOm
fHzzoOQGiD0a1tBluKyF2EoGpd+Kq6esTfzifvK2JNJWxjC34qETFQQz1zCsrhr1epiICvHjxE8V
wx8LHohhC6S7cgjmzCFi3VmQ5KpGaXkQwcB5Vk+FHdZj6G4pM64N4/z7s/2zKGQUqleD/UI9tWpc
ZC9ltZPZRmTozZfOhVNHQAho97wOYLO9EqitKHWhdm3Ik62X5MnSJEVDNdJMCZB2BL4Wyb7W3Ztu
/xV3y/Cb65IimJgZGnwGkpNTpmRlYJpMM6MqdQjk513me21L7yhJ8wBKROUzaUn2G69Wb/SZqQ7K
Th88GfbOYN8DpCB2qECVe1CtjYExVfl3KKvncVYO9Qh5MfSsO6PX+q2ipAFk7atXZuhtd19Ydeg5
POyMiVuBrQ5uETrlhCbSVp0iOqXKEW9lY9fnGtlbVpWHtTogCWuAjX5H0iz9qY9kOCbo4lVaMfoW
9Gx8qiJNFNWtA+UvcL+o2pgfpIe0um/oyENC7Fjxu0Z2ddAopvOFuU257whtDg2jXdCQvD3W1SR/
p6YhHioCAXFWoBXMzTQSuEqr7qTwGh+qc/aXwqVp0ORV67uFJna0MFu/g97jL3VwnF1R2eZpNGo5
+FpqJcE0VUgje1L7xVx3pEGdT/wI36+iccRuJrRcpK33aaAj3XEn/dmZibuFkVjdjJDqQPungRty
2fyp63XKgZuWoA6PsgGJUZ8XG9wIqyaAkUDDLmowV6g8YpXE1LiUYHbcY/oFO2RbzU0rl7yOVhX4
BRUJNMBiLo9UCrXN2mCWPFmmHWjNjinPln4sxy3usTXXcG5n/h1nRxdNlZVkYKk7aRA8/y0/WKiC
r0E1HtcjqsnoNANu7fLzWUXBU6w0kJtFLTkPoRfy4Rvy4vuLUJWPbgfX0zonVkRA//hjvtVrvqTo
mocAOmIX9HpI8c9Mq5dDGDuiE2bT5DQC//mjZUlyLFznR64rxpdCEBYwo9KhqAtSXHAoKXI36+b5
HtUfEvTGCl0N0GP3p7GUV31yP90e/vVGRICLH4ikLpw7Hs6Xv62RudnVIjNPhknQO7ozsyixf922
cb1DLm0snfvQo9UT+eOTloXeM9nChqx+fhYFQkLPNe2lqL1r1AZq3o5xsoErbIMKsjr/4feD4AhP
mplzaHmJK2bVlF0KN5UiSHb1U0834pzro4oJOjOwOEICSrupNlrmSVp/ctfwG5oCpwDB1a2056oh
aE3paPdD79DSJwgTwoJ5ws0Tc1+HcW8kn6fpq6vTjTO1tqmw0wGBn0OGK954W+T6MCDXc6rAW0ua
ewp9I9p8vr0qV89mvPQh4oxVBygXF/viVHFGWN80o3GSoxFKp/Cr8Zmbd1r/mbI/t02t7TBQVoLq
A/JBIPtexKFtpQ6d2g/ayeCfRuVF7G9/fgkmh4MAphjfBVgG0QneAZeHMNfHTNMSoZ36fPS96S/j
wx70tQFh9577W2/vKX8c1DRQWieq64ex+wytUJ/bTSTLk1Y+D91zyX8Zcs/JRoC/tpL//jLcJJe/
TLa9CwJDjDyjL1yCXg7d4hvPxLXJnRXFUWFHaIm+oUsTuT3Sgg6NflK1gzo9yI382Xs+4zLsQ5AP
PNfsg2dcyWIIqtqrOsI37HlDDZzK9VFaDEb+CT324CgI9CkPufLkuDuip6EYdnnt7rTsT5KBZLn6
XpUHvTkoW0+P60FDgB4CnAgAZtq0ZX3LsaVrt0g8HFXaBD6iq413x/VBv/z+bP/sUq41kdGW4vsT
/zsYTmTqXTTld6hWbhjaGshy9XhimPUAQwbCMKEHDPQIt0/H6lDmQAnbAzIoy/UjM7V4CsHqo2lW
L5RPr11dgzCi+96MW92ba6ZmvWd4RygWwH1dzlqPREOSoWnlOAgQFXTpvm1mvkYPnF96+vn2sK5P
lo6a7b+2FnFHlTDLoTlske6rgdM8pA/1FhRvbXEQ+c08N7OQxDIDw7xhMBOwFx65I8Cn2vnqxtqs
DcLDqxO4ErQTQOLhcsJKQoscWuHWkZijr8LL18kQ4fDcnqrVYUBoBwgJRMwQ6Ly0ooCwVzIAN48e
qv6qD0aS/zKM+RpBCRhgn2UGFmRAbWJ1EsPoQZgo1JDR9lOvjBtnZcmgAz+PbsUzO4v95egCvCBw
VMfMTYJiVu8qtMjgrz0kwPNIiD6YVLBCFF8N9+3DU4h5A8YU8SdCpOVCeRolliZs9cjRF6H4nra7
/f2VjXDx/YW/IWk32nzE95U+MLzQZEH25baFlbN5YWH+BWcezcmAtwDqRz0OzU5zv2XQEPpFt/Tj
VnbaO0MBbgsVagJLByDwllHdflCP6GvLSbwl67w2S3hRYhPgVDqIVi/HoKQ2J70h1KNn8ICLiCYu
etai2xN1VQFDAeTcyCKjmAy10qkJxpBJNBImP/OpChz7ReM7mh1avrEsG0NaHp2mcYSmViOWJeOx
U9o/3IHfuw3ZGNR8SV9e4heDWjb2oNERelsTBiXFg5Hss/akZk86kMVutZXqWjUF6Ce4ykGIf4WV
l7qipUbH1KPN/k7FF6kX4TCKfZaeyjrfyEmtbWqE4e/6YXOf6vz3s00NRUxwDJFSPaLzLCzVH8kc
luDG0X7c3hPrduZWIpB/Ihuw2HhO4Za1anfqMU/3mpOBFi8iJjBKv2+bWd0M7x1L/5hZbL3JnPRe
B4T22KckKJSs9UGr4gM1tDGcNTuzMoKNSwcB+VV5RjepnfJMOzruIdXDWvrep4+P5NzC/AvOFsaC
PraGXJ527MCv65WHNoEOxsYo1pzNuY3F4pcAwJeFhA1m+ujPLbbIHVdnCU97FEiQ7bx6taQTMqoA
4mlHaf4w80dEMZ7Y2L+rQwBCdk7N4O39rgR7Nk1FOlSeIKV2rHO0LxxcZPZur8OWgcWO0kuVWUXX
asfB+tLvuq0u/2ttdDhLMAz93wCW5BNmbjdc7znWuS0fOOrHXY90nOEMXx0uDrYLWVpZApzYfSl6
J6QKCREORWpGgtpmETMhLshKLyB0DImBFG2bhTlghv9hEvBEspCiwRwv68/TILPGqj3tKEjkpiFk
rf6n7y99eFrO/YwgDT9m2p5md3zLo64uIjAyQPQj9X5V40JVIk9FouP325/d7tPn279+zbfNjICI
cueE7fL9aEsvn5oy1edL9U6OHpia9v1AomEQ4W1LazcrOv88b25XccBwfOkUdLTOGWmrwltP9M7x
ikgrrbvJdMGlrPT+NEKTFyjN2zZXR3dmcxEyWoXbZhODTRTIfMW7kyU49sDF1vy5bWfVWZzZ0S/H
RhO7mHIu1eNUvinqs2V9T9P/8JJzzudv8VoQWgvyuAQ28CJ/6ofpqddQFKtRc0myjaVaEr7MofaF
rXlPnnsm1jvJJCb1CBb6sLTiij06PMpsL3SnOpJV7aOaEJbN12p8q1XERa+353Nt3UA0h/gBT1Nk
dBY3LlhQpEG4gfm0kNONQWaqur6g+9tW1nakBYJKZDgAVrCX/tesWgtVKYxyIE+Mxk33pIhPLflE
xypS241Q7528aBmEnVtbOGPKjWQcB1iDkOi9Jb0oA5fvaPIAMUykqfUdENWHKqtDt2kC1UUPwJiH
HQcflKGFfSG/pY0bdJxvuMdlU9T7Wp/9rqUTn+q0I8a81g6kQzzvj5HcMQeZj95X8wNhnq+i6TzZ
kv5dXeF/536J6SWunmUJx8nUzSmsiflmD0pYZy3YN7Y4HLZMLQ5nB0CsnTMcnG7alcMLmKArfjC2
1FNXL8PzeVycz6GcJDdcPE8ShT1Rbdwl6N6vi+oRbdXo2obIbQpRwGw6WWW+6/LypR3t+4lDVJ0W
O5qiNghlKkpYaKS5T+nYBLxINyKOtTc0+EJRFALKGXQe7jxXZwd7yGqvpd685fP7qjo4trLTzLu+
eZwakF8WCXhDEXuW3B9RAr192tbusXPT88vhzLTL+szG9lePTRuh80CJbn9+9TADW/+eqQRqZuHq
oSVRKHgOwGXlfz0E6UXR+xl42cbuuzH+IGQLG7JiDxhfXEmIpGeWmsVMMiaAFvcoHooJCH926t96
3E9oetA+pVsgw9kzLDwHHlMgo/Lm7nlbn3/K2cyRnKmeTQrMnD39bVzpU7vxSzc7uYkK+lNRhIBq
7kZQlNye0pVbDXYxPNwGK+2Sdj2QJimIehTp3gbxFwkMtrFqK5viwsTibCKZJKzexNCUASSo/AuQ
dR/fdhcWFscyU0XjsALr5NiT76nQ5q7E/2hicVvmpTIM+gQTCXtt2/vswyhZDQpAAE9iV+MAoafu
cv31NE3zguZ4U1M9FDICJib8+Eq/U3kjCJzZB+adcLbDOmGRnnmGPIKY+jsb8hDowD/lJkJvbUO5
4DTDpsK/rhKetCFo1WGOPCrevWfvuZL5EhqMt8ey4u5BHfivkcVqgOfYwCMAY3Gd2ofsBFgm/VF7
ZNnG1t0azGLO8nIoqcdMDMaMSBt4BSQlN0ysJFNmIgjUAYGQnmuBl8sCtSSzAimLPKba3TTeI+QS
b4P1YTCFjsfneyFlLmIvKY5I09nEEao8Ttq+afZAqtRbQMO1eBJsE5DgdeYWRzSnXA6EqkaL62ia
jlTXD4ma+hnrY7TbIKZzIlEBb67p+6Lt/6JV98GhZiCaIuiMrSVb8Tb4GajdIi8FmapluV71hOKa
3JiOaBADqRg6zYIP770LA4u9RzRTAHLsTEcTGOQ8qs2fba76RfOxZqU5ZPOAHZwZhFE2uAKnoJur
FqhOTEfZBShNsA1vsBYlvAsSIbU208IuyT9RXOtAt6FMCGVEkDv0wA0oUDkPzFB2UB71J+3ZTnK/
sV5U59ftGVzdKqDswSJhgeb69OVWKetSb/8fZ1e2HDeuZL+IEdzA5ZWsTWuJliXZemG4vZAESRDc
l6+fA/fc6yoUpzBydES/KMwsbIlE5slz8iW3IqdorTAzjdsGzAcBAWNYMDf5i068bWI4NwVBRNWC
x3WZHhd/fM3tVDHLK44E4gY2QAuoj+OKl05fH4MbPCe6FbXOrvO+uxydueXOUlRYV844ihqCqxhN
bsDSSGHRABDlUueGFdHivuyaTTNnQTv9YpUfoqh1fXJXRwROZLxUbQcJJ+kJYhYlWF17y4688bjE
ICk8FgaAauA9/7gdAE4By0DRfyVl0Zh2WhQT7NB2a5PbtgqsPkBfieK4rZ3nEzsyPredzcId0MsV
jd6jm9VBn0fXB6IyIN28qAUAvmLBgJ7fQnu1UHUTyIQNv08ypP1cAWDGdpdXPxtBTFxXuh1VZqHv
W9I3ATf6DEI/XnlvJUhZxegO3tdO9c1sRyPAK5aHLUq9YB4ZVJg3cbSkOBMeBXRZpoUrGtnh86NX
ktiqUm0kUdXd1+ahZveGitlg3QSuf1FTheiv5CD7rktQFOYkclr+rbCTe88HabhPtn+xboD1/seM
5ETGPEmXToeZzG63hjdupr9IrWKu/lgQR+0kYiozr8scpyJRQT9P28l8vj6AldeFj6QceGBQd7x8
p2UG2N0YN+wIinkkvrMzxEs7mt95eqhEO6yuyYktyQPN7YRbC/dlxHozADu2xwG5VWWvVk/SiRFp
b/V9M9P2t5Eu/Kl/HCgOoCaaToiDZIiI/c5Xw6GoPQ5ZCoeDtbYq7d5055vrK7LmO09NSANwR8g0
aHWGk5pW3h3afNvQ0SC02jLoCnKbTbuP23NRfXCAtkZ+SpduH8BpWqfXGex19sZry8Cye6j7QNzw
420ImDADfGCirgoSSsnJuVBQBJ0utyOtPnB6OFwfx9rC42rDTYBnmHEB38wtB2LBRgIXCh2Ub6WK
p3xt855+XjqHrOqdORPLMthbkoddc+/ZChTXyvMbceufEUiby0vKeBxKjCBhe0D3K4ZixYFpW+8f
XgWTo7g7VQOS9plGyjLhDaxZ3EMy/nE0DOCu9tcXRXxE9vQuMGOu70IqAYCd8/MCkjC7YyBZiLL8
edDyoESXckLABffKvScobSrGtHZ2BDJA8GdAOVhG6FXUa3ydYy+jVwXdAK/OoG2ykaqpEsVSXI7r
jyFp8mLQ3RS1CUMz2gJvWzod+9TXgjwtXkskVqB1hM7+61O5ur9tkKrh4Ij/pHNa+e3IcyhBRNP0
5KVQjlLEbOvfBxM4mmDQwyODKirwPUOKe7Ejku55Efjj9vrvX9tv4DeDBzDFHpcLQKjj1x7UT83I
gkAC26E6kheKF+ba8p+akM5okY5jgW4kM0qHkEDj1byt0jBX8RquTRQk7KF3go4AwFrFQE9u5B7C
LY1jmmaUdxAAzQxrCf2uVmG21naYhxcXmBMRt+GVcm5Fz7hlTW1mRp5hbbPFufELf2PNGp6rKUiv
XJVu2OqogO1Ex6SBTKNM1TTGCShODNTnCChP3gbVU291aSwwAtoAAgAlKPk2s2n8ZTZA6ubOSfzq
lhNkeaumhCrubGuhD62rv7gOkG1AItMnnn3R0jUuWgVu/9ZEWf3e5Y9EdRxXt7PAojm+aNElYj5P
dkGDTijWlTpY6qDQWqcQAP0pePqun5nVWYPXxCNKBy5Qzss0bm9qDGTdkctJAAaUjRXrOzsH246i
OLNmCNlXZOttpEIRHp2Pph0cf/YyrH4/GEWYk/zFHM02MA1An6zc6MLr41rb3KfmpCPUEeLQshfm
yNfUeynKXVzs2PBi+V+uG1pbJTxDQcwLoCiiQinkMPAIyC1fQ027/+KO7/GyazKFoun61P0xYZ5P
XW2iFWUZYMJtbjJ/y5cbu70xsv31gazFBqcDkdyBwVoPuqmYMeCdl2mX3IGlaXT3WRxYv8Bh+BfG
sKlBnoRCPTLB50PiHIJRYFQ1o7Lu5hsdejrPVG9dPBCgNQOScpRt6np0wIDtQoIjjidX8QNW5xR8
HYgcUJsF98v5D6g9L49TrzQjI+kf6ib/Z2pjlIqQQAyGWLUZV/fIiTHxY05OclIDOTtrBTxfs21+
MHqoVLGjOD1ytCD6uHHzIx+NpsZzCyUplsoXvnUgn7Ls0akUT4b1Efz5vjSCIgdJeKlTM0KGLWjN
Hw07zH8BtULY/seGtCfKmS6tP8BGGy8TqMiWN+x8M8iq4e365lMNRgqthj7pqeHgPAEPtEfGOLA1
aCtoih2mWhIpMK3TiU7chhX49wziRu4hZt7fOFXLFykO/O8CEl8Os8UHtKtgY22SB4isNA+TilRj
dbZObEiz5cYN1zSfCNDOezrtOuPQD7/+YkFAnAJsmvhPZtssfJbkRoWpMotbFn+tIBWjj7Hiplsd
x4kRyYvyziyMzooxDmh3NX5Apy2UJBTXzuqinxiRnCjt66y0CIyY2pMg7/h4dsASWBJo1Imk1oWM
LBp9BzqNUA1socXZfBt1VdBxOQAL/OnAmAFfJnLX4u8nrmrRTSAMNORwp7uFOwGDEMn1tV4zgBIz
qkBAn4JCRToWsTFPjZYTPAKovvWmPEwXxSP30rWjtIwmLRC9gAoGur7nQ6inaQFvIxKRFp+Te9Dh
vaAvHzCwovrkgy/6+nCEUzp3vEh5olIPaV9ka0Cmcm4sicfcyfvSjupus+RfmwWOJNSTd7C2XDe0
Nm84ybABICeSdWJ7nyxM24DRIms6O4ofALaImcLBr38e+FAoKVmXvMVTZ0KXj+Jtpud3IJzP2ue/
+PmiAogEDVZfroU0bIgJxOvtqJ3DYth3piK9fXm6MS+oLqLGI3pYbSkMS6Hz7VE/JVHtoiB2gAYM
2iY/PITfWuJ4XxDrkmoWOmA+r9GZHBnlZHzmmT++a1OqYoP9/eySdhSiY5DZimYaBCbSAfGZ4Xld
NxuRNvlAoTYBWKe+TZOLuOS1JnbgTeW+yW7bCbLmKDrzH0WvOEAre8EARlPUi9DR48kPNZDP8AR6
pXq0i219X2Xm/vpErhzQ0+/LNbkF7JW9bgLvPBvzLmnb7cTSwGy0bazSeV0bCXJ1YLsXFJLILpwf
GsKXRqsY7i67nbePfT1tr49k5fsmiLZx/UIz1EEge/59w2a0ykZU+DTv6xD1Kuzg6udx6LGlUee/
wMuCZqM0bCBpIg8w4/HV/njEherxn+9fFJ2SgrlO41lADf6aq3uABQN/Uiz22hhwoYDuEq9kZM2k
JWgIy9BxNFpRjjOZvbe26gV7efJRakQlHMBz+BUc//M10LvJ6jpOhwhSVyUwMRk0rDcfXWaYQD5e
cLpDkkN+rSRpXAzcBnVGQV/ilIZtpwiALk8EDGCGQJKFOq0ue0e3ByM/xJKHyCqqHS6psK42rbYr
PEUGTmVH/P3kEuGA0Bv5BDtQjQ4abWOBiCkmh1LZ4ba6KOjHAD4Bub6Lxu/OMEvw/ZkD+lnYpun0
70PvBpaTfr++MCozYvOdjMdEtnIm1Bgi1tk7q8lvCl7941nFt+tm1qYN/B8onqN/AmLw0hYzGN7+
C+/7iNLItTLgrkowgc+btvk4shxPQQRHgtUfuRK5+oPew87pXKuLiLNn5GnwD07SBV7+eUy+zfTD
qQthDCz7BJlzoZdzPnst6XIkB7UuqpdD6kbga7ZaxVWytkA488BA+AD/XAAP0IhoFn2d91FK7YDr
n0SR3uPb68uzbgS8Gq4PDhVdJplr+6zKweHWRUgs2RCYNQLiKTzAmgkHgRFCbzxRkcE6nyo91YZU
s7GfC/65Q6mM6UdbVbxa22UeUEV4ABFLULKd26BNbxTgQB7hjfNbl9uPfkV2fGg2nHiKaO8yakUE
CQEVFDGQL7jIlWbQrEZqppgib+kDt7wZsy14fjfW+Jk2qmT22tSd2pLej3HjdyMgn1Nkjy+e99pU
oLTIPl/fAetTJzYZEr+X7FpNmptTXGPqkundyHYTveVL6KkS5ior4u8n3oYYCTNoByu2Nu0NSKqL
Th/XfNRbBZBGuK3zEBDLg30GrjzUgi+YCsak99PGaqcIWf9gQV6qmBW38uqinFiQFoVM3M+p30xR
Y32fqtuYArKvwhWsYK9sIHQs6KAgKgehoTRfLIbWYzGzKYrpW6W9lubtkjtb2xc97jRIKhZq5m1j
3je9SsJn3bTANOAtDmYFudTkJV5KB9ccAXjiXwbXuqXMeM55fVw8a2stTjjX1h367vXAAbx9cZqv
1zfk//EDwHcIAkl0xMlpYY7m8mE0sVe85hMzfxlQ72zKXa3d6P2bR7c9P3TGvW19OB+EGUeL33+s
SvEom7u5LR1YhWBxUCMkqjdz9k9CFO5j7SCcmpFiupoWPaGzM0a198VhXzmEHQEq+jD5N2hQTq3I
l/tckVQXVkCDGqQ8C9L364u05gWh3wZ+GrA8AGYv/n5ynptyASntPGKTNJSH+tRukqXYa763zfTk
q+Ymb9ftiUMlH2sgbX7fIL/5xs/tWfBQcxovYGADk5xZ30BQKuinG2M0N1ApCIpqe93emhtBjxo8
oiAvBTXXuT2/tChIW5Ip4l9o/GKr2JzEfXQxnJPPS7ugyGLTGyp8XudPrE83bgJqTzNAMQmEcRDf
Gza69uHyq2ihwlNLMORcvresJs2QuE2qyK5e/NEMbLrNEivk2etHZ04kQgj6E0DNgRKftPXAcch6
cCSxqAogmBb6Slr4y62Hj6MKhiIuYooLghFwu7KJLjOL0p1vbJ1f/oxK2LbYXx/GpZcXVn43/UIf
W5cjCrRbpks2wApUMoLAqtNAVQ+/3GJnFuSnfJUP0CwTFgxvJ8gESXh9BKvfB1ECEiEoUEK55nwL
p63V9hzt0YgfP5WhlUTXP7+6DLhhoXMI6iXg0s8/v5RkGVNrxOfdOSgzI8iHr5q2MfxNhdfRdVtr
i2FBdE9A1AGwkBN401iAaibNGfpDnl28I9gWCJzrJi4dDCSQUEABnBoFabRinw+nGYibp8NYRXqW
b4z+tl2+EHQOoF9pm7GdBgHe6/bWpu/Enpw/oE4/8aloq6g2hwAiK0FFsme79I1A5+UhYaUqpFib
Q9BxIA0nvACYIM4H2DnUh7yQziKqZ2/mRBEg0XAufMW41nadyH0J7CiIZmTZCZsyr+wzF8cfzBk3
4GVQrNPqMPCSQPyNGuiFbqU2zKVXjhqLPNMDDMb9aTAwjE7xqOoYWkkmIo8I+DlETXDzYNbOJ8ya
TLiAlFa44oqg4zdafcOWOdAdcHFrB8e5gTbc0hv4EVVgTseCbT++Q07ty3GmnfU9W2Dfyfm3xjbu
S0jcBAA97JKGPdnMVwDd12YWNWXg3FGPNwy5lc2kMfXaOQGDaxEyt0GQNR9qFUvf2vY4NSJN6tLn
fZtNMML0jVYH8afrc7byeewJA8A1A/4CGe3zNWtnC1LnXdlEJMhQo1L5odXP4+OmSGfpF4WE1Ici
W8xmDhRjErTDW6UIfVe/L3qvIH4IcNFv9t3TqEqLQcna4Psxfy33On25PjsrK4yEKK5/C01XNrqJ
zmcnjg036UvKI79Pd47ebHMIZqkc29oYhBAQni7ikpYRq8XI2xppMh7R5Fs3ZEE3KQIZlQHx95NJ
0oeWDIieeGQ6b7X9yzeer8/SZYQu6lF/BiDNEm2HFLo5I4/mMg4Gsp/ijU/udP7lupmVCwBAQeCT
0GyHzKuMHqrGcqhAl1VFpd6gNa2x6wCUyhEKi2/x4H3Rkk5xNlZX3wMqUkcXIST/pBsOnSBV0XlG
FRFIdSFZjSJPnbh3mt+ohAXXVgi1VqSsQCyODivJc80VxLfYZNaRIJP/zEbFFbD2efCNAKcomKgv
eoP8OC9Kz8EpSbjBb6e5nD5VffrxnlSUQE+siG1yss1YOg9gRcY2q3TtNh/tB96rkCErAwGiHkUQ
RLFAeMvEkLYTG+mQmF2kv0/t7cQ+nApB1eDk89IyLDUcDHSku6h3NunTou+vb+DVX48aCEgzBAJS
Lnc7toWETo3PJ+92/9XSVJ3iK/sVdzhCMTQLAmMnO0PKPa1O56KPdMCSdVTri2rjqpBba4MQhOYC
gibaqqWCt5vp2lCPZR+BIDzMt3Gm4m1Z8Sao3CKLj8yCyEpLi1BVWZn2JO6i2bmb+G023c3Ap6tU
oNbmCogb5HGFCiLqBueb1e/aOqEa5moG6XHCfrbmTxOA7o8v+IkRT4ogB0BZKmfAXLXkSx32THH5
rYwBnQd4cgO4K861WKqTAzeh66jpdaONtHhPzbBZFA8W1ffF30++b3DdKyuC7/PuVgP7uRUuXOFi
V3w6HvXQsQI2DkTH8jKYKeL3ycu7qMUKN8a8sc0vLfs0sU9J//bhxfAhqAGtbcRrK4ysbWP0E+NN
9MXwo2JWzNXlsQDMAHp+QMkAEXCRgutbn3RmptsRwMztIe4UoebK5xGe4QpCa6AlkCbSUiwm4Smb
LHjwJGjAOeFsPzo7yGQLLjgIc+GVddG0qWtQAyUzoCXJz9sh/fHxr4t2HIBXUF9Gefn85xdD3RkG
HUg0PxTtY8wVAcjK7AiEEjpO8dTFG0raqLZVuGMNcHHkF+bOYssreJQUtaVLr+QA9oYtikgQSV45
fUcZaTObGcALNkFKwsbfxM2B9IpI7fLEidZh1HyBTATARG5rnLO008t+NCKvS7aFs6WuvmPOx4ld
YAUXqKCugnuSEf+1XU9erNUm4CtjULk32rzlc6Tbiozn2pSBegFOHBIziGwl71cljjtDxNWMKoMd
dIKX4JIUj8ixorPb+3iLOjKrEMoBCB4OHW1k5zvM85K00OJWi9yANW9p/Hp9A68sDFo9fEgTiqo5
BnP+efSberVRcy/Khu6lz2MYscBnqr1cN7Oykc/MmJKZgthz6dZeVJpVYCzBMCnWZMWAg/oIcoAo
VVy2RfROB+1AAwfRbr6bn81c8fvFLJ9naQVbPSAwIouGt4yYxpMbI7ao6bDKJFFZfE+6Hf+iV/eT
udOXXTb9+vBUYb0FHwY618HRKplCH2Gb5TVIgOutntzS8fDxz4M+Aj4XzZHI2EthzkKsdBl0zYmY
GVDUT1TZ0rWFOP2+tKG8TKezbmRuZDw3cR54iaopeeX0IaxB8groMeBhLGl+wLLjM7dKjIiBnmoE
nUee0qDmZaip6ERXhgLYFmJaMIcjTy4TYdFcK9uZ13oExvjhKZ4VZSbV56WZGsyaZloOek8IIscg
9A8/vNBnv146ctzKGr2c8PmMbGgaZh/nw0SXEGJZtOgJ2A0REdDJkahpTxaa0CUq+0+982Tn7xP9
uHPC1S166HDo4G+lpZ41DqWOqgHYmHpBi1Yqd761J8UyiI9IRxtRJuIPXOAAQMmRWmrr+eIUFJyV
ZhLkUzS1VuAOn68vxqoREJ3g/gNMBEWR88niltdrtIn1iJdHqFLEUAkkKsDhug0fWEOA2QRY79xG
T1ukCAkAgY55m+RgyFiOo6mSp1k5fSJPgZAKpRAcDGkgkMOKaZyD2khnvyrzPk5vYg1Yq5fr07Vy
NM6siF9xsrf02YVeQ52CGo/8rPSnPN5d//6KO4eOhgENGehXiST/+ffTggIWXoAomNBPNn3V2hu/
vLHmJehIHTBV59HaaMBJjASIgDdelNHHJPfdvAddE8S+t+7ov829ahOvVMrRSCu6gEClJLhjpUA0
HlDerctGj0x9/qcZzW1fkhSoB34oUMROSX3wJnvrVM7WRF9ag9tM8SRc2X1oXwCyD4BxxJMyVqCG
QImuCWqiRnsh84OV3hTDzfVVW5tHVBOQ7keLmFi781XrsphrYCZdQHvl3ltD9xj7g+Ittba9AX8W
+SREkhcAayM2nKQphIn6H7MEAb/PghGck38BU3IwEBQTkRxB5C17nQ6rQHg9wvnr1RJw5tqBPk8b
J7OykPPp9frMrS0OSvPimYK8ADhBzmfOyxheGbWDm6zKQjIggZI9x1m6uW5FzL/kSQGv/WNFunG8
KtNIA0GAqNTIQ1n1Qcd6WPumZd3e0RUu4nJIv0Nv4D2hIYQ0rdgsJy6ia5qkyaZ0iWjPUSk3QsMu
t6b25fqQVq2YgJKKYB9iffKxSh0UsQrwNxmxloBiZXlaRgbm2CpR3EIrrJsYzx9LFzVgPZs5+vRg
yTCDsnyO3Te//EWyzy2oHvQenXzp/yNNcbnf0eBhAf4Ml24I6ZTzWexzTbcLcNWB/hFkOVtwfIJa
dVHVn9dmUXQtCFeLN4b8yI9NZ0LX24RTlUHEbp7x0H/y6ffrS3XpHTCUEyOSdyB93fKmnEG/1uu3
SzPeE6tVbPDVcYjLFQkdIWgg7QYwFPSL05I5cv19uRy1+dirxItWRoFagI6+G0FdcqGquOTor2pp
W306eo0d4CGicNNr38fDAlkpIL3hSKVZAkUlkMZ+Wn0iMQs8Iw8+3pmEojKEpJDoRP4Rwr7nO8ps
CC3xCmYQX9rMbJe+fGiVoX0MBAYMgOlO9FnLtRJUJpN2JnPy5AbpFIP+SCVeIp2Ifw1AO1NIR6Hn
QcYO90MV62nTJk807oJKXwLXS0LuVkFO9teHIt/Z/5qC74LTROYIeZHzqfKreJoBu0+eIBF58Om0
n9L4joNtBznwQKP6pi1HUHza3/KufIgLXZH5kXbzhXnJXaN/s88mVGCfnNn7uhDzlaTdfhxUXB+y
Z/ttB49NIL/BMYs6hPTiNNDX1cyk146Dg164hPsDNMXzQ9L5L2bdR07jbvp2vnEmI0w08jGs/r/G
ga4xwBm9Qs+Q08Ujmcvj4+QWO1p8412+LeZvdFHkMde2DV7TwDpAQEmAHs7XMkP/RK+XS3ys2Rzk
7Qv0roPe/WQzxYUknd9/x4PsPl6/JrKyprRofC5460Dz8BgXWyt/yLnCxa18H6QiQqfDFoqdcnyP
E5EBsuXHx778BG2v8tPH9zy+Dxchsk0i9pHmSVt8j8WZduyczMSOGKyQaVYCh82Sh97KAXdrSy9I
0649gO7S2LBx8g5okFBRmq8OFEUlF92GQjNEOnzjAjE2ZubYle3GfSAqcaLfHLwnwZBYKBTYRREG
PTUrSUK7Ga3JsuLj3KV8a2bOElbEB98JgBwBLYziyzwytjFZ7e0B8Icw7BDTPc90EsxVnP7o9Dzd
TXnCQ7etodtq9MUesq5fvSbxNrkRg1k4zwG3qjQkVHn/K0NlOhvIT8Aq7IelNfvNQDNIIpFZVXRd
8RsYGUFVXygA2560Be3aYBnVvfiouQW4VK1tUrh4DlYfS1T97wTinekLaZKLFw1alczF7bBTLC8O
qoKGtcKATNAtW5BDrjHhxVhoqXaM43HDchAX2GYVVpb7VCIE8jp217da0Jhsky/G3nb7p4F4d/Po
HxKH3TikD7W02XvT+ICk3TYvs4NRZuH1A7M62cj+CkYWgd6TrlOD1DVNDA/blD843gbML0GtSkRJ
cfu/84DGdx+ipaL1Q1rQoiHjzHVDO879p1h/YUWxMXVA5n2ygxb59fF4ON/ysUDuDs8eoFpQ8pHi
Dye3R/SyFclTxrGq9XfNQ0U63/fZftbM0OlurptbO+WoXSFhiIANT2PJ3dCe1S1Aqtpxmh8paEt/
XP/86hZCUUNwZ1p42MtXeOtlVTuYo3YcJ2LcabGjhynizpByQNHoghJs2fngtqkaeh+7Xre3F7fY
JF38BaXuZLP0VrwtoVf3DPrU+PtUuEbIS3sAZYjW7ax6cO/spk6er//qtT0FUNfv7OlvEt5zH1yP
vWOOBSal814SB/osJrrgYxX/+sqNKKBj/7HiStc+qDrynGdEO+oGNlZI3/vxjtKn60NZNYIasYWs
GgRl5fXtPFI7E2NwEi3xN9oMLe8uG2PUsCAF59WNijB17agg7wWnjlqroGA+n7qlSEZgnSvtqDk0
4EsajP6vIn/sAArudcVRWbeFHIHloe6DUtO5LctCDbmtMDYtBdVTnwRG2W8qdF1wtH+BoDm4PpVr
JxNF2P+aE38/eVAXdmVyUmBoCyVBYuz9uQtc/xU95lljBg1TOLZVcyhoibcCyhFyvsgaDZ+2vNWO
UHCvU3jQAOD9vY2kla4iM1+ZSFzGKNihQosUr5xrIf2QNrWB2KxPR2iPZu9DbO1HLds2bQYKtUXx
lF/xOafm5I3fjFlZpd6Em38JIELfl1+uL5Tq+9IeLNy2dGcH318qxElBqSKvkCVexX0gipu4D8Az
L16i5zvB7QQ7N+sxgNb+YbqbpAqWPRkQnGzhptM8yEZcfaOz1Uv/2aT1u14OAUHbIKK+12kc72vO
QeqdKc76yo7Bz4Jahajxubqc33bmydSzChHVEu8GrQuK+lYD5W2epocpKUGDquqJXt03JwaleTBm
OuTIP8VHTxseSO7fMuSzQPG5GeZ5s2iG4kTIMON/5x1oTOTVwSKNRubzeQefaMzyZcS8DwT65ax/
sBa209t3p3iugjq05hEa08OBL/YeVEJo/uIqtMTqHEObGfkNCIDD6Zz/hFnrUs/WxDMGjFW29thP
+4HvnO7o+28FU9xDYjxSLIBtBuFevIAND8Cxc2MNB+E3eihxLnW2sQuy9Yz7ZPohiGti+IHSC2NH
8UyzV9cUnhsPUR/1YhnuYAyePvdVEx9T51M15QF3jE0GpdUF/a5uF7nTF2/eaxBvx7/dDr0fDC0L
+JyFrVGFGmvDvEyCKsUbb3nIXX3jJ2PQGPYj9Zx9NR2QloQSqRW2xAQS/aCNZkjtO7e+y/QZd0Ua
aN2xKpDQi/ceeaSzFiTjY5Z9I/GB5DeO+U1DdYDcLPVNOo2b637jN1RAnm9sL7hc0wCuWO6daNMR
j40hi4/o72yHbTkfoQcXuOmCivx3Z2ZBbxxMZ3jSyCMDGWeVp8hAzFvTnwI+oscPwLsOEoHXf5W5
tiLiJ4GSBaqTeHie74LYLmbHKA3/6CQPk9ltpv7NR8SfG9C7qa3tvGjBbOz4clfxdwv1LHfuA7v+
qulLSMiytek/SVuHdsbDZYqGztvYzAnbeTd3v2J671f2Jq5VOY3f6PGLqUSZGyrzyAZehOUdmtB6
Sol/zPFrGOXQfwQZfPKLjcsGDPXa+MrsDg++t44/VKW7za3t0JWBme4tfVfadNfoemgQBlK2O0Mr
9kXzuLif+bAf7CM6QVr/dbQPy/Q+dMWNw36U9bRZMu/AU0V8LPONC5+Dhz5UHwUtO2oqks/xvIV1
aRvbR9IZwZA+au1tmd/NgM1jv1P+2tU/7eyGJbu8nhQBx8o9ZsOfg2JYNDZfZFPBxTM2QwJ2Xid+
6vkDj65vrJUoF+h8xOWAQiIvI+92u82HtOc1OUK3+8Gf0j1xkN5aVAXR1VFYYgAij3chYeK2qPHw
uiFHz6SbLr7vjPpv5unEgvgFJ4HZlPTL0LY9+LbAOIz+Ymq9XZ+ptSF4ohiKNwcaXWTYFMhE2DR1
hByhHBQEblv8xQBQMcbrFRhhAGwlP28x5KJbJHWP6GTqDuX3v/j1J1+XpqdpWt/qO3yd15+Z+ei1
SXjdwMqdKCB4QsLWEOdFCgP8fraGhNXOkQ/2gz31Rzp5L2Cl+0zNeDO7yWEibamwubZ5kfcAAAhl
QvQdSVPmjuZoDBSbd6AtbsTWbZ6rYUq2bLAtxepcmBJNuyBjwHWPa/+CloM6yIBkdV9EunXbsFdn
2C0fRP+h9fPchHm+g02n0oaB10WUsnm46U2oRjV9Whwr01P1tl3cJjCF3KVILqC4cdEUtqAfniYp
TOljsqnHDq0z1A18p0oha2H96EHZfX13XLxAhUF0BdvIzwBiLwfLxlgTK/Z5Dmaet9S5NdJvDQ5Q
pkpWrY1LgMd/V58gXSr+fuIEkjIxy77388iZ/WbXpeWOe+2dx8fveLMdSOf+uj6stV1hmWAABkpi
hSitXqwxiX0nB9OYA6H7NP/cJvaRmyr46aodlB7xMIMABDhMz8dVmCWe2suSRxADAb0jos3vdfd2
fSwXBxhLBDa2/9qQth9NIARAYz1He63xw7aTt8VybnN/QL9q991MqkdA/1R1tnWbQI+hgQiFDzlv
t6DoMVeTneMehXxL+uyMfNNZ76iC2MOd16oUwdan8b/mZM1ZrZgHiGhYeTQOULTFw1Af6jD5m00B
ACSidfgmTKe0CUEMnwDH0hRRYeYhm9yIzH60jKqc59qRAjMceOhwHQGLIcUkozfHhkU5j/LWTT/Z
yULeaJ3uh/4zmuVVHLqrxlwDeSqEc0ASSJ52JiwpkBuoorlpNpWNulSV3fhjGcyaCiKzZkqI7Qhy
Fbys5dpHYQOT15ctj/oW3mh8nasqaJfveCd8fL8LbUABezfAhiUtU0mqPrcsDQ3FRWLstFxPQm0h
O48aPxyTPiNkvdc7u9tct3oRReCUgQgd9yS6HcC9JLboiYdKNdrqLoXVzrw3tHtf8fpXfV5M7snn
eZ71LKsTHtXBSDeu6tevHaDTXy/NmUOrVjMr/HrvvarxaBum0FHUW1UjEC7jZASUNEXviBEs2VZr
lbpRqs/Lp4baTdlAKgJywAftEfJp15dX/POzFw+WF43cQEbhyY5uAWmC9BENasBd86jTln1V3k7j
jpdfaPWJTQdi7utZZXDltODCw+tEwNNB4CjGezJdfTNZrKcNQ39w3d6xLtHu3bxBu2JlaptkhvLh
9QGu2hO6S7goUKyWvc7ULFVco5EmYv6OPqP2+ZN52+smfjdOS5OIewixCZo9oawiTyKZjcwBBxaL
Sgf6jSChpFo44kyFfhxCnfCpSbUtrUZAmf2XrtS2DcmORT5DaHNu87F+MglKhjwzaAA33X+ulmW6
6700TyD6mfBnLCGw9bNXWDewMwUOB8kWH0r9nlsk23AgwLacAYPj4J/cxMweAwe8X3dJSuNwasb8
qa0dfItrlIVcayBkoyc1bdEUkGK1q9BJ7E2BpKmzLFuG9MkQQNWrwBs88Q+pri/3eNBpNxO30Chb
mfQImUpm7KzRQvIayI0AOLiYgrSlfB+93jjqtfHuVfFXnmlzu6Nl1z0mWa5vR80FFtf12gEMKK7N
AlCw/DIsUHdamm6iYTVxjC1e/Z8d3uafCm7TSDfQkr2hTobc0ZI2NzY4cdD13ehbQMnjb35umkPQ
J9QPtTwzw8Jm5BbArnHjtEYTGFwrH8tptjZjlY+PTVm6mJ6xUWyxlSNq4YzATQrCAlC4nm9p6g4T
uMnaAvdmf/+zbA1F5nllCwNgBW4cFO/RduZLwRTpPFaCFLiMErsKsuXdyB+y8XbABF7fxyvOUvC5
oHaOPKF70XZLx6Vv4i5j6DabABi7540HCIcCubEyWYgB8CLBVYlHlyVFbalhxaMORFdUAmP8DOT3
9TGsfR7sFOgYAUczXqXSvV/NZGmNWisiN3kZ0fdicUtx2lct4E0AUB862y7yG1BQ0jMtZSzK6pD0
r46qlKr4vly+5mWGtvQB37f9rb9F/vEvJujPz5e5txI/j4k+4/PunYV3u0rpTtwXkitEUwX6edE6
gASQ7ArbuUhAOMeLaHH6sOX9jWUdEaLD493oSiLNtak6NSYdPG8sSJn7VQGu3DsP7sR8vj5Xawfv
f0i71t5IcTb7i5AAczFfuVRVkkrSqcqlky8oSafBgMEGg4Ffv4eZ1W6Hrk0p747Uo5FaYxe+PH4u
5zlnAaMhTbBAbMlqfKfko0cBJ7hDd1tTdmFfNCG34nOECifuHfDVJvDViDjR47a630OuCEo/HFdi
zmJi1bdO6+7S0T7TS3V6GgB0QJMNrs711sBPlIbrMH6Xk/4OhYZQa3sn3HNq0ic8CmRVlkAdh8DH
n8/WMAvmjhMza+8mQ4d20CeeLhLHugaVuQd6k3TQYfpNpqUlE7FsEVx95GwtaJZ+nrNwapw5q2nv
8h8GryFt8022sH8mQI4dWDNsEnDDq5PAfVA/+k0j74hAvi50z9VMTlwbdxHaWOS/cWnW0s+sCUhZ
KlvcuXbMD4fxsR3jcxDOE6cZpCNLQwwamEF5tvoG6YBCs6hSkINU03EQycSKW90bNJy/yazw72qh
+Lv0kuDf64jIByxdFiO+ZuQi6vHnTA74xL2HRA0AWMhqggZyXa6fOmxRbRY4YmCymeJxOrdUJydA
SyDITeAYI1/3+TyZBiy8O+btHYpBMq7w52vDcmp8vOeIF2G+8K6vbnxlNYGveYsF8u1dr/INsS6+
nuHUZv85w+qZBW+D1dJsQFSSVWHm23FuZYkxvDXnGExPfQpapaGwsbST/4Xczdk8tdPoyLvsVea7
4Jyk9Mnh4b6jHgNYBtySzzsB2ufMnDxPosXhcZKR7X+T8+CfswqE5/9MsNrqQpeizwkmcPjWMrfp
GXmiE78fNVeki3zYKBREVtbQ6SV3PGmIu461v0kH596uv+/yIAAAsHyphsB+rA4TVN1mQJW0uCM9
EM1Au51xC08cpU/jr45SZ5l9rsD6A+rd7qI09ANyOBsvZTtk+TZfn9oTq/VpqtVqQXENOaIcU00g
BNGh9fD18CdewE/DL9P/EXs2/WyDug6XAuRXsHspqlPnZPZOfgG49MEdBRwcXtnPUxis5bnKApAw
eg1K7YD1GMEkoq+/4+SOLH3j6NajiDtWzx33e6Px0gY74shk7joQxzubXvEkFfxMh//J71kA3jhZ
qCauk07W6OdA9FKQPZX7edeXZ0Kbkzvyx/Cr2+eZMrd7z8PwXXnhm0lnJRpM5V8v17lvWC2X5fFh
BGeWuKv5hlabb7ZeLxYEKbL/WaK1pAqiAS2rwhd3Xh2hd9k4B944tdtImaCdDC7OAlL7fKTsVIky
b3CkZD2wmxHMLwZL2Q9VZuaFQ/Q5FpVlyVcePPwPtEWjAALo3foEN900jASRJnqHaut6Vn4e2eUQ
hHzq/cjCYxWnJaMvFWH2OazaidNAkBdC6R09+fCyVhvV8bIu+Cjru8nhUaV2bbXLAJL7+jScmgQG
GX2bBCAoYNQ+L2fFwfEGUvSF9/ODi5dUg9/j6espTiwhAA//O8XqO2hpVfhLTCHYq0fYRRVsaRpE
Y5BwO9v0+bdLmQvcHTwc4MMj6GdbI31zPtPaNhC4DwaIDGcnctBcZnCwKg+3In83iu9fKBxHPMl4
+BcI7ur7JmcyiIfKBJiUQzQuxP70H/jbKO4v9CWo96FlavWmGSnVHsklqMzSTWZ8aP/7b+an8Vdv
WiGcUtVjAzNdEnA7fpRz/PUROGFzcIyXxnP4RuiSWU7hH09Nrwq76U1jkUSIWqzSObfl1CleEppo
GUHaFt7F5/GRTrMAW5qLuzKI0uHCMBJJdl9/wrkpVnvQZmltBhl4RLWWCe31ndXLWyb97fengSsM
lVCUJJF8Wpk3Jjxm+ihtLEF2AOusttz5D678n1OsrnzeB/YY5BrVyGEWW9p0HYB2RZqUHTHP7Pup
RftzqtXVkGlVuKOcyjvs2w9f5zfeeDEPh6+X7MSLAGgVEP3/lJz+YleSAw3mdkBapauTguxmLzTb
KH37epJTJ/jPSVb7IkaEw1lgl+A1C37NRjeFqaXP7P2pOUCfAEnaJRMIH/zzKUbvqAUBoqK6Q0Mk
+vH4f9J2+UfX4pr8rUwlXlUfXYu5/ZDNGy+//9YaLW1A8PGQ3gYDFULdtZliY4ukPbX4YVbIdYAq
tvletvSfCaB4gkhuSUChp3C1QBmv2inj/FCGXfqzac6khFbrj+HBG43ACj1b+K+/DPls1sKnoykP
0NKOIDhrQnf+6xVaPYX/zuDDTf1vU746RbUzWspqLHlAW01uhk1wVVihyfd1AV2N71Xi/p0LcgIL
YyQ2Zt0OTwamRWOqFkIqezFdybkNv/6YU8sFTAhYL0Gxjiza+rjmUBDIZ1ce8qmMUesJ83OSMMty
/OF8/fMJoBHxIZqFDM1f716vjHpGv6E8xF1wEwRx30deaH0TovfvLGgUhoeFoPQvp56bPusyHYiD
w804nYMI7sJ/sFJ/zLCyuCOtQB45YoaqryPNzFifU7FY2cB/vwHthv8AHIEzXfbqjwc24L5bNoEp
DrK85A2Y7nddf6m+Gc4ts6DN6J9YDs4VxPM+z5JNnSdmXPNDp8QGzQw1/JFvrxQmQfoSPaYLf//q
gvh5kY9BRuWBsIe6+dF9z1VbPgBlCqATkCAAH9+6MdxIm9mqGOOHKf0xFlH9fQOF8UFturSZISJd
46QE5MX8oEqrg8plnLokVMYZN+TERqMnB6kfyEstO7G6dJYL9fVJedWhdzbCuPbay6CMq3P66ydm
WSixAcpDtxxMyMpfSz2rqqge6oMRIi74KIP3c8bj5AxAo4D1CBrEcGw/HyWvF400xYidIJeCvubs
HqLBoerPLNcJg7vQKi3SBhSAjTVBdglyu9FFEe9guOW+0G5saCeWKtiMJlRdQ9n9/Pb5/TTfauGq
XKZDW2C+IZ8Sz1GJ+c2ocDnCBGz2OAHQ9gQAZXXTB7OYx3L060MqNzQFhJ+G0vmeI/LPHAQdKKBs
AbcBQJOfN4cAKOlQ8P8e7Beto+/zHiEHDmj+gkcC2OIftPYftiprLNQLU6s59NOLbX+gU/jrPVg5
nf/+eoDWYQzRcQWiqM+/HtGm31fUrg/+kagwaK9YdfcfzIAsxz9pCDzny+H+4wsq1IbHzpFwpCBV
RhmLAhfdQ8W5qObUHVnwRv89zbo4LEvAOFoX0zQ8ceofRnFE/8a5hpwTrzjCDHQXouUIMp7eaq+R
QRWUq7I+yOCDH/tzwnEnhwenJwJxWBS8gZ+Xqq0GH8TMJo5rAH9HVwmKLmf2e8298O+GQx4YF2Ph
Glq385u2NGhXWPWBmkZo9TuXpnEmPoqiSLgxhTnaOrQwQzGeyzyeOmlIQwHgj0YTdDCubjut8rrt
ZpcfxPxBggdLPtrT76+P2gkXCK/JEvUDkmSBVPTz+jk56zOu4VN7PIishrz4Wbmd3foXRb9HkH1f
fh5kAbiXYC8AXBpu/Go6BVaWrkv5YQA7BxHI30krIUH09UedWjech6UtAnpDqDZ8nqUp8qGaJGaR
w57622GM7XNyrqfuDsqH0KVFlQ/nYjXFmFVG4Uu8YD2/Ah11wiQPO33T6XOM2ic2CHkmEAuhvQQu
hbNaMW07NRDaU35QfPw51FYMRxOAIiP01JCM2n/6eulOTQd45aJohCwozNvnpQukIkBJ1dUh4Hcm
zlvxIGwSTvhjpvdfT3Xi6kI4BW1ksA0LknP5+z+sXDlyuN+DC1fDf/LCwf7+Uwl9K7Ae/NOyinLZ
5+HTaU5bhW05VPesj9D5+/WvP3HGIFiIJx8ZQBSc1hendnIjNWXTHJQdV2ns+vFkJV9Pse4rWgwP
ODUAclt6blG5XN3/rJmx+S38+sJ7y/yIj8WWKh6Vw0aZ22raef5j0L019U1qnwtaTpzvT1Mvf//H
5rSe380+ScVhNPS18nTsj2Tf8PQCsvVnbuv/8ZnoYFyy+vDOVzbIbPJKosFRHIiloqy4ofa1M1wX
4pn3QeLRVy+4J0zEqaei/tw9PuHAAUsGNAjadJcGhNUpAZIss1qPioNwfqn2KiB7CFQl/rRN5S7T
87lPPXHm4ZT8k+kHgOKvLupWBqPIRo1Ibf4BesZI0BGUdSLKSqTg3Q8v26HG1EEBys5FKOSPgCRN
8HzmWJ244yjM4VVZaAYBDl05MExIv3Rs3R6G2bi1UlwNcHfGac42dkbuCbc3fUd+gjQUmpzgXiBm
MgBqmyGm4RP67xTgkxbjLGxJ8/r1T/vrlyHKX/Djy24gY7xuZMg4HfIZ1+qox1sUYJeexbZNnHxr
Zud6C/7aCUyAhy8AR+XScmaurA8Zhe7bthdHwnm0FVl5ZqtPfQrCtAWUAQIs2LnPF8ibjMnOqcL4
VtjYgE3Ubdy9d/I1b96+XrRTXwJeKITLi6+Aj/o8U1UWioy10x49NG8mPN98e3iAbd2laQZ1j7/o
00dGZCXavDsyt4qNUUaAOpzJu/11CRHUOsjqLQz8gBStMz1ubU/W3HrD0SW/y/rIxq3ZglvgkLpe
WDtP3/6eAKUUaGGCSutv8hS7N3RLvKY91ihLm5fWj+8Pj/QC0HjIiYFjamVQUFVLB6fK22NLfmcJ
qX9/f3hgfUBoDxAbmq9XdnkhTqSlZ7dHaOS+q3OO04mjhBrH/46+HOo/rL7oudf7jLRHyV8jj5zJ
f/71ZCLr8ufoK1/dKVQ2gAmpPb4U08F40f3j99cGWTbYNAcwpb9ot4xOVwNCTnms6meFLvPecs7c
hb8P6sIrgFcf6WfkotfIt8YVYCxg2Nw8uB5HuP/eXju/iH81zTuj+3Z8Bm8PLz+IcRCLI5m0ehcN
B28vbYr2qHOkJbmKeL1x/Yf0nJTl37uOeYAiBAu1g+TS2pUB0XjQDFnfHi2WNCzRZ273ueGXv//j
UI2mWXV1heH7bs/EQ8V2X2/735YWP9+DRDHUygPci/WhdYIiz1KMb6JvfWyyWyl5ZFk8MikgAoTe
fz3d36cYGBA4KUjiY9K/ep2qoFN+No/6qKUfWvoj8x89/T0cE14/YFpAgQf1OARKEED5vGR6zkq4
x8V41ADXu00b209ff8SJPSHgCbCwZBgfSNjPE2RpVwFp0mscZDTWXefG98cHL533b/gFLMvqA7B0
cqJm6R7VpgsEqBG+TWCPtkq4CcttR0XrL7mvmZfVZPu5ewzKF7c4Mr4BJ8A5QakTW427h4uO3AIg
RmvnEDpDE1wo5hy7AyFjrDqe5N4ZP+HETnyaY5UfGZSvcNowB2N2zPSjJOeqAyeM1qKHhRrKAon7
K1R1mr6HnihmEHnMyQ0elk1Vf5jTheEkpXmOX/rEmiFqhFzd0gu9pBA/nywT3J/gBCf2kc7mrjTB
uAC6jmz79fFFeWY5QZ9qN0BgoFVz0bICjBt35PM8su3nVKceObLBf7Tzvr6Gfmq9Gxn6aCAFYB+g
7tjcpoWuIzv1yba1J6+50MCjhZVhoE5ipR7IMovAk9vR5dVeKvVmB+gCokYF3hHHyNpE5W7xPls5
e8ir1OChkxL0gdSFTVnoaPLuOVAZA507uZBl7bMwCMYiLtDyk+i+NrZB642HfOzHgzEF3quDUFiG
feUbG2UJKzTN7LeQ+ab3CxYyBkZpKY0yQmWkjYYMbKlzMFoXLC3eCgM8hkJ5bRg4ZQX8ai4/ytHq
92M75Vc1VUjStjZ7yWtoPoX5NNk4qQoWscqczdxCWzaSufvScuWijOazn61UXhlCvvhoUf1Y6a6J
Z38un3jgN3HPrGHjVgFBu1I9RoOVzjtWlWaIdqMyEamBx06VD1Btz/bdZJgJ6Y23eXJoGw5qtvPQ
zyj/bUwj+Ly8gSVOKbwbMVkP6EUpH1ohjJ0lWjuibu9XUVbNoI/JwWBHkj4EbP6pL1XwU6Pi1yWU
F+bWEv1rKYcnK6jH0Gom+4oGWPSwDtCU2SoxPhei8dvQb9wZGpicP0yiQWBlG0F6MREwyXG7AD6A
aXT00LbmVVzXhN45va1RQQHmKcvUgJ6vaZZXPmmmd2YOH6LNuo0U3Us9I7MX5sTILBDagJkurAb6
qEX1OHb0yZ7nKQ+hmmfeKb/E4SrA4VQaUxabc01FyIdsDEIvGJs26g2j/uXRBceTpVk0dGl9YMgy
7ZygvYe8z4trjXdZXeR2rLsxYZ35oSzdhmnjjbdBN2sVd7R3m+vOaPqtbuvflXb8dCOVBVXlbnDv
PTbIPkoFxHdjSxGdhtlAOxrRcWJHbU8/a0/VeFEMb0RSRx/Klr1Y0r+bCiU60OXWP7Ul3sdcGqEs
cyeqwT4XajfTUeowP2Qip5tOeO1FYPQeSRgTNYgzi5zHJuT9rtScMxkKIh8cLyNofGPpkHhewbZN
MWfh4CoRW9Bf/S3KUVyUJX9A81MWmk3poBUuewJVJHn0aru5mKbul/RUN6D/LqsvRTUZUa/clz4j
sx8bPunojrPZ+hUIzwjtdrKLJ1OVDHQ3aNfjutfhLMoG/gxjcZUhvkVV6xFk56baGhA/7y/BwdU7
t6kJ+ua5a+dQuqqJx5SU0TgEXuxX7LdXyDr2u6JXSUPdKnRV31QbOg4zDhDIiWxt7ouJmHXoTI6U
F93EndDvXSvyCi2jOpNT3FWNs/etqtyZUOeKkApTsQnEip1DeV054xvjRG69imeRTh03yhvi6k3X
ta4DAh76iwAMwve6bK/LpuXXtYb1wYFoH2zO91Nh3FV+I4ztPIiaR51jDuGQsvt0rJ4tWsDcSNsc
3ZgHfdNdtpQVe3doIQDY1+VghYbV1CEvihxUQX4mrwUxoeNWBqV+qE2e6QvlGtlOuyI7Trk/GXFr
9QI+Fjh3SiMjWzqn2YVUvGZJYfh9usXhvC1bc6tS9BD2dvnTN6EkjDe2jT3t6ajzRRORvM3QmlKm
xY3kIERox7SM9TAMMplcfTVlYMkZmLkDGfAly3EAq8Gzhh34Vei7jddyA4pn8z1tN321GaCPk5ip
xvEHC/PtWDh2CmZ0NGDWyqQ3LbM5i8vGbZ9oS6Z71E3f+sIyr7gafoCjs9zVNZ9+SrfJYVpYl0cQ
gLC6ZNbVGFXgXN9nLkCslWuOr71q0y0ZKH9Ab9XDXBfPEC0TF9SW7t6uPLKnEqcDV9iIBndIQ7QA
q7AwTBYjwZtCQLeeNjPI6fdGmRr1FfGGYQwrPr8J1yyMrVVxnh4DxcFHq9UUymrIpldHOXZcavBY
9bD1YZU7XoyaqhP3npQggVfubEaV1wToL3KCkNDqfZBER5UxwLTW0Ni6aN1SqI9AzSlgpW4OXkKv
K+jWMTixYiW1LjdjPaehAjNcyGxP48Ee7+TMBIiVOuzC9NxMFY0B7GWhsGd+lc3tvtO5CtVQQQbB
qt4CinxVLvJb5c92jJZTkrhuTh9MDdJ9Vw9O2DnCeMaz8XtyGDMj1TR9TO2prcN5gKcX1r0pxJZk
KbO2Pl6/Mp7RFltup6nmOLM5+PNKsB1aEbxmF+cXHQB7nyJXR1Q6xkDV7ArfiOYK4qJWXYcswy8z
CcfBqjTZNgaxE5bbNGI9La7JWPKwAhmwcFMArbAxasDvwfvcH6EAY/6w26yOoIqKO5rOoHdKAJyq
NmIy7cRlZYrTmnZHbxzruE2FvEsBLIiQYJxCt5qHkORjsYc4RbatRtBbUqV/T1jBCM+siCgKeWAL
J/12SUziZhKdEEeDhI/ZqX6WlcU2plX8AIwnTWqjUM8wfvoZHcxTDLvcXDY07w4UncSwDb4jo9TX
5Y1dTfNPllcNuTZ6S7+AOsMO57YlEWQrmihXVvrctvzd6jx34zEXShlLC6/Z6inSc2Feooe52gZ+
/8sh6oBG9UdbOBK4GIMeqSjIhva510ZsBBaAoLSCvIyX7izSdnEq8ibKXJNFThrY+ykHqye4fbsL
WOHFWaJNUrLWv8cDJm80KftLt4SYeWnjevR24xcRR7S11aXTb1O71FdBkMILy0dqwz9Vc1jTWl5D
3NV5JkPxpGyaP2qF5kB3pPKqymwW2kUBKbwO3pLwJS7MaJb+DzrLQKALZyRhVpD6V6dMP8ZvxSve
daCPmwO55FknN/LsvBnDcgAD1Y4bfRcZ3lCq28Gx8nfQ3JEQ78ZTCwpa5XC2d2cRoCQrg7ncWs48
tBGYafcm8w+lp0scZKsKPbd9zqj6IQrZ7IwAjMZ2mYP28Yq6Y9yqcQOTu227frgoPcOJLWP0Lqqp
VhH0X2TYmoM9bFhDSdJa84LdwnNNJt5Fdg2J3t7lN9lMsiR18jYZDWvA/9GBRe+17XweDUFlJSk1
IlMNOmYeiZkQRTgGdEbRYPxNJutNC72BenUNyR7UFcpg6xQ0lqn7KwPRFFrUQNvvQjcx9FsGcruC
IzPH8jAoQFNie0JFiO7mazGwo9D5BxQnq80o0LI52N0TKSWLKtt7nieXXZbKvdXEzmN0BPzmTU1v
iszsf0ESzNwzmvb3M01T2L4a4GNDFw91ppqEp+a0y4Sng2RyKrO4zvpCAmIdZFcmln1TUai/Ul83
QWy3vatC0hhwvYrS9RNtBolJ8ba5dd/AdzOEi8JcXfwUEx6+0JQkPzqmGqcIhE3kdQTu9tlnzSt6
n1515qVgHsw7eG3Fc071fQr+mYNsFZy+HIZmb3ZqEHFVepUZFYUe24jiRfo10pluR1oMr/Ad2hh5
GzfkDkNVplCtTPLMkImbVlOCFvriCjLC7a3NtfmjA4H7RnrCxR54ZRlBl4EHoWBT+lAqAYRjaneV
v1e939hh5gzzHGe+YW8M2/yd5mq4rez6ofU8nsDuIl4wQZlk1aBBBvQI+KnB4Nkr60BOB0Fsr6UJ
ZN/yLfhZ4GsAxvCC1v7mCjGDD1NhgCtxXztc2vcGF06zywV16o0HxzaqwKq+KStZxiXL71Ei/NWU
cPEat4iI20+wgT2CiWD+HQSDgg13YXV8/Ho0WboJL2n5BIAa3c/CLpKxgNzMhHt9VN4M972R6oXZ
rro3HONWtgNQX4GvEP+A7rju0M+VgOqx2Yg6t+5RZQf7MyhFWQHe6xo0CVf2xOsczMsDKEXhmaI0
oXop4S+C9DPTJlTIesN7HrBBz2kVuNm1q5BU9gHI25lsbJwLMVg3qL0O9mU7kCbiDpg/gComfZLT
FhmebEI1Bjo5zo30GIUIXPVuFy582XpSN1bAdCih/3gJ5ohGhtnI+wcnLbsLZF00ys6ujXNbQ19D
gXJeX0IYAHAUUZX50+hlNAT5O9YBQKVNhf8fYk8WaZLANl89dy5NyP7A/3VG+kMokB11bY6WvG5m
UZkV96YFPk0wexy5qR4aFDsuQaE3x24Gcr4poF2U5pzfNiavoxGV0Kfaq3/MIodXZqKzxOtNXOe8
yS8svBxbZgm6zWxl4y4TGneirS/NYDDbAyTE7JA6qayvM51LfgNp8IPyzBdzxouxTzPl0LvUNNsK
p68Hlb2s3rnb35ukerBhT3FeneEpN13xQKvOEqFhT/OTcPrxBuZ2T3nmxcDTgbZYBPRlYPOTQ9/q
vMZrKAwTHPGu8VLUhRlWcFiLELz9SCjknVv7cepDBdjL8POdpvHfhrmnYe+QuzQv3GSaxGNT9Cyq
C1wMTruPblgwz2Xz5OgR0f+MWDAfZRP66NPeSq+qo45AWqwfA/MeXvADOFzZk2nn/itx8/xydi2J
t7QDXX81ps1NULQeJDhdxS8rCF4lFSAH+96ucnNjzVl6aGgd1PHcqlrsZqc/dLVX6j0ri9o6Vh6C
ujwAPUev0w9rmD5K1V8NsmjizuOvkz8frRz8R0njk9ncwFt7IyAaCbkEvhSpBSS+Qjkv/fEeBSqI
+jWosykZcb0a1WDH52a2LwLV+BApc+SF25hviALenKAvoqaeeOhy883u0D9lwxaFM8NioJbFUVce
c6yZTNXjDFRNNFEL+jB9NfyWDjhEK9fPoqn15wr5hjzbq3roLwUxehKWWuzTOTOiYCgasKGMpXso
M+9pFFArstj0Y6w8P0Zkj0hPswKGJbhvzfTJAG9J6LuVs51ZJaJpJtVu1jTfNEXa45cxeefpekAI
LyxoOqVF+4JODRWzGc42wlNwrqg52HOWZZGpIXFYztVwb+i5ei0DUf+ExGI97JAMam8LoK9DGy/P
EGnfOc5pQR8kukl2vm5ZEdm5We4nGIkHUWYMN9xrFRB8pgcmutwmzwLwv4vZHnUfp43hy03dcA+E
WnLjitp8QjysYw7U1s1QVH3S8aaDwBGxXqtG9dNuyMCPgUAKiMdssRQmaHEDZcqoQ3vBVoz0J1Y+
DeGZIGajcFmn2bxvKkfvSobg3x92uWVtAqaCS7P1dYTectbfKFW2DvhZ+znpXWZfso62EerWbexo
9Yj8KNl5hv0c5AipxiZ4yAd8GCldkNe4+7QwjzpV8MDL7N3vxDOcMz+ZcxJc6BY8dQHK/qNf6qPI
cqWStjWrqDV1W0WGCbJhSVIWtxShjZrSN78f0sg1Kh4Rp9rxyt7Z0ts1xsTbCG6zhMrQnMhu3AVe
tSPtT0p2yutCa3I/7DFrN50U1hXJc6A0kXf9cJH4eM19hUC8NrM+9qqgCqeqvkXc+Wh3WZmUw8Dh
e3bFRgd+F5Z9V+0djTzqJM3nyWDiCgQ0Po91Kl4tY9Zb2FW2a/PZu0kdR9+VqQjionfcGIxb91zN
70XWuFt029XQkrPtal9JVUVovAoM8LO49H4IxkchlZnBFKfIuFVsiEtci6hUVnAhK4PHhTuAjyzF
w/LOdO0+40HWzW4uindk4/2rCjCfa5Z5Mh71OIARkDpXMxX2rbK4g1wNN8xwcFLQBFPjZ2DrH84M
0YwWHENJUyi213ZWIHA2QUzT179pbny0buOEAS2OfllloYDTHEM99i1N6yCsUiCf0pn5F5nLPe9y
RFvQozMj3wXaBUGjXEPnd8haSiM3sxSIMAqQrWeugB8QGGhETLkf9tYgdqQrxAOrM0yV+09DYA/x
UFHroDURH6yXoDxNYThhD+f5p8BzsFUE0e1mRAx413o2AkfPE+K9I6Ud6k4eWkvZm9kbfDtSRa4V
gqf6vi698RKvLEp3U1CN+6Fi/mYcxBu4LdCi6PTFhBxbmz5JKKaGtGx5krVGcJPX0ozLDFpZBfQb
fcgw8BEpwuAFGYAiyhTvnmZg0W7xk8SEUAhNgqExI+BCsEATz5bMDMs69Tc6nXRk9oWzQSH8cepa
9hEg5fljGtKnHk/RbgBwNUK3nDVE7WiQZE69Jws5uwrGOPKUpywsUPnet7bCJxTgsBQOFGRiLYzp
UJKu/PAXJANLNaxgkJEXhbjzypip/JX2y7abzg/8+C4e23SCl40MWQxSjyEBmknepwFiWmsIDvaQ
p9HgNH5okwa3seY6rBzmRCOszqZomxF5TWHjP0Fn+EEd7j8BeFf0obbZElgYpYNjRMYR9hWBMBG6
2LHOAIQNEGbgFQRyUpfgdxy3jsmnH5AkpNeOZkY8cbfeLlbioFodzHFh1jSECMaAxMIMKGRGtI+4
onS8SFqkPFN9PVVaQH+ftRQx0Km4xqYJ4Vhppidy9Ien2U8Gsmv09+tW4DECAgFqMcA6OKtqTOlT
eBW8JCi8xVYBea0zqLET1R4QCoIiFpAu/LNGdLnIVpG8q8kRvGSdG1nnelNPjL9UigEHQXNDgPLh
56oIL800KLuAHpX7Bvt5loX4xBb8Of4av+l1vkaKDeNXYkB2aOfUFxA/+f4ifZpkVdqx2myieY1J
LLbHG2KcKR6dWiMAJ0AeB3Qg+oaXv/+jHm0jwQOhMc8H2vnyI6MXX5em/h7dtRbwOfAsaLRDu+7n
0ekUEAMMleQINJlxQfmZYveC7/hc9vo8/GptELs5dpdjeFPsA/9imC/0tPXLc9CDc1+xugfISqK+
YShyrOf3ebxnb/+/RVohG2zRiQw1YXIUoLK+rsmZHT65SKhCoj8bFU/PXe2BN/DaYzB9x9rc0DKc
ROh8NMH3mppRowfJIernwM8hPvTXhc5UWGBBQsrhyMEBEvwXZ+e127jSddsnIsAcbkllJ9my3eGG
6MicWUxPfwb7O8Bv0YIFbzTQQAN7s8RixbXmHGss3PyTzPL/tUBVcGo1QvalcNX5UIriJs+i2DFO
OmHISF9nxWctfPMrvGlgzrG+mQnwOqe4bGhAaFRLsle+fE3vfWkcIfy38BhgOn1XOkqqOo0Ik6qf
XomZuSbcws8PJHgQQAzIN7938PWOnURaKcxTzz7Icd3qpSstzH2wmHCzDIOfj2oTtPKij0Siky/V
W+vU9fcAwyhx3W/rJyf//Iw4a2ZO4r/5FFIWJ4Fj00xJumAVpFdUBhdmBPly2Zjx2sijlgyBqiDW
EYaFxenYuEuGlZFtdVLDNRGYjz/I+w0C1BmCR+TcNtaSpZSvNSFMZqXDxUKfolvAwCeyEWDlRXfN
Zn7hlbDC4b3CVGzq79RRQUhyWk1s+aQofwZQyv3AVZBsMwHcK+90oSVkZcihrVmEjdr7/Nv0EVW/
GXzjqR1V7gJVX3c3aArU70kfEYEMbf/TGkIKq8DzQiLMsAN5ct4gWbURkVurn8JmTY2R9hrf/Z+z
ZzGokaSqSGgxUs/6mfMGas3iilJwDFEcInQUDE29LEptxMd1czcBxhvcLCuVbEVaJ0D0qfR7rlYW
tAulupkUO9mTbYyeFGQE1F6poy0RJuueI+t4q2WjLG2BSIkHhYTsvTZ8H4vbqGvNXaIY7SaVg36d
15iaIrm0qN1hxM2DPFnBejBk6WeTJspTHHP0/HhcXviGuG9n0slcw+5dIQvHGkPZnGrtZLOWOunz
qKLxmLbE8D5u572Yfbb50hTZPc4AjJvzrh0S4Lgi0rVTZ0Su1h8FJa8JaY0NwSlS3cFwK8RWzfbc
AQkyX1ms3luVkKYxSE02prkcib4YqtocdMqptnRSHhrLcNU8oIN/lfqLE1F5p4QoQ5ztClXo/RrP
UEWEg9+Ght/xkXxhFrY1lP4pDIKtL0mbx4+79MLz8Zjjg4ByCPhnudFao9ynpl9Gz1XR3+dKdtCU
z2GX2Ghnyvf/tTAPnjeLb0F5wUY1aEGQUG3XkvlpBSTPR0I2S8nMWTx4/vzEMMOMsqzRcxxzSvCu
OhIv9pCJEYkRhyxu6bFzRCnkVCR8dRUVTLZV2//yCd40sFiQGn/Qy7GigZJo5LOsXllg3/9+LiyA
GJHVyhfKvMpd62sFobETRsSk/D5c8/lffD5fALTgfHVc2goSJZDaovelU2bd5Mq2v0ble7/poTv9
N+047+NdWHxfVWpt1HdG8mxP+9x5js1N/knSLkP0vInF+SAfKkNG/5I8G9IKM1YWfHoSO/8cs7jy
ONO+m2SBLVWJkdvJsy7vs0NxreTjhS9AZUm4ylDaZDSTiw2n68O0zyYpfs5/heiYu88PIDz36BtZ
IFj7lkzopMrUrBqd5FmjmKTqFl8+uwLNlv7/e/ziVq12tdlaHY/P8htb3NXWlZ8/j4/z7fjs+Uum
mU4KMel0nq/MTEGUCapLaJ6kuRfZ6ZUL5IWxSuQEmTfSSezdS7H3EJtmmDpZ/myZL4Xo3GHYKtds
Tu83W6w7b9qYR8Ob9bTKKOmaczx7ltZlH7ndWpnDlutPf5SzRhYbrW3mgBB8Gik0yuzGN1P++Skx
7wwq1mLsdxw1F29RGf7QxHn+LFvJpi6lg5+K7X94hzdNLNbVvvHN3PfT/Pm1Ge+G+NPbGkVnTOyp
TG02n+WylKRdPQRkd09Z8rNFdqVeOetcmNR42VBhO3xuHPeLz5wWqH+GwjdPg7wCOK1+/gOfPX7x
gRMJ7y3CfvPURcMmjU5FMl6ZdxdfQJuptjPXkfP9+RdO54Li3dTTQTXaRsstjP5KC/NvXMxsREPs
a4iVCScubcKx3yjY2Wzr1Ncb5G1msvG7zcdj6MJkg1fEHZuw379Zff4SBVoelfrJ9slwLE+P7wvp
pgxqL71WsfxCZ3F5xKyrGtgGsWmetwMpPY00W9inIC5v/EN29ZR0YRU8a2CxxYVqGNbQEO1T8hdV
UehsjMijzrN17SqwPCTjrAAubgGQAgvC5Wfp5+8U3W/KwZKeW4vzmIrAQD1I4tXCpCDEfnLGFWIv
MhLhlaX3n1/gzWiYLSPcIbkcEDvi1rqM/uZtpCmBP2jP44CuBO1RorsB4ocXZxq1bZST0K394jVq
jf6Pn6niT1+Yzk1e9v7fzDGzQ+7Lr6gyik2mouWTtAmsuNEhR9MkrhZt1cDrGNPQfgrbKvAcoYYP
dtNQhidyWkTQh07z8JP0VZABK3iRgLhLedmsnah2tiggyq0iNKR1SA73DUKVylWTAWl65iTpLSLT
8Kl3jGc8otcwbosh/L9+oSwXH4UhzC37fGgFqtNlodVpz5Fx83Vb5LfJ14/nyGLs/q8BXdPxeVoX
jh9p07SwPoX2LFPZCWF93V0rfHKthcVm0WQtnp6QV9DFN2nr/4cXAKA5h+s4v3KIXZxAwpwwWtEo
PF6XtlEc7q7cULQLnwB3HhZMHUskjNVFyFTrI+JodqU9B3lmrC0/Se4DSylflLYIjrIB9kkyJv2v
U/gxwgvUjohKjTuy0aSzut5qNpYmjEOpJuaTUef2Thi28svs+zt/TLOdrPY2wRkpXlWxVO6B1ivb
2JCk3dRmALM7OVxP1PPadC2Kqg6bAcK6cPBGYK8oNqeicctEyL+ritEofPwT0zhoN8iShs/t+fNA
YXmgExTCiQyV5Z4T4xgNzUF/1tS/zo9Ae/14HC62g/nxfEBZ0fFGAZhdbgdl69tOZvvaMzFFV0dz
MAwHtOAfN7IsUfu/VngBDGS2QaZs8RLZZLVD4gT6szVaqyLd+s1XZ9sRvdG/I8RD/K0Vq+TPrHE3
V9n421QeTet7R6Bc6q50pzKf6xcr3oyHg5tJvTN2qcW5n5KVfjqOhf6siuKurtJ1r4dHpZzQdxk3
cjjdaz4yJ/gMWqGs1eJa0fILo/qs+cWsRFYkRBzRfNcgokxc3DpSeRPo07W4y/I9CT3PxklqIRCI
nLlD5yvY1AjH8Jm998QKHyTYJmbJYt6XyUZLq3jdx8lDZUdfB2mtNMlR1qPVx99cnefn2452KAD7
Dw9CyJBI5XKBSHqNOzqxtQdVTO1dIRyE0lT3pex4+ZxVcnqn2difwjjR53CeumfstKg0ceIkRLQN
eSfsNPCCzvk7tbGxiqmBhVoQhq5Zd/0Oefu1s9e/RX35i3WSrfPg0Gwk8OddJtddMpiRFj40rWSs
o0GpnqJ6GFddTG3Gjvjh/Vgq+aqpc8uNQ5PshEa1LASvctn9jnKRXOnC5VihxhtTZe47rkbUl1vM
Gi2WKcqXpdFjH6j5vuyT9s5SIsNLBWrkKTKv5Y8utkduhxYJwlII8Pz9HbkRWR0U8WMYrjCD1eaj
hlhd+1w6kmnHW71pZTEDYrUcp0LQioJVZgJXdc2/uFzSlg0sPmPdpUOTRzRQ+3gcrBele6q79cej
+90yMjfCBWMmdLBokuw57yt2vrDG/BU8Rv14k0TFvS5pW4vaWm4pxMOgqRvF8Fd+5B8tBatBbr98
/AMuvSTJRHhCnN5YyRYv2bZ2hMhIDh7TUKyCSNs21kM5XjmkXBoQbxuZjxhvbs2U/Us0angHjypV
xJsoxsdH2k96lLrn//A2qAPmUjvMvKU5Vxi9gzzWCR/Rt/4Mo+K3aWJ6opTnx83M5/WzCT5/NJta
hsRtFSy0i05T8qEvolwLH2OIiK4IO5iRCOgi5VSmPUko7W+lXFsHL7WpG8TdQWFwXHIWbfJ5CooB
x+GjY/50jF0cPWfRQa8dt3Iat7eulV65NC5gmlPUT6GoBa7X80/WFNjQgr4KKdawV+rnuH7lWPJx
L85ffdmLQBFInVJlC7f54tqVUBuX4J8dPOJ3spVTHn8u1zQvEBYXYLrLAb7D/e78FXIlnEYHweqx
wjerzBv156IE/xogsquiXUKUgubivIE0z4WkNrpzzPq1vLGurQ0X+gdeFclGeHzc4pfFYxS7tEYl
MJxj2t3fdsZ/+PFASRB0qBSoIYV9/uMHWcsVubCcoxQSHfjSZ1fmyIU5b0MdotIRGwBH+8V4jU0p
1sawDx4bw/XjX5rpqQ4i589JFeZPcNbKYmUJnCHK+6Bj+UrzLV6JH1adfC7W9P+bgFVB+JVUvLzY
ZzrZ5wqHNJLSyuMWTehNjffx45lwua/+r4lFX2UBVNhpoIlAPWjSysYrmW/ba9msC1Oa6AaKAgIq
jNpl+T9H68qqgx5zTAHJjxoYzH11+vhFLgxZsh2svlwGmBHmYsoptt9ONYSaY9t6er1DePjx8y90
lDNv+RxD0bC9kyBlcmQnYysz44o/MmXBZOdQdqoHpvDjdt53FaMKJKIC6YaOsufF+M2GNaS2EWCU
c47TrzZ5SF9F9+nZRwMGBe/Zevkm2mL2Yb3MayOw7WMe3Eb7yvz0mJ1DQLO+BjEoAZnFgFKkhpxf
qtpHLpTjnXGtbsO77gHbQjrrX86ZWk3LI/lgSLafRpV6FMWN/kftb5RrpVDfDSRagN4BZAg+00xC
OP8AtTT4NUU/9SN8ppXeoL+ePqcQosaRzCeGs6EwnGbi6XkL+ODssI4V/cg1vcv2mX1lqL6/BfCF
mWYA9gmIcRFY7A5GF3RN7pfTMUzFCicyR/0tt1dXig459rzEvo/GUy9/C4x17e/86soQeH+ynNsH
GzrX6UPeszyFdxADakx901ExnvSawl2+AUXrZsJQQUzsgXLW3IiCzx7KGXekR0i/EEzlWLs4+veK
RJQVZt/RxFgq3STtlQXmwsjjqch9GNQXVKwijSU9E+V4lMG6iTu9OUjhZ48NvAKbInd6hQPku5Qn
dV0dzdfl4ZiqvxUtwsH45+PFZSmkmIceLVAJiVehdPwSfqoGqMGDqh8Y3LUbtT0KFY8LTN8+SNMR
9MY3IzbXxkCN8SbYfdz2xf6baYT2THvlZHE+6kmxF3IRlcNRE85rN+Zfk9E8afW1sOeF6aupHLqg
9XN7Zys4byYbURCC1h+Pgrq6674Ii12apNdU0/NTzg6Q9CNDG2UAQwFh8/yyb1bpyMmkpoul8Whr
mHxa1iL5jxyPniFn2DifPu65i6/0prHF1mYGOFbyMmA6N7gGshWC5GsrxrtIx/w+ZPLnrYe8zfJ9
oM8xnyWDwe2c7BSzkpluRfWtVHq3VkMvGwM3azbytUq6F7uRwwdAaQblu9Bdh2M2IbQ3HkPRxK7Z
mc8DcpTELDzfENsmla+sTBd7kuiIgqAAtNUS/pXIldGXwhmPFm61JMxuJ635L03AfoJRaGGXXx79
y0lXArPUxmPflH/l2j9Ymb39eDy8O4rMH+tNE4shzukjDtJaHY9J+0PJFTfLH4Y8dUPjyqi42Ftv
2lkcReQosamBTTs5HA2nxBl5rS7fpRYIsM2lU0CycaI+n0Yhi2GMQ4sWWs0bAj1zB0tco9bPYcLF
XCVLMcskWFdBOi4WHnmswIhkan+sG8zZHD+JmFYDxt08dhoqiIdhhTm1SG+cWGjHNEyulYghLfxu
8bPm6wJXQaQsHCGX4sOuVEcNg/50lKY22jR+MoJsyKwAn4dS47NKKH5jM7NBAdxPSV6tpDhNV4Xh
tF6CqQKWqOi8oWwGtzX9aV12UBHsAJfSlIMDwE6UhXMZq2rXISZzU+rTnwKh4aERab2LMtVeB32j
3+tjrzxqg9BWLbidu2Kwu12qBK9a2fRfMl0bfidG5uyMIJJek1H/LVnAv1FqxE/UZc/WzVDpK4uz
hacYPSuCnf8shYJPRpOnMluJQuSRC2PN301OmW0kbOf7KhrMXaDXndsKc1q1Zp/dONE4rivZKF6s
BroMlVb1tQhr6YF8qLzSVHApfTfiRAnL8k5MhbOdCBJvmlRYB7/D7gZhpQSjAM0FTp0Mxk/u11Nc
2aFLsi1CRyopXpiY9pNdZ+Kxl+vowdFxaOp68LewZXxzRp0+pFQZ8OBam55PuVQ3SArSlnhz7zIN
dE6Jg381wI1ZVbji1qJuf8Qa5mzdoH5ybY/Kip28cIsw82+twJTvMwq6PjWZfhsQcCzxDo75gH/Y
z9aRk5gu2PFgbwbtiFEvuSPurWwC0yLYFtu/DSObVlFcR5SWt4AcmU4J7sip1qKPpbUjmuRrjid3
FYgk9QYjl4mXkTp2dXOwlNs2ip5m8DTIksF/jGPnp0at+J2f6lJ6L2OsopKaLkKwJuE3Z6zZ3IHl
flWmyO5BhuiB8Op6+jbWsdF4uWJnD5It9SvNdtSflDdq9FXP3P0e2YH8TW3bZg3rU4o9abSsF3VU
85++lSnPuKOLWzljNFaq86eW8/bLpMHpoGtODIxx7Wftn0wapNNUcEgbJnBPRUcFvn0LMmq2WNfm
Sjci22UsqsWO6OffLo/Nl2ykW0IQXavMHgPQMmbndbi2dnGbKo/U0LVL18GQ+upITfMzKqPOk6WQ
aF+t9j/8BuQ2qTRp5RNRCrzYCgHJDKl1p1X9yZKG8KaOuil/KHURbHFHA6waGuhMgdO7hRlMK37t
eIjKVl8rLRt8OI+U0QDoNfTjEUt/txuT6FeijfH3PLDFQ6hNpZvTIy8xWQ1z7+O03+DoM0+jzwdw
wWIEjxbgj3tJyYPntCq/q1aZfWlK9Vvim1yPe9DFHWU3cexCCMYC/HWSBmPDlxoe6GDniza2qoes
TFlhMW5XiIOLDWote1Uk8jcsY4YBl6lBsRWJ0uM6xl81+eogbZ1XHXc9kyTLV3KgNWtrkJvvAdOz
9BwrC+70qhW8qE0NPhuf6vjTin92HAAAOrid9idIjQm/bZKslD4TfOmS/9DAoW42VrxVsrjx7N7p
VhOlPVdG68SbFtaEl+Nt9LhBKxutq6u9Vjg61sLQeml0ICldBLYrDcYANIGmeyMDz+0nH5tfMMhe
6RfIoQtypbXoJRy6JuZsbPI4EyK48BS/q740nS79xCnYuZOOMTCzys5To1S6McOo306pnXkZfk/o
W53sRUaceWoj0IxWkd6crBSWmepH9pZCVYVXC2v423Euvam5P/8URZTuQW0Y+IoLOHZqAjJ0xEy1
Y/WRvcII+1Uqd8orMJSm8MaibW7hcCU/DYljjxtxk/e0uJ5mbF130OLK2Ja9ZK3j3Gp+Se2IxXGw
S2UldUAegrG3KWceUu2kiAH3gtWBv1Enz2rWRts6IsvYUbTwpkN+8Tj4omQtlzD/Yo7zYkXI9yKJ
jQ0kvuYJa+r4GKeNWInWpgPzyVwJOymOndSaB4k6drtWSNMaIEjyFXBDtovHUcHrCIWqTWXgq1FR
HNQ4EYwbOe7cULHTmzbTdbBMY02ONfgBlSn3Yt95DCTFX2EB+410DNpRnzeunqZfSC9kbhFI6N7B
jK864B0bWQJNIzn5dJ/0LY5RG3JMUlXsDjAY7poKxgJX8s5V0wHpUAsfr9b9fA3wi7oGIAriA6W/
JzfR8f13cSs2UZuIu0nFFi4Xdr3WkPqtq7QdPSo8FqvQGPVdEMjKxs8DZz2Q8feqQBHf2YLT9RjG
0XoauIZbUonRM5LidZkwprtCN/c1BGdvMHXEHRLFD8NBce7MSkmgqTfhunH0v6ljTqfaDuqnMi6z
baPRLOcXgxov4MucIBle8za1VlUPcMeGWHkPXwSelIjlfeL47baUmnIdWmI4OG3Ur9OsMzc1tmDo
BLKxrxN58KQ6Mfc6kpGTyETvSY0CaUMOqpVVitZrEktdW2FnrqaMBL80ogXxMMbG7FxNsApaMHlw
Z/TbdLSlHc4OaWf4FgiCEFqAU1A0K+tZNEYpqQ/g9JQ1cLbkqYmdYKthHn+qi7TcZ/UkXqp60FbK
aOuPNcSJNbtZCsG8a38kYkb12WPlOgra+9hoe4hDjvgr8vBXXar5Mcbh66pOkK8NoLVuUjr5PlV9
bQUWsLopZ86CNjrYyBnMTO2oPemDHv2KTRGvuhqTvhqxGvsqrMh4Er8LQ2tcVEaxqyoMtyEplBum
ru8Rs1Y3M6Vva+FId8fWnnbIGcDX+Hawiv+dMbNqcrUp1fdtLnX33CNN/UAacuzdMIbHojXmKYmD
8jCAIID7IDN2zSmkGEFRrBGEm4cy0LpNlRmWa3dqdoehN/DMpgSfVxgZsiKOWqFF/l0bgLL5Qf4t
yeXJ9fVJhwoyYwXxpW16WxeQKlPbHXOzAVIvSgx1hrMuB7AmeWX+sqfuV20N1reuozaAb0QsfUKV
t3VXAOwwkdaNUenv2rrUb+IxDKAXhtEWDlTxmkyS76mGaLdJmmte1gDPqYIoXsnogTaGXNTbHAHJ
bccpko7vCncQADbqonPWaAseRRA6hqtYKsShqja2kV+ghipMyFXjvOnEbVev4hlESUxJfyojg/U6
gmGAAx7fvt5FsBqbxgKH0zLvmiba5bgrjxN0hV3RiOY+mxBLSHVr3lcdJ4MhDoKHoknk+zovwhWi
KWkTK1K/LXpS1yPqFsvNWIRWRNTKTZy0frsSwhKnUQ3+pEbhpZrxUM2MI0WE/RfTjrrRKyap/q5Z
Y3NUKpH81ss2+epMZrA2YjzWvRz+SpQEFpDU82v9SYPP4Whe03GuVamBsiuMztkAp5PXqAQhg3SN
tTIme1i3Iho8PwOh35V6sIkls3Wnqtd3jgLSMJUUBh1RAzzlxbexcBQWDid7sPUpXml5iEhMn/B0
m6XtDoTw1oFeSOsBimbscTiXjYOej1O3qXvKJ+TdQAHuMPgSTHroBm1bQ5MoQ2Otk+Q+hnrc3RrI
d9JD7FDQnEMtOiZS7GIV67V2MGqnuXcC6zflqHu3LBjvOlixDehUDqd9YO98p2fnydgJo7Qw12Pc
tXv0OwLjnxJurKDIv2kqqCQSae2z1UrpoWmK6WhKQWS6STM1xU0dTIZMctivvLhpJo7dSDMemoE1
IVSnwRME5dhVkGukYwLxMTWSY4Ogj/qDOWwlv0w3IeH823zo7BcgX37pxVzRD+wvSey2vtyDJFX8
6E/a5eKoS1Z2SuHY3WRAHFZ6AfrBbUOz9CoOeVuOCtLGqUcWBSPCLT+B3ZlUpd+lRRXuCqdvVnpi
fSd00x4SUyeJ2vvZ61CZ8W0XgphIsjlQOXbRSxiLcYOfGW7rZGuuVlXys62W0VENJFBBRhRyI6rE
NutGaQ0TqHru0orwzwQnxik5pOcOQKCAnMchbCHdFUH5RWrqhjunmd1GlZmfROl/USRJecRTWz0Y
aT2cLLMK9nIdMz6AOuwrI/7L/xSvwl4TaCqZkEY4dlsHP9KeC1d1rMrK2Um1YiOL0Xt/HSZBd0zH
QnKl3orXmtqmILO4ZGRh0L9oPpRiszbkB4fZ/NzKZrEOQz9b5XEfriI569xiqLobGZLcZjS78SnS
s/ZJT6ADacQ13LwXzaZOfM+O7T1kuNfE16WViNHFBGoPaSvLu3t14LbUsAZ6sp43G5gf+mZ2xHla
I/fb0OiUFXiUP35Sg3wxu+pQUIH0vlChSqQA1wZTBg019R0KJru9hcrb/khzPPdQP7Q7mEywESwq
9iR9RX2bYkgOIaRTgBRhuUomeRsqkms7OUykSZ0OPYnmdevH1QGUVbDRDL92gylon0hJqR7GNrB2
bZ3daBS33sBcDSAJ9vatggd5VcaOs+nMiD29LppnXcl/x1FrP8gaBDhuaJxZepCukaSl+zGI7B9q
rWQIKXyxUtu6fTCzXL9Rcqc9WEL+Y1oFq7KolUM8aIPb4Ph3CQSnm8lAvRyS4fOcvNVdoy4oQieA
LPmhba6lYVC2cABBN6V2/FdXBTknLYDqZSbxISpEtklAcnnkoTmT9CA8WLfBINTsBpHRAJaQKWig
OahxcUfWABANQMNghV2M1vaKGA+kFSdM9zjrjJthJk76fRm6RhSU39oqHtdy7/sQerrMm+R0Ojjq
mPxAZGZu7FoZbqcaDGOcpC+6JtGXRvLaO420KYT/SzRNdqq1uDy2qY8wd1DVY6FanctZNFh3qplv
OYUDGFIUdUWEpIcDVmiuwvfZiwhin2pW0kEEEXRpYifyPaUbfE+0AHtTJb8PlV7Z+8Cy14EzSg96
S1jCjPXihsxHcdfpcf+YRTBFgd6cUESiSi7lzDn5jg6zRJZeJCcCypGkReRWsRMeifuA9AmHu0Jz
CkJd/l8nT8SNZRjDQe2qfK+zT3kRRDc3lJJJeLI65a+5CkCwoHMkmheytTehaaySOM7cKo9LL49k
2+2bOvD8yChvtEqRt10u215V2t0mC/3EqzTjlSCZvYPVlP9NOkjG0whAqNPCdJ0YQcc9rK4e4KDA
tlWdyXCLUpmeTLRxe1MoscdxV95C5flbp4mz61SQckNgciiLGu2mUidrk0nKbVj2mWcHpXystG7u
Qmvct47krCIt+ZFlSbRNuXkBOkkFEQWIvSBIZ6YzWDwkSLVxQEszvBSDOWz8SeY6OcTZ10SS6i/+
EJkHeMRQ6mK5dkcTr5nEIcoF6hms7KoiwNVlCmARf7rvJGtww8IonqoI3RzXVv+GOKO6zspB2uEJ
B9XUQ2NwWanDjRzUgMbStIVcljnrnKC7G4jqjw0fB+T4pMKBLAH1QaxxraGW1lNZlo+clidXQgnn
VjIjKnAMShvXg3JniyG9DbM6ev04IvsujjmH9zAXk8KeS4ot48r10MOWAwV5FMreVG+n4rORWJ5P
bYy5QoLCoUBbKCHzJmhMpFrTsRX3Q7wP1Su5rUu//83z39VDQ/1rKxHPdx5SDN+fNGygY+AP+U7q
TWHYeOeZGSybPW7wpyNAAWKFB6oKjHF5JXF+6R3eNrKIVjdGZvRmRyNJSOzMveYCvvb4xSdwECs2
Q8vjLYKOxWMVfPv8EHLmxCK2WWpgLEUxo1WNMLzJwmXN92Oj/fj00ynJRPCb4jkz9mJ+uzf5Kr/u
W6nuTPko1ep3ldgQMbDPZrUt55+SkOQeg5VWzpvALdMnZVMaR1/OHkg9ks8Ztb8fv8aFMDptoIUh
r8cFZKkIJnPlaKhUjaPiPCjNsc4JUzx/3IS5zBbMr6HNtZOMWZa45IMIvdDRqxfGUbBHNqp1MtKO
KH363crVa0Uw5yF5lpmY20IERYMQT2juvMtGQo3VVOYGG+SwS7LuMPniETLKMyy2X/IoCEh+VovP
RKRJUwdTMMNDzEWTcilBVNUr41jgHkwPYfD74+57l2zh+cgymOPI05DJLEZBqiacZ8B+HdX899Ru
s2h0id6CyeMApxACCq/M+ne+o/mFEFKg9KJZrNqLBo3ScdIcDMEx7yxlXam+QYqkPhi+uSX5CyQZ
TNqYPw+atO5zwIYfv+6FVQEJG1d2OhXd0VIsQki3laifYx6RBnF/O8TmJw1789p51sIi09yxp4d9
rJrHALVcxpC0/sOAn03EbC/mXGJrsbAVHJYpG9wyIvCokGXpdXI4oI0DIX22s2btjkZ3ITmmQrE1
T703i9CocO7vLXJsTe544ehKBHE//hyXlC9zFSm8pTMpxVkOv3hSa7mtavU4kTQLuJ/lx7zuXas8
TCVISaB1Upt9lX192zj5NhSppw9/Pv4NF3LaGFEoAkTYVSanvphhmUStCeCe6By4h1pm7NoUxFBh
w2lK43XJNZfExeZoRaGc6Qw2WYyPuCGqNFMyjxR8W2vF10E0bkoUtRFf9OKK5PHd5EbVhWEKYZRF
2d53vWtR4s1S4OAdh0F+VY1gU5tUTzFIFbDWjzFM+hw0dvpLmewrH/Ziyw4LvjYfId5pgntdK2tf
UfqjwHDSC4syJNSDyPe+dqt0j6CoPR8a9Mcf8t3qzNvioJjVRBTDeeclCDuKJHWK3R+xglKbYszu
zayklES1KuzWdEdG1DpT1WtgnEvNQjrD3kpOfB5G57NEbxohObUzHA0mIizUEKJtLKlcLpQV/yzK
Kx/13RI2qxpR5bBoozp8t+GlFFEhnKgxXnEwZgRlrgnq5hF4tsv9a+AffG5GVi0nhJZS2YICRiT5
udnYTkgRCUJ27aeX4rkZMh2z0UzVYQed9xtTgKy32gzHSbdWw2Q8KEm9/3hEXOwqlB2zYpxz2tLa
HI4S0eW6G45JWYjH0SaGx6EwOH3cyqUBANiC7JKK6h6p1PmLZI5fG4ZUDEeGJEmonQGSs0oPpaDg
rrEbum8fN/fuwEO/vW1u/jlvVmUwut0Y+dVwVEIy6cMfW32mrtJmin993M7c/8thYFFHgsZmzePy
sCPk0gkDIx+OxBeeDL+8wa9LjSH91WoUV53rsXfWfYag+srS8f6EML+gjmEfAQj1KZcTqgAijX03
Ho9RgT7Al7iOA443oED1vyvnpeCAEGg/9WsmoUvDHhsA+x1egPciSElyjLaJFPSI0ws8cAI7f0vp
98d9emm/++dTV5BZMuSXclhTjsggUdj+GMgPBiuw2kSelD4I3wQWDwh4ejTznSbfhepfqd9/3gjF
UsyqzN8UvuUd5wnzZuzofVGnWiSrxyqnwAqRtyC66u9+P2zOmljsb3ZbzcHDST3aWeMO2VZSHz/u
wwsb6FkDi1NJrWupMELeQYkJ2mubUOx7agrF8Teh/vy4qQvrx6z3Ndk9Z8e0slii5AkvdUxO5miZ
v0z/xzVR4pXH/7Mzvvka2FMne8xTHg9qOXYnwLYf//4LQ9qSOWPo8/rHWW5x1o46nSxCpBAmqNEN
V6NQXirEGoekV4zP70rABLgOI+TlyvdvUr95lzrJpkoUPRJi5W9LEYz8GnlBmX/sYj06a2HxMmPR
5JNSyBOGAYcqRd907XaSok1YvOrhb8qc/D/Szqs3civIwr+IAHN4ZbfUymrOjCa9EJ5g5pz56/fj
2LvuviKakNYG7AcBrL6pbt2qU+dQE6lubABM+sZDecW/nxlWzw9NbCRaMBrdfKzj4COg5atQ++IP
x1Zt0PW76dINQOKa/8MezRHsPPDmYp9fKeUakLdmPpZq8MNM5B+lWl5RriDBHAZuFOcHZFZ+zn71
oPVAGt60ZUC64QIXtfUlvKDdQJjlmnZZlGei0pOar9LYwhPwoaX187IRYeO/MiLM6Fjj3gMlLj2n
vUJ8QH3jw+XV97XzFQslsty2wSBMLd4b/YekNjdGIJysfywsium0My+NB8KdH2VZn2WBXXgZdetv
qMYlPy5P0bqBpQEHFuOlseF8CJaG3lHWz4XX9eaDMZV3dls8VH7+8bIZYW//O47/zAgXAvgaTUVl
tfBAxrp9f5hNqn9j507Bk658i8KN2GV14WnFVcHZcrGLbEI5jNOFrDCqIWp3PHC5/94zoBMLwrz5
hSFXTSMXngL/gjM7O8V8boJyN1qEZ7EbZV8vT+DqOsGpwftYJ1QWuaCbwEDKxywLb1bjG0ud/56G
CnI7X7q9bEe49f5ZqBM7wrmMEOkoDTysZ6kFCmhqb14pzYS8HuBQt6fW+wG24myj7XJ9cLQrGuSH
Fqbo800Iq0rVBya7YwCOVh06/y7oNu6NLRNCNBtVhVKitFZ4DgoY5l3wKS7fdVaX5wxJDJiQxR4K
YzR7jYJD4cUGFfrfTvUUlVfvWJ0TE0JMUmYzhKtlWHpFMVNt9qIWGnvzV5j8UuL9202Rv/qTroDw
VRxN7sOuAXgm97rQ2alF+uhnBeIxClmEWf+iZMYW5ntthXil6ToYM3pQxBtByyU51Scr91TYKaIQ
kUPC8ibZyhhsmRHvBFy2QhE69yT1V1wAUa5+Gur3d8zdyVAE55DNxUSjk40NhYquWu6N1EMr1KVl
88qcP1w2JrzT/pzY03kTXKsUzFkRpAzIYW30+rMxoRehFlf+GxMC/xqi1kRC0KQBUYxS1QyaGTko
PDU37iUteEBA5B2nFGgVfTP8a78iNAYTPMVBxB5InAII0vMsfe6c68vztXY3nNoQ5qtWBslHeyj3
snFfUvVX3nFln35/2YAnEaoxmTryWXxfimAWmJGK63sEGTf89NqqU+/4k4QyVBr6zq309HFVpjlm
njKqBwlZT8RetewnSPV3zJahI/mMX5apZJ7baZAWJZGYZJ4vfYiMW38rTbk6DhOiYN6of/zm+fe1
bGicCB0mT54PbVrCXABhVHr4dXkUa+EHjUpkTugvo4VOuGCgNwpGxFALT5rzXVjedPN3rbrrwx6o
YbDXm63A80/G5+QR8eessI2p3tDCtFBZnw+r0Ky0rs208MbYmO8t6Jx2sVRre3lUpENsV/qN2fcv
sNWBHlSN6SrQzPiqHzpgrWh1ukoFBQxiyjUJEKnYRapT3Pk0zu8vT8uaLySPBOm1ASEf5ZLzX2n1
cEZNrYPLzT8nagnG8qvaveNuP7Uh+FuzK2VJkaXck1VPqp6R0HGlcuNIry7vyTiE2YZELg/QKyy8
xinvLHX4gJLXItN2V8XlHtqmytXjZINtaWvuBDeSKWqfDtRIvPprZj3V2b6v3mOBeilvpKVoIXZM
w50zW0rlEPIVgJP727D/kU/9O7zVUvr9XyPCMMbMnq1p8guvz8udTg9DZdRuE396x0YjuqO0COfc
q1SbhWomgrYmC4QE4jDTtmPtFJ40l62sxa4EX/R00SK7kN+eb+e4rLRumCxivB6FdXSZi0PmgDup
PoXpr8umlmkRz/epqcWtnTj5mKqtYnbEeuP4eeiftI3Pr20uXDtEV3AmAvERDo2VG6mVQNPstUH6
ENgw7gzBrRTab+sr/uOlwI/YTBVN+fjf81FYfhWVJl0unqxT2Ctk6SjZ9o/LM7W2KAslzfKA5d0i
ut4STAOCYEnh4b2y9toBuxMetBIQ8NVlQytzRnM+6w4sTFm87vlg6iLIfUmzEi9pf6bxVaVcJ9bG
siwRjrDqZPkJgBZ6lYWz7tyEU8SSYRlS4pnl3wMga9PZORLynvktWu17sAfVtOEDVq7HM4vCsyVJ
eAwmbAL2GZq52mMVUOydzd0Chnz79C2VQp26Mthb0duEUU8jDmLkXgucfoyva7TlM3sjvlsdDsU6
+CsQgOMAnU+glmXhDAY/9dTgq5GVh8S8iZt2rxTDOzYDbxfQDAsZHlWfc0NdXeVoTLMZdOkLWniu
Yn9tq40of23DkTahe9SCXvRV/2iANm8wh6xNvii67iFXk4fflxdlbb6WBz+N0IvqipidMYsqsu1a
T0mbGDs7acFKjHs5IUyaNo6pueLRHHLQNu3WkKRR2jyfMaSv+7nu6tRz9Kg5Vmb3vcr8vNgZWpzB
J51JR+Abz9DSXktejJqJlBrXBQEQ2cJSukGrIvtqKXJyhfR541ZlbPI+nfOvmT9FN8OsJn+nWlhd
O7PqPCYmKPQe0Vkk7aX6yiiNZo/QbnsDx8LoQRdLj94wjIdE0uM9G6n36jQeHvtBQgJRHtRfRdrS
w1UqEkjxRnN+ymWnj8g1291e62ganMHd/93qcb3Tymn4XSPV+xJkRvwzKArnpvAj5c4oMlht0No8
UOF9ifscjDMA05tIMmc6hkL9ujUR6OmlcOb1Sy+E4usJjAFR/rvT8gjZAhhbA7i8rlXd3BLNWvGZ
HELqQ2S4af8RS5apmuUN4sWJN02f4n7XBm4O6P0dW4uzbvCQ40Enbq0m1pM0ClvOe3WQJfdpXDpO
D5dtrO4pBkCeDKIiXRX8ZTGnFhlmbGQQ3z7Jeb1xyl8fj4UxReeYGyiwcUTO96wJDjjXG045ytG/
0YwF75l+GULlIVOtjel6PRRK1CCJYI9aKvAi/Y5RoHbT0+Do+Qe/u5W20m4iAQdXMd9fGNwWzlke
QsJQikKZEaPvmKouKtwmpNe0ok8Byeb+eh7au6AY78da/j759kOazAe0CL/KcfLmV+XyK2A/Iw8H
AZoIk5GTvJZRkMJtyo43RvENQIfGNYrmxjbeiGf4d8T/2VLPF8+AzFwzwBN73VxfF0q7N+fbZG6v
y5rubPsx3roSVleQ7BIgIApVr5KMQ1dbOo8RZrj3r1FEewBp/ub9vuAYwJyBmIDrWqyDASxwWpts
prc06NGD1IALeeuJwgLMbrwpUdagr+l80vpQymFn0WJvvnbMu3pL+GLtQFFrVHAL0NlSPD7/fAAK
lP6mMfaysHtOU+dKiRHSjaz4U21bG8Hnqi14iOTlel5IU85tDdCBJU7lx55vzMP93PMArq1m3Pdw
cEBIXpXe5albvncevFHvJ4nBawr8DDDHc3vg533HgRvW09VDYl9JPam468sm1rYYSkRLOoZHDhor
5ybMjo6hwiowMQbWdWBRT+tUf9h4US9feTUQ4kyDRLACoE3YA0Wq6AmKtImXguySs89G9cOerxVq
TwEtZ5dHtGoLQTwYwWQ8kyHYatrabI02TMhpZ/0nk7zmzuC1TS1N8/2DPDkW+qh6/J6lOrEquAaH
wEPxEWnz2nC8WSKInal1yg5V32JjfKubAt5mEOhQA73KcsOdkCRNHCSeUXzLxwZJ1g/qFvPZig22
G9ggwLXMorjxhtHWpjp0Ii/iHTf3eydX9/pWZWBl650ZWf5+8iAN7IEaZIyR7C/drvYxiY/LO2F1
FJAusyygg1+9FeWpkNOyq2KvHKp928pfyil9VINu48GzNg5QR3D2myTQwUCfjwOmlK6BJo5xIDz9
IkUfL49i9fMgBxAjXShuTeE9Zat9S1DN530p2Zk0PjsbG2rtIuf1yUoDaKJEIsYk45Q1syqPkaeZ
9vQA6fNHBEOy65r4c1dVhO/WWPyo4WJ4NPuhv8qLNr+zi9R8KPuYRp53DBfYPRq7YDOIX85nM5cm
1M3pmfZGVdr3Y/8YDv7LZROvc294Bx5AiwgbehVigngaaqWa6JnyUu0zajeQHuiHsHmgdWqvhOq+
1DZWcG0f8gAHtgC6m7q4MKSwNOn4tLLYi/36Q2bUT04V3bRD8PXysFZup0WCiDiHSsdKNcofp64t
tQim5foGzvzvYeFDpT96Uad/u2xqdUTO8ubCgYEOFkZkN1FuFJEdeRbN+zJIiKeh2V02sbrtT0ws
fz/xDtUSh4Ozi6A8UYr9JEF9asbp1t7fsrIM9MRKPdYBBAQWji65UbUnY7j5/41iWbOT72dtT7+l
zfdnlOY16PAM5BLeboJVB/gKKkUFFnhuojG03ufdi/vJrzK62TcutpXrVKHjkmQrzo23nfB5mFXw
r7pNnq29Uc171f7oRF/k8d7S3h6J4OQWWD1RwuuEK0nSuB3bJPT6WbruHedK097Y17PE75gg48bL
jhyImMtBpaJFqiQKvfBT4bhvFC1+9XVhrVNniswg4uswXaFR0mxlC0WY1ysDQqxWl82UGs3y8xWA
25kDNYGyk+hrLdLx2QzRV8+68ffUt4+BPr6U5VZedO2iAPpkwXf8B2YtqsTi82Ej6SoYdhP12eiP
Zfsjl7rPajrQzglVQqwZh7xVrjQlvjYD5WOivOO8nv4CEUs3GrJf6Tm/oDH1o1z4L33k3F4+Tyu+
DTwj9SX2COpVurCMAeQQw1CrgSc7D6P0mNXe5GycqXUTS4cPuT7cteDbaIauoOoxoas3rpvsbtbu
pC31s/W1UhcdEZA3cIkuNIknnseMjKRD6DfwpMzJv9GrXNF7q/Q3kt1KDzADBwfdIEdUWL60GxzS
UmGl03g6BdJtosEI8Y5J5fRR/V1eAOIjcCgLullGI/Ra5ZhmX43qd7DV0SGCA5fjAdkwKe6FbJ1b
XTgeRSb3RMZ55OFvf1G0/BkG+i5pf7dVd62Y2X2X1y9aonZu2KKDdHl8K/cIyWFiFjoeVa5FwXZr
o5yhJXbo2X20G7/MUbhxHa5umRMDQhQo1dOsTwjreOX8oCQPUUlZ8m1syv/MH6LCFqobdP+K3rGj
O16Rm5JAc66uhhYyxurTO2aJ1iwFgTBqBGKgaSdd3jZSH3kBbBW7RBtlF0qxLVTO6lqcWBFOVxvr
GpJYWIl71dXBsHSVurHcKxEkIpVoqpAopGQuvmed0i4cq84iktwVRIbRRNQfz319P89hcjOVyvTs
yIG616C92TC9uB/hKc0lDzcwTz/e7GJxqoJ8xRl0gnWp6u7Msb1L7fmTOvQvwaRvbIjVPXdiSthz
/gjeFWoMQjCr9d2+C8sn2oeGnS3HW9t7dc2o5y2tIlDaik53NgpNinOifqs75B+TdiMMW5s0pAsW
elZCmFf9T36UBKXTzZGHjFpajE82vVZpt6sa8/ryDt8ypJ57XcgjIV20MVSnL36n30Nf1ubjbeps
wTXWJgzuV/hGTRjiSQecG/LHuI3zQgo9Pz3U6s20kbBZ/TzJE2IkZKJJBJx/fgpSUOsougFPeBpe
/OodFyDF1T9Ce/RXO8LOomxUKvFUhl5nKAiuzUH5MgbG8GDW85YM/OpFSAsSSuYcVfIAwlDKqYSF
bFRDb2qkdufnYANHSEqfLL8dS1eLYTWKwgNSQ3tSVP3eiOmYKBPZ/K0NnbORKlg7USSmCCqo9i8A
lvNpTfK4NxQYvDxztO+VNHLh9NqH6eEdm5A+XtoblwyOGKaFWZmHc5+Hnly0P+24OEyz8zupKHnB
6HfZ1OqAbICjOjzEEJQsfz+JMgruRGOw0VNREgeK6moqnzujyu+Gaug2HN+az12yvEsXMegrsWNt
krq+miLWMTS78blJgckY1dFoTLhEUax6rAMYXTVkJTZ6HFY3EFzS6hKsIZ+tLmf+ZIyOFJmVDLcv
wKj8WIbOflF+aNMJmrNy31IITK0+3VmN4+x8td0P1Ab8SXs7VNemWwUeZnJmYBPE1i/4ZOxyLtOM
J3dJWR0OrW/V1pt7zXud2BBF/kq/tnzVxsbYQVjWu4ZZ0g17qw3xRjSz5l6AiCxqeviuV+QHqt0N
SgIJgScnN5BQwIR1eVuuDoRm80WsiylzBO8Yx/JUT2acocfUH5rqK0VDV2k/q+07bkgNJ2xRocHH
iOIygZpIU+9PmadB0udTfAU+Tcfrxs5fGw3PBHyYwtP4FbeCoQUQPkI749XT9ayi+XzbApvN/p9W
ljU72eYo9dZ016BgM9SwVhn1Ph3/ikNaXLc6/VaHQ7YCWK7JzImvnx4uLVi45dSLoU2sd7Qs+cVf
UztujGfNNZGzWF5y5KheJS58MAi1WTWp1yld5zp19lRo7ffOSDYAImt2sGH9YaLg4SSE/nEEEydU
32AqIJFzCy2oXFiXDnPWvFze1KuO6NSScGsCWOhrRxlTT9Gq6xwRjFi2HwbogpLUuI0ic28G8vU8
2x9nuHfLNHrRC2XjYK0d3CXByNGiYGiLFbCgoUlfSucU2t/2O+QcxwId3o1hLheyGOFScqAJFFAU
yDjhklRKY8ynKM88pzI+6dUMF1q0HyqGlxQ7Lhug6XrjWsP4oAHESUbnLivi27HZkmxdXViie4qi
NAnAOXN+IGwYGDKkbzOvUKt230jVfu7scN8A97084lVDKK39gc4RowjeKoGwKkKHkpM3JvGnHL6y
677spoI1DN6RXqeUvPBJyEtoIN6iyVwHrdkyuUpzcJ7a9B1x4+nnhS2a+RZqByM3SA+3K7yMbvfl
8lwtp+nV5kBkdenBo64s5u7ruDP7XA0yLyjnX3BhwBEL6+OdNhtXQ9NeXTa2ujA2LSVkFmATEbEF
igPpLESgObv9mdYSV26eU8vYWH1l3QrBGpENrFhi/ajpIietsib3Wl1OXaeYnw3fPtiw2upBf61H
yRWMqm5X7mH4U2fpsQiVZ78IUcsb2o17ednS4uyi3v0HVEecqgnLN0I/OXRtRgdNSusMEJl2t5CA
Xyt2bu8tC264PKhSt8udF0iNtjz22tpSRlMtoPuUisUEROb7Q5ArVe7ZaXvjTMq3qoBzZOKxcDVW
1t9dmErvWGAKMtYfNClgn8UVnd558oA6NsUMb5IeFsCPE33V1b8ub6K16w7+JQXYowlmQHRnpQlH
Yz8yp5p9UJMr2EhV56D178haonkCYxFJS8wsv+JkJFbgSNCV6plHAfFQtRlkicrTnL5RP/FPjsgg
xUV6aAmHLfXcTARxScIzPvMy5ZtjhrAC/5YbGLWtr52JhqMybRyOtfvm1J6wQLrWx6Fq27irFGrh
v1V1a8+tGVgKAvSCI7AHAOJ8QEXP6a+MZIkSbqPg3jheXvzVz4PfQGySCISb8/zzWWb3izJvQtQO
sQyk52U1b5zZDRNiSpxc+5wENgjfPGyz22ms0id4+bd471azq4uWE4OA9YL36/lI8DVTLdfgrIwo
s75NECXeSJGUQTyK/u+Y+MkBRizltoIgEwhOpF/n3ZRuYYnWXCVpc0q3pJLxlMKPCPqqS1uzJ9aS
5h2gm6/JPN7k6fiOKSWegwdi0REib3A+VmsOYQbIlg44399N5AOGrazE2qKdWlj+fnJcp6DJwzTG
AtHvolDwRr2bP+fUAozPOgGQ1WXh+4bf2KFVSKk324/pvhs33j1r9wQF7aVPmRq9IXrqVCv6uCmJ
rXv9wY5b17SMXQ/ShZsplB6cGD5aZSMsXHOjpyYFBxcQ6EeFA9i3hdvHLkZkEG5Vqnhaf3P5yIpE
JP/M3cnghE026y1Qu6zlcRpZN3md3OS6edVl8XUXGXeDWeSw9gZ3djO5jtR+QcRjn9vSp86PNxIP
q3uEAJgwmivxFROnFVh9UAw8LPSxeXHS4Q4k+sZY10zQSkF5iLCTf4SNblSSWZQZEE5av8JPtp/5
97bVj58vz+gSNYhRBUwAS9AG+PwVC1BfgJmZ7DnxRnPch8GLHpN9fSyMh9bokSv4cNnaWhRBuEYu
aiHoeUXOE8hz0IwZiDbNzKEo752bLHVuwyR9DBLt3kn7ref5Wl2WZMZ/FoXDhlgL9fMYdNsUN499
mYW7XK7vpn6mKyHr7scquJZ6WLbqPnBtS0eypx32lwe9upAnP2FxnCf+RM2meY7mLPGa2kXcIMw2
Hrnr3ycORoSWypoYCRv9wiqtVNxjwQc1/TlLW5Sna56dPpX/MyAEFkabtFJcs2pRNvnAd/PbTk5/
avoWq8OaG6HrEAAQKl2Lsvr5RKVwVWuhBE4voMfPNebug5JNOy1J/9IjY2NRVscEEAdGO47wq8yA
nSOHQRth4pE6erQm/RMc5HtLy39dXvvVDX9iRgjaEwQrMrNh6gzTd8NA3QWLcl8gXSVJ7mZbz/Ot
QQkRjSLnKPjoDKo0lX3Yhm4ZVm5kvrlRZdkM/zt1hiwsU4eHzdKC/Sz193ZwLdfPhbVBJnN5INA4
nO8EWnH+NWHVN+pwaH6pWxm1Vb93MghhT5d1VrfW4olSrXsYQ+VbBsyxzgz6yvxnKxg+NupWG//6
9qZ/AWgBD2QxP2OGaWnHzph4tcPCHJICOna3eQdonCoaYG4gttB5i/ERdZZBsitw6Y70NTnaxZfL
G3p1EHRfkCOEdQyS5fOV8Rujc9BLS7y+VMnb+v1tIMMW19F8U+cb76YtW8IajXlrZ+bU4Ni0nTre
6IM7GFfVvFEmWT2iJyMS7tkqtIGeZozI8p3YrcJx39b6Qz/bt+g03PcTMhrvmEIS62A/gLBQJj6f
wsxuy0muafQK+7t0aWaZdjXKYen4nnsBBmQ2HOn2V4iqQCtaU62y1LPHWyW62SJBXT2jdJYsjYvQ
hVvLtXRyrVmJSYtJyPOpdv6SpQ9a+bOPP79jpizeYPyrolItLI1flk2XRoygRRXAuI0XHeMbWu4v
W1m9P50FKkAfxFLjPh9IEWhpHyzr0WbB76yQrwrJ+HnZxOpOdmhYo87NjaMKO1nyIydKrDj1EhRj
jF0wu+Yi2LKxsVZ8GplfqA/gbqdMK+bfwO8jMEis6ylddctoVbSJ2tqtBuNDM9qPVi59nuJ5q9q9
8t44s7qM/WQfFADPTCsA8w5m6YlmuDucx043uo8Qn/2tjtJfUtldF+FW28LK9tMpay5ktOS6NHHV
8tIY+tSmg8q27+sycZvg3gTqdnndVo0szyjAu5RsReKnAKyzkdk8rCvtMM9PkvMURYfLJlZ2H6/2
BQPP7uO9Juzxsu3SvKxNLqJ0B3Hv9PbNffZ54ZTaeV4mqs/nEVeZgrvKeruT0aHFBhcKsBnYpuDM
2j6c0lwHP42yaj3t8o1AYG12Tj8vxE9d2UjNaPL5ILtK4xdYNzZWeOVk6mDZeY6DFiKVLBx+muER
EYsBt/BO5+kawK8T3kwRrwMUvC6v9KopsPxLKsvkJSusdJSNZaVa4E8sVJaqPNg36t/yGLijWm1Y
WnMEAGk4F4S2AAyFONBPYoQxwy4CwkGjfGreyC38TpNDZbKUrtQ4OsRD8/ny6NaOCieboVF7el19
mlOtJ4cOQk2N0+PoqPdDU78M09blubYhoN7FVWMIynNhEhW1KG09igFtV14wP2lvPy40R9OuTAZ1
YRoVwpt+jtQSet/RU+tr+1u0VbRYe46efV89d5aZPVRWJYH7l4zbxDCuS/1pVNHNhBI0u+udT0H9
dUYrXdP3l1dnJchZyHfVBeJJGlpMpWa5U9KrpqFV00MRO/xMtftMuh3ymzLYCNpW9h4VLDI+SyZy
Ifo5H6GV9VouB8EAzYgndfeI9rjl/F2tj9X0RS6qjfVa2XVYA+SChyaaEuszWpZGUy9pvZc54aMU
m3C+Gy9R219dnr6VXceeBnbM23QhhBCWbayM2UCEsMdJ9+4Ufnbe0ad0ZkDY1o7TqlPVd7SmF25X
XOvzxvqvzNPZ95cBnlzSDW3TJIP5vp39CKT9KF9ZW5IMKwt/ZmL5CScmYoSlA2seliF8kodoX6Yt
rubJlNMrO0d+Ud4Y0sqWPrMnxB2o84WDYY49Dx1UClUyf4vgnTVfJ+2xtjeMLfMjpMnA8dEmS8xB
35OYmoicbkih/Ou9uP5oHJT+0+X9tTZ3p58XDk3Xybq/yMl6E0JqySFu90731Bi7JjxUb6d+BEJM
fZYIcWkqFp+hqBRljV0VvacNT0qb7av5c6BuFT5W7jo4dUGDWaB8XoPp1AzaLL1WO883930BFZBu
uJ3tu5O9pXq+tjI8QgCPcrW+rtBKdhKrchl0XhjmbqT/nDfutY3viytfot9J+23aee2xQQ6u2F9e
+bWDefLzNWHlBw3976Dl52vAROL7ebxrqo0QbWUtaN0BG6dCCa0wSecHs2lGubVQZfbgqeBuSRE8
n5+QE7s8kBWOMtRJQD+DSaWWBhz+3MyUpJmiZGrr2XpP4+vo+tXX3P/hq5+H9CWp3c8hqvGudQx/
S/YuNK/pjzGCm8s/QlgsdHQogNGSD67SgB1WbIjqnNKws06ejqrh+kDxvv2/Pi9C1/o8iaZQ5fP0
tbpFddXaf7/DALAa0kN0sHOznc9h0ERNbA/ddMwCqApHGWWPwN4CNSwfOfFl/0zSf0bEHd32ciw7
QzUdQx8DhVx8yBPjBYm2X2OItp0sf5OcOXZzezxcHp2w1/8xvFA9Lq7hdT23rlGKU/wYsu3mq0nJ
FSG3LT8t7PVXJpYNcnIJ6Y3JjdBk8zGy9vpftULX3U1jvO1R8q8RmpdxoeC8RdRAwy7Xmhkj2rw3
ePNszdP6IP77vhBt+JMklwYYmuNQ0mx3CJTrgf6+LYmm9dX4z4pwXpvWnrq8x4pWXcmaG33Vtsax
auGPUMZCkkCS/XwxCnOichCq0zFp5X6f2uH3VG2elNq4ese++s+OiNGyw7DR52qajsYofx4BkgaI
lrpG2GwABtbHgzYMrzfrdZndzxuU3DsLO8Vj3iM3e6Sv7vJQVh2Y/Z+JJVA42b9OUFuAeDARoGXd
JIVrbJHorG6updESkgyHHJBw4Ujo2xZNbLIo8OHmg4oqs7mH3HVQ63eMZel5RVcKPisc2vlYktaO
pknSUcoDko3I+sbn11bj9PPCtZYijuNkPZ8PO2uv/u5pRt56Na3N1QJ5WjhewHaLoRJNCVo0xYV8
DKt9VO6CW5SGzS39n7UlX3TgFpYXLmjxsW710hwXDaKI9owKtdyWbmwbL5e31epAwIXyQF84zMX2
Ozv1/ShQAvloW8OVE9c3sV+4kaNc2fH1ZUtro0EAYKFhQQmFPOT5ouvJInQkTegX1nZ/UOCe2geg
wDdy9mtWFuwwwcySuRGrEDIMqKYUyXjI5hpZ63nDoaxN1/J0BXmE3tsrsJuZoYTrz8Z8nLTeVYNq
l1rWVVfcmO1GaLa2h0meQSvHc9l+xcyl8lrV4VAYj+i3un3yV46ac55tBEUbRkT3WHdWo6ECjZGC
7pnqS68jvrQli7RqBLYpChoAkYBcn687miB5T6gysiL1LpP+xpZbtR/fvrmWJP3SWQX+RwwxVYjt
YsdGQ8qOfeeumUv14Afd35eNLL9UDI9OjQg72K8sv6tNBHUy9EDS6lselG6pfWNlnOI9puiIJScI
kOSV0Mmg95kzW8N0jEcQxapc3zsIdffF/Ajh3Uut+PvLQ1s9NuRmFopOgG+iqynTWq+TSp+OslG6
toIAzVb+bPXk/GdB7FJJAGw1wC2no2MdYmk/A+xA/30rABNhuX8iMB0NsaWBgFhbxML6sMuWrc7E
5eFEj4/9OJioC6TNl6BO23u/q7TdPJQdCnWZ/VXqYD/OqJm42Tjah87p3AKq5tjKuo0AV3jG//lZ
AK4W8VleQq/IWnq4lBKpi6ZjmdU/MiV6NMou3ElWG+1atA9dhzboQ5VnP96+rKdmhR07BeVA73M4
HWtj2CFBf1VNHy5b+NP3IR4K4L8ah47RsV3Pj7flRJ0TZtLIyPwBZbUSee3Jzq4Jts17eVKae1qH
nacROI87RIghj7mUXcVZUt1WcG8dApXUn9Tp8caLbM3tLCBhOEAXvSCx49aYAVvTmsoJGu7Dr121
l8Ory0NftUDW1DTARy25n/ORR2Ha21HEVlOm0E3s2vWll6LZgnCunRuyMfDU80iHO0qwUtlzqvcO
PjodlX0+t3eIyjWtF6dvbFH+s0VPDQl7JaAg1PYxhvwJlV652COE/TxmI9zyjv7l8tStHYel6Yac
ADJUZDnOp26Ighl/rXFKJelRHeDCcKQDSEGvUtCnTIf4iyxH3y/bXJvIZZ2WVo2lFVF4cwRVH/p2
Pc/H1H8udNDqskuHHKy6l82I/T5/5vHEjnipys4Uq/VE1JZAL1dEynVTNa4D66WcfLbSe61AaIkD
H9/1qXxbtlv9L2tTe2peiOKzqfJ9FNPnY67sG/AD85eiuVOMfaa6srURP6zdGly6TCZ3O+B/YW9G
yVhFZqfyUKxVkCt66/JyjDYmdHVA0MXSQYmq86uOMDuOrMIJWDfeXv1Bk6T5QasCf+drLSpSSWpd
xfqQfGyycNpfXspVywQuhHoO/xGDfC3NA+hGmcq6uanVdlejTzirnyJFhxPxqFgboetKeEGkD4U/
qEsiGTF0re1ocDofgW9D8njcZ9N1Wd8zr6bsXh7XiuMiMCYSgwpKJx0mnD69Nccmo9vyGEvWbq5/
ScOhDT9ftrGyNWwYU8HsybCxw1J5fsIbWZmSCSDdsZg/+fO1Mdy+4/vQKSyhPi9JEdFQFkGm9GOl
HBsawye3sjfmaPX3n3xf+P1yPQd5p6XKkRrwLkFdhf7dd4wA/O4CkjFBZSzb4eRBL5P/yNJJk49y
mLhQCb+VbGBxRHBNQPWFmDgvPNHhlXYzZJlmKUf7cYo1V5K2UCWLxxSufrbq8mnu/oXY8HwEpG7S
xtd79ainibXvnOzWj40raejutdG4qUGH7urBmd0qSb5enrsVXw4FD6Tbi5InxWzBl8NJCaCx5ajM
hTsMO/Oz5Fz1+UZos26EWjLsyChbir0TWuIrsTWG8jGd44A3mHPX+bK/C535xdSyjQBx1RgtQPSK
cyxfvZL0wVElKvPysWvMD7QVfgwCWXGlLH6e7K2YbcWvIbb7n63l7yc7T2ri1FTHhDd//z1Nvyu1
B42CGr10zucMJMDlpVpzNiC66T2iNwxNBuGO0KzctgCxzce+CnaEai79cm4fvpGK5M9mBwkGgpI2
+4VY+HxMauLrlj+jMZhr7c5xmrfiTf41AJ3jIiyBPxM2ex3oRi7TFnaMJDKI9zGacpcnas3jIEz+
fwYEj6OZs+VYrTYf9eraHO7a35c/v7YOPOzwNEuVH+7n8wka68FqJx/pzPjbJN/Z2tHfqvOsDmDp
8WEP02kmJr8dawhhuelIV2W/YFY30i082esLEjAX/KZL+wr/F32+ovppHNax9WxE6T4P7gLnazQF
Ow1g5hgfL0/X68FgC3gX4B6IuF555yKfSkOJJvO5UO6i+8h/c6Hg/PPCEYyGxFTmnM/nD3axc7Zi
pj+vgnPXvPQtLox8QHF5oQiXi1NOZqr0rfFcTFdhrezr+bkLAhf0n2Lclqq8N9tfSg7qR7pXSmuv
jJ8uT9/r3XZuXxifM01FGliD8Sw5L5Vh7+rorsveKIDFDsAIpCxLXQ+0rJj06Z0hr+aEQSrRh6p7
rmgxSizv8kD+oFLEmYR1dLnfqL696iYuZkqbMSHwM7n56rruM3PYjYFmfARFFX9hlrVdVmQfcpot
XgonVZ7h4o5CV0oVfzenZX+ntU5zP6pW/TTE5MPd2Y+jL53U2YdWH7t7PQqDY5t32S23THYwgjo5
lNpCuDyhbLwbI+QKCEWaaW/k03g3EjveBCQa3Abd5VtoA9O/+ioKPCpPI5rBtvKF7jrpSzAZ8rU1
heWxD9Phsavn1PXNNNwlwZy4OQyw8HdM1n5IOiU/cPH0Ltml8iku4v4wFLr2MsbOx7Zo/44GSXWl
UE7jXfo/pF1Zj9w2s/1FAkRqf5XU22yt8Xhij1+E8RKK2iVq//X3aJL7uZsttNAOEgQGkqiaW7FY
deqciTfTFnmw6FCPI3sr0B90X492ewA3HoemeleZfw9qR36ldFT86yuxtKXmmxgvbuQSL+58K4/1
Qs0MrHZ1TKOtxff1jWCejw11YkJ+umkirPOohAln2ybbLNpeH8GS/0I+YibeAfnqRUBRFJjJoWXm
UVX7LVf2U/WrzBpXhwqleiMa7t+h/LYlHcChavQU0GXzOHb2jqm/gAJYeZcteEj0WgKXijwbgkC5
XEQgg6NVuPmPpNuWm9WC/WVAhKgYXn42gfBBpef3lcVKpAsZQQv/8NLiCVQZs5r4Xl/L4iwNA0oL
iGDRDQYfIk2UiDmroBplH7n6rbvP7a/X13xpGBgHhG4QKV8SvyG9r5QRc8wj0YT9PNgT+StGA99n
oCL7J6NT16gcPgBn5/4K3Bvz8uOoAHYhAx3CtmXdlNY51Nir6rkvxwOxIzptap5MHjKnKvq98zdb
LZNNPyXiyWpy7sZ5HrlhU6u+ypEuELZwXgq4KHtjm2m1HWs9x+TbFmROaPKO/lv6PDb25BVK0d58
c8weHeIwgDrMVRYptGcpaToF8qNH0Fyqc6eh0Nz65uIK4K9w6sgnzKRMcmQfIdbWI9LHR0v9kLZF
r83gxmuNZJc7a7aCXAzioYVwJa+jgsatFR/RDUWcyOuh3XN9c126RFiYGcZByQRaMvkCjBgbB13N
k6OWqa5hoW9Sbd1++Pu6laVxoB8KDyEQeeFNKUeOxWigeFekR9DjF8/jGjnB5StSxwH5/fnZ/Mlr
JCZND7gePh8abxP0bpqHTR8+Vw2wbjuyhn9eGouFfAR6OZCxulh5VFOsUR2wu2iePkKuOS36lSbr
Swszyf+sEjMLaCB1dD4cDUF8DGlrcSwp2Gd2RbG/vhqzPzo/3/j+rG2nIvRxLoBMXFcj7mixOBIq
4sdOtaPPqtJFd4lh1g962PUHTVEtd4j69OYHymx5LtfPjRWosp2PLNJLKtKmEsfmJ6DC8ev1cS3O
28nXJT+sjolI1LgWxyqGCkNz6P4gH4JSCPgHED6AEA7/PP/94JCuKrAuiOPgKv3oxtpaPLo0BLgs
rAqyhZgp6aBojOg50bH0Y/2khA+qtroC8ytWWnwwgaB/b+Z3nOV7zodAWhqBNYLRYwNbG5b3hhfW
pFU9Nc0sZ8+mln/GO6/wTCfXvVLBK8Nzmg5Mqg3ELSh8g6G8F6ED/i41rD2c7FfsGAJCQzDPuzk4
+rYK6qjPSUdtPyoie1s5qeLmdEx9VBxib9DoC+sb48kODWUfR3mELoW+mF4HxxxNlxSU7QXLIQrR
9pbYqkU83fe06l8zqFy5vcl7QEuEYilAtqujn9flWoPo5YULfB9IqJCuVZEHkOsleTxWrGsc/QiG
9dFvEKI8UZSBdjgo+UM0oAB4+7FAAo9gRwHAAK43adUn6HxPFXKtR5r6pgrFjWSN72ZhX4FbFXgy
vD4gKSNv3AQhP2NTpR/LSHsmY/NpUtY63eT2AwQM+Ilzkh2MNwCuyeFWN5lNWDWGdkT8iwqMqg8/
iiw3dn2ct978krw3kp7vo6iib4meRL4R9qGPuv6NuP2PH4IqNBKjGBaAL9L9H4pRaHWoaUfd2E7l
3ThtR7692dVAWhqPOcQZeEjI1//EiaOnwtSOeOoUkY/q3fXvL5SAUBIEAgUc+7hnLmKwKu3HuiRW
d4zCUGxrLaxetbSJZpqoMvmkJRH9PJXmj1kOddtlA9lFZdc8xWaWKW7hoHN25ffMd47kNuZ8DNIA
qIdiH0luAyBfpReV0h9jPWn9Ej36m9zuULGsi8HGUw4nkTSojMckzwKVWorbN8JwWYjgcGVuLt9A
BmBT8MBgeJyf7dLyRolupSVoQY5jAScUubXT+gXbCMfX1c31YS8cG5iCq4eKFarAcrpI1DqwmIAf
HjXzkJrPpF8ZClm4itFSOYuNwueDcUia1jhr0O+c1+RYq0l2p8ZI3Blt1wHZDjb9zkw18H+JjNcu
JMjUveh68y4ebRQECwaKa2U0HozJabZ1TDTUx8d6UxgR+8xMi2/LqhnXuszmn3NtF8ye8yTQMhKW
UbR/D8epPijOlmkPmn37lGNhwQcxk50ivpJWNx5FBJ0WmBjzJ23krtJ9v76mC9791IBcukqQIwGX
AQwYL06IVPLemjznRvmPeaucGZFCOGq0Cjj9YAQkjXHtok/p+iCWFuJklmQ6LnPE6aJJPhxt9VvG
AzPa5cWn6ybmiZbX+oMAz0J/9zyc87WOwmZySK82xzode91NyizroTOh5j8r02E/TMGZW5fO5A1W
QScXF+RaMHQ5SFAAzEVTcPLMfEzSVtCmPop4o7XHoaet5zB2JLX1FAKWcfNsnhmSASigUJmMJKTt
USE+Kf0x3Q6md302L50WLm4L6Cg84mcchhT5Gno26D1UUY8IG7sEODwP+OtGfwZw57qhhWv43JIU
BZf91BSTxpujQ/8i08aI7sXwSvOtEe3sRPiVuePgjs/WOC8uXeW5WWmxlNFsM2HALLRApkMWmcbd
mLXt4froFqygWId3JGrbIIKUSygqibjeEWRqQ+AMp/hLxvzrBi69w0xQ+9uA5OEyVg9TnYr2OCZK
5SWl0nm8y7NXJUv6LWSuu+11e5enbE4+o/kLLaFoXZArHratkCRJGgzoNXwlmWePu8TTc0/Ld3V/
c8UAyQQwd6HChTb+CwpNPtSIMy0ouBTNQ1ztQGh9fSwLc4dkBRgIEAMiepHD2LJPssLSS3rsxUMc
bx3opovt+P26kYUdACPwCZiyuQFM9qx4qILeKaJHCHYhEG/XIq+179Nzt8frshfCnN9H40umf9GN
9+u/f8ERnP1+ya02HYnzTFfIsU+5GvR1Ix4J4My526qdVrl9RPlTTtRqJaew4EuRsqAzfhB8phdA
cKUgbMoR2R1HdV/F9xn1rbV614oJ+WIVTC0EmIjIMQFhKvPwViRrCh9rJqTFH0XW5FBcRDw23Cff
uvhQJyt7eMEC0BSQa5tpbuaev/Plt9NcKbQqn46JKnQ/T5NDTuvUNY369fo+WDQEJirU2FCyvZDz
SGiqOHEyTke7Lg8Tpfcdy5BFHc3bw2XA5JA4Rm4aCR+cmvMRtQYe02EtMCI+bOzpVQCAQHn+qEel
Ozib66O6jGcRKEM/Cel2pEYvnl5RGIm+AAt2YMaxy7S/jfB5aL6a7YEXoWetQmwuJ/HMnFxt6Vo+
FVkFc+30zUwPRdG5wNlcH9KaDWnPTWM+pAZVCgANH9McREEvkfbluolLn3M+DMnnDNBHyqMoLAI0
7vf26IrhZqd5bkDaA7FJqoYSVPLGLt6JZhuqN9IpIeCF40fKBDUQoKYvtvNEoYmrZwUPrKFXQd0b
7RnTepeV1jbU09uDjXNrUoyjN+EgurriATf7jWXHT5Gxmutb2MozfRvaJz6YdeRnJvrZOWfcioIx
8ws76MSzEXstqkjieWSv1zeAXGzXkQwFH8RMMzCrg0Dl/PyQdlVlN3Qwk8Aaq4Pd3FO27dkDL7iX
871a5FtRf4UL6uOH0nohzlrJR9qAs3mopCA3i7sbFQ05Oi3sPgfYmmZBaAWtxgGuuTHFdWFBWrE2
GaJwAjFikGpAEnjNjVn5i+9L4edUFqGej/i+Gnf+NCnII+6ur5EU3cgWqAQPGuyiSRtNzQJG71D+
AZlX5HJV8yEucNsddGFJ8jgCjUGDxrEakTJtCmpudAOFcbqWfFgeEJqDLKhoo0NI2nPQEKiMDjA0
4MW2VffMDDRuuenaw2fRCkhPgBn6ANJLg1HbrEkUZqVBbHKXFu/18KlQf7ZrgLTFHYyEPO445CCB
gDo/QKOV902SOWkwfVVir1u7BBY/j8gZ0hU2EjX6/O9PEh96yISYrBJzxV7i/AnH6bZb5mPNZ/gz
elgQeFwovqt6T2onbPIgcna9vRnFRq1XNjB6V/ArT570/xqBpwbqcdYcmK+6k1Hko+jasUvyACTf
9N5WihCZiVB3Ta4O22IgM7Uy0nVt07/aTv8Uczccd/UbUPV+apgH3hcPrfqOci5w4O2vcmh710FK
Uph3Sca32ymdngYt/yYa/I/82aHhvh+t3qdqknpAlGR+KbLBB6df6KXwrG6Y9blrGfG7HpuKa00K
3/SszlygaIiLfAM4KsBk7qH9RPNSUI7z9Os0RpOfx/QnG8fMAxrfdG12FKy553Hxo5lqdZuNSupO
msU2rHyhKsRy2kjvvKZ2NN/p6Re7GH/oNNP3TmJFT0oapRtRdOkXgcD8UROk3cd1s0uCOMBLat84
7GHKHphe+3aiQlb3vkvYJ0hh2DurB6IXybvUR0pM2UyMfa1UMrlNOdhu9gNUhq7V32npzqKHUXc8
R9vGEarFYH4e9R9tkpcAiBi6q4p+2AzamHtGnrthuGEM7DmK4itWbMwdL6iPmH5RKZ5Jf8SOF3ce
HrFa7k6DFrt8QCdvJQqyzwn4JsExq/1dKnV9RCnH9kNF078qtfIO0ozQy6xE3+hAVnsZm+Kdo2U/
YyFC8JuFdNPUIHIe9YntqDoQD4XA2kMPt7INp+JH1w62P7HC2VQ8Rnl/rFJ/MKvKrXWj90vbjFw1
V/lj1ot+A/BP7jukpl7Yiepzk9bxsbWFtZsGffATPOEeeAcaFdIkX1nVC99S0u/oZQD4Kk6LbdOF
kUe7uN1OYZd+RXhLNlAXhY6LwLZty+pb2oErNh/z2EdgMz5o/WBtsrD4jtoH8drRestTJjCNAMYZ
lUM3sZYPntW0oOBPjRcsHu5Vwdhdnxu5VyH7tUfN9Xk0RO6lJXjMK+CEvM4Yi5cwsdhuSJxXHN1k
qyNf64UxJS5rc923+17cTT0PA7UJ7S0yl/p9rvfsTesNa9Pk0+BXOSGA/RvO5KtZy99bk1mbsZs3
eZvo91aVm66aprYLYqN407KxuItFbh1EFqaYAwGVi8rWXFFlzGv7UX8I48x2w6EeXJBFlC4vWyxf
n5QuwBbMhaftNjyucsOt66r7m5Vm5gkWk40zOdl7M1l0k/RhsSFC7cFJvEVzybbrIfmErpnQp3SI
jgoWc8OTOvJtRWFuwm1AvqYi9inIcLaovOHMEgixpJaZeyIExkkvOm2fhpPtNfoI4k70AX5NI1Te
HTI5iJkasaNWWt8TMdQbEx3IKZQTW+rXYNnxiqJOgJUCpDc3p3TTRUPjgSAd1nnaHiJKhacqfEAr
ecg2DSu0w+DUuad0JfFGLQNPO9OQnuxi6Mmx7jUfyhIpGw2NMsavMU+1XaZq7zp6QNx6ML8kiIN3
Q0Esj1v8b0tnwm+6vvV6AyNS2vGIeqLi6QrjGygH6U+RhQOt56z3QTuVetXkxBt09RIXsjv2biwU
24fSc/WYFql2qJ0YGLt2wKEkQ7ahXYgmaGcWHg1TfpcXOY6L1WdujVrcZszAKIhaYu7mSQXiJzYy
18z4e68YEPZJrOKOYcRuAgXQra3W+R7Y1e6QtdMbAsjci6Hk6qvdFPnKUCdY1Jr5ADsWG6gFW/uO
pua2iuladmTxBkHyZaYQgYKXXOPLx5TXUzzkgSh/ak3jZV2+CafvDH4U9OjXAy7p4fXPbXViS7pz
rYbBm1p9DrqCB4rAe4QC1hivGFm62JGt+t+ApCsxUvQQLgdGhPHFSl+E9XZ9EGvfn8OjkytXbQhX
O47vZ2BLxvl31mCyawakKM6MMhHSHiuC57w1uWXrXx/A8iogqtLBI4DEnhRYz48+SCeSPOgjD+4U
HSDFGtnWogkU8rCdkJ4A9P58jjK9tEvL6bDQ4dOUPaMfuqa3yhMhIptrhf9vQnp+DI06KkkHE9Gs
9uiyG0sV/+xVxLfI7KNH4SJtlBVT1OJA5kFpJm4PdiDdafAEWYOvLy429HPxREM+5yJb3FS4NCzo
pQbwyZtyOIDp3ru+3B/EGRcx4okJKZAWLYMkVsvzgGqJ6YsaMoC20HUX3WutH/VdtEOg8orwJPaa
qewfE3PI9saIS5zGdYTIJrbdiUTfrCR33MkoO68SkepB0QoxICelN1YD37TjZG6svkXnlR2OvtXr
UGqz0SMTEmutVrY2aVLyY9AjncN6HuCicXtxbMVKXn1x/6JxGbTyM1WYXKey0EE4JJadBbHx3uD+
M4uDSm8kb/lnh/02IteoukqdBG7YLJhIQqAoQzyVIaq9vvrLUwX1EHBEIY0jdzznddvQAU3PQQjY
5FFt1p6ci9cH8s///33pGMZh2MSlwAOkxBnMd4O9Df2+vSN/4nRPzEg+S9XCvmgZhtFm38P4wXD+
vj5NMjrj38X43zhsKReQJ0VfgcAlC5KwuOdZ6Cf6tJm0+FNWEd8Y0g3kNO+SULU8Og2byGw2jl5s
rv+I5V33+zdID2tLa5s2LENkVKqjGUEuK3ztjRsTbf8MFM3VYPMD+QaaWM5dc8iUqUZKOg+MkG91
mrqasaaisTiOExPSDYnGPwrXXOeByrk7oCcqtO7g41bu+TUr0h1jxVEHXgEMBORkXo3yKxgFdmzY
Xl+TxfNzMhZpf1O0TIQUgI7AmHykO1blU+e5uHDOJ9+XNrYzoVwUQogmyIcviYNgWb9zis9JtHJ+
VszIafXchgR0b2EYCQK7oaDuxGJXp98HbaUqtTJfhrSH0QmmVL2O8QDghNXgD9Wk/Li+JCsLb0j3
GQ9N3RAlxlKTudcbSa6a+1lsr3ReL5tBVxnaDKDoJ1dZMpjJaC/ygBSPE2jQU/qZ8OfrQ1lelt82
5tk8iSXNpG+0cKryoKOmGzePCnqvWTpudCAir1taXpfflubRnljijcnKMcJowuktVpUvzQSQ5n8z
MQ/2xASznBrKzjBRjFPvKnX5qSnWyAXm43B5XH4PQzqOORmdVDdho8qsV1YHGgiqBv0NKM6O654D
MXutX+kLmD95zaR0QhUwole9Bm+GYPE+AzLNQMZALW3fUbLX0GSNV5DwcH0ql/feTLumggrjQuR+
bCfAqhluVTPctHTLu136679ZkA4RpJW4GAm8p8g2w8+o3jZrymtLexuYBDCXz1Cfi9asMB9YkVB4
goTswiJ1UQV38g1L1/gpl+2Ajx16dnOdV7oHSqdHJ01uYySicds286Aq5xbjQ8lv6/78uDmhc/0/
Q9Leq3SlaY3SxFWgPtQWmonRZnp9UZYO6akFaasNo4kEbAELjnEH/oLU/AOXdvJ9ueAR1mpPc4rv
N9YPlX7Rqvt6TXJt6bScmpD8P+UkK+PMgp+ZUaygQ6ucB4GLs1XekOT3qvbnH0wZmYFY6Gud1UvO
nc4E3H1ntSE8aPfFaE0kdlYYYpYCXLwDIBw80xpc9OA7XaPwzMlQLCa1Wxi7LnqPugTEBt/zYi02
W5w8DUyLaBSZobnSu6bvCeiJDbzMqXUfC98AVvKd7bR3Sv9kK58Yku4djcfgd6cwBLgvAs1VRrzF
gaD9aK5/zGAo6bahkYG0WmFmAdEKP9QYcrBBnn9H6cBT+r1yI6/IPycTGDxQOwGggEab801ADTsh
BWAkAYqcJXu10pVNtrgHTr4vbbIkMzUe5nNgzt1JmaF+g7NNqiPa5a7v5vmHyncNmHz/NxDJl+lt
r6XcwEAKProF+wTJMZCPrYgRrhmR/BjltqOgIykL6rF+7TrxlI6GR8jay3PpqkZeAxQPaNoDd6i0
KCEtVFJpWR6kY7xNokNf/FSnbFtZ0JZ0kMI28s2YrPEKLl4GJ0allYrMuK7pXA8znSBCmX9kPvqm
fUMT/h+sFMA+6CUBNcdFR0ntOF3YzTu8IU+GQK50x9uVQ7o4FiB10e4KpqGLjoRBR6N1qZIsyCGV
GzoPddW4PDva9ufrQ5kP+8WmO7Ej7QfHjBFyFmMWIE3+JSlXJmr562iqQzffAh5eZWPY2qzF1yvy
MOjjZ8UeV94cixt6Jtj914S06D23JlJBMReVYhq9GIBCmitLsWZBOpdqN0LSoYSFBD31RtC1D3a4
ks9cNoFRgPkYAkIy1BItoVwvlC4LOue7Gv/VdwD1fvmThf5tYl6qkwA97bMiVEifBT1Befe97Fay
ZksnHkAhHUIroMm46M6e6QBMG3K4wdioB1P07jg5KBr+NRp/F/1rVD0ZbbwSMS2dkVOT0o2JCr7S
gFkN6VNWPXRN4ptT6Q82uauHtV7EpQVCNAsUIc4jmrel4IwV6EG2rAnBGcq3Y/WuoQdZWcvNL50W
CCCooBFGwwG6kc6XyNbECP1HTKEdFs9qaR7AwLcWZSzaAChppk9bYDExWdsmaVilARimpp2hbW/f
ZSBAQ+885MsJOKzOh9BkHcVrM8oCw/lstEe6ctiXfv2cuoJwOXqoEZCdf76DDHcHIvIsENC+GNxk
Dbax9n3JmShDmcYpgzc00i0wvKvgTfn7ZG5CNJBQmFu0gXaWHl6IIomIzL55jIBpsOzvRbdGXiCf
CdmCdCa0eOhtUg7NY9Lv1fLJdF7rh8TYXV9lmeIT82/jsYXQDosAtUAZ5j4ozuhoPW8eq54cacm2
Y8g+E4Dc0+Q9Yy92FAcpqFMRVd8pyl+G9tZNQHa3WbLiAS4yt/MPmYmd8WOA4gFZyvmGSDmAEoNl
t49h5TxnqvPe5GGLGjdQMG0S70AYdhh0fZ/FbGdV6nctSiKIxZrtSipHdn4fPwMvdQ0vDgvUh9Ks
gxyhQmUTP4OwDkB5Z9cJPfKbsX8dSiBq9ETVN7aRRa422WstDh9ZtdMrHIdBB2gCRBVgUwbhvPTq
YlqYQvOorR8n8EDswq7N7iyRP9aTPXoWD3eKqfxVssJ+LEdxBz62b7XW/dJZ/ZMM7SukqSGF4oQv
qg0hs5Bm6lNImnpbAx63Ccf+U1oS6qekzz0wvfhoOThEaAeNBiCMrOlOc6YnXGeeJUI/bdFCFA75
rjWb+Q/gMRmd+2oqQB9eWr9szXwwAJf3Ww4CPZtxNHMaO25luy5BDU9AXRliEweH4qpQ25eMWjMd
bvqdkXYNFX55DBGMILJCW/AsCyZLZ4BTcdLAolo/ir8ydqexlaSRdFl8gGexIU1sB5tCP0sKGNpc
iLaKLB5AA8+1zLu6ZK514xj+MTK3/KO/BS3sMjek3kWt0OuOB412eDHC/fUTvjiEk69LjkolIhEx
wddBl/EMvrknUihP4Lpbw3lKb8V/RwGJBHAFgntSbjLI+SiKoSc8INFuiO9ZeojzGCAJcAj59Rqd
5pox6aBEVae1llDRX6e/gYhKBayUAo+WMNXTjV+hWGOgW57E34OTJrEsnL5QTAwu6SCbAPAHaKQ9
zlbyOtJm/ncKUcsH/SFY1uTdlgkrZmgU4kFq1slrGVc16i0teb2+IZasAM2ILBuox9HMOY/1JHwE
LolGOqpG0M14aQfPsb7+t+9LN++khU2Wcx4HGVWfafbWpPSv6xaWVuN0BNKpVAttwJWMEbDsoMb7
Ut3xYiUGnj9x4ok/lgJMgKDwQdYT8obSNWB1vBqyDgteN5+b/D5MEjfTKfCYABAI4V4fz/KK/DY2
//uTFbENBX2vHLtZNXt/LGxv/HHdwNJxOR2NtOSo5lg945QHofIyGD6LB9dxoEReAqYXcZcrK4+g
pQFBdQLMSHhaX6pC0hApaXRtRkF4N74BlHp9NGtflzYYVZuCJ2kXBZqiu09ltdbLtLT2p79e2l7N
lI09cfDreYtWmXZDi2+J+t6x4xr+YWkfnxqal+1k3Sc9z+xyNnTslR/2Vknf/9tESa+QWMktHuv4
fq65FaCpm+ufX/r54BwA5wqomy/7l6wiN0bNTqNgEpavgaE5FxbgvWvSNUvLAdQsunNnqWZQNp/P
Uj8CLcpAKhrE9s5x7oj6SSP9TqGaN8Q/r49o4Zyg1R8BMXYugNhyZ0mBkDsKtZEF0BkGNLDfjg29
UwfxSsp8D17SQ5bUN9a/Z0+DWA9NHqAyQBpKdsckzNWqchwWKMxXvtsCLIH766NaOC8GkvJIbhna
HGRIl2UC6XGFo3c2IAZ7zbQDAev1zRZQNYMABMIkcAOo0onUNKVXkPZgAXSg2Z0zrDjjy42GuAjd
N4jzTGw0GfxCB24rpq60QUlMAGmHyrPt7jOj2Yrbmn/mudOHHRQlkbtBKeJCZVbPwP8ILscuKBJb
ewI7fucju18hAC6sHfKRa2LWH9CgS4PYAGjymF9iUlhhTGqn1gProFsG6DBA3hFgqc0Pbj005bFm
Awiz0JFDtreuFvr/VGw1EFxQ0E1J+yFtcYECG94FuTXt6yI/RlG24hoWet1nGya0Z4H2AUm15Hps
Olp85EMXpHnnMsXF684j5b7ACyLNG6/N8ZJgtjtwy9UzZe0teekyAJKCSIg+Nzuj+iqN0LF1APLA
UBBALepx4JGfzJh2M0cFNr4zo7ZwHSiuVpq2GXN1cBnQVUD4KhsdrxerLH+VXMd/rvpV1a14mKWt
jCSwgawB2EXQ03XuzBQxApFoVE3AVE3xMiM27qPIBuFnWDsrs7C0m8GOgncRyPMvGatiW0sFGGRF
EKMVCjTk7bRNid+NX2/fTfBcyODM9EIgSzofUWS3KVdiKoLMHA6QQvlElHQlLl6aNHDhAVuJFlY4
Z1UyYXW1ikxUgy7MDbFitxMJyN1WtuyllwQx0YkRaRx2ZNVoYU6bwEkfOvrYrqyGlFeAm595j7AO
YKjDgb9YeOCNAT+iLQB8Nnrjfw1p5E78vdCtXaU+kxTitTcCOS5MSuFFBs7pEYWHNtBKAs0N8jnT
2j9wJaejko45GrvCgqcYlTo9EuMuv11M7mzWTGnly7DVQzPG91n+K9N+lPRPfj+a7nEakekE3eL5
zmpwSIWuJl3Q2b0Xp4mf3047ixGcWJAWAVUCyHDVcRck6X76RGz/9tM3S4uDPADhtiqnq9JUNSoT
WgxBXD87Xlis1BjnXydfUEivzIzyCCEgtX0+P0TUUK2vtBZd43yfoROkqVs88LuHLA1fIy1+T4i2
MqLFSxGRELjwZnGDC+ZnznQzEgDoBGaycwa0qzxBGcxNmI6GK7bhzVtS1Xt9rQdv6fiDnh+xLFI5
+Es7H2lvWhFB0qpFvvgYvQ/j8+3rdPr52fxJqB+NBolbZ8LxB9le8w5u1uvfX3KRCL3mVgCwCVyQ
bzQA1djahLNO6794i05BY3DLcSUbtrg0p1akeMVGbpKMBJMU2mP6niq6fshCZnyuqlp5KiYCHVlz
CF0+RW/cEdGRamO28huW1gklD9Ae4V0OVjvJ4+i5WU4N0r5BonduujWUNST08kz+z4AjuRzAUArI
JuttUJh+TH1q7/5or52MwZGuGsViaOsccKr0hm+oUPzy1/XdsDJJjrROyCXyCIpvLQBC343vofYn
n6cU5Wy8eYDVmSOPk81cx7xRJmOAV94TisDCXittLYUuc3CEzpC5vUXWrraMhBMUJnAYozd0X20y
O9mZ9KDVK6CgxXkCQTS4XGfWOjlKNXuIQVYtvKcaPvE7tfwD74lc+P9/Xtat0Oj0r/dU7ewOUvI7
QZ2jmYD+vRyfmAGmHLRZ/MHKazN2BjTkSMVKu9dJc7S95nCezp6LDDHfWlCxEFqjg3WGUKEmCHLi
+ficrL06FWGdmk4ZJJbq9d1zXB/aqjqoaHac8ttZ7UDx8EHEgucYhiNdz6KceqULRRU4hb7pyw5V
oOEhL9cSPgvbAO9uEMcivAS/jPxcUKuItmMzViArOVjxZ3tNin3t+9JxrOwa/QAtvt9lR4OAXnfY
X1/1JceM55yJ1xySFyDalVZFRGzoh66sAhJ/SqFeClJCf1Cf1BSQLeWxilK/r97GPPOv26XzrSjF
B6iOzBJ80GSc33rnuyFM7FFLnRqSyB3YLSnqrJCUq8J4Ew1f6vAeHcsk/NqZ38IyBvPQvrdjj8Qv
dvc6gR6SIIeeCsvr9b+HdDhkfe2W1aPeBdd/5Dz2K79RdujCLrrGbBsRlGJTKj6wzM2NeK850j6d
BtmhR6mWlbMCedCmX8C0olWxK9TX/zYMaRNZ4GmPag3DMPJnZCQzrXG7fCUcXgj3MA4DnEQowgLA
JgWryjjGXVvFIlCzqH8aM1U5xi3XgJeEFlMHzhV/6JTXMUvrP9nAp5aljURLB9q+DReBlcVepe/1
EijjZhOl1I31wGq2SRlM0dfrU7p0LmfSP5C44lmJP5zv3iit6pwYMKqDIR9N0OXP699fuMZQkoRO
qQbctAEA3fn3+w5BH21pGcSp8Hj1TWimOyjbjv9HO9I4wBdt94xoZaDrW9V0M/MBLTSEr2THls4R
8pTQy4PIBeJzKWopNSPMqqovg7r1mvKQTptwTRR7af8hAQc+kg99Z7mJWQGkqhYhLpcUwq4G+WQX
x6Tzh/qvqDjwtc2+tPqnxqSIP4zVVJ1sGNNHFx3ryZqGxtJNefp9afX1kScM+qllQMpnJ3sbqz0T
PwWNUKFcyY8s7TOQ+gE2gUzP/FA732dODWq/0FFFoEXvFgeiHXxIUDzQ6h/X9/PSjCHqnjMZ4Gu4
2M+0hJBuPwgRhI3iApVxI25+dqOofGKDQTUUEIgPrMpJbJFkqj4V6NQPuq+U3PPicPPPR5od19X8
2Dd1OduaYOP1uVmMQfoQmd8s/csffP6j5oV2ZrDRS8EKb/CyLGNnCBj/AioOoOb+xAACVdDQz/0R
Mu/rgOvXJhMdgk5PPQUC6GItECKzm5XuSrQUgurGhvgE6GgkN2yTFE3DwkQGvHXIluv1SxWKLxow
f0NnAYLSuaKtH8IRLE4dv1dz++eIzLU94G1eTPs4cTzQG9zxrP5Z6mYAuaHbn9Gnv0+XwtsIunkK
KLC6QEeyXC1Ld40pc2GLIzGOdpdZnB1/S05ObyxzGMqxCyzF+tD9bZKVVZy3gTzFqJHMD0ywfV7k
S+OqyPq2VrrAnCbwZBjVi91m+wqgYCsCancUg399Xy54B+BQ0f9GoK0GFlBpzgSFHIYDpoMgrFv0
jbfT996uwLJRJ4dB9H9fN7Y0fx/FEwuAMuBmpA3EaBklrYlSjeXW44Pzf6Rd2Y7cuJL9IgLal1cp
t1ozq7z7RbDbtkStFKmF4tfPkWfudCZTSKHqohc04IYiSQbJYMSJc5qVk27hDsI48GGgF5DQ0G9U
O3FZ7oigPym2rfPdSDbOWkpzabosy5ixiWA4xka7PExtm3VBZZbDaZrMo59VL30OUTBVvspmrUqy
aMqDwDRU+yxkhbUbKBckEJ6qhlPu5F9bRTddXn4MZHDoenslwFpcF9zb4Bj1Ac7Rj9YUdQdIP6sB
9CBltGX41+11X3qB2DOCF5TpICtF3u5y2kIHB0DSj+OpaBwzMvrxSRrtk2mnB7yu1B0eJLvBLJ7d
3N5PZfWOYwFCUqDPckGehbvj0njRlKNv2708OdaL576uoZOXvA6FPpTq8QYFMFA72aGNYfBqnMaT
IOgdyn4YzjHJV2qcSwuEkBtgUpzis3TR5RAGLuoJWbThlHbe5idBver2Ai352vn3tecDU8gehxCT
QYIwv1OAwNdd8WMsho8hwCC3TS0OBSTxeIdCJQHkHpdDaVhfQtI5H6F1/GMoDla2v/39xeVApWku
CQODq19SNDGlAZwmdijoZ/iDTUEc8Q6HmotZ/2dCv2dIxnk4FTBRh+ivzqooiG+PYWk5wNkCdeOZ
dhw+pc3RREwiO29C+/4uqJ4n63nsD8bKpl+aKJADoAgKuBeaEeaFOoun0sLrpez66dRbL1b7Iuie
r6ELl9Yap7wJyY159/89Fs5MmHxqG+qK6UToJxL38sPtaVqqI+P5hPP4f1/YegFC2gJMSmVrnJTf
Vl9HUAxvSgfEXylt7cjoVL1FYWu67xQoUcahZpuq5u0Ll6G5sn8WBurMNCIoZ0MlCfRGl3NZM3uC
cKmlTibY4DxwyFR8e3usC7HXhQXtEJO9GANPwkLLd4LHKfmQmI+gDwP6uioexzVunwWFC/RAnI1I
c8GMAPAKDLE6DamIu+mLUdk7H+I/RRK52S6Bim8zvabdtOvrNG7tLc1EnHoJhNv26SD3dXlqjDVI
0cK2wCtmpgMCGgKNB9os+0HdONRguBGt5rHym0PnfW2TGry75efbs720nojSoeWEu9dyPM0S/Mpw
KydBipwPsVttHbqm+buw+zAUQLpRe0FHk367Z6ENMRQA2k8pCeLWeirJs8Gbt7sluiXxpgF/POTe
dcjoaAsESwIFTJn/KKNm+PrmWbr4vOaT4BPzc7+kA4CDaSz2DXRC324AwRYkr+aQ+wrcxeUgXdqE
3UlMcb4zp//y87O/nR1Pfj7ZtGX4fJpNkXEc3LWu9QU3QofUv79fc6OSedQHL2F3oiqIpm8qX6uA
L3jR3D8EWDi6iXx0KV6OwHCQohoh+AYlETAyQczxoZMrJbVFEyZaL7yZvh8v10sTk7SbcSrw6OOM
7mucq2rcNu+oGQGOg/gQPRUeeq+0V8hEwern0lSeWjeGTNgaO9bSOpx/XgufUiiiokuNjCcz3TR1
/J5tBnAI9EpnlNaVcGU5+D167gsEmB0DOSbbrMQbS0uAUhfaPtBwB9SstgR+1iggQV15qkGHmkai
itUbG6Lm5ApenHhtQBz+LxblcpXB3gjGzFEhPeGaEViP1ojWFlbAw8MZPTPzUQQgnfb9IHX6wevk
yZJxT6I8W/HS+ajR3s3QgkHFFyTY0EnzZ/tnWxlPQi+XJVY4SZ8Ukt/M5rFNn4LmIYfWSCFXCuoL
N9GFOW1FkC9WUiTJiI0d/zR+iCFi3tvjZCizoLvOwbID3Kr5bDnwwXAVTHTlTlX77NPto3UhnsDn
sdugYRLiXaTd791Qg/y2buUJTfzlPlSU7IssEL8txZwYUnQEQtZTlT6kqvG2qmizN79okGbDewbW
ocZ6lS0s0J2eyDlXM9LfYA2W7ttx4JcGtCWq+q5zE2IhGfQyWQ+ZvLs9f9cOjc8HKHUie4/LSS/q
gB4W0WeBZ4w/orbpfLHcFY+ef9+lR18a0N5J/VC5YxIgMePwnRy2oOKV1v49Y/AQoc8A4Kuc5Egz
0NfzAOij9jklR3dz+/NLIwC1Dd5Jc882iHYv9yRx3G6shmY4VQ59lAPE9hCuU+TN5JvzPsgpzK4M
qjMfx4y2VTgHAt3loj9VRrP1K7o38I+c1hIyC0sO+XG02OFhiaPG18KFcBK0hnhwd+qOHhQ4LGMt
ubRmQLvN0eNs1E5pw8AIefYgiTJ7xan0hk6c8+iGQ0Mw6CegJHoVMAxpl/E+hIm8ybaT+8Lcj6X4
445fq+lggMwxBcP/1BUxQ+NtP/HNlPBt+XZcHSIW4MVMZGtnPJJ2GSABVZMpYMERLGJRELSx565g
KxZcb26vB3z57/mmBy2W3wvZ952PnlU7AsJuWzfWq1vWKx6+sGBIa/3t5sfFdsUeZoAI02Fl6x8h
Th+bVRuXaIa8vYkWTSDVjsraTA+hA2idJBBZEubBsfLAFV2BUN1YqdwtWUBiDscYOhiBjNZ2j03D
0SAmDWeJs7nva40wYO372kHmg67eDYc8PDpT3JUb8eXtE3T+8zVnooY/jFOHz48slhW6V4M1nMni
AKAZjgYGALNx2l+eY23ajayEXuORV1VcgcYbCLp3jOHMgnZXcT6BmNKChax+UZ/xzL79+evgCHfs
3DY8x5DI8GpT1FpM1EGS4fM8f5ocUkQtDQeQkXr/0KA/8JDcQb/4HWM6N6rNGpoIoCvFi/Ao2xww
EyOu11p/ljb5uQVt1rrC4lPowoIqd2keU3FH3x62ogaDpDEa1SwA5fW9IbO8EAIl/ONkQ2bdQGfA
mxMNWJeZCwhhHugUdGar0G4QHfWJfwShuvzYpR9ur/x1nHr5ee1GYe6oXNCZ+8cakpwAFmXujrV3
RfD2tUb3K5Tw0JiKedIr8zS17XJ0quRoNNCoenbrH7eHsbADL76vOXCjagDVkd07KjsO25399vch
XjRA9yPVg8TOFT7WqRVuIsWToy9f86jKX27//AVHvfi8dgLmKbIY9YDPQ7i076NAbey3R6MXFrQJ
Kge3dFQPC2h+6rfl23uCMD8IG5BrmHkt9ArKgExZXvtdgnvOiO7AcrDiPwtuinIqosS5pxbiydoV
FFBigEmQE5x/NY/q1N1UoBQUnQ2xBLUSLC7aAoZgvk1Ri9RBaaZHS6gDjwh3w5+i/+baHwbrG1mD
wyx5LC7t/1jRExpWTvxRVLAC6ueNN4QoR79jyXEfYdPhbMdLRDtfJRqjqN2PyXHjVX0cgNT/ttMu
j+Df72un68Qy18iCIYEwaBalD7Z6xwUBfSE8oEzA+OFe2gsUYEvwB6MN6liTH0H2g25u//6lTXf2
eZ3r2RGOSMYCR7cpH0r3Z+r+tMhKNL00RahqIC+JjgRAIrQpEmXHhD2w5Fhmzc5UxhPogz7eHsV8
QGuvQFQuIe6FHg5MlTf/hLO8hlX6rVVnYXhsC7T9KT+NK8/cuk0IcZp0B2xltbLsS9sD1xByigAL
4R9tVaTbu+lgYkwmcWIIlESBXUDV9NRmK2Hn4sj+NaTXhlQly36QMEToqzW+ZI3Y2B2LyBgeSbJ2
wC+PKnT/KjaiRVQbleWRZnJMOLPdbb3tcCjVw+T/ur1Ui94ArOD/2dAdDgDM1E39ecMk35J+m6pp
5ZRcMoAgHRVsYz639Pd0m0BYRCCPiXgnR0ooYgDQ3h7CwpqAmgPxzpyHvW546hMbrMFl4x3t4FPe
HlqI0mfZ15zQyF2TZVsYDExBXgwlFjza9S6Bpi+ClNeDd+yfAuuD23+7PZKFBUd5FlMF3JsHZlp9
a7YBSXOe+0ccERta/VPVzX0wnsKBrSzKXz/Vdqg3n194xwIaC4vaDvU7uwzY6B3l0ExRrfKHIqvv
e8/bZIX8KcfRuMO8frIgtzR69fbtw0RbOJKEgQ9sro5NT+tyAg9X5h8HWd9nziF7DptdWoVvP+i8
udMCcFU0WV8loNEG4fC+gZne3Kfbvl9xu8U5PP/+vJpnp5w7SqRwEqwWt+ptIfeuuBuNkzHdNy2L
0opFQ39I1qQvFy6Ii0HNm+HMqBJekyccgyJHL/wMnNr4+fbiLOymCwNaeQwJN0kGGwZkP8VGAVws
sl8ZJBSAn8R/f7xtbWFDeQ5A/khOIey4Ro55PMlMDxuK0KNHvrd0LaG6NBywzzioRIA49IqTra4h
pYiObAKBci9iySc3HSPXlTuzrHdF0e5uD2dpdc6taS5R5EnQ4dVKjqll9lGZgqAiLR542K9M25Id
hJzArEKkA9G/FnpWdZYYZeKSI+PqrmfikYKqoijXyvdLkwf4Khp8cYmjDU/LhbZgUVMpx3AsWkYJ
Os+PyLOMYM6C5t7tiVvwA8DJkUNDRIIHv34eEW8sSuEQ6J86LdJ5cRGuHK0LMwYlcpBegdIBYGyd
+q8PS582ThUe03IDyat62prT/u1jODehLb5ft5ZLWY2U0Uvm7cd8xbcWpgiUVzOHBwpR10xKhmqJ
0zdBcOwadccbtq2qNfrdOaDQbgXUA1FJQ+wGNLy+CgqxrRwyvJhCh8Sh84l5L423s0N0eH5PxLNY
7bxaGtO5wfnPz04z2igZOjYMdl8FJHtwB6z41cKyg04SRxMqhTY0Z+c/PzOQIpPAjK4G0QpIjghE
GCNif3jzsgPa/zdFDVog0OddmhjGfKxH2wZRyL3yASw53P78wh6EhDoCaUQcgPHqkAs8KyuVdmZ6
kry2474LoAUrD2z4RWw298Sqj7ftLS3JXCaY+wdn0TXtaGlNKSQwSdlpDB5knFt37/j8TO45Aw+x
EbXPo+pMpdPz7OT7v2WXR+HKz19acHz3/79vXa6GoBMLpoRlJ6+qptib2IYmw3YyB7Hy5FgzpEVQ
TQ0GmrbCQFB57Mq4KmOxRlOt80fOdY85dwt4PO7IGfB2ORhLeQH1BWiCGpnuhM8eq6I99NLeVIH1
WNZ+GaHetkG3YRvVqI5kJsirqwk0ILfXTBeM1n+H/urJ07S31ZCkJ8cn4ijsAsp/zLZewjDpN8gy
F1tUNdiDIxGEB537tUy97kGNnYgYn6xfRhtsb/+ipYPqbGL+QuzOtnVbpAqahZgYXF479DpGXfmR
jMc0PVkzXR56CUa18vJb6COY2zVRkweX54JcVYNosvY9bIwQKw/+nO/AL0W+2X6QoAuJHDaIvT82
LDYDcEX2RcggQEz9WPX9ELUcUrSGYO2Gpj3d4MXsbPKclg+oXPFd6Ly5Cwz9DihUg4QJvD+Q19Uc
Jx0dWik0UJ2SfPpUVs6Hlowr19GV/1+a0N91Od7ibu/hXHKzx7D+TDyo7P5ze5Wvjj7NhHZW0KTl
+dgYKZgsQFUnfvVZv/FBv0O/Usdf8fHF4UBvGY9U3BNXV5+PdsrE6ER6akz0c9b31vSnS/68Yzxn
NrTbjgH159rQCjt1kmyqCTKo48+Gs0gMD9JeQ3HN0YZ+l/t49MzQ8QWNoC7PwZQyzmdHML64JahS
FT2mbrEJQ7aSnLyau/mYOjOljcscUq8A13V2an0bAe+PDKDLZI1Md+lemutAgH0AcQVc6uVZ6E/K
SEehkqOordgtDw0U/24vz5qFeUbPDhWSSDdhAK8ch/40TNs8+PzffX9297Pvd7zIs9LD943fVb5x
1+RN1n6+9nCbDK/qao7P1wlKMrHDVp7TSw51vgDameKJ3DCqwEyOo/cgymnfQeK5yF9KZ40a6Wrb
w53Ak4KEPXDJqGNp7lQnOausIEmObvJEwrsRpLxBb0ZtcUycNQqjRVvwKPQuIZUP8PDlmlBbGqhx
OASDyp7CDL1g7IV1UxQ25tbyV9BDizM4E8nOUGAPKKlLY6wtjRC3JTmClG8LKZotc5IvWUN+jWm7
v+1ri6bwoIZsZwgyCz3JS4e2r6ljoPYhaGynj5aYtlb6WKLx+b8zNP+QM6ceXYo6moIhq7ynaJYv
u7vG7WLpr1y/S2cMtE6hl4LU2IxeuLTDnG50wgGFA0WyO1blT1C/O4gpXVmiBXA+sM1ndjSHGHu8
UhNQMKOoFn7MCigkUwjR9Fa4tSv1RKgVN77YNcLedYax7+zq6+35XHJIrBso9hFjAN6gjTN1SVmj
moUnWDFENYNYGYOOKPlUIv1br7xc/iZ39Tvi3Jg22MaTXWNNXnJMa6/flY4DSZLS/8XyoL+3k4Hu
W9Z5sd1SIya2idbEGgR+B0hV4/iCR0XW0DXRCBjV1p+s5hfN/C/ErB6CxENQpsRj4llVFE6l9eia
AFFwZGp3XUncaDDAk9CgiSwmCBXBed6FmwohZFSwOn31iiK5Y4KHD9VUe3FYgW8PkU4Y14VIDtwA
h/oAnPtzVkOfHrys4UOYQjOikPxBAUC3AZlOvh+lE8SFLMa7tnaa58kbxDapOysOKi954kX5R/Z0
11PIckXuWPHYyL3hmXSCxbyY/Ai8Jkk01aK7s3oUwtA+4EwyqsqHXIVDnIWTHTcJKtMpNEq2jZNW
h2KgXyfSZRvfMPGDPfUT0TKPKjqRYwIu3J1SThgNYsz2jqrQnm3L8Y9Lg3HzRheawyZ0EXmohgBb
+rdJ4mxL2kNt1VyUCJvC9h8wH3Tbtp9efGI+qZbHtO5Xrv+ri0ezpx1rniETyMTS9OTTbOtAv52O
7wkE52ZwRLLA7usCJBbLiccygpSn92UKjbirHlyAohV7BZnW7clbOjihCwRuFsCXrosJbW/UeU4C
BAFD5KiXXTxY329buDrJ5ulCOg1JCRD0XOFa7AQ+3XfwiYCcxuE7qBmrfmVjL67ImQntBiUBQCbC
VORYlnEDme5iJSex9n0tFnMmFG+pi++DevmhOd2en8WPz+JFaL6aH0KaO3W5QyY7TMjRoFkfqdJ/
IgFfmSDzapk1n52P4bM9ohJhoQ6a40UrqzFq/azeoeqX3Ae9gypVOqKyG4xlhAI1i5sqn3a1YfF9
YeR57JqM/mOwztzYUF/buqoopoi04Voz06KfzG2nePhjIvREjIUelcAHe/qJTKC3tr6PlbVrjWTl
/l6yYiLBgBwTeg2u6FrtiQZgokIAFJgEoqh3LlipbH8lGlkzYmuzndLMmdcVWLQ0BsnqT0HlD0Nm
d7c9Z82M7vZ0UMxo56x48GkqTo16rtbwC8smQkga+ACgX7EpD3jqgDIC5YSBDXkMTdGDKYc8Ym9v
woGDQpoCmj4zwTHinsspc2zAb3wH4BJvL93PtblyCC35v+khtYQeRxNMkZr/s5GAmabHiTpM4bMd
moeU2vd0yjbG6MTvWBWANHHoQXjnKrWPMx00QomH/Wx+87JfiX/I3kymPE8WeusMFCvmMpI2mgx1
8i6zOHZzsU/oxrG2Kdu+YxTIRZtoS0Nrnd7Y0LamI8FVRI6C5dndlHK59waZ7GvRrr1054faRVSG
+BP0nThvcEkgiaTtljKQo9U16NQ3++lDEVZu1DfpV1XTD0i5/OYKrxQZmGv8dItWkfgFxnkG7uqP
kxr9qsotOvPI+mybGvu8lpHbfs6TbaseFLh2b8/nvCRXg/QDFDNAqgDv0JbMDaD2PTShcUyaP2kN
ZgWaRCPaQm3/oQXd4m1j85VxZQzMFMDbO/OW0q6UxJgmr89r81jUY/Lg23gTTXQod9wEq5VDclAm
++7WqSAG6uT+qgTOovX5dYl5va7qgxWXj0Wam8fB7GLD+sr5a5KRlSFeV6PhNXgzIOxDwueayijN
WRZSYZrHwHrJlBX14z1kDiMo/uT+Jk22CALC4uftef3r9drEAguFFibEmej20ZMyXYIXSlm27tFp
inYr/QZc5jbJtrTtjENlCHvTV+anQlV8iHyuxH7oujpWqhO/Ax5IyJY35nPIMh6FzIcykuF1e4tn
/Ntgi+5DzbmK7HYqnsYWHWS4paxXq1X1zkwRGRhTBUdtJX2BaPw3ObXVQfrSig2jH6D+Y1SxD9KT
ctOUtNl63Mh2RBVyK1r0T0ZgD0mhlOnax0QR70PPfVB0mWwNCLVwXQDj4CAJC5oK1Gq1AmrWSRZQ
dKkdO7966k17Zxbls6ey3e11WDjNL5Zh/vOzaCbtbCMTTucec1DXCnOXNbEHzjG8mG7bWRoOzlj8
BSqRma/n0k7ZO2EjuRkc3eDQmA8NgqZ3DAVwzX9NzMfU2VAYHgBV2cAEMSMb5XN5n0135NftcSzM
FzBiyPqAIXEuCGsnbK5YUYx0CI5B8cExD3kbNwU8cE3YfOHYuTCjxSNdm6neKGGmdKsNXrim/Tsb
NxLirGyKqvYbqMBuj+u6YBSCof5sYFrUUFqENKLpgmNShrHqgtjPgbtL6LYLmyipHqxpZyOvYJk/
ZbXtvbfHX+g8x18B3p2AWmjuIVs/ZRYpg2NL3QfZeg8JFR/HYA0juXTUYUuBhm4uUl53l2R8cgqf
oBOnaJs4lOBsExHJcF2RJvKyH1ZxXztuhA7K27O75P3nZq1L16wKdEIXIw+OfvNx4HsIuodr/YVr
JjTHpGhopL1q0TeTNv/YU/FzkHQrq7Vix5L/n49Ec8y+Eo1vpphAW35pykM7JziM/Whv3z5h6BFA
AQpYAhAgaNeuT9HCwSbLP4IMI2LW60A/lsEav9fSWGxUxw20ApvXuQEDt4WfSeCVnMHe1lMY28qK
WfVD0JXROIuWQDwCTkfErOCdulx/t7H7OjdSdD2IqtvJPPBjptTwya5CdKV5lH/1HUp2iWlMUSfp
uDOKOrvnhdveTaLK0ggDAAkFIfb9SOv2rk4Zi3vbz7fMzYr7nJf1vUdRzByJY8UKRNPfXK+Rsdcy
IwJebtz0Uni7vA1c6AUYY52CxDLnr92gvN952bQP0i2DHUpJxU4wB/kYH4x5ok+CxyLzhngKQaGY
N758NlVO76YwxxUoevrcTUDlolmhiZjwyFPO+zWmniW/9rFdMWnwhStK99zIhQvaFqT00fFEfg89
OitXMrdrJjSfzogY/MqYoSThk22+lt1rE6xUQOZPaNEOmsBBzoOqKorA+qPJySnwHy1NjlS233OS
51Hg05XUylJmwgEtPci6UGxGW7uWAAajgVC1FyIBFSgTQiLQTznEkGjLwJOQHwhv7kXp3jU03ycm
Oh6n8M4j3bb3ky9l6exvb+DFASPv9jc5cK0dNNa2MdhNifRlZoLgIC+/CLEGcl5at5mTDMoqKKtf
iY6SjrepU1tAVLszExVrd23vSGiZmyvBy8ID5y9v0H+2rxZZOIoTRQgOinb8BPpzRzxyz456cc/U
y1jtbs/c4lkBOkMcfKBPRML+8qxoCjl6CGG945BDFaY6VM0PbLJoNF9v21laIURjcwsKdtVVkggQ
G57nwvGOym3izPweVmvvwiULM6h+xh+hkVivkFUQRs6nPg2OWcyhkhquvgSXHAAy5ZClgH7frG9z
OVVV0qOS2GSIGmYp0k1eHIzgHatxbmJerbOg0g4LRpzZhDBfCqhdGnGSP6Zf374UEIaDD4Pc6Tpj
45b55KjcABzYfSXJKd++/fPo5Zzrovj7KvYeLYprdhBwX9BEegVa39eQ+vP9pR9vyGr9VWkFZYd+
vA2883PUYxPIuA8xG4ZfCPHuGhFEdoYXE2fdyqqs2dM2ZDdUBkRCUdIjZf9sc2dfp/0htVC6ScL7
putWKojXKCYEx+fj08IRnoSpTfiUHJOOcZCRmOZLkvm/IW1e78XEwx3lJY8SM202hs//DKT+Bp72
9KD8yT02diY/3V5Ry1o6Jc6fh/pZ7xjm/2IawsGmDy3LvZ0V0HJfjskXpBnVzkCVKCfcfpI2aXdq
spO7rh/YViWut6szwbeB24qNMoc26lmBJ5Pj/mOjELYvpza9r5XfbzrI5kbESqoteg+cbUYrEw3y
4YC0Eiewxbzwmzs2PmStwmqTiQZVNARc+9I36JZNPY94V/JNa4GFt2xNSCyWqMzV4TA8lFTSu7AL
ZRPxAMBdP4HABJAaPB7o5O5q1tT3XWqHO4eqaSdbWaKt3a0jItHsJ9AGvy8auHGaC8hBZ7kfoTCj
PgWTj8hmGIu95NQ95KaZxJ6BktwoOuPV8ZF4VcjIgyIq8pkxPRtJCh0FV32q8H89iyGst8pXai8q
55vvlT9F4eArbS0OaZk/Oka1x3Hj73upjHuhWnY/jrKM7XasI8ls6MGodHikU05AI1JOcQkWmCjo
0+kVonZZxMqUx5zlycbzFf4A2dVtnQGZBAnS5pNbZ3zTm42x6b2m3KP/wIkJtD1j4NO7Z/S+eXuI
vnnbPgB1PAgk5YZywJG9gX0Mi2A0I4UrcotHdmXFY9d7MUBQqIoKhkRzStMnv2B001KpIgnMe1Ta
6nc7+QpHs2lsx8ZqgXPnXVQXiC+Br+ifh7oxto6cys1kZ+XWqpzhQYzUREdWP+BHJt977lmfknww
70PujyHYAEz1uQWgttjWxAZaGrI4YVfUEUTbwx1EbP5UwyAjMGZWf9Ke/LBGXj+pEvFtF9b0tZ8I
mOL7cYwB4fDjxumMGMw3xdcg3GXm/Zh8kHUQnghoBPe1ZYKGpFQNcHCdvUnTFhhgKMp0m6ZX7mNR
0+qpygwVDz0Lo0mwbmPVFfuUWX57UkEJZ4Qr1XegEaaRMUoDb1yKKNYE2tcn3EIRdvDNnUENoCR5
8c0puz8+59Vz0Pd2jNy49cdp02DnVGm6R7Pz+FihA29DbKvYSadhm7KrpwjkfOJYtgCrEitlu7oV
wz2tywJqa0rUW0/0ZOPjvHwQ7ujdo26DgcqKbkqj/D3ypN8PY0ZfSE5pDO3l9JNghiUieyIAMqXp
YNz5TTHtK8bbyE7N7N7MSXiwjM6NfZVlUKMxg30jTLlpzHHYtow7wN2IJFb1mN1RW7D9oP4MvRVn
8FuBSs/GBr/DSn5x6bBGwcOdteegS643oBrj4I9e0yTHxoMkd8X6NhJ1tsP//KdJukePr6nKLZ2N
M/pnptpBVkF/bcm0t3kK5vRjK8OD3QLr2khxaHiCU8FaQ7guBTk4bmYQEDbsFQ11M9lBgxbx5Jil
G9SX2RpCbvH7yHK7LphDwJynXT09z606p8BOVQ60V7n5IiBcsbJCC3HUTPaA1xUycyiEaHGUXxcB
DwX1jkW5N0B6lm/J+PYEz4UJLY4CqKgg7gQTfbMLaiuyoIJYvxnHhvyVjwcQrkv0JeJ6vAzWSlwi
pp1BazkEPdU9z1fCgIWlwALPAKy5wQGufPn5wcKTaSpcSDkHsbfx3gwixK9HBRMINrTnALytJYmI
YSpWBSo/0UpEo4/E9vTxdtiwNADkkgGCRAEPY9DmpzJJ5mUTZJxFGvMMnfO7/+77mh9Jk3XC9/B9
/0vu7CRZ8aGFgwTdRC76TEDrD+SdluJiKUfGnEJRhLnhPQ0/o90wVzLufFQIun/eMZQzW9pU4bJz
61AJepK7yflgGCuPr8WhIPMEaV28Xq5qtDIgQeBNTX4aSv8FmCf826HNDgH6pmYrq7JmS3NbWtse
GxG/nGy0/cQyzb+qwQAquvPK2CpqNwKJ+Jfbs7dwoPgImZFhnZ/lV4VbYkyp3U15fspqkFMljxNt
7mny7baRJW+enxzgC8exBae43I6Jb0/GIMP85ITPbhWVa7jBeV60Rw1IJgEnxdUF1I2eTrFCaueI
9HMwxfuRRIDVGf+YybhNwrdX1C8MaRs/GGgQlAwb3zZ/BcHXGjreCf/orrHFL/jBhRlt+4AK2Kxp
beB8Ud8boNaY8KMKJGVu+iKsH7fXZsEBLmxp24cEIL4vTCs/9exkJ/uBnei4f4cJwO3/wm9ndOfl
8jtZ1jkWw/IX9GvnbPNp6xkrbrzoAaiko8vZAB+9jhx1p8qrM6hYnIainMDNUeXZR8g8Zq+toJDD
tZmxkolccOlZHxNX8V81XL0zwld+wi0l8hN3tioane07puzs89qj0eihFmEkPD+NVoLWkfw5D4w7
yzZWkp3L0/bvKDR/TrJBdGPa5SehoiD5zuguY7skWUmarFnR3JlOCGzDpM1Pity77I44HxsBF4j/
uynTHNl0sP5diBWhIIJmLRCKzqMId7eNLBXfsO4IktGwhUNT16lrBOC0hoOjZmJmiccClEQsimIU
WLimp75BNdMONgX4LyqnivO+MjYODr5NlRbNyniXPfDfX6K5CISgSdpk+CV+srGnLTFWhrr2fc03
uiwDRNLHIWRhv25AuHd7JhfPOBCu4mZFOfOKJGYcC2LlI5ZLipeqeLL616Q42fQOolDvmagzS1qs
AwolExmAAbcP+Y1+HPVmCigw4M26PP8Zyez+Z4lHXhEPDdTYRCEHRVDiOEVcOGuhwfx4uLriENIi
KENki2rbpZFpIGDYGLDaVYmXvowz8lP1yXbumRDpEPXVL/HmXuR5XLhUwUWEHk7crJcmmZW5KVLN
xakcItt9qZ23Y0BniIE7Q0tAAa6/ZaAnntWqCIuTs2/7oypWqOWWTh3AZNBNDfmYa4gpE1kbytSC
QLX7w2nicRdaOy/5eNuLr1sJMEnAxODVF6BoCKTB5SSVxZhY7QQrc087/yDzjZc/lCn6ADcE6Iax
U9FE4s5eU3td2p0IdNBbi7bk65oA6JJNtxgV7AKB/3HkKwH80ufBVwr61bk5FTzhl8NKyhqCiHws
T4CmynxH6c/b87bw/RnKhK0/H2DQ+7z8/pS6nQpsSk9J/+p8a9sVjMTa57XdArBuPeYhPp8xyPDR
TSb7ze0BLIRN5wPQQ86mqjtzLMFl4CXOveDGBzmiVOjytVN+0Y4dIDgHtgzdS9rhYoGLX9RORU+G
4BsR/O6QtXwH3hVg139tzEf12QFW5YNfqxKvtU7yyBkghkkZqpFvf5OjlgB4Hpi8Ibqpq5gx7tER
MTo9tS0CJvLRaA63l2Rhw+NdPgeA7mxIp2pL/cxJy8QGT6irAIb7U3TtziEPHM0ebzeEnQfKOUA4
ccRo85W7Xdv00F88Vekxs/+Q/k8n/diZ1mo1SwM6t6PFzRb3AUZQGJBt/qzL+4b+w4eN3601uS9t
lhk0iYcZHoBXj3Wj52nlKOQCRmvaJGEGLte11NviSCyAI9FbCK54vb6ozJIbXjFlJ1BnpJFnsEOQ
159snxwIW+NEXdoxEAX4f1vaiWxNLS04Xku4tqwwCts0QQGdJBvLTdT2tiMsRYPgCJ75b5HB9K7K
mqTM0+5/SLuu3rp1ZvuLBKiXV2lXl0S205wXIcVRF1Uoqvz6uxjgnuxN84qw7wd8OQ8GNJttOJxZ
s5aTMTCaIOoLkCoF2cWLP2g3ZkN2Tpb9MQd9P8N9h4kX7Fmiv5R2oniJSMd78RsED9FA0hqUxRgv
M5gb9Y2/Bxn0Q1BYquywdJ9cGBK2/TqshZ8QHS7Pd+8QauuRNfiaYkqlRpCM4IViYBJEQthmqGq6
UjuLIdYJdReVfJHq8/zvF67Oc5c5TRMXG9HfGcirveNaA9cWQB0g1gChh7D30GORJ0MKvgimBRP6
yfI7Y0YP0/aukx6mCyPCGEYIBRnTNGax3sWW9SNzraNp1pFhPm3bkW4slAJ4rZuXfQQ7JFtqZ+B2
Au+80COKD2GA8t22Ef4RIa5FVg3xnwHgNAB/ghEv9yGX25W4e6w/AD+luiIKlA0C72JQiwMbAC4y
4RUzQcd0qAofC97sSbULyB76r+8YwoUJYdGzpl4rWsFE0O3TdOfttj8vHwGCfh7m4VYTjl0BWtI2
XZAqb10QwEIDY6H7miie6JLnRQD43n9GhKuG6BXUAl2kAfEac4ZYz2807U5rT2X1Y+x+UqaIz1Rj
4j/n4hjSshvSIoU5on9KshwMG0dHRSgv3Vn/hiQmHRsy16UO4Aw0ec+ld9QUy6KYMTHaqLW1gUA3
lmV2UGrX5tOSz6dOH/d+Nd4Pdv3YT/YBBeVoezfwhXh1Xi5GJezntkNTyjCXMKt9T60xLJI4MOOi
mY7z0IVotdg2p1iovzrqFwsVTMvo6jUmMV20I9HWDBwoZoKYelREhypDgh+YxmTG/QlDLvmdZA8u
JAYaldq8zHFebHKx3cpLTaPvjQw5u3Sf56euvQ+6sFPhkKT7DsEUx/DYrztBijTPXW9GwUCD1ENS
Fjv6juZJrr3ynwXhxjc0C/VxwFRjj7Th9Ix+u/c45QsDgstxl770fQ2bjJYfmxNTUX9L15qTX0Jl
AfeKKIbaew1Sjq6GgNO2w3x+6JavTaLoV+Y/8dU5ubDBf8PFxk2ruqazD9EAIyBRw15W59MwHvQV
b/M/20dEZUlYDcsb0skhKfKO056ufdii9d00WFQAyDBk62Hbmnx3/Zs7YWmCgrpWOmDuNO/kQpwm
V/gX/mu35k24CNAf4VSG5qOaZtwVyU+/+ELAyc7KX9vD+Msy99oOeP95OyryJ4Ify/1iWVZ+3ucU
HfeUMXLfW8A29bPXRia6//egBbDBmgNkywQhtIi5uvXdHCEEQjXyzdQnC/Ah4CHNrnAe6qZmZ5Cj
vMwpnmXQZUNfUEC9I7Ct3t5gThv5WrHw5TDCouymNPRzKJWubl+icdq39kMANgYfvVshs4f14NaJ
cyIgRlVEI7LVQyEMZF0ACOARLIQKTasVTr0gpQblHKTcy17xFpCt3uX3BS9agVQwsRx8fwieAF7S
sz+6/sstFWdLNQrhbKE9yIdYS1PG0/BxuXOoYhCyK+5yEMKBSseyqFEAxSDo3QSC3654qcBfm463
eDO2msrZqeZMOFHa0jLPpDA3jxFIpUny6CxH5a2gsiKcK8hfLEZCyzJ27CEshufM9sOVHL3yy/bB
Uq2NEFm53pj1+YDR+O2fHsTok4pj87VOD7jjL5ZH5IlrdA5OIlUZl15wouy2DG615Kwln0n+u9Dn
iDWPtP9lBefROFiGdsNUFJyKqRR54QwvX2lV4AckbbTMuzQ7pSu6Bc/bEymzAig0uKjwfDAgznx9
gXTjCLHxdUb5ow7iKSO3JDfDTlujorR/vMMUlDZ4zhbspSKcJO3SzvFYkMdrjQ4ONNPQu9xdx6M9
NlPsg6pf4eOl9++FPWFolZOjHbaCPWecwgRE2nOYjW9WB8I2AbgHqn3oi3yNhioJtQsdjZGxn60Q
nV20KbQbVeFftttNpBOR8AOPByTCrxdprpCkBs4nj+3uZwG51Yb93F4a6VRdGBCOLeg3iFv0Ju6U
1DtxXtYycJ+cLN1vm5GPA0lY0OLyGrawInlV9aA5QsBVoKEIIEgVobTq+/zvF9FQn682WRLctuUX
yFh6Kn4o6edxjYO+kst9isWpIfNoDr5/FEXLrzY94oH6jum5+L4QLMyotpdUQ3W/XKOUPWAc/7/v
C9NvzkPr+hkK1P60C+q9KukkdSVgxedcZ+iaFPPFq8M8AqYuFAjX36azRHMDpL37tVl1xTxJdytS
HUin2Dh3Ov8hF8scDFba4lTiYWC4YQ3ANtDikTNNu+3pko0HKHLQFgBqDyCicMe04zwlZT0BnOb5
HGpTgxtqdXbjYCreIYZsQBZ423Qg4FApFNXGraJtzXSGp+ozdsyS5pM2oK2faUUNCD/w0QQCTmXG
dk12nKp1NwZL2NXefZnMR1B5Hr13UG4iScUZxgNA8+AXric4TQHPanyUkpfp9Eyn0/a8yo7R5deF
bW41Xc9YgiuHfrOWnaViD5BN5uXnhV1uL1rbp+UC8FJ2aIbd0kBy4nl7BLKdgTq4A2wqkF5gVrqe
n9Vf6mnq8OoKSjtsP3m3Yx3NvaouIgsQuQqEg3wVuu5Fr18SfabUw3lK0jIcnQ8UbCPlaSKPbRAA
aa7C3EqX5cKccAf0bj8vYHUsYiP/jBScQR+3J41PivgUAgAPjBwuQNCv6uBB5rplnvhpvOrWR2uc
ll2WoJY0WNNNS+1dAGBWmozPI1PtN9nLFcyBcEw4xMjy8g1z4S4mTdeKwAClJ27XQz3NO4uYh9n0
TqZJn/op2G+PU2VO8E6rWc9+28Bchia5dpoPpavtAH6FivnyEQwK7/BSoPhCzxno5oFC5ct6MbqS
tSCFXnNwXJvFc2eV6EYtAdvUQmdUiS3KThbQuraHuYQ1kVYl1/rJoWzI4tLdse4IYjp0C2xPnsKE
GHXrbWC71ONM1M2zQb4M6a85+L1tgk+IuA85iIHrnqAxVXS2tHRqJ0hRBl6623L4lqkE5WRDwLMX
SWxOiIba6fWCzHlWp76Tl3HTIUNiz7e28dj6qlZT2Sguniei4Bt2GfLkPn9oJT+b9Nusen1Iv+/j
HkeLqYdOKwG5kFWeqU0mAVbJOdqA+p+3F0F2SEDm+d/nhRumHoK+M9ErEqOZtHAO5Utf7hPjmGcK
T/16GMCugWQXvR6cqE5s28+WoKrZCjwRAvXQRuKYKe7u11cBOCIAuoWAIOg8EdperzbyELOX+bSK
QRAQTvk3MBT2+s1cqd4Zr3eVoZsg84MhYLBeXTlkKVD+9ACEadtntjz21o3pKBISMhO2jdZ2DoRC
SpfP5YUnsYErnPSe5XGjUTQvQ+xUkWWXLcalAf4DLgxM9tJYpIEBUtMQWG+qLIpLLOAVBvYe9BM4
APQIq1EYPqNrVtfx7dJ+7qdP25tWMkFAQ6IQBbg/Qk+RNwsp7ynoNA1rXQ1IzzXgv6zCoFEVoF/f
+9hQYGVz8dYDhZVYCXPTzl1LJ6sA8n2okz26wB6q/GHG7V8PNzZ986Pg2ppw7WuN2zu9D2vlyfmQ
q2hjJAtiQeeD4+7RgYY05PWSz2ZQz12at7FW+OH86NNJcf5UBoSfj9ZK9HJRGPCLHaBD87jfXnPJ
+b4agBDqNdrs6WuL7zftt9m5meqIzjeF8/R2K5CPgqwPOrPQ2S+cjLyYaReQoouRz2xPzDr36als
T9tGZFOFWB7OEP/ghhLWou2NxAhyr42dX13wxTY/b39ecjrw8/99XliJccp1MhtuG7cVi8gQ1ePO
T9boHUZcXN3QQEHLkBgfeJ625q1dtLE33vRZEI5o488XReJXOhKw1pk6LxQjrLretMTLcy0jJom9
fplPZV6xZzsvxs/21AW77fHI1gTEhSaU03W07IkAxLrtHKfIyzYm5W1sam+uNgK1c/F1YSC1u1au
U+Lr1Lnp8za09DbspzeD62EEsDroMqM3BTTn17NVGtBerFssCUlndLmdlyUmaJ1VqYZKZgq4CcwR
vC/6a0RxP0dbEs8D2U9s6w9tE5dvX4irzwsBiYaLVxsqfD7B+WhjlZuSbCkAM5CwAKeCidCT//3i
6gNlm+d1s0WAmEEbcAfwt4Mi7S5YDaqIrKSWHEBmkYbhpoQr0NGL2rGKlcTYc2EJjnSD5dEENqnt
jctX9TqKNrhP/88MX66LASXITrPEgpmy/dL1M7q4gtB0Pib6rabFlkajafm1bVE6MKgT6eikRVZC
BNd1Q9PQdLWx9HMdQjdmIR+1WuGHpZvswoYweZCH00nNbeT9b1DB76j/sj0IyXXCn9jATUE/Eh2h
wj7wNbcpKwiRxWZ7t66PWjMe85Gc9GlQrI9sJJeGhKPv1YWvoSAJGtEoL9FEP6sCX8lyQJoISH3g
wgFtt4QDw7yqBREOp342n3XvQK2zrYKZSSbLwZFH6I7q+WviGdCczyhZMUi2BU92AYp29yf1unCd
9tuLIpmrKzvCXIEIIqjHAXZsdwpJ9dypCFdfv3YQUXPtORAtcU0W4Wps0nwBwgyKPoHZ4aT4UZua
4TAYEfCTodW/Hbh7bU7wyChJJGXTgnW6LL/2zn2Q7Ifs2Ni77VmTUNfxdwIS4RykATYdYQdQMth6
Z2aQgDFA699HQNAcDKha0Pbz7H3z0B1QNp+Sdn77zoZZBJO4dBCMi9DJEoAq5IzaNAajRP08F//P
z/PNcuHYVnOsgy4owThfDlFucpIMhYfmqy24zqsBCD5gcPQyCHow/KI7rNq55KjlX/UMnCf7JNpe
IukZddBOg+49JCpF9D6imLKoUAX7WNX6o6EF2Rl8vMPZaN5RecFeuLBkXs+a5RGQV3DtEb8HK2NU
tYpIRnpE4WgckBGBWUl8E1kgCR6dCV0a/S99PuatYi/LJgpPRmS1IA75mnR5mXqS2SVA+3PKnikl
+9IKbrHzFYGlbBSXZgQ/QOvJpivjvQGa+cxy+2kZ33M6AP7ScUsieAWV7fVCJJ4z9GND8zglt0t/
mo/bO0rmycwAwTeCYyQ7xGBvGK2CEMvJ4sbjbMPmri+CXUFuSJafDUtxG0tX5Z8xsXvG1kkbNMQD
Angt99B2/gpVj5BN9sv2mGSrgjwdVKMNBMue6J3BWmSQyoMZRm9eCl1x2uVfx3xBnRhQMLH9y09b
C3wnQHov7m5g99rbO3Q4tfq/7wuXlznTBu8uwNVt+hh4/RG8fhGojBReUbYUl1aEtyOUG/3O1jEK
h3w6aNlX11MYkG0scLNDPRfJbDS3CHdWrueMDQRHwzPBAdNDFCOpH6k+n4tA22eo4yvsyZYF1GMO
MjlIqyFSuj4nUxO0lpfgnCBcCz+MeEpubyrZeCDshS8D/gR5bWE8eq1Xdo6u7HimNy6796GwgCb6
YJf/3rYjWxg4RR6I80tFLBI541rZo9nBjl8XoTtmJ1Nr731HReQunS9IdUPpmucoRCErDbxp/dxh
vtq7kvlhPrqKCZMbcB2wtaHADg226wUhAavRazwDrdFnex8S8YWKvF8WTiJBwZtz+CNCRB+sAON5
iz/Dd/XarpiScLQfxinbgZhIMRa5JcR66MlEcCwCBdLB8AefLoj3IIzj1SELS7A4za7ieleZMa+n
bLWrMvU9mEkn4JEAqOgAmyfDcPTnL9u7jO9WMWSBYisKP5x3/lVpvwXTnjmvlAewIbVOznSwjTsQ
eLgjXvxR0itue0m7KYKJC3vCLUYSiCCApSqNFwTKDarfVn8AGVAT5ocKNJe7HAAl8o4Mw5VR8ci6
XVZkgLnGVhW11U5TCdXLjqoHPUbOn+4iwyu4HAO8jZZBIGQZBPc5W3ZNd5v5Ko1wlRG+Zy7CV6Yv
blGB7CBeu0/M66HrdPYW1eNfdlaRRgTyGx3h6G4VZsoKzHkqPTwuiftM2eNin7a3m3QQgYcePeQY
oJwjbOwxsEwSQH0qHq384zgvZ44QY1AX2jYj6WtDCgMC1FyXBM8zV5gsbTE7H/yJsNNqA6S6k5u0
Sw6WVsarM0fLwlF+dkTYGEIoJxqTaedWb+fCvP4Ngt9zzdwpiNNlsRYcfP12YanCGcluostBCmcp
s5086C3erDXdFuRZs5uDt7o76P+Etq6wJdsYADvjsYH9jRBReBKOc+u1U+IhTKentTx75+0Fk+0L
9FVCMRN8dq9xMvy29ZHbSuPGqB+m2b3XzOlhQCPKthnpKPASAP2pjiyXyOLarQjLDSCZ0Ci8DIey
0Lw/Zu/kqpemzKmCZJlrhrscKC2sPFS/ZnDGIZbubYRsxDg27TmosjAFP3LmTDuHPI2OKs6S3RmX
RoXdoFGzpiY1stjndJpNBkzRc5clUaar9oJssZDp4gOEmwBq8doTDXXSgLgDaIHJJ/eZhpJZQPIo
D8Zfb1+tCzuBUKlGr/Q6Wgz9e1AK3qWzsctUjHfS6ygAWxxS6QaUL16vlDYn5rBm8ay7t+3aPiW1
/7EZtVBnaQxitE/gVgUAzY3LctxpRbffHqF0JpH5RvCCQwUk0PVM6j5bEr1M+JplH1B7jCFffUx8
6z0XFFiWPQ5tQoFFdIcgfZoBrJugRN0uKHP9memL16oSk5LBYFeD6w1AEk6KIQyGFCmzzb5Cx4oJ
pVJHO6/DdNTK+bw9Z5J9DjMupMYR7oHuWThcKVgxa8vEnOWzh2L2DJocN0q1h3T8vW1IOh4QPHCO
CkjNiwgD1mZTTiiYC8y+OKfMOlLDiczBVVRZJD4JQTcwAOBd5PrEwrTVhg0qO1AJxpp/SrOjqjQv
HcW/z4viLmY2F9Rc8PxqNTDRLjT0vV/MNBTXg8qKcD00AM2leQm+isEZEJkEoYYE2NKoYiBZZhKM
KyCYhh4ToBIiTZbWg2N1RtY1LsavgVYdOpZEld3uCmcNGZjZjfLJMLvQzh+294Lkqr2yK8QtKQkm
x6FYJAdNihnJwEn7OSHnZgXFbaa6PmQ7wsLgQDiHnf7qhbmwedU6NmkfUe75XtVNNOTT57ePB6g5
dK/hXzSpC4dopO5kuja0EQ36rR/7vY5GmOAnwKo7rVK0DEnOq4dWP/5iRh7OE89r5/UEgNMuBRML
onwfmpjJfh3Rvbi+o4TMnagLJBkI1NC7eO1N7dRGLp4glVEvw75cjdMIME3QOfvtufubhxbeTFd2
hJu2cenYktQClG3R7hPNibq+Psz6cMy7R/BqHi2jiuxkjBia51B2Og1+G81EhS3mfmHrVwh+gxYQ
agdBMG5HaoU2JVFdomI+35br1yCZwlIHsdL6uD10PrINmyJ2rBiMGpArBDaeOyBT8CH1i2ge6f3Y
m0eHTLFLFYlCyVHwEGWAZxXO8TUH0tQUHW1atKZjh+3KdtgNqgewwoI4pLErLGbRAMFMfg9kZOjS
l3fMGWANgKlBQQIvn+tduZRWOyHLk8ZGA37m3QI5MGMXlJ+66Ti9A+iFYsA/W3ywF2/Edgqg/Wnp
aZws+9S69aone1ZkuiWeECaQTgWpEoIJsTY0myg9ZIGDZ+h0axSHqrwHGYr90XtPEerKkOBymd2n
CeAieBIULNTHMVz0uAge8uqu0dlN7Y0RFGaiIvmyvVzS/XAxPmG5tNFI7YSXV63gYW2h0fNz+/uq
+ROWCNrmBJRS+H6f7z3z1LsRxErYS/B2BlsOYMf/OaQNxTThRu60XoMgY43pc7305C/Jl3a2P+fM
puG0UPtcgHwvfPvQ8LSCqDOuZqydYHLSG7/1ZgTOgdOkH/wlSHcZfCUn4O+igq3BIZhK8mfbqCTy
8HCPBaD6AlXvqyitH2xzgIQZjEK4te1/oqT5M0kVd5jUCBJXKCHgrYB/rs/VYECuDPT0KUisftJA
C4v5M8htFdMn23lggOVNNki64bq8NuI0M3WHBc+qpBjC2WlD1btNtvVw23PiRxfhuRg8Nb43aAA2
ZjEJvfk2D27tDhWer2+PZ5HdAcgRUjwAqYhvGo8AY06KBm8a/bnob7Lu7d0TSEL8MyAyl8LJ2dOq
10h7uL9zb5/WkVWCuyg0q2h2dtu7S7omcNoo8GNE4GC5XpOxrIZgpCle8tqNtvd9xVtGtq/Q4497
BXW310U3CqKqsel87WPngu1oaQHuBwno3Tglqh4QWRR2YUmsuIGq0KIpAXKA9x+twwOraQQJ67By
3o469dCaCW5xVNxAyiWGJYueuGzBFeSnkCuE/ot/i6b1RhGPywKRCyvirV07VTDWPF/k+dWzabEP
ZHROpu08paV/QswbBeXv7Z0gWyoXRSye/PLxVBNOZ2fSrl9cXEcePdYZDVMzsmzF3MkWCS1ByFha
qMa8Ii10V1ICYAbchTmuoaF/qA3Ecd4Q+sZ+ezAyQ6heoB7zVylYjEmYVk3FTGAocdqbhKRJmNna
EcSwu5Ss7yjIIVzgKRZsCqgrC84zDVwGNgv0wBEDUhIY0Nv5UXl5958BPtqLqCdAO7XDdHTqTo4e
pVCgYO9wA7AAmjQbKHdoqwmZqLVNE42kNtr4Coh56E2o2FyS9QA8AShCLtyHvkRhBKmzUuozjp/P
liqkOKLE9CIvZS/98GN76WVPaIA5+YsM2xmVa+GA1mtRjomL+mXCkju/Jy9ON0YZNHfQuXVK0zVm
fXETtPaeEqZKE/BvC++HS9uiF3KrObdTAtsryjzWfFcDXzjpt1Sb9o3z3PV5ZE0KTyHx4DCJ1DXv
2+GZ3+vNUSH3EqQVUr5dDr2e5TjrRbQ9oxLPAHp97A2k+zGn4mEamimYg6RH25HnQL4wDe3J2VWB
qk4rNYMmES5FjWhHzF2jFjnnerkivWa5N8ZoRL6fnDI7UMT3svlC1QSZfq5EDfn46/kCMMQlGhdW
sLzTkELiRhHlSDw37jpgr/8mvF49h+qOtQN2JQoxZR053TFhJ3C/MdcPCciAasdTrI4k6PGRjERe
AO9IdHUKR9equ0EfGqvEM5lES1Gikg4+HfPkZemp9/bbW0F6uNCjwttrUQ4ELcz17BGa9F0RdGWs
kzTUoJyZVUGYMQNuaQpNqP4EI6QfX2pH9Sz727krHi2UpHmSJUAtVzzWSIZ62WCC0wQYN+8WYKsq
zPrevqXVPIOwUq93rtX6KIMREiXIa0JSayxD5kzLje/WIBN0m7sk74s+pJlXPILEYUDnphvsO+K/
ZN7S3oyTPe9bxK+KgFG2sTnEnDPowcuKEUNj+qPjD22JW6/8ROwFGCob1wRRAahkeRs0pv1nSAwa
3JK0C5jbyrhzgzkken4euvzOwwuWfBxadkIm9q6fmt0MfTDoqx00pzoPEB3d3iOyAwb0FpLxnC4Q
fXLXW8RtupSBYqlGCzY9Tpl2yt5ReITwyj8L5rUFb27HdfRgoSLhoN+OKsFN2YIhAkI46eN/eBVd
f9/qO6vCcavjsV5v+uqTj9721Pz1jmnC88EGmh1EACLXWWuYZW35SR07jNOW7CoVvkbmiKCh9J8B
4c7NO9vK2hIGgH45jNW4nxbIgeG0/EG96Gbq9Tpcai3bbQ9LVplGdgHNl1xnFsVBwR/NwD53fhFU
kPogkVUEUeqCQ6x8cfImpN5NkewD9tF1q4PX/c4BMdo2L1u6S+vC5hsr1jhO4qHRrb1L+mBfW+nB
H1QgD+7lRF8EZSFIcOG5CUZe/isuAjLgLX1oC6Q1cihDCBKYEyS3z0nWgfSgMs8T8gIlr7jb/s1q
sq/NYt76c3FPxvRle7SysMr3OTabN6TCNV7/Dmpp2ViXDTZqB9IiO+jbvZbSdg9+uzHMUosojrZk
dsGmzuU7ANnC/SZ4f62pLToEpEF5uYmAGYxy79Fgn948KLh3ZDzAKoH/iv3Bgd7U8zLjAh0KAJ2A
DwypC/n0EZEpZJG3bUl81ZUtYUBrOTt1kvhlbNQHOwhLM9r+vuQMYhigDOC5XejDCrGoNaLBz5nR
olhYj7nh7JP2jlZ/uup+rL9DF1phzZCEn5fmxFggGXuAsxOY880HA8Ta3dkAQW9W3Tv6GJbzfb5A
quRH6yPXuDzR9HGZ510DFfrpB0v+NO5BC/5sj186v//GLybprNFaGVqMq3hmh/XBYOftzyum968v
ujyHFtQHe62swI+gRcH6QH2oQz4w8pgmXyr9+7YxCdcJIsaLwQibxWuMgblBDmtgX1/Wb3162y7f
de2l9W+HhIZacluRIUyoGZHiY0XPKAuFja2I92Vn8PJX8Cm/GHNnIHzB1V7F2vA0tmGVhquKB0Di
VjBQnhJyeanb49N+YWLxXCiqD1i10hn3zqodHL06lYH5EajB0/akykfzz5RwQEbIbTp6DVN6dVsX
Q7RAX0TFeSKJkJFsADwTdTMUusXkJqBrbd448NatD2VV93sw+bvlroqG9Hl7MLLdjjgcH7TR6IcW
tut5K2cPF5qPq68qDi2EOvfbn5cty+XnhbAnsyntTQvj6IpTXu10Hyy2ADsct63IVgQwJVzfOu/2
Eiun2BQBtahZxm2206vz1J+6t1PJIvtzYULYX1UwrC0hMEFye1el94TH8u+QzIYVNEYAuY5OLF3s
utM7d7Enw8ODIcy9u7R6x9XBsVy4efEYQurnerE1vxjR/rog2G7HcP4Abg7FQ1K6EHgzAHOJV+Sr
xkt7HAqn0yc8G9IagkV6VLE721V4E1m4hhgR7ZB4dqMCKbbx6obJlibFLLWtfzca+ZnowHw7a9RC
qQ15NNB3alBpT0HL2TVPvdtEZpAo2BVkGxu0BNAqAl2bi/NzPZWdPZF2muoKEnejfoBYq7OHYFx9
KmsoslKXNU/bW1xqD1E3AKB4noAi5Noes4PG7tuqjnPM6ILMzJFl31Co2rZiyG4nABz+M8N/xoUb
5e0hVjCD0gFMnDc1dI39tP5Qldm+sb3bDPSSelbuGqSHMm+9sVrzzBpIENjsh0OLZ2pWH8a83beW
e+92/ifFb+OuSIhg0TGELnE0wIHUUMz28hSZqS9JFSPr+8vtKEXkio7bEZKQN2kJrhFW2mXY6Qsk
TI3izh26IzjOmWL3SRfi4lcId5mhJ6sJDWc4zAV68F9WnYQr4KyD/fldw8X25g24WHXhsGa4nlur
c6rYWop7DUrjemUcrQyXdtG0EPrOPriz/dh7y8eybj67iypQkQ/0P/si0q/KFnDGpLAfzE/W/Jha
od5DMFKx42QeA4U13HIeP0ui685J3XXULhuMsoss+qFBH7WeH7bnUmVEcN6DDXlovcqbmDk/G3rS
2K/VVLhW2YXNCSlRJwac5lWdtRuWwEtTt45NlPn17m7Rgkh355NW3XS9qxiPDCIJCOs/a8K1Clqo
2e4ar4697DtKO2jTyiIkyUNmocu9yKK0B2V0fWPb92jqVayYzEVc2rauXUTb2a1em7BdjE5Y208s
yCKwZYYuDt9QfEZtTnGpyBJ4V6MVjpyHHICe9X4dJwbUtQcwEOpPxtzsx/HB563p3d6wof4zZopp
lm0bxzUDTmmkoy1ayKmwnqRetVLkbNBM4ls3S/XDGFUQYdnGQcIfewaZG84Ucj2dU+sN7ZLC43Zr
/7Q6wW3dGDdUd1HNmr1znigxHDI3emmQj/rCxQ9g4iYTyN7jsT/kXQj2y9XaDf4x56zVITMfKvdE
34FDxcGAxDRwrgCqi2y0C+gejMUHRtCr6sisfmj5U6liueIzJd4PPBzgJVX0+otFbstdxwkcCQCS
a1F5JOZ+24lIPw88A78CDfNVm1FQ2elgumiZImBArtv7bjhtG5BtN446/Zv+QkFB2AmVSwO65sBr
MueRkbM2PCaFImqRjeGvpwUDnoEkDPf5F2tPCZ0L34Iwitnc1uyrlyuyTDLfgGCI31d/5Sz53rv4
fjLnJskYhtCAQJn4zq4dtQckgdDJscZWz/b1Wj9uz9rf9hRx2S9tCr6wqMC03eWABEMA4FA1ZQSG
oWNKdFCHlvsSnKUpMuljXe3QvXUgXXZI3HyHtDOSzXhP+U3cVWuU428+JXc1ze5Ar3JunHaH0UQZ
zX4XdrnPzfGWghpaq7udP9IzGYJbK/HOne3u9XrdbY9JuhMseBwXr3f0/AjLBAT6CoJS3i7JziPZ
e+RYv528F6wYyODiaQSvA1TS9UohSi4cP2/RuTzukEXSXMVpkV5RFwbE8qyJrrKUAX4cu44fOtZ5
AWOnQ6uDqz1U3n4YHqj2qwdxm+6rZk+6Cf8NTcwwWhDrQoME0NWjBu0ECCh6n9I5boc4ITSqVDSN
0iN1YU3YfnUyuSYEIaHbRtkTzZYdK0vVs0qaxrmcTOHOdWeALoMaBdPELU/N4Iasd8LS7cM8t88u
+AK7Zv0GiMVn2+wORe0/VA66qBwrymbwpU/ul+39qRoz//vFMWclalI+r996OZj6KWpXq+LOl56A
i1nlf7+wQOaEodMEh9oYpnBJTit9tFTAddU+EU6ZS7Xc9EasXEFYlNifFpDwpdV5KdmhJL+MQBE3
qSZNiCaGkjqtl+BAaOOtBXWVolMk+2TlRpxpvOzBdfO3sn49aWkBHtQ1wLKkJrpg+29J8QkJCz35
MBsPDfvgO4/aOoRd+Zm1X+uqCyuyt4cksi0aVuxIqm8G+UnnQ9MpytcGn8lXLvrihwnOJl+8Ou0W
/LDS/cBIsfPRDpD2sb6czWHZtRYA+yQezZ9r+1tvfrDukCV/iuHcsOftfft/nKP/naFXQstgNWiM
vILXq1Yj6jT3wwwIYZgbzcFB7LNSPRzAQ5Ta/U6b6XGFKqKNnwui3pOR6DcIYn5v/yDpxEAIzQEA
EAgC8fXDFsjftQuapIdlDC16RhvFaYKs4OAoLn7pebowxM/CxXlapxFijDOajWxzuWlQ+x6a/nZU
cqrLjhTwmOiOB8EaAEDCsZ0LLcmyCvf/4jgRugYHd4paB+KMkDGd8vRYJarmb+neujQpnOJ1ydJ+
7eHtq4FF+XgI/O8zct00eChzPZp19KCU2W4evs35AZ1QkanNe3f6MBCE9IGKs176VIEonAMuWmC5
XiE1jECDtirvt2rWr0t7hEp3WE+nsf3osDxk7Q+bfptLBUJN5lgubQoz4JpZZTDuWJwgP7Vhtman
7V0qXdWLQQmeqyFDYqwlBuVM7R6tbFHTPgeuFq4D3Rn205get+3JnkQIIcHGbaFg+Yp9lQ5jMXsL
dlHf5kfWzbspcVAEmu5d3hJTmorhyefvP3NipGKZrBhtEzsIPGotcPNMMRzZ2fPAhI3zDUQSuE+u
z15TgiLd0+F0TGCIHXZ00OGcN4ftOZOfgwsrQoiAvWyPI7ATcctQYVkebfe2qcsj2HXm/qlhj3bx
MTHvCssIvfZTC37eZHic6aGuz9s/RLpZLn4Hn+0LTwOeD1NLKH4HW+/qL0ERsSHUrX3v37measyq
mRXczTDqJgSSYSvLfmjVA3N+w3/m+bdyaaEq+aVzYroc3eK73x2Z14a8qRjavdvjlQa6UGTDCiOh
DmC/MPErbVaNgPgptpoHnX7WlyEq6KkonBA0yVGQQIjQs0PXfShU51IGnkHigDdxAbQCHWfBtL+2
aw6SPjRXVVO3p7bhP1K2fC+ctg5BG/Diul211zMjOTguLQDGLv7ki9k/jXnzcyoGVaLm9dKbKLBj
LgDnAUOlyFoCNaxpqBvuiJwltPJHf/WPKetCQh+M4os9qwI47tiuw4pre8LyF6W3pgPBzHfmQ5N8
yiYNykQHtWLEawcBO8H/kPYly3HDyrJfhAjOw5Zkj5JakyXZ3jBsy+IEDiAJgsDX36Tve+d0U4xm
2De88MJhVmMqFKqyMtFuChwX1mqODkrjoc+aEUjQnIegdoy9v3YQl9+fOQii9bkEVzYeLF6YiCcw
Yq6xEnxeGR0bBa2LLpQ6gIGbvctdMbplN7VKtla7YYn2kEKqluB9nLXFlrZFxIe1d/mCpNOlzdmo
cD+2fuNOKR/NPgHmthkKY0OrduNpckv6IbLK/L4rux9jHu+1OotwiUVNn90OphFdP6Nrw5+dE8cb
jEpMbzRLugGknsJsUu9sIUlON8Lba83bdXuLfulsumc+UCdDRQYDF5jW4UYGqwGEYD6kS39cN7M2
rNn+94ZUaDmfXhTtvjL9iPLXpsfdErMw0VBmhRe4bnCK0y8P3OWSziINu2I9dOZwU2ZJ9Ryz6r0c
x0Ma10ElQTVtNVbIq2GDstn+H+yiBKKZ6DFHYDnbvh4xBYU2BzJ7Kb/TaYdus+Yb5PA2JS1uNFId
skJF7vAPXbI+ki+GiawfFC3mmLraBepWr9DVbvjFPlP1gQGx2QMp1dj2yswu7pgzU9NSn92adarX
sZXisJhUbgadPOmKR0NerkDNPntMLCB6mVxbQ3/xpypiOfaZxTSYKao+6LIbA0CactOuYbw+O8xL
M7N9UkluNMSHGSPufxTE+shrd2Uki1vxbCRTDHk+YWYSl0LBo4Hg8y4101uj4TQg0h4Ar0RbKm3f
VCE3tYQQ8PXNuDQ4GEZrG7w2ZnJ26hJwyg6ig+KN3RYh9CeCmK3cB0sWcN0gKQdoNHSsZ+5KNDzX
Bwtwb7c69Kcm/z9+fuad/JbkSBvh86T8LrMf8Rqka/HnTxSvQOHgGTgvjfeC4OcrNBSAfuCUJS3u
5n+pzADp8R8TsyGgq5GaXAe83/KizA7LIUzXZmlpg52b+LTMdZ9xmyOe7uMbH1xybjMEMaqtpeSh
bhW/cY3ek6QNr++upRMK8dqpBA+CTxBLzvZ1opK2ShUyfRnyparfmCZ/9QVEK/NmZR98NoUqBgI2
9M4AUIg/l6YqKEeCrhwCa9iCQL1m3xlixC52H+vac6Lrw1qIkqeSCR5Apgn2YmOO2SBZqfx8kgUC
y3uo1DvAL4GSeUDqXSfeNL3BMUIWzsk2OVnLESwOFCydDkJ0fxKiuRyoy3tlWHEDjSBHoHsYKPZQ
E425Q+zc6oEDFqU1i5/dOUYLqAak2QAHNeaVw1EALd8YSLcwQV5ARQ5t6wIpuJWkzuK4JmZ+D6Ep
OgxmfiIWKmYQKgHFnoQeMbfbDdWtI+X+rSHX6Pw+HweM6MzW7MQ5DlG+3eIuLNwcigzkpiiNaJD+
tmnjKCvLjdazx7YcVpp8F4eIu3faMVC4nW8bVTiNA34RtMdyK2qrEd3KiQj8rD8WDFJ01zfp0qpB
+suxAQJHXWSejVPx2Nh1BbYmo3n3JTC8OOkuWYllPntH1D+RGPpDval96kwy2lhnaYeUny3ViHQj
Q9mVrcX7S0aMqaliElDBHpzdjq7BpbB6BEy194w+m8Au15gulubq3MIsYBHCLmJ3YshRIGOqamA3
EP1lsbn5+yWB2hag2w5Yrz+piSVGjGYYjpquio+MHConGMWKx110Tec2pj14FkqAEi7R2h5Rrazz
YPQhbPJatjJy8l0MKVNhPMb9SY5doFtfrg9umqPLcBoRxNngZqsEMlGdKhPPktxsN01pBan2LUW7
caMKFJgH0F6s7YvlVfvvdM5WjfR60g42LDaZ/YWX7Y4NNMpBzLdykhayUZdDm11jqdsB5S9hqCx3
LPmi5VXo13vd+EjTny0tIkZvhPWK9tHAMo8liOAtPoQmP7jp8/U5XnIgZ3M8RzHVUDeDaDYKSa7W
poEm7Cej4seipVvOjMN1Wyvr6c/umYwlng9kBeov/kmXtyi8+FoRxMhGO+qbu9b8vLZvfeNy32bd
kFi1jeef8u+L7LdmtGgnw4ZtfnHoWccVmGeqqbPjly4erw901fTs5skgqmMYYppVFmn1G5DyWfNb
+A+Dhxs9/maqO+i9BI6g/zd3MAfL6GgUK1KCIfv9phweG/0w8pWxTYfuyqGc91qy7P8fSkRFr4Vl
HJI23eepHoycRtwlKydl2VP/50T6M+ej/NGMLQ8zOegfYIsP5PD1+lotXdznB2DmZLyU2LnfwoMS
0wlSAj6uHvTIQ9aDhCS96Yh34lb/IPg/oHQnF4DnJhKCGN8crjm2dU5KiujE9NJdoaeB0stdNwyh
qOpQNdvCONIki/pym5s3nlipOS4uI/ghDPCPoA4zx7UrXe/ssYQD8rXTGEdOXIS1fHbIFwlY8PUZ
XjY1FV7tqYN2DtSskrwZhgYvBQG6QiPs66hOdqkT2WvVpUX/At7U/2do7sssN9PGfMJsxKAR0l+b
eggm+GmZ3BrWh1s/XR/WQi0LC3hmbubOmF3mhV1N0o3+M62AaixrqG2/OM1RM987967M94KtPOsX
3fWZzZlPS2qwPdTImoH62N0x79ZgdtD1d7a/ElcuHrszOzMHJs1USyGNC3yBjQzgKxvfr0/e2lJN
9s9iCivH25gZGEc7thveGIHJ3I07+JEEqVBr1FHaAm1w3ebi5X42punfz2wm0veqCqLZD7azTyH5
TcPSjK6bWN0TM3dVMYtrWYl5s5W6r7wsSir7sTOzI6groxJvyUbTdgAn7PVRrthedGQg7AK2YYJE
zd9UFZqkNTB+wpFVXehWtwkQW5AnSp/jfNh68c/674XJsP9RWAUDN4rzaJu8nE9RorIKXBnE5hN9
W5f+D1HmEfJ0v6/P6bQVPl04Z1WT2ZYHFaQ1eBU8Fc2bUPg/mr/Xs5/G8d+yzGwcjV4Pyklwafak
fBsFRLyd5OffjwFv++kamzgX5ixTXQr2T1+6iGQzZ1Mjja91K6u/tLnPLcxmiUvC00J68H1gxvBR
KLHMZoey5vVxLLlytMZq6L/x0O4zx0cq3rh5XxG4cvCJGC3fSPGNJF2gLDMsupVwcWnhz43NbuYa
b8Pc6GAMrf7bNrsn3pqc4qIFPDbR7ov8wCdQes8av6Weg+Ai94OSA+XXBtcnbM3CbFmajPYlG+3s
4YuvXnL39frXl24DYABAXIviuQ8ihcsTGLvge02AiX3ogprspQhRUB3X+hyWXDUoMA28+5Hl/5Rt
VdbgQIsb3FhZ+bspcQSzLASVZFCgolglgZmvwDUW95iHQgbes2hZm2ejfJaIzBWwJ7GxYva90a0w
977WurWTzrfrE7i4PEjCThKOU85/doXXAETbY4VkA9O/9sD7vF///OL6oJUbSV7o00AU43J9WGwS
Sgt83hH2hvRjpCwXxO1ZyMSKpaVFAjMDIkljohieB5MMVWuDa7h3jMEOOwGOQXJX1TdNK6ZS1ylN
i3/Y2JC9Qsu4ZkGDY07dwaU3MJB5IoNSRUNAtfD6zBmLA0IS6I9oxSQhdDl1fk3juKzz4iGXXEML
A0VtNFHIRpo2KmijUFGTgc0OBb43HaD270MF7oPUjtmGKoH0QDKoEPrg+k50udgQELwF6PVtwG8i
xX3mNCJQCfpsY19/t2pZoxmvaSIQP6NTifgjCpKmFlHCvW9DE6uVHb6061B9cyb9ignAPAtEmrzn
tgPq4QeSQiBFg+oa9sdaGWbpQjg3MotE6pESpigmEJ6BFXngIWEnzH9w0edGZi5aum0GNgoYIUHl
bce1vtXFiUI8D6gcYvpPiWmz8sHhn7YFSDuc7qgxG7IliuQrCJWlU2p5ILKaRMlcZAMvt5olWysB
sBBdn1p+1CgJyqHaoE0pUI21cmoWFwV0WWiBQm0MLE6XplyvS4Sd2vmDZjVyPzq0Bv9u7Aaa22T7
6yfoT3pjHjcB+Ad2c7BOO+BLvrRlUtcpKLHQgdmjCchWOAHl6Jr3tlVBSSL1hBd4ZjUCfxfzTadi
JPDGzvuKqf6myb4KtcGqow7cRweXDBb2zqACzW5MZOH89oTbqI1MjYBwp2/FV5pBMjZrW3lEJ3Ub
JKje/YqlNsQglmqte0b7b9og0xt/HMoID2tr49EM3ZIW9+48FAJClXruQ4n7PnRk/RVsFeNTq1Vq
Z5v8KxIAP6Qmiyc9QadlDpjRjfScYtOj+QfkSwiuZfFTkyzZ9SqfKHGA8KqkQoLFGJ+HtM2hYcyN
29G146DXMjuAStEJ5N/OXtSuHfSipgH6brKgH+g3zZffU9CshKjhq21avJbjF0891kAPgutkB8Iz
uS1aDsGXSgVpnItIAL0EcdNuAGmSDOvEDuMaymCu7u0avywj1qHT0qxN9EVbSDrVJq3Dzui9owcY
WMhQB9nmTc3+xQGgBgtQHdqyPzPe8JoqXgx4ciiwbBhtGSrrrR5WXNnSZX1uZHLjZ2+qmlOjo0ma
A1KthVBIfjWov1El5GREssWKr5yfBYDypPQG3VoD+Ef0Gc3s0R5j7WmfP+RGPwRVFosHPyX1oXb8
+KbGpg71VI4blxj+jc619LljqGWEjTaKO3TDOluT5fQ44om26xNqrrzOl/wVYETIqYCSAK+i2fFu
qFegod+hD7p8Q49V/HL9SC/diWefnwMxqY5UrUrxeZkd2XgE6NO1t0OzMbNfVbYylCVP5QFybaNh
E3H+PLTsxloD8Q76t6kTPyRucueABJrTNVzHku9F1QwIEsBYsVNnFwjP60Tnfo8m3gkFXaH71IrS
2t4SvuIO/5R05u7w3NJs5zhQIkathMOSk9znXGgBJ8YhhlKoLbMQ+Nao6Gjgd2Jvumoj/P6UGuab
k46hKZt9T8uICCMSYu32WZxoCFzARYNBExHV5QlKDa2LRSzoQ+v+sqzvPv9trykLLR1SUAH8x8Qs
FKhMXbImlxQc8z/67jnx741mGxdPCXjeru/QNUuz5UzMWNWihaW0uaP0fuBbd0R7Stitkfyszdps
NSl4LVODYdZsSwZ+eejHqbF2JQhd3pyYtiksQNfI7AbtVAZi0aoDkQlyevE4hC6Ah5l7QNFkxdLk
GD5vzv9amhzLmRsljtZmcQ1L6EPQQnBptGGeKfNoxHm2jU0476yG+GvS4OrQJEpB15dtaTYBcXCA
3URG+FNY4pjoppM+yx9GX4VUq6NMQ4tg8XLdytIg//hGkIZOSs2znU6ruMmtFimKzHLo1CIqvvit
hhxt69Gg7S3nPin5sNMRGt86TmWvDHJhbwIGjLAbPC5IWc1XE5xQDai4S3BQ2UBTGINzq+L8EFf2
nuXOW2WRzfXhLjA3gVgL+TiQRIEXwpvLT8UmSF79IRmB8YFsXDHeOOkbcfVt3p0ARyBxuenSr8xv
A5d9CEuEmXZs2l+e+Yw3Q4C9gnbj7F731igFP98iiAUhRINn4vRSnGf+IadH0iSJ5anS34ai2Tjs
q8xMQHd+q846Nv7T9Wn4PO2YbmuKQrG3Jo7ly609MqcgxNLkqcmeRPmTld8oeK9LvYg0/cd1U583
2IUpe/ZmBGF1WztSyVNRxsBAbP18UwDj6bkvPHlgMgJn3nWDn+97nBr0UiP7As4NFLwux6ZTYqRQ
llCn0tzmQ5Su3MGLn0eoC4ZWVE4+ZV4aKk0pbapObUKjWv8w4+frv3+hTokBeBOPEopAeMrPFodC
6g35SiJPfLy3emjtGAci31rvVPTbznoord9UPEq7X7kmFgf2X7N/suhn7q5RqMs2Ra5OQBo5/lP6
D4gmEFIDFAOMGOBUEO27XJghs2na5MBPF30bWuwmy6Y2vh1pX1cm8E8cdOm5Ly3NLiLHkTzNihzN
IxUaeE1UYLe20H6aSeu9lFD+BH9A7XxtPTc/lLSxDoXlNBEHyd/3KlbtT9dlaMC18fO00e22PRrB
0JNhym2pda94K9onoGXAQJAVzgbAYvcliZP3grs2DzNlx7+Ur0kQIY/d1qOMfzUz90vOayNsOqfa
KXSawAzq4Jsk97P7tjaMj0wkQ7d38CC4MQZVvngUt1nDHej9idi7zcpmfGJl2SJTQvrH1COvqVv4
j9DQKDc+rbUdlSMSJ0lVpCeROO0ONTe7CKBpYG7cEoxD4ZB5w2HoCpBBOynBI5MDP0aNJAkGgCF3
5lAAXc4J5BwSy9w2XcxvynRsDrlu4+XIBnW0HJEcrBqXXa76dEewYUD6jlbyDvQA24EyI0p6I37Q
EdejpQE9OoYlcX30XRcaZpb4Abc176uoSnKf5q1kgS3s4afwBD1qauu1/CP22x8WsK8iI3uVm5EL
ppWnNHfam04bHlPSW7tqZPyQO/W4SWuAT9AeoOEtx2Q4NFYfuqA0uo+Hpj1xlGO+2UZG3ms0Emyz
MR+eLZ+QG+UzFUqzd78zZ2qNyPry3m5luyscmWOFdSVDXdrp95br3mONIACUU9m7AtvltlPIqXmO
lW3LhnUbw0/drcrsOvTdWBzRcQFFPrOM9yL1GzxjoSkAwAGQX7Uxhrpe5Ac0szj4ihjCdjR+8tqr
0JAvVaRsL40Q5vYhqVCvD1+0TA8LMhZPWu+WL6puvafCqPO7FBxSQY1uj5vKTfT7IabgwIjbEpV4
iC81etK8sZLzncQOCil44Hcuje073UzQPwAgOsjgkV2QRgetSkhmo7Pc7QPdpu6R2pX5Q5Mm+dB7
xIp+DoIABw2gh7Ys+GaotWqXcQ2TLUrIVngi33BPg5KBrPutS/QhMuyOH5y41o/E5O3OTUAam8V4
jxOps5B18RAaeW7sHIshcio9e8Xvf46XIHQFNh4E7IAwfqKzLDiAp/rgpPdTJ2VddkffbJ6UOf51
Ymoyg2wRCi4u3P/Mi0FjPneHwk7vXV0PHRzJznlhEplLsXJHfw50L53Y7BqwYtK4bVvk92jh2hr+
V5btfHDSx/6v6+7SXbihkdAHswY6QK2JOv7SLyNdmIxFNWb3o5k6P5jt5iXkn+zuGJsOx5lG4o1b
sbdxtV7tcTE6GKvhR43D2qOrF34wlgWBcPl3ZE1DG6omd2ObgzCFf2ssDdK8br/hGZrtherVQ1pq
4qfX4QQYTrbtemGEEF4xQhCwWfcV3tE7qCKPm1ygCTfnZRexltZ3fdybT6gJsR0xVLwdYgiOjIYS
DxknJGo6+ib9rt1nNnI9xMrdaOADeGFBO73Ly4b/5D2ttqXj/5IV1AoThjK2qzI/rP3YvJMMabbW
97aGzbsnTSqx8XyPAR1YOMMzMwu679oy3XWaTLedN9pbqwVLgSk1vhuwAxDWkDYNS4odPoLjBaVz
DQ/V2BwCt8v6jz7TrUDLB7GLO0gcpQUEYhntsvtS501YdSl7FJVcS9YvXOcX+3R2B7KCEQlJwPSe
+285CCUoACXXN86SBXuSxIWEE7Qm5ilayfzGqT2OcFgfA2JrkH5YCUkWomLAn9F+CkFuPAPmiFBf
+XWXa1l2rwi8lKfA3FQFLSEBMqwRqI1DY439fMkieNIAiAGeFl07s7NQSryVsq7B6aaee4Pg0r1V
tqY2esX8U9o4XhFotEufVW/8vTQE5tCYnAqA9CgWzR1LVlNiD3p6jxuoBmUd+s0qsLVdX7PpI/PI
CE3D8Nv46WDmNy/PuhEnQJJLld4bIjIH8I5uVB6h8THn/7A5zg1Nm+csmoyznCjcbDA03MdWFlTl
yrtiKUxGBhXrhHIUyAjmL9cq1SW0Y0l6z0x1SmX6QrkYwIEuPlQmHuPURj7duEPDw22Xit8NG1/+
fiqnbCcAxRMB0rwToSu9bgCoJLunpntXxyn0PGLjVbrs6Fd0l6Tx43V7iwM+v+BmJZFiZGVVaS42
SOPWt07Wj7cMCbyNsLmxUZWdHxO8fIcAoaZ/b/aOf8NVSo6ogcarClPTq222j5BKxS6ypqsDVejL
5YU4V26BljM+uaqWWZA6pb/rQBjxYhulGTAowkRO39H9kNsy6rjLbtuSdhvRCEjTjiz/BsoF/Q5S
6PGGQlQ0VE6TvNS6W0b+gN3fQvh4G8eav29jT20RuHygr4bdMZ92h6RPmhYYHp1uC5sNTxVVzmOK
jpdQ76i8FSmahQ205EVO5o4Rii0oIii/GL9J7MjHWA7uIwhqk4+49eoviYYI/+8XCpR6Gt7VoMWa
0hqXk0PlUGherMyToTO5y4VpvJQgTnpyDVUefIZWXAfpeagZOc02yXHGU5b5W0Ppycf1X7LgoVGh
AyQDudw/FH+XP0T3pCkSLs1TQ+kxK+vjWgJ3yQBaDqa+EbDYIlN6acBgVVEkMnFP1a1u31drvYxr
n5/tslKQMetMMJ70w5HSPUpk1+dn+v+zXTwJCf3n508h2JmTqgeL6mjHdk9IvVbDO1i5uzVh5qWE
kw9q3KmzfGKFmENz0SNt6bLMnFPj0iJG9y5xQWeTQa0LDb3CZRsX9PGPU7JK7lgGHCbKd82RxGhB
79rkCXqPAXqTzG0xuPVjTnRtM6Bu8sNrHbQEc+ZbX0GCsQaFX5z4sx89mxiwM+a0QB/LyXWfikPb
/h2QEYkniJZjzwCmAL0b1JIv592rUNuNLa6feAGRpby7xSvs7a+WdjJhow0RaAgkUMxP2Atp1rr0
ZemevNTggd+T9FVLY4Goc+ArpmaTNZlC4yPgapNy1KQpfDkatOESAR804J2Y+GVAU4v/zAhex389
IngVdPfZ4AxHlD6LDwYDdUsExMOJo/umhE46H95SfS1snFb27Ej8GQxiD5Az/OGlnsMgMoaXo11J
cYpHc0PBzcXTjaPd9nytb2nREKQ/8OqYeuzmqDW97WOhqV6cdJ1XhwYKuJu0BVFY56XfdByJ6O9n
DzWz/5ibzR6rXfTTOTDHWB7gGRSNKtlY9vt1K7On1P/OHqI4ZLdQpPvUwmTwyuWgkxSnQUza0c7O
kyfLEkGe/+gAZfOtFgCgYnvd6MyL/TE69etha5gm2ORnkb4LaoKxakcYHdtgNB6clgWZuVJTXtrk
7iSTjtARyLxPCgCG1psdEDonK3MD9Rp3f9mb9WcU5wZmp8iRjFvY4+KkvUJpPLC2lr6mHzet8Xxv
n5uYxnjm7qFWIilVMJHsNVAckfdQxcim/Ly+HEsbG9grMLCiJAD1ptm7vdJ6L645rKghIP5uhKrG
1vmn2Zoe7IBIAiVnztY8cV3eibQYTmnnb5GQDiTiT8v5fX0oc+T0n0WBV0NuAD4B1JuzU+P0XssK
HQ2SVYeDuc3QqTMgu5UCmXFT2GCKepVrPEpLG+3c5GxkGQGc0Uzq4STvzHojqv31Ia19frY6AlEr
MzxMXJc89uoeStfXv//5MEJjCERiUxbKBYxs2h1ne4wJs49JyQW8dBZW2qm1vluKrcQtn92MDsAF
XnFoEQHGdE666oErh9O8lqe8JQ0IWLQxlK3WAjDjGuKY9jV5KywreTKdkt1YUA9bQ+3/b3/I/Cx5
nmXCo+KvTx2hGkkSuyekPyVOB3/jg6plW+BFpqDMrsRPnA2kly0L+Y2cJkj8peDr9QtAFQRqNiHk
7utINf74pepLe5/pYHYZTUO8xiZEHdF60IXcICRE7J4/p55VbVlcQP3HTM0ysDxaH5CZt7d6Zqhb
makBaSeDbKBLyyNV6j+zyu8OVFdOVBmgtB6s8XWAb47A0tFEaEAlYZ+37r4msgL3PdMDktj+sWqr
lxifjQah6UGdpIYVWnrLA17EYzDmXbdDOjPbOk2FVwtP+xsX8do2c8vi1ONCfZactydX+EPkMvml
LipxynStu6nMNpDeQW9iuk3HhAHgmJN904wkGtH4Rii4TLnBuldXkOFQJWMftZ4GSV2t8A6GB+nb
FKm3IM1qccRz5jccvPeYQu8FJ35Qd65XsgP8nvia5RPgiQ8grZJSb45D0oyRtEA3FAw5SHNwxD8k
tSlAQRqJhGHSbVcZfcTsrnuuM23cjv2Qn2jdok2tSQp7i9SeAgvqhN2qqQmMp1MefV8mTWC2evZF
WsreWJyM4UidX4bDnINyWLmRSOkdy1gHIfRYuQx+djShi0Odu5RKDfGvIYugQJIRc0vpgRCZP3V1
wyPh6kCSQqUALN1d/NtzaLoR7b3OgE3LwA+FZ5PMjAaFeHDjjpqoH2Tl6r8N8Ftw8OYh/w2GUTxI
Y8WsoOsc96B8Lm8TAxSjtEKBGxQfbegT3worMtZsQtslN77D37PSNB/93G0OnatMFI1IftJVTQ8K
fG9R2fvlDqA6tN7LojPBOAAhHAGY1aNfQPBtNMYG+tuDHVtb6cVNhpx6OZHvEhXpQMRpAXMALAy4
J0fkDNWvAdVX5ESYXgSpKHoLRb7G2nJVG3mQNhlov4wUlSPhsLBxVbGTYJXYm8zhQcf97AX+ke3y
AjlSBKbJifXaGOV5m90x1642jAxaZJRV+ajbsXq3IeQeeEAQPDbkm+ze+jAzDLXzqKfvxjZNXzyz
ARtPfZt5RTiUcXmXKd4inUcj6E/Wr1Xamd/bPCmeE1RadspP0kOjl+LIdZ6efAE9C2Tl6zRAEg8r
Y6ejFrTgobnJJCSyINPJ3uq6Vy+VGcpSdXvp+AyccmWvb7JEYuvE7viouYAzJlX8rZXjr7gzm5+k
9eIw1xsFbZ9ceSfiJWCnL2wz8BWE7xnDsa9MKKegRCOOyItIM2p5JcESydUOzwNv1zIe6wH0B3MA
ldFomg/GmzeMeoQ7uqSAreooFbR+hiKFT2yFLEFsboVWGHcADSbHxCHvjW9Yu7yrficGJhWwOn+D
nxB/2BVptiNJhkAQAA8NtA2HyP18ZHTsg0YYzr6mmrunTeNHgw2vbBjEwSqj1YRUuvHFM1gRCmf8
4cScvettYkAOws0iX6+sO5L67Q1xZLVRpsVu41oMm6YT/i3QKE4AUEgXCBuAammQIvIy3Q1LqwF6
GkjLZKUlcem+RFPJRFGONwcAYZf3WePVho6uaH5q4G7SqUr6lyzrf2KMST3PAkwekYYxewy2ILpK
0IzBT2n+YiRORIfvJf16/VZeHMWECZhw0bh7ZsGlKlxp2XbBT12AvG5oNWTlRv587Ws+aGw9DbAA
VO7nz6ZexB3kBbThVBqoAx4Kf9tXu38Yw5mJWWTB8eDXc64Pp747DnLf//UIJqgBEDj4MzV5zKao
GXDZ5K3DT35fH5u+u3O6J0B9/3YMujbR3MMQMJOf3rBjRUBb24/jqemPAFEhtXf9+58jfHz/jyQB
Mi0WeCQud6suZME5oNQnC7Rsg/PBUbhN1TG2hg216AoSZNGYi/wzXICLmuP072ehnpdaJNOScjzh
zB5KeeejeVFqWaD1dqB1/zBzk4QO3negTkSn+qWxBph7H08XeUp+NObe81YmbiHSR8sDwslJvQvH
xJt931BmRYuWjCcU6R9Mg4Npy2tCsMU8oWEfvM+t/2IVxTMZkmNvipfry/b59KASoU+C1ajKA7Qz
C8rHoU0sbnJ+4rrxShvtCzrafptdvDLIz17gwswcqms5rUJDnuAnUbofmgTZFrLl10cyHcLLsBgm
oIGGQs4k2zvfE4XOhh5qUvyUqO+96W1RJAPhTBeBWyf6B0vwOcg9oQgHaq/LDZF0Xkd0r+GnwpQ3
LhuScLBZmLZIbdCxW7kF5kBdOGkkhBzXAfBI83EXzJx07McNM92xOzW1qLewJEKtZO2j0BP3xhfG
uOGOFlrFPVoT8qD1quSYO3YDCEhbPEuoc29SI/ODpnHUpuaOFcTD0B+uz8jCebz4jdPanJ1HS9U6
rYahO7VU2xQpCLqpqI4KFEqWXr3Jstlct7e01qDWREUQ9FAT5++lPcANvAHIke6UMKMOjITsDTZs
0Kt619NVKqrJc803FkivUGyZtLTB1HxprOV2pbG66U668VuJ3xn56povg3zQwYhdIaQ8agU52C1K
J+x9NFfytUsze258OlhnM9viKeannHWnrupQ+DbED+aKl7HQ/FBVzt4c1tqL/6STPg8XjgjcnxDd
nteWx2ISnDS77kS1qpswBPqemRnU0A3ZomOG5zcNNfN7PBIB/m3tJPQRQQV2q/MQd4+9stJL/gnZ
cLyhNLx4P6X1ekZLOqSqP7UCDVtdQ+6Lgf4e0zXE8dKOOrczy31Alh0lFg3ggYrd6TyPCCVhTtOw
r/5SAOLPecZw4O7B2YaOjdl59hLaeHHc9ieekuQnOIS6oCjy9P36CVmcN1RHAaN3kLqeo1qdoVOj
I/X+1PsMDzW5d5txk3XpCqXYohngECyk34HonV8fcMOdF4sEg3GqPXflc+u7oYDk8z84d9dGu7jl
ApuJbv7LY0CAKXF9yfsT89MGZdb6BnjhbWUwCZUxd0WbayHHMwXDIL81JtHqecjq54VfKvTZn9zS
jkab3EFQ/CEZ9TKMPaAQ0Da31Srv3ajXQtmlUADEzGgkRzSAaHA+nYUe2700/O5k+c8a2QMIiSNW
RTHeGrKKUvLWigQeZyXBPO3t+YlHcIOWZhCw4LKZeVNeMOqift2dSuRogOUbAKwH831F0INCbX9X
u4DgjPEa1dJSTDBhPRD1uhq4C2drWvi5EoTB7ADHkhbOMzJuP6+fgnl/1J/D5k2INMSkwJ3P03Vd
25spNUxMqBrUxheV2sQ68LtxT8ygQpI1+h/Szqu3cWzZwr+IAHN4pZLtlmzJbrvDC+FOzDnz19+P
fe+dI1GECM8Z9DwZUHGn2rWr1lrlAiBcuUoWfW6SaEyfGMNaaAoJBl6mkS0hTZAlxMxxLX6QTzF+
HHJrgBYpwdBKdRqxQF/qqt4Py8cE8SNgDORYHgT5odG+3J6FmYkG/UsimSYDikjZ7/LwlBowK7/B
TiN+6eLfUpEsnM65fXthQb600CPkHbRRDJC/246vYSOt7YakkVW+FBLsyvaNUomty8Pq9shmbscL
u5OrOY4BgcU6dsvsLVfdlVmi3HNXhs+B8/ZxS4j1jKLp+J/riMNJSGyO97AWvtMryusem+R3Sclk
eL5taG6xzgxNid617Kho+taEUvLe8fdLrQ2Xfn6yFyyx9ALVYRwdUEPVasDbLZUXZ3fD+RAmuwEQ
VxwrwhizZI89oaeROnDPw21cvQ1ysmanrEIp2PbGwtTNXEZcRBwni4v1Wq1Y1hyhBs1boh4e95s6
VavNqKmzh4aVLWy8OVNIVGnjFUFzvOkTAHn3yEpJMD9aVrg3PPXOc/aFthD7LRmZzGMSt3KC+kP5
6JCCduMvpfHuQya+vd/mjtD5SCZHSDdKS2xMQnfPvHdH9Jt+p8qvmvJZtdb/naVxa56Fsjlay1UW
MZzBW/vGikRQqa3c8hBUC0HJ3B4/H9LkYmmUAR6KOHCfOf0n0dWejVD5cXssM+Eiop//Wf/x72dj
6SItRsyCWdN5qrvJD1+RVjJA9iVNodmhGAbpORAVGBxX78yOXOWGl0ccpTDoNbKimrjuhCHd3B7N
3B6gWgrdH/bOiIq5tBKHBGy6Pz6noth6bgoIoEUopiB+FXNtVkO7V30lWjitc1N4bnSyu7028Don
4QhJ0R7koKcACNsLyeuHh2ZQIyOaAi9HK+RJbFN4oenSk7h+9CmQneQh7+7EKDXvTVTu1o3ZV6fA
qpeodXNvKIOwW6exNVlPIAmXE9qInKReYnsMwkkv3wsy8oXfbugquIKnvcv1Zq15B8cLDo7TrYvh
/vagZxwH7T1Ad6CBz2U13TVpbUGmCarisVQSu3XJ7ndv8pLWxcymwQj/uBVVCN6TMdLjR8zjPC4e
Pcl68F1Q2FmxrylANNFD1iyGGOMenASpCNP8JWbBnQN2dTmlqt9WcegGxWMRByctckRbDgqaWofv
WjnSwcLQt91GfY2bwi50b9XFebC9Pa0zh3FMkcHbA2qkXtFCm8hzij62cjB9wXcr/+a39ZJIwUwo
fm5iStnj/YykXWnkj6F0R9r/EPQ6jd9eZCoxmV49q0s9UOXxlF1NK2hksE2AqMgwXU5rWMOog7WU
A5h0pQeDSolrZ07VfoqKqr4HXFquwkEdNm5Jv9eaNhUHRxTDdZagfiEEZfS7bsyxvtx4IjXPmq7m
XeffdWoV23ljSc+VBakI8fXGs4tGo42QkSbhkqLi3H6nj9S4EZEto5385SCUCDUJV1XzRz/J3vW6
e23q8oUa41LDmhmXhQfh93lMWMDjJ3uw7jS5GCo9f5QClVTIIa4/19VJ9799fJ+RwiRYB8LKS3Ry
uTQW5GfDZU2cU6UdzGjheTs3ChIpYxALgvjq4PZJ3bKfcmZL2LT5p6Z5Lw0IYZvbg5hZE1CpwJPJ
dZAfmL7Y0arJxB7g8WMcaQ+lUK6Gmg55YbdgZubAjEpfIxYcmoI2XXpIVGGSR64IAqv7nXnqN6ey
flW1uY9jwaFe52S2xJ9Wtwd3bXXENoI04q1u8LycXJi+UVl9l/Xio4Ym/XqoB3Ody4Ktuypdk0J3
1TvIoEj9Uor72gGNZqlykfiU4AtNCL1RN7S5kETiYyat1ddG2t0e1d/JunQGl78/GRbPY6KQjN9H
ijmykXDPVj0N5Nd1Fz3SIXcTxuqubqufsp9+5V32XhTDNhPIhEpDshKi0lkPEsCF3nwcasG2PBmp
R/UYOMpdYHanrLE4K3J5iIa8WYtK/Yqq/ufOBaPiZrvUbDaSnL+ESUb9u4H173Ybh2R3BYNPqfU3
6toPJLR8AJjVW1Lod2GrrTyEA5UwfgibZsf9v1BmkidYe17o0EnHvgrk3/H3V5mgRDcDPWyZ8MwL
n4bQrB/atJQPSSc1d6BUpGcabvuNDaUwfbJU8SewnOKld0NLt/V65+iH4Xvr1Vm0FqjwHyxHT9Z6
Zv4ssoLCRFX3C6fheoP8/UziHfRCqcZNFlBQ69QAuKMfehOO7Vd3fXuDSPqcgbFdF4EmlzGVxEtP
a+Rh7/VpqR0SU49XuW9utKD/WtbDSpHaDY3NgF/k7jp3AN4lyhZ9gQetUFDtzZN70nc/9Moh9Cmc
k2CY950a3CVJcc9PrVOaPIlhukIGieCzr9DFRSEwMcN63XekEArTfRKrKnxARIBOaZH6W+7NT24q
A4mUi2Odufs4sk55WrifurQ41F5KWcbPN3oKWzTwd4HS139cJQcW5QQlcAWfvvAGAvGJ0+66zPyS
BFUALrx79LqktUOp3AhS9EkewydfyRW79WhYX1tDeZ/7dN+MW1W2GzNqN53lK2s/DNeyIfwxs2DV
Qco1/QSybkpDaCG3jQYxNrT9fDvs/WrrUJABieRF3zpT3zdJ9cXXrHWbmPdqlj9pUnnQgmCtKN5z
VXn3nSPeq5X1yaFxiR+UDwjEf0Gn5t5T9TtYw0ijg7wqh3XYRlsaqR/irrwL0vyz4RT3g+buBy/a
piR/h+pbmkrrttQ2jSEc6OiFT26tjdZmtMLu79Le+CzpznPkNQANUaJYh4O+dwuRNH/evquJ+CVV
2jUFiUc9ljd5a0FrjR6TsPXuY6GB02R2G9ljF5jyxvO1HzSBfBDdql4lVuCCO7Ncu+sjb5tKrg/o
w38clICUfhs8+x2nuFJ/CIlmbFW68a3JviLP1ibfFdcoHnI/2Ok1bU7JyOkZnF+lX4d1pO40N75X
jRgKJMLGK8jZ5EpN5z3wveIhKiwJNJgI5Nho1wDpVBuyubeq3ex7VyGhqTvaxwiquAtyjRoQXQXH
Qfw/XhtnrzXf8UTAoVJ30PVsVXaPJQ0Ei+zFdL2Fc359uV4amkRtsIw0o1IGIpABKN1vaqnex5MP
5yYAil+OpdbaRuBV2x18+q8En7N8m1cfzm9cmph4qyyBOp+N0xXGm4GGwsJ3cSnWMa89uC6JFFlE
3tAjv28yUzD7MgfWoXbQCyOBijkUO9msXxLYJpKnrCyYqIpVh+tBHNqtBapxK2cDIEBR+CmX/SZT
6rUTevGG0NYemgacp6WPnv6+EcJnQU++1l2xhmvd3g9dFOEyXG8fVCE8967KQQ5B0g+H/LVL0RrU
hWBVOMI3Mc9OrSCiZdI+x4NyAguJuKe699s2PHRyE9Nys3/WrWTT1OpOxqPVmfrVCaPvVux9idxY
s6HWSiupKDT0Irr3JGi+a1K1l8Xs0KvS2m+ygxFl9247rELPUmwTkba+8r9TxOFe1rS9Tzl427tu
ihCBvK+Qqw9L9bPYazjnfKU2ykosiq3qNeSeQM97jfTJUeU7PxhepEgBShpYe3KlL7fvl+snJYsF
dISmmLCmrhLiXmRSafEb/aBVDc8QI8/srO6fa9l/TkXBdnTdvm1w5jpDuZfCBwK+1Aemr584SaW2
DBvtoArWdylNv3jNwkn9W7K5jKkY039M/E2WnvsEotOq7GrtIFql+MgkumhDt/KXXkgBzCElQSCh
KWtJ3DqUdPv1U1PI96IfiJsi/qOI5i6hjYBAW4jud56vK26BQ1qX4ISAJD7GYgEtHayt0jebNM6H
NS11hrcwkMp9SOu9hQDxOuwdycAUwTXq4EjlTFI2YR+mcRMO0sEaRkCn55nOQ5901UsbWnToRlUE
R+T11SEp+/TDj++xNRKlP/jBxDbTapFY5FmoIedwCAn4j5Qkwy2tbNqFp5d+/R7mJtBR6CERNkP1
MWXKPEbttAcPidR9rhT5qxFX8X1d5cqqIQu3g9/uvQJNEMZmTfqPCD7AAzg9Woq6ovJAS5tibPxt
vqENou0Lvwq3JmlP1dYMD6Jml4MwhR3vv/RJ1G1CV/uRFrL7UvdpFq7krHSPXSA2z2RCtI0Wuahc
UaoS3+RMEX+WDnrDalNx2eOcjpI2QBRCbfebI2rV1koN69V0ZG6FXkhIR+bt3hhKZ6+WWfMpNz3/
IAh+DrI0rO56CYH5pnYq9I4k/1NddmiJyqFxLBun/+w4evvaJBnbjEj7tySXaLHgLlY+WhyOnXu6
ENOgRXdXgdMUKHh3yg7t/6Xc9OicL88Oy02vKl7aBOJXJPQwUFve4WZzUMrqayF7m1xrVmaurBNc
d6zl26F1nkEPL4S5M9uc1q3j01hEgO7q6WqWhmD6st8eUrB4tf8n9V+96j7yQANAfk+199tO6Po9
TgkQaAPvC4uE2pRqj6BKbgmR0hza4USWEFXNT4n6RRJ+3TYzNyoNCwpZUPCQU1/XB0JkdobTHPTU
WDmuGttxH381uvCniErjKBvzNiA2seBhZwZHhoHDRFqZfMAU7cBzz2xMkkxEKpu6fmrie7p3qEuR
xLUfB64yqoKgpMFdPwWy5kaTZ66Z9IcgP/XJ08cpP8DyNPorqpI4asJN8j5t44dVLhKoxFZLXitU
BVuq3S+iTqe224s0N10ERVB6Ad6AqZiERAi8x0bnKt1B6l5MecuJ6oxP7RLOYMnKxI+z5aWsHR2F
ofg2bX13kfKtGms/2uvt4czEqWCL/zOcycQJORr8qYghMf3DGwwFblH88t+ZGLfG2f3ayaiChDIm
QmvldodSXQntQsLsOixh+ccMwEg0vZaHqELVkap4nK4S303zY+89r1YlaCh/4YKdWRgUN7QRh0Hf
5SuV0Uzq6qFKpeYQakYDL0IcdiE9Dp/8QJE36NfBcb09e/MGKfuQLRhjr3HoZ7MXpWmh1pneHBD/
RkcmvFMZVgK6yumshZzZzCwCcAVOI1OX0CRz/JQzU6I2qH1MsHBoSl2+H2p/2CVZlv+KPat7USox
WBldC3/k9gBnPAMQkzHZCYySG2QyQMXpwjoXouagqUW+KXpR3DZGLyys28w+18CHg90ZQTsk0i/H
pilFjbh51hwk1D6PedeHpMNcadPXyhJ87C8aZ3IpUnamWjeWl0C8Tl40IUwbCOthc/AGCENNrKa2
hKbgU63nJTqjg/Iz7CuoSYbmPhbDILwHXujf0bWgBRIbJ9+qwfQfHEKSTeZ4wyqpwMkKUR08W41F
RiOVHPJw9CFTYIrZeqzJ9cqt4mgT0brJ7iIPcbGuom16nubbronMdVsM7p5opl5lViXaRAXtndeV
P6tMbUBkC5yZOs03fZfuOrHjwd5kdE1QEvSyCULsXu82hYdMcmuGPiFW59pgkldZoLlbtdMoYEWG
de8rY0Vh8OS1nAvafZ3QnU0P1OgLohe/pa7SflvdAA8oq6pNpUr1gyy1zsb3Ksg6SR4+iUkNKK2m
YPYb5qlwiMxKjmxFChBo04uyPVWB0yYLW35uW7Al6BKhg1O/SsdlsSsPIozug1qJzqFN0/J7iC7e
XqrSfiFVORMqUZUYr3f2OmnwyT4fCidTvCZsD6VQJ9tB18yn0Gmcp1ygqzESl8rGqdJob8iR85uH
gfcvRjqq98O/BCBDyfHyAIRlKMAOKNqDKfU/ixohEj2gLaIbLZE8Z7zIRYplMs5aijwFkcbu4Dk2
2iqmuzabUx88Ncn2tuOY8Yw6JEsKqBbeiu7XlyPyohZxgQCOX+WBXnGfBu27K4WrIV7qHHFlCOw9
TymDuaOCwav30hCcD0vP2zx4Uq097bKc6msCVMb49sHhYEVX0F5BP41eWNPnk+QgyBDqmv/UNF+7
sAU1KdmOaQBw8xe2wtx4gOFAv9ZVOAXTODMIM5U6jOM/BZrywHLt1Ca16yh9iHTz7vagrpw7gzI1
SjCjmgWIzcka1Y02QNPTg6c+/mRss2Hh3r86vvy8BdaUaAyO1FV2oJcz2YmBXz8VAixYI/zck/fU
y2EBrvK3bHjh0Uc7FnzeEYMJ0WT8jrObsbNE8kQdHX0sJV4r2VZNSFS/+OHBqZ8RMgiqlwzlQAo/
dtA9I2i4cEVeHam/5qHujHyGa3y7WaVhXImV/5S3xpghf4Ed+72msBI42cOAfsLtRZudVV5t/29u
ErABrM0iT0ODLZQ1RBDDlaR99T7MdpqMaTKlotq1sdY3/lPSlrahPFjlwnmaGQW7TjGomlsKz7fJ
qXU98B1qyyhyX11ZsQQN8C1O729P1cz+xgiNEQCJGtfgdyE0PKRRTWTeom+O/raEqZhZePBrKnUi
tAwglkyOD/tOzLnZg6dMJBkgUO38lLhq8464nL4OIoOQAA3U9e0xzU4cTXlEiFujTsxkZdrYdIdW
wj0gz7OSzXzVW/eeF33cCRkisNqRL8OLeorP07VcyDp3YP0Vz67VU9K9BeWoR7uwQlePal7tWBkB
vPx/lZVSY0+OfM0In6q/iEazE7dVRvN3JBVfTfw6nHv4zmqQabvb0ziVJAPFi2Vw06ZMenH8hEun
IeQ52Fe0gp6U3NtIgrqjSr6lr8/3Ti7vmzT7XWjaIdSHtZone7n+c9v89Sry2qbBFmBLNIVBQF5a
R6w0Munslz6Jp7JbRZXtfhhsA3zpzMK01p3IIsRaHQuUjbXnKs+T9y6Um6WNMjuQvwk/XDx5+8lA
4FY7iie56VPXbZNfXf1bN0+3p+r6EMO5HG8nXj3IRkxBI01tRflQJNmTGljlKmjVYi1m7RIjamY/
YGbs7a6PsJGrJ4jSyUFYSEX2JEbRoyPKiHR6m9R6U4LXJFD35iCtPUmHRkClsYoXDvXVGAGqgFfh
P94/M5CSVjeHPJCGp7JsrPsyEMqtldCi6PZMjmtxcU9OrIxfcXZPCmNzjNgcG0k6O78HYYGAYtyb
mzy+T6OdOlQ2l+dtk1fBDCZJxICUIe8N23SyPfLBLemFnohPRtM5+4Q30VPcOcFaBse6tpQiWNgs
V/Z4QBILjP1cZE723z7ZZ0PMSgs03eBVJ5W3U4QktEfd9j1NFyKbq/XCjCGOvHKOr0nG7HIm+QYU
L12rPPURISBaDP4HJc1VpLcuLExexJ2cpXSuwwJ0nQBafvjRHTf+PlsOqgwkzKtMiYC0RSrSHunk
v1EA7dKPBinjzzM3tAQA6HelMCnnEcIbYlCd5OBO9VcpvVGbBQ9+tQYj/wN0FwCTEUk8fWA0QdU7
GrmJo76zGlAtIORu791ZAxakb2IIsi765KbNHFcUIzV0jtEeLIS8FD1cec7x+89+ftzKZ1sVhxz3
jcbPg76U6tIOhF+udv/fDWESoZS1T63CCZyjUytQDEMbzeKPW+DNSpw/goOvVsFSSldQ3No6pv07
Qsuxt6R8NTdN5wbGCOJsmvQUfR7ZqqyjU6TitigpufIKUPcZlY+F2Zozpct0SoehAkZ1mjxOFKFD
YSm1jqp0kMBD5FK0avsFjMPcruLKJ8tFCI+nmix7z5NedfNMOPoG+nSIIqSfokRYUlyYGwpN4WgY
ojGSK9WIJqZzb9vl7smsu5NquZ+MVtmhMbrgRebMjMlPwiiMceYvF8e3siJufZTzeRsfraZ9DEQ0
4xdbrVx59REZQsJNI/84ZhTGzzjbA5mcGQKMGOeo0N3ZTFo0k/xHsvAAKz4ssoUpEOdkBmmlCH1x
st2iIlKdJrTcU4Jg7Uskuuqr5ljmvzg151Ym16IySH3cNp53WqvlT6X8+fEzaf31voDMyItMfl1t
856iZOGegr4zN1Zj6OsBfZrNbStzi0KfU25BC3rFVTcRsB59WJEkPVnyH735kVbfMvF7l/z4sBXE
PQCNcyTJP0+jv6jX6qAyI+9kGuRpnVVVybaqpesqGBbc/dVThCfBuaXx4J5tMvLpYSeKgXcq4SIZ
RXxqUPe14dz8SDR/G8jGS5zJv/7F6GSej2AreYdMX5CtH+hy77DbepnacBDZKNOJ/cFHH/W2oWtG
xTi6M0uTfZ0Rv5ZyYbinilfAWrFQIA8UPduUqqC9+ILc2mUP9A6Nk2EV0JbxU5oNyKBFuUKXNh99
ttvfM7N5GC7PWB5AvIKmFUEowkkM9tQ9pZa2ypNnYUhsRf2mWH9u25lxUAjZIfDLK50X8zRIkGAD
S51WuSeQee5K8WNpJ1s1aLoMHOFtU+Opuoiuxxk+MzWZ4YrGz1aT9e5p6Juj0PcJLR0j4MyVY0cF
LVdiyx6GFo2gJUna2Y1LE1De0LjHK2ZHHGS93KqCgCR67NqDn/1BaeZEWPaEkvgb7b2+m07xYUnX
cbS89+g9zsvsisuBDjb0OjVzT2A7dzHPMTQ11o4Rf9zJYMYAmE6TRpgdkwAmS5VYzXXPPUVdT8fJ
vpQeQ6AXmzrv+1UY++ZCUDm3iNSoAbtRrESqZnKhWXknEvbh1AwDqGisiOBw4SI9NvVBoLVDvkmk
LLAl4Gh3t3fP3EblyhlxQVTJiQwuvQ90kET2Isk9KTzOPFjNyK4NG5QQFyZ03g7tsP+agZ1/accx
w5awGY8ja1uteSzqH1WzMJS5s01g/o+J8e9njnREpOhq6HqnvKDk5P4sjYOl7UPr8+0ZG/3x9Lyd
m5lsjYoyitBlAiGOJ5QU1sJ3yjcLbnN2tgA9/l0RTZmmwSJTbIHlmnhNs9oMxqFAMzCul4o/syM5
syJfTlgOArnuJdZESal+hkMR3SemuuRyl8Yy2drwzYas6R3G4lrorymocac8khF8WVj/+eHQABnv
Tjlt+uZXm8bNtWFc/846taK2k6AU3177ubHQbwIIvazzuJzGnXloBAOMeedoEhvaUpnEG6/tn4yO
rrG3Lc0NhsQFWaFxLFfpVt3IwH0ZCY9A13uJVR2gqbzgc2YHQ+FRpEQyEi0nC+PVoMyFKnWOcdFb
61Ltf7VKj7IjQn8LCaC5k8lzYNT94b3GeC43WujkaiJnnnMsy4geMXKh7QCTI23YZis9WlTmmhsY
kQTYCBMwxhXsp+iihnZKOO+i21Zxbus6TRWWyn9LRsYFPPM2gypUSp+PN4SFfuZjWBzCZuFmnzNB
X6qRtEgaEhWNSxNKlyLMKfn4TGejvzvhVvt9e5MtGRhv+LMx9LytqH+77qkOE3kVO4Cr1U7vbK1O
zM1/Z2pyzwDdCDUnZSwiztIg66f9FpfKLrPD4VySVIdzfdWCNm4TTU5zAhKP2xoKSHkq/0ViY4x3
/jExuWOyRtHiIdOFo0MVJKjJMC2pR86dlXMLk0XX3UKS3Y5BDOG2ayXa42WbxElWSrfgLudCjnND
k8UfSMjKcs7ixzR1CqH+PlrRAzqtqmn7Ef/+hUOjYE4IiKYLjVMnM5coZgcChHHFdpojJtEt5QTm
POaIq+H+x6dREr3czLIjFEPelxhIf0nZz6WW3XObC69v/SVncyon69LWWqNyDZMLyIS1M8iPUfWa
0oP99jEZJ30aXEBEAQFNKplnymQQNSte+X5CTJ1kcWM7kajvckGp7LQSpLuu9fpd5DdtgV6qGS/U
s2cnUBl9JnHo2ELqcgK1UIwqSY+EowoNYpBSWwsWttzsHPJypwAmg3eZBpthwE3XFqFwzAw9PtGa
23lAk1u5Q7c4WvCdc8eI3gUAkOl4PIpBXQ5Gr3yoztkgHLVOW7fiVxXqvh9+4/wurNjsrJnkbEBN
WNf49rJKBzMP2HaKtzHonfrBHlc8l0g0n/3+5NyUzeAVsVsJR8vdG9TE89fbO27p+yf7Wsk0YgBj
PDYtbHA0/s1vtw387WV/tafPRjBxNIVTWlU5WvDNlRTbkm8Hb8JP6DM/pb//NwIdh+zij5LZowy1
crfUHnZ224HLVAgFKPf+LcGdXXNQOHsFigNOu95QsQYhKS2hjmZMkO6kTIh7GDkpk7IJjYg6+H2e
eexreS3QD5NeRk9p++v2VI5rMZnJCyuTgL1Nyk7sVcE4pp7yFlvxNu3co29R5XDj9jdSCwt7e9Ye
cYdCgmF8dE8OUS4aTlXQsO7o0MnTqtM7rQnthFzVqiuUe7lS/8Vh4gFMNXQEAZBHnmxGDbxb4nmF
eTSC9r234rXY519uz+HcSgFhACJGYE1xcOLlcvx4ZQ6pcTScg+y9KP1Tky8UoeambaQ+EFTDoYcU
del7SqeFXZ4E1lEXUpS4I+lR8MoOOEP8RQPIT8IpuL89qL/1xenOODc5nvKzLV7KSu7QWM06tnW7
g9G9c7V048XmYzvQDMlzt0Jg7rygequb8kkcOtqKRc96D+dNju41r7jvs6XX5bWcFFpSFGbQ+aRP
9zUMq+xoYGC5vC/oqPWSCf6pjcNN0MQPlTOswbH/Aujh2nlCWz1PWTgpM/cosDLiZjAyBM/TmwYU
UehIhmodlTqqYJg7FXz0KAPJTnODsvXbz5kX/Agia4nqf13PH0fNL8vUpUxQLJMzQxMoQEGOYB2l
pFb3A0nMu66MxYMP/HXf5FqwS7vQ29dFlz3HXSFuKhDK91Jc/V7YErNTAMqOfQgfhjvwckt0NLuq
/II6n+4rGrpAJXIyyCHv4UJJd74RohmeR6giSq28d+sAqi19eNFipUtAkhfqZ/rVpGs3DZKVk3X5
jn5pbmd7hZAfELcKv97+2qWPnRyZWsoUpfUd64hchLfy6G1kp8TZr1XfOqus0r1dW4ra2vLSpQWb
8weo/fwzTZOTI+UtaYPad460q16bHmjHfo1s4+3hzUQj8rmR8SPOjmfntY4edRhBQt+AZW1u02Y1
GAuSw+OnXjkBdteIDyBqmCZAQkOrhdZzrWOhqFurKbadv5QXnZ+tf0xM9aDbzK0TAmDz2A7hW5wI
b0DYT227GAfP2aEfEAkQOieh4TuZsKQ1BV2vPOvYuM9uGdh5p27d+vftVZmbLy4BBQQnEfcVwieQ
azWin4F1TAKqAPBQOuv5toW5dT+3MNlc+lCKshNiIR2QBbrL9R/xT0VZuKXnzo6uABAG1ghVekpi
MKwk0YrIMo8iBLEiBbcBJ7b+Ncg0OvfSleFvbg9qdtr+F8IG2ZenyuVmdiSUTFJfso658tAmW0te
qFTPrj35KECG4GvRbr78/cBSHSdoResY0Ztgo0dNRkRVgDY0gqVH6TWEF2+tn9maOMmYFFhWSK11
7FTzt+bBHC31g2r1hzSmkbunnYCKvuuObLepeFei9tA38rFDSPb2lM7uE8DXBPqA10laXQ65oSlr
X/Y9OxHiSWGrULV/pryPYIgkw/sA22EhYFgyOAm0aHyiDpY2sDFfByWiPfq7T8OVu9uj+htLTR2S
DmSUmobO3pxqESQuLNrAD61jWRvtvVTnb0MmS6jsdNGhCaN0I5Zhvy5yXXvVnUi5j+IhXhtDlK2a
TvWPvtck68E3aVE7xPUOkY1iWyJJtdISq11ZlaZu29Bz1nR2kelYi5I3RQ5vYRBzwRwxDDl4XuTQ
CaYzVQl9VQyGcwyVYKfod5p2p4kwkuglEjXr2xM2tyrntsaTfnZNSK2f10DJgOakRvZsSpFzV/eu
98v00mqVNfkSyXPuJBtkskcpTMKkKRhaSBsp8OXYOXbtVvqehQsHefbnSfeQTgDXoE2DME3IooRu
1GTLw0/6UQqPt2drrraMMjDADAgY/GdNHIVZouaTxapzFGiK86KnVbjvDTOg0YuhrpTCe28GlHyE
XjOOppGYP3pBRBQlFqXmZMSBseCGZ0cLoBcJaOoDPJguF69y6XSVj7UBxVuL2or+7reHO+fmeVEg
u4xkGj3MJiHSYKZBpeUe2U0h/Z477VuSJZsq7ezSkEO7iLM/aBr9G5sUsKEHUdZC6vhyTEYjJ1VW
sSFbYe8V61r9kuXxSmh4fL7nordQJphz/HTYHhm0JIeM6SM6o5TiGg5HTRmOg/wzIBthykuh2Owy
nRmZeHwx1QW/1EznKFahnXqxvVQYmDOAHgdHitTTiOi6nLMkaCulRlLh2G8k5d5MFyZp6efHv5/5
iFqqM2IuDpXXKX9M33iibLe+vdPm1uF8BOPfz0zkbRs4sYuJXnqyUC9td2q9cHaXRjG58Awr9IZM
YpLKR7F5KbyFn18awcRpu7XiB4bh4thE8cEtne8DfQUN0VzImC6Zmfhrz0lKDXUF5+gnO0dZO/RT
W2obPmsCj0IZCH36q7SzVYJddhvDOvYougp3jUmhbiEWmF2LMxOTUSRVVVRliQmPV5YCFGfBMc7d
aiPJC9oB0jLUsS63UxzqQdc1DU5E3DkuJYZtMXzPlxSDZq1AlKNXLOAeIqlLK0oQW4kh5lwG9cp7
imll9xIvNXyafdwD0fzHyMQf1vjCBvChcyyS5NFTMzQFlAMyhS/E5pWdm7wh6iH+XQ/d2q3LVZRJ
z7eP5lw0cvYB00umG7O1VcEHxAmZJTf/1CXavk2Ul8jt1nDu/kXxXoZiToCAHADjnrgCmiN24cii
OqLfV/c7Ab04YWF7zG4/BQ4shkgxWuPfz7wNPRtKM3V5+heesY20BmLxUr+0uasTrg1ZKK4XsEqT
HTjIPogNXoDHCFWU765XRp9HEc+taFTSg1sjq0JKMlg3eRiebq/XuCGmETAzx502EjhJ3l4OToGM
FXsmfi5pgq+U9k5qoKyzrjjmYbqh2ba8EozBTspgwTPNngYEWKA/jvSSKQunRGRMMeoB+EDYN3eR
oBAmEFfvOl0Q0bIqi+3tcc7ao3fr2JQOQuy0q72EVBKhJLk+Hzlo/49nPUbu5yJ7vW1lbvdDVKHU
8rd50HU4IgVR1MrmEWjdRiL0adOnNn0NcqoK0kLwumBrmuloyPEHQqCQ+65/RO5rKyOvu8ro49vm
326Pau4AnI1qujtlV2z1psVSI68lc7XUIWfp5ycBT9gWulCRNjgG5nubf1VW/+brR64CNxQR4sTv
CmFEKtTRyQiFthvazZIe7fzn/+f3Jy63QUVpQN3YJJ/61Uli2w+WKmxzVywCzf83AtJNl2fUlUy3
bTPTPOrpo6LvNGcjOve3J2n24ji3MfEDRWcovCPHHI3o3qehtJb96oFn02uZCs+m1X6S1PhZCht9
nVbyVxHa8O0PmPND5/Ynm6AoFWq73JzHpsro5/gaDzurMOymecxyj36qp7b/ddvi32t96vrgWIKg
RxWFKuYkDnbwBn6VROZREHO/2WUFemduOvjPdeGovyyenU9S0JCBztBfPFRGP+zKwgkoyoQ1jWy8
r03fhnfwDPInnWT5pskCSFweuute5H1JUdPbCalekKlpuwWa1Yw3gxJKd/hRlYgbY7KnY7NW9f5/
SLuuHjmVJvqLkKAD4ZVh0iaz0Wu/INufTWxocvj138HSvZ5hWoO8V7L8shI1naqrq06dEzA8G3sk
1MTDtsB/1hrIT7GzUZ2eGz+A/MQrdrEn9DGhRhcZlg9huPDdzr5eXwDFtkbqHwVPKPQAKbsELEyV
CS3ZESVJGcpnHsffRg4Z4VoXh+t2FMMAwdKfdZ7/fnJ/V3VR18OU2D4HyS40ntYkCJWOGO3as2o3
ugqW4LGudKoyhM4Rvl/uUADd9wF1p2LPROHFYMP6wGhOrC2WHk9o4Ei61PZBTpykx3St+0o5W6BK
NGYucqzLIqCKCloaXZbbfunQY1DVrx21f1wfgmL3og79x8T895MFqaH3VpVWbPsMJNp69gOJrQ0L
bpvh5bodxQYDoTA2MFLAYPhbVodRMyoiXmIoqEgnm8zk2r5K8mErwYq24j+VewDdChC2wwa4YFpI
KK6BKoH7BNHevWzFDsmQG/D6P01jduwGc399ZMpFskF8MgNhGARqz2cw1DSaReANQqb3WCWrurHK
rDOI1UD3bAIycEGuxrVK53FTIeRtx/TniJrwprCEA3llvdf2RuOQmwlllgkoZmxA9J9hqySdabro
1R3dqJaaG9JMX4l4lOsJyPHMBjMzUS8OcqYVtdmZKFtPhO2CZtiZ0qu0pw9MLThG0LoHF3uhb6dZ
YVJDfsDxLbt1Hxq5RvWvWDrc4DMSB2kr9OIuwgXBmq7UKwRT+tcEwKLJu/7zVRc5WEXAWge/ypEW
XmwNWeSkNiYHV4MxfOKQ/6NMeGaWQFNae4mgmOtaAsTVVvdU5vSumNqVGp+qqg58GNjGULYiFmg/
zvcmAdFSKQsTGBDTBkPGPc2STd08p+C3GWm3K3mziXJro1uP10eu8CpndhcRxESGUIKJEHat8btT
jO/SsKEXEU5uM9NBf8AY6gYGOqNwPy6fuWiwGEBrDaBLwxrzGCUQmoMoceCBEfrNGRJzxb38fjgs
YhVABiEVOQsT4zzO/ufEZYYlAXmoJeDK0MT9wnkUfspIazxZghq/4slp0PpPxochC6TnjNBghuo8
qVwdIc49yu+Y+642qqNsY/vejsG2ncRWeCwjSM9Jre5dCba2TVjqg9tUqbWJ6qq/i/hkPA6sCt1O
NPXGcgLnvczx/kWCOsM9HRvb65OqcKIA8gCagKuUolt9Mcge7yqtiZnttz1+QnfLpt4d2KPOfslo
5QpSuBIIEkI2FMfcQvFn/vvJfDp0CoXZ4BaNO6+tS0zUNrVerg9HbQON8BgSEFfLk1ggJglKG9eP
3VqbEAJ2Ahzstb2yE5WThggQzhpokgtix0oP2r4sEd3QqZqp5A9g4HxAX+oO5Gxgk7S0lWhK6WDm
tkM0MSDdctHYDJI3VpOwnau52tcups9mLG+HVDyOE4EUu4hw/wWggdK2ccKeMidfiX1VDvTU/iIA
SvMg1WPe4+5r2psuDW8bbq2ksFWuBD2VCK0BkLLABXC+OyA7OlUGTpUf1Dm50RxSPUPzxYa8Umof
aTSwlTlV7hSwM86yzxBYWIIJIP1TkJKUKEPS+6R+SNhjIr5d34zKWTsxsYi5UBMPitKCiU6f1Ut+
6GuCrUoD0Pii6HyFgskymo9J1zEITwJWBPES4HOTcA1GsGZhsfCZ7BhUPQkgU8OOmNu16EL5ecCh
kCMCJ6uzjC6iYRicPCowQ8A1axBi+HV9BVRBFXYTCD/ALIF04jJVOWpaVfT2AAhcvjfDm/aXleNV
vY1ttxq3/fcApPDFJrM87ct1w3NEsbw7CJRs0OQJT3cB2Sb2RJqixNN61l8J3gh/mYnTyqJwx+K9
n763a8dnXogLgyDiRL84dvQFTjvSnAJ0jIjT8kTsUKa5I5q4KYQ9uLSCdE2TBnyrAfB2fZiq9QMy
81+r899PXXqVR6IG94g/CONFjO17K1Fwv25DOZWcgxkEwTW6IBexTR6wBKzQCPPZ1G7SoHdjkbja
9EU0jy17ausEmiIfuKkIuFQg5DqTBS5Tir0Vd1YZcdwi+S1L92Z1hBrA9VGp3M+JiWUmsWzqHh3c
uu2HSfLdaY3nSncmNwqslaKX6qpCRIh6Ow4YQffq+QpxETOZAnbv97H8QaEkn3fgiwSF2E8jAc4x
kEzfXx+ZcifaaMHHiww80ctrXiLxg+3fIUdqBQMa/pvRcwI73tIoERu9afRtiGDVGyFcujKnqrGi
Io10M5TssF0WOyXIymAkA4seg+lYkc0QeQ3fV+nRylYeRaptjxtq5hJCmHHxXo8nlORjQFkfq+Rr
a/waP5BvQBM+5nCusl+2xk0dGEY7WUWPxAa36i3jK+8F1e8HxTa4ndB14yAfdL4pcpvXVTbG0SOD
9HbmQd/o+hZQ3OUWCpOIVIBbQppvsRDg3aBhh/yM33XDPux0dzD4Nh/Q7v/3QQNQ2+AjnxkmUGGY
T9mJ/5kTAEbZ9aYfyNAtjOSoD9MRCNtsrfqtmDF0pyCkRJ8igMvLGYt5yfRCb7jfJqYrG9cZ1xgf
FA4BpVwLj8iZ1xPizudDqYDNBgUW4T7jPUB06UuvVS9N9tdkUSDhgMdGWY0AkHKxdQeWts0EdhM/
6W9nuL74+xthDt7AiwKVU/BCk/NhxKUh0JAQc7+jXjrui+b5+tZSeJez7y+2bhKmkvAJ39f7bfFV
1Om2rpKtbYO/22ldu/77k26BvXtutplv8SW+piFmOtkAH/oMVepDvqbBcSlpjuVAfRMNVsBpXr5X
oP4qpAx75huT0B+GYHK+2HlWuw0ru5uwgAuzerO6s3M8m6jIdRTiDWi4I2O+t1sbEUVF833pmMPd
rPfmXZ9r1ZZEdg1dWej/mhliztcSQMtSn6yG+WFvPyMMPEDPsvAsLViTWFU4bkAA5uZpuCQ0uC+O
scj0REJNjfk07VwYgSRYuanwTDTivUWSlWGpvBNHN+DcEDhz7C2805Q5IySlBfOh+kGq3KNF6Nrs
dSIf2Kp4WYDQEXjVGf+/mD47r1kYldwnznNkCZfo95P+mrK7Qrtt1wJO1VohQYe9aqOD5YIcAIp2
hVk6Gfd52HcbbSbA4HFremZpfaALHTnKP6YWR9wOdJMUIoULGZ6ZfHLMtYhPuR2sWfwblfnLmAUJ
2M7uKxy6PrPRfGyPsZdBf/KYWEay7Tpu3c3tQPvrm11pFNSOeNSDru+C/NMUWWsPSO/5AAd7QRZu
UzwTmH3X5E9R8uO6LZUTMzEyXO/IhqB3+HxncCSs87S2uZ+T/BeLoGJn5ceuMt6Y3Xwb+/wlKEHB
c92maoMgdwCqVlA7IoO92I0aQdeEI7Abi6jflMI3yIFaa3z2qmsSXT0M2x3PLuB7zgeWByIP+5Iz
v84fJHjwTLly4StHgWQVerQAP7ngWmjRH0aH0GK+JJ5e7Erixs7u+kQp3huz3PO/JhZeLzHiypqA
ofBbkN2PQnO12PK6+ldnPXQ50KPh3hner5u8lKbENTCfqLksOpPLz7/pJI6RcVu3kCNhPtBSzadp
6KKbOErNPTNK5nEJUINpotFmSiZ9M3VmfVvZbf1QFSPZRGnyU1py8FNoPpgQ5APYH4mAwNoHdYts
ZEQTJBNtu1nT81EdGBxF5Jwd3A0XJTjGO1pZ/fybh62GFyY9OMggony8hjdVbipkz37X+i6jbdYl
ORDd8NdhmUArDdU9sKOvATSVo0G0Opfg8JhcBnhEL4hmlS3zJ/3zSOB1LMftyu+kQueE8QG2SAgI
zAGrM5+SZXxMMuSV9X5ivj59sq3jsFbYV80YwBt4BaHRcOY8P99ONXQdQo0gSNJk/Fql/UOmr3VI
qS7RUxOLcDWKBohB1AHz04pMrtNpu8iEs0QIuw27NUZaVX0DXSwUnHsEPQNAE50PiFItC0Jk6P2w
Ds1NMWYe1ZrbKMm3fUu/Qm/pPhblluTxWzvlf4+aAnmMjjsBFK7AWi5GKiehQQhEt3yNx8HGbqi9
BXQGfpQZ/Y5nY7lyOahcHFLK4FxFixOc9WLxJGdNk8kJ9nTDbUO670eC7p1hf93nqPYIDhVkHlBN
MZDcPZ/SuMipUZu15ZulH0BC4/EDn0fv81w8oXgLLK64oaRWlIF60mfjvvTy8Hj986ouEgQHf76/
mCVjqq2UJfh+JnjGXVYlwi+n0fxkJwZ0mwEfoeBI0NtiA/Hb9zrQEzxzReD2VqRtSl1k+4yIaGel
QHCk6NP2mN5372YFEuCxHVAuK4L0phgL5xCWyE1SR9pfCmjGr4xj/pmLtJ2FsiRUyPHouyQ/CC1R
hDCK8osjoM1O3Sp7lKAtHezwBhTT3vVZUx3aWQMBjxkA8i7hsCTRwVk6Av1RHJjzNt7G2SOhh+tG
FPsXRTo8x5E8w322zDiBhdMwJEEJRmTPGcR3SYflWYMyrhlZHEo9TNsuS/AoIpEAWfR+7FDqcVZG
ojgiQLxj8yIqRNF4mQYUZm6TWqKs6+jd6+jUHs+icCVVsmJjmQcMQpAEVBMqqEMePIfNeGen0+v1
BZnnYrnH8PvxwMKL7VJjiIQ1ceKotP2634rc04/iHTLGfb0JgpUYU7W/TiwtBwNopB0ZWW37Tqk9
RoH5HHB5CEF6kJA1JNmaqcWNYNFAi1IhQQogIHuacW+ypRujeBmP369Pn2KFcEf/O3108dwxcjKg
Yx9HFHqqkHvU1kosypHgyTZXYCESt8yXjnlXok8f56VN+E0JYlHd2rYNvx9CbSV4Vm6EE0vzLzmJ
Mgf0fOvDfDLr5lueG27n/LDZ4IEfzaX1/5K1FLdy4k7MLVy0HURFnDNg/TKTuJk1R6UrB1ThBaAe
+mfq5gGfDIjrgRidEV6gSA+juSM99HRXHPTaIBaReZiMSQVVWXiz/slqvjO2cg2vDGGJyYbb6Swo
ZsAlO68D/6rHzLWytXyyqinudKKW+BBRVnYFFVfkkOoBLwT5ytj0ntjVHRTCnnW7eWZ2+VMG2p7y
eMvAkViQNe1c9UDnxDwYFy/517I+zBubDBaQh85DUlr70Am/yF5f8adrZub1PNkSYRpRhr5ZgESc
FjSP5AczHFQuycpRUpqBMNdvBAC9YDU2nEESW2stPw4/F/FXGf7K4pXUo9IvzHpIqPkbAIYtjk8S
Qc8+6gBxjLR7DlZ/k6PzLXkh2ct1/6YCFyC1+cfQ4hSlsm16JoGrCcbKK6EAYtvBpu6gNha7ZPwc
isemtdy6yI+QGL1uWzmNHK0Q6MOAnsby1WVGRtrKGKjEPLifxBHqO8kaN6zyAJ+YWGwIkhrQHWlg
oq7An7yPyhX2R/X3ZxQBwI7Y2IuLiGag/Q5DCzshsL7IpPtM6Bq5tXqFgNr9jVUA/omeb2peR9Kg
GTH9UP8ShhHko+SsWZmDks2M622qUwSozaMotGM3NbsBNAzX10m5FxHVYXxzGLGUmMhIjBiWJ5bf
lm7JPfM9Q9W8WIkeZld6EaecGFnMZCD13NIYjPSQPke7bCe/NxrLPxeN1T9pjt5+y6ew3yZj3QDw
H6wqdyk3I66TWa4DIm7LDFkGEBaBFLvlG4N5ExXp3uoMaHS3G4NUL+hn3o/R+EOGyf/oUB9BpPKY
ZN2NLTpwc3c3orV/fWTOwVs3gzvmRtvzRe/7cGq7IjCR0RWZj7ea/UlP6vGpjhy2D4lcSxqoniI2
sCSzjAic4hKLoYHmVx90iEbb2U1Mb+3SQ6GYscOUrdzaqnWGO5vJGAHQuuhZBtt2nuFHmD6EXjU3
NiUavFjrJnn3NHWTvh1JsQuNFrKTH2iUw4MX7WR48aIle1kgDh071qFvicsh/9qwH4ANm4CPm85h
5Cv3g8ornFpaBI3JFJRmOWomEON7GoDVxbu+OVTcThgKwKy4G9Cqv3yb6EE2TVlrmL6VSSFdAT4z
zxhnVdS4lt+mqHzDdZ+6pNTrbR/p2Y2EGsZdz2v52PZdd2ySaDyUMZWbURvNbZmZKwkA1Wk6+YHL
t4AZJdAga7HKI01umgLv8Lx2pfkB73tqZeEzotRINdCfoAAsUGv06FpaUDkK3O9w7mh1BD7y/BBm
NdODiOKeTwL7a82Cm8As3oNVySXV2YNzB5bdgX4MqMUXZoBWNDUTwZEDNQFRS5AdjQ+VGfww8v6d
VnKt91G5PU/sLban1Ti80QZ0mYST7gWieAjKD8BALAwGyUeIZVwyb6I80BDku01gaKAr79Xlrje3
aeGS6pauPaGUq3Ria76+ToK+Dkx+I8/hKmVqu2bxzTTKDVmL1FV3IMQlcNSQsb3Uf2Wpjf73GAkz
TR6LIHKHvDqUiebSbq2xQTkcoOIwd8jWXNDZi6npR8F7oKrp8EOOqFBO1jMwAx94esDGP2aWlzrk
kpKhrGDGYJA5ZvEBueQtNdfiS+VeA9PYbygcGETnv58sTpynUMMEcblvBMPPMCvuSMZW4KnK43Ni
Yp7QExNlk6M1tJxNdC50KO10q2l31bCRayVdxR5ARghh3kzlAFzYIlQ2Yx62rMJrMIteSf7WWM9N
/hY/X/ftiglD2gzFacDdUORaJgQ0s2oTkOUiJYTR0A35e5cJum0LFSdElGg/XviaEIjzye4qOObB
zUevMFeuPsX1fvb9hW8pjaKXAIGYfieLXW6J267un4ZceB0F74o9fQN9xxcwuq2YVS0NIC2gBoMe
LmfOomGzi8ahR1XM9M0kdkccy3qHanHJXq8vjmKr4fjPTRYmIpeLpoDYAG95LRMT+QD9iJwOc8Hr
d2+M7Y5GzYFOcgW/p7roZ39jGXCl6HJellTLKNVbzS7mG448MfIZsPzwzswmr7TM6CnQw+imgYyy
OzktyKeF4QuR7gIzAdMjy/RvbapDpJvxtbylwkehvIvjjDwyJnzZoE+qtpQEoBGfmLda8GXQIGiC
4t8HJhvNVjMyeOZOWdy+UUKhdNOA595Aq+Lc3bSf9Ox1yq03rMINR8nxuj3l1v3XHnp/z/2ILO1i
SiTurDBFYO/Z7ax1t0mszQgCobjbVNPxukHVUZ91ZwBNBgUBX4K+BPLncWMNCBMtj9Zu/vTfPr+Y
v6FJrVzX8Xnevg83uvWRz4OwGVI2wJ2g7n8+XXZedJWu4fPCunWKh4+0XSLx+uf781k8ces9Itmx
DvD97EiMXRnvrs+OarVBhgCsx1z3BSPf+efHks+S4Dr360w0Lt5XXjzVX9Bzus37bgtS0J+GnXIQ
G60FrSpXdWp4cSM6PYTqBjIC/gGRoz5tNx2XG0Z+9PaaPq9qfwGzAhApEHnkIpJI856ZwLVwBGFv
if7orEQQK59fRhB9KfKelPh8oqfAa5mu/vdAVQgVzel3OD649sUSmTVpurHtqc+syt7UAJXuOYS+
Vqyo1gP+dW5Kn/kFl1moJgrxKJQa9YnYZ9OuLw+kPozJSnpDaQUdAUB9Axx7sd0Mu+2NrCuIL3ng
DtQ62oKE7qBBmju119zzHIgscikoJ6C/HjchnUOv872dAGs9gFuA+PVIQ/Qc9JAPsj6XbfGlAhzc
zUwndCukM/7+RKEoC7Zr9JQZl+JPKQsBMB0oQO3ytgRC05ZoRqDJt7HT+k0bF+/UQf2kzZw1RiTV
TgTObu4NtID+WN6S6ANMwRATUl9v25dIOLfpJFZuYtWNhzQpA8nlzIq3hILm8VBmkR1RP68PUNRy
A81roy/XJ1C1bDPKFFVzBxCt5aseNEJABDgF4E1hWMSu0YsfwgHDH8nN/BeBWtohA5erFxQQzLlu
WTk6XOXYL7j3Lqq2oOTjVOo4A0Y9dF+lXQ1vtjQzT5J+WjkISlO/IVYoRYNte3ErZZM5EksrmR+k
xX1si0NqRDdBkazkz5Vb4o+ZZWUFtfuhklEFM2Jf5ptUrgQn6mFgH6DNxwESbXHEjMSqi8HE96fq
vhxv2uCbbbx+YFGg34snNPoZgBM+P8W2lsd1gbeA3xXVG2f9wYmD/5Wt/d/M/EbfnNyzE6qPQV+Z
FPc4Lb2CRM5uxI2PfFJkrrzUlJP2Z0S/M90npiJTb6cot6kvAbHgEbJ/sWuZKxtsnvml8wNQ7p9p
+10NOzFSo6gQ62MIUHVslsRFckA7CKtg27Fu040uBqTE6CroSjU0pE/xYkenPOR56PliTZCrmJHp
zNfFVmOHKLxP0pWnm9IEwDqwgAsdcKhzE7IdYzYIHcjlKXvvg/KBZmLLIQT399sOmPd/zcw32cn8
mUYoIl5Q5o+aKF/SmMUeF0L70k9Gu2Zqfm0u1wrt1UiuwaWiNWHxGh0MXVAahdyHfCxzu5h1uzqJ
601p8ax14zAp7sQ0jrsiLwvPrgNzI6U2bGroouJgj4A6p016aCDJuh1Cg7duD53kfd0OxYYUen1j
Q6DPTcymdyerjW/MonxM0CmPVHqVQgeKB4cQjUw7HUSu3li0rkjRSTKaBtx7Zf4wY7sPASlo9CfE
Ipnr9H276SMS/tQEAfa00L9yTdfe8VgkWy0a67t6HBAHo6oLtgSGbm1UNAwIaer0mQeh4SZxFHss
75pjxYt4p3fBGlZOFWbAJyEpDBQuamqLPVKU8VCzBuBpR3c8SkGCpVVorQQ5ROp8wAOemlrskyiM
WOn0EfdDB0wf9xWenGscyKqjjMQoYGQgNkCL68IDZokzJZkFJ1t0zd2c55VFEEIrjn/KO5vtcr7G
3qi6NXCEUc7TQb5zQSrSsiasW41RHwCnb5Y17gD5efzA8ToxsZg2Jw6DrssoAgnD8EaDPzmDcajy
4XjdjCqWmLnSbbDwQMnxwh8V6aDlrUXB4yveGkPeTNW0NwUDKjuSXgOGOzdL1/DZyunDbkfmkjkz
B+C565i0kKRdjAjQFE/QbeHtytwpvu+gGvabBR5B5rIoBgVenrampP5oojXOjt0qiFd2teIAIY4E
WS/kQOCTlh6pGIJWKwZcUdCp/xGSRn9uqZBbITW2Zb1hrjw+lCNCxRFgAoTrF4J7fVN3Q9uhycai
yTYg3Cu7lcBVOaATC/MvOHHnvZZNTp/BQhsFTzl3Dq0W3VbttLHafC0oUo4G2hogc8ErB73I57Yc
rWinOVjyrc4tLW0bcGN3fVvP/mtxYeAm+NfCMqyD+B1ezQSB6pgE30IT2M+hl5/tAV7uA4bQAwwU
LuKviyZJaHH1VRYE1O8b+VMLjMi1Jxq5glRrluZJuRjSiaXFAkk0Hk5kxI7T3ptky95maQNr0yYe
uJyncSVPqpw/bF34thn4u6Quh3I1migmBEesbt5Ykm5tkQNibK+k0n4/mpeDmuVugIqAvPwFRwYj
U9XEZk/8ZtAzd9QF0KZMcLTq1a0fN5x7edHqrlNP9AnNtO0L14fRpQjRGtesksENTKuk7iDC6n8C
GDkgHYJuR3gzvGf2YIJUt7bvqKzqo2lrxQtIKNONEQbyGeuW3ooJvpWB03kz0jI6NF0A+pRgFGJH
ApbfBimKba4lwYljRcw8iKqpPoGBKbt1wiDyxvQwNe2xQiOeHXp25qHtfB9CnG6A9J62GcLAy037
NglLdo8rHClJIStPBy/NUwQNyk2h6dWtYXf8kdd2+AtRi73lTlLvqqSfdtVox7u8K2r00+n9RvaI
VVqzjDfoC7F+jYUVu06REJfIVvMYq4ctDexsR7OWvSKvLm+cgFRe0+nTypqpDu/Mv4SyHbw3wE3n
h1eTxdh1dYKjRW5I9TPM5UpgvmZgEexlvaBNKmFA773gxhxXXIPy80jkIesBgPNFk25nMilCUlDg
G8tfLe0+tcVaH7AiHpmFBKHeDUosG5np8ymaSmEMjjQIwtXgAPZlqVuHIn8dq0dNX4OyqboefnPy
wF9iQcDvfm6s6EYoXmQCjyXSbBEIvYAGZQcurj0q4gej7T4lUGRmpgg3QKy8XPd+v8OD5fkFFsY0
IZuJF+5S+G9o6hTAKUQptEyrTV2x2yay9wRuMIHA9lSn3DVSiQ4pW/tCBm66kRPuEa8PrgjR8b3y
a+atd/FrAPgHpBwEebhezqeCRG0bTfAHvpneVIC+BLx0ZfjdoY0XQDiKGKkXyftY/37drspZosEf
rEGIaOY3+LlZrRDcKI2R+MK+JdMxbG7qbsUfqzbtqYn59j65nWVnyIn3AwG1z2tzn8Url//a5xcT
N+GKL6kDNxy179R6//scCyoXf+ZnjkFPfjwvpdGhIY/45I0PjWeG1Lu+AGs/fxFPUNZm49jAgBgO
pl66iC9XfJIqOmIoVIF5Dxqb9hL1ZRSpwzQglFE3bE23jwXbN6MBORFd09zSbj5Anj3D+EDyiQDZ
QFvw+ZSVwpqqfCIEaUTuRdOI46JvunR7fd5Uo0KpfRZNgJwr+D3OrYiQ0Vgir+7HBrgCjSfbvhf5
1zR9+W9mFssTjOU00BFmOgPoSvJErYcB7wojjFYcgMrvolV71vRAvyzSr+fjAf9tbkWxJH4CodWx
BNinNSCeBP60YoInCPj++sBU+w7FcYT/aGNB49fCXhoWwnAk9t1ANn2cuAzu7j9Z+N0SenJ0RKVZ
7TjqxOfd89C8Atz7ke+jvAWeEgf8BYt9ZnMWlzynODl54w08fqiTZCWZp2IvQDBPgIZgoF25YFcC
HWTdtGVt+GNs8pdgcMKtVRT6azZUvVdIM30zuGV6umTypdPG8JiDMG8Dia3AEwLJkSqKq9e81J17
kO3Fr9cnQLVl0HcGFAXeIRYedOdbppo6GvbJZPgRTfexI2xPJ+09CarBTaS4barVootq0+CyxAWF
Xg5otC42DVJC6QjYHzYNGjl2TfuB8GzmcEXjKK6iC2IdW6ApWqsi3IE54NjW9yhd84WqKQORJX6/
ObcELonpheU0LLYC4muDnxRfjdDeSIBtJ3bT9h8gOgbG5Y8tcr48o7BqaeohRhNtIJlxyES6Ml/q
+OnExCIjW/X5MAJSTPzKngRyYEVxr5UkwNxxAmKiUd/xJs8PRTJKlH/RQGrQ4gPUvmDQQIIT4G20
+C3RT1pKwjS00Iorje3ohfIDfh7hEOTqUCZHJWKx5SoodqILduB+Wd/p0WNR3NbVIRb2B5wJ3CAe
INDORNZl3jgnziqVJTQLQsr9jG4gBS/1laWaz+IyvOPI6iBhiTTfRbdoV9ZJWvY194V8sJrXCfyh
8Qc8Oq4PdIzO+HUoF50PoWyAza9rEGQI9kzuumQlzlKOAG4GkQQCiQuGxjGUggyB4H4TfS97voFQ
oWdMK2NQ3eqIQwFxQjkfAcTiVmfllJTgAUDvMTpEn8rQy5Otd91rKk2gKRhvm5nv6Dcc6WSl66CK
EDoE3DeDrSVK5L5jVyQ/Ovntup15Y16s+ImdxY6yZBVGaHLmfpS8RnIb1VtI2qdJv4kH6RqyAfhm
rSauXKITk4vZA9qcFgXcqu/0O7RZmdMu7HbXR6WePVsHvQxunIswBRduDEbDDrtARxkhLgEliehh
6pMvGlvTtlHdNrho/rG1BF8AuZ6MKDlwP9UNaOHF2z5/uT4a1YThbgeZDDI4wGAt1ogYiCAKOmHC
IMnLiqcZzg6h7hUjsxde7oS5+wfVe5BSIWF9fjDrwSozYYMMwehz81OTWyCgBbsAd4k2tdLlffsj
7GR+mAJ9csVohpu4T25Sft9TBtL3PmPBxiwFfwgdDWSopAvYBinPqnSL0UgQXgn6qUZ1ews6UVSP
4hENM6CuaNzAQBYMYYj5Y9St6DhFHaLxcUzj3TiY5rvUQaIcCmfccDYW246W5El2SeeGRFa9axXB
g4OoULZyE4Z7rdlnlt7+jEaZPJIp/h/hVfgW5Ua+5d2QbwpJC9fOxuwWgVTq9lPR78gwda6DC/eg
B0n2/fq8qrYHepdn+jggB5FCOJ9WZIusppCp6SfNje3cIKt2/fuqzYFuPjLXvh20YC6+n3RGP+QM
vihAGqSqNSCHzWNC6811M8phnJiZ/37ijzKjoE3MsQf1ctMyr5MrJ3ZtGPPfT74/kSoNc4Lvc1wK
3QMnj+0HmGYdFGJw94N5h11kQkcNYqyVRCGmSpOvWpy8l3jWukNDV26H+aCcHyQDyA00DCEQR4/l
sonA0IamzzLwpGQ0tI5OC6RNBFzqOIH2IGvs4TYe+tarZM+3f79GyLchlkdizEa16XwOiQ6g0SQt
5ptsJ8vnYA1RrPKqp98n59+3in5ImQWukWi8wz8NRGxk58TefxvFYkNHbGK0mUchzE3+1K5hWVUb
DU9+sNsDzwYSk8UgBuAwgTXEIKbGRbauyV+j8gNHEtgD8C/hTQYE1mIvi6R1+pIMqNtPIXczMmTo
kxs9nUYrO025IOAIBRYK4EKkM84XRJN4dXNAvXwH/KFPNOPxruuD5NsUhuFLWU0foJXCMw5ARqjG
Y48trzpIEAyNGCsc0uCF39P+ywdW/uTzi/1LeaN39oDPG4Zr3JK1MrnKhSG9BBQ3DiVAKYsLjk2j
U3BWcB+IcVYdkrUeJfX30QkGPV0bHJiLjUvMXKJ8BU883hQaYH3hzw9MD7iT//n+wgVDOiTXtQbf
52hNv3eKlQKo8mCcfH6xmRq9IX01XyTdZ3t0ub7P1qhuVBZAwwfnhLgMd+IijsGNXwfThKMn7aM0
9lSm+1bKlTOhWoVTI4tVToKRh5zCiJnflpt0WMm0KscwUy3PsuRghV18HpWqILJNyX1qfyLFXU02
I9v+/TrPLzzQBKO+Dlvnp1qvJZg7e5vjuXxEoFR8ZAQz8z9U6FFkWj5VA1D2AKMpTV/PvTF+jYuH
afhAsDDzHMDLzt3ky9I9NBf4aDDEPNCQ6nassatt31fF4fo8qbwf7vEZXwvCygtgBVJOAs07Dti1
QtD/ayy6B1/bXg/bO8BDvQ/YAtQLuVwUY5CePl8TOozQBgQYzNc6u9qABVfcxEZQ7aesA6SJ0Ig+
Xjd4uc8QRICRDExXaPRG4efcYMYH24DSBgcPGoos0dYyky1SQNeNXJ6VcyMLjzJlAq1mGYwk1V6I
TWivBHVr358HeRLU2bEUNJi/r//qque0fr7+8xX9+PPvB8QBO1nHLC2yLtzMSkxgggsDGmaFzjZ9
qblBZaFgUDd3oqd73MK6C7EeZ2N0+XdtWsNFXe5BWMYus03gnS971cEeprVJbzJfr+SRooDhjrHY
Vbl4Dsrmr/0CwNyQQUGhh0A3ki3cZx+nkJOZGuo39TG2D2txl2rHASgAl4NdfkmBBf2CiImoYP5A
+w2kO7wkNHbOtFZ7vkw4zJD0f80s+8NioYNxc5IIIrWssfYlD4RPeyN/G6Kc+GFMUuD+siY+ToUc
IRMwRK/Xd41qU4LeFj0GcOI4qYujXAstAkkZgCsBMtH5sMnr0ftvFhYhZqd1EXLeeGhEL2N8yMjx
v31+4RqC5p8BJFPiDnKT5Wsc2PNOWr5gTqdo4RcKCVC1PpmArJFok5U7o8aj/cC+QXL8r28K7AbE
ySA84NjXS6iDHIv0/9R92XbcOLLtr9Sqd9bhPJx1uh9I5qTRKcuy5Rcu2ZJBcAAIAiRIfv3dVFV3
S1Re8arO033qdqWSkRgYCETs2DtnPe5KXvQjPOTW9/en6kRlBM9Hlg51RXDlvoUi1EjUPdPxZvZt
p+5AuwrSBnCHxj6pk3oc0VE2xRQYlALprt7adn4eXxUfrzHhVzwj1EEtNTO8vPaD9eiNos2Rjpp+
Mhf3jZv3R3lqRyOdilwkGGrQ473Ai5BI0DrrmPdpMD8ZxVfr42Ay1EfnlgsAMRH3LAOSUsugkIgn
PmlUjkBAs7Kf55BpsdtARgTEthfOYfOSaJELD0q8AeRwKTJIlfNj2hvf0R8UVy401vq1CuYJNwcW
bTS8w1sjH7OMTYyWeZVdQgyGiCxtsh0Lm63OjI/va0wVKqRziIVod+FkzLFx0WIL5QoH7KUojOqP
1zPA1YMcPdw1knY4fF5vKZFbTtNxoz7W4u7nKG7f31EnJmlGLuNMhT4sGD8XUa4CNNYp2ciODnpe
+pQ536N+xcSJTfvKxOLs5nVdEE/DhLc1cAK0K2yhJ1wYruAz9BU7FxfWxQKEioHQPezqY0j7A+Q8
Etf6BJZFVA4Sc1oJc9ZsLfx9NVDoqZp9fTTyDbUxnMR4CKCa6vyNeOfVoBae3wLLr2EpVR87/hOv
VCzRjeuISzqSMx/9O6QCLrIfmxmTF8s+WuMDP7FkoELASzMnM9HbtXRjw4hGBCLrY+BdN3HQrSzZ
qXDu1fMXu25wi5o3qq2Ppth62Rc7vPAEKLf2s/iiyg+Nu/HopUtW7r0nR4UulWcUCKKCxUbEfRUw
RvRVHHN91mwCsfL4k5tjhn3bwGAi7zC/ai9i4MiiTmcXrD4WxmXvT6ix3hYdOB6g3ziQD2OY0CuC
vAwwsSitgYD+ta2WW6IhFYjC6iExAer08m7Fr51wDDhFkWJE+Ikq57IPoG0B1aZDiBcJ7FeWumyR
RTPc+w97Hx+ZkrkMMWtFuYthVGbba4irVce8TworKWk6rR1pp8bx0sS8KV6sSkO9dizAWHsEfWla
6C8QrGhR6nh/HCcuB6/GsVj6UpisFjXGkVWpF8YAEntyi+D6fSunNtjLocy/4sVQRFgPZTa6FVSi
u4SXj3KIUBr5SYudH64szMk39KWthQcwx0g0BoWtcBJo2DE3BuC9EJiJx755yrtxq8LuwSYiJdH4
yajQaPO/G+vCQwQgT4rcwq+Oo6RJiQxeqy6adkfE3i1WnPrJxXPdMAhncQrUw15Pa0XRZWprLN7g
An3sXLVBoq2t56+YOeV9QKT9LzPL2K1GYcVChQAbMbfjqBCxslfQQSe3uocgGIQpz0iP1wOhtpHX
ubAxZ8N3BWKmMfxhr/WHn5ysFzbmz1/sQaeOVKkA7T6yPKVBUqB0B7q2tQPixEgCE5I5uLahqPum
89eRgoPTvKqOPRDRAWSN2XQb5R9OjyGEfmFk4RnA02OaaPCtgOG4KunjYJ/xtUaQE4CY1zYWjoEh
yQ0oFsKRRu384MKMYsRZ0trmwJ5H52FwL9d4mk+9uRgWQMTQkQdPxJJyra0c1paiwT5DxRU0FDw7
U+R8nMpkai/84F6Ze8NMzXzz/gs7vyWL2P6V2UVoVFRGEWQEZiUAnBN2OEquQ2KPse42ykZr3lp4
f2In4iqByHW+4eMEWZwdpReVFpI+5dGuUvgI9AsUU+KvqbWeuLK8srLYJCpsqMxGvzyipGOPh8A9
SP3QRk1KQUQlpx/vT+LJfY/ysQmyPhB8LOt6feC3ghdGeWT2L8v8YvErzVcihzUTi3VimluVx2GC
t9uO/izqjbkm5ndyK7wYxWJlgDaUdRXgxcKVY2+x725xF0HZo+kfPfa1Ks5YthJ5rY1psUjDGPZo
MS2qo8mDTdM8SHlgpl45kU4agVYYcIBztW/JWWFYfT9m4QDv6p2zbNcj3ciCvzOQFzYWA6krKUvV
TfCuVYJOMcVTCFB9fIvhqorbBdhJMJDFaceskoYAe5THIb+pGNh2PuuPY3KQo0dyAp18qA28aR0A
l5oNUbKuPEYGKCgOttjz/job1tBF82QsPQ4wk0iGIE06t06/PoqMkvTA0vTl0esT0e9r8+ZvzNSL
5y+OujJq5tbH+fnD1z6/N/hTqD6MYcNMvTCxiLKoXWtPF2OJ22padFc1Tf+GOMBrE4tAypfQtuC1
Lo+T3JDIip3yoOiaLz7xbsxcwqjQIEP+tlzs+KNVA7UijiwECdhopk14Luy1IsYpK6jEhTPlCNpj
lidb7Xc+yTwpjpY6E9beFYcxX3kBTxwqCNCeqzEOUIvLFt7eyBpoKcgWW7dPHXdfqgr8no/5uHt/
b520E6G4jkajGe61WPjc0GLgDE1MbtTGaozikHbQ7BhjaXx739KpSYPUHYonYFALIRH5+i1Bqb0u
ss5sj4KVaVM8UDQOKWavOMdTgQ6EvP5jZuHzxcDsMFcaA7KaNC8KwDE5qHb6hDibcuz2dR7GWjjx
KL7+78a3cJlja+hpNKb2WCHC0f5V7doxW0vEn5xEUN2BXw2n8hu1qEB4xOcTlqvth7Oe6t00fMna
j8ejuGejXDvrj4KNZuGZXaWa0PVVe+R3pomsyzEDGvT9yTrhMsGliLzunDZAeLHYdoASOdEQYHvr
cjxEXpWiV3MlvlgzsfA3iJacjkYwYdWggifDow2M3/ujOLEaKARHQEfgCANsfrHXJmp3ddjk4jgW
1b6V9ZU9iq0brqWLntPRiwPmlZ3F1qoqG6hG3KiOVVWOZ2iVeWz7ALRxvHYuyoBaB+CX7ARouWAz
ejqLyywIL5UbPDm96R0FMb19k+v+y0TAwloYDKKHwi022g+ejKbowCAOgYvWbPpzd6qrQ+uSp6JD
Um9yjVtfCDeRTsESOYR3tO/hUwP382QWzs4QQbRvIiO7nbhpX4Ykr+5ci9HEl5Eda29Ei95o08Tp
wMITiCyLrdakSLB0UcKiie9zn7VbkTMNgq/Q3Y+1mNAe6w0JAgOyt/3GSVFk4JCroPktL0p5mGrb
THJtuXeRW6kNWEqCW+AdJS41Zve1F6xLMt/vNiRvI3wamdc5GNPPQ6sBsX1oka+RSXy01o66jF00
iqI9ZP6/pHCrDaebnJ9BL608Q0egB5asqLtuucvOykqAHwTaTPEQFEhyDbax60xPbpzW6JKR2aAo
rARoczo33Ly/x044aLyBUYiSFUoHIIN87TYtoQbeiJwfA37fl9dyGmKBW9NaqLxmZuGdhwZk3GVN
+Hw613Wcl5c52nX49v3BPOfRljsZ1xjESkAqzgLbr0cz5oQY2CX8WLtTsM/cEoKEQDIkTLAi9pzB
2E0eNVJbMICAe0Hj0B7qeKC+dab8Vh0LVdO9ozp6UYPLNOlyczoffFVuJkip3KjaKZKhcdyEjibw
jk7XpjZRVcJDOXwZlBftGNVTbAuBlRTNQ6PoU9+xYqeHqNsYJpgfiQhJ0kaeSE0PknvNiGowqkRh
XNU2SyxcmWLL1kc3U2PMWBvGsu7zlbT0PAtvZglhDJwK6NiDJRKfd2MYov+XHWv9vegOkALcdOLC
zfkWXUArYfiJbl+YeGFssSRhVJt2BC3Zozt+l8Z5BkLC0rhjw7zhv/Do2vT4Vrq/ejPYgsWtICtb
4tTGe2l+4aYHm4OrNIN5DYyZs8etrCrTSa8cBietgJIACp4o970B0+iKZ6LSITtOFZrQEqvZlV3s
BSvv6qnzYFajRokPkrlvGkpBB0vsofPYUdYb0FZGYss/rkqM1XphYjFd08RDtwt9dsyDL2V/HwUr
Z/+piQqx49Bu7TroAVmc/XnZSBT6JD969Noddk4yDbu2WCGzOrW/UXgFWgtgH9xiFz4tyisCdRUM
ogmv++k8g+Jpwe8qcjv0a6LU83wsXyVcACHfjWMR3ZyL3e12tsPcMoL7nHPUnKSDeUv0mRx/crWv
ve8r/m3+5W/MgfcCtRAkcN+QL4qJliDYwG6uMtXHvm5s1BOY1+7x25q4GtDHkHtgIpsYy7eDE8rU
CkO9q/Xgg3bKqPaREVoxCPTpNtR1fuY7XbUtvbBKgL2uEiNvkL7Sgd/cCKHGL5Y/kU1RRMGV9AS7
MaW4BSdYCR0f9cMbq+62rmhwy3y/SBEWD4fBQqqUepJBy4OHPO1IpH+2tFAJM0W2G/1MAp3e87ht
JnZb21qu3ZXf7q/5Lo6Ib2YfB5P1Yj2UlmEwOmN+LKfEE7uaXtEuZs7XlXV4swyvrSzekkHngbZb
B1bCxKv3WZS+//y3L/rr5y/eEgmRI04CdN3J6dB/KurDoFdcyco8hQuARcdBViI1RqDNs3BCkSXu
NWSavn14HHNIgcYyc24VX15khSrBvzoQclTQEwdperMb1MpZ9jYMt2ddapxkeNvnNggs1Ys8/dgr
6jZ5Z3zKEf5FwaMwh+37gzgxVSi4o+kWjwdPw7IdxXQzs7QtJwPblQP+lvOo+Bzofd2t3VneuhKM
5IWdRRRuOUbYs9rNPlXGd1xgEiM62hFP/Ygilvhu85WJe+skX5ub9+CLibNDMtgRgTnT+VYXn7J8
N9b3kBAvnHElBHi7m9F6iQvfzBd2gq8nEwI8e2VmfvL8PXqsAnalupUX5u0umE3gYJy7xd8eKz7J
Ha4dZkH2OgmIu1F5sXt/F6xYWMK6prAqZP1sgd6Dh0evHbynJgnXYXRUAeX7tqneUi01GBvQ8E78
bVd6NxCS3xt8TR/47aqHaOZ1sfSIIZCzXByNTeGZ01Qq6xP32T6r1c5om0crExsNgVMhu5V35+So
oBYMIBTw2W/6RqZmGOtRYlS10Z9B5DYOmRmb5s/31+btmzNj14FXBdEZKAmWTSOeI6DgkPvmpzYf
zguhb2TQVjgDp586Qw57mj6H+Vog83Yi57br/9zNF6+PT1gxRQx3ZlE8MRySoHA0oQ3S6EMerWUd
344PtsA3+8xSM9cKX7+qJJCWKYqsOdoA5/vjURhfHQAlQfR3KKIL6+P0ttBoAigXrcbOCYbnJnIn
ignnx6JFttaiV4Va4wF9+zbNJoB0ByUwEsNv+ommCqrjQdkctZh6tMwWxlaxIvywV4CVWZMWyCHc
b5fBWdFSTtG0yY/toSAXmKr3t93JQbx4/PLokTlpBmrg8d7DRcR+vP/0t8cOfvxzrI8OyDnx/3rR
c2oZndlBVIlIBXnQgNcx1EjamGfGBer4K1N1ajtD0RsOGnyYiJkX29lFmoYaOoc1XqCquS9bEisT
mbkiMXB4vz+008ZAdg1sZAAvtMhruZQ5smqr5sjEoaq+eEigkwg0CqKNZbiqUDmHMsuYGb7h39bm
ZXxx0BkIQELDhzUNIrQ8m2JipCq8D8WR+J9FfU9MGff1w/tDPPXKgoNnzuHPi7cscFq5Btucxr3A
ZVBf7Q9tV8eZayRq2NNhV/tr1+y3jnamRPx3Gmd5rxozO5isMcPVEBG7MV4MCFdQL35/UCtGlmeg
Iq3qjAFGcmmeu6Q4aMO6FNm01rj9zFCzXDKEjIgYQHqMy85iNzYlqYlVBewIbkSw5NU03zUjVDI4
9UE3O2SjvrJKHm5EZ94XfVknbuYfzbyoUu30YWwxZhxAHpOnNQs/ozpYpk5HitSA/tF5T7ovQcXX
cDwnhFBxc37xm+f3+cU2s+xaelaNyzlwEDvWGV8jlZ9nwvoa4bLVOn3C2jGO3GEPtpWLIgMx37SW
vT/lkF7+hPm9e/ETxigrJS0wbeZ0bxhnTkZWIrk1AwuP5/XIm+bzGLs7L4hFufL4U/vrZa5m4RfQ
QFarBgneIxcs9abLpr7pYOf9TXxyDC/yUfPnLyapLUK0YpgwUtTJ6Cf5WqvE2iAWe5fyhstqHoQb
JsWUjnVi/6X38F8/h/8mT/zTn2+C/Of/4N8/0RLSUpKrxT//+f2JtZT9z/ydf//N62/885L+bLnk
v9Tyr159CQ/+y3D6oB5e/WPDFFXjsXtqx5sn2VXq2QB+4vyX/68f/vb0/JTbsXn6x+8/ecfU/DRC
Ofv9r48Oj//4HS1hL5Zxfv5fH1491PjeGW8fH95+4elBqn/87kR/oFwFMipIW4FUC7XG33/TT8+f
uH/MEZob4FYAqAk4y37/jfFW5fiS8wfCG6gfoTAJuUMkDH7/TfJu/siO/sAh6MwVMFz5EE46v/9r
4K/W5j9r9Rvr6k+QnFYS3/Zg5MUBhA1t4u4z20cpCiROyybRfqCRknankijvrb1n191FMXEbfKyi
jYK9atE2lGhiFgdXlvm0NYI6rTxjfOZGVOdkCvRBWs6drm1x0DQcjrZQ9x2nqdMY+or1dPxigGD/
FtnbCHwQ3aB3jVMMWzWZ08WAjCWNZaM+IX8pLqVX+/LM0RYYtapB4lfYhl+326hxaucsoCUwTGEJ
WmI3RlmKVolvtvKyM/1OdQkSg4jhweOTlU+VB3jNQxZKV4ZQGAKINo5IHkJ208xHshmHzJZAdhQ4
68KUo0A2xGPgyiqhJhAfjnaDcy16X5w3QR6ComVE4aMuQKnuZJ7NYrOt6yzlhHhXVav1IeTMdmMa
ldCuUBO7pHhujTqOQ7sNK6mlkF5QevKvoGuQ24k5tMKGGx589wZ86w0Cp8IM+ZFkIz1INbjkTE8U
YXU85ZXSYSoCSg6t00S3juwykKeWmCeXJU6Ri3OvrPvYsIz6XtTDEFxUomFXQgxhWhI59deD1BBz
GhVQt2ZtFZduVAzdVRU1eK5W6MVxPBZ5DziEWoxhlvu4NcE2XJ/5k9EBKKcKG5Q1G0q6bqiSCgQg
RbCVRpb5actM+rWzRO6f+51Vm15amFAgOKOdbxlpQS0h09zIva/U8YcpbcDcB1Z6EoKf1pgEcc4r
P+NNwr2obxOnlHLaIK4sg3ioxvmSZLf2EJeyIsDX675E6bxEOxvw9twx7ksdtRMKf2YIvhKagU1W
S7CEbkHx7YmN6hpw5+ZgRk0mPVot6Oy82oDsEJo8Y+CRqzIZjOmnsot2TIdhsryEZa55P2iPkk0d
lNT8bLfVSFBcc7M7FfbkAR0y4wTsbQTleI+CQDHmRV5+7oj2APILx8pFljPgZoKab8eT3CxCGwwo
vDsP/UFjkbouuPbcpoLGFoRyriUJ0EvmGh4A9xbIoEQK7Cg9ZDp0f4ENqfahQ52F59kIdrkYJD5Z
n7jgNik2zHCDC8NobG8m24n21SzHjLqVnm7qKTBMCAi4BBylgxtdlpifKa6mih3K1qFia0+F28YV
Kum3rdfmArwyZfcDzaOqSLEFgsc8kF0E5frB/Aa8+fjFaZCQSxpn5Cwxm7q87RgqczGH+KQRu4LX
5YXNepNfdiNogHce50aOBoKMsXPSllLFwuDiqQNrYrbp3brIEyVMFLqcmii29xCIX7o9kYciDKtz
C7Qh1tZoOreAJIfbT+lQjr15QUJTgT23ZWKeFR8ae1PetvbGRQasQvcFEB4gJ46MOpVhs7NKu74z
Wg/kSlPQA84+lVF9ayqwZ/hd6F75JpNlgv4AuqWMIXVWUB9gTD/PW5GAxrILjmD2GKrtEDjNXdAS
+dRFLHK23mQM32hblzfQTAPRezs41h4UZQHKhrwfEA/iQcFWBMFw7bUF2/eemVuQFIEK5Mbu/Ayt
v2DDAIf/lA2y3Dr2hT34JSCiyDvXyg+3I2S5YrMPwHH7fCh96GD+v566r07q6+aJfVbt05O6fGj+
fzif51Lqf/3rGHxzPp8/TA9lLtXijJ6/9OcZHQZ/4B6EmgXkS5CmeT6J/zyjXf+PWUjKApto+K/T
+68z2vP+QKoKjXq4u/k4OGdu3r/OaNf8Az0hICxEyhdAD6QjPnJGz4Hxf+4bSFBDeBUFKahLQdwF
Nbz58xcxIUObcKdUP205aXM/Dgecb1bjOYANuoZ9rjxwQLlUozfpxST9FSu8jA1ex4p/2Z1/PES7
wJduLu4MNNci0yCf2ko/62OQWWbb1p2ava2rjzHd/GlqRiqi5fGZKWiRTqinvJg6ZY7bvtHBWeV0
d5GCoLs9gSiK2cYK3u/19fcvaxayCXOOEVC5OSR6MaFaQJGlUMOIWKYPt2VgkbQ3Kz8VkaLbRoPy
kVBhJbXPP78/o/OMLVYSAEn0+QHgYyOPuoy+NYgWC25gJUFHH+fSN391fj1uKOg6N7KSH2NseB7o
nAS0HSCKgJpasrni9PLzrOymLTSw6wE4D6DD4eKn/oiwp4+2bl2ptYzG6xsMMlkz8BDgWQSncxl1
Wd40WhdRTRvoLep2PoTQVA614GJN6mi5N2ElADUb4AEglzHdJfgodyXy0b4ethCSYQgC0BP4tWga
UMhrdzIP7y/bKWNOBOZzGMJ9f7lfVG41Tgb+wa2ZNXSHTqwvxJ6CrUPt+/cNnZg7FOnRQQnF7QBU
hIv9gbCYMRrUw9aIguuy8dqdyKNh/zeMgKsVHgV1VziU17sfew1kBAgyt5nj/gQn24AYPgtXIAen
pgxdNpgt+Cvw8yyMOHlW+QSdUlsr9PtdM003FOWii4rQtYaeOb384p2y51cJmw54cICcXDir18Px
7VGHhldV5+YGcfmKC1w8HHiW+cYGds65O3/OeL5+uJ6p8axZWDYPJunGEzWz9sbxC0sdOWDidD8o
uwnQF5Ohhx26v31zxysjG27eX7LFCTD/DNzNHCQ+UR3BNly4R8OQTjgNFoSboPEwfQuB5wjjnNqS
gzayDJt9ALrF70Pf5P7Htv6zZZTz0BeIiUBhd+EqvWl0qnZCGT6jYbUbKfO2YxGOSYvNdfvxQcJt
4PwFT5htLesIbt4zh0VmCUicEXwxiGx/wsN1B/AaTrsJ99KbUoTdh8AYKGjNDd14pdHBiWoCzp7X
C5wVtkmDvq22HIThbAPuQPW1j8rmwHw1tOgYtUHFKHruPH1wsDZyCtD9wrUf6/mGcyizTc5KxNJb
EhH12fADcehyxu5lpcUO2VmOWmHlfn3f6MK9gC8HRCDgmkW1GyxpiCVeD9bV0FtmkVVvxWiFR61C
XaWOhkb5yluzePn/tIP4Bx0aePMRBL22k9Ms0lIa9dbsSHbplb0LJYfAO+ZkXMPULd8M1GlALDBL
FmEusUMXMYqbV/5Qks465CpR3+lKFRrBwOLInkVkbXiWZ1og1GiihUt2Ohdieo4NEguVAzJljhM7
66FNTVNdGQjUi7JvVBy1kKtMA6iXlGnFQt3FcLBgoNcWAcFFJQ0Ea6jeG18CZIqjeChI9M1VHlLu
fS5xjeh4wPMYN7mgTWsQaMLVcBHcAx3WARHGR4hMh8PwZE2OtFIAN+ldwxwVJI3B6n2hWUASicvd
WTe10rus7MkIj8SuUfFzqRPuasPXXwMSINUCLvn8hpWR/62UnnGfgWjpyiqU9zMYveDR7IG7Qw9Z
56SBVME9LT2i4sp0RJSUZPLaGH+F81ZLagK5kiuOK5nbyX0wdNaUKghDRolJbIUvSSO6ypF8Qnvi
WOpr3NZcZxt0BXoJ5UgmkpYD5XuHFNTZOJaiMnWRuYHcAW0KKzbKCNjWXnb2ZggFdG88i2D+Eb4P
7p7hDUUpPTLGH04+2t9y3H+jeGRWDam6uqRj4hJbnBXw7eMms5SnEr/reLMF+ldBeFET9g0ZAwDV
MsOsjijQQpYRIZ9zTjwB4buq8KZsnynoOkAKQU8qaeeEPWozfdXtS6CNSIxAh7dprwN5m5UV3leK
Sl8ajfmAy3YLXb3EK/1i2Gf4wIxlpKJd5UBHBQEKUMYBMVAlE74yyq2uwuYRFMrTtUcn0946Y+uo
g1E21WVDDQgxodylP40V1JmRiCu5uujoBCKdmdbSi/XYgsvbDTvrcaI+ByqXsep+GG3nO4hstYrD
HGCqhGA9AojnsFwmRCHnlAro8tVJNoA687L0aoqSWtBrEZPQ6fnWz5Vzg4xLS7fuNLBfEXq7AAPN
QsaSvC/VfRZQbh8CTpriU1uYw7lwq8jYoWSLYM/2hvoeUZ/l7LhFIQBUcxxi+4q4QiejzmsWu77E
LwT3UbsZnS6HHoQxZcEOSjkhBEc6EEs5asq9DS/BOpW2XBjofqaePUDsXXQ/HShTmeCfGnuWDE5v
nzcosgfbxupKK2FdZx7xcwo/bk0Jotos6xzkfqSwIHzkT5EZt6JpSEJ006BBIvCxP9GTxRLwS47f
I2IjwWiTAIKZboa86gUavlWzM6govI0xGObOtMdAprXlSb6B6C/0lZyKqOwQIF+nYhucb+RodDxz
0xEd92eYibHYgE9qOM+GNuJJBh0HkYS5V32xssjLE4NJk51l1ogtN3Vg70kmXihjE0DEBD4FGvPj
LhMUfO65BgkaUklRC6yckgKKxpqRDOE9qNRqoN8C0oMkryGAsJuK/GjbXntpLSrP3VKAt+1EVI7O
d/XgK3YbubwLQS9bqnDjTn0GdLUKLZ0it1KbcV4F+ptmYwC8mpN3Xy0xtd4X7TXBHaXEJNvSKcdH
I1KeDbZ8CEEdJDJkMm7Cgct4gr7V2SDAJ5YUkvv3WT1k6kDMqiUJR5Pl1woOrkx7Q+pHUG8zAJi8
yjegRekMELgMamhOBaIDLY1urOo6ryDUBFWqafoKdSjjAgIK7bjxmI0MbRMxwmOE/sTdarPmwPT5
otq1YNDIN17PR/CC+oZLkEnOu1+6HwwrsSgtr6A8VzdbT1bTUyMY/sy1O++usWoLCWXOsA8a6Rgq
DQKVP/RRzm965GLx5SpDz1DFS2qflz4Dfz6vAwpUtOuDJFk1fBh2jQ8OogPJ0MW0GUqKLC3QHnBU
Ppjsuhj5paY+k9Uo9nU4WNnGwG0XYl1I/FdJCXbLg9LP+03WgNK6k+IHgkY4O7WLzAWKF51LXVrl
dWZv7BxIKR/p6599OYAIZQRxVCrMojcSMZWVhHiXqxycVcp76kzfCC6I52H7o7QToVFAgNhlZv9p
+g0WJMd/HxnNk7DtHT+pdOfTDaH9AOEjnAb+3hLgfwZcsrCwQUA+fWta2F2p23TWZ78q7O9jL+7r
wLA+NwSyQb6qh00F8oc88TplpNSL2KUBZNyP2nUecVPQCaigzWvAQEkMhHqzc6aqzGOO+GLjE3Hj
cPielFdm3kE2Mmzun5MfCasyI4uDItSY0VJGKB4gqorZOIjzCvXYZhfVspvioe7PMqewLjoEY/AK
fNN50QMz7GtUG6INq+tHZrA+DjknMZb60evk9Fnb5S9gXLc4wfYODT+jB4Jvy9H8NrYkzc3yGxq6
9m5j33iE88QUUqLRH0ojTgBdlnzyvrhhVcaQt4MulCEuRN6O52PpGHsORrYYZNlWEngGNGq0OnOV
mWMIwQ7yFDyp+rq9QItLe+coladuWX/ygoFswgLVjVK2PGl6ir4Lj9tJG9QFtIGYPCtGrE/HCDKn
03iw2jq/zuugv9Bjg6YGmcPrJbJoGeTaPLzwLERG1hFW8+jLuhs2Rdjy29bsxVkdjDOsH3c7UGFW
407OmXwNyp+fEmWhCWPHHosFEfbniWbqxq0dRLFoJLml1ixKOTVIRBUYyK7rtbmzIlZcu4JMd660
vkdozrlwkMe+HvDmAPg8WfQbaYgOUBYPq2sRZsRANKVrmmil3Efh10hcoI01M2/bSOZICoPnMvqi
+/Eh85wD2EdvUPyZ4rKHfILhyTjP7c8qNHlSysG+YU3pDTFF6vng905wE1Dt/Op66afEIePGlDli
D2qm04AjCZUa3iVA8M0SLa3Z/sgQyBaJtNF7noTlYKpk6ltz45UOyxKG/0EOO9P2d0c65gW3jQLs
+pFd70UgIXHPtfwUAhWYBqMSV4Y/OT+KzJj0HTh9tbMBh1hLNhm02oqkMcX4NNlyOBuH6Yl7Qbfh
2lCXGe7/aQ81rq89MeljhYz7k+xDlQpeIqrocn43AFt0HEIkQ+ZXBNutMH19BhxBw2LROvZ9Y/bd
IdKu+Ssk9PsQMQc87Q77PKpxj9io2lioHf0yShT+eJSJZCytb3ko2q9IgwPU0KkzS5hEx6UmHdwT
uD+vdMkOhYjCJBjRByqUplMcdqhHaSBl9oDw/OoHbsZizIArGQp7U6pg2sysZim0/ZCN77Q93qJ+
0qQlc8jGcR29o0IVKJzk41MBHN2nsJmMGCUwG4YtduNTqICb03VoTFURl2g/OANJP4p3BB1PTzIf
Gc5QbqCS1hhV96CzquoTp+V6Q6AHCWXFWm1Hv482GtJyKbUdkJCheu/a1N4Uuq42Y9Z6NA2DqTyg
g8LJk8EbmrPs/7B3Jst149qafpea8wTYk1M2e6uXbNmW7QnDncAO7AE2T1/frnPvrbyqysgojWuW
GbYpiiSAtf5uHYolaw/badQuMKEO4qzRhT8xIEY4PyEfAojT7Uuhg+YZbp15jXKI95tRrF4SF0Lm
21p039xG258WBDJ3UY3NdG828ul1534i3rb6KGrHkPjXRAWDwRfbNJfS9rE6ZnibfuGjUtHa3Hmc
ZUk4DfpmmJ3yPLnemgWHJlF9d9lS/IUlt9e2f2VZxW1jaZVHeOVTfmfE9gfUVIWvnWJladJ4DlVq
T91O56F0dyPkPD9SAU7oxdWcFoMf8OJUYN1SWVtzumvmh9SeMl+8Yd5c3MvVOGI1a8tzMYzbtwpj
RhLtRGHlquU0Px2HIx9BWckBNS4jb0haMROmpn5n16DAu1l5S6cytksrpQJktpW7h6fFAJomU9cy
vXk9nLJN/cAqDuZxrCUNxSqdD7VPNX5VV9r/pezeVLfwsJF77QYco/cFmfmLTMxo1jtXRcGRQXT2
lCt25+bAsuOcR2NP8RE1HHVVb9mfvNLqziqiqqX7wp+VNl51EMdpi0OdjmpkLHKifGcf2NjGvuR3
0HVQL4+aXZ/CVQWduF7jUV+PAXMD0ziayk/BMvb6wyi84TGarT/DAC2676Odu3Ms0ln71snFvcht
yOVzTIHzZ+xjrc5j64QfL2ILvHizeFy9+ptGCJlNW/NYWXpMg6q0OZypyZARR5eAnCqg1ZyiAa9K
sdY6q2sO5ERqqq1kl/H27Wi0t2Ridrvztu7NaeOQbdN9mrrERAOc9kj32lWWlaHuZqMNgDtKaYfX
XWnfd0f9gmPNuyllkY4dc3oDip6bthzC+1CM8s4waPk5sMqoO3vHoVPVqvKKKDv3ZBqIOqbcD1W6
tFU1Pw3tPtxV2msYjTsxmUhNUZCTijx6p0kwNq2IA/7cm4MHf8O7bOEaMRYl3VHLi9WtkvKJdmrA
xTLNCeDMeGVtvJZErG39SLzoyzTM/dkNd/vXaKv9i+82JS2JQ2vkW9WSKDXsty77U5iBAg0nnsAX
OAAxZq60ozDpYB6gFONGecl6GQuJp9GL6R4Hv7umJAzP7oRtNOn9Hka4Lu+Q6vxyDhlfL05873W7
ciCtjWySrq/MVVhZL90+LJ8RSpqHqIjEU6nmLp/7xoWL3X4G26geB9tXj2SNbL/5sr6As03smXbZ
M6E1LO/MGgc3anTPkSjNR1iL63CtrCrde8mzhXQW1zZm9bTq+m+lXC/nptjOdhsxcaO07eNDEQIu
JY57CEa2RjG9NoNAPDbFtOuU80LxUH1aWt1ZyRSApSeltTCoqZ6Kdj3H8yY/RSqI9WVhy4dWFg1f
LGX9d07Gkh+6DFnEXkolpSgwQoPDx5aPm+iK62gKxq/rMIoyrTcS/62WsOBkdRYnRYFTPMvCM3dz
FBSpiEMVBvlgV9td6fo6D0xjfba7XcD7iyKqUqPUlK1afPX4/+e2D6YtXVvzY5/tz+BL3kk2qCb3
AmUoniuTVd1kE3pDHXmKwvauMsVIaW4Kass+3MZE0G0nsC7ik7WM65/KVNWVVMPL7OvVSiOrsGq4
LsNB2oQu/4ia488QT2zsbtns8/2ktmH7LKap/V36Q3ECBe6+yXDyXhYZu6heFrfKSR+NfobbXuTd
FExc5liEvSTD5O8M3xEjb7hT4rFw2ZNhjPs/QS2rZLCldR+EVoT0wkjrw9heegbj6P0baaGKKpwi
4qFQcWHOoGqdytW6+5+r0pppJ6juvotIelmt9vaPM48N6sdo/7L6Rjy79hAmGrhozXt/QW4Q9FUL
We2g4ReW3QYstC56JKStK5NhcW+L0tXFqSyPKeZenbBLdKT5o/qwGM9s6SKNjzKk+ORxOEkxLzuR
4Ch24lyVvP1UVYJBwe7ibCfPP1wna4zB1rrrYPmicXfIBGdvcDPPYfDilfi401KPgWHHjvSUz/iL
eZ9y67rMHAiDwm1a5IkPpF2zuFXq3gkaYSWDs3RNOvW6+qFdKsq0Gqb+Mpkl2OCEHFtQPNl2nWHx
2E222of4Vc1s6lm8DQFanRUMJWkrrT7VsWgpQgfh6GwjtubIgnW3GDPrW9LOwzGaP65b3U6pMy8K
P/dgHJWSxGG/WqhqmBU3L7ZM/DlEnjBuRYnLvGlFnXSbqWfqO+qvbBy9/gye0AwcBXUgcmJYh9cC
/hYUjaAtBuoANt33kKR39b4HOq3rkF09Mrt5it2jsXGUzzaZ6Ch4Ej/WpSHNYaKVoJbblrt4k9t0
1cEMHylIL92gU9OclIXxPpkWdQ3i1PFw08nU7Hu7p4+voDVmyeaV+O6WN95lfeFv5hQ2pc9zNb58
HDnAj3O/CV6wsraSyh1dWFIz0bmE+EAKArYUtpiVvb3QqTfvfCYsLZddxdtld70qTZ7xUYPBUD3a
/l2/qikGhAr1B8lRZYHCbDR4HlvtRphPiDJnb9rQuh3bPazzcFoYtzuV/fSpbZmIkQQbuR0J4oz4
p7EBbhPtEQgKalCRLei65J9ncR8Mj6IWHJr9ULMjBW58kahXQBUZjkKvpMQy6jtZkSMbKM5Lk25G
+6/uIP2vY+xJJCVDXFs5MU0mTALmu/up64od9dQ02Ik3u+NjeISHShtby59cMXhF2kWpWZhZfvOd
JXqd3e0IEqG67eTi1ffSOoi9/bzHZDAn046RLungHB0yzJ1xyPtgBbGVAuQtnYsmrk6xDt2ve9VI
Nx0CiyCDYOwmasTdwtOI4Qy8oRF6v/OX0V4uCBioRjEc0uTAWuZR7vsWpVYUbyqrYstC74UkE7Ta
V4jDJqoiln1njbRqM7Ex150epQ/c13ofSoYgu9eBHbQo0k3ZoVmpRY0fdhx0YhNcFT6Ffu1OqQWy
1eb10sNIXXKRGWJ+Mbtg/wj272FY+Z/5nePnKtobSizHlUwwr+Jpuum04deKuEcOznBovNtxVc12
3TaL91WMJV09VmbnB0b0yMraMDBRNh/Cera3KGqS3orlkRpdhsvj5PckNNjs8s+zPfZdNjOLQf7a
HeqWh4L4ivV+NA0tPmA009Wq7tjLC4Q9BYDyW+zfRbq23bQWmGP2xLbajiLfZpDsueyH6l77Sjz4
Xll718ewWIP3SplqzVEqqtqfSTsrttAen2QTyLa6jWd7URyaaDvXPhdmLqo2MYiv1XJVNTzXID38
kIElV33vtx071ND2O7q0vuyfIk5jxhuAutNOM8TqSB3Rga20cDpBvsdHI64jHSHH6FyKe3KpyNrP
hkm4jH3oZ6VeBLlzSLNsGvSzbEYTpjre2iKDMZztNADVGxgdRmBT1jSjpuRmt05RbGIhTqYaw+zN
bOh/mczbyQsQfoR1casa6tccE7ncvpphtI9rB/NkDe5Ir5mVWwg+7VhrXeaAuAYzwVQMU5x5ngnO
pbu6/cvi1SsFSEVvzfdfEw1TuqIvv03+Wh638O66zcfBHvofHCTavXWavv9tbDnWwCoVjdq+WnAu
AML+dHJnSX+/DZS15yaYoy6vpsaVL4AHU/HQ6EhR7fZ7vOWdK0Yr82l8EOY30PjgBEaOfxpvHqxz
OEWdnw+bcuNvdYts7KoZbULsdt8jV7HhN8KD3NX6pa7BR1I0d95A/aSLKrMswhhurX0/3BujCi+e
k/DSbkFzXKJvIllEC+CV731y/aG9POx2+7OgBfs4eBOZPKhitXVXtMX24uzT4t2uRovqXNhbF995
NcgNu1oZ3ljEQoQ5wSOhSUkYDoIn3fTyI6hvxX5cbrNlncRQOD2HZSRjvim9duR/9ESQMGF7Xb8W
nSXknecbTz95gAoNesbC2lPX8vwmGbpg/+H6c1QlfEoiADNDIJBjnwhf6xVORyWAG7E4UUlchndp
EzCMjO9E3OipGMMPYxA2I+d/Q4292gFkuFjqBTTU7SIrB82uurQt5KauhqXzllOxKWbareG4vVJ3
Vx6HTKHjD9W6udv3qpNDkcvBFhvmiKPr84bhXoQsjw39fCqQEbe/HVm0O5XO7sY5IKY1s8OWZk8s
AxGWQp+Xz9FB/ZRF9n7sdBLrNKWlOw7lH4Q/bpVYvTs/x0W5e4m3h/bz4TV9yFy73no+5G73574L
zJYuPta2s3OocEnHcEMcafdC4j/yx7q6DtalyYrOicfb2T4OL5nF4TJjc/CeWyTfTWoLpX/HEnXR
7QFxViV7PVpPg2tWDmClgmePbviH75R9fb+Xh3x1RWesxG/kYH0scKt+tLrL1MF9meP42+66xfbU
wQE977EzBjdDFIzHLca8QV6ZnSbyTlul15zaRfTxGS8nJmrmOjCCMZ/aOvIfx6ZqnzcZEro/u7tY
qCun8kt8wYTophefFr3QvwHJaMGPqTyi8zaBkJwKW9vdQ1Hilk8NXxoTwtvDU6eyO3yycfi6Hw+m
Zz5QiCl65TmaujMC5IjZw2IP1js91BzxSIX8b5VbWQSJSnrZHFcn7WdEL8uaxD74i9pF36qe0zXB
zipJ+pmI8D9t0iuf5RhzNMcdicG7tSjg8dHyeo4DytO8G2XzmUGq2HA255ioUrSwgH27sgXOsQGf
G0Rnvwe5zXsqS1FUqY82q+ozj8yK7pY9tXEeaIvhRARY7cJCtxF6Lpt6FTIWZRYthDTxWR6de5oc
gsezGerXvm5IPmpPvh7UQORlA6GU8NeVuRqOllsNBhke/p3b1VT99WJQhDaWMCBL/ViXp7Cqxv65
03a75lPBnBFAAlKb0j5ekTWPTie/YhDqGhhNOOok5lM1t32n6LMZTrN4SeP4TUtfri+y9dmvv8fb
MdjZNHbxd6U0xYsgOK3MlwmihPqsdFXLoiuq9UHaAfFErIZS3JIkC8jme0fwh8wXAlB6/r/OCjHp
5b5Z9EUgfrijyEUZqptlhzHNXOFuPz111LfQeMQqoWQVt6r2Bpb8uo3fRNCHdNAG4Jq6cC0/24LF
+RCX0NZZw3Fy5pVA2xR8tEFOcFAXZrE1H1fV0gYw+UXv72k5HrGVa6VCeTfxi1Beu95ck7huGHIJ
nzCUN+Pmu+p89AUJOvVuB8t5M5JkX4BlYP9VDLTQM2fimmirl9+dVcH/QnqAswP3AKRAcCKXNro9
PvdlO4qbuPai9cYr6ECvjyikPJT9Mky59C0d5XNUDvVNOcuLGrMGH/WCHrhvE4iMrwSBm0deLmKA
c/LW2U5MV4mrtV27P2J2kBmW6CwP6qSyZgDmMGwFR2/dX62+pESeiNu5K2igKVF2zRszUbT3V351
makz+lTZpx7mdr7EFlOBF523N3nbxuQ7ssmJr8VY9OjSm+6QNwqi++cey63J+9jvQbTm5VKAAcOo
vBqIQLnH5yiGE9LSg2KUs/ejE6xdlKiV0i2z9rELzmR8lDG2BjZzTv/BXZ9aJpI2iTD1aH+bKd0+
TZrjyBWFFV8FzF9oyLIqW4sT6/D7bKkbtXycqHAgzApl/Tn2oCPOj1u6brvR+UJR0vhZy7Gusq0m
g97rnb3JeNaXjvRo2Bx2u/J0ujBhbM+jBj38ld6Mt2dttdnqGpi+By2M7Kqcrxq+t5cQ7n1Pamzd
Q44Gx2w4RdslSEh+RqpfhaEDwR90zlplVeAf0+lYA7/9sS5BsXzw0aXfFSQeDXfaJTArPVzkNOjX
nWq7BUHyv3fNZi/Z0rhjcT0OHhzCuIrYnBwG3QXPfj3Fj9rxzZq3jjd/jJp616A57eCDgw24ECAa
BxfeOlg/NbbY13MpFt+/mSwvKq4sxIHxlR5XbpHyZi8TqicsyJoOmtRb+1iHx2asam5a0so/mFbt
WxY3q0WZVwjyn6pCqyHHB2mDue5+1KeHJB+1bpnSdA51MY/fh7FBlZGqDkgirz0Qna8IAubvW2lC
nfIcoevrsA/G/NBjeN8UtfdLjrL+dPD2GK3Y7I7l3fkBaza35zB82Ft59Ekc7D2QLqU0WhmGDOlz
ZYACr/uGFl9n2gcCyt19XXuOPxH+HCOvqSFKW9LMt414Kcq0uv8hLQ8ZbHcZJZTu7aDrs+EkHW+c
1gIXP0ZUkTeHLD3xHfflbN9hLtE+8cZR4TJzYtjH+Ut4OKDEd4h9tg1WslDyS1gqKpEkXuVGLnId
mZnZVaGiAbOdSq235bGrODFbq/RJh8E4Xw9b75ibraHPy0N9lOtVwJlGQs/ceM6fAlfokK2l2zCo
17R2jWsHPC4lS7v+5bYrzCiDnn00xFswBbcrxdrvxl/bKSPmnEakHSc//KCP6vCfw3ldGWMVTOSB
wgs0fwwCCRc+gkbsprn8NDxY7m8YTkCYaR3X8QqNih7OoFmTTgNK9IBYG3+9mbbJ0R9Xx2zf4P7K
NidtoeiT2ZgRDF+U3uvcNJb1wJJqP8+bEZ9LP1i/hwyafVpovihrjR5+omWq22R1w2lNV99XH4xL
PZAF3rhCEITHUGbhAD6RFAXcWVI59vYaTHUhcX6IEBuH9J017zYI8fuahp2/2LcFZ9Rie98pwwAc
eh/a9Q6sk8IJsQ1RZyxm9dXZLf7Tgr1EEz1FLmQUfqQSLmIatUib1qmr3OaBB3d7aNXRqUcUNt2j
jiwnulp3chJssICj7lYZRqXG8SzTUemZ/W9sjvGEnK/WZ4uxlG0+APt/HTfXmbMZ69KSRitipDSw
CE2ipg7ZhveSM+JKSNnQ0PoBB11Vjlt8h5w6sDPZdK19RdFcfAVpmKkKGss+8gA94W8GXFgQpmvQ
0xtPhcjdRs3VKUDV9WNW9rgz03WncLasTkwOsdn+uF+1sXaO27nsmyUPo4VywgqmHpZ0N0re7Y6j
0JJ5hPvcHi12bcRHDCuUYOwqE57xPsZkuMWp8uLulrdfxyQmSc7tpliX31Uzd1Pa29S0BLZ0jBlr
q3hQKEd7VBZdBT6YVoYqPD3aUXHXVHNgWAfv6bb2bOpecv5wfI2af31dHqb2z1YHm5m2jh4eg4X5
VSmhbk7E5ZsWx0u9mjrx1mYMU2uKIPQZFTrerWVskS4XteWvKJyJtztIhHoJ550qf2rnYoGlhtZM
66l27mU5Wr/I/Bw/I4rAc0VkXvtqe2hlTssYgdStm88rm/19fyjLLnYeUeACRHNb1blamrBJkATM
VeL4zPDeDBVg1nX9+l2DRzhpROX0cRnW1k/6MBolyLrrDKkP39omLg3Pk5Fd8LBAXn7hM0YVs9Zr
TyMot1EmI9wsOY9qgsXzMEhi93KWmK19WWmxg757cuOFKVdTG11KmhbNYDIGwnwt6P77xIpRR1wI
0/mxNHrZUIc1fGDOwvyvKvD2X8J3/A+h27jfRr+Fr6mtguInBmR9bI6N4SxSdj+ANMPrZtXbTjhy
5P9YA+IrGTKPHsXvF++OzFlNZiUhmh/FFrblYzeMFtihZnFlhHb4vywPuU02RUdFyylV8MtXe289
TbG72EmDEdNh1kMRvEaqDhi046r51KKPQgJ1mJ4ybHeq+2CrQOpntoaYBtKyixtd6Wb8HszuBJpe
MI4FWrTZ16TuZ6hz1RTzmtiEeMEeH5YIHxmpwTEuZ+6R8YsFeQuqR0RwB3MSHpndzAQBD003sVY9
g7VbloN/HzW+J5CmhJR3iIopMrCrVa8OS9gk7IAu5kNVLMMJVVdkXU+9Q8APkyyAZ5T0wJO8dhdX
Ne23SQcFtHXvb5BABslejC86dO6I0I3X0x6XzlOvbPEa280Ss6HuNW9Kzv2973kHO8GxHa++aprP
Fhpmk9TA+r85zjRyCgsHQ7J463rki38wFh2tYz190vgNkHzOvnR/T15bj3fHBYJ+rapaVL/GaKwa
oijLZkoXr9+atFVx9RN+lHhKvep+u+4lFTCDaQ3SqzLe9vsLRrNkSq/1/YjqiVF1teirz44OSqqD
ufSPcziU0vmFvMDoHEfmfrxwxT04dQLnfFb0IbAnzIjBebl26HL6nilHfaUXdeqqI/Izq20XPOOL
mnfvit8DMND4Q9Rfq5iIuVzNBZi+8iWtRuJU00gwKwJnFGqzV9REP0wlCwKADwIO2oZpOb4AvEen
UAQvQ1Ao/xvekjG6s7oWLlaMDZXkhgojcRy8fKmyd9VcOxIR46cIHvF+K5epz7a5b5mbN7MRXs1j
G1FBmcnBBypJqIrcEE1CA9LTP/hdu0x8RyFwrxccgB71UJQWOZsdUizH7NX4Uk5Ogfhp3cGnByBf
kDTGiEvqve9jGx7HlYmlmL4YgSnykQIHf1TNQaZ+1Yfn9zdqsrkvqyWFrbrfWwz3VUoaxDYUNGZ9
dGS+NBJ+s2kHJ49o2SPCPPtaXqHS6ztmfEe43uER9r7ITEG6yb2tFzSDVEoRVpohEIyNWONIyAib
shVqdLBlJzkjG9+w7Z3g6WovZUrqXvkUEVbXI7JAgzX/Kr2xXm4G95ixPjPxtlkTOW3dL0oRM52m
za+/jVuNy0APBzzCxvfxSRmkItkCBQVib23TD3F0sn2yeSdhviLWUbexVVYKJdy6gv4H3iY/7P06
rV8rDMz6nnjYXl8h9murvFuPApkpsl/hnPdG+ARqSvd15iNWJKH6xZbJ3mkvpKQh1oV3NsPxCI7D
ib3KGtuPAyuxTh0ktWu2Ha7v3wnO7Be+3m0644v2/rSBqopbeybHL5f73O33dUu/d13UwYQOwq+D
iBWFpCatV6I3kt2jyfyhSGHxssPFGpOWyJ9LwRkiIP0tNXB8VIYhxw+YPIuaprZYXhCyTQhU6wY6
nGzkSl4VjopAZS3eLkdHrfRPX+N0Rbp0DKQbKsJ+LzhHZ246WG9SVnGchfPV4Qy+RQFsqi78gCpF
gUocnvurAPatc1GTLAW80/GAQTJklWtGRa6MWba7MdrwYgfHgOUajdfJC034taxcJAq1QgxwGptp
88Chg4Fwq3iah7woS71k5TAH7e1QV1Z0BZswb0i6RjH+VO7gtKcp2v3leuG9O49KNqZ+JK3CO35C
bo7TF8veqE3obPbpKgpLsT5SwI/RyZsrkl2EWUyENd1Ec+oywJdNnCwW91GLJXBTbOlCZIsbhMuN
KnBSvsx8A6iqQyN366t97DPUBmG/6wSrhZpxSQtfU38FsMeNh72moWDIDk/H1sPhRlFJddwHzX1P
KwnaMirGaQwOFnraLhfApncGS73M8wGong6jnH9YNZzeUzMU/fxl6pFx3sVOvWMBjIdtaGEQvCr6
XU0HjE5Sl6DXNsWTAlN2Vo/Bn3LtOjJsmN2hX7Rk1H2HVcOzUNGgXF4O0E45TN+WnmkIijpDRW6K
t7Stu+SgIvHvLLNW6qvlLOXSZuwfxZw5TjHoT3ytwjA8RbQxwZlNvDnqwcNp0J7N3iLfsRj1JC/j
xfraZHFlTURGNTjbb/Y2RHuxD8MEoADrHv3uq6ivXkK7Fda1DmiaPhxEXiA2GYumtB+P1dYreo75
0N/6hdEt94OooigjJiccj4uyG0E7BaeEsW2b+lj2214GsmluvV7OnfNo4tYchMh7VjFl3QGhcR48
ZbUPQGJTT7LP6FcvQYjo5bbqy3l/XOcefV2n4j6+nFPOnToEMQnzPMfXVdC5mPRBNNmJ47p20yoa
wiu6VWi+ipIL3caEtBAHAtq+RNDC/GqXAZWfaWhjkxig9jbGKU49aPiDWy3ohqzwijpOhuiNfIj8
4rxspSTOtVgpLYfnmFiCYLmucSL43RWshaOmH5GoetZP06Ix3G+jwUbFf/hm0h+MENoB+PEZprJ8
MQAjLnyOauph/6XmnlbtxEYUiOXGYxw2a2HdFjCtzUJvLTPXPiqvPZnWKW1ECoxkb3Oj9gDZ5jAU
MTVnOfqw9/McyZG9zoG94+iUU2ChmS2Jp8v67ShhDcvFyLjKV+HOwceiKMp6SiAkI3e+Rs7lb0+t
6wg2dsO9xc9uUBXr1QQLcmQyHCUgZtspFhYRpOeld+svY6MhbSshxYfVPdRrhYOFVOB69f9wCBmP
+nGMXsKjK77HSGp1MiD+ZZReFJ83YR/TlXKs5rs9jf5LR4DB13LuSoN5Rc0EZ09lzOFqFn9rc1w/
No6Tqh8JvYOL/ncsz/93tf8P+zKc7O9d7U8/mur/8LRf/sm/Pe1h+C9Km5CMNrxRETZJTIP/9rQH
4l+gq5eRrCQpAHVebMH/mTsT/kvwT3xMw0HM7KAYi9h/eNod91+X7HJivKDH+XP+6D8N9//hJf93
CND/PXfmv1vRLOx9OOoDLLX/3Rpm1wcM6NEFOSVAlLK3FSj92tNfnsN//LC/Gtf/7uJvTKdB0Gr6
CC5OFsoXJ/Y+O950ftel3YtR9C+WcVYMaBVAPHqQDhqMagQU9gjeefU3LsSmwKjT6x67dLA9Dl58
i3Gi/QdT3t88lEvowV/vfEcLE5VGBrk21ne1+QgM/jEC8u+u/cZ9V6713ADhY9JxoL225se8/lNG
599d+o3vTnrWiO9IBXmI6TZtEOsiQsdv977Xefmpf3mdrpmtFW1ggLyPgHwZ0sDsIsjed/E39kd3
8MPdoKNBucK5i0frdXRpJd538TeG3DimzG5aHrmk8khRJ28MibDet4DeTlEOnUmP0VJ4eax764NZ
RHTtQRD80+SQv3unb9YnzAAiDiLic1/pb4VZYcjcz+96LG/nafUrxkc1cOlQ7QjHlvFOMZjofdd+
szrJguxatPkoBfBUYekoGI4xLX/ed/E3y7Oo9VZM0F25tLvfdTveVWp8et+l36xOvhKiOy97lryI
N9ooW+fiHwLzL6vwf5vv/2sbd96szsMbgtkRmOFQ+FkJDP3xKJGP37L9/sM0zb/5Vpw3K7R0acPs
SwuLiO86FNatXH+/77G8WZ6HN8XHKnAW2mtwM/nmxyCX9+3jb6c8Geo/aDrp57ES67WKiuZW284/
mJL/7om8OToD9AMFwyK23LjeXXCoKzUu+fseyZuFeayrL/rLuvdMk5eOc9OI9f8pdeK/vpS3ESR2
oSvhWJGfj1YQ3cjQml9jN6w/v+vG7TdL0/MdcBjUDTlt34unpweCet73TN7G8zqB0nshqp3BKM7v
YwXD8i372/tu+83KREfc+ZuGO1wjUmh8M8QZQR3/FNn+Nx/K2xSRLkJVL82M6c4PnjCXnvExfHrf
jV9+5F/OTatbjtElVQwK2cFX4WHbjOrsfdd+sy5bDwkXsPGWV6N/67X+g2nMP6SS/N0TeXNoqiPQ
Vlute66r1k2KpX5o1/j3+277zbLEexObHuQp73BTJmjAzr6rf7zv2m/WpSOCcgyqbWM/8WZESPEr
IbHveybiTUU7TyvBdIvZ80msfwZr/iLdf5oH8n8/HMSbRam8zT5ikJZ8stWD7vWDwETyvsJNvDku
7dr1hhhgKx8b9HddFehP2sGR8a7n/b/CIP7yeQfTbjnIeLZ8daNf9O/Pqo3/4cT8m09QvDkxpx6C
D55mz51LSDCRcMxfLaP3FYXi8kP/ct8GF6Vrm35DT7Oe7dn5OHdb9r5H8mZVNsUWYTUf9ty1nA/w
rElQlO/7usWbVdkW/jFOcuRAC/WeVH51V2oCld9332+WZY0SNPAH/OFD1Xz9n5ydW2/cthftP5EA
SqJI6lUzGt/t2HHspi9Ckia6UBIpibpQn/6s+R8coGbiGoco0IciZTgUNy+ba69fj4RniPoJv6ad
qEQlTYkaEswS2QftMV1wkcXrwug1w3HdfvstC6GLqcBMzEW5RKjwhAC7aRav0IRl8dvG4x5Zaol6
o3yZgysIgP5COaDXqLCzG96/52AZwOYlCDHBJSVLPvZbhQoM6XWUhafZ28YbmfRDEBtsadr8RRRD
GR75iKn+58hkrsNLO5ydSTiWFDVu5aHn8REcI79NDVL3tx0fzgIFSOa3nFn9ZMrqr1kyzwF3IrMJ
oZytMM55jMPsUzDVyyvqU7yWKxQtO/2OY0kF6pRzuHg+Jxt7ghGt12IFnMjbpuHdymFRAVlmPcgO
ZqriJ03+v9gH/++wCX+lt03THpYW09RuOVSl110KdU8bP/sEPRNOWFbg1CIPLDckglHGtOnuuZK7
Z9tOVJYy0UFYY0SUqPe8NeGhBSzY604PT8q3Y4KTIBWAtOPsM0LSveFRv4ULjGfjTlyuELWiOKXG
HIzw7gXsyDd4aDz6jbizY1YRakAGghGvQnMXyzBPptrr/M2EE5XpTOK2Eg2m4B783Nb0BwVJ0a/X
TlRWKpk43Alt3nDAQgsewUEoqJ/8GneicglRUZrg9pCL3j7JFBkULuUHjmjn3/77lR4u2W/nyQjC
o65DbA0wPR3wUMrWK3CxA7+gd4lenBjUy8L/BewjkublOgN6G/S13/bAneDksgli3Qx7vu4b+dqG
Jv1WFLDl9hp17oRnw6BNE1Oy5btKvhDWPHHjFz7ciU0Th3OzlQmyyoE5wcE1zsY48Mu2gSj49oNO
I9TM445BiTR9RKn/sRv7D+4O5yb+MFe4E5pB1CyshmVFTuY61wuk4Wb9vnbdEZY6R79Bd0KU1qhX
tLPa822oTvCdOcGUwW8ucidEGeRFcxmg95Ax9Rmcpr+syKj4dduJUFDLSq53ZXOIR4KcQqgFgUzw
069xJ0Ql7I6gQRz3HD4HL824QkzpdfGBkebbuVJAGRYtUYx1fG3/aQ3/ibtsk3n12oW/VETAB3vb
txy2TF9hJP6JVN/9WnYC0+7NRtK9wNbWmE9T07+ijMZvjjAnMlsUTEAkifVqKieUhqYTLBxGv5wY
c00LUU3RWqg49nyv7eey159hueV3KHRJSRwP0AvXgc0haLqkPfs8Ue23WDE3IjvIVrCiRPlgApyw
CrbmkXe/nZhcDExLkgUxOQzRNSnIc2o9j+DMCclqN2E6JgROYfvyikMzDKmo5yxxAhJ+O2JNCdgI
KBL73JTs26645yrFnJBE+a3dODQQ+RiARkwZHyE+pl+8IidxNswSBAAJ+9EoT/R2swnyuKezV+Ie
ALK3S4mtR10TiGJy6Imeg2GSeTkvid+Au368jSoHqrfI5lbVd7BxvwxK8+Q3JM52yQxsGEiHpsM+
+qum22dB4arj17azX9ZVSlGshdDZUG1wYMg/cjG/+rXthOWCIliohS0uD7X90er9qwjgl+jXthOV
acrqCfaqNk+tfIDgdIFxWffs17YTli0JaR8VKsJO2Z76AkVzcfXBSnVepP9wPEmcsGQCJVCa7Tie
NG38HQ4gB3iCXHK4yXCEfgLLe88wcmI0Gi3cjhQynTxuv67Qo7em+MdreFw35MJEEixMTEeCizfb
6Jedib/8mnYilJNpsxwkE5QJmye59fDNSj2bdrbNks2LSAWyhSWZH0p4ZUGa59m0E58NzA4mqAzP
CT0NZXICikis/NJiLqJzNHyaKqjdYMSvt2PT2u2qV4H94LR8jsQ/TEfAIN5kxtqpXFDnOmJFDKz5
2mzjdNcV9fTBZH+vdSdGNyvAtChx4exZ+KM0TZlBt/jNb6Y4MUq7ZIXhAXZlGJw+zhtEa+uY+q1b
rhIIZBq+sRTPmchzoqwFVgUZSXq/Bdf1uJ9MAO07FsQcoti7SC+HMo799jdXCRS3UcGqHmOytsWt
XRgKPCb57DXesROZ4Grs6wwPinxuP/di+NaZ1C/j4aqAsN9PBeyMdrz2cCiZbV9+LZjZPxiT8z72
hxkeO7EZURhBxBrDbVA+qI6oAN0e2mQ3TxMcNaqj1+BEzkRvVpgNwpBmzxMBLJcVr6EWF35NO/O8
0vGIhbxChYYNvwVjcN/YyC+tEjtbv9Wq50bgMRawRXiuEfVjtrXfkuj6uRvCunZYkRWPiLloQnE6
V67994i890Wdwe6rBBpPhZ1fQM55lSTw4aq2jMOOz29RdMECsxoZ3CwbJJiV/FxFwZfdin/+u+/v
rIi/qZg4SnRp1ePJqp+TKxov5SGoy81vrrhki5kUIGuh7jZvq+lnWsMJst1RcejVdVfGRFe4dMMu
GHflCvSyYu+/ALz3QZC+MyyRs7hMjYhtC9x1XtTpI0pRLwrUpnr229n3N1jQKsuwKMJlqMvCiv1Y
UYdx8BsUd3UBvZqLBB3vKvj2lFtz6iZPCSNzlUwGtvBhaZF2L5oYCnNIgQaY33oOy/lT/OtdtoLb
FFgBmCu9gXc77HmwAsSB30R0EcwTfIbUAkoFJOH2sjybwY2LXz71fwTcf/V7Jaho6mB9gIVFH4Z0
vl5k8+L1MV09EGuXqK4XHLX2wMAQmsXNEU6ffsl3Vw6EqnwUsOLJGn4a8oGb6X5MPNcrVw5UtrBq
73uM9sCa7yEOKqDGPPoNiTO/oaQTdTqg17oqoK1HHTCKFf2adnYfONpbpfi65aGFGtrON1A4+C3g
oTO3GZwVeNOHmNt0P8H/534GetGv187mg7qYeha2h/HrmZuBTMjNwlvPbjtbfTAqiCLrxCKvvKA6
v/iMcuvPft12rp1FNwG5FOIUUUA4e8mLvYJX1+q3CIbOVVPZgBudwtKqS4ILbdPLAeaEXv12lUAD
vOrTscISeC5yukeNUnTVDpvfUuKKgaodzusUItd8Rk0qfMVtlaEC2y/eXTUQLhDBUHGBY/4Q3pGx
vylgyus3KE5QbhVee2GfjQNQvMErqWS/ODyC/dp2olI0IEiZAXNQr8m9qaebFIKG/276f0v0H47i
rhQIBUEVMxppQ9gVlLCaATcZnvhhnV4TSqfPC23JHd838RiE8Ia27XoXinl/rWi03pC0j17h8DmD
w7fFdIaXTq/v1midHmJQA3DTMaS4Qm68erQrCZSXsJW5dCtlDMxawvNQ8/iVRsVNAoew/x6Od848
xImaqFjgeLeqJW/C9iUazVUBR6QPhvrPbYNF93Zzt/Ay0nCqXvI9/a4H9mh2v2sg8I9vW15DPO+a
QGn4S4d5bddjJBqvAUlclU67jSgfCDed817e6gG22Jp57ewoIXrb6wAlrHBCROJ3BbL5GA3AAEi+
eq2toA28bRwuj5hvE2iuBZ8AaC0EgLn16ld/87+qp3+f00C6LOGChVEZCEgue1EeCayGPjinnX//
7xGZpM5uFrUFgfcRvuYGAfdTqpZXYSwAH/zUtWPq9e6YuHqdiRcgAmgN2u0Kfjwqs016j/zhmHgu
h86PSPkq9V7hOZatxS0sUa/LNPyg6fMn/H18mCsDhMhDD4ZgNRTB1LyMAU4s2TSIsM0i1K5/8Je8
F6zu3mzTup8imKxqbSyMU4BWThPrJzZMXN2RSpuJymTUOWxba4CTzYVCFbvPEpa4wiNYGCZhJNFz
MgcXcG469c3wt1/TzjqzLytstwcUhu8whFbzdB0M2ivtkbiqoy4o63CAQiWHrybMVPiY0irboKr1
67mz1gDVAKL0BA+Usef0uCKRfejg23Pya/08U/91/RnqEn4JDJJu2FW9RrBarsbQ7zUcpZRv294l
qronJFbznYy3YTWKbCfU83s6QWpLnQiYVKFQSc5NvlT1dGi3xLNx5+BMiRysGeGXCs+oOjP1fgfb
Xa9rCmibbwel5Cid5gKDAufDH9PSX3EQd/y+pXMCGGg8SCl2FEEBQAaGBHxn1sn61REmvwmPOtAx
6wmt15HMA9tc1wCZeHXcVR2puoD17mwT1ISK14qxWwEauV/TTrbmbNq20QLlplU6A5hTpj8LjpOG
X+NOaIIeoEIxot8w57/iht8twEH4Ne3E5ViEE3hjqNqE0VeQD013gCOlOPo17gQmbQczd4tm+bTv
4pLU0eeVwtnar3EnMuUeweI6aNC41i/zEr7u/eJ3ouNOXC7w6tSrhoYM5i/PA4Mbe+r31JFwJyzr
mi0krjFPWN/VR7tQWPmDI+M3JE5gUrjWRXCLTXKUEAPgPMkvEdgOfh/T1RwleylLVnBMwpLci56c
YDLl9ymZs2mu2BySZNjh8IAs1pWBeRSEqVXkt8q6uiN8TLJQWFfkW7G8IEX+qkf2xWvAXdURUHQ2
SpAABZEI7tIcPmb1yP32Y1d2JESrARIF7xt+RzfEAsA2cM/xduJyPVPVpmZF/ToPy3wZ5aMB2MFv
EjInLku5tfOiMCZyD24AAga5kBKvay1G9u2mVpEESvQZHSdil0eYecJeDvbHfh/TCU0gCDu61xsc
njZYQPL+PumUV8YGziVv+21mwJ+A+wPoclW3xR7kgHM8efXalR1VgSxgWGRQDIrovDgvKGVo/aRv
iSs8MiXoEBXFkCTrCB4XuYjG7tGv386GyfRsLRBlSY7qnD4zAVgRwIb6te3sl3wmkVzhlJILC51u
15CXper0X36NJ2+/JRxvBBCe+Jbj1sL1D0SSbNTGb4InTmSKENTETaLmPhjEXWfT59XTiCBJnLgk
qL9TXbewvJvVRdPUn+BR5HeISJywDGpOAoisz04B8PjMkpClqDZV1bXfiDuBWZaw2GrOU9zC7D7Z
SJuDH+NXn5gkTmgCWsonZdF3GryAfANLzQDIKK+Ou4KjEPp5mG8jYQDj2W+bRHZ56VI/CT0UVm/n
YSIArk/PU2UO1v25rhN2QQhs8Py67oYnaMMkCWDQEIbbfUzbu93v/SShTnCGICynCCIG58L5ercr
mNDa79zmao6mAcakcTOznLbR3RKBNAQHOr/xcAKT4JGtFufcDzx41GUUw3h23Aa/ewl1QlNtoHjB
eJ/B4Lq8KebmWdrWc0ic0OxK2NDCjBjn+yR4gBsqbLwlPFL9BsUJzPBc91j0OKLweq+BNyuv7Dhy
zxF3AnMBWSyIQPeCCGtrD53a6u8WrKEfXl13JUcgH2EZp/B80RpWnkk8dZ/w9Fb4fVBXdKRVCHs0
glEPG5ucgCQhD2CMJN/9+u7EZjEvFBgRTJdawwx0AnkR0I3JL2/g6o4Ku4GAMqNxqQCQ4CF8Xdfd
b764wh0d4ZmqLnFlixTQeCuRPaoKk49ubecN+PekZ+JKdzYacDyjYEEEA7m62+umRK1vF8dLtrFF
+53kYidUYU8/4Deg4BRWq/fVAA9RMnm9vCWufIedjf3b8bwKjGeX8xHI8RV+oX5nflfBE0UKuWuN
KdlWOB5KgIcO87ZTvxOAq+DRPRo3IcOhf0yua8Oet55/9Zrtrn4HntncjgmGJQYn5x7ELHj08w9d
d87r9x8mjavgaVBllcKUEa2L5OvS7xe6n/zytZETpk3Q4tDSwyXMAOgAa/AIp0UNpKLfsDjbKN80
B5wew4La2e1QGDnDIHv3HHPnjDsqmMVuKAnP52JOjjraoIAVe+W3Oro+RMEI9mEdIL1SNcktzjGX
LPETZCWuoLEFzHONW3Q8OWdVQKeY8LAPaoXfmDub6bqV4wSD9yQHRj2r6Q4mygYnY7/Gnc2UtnsB
PhgOomkJk8siCr8BzPni17azlzYbq3a24U5e2OUmhDVbYT+qW3wngFzxURXAt/f/TpW0O21L/Iss
y5NXr13pUbulZVBE6LWEjfWJV/WPXjTMb7hd8dFQxnpJ2hgzxexXaQ0lZkjVr//u+Ds7UejEZhJY
IJRZBQulrapewDgqbrE71Se1wMv3v/+K94bdidAtwnVf9BibiaJ2PpIwAE5HM/qdGl0hEuiGrO6B
hsrB5b6XcH3bmPA7X4TOBloNMorhA427OeEoexPfm27xUmPiCe/tjSgE/WmpOcYkmcjdgkQfL7T0
HG8nOgmFU/4M9FQewGH5et12cQIVyM/+BNjstz0HkgFQIIZBaQPxsvVIhKTQlPvNdFeL1JeAoaJy
Bw8qrW2vFKC3B9xlJr+p4oqRQDijXXReWtI6/lbKdUQFYzR4Nu5soSt4Vqo2aLwS5lgDoSvkR8qy
d2LU9SXS9VyWcGYF8kGC7Jb1NJp+bH0gVBYbE3ou6q5FkYV3cxFN+FvWsmluxz6ASf7W+vnDwMb/
7bRRqhmHJsKk3GJrD+AIrscySj446b43QE6gKs4lAYgDD4jB0j/Z6gdv2BGwWPpB+++sYK5GoeUa
afni3PkSwHM9XJHQrzIDsvq340JpEXTlcs4t6mjM1BBdNQI0Sa+V19U/jaC9WXCJk9zo/i5V+2UV
i0efpqkrf4JautMbQ7/rvokh2DCA2QzCK7VIXQXUoKB0tD1yuQX0annXk2ugZvxEYagzejviDbgj
ZlX4mDow12fwGWtTv0pP+CS/bZtEdAkUDeAGl9b3YLFccj+fOeoqoPYW8FtAdrCoC/oEJO2d6IG3
8fuWTmyCTCcmSpEm3ioNtPM8vG529jv8U1f/tMGtHpX6GJJltZ8rU12lSvslLakre0pooME6Qccn
+LUXY/c5UNJzfjtxCbA0nDlWrIagn5+lsfspgIug1w5NXcFQTIu+XDijuRDwnALTA2CHaff7mq5i
KASiShSgc0IFXz0u3fygq/CL10QR4u30xs0ZmDuQQnKIEZ4sIVPeoNbm+N+N/3kRp65mSMoOcgQI
VpAkjl6LqMpQCnfRjbvX/kyFE5oQZ1fLOMIflFXGwnKhN08gGkqvoyIsld6OjBkGwFENvqhpNxBy
yxSCrSrqvNItyAS/bT1gpJfkPDSdHJ6SGGRu4vdgQYWzdYKltYKuixCS4GKAepF8KpdUeE7F6G2/
gb+N4hoMuXwZ2uumb1/2yk+8Rl3NEEj0NJIpPufcpTqrgUY8bHzxC37XrqinSzuGI85yeg2Og1E3
to/9PqUrGQJJHrc5jqNKrADejKdGHsCH/fnfIfTncwp1RUNtU3AC5Aguc6m8K4e/ehp/9mvZ2TQl
I8sObDcivzZHrgBjA7rXTxBPXasiQCwCHiJPkeswuOv6l43qZ79uO2GJNZYwzmO0nLLvzch/rjv/
7te0E5NL2NJ1hB9pjiqvNIulWfLF06GMuh5FrYjnuFT0fBbnT3iFOoFWX/kFpasYmpeFVWqKsBAu
PYG2R0YZxL1eAhbqaoaqdFk2NmNUyoQcaG8e+pn5LeCuSZEBUKyMbEjzne3QlpvxcdqM17MtdQVD
pKrGWMQY79o0FmgWcGdjMKK8ZoorGaJilj0YmxhwOYyPjYzbZ2FN4du8E5rgooam0BiXpgNAR0Z3
XeqXiAex4+36PS7lDOaapVhPrAqzAESDGwGE4+w3FV3d0JQGcIID9Da3+3pPp+qYVsJvnXXtisKR
7lKAhpX3ID9naq9+VLF98fugzp65A6e1DTFGvIuq+4UwciNCxTynorNnLkNIUrKh4zPj9yYQn+E9
nvv12znTJm0RgeoNYfNi5EIyUw7zVcMBXvb8nE5qKGG2TFgB6ReflpcWuFK8QAO26NV5Vzy0M0in
uwpqxK0Q+RCX98Xq59pGXekQfF+Dng54G9bDEl0zoJQPIe3sB+F/3mt+f7ahrmmRCZgEEnSETjCq
6CFtdPyzjGoFHLGpKr8vmziBWs0j/JyABEE5/Sqyga/ZEnD1wQ9451SROJsoqYAi4xIqCNIO9E4F
sCRGwYxftSd1ZURKWNiMzBgepM9urIy/p0PXe/bcCdQpZE1dT3gBHZJRHIgUV2OjlqPfhHQCleD9
s0tbHG7txI5LVTQHKtniOdvdUAVNQ1TkXOEgw1qDZ16jnmouV7/V0VUSddO0dEM0gPgw1ydSdp/3
3a8UibpCIr2EwQozHTwlFkJmZd2prLB+9qrUFRLJri1DLLoQ5KQWxOZ2BxBW1J5flDo7KdvItqwc
HAzGy0MKlDthfg/m9Dcl0YD0sJQh0mWsBQ41ZP+sxm+quEqiblilLFfIQ7omHbK9bWTeloHfAyh1
3YtsyYZ0ExwrC12rLCb1TWBmP78L6oqJ+lZyW4aE5QDD9fe0L+d8ZOXoF/3UCdAwmuY42UK0Hpkx
I/Vyr4bxySv4Xfuivd8aDSNldqb5bdd8NyKrt3r0OwO4/kVDUsVN3J2P6OOPqEn/aoUfeoS6WqJh
61k5DGdVsi2+tayakDqr/LyoqCslwt2zG3bVImdW7hDKcmDvbwO2pV+8xtw1MUqB85Qj3odQ3ggx
CzHJJUyBtF8UuVoizYB360GvxBNCfAG/0nz+sAL0nf3TlRIVWvQtXs1wCZ2T4m7vzHcRF9LvVuQq
iQwOFzKccRaN5yHIiZp/TcrsF34j7uyfwzKVphglkiwz2JMNGxqoN1I/YxfqiojksMkxFWi976Yj
qMU2W5VneTb9TUNkKmXxD1JPe2iyJoy/xtXipZahroJIqVmmbMaFThtyI4fomyil34i7CqIQRKA0
OecRgVj+dG6aJevJ62O68iFwuHtiBqzkZkuPQjd3JdV+2U9XPtTGPQuSVeBqXizmsOEolLZk8FvG
I+dsq6ZuHvYBdTa9bD4V/XC3fnSPe+dk7pr/lOWUsh3c7jypY5KDTpd8n6cA2Zy9WtNnv1E/Lwr/
KiYFx5sEAa5YOSQPV8UUy6xGHtSvbSc8A7J2WnYVvmglzWMr9/ACcqj+g/PtOan/h3uLSzPruyGJ
ix6X87bYmttej8VzAkr5DjoBYL9Z2kb8tgXi89emWeyZnHJdjUxXLM2wlLhaT93tfs7BFDA5+2CN
T9/5Rc79dGQxEG01tlUUD5Pnbkw6OOBC5CGzaKF8Pg7rlgRZP+6TOhQFp/A7jIPJbyK44iNlu3Sq
RRDDLLjkBzBWXwaTxB98q/Ns+sO3cuVHpEZJ8dLhW+mIvarRyEMYFn7Oz9SVH8Xz2NIUqPt8m1aZ
7ZyCDZ3O3C+8XQESHtaD2lpM4qQhD1Tv0SWzA/VbmFwWGsyZtyI16Ppgx6tFQ+9ZhH4br6s72rae
9kHYnF98kGDCdF0foRduPzB0eCf4XOkRMDUi1c0kAJIGcSSvRSi+EKnw5LuYGkRObJlkOPG+tXj3
mDsx+m1tri6JTGoDKhIpHGC1E7BCaJDeFmE/Ec+J6txrCd4jwfFAFLBm0VmvwzULQum3HrrSpD2d
DOFFy/NYd9HzQufmoV7GpvGbqa44KQYsWwY1JhNn1WEqxZ5NOvR8KnO1SZE20VqWGJh2XZujreJr
XVae2QTXKImxIG2FReNh2gwnEnTfzG79dEPUVSfhjhWMS3Be2CpRXLT9yxSr3u845GqSFshKdGWx
HRTp9Khk1z2EkoReGjykmd9uzdN5ca/LFhRTsuDsycTf5zqc/96a3zlaEGdr3lRoW0lS6PuqYf4O
DlFDMhzMh/hodGs///df8s6q78qSJqkrSQKMjgy2FxygTRb2od8F19UlkQllRHbBskzYKA9dDWFy
3ya+s93ZiRnpUrVNWDxZEpeZgoHkaYy65oPB//O4xK42aYu7mhkQrHByWb9HhbyFSbrX+hW7QC84
SsWBgH1CvmzhAebL96qkXpf+2BXK8BBvzirGmOw7QXK4LiNYEU1+JUqxK5UxdFJctchttXu8ZgI3
89D6wXpjF+mldkI60kArE5jpGXaGD4oH9Qdntve+pTNTOsDix2HuzulhGaAWVOR1MX+UsPjfZv37
uSl2tTJ7bUxTLxTqh24U3eVckpVnQVoF9KJrp/ZTT4rOZirFCnoQVc2/BFCQLscwgRNCNnSymo8z
RHDn/x8ApdOqi+gjD4Mw/N+h9w+9c2VwZSp2Ui548kANkihuy4lNJqtFEwXZbOaSZ/XYsae6nGV1
CJlK1GWv4k3pi2gx87Jn2u4ww4UwqrEh/tuGqo6GhtVVPXP7y9Y9TzOop+WxLNP5alEmsqcqCaQ5
attDjWxBuJ/hsj7DLS5Zgx4eO3PNs4Lp7kXtDRN5utZbd2z2pZCHaO6L78lidX+spVy/bETL8g7y
Qz5nhRiq4WDtMj+tdtn5r0h2RQUDrEaO173q1gcLqh8qZiop2C3MuPbydk+YETcy6KsSFNt97F/w
+sjXG7s2SnXZGiam2DMxjnoDB52AB8g308E1EvwnsZ1A1t4l9LEqhIAwbgtzCUqrrC/UigTY62Qj
m15YK9roME5jUX4BxnH41Clc/B52kbRtJmPW19cpoQ2575sxjA+pRjb7NlBVt35KxqHf4qyCLU6C
BSxUKZKiLWCt3aGVbbzczmO61X+v+Nj6qrSSzSGKyNhYPwYxIDu3VbTPcF0KZ8LV40znUuPZNoRM
O4vmdQkfx5n00xVO9KXIuk2JCcCf1u4nwGXB3D4mY9FOOa1Klfxt+mAdeDY2c9Ta40T4JAQMz+W0
AngwdzL9seqhCH8BtDAOzzGH8ulWt8naPwSUB+nNuAZp9zCLfcEHEIss5gzQ5qVPDijXt/u5k3jG
6w4cVQ3V89LMiXoom0Q09EAHELd01plQmVugBJh4kdGIh6d5kntRXTYEo4wakbo8iWovlM4YVF5P
5ZyE64PpOiQheF8tzWHt1n76J1VrMc65GXpY+8fjMN1A6SxMjNN1IhhBufO2fO6LBu8KMGlqw+e2
qOLoqFUpjuOkSXMM9i7EV08oAaSvp6o6kH1tdjzPdOZ+4NFwXy41hSNi2aVfCyp0eQ1k3oib3lSU
444fFDQt7n4DVQcmuvPg6AuFUQiPcbiO09HIpH4lu1LTRZx2wTUykmOANG3VkdyOmn4Khy68MmKJ
h0PfqSbKQtvN/KTiUoospaBJZ2JogchMaVKobFla5KZb0B2+dnW/2kyUogyzLsB7lZzIeCHAyDjB
Qo5/Rek33mz1uKtDX5m6PdJiHW0Wik5fjHqN/1pHZpNsSrSWECrXYj0CdVzOFzqh8T/U8vHLvlbf
QeojTwDWyAZg6GYvjgmnpbpUg8ZLzTLuZUaWJH2ObTId+5St22mC5Ul1v5VpcAoAd+ivIDGcvg5D
WF7Xc1V9i2SInkkJy8JDu7I1vjJpUasnHYDidahC+Ooc97Yb0izUXTo+DlbIx1ahVj4b1yL8tBVS
VMepIUQcWSsawNs6daXSXT8WOsCFzSZBsRxNPz2108AuLQdk67jFfB1PQddbfTJjaNccJ+hEZrDb
mH+OZR+TO1JJVWVQoQzNTdnNeEdTKBJbr/pGqsNYBG1/Ge9FP+XYd+10B2XwVS/W8We4l0pddGVz
nIKlLLHWDPGVVKF56SuKP45Xi8EcGrwVPVaoyBcZ8i/xJzalbXsNBFMCPUDZTMkpppv4LIdQzjd0
0igHqpRe5Wme9zq4VW0zT5dAzmw3fQticiY0nJkOSxlH66cobuBzGA97e+pGu22APxO7f9G92C44
3klua1o1/TGMUWScUCQ2btOdteSwMatQMankdNuylfW/xrXt+alMZr5lqRRjlAWqr7fHIa3wHlLG
e4d/U1Qt4xVQijAP16SQR9v1gM/KLa33J5VUa3yEkzCq68g87k94wuUBKBOpll/n1MAtG1C8JT7W
fbXeFVD44pFbmK3NVxvF9iBq2EFlcmZyvqjbFnjbLImXNotR7X0TxlV8WrpmfEktcIarHcV4OUio
eq9Ha+34ae16XeDdCUJf9qiVbeY77EdFcjeZ1H6xqQ7rU7Cj+PqiEQF8Fw5yiEFGA6eG/So5m1BD
npK4QElgLdPrdoZB31UPg14ps6YcYn2cDZyw7sxSpzXIUCFpbjCjhrtK1DVK29euxAssaD25Hapw
fezPoLSHOGlUfJilDv+mHO5zSOl1JVzmz94pX4TmQ9XexKXgyRFWmKSo4bxhwmNNBcmNKn81EJ6/
IGm/H1GQgolepelwCDj87HBFoPyxxbvVK5vU8iPd223Iwmbm6aFIi+RK17GGDf+63dGJzE91A53r
QY2wBdSyiW+mZVn6jK6qu0HWpjwYlNIdQt2SKzr16c2mdkOOq2CAGQr8oearnir9N0UN7yepdLU1
GS00U0eqMO+fIBKb6OUY76TPNj6R6tS0Mm0OzdouyXGIZvY1LFKG7Hpgtv2AqKZBpqJ5CF8QVHNx
3FIZDLdlu1ew0Wt2dZJTUdMLSK0anWHqTTctnWCKTvawuapiMIQPgZjpkMF+j1+qqtnNAXYUY3Up
ZMrvAJIb5kzVQbtdJFVT0+u4XkI9H8ZttGbNRmKn+EHLitPD2oNZdExlWz62g2bDUU+kfi6jcWoz
UqyxOUxNa7J+BhEsGxmT633QpHw+1FMqr1Tfdt3NxvneXhgug+kpisJ9PkCSgye/uMQxpBS2jk9C
6EBd1k3Dkf2ZaZfB6+efLlz6/jQmSTMd06QMr+WmmvpCAGEz5Gol9bFlYjrEdMGRapKJel0AOF4y
M2EfyGzYfm3FmN7UqArP4If7qZEDWLZ13ERY7VFGI4/VForpFOHUkW0IxiKLbYiNeiGiud/aqstq
IlcCHPhyaSTuEXwNeRar/8PZly3ZiWvb/sqJemcfJCGaG2fvB2B12ZKN02m/EG7SdKIRQiD4+juW
d919XVSm8wQRFeXITrDUTM1mjDEJC/GkNu6D9Nbo4nnu0DmYGc6Ophh9ZGI6F3VvNuAu004JhU/L
AJt+N9i65hepznkWjaZT+npY+nSMXJWhp1Inc8vds06CYpqB5kd1CEcmm07EbjwZiaEuq9DQxVT7
zncHecPGXOtoGGqWHdulgq6wKYLcuxg8+CShlN2of8xU8CB0FoHufiMc8SlW6eSLWMqM2lFB4D9A
gt3Y/Uc/Ty0VS+KnOm4z9OrECxn1iFxZV0QL9Kev4NiDt894On6ftA+NmtZJ7SKaKuymS9eTwQ2y
skt6sDgcrINoFZ8fg74XHHuZTnbUZMNcJzIf2XPHO4ozMlstvJQgtWTkQ4a2Rm2ctkWsFGTeDsyC
EsGepYFDTmgHKYKY+XaW3WfgP9k3dcAXL4RLkB3rhlgUM1DT4canCDTifJrSIOpEQD5qzzIV8m+F
WzVHS6PRZtgU8F2jgBc1uxFAKeRRVShwb0ajqtuRDiiF5g6EHEJ3AVzvyIO8Epcy98kj8vOjF8Fu
NgePEv+2NLM9xKXbFep+If10j/e2vzI/hTBiC+GD4mQvaIcSQqjWH78t4+zTHRp6I1dn6mGa49Ir
lPcEgrHbH12sfuVFvUeC7KuuBzRHXQpUasPMNMEj91tTQtg5d+2dhb64RTRbg93sswYKu7HuBz1f
QmdK95GTNVTGQkPNDh3SfPuqyBozwgNWormsoXX1EWopvh1acMXnEIobHsyn15kvAW0MyQE0mabm
qEYY6KMSQ9PuVF+BIYd3HQO0mC95DoAkrt6dZtISt7DjlXloNXhGl8ucI16lZq7qkzFQ1417D22b
4tSQxY/JQB0nWogrnWMxUR/2ZqQ5VLuHYR6OZHERCk4l3KonrDnjl2gmXvcvXYMr9MBdZ5FfKgqK
UcRckplk5vlM7tho6XwHqaDUj5vSrvcuoLTPLSXDTc5w98eUSM0RMdQDOBAMxOJYODJd4qBptT52
ypQs9p2ysU5BDsTdHZxRpiP02iz6D369dN11BcU3eFxjY5D+yId+b2PkmyZd4GTWdc7Eh5LyWl+V
DXQtny3BnfZ5pLXt3hIzTP5xJj57HBlnHfaZ6G7bsefFsUeLHx7DtSZVJCH53+yMhmx4BAKEHbww
BnxhGxZkmQD9m7V1ZXluOlw4HUof0SKk6HBiunYJZckDoHg9wO68C+z6APMPER/rtrDT1ErQGgru
QJlaOEGh7MrcFaBUYZ32bLbnCeUTCKCFxB20Dc6C0z86g3Cx6cAdN+2nrtXl9C2AEGX6bahSsnwP
Ruxc9YNSHFT73K5R9AhTA99NIy2orcPZaw3bKXnuElcUwXSpK9WXsTC4vcKqzxDgZsVQfHFq131O
fRLke0gBDj5Hx3gPJwCVoinb6xp35hwzC/+m6ANQ6clcps4k2zkhaHKZz1EwsmrsYtiCvMGiah+y
KCUCpzampUIEM+QzhTQf6pDBDlK/qopZUc0qQisEaodA42QdrIKBUsiIgPtprEA8RyIa9MTai+E2
2tB7d70UgODQH8XsPBNaMg+eRkusyMlFkd2OZGLZC8ysbOIpwF7a51p6/snnY4eGCzwwffApyHuq
7nWOLMF903qdiBR3mwyRRqbRS1gwGD8PdjTdcUKyIgDIa2DLNZbVLS4XtD55oI1blAcyslHeWooR
Go+wMOVF28rpAT1Q0bS1a3Tu3HVFNcI7Rb7AftHQSiE7zwa98Ahg07hEPVzu8UHNyh5DvtS1uJjV
lI6HXBGGUtdCfwDdM9nh1Gbmiw0iwYOvMw1KiNWpHuqmmjWxaLXTXXrTVLw0zZyqLlQU+mJw4dsK
u5Cgy2G1n4TtlfiUfjhmqrupO7894hDq59wWqR+yUftH6i7+j9L2ELK6tvB4NKNgonasKjxxPWBV
ujKspEamOpyHuhXhUk4MK6EXnqABNohv8+KY0MbyxpManDGmXNLEDQbaXDKU7Bh8H1xvYSYa3gPE
KTSF/LDCpYfmlwHbUwld1V3QUVZ9MyRr9A7aospBh8OcBDhbcLCBXcXODHMvk7h4ueC3NECHu4Sj
aVYbMaSim2hBoCziYhlUfrmYgivYN5GzEIBpEMULxKDDiUGE/nrWOitDNJaa/CvlzD1iKKtlhQrR
WNb9yIXyvzNj2cMnmyhlbnMPbLw9ErsQlqUtT/ERTMPRDAwItTxy0Yv+DkNIfjX6lj/ADhGiMeVQ
koOmcC3L6mi7U42e6dpvXRZBv4I8ERvZp9BAbuKhIh4yM+jqkiLSNG7rn3DfgFLoADB1Qna9dQ+1
rliAnA5kGCLbkn0BuADMHMReRoMwwO1sJ5ZpCyybrjOZXvakWdCMnHgpjRDi+fdTLgMvtIPJb6LO
V8WzC2G009CmPY0yWvsfUu0DMS27IH+UmXQ/VtqreETsqvgCCtjy4KNTBJImsw0Vwrk7IPpxgnDM
WZAguWaBJtuNgxtZU9Wc8KQ5YTOzdrCu1V2VlQOFx2SmOtKprw48M4N9qssZUGpQt0gadRVH45Jy
REOk/QJfINtDVbvLcNlpdKGaUtjNC6uf2vwhOyOAP3dVB1+HoiTj/AA/N8sfauDsUashuKqQuPER
PxQpMm43VTCIKzVze1dqC3o+BeZE7vq+rPx7qOPaU+RZFKY3xdXV6Bh1dJ7GvYaHL7HLLIKcmiX6
kBukk6LF5DXUp5EmCXlhdlXQ3lDuzR8mWuljJnx7vhyytum/KWOnuDHqYcgurFnVoEPafsGCMSzB
rUmMzZiIgkrWMgRLxrISJuf8emC5b0fZ0HmnxTdWelKNgRB4W6VZ8aHO0EUvQSZP+1elR/0g0kWW
3dkeRSemgi36Uduskmg6mLbztUFkfWJykpdzSh0dIYCC3BBPcZsOiMuqpAEK9SuphSjiyoN7Era8
CB4YuoxeoCbeQc9Kjz1czbEwT0jWNHCjLTBeEd+U7XBp9Z6LCm0/zR9zTcurfKmbNhRBWt50Y1v/
EMTzZINkBIHJSGex1Jf1iKjvcuz9oAz1QrSJ5sog2OeNsKASxbFmB78Uo8pD6OkU6YPHs86/tEqr
uBBdJaaodypjXdBU6w6z6Q0vaCZYZSHXQ+6FZHFmeXCgNvVJ+8aMEZy59LagE71y0uBO6xwoUijf
+SaG7VyuFSs6eiVQ7X4Bo96786FE8Gn2EWFcNDkR6bEnwuYH23FnfUC7l34IBzkV9xw8xTtnSHMZ
9qk3fwJ/0XumzdRcVANrdnYz7uccCRfefJuYrUXoKDU9o5DghIDJwGVD2R7ms7VvMgSZtwyJcPTQ
UsAK7Eb4UE85WcxJ4gK9A5lGWafaNciVCjed7kAUXi5G5fEinNNAXGTd4Vu3TOEwo+OZcewp9g5D
AI2JyD2nhHNSZg9UZPkz8bG5Cr9oAGJyuD6ghyT4eT1wjF001BWWokQ7ops5E/TGzZb5S4ps34ea
p+p27oKBHIOGPAX2HM5T/4Nn4+MiBEGGeciyi5IvVYfcH88vuczzExbGCjvlujjxYqrneFD9VIeY
fv4htRYzxi486D7SligAGkKi7Qdb4PfiNDAko9HRMbgPEDnfFoH2by1W1gpXz5ypkGDb4pyqWdyV
9mTG/dIxp9rlxYwE7Gg78hPaudgU1zdjSNPX1h0JrOFEmD2gx0s6Nd8cvswv/jx2NjKRM5e4F2r/
RwNJtO8OH0v8qSvHKkphfFMkP5CjR0oypw80Q6YaXLtJf5K0qWk4NQyqBqLvhzRuA6/sQ5rx1MBD
nM2VNqYoI45E/SPgMMxAksdqMkSmavqMPGHX7EdX+i84WPToustNY7H6JihJdc2WfqxCt2P6VrpB
dg2b7X2tajQlfwd+8VbVaYUEh8DzoDpeAB/vjfQEEuscMRZsE8Rha5UAYSO/QasG0BFscWuEzyWo
9WlLTZitdQKyoivkWJ6riKQ8liPMEaHTtp43bM3/lqNTtArNg3fGnPdPhw7ixaKtTaQEtiaAE9bO
eYq7dAfRTeIfC9deLqhCSXQTAJKtGeCArZdBizLTbprcezu9okH5vGnS1+zveS6Rb8kXwK8cFS6Z
m1gu3bYT19RvVJnA/GiwV7Is/dpN9SfS++8h/N7Y5Wvut248kbIcY/Ms/aj8JSq9ba34mE//iq0o
VCF4aVC2za3mM69R0MrGz9smewUhYrCvDBIBUDZr0NKBTy5DNfRl29irajMbZB4gNAQ7u6YvCyot
gSRmWyV7zfxGDQnMGHnmaXrWVzSLG2KSCWcTGo2tmd8Ib0zNOJiakMEp4xJR9BNqaXIbNMFbmUPm
zMgiqvMm1CS9IshXdGzZOvgK34vuu3qqqxaoTK1u3LmMaKc26cgw74zO+QV8C9FIZN9dsKicwTwh
v4hO6vnHTTvFO5+pX4b2BxTMLAIGVdrPLCmq3AmnJdPbDMqa/436qBsseQ66vYV6ziStk1fm26SY
mLc6m3yybQh4dVDwYkjQooABDAOC623zsjqdY2ZSb4GOFzB4wdMoUZhClm7j2KvTWRtI9CPdDZxJ
T4/C0zvRkG13z5oAPrqLTD0fr42E7n5qys9B1X7ZNCNr+ncPHU2XnxX2PKaXaGLVfCyUWuJto6+O
pj8DYZCl0HksdaDQOLyPCbpTvHNjngd5BYCy5n9zJHOg3QtSjJg0fMeMpWio2tsG+AvWoTiM3FZZ
dcfaJebPXlr//c38n+ylTf49uvrX/+Drb22HxAGaNK2+/NdjW+O//zn/zX9+569/8a/DS3vzpX5R
61/6y99g3D+fG38ZvvzlC7TeBVz2DhXh+f5FoRviz/Hxhuff/N/+8L9efo7yOHcv//zjW6ub4Txa
VrTNH3/+6PT9n3+QMwflv38d/88fnj/AP/+4ASw7/6/Ltn/Bvvr3gP/5q5cvajgPYP/DDVwvoPDO
Oe45WMrp5edPqPMPglDWD8Cxcjx6XqjmPN4//3DYP3CcPUCbUKIiATkz1VSLSO+ffzDvH67nEj9w
KEYEbJv+8f/e7i/r8//X678aXSctwh+FgV/ZIz7ja1rJNBZFN2Umuw+8ujzKLCOHHLilDXjk8+ir
7Y3ssW2rVFp3Tck/IYWbh4iR39ndb705Ju1XE64I6gmU1dl92pS3AfJ9seIe3zj46uphQzdIQMVS
lIzLz51L6anJ0Ijylx3y5xr8b+Z8dfmwUQkE/nhzNfk09Hx6aRG4Qb8f/PyG60N/nvIVdBUFKqcb
LJHdOxZJd3qy2i+isYM4G2u6AZZ/fsTqBprwBGtZ8Agya3PZAhPhCXsLGvE8ODb8r8vqd0FlMiRb
7xbhoobjOE9IouHM/edovjLxb83N6gZSYKcsM+oDd97YAvLSV3bESZEDG2i/s29eA/7j7dc0kaE1
BpBH5EmBcVmuxdR1x54rYE15MdyaKnXQzVV/tWxvC+Ps/MDzi/ziyEBqBh1uRe3flVrfLKhXIi8G
Kt7v5+uNI7amjqAbJpIGHFkjO3M/W2IUACvwdzywn1PyykZdM0eAZum0p/R4pyTZoeHoblra0E9P
dHjylw8oDSBJG5XVbSXLndW4IerNQn9LU7Ql2+P/bfAttd8Dwf9ko732MqvzLluinMVV451OkYft
pv2SXVr1/VReu1kVc/bVALVmUKpBPmH0n9FQM2xwZIWUF6l9VQdV/Oc/cuTn36nRcjAf0SQUHVWt
9gfqye8syc/pee1NV8bD9vu0Nvk43jErPzH2dfYlKq77lJnLvtmTn+XBKgQALV7k3kIKkQJY7gkT
2U1wUVXv0fp+HvbX3mNlZ0RQl/Dj5vrOBsQW0ubIXsvQr4cDcTFDS4RJmPznFCCwbE9awFjtq3aO
PILUcN9HqZOGZkD91T2hdpNSBIHviTj+DA9ee7OVeapnryq01RV3sh5R/Oi902TsZ186UcWQAB4A
tJr6FoWZrnsgKNGEAk0L71JePo1+fwVizo+iC66Krn4OWHFPZ+sa9Nlno7IPloInomvUG8zFpJAZ
zGdox1jXHtA6IYjYJ2SEPrhTj2QWgDrQZY4aYj7LERADIaGOk19qa0bCHllXv7zIl+XGHcwD/IIL
204PWnuXVp5FuWVfnGesICmYJPONGpGZdchdaanPBQiUoN3YIYPybTD2h7wQd4ULSR9pQScYWe5Z
iKfJmvbCVLuel3k0THJPhbngRXfh0fagRnnpi/GGkeYe9aZ9NlZNNOs0meV7judbVnBlwwlwV5IP
lUzoiAsuN8aESC/nBxRr62sbkegtkB0qRP+Rd07FW4ZqbdjNgqt/LvEZ+m4Ppal9Kettl/WaNlRO
tHCCmnaJM2FDLIMb0q7bkO2D8V6zhpy2BmC6YzKRkgL+4aY3vv9et6437ro1aWi0VF12HpcJsX2l
wtnw/K4UfXlbIue6pYPm+QOsfDDWMKQTs1kl84TagwOVQLtKNt09a+6Q1ysSoKAvE0taGroY7T3w
ClvEKs/vvTKiFje+VbJMJRBLnCKLVxaqyJV9qAabbtw3K/tozgxANHTsk8GakwUk4pC6zRbl1PP7
r0ycRsv5ZswWACzRHgy9kLP+OPXVFtGQ8+ir42t8A+qiI1QijPjkocLuutnLtlVdHdQ6yOfCht5R
QgKAA6Askzg2ICpbBv+bqLHnW9D0mGB2REqAYsWbA8S9pTkItOTWbI6SWU3rBINMgKv9tghAJtrC
fscXet18/U3TWNB+Lh3IjydoqXloAFqPFYDo77ikbw3+tzM6K1lB9zGhQbrvFEUSA8WleNuUn63P
L+5nyg1qyAzcCyKB8xxdxoFV6cU7Cxq8Gss4a7pWPdYVnwo1JKCzasBH2v0oqgdZlZdELD8mp7ho
BjEmvETdadvnWZ1a1PPmBVAATFZX/cB+ilgDxPO2sVeHNmg9iNY7Q5/QHnXnPPC8EBqRx98P/oY/
5qxZXNBX9FE9srpkHLzmS1Nz69PiLWiaPEJwbZHG3lfYZpFoJL3xvaBPQzmnbVRxcg+XQd42I0/3
izfrD2ZxAVG0fQKCb+UBBA1AixbzdNXP+nvlKid0R+Ju3EArgzCg7GfOCJSk8/2XzNgk1OPwztiv
uyHOmh6W6jrtgXDHYgIEfKx574WaeU+2M+7cSfRXus6RhOzsLQ2tYCLW9bVlmOqgseSQGHRqJL1d
hQQacdt2z7q85lGoTvfawlU7A/YGYMIQoubzHk/vdW/hb/LKYCKArKDnIeHgycXZwutLZxrqWGlC
Nl3of9NY1iVXeG7VJ7nVImIwqOR5brOl4dd57s/W71dDBDLAUBhfJd4wA8nM1XfIGb4X7JDzzff3
kOJvMssAqcx1UfQyCUjgnADSI5fDVHzzaABPXHYLhLRH6+T7eXU9KxoAnc4k2l8B9//7033+FK89
f2U6Wk/Ayrp9nwB1fw8B9kvdBD+2Db267FurdPoeAJ6k9ZxvgFd9t9X4/fdD/2yW+9prrw73lBoG
IFTRJ2Vr9InI2Q1L1gSIVy1ahBmKinFXQnC7Kr2Pbp47MQpsEjAIY19YAwD7bi6aQ4BuRWjeFugH
r24gMFz46X4K6hbRzWxFFthGAJpB9aVNq/6wAKu7azo7OIicP8oRsGygWWVs1QBBj9Yiw9zPOdgr
KcDwZKiPg1CA+ZsJZIBCgEFmSwlECu9OOVqYhIOrixsrcCD17KYqruniP1eBBfpRDgIkmyv60M5m
eE6rab4gkncxqHDzbvbtb3pWZQQ+KtQAKiAWl4mAXgBB48PkBs/eWJvdRIGhAxQCYEczfjUFIJmy
Bjbv95P/xpZZV7jUZIl5Nq1MhtqAEjRXS2gN9TsZwDcu5nWBy8073xkBhE1AVKujuQDkrrCbFw94
fJDMGmjklWfeDykReSxt/l4H1Tes1LoGOwJMqjLb7cDf9PKTSoHFAvkRPYPoeNg2a6t0GtVCVK5v
d0nap1dWDX2Ilvbv9as+e1yvHId1HbaiU5sCwNMlHkSFozzop2gMACMyuTWfyGxtUbOHLVwLcpul
qjvbIypRnbzVffrZbtrH38/PWyuw8vdMUdX+LCeZTDkQaH7P6nu0FQBa3622aIyc335l6+ZFVg20
57rEzu2rqZu/A8L4jp/91tuvbF3fzbScMvhIPXrkXQ66o+GM4uk1R3D8zrF76xErk6cZGmTZ8+Am
tLCDqw4MxCPzgD8DetdsEL7ABK2LndoC/7ufqZu4HXEBiJs/lMG0Aa9yHnu1/xcgw4oRKkQJwKAg
Epf9dae2ZfYd1/vrFQ06ns5cVL8ScHR7fsi3BcN/k7n2Kh8gN4i3JmgleELX4y8ZwLq/3+5vGNG1
wjU1xpU9tDQSrwgsIO4y8A4ntaVxy3myz0/9xWfpA2tJZz/gYCcRO4akhhPNZEtniPPgq0iGATko
uajdhFttGfdiuElBfHpnl5+X7BVL9vPC//XNjRyoVp2bSHvsbqYUhZQs6IujDkgfQXZjOosYW/Hv
F+GNI+WuTq3N/N5ToLIkvpEGCszQXvb93rpxAU7fFiO7q1NrBUFFuUN4MoF2NrnyyaLBy+/f/o0t
tBa+BrFpRm/hGYssLQjq2orsDSfynbl5a/TVeQUjD2K9o8aLz+kYEr95GHPyziX/1tjr85oHtmSF
2ydN2YaEeDky5s7z72eFnmf2lR20lrx2uefnUCFwk7M43eAdQCgDJ2BPm8c0T2PVXYPWENvkYOoX
yr4K9tF2lkvmnjxVhuev5EWxVFBYecfu/ayXvfY+5833y452ctPOVVl7iZ9OoQvKNnrkAItRhXNA
T0AbolDh6FtPlqdqvGmaPmrPQgvSORiJZPO5iCHdLQ01cHTXmtpTWbaL64o2gXOwbwVHOwPIQ7xz
dN9a1ZVdaJyh6BBKtknq82uvlRcTtd6zxG+U0Ry+urvztHJBkPXrxNfD9A0sX32qu+wLkvPFvlsY
cqCSzydTdF/zdHx0SPeEfr7+vZkXsEW4zsM6c4GDrrJiN7qoW7UjKWLW0el2JE521yr8nhp8sIvb
7lNx5hTVhn5GseGaSbkFJnue/pW9MSj+c532TWLZOThnQMAHPuRYfr/x3/AB19LdS9260iYEjFQj
rtt5ACICgV0YzPUXCtbt7x/yxhqvRbwnVJCKcZpE4oFUBQrQV3d62jbyyt4s0EsA/3Ksk9QEuzoo
kzLt3pv3n8Kdr5zBtYB3Ab67BANQJBo1y1NuFvLQsba8ptYyhB24b6egVl0HfQLZx0NmmZuGDeJ+
0ayP1NSJ/VQNRexPpfs1L9rxymeNvc8KpA4HRILAQpBHjgaS+3SYXkwPtGg8gZMb1xxRS11sq8j/
TSscjMN00M2IyR9I2NP8gIgi3jb7KyNVLEvDRJ9VCU7RwfWaJz6IdwzyW1vm/P1f7J/nc0SuYqiS
ym9egi54JlvA+DhOa5VwUBiIZ+u2TLKeZztHuT1QxeqwbUZWBod7ve94y1QkNVCoO5JJEs/Qm33n
sP7UA39tR65MAWss3i3EYHhvP85jBK8GybG7Rp9Qcq85MCTlCNXmL+x8tRcvgUcOtRMgsj+dyyYV
WeJccJBCJ+QPnnwn3/PahFmQhyn4dC15wDkFy/2xSpEb6D4C2AAfGdJF9CEd5U4hO4knDf7zhO/y
Yf/vxxLoj26bvJXXM9kWLYkjRAKg7dcKmhjKhjLsprH/plRu+aRkUDJJ+rFFrdzs24JuW/O1TnkR
VJlrVU2VpDK7aqm67fQ2u8lWHg/LJkhYgVoJu4mUj2+5u8yID9sm5Hwh/HLABAxMPnO3Trh7Sp0E
Uhjbxl3ZhLYGinZyTZVAlYXGAWBlp0733jbHeK1PXqFReI2AE6O38jpL9TPych+3vfjaEWkhwFb3
Tp3YCwiYUEHrDpaotpAjYHXW6uQ5b33XjLRKlqBvY9VWN05Kg212eK1O3rXUtVzw55NZZB8JZPgj
ZfTGqHAtTw6Gv8+gy9Uk0GKr9lkf+sxrty3nWp+8cmzg3+DVJqQE3HicfHhcQUqPm1Z0jSVdkHXK
XFLUiSOdj3XZfG06hPq/H5v8TEG8YovXWNI06yrIEDVFYlPrAEN8hWPP3SfYWi79E/q5hEV9UiAV
wkabZdjlw0cXuVg602jOlnh2EGKDLJeNyw7t2Q59DRU69Z1VjxhBIDHMBL+iGMUdRlhrfUTuN0Qb
oRMjELOo44phk7YfwSmEQkeBjnFQ84L2V78kMOBdw48tRPjs/dlUKzTwgZzZAd9ZsC2sCSRgby9Z
fmrcz6YFCbAfoIN0opUDBwGccX/+6qffbf8DSUnoOLcIdq9wGbDF/96bE/RqY1h/C4sFWnUky/x8
LbQaPM/cOeDp0hseeAYeLz5I0d2X9anC57Hyl3SGulvwTWn+8zkYkiAXbKWAqJXX+DUfktN4Dw6S
jF8jhVv/exrPIjs9OwwO/Bdz6pSKIDOFz1amL3rs9pgQ3Gaj3V2kwol1Yceg7kF3W14M9j5IM3y5
P99xswcltFHctkRfouPWxzQA0rL7SPmpmrIrjbCG1MUuO0te6xPkyaJM1EdKnsGXD92Gf4Iq9mXa
DLsaDFt0zNwtGQnVcE3dKw8FpBzKXi4yqGg6GmU22RkI2Fi9Pp6nENIyEYIybe91j+Y+9n4YPkEo
I7Sn+bKxVSxywAe7uOpO589I9bNfuddIAkDKyI7lxqTCWvk+n1DuDTxeJqrMoFKQ8s+QgHznOJxv
pNcOw8rqZzk6ANkdwghvmB49SKehAqUHdKXEUqLX4AD+98jfedYbriFduYZ+27v9CExIUuXZ1cjb
D07mbuBtwEqvwcqykudm96pKXChJnPw29ULHeNPGF185h502gZudQ11UbJ5rqG5VQ/1ODpawNxZg
5RlKFK05n1iRNNj7uYGCZz9d4IDlGp18vP3Z41HV3YStN+bHfCE3kJ/7vSV8a+lXXpswQyNMmZaJ
z8QP1Lws6Guq7rEGpf0HKzj0kDSEgH7/rLc+5hrP3EO/y+0Wt0hA8ZWXU8D5XaNAe23SAukPbZnr
xi+LKCuljpxUBwvOJAlOHVN+1ODgnwove0+y/Y0PvoY6ey4Tohd1k9hl212DDyFuBuWL58KGQoPj
zNlOl0Jt2ztr6LNfWY67zGWTQBHhixT+cz1nX34/qedY+ZWzuwY+Cwit1JABKxOSVRBxCLwM2n5j
EJUDg3RT1QdH6H3PMSW0fSe79cYJXuvoewZiwb6pREKbcowAcEG1UWwsNP4U5/3FsYVOHq2hvSWS
amo/NU33pbbpBq4ozMPPXfnL0CzvFfqla5HIan4i7vgZ+c5tvspaKR/iRtVQOrRMBg9KH6r8KHso
tvx+gd+a7pVtaEvVD3ZLRBKM9se0CvZCDu84cD8t42ubZ3X6Seq3WgROkfQQxLiAElgX2rx2HtU8
e7u8pEUWWo2P6nJrSQri13znOR6kKAJel3GuCwJVhJyGorTq2JrluJtMe5aMCWSMpAI59nXmQB0y
c/cVPkQ8UdJAsC6V6Tsf4K2Qeo2n7dU8TgTqK4k2TVjxat/AkpSolTdQWDXNHfyZGYAK/GOrOqxG
1BPgak3uR+6xXcmTs0cFeTMoIezVktDqsasvSmPhE1UHfA9B9eDW0Pisd/DWcjQmPLsOkC6Kzt5W
wT7X1b1WY8wc1OShjziM3239POp37oU3ln6N6HVrD8zMEp8Ojm8xH8h7h4x6P7vLv7Lya0BvH7T9
hOxomQjS5Q9z0ek9kqfLB8eF3NdYoP+lHwT9riLQ/yOTyA6NRS2gyQOfHYgPARjArVN4OH0DFboB
ejmAWdQQ/M2Rr7CUk4WNInVcqKm/mfoCSe/WdUMor40HpqEmh8LaeGNaXl0xAmiY7PhwhEYauISd
O5D9AGnUywkir1Gf1fTC7jt4IqqETEgOzCFWyLE++G1wbws7Rle3W0iawYk26DwjOAAZaGggIk9A
YcnLuwV9qhoPMr8NpLaaomBXVh4wePJzu4eYIfvgTM6yn2lT7Ziwih+WnsovfvB/OTqP5UiRKAB+
ERFQmIIr0L7lvS6ERqPBu8IU8PWb2uNuzM5K3VD1bKb2foCMdD8Z5o075DNgN8qg3AUbPwQj3EB/
Jmt6S9hl3PGGyLBfZENx2RdRXizmNWGIf+91S3WyC8OPW/gnvuX+KRDP7hLLMCLXq9SxGLPlzJwd
q7cNQBiWidJD2fdfYFLnsNOzc+M79Q/5aPqabdlH0HbVW187cOXEkBy04wx71+yAG9XFr0HD1vNd
Y1bjQY/LdFy9yYsrBlTgOeXyDFIFLmsALbfUmxHVbf5a5aq7LYwOVnKV9K/kRLKhPN15Xw676XcF
WmWu6whWmXPEw5Ii/RxBLZrjui/XyeIP0JXW7aCjomsxDUqZ3iXlkN/l3WyThI+wyfPiUy9dvYOn
t+zw3mxHLHlA9QxrjkpzGJ6MQvKeds4/Boecgy/S5o6/lkkPZbxMFQPVZQrUCg7XxEc15+tp3fLE
pJvsGX+KET6f3UxdnA75eLSt3gjTzZ72eS1FPCDNOKZlY50gnfPtLKpNQzGu6clsKnnw7Hr5MDXe
naB3glPRLCYkGGawqtWuoQrmwc5Unntv+FPzJ2tS24oGBoL27dQV58QDyMl8N1GZXNfnqgFsGppG
Rn3fDlawpb9Yz1BxtjI+1nnRNAZMIAGqzaIJCroXBgHo78itig1cr1k+qNFJf0YvaXdzUtl/nNRR
LNaWSfunnKdiHxiu2lmTaR7aRPjxGhj9LcSUIobBIaDOIJOKBiMZvwoWuU+N/sVArdUaFZkJ+UZM
8/DPdFye0BZWj8++3Veu/DmCBK2ZkSxXesVGeZj6VQBaSYsot41qRwXXC323A04+T8t43KqhOymo
g1+Jq9xzp2UD77zqFt6I0Tlr2Z5mNZPwTqRUdm+Fo3h3e2DpIjsppbO4Xjx97HO5sSoTBA9rlTVn
UH72B0BW+waqql8Dy4K+O/FiEnpW6Wk11vEhG7pgl3KbHEztD/2uGGX9Cs7QvrqGow4t2H46ZtUq
w0BW9o9b+rUXFZCE9gyYDBc1Ua6hcJpbt1kWlMlxthoPtbe5lJfNdjeDKmlhnfxJNHd+b5YBjmvB
7Kjr1q+6cYsDSPnkZQSsN7C91UNaxU297AIL6H/Y9rllMpfEAtWWCXKzXtXb0wqDOVpAov8d3I2N
Fb/qVi8e3cVc923RsoTg+7XF8KtvcP0Ipx0ebA+cHnPgy/hdGBJSMEHE9DoFJUWtUul/nTI4PIqJ
/Wr2oezpwd/w8M5C1HDug2qIoeVqg+5EY4dLUgNSzzZWB5Opu+1FPR+2sbV3bjexXeXIoY63VDTn
IhcbPQt+m1+AU6gGuwsRz7Htg3bmWm/DeOkHy9jVraKI2frmuNsgAseeXEDPNXp6MCkQxksB1HMY
mWorZx1EeYPUkJE8pjJK2f4U47h9DczGhe66JWGt82jq+ygBHhduzbXTom0hJjBU1vDAL6EuDXks
hknE0kh1vHoBDq7c1dCgZk80saCX9sef++kwiFQ8mpm3riFHhROzW8AuXTeKve0OZSTTudotwla7
yZ1ABXiQQior2yJrTolfBy2iLkMz6AOdVbFTDKN3aw2tAEQ0jJ+jHqc3PW36CiG+OfZyWjowPX75
NPdB8gB3faZqokwzdLvKjyeBKyKsE7ay4IybS1gX9Gw6o3eZK4MvbOWe9QVKffyz1pLiRWP1t6Pf
J4TqaX12kEidbGC+IUGSjPqW92hw+y4MBtu789Z8WMLSawlvVvryTSLSc6bm5lCiK9sh22xeANw1
x8xx89tutep/cDJZ01uWO3/4tdjm4JD5rewoqxf9kyTr+gCBL4jGLpj/1LCj99s6G2/OaBknPXX2
B7b3iqdrSqGr55xtgfTCtDA/rbz4Nmt5lxW1ExWAF8G3O1vorHMfudak93mVPGnBBVA71Rz6QwNy
P3CL2AOQzJO3oMmY3C/IY04oan4gX0Acrxp6GH5mbDELnPUNY3LjHRqtIZS1NR0VO+3PlY3rwmZh
IuwyCArKJqLrSzBodfXLyx0TN5qkjAxiVaC6/PvU/uqaIjKmOrJYSIcDPXUPRDHfZoNAoHBbAMt1
YNywL69Ov6zAuOpcn1B1YcJF7IO+Oq2Zyg+1+v090hEvTWZZBz+duw/49A0U51HeKnj0+wC03qP2
KgvQ51TuSiexmeU1S/uQ66nh/4+TmwjE7J6bLrDtfTtgeNmVk5EfJVCOLO6n2Twlv3TtfFkVWHhP
R9hevf1q+x9qniANGCmSCpHsqrbk8iJiB0yTG3Fl+xOP/FKfmxLwa7itLHsIsYx7WU4Ze3GtM+5a
4Qb7uUl/ILWvUSrzygkDBWkxymujgjRm5urZW/2OI6p2YviRSWR2XnkYgnY9cARRuYMyflANfEmI
gxvcZWM729Ys/ajT7Ip2Kg1OcwXkg4m1Ryev/NDJXRzEzi+SmrVl5hv6n9949pb13CmEsQioM5Nj
6oa+Q/7QinSMh0wVoWGWsLfdzj0YduKcOljykWx5k+upaMKa++NctwKVNKbJS2UE7xkCklOTO8a1
7vRLas4iMpnxPc09qk8vKNK4cMp/ap3lsRzbV9nhGXII3yiYYpA6qM01XhyYeV/UPU3cFrN3Vq6s
7us1L/auCuIi+7Wh+NPHwA8YDY7V3OaGax39tk9evEmr68alGf9udQbN+sQRouMRQcVLv5nZN7j5
8rS6y3YSQCL3ts9ZzXvahov0MWYAb8sPdjUEhyYf6ojVeiMLjcUW10bP7b5vZLpb7Jn9YLSRILkt
BN0T4SFUyvdukN61rWV6QSlQUnVs7DMi3LUJR9X4IUHD8hPU2BkjPazZ70cGKiA0HPCXFsdC2DmV
lsQxAZmT4a/RpN3qtof1fvX6hZg3tebpfvMX/7lVappCZPX2dyZMa+/NKr3MW3dHpCiei3l+nYci
iTTD/vG6pWa8GqJ+RK5AfMGUyA72aXCnUHr8mE6pz2mQ//OCzgQNk4uXzQMyH7LQ3h51Kqxj5m0d
8/yFvKlai0HmxKTe3k7Zek3genoR6P3+96bukTjMa8gJmfDBGE1s6t40dhygzUfZjBtc8rIsY9PJ
S07Aki3qIvD3Uz7crn0qYT23+afjtcWB1WYv/AXKxjLP1uPi1/+o3JPVTEBRS07by8ReyX4ZPTNO
EuiHrhwjhi+WmA8su11twZtvEed1YlbMmlrrXgH5i3rPDlh7KFXoWF51tGybw9DJHHq1GswhCOrv
LNnWNWr9ArajgXlgV7ojh2cWCLUPlOmMUeYs+UabG0Zq1r0jEYBl2VjEhIQuLOSW320/b/tubfud
KFPYLDRmmN+awU2fkwagcasCcdFZWocFgpBd+rvR28p12Rl5+QMC0XuwbbXuQEAW+wVQ+xjCpK2f
g86pWXyoqafzc/+duno+wQc1wkIUcr+ozjvAh6gBLyIPQivR7AMzYLh91N1H77X2Z5e7fmTLzYy4
ND1wgvlyZKNuiI1ZT4ca/cNV51YKmm5rbqbFakFKgxK0knUIZybhISxOwe00286Lasfu6o4K7CMD
ACG8bYr9rFGEfsbxhsu2IgXIsl3bcskUxqp+eb7pbTnZv7d74kf0GuTJg1Tz6utuI1rwzKvJj7Cr
htxj6Jw42FtVFi1NpW6tLB3JW+mY9c4w7pylzeJGORmDiFP5VKz8BNTL5YnFmSznuzOCt2E0yF6X
ufmoYfnaOx8RzWsPkrYIl9Vis9s1xxuAittdRcgRVZ10/m1UE7ZQZKpZyF6T4XleQen55uL9BTJt
Ha2h84GWM5/iLzJjICFb9rnrvbeT9qPZhDrhBMY/nMTmHgwMQOAlcThTURfEPbvSz0HKrZdVaX1J
ncm7rK1pIcgJiovG0nvk19v2Oq1/W0OjdzYbi2GWrhF/wLS/qYZFL0WeQFJTWHd6GwIjdNGnHN18
+MdgwZdbunML3LLKdv0W/NVJlu9qK4NILbixh6Gud2MHNBK+sXlL/rsx/M4iJaR9d7+WnFD+NKx3
88TptnZLG+kiXR9JoILHVRh5lBXZspsMnccNHPuIXQcvbqpxo/e0iT0UUfYuHL+9AY3snl0xBTu1
NObJMH2kDEauzq0vN+wDkIIrn0SeU4jUbjXwLPg8fY/d0GY7tC8rcz6z5E3w7KfG7me42hMNH1u1
7KmJGtUXo3j70bKc/ZzwWInA7l8LmIfkDD55UZb/S9N1jOaxK8NM+1bMblK1t0DRH4pmmg/t7Fk7
XbAP3AikGinWhNtZqHzgSO7+ZW2Sv1dlnl64KOVL24/lyXDFb5LeAzUHJnDY0iSJHEORM25Te8qE
v962QZWAb94czEPuepvwtx4Wc96OxAZ9bPkMPybbuEbdtLYhC0b6gc4sH36bGXDxxfZ37W0vNkwa
a3UXbPf5StNnburvusqNB6+ajV2nWgQmW50cO4LuS0/NF6MFKcRSJ2voLxtRh+3newd3SsSKrPtc
d1V6s1VO8jCrRsUzYqorcHDA+zwk+c2Ec+LREmOyd5hqOqX9plgCdOeXtSrSgzUmTMU4s9p5vX7X
jscy3dBQYlLQyFvYHseRCyo0oDFcEhoJYb5Keetp+qqwy/2bwZya67i4kF29YJ0ILdMZbj2DBg2U
Y56LpjlYikKVl875u6j5mBrpyntqHg5Eg+kTGwkbfZ1Xf3QeQOVG1Y9qdu7EjLZqWbMq9se8uAXV
l4Wy1XC6s/6+9WHkh66xOGezzSbcE6kpaZ1KI9uPvf/qtdKKNpm/+1MbCbMYY3Pcfsi73qss+SiH
qv7n12keqUnGuVzMeFomxB5ej6yq8pZPM2ldUOx+sCv7NY9sUfvRyD33TA86jUfKN/shx/DUZsvM
KtCcX1fXYPnI4FVO8WvseNm/VpFhQhKMRXD7/SRSCgpkld5ZI9nrZA/5mfLWQ8nsHRWSDb9sKRXv
6ugtv8rXYjdlACyqqXKflVDi3DacVk6jj+vST4+Ad419lf/pTLJQn0HKQ+nAt1emPJJuAxT+hRJN
VftWZOmdU888yWrQ5GTe8jYOpvxbDlS+eOc6/7Gk33wRhSEeMydnq9Ke6lelUuc+GZUZSrtfwrlT
xS5LFbPtpeWdKZdYt7lLWtwie2XiKHgfpu3WzhxoZHTv/aRq4xJvwL5E3HVJsjKPNXCWl5oiw41J
aPq3AOMcpwa4qnlcA+xNw03ZFi98ZqhZnO5vNVo9RaRg2unaow3djq/r6D8RkN1DECBZtsRXHlTP
6OaKEyO8EjOeRuCSuD7JbcJVs2hqD6t9S66CHiftb2rOl0QXzW7TW3VSA+9nKOHN30y5MVwNNnmo
MjTL/Yin9VMu9m+QoawIO+EaJYuK+9bdo6a5BlPhhGVjyHMxYzxxYT6G27R6e8Inc5dmOSXuYMpe
ERTEZuFfx0rYu3H03j3XfXEcd3m1eVyPudWqq1dn3jMFfgxKCMUO3piLUNWJz9fpxsCjD+3g13+B
6Vt5qKRueQzN9oyKwYOQN5pHp7W9iGSgD9MV+DKwX4ZOQrdmEFt3NqI7IzQb399helIHAyzK2bAH
OANk8XFbgy6nbNXFZhY4x1p10EhU7e4dv+ki2QM8r4iDYs8wZNyMzhpZ/VK/gef0zpOgyzuhoaA6
XNxuAsmTlAVJg5mezW6IWzVkRy4evW/YwbtORWk8bKIvXuyCT51vOrj4ounBzMJhJ2S9k75Fpui6
vF5+DQWsIYMkGvh2x5Z6dusMERH+HeeWF/dcnjf95lympL1KK7euHQz4qG9m0P5Wbdwl9vo1rwgZ
644gxZXmHLVLXR0Mp5yJALZv77f2xIzfk1QTspexkKH0FYYtvmsgG+rbUv27kf0OI5r57bww4EeT
Y6M2aj0sVX0RdgKVILVfsVgAa+mCsEfE3mtWhMQwXRXE9kjxmIToaK74pBASBDPOstn6trna+gWU
Na0cAsbZIDeYPmdqKDYxqLUkD44bkKpv9Xo0a5W/eZKqddE32V1HQnHSaysuoOTcaJRw470gYP+s
y85yE2dvoJMrrENvuweLWqe0+pesF/693wwtR4vpn/tgRJIlyPMWg4xPGDPXsm/GpedNe9MLTnnW
Ljs40py2JU+z6erhgbHS4tuaxtDpzBeeCK5AI8+jxB1BmQvzqEfYWJBqiPWO3lxdMWZ+DXZy7qv2
tq+9AoD1csm3h2HzYmkuhzzLe5oSmhkP10hj3/XU3nHEsRcbikMjCDesGMR97wwFP9l5E8Tzykm/
1o/zlpx93yiPMgs6qhATVZBy2/V2cAGDzYSIv1+ZCE6bbd5tPPNhVqu7orOvymjEWdbTCy3Te4g6
FytZHoaBb79xEnYESteJ6mrTx3nW9ykDUCG6qCle3by5L0Hn7/WyzU9+6lEHz7d3RDndPje+VFd8
bTbVfAfGQeS5tEPgfrMtusp8j9TQ++PW27ld5/mYZUkR5gWPSkaY1rdhUHWv01Q8V3S61ChfKqeJ
+wHTw2I0H7Lsf9KhYn6ayyJBTve7i3nNuegNmVs3MLofaaxEW709CGXWJyFUHY+CFtoGf5xBoOx1
MaZ/xWwfbY+Z1y5YSIDUI+WC8lB42o/9rcHYs8xXcrprpZERNZt1XJh+jcoyySKJhOsmW0zjVmb8
+Jbedmg4Lz3zyxw9dRm5TRY8baOZMT3EZ2bRdVgSaB3b6FRRD7ASoNGTO60N7P8EWFRQx4GikqSz
7piXKTOxovaoPCJqaKppfOv9YUWnmcA0GLJr2ZtHaW7v7FKZOw0/e0eMNx2XdAiiuUqoPq3LTdcx
smstf5QzgqrmrBMk8ltVfHsKB8M2oob1kNn5S3Nouvyj6PMr+fnFXbn7kzHrnhPLvvTyr+uKt9ZU
Z9tMY7XcERrEZU4xxAvK/FIUI7PAFOTJa7Spt8hrhvyt8ZrvQXNcBFa5V3b+rpNRXpANzmfEe/pH
pL19U4v2kQouHkxlP5fU1UOlt/Mwwuf38dPsDEsbkZD6IxecLr093pQdTVB3vHfW9jy06QcVT2Q4
wRfOIQpgXZQxLA/M36qvZk9KrXLLOmGJGWGa3pSJSuMZNS9dA3EnDIbsU2Wp37OpOGHzeFyC7a0O
zAE7XXeAhXzbQLOKJjpokXS6nudMOOdtS/dp+gTK5GIZ95Ymr138T477m8T+0UPVhQxTE+1N23iz
yIqaa7X8pE4wHTKQl+HqGP9K2zhawutPbKacSHmaE/NdBQ2Wqfqjk7YyzrO1+u6BpZiC8vWWShUz
DVbRx8ZSQiBvTyFp+ktnBBSYpW+nHJlyCZhgk+pzEPrvYNCQordpP2Rifkl+X1UvqFpaB9I6tha0
4Sw1ZuZ5uoCy7JzkPyVr60Y/3a5Y06hlEUGQ7pfPVPV/jMrojga7pL2XibgquwdzIf0VLgLanOXM
zDRB6c7eBwVxLxad9W+ogkePoUGrAQmXZtUYUdTsd3bS1oc++ZOj0lmNqY2NRQ2UH8u31cK95FT1
TRNcmRo3I3Oed9iNaN/PQxrK1X00aGzNVfczEf+ZArKZTKyeSLZhMm416feYzt5gUN34lYzNrnep
JjPCR0MPRGcVizn1ZeYjmtcpkmZ+KScT2Q5/lJ3e+VhU5tPvdSb65TKZqrlbvOWRBZldZo/ILKc3
GeQybOQY/IXveTA9LjwErCGd8O+0tmSs9fpTlENo1i5laDzQ6F1YU0MllBnVva/SR7Mn5cZdJGlF
LpfCS/az3xa7NSmONQZRID5NduPmojgEYnzVg5LR6jU3dDYrjiGaI/YMziQhoKY686etGIFDcsRO
UR5OqfIBqRUflLqojXkZpmPq7ZRx+ngw7NBr52bneZidtrF+Qtr2bLo2n89wa7uMRSTd58jzGQ39
+OwPhbvLmmljx3T77K3gD2aHTxEMf+gsbjvDF7h7mqWJuWAQxBTt07SJa2H+tRwlKZO6xdFhlvo6
6RKxUIrs0mgC52UhWN/ZQ3a2YOLFjU8rozDs/nHtXTfuxvZY5yOpU5bPNJypiycFzSLQ1dXffFEu
ujnzrZuNMTYK04n6FdMvijoOQpsLSoqmQwJF4pSSq5FLruqNLPAxgR11KDubwU65lJxKq3P0EwNx
lZxxjmAHO3rT/Oq2xnALgjvZbb7FAKrbjPt8wbuGzKx8RfxLYdjJhidfUorLslTf0O/z0A763pOc
ZonxE5NE5qzEH3jD+CXa7X5px+SG1MZ5qo3cfOYmsB/RdhGkyeUhoVkA50f5lMMnQhQvk+/mNvcH
WQ8NnzVneWJq+7HvGr37P1RFlpHaMfs907XjCrxaGK+oz64tClyg5FgcH1t/ApgChjYkK2nizZqC
B40J6iL6hpME/lSYO/kXC6zNoSZIjrxNAzCwaF4xdyAOdBZWGs5uetz6+nnFJ8TJbc8PlXJ7osOm
DIMJSl/WUvxOKygLxnAzExpcvE7mkcG2wrE10LLiDE3YPeqW46bb/Wbx9K5Z8asfttN3TuyULuzw
qTeIm2E70kgJWNiNXbcVOxPr9cUqO+eEUg1rw1SvEfiFC9byIWoKEdxWaSCoBOLHDW0W5p4zy2mu
Qmw5VBJYlLJcH8Qk6f2XJmt2tlXAZnQLLkocKLuqsO8YR1gesh4LWzmb/+yR76tsXPvZsZsqdlGE
7sDPbPFSG2/9Qm9Aj5Uim6A1r4PkSXoOZbuZg7OLeD3snlewWGPqC8YLrAwKS1j+zjxABdHh4FbH
SUz90ZqpGVBd9Nw49/3tsmR8iPPqqlOa6F9ntR+kIna44rEzOvlzUw7ruXWNLq60q++1/C05OFpG
Q1I1BFJG/oo2qI+2dQgehNbPVBfMUNE8dzjPk+mI5ie4XTY/vQoMlvtkqZgi0Fod5rzfcONoJIaY
k9e4s/PkZhmX4uQtuf3V584Wb0kgrnkhGMkfEZ9Sif+9FNwsOwCp9qKSztqBXq/Nd9bVziV3kpwy
LO6xXnv132RwAALNtUWAyPSIYC4cvP0f3SflyQtccRr7YTtpMTlXINKbCw6wqL81r9Udf7hzoqw3
t1dvHmE2VWN7s3qD+Sjbsfp0SmGfF92QnWZJ9+b42v5Dk8xj8iWp9wX9u4ihLu4KKqYO1rBfA5PR
ptGSpuK28VUQujamwnDCgx3l7L1ecTIuB7pg2a7LJUtz5TCc1FRRzltn/0Dv2X5TtWndz3wpJzE2
40UR3TyXRPKPQV+ov+ksVsm+fG7HKIHG32YbU/gWgy35yMCMBRI/3nAo3i8Uzf45RlYfrI1ya7Tg
9pojhPQUvqskaOK2KCsgMb1BJX9ESpu3HDMMVRf7YmIYAbt5K8/bXGJO7eT2196akXdEwfCcu+lL
mT35RdsEx3I1ORnLvD1g4nB+eOqn65w69Z6pRf9xm8ch8m0eeLpMdYZ2mOnej1Rk2Y1C2LHHZEeK
b7VAdkP6sg7LWe24ZIdVZvwMOvOGeB1yddX2kt2PTWpd5ZAacZ3Ldlc4474wC1p2FEP9Q8/vyUSO
LZl66xf/a3K8mrIxhet8mn4hA/WG6q/1hfj0vKUj3Gva9SepmAgt6ehGRtqkX8jB9Mk0bfks+6oY
AMs4OhYChZtKOHhpQ1PjoxqAGIAHIKAM2Pr9v4In1yqa4baQfJkMwzn+l0uvFc8TyDCRe/pfG8zU
rxEbcwD77v2oJAd9v6T/Fs8pH/MRS6GcbNp+SaLPQcarV6mWTo6F5qV2CHNTrvsrXmD2blZ9qTxb
nSrPYWBiKb3+bWu5fILqT5bKdPit3FRHQ/Q60r0Cyho4ybGU5U4z275LlrWlqmSwLdBqn/12P7ul
L/ZadtycQenwlJjJUxUU3cum1pTlDKoa7a4eau/bSTWlJYO/PdVLdQ4E53BRItEUVmldG3c0I6Fp
ByFQadHsDuaXaQTprQs4KEz7xaLanauI3q+8m2wHukmvPoxR9QqnJXrUsMw298epq5nNNootRTFn
DGHl8kFbBGqpRsgWdrRO7lsm8vbTILKnYeiYDsgN5gQC/jQZG+f978z2fljqbW/P/EzGlLanjlXV
OPNdsTPKnnxdtval8ZPsqyjpRJpZ9YZ5zQgbjgMDu9Tg5uhzm/5Tpl77pvlgdtJduCJYLYapxvTP
OjNRg0+xKQ99Nnwhzk3ph6rP3JfLgbXp4b7s9RARh4sjurXutgIm8SrLcTiiPK5pxdnUp5aOcB+3
LkmOsvZmm4w7OVcMebgYyzCWMqiWZjTFLSJafJmfwl29w2rqZE8rxyd/9uVOFquNLxUDFN9FEW4B
dvrAN2ga62C8GbbSY+ueBlGaQF/GcjmiE5bT3y5htE5XPSY4Zn7CvGKdZQv87GAnC9UuzOc3qXTn
OhxtOz0I2+HJzLFzYnR/dXOf14FLuvrIbKXu2sX/9kZTXYVOORmGxuR6EdULB/+8yzwKn+OzCf/p
yVk76gWqtU/JJLGbZbK8rBTKro2gdT42sxFR7flX114Ng2qsr1oXPTEubsFA6/FJM5pJc93Vr+6S
FHQ5TZoc0MHZRS6p1thNO9xsolxjKxGkgwnvv1dB4BNAqe5wwn/wDqDH69YlJm2rj0s9mB+ln8zn
NdP0lCVjS8OYmi+FMhjiLLtHYrIuWrXA3Ztkxp12hyUW0pcxw2kWQaHHoFaHEH3yJuL11iG5Tgd+
/YJpTuVsn1OqN2aBPJt3QzU7mbXtbvQVSVvXBbfM+xf7URJSG7S4o8Sr/mZ+5x/mgMpVlpn10TZn
RiO8abh43EUt7TYtLnOri2u3OOIxF6tzWtolOdhG8p4kozgsWWlcl2wSiNgU/9iP67WUs3vK2NA+
IEPOTqVq1aFr0ZmXC8WBcNaucYsiS0fObM/f2KnXlszWeQoW0YManrE4mVneHWSy0ctX87dvT8wP
k/Lfp1WxdrSXfevqprhCV5e2VG9bztlhzqeL62FSX2WbLHyFE8lEFQTf5WQ1l2pwvHsQnczkl8b7
lK7VdezpTQpH1Ls+oepkyHk8m+ztHSj9rbdbYUxxWjdNNG7j9m6nGc0CrcTVcrYMxm8hDr2u1V4r
2zlB4xSx5oL4yHWzZ9gtnFU7Uz/JIkygTCJhiqeaTi18sJ1wMlR/h9m43OXCw65LV1vGfFUKw13G
mWiJO7pAf1Oadjtnzud9l/UMAdcnuuGxRpCHlntozt0G+yjT5vyMZbbfGfOaP+cb82IyFdM3cnQG
fo1NnfsV0YxcE/4xzWlDEEi0obs4r/ynw9nl4j0Cdf7OGKDk8xzng5fk1dcGEu9FOyUy6c5Ormqa
s0vD5CesCdSA3sbGw2qV45fFcMWn4fxH3pntxq1ka/pVDuqeBQbJICOArr7IZI6aJUuWdENYtsR5
nvn0/aW8T5elXbC7gb5roICyve0Uk2RErLX+qVUuK6cN/HwwH3q+1Y6769wGYdncaVeR9Vg1fbyp
y6Um1Ln1w8moN3ORB2diwGXM6qz5Do3kjH2cY/venBU3jahgQaUVdHirVslVqJXc44RGAd6I/gh7
YbpdZF36hGl3/mDV+qIFmfpKv0ybGTk2pVfWmqkP0FttKxDdve6t7jwRw3xFG33v2fm8w0dV4hwc
9vV5KMb7aqG5teqlXg+2+jbE0jojEzCECsN0GfQxBY+EEInQ8Bb7nGeZlN9VECbMA2KGrPg0MLtw
q/HNtBbwnzTvZzbVovNpWAs2fBoNjPrMF4vkv11eyuTgVLpC1QZuGJDMF9r1Om6tqSGYlT/OstLY
zzJM98p2vUsjKp6NcYb+uWBPt3d1XJ7npITuYDXOB69qE+DlqgCElTd26sbXIiiBuby4uZnbZfoS
e/jTVUB2qO2AzaM8HXdpYjxnk0rW0LHkXlbgJ+nJNnKHYWJ4likZ+SCjtm+HbA74jQ71JdTl+9mQ
5a5xquxQYJm5HooFDfcinyT8lbM4H+xHqeCkJNEQbfUUPLjZ9BLj2+enOZFksCLQAZa8Uk1gB7dl
qvamvBwXWBduXD0bbh5f1qopbmVDxNhKNcScvoolNpAMRgv29BDeQwCMlZsZV0tWxYzz7ZeKDXnN
6f6WKHfbyV1Y35h2211aXdleuggTl94NN4EHMZEYVn1hZvNLK0Thi2pg4tsmirOrLzhtGd5lOXlP
qyK31XddY8K26jwoVSTMuZvZNtvtFNdY8p3SzDsJ/7PVEPEQWT0ObZmtaQHw2zEDz/Dh+7p3Llvg
ldWm0XUNDeIpicvlzZrL4guh8y0y0V7cwu5I2Yh6cjml4a3If02+SqO1IdMn+UKNbJBPiT1T0hJZ
H/RGdTQ0beCmkFZ202UThCIGtzXYX+DVL9pCGgtnp9pUMLH2AhwWinaMT3bphDCDM7GGAsvxMZbO
bkaWCs5lVNcR87nDpK14P5cBr3Mk2nMswb8p2Llr0nqnA0GZ1gTeFYC9h+F418O+28H44sQas2Cj
ISR+qc0y8ynt530VJOFaMHA/j2KTXFnwwvU80OW4gCqrd3/awGA2IZouOwhTUCl3AeM2TxgME9PF
0FfjRDk+honeaSh3P2qQVpryBboT8fGbdoiLh9p1SgARZq5QdFOAfunWFk+fYKRdWPD6r2RLa73K
6DMuSPImAgLJZQzzxmWdLOG469zmsaOzeGsZ6V/2ThInfugO6s0rFHS1Hg6Piqr02JA7O7F1npvo
cSit4uJuzC0LF3zNlLJL5hcNP/VYGogKq5RxIgHw7HfJkNwPEKkYUA3jWddUECMCXbpbq8FmSxAR
xFeCB2zMurlo4a8ymk+gH4SZd+uZORQTY7BWyQS7j6LF3FVW/cgwMtoxTeVDQ4jkSzT8wFkkf9Hm
1F3Skwf3OXOuna6X8lgu6cTRFtOkVLyrTezOezokay3svDnqvoj9nkbpYYkXQhzaoeNIElhqRm54
dMu0PQ7NiCTAS+B2TJYcdirNQ4LsC/1tGJjyNS5Z614+NfsopbAph3Ii4R7E47iMg7VHuDFQx5LC
O2tatmiGUzml4ZIwLlb1UyOdZTOxLa7cJJ7OvRi5IsWRG+0llQSxCaCdtohhHkWye+0sY4rXTluW
j4yv89uphQZSxkZwVmOCtPFssN+FOPS7rujH86mHXIm1KMqZnB7F7gYNJpa5t56I7iKzDnZmkYDP
5eIJYk2frFPORWU3wR7ebLkrxkAcyDiG0eWEdrIqQ9e5s0NVn88w6FgGTbquWVLMeqRm1YNwRYHL
ZN+Y3NWIkfBX1ntyGTiQUWma84dO4zuwskZC9phst9FG9/Z4ZdVB+Bzy39eJGuiSE87Rsgow85jj
/ihylWxajII3lQ4rHwfKcJ1Jphwh/mz4WrH9Mr+/kxDcfVw0wRXDuH5pCc6gNUjGfQh9ey2MuT8b
xIKGPR7TQ6FVu40XPb15kqjbleYw3XESVeuSUx2wdSRTw2gHlCltsoQbRDls0W2cMboJ56+tQgDP
vPj7Yvb9ZrBhWpp2OEdr3NuNvePWz5FVA2NCONpA5LEoQLNwRClCCgdzU4QeXj39GOVCohkLFgbx
EPnJGEe7mlV4aSYLmqPe7B6BkLNNmaILXWheD+asXBKWVQKzICie0zR7GoTJ4DNiO3E8pB0ESj8Z
RrkgkHEkDPHWWFfwe29TdAwI6TOW8yw9mcImIbLGDXuWg1P/FSv7/3F0miWQ8P7vfKZTNNuH6LS7
6lv8IWrt/e//DE1z/gkPk4wzpRhmCJNt+r9D0wyhCE0zNR4FEjt+cvKQWf47Nc3z0Iuyk3riY2qa
RWoa1FMXWaorTFuivv2/SE37FF5E9JHrkbRuKnLblOd55kke/otCdVSIxqKa8kxmQ96sitAYl71H
XJG9hnzpwgRLW3OtxxkwzRsMmPSTOyw0B+kcNBsGWhhOJAwAet8KJOo9gJ6QHEBMjptNLCPPYU01
0Hw4/PIK/4oxUre/3Ovrn8LBX0PIBN/9gxCZL4E/ivAcxxMWDSGhaR+/RDWzONNseCO3Ug03/NCh
Wrd6RP45dbodIfQvnCooNkA5RD2cpZ0e92q0GKNRDYRPAWNnG357Tup6qZY5/Rp69SL8lhBpirZ5
gSA62Hb/rdeAKaumFi4gEPN5dy0rr5lAZWXvbkW8WM0dgI9eJU5ml9cG2nEbB8DYHTb95Mh2t6C0
IjhowXaSOI3azNbFcurAdWZ4ZCi6+eDH+cIEOBZVfW2gbVTryDJm4ZuMJQfwuGTCczkJesevg8q4
Z4CNu0SYAzPvOiWLN7toAbZWrpXUl7GI6ydlpS5u3xOcsiBqpnZNd6vZg7qMWm0IkgpGVh8v/SZu
PYtRZWkQIcKHnAOpOihwi3G+Hc0qh1I/VewvVglSPJHpY9wtdVim20QOsGLmicHZJksT+jBB6RW6
WTzu0LDNNhqehvvY4HkU+W2HCeYz/9oAxKqmYfwSUQwYNxpmSA/JUkI4MaPSxAWkFvJiiMN83tpd
O6b+sGgjBCEP6qfOFBA5ABCh60Xz0PyAsRN4d1FBFbAyJaZXe9WbA4Hp4zQ+ySLOsm1EWGW4riaK
6Ose3V66VThajitZC0ZZSyw0Ryvlx1GOQwfFr4DsF5p2Dbyz1ENMJRPzLbrEqp7wLok0LiCBxcRM
yRIwMuqOVQeATNM6wJmd9QxjrIYkieImsitqHkZts68QKucbWw4m8LDrIkJidL0cPQQK9io30en3
rYPPz3ACYHwbS8GvEQ4NHgO3itGYJB4dZmHYTiMWKEVeP41xnryVFZTbVVk4ofhRyma69rCiSyAg
l9QLK6tw6FQVD0lZkoFW0HYnUh9N8szR2ie137CmInzAZBjdVzIdXywmxdaJNtOxkrLFXPw4DSqw
3iAAX4cLxIeFk+DD3iO5GcDQmLWbOjaanCgnvhh3d1jc4KycajaQ2oHCsC20nq4LjX+gj8nNYIDD
dQrbDEOw2DqhlmFV5jkf2s8ii3zRTNP1ZJkpvfnPpdjBxkYYxLzyRCuWRTthRxNIZ48B9UIpU0b2
RIHQ2WWU/3BS2Kqg9cxCMIiExVmWoLQy0vphikoX2/bYxaLPpxConlSbdtZVlkIX3P58XaFsBfKx
F4zT/dxI2Rp+vnTVKONwh0NV1/lWuxTFOXWfzepwsxT6eKu+kSg0SN/BD52Xfgjlo9Xge3MonDFB
ITR7J6vIpL3hnjCNgvvvMJsN0nOZed2VCy0CJWcSOS+TMeIgWQQlBtKZubdsKzmLQnbdocWCpm/p
91x0Z7DQlYXoNC/eoBE3/lJYLjpgI08vPVQYydpJGURtk7Lp59UQdORWLVCbNkUSmF+nQeDMlqXW
JlmS+WmqlHdZemZxzxgdBQEz3vJ5zEx9lhE7aMNWOwlj+rS31n2BAqopy+zBDCp9qOVYXsB4mUdG
LFVybY9d1a/nRNn7kAAnD0a6F91nk7xTEQNYnlQch7jVD113gq363td8AoR9Blso5GTroQwpkPvD
LDIG3yozHfptYMXLOtUhTMFZ1rUPIX6+TcvGiHwLv5hrV+TluVAVz8A2+i/4p9RAa608zt5Ek9/A
iV1V3Sj9ELrS7VxF6cQ9VPPVUpxGICOKYiXFzHbc3afw6C9na34zk7H5qkRZys1CvZisXfZZ4zDk
ZfB1ShNQ8iYE/Oqbc7595g+q758mTeg90uHgkOoxBeTuy12V8urC2bZbFB9JcVwcFnQ8RN2I9EaJ
dUkJaiMbU6xcxjT1uFnSCDI8ao831K35HTt2HjKX1xi1JlVb70wdpvyBl0dXo66Rio913Wxl2Oak
KGL/Ua8jzgTw+DpPzhfthCe9W8t4LMpixtceMnBw4SH4Vi7a3ou8sJ77vCkZsQHwvcSxgcIyCMz5
rh5rd2fGYX1i6FiEBXozfLO1dhJrQ1vgXi7Yzh/wO1A7dpL+PB9TSmQ0+UeLJmefFd7yPMxFh0Ab
CsC2jiqyB0NsUF44GhMUm3VHc18m3T4nHAKHwpMwtFOFYx1jyhdvnxHWV8Lt4YkRu5cOP4xycl7d
aHgLMAS4CLMS8iTV1P3s6OCJjt17NtQEk99pq5euGAsUGnMcrBuULHTr3iD8mPeCH5VqD5pTBSnT
zIb61nHmwFdCTbHf6LF6nc2ufVNJW1+zw9cEBLL2LqXtdt+F6Ly7Php6vxlJ4SO+YfHO+8JZqpOU
j+AdRNM3FTDit7yZa8Lv3PiWDTPftHG4fE3FKM86FQl2myq4UFD5vrfmIr72VFxbq227G+k5EDRn
kiEKcy79HK3u8NQFCF3XFfk37WVuRcsXTMvsZF0xWacco4Mf9hh9Sf1UEsXL7DAzcNtKUkwwEIM2
qlmZyTBfIAFwn9J0YbFbywDp0JbwEQxHWM1ah332pjqU/liFV+2DalzOfrYDhSMEDDjOk4CgyyhG
8VpE+dCvrc7hME5GXiJCJQsb9yAMCSaaLSP9miJqYiCVLsMZYvDB8ytTZ7u2axm71MzKi3VZl515
M5cKvn2Xy9c8CcvjErG5g+vak7vO0DEtu0jQtq4Xa47zDXrGHlfUiWeg7gcUFyCIZAebWCt7Jdtc
iDPzI4gIVODJlIlEbgz+tw8sJ8x8Oruo3VAEpT5t0umcESgkfXoq49XyeqJUR5KIAj/MZj2sJfge
YlK0jeMUhMs6qoDgOe4A2FfC8PSA2sTKTcoSDYNDlhB3IKO1PaJSTPZuRyiLUIKJSQg3inOzBTMT
mXguY0c89zaKqOtez+Y6nx2n2smYUogzwEQTghKvjtDDAANfu1RK8Tm8TXHC5WarO6J9AhW12M5T
Is51+xjPTnXDiQwJz4nHEjY4VQc01yzm5JqbqvpBOo7MdmZJwPOOTr8vtxC9OT4ywM+9nTDo3SWg
eEBFODashwW7z9U4Spf5nm1StTpB4oqbrHZgZMZ6GK7l6OWknUSi2vV2qs/yqtdqY1HgIQwvRnM/
n/oONpMYIVBQSXMdp1Oyt08jY6ufOFedypFvFEeXbp4QnFK3Vu0dhd2iFfRcbC9WGLm2WKaHsZFv
jWBCRoTN5xkpY5WzM/ugx3M7bFPnrGQy3mxQ4gyQWQzsP1YRdcaTV4XQF5xlrC9plyEOD1N54wQR
VjJmf1Ki2BXsHCRUZND6gUEptioMZ0YgnM4sdijgmGEBMg1MO/LoW1OE3R32CRzLS9ukF0zi3ddQ
eO12NmBgBagy4g26dOMyzfLqWQsoOaskyvj3Qd3Dm4C9P+aruBvgcjEe6FvmwNXMCG1hKrWKWslL
CvSE1HIcYltBZh/B1XJzqeudBbLBgGqRxjljG1X7Sy8NcaTxgbtR2X38oIekBUbWBYarOXzIWDpz
A7gfq4faNqOci2bvWXeIIA8gvvbRIrOKaRPGFf2aWTOXGdml9aCqpDjXMMEGvJ2ZDK69PvHOXcZ5
zSY0e+fe7tLyycmqYUcnlTw7MZxohEPl9MNCunCjaoYWfOMIJW1vuPahsOwWuD8zC6izfW8+B22I
fdP43gREmZis8zlNH5LQVsGm0Uu9bAcoRmrfKZj8vEBOZNCqBKNcjSJ4s8lUOzNjE4GwQKkjbNWd
67YoE8ZRGcYceWQvtg8XAZ4C1V+7jhbLXr5GolkeeiKfnY1w++XOGxqv3UQImM+gXsY/YLaXILbT
BFiveMOgOzhibZ42Cyka21qXztDuG+gzd5TfAxw2RtVqHmMmvaeGMCohMHPj0wttqfLQRkzkKo+c
l6iKfki3w+hoiacDi24U6wxJNwHOZs5D7gwX5UqQ4pBYRTdImJPXxsmdt36Qxm2u4+ZZT/CNwzkI
Nx7nK6ioAZVeFotKECsV3rXL8n0NxgkVb0XL8tj1ITKGEgMX8OoY6HlXN7P3JICDB2BlE1HTqf9S
o3D5PdQKVHFYCaytqOy2CksWpNpZ2ayyaTBSIuTsYT9YTnGciajacViOq5meUuG+0q0Dm0CSlWtO
1yaVxy7RzdcYV5Z7YVjuGTNeNgvTtvZLPu2p3uYrB1+nR1mdFJFMJaMzcTJFZ3YeNjsXS5xrywDn
XvG2pwxKnak/THPWbqNZDPdTJrydF1LA1yaC9lwOVy1AFCzx1tbnS+b9KCc04qh6I5MlquGFqiJO
8EhCbbgOsGhN1jq21DEusZrk9HmNxjD84Ro1uq1IoKBkUy0IsjDcczPxUEUwiY0RnuCIhBgm66Jb
dsnsIld9viFpQbNFVLydnPUaXMq2td6Oc4JaElcd2Abos+1KUNqatoJVVud4Xw7NNUlcBezTcbhA
jPMqMYDZDnNnHBoM4s4cxEj7IXAxtOgBi2ph5K8KGv8m9tr6Smetu1DhQazeJk0+kEKC6PgSL4/2
pgiCdOdVwjg2Rhhmm1YHVJa9F3kruhATC01A3xBJ92JvMwMCXh+0TNATqKpHswuGG6stvi1hNR0p
LzoIR26DBgvdqbIVorS8zR4GINp6M6km5mzmoP86Aj/uIhkQKYLMrls3Ssfj1s5i3iXez0NQNbG9
n4pRvzhFXN4WLXNNCaaKmLyBPAxLIguM1RjXpt50VjK8ZTjLXXqCqoZ9UqMAaCqczUfDnV9gf2VX
LWh+f5SuHK5brDrYsqyF7d5YYG2ZU9RQMKfdQjHbwfHq6AmdBgh8l3re9IIZMFyBhKqD1TuHJUIY
gwaF13ihJm+cEJ+uKe7vHJUbB4pxTL3wskHyUYUlUhPapg0s38jZtL0zbOvAenLqWoAMAzTmBQxT
WY+Ju50M49mcTG9nMUJeiySZzqLACA8T/ccq7YwKz1Jw7LFJcGpVqQgO9RzRG4iumE++E+J+6rBL
wATJlYjIO655coX4WqkC5Kmb9MQ4SqfXIelYzzIs3IzuvC2/zFPwpWnD7iqbXK85jI3BwvFSB6EF
vgv4R3masfK6d5PxOnYGI7hCComqtxn0Ax5OAIOuOe7mNkSkO4XoIelWzNmvpyS7pR5ctlBarBpp
jSQgWhbNt57BMhOzevg+jV3a+L29bObYyHZDnjk7Kk9DrbC1co7TUFcbhvLGJQdg/dJj/HMd4Xyw
hpFe0oIto3Vh0frDQGVaeBgB2g4lTdJNPgxbz8vU4nuwFl6WuMNLgqNXH0SUnyGHnXFDCaK9gJl8
mPol2nslM5SRYr1fF26vXpvRnNu19Gja/I50SGoA12g6pKvucuMtQ/+Ibdy8L3ur7UhfTvHKibpn
juP8LlHFtAHtObkyRIeeb7vDSpqFTgpg/+qM7iiPS9It5jEEzhg3dT4Zzwuk2kdixC+rBHJFyfx2
PdnIMQHCzVvEUSd6c2oxQDPjJ522sO/DnnmhZ9yVgTOhlm9QP1Ez6/kku6Tapk8mJQwG5vnQL+mB
drLYgdG4z0YeCx/ycHSR8JQ6RL+Jj5sTBHzYXcWBWU/nj601H7AmNW7bhJOImkeyFNDEen1PAEkP
s4JjatsYhnMRONBXSmDyaGMtXUFqRGt7eNUpMVMCyB5ootHiCYYusqe2bAgkSI3yTJcDnrxDVTx7
EbTZOpvfBH4v29rK4gcrs3sKqyD2O/xYjhOeNxeAX+6l5WX3C4TsdTEUPzxMfr7IFqHrtoUnfZXp
EZ3G1D50ThHF5wSydQ/w1IwjqtvuSRVQumkN0tK6TqgjpudCqpAhrNebmd/hEtf79EMu464xDsWy
gszKd2TUV9TXMeIy4XsZJ48PBNZ+8XKXCtBuaF+ISmESFDixWe8ie2BwWdshVaruStOAtmWY91iS
nYTuEZkRYTQ4Z0Zh8hdo7N3r2RnzL5y4zbDF5JlaqgSrknhVhYwHIGgMJPlVTV2h1iqDyEe7i/Qu
UilYrJzEVJ1TmejEr6HKyM3keDRdPFNIAzlUheEPzo7/aWIuHSkpKE3Qis9RVnXpBCcqy6tyvfmo
8t6U+3lxEBfMZditnRJ5IQP9Zr4keLR6/P3A/mPm3mla7ypt2a7UwjU99dk+VLkDfjvl8k2VbXER
a7vfhbNIfCisvR+Lut+XdtbfQjh3gAR7LDB+/+P/DnkoZDNcgWOfDi73c0pH5MkIhJJJ8mIK7Bty
s/AYIOo4nr8HGN0NX8gGFCY7v+YRYMFhviRJgu0dWDoV3QiJPFlT89dI3SRqAvh1xpyd9WUYWDsZ
WbnhO2lbw51chHLxFiN5+Q82qO+WpP+2UOQWUnc4ngRV0pL/cz4BHkbkCobZ0MksQWINSWQRc3Cj
KCxzPQxM5zZdKkRGqZSC6USIYCncM+x/oAVP44PTwkPZLQ1uMbD3TlU9EeVudv2H+/zRQvL9IpXQ
yE0wsLME1/kRlbFtNlvY+dnKRUE97ALbcMuzHBesncfBfUOoRPyq0w6sJkFu+fITRdKlppHDtMZy
cQMNY8Y9XgOfeYLspv+wCE4o3i8GttJVwpawQpVUwnJcrU7f4Bfwi8F2VAV1GqPoyvRw+3PR4UST
TDtRMaO6ZN9Al+/GzOtRaTWze8AYcMkudRFNUwYhCOuqVTullA9ZDZ+LX9u8KQEU3Pksj2t7DFdY
ernqD+6c9une/foCcME8dahH2IeZjmV+clGtMHrJdES6k+VkvL12OmfqOQvrCpHUzML+ltc8b3/E
RhFyqWXBOGK7jJJLGKBldCY9O5T7LKsCcCwrirMtEFgbIvpu8dWSDRYhUMZAg5gEwHkfiaR9kDJw
yflpMrdiCpak2N9RN09+ntNqUEvXameoMidalCXwRseU3Nqmzaw1Rh1lrREtGN8q3CrGm7FF+K0n
G5GZ3XXVn0yCP4U3nR6r47EAHNjkml/J02P/5bEuABN4LTD9GnhM0aURq5MFYhcvwTqmZiqhDZWO
fYHJLQ1VE0PsPFsw2k6PENv5tUPTdsX0v413ugCiXRdCOhXMUI/cbhPHKmcLLx3eHMiuhf9C2gPd
4KnAP7UmVaLv9QpTj75q+kR9w90hXdDreckjA35z/vL7VfZxM/Us07WYRrrO6WVA12R+eoWjUcyz
kyKvzdVYnCrocJ3GWIDmGM0c3RiBFWw3l1rC6azNTNjoHw1dPy5zroCb7EpeQ1u7EuLN6aj59W5H
k5wL/G9XSwQLcOuGwqGIXBQzhZ+QDrfZcw54gUSPsYHqYJVFyPwZ3oUWCVuyKtZ4oMWOj5gX2g/s
rNPIwx775yLhEDwFmAcH3HuCeiO1dnayT7MKIfxEA1sgZs/RNFqBsYFz7Oa7399d6/PtBWHHDVYJ
IV0bTfnnFA4JCcgM3O4HnUl9waQFRaLVZ1w9EwJ9QRfZB6jzPPsYeGn0rcLkM/I9r0mDjalUYG+g
wWDIV6Iuv0LxZyPmTpI7a5o6pEWGkHcIr5Izty/YU8xAovsHvcHHxDRHcUEatLdmJMzYXM12kvpV
UfTQiNiSSK6qmlsnoBn6g134p4Roz+IbQ1VwLY/gUiGhLXx8nJlBVrMssx+dfcLVbFAPeoiyPc3O
YCXgZMPoadjyjpUX2RBO8U6WzF2pyWlrOiIips3vH8EncP90QcrSUtgW8L5r2Z778YJyx4kpIhB2
dyPHOb4slXGXJBqVHM4QQY1VoDvfD/WAMJc0qSDejHJWwbnWGO8ybepaSKkA1Qk0V6nfikihaU7w
ULn07NQW275K87cGi6PgTFZ1ftEPRZ3dmaOCb/0OcLLRVE9W1covsmdeDxHWZHr3/qfGICuG9TgZ
wOzD42XA1UOl2bYNDF6RsqvDFSxj2jdJfosNISenWJxz0VYIRloSnAMknpj9lVPLGz0UTOsyivKI
jxyxnMjZRbpH5M98WPaOQFowPcN94SE9s11HEPkcNDSSMuiDTanoaIE5cbPc2EkGNbjwcu0cijk5
Qe2GlZ7PWSXuWz0zEZYlvQ/pTw3agCHXFxnWewKBpsj0xu5yyleZZS5oGXfXgOzcAze9P9j/1zSh
i/h7U7blW/c/Tp/8nXEo/sZR9z8//rb9+fvwtTyxcz78ZlOgXptv+tdmvn1t+4x/ygf99Tf/T//j
X3yfL3P1+q9/YHxYdKdPC+PyA+9HnOKFfsMTQgQe/ddZ2bxitP/6flmHH//6x/u/+skWErb5T82O
SjcP2Z6ChM8bX9uOv2Q58H4kufDYPCIbNFkGf5GFbPVPV1AJaGl7tnxnBP1Xe/pR//qHbf+T2sDm
IIRiJDxN1O5/f/u/mDXcuJ934z8xbT52DVTNp82eq3M89np2/E97g8T/JlwMI7xOjHamgZ8gkEgq
TNmPxmXQLyUeBfAnG9UxvAkh/60M8Ol9jp/uucusyQ+czFErMh/GiwqSHIVyl2nYoF60M+Aa/Cnd
VZwu6N9l0vsFQweCGGRK0/XghHzcO5oqopTumvAay1njBusZBHpW2m8zprhrt88f68mxvzjwEmDv
hW65q0nm+kM0yMci83QNOH1a3DH+x+N7DxD95XzsMFbqHI+QMiNxnStAQutbPoj6gEEg/gZQ9Fvf
qbvo6y9v1n96Vh8rxNOP5QFZWvDNT784vUm/HstRPLUU0W15HbVF7F51GCc/ydy1gLTLeEfmnHe+
VFX4JU5zRk/mUAoLtGVRCoPMII23+VSoG6sbgwxv3LDYWF4jLn9/jX9/nSxtCmV5puvoUyH+8RLz
wG7nviqy607PxfnoDITb67YlwQgHrHpv1p44YCsuL20YNX/KdXt/9h/fDUtDebPYJ1lRjv7UQ7Vm
k9gesMF1FDeXiVlFX5wUFWZPuOWFgV3GkQRT5JRLPQXYIYrm0NYYK2qQ82PKsNj//b04nWIfrsa2
TRSJtqCpc/n1p6WVUzOjxQjaK8R31dMMHyxDt2SWB0SV1ZNTtPIPr+Xng17Ztm3B42UtW2wObCkf
737HjLXPDDlesVJ5A9JIN8esqFKoZy1YBxRAX4L3rmPTG1Y9ML5PU4MNQzT9qeQ4vYqfvjtvq+NA
raCcZLV8vBK6JQWEoKaryCSgp6Oy2lY9rqhDEEb2qoERdoFGNNiMaZ6eA+YzfMa2nlyk0kP5jYvn
siTDo4rDq98/k7+9nzabJmOKU391ejyfKtt8nMOK5Wteee4Y78Q0NEfnxJOycPZ6EtA18EKcxSos
l3j/+5/8Hmjy6ZZQVNuKlUv1aX3uTIXsQ1U6nYOTcuXdV8MAv6ArymLVEJX+nWmSuHTawbsGmoFU
QYzVimEaXDajRdGaRmblz8U47qdoLvcq9Ci6f3+Bn+ri08vDi+PawnZdmvv3zvqXTa02W7SzteVc
0eF1931n0yXVff8Mfa45j2TcXXmQVwbs+oTEyCJzX37/8/++em1Yq6wXT6DetDkUP74zJmQrF2cR
NtRSG1/bOYcyqdrWF1ZIVGPTxTs6wPgihBqEL1Eyhw9DGCTwE4Qe70miMP+wfv/DO/zhej5FpiDa
z4d0jJwrBJWP+KAdhU7e/vCd/7aln74zt57jTLBxfX4plIAqoyB7XXnNHJtrtXT9Ngim8lBgc3re
h1l4nqQkLhcm4cJox+Q+XAacaIYiPTDmzfo1nJDuR4nn70boXv/hpf37ctEmvahFn8Ridj+H3cCe
4nR3SH0Op8A6h9wE4hnF+HPC1TLjDDRdM64HW1THfErtP+xnf99AT+NEhV2RSzdlfU5udrusXiC7
1NfN6EbokyO3u1eZMi89TN3XXmdTfvz+ebzTij8sUgzrbIaZ3uns0u7nzjdKSXACCkxuZJw16z4K
HRvBQIkZYlniaXjaRjnZK3JLRHcBua9ZZzX+Rk3RGxuvyqunBSLuxmo8c5u2GouxCYehyFvKi057
3k0addPZCHc6COPl4f38Tcve/PL7b6E+v1XEc3sehYkLOdqzrM/p9B72RhXEvf6KPIvqXDdWfSYd
aGRO69zNXcYxFIoUw+cBI1SI3un3Pq3vG7FwSqE5+l/Uncly3EjWpd+l90jD4Ji2MQ+MiZNIbWAU
RWEeHDPwbP+uX6w/hKraREotWv2Ltm6zsrJMZSYjiMH9+r3nfAcaYVWbWysU0QJ3OKIY/KfBou0s
HO9uesij7CkiEsqZtVo8MhZDCNeX1IzM+uW9wxT0LUa/c1Z4L1/zyMq3rhWOt3Rw1O8AR8k1Vifk
cYzx6Gs66vqXGLsEjnrP3HO+6zeqw8SvcKSx0QcJegkb2Ep2LaHIHWZUoEnuyQPkxHmHoOR6MJ0l
459C48F003XekZXnuEP4AhVbcPgaklogkYvDddhHfEKkdmfH5rg3jsWjwip3E9X0gFuzae5SQcE0
middjBG+SLqTKCaUlxR6zaUCzLC00tHcO3WtNWsG/QH8twAgk17HPwJXyR5sYeRbvy50GnR9mz/o
mPf3Ef7Km7qJRjR6uvYcpp69dYQpiSUk2CCTph5+8hR/fG+ESQmgUX7hocRqID4spKbbcUAEnnmC
JaMdEfjbl97MtGMkTHRWbdS//v15+9C7pjA1VJtOgYnbgOM8Cpr3K/cY2Xg+6zw845/kOWgLo3sd
RaMdVbev0lWg+JD68ec95K7UQf4QWjLTzWK48ZU88w9xpnOIbhiYP6ifl6S/nxgMDTqAy25PbcRQ
cFrnf9nYTCWip9/UzklOxZfV5+MRo0D1rGltuL6yRtAI6BsDDdA+iSJll2t5/Mktudbm7xYWg8a+
RWePF9ISv72SQTRNW4EunPui9NeW2RQPGk6rbQeN8lJlGuWa6dYEbbBEyHkamDFEhDYAWMqo6jwE
AY5EJUpskuj95BFl2R2+rH7SPldyljbC3Cu8tHsco92r12nccSGLuaDPBziiv5d908HUzjFvcMBo
Nl4k952qFeOi4bUMZ52fpY/EZiSocLVRf1DVsQY7P4x73FT1zEcLexuMbv4Mn5mvirJsKmYj5m5j
HOqbMg+Hk+tn3SdP1u81Ccdizri2SQWNRebDrUtbKy5FX0dn9G/WjZmp8QaMefsUCF0DcBi3xyBH
bzkORQpgqco+2f7+9PGmyUnPYhFFYjm9aL88Ob6bjJAbuvBcKYGyU6UWLzQCk/c8peWmQJFHTlCQ
yBWv42tBRPb57++V+P3zXXXa+SiHdDp4zrQ9//L5Q+u5wAr85KwOCD3mbQDtVdJYY5Uyx+712rC6
PtRkrmlHKOLZD6106PTT72J5zoVlXwowTaT9AL1c1DDDy1nRVBqGypEXFSk0txHxHKhVHIhyq4S9
dqylGq59KLLJTEO31iCF4Z2ZoUAt7zylH76MTVWQPEOskrZwTDfAEs64k6hTBBPHKMfggvoDtcEs
G2sMhWnZasem9NR+ntGFeTBd/v66ORD/ZO5hAaRPgdrKhxo40M5SumEfXE+wVqnal1yviuc0LPj5
f7+6v19cLFw618iail3n42GxNSsj60ozPiv0MiA9s8adC83wt7oZAk2Hp/8tw2M6S40hYALji08e
ro+bNPU2d8pRWZxYNn86oH65uVVkjC7zfePEAaR+KLtSrgeiTtJZWvbEyv39l/0wIZ2WaAMEksvC
w/8ceHLvHyXFrHs9cyBRow/hxoZF1T5i8g32Tlr1rylrD7lSREzMDAV3PmtxuxR21d7weD04GN2x
FPjsWT5BLAvQQpM4yC9JNlHRh02JBxt1CNrsk1t0nRu/XzUN+mZCMygE/7B0jyYOAlOvtJNsCuZu
jI5LVI2+vIFawlfKXAsWelEa9d4GmniPn+y7Oz0pDcirHzVqjp1OeYVHLc5mVqUk9y2lzcMnl3bq
Knz8kjpbLs0z+LR82/eXdnRGjfYKX7KSakteEkCYY2bH2UpoCYPwBCvF4LrefdIm2hHSWwczLFyk
ObmgZhu+MQxsP5vg/PHCUQXSdDCp3bWPA3k+ExC8BLxRjaa5n2QYD70GGtkLc/su4nSLejfH/a5H
49xWkvxrW08uHAWUlqNGxp1SN8ZNlNe8rYz3XkUQ/Lcu27X9aQgmE8bHWEKzR0IoQcHSx+q0I3SO
5GxG3hcU+kAdKyTCaVQkG7tK873qqrdFWXBKHi3EocVYnxQ/+GQA+1tTj7qf8y/NNUEbBW7f+9vo
Q5ElF7PTTi52oD3StuK59QpWySQAkjbYeolTmov5ydMzFWMfnx7bEcwbVctyxcemnosbKZlwvic/
c/1vekPChdm0yZwjerVU9LG7RND39qVb2BdDHyH3X9fG/8a3cAxmfVwDIZj6vf/l3bjrfaUnoiEG
GZnMKsOpADlZ+Awshq5YXb6pcvRe4IkT3DP9ecYUZv0ffwka2hq986kp7jKfe/8l7KZsbKPXxxMb
crDPc05NGpL11xhh/dH2uhxqT3IcuyRcgNampKyE88l3uDaA3t8OvoNgu8d+anDknXaNX1Zlu9MK
wGNCPfW0a0gpsFR2n+nF9SEVJDMP8iV5gnFsrbIBbo4IpHbXZzJ/wyUQjAtLmMiN/JjdmtBKHEdG
g7evFfrFJp1yj73N3Pthm29LzaogGnTAtRJkRjMgvkm4Yiqm4tGrQ7ZQx6ZavfZp7RFi8GdLK22d
35486lCapJbGo8d48MMxIclaOJVN9681IsEofxR2Ea6RmtmXwba1fZkp5iL35UsEb+qWs5BzEcwl
9kjmaCf6pliHqj7clJl+54eWWKKSlLPcJaIxMc2RKBXRvZVVZxzBCTyVRstm348dPrfUPgOprx7Z
GKdwHcz3P08OfW8YJznCBFq0Lmx7wHYSYkIgSF3T++F2YMkggU8n8yYaLSgi0yGjj0062kpumHvO
fTGxGC0m/VHZt3Ukd00FTR5NirmM1S57kqnPNu8E2ZJUh5zI9TK+mKL3efA1nq0YKmKNe/v2WlYp
3Kqthd1jR96VvB/covkx1mTYQtWB39Tq/iFg31m7iT6uql4hFKpVlG/wGdRgFkzNAoO/p88HzprC
K58kJ3h91lFgy4OXOP2aThePCr0s59J2Wb51mCtcpEtcUFoQ/jPG3k749heVOA1iZcTaV7HnMoJp
wtfcAsZ/bTe0Y03dpRXOzpAIf5HAM8LloNWnUbCKgTHtCG/o8Z3oWA4QE+7RZsK5marDqGk7OHFy
eMvsID6GEUeiNPM4nadJt5eGrLY9iVhfnKx7y8bYPXaDHhUobT2yGD1iSgMjfUnjxt3RyVJWDT6u
mRNpwclxwcqmUICgBDXhANnfPGtJhDS9GG/CWCGas2u0fAuqsn5IpdHeknPHDsQ06tHWEgmpp9L6
eRmQpDS7/ktCTQj5C0rzrtRiEonQa5d2hG9OIAncl72b/NyriEvVQatyGCproNDI+YrnIJLmNqUV
cY79UF0bJkigmTShu3LQatKZO7XcwkDPCXDjKCUbyWW43jRDciE9KrlvURyLAz1se42NaZg1rZvB
MKFhshkQ/49dta/RFH9FB80UXbMhszmYa83Mm7PBWfRezHTmEQa+SFTPX+PjqO8LMh1haJrmTWhW
zq6Mk35ek5gyi5GqALgRaby/7ka+tELgnnKktFcy456mXHFAw9lsR+EouwLf9xIptTiGOtr2gSPS
tw4PFsZcjpj+5LYMe6AobaaRURt2xcJu/XoNx8+2sVMQ02KkaB9k5t62pLLd4LPpN2Un4kWo9OrK
40kG4uzDWCtEoD1jJEWerQ6TJygtMMfVgN/nQqjBg23YdGQRDGPBgtky14tSfKlkCJcDtodSCI80
cdfZB1aBzxjQzTzoyODEps5S6r2gxI9v6962X7omeEK+pC1xDKZQbxL7nMA5mRclmSHXVTHgNXtg
G1rRXeCLoa1fAFacfPf6y8jifJQqa2lVtV+NMtCtWZ/l7WuJKXjL2p9vo5o8gpkStFgC6tZ46cyu
eqDsrR/EdOz4ecLtkVwRfygEgOUhD17iktVPieDT8HvSw2htZ61JNJajR9tpGEr/xgM0vbZoHj1I
cuGXLoC+VT8lllSNWp2jjgy4QdT+SUlrNKR2RoyPmaV7BVqQjuNNIWnHEQBfZrYYhyVAm2gFL1p+
cSLVO3qFFdDqtllewsjsl3Y93Hq6K3eg/IpnsGoshHXPaR27bdyQDGIxgMNbg3WljORzIOHjzK79
5evVSwbLOo8NzNxoTF89GeIPSc2ApNIEkolK1+xAwG7ySpqB+WSYVfcdZFJ+QKbjnKw0V+4A5g67
qtPNFRQCY6vaeILgyYFs8+pqOYZpsSJ0h8THAbJ9CpiAgKNSzq0IM66NzwY/zkjJPAZ0t69L2dDr
9QNsP7IOCP/TNwG+sIsegeGWTW9ikRP6o5WyqrtGfq+H6mHs2WXHzCuzWaHU5kwPsbI1OYnQONB3
6SDzNaE38U3lkOAW+gOfNgxa8SgUaNs9lK+O3zMn5bepiS/p3ae0FsVbUXu0qOwCcCG5BOpzjtEz
6/RhrXQQeoGA7R0f1YYVJ2JVJqNzqBGmbvFamhuH6NK53kKPm1KH87Co7wadDAW3dMylDvvmgPj3
bFldtG+b2rw4U7XpNjZ37joXrCJfK+ZUhHgNWG67tL3TVXgLdCOXFKXjG+HL46EdkvznoCaaiqMo
VBDnB5E9D7lV6wSyBXMaX+nmMCKB+vugVS0lUG8YHCRgbNxq3ao5sH4Z+extSvCEa+zGUsyIKC+/
26sd3Le0y9X7lDnt2qnl8JpR9y3oZ/v2IsIejcPUqasHmOKMnhtXhgssU9+F2ldfRF4gxS2RsO8N
T9PnpAwz0KiiYYcCspkHpZ2u26Gk1YRS81CG5MKOSNxLV8RHrW8MyP2xBA4IyIokLRCBafeGub8/
aLBYdjGdmqUh6Wwikwzv9Fi1iKRopvBtjP4war3bROnrvW7X+SnJBgYjwpNTPCRvPcRA9YHOdnIi
pMhnOI0H6Ste1IpkQgZM13KP0LnwIo04fRs9g3F+lsFdrXBlV4plLXJTeDg8OONpHV9npkc9sXyD
tE828+dZhpUSNFI3PCaDouzGIqsmpFl5zFma1xxr8i1efOxFqnT4/9xq4DH1OSB+o6JRzgv+BeVP
jMfCcg/tdYeU0bitaOdtC8PISua2OmEhMB54y8fGZTfLR+LCjaKDlz29yzpFmy9z47aZRg6ZSxIE
MZFLOvGtv4gTrlTjoFFn7yI6l9fMce8Go7P2DfkTa8og7UFVQBvE4Ix47EyHoWxoo/5oI+eS+flU
FU/qgQ6T+Fc16RV+/ThwLr2u8c64iao/F5QVHCLKkr1bAk+OSHepWHmIFuNPuk5yopzqSHJNimdg
nfwjsjYi3gDLaW6jij8dwabtfXuonvzK5wl0HZIbXGsUO/rewS6MNOvVJZ70WLpxw+UCJ7VNoJzv
ESzqoJ7GSn4TQvJxCS1LBlVjd18jsbn3C0c5Iem0VtIYe/JitDHb5t7A6qsrNlbDlnwsmMStNYiz
iBktLAdJ+Mgx8kCBhdhdb7ssPMWeIUeU2RMlMTTt9o6xfPVdbZT2qaaBhOnCJffHklQTjtqP9vba
5QHeoH/P0JI9qVS9EPWkUV2MppBveanToK2CICFmvOA8To5GAzu0qkOyxvQQLKG+giA73uA8759Z
eUjdaDETbQOi0cgPwgcOGFX9CrDTN4gnCLp9TyN3stXeQhQ8D5H5YCcWdnqjd7asozhxm44vr2GE
sPyMtyynZYjNbqZTaCwHK1IWPOtA9ahXfGVupVo5L3IdhDTJFzPDLm5NT423tLyHpayIBUkwNz0H
dtHdaDGKWvwW+MZsz9qPebATkZlRRIThk2MHL+g3qNwC0uBOAzThuQ4RE4YmYp64HuRaBORxJiFR
q6CqjfK1d4opLsy3RlwxmVJ+Aw0pgSsmtXfMzM7IFjUq7e88e567JVmuiQ55EDvl3MqHfmOnwOwz
qzCP4ICLH5lbWN1KGcLgi0RNF31JBnXaAZgXYdjqjfLJwSCq3BBw35KZGumpvLH7VPlK3gFed61y
/VmPRy6pEmfuQS0HPuCfUsfYDV3a7HSn64+dRbKmjmTvAJLjTYYVx6EoCpNLkjls3uwD8QsrojGQ
ydG76dwKWcyWVmNimyXR2511hWu/VJOdlQi3Kqh2cZaJx8SvjXARgj85tRXu9DOpCYF0oSkmMl4L
9MSPGqhRfp7TMyudwEq4asZw3dmML/F525d2iL05gAiBxiLhBDCqRmbOrz3Zn/VDYsnKmfmV5Z2K
0GhO1/btdbIlFVAHNITzrbQ4x+pDTxWdegrvt562vDp6mvPqXP+1SNXCYUEQYb5V/YgzkBFoCJGu
tUcxLbVRyinl+q9WHvVWMrWCfWaMzsIVabsSJQndgWXU53jk0cBVqx3ZNNFsWDSlUoT4z2FUdq+s
5zhXp6Mc2zCf6E2nZj8tKAqc3P2ikuygLjoLXv88M5LiGYQbngm3D60fTdiZrEbTWpZk04Eg85to
b1i5ubesJkb+3yN3y9Iwf6ynA6+fdvRlGc0wYQkd1joxQPaYuaHNcLrpHX71CQZ9rGPBstMX2IN5
qQq3BgZYx0DKnR6jelKdFGHXD4YJ0NxycTu6gaf//Bp5UfEDFb+4rpKCq9ZNLf+xGIj59d3Y2ZGQ
BOkahuxRjjLHTmRn9EU1JZg6aPzmAR4/HEhSrip37DdDCmekdfCYy37Ysh2cO4nNuNXKbJsGrrdh
dbAf/K6kUAgbNil+xRnlrr9BdJrslNaNCFSitlKcxL+r8lQ/8M7a3dx1JxCTqLXbvG7qB247149q
k8T3PvCXsCF8j5jf9JIKbxznmLfVXREoq64x5SGtK+KBM4W/8JOXaydE60wO45MrHzaQt3BHThGO
FvvfXcUZD4ODu4gqRg2+YcPi4lQEgDB+ni6O7UyPWFa1Z3rBxr5XDGLAIdsgLZpuLPaHBw3R72tr
x9YmZUfndJK0C3pQ5m1cpORBcmvHCAXwHKqOlywzwdm+g6f0zabwvmszI1+GXfpFSQKOq0BCCXaL
tHQptMi6T9VY23L+I+ZuVGl+xOTZ58gij1FAyM1IhXCnhDWbLesgz4fvhSRixJwaoKaFHLd5gnHK
8MTGtLNtgqJZ5aZxwM8d1SDfby7RK23l1LEIervf0ikfSFbIHwIl/AZFzTxFkmgodsAJRaVzJO9a
vbnpKgBTGmOBSzOU5SsYe+e2wl1isDRwwYR0lbfKpsM6TzqGXGTWMDPsRFxgJ4GjrlhjMAAlI6eZ
kBuVzKmqJn9+0nwUqey/YTYkYbRVKRMHgHEreMZkUPlEhwrYCOCf7GSJ3jqGKxWVSKaV8Ou1QeMn
ZLPOvKEgX2iU9vD4c55oWwDTvDYxHrD3fBHJFMkbg078qlQx6Xm1wYzpOnlLfCf7nvSed74+7tJ3
vUtObeFT7vJ2xwlcV7ohxqXuk/t46l+rVu75C12TgNSZZbKK+HRLZKewGhkhTThpKbDyFIMI95/L
ET4deKEj6RC8j7U967CZ5LOEgShjOt1dqxFIFUIh1FVN/AkdkKy8hDBmkpmpdHCQEFgwphg5dqdw
0msASKUPz7X3JMWOSjzlqg6U6Un39PQreb0tgCAjOF1XN4EGbaOb5l1Yhs6xrSj5Vtcu4fWIRKdD
4h61E+3sGYX5UE7l5PV4x35Es5AZM4dS1IYXIo2IkGGX9G5yNXYuAK5YEa8LcanyS2desI/wQJKQ
2zP8a9BQ7QTmsT15eMWx18lJJDiDPxrlTuIG/maWlrc08HSfVbUMVqRexc9mOJTbsBfLkijII80x
5Rb+BYeXqdNXGEwoaw3Dx4xnLT10ZlE+Jxg65hoTcCIamv722tl2PbPeW2nHoaZPV500xbYmk+yU
XceGU2vr2pBEPpB/SUTQ76zKx1TcDcq8LHD74G6YVoQ2r25j4huPCWrES+u2/hplSnts0NitHXta
WAvbfDFwqYIFYuML/KA5Bm5EuDw4qB+MblTaIoCT1bIXKxO6Rghbi8WINLly1+O+OatEAG7SGuew
Vhjuqz0O9GzQlrbI978NqdpszSE/agYEMrup0zlzi0nmrzkrpWLMb4OwgQ0hqcpbZygILhNmcDRD
dDeirybkr0/SUiViFv66TjCRskgNCzpkJM3HbtJ814jQEDsMJvw2TR91r42JICW+TuOv+7ztt+xR
9jg1AmxYhOHKshPuwzQAyl1oSYAeAMiWoIg8vzsWLONrOkg2DQx1uL0+TyiIIRi5gsYBQVQ7MpvK
dUYfdttkhbNxpFlspZdGWxeaVZF56o0GT+O+jYuXIWyCG4oaCjMzim9UPPuxaPVvVSHqh2RSsDkF
tiEVQiOZ5Glw0DghABnph/tYd/t7Yqfjo+tSHOCrcdZmVIsdbnF9lQvnaHOwvgHjoH/nmQqfWxQn
++tT/8kQYpp0fBgAMOl1JgOhYSKJ/9AVx9jm5MSzMnIEp3hPA/27M4ak10FtQe9kZrsyV501TJD0
NgzaLy3mTDgJMAfmoZt5bz/FLRKF6zqxOu8TRcDvejwGRI6KJ2AS4+GDez+dgAXXUMvH40nlmZ3H
6BLjq0BLCEyq8zbHzdYQkUOCfSE99zOL6jQBe39pECGogqLGwmZrfnROeYmZWZ0txan1Q1jiV8je
dVWmU6UutTCWBzVQH7ssiThJQEU7G0UevMVqgrHITsPV32/V7/MLnAsOvaeJqPr7AD8E5tU2nuKc
CpuabJYWzC7U6dio2nQGY8EC/vcP/INC1XYxNyNxvxpg7Q+qZkruNiKuQjkNCvtXQl8RL2uout81
fVBPQ5GLWyWfUhp8xz0QXDxF3/HlZp2sS5x7lvv49y90fRjf3xG+EJPDacSLX0T/oI/RQ0FdUI8w
4wV9MtsL3NdypMerEhG/qqvqR9K27tqHqbC1x36kHPIvQ+0UP1zR5ZMGSwUkZRWEWCtqtOyr0tur
WUDVG4bOg+CF3zRdE34yY/uDFgEbJS5LKD5oa37Tp6kthNba0Y0TSOt4OVZFvYGrSO8oJvpEdt5X
JEH12YdmOMxIImqXXpYpN3bkJXMs2QGpg6MBEQYA+cwnMfJcqnW56XzSUK57hgMV+fL3C61NF/L9
heYro2YHpuAI1/2orM8FnNOA0v9kx3ZyY6uVsWrx4a5DbA0rmsqA3zoqbMcfzOeemMRV7HfPmqNx
Mv5XX8lZxcMQfPZKTk/cb9+LXUOzccPw7T4MrTGqFAQKlOLUBVX0mOe2t45E2DxUNhFV5Kvql7SP
FlHZ9xztLXdnM+qZWJS1ctCaEZzCVAwZaO0XnmFVrw3+jQU822z5yfWbNBAfvyenT4vviI4K1x//
/Jex6mRL6HxCKU/xdcpz7YOFQ1w8h5T6M74Z2TU6hzijTF7A+8QL2ON0W6eZ3t+/ye+LhsOFmt4V
HkHD/igyp+5i01EZel6HuirhLN9dMjfQrvrpEYrqZ5/3B5UR0h60Uci7sQs5H8QhnU4KsNIm+snI
vUilmfjKSCZb50UkzmXnmPsucSeuS9EyiKEw+Ptv+wfTgaMySufp0FWctNaH3Swk32JMYHWdek+r
j9jW6WoPlnNs3IRGdt3umDLEN04qQiKP0TXHIDgv8FQJW8hS5bXPi3sHPtIFRdJnV+YPd0JDnsJN
MBAqA8B+/0jApMxNtausU5jgN7hKq68KXYbGxXNleNXD36/FH+4Ea46NsGPaL5B4vP+8geJXIFI3
Ty5758Y0OOW1WpjfpUnOKCc1AKuXcMQSdJw7U5j2ZwP332VCtE411P7TKmLgyH3/+UoJStwqHPMU
K2azRbyJ69NJslfpgTrUABpqw2S+YMz7CKgvO+iDc1+5Egpj3Fkbv2zbT7xaf3o4+EI0Wi0NkaFm
fbgDBo7Fwigs60Tfznooo9xHWGhE/qpAVEQzw7J/CMFMISh5QbxB2TQyrtcANrKU2ASA0FodhN86
1e9e+3GSPPzHN4yrxKXGjsKi8XFzKwi8UXws3CehxVPfuxSMsZqUE/M0qI21uH+9FszX9arvR8YT
f/8Cf1AOs7niozI1bEy0RD+IQeo+F24YNObJaaPhtvIHQbs/Bn8+xPvcrOt96pOTphm9twmBR6xj
i9btJ8/NH/Z4B60FK4jQhev8ppNqmiK3Rhb1s2s2O8w4GTO5vl6THc5IVBnHJ6Co5DmWtH4YSIp+
pYeXGJrRHmIytLKkjEkG1KuXxicZpm+y8HuE5uhkKbRUpDd2szCGQPfJt/7DvkRFNulLeF3Q0Xx4
tMgY4zRJEv25mtY4ulb2pcHdCIjBmk4m0+ivMf+9Tf9f8x+/cyOv3/LjS/pWvXcl/z9qUmZx/T+b
lPdN9xLW7/3J/Ac//cnC+QfxHeJQBzAQdhGOFD/tycL6B0IC0ljiDEDSqAZb17/tyeo/MAVQi3Ec
wNiM1+B//NuerDv/8Kby42yURQyphPMf2ZMnt/WvhQMWaJBGyGNVh1V7epTer5pDbDciLfVioXVV
jySizYk+NpnCCJKBGw3b16zMlWKE1Jn13bxsrK5HH6OC+my8UtXAg/phOs98gobndL48gaYo8NCF
Dk0IqYrQzbnl9mQ145kt+rlJRhCyk0jzvQNavFgCBM8QlocE5b2WPmmBROvRzpqXxLAZi6Ru+12u
BhjvndbRLmiN/VsnZKi7GBMCkubgQdsRrXTj6DPwLYBWikmgqqh5DIWRaGNjptkyo+URknZPa0Q9
KB7nr01GF/GmDFPyzzyhBz6jV9aAVLcZV1Ec2QGpy1XZLlANoZaaMHLLmL4nJ8P6ONaxc+xzVTno
rm+Z/IKliC6U0+EzOWUmQPty6NqNgo8U6B8/Nuhd75FqXc1AmfGXWe0J6BAyFcPt6PWQsGKpGFgO
AC5+dxuSSJfJpMnYBVmnmDtI2p2/SqzSqpYDeQgLOWAImMU2KTMEDYGqPfoIG8gvaZnPgmHKdRTh
bTA6zLbAy7SW5m4yVG4kQDeBEVxIYG44PPlGvSlEWHtnVANGs+yMtN4ZkNmyTWTkxb6XMhPfqibX
TiDmzZHb7DCGIsvonOCUJfaXq7wIOXndecCTbhBBMJgve+IgFiEZQCBxHIN8u7EvXgMQgzNgMbZ4
Mn292yReKa2ZPpC+ZAwvwsrsBZJ5Ec2MGrmJKXbEZCRfKLO9lvSafJyDOoUgpjagvppI72YeU2a4
W8xBltrQn3DFW9Ws6UbwnE5V4pGPCIqhBMyAHsdV6K6jvC8/qXY/4JCQsyLlNBG58xc6cpfrifaX
ulsgxucxIcqj8MNwRQVurYnomkBwlpp2M5BqLRtAzm2ShqD3BcMO01OWWRumasWEQcRBYBMINMIx
PXiZlj0M09XTh6Bf/LImnX8eBn4N/bhK0H85I/z8rrYxtTUmWfzHzouoB8aJSUwQiSrBW0SR4cVn
L6wch7sdxYD0XIuZaNjDNdwUevW1H0e13xvYrQBcyKpdxGUyYU4BHjFQ7oLuh1Vb/g+3N8FrK262
UYgivdMDSL6zKC0ZZ9pRlO8DHV80TZMfCOoOBpOyI3KPfgJhs5l3FZMgnwzSN3cwo0uB9vhrSjiG
ZK/NBspkjwJ3XgWa95iaivI2+F5+kcJJjqmFUAdkroFXQq34EfQ8A9JuaV4DHYT/ps4wcNIl/Ptl
1D70iK6XEQgb917H6Gx8tDBGWm+j6dObRRSH5i2TmfapkdZDHODTQWRab03SSecZBK6ltMoIiF5t
vyRqU51tpdO2Vkun2NMCBalAO+ydQAlWtqxjeMh6+8kt/8NXxY6FKobVHX/CFYn1y9PpAnMqLAXh
1ljqzZeAu7HsomJEM6TqgJosucK5b3PjyYj67DJ9qFCmy2TRNoEZyGkUyfP03X79bLcMCBkE6u33
5qR2KJ2NFpXuosZMdO8oWFSMVK9XDPjT1TBW9bLJ83aOBWqV5uO4RMX2hrFPuREDTEiKfn3Xx4C5
/n4z9Q/nZr6lwy7LxeEYp2Kz+3BocKKsT3MraBaJE7GllMgHSUj17oqmYf8gUxxMj9MPNOOGRl8k
ltcsvdYY59KOn1y/6jYtutwnSGn4xqSuHEtPQQ/jtOnGCp1h09uTQwFEzEULvMD/WQT+R+XYqXjL
7ury7a0+vBT/H5RSnDR+uUW/5ULd/8//KuNwePu1mLr+J/8qpsQ/tGIs08bPPVVM+v+upnTzH9wF
Nn5oNPb4wSwKsH8nQ+lUU/wHE38Fl/XVQPJv2IvJzwOzZ9smNiEcveI/qaY+nLgpyywLEAWfjlGF
j/zwMIGKrSxOVWIeF9FzE3Q3beLuU0mMWN+9/HJV/rCYgwx4X7hdPwxJ1fT7gLeFy/H+/YqbihB2
abbzOlfS8Q4zh1bsfhodmzqXGSoTFEOHwMRUX45lxkg0MLp2qVXNlMyWKlOep2UKxsCNV1wURzbm
Nvb9qDrr0qQCgD1cByvIqwR3yCq1+j3pLrXcWHZnH4wQWtIJL6V+Y1ZhTbgfQu1h0bllL/cBYnu5
GoWOf7xN6dkt9HqEiaUpKjNaVoFxycsycloq0aAscCD1yBE98KRrht31OaxZU1akxGXGrmEcCrE+
k2m6ER3j/Xmht6fBJ3QDJWaGNMKabOHM7tky8nikzSAreujwmyc+cNRUxpmDN3mlRTzJEaxyRN0l
+QHE70HjWrn5SDBOq0ZMDGu0I8qBBEl1i3MhJ6aixp2YzkdVxJIhTa5BlC1CMxOLpGHIMUMk79Vb
3aWVShxBY066khDCPtpqpjrBmIf1TOsUnHmVz02c4f1x7ZlZNf5jh6Qu2455K75ESiRmovWVb36U
LjVNuRStCUrkqkNjHDaPq0JZdqGnzUjPob0olGpmdNNPir1sUSh8YuvY67BrlkLJIKXjwlo0k+vQ
qqfBoX3rWwElvlc/uooRc+FwmCiB/hQ09r01RLeFHh4EjeqZqcffTcWF69rE7XbUIzDJeLV54rdy
cMytm5rQ23zAyNUIrzvmo2dRKHeh1ezIZAg5DugrFltmNka9zlOqf8UkiN1WTm3PagmjfhF2YpNU
INviuLv0MtqPahouAuTteJHkjGPIogl7RApgExaS+9ylFSPu6k3rdDYwFekSU120Bqgl9N68FZmO
f0j3X4JKJ7XGPxQOtLu4ohDEU5OutaxCCm2enZaU0R4ZTaQpx1ZrVmi6bsm3OsZwPTeJpu9GkGme
0/BhEBAm0tfBEoQvqEGElHVY292w+V+Uncdy5Ei2bb/IzaAcYgoRmmRQkzmBMZlJaOHQwNe/Ff0m
feuadduddVdVZigAfsTea29r/aBvvDpTg0tjT1dppH91D/VK2nUv3Tg9m6MWyXq9X8En4ByOX83h
tvaND8LKt2j0hpnvLj5uZp4f3fImVnKykIyOwgevfHtPWdCQNhoYw0q0z/aKhIqQJcrGxFnI8xy2
LtBdYSMKrGo2tJUKyzp9t7pEICAYH9h8NrAbBCIcDWceaoBasEARgJMSb7l3MkXWsez/9gsuDy2e
2L+v6TOLdyJYtl28sVRpi/6u1asXJHR4A5R3ph+61Ft2bYxk9YmVu3G975cYrHO1shli6Q7fsc7r
IG6bZYeok/hTQ38zWo8huQtJxdv6vUtCpLSHD97oxXD5KN6gMawlxJbssivCxZ8tGZ/BYsGn9qY9
3cG5LscP21wOiLKUb9Wg+tHx/047MkbSNR535ojSk+RZEa6deSc84+yAmgs3dP9BBRQkSos8vxuQ
24XI7W7bMmtPZuV1Ewjuq1T9GeeCPEfiVv1JbYdRoNAzU+cvXh+qELc5r0Xy1OoDJoLFniN0A5tv
KVrisevcoKm3CymfXVAZtCemWfzAP675m7zfGwr2aRB81viugMN6xGgcs2aRQVe2f9EugsBBDUnu
htxJa4zkkguYclB6oMGHoOAJeneMh2kz+SdDdu7B0+zJFtqZdNHB6rjsvBBxbbgL3bQ6pat5TOLi
rOVVzSJ7iLQpfuyLkbZCcasaTkVzSmZQl0mY7JK2icCbtwQBEP9uIst3ttxA2xC4VAutXONcDVm4
15jtUjS0NUlXjfMCz8k7pK65c8Ty1qsZKwXejDyFgT6r47rxamYHNtNAnhUgmNqeCo5p0jv7u9Hd
vH1WQNJPlqrcz0P9g4rurbGdP0Tl7SGGpuGmpWbgpKOJHZrimKfG91aSWFbT2FtApoO6GIcoUcaO
YnO5aL2SWCKm/Ihv7LS4K+80ZSMXJKrQ3tIKwPnowHpJ2sgye1Lq8vixdBJSU7pvJbnQmxsfKEtl
5LkqqnqZMTWLtUBbM0RHHlMJlFr2PKRBJ7ue525y3ys3woLgQKnA7cMhUd9z0TeRrqFKuVvKzQsY
oghk4xVZuLBNfLNE/WC2RECxxaZ/79kPCYxCcSxptqZzo8qTas0+6Dznx5wLHg3QODgXE6OMMlcf
XL4WdcS1cFJ5rZ0lAxY/s2IMxM2SHow6e0zK7hNF011T6S8DFbVfNc6+MzV7DrbNecdpYv7t80rc
U4QiKZ/LO4dtcZ2Ord+Ym6S1XncuWl4PmBddgPV3rUotlLaC4DSuj2j7y/1iZjsOv9+b03zCnqW5
rdR6zIVGOlC5hDJuD+l4M+sgYIg6zBC1LTQ/duLfK0N4FCc/EylziPbRN+RW2l6nKp/PJB6aUUFr
zRFZVy9JzIk5Yp4MxrI0+aL4kWptea2dHMPBlEZez+SJAc+TIVcztDL9bmvKnwqLwc5DWg3u2LzH
+OT4ldXfRli1CsRGSDCiXo7ZbnwYPbpErBJdHZL89o5g1QratnfvO8i8qOPHt9iLa+xy8B3rFFgt
dOL15HTteSSU5qhRuBL8kp1zrg20jBr9pZN/1ixZj60mP1CceOQBbr+StnoUPKdiFmT+3BHRbFTS
CM2ssC6aWWyBsYxIXyyF0pfjhdz3E3rpR9l0d65TP0s3M5loJPbtAJwj8NgIjL2VtDyyDoNk08pn
194+5ULa4DpZt0xn2mRTy8DiCxXqUzU+EkCeny1D3LU9MU1kFHwm3BE3LfJ4Id+bfgYWdeSha/kz
m+X3uCzIapbsCRVTwQ9HyeORMPjGFHJXI23aM3YXQbPZmEiwnAAocdBYGY1/yz9Dj7qaDyb5AP1G
0CYutjmaNFLcBsJBqhRh9vige97XbC13XOEWqThEdjKm3o1lAnRDevcjPhLfXN0GdTKnRFXolMwO
1qkiCRNrO+uFV7Mwm/40WkmQlX4uM9n5pld82YWJBM57YOv50k5WqGvlXZdquZ+05XfhKV/ECVOj
xtbCbNMOWyavEFYeh63asw36WDYspw4lBoUcj0FXuf5Sal+DmzV+M8o3Pi12IfR402zAThk6xGHz
mdHGC6ump8q4Sf9HLJZuOYuQWNgMllXFpeh1U9D0CqG+WMgfio37hjezHNHqUZRZ7Upb6HYL0TWZ
m1ccL0iEoPHbc/03mw3nxp5SEySXtayeEs0oljsezLjgskJCculunvM2A/OzFzoRXH4Dls854DfU
aixUW0HGyNjgTFptk6PSSjzIzaOlURKaTGzzrucvsZwaEZjWkcPyf9tN0JkgOWAXTYvGJt/5516J
dpevD1N30FQONW8+GU3YcNFd6ikF4EqE5tIF+Q3c9597olvz9++zbF4YwQrASI0LEMSzedsQ/tvI
AdXVhMHZHgNUfgy4jFZYkFfwcbRkB7nQZIXyCHfMVyAOQW5X/O41xaPG9+z1IaP44lkypdsLVZof
RWyku9nSaxAx6GjhsAxuGbqrYK9Z5KjCiJBeWGsWDsjOtTZx8CFKehm7JmmDREzL9T9/un/MU/hw
dLbsC9jYmchy/gnrUvhHnZK8hmCouvKtl175NmnlQVQGp7BYhfNhq8LVov/8qvo/BiS3H/P/Q6pv
U06LOef//E4L6DQwQGcNT9mEL9yqW/PVVPqN7b9gBPA7BBqEiCKyK/2qWugyltUVTKLRxRE7iTTx
v1xd/5hp/evqMm4Nu3Hbt/8v8sKUeAA2jE4LRq7mc+XU7pnxrrjLaUCvAovNnUKlMQViFvl/een/
1d//a+iAaBDl2m1nefuJ/u36YmYHyMgk0rV05uT3lBCaiesRr1ZAzii/eueAT/gvI7x/XtOSV/LA
Td7QF+y1/ymJmo2lc25j/nAssds5B2KXmZR9/Odf2WAV9Y97RzJhAN+E8uaGmJLyH/dOkROH7CQN
ZtpUnb2ieUljap+2GKfQdJr4eUnnLoR9eVrS4qGt5LEdeO5VbtYfQCRvPjXW7VBMa1+R+RqQmNef
Fif9scV4ZKlRgqkZEMRyUBWPRrdhX+1LZv1d+j60JKa4iig/i1QeB6zs1tu7no4dsedzU8qTk9lX
dJWhrXehLZr7oTMOsHZ6LHfdsVF4yNqcUK26Wv1hcjksTZhqOfXZhdQZI9rEciuX5+toxh8A0yNP
Vs/wk783k7CrW1wILcQ9asL3Ti4nicmFV56wic2fRr98alP7HpvGKTfrs+DRFuZDDouO5m4BSTtV
qNIX4b0ksxFWiQpRyIH6tveNtRw1XT14k+WcmbF/54bYbUNXBjOZA+TKDdQAZf5MKM99e6NIEf3c
O3D+TGxNyxySEPELgPtzOthfmYovyO0xQptPWeMF45RBELb7z0qnMjO7d76Vl2Yaoexo7g6tzJ7k
zlMl5Afl0V0vkvu0WsPV4D8WCbDhdnzHGctjTCftrYU6Y4m9TMV3weFm6DihWar9bazmhYek57O4
2c/ZfIoJrgi4NULRxK81Bk3fbYdoS3vw+c5TahJRVqTBPFZvTHFPJHERY6EVmt8u4NDJ52YW7edx
ccSKFU6t91kv8phs3MO5ujfW/H1OslthesDgucvi6auaSYoczebJzGYiBGNfVWak9fovYTsHiKcU
j/ywU7k99H35kib6qbIUaTZTH2wWaxe+yabZJVtNI5HXnzZe6yDJ6f9taqQAj+8z1dzrPPQqZBym
glLjKkJgpT9C5rg08/AwmPVLMq4E86il9wGHl991Q1Yne89LnDf7zahRVo9RA/mAl9Mqcnuyi7U5
p8VjYxlX/MYsf7dIMTHYUtIeOuzHNSKPttwuRKGQGI9BTYzmcF8vqJLrIb8HDXKmG30QqueSXyvE
zal1yu32TG948jbus3F18l3rkc2sT5uzH7vSjAQmtgOxN+tD0bQX0hL35E5vjAly8NLanB/KiUUD
aAik+Nt6tDrxajGawqkwikdGJD95OWG4G8Q7oW2/AKmiWSYhOtCqajiO3G1R1mSfgze8kG1aBctq
L2HPd6E5257nwYDtlwVkykOjJlAYFG5AQPMD32tYN03vp6wgCa1akOWvJG2qhpDSrKPoAnBBEuja
RVaZ3Tl9fCixW76tC4kx6zq+AIbI+dcxcaRT887e9xaMLepLN3tx0FCj+fKW51wOMy4cfRjP/aJ+
YkOe6hH7aS2aNFL6VvhOZ915qffEvukd4uvTnHZB0qfQeWKyYB2TQRUrr5uKz/rAoK5OKCYPyIRw
lpDmYYB7h8YWobh80TQzKg0dv1GziSDm3duTfNDs6V4uyWdfGP6oq31nLAe9kvsWm8jQS7LMGfRt
zXrPUv0h9uTO4EoB6/bVtMMJQE1kiBF+gAyEWnYt0cb1WjyMa/Yb5leUNtohK60r9lni4rZzv5KS
pJPPrnnwt139c9y+9FQnCLfNTx6y7m5vVThB3vtOm/bDDNUO8MtAM9KE/Q2l2SCIa/nACW8uU9Ho
eHu9sv/CBvPglXmttiv11cEDn5FHR2pdj3WuFV9ObSAm7JI5YLFVP5cOC7BxzjvmsXzpHs/GxGjP
upjqR9KJ23v2+Mt+9baCmWzxRj5jz8W/Fm/Ay2fME8AZasPIX3SvUFcmuH8GoR83QtaYYeihnMWP
GG3JRG5aZGib2TAfAXYANe6Gq9M2boCZUPtZNiYUJ8LLGDPGJVOwxdXumoIy3S08WnyZgNaaXIIZ
C24f2iaGnJP+hCGpv4kSnFdIbGOU9xZOwHI2rnUO0D8w+JRnt2soJk1n+J0UljqRebyiHtAc/K4J
Lr/aWQ2SxIeHmWnGXpX90fayM352KyCdfPAbF2vWFtPbrLN9l03kAM6luLizex1mw8LbiHPGsen/
05iWDHfcqSYKxK+cRmf2QGGZFt3b0Jsf6hadA+utwDgD9aSzlTgBA70nVPMRpAJLslrgb8KR/W2s
wx/W+PNej23UGUowi61UzHxJz+IBgwyUicWpS/G7TAnt89cbSwXCCSPfRn1qc9ue6oG8GHyNgj/T
FRapNYRFZpgah/ni0fL1913ieL/iOWufMpGJJNSS7qHQDAJA19jbSCfS7MEEYCKMNmIM35HLzVEc
Qa3X6wh8T79XdlHdbV2rGEhVPXnfHsQ6PM1SWZ4/5Wr8Kz2tNg8uWmS2vHO93eedOQjy1Ic2Y2qf
zUeCecwHwG5FxdEg4G7HigCpaJuUE5Lomv/p5jx+1YlAfG7WmShO3UrcCAE/AcpSLyKG8eXH6HZu
pFqreCGmyMBesTA/5uKxOwpJrsWjtzp2urP09oUzz70YfLaTKYiOY8q6YJKv3UPTdKwx6IhQ+Rbu
2VaUhG237OQoHqiqnb0LugYS8d3immTgbEYcGlqdRSRBogJZ2z1bYGRvmZjfU9k9ARpu4Hbw4Mum
2X5UqiqDHizrhxhSnCpmFls/NePNl6HL5RCp1drPBOhW+Nymyr5f6lTbTwsoQr7Cc8cYmqk8Jp2Y
EfuxtzqGnKONm4cAO3Thm3usSaN5LWL5aJtTQ5dmeMPb6BQYbzUCxX3u/O5AacpoRnb5dZp5VtvT
XW+ZeWhMCp9Egvw56foz6eXdg+TZspudmSMNtega4B6r3KjRC/NzZqd3MDqpP5Acxmy5dsz+1M4g
i+QgDlpSTVdEbH8HIDxhLoV1MSemFi4DYt8h6ZyHaM+JVZUpFyYLlR1YxjdVgkBhhG+v+5iVf2lq
Z1MOv6y1+jUoeT+6A5L9do/1dWfouROCd2Enb9+CK0snncBp1NafSab1hajqXQ4whHm21JZjB1Jx
n3gV+BphTpu1M42pPC8GD85aQCsg3rg7s5QBctATJgTapwmtedqOCFQfiRjrMckDVFGObK+Ns+5d
pBaPtSQObav0gzN5UZOVpAqzFfO5RBtUZli06ngNAIje8sXmAYt/8cWJXx1GbY7WVLm7rCm+hgRX
6+CVMlTGfO2rNkxdgCYVT+xkHv+iSHqyDdHTK3Qno84vszHPAWPma+F63yr3tlDk+AoZhoSTHLA+
bd3KUkc/5AS0dSazVlFw8YlkvtNqWMH57J1ywfRWpMOdct1rUogg2/riYE2eChY8TminpmhJ2KGx
ReAEzLpDAuGNLNVte3X1GFhLMRFNV/If1PNLiUQmMomU+rDqstYZ+FM3QNp1/R709K+ZwguAMFWk
OefbobFxrh/zTMcQpUAHE6Uts+sIiZhNCqIg2c6lX0j32pWxeeeMN1bHJLUP5oPDicDWwKorx28N
ryRuh5rVZyFIz6pKpEHMY1XgkEDpHPkWah9fFmmZtXOYF3cLgDlo312XphMePm/4k+V9uRfMB7BW
mI9laS335KOaZN/AX1GkILc9um+JqOyXPfc3wx150F66n4mlfFRQQ8NEFq/Ky98GzH2+jPORIaX1
4MQaDAxdoRgy11PSMXDFNPzLtaG8VNrgZRxqTv9ABur0A7sDVP20fOb55JwI3Jx8fL0fwGVpEKDF
XqpktMNYU+tB0oDvFMHrQdxTpmLhyMLeyPLQihuXwKiRPOEpud6e2QETqPtGI8Wob6vl0TAwVOtO
G5n/au/j5rhJtS+y6pHKmr1vNezglbxtNQDRqePrbncJwkGbWEIGrr0b5IDenrIeydhArK62DMCZ
4pQMUTG6vwdCYhgbxh4V3K0Q4UF+TMspz0LJQZfhyLeSZ9OcyufVkvObPQ01dzCD7/E62Q2ArhZI
QbgQXRRtNSX8uDKcg3VUMrpGWMiGkvPRmGMQIjmGem9PTd0eCA56ZHHop03/YG8KQkkeEdX4NFos
h5mj7LXGHHedww6j672frnBRFg318G7NYgrmBRlSlfJAXWKxg6PPKQeHJRjR/OzwRcJialqQCxv0
smQGqTSI7GCzoOHR8jXphH1xQN41hnXWx+bEKAfgS2NFFk7qLIFN4MKD8Gemgb7ttGTtzmrz06W7
moZ5HnuugGbKn8u6uZjsGSvX2HyvmQu/Iw/UaFlgYaa+V4PRXRfLO3tOVzxZABR8o6ZciJ3yOKn5
WtpJ79/aLegl7JHHYhmDqtXes3XYjl1iHpdJM7AP13rYGcaXKo1XKWL5xKqbIsoa5k8HEb3vZN3C
FwNBGYrTe1wZZIyvw2cjUgAERmkdycB4EavXPHoJuAvFaCuapdv4w1rHO26fo+y9JsiMpN0Ru5T7
dpwqtp+LFjLYA0XY0KnlafqhgSENUDGxm5H5xVxveARJXT2Pd6vJY4Zrko1+DQHDsCcTYbbNDZ0Z
j0nvPcWCr105Px2cR3Ro3qOz2EmUKcSFS0OIqyVoy2VNLuFq7Et3KKJSm4O1Hq7p5p2l3VTHzBoo
wTyaoNxMtlPZZmuUT0l+4t4FndcN3l8zE9eK6nvcZBdIvf4ye/usqry7kh0YwlJ/GyCn00ZQDbED
Ppa9edJxW50A4brcvN2bWo3WJ+4tfrLc/Fqw2Lmbksplaosmy5zHyyRGuU+Kjj04c0sjGL3NOau5
Y8CctqfVBmZjrYi6DNRWZIrV5SEZjfUAueKZdYLwLdJ2DxQgO9g3Q7LTcvFIxt0Rkkr14Umq4ylH
eLUKk89bx2GXsjpsZwIetel5UPCF3aS/L8vefZkkJnQD9ECIECKL2lIjGXrGu62s/m3px+UwuqN9
IoGaPqpf60MnJxmQs3kwmuw32KrlTzNbaP5q6aHm2n5rHcHiHsLhMs0/lbIY/TjgIM3uumkt0XyJ
LY5ONZcRMRF9WBXtCzKXv3FGxPXGMzaqK/MLrXIdtO6gE5eo3ffp7ERujoRg6cH3tNkp7ZXhG0ty
LTOy4tyCn2kQYmdbpJmt8Glu0wbDgi+zjA98Q0Dc7OqwTOOhH1mwpNI+m0a6BhKU0l7xOGbSCwco
biiqW++ByegvbUUOCSfudR31HxZ80HFwWpEvdE31yToYRfZRetLe0/OKCAqEYv1EKtxCLMN+nssr
zhnWHOA1Dl6Vck5lbB7BF8FgYUw9DGyoqe7ve8u6MhpWAXkzkHABcudoX7HEy98SOO8HfJP0CLMx
CVTbPhWT6QZodMpQH7VzXU37okzh3XRLfkpnHY8/rqX9wB8BkfwxGtycyexcGm7Vu7JdnlEzLr5y
6dQxnN8bi8U72bIlTI32VSntdfWca1ItuDNBHOWWsYSxxJQPivZFl9nDCOoEDXb5yJ75lxyohYgy
PrfmsoLvVegaxuyMyWIx/RtohxvGSAO56A9kw/1JLO6cTIowxWLP1cPeulKQn4bMZKo7eYu/drfO
xpU0A/NkBTyQUUVzoqydN4QW/wwm0Xrp1/Y1JZducxAmqFy89FP53ljpgW9R+prkf6zldWnrj1mW
uK3pah0i3mmzyGZeEVBwjXhLiC66ChidsVQYSExU7TMF8Gu5MtoRvXqEOcNqqu3OuUruTG0+jMTV
H+Iyb/xUgx8T62fSVO9cr3+qc7Iqul6+WX1F7LtIyerVqvdak0xXy4d8A++Hq4MLADxLsx6XuPyy
3OU1z7W97aGCyszqw+7K/E2zbNufJ22X8sVcGM/3jPGqxrc5tWHJ5xdsKKgoGC3yi1v5ERPQ9w22
EqRDvjOH+pqNDq87Ea9pB31e0F5UmOfQ8EMss5tAGBZzM6ZIi9yzp36wE0QHY494JQFWay1fU9cc
VjFReeRts8NiN/F/Gcg2rfY8tembSre/3NzW2WrKPGTtU0YJYZQkrsdMxdxHpK/PDleup7PcnR19
2rnTcNDH/AFEHHtbiV9ALgJBNUN86i8W6DTzu7RDoZ+jjelRRlCxuNfVIsXG3spmx4oyqga7+PBQ
s6K2Lptw5hEEOYzWf8jtyIRrR5wnxiu29l9l0l9Qy02g+LJdayBAAAORhvUyXZWtKr/s5T1jgyfs
NR/KQzxXWoXP3QUeyQs3u9qVCzO9JuMP5h5zBXJ3KJ1t79CUBcWj1XW/5NJ9lynp4fRYG0/FRQQW
QasDPQpoijCt5XCaeRSHhrkUlPraFTIRk/RY6qwtb0nz5WXVpgs7prtEMZIyuxEQh7a4T45cX+eF
RozY58+q0AoWU+Zes+MTIrrc1zYOwkanoI9Hx9cqN4XxMKGIH+0vd9RXjg5etorbOHLH+VFH4u4P
DronWUJ9QiBwAtT8pjXJS9PTsHqqutjaDYykFS/WasVcEPWhpEUOxzyGvMHmfjPmO3Tl9+3s3rex
edYaYYZpmZWo4Cb4CDwC0rF8Tmt8+xhO/G1yKZjUdCS24aSKnhoqZek6xb3ll6RchxBg3waLUz11
DSp2IxuCeVWMx4nYnebM8YmNFGECCs1H12cGFovVhaGM5vWHBUeoj+ziEZ4zrFxWNndQmJ5XNUsO
y8Q9JKTd0kfXOBI2Q0Zgst6EqHECLl9etiHJ6uPlQVNMzKym4qlmXhMvtfy1J5C+tzjuIIhm4rQu
8Z+pQ3JgqK36vVS6uHMGkC+j5kX6HJ8RwplMPuv1Cdw982tvJOnQs5EINW1wswKc06Y093UrSLfs
soc+B7bUxpKBY8bDZnXGF1hmXDDlKFDvtfpOdCJgq9o+xFyysOUA5q090EE/dRHU9alosZlY/Ysd
N/11hYR6nfGhRVA9x+US2wgXdL2AALj0Lpn3k7MkxK3IKDc/PLZ3CMOx33kU9+jJQ9uoH/Jb/Gal
KeciUo53ekZSDyjANf0GYnGLrCXMWNJyDzm0MgbIWFq+wBOsBzyW8YH6L4SO/FEv8XcvGvuopHwl
Hg5kIs4gX3fLPwXIQByQG2nL9vy5FeguttS+FosGksYY3xJ71Nn6kJqjRta56TjEkSzsT0aVc6S8
4Ty1fe9rLBOierWZvovYCrVVj30rrb9ZExVBXrXPBecjC/acM14rT4NN5NCYGjvUQnXYdf3PJmd2
Arf3S1rzdbWnqCVo9tz24lA3kNUWKCioBJLssMnm6i76W1KRAs59cqlYpYciVn8VYhuqKdLstRbj
25CRHkjemrU1Z4zQlJtFcsxNdUSn+K1X1XzfEREUqI2BZxUD6CkWEm/AuNHKW+vXbPZPSqD+RFLQ
wZ7Qm8AqWe/k9SQvFbULZ0lxapftPK7DlVv7caub9MmYzRuRYAWboTkTS1hRTr9rK65CAa5epll+
J6XC/FOBLwsZZzxZTf9npaNmAliovglHxR23z5dbMLWNmasP9EE3qj0wfYCrvCiHAOlqHY2umWZn
oQ2AXVykmfFtdg2Wmb61aA/KaO/rrcrpcu0GGFGHdq5k4zHY5lWhr/d57Bwhu+zalDKcSc+2Y2gH
bG3KZLUzWyohnbnKpNPgOrSFIZnxkVHN/HhgQYT9u2pHNohOA4y18V4NhcsX1KJgbl4mr0whHryx
Ku9X9K3huHrqwJMetLNnHRYEZ0ihMJkZqdUMPNYLhmXGRjGY63GI0xUv2aaOg9cy06g+ZeztGYKn
rLnLu1paDug8R/qOGI7VhjgMujE663nfNd5LZ9KtFJvB9Tm9ERR0N9m0FjbNEmMLUE7B2kuHwJc1
eY/T6WOaN5o5Bp9L5Wo7ffMg/PbPMxHpTjuuIaM3xrZetNT1fkhvqLf+V5VOGguu2opiAirDAele
brlroOLmDY1INEz1cc1x103a92IaT92iX1ozhtm89Yhq1wE4kDmB9SOr29nC2TKj8cZElk3xVFY9
1/SAuJF3/INg9V7L036PB+uxmGcjqO0CeWVFiGluldx9JnFp7jnu0ITJnBqtKKYvs4JPm056aC71
EXsOtxXGQdlOVzP9VZkqDZjQnETtRa4oQ97ZO5vml7j/O6+0vXROqagCq/tO8oGzy2OCKLL0QLLO
x8zl3TiKdVvC00lVZ2gQAdbbE23lYVy6XzrGkabfwIePDJIG1q3u06hAqTjDcFfY4AGcFKc+UioH
mtPW7GWb/XIAZPgGEo5juTiHQeqII5djqlvHCvDc3kud521BbtQbzXmI13qnGIHTQ26oIbL8bxkn
P62sfpikXol/fqAqfy+y8qy3MB8dYb4lWomk04HpGCQWtfsm0Io4hT5fSORAPCsp+Sxjfs2r9ZEq
bPANEndoOc5eVYaEDJE06jSNvcth9/HFMPcNCg2GPxiKO31YGbJV0/SpDJu2YBzVk0za+NlyuRn9
Ys4KaNX6qWg7dvKDzjVotlVo5YI4r8Xt4JI4YxmVYrB/+tJIXr2kS3YQAUeEHcMQ1CMutmOMbZGn
nhkZzImNDEj2VOmo01j0diNyhFkj+QKQ8hTWro50skjr/WS3Wnjr4TM3jYM4dr7hIannpmZM6o+p
TUg5JmbGTrozRtMmI+T6fNy8BaCWbsehm2Bn4lzNiM827SVwEsYy5dxOe9PSfjEu7bgb0wOUy/Vh
c0weEa2mg1bPv3v8iQ+u2X5sFmscLc7uB/JcYZMNPYowN99pwxglqaU9ZYkhQ3O1LxsCA/QP0cq6
Z7AcNM5t1z5nys6RdVfcedbsawXyY7MVf4w2c8PajlnR96jDFtk292mr2xQk3h5pMlisbYocY0tR
sspv2NggqBPrBXrMI5Hn5Ctu34wyZaQ3SkSblTp84oTx360JMp3kz4iUPBS9kxzX1Hiw8+TNWa1j
6bXPfStPcztCkWhuj0mt+qqrlBQ9Ft6ZYbI5lSWS8bE4VV3LYmOEjL30jAIYzO7NfBS/wVCDzK4N
tWuV6TKyxAiIes2ueh/pMtM+t3+EDsfLJ0N9nov0UGqiCNlOXfAbKOyXLdAQRK15bBMVNWDqaGgH
gzF3P4QQr5vdQliAX7gY7PYqPKZzhz9WNgvWR+kAzmLtauXA6du56EJp0GNs3iOlQTgIWHdZasKL
8NgJLbdg8Po9qftvVVQUbA0LQedSbZYfJzIPQBYcS2u4js1oRE5JhGNfjlG56awjbMT7SW4DbJUs
OKlEz3mLscJMVicw3KqJNKs7bWKO0q3e6UO8RIPBorfdPFIG1HhcXbOK+M1P+arUsWsYkecx3q4p
PwnLfK9qtJk9sL5d1ifXzRynO7Hmnx2+vmZ21uPQu3DA3DwJQBusfiuHp1tajQffMCj7dAnGuuAu
0UBbt4UTSeYlLPqsyscJjIN1UmdNHz/QdnOZ8deAhvh/1J3ZctzM1WXfpe/hSGRijOjui5qLFClS
VaSGG4RESZjHxPz0vUDZbrGkJtv/3e9w2P4siqgCEjmcs/fafL0N8QnNerByCPVB4gKXM3ZVVzgr
lKLBCd95t1hbPiGh6dbsuu+SzNwNKQntWDLHhZv7ES8en7iDdGmanUOjjr4aB6poz91okpXnJZ9G
S/yI6LKdrL7ARAD0kXB0OdOIRxMyjezuC+4vm5trO0FNrHLDX0/pfBdHofog0d+3q1TbrDQ0rdcN
cvl1FE3+MsU9DE30jpi/NaJDdt6l9wivuFtVDQfW1CdnDGpbu6qpYeDznroNBc9jVkYSfVVNZNXs
HGHe48IQ+Zlz7z1krhxMayb3ekJy5Ba2Ya5RFIHJb7oi43ivo6Ch9FsJlGuGafGDcJ37VcR3Cq95
9rO/iysXETHJ2nPx2cwqxGxDbU7TdW+5IZVV2I72dRYtlS7R4ZpVyMux4qS45d/LTNjpzQT6sNkW
88hGygitfl3VnYjPo6Q4CcMZ38cV3X3f3YI1A23cgy3hdVH0xFO8R9GGTdD01ZXuVG7bEtDQ1nQ4
MW1tgM6Mg8kBMO8RR/G+T438R9+xozHqikm7bvmlRBpAb966bBcXe0vKq6h9NhccoZLkBwbbpHgs
xsXoC4jUF5vWjLvuR55plnrwPfaBbujcfGwotWZtmT1SGOW+h127/GcIuhDi45RO1J5tdktFbRrq
MObAddbU/b5bnZJ0cJIqZsHtyk3Ql3n+boy8JfC3R63bmuHkfw6bgs81Oj0O6RBh+bfabJPpaZDE
IDyNiE0eoyEQ8dbiHeBjkaNygBo+FB/6wSytjZzz9EaZvTutzSQjBRNfw3QjgOtYoDgpcuydIVT1
FvktxgvUV0g0PI5J6dpssMycbLMnhSFwu2bXd5GXHFgzSdqsZjEEu7RxJveOQHnfv05n4XWf2euR
7qARU5brIMuFtxp8bzA+JaR8itX4HOmGjd0RFBoiCnCGnjlGNHPGt4uRs28tdGIpCo0qYE/WqHkf
TuRj7ulammfLDfx4i5sCE36fFUZbr3rdxTeV4xrREVS0RiuE5y7/Tj0mGvfwplJURYnTsbGNhq5S
VGJTgApXSYutZT1mQ02zFbdSflrA6Wyp6BOP9yVpIWQGWEjcIezCPLkKLaioN4OLKY26CM2OoEoo
iqSNMsTamAQnJwCu/RMVLLIfSterxA3HFfbyQqQJNWuRSvHBdCb7Uxs2w7RVdYdAQenEX7R8RgYT
0kmGnRc6Dc3QSJuoJ8jGInESoeYVzueooXWbTQEnOmgrRNtBLUSTIjlbyPcm8vH+g5PNjnXQYcyT
SfqJl7GrvNJ952YhmhCkryTBTuC9V2BPpn5joHjz6G+RZf0+Ltixv0sJNeJ3Ne50XYpilkfbcEr3
dib1OD8woaNE9s2yHw7prNFqil5TWCWeYsRRUQK0xnqsopOVgndjrXeqh6IJI5t2WUZMUi0q7zpB
z/PdmKqOFdMOywNNheEd8vibRNJ8XLH+oTLpjb69z6tcR+tyLCp6ifYEGdQordvRQyC/TYQHR68N
NbGPZilBBaAlqKpdrouM9ufSrvTGmKWQJFfod6RVJhsgdAVbIDtM4p5xaObfEIeY32LSTtiT9M/S
S3ZTxsYCnmA9VnYvCKOFL1LdyDSJSdiYOK+hiefO3EEHnpbyY/VTFXou9kXsMUkOYkSWlqCcVUdP
O/IjGAseQjy7mCmiYeSMGmqCe48oSDmrA+3OUPElbW8fKi/GQtA5xvjBdqIzwG1UsKPEyAUwJxgk
ghLwoz9DrpveFlRKKLNFGScVgEN9ACeZNhU2SOusKXHUqLJSRA2ymowZF0LcKGq1VvTkjrXnrEBT
+gtN1SMUB+j62Pv6zrYMqjkRuTnGUruitjSG04ObkBe09nXayvdjwsdZ0+DKjnYyeByyQSs/lVIi
7m7GLpM3PbK+g5XlOGJmHO1YzmxQGGwWUjoxWjBxijFMr7qoSQc2aQqxFttlQ68RpNN3tWLJ/VVi
ZNo00VBhKHiWlzsxqvcpN5M9uX4BPY9mUY9PwdhtKEbVt5iImR5pqTy0rcZeoqR2tgRFpvUhnqB7
rf1qRO9XeK1xtnHnhJtEKXUIVB69ayn23pUCr5HFwcBdm4gP6l3r5uZZTn7X82FFjB/EyI46GKZT
F5XmHQFPFMqrmirluhFFvvGyuAqPpal4LXuqfxbFKcpre6crmNVIc+rfI8IqPyGsZfqgmEQyIdl3
7CqVmKN2M0PDRUkxugE0kHxSP7B5qGijmthat3Fq9huwKIa/USG66S6mjUeJp2h2Fdxg8Cuz1658
H7Zubjr9J6f30IsDi2INakaKymVZstiWHs9pLJ3hS+OUCTwZK/dKzh+2DSNcm/ommhzxDUkT+/3K
KKlXWFH4Hk0Nf81ihsBWMgrSAAo/8wlMQCbyM0djvPZjPNxr0lyxxMJX9qA0z9QyId56Y0MYAD6t
1YSRMSGgze8daKzsQa6ElxuYIHkbVmmkja8ZdL/PyIaQ7XrDeIen2PM27O0z4tOTbNoOpkbZKQyk
ofR3Q7QqncP8bYrRCjaVLr2fAkLjLXlcGYKBvrptfc2iqcyJbKchyb3PfTlW59l2upvYxSQMLcwK
11gBGEs5pMdFu6Gdky4cxJ2I/fDLWZP3NZhj6xNqOn62kOwe7jxOWNFGMKnTcQmM6IPfVCUiBO1m
5yDS76w2A8PA6Zs9um7HcwGI95OvASxyAs0tFCZjMptf3BScwWgI8c3OUBtkfZd/ix2z7leJjT/a
SE0OUO1cUe/JuvwDXROEdcKoFEiYQZC9VFn9UXeN8zOuKjZRk2BH0uaD3Ak5Zo/IUCMMP3YU8mRm
JDm56IXaDOZon7qsph5n0WK5pe7Sb+VQ1XwjFQ2gxptzm9mSycoaEC239pScpyYofhCV8bVzqfI6
Vp/PqMM+sNkP7yQr0b1HvzC9TtwGIfgYkzvgRD7W18Zp1jUdUZQlQbJVbh3d1VHZvVNl6YPtcGEu
N60BByjOYGQOkRk9xZCy0YuQ8voQZzFHyhlNz5oWX4rllswnKqZzc488wvvO1w7vLRUgLIKvZryz
Ky0ems4lcgyliUHxr/O9XU87mPaea7cWqrKyO8Ye5XJ2Aka8i0LKuSgHBUM7ySyWMwn+0IBFNlFG
1FgSbhMOEw0JQcY47jMKGrxQz+6EePRsnFq4T1eWmZt30pkZl+z0GPfmOBUOYtA8WSsvo9UwaT+U
VwRAUEIJpU7emyERY090hil5P//FPvbp2mK9qDfIKOZrsMH+ly5uzScxY/7aUJGrPrhjSddFpyXC
O9q+zTE1BJNGTDQ60yj8d8yCSEL3KlDobLSLel8nNatPyfKM2Mjmx8TyQllFPKEFqOvg2NayYHYH
b0B6Wafug5ozTBiM7LYjHXb8dsoDmHHbnLoBDRL5rUFNs7EBAV6L2mHa7a3Mn1YRtbCrojbQubVI
tZ7GqVd61wJPK9Y5BoEfnCqCG8LpZ6LlxmknwKBuEmAJRNQn9ADdmSrjaoQBjv/FILkJXa5O0bk2
2bTLfdnrlcYGW2xxQGbfhoID+4ZeQvaokJa5uwlhZbf1Y9/5iSpZOisVms7jwJvMXEZM24A51rWq
9ew5sj+lEMHo3SkCcyjvmPXGH0QvvxPDx81q2zmaHymgZI+8wXaL4GlCLehm7Ui9NcD+VBCOyuLJ
5tlpvAI7YMYdaU3qWfxPL7hBGG5sxODB7fL9EexrPCUJZKICywGfDWd/mgN7X+cJWZoPjheGe4zd
EH9KOqZjN9qPBEqwsyQ4OherhIPcJ8scCyyElodkyWmj+0iP8y3SKnkPqClsNqItFnk6Ps343kET
S9XeFrW19Y2Q/VFDLve92/mmulItJMCupq6R0Sx6jHwXD0HcPDQlkmTyu9Lv5lyHLMdIpinqOjez
CZpnFQtNDopBGBJ/28EUW2Nhz3YFGAPKY5ByXboGGS/QHHCwW5UlrcAVwZjdBzOfmiukhfEt7c0n
E8ZGtxYh7OZt2MO3eCxlOjlbHBo80CxPWUjSppUWQsmIuPtfy/8QdwirMT/ybsWo2TeVNY13c0dK
ytoLGh4a8Utpf22FJs5yOEocJ91nh5m/rDU3hTYA4eZToElJhaAUr55/AcVv3ogSHyxag6TU451T
h+y5FFHmqNE7EtmvBlny/1jjyJufpj7jEqu6KdajU0ZGu0aQJb6ly1hBUo+Z0BZi2rVwEOWNA1E4
vWknbwx2s0m+jt21voMvpucGpUHNL8FgyQo1tNOYHiDK1uCh0sJGjzF3HItlO/TpoYpGfv7XLBCa
RgALF/N+yOkorXHnN1aKs/J5BsNT4E42Bag+Ju+lHZDKdZEVUBnJiEZYR+hiUcKUJZd0XDuFqOjO
vTS7NWiv0hIHxJuI5xEq0Cxhi0IxLb2a7ZSDRI+uTuD9c/LJIgQtpaC/JqCOHaFm8hEPeTun1TWV
AZXfIUzzyVECeYeVgcSydBeCofEPfuS0zd50FiHkwIu6n4OCyWuaeS+OIsnSR4OwFL2m3OvQxUXW
w6hGoPkDJlxLXR8RByyOvnXcddeyk1pNQCHFuog4VK1Bp/EkJ1Et0YvTaCaHLuPaq8aAh7wxjLL5
yBhyqGWWI1i5MRs7ClJBg/xEgVYnbN7yw1MLV5rdTNuGV8T0xfggHC1wNMcp1o1aymnRVXvYdWeS
bo19ZMa4vlcoAmX7YPcV6lz2RXSKutpBIoW9n5GTuH32+OsZNtTe9S7TYdod+iIV9qrmp8s1h1X/
ic5kr/YUgGgGC6X1nYztrGNW8VqQApEg/GjqRlxAWRTYNK+Ub6OUxil+z4EhcPcOfG+cCEOePymH
uiZz/jTlazlPVFntoRXnsGis+jQiywmuONYz/KxmpPWCGip91MpnyMeUXYpN7qbBkcUL+DACiyDj
kBjBwqCmCNWJ7TWOeah3hX/Qo6m+sM33PqV1sE08Y971pn2aCctb97GxDwY/fAxj2H1pmd32JL50
puLMQw1i5U95+CFMaF1jKWuRKLU/ZeN/xqTHbGjbrNS7Vowfn/15/xHo6Vzm/PuS8PSCqHkTPzX4
1n62r/7UfyfupguO8v/N3Xz8WnRf2+53VhSL4b/Am6Yr/iGVCzrOkp4L/Jc/Gei6/q//YTqgNy2A
0Z7t4OYEvPNvVpRhqn8ISm7MdwQk2xJ28r/Rm4bkF4K2BryJtxhwLTTw//0/eQLhj/KfyCZ98c+/
8/guMO3kldEMIQoT6iPGS8Fp/KWdlHHqprx8zam3R+ejF1j08AyBdpmS5qH1kLtHsVLvyIKXx7gh
OqkpUvnVzR2SZ+Oy3Broj27sxJ3fh5ZPAyZU5BYA2t1rz6Lhmsztt9/u7j+/we+f+KX/9dcH9rld
gtKnUo51wbcCPRBXdpTqUzAF8wYBzLztUfywEml/Z6Lh27x+PbmYTv8vsfCfF+TW+AgbLf6LZ/G7
4TbRNuSQTOgT20zxaNU+qZgz9J+c2j2BUB+JhyyvWuIQDr4bs851ECIKq8+2tA6JIzF6gAOhZos8
BGuWNbSUQ6i3TZvVVEQ85Ep+4u4QtLhA3W3/qCJ0k69/hZdu5eUbSEaSS6aDJCpImou99zfLMBsu
x0qnvD0lGPfhZnSEaSUIHnyls+2UuSeRNPpo6O70+nUvfNvPF5YYlYXDzCRd0794VmSNc9gpxvZE
9F53BVsw3iO3ja9zFqErH4cYsiusuWUYDAdKLaAoZk9vPK/x1//5J+H60hXw6V1SPy4eIlwlVQVZ
3Z1sasEHyrjqnRfN/bu4q9vDZFv6rvNqc9dq0RyR+bY7S6dsA8uoe+uT/OVheJYjbNghhGtAC3/5
MCprTE1RVPMpXRp9BAphtRi64aFmBO3dKRvPpKziehsF1rKJ5FjepnSbxzY9p54zRyd6735Ih+wj
mDl5k+muf6SHnd0KCAv7N27bny8bESAOo0aClLP/eIAKlU+Wtak8efWAMTKqQaiSjbG2i5iCh6J1
qsbG2Xd0pE9J5ZB/0XO2YF9SEGBWpuNOgbXe8cfxvsCR8h6flnjjhr70pi9jTFEe57laoKQg7jGN
/j64DRyWFikS6mTFWu0xx5FoJVF4UBd+i3f9HGDwciogEsTlFSI6hqrMM9z0txcp85PIp2IiTz0G
sWLl5Yt4i73sEG9ahB3wHAwjP/dFa1OBg83yQdoo9ul3TQnIkKpZKtNmLDWtBrMbd25Yo+w1ADF9
7FWtvr/+8F6i8Jcbs3xCm9UFH6jtLGvI7zdG241NZJipThQU432zSFsiq6/2op1qbHSJvK4zPLgx
p84NAW7mG8/F/WOg+1xeSNN0kLKCDlj+/Leb1VlZ1WWW65/ondifSSEeg6s+D4FelYUlTm0QToqo
hBE/IcsO5FeAF761cZOMNkoitP0l97MJbUll+keKsrSVR2OEZGZl7pMvIgjjoyYXKTeJT3TSqaeB
SSIirXoRuU/Yei2241HohVude90Nl1f4jQic17gMnACHVUfo1WqY08W2NCKC2bSdxCypSUVg8xeM
1rn3SUJahaGNCq/JuvR7XZr+d1dC54SVn4NYBemhz64d8Sr4vjn/SNEJLDJmhwx7zkleTMB3m4r9
9KxRt6sq63d+W/ly2xIbiCMMwNLa67GPrjOZ5/F6zpQ7bglkRs891WyfNyi6I40UtkkIvRkMMpsD
/HSrHGxqepOUCWryztUK2nEQ5/am0BWW+SZO+IJhurHMRpk7zp4y2Pd49RATA9MzjhUFleMg2qbc
1TKP3leaAi8n7MHmXKAHqFevD8cLzj7j0V8AkUx6oCSWSeVi4gsLSw9J0rknJx/9rTHjfcs7J971
BIZ/KW1J8haIyNVc2vZJShV9R49svTEo/5jPOKUTSWMp0CwkvVy+EyRIku9Stu7JAOi4l3OFQABA
9qoPCzK/XDm88aX/mJy4Hps+qcjlYCvvXkxObpXMUysj72QYMbTpKEs3dhm6O9oX/+SwvtjZvbov
8jkGe4qJGkMjR9CLSzHHAuymo3wic4PmdmQjoTFM9ilahrsc29nu9ef5l6/GMsbGkX0R20a13Orf
Xu+iGjsqXWjd0tkO13NtwVUQ6Y9CZG8lMv3lobHbpZ/BrbQEa+bLK+HIINs5F8FpqEzUZ5yLUNwa
waFf2IJDE4xv8bRfUk2fR6otLLBA2COEwx795QXzKsVd7RfGycpkeUh1o7Z9nKUIHHhLC4cVLW6R
NNdgV7Y17c2DnybVGyPnIobq14dYKEIgZixLuO7F3inwzZ4uuWGf0Bww9dUGttVjWqO1B80XeAEu
NazsnMOtWa8CtehVWgYhtQ0MrQ8z1r4KOVIW2G99sJcwnucP5gnWXChEtrSluhhoSmFpTwgeO9kU
BZBdB8cq8IujWTvmCceke132CKN9FfQbYbglu/NpuO2dyHljAP65MWc/B07XZ9hzGCLW4OVjYvbD
JhB76Rm+toGyS8efkCRZ7+tItd8pF/l0enFI4P1KsvErh2XS00SHxRShKEZvugp++hi1GcJuZYeP
iRFjCplcIzBvUl2JByX5gps4csE1cVSDoSCmnNtcZZYK1xTQ8V+9/k79OdIZ42DxiPzD0C/9i3eq
a6p2rHQXnAz4+KvKwdYCPcNElV50u5Ei1xu38G/X474xzgUMavMSzd2pzBE59NiTLxuEWygz4zT9
gNX3fdN63RsD5y/PSylfMhsybmByq4sRLc1By0h7xqnwFjO8auP3MsDUMQRA/ItuCo8RnRVYJbLZ
RE07oN3kXKA6+aSZmW/wMlItngKS16SdHfzE8RZjHPELOWIs5AmT9o5ug/Iyg7V5jQy7/qTQf7/x
Nf52zxhujHvL4q0Ul5MDWweETHHINi8sVrETfOmT+bvu5bfMegt89eccyx0jOAl+Oqc2UrVejnBg
P7IetG2c1BCig8zVl2iokK7a6vPrA+/PkxoTLKlnLkMBaT4Bsi+vNHS6haLq47WI6vYLyQ7zV2VP
Q4jQfhywONV2YqwBDOuYgzYA3VVots6Xwcyh9OI4IE70jQ/05xzMB2KTsGwUJLf64uW2CqRCeVWE
ZwIn3INrlMNdO9EYHxo3OUDNoOpF8uW7DhbY1vMDDxxUWL0RvGbxpV9s97n3CsM3W372LpzWLm5K
lCSezqLo7IfZcKwAbm0xXSZv7En+chXbsX0OFVSIFgDWy6sUutEkkIzxGbhbhLdtsDfQm/8Lw5ZK
MfFGDic5Js2LoZRTP/UlrutzqzHdFoY+AbA8wujukcMsKPR/V8D+UqN5TnF4eec4e7KEUvUiiFXa
y3f+bXNAB0/icaqSMyv2BkplEb4bxg6/IVqExtw3iDZvrQz9zSbIiBm9n6U0UM1V5nQ34CoV29lv
p4dMVv5dj2v0mywq64hct3brvcodrdgsF0jn7dZtDq9/9uX9vfjotrmU40C7eURgXmxTwTJBnsay
fdZCAzyKWXpd/VBm1rWwsyd8vPkbk/6fLzklEtsHJAdKjl3HxUi3kygFX6WS80D3l02FEe4CwN7b
Kuj9N+auv12KmqNaTq9yOda/fCxZgZxGdWZ6HioUkWivHVraDV0PlIdvjOq/XcohcYwhAI+emeXl
pRqZOLatWZzZ/yYbYszDvdOkxjGSZv/GDXT/3JEgI2LR5GExHyv/4lpjZCapstryDB+nu/ecRn7C
EeB+cwoBlcic1HfVd8ZNyHddZOuFfogaAyddnqZmvLJB7zz0Jbcd1vaS40mQ81OazlYKQXHhYlZu
Aiysm+yafeA8tO+CCrkmslgLhSWKOX1X0DMA+0nzuVoVWdt8dozK+dbQEJlWgxr7Yt037RxeJaZn
g7QQ5vAe6Z17TCJAt+9Cpx9BCYcZtInQgSJB089RGzeb6ZyOSTTQA54lpCofUee1QNnhrlk8vftm
GAXNAhkU7a5JRIK3xanqz0Zu4VuRQRR9EdWoNEmQZYNRwpU4aVsChX+aCBZZtupulxB4jr2lXGJr
jK7K6KuC0LpFmKXTjek04NXnsO+xKzopFK0Y1fQ7VbcGNp12hDth1g8tNsFkm7mIVrO2El9efx2f
eZkX7yOpbCa1V0ISpCMuCtRSZehKzQbXdZhDpDYZq8O6TPoE3y/S/ADa6oxtNJg8B6zH6KXfAqeZ
zHWdNc2ChRiYMVTtfpzZs9MDK1qxk95ix+gROoNJMdWxmMLqMaOjuhY092/TJsIZ5yw8NHgFOBNa
T/X3sZP4T9B/KeXi/8HeO1pu+qO2RYwbDR2atx6i1hy3Ue9MP/JEIkV6/U48n3Mu7gTHSe4F2i9K
mGJ55X6bVHF4Jq1F2/1spdJ/Qs3LMtzoDliDiXav51PERNXOUQdslm5ehWHXGNp2pSjy+ziH8xJi
kcquKr9uNCPIUN+AcUTwUVx6+puywb6BNUN8JlYdHBk0xOKG71UBb63YyGM8WzBWqUFTc92iiFQr
K8c01fIUVrXGBXh8/Qv/ORPbJs8cYYJ0PJCbFwtj1ZUoATu/OosRaqFJ8PIVXvYnPjc8J1jb1y62
vTfmkj+nLerjailbedQ76Yq8vMfS9gEq9Lo8m5SuN3XVBDuJtW4rkJyeXv96f677HO2WUqJyBPqt
y7TZpjeFKs2kPodmGm0dIjG2PgGHb4yaZfV4OWi4ylKzNJebyHVefiGqyHZrR3V9Hq002mjhvY86
o8YITWhF1E4fipqTht2n4/b1b/eX8yvNKcUh2lJLsftyUkbYDRzYdfVZs/f4CqBP3LhkqN1MrsVQ
nQ3zroKzvIUtmG2IYPNuKZj6PzDruIcYUcIbq/pfPw7vDcakpaH2x7LeIvMuB6Qm57EySUOP87Ns
GnAwdjd8m6qIMS686d4rzWIHhkftiQ/r7/MgFVdYbYo3drd/efTEcUpJZ8/mOGNdjGwnsZrCGoU+
DzWA5bzG8y0KrNGvPwL5lxeI7SShnwxkj8LQxWCuQ8/sBvRu5zhOzBsR9tNTm5bsnJGut+D0nQmx
iRHWW1Fa+irnsy5wQT+CsiYA264ykbEagc8sKaoaXeMda0T52PmDeH7qMihJMNoNBYgvrDGNzpPU
16MwJgSdAf+wkVFfpYcmb+ynADXWWrYGiqJ5IoT0jY3NRR4WrQNJ3rDkZirK3oQcqpfDvDO93gph
Op992mx7BE8snanG5goEYNdSzNnDD9TveCIPM3ktDyDDq30pkRFEtMZ2OZl/1C3q8opAiX5XIh+/
Ggj52qRIkt84VVzETP/6rFSzTGpmwhTSudiF+ZPpxG1lj+dQuNNjVsP/AMWdZWR0Zj7W1oRULg9M
OLKOtclY+WDMI8w0ryqvajf038vIbz8nCGJ2r4+Xy7lvuYfLu8ErK0kUExcb0Qp3graxsp3rIgqR
58b9dQdtjFzDKfovXIrxSGix87wZvXhcoTEop2jldO7i2l9Xwq5BcpCS0ilkn69/q8uXYPlWND8U
ynumQMbwy5GBLxh4EPo7dA2kVvRupM/TgDUiTOr+pshS78Z02Nm8ftHlBf591l0u6im6jYK+hw93
4eVFTb/uYsftuWgNgDaUMEYaC/AK4OhpI+rorTrzH9MbF1yiPTm6S3q96vKoaplIcHWHUCXHf7NT
7FBIuQzj6F3VN1hYUEztxdJRmEebokhvPgDP6B4qlfs3QxE2bwzxv9xzHi1lfmpL3PZFDvH7TqWr
fIN3yxJnapakAuF3+VBSeFgNQ26CApMjWSPD9MY9/9scgMyCR40qgH9dvldeY6lUVt58tgPDuJ59
DPOkgNQbQphb2o8IxFLiuc8VdKKdmFNx1vTfNhSUyFYY2huDnse13VjiHsNze0QdOuMLHMpN7YAS
f318/OVVoztGKwLRhU3R5WJTS5wV/WXQrecmivPHBPvgsrvyd02vqzdetWWoXQxFdhlsoBVDAzmJ
fPksSnNkArYyE+9PNx9pVUzHbArlzs4wNYRTj20+g08xBmn7xv5tecovr8zrJoVpC3rd4o+dO3oS
LLmZP5+dfhJXbSOnOwigX1+/k39+PUcRxUYJ2LXoKj13nX7bFE9jlnPOzcQZIlG+6flHmDLYGH0A
ETulq/GqqfP+Ng/b/o0djloe0sX3ez6wL7tFZSvvYhKb+rAO8ljJczUTWtN6hvUBRSdKT3JNJYZo
K8ZdOhNf+bXQITvntuxAauOaQzUYiBwmQ0Z9EZNmrwhFgVr/IJESH0b6/3C1wpnfhEv1Fpt4g9+9
mOafo7RhNVSGN5O+EXenoTQ+EweU3XkN8oUdwyA01xbYjJ8WVulrH0HJfNWi1x9RNuCO7RFe7/HB
BGir88T66FQJbdRQl8Zt5rsljgJ0K/UbY/25YvLiPnkenRhEKFQd6BVZF1tQL+uXdpyTPiRa1Ncp
WQfEVuLGfedOcRZuIz+rMRXSushhcVr5PTj9hNyGIM/MtYr11AHVykub0CMFWDdoDXyMBJd8NfIu
WTq30kNTmMUwd8k03UCmGCHuRkNeXhtti3aC/JeESJq87j/Mru+StiZb+2rCMoP5yTbaeE3RR+Mr
tLz+1irq5PPrQ/SPgxuDEwUM5WLlLmpNe1ktfhujROMN5aDaGqxCFF1XVd4dTDspQQWHThEyA5Xl
YpDs6luONckhHABJr2pkmtOafBYs9KVpmWQATREeETVn/SEcSUPNCHnCqQpp3d7gH5xuPLCYiMEB
51cbzxiibxbNqXbrNWmy62cKKODpXRi5A5Hum9yZrXZnCtN648T+x2vBqyjp8yLIYOHj/X/5bWli
VH0aeuUDqOFmF7K6KBx/YXQVINPfM0pAJNmehrQaWe0Kc2X9xrzzRzEboqy/ZLn7lFMg26qL1dfC
KKs7L+4ffAS4h7QEuVS6bXpoRWtv5tDujsYA/bf0JItxpsr1UDrJfeTm0/71J28uU8CLoU+Qwa8u
FTqMRYP18l70YoxVUZTjw5QPLdzCwUM210Z2ioXXS2AxVFBvV6Os5KeZ6KueeLU0fF+4UvY7nIaY
+FTvrgURLL8e0n8k5vz/U2r+d8v2pH/220P6I9vzemrCJcn1a/FCsbn8pV/pnh76Ss7lbFsWiSHS
Ipa1X4pNx/8Hm3Xajb7HppX0R0b+v9I9FX+07PT4O//6o3+le/r/MNFyLidhE33zkrB+oc98Ta/5
cmNJk85dpJrscNg4mEyoF6t5GJscyjzCVvqaZGMqVRC0ciKfZmsM1iRBdW8tclRQX4zh5ZJ0900k
qq5Lk4j+5MsxPBlFWlUOyDrdNMUIdxPFZRxkKJQ7KQ+q0uyzHNIgb8d2JjdBNcPRhcnO+bI2DtDP
quuh6bPvWSUNmDg6vjOD9OQQzdasK4tSBMYR89hmIINWvdO1NwmClp/1OJvgdBtIODZekR+gfii8
231u7DpCHc5pMbkLvQom7jof62afj+qxJv0K40QVxHcua8EiOI8TrH1BYX0KLT94MkmCuUp6OhOr
WJOmyS80gvdFbpor7dggt7Cskl0WHoSpPZKhMiigEQbSsrXlxypOrB9mHId7PUQFPrG8PMrRH4/1
6BKo4eBH2M7ade7hJ6qFADpvm9zVH6O410c7Ft4nzxl+4k0CORD3WQUCUFrtJiXZhqzJTkRnGyL6
lSBFCyvaUD/pPHcwTGWQYsbo/RQBLvAtIIAb0iQOVtt+i6myr0KCTzYMeJhRKol3Lj1jSzvJrnMT
gr5Qw7H+gj+HAcxq87E1nnSdv/e80VjVaOS/GJlvbJIudFZeBRCwG8Iv2kjt23i+Ma1D2Dg/KCES
d5CYH6ag+kIt/FMFKBQ6Hzo/B2SHE0m6gV1MLCgpaevRc8Dh1uGqgKK7mt3m24DfIYL1QOxRTUZK
mX2OYwSOc+MZIMfjG7tSzdae8UcW+TXeyvbkEvj2aLXdMfXhackJ2MZ8cHLFXRy2lpgOmZOaa+HB
1XRC66oowu/D0GIE9uN12sGCy+svJjHT0ZTudeYZ7+oE3hBOYMTM5YzQyvtRTtiNVHPfSV0ic7a/
cmZZmzXsZ0f7kBvy3FqrJZWqy6cD4M9PviseI/u5HWQwDImt9Q4BIQxOhHIuSQDUWA7mWbAWsjsI
LJnbAWf/asTwhvULS8tTxYk7gqmH3yuHAhT39wBvjHU6oFqUujv6fryhbaNXVtfSZc2abpNPJi4e
OA8lpdYp2nOQ9c5agGfAe0IyoEWzXkb5ztQ9N6weElB/wlnZw/8h6cx621aSMPqLCHBfXiVqX2zJ
u1+IJE6aO5tLs0n++jm6M8AAgwxwryOLza6qr85hzdWENnmKOlttDQ+pDsaEzDlpT90zn96IOYPD
ZZFrZAIwSHtVAHSCKupddOe+sAM1f5Lpg6itpwPNkxUSnH6beD7QXDo519DmEVv6KnlXwqk+Bu/u
ocLcBd2Q70TpRy+k10CBUPogc2R7+lny/2xw37YHx2VUszLIkPAbGTtgLZi/2d6MXZPFPJYBSzaA
pDp2uQXHFH7sITeTtTIDtW/CXjyxzTHFOIElPLCsBzlZ4Gs3W3m0XfyXoY6cXwaszdiQE5h062wr
rybCU921sErmh9F8SPrWv0RmIrYPaWBZc4QEU3fxmpLdy3wwWbpXBu74tv/FsvsqLxEUFpASmHRC
SVTrRUXXzpyHvTcGe4YfcRuJazEbQE/zutmEhYwQuD2VdfWvNyBKOAKKcsu3yhtZNBYmlKV54t7f
xhw584GfdLroqPnIUIhMqNieEDZ+CYe/TtWNx15nL5bigxSjHec048t6wrUJMF/Vm7I8L0Fym3R+
Lefp2KsAwEz6PgPhwUYAe3q2pnWWp9/ZJFifS0OIsaV8BxMfO/6DQFf/NVJm+4T8/eISEabfl3O7
y2gVgDwGzROZXz57XadcZfkd/YI7atAEIsCBYHV5THPlwvzWOkPbsE8GiyExKLBNWQD6X5QDtG9h
75aVJFApqwmk8IWd3E1jZPFsgxvEaVDtDNeKdQjp21xKdvWRPlclPOnBJOhIVbQ3zVdj6LM9DNmF
0yA7OiBmpPlwugyF2uHmhcAOFsLM1AfAsN0cIN5Fs81YBKRZiNw2ZtgHIq72ySqo/qto+y8EDi07
qlwAS09c8xBaJ7S6iXrD7fdai7vDHGyv3K4F7CROTVFs0rSr1yIKw1eZ9R9VXshz4HW3yfxERcSB
mKhdPzCGoY98nMwAJeK4scLwwgxx7XQGr5nIB9orPe5+NqWdx82ff8lW+iq/uqMajlXLIxQV33ap
M565dtPJcY6LRA7f+OdxooTWP6ecne/JgPRkNt7Bb7lKmv34GaHggxzpfbPvCtIsMVeDqs1P6Z86
FxvoxPIZX+BU3j1rp6P66A//+mjq33k6OAgzf75OjAfjLtf1riAhG/Qem0S93gnQArzb2iuNl+cF
ih02wuStiZw36oz8AAxqivG09nE+OsFHYuoTSH6wr5n4YEv45E+oNlxHr8aZpEHSQgQolNTbXrY2
QdvMe6u6yX12Brd6XkgGhG6Oa8VIiEgP81bPD5JJMXy2ZkKam3eeu0uTAFywv0ndcnj88i4CntW6
ifQMr5J9Z+SUHRO5ot9nbWDtwTQPO7jR6KFgpqYZoGrPBHhviYpFuQYrhpQfZWQD0cjLu6OJzXaz
c/LtngXluWE9sf1WkY7bES3zmMoHDaMgSQ3ovA7KlWM7T+xo57EoWLUdkhR6Re+uMXv8G4rw4DQz
qWQ5p5vAx5IZSnbafIVFJYFdlhTWrW1Be9aWgYwob98ku3eWGNSq7tvg0sjAfmGYbW/pYD3wlKy0
Nd1oni1OW1R41tqYahs1Y4s2QpMdEMOQxz0diP0ymfK9ddpll6Zq40t24YUeVgnDFfuxYYrpeUO/
l9ZrD4tXuxvRhBl6ncyNpb9ET4UPXrvS21pG4xHSwSYy+wZNQYEHwap2tmH4m1J7WyCZK6NTzarU
KdeB1sIdMLozq93JburqbSEaDRB1AQ8xmB/SU3ls2e0OmAIACmLJk8+biRHj1XWzV0xRiOBniUMZ
oHIjVLtmmsMC3/iQuzSD3Ix+xBE+QQZYkmFfYz4aiHCsfXO4ZWkJC1RCjLLgTbtFFwKyKUm8Q/1t
kB2FotionPtDQGARZADot57TmLVRIFS4gdzefAFDdPY9YFCGZV1tgXrEqtvoLAUESFGYH/TSsGNN
AdBLFJ977cz1RnAfuQifW5MKrllGPZ5F+xDY2SHQZEe0mtkBCsbXpOaVVenqe6S6OPSoISDmpfcy
BRyGtfgkvCyFwhIwXrFTYR4k6KjHTCqK67K3PoRoO3B/3TvPzJ5eXzw+0CdWp/O/uekNW2TNwd7D
Lxz7M5ObNLN/K4B99yVtbz0xjbVbwCTvuWGxPEwEoeLwDYIVYTwupFBJEtWvUBPg8/Z3CPT+NYay
bugIeJON9YVdpcNSA4IA4rNKZP/ftadcm4PBLnpVdltrCsetrqcDPOm/7AUPG5VGe3tR39Vgw2Z8
7BRP1AtbJ5rSXxpNwlaNBBtrSCnJypb+uPdtiIoraS7fvZ257NNPyS4TznDKBnM+GwsXtoGRzI6N
V+stav0/0CQx+HgDFE0rY08XCQO8I3PiKwI47sXsEiabDmT9p3bsvry2ovkmi9L6dr0GaX2WCBBA
hXzOrHDa5/6y4wJ2YBH9JQjmM2oYY+MSkXipMheQHp2GH5XDTuvgsIKXwFUxCiuPi0k0m16Klu2F
ftl7swV3cmjtv0MO2Zh1g64/gvE/zqP1rw+dPxZb3XErxaknCp4k7bcH9+e5kaXceE0f7KrIafal
9w/lSAVEwnkOw/ljEOwCLUBt917TvFeP2sSv/ZQBV00DRQ30Clz7d9pXoG6n5cIlcRdwpw7yQmG1
AOODCOZUEzvZYOysHpHlHOW2OdKZv/oa/wjJwr9p53NpH+iDuRmeYbqZzzD/QRM8jzCJLoas5GYI
yvyWFwMrvynff2++h5nzqvi4L/Rk+K/8Dk3gxcOKZvPPgxX8XD5Yb20xvy95D/0gv6PMuVpAnviu
WxN2b/wp5AB5eckui/0A5UrraiTuM52jlS7s6TRbnj463GKel1CxZ1iPy8YaRHry2Hja5wF3ewmA
Ne7CyrwqzYRBP0RgEEat+sLui1yFqdwgL+CmxvtcqEXHbsdmF/8OZyMg4l20SvSnk4TGGq3P+Erd
6PJ+zaI1haz6lwUqeU0aYd29sdY/TgZdmfCYvtrStIFUWn75W3SJfU5ZMZGb2ldQHNtMcfMa5Wc6
q3aXJ7bzJ/PG7tT7ts1lHFj9KI2bLAf7sGTFloROtEW+tVKO/OdDXO1dAM9t7jurKgzfUyxmu2LE
wFGN8su1lrUyWH/0EgJMTTfBHctlEo8Ra/fEfZaD5yIry+0YL1HGkqTO162/WGvd0kkG+bwLmeyd
Sa0f1Jjna548dR1NIbeu9mUsWkj6OSconk8kQVn/Z3gIb2pLxQQLl5UC7G20+dsCQXI9OI7E4tFr
88Jc6Vo22WEudL9LWSw82eq3g/QwF+fUqakdZEfDgGuY16X9BbbxBbDVNoTpGjkgvVqxfGHSxlIC
NgtpZYIrzUV5L7XjfoQ6f/HcqDrQ3nMo/rR10NX8u0JaFdHCrn+KpHvx4IUFrcMbGzoKWaoN6BAQ
+UbhXrP8RnVwyNXegObaFAffKC9ZLQ8zEdRfGpAPlmvrI+3CvZOOV+pUtGll97erou3Uc1wO4Pfh
hlC5uUAercqcTwBMhjOKaVT2PvjL0aTIthy9WwzfWxlZ0J1dLO3rHjA0oLGHFROMfznLp2aotyUf
44v06Z5Utr9XoYsQbKnQllckDbnC6MWbjljoPTBZZvIB6T2lEQ6mZR20lbVpHDDi4zA4z7hunbUF
8Qc+RURlaS7RJVeUmUXjtDtosfidC/m7EM60ZeEMJJKri9eoJpw26EeB4Ascf1tgDd1GkI5YWboi
Eg79gYZxGZDRsKzxPLU2GSwyVGdz7pjSOkJnoDiC9G4nrb8hw6i3lJLNTkdQMcPS1fvIn7zYCwvY
5BUjlC0jgnaHYv3SRrM6l0brJXEvXJ5cKyBQlQzjC8Ce8AR9pDt45sAVxSm3dpo2GwEL5TTPxYfj
jc+DRI9Uqtm6VNbYvbQBAE8Hx8vAE7yKOoty48FC2RiBRqIytsdR4VWwGoi6fbI8dptxjTQKDQEY
e3ii2srek5l6224aY6d8c/xxWddNkYuELJk538LhndqWfOBcAahbrdT+8PH0uTxVhYwZcoGGyurv
KQFGkrigsiTykUIdA7+DZ6+zhw9OAYGEMbpVFgDm1jXEsZqmCLU4AEkc8eH73M4f6cQ1rSz9Zq+5
h8Ue+GLWuIzvSfKeqaT92szDCehWvVMdbZm5c1c+84OLvfBMmpZ/ZBZnIBAAmZJ0aAsoUfEEYRR5
6znSQiJevFTr8qLEz+g7vIrECBVG/UeRaEUsA3okVmG/mUq6cSNspkOhN61omM6IZBkWI/rapM4E
XlPamCSY77urIQcwksDkCme3PsMI/+xTMW7nlFyelYLBCazW2S2zPNu8bGxkDixIVwi6/OjasIGw
7jPA9aVZbWtVDhuTufUqD4qj0UcOWAVV49iBUaiNPyKpb4nR/1VlsTUL8cqCVfre0eaPrRb4pgfi
bQVyyr4BSnsGjxm9h6PPy16XcFazCn6oAW23mVLjp7EMgGih9xYEcGGxhDsgnYOtyMMTCePtMgMR
5j6PsdYtTuBgsdFnOTcdIV6s0X6qUORAsko3qrfu3FJZ17A88yT98L1F5LqdMopiR2BozTDyumgL
ZPgcBP5n2093lHsH3vtXhcplwjPstU0swbb05JHXqElXxHnQNBT7wNevSdk94NH+1G7ZWLoHLaNE
Dw276dcQOkdeEzzjKdUsa5NaTOKMRST9lbgTjcNBTvkWFJT4Eikkb92nMyeUJba9A2MbHxb3Ct/D
JLncrV4Yv1CGpJeFpcuU/3FstRnEaWK8W3RH/8qGt86gqiOBsmzVyRShieOk26T4qYBsUwRasQBO
KpZxC4nR23SqfIeSBaKwrv+66QMkloh23Ril2Ja1u62Z5L1mnRjXUx4Gj6snFqpI8f6wiV5O3hSs
28yBpxxMr6T74e713Yigd2oOjeN+0uHlp6uhcFeBB2FeN/UuYWFoa3dh+ree9R0SjAN1jVdXMBrb
xycSt7QLgGjTThiWkRg0bSqzoxgoVDDGj/ksfTkamzLjM0rn+gnEGj2hcb6TmKEtmPbjjmDPrqi7
H/ow6cYq5yBG9Tdu2CBo2Yu2aALrYvxuOQ9XxdS8kig4+H19zwN5K8cZA9gctDe4PdRTs/tRweIx
Ejo1pCSwzZCC2XWTqWOl3equqsy+ZzpMHlDOnauTr0aKi+L7i77DuKsktU9Bv4AnWobjwEAMdPkM
U7zGFJYYa5B2OO4Frpoejk9kgl0mQHnsxmHj8Vi/GSINfkPe6WlRlXT5HFqtYL/QbOjuSSPuo5Pb
7aUhf6sF0Wijdlajgu2S8OK0o6MugXDLKvume/xWO9O/XCsct1HSXpt6jEOM2lq63ZlZSxB7lpxu
tV1GcOISNMw6ACzJDahdQ7HvNl0eTZA01bA36ARnpDCpL2f93DLFHft8iCehK+oIPRyiSsJN18eq
yI5e6o1s6RvzSkVmubKChTsRhz0QLlpNRXJOQ/ZiA1DNHpzUeLTabwMDHgPI6cCFFhcKs4Ejf8Px
mlA7YwRDoG4nj0JIA14tF0Gd0tzLAQ7UpGuD+3mr34xEqlPULEcxJsWpCStx5ZrIBlJTvKWsJyJs
sscYelXw2kOeBl8MGbQYum2PXikbo+9Fl7DfHG+XIIdsI6C9gNtPM2CNNBie7Xn+F3HHTTIVxuRU
jn6JFkHMk7f2W8P7VyfWre+s00BDMzLZB/KGZAsk0YGG+s9VQYQAms+Var2Pnd68D6791LbL8Jop
i7PcGLBPW6UClTOxCufBv+9bp/6pQv8WesOrx10FSNUc80FQjYZeCNc8AMDdGMPFh5S7A1TNTQFM
D89sjVWz7c5dIN2dVwycaxqHCQYHDxeAvReC60rSLE8FfhHarDgFG+zJQ/A1BI081y1Z4rzR62Sa
tkTI6Wlz8XzxQ0M+i9RwNm1C1YL+Qz2VXXYyXfnoblG+5PWj1WXDA63UC0TWaxKhfmzojHN/Ugxe
yr0qmgbzcX+sg6niNU67ruBAMtUNRmtqARmyelNs66BtsdgRJ4dN9Wy0UPgi7GZbP6Pt0dbBJuMi
bBv9BOjPXo6uBdqRUYa/Nfjnx0PXb11HXfrIOFCY0lrx5r/IPf86nY/yxy5uvCbLQyXFTjZdnJVB
u8cyRNrtPUxtEJAw0agVwmJDxZf9DZXxlXD7WYGudQ9dimq5T4iL9KyCiCLbYe69wUSVgNQxQxSs
98plLHejDA5T/pQHwd5RDcL53ieZiR5vMLH4IFxkRyurdzLF8cVe1QVacP3E4U1QvDDTve2Nydmj
47e3apGZu2juejpNn3Vui6Oic2OyK+K8Scr2VerkJx+ow7psEZWGLcOHYWjP1BN//NJ5EQ9xDR/r
ywi+ibuZBUEK6wQ79Okw3FNrGNdM0LINOsg4CbsONjdSNc19Jm00NylUPr+qAabZLMdp00bwndkP
w8oE9Aod4dS9q6lEzphqt30xZ6VemdOe8e882eRc/lJT3ttqsS5q0FkFzxsM+ort/PxXZnuHhhvT
9Bhhzo04w09P7rNs/A0XTMjzibdwNk21s1rYUdolj/kALGPjTsznOejNPyDpy82Ei4YO/7hnPIAo
qHVfZNKd6EkunJpq50UD52gTeL8M17wG+C6QtAMOjd0qNA4TLkPenDVTn7EwoxWIgd8ynXnSp+XT
JuGzG7rqTkeWI0DRuIWK77hpe2cZsd/KqnqOymbvFDRItROsYVuZm0I6bB+/Zewf0w67cxQa676d
x3UvxGtt8+yAnS3XIFABVYa4Q8NkoLhzincKAarUkWSIKmJzsGEe2tWNOm+ddNZEmYbduzWQAZI0
jaHYvIxs16wcJVhMqrbT2OwNiU3dxMw1Dy0kWfAXAF31esHGhOx6+RNyWzuK8o81PHQOQ+fJNZUo
ExNTXmfAxzhMK+M6Dx7hlOzS1lO0dzUTBNdoRLOiQwZXTo3hoeiwOPnJcs3Msds1k8ufpwNY4CSK
ViV3p1WlzW3ltdck7D9Y1MVIP4N9N/rwVaHqWM0A6Vfo6SiEWLXbZVWiV33Uecd0mdad5UbvptMS
ROI9ti4c4r/Bs1TdcWzs28CYlz2hzN4gY6IfuGCMmlVgUfRXlyKJrjK0nwpFMzsdH2tO8FlHEbvs
8MYocAr0a8veIvsTh9ICBNkllImwDdjSWGgfGI6xYl7ivCTEhFGJRsdUAGsegwpLh5nFhWtdKOlX
oNb8PVwJyXmDsyYUs3V2audf1dv0KSYuJg/1d+VH20Thjo+jcEkPDluy3HxUC2VSq3TXcDd0V1kA
4xT8HUvrOFkOdcL9hplTwuYzd3kRW3ATn4dcGjFLMvYbU9eTKOytP1nrPsifeVPue9LmfEmq6YzC
ci7okQQN4eWo5/GfDXNHCcJfFzNiVZvyy/aU/cLe2ecoF/3skYjB1uSGPWHMDjvBAHVwl0UjgacR
z8AmnJEm5Uh4b0aePaUsTVIrAK/LJ9d+TthbA79Lvd7LxDyFRvVOm1bG3EyNdWoE2cnJ0pSBE4H6
cUnvWAfA9fvJL9twryh8Yl1/8ptdRzlXE69ON7keK34ExrKZest5tWkMQqSyacNU3p4L5nlpH3MA
daSiZ/iD3i7pa5qienqCJ3Sf+0neW2XSwKiokoZph/N9gxSZlMECDyH/8nkvmeX4XC7TUzQXRbFW
w9TiDBR/lPNL+S2z5KwYBZ1KcLzDHw9EN7eo0Qu27bzcHsSBJs8dZBrRso8s+OwpuWXSf9xRj1kR
bFOnh78lT5OqNsiXByggs7hnjf0TovK9wGAq4v9+5GL+iRa0ZW4PopWydGk6TiSl0QOWKUc5wcJF
gg5P/0jdfAh/X8/jDpEtmgwKVtDlX0kE6FZG+rDMD/8tcaZoW/IxMHOoKe8s2n7RyFTChO1YuMaB
IFpL7p5jTIBmjIkafAHNunetRCztXstp+q5cQmgZcR0sFMdsqPFSN/ecfPYRz260chfn6Ek+D40p
4oTWaL807ZNcmC/+11+tZEiLMvKe3dZjxsQu1KY2sTYGLJLFkdlytEYZHbQsVO9zraPY1ySIV1VS
v2sTmRu+yBTEaXDKvOECyn8f+uUf7Tk3YJ08mryhLo5jHoSBr76AeY7cV259p6WfQWSvC7Beh0b2
PgQWNZs9FpcWtWrQokntWQH859UBI8sxwp4GWhZafWN8DjaCXiCB6OLZtFuxkCXioM7o2xnl8lMj
gYr7TnRbh7zC66LT6iF5baJD3zYOSJdJh3DYWucD3eVDoOGPYics27iM/w0mSmSKLNIGM79KFebV
V04i+GNS4EZE2vhXksCRscuslq9XZbzjwgpucxLUl7ynu7hl3/XCyqDDd7mxcad7Q3oWyjeeo9Hu
v8o88J66Zop+2B6SpC4nXZzpPJjbZAmZXsytKuB6Fw0/V5tWB+aQaNKC1Dn1ECtAv04JfPXRa3bW
OAWMgYMC0qgkweOVC/OS2d/NKC1+XH+Bb54EtHRau693Te6QawQPqXeKdZYr3IJpZ/Jl3FpO5j+V
snY+hf0Y4ZpaXgMPQ1sVsHQyTdl5clgZo3+LgihJtyWTospECzZZV69p8zOfljwPdeN8m9ZsPi/j
oLYDHHK06COXHfYhc4EJKhltiA8she7mmY06r529u4PE8KciVbmx6iZfScwCXAH7XehXNP6pdM9J
6X9E3vBOeMBmopps3Uy329Yd3d/SbQ6BeTGj6YLKkNFGYOXfuYc5Ap46ZI+X2pg+xopW8eSlwW6S
gUmkWT5mrf49KS0cwPynWA1jaf6rhSY0CJODrP2UnKNuLK6zGWKkiSJapRPBm8dKMddt862XodBx
DyOYXeOMHLDs+zVq6X49sxDBwCRlANFCG3crn7KkrCaUA2yd2iEobNVHz43oYdjwQnOMdJM18P4D
u2f8S4zrx7Xbck0jgKiMTeaA1wP2pa78zmxq2xHEEkUdm/voAJxbONN8yLqlWmcDxNFMjLTqgBsx
P/QPdO7DDakHi4IArOIrhsIRs6rkh+aUZjBgZ33OYC7M/sKMGJ7m3rKGvZbNwsiuy+ni/P+yjTqh
TN2v0ZtGAiKSMQIS0hFOfVB5CBkefRcocOLoBwaiiv5RHJthedQDM7GgC8QZx4Y+klIzDmMxhx9t
N6pN7bVMrEHkHosiqG6mEy7D2q2M+dpN0bBhMICpquzgkLHaT1gL9jObSdSUaugwovrKrv+IQqKR
NtrxFOh+2UobRyUQahdj15htwn42P5bF++Fl9R040aHNtHemFcHLv3UM/9ecifDUlcSdR7o1Fzp9
PqPOMjsbk/CQrrXTS1MEj5h3ZNB2cK03Q9ttEtOqHc8j0PGffJ77vRWElUOV4A+8q7uTWBSnTW3k
zUU6QcWGbKJ+ckQfL56v1Odkt14auxIB45pOJ117Wy9QXlB9Ba+T7es9XuFsT+8qjwMx3OtSdzcL
vs6p5cE/TBaE/YHD+lQHujtHmUvuyPOSR0y/mi7sZRs/+EbyTVco8dtECLHPbKkZ75mTw0sZkP+K
zZ3pXqewtTQWqXFT9lPylLq1va0MlKP1A4BtDj0vN5IjlF/lk5Xxmx9QUHCl3lBpB++jJR53wyA7
6IJuTQUK7NZJBBeDT/TFDVrrZbaq9OAN1cC0iqrnYV2RTzVdFMi4M8S3ftTOynbEr1JaNDAsAumq
0BKvg1t+EMVr1+7QRfzM3k9vZMieZSsv4Lq6EwKb9I35gQ7iUMBDDlT6REYLjSZRoIaxZyDGQy0G
/TtQtXy1SFzC/Z71WjQX8mv8vi3TWCeLUz4vUTZ+dcNc/h2aKEhWXegweHPI8NBxQPX4mfVhvax9
I2KNzErpLdfqX+rN6pqUi7mhm4sHpCM3x3ZUfmeNc1w5ZUVWZBrz21jiPyBcVeX7XFmyp0leJDdb
cwz1Jo818FzrzLPVx0toBg/XIHcaQKMHRw2OXGfioTnsp5CfPhJfxhDMlzoKSIfRLFl10MkOJrpN
OEpOt14m6DYwJNQp1J3BFTEFgzEm/J3LPo8BH003mSXju9Fm1Y1/UnGi1vN/ez6gCCZFmYsaoass
wHBeTvuxcr2nNPSf06D/cPOhXKeEfOPSZ3l8acJonyorvJu0zbqdYdrFE6b18VLl8/I9VIrJb7Eg
WwyTf9NS+jfP8ZHkprXx5AlSkVZi5Aen6KqrxIZHS6zDgWD69AGDoTkDePZ5oVcY3vMmIS9XpM8w
7D2CSDLdL4kd0FVQ1S1JjGmnRZVvc6tmkrCgiAHYnp1Kb4g2uk1YzgRxMfFmWGNnSs+9FfKVmlhQ
95mccW5h6ah71/7EqyWe2kzqb+FNdAhRhbEE3w/Rb7bbk5dK2N2bFmMZI0iL/ojM8/4VZTneJjT2
T703tXrD+KvcM12I5IovewRbpX3ckMKwvHX82Fkc1rL8qZYxezeY0m1S45ErjLriaqT9e04Uf21g
I/iVq6lZP6qcTdK1oYgTiw0Px2or2t8L3VKvlE+z0xRr9oH5M1P6W21w1EeWYeOVQCS3yvF1dCvF
Pcvm/kTmikJXhpdsadx9Yzs6Fs44/Ktdy93OqDSgl9Cv4wTkRwhSIfdVnWH9Hic/rjOMJIld0iy1
iPCVxG+fqGjTbG/QmupWhDSDu7A4vPrKHrY5SzkRDHZQGFlDd3FMm1oeR3/guHZ7ItF8c4afIRxb
XOHsWp2ky+RzpCN+YNSnYoSF43GJAPFFY2tSJKvgKANPboepQ6AXLersYsQiA6u8kcnd4G4MLc3P
REbzhhEac7j+5nQs75jUtQbfoFhk060NX4BXiCevyJfX2feQRae6TNfodR6JvLq6zaVLgnOsrVPO
1AGxE7k816BPT07c2DZC9ydr1OkzPG4njhLudSO76DTZ6naP81yyAAPS+1R5tOkZLBsxsTgRQzTX
H5k9+QjyIvMx6SP7lJn1jwNz6TbPQfVnkmTC13iROGlduit9Zf7knrYZv7qL3nlkiLeM6ri1lQx/
uByxjsEKZFLxCFnJQ2Zo4BIyPP8Ax+BnNoPbmLgR+j5ibvi6PkKHa59DLAq6e/4vB921U13PtxUv
NshcP2pvtD6KXceJu62BNL5b5ehfF+kYdGUd+RIJ5IArhsPmW85MeSGdnM+/AEjSq+wfJF4/AdLJ
OzL7i825B20P/f4lI7C5BpU7/UiHTIIV5OZvmr9YSuiwrLuH3x0rmfGRKQ5Z/O4p2ZJyJGgKhYop
rH+FSBDEKjLU39lL4I2BeLfdtWxLc2/2PVOzpiO7YzLI4dueQq9oyemSoQrM5ejDCvxtsdx1F0bo
b5UzmY9MFx9i1FFo2IbwYhE6CAZnzT2nQhmoiaZh30sHvpfj5PLSMDrqnvw2TU5sOGZ7Z8XKf8Q7
c/5yZOjiJWsdbomOP590mlNZtfhNmlg0qHxdfu8pdiNbvdgZ7c9VA3zqFhqMxvpuVm+GPfhvbjYU
O3iVTGA9AAL8gmQJDaSe9iTV+6PLeuUf5XKf9OcBQbns1a62l4Lzvo3eOoiPP0bC1TZpZySOqbUp
+QdifJv6E5c24vtGD47TN+gAcfVP72bhGRtR0XtJg8ymSp75flah90k2SZypMJq7VS5o0ET+uEVi
80CBOUU3wdj51nRZttEB8TtRNuXdHNrvsCdKOy/c1bDYlBse6YhVs2ZiWDJkZ9QywQtiG4aXnfmY
1fdAbdcuGXcKpNzbOqXOP0XvHy3dUBrCBEGcYvhf8DcwzBdD9pcA1+SS+BLDYZ6C+SXvoGPtvcGy
aZnT7HzOazJNZAGMc1kmJT1xFGb7LBuaazRky68WyMmbN0jriXMQumzj+9ZvyMYAP8qw/02cYz4s
YwBzl1nRH56z7rMYqJEKVScv/rAsKSbc9KtvSm/LcMC+BPBIuGcMg3queJV/VIit7lPdFyQ+DQ4s
nAlslBN2kDK1Dq6Rmxx01u/JUdVrb0MmjoOh5hxEHBasZRg6Hpna1HuKIjWedOCSic74s6gL/dfF
7fw70IQJDVXA2tPGkjSWjMzioWPRiX2AKCqf8qTsmZF3TEtCWtWviIjaPlZ0LSlJ7EfQa5o6Zg11
0fXmtkgGcbICYpIER4zkYleQojQ1QLqf2ZQ0rnXKkTXOrrlt8ia4mGmh1P/YO5MdyZEzW7/KRa9l
Bc7Dojc+D+ExTxkbIjIjkqSRxtFIGvn09/MqtSDdCzSgvSCgAGUNGelOmv3DOd/ZeV1avAsvKW4S
lMIPqh3Ce5OXyN5iQedI3BkJVQHBIRN8Aw+lcZOQjkPHvHWHMH2ykiHaaqfzTuMY9C+QmPIzvpcB
D2Kp3xkfF4i4BoQsLlLMTXW18PfYUp5cwqYIsUSLa4aOA64N8307qSeyrO8cXyRneAzu1oBHOMOW
U2/N4mPb0fXVu8NosJcQsaaUlpJGtECtVjWfgyTobq1neHxt6shDZ/n91ja53NUEmB0KJj3PJdlk
6wEn6CYJsmZjcLzf2Vrkxwpt8HnO+U/P2ezshgXRddaHyXrBB88oEq2qYpAkYBFQJJ8bW5D807vO
Cyx3D5+EUPdp1CY3QxPXJNf76qseMTnBnh3zC8wRdrpEig1bL6qC667JIwINsOuHixLpTnUJEhk7
mvfgsP0HaXukgpa59SH7abzxPMUNNw/WXYQ5dt13Qt25sa7u287IN1emetfXQ3YTVyq/mygcTuzp
mTM7XYlPlW5szT3ab9OI5Eaa/2gLhCm8i6fQbOTspM8tldNb0zCznt0guRnTZt7JNoi+SvK/fnhI
i7+nitVWitZmHSxuRXPkKQJSsRatylQFt+7chx8BETqgfooCD8ycx0SUypoKTIbZS56qRTCbZRIs
JoS4s99Xa/YM7pEZcPLDimX5kLqR2TedzN+XAH9yVYfLz7Qln8EqPH2WYgoPfXXVU3lLOjNMHq0V
WRY8ijk/uCBD5ZdClfrsRyXc+MbuTnPtNiew01zxrkzuCfvBShPa3ga7hkERXzVrWjv9PWVGnidS
qn5NIyZbQt+Q+3i+H6+pRnKO9j7Oiu3iSprpgVPlp+pc8jjguSH/j5kRNqmaPu0yzr9gED9S3ZlD
PxHoA5S5/oX2vD8XgyyOSR4GhI8HvH/cppHVruDnZJ9RW4/7LF64u/qo3jGU06eIUdGaU5VVNC/l
pcfdsq406sUiMO5xwozyQamefceIF1+AmrjZHl6IT9ZZSphX3LJbuFqPYnR7Kn1O5cSiXtsiPrih
8TZzyO/oYhJnFTiZPQ14fTEOnhrTLRMN6RDgnwlCEnyVfySfvXO4tBa9pdEIn+xWsrXDUZa6k/3Z
wxx9JUxZH8xgu+uU+PlnOwecgmLeZzBZMHhp6wxNWZOOfKCDZ+7DOgy+jNcSW1zxyO4nM090BcmJ
Q95hS+4kdznCxt8Cky4TDxvftSMmTERtm/NA22bR81pFY/aV+5V3cOsx2jnInFm7xNXBlmmz9nlv
KJ9RVZ1Au7A+zwZVHLtr48SkZD75XTv+SmIneSEzssIvHbOYM2HUfnXeEu78DAGaYzo+AWu2H5fS
MPxwrmPfznR3fyPNjxRfz4n3XpoSXuAH803tIWpkU+X8tILW+jEqfz6QAzfdLYMj35p0Mu+1LvCJ
dBb6jBvjDM1xmme5nXRutkGsXJwCXrwJW8THeGjmFQtfIlapobY+92QOrLZxf7oUUTcVNoejZKCU
rv4mizbugAWlhyGJu4NqXP1bLghtEDBzVKraQzTXCFQl9jRssSCjyRqSZTuA5F0zMxF7CCb9sUeP
vWmITGdytXx3bPJvg7hClzmpiRXOQFYd8cw2lBjsB+XzwO6z3BZsILADVmyFlfYalr2selBsUhbd
WP5QHuZCeDfddO2Ui2I6lelcHaR2c5ppgslWUWjytyVs2FfyHLKloj56oKS4RDoffgaZ5T/5ekZj
2hcN1giP/KkmzIiucpEsSrcdbhQwHQKIB2szVrwivU7zJ2XEe1BSQOqudE4h+PNTnXf9i1kygzVD
eQ8pnqATKTX1JrS02Uk5Zw9/czXhUtIL80O/EEjrtiLeNX4Y7dyAeVTeIOaV9gs3FBt4ffUzaEQH
xFH6C82EaPWvNE3Qj9oFtgi3UcRegPEeuLuc7oPzodrSmSy7upld+HjKaVZ/y1HOmNqagr2ksNnD
c0LJ0dPN/k33WRARg5MdDHq6e5kgHRbBXGxtT077nM5jP2AK+os+8B+j838BhP3fjM6XGrH2d9d9
6n8xOl//pb+MziJw/rCx9TqhB73CwqL8D6fz9W/RxtK788tXdPkVUPJ3q7Md/BGBX/cs5lVkolyx
/tzDOrsm2vwRhCCNrr/oh1ih/71kmn+1Ovs+GAGb2su5/o//F/w/VucxmvqAVFKzGQK3f0FJvfzI
CrMnV8ACR4XK876e4v5Sl734aRYT3MvaY3zguW33awgrc9NTUt4ix1SPwlmgAKbXwu/Pj/Q/T9d/
hXwd/0C+/n8u+l33Xf3K/g/rls8KYMt3pXOkPV///ee/9vfHy7f/CGwvZNvrBXhJ4F/8j5Fe+N4f
ARvtCEbSFR1PIsA/Hi//jxBIBujfKzo0hhgCMuHvzxePK30RBnUXWJ4VBfG/5aRnMfIvxnZYMWHI
8ouIJX6TCOk4P8Q/YzlaerKiJTp51ULDK46DWBxS10gJlNfEXtY/1JoWtMfSR0Ex5e30w+0yb9hP
QNQgnBGosa655cn+AG+Kn7O22AGn7jWCizvE24G0L3YY0DVnqb8Qaq0dQgXppCOEJgVsRq6qNPjM
Zhtso+5Ii+3QB+c7AM34SVJmOVgUnIYtmGsvi80Ju4hjPXX97zjq1SuZaTlQRq5N/4AJ1DNARlWN
tk0NLLK9uRcN45EBb1OfZIl5Ggzy4KkfewTfQdz94CvNNJHmyL7a2rgPQVqM6qDmWn4VYm4fufeL
H7GdsppPx6xlw6bDgZnuKMVtWE3mMKGaIGM4a+FdOvCdNhVZ2b+G2sne9bBEjz7jZPy/lLzODfki
wl3nS4WQsO5976Ut8ZfiShISyfYk1JftJIF6tVKNgrYvF0r9hPEgci97dGFtK9RvKTK0a06jjyI4
USN4GE1yGykfs0AyBSMuyO8pRNJiVcQFSuAZ2C3fYsa4g7KdbQtc9wwRsO7Q8e+Hqrve0VnanjyI
oF+OBcuTSCakVTsWqISF6j+jSPAVXN1y8VLfkpx0Da6XkO9OruUaTenM8OGU2wllC76ndiJEFlzU
PkGTfFc1Y8/X6bAQ3LSqkhnxf0y7Mjiu3c1QpCI5Osrt3mdLRJ+VM3lfQVaBOeCUxc4tRfpWWhO1
ZhFVIEycxqNPMLotEAuomDaVxLoeZ0JjWc6FvYX3nVZtpe7wt3r2LssFB/xqRAD0opH7ehttqqtO
VrkL692Bz3ZVBXlxsbNAAjKPuSZ2PZktwWMYNhASLBFYxzj04eVfV8tyA8K/URsUbGn23NUykuMq
t2fSrlqkz84avU7z3lWWIsG4S81Pp84QrmKqzRnFIql6V2xdN7AaNP45xSCxzvJa7NxxKdWDrZuU
0W/MPvHo4R343Wk29ycWAFn2qbtZR7wEiRueVW+hXaB10MkG3A5eEbRsQUKYpgKU0/UQB8HlmgoX
vC7lQBBqpuPVGFaJRpXYwjkuZJrKPUOv/N3CRfWNxg8DaRWEDQgDOtV61bnupPiu2IQyHa0e9NJ5
RBmVbcPTVPC8b3KmnHrTcOFE28ZUEbHCSEkwGo+x91sUaYMyXmoRbGKsxf1NMGbVZ2j3LXRhz+2e
8Px7Aild5zSMa8toAX8fe+2FdGyNzhBRoL0RqZWxgqud4TR1SH8AGAXpzsZylB+MoMMw0m8A5ZfW
+IAoInlv8KSKdVfq6FZZfYK8M7b1M5uRTBFT7RbPaRozUh8dE76lyoofG6Ab99Ysuot0F4jaaTDU
iK/KbNiEXnw1VCk1Bes2Gwiqqvs2+OCEzN9i3ZvPxJ+j6BiRMENSPNNYxeIp7+Z1UiTV3RSJEaLp
RH4C9aKc7mf2ZOwUMD54a4UIpkJ0za2/XoQfEz+qpsjeRE4xXL3qVXhgZVoQijsjuqR9GgxaYgxa
PPX458ttl4+0g/+5x/+6kIF9/28X+c1n3f/z/f3nP/7XBW5b4R8BwBeU7QGimD8v6b9AOFzBf1hg
NhlRAZ6i4uNm/Xt16Dh/wDwEHEHVaDv2n3mH/1Meun/Etu1ZscsYwLdDSIz/BgjHZq/yL/e3cCgu
vACw7PVe/yecVkHw9NQNojy2eFLXgZsxv45qpN2Vly37fPE43wJoi1cp8nBx0X6VUMGWdjwu2sDz
9g1jY6wSs/zt9x5DZaW69jLOcUX1yHGeESih/IfrInUjZOYdM2MhKRnTTr83c2m/BHle464iM5qV
adGimmdATVQz4PDylrM9fLOabjpZhWQoFpfjLd7u4FAniz2sFBYwAjzxvnUrVH3s9Wxw869NLUg3
pe2CBoVo7VfSVunOGuamPKT25Py27KIpNpBiq8O0hBN5tLG+lGA0HhdDiYUiWU4XxwqR1WTVVGHd
FZBEOJG9J156bL9cl0iMJHd4v7KKqr+xUWYchzYN926eoOuKJCm212gmqDGkGs7RBEaNPaoIVpNM
xD1+c5TWbp+/ss1vP7CQTecybvszzv7wLL1leMNMhQ5qZJLAJpD5W7oSAXNwUsvHZj0KpLZ8GE5L
dOKSXVCH1D/dInASSCmdxt1gxeVaqj/tMLO3rYtxviMdSz2GyRLvY99qduVCgshVVhewvuqz4TY3
nfNYxQnClTBtUOHkSrIqwBrkPhYNssFrY7CaEAY2OcDjwM7iVeW2FjAIeLa7cRybpwiadoTpyS0+
2mFRWKNgG4G4DT6qupG7ONPyuQefR8B4xXatLD9KphhrK4mbnYuZ6iZXg416JO7SZBXkCuhLfBX+
Ar/dAFbOHweckASFaZuFFLbmHBIgsYC7wRrNvp/wXu0G75mcpYtDuPJmbnTBuG6O71W+QP2IQTyR
6gtOZYrw/qVBq59hg8zrqJywaogkOgRElb0SXpPeM043n3JBEhjX9nDP+B5pc+pCXywQO0V9d9SM
8M9gMpZLy67qte+k/MX4BSBF3QBbcqED3dRlIr7CxbRb4TEoJeFO1SXlLD1Waon4NGtU3bLNo5/A
4+t+NXRVftdkKt+nmvErBd8ywsRpkrVtKMCmEO5HMLTRbl4wwXslxnccZYJhquoG8p2RlRwZGInf
Mg7iL7/H4DNQjSyoIMlrX5Ecod80ZXr8lkGfp21EZDbI5QEjmc3TzByt3NfBhEQvRgXI+yXZ8OTT
x5wv6TtONmwgVmHdYaYXT7GiDtW+m9+nSIeZ9jfFW8IIiPQNYNXrDM+FdahSx92YOq4eKfj1wxJW
0ZOALfUZ8STrdWpZVw1lW7DeKuNTEgXtjVIq3YM3VWtVW8Edx58/nIlz1geFZu+04LNeL32UvSBz
DzYFljzA6Uj4+DNOfQvDqsSaZcdzFuExrKZNrqfw4sz9dJkhpzInddu7scmChzkq62iVQ1X6tEks
U+uo9uq7iZkljxih79u0N+rI7+7damzhn/ZYB9iwwPPEvbc8Ap0QWx9izYZea7lSRJZqG1EFH+yx
EOsotbv7NgnxMzWNeevQSTHIHic+34jsaWlT7cZFjtnfQ+eMULk/57jTn+iv2h1ZxPGW2B0K+KZn
xW38eSNyWns8J2NxXhw5fc9GJuopqZzw6FKJPkeDil6Y8L60YbgFcH9e1E07LullsfCUYIgyYr1U
/C7aaAxaibmGOJPfRExQaO61nufbeYxYQweohzDPJHCSnlpW0chPqEC/sbxlywbhfYCKz5HLtggn
+zHUffntwDvirfLOjOudW2fQhA9ac7sbU9nfSVv0+JV6ADxNGO7JtEJqBq77HoFlc6HJcA7GBpMk
mZit8mDEHNtZV44njl9Ggehd0di0piN6z1l0v45cmB0ZUoCapXprf8BBUMVag1o+lnlXoenkvl01
Vdt80+z9WEwYPqMAAngSgQY/khyRbJcyseSaOtd6XmLTHcfQZkmSinqbJVSFmCLFTWeV870nFgxL
wYJoew7S/magXXu2yiQ/VzIdPqnym13FjXVbpHm6ddqel3wa0+WmAor3yDi2BRBF7TV6Ltu9+jZ3
y/ypCSub5bDs7lyHRPk0x3i/Cutp+V01mMllBGeT+SFw/tZBI+mgmru0fruCkIr1Bxk74l1L2p8I
XeIjAaj13mlG7wc+8fjFmYIeqwAP2vY6A3jOmKzeZ23GDDdK9bkl4HvPyWvtOrIUb5ugSK9WtGvr
oSx23ybp2RHWsb8fi1IfhoY5tYebnM7edDtWk/mbzWR7C5CyfSrRmP7yhowcElwlzrMiTuFqH2U5
gbaxugGP7F0sXCTfSKVDWvUwpvNrkTwOyAQ31pSMP+iXMQpPjvMRIg9Yd+2Eu1aTFPDOP4JIPK4k
8I+h8Oe7msDQQ1FkpHMIZlUHVF7eLlEL9CXPx/FtNxsLsstWLmlxmEyT3bO5K//UdLV4eMMRaWlA
oh+q1BZKNhVRhD5eFY9WVMfnyQdH4dLlM3dfuns7s60TKirn6IqufJrQ8l4Cr/ZOoJrDtQ8EqGFA
Jut9Qb4OvBQ3s/eNlS1swMBAPVo4gX/2Yzc/ulPIkzrLAbFMOwr7IfUy32dVGGWvsmqdExrZ7tNi
BrIP0QoiCPSYzNu0eQ1qZkT5oDjg0W1KTGAnkYn2Vrahfx5kZDapSnI2mKXL59IH3X0oZ1RLoV8n
d4hBspPsO/2zdvPlWIJnQ+Ksym8SQxUuFSne0h7btRm95Ba1MXxdP84fwZ0Uv4N4oN/rABlDAurE
cBqcY4GPHlV1SfeanpcV9nRACHPobXHh4T1fSKy3kaK8osUKf2WtzW3TWbH67HpOwFDMEDOSWh27
arDv5tASJ62L4MHkwpvWhcLn7qVRc9N6SXDISkHTzIzGxZsfBdbZHtr4SEzGtONlbG7JgR/3IfqN
7Vi40VF0Tvazb2Y0gLaFWCkCXnFu1Cx/ZNxvDBOUcl8xJqV7WZbIkdM5vaClSVBZABsWpncvxo57
BJVjDxkqBb0XexP7IScoSTUlUo3310cKD+CumqDLyvl5QPYD9zaOblwsPo+wJ4ptw2W8SfjKQV9n
zp3bz+aBq606ztw4DxmsfdBxVoRoIlNLvwIpYp96fynmfeV1E6vNiO0ZUaKv7AULXD41D/XUiP40
OSjjt6Y03NyVL8tN0nj4hOz5mtrWcZe4Rf+RlUiw9FKkJ0wPyEGdauQa6evo6OW2eJ6bIfzICGh8
Rn+ln7AplocrOP6XZ3Jc016Ji5PYS17x0v1c/LbcMZjGSRJN26VJAKSAKtkIEi78tQSD/eTpfjpY
iQ1ALUzRdeoQJIKOmcQRTeEcTV9MFxPNfrt2Fnc82Hz+Wy83xbZQnvbXBsTjVznb40OBsv3HrFRM
GpoXXaxetR4iSAynNbfhnRDahkGUePd50FlUpTIfa+yhDcYA2LnJU+FknDkLzOo1JaK7T2ePZr9d
QmgQo8hx7zsoFhCjEkS4qsYu3xFbaG3zBmUal8aQHDOZTbfZONT3zThG17bCwunS4hdKZchQxEPG
yV+Tmf4hcG7HEOR3a1GOrZFwIF61ASVu6mngsalEdUirEIEx3imEhZULFyotyM2d8/yduJds5w5z
cJ/Yc7IxDvjhZUaHv8aQVLDk41pYK9edX0fQSWcRc0SsYOlNJyL9MFxIts9IsuszK32a99LhtMcH
Pa+bWRWvS+O0u4z4JHybmvtEU6OKbVbY9gNRi/5dNHQeMkvlsGIrwgerI+Vh3eSNeLSjtDol7pid
yzLyP7SxaizzudyyzpCXku9m19tefhyUg84yieq7nEf0WFfgBRhE5vVhDH3edBww24lBFL+3LcyX
XwTJlqccYUg4LnLrDBiio7K39pHQCMW7JYZN5QUXlQXTWsDo+Ol3TbKnkdHPmJIOkKfH+1H74a1Y
7Cq/ZhsvwGf8YNcNBYd9LlRxstht/HQVnTPPQy0OPi/XM/Su6ctEiHinxA8f3KQo16X04u9wyPH4
D0PwamqXCrgwGMEidFaRZYpHFhzLHZpcvm/LK2+CDl0vMNMSlwlX/k4ldvpSguj5HiFaPXAPxHuC
u/sLYKf+p+cL78Rb4f8u2bXQRofLQ4va9FdprPB18qUNly8MkmsMiBe+xuiN0OVOoFND6S9rBzIU
7nHJRwwOrLodlwS4ZCoW7yz6vrrDKUl3M8EwkZj6KrhdMY5qqjMkA1PHvC3vgl+jn1c/fDeFAloE
/nbsybrCHCAuDPkAsSCTfg17sORiSh17ZXvYS4bAsWjBBl5Aa+l8NLjXUoFe9b6NEK0hLjLEW8dj
uNGhEPu28SN0LrJeXpgpx8U2rwBDe3WTfUU+D/gVF56v3ErGbyFPJMhGUetdWWuF17ufjkOcxC9J
jTinZ6w3gxKRU7xqojmA7TJmtH0aTJDfzkyESbEe7uANVl/8s0ylwbOiScf9cU5CG5GdndYWphn/
2jH695LR9VpEABZWZZ5TAUZG6VcXw9LPdBCyOxuT9eXan80ZdGnBIdNId9V0bg9AqU2nx1JBuubS
Es02rsKrehLV4MbVmXMLq9i+OAW9dW2J8PfsDcElLaBHAvqNzroVxanJFrWhG5ruS6K6P6+ygg2E
zl3aRN3ZIXtka7Vzy7kZYJkwnLIgK/v6VDfeeKdz1R4GJ2g/sfiFO0VB5jN457QvKoDE5Dh/8HuT
uZ3B6l1XObqEuE7bC9zx8DKImjrOWGSbMs+4aqM0nrGO9NYZiylcExFultqyX8B9dXujZIBqauif
AimsmzjJzJv2atmuRW6AkjhddXJCdeDHWgFPLFalkOWu5mkp5dGnsV35WDO+QwitH3PhIhdEEZru
OofVQhL3/dGCBvgUTcrbtH6Mpse3x91CgP2rK5rld4PuY6+JyrrFtkcyWNjyika++pg8n/is1ufw
EH2jzoGt5DX7JmfKCZqTub28U9P12YqJozhbo1rWRRqHn+S2IbwYSOFDZG+nKNr5UfaesYYdRmf3
ldYfkXKeioOxzPM0i+UpqlrvkOih31Vj1SKOw0Ua+NOw6zo8yQxUw+Y4xsu8ZWW/bClDcN3ZTn47
wHab+Ntz+jOS3Y/QBwG09fAc/MgsUJ55K6x3p0QIAVYfeQ+S/WHDRKd6H/rkCdwDdVBrzxd2TRHd
cQ9xOFsIy+ZlIxdUVCHK10DPwC5SWyw/GaW/9AQGbYVr7Gyng0E82EMhMDH0zdvo2v23FJX3lRXX
H7odSTpgdZTsrAr+04ykY21ZiLKaZtFga/BaqCo+GbvP9kutZnLh//xze2iVz2S6VAfDmX6Y50Bc
gCdPbB4YBl3dCPV6durgo1vsBJmGIeY9g0+j2JDtazTAu9SI+la3Qbknkhz7PuOx25HUFrNxJwtm
a0JfzGCihcGVq8l11iibmvveCzx8Dgp6vZ8F9mn03boGfp2pJ+0WKfvpWp9Mq8cNb0T1WI4hYfEB
GT7w0prsJiAQCfcDovqfYV64eI/HEiJr0DqUBckY3rmqdvaFosHkKiWWqQH8Z0GQTLyq/Bk508ER
cD5XzFxMujPzmOBDziz3Bv1FXx2sirpfFinmOXM95nZUqNFRDyHwG8e47deQKY06OZ0mIIPeBAaC
IYMEFtmnG5CHKWyGsEOBQTcZHxQN4bu0hHnMWxAjK5m7fNUJguqjdJm0ESpg1klQR+hjJbXjNhxw
mayYkHDTYmB8D/lcbMZZQ7lBTpmhOkbYfsVM5wPDpMoE6rQYZf9uiD16m4hXxujq2dE2Twu2fEBZ
+u8gNGm0ol1tL5Mpo3t36HN7U2DWPcdN4TrvjAbne2Qlya6bJentwi7A/RDLAdK2M5l7K+22Hzd5
m1tQk5bwOOddDk6I85X6pU3G+xmjwa0mjO3ZpaHd9dUYvMB7BB4bivDs24U6NRSQuynNKFwb7pTb
ps2qPfYl1Ol6yf1xVy0RGi+vRjXvMG5GFRrbc7muNerPqk18Lq2JfM/SVCDbAiZu43YACbOn8XRu
nBSp/ibHLL9VSzE9FCxo1kMw9V9Q+RhkyWghHIYFyu8o4hRE6x88T9D20CVBxRj9mIt+TLLo4MWB
fRMwgcImpcfheXL7gCSsLrtVU1x+jnGQ89EUcYbUWS0Pje3hA8FMzDddtygqnKHCStAjj2pHox80
WxiIKku+bCwScq9E887sZSwtQCBDv5z8aIGWo5ld9sLngVDpiJHaR99Wb1RVpztoXB1nULg8ZU1P
QqXBm70qKyF+E2we31l6sH5bYPV2pWPpL1Uwf05wvaKkH3jT+XGYzFhNdHvF+BwJVwSdFQK/Xs+p
v3xE5KXcKx1Aj1SD+JqY725xJmHy0W5jOPSn8jFb5uDHkov2m+Cf7Idbq+xQu0X+Jd0subh8Rz9a
RpdANGIQULlINAzwaQZA1uComdvSvh88O7V5tJV7WliMvUIbdPd8B7BsM8TEVg5abxW7tJySKTZ1
OF5SoNRmvl6FjQ9KDto7l8T8k6aPcUzWlOo+CZziV+lW3tUKhe9owWzHOzKxuMZm4+28Yey381SY
l8BjgJKC2btLfUBsqcdUpnDz341RuyXQzwMK+PVQx7RVwd4d7RPJWgdLyQ8cUvlXDHzqOKRJdJFB
kjIXsOhFgBXg+RuSsNtIGlxMVqF862dk4Cuk+Fe48wBnjQel8F9b6DXMeHRTvfTOaE5xHvoT8uJW
7RWaM4BiYd8e57Tlo7A7E/zoRj5jSt7SuuOqlMjmCFS4oUzLfkU5w0zIaL1LBIecjibuWILbUXak
g3OKPRPMYea7bavtIvkvoLrHdo5UpMNgxFLZXTGRBpOp2AWfRYqRlEMakXDjOeW7zPz8A0X/8hSC
jXwa5oQJVhLZN/hFxNHRdbNDaeyeBumgQrdioyn04flR3QQw3jODHHMJwuHZQiy39dhIn/suYUA0
dMQQhMUyn5yo06/Q6Qq6Wa23SeMwgyIJBbquSu+BNIt7yFzVIc6L+EsSqHvr5tOypZyDVpSyW1ed
7RKcMA6Qi6r6th7L4NWOihh8vKfjg98HQAarsXxtcqd6ybCn3Jlm4UasdBPv2M3C5RkGYX9GpCod
PDdOdqOB8Tz7tCmE7PZb9jrQHMrKzio8IYFzl43yKeBW2Pih1z8pMCm3tAQTEvMBOAy5hLf+BOdg
hBS6zWACXyq6k88SHcR2WBhnrRz8NTsWOgozVFs/UBFbhykr0psgyulg+7C2V0vSLo+NldpMzwHo
qQNrctDWfkOebRs4/m3q+vAYFmGN0yaK++qTekFxdk6Cg6+0x+gZRdfiH6KgYX7aIUEXtqztw9Ww
brHm8HNAwDruX+cwnG7YL7KsEL2Hd8Lz+9l776sJEU43eXW5x6JdyH1mc+AeG85XKj1sQhxOxuIS
D5J+xN6ddf2qk679CeR1eAWQ0m1cE7rnbKjqX8tY40Ysk06u9KBaqvP8qhrwIZ97q9CNemaqmURC
SeBTeQ2k7zRdbo+CcnF8yqAsScWwsYwpnmLdpeHaQ6rAn7OuZmaJvUg+fRNYfDQaX+s2QBMcI1gP
OqqYjrM3FDK9rV16xXXEKNQga/cmfRy7vnbXwm+K59pDco5sII5/wXZEMK5NUGTnboS5dCh8EGN0
Mhxgay91BoKw4prRtwmum7NkdqO3UbrNgiYT4MqBPWqyh9oSp+cZOIn/HuuMQ7lZovjJlZaeD/11
CIDIBywXBmbZxj0EH6BUiEc88kC2kFYWsa1kpL5JI8nkIzuP+g6OTTn98gJT+ofAQjMKS0uab8uA
Od0MKAga5MDdhHoojwCGLig8rtkMdvjLWKiid5lh1L7ROfbkdVs707YQdVVuYKqFj0IM1l5FVLVb
XPMQJhovRA/cRSn8cMjWRF9YwNrWjYq8Ax8vq0uLRVoV9016NJlI5K7Fgw3ZI89+TXpGGVNNowN4
s+1OXTsr4GwdM/QANfaaMr1+q8JILme2G81j15Tya4F4vYey2t1HS8JHTDoFNUIHZ62jO1x5iauP
U6DbHTMJrrOIbR64jtkMt27jle8egcUaigoik82gBXufMklxxPSRakoY3RT/O4TvICTBH9FBFgQb
49+jjWSZyUyt7/G+T27Qg8wcKIWqrJKP9PXtJrO64Fh1RRLuUG6HK9f13E8GFahzSzNv3ZYfAW2O
fw5BoL8teu7oHgi/WrVGjFi3ivh3NUia5tTkFyib5Ctc3dx7xZTvLWU8wYmAxfr3YCn1Q2d2CKFX
Dvxq6WHRHoq4R/7vtM7FqiP657KWKIprzBoM+3BOUccq5zxOtfvIqjh8uu6/7lFiV2tXlBoRPCa0
twjg8q0J0MQIlqsPjN/kaaobZw/sbjiBXHQOPngw9m82sUqMY2/m/8veee3WkbbZ+VYGc+z6UTkA
MweusDP3Zk4nBZIiK+dcV++nJNlNUmrKPYABGzDQEFpiqF3pC++71rOMqd7JiUHX1sjFFbAffzUG
GHEQOyTsa6BYnqwgn1yrmRcH5Ngapldpk3UFPQObYlRRkMl7ia48q3ulhqXUIPtXMYidgKgpMOTz
4ZbtLrzwqK/ird4uTr5Ka29MHVcpfLeqhXjaSCuLaoHuoHIWk1UlW8MuERY8D5k93YpO1+CNszJR
JVX0G38mVMNNxDY7phD+brAPUe7hA9FIANrSH5ZZFF6P5MtkKpRIxYJBPZOx6OB/g1IEtYd2V9hi
5XWNsdNekEw2J9BGLBeloDF3UoUgiBiLLhVROIx5eerMUdU8WcohpBpB2gs/woL+kRqWGE3++4/l
Z17QfdcRYK/vMo+//rZ+LY5P2Wvz+Zs+/AyhSD+Pu4hPP/zF+642vehe6UO8Nl364/cHr8Xynf+7
X/ypWaWE/Pqf//5SdDlDzOVrEBWfcqEQhf69DPbw+vyU/+YnfghoFPTQMnLrH6IZRfsXgc6ahu5F
R1BjyeiZf4pmFOSwlizKImIaWUPQgqLlp2hGUf4lMjnrJqZmRdSBJfwj0Yy2iKb/CiQDe0M4vEV7
FH0/3Ujts+a1bnuzoNYhMSFELdkyJLV9Sy2qqE5mmMkZ2z3We5RaHzKjwKDJmxWjO02ER8OsdYI9
4qCAg86CFPdzmt5E7eA/JySgqW5NsCwoISOhXpsvbOosz/JHsPm0AlMEbIgyhORgAcXKV0GdgUnP
GqmbwQnMLLHICLDgkZd4A5E4SANNMcsf3sDzazd5asXXmJwTIPp9CDt2FjBpGoMKjrdXS1rv3XDN
sjA6Cn03gYrqo+DAwq3VV2md+qGrsJJ0Ke4S7tRrCBFbpIREmFu1lbs6uMhj2GDYcCgP6TddT//R
rYU8x0NUdmWJgXr0IUeM7EnCLoV7ZCKr0e2aBfpDEJXfoFwkYAqmwuMe4vKshAEUZZ/R1Ca+zwpo
yQSD+KjOk3IGxbW4o+l2JOFECz1BBQDgJHSsVvh6DS+vujYAeEyvUTCBxth4hxLWq+jjJcxbU0+9
cRTFXZn2uYKwNAsftVQEd5lTUacl3tE6hJIKIgSOi5lChUZ+17r8a/WU048tkNASyeuEUjpc9Sg4
j03DMlMR8fRzchPjfVoAxwJfwavtokwWSfWhOnwZNfn0iLExs9bo/tWRaYpJDElGPnhZWlCLAk4S
nKuqrAMEw/dE0yMpB9GtyDx8GKGSTUgsm4Q1yDhY5BqaeiE4hbGUECXYgWnRJ2vA1X61miwpecsI
jPxGpkNc7ea6Qemb5IL+KtdlcZMrzK9eGvTYPhUZKSTbty57rqemFFZZM071pmnT5qyM4XWtQAqE
MaEbVhIS+ZvUIOBmRCN07RXY1LiX3hCBo67UNJ2qA3wQHPQJeSbXajlnV9Cv6VwJsZxJNkN9tatn
zbxH9K2p66DpxHrz/3WIP3WIGjmQfz+Snj29PBX/dvXfLz+IEZef+SlGlBQsA7C2LB3cgvp9iPwp
RuQrGlJ6HTUi3hONfL3/Oa4iRkQkKDLcYRmwTBSl/2tc5UuSyKgqSgryxmU4/kfj6secxx9SRNLx
tEWi+E6KGCSjSUloofj0KqixI8T1G1ruQ7A0cc59JtvBv+tQy+zb/JBYysO7a3T+Y9z+t7zLzosI
M89//vv3WOe/hvO/jvspk08M1aalsdsjvlvN3S6VrsShOObBjUQhSIRGeNLaGpozQUiBzjYNc36x
E0SvUy+rdpPyDWJKbsr8ulQEujT3rKl0Cv00gPQeVHOD5GFtJg9sQthS7jsVg//4/PVnJ6zww1z0
14df5qh3F83AOJ7FQdjvk2g7iq+x9pxGj+yNVWpmMZ0gKPXlS07613jsXyQ664E7D+dijAd0PFrT
+WDVkCeOwkP0zN+WqnAxb/AYSPLhrBV2VUaA3E0CZLzOVrKy6xetJ7gUTLC74rF6S+ifx2D0thSx
N/lZ/thQ3LTVFWPVql5PG5BlLitAr/NGd3YFWztQJbcDL/BMN3IEh9APLz8J9jNUe7vxCBQKD/GB
TAGoHoV/p9EfNGR2kNfycCS+Kq62vvSgl0emS3ovmegZyk1CItggekN6Z42RnTQwHYkrnDQ3XViv
J6SOZsC+253S3SOtoWJHw02L0NjZ1SX6NaPZLPB+YgKLlYZH3vePLb1WpgqUdZVykZB5AvPFZ0rb
pPU1B+xJJakllz6TU/qruN6p1WHIjmp7W+W7ZNoo2kYqN3q4kdTN2J9XHa5sVpBrsd8q/TeSaF1Z
sDtqhcUq4T92a4R/hINvQy1kSsw2ouqVz6Hb3TQKHGBKb2faGQgClRhkLwVkf9ksDCO79MbSaW8F
9WzZvrQTQRwna5HorKRdESLDAQFAtT56GHTdhujWP6kvIqREvBhOboDCM0e7YbKSdJAVNg+MdAkm
3PdbSrOO/oKExHxWw/QhXzdc2EbfCmxyryLYVe2qsqS7AWixGBwbfz0113TtHXq0Nrl0ro+DHpR/
I5xFnSsV+yzxnSl60pfFtFOvU83lOoXeaLiEgcc6fAOk9ziP9zC4lNuZPyyPrWdG4WMbTbcEKrDn
Oer6rrVuKTpUK3lFgXKreOkuvSEaZweeYaWtRI/ige+I6jp5zqPj16/YosN+t9r76w1jSHz/hgHQ
ycIWcf5euErP/V21kzbhSTlqZ8ouP47HfJefSefZ/g9HW2J1fzcYLe/5u/eZ8gluwYSj5YfutjrW
58DHHsMrbFBefKyP2cN0lXv1mXks/otHVD85t2Qi3iAjmt1eOok7f6ffzttqHZ6SM/1gnrRdehQP
+ka+M4/K9R/OEU3o789SXc7+3Vn26dBJo6R1ewWYttNye3m+Glu6s47Rbtzqu/SaRS7L0+x22knb
akMO5irZ8Ars6lW3499WlJm24KgP1ouy6g/1eXsqV0jyzqPI0dIV2jCq0phVqEUTkDfDTHYrln3D
ihC0QEZDQLvNAZNEsdnAzJJ5VODoPcNelc+gN3XPrCWHi2h0aUZYgOImF3VH7EmeDiGAFrlzOBar
C6NZj8mqm7Za62j35UEm4o137tD2qCsoiK7Kdq3pGwk93tEa9n5zSMGHKDYN+OmNZAAES81tAvfl
bcQjA4qXBtabXgBytqkKX4hn1LZQsZhP1WV1tPbXzVohLZM4O4lOn5OcUflAI4447h4fz3Q+kegN
vM2ONKfjkFsOcEJ5xmbco71ruqW2VmP6Og7V5iyFRbLpgpUpQ7vdddUrETHolt+s+6R5ScuHVrmV
8zfSs2pjY8ab8UU+G/bCA7pWjeAx1aWSoe9KXOVYnF/F5/hM2UZvDU751K1fguf5YTBsML5ko5JH
cS5eIKpm0NqPyWNPklLm1pTg9A3/Q4QbuVV+uiFtk/8pW48HonnDHze/RMfJizbBprpFQGWpyzyi
QEa2rU2zn4g/t4c7/VK8FC/SbXit3HdeYkerkFcyPSs2nUNR/LZ1v9EXdfVV4gYn65yrLw0MjysL
7XHl9Dwrslsy9tLs2CpuukrW+UY7A9dvq868ki8WOadDvqddecmxqBzMiYd+Na5ouryF53uojHbt
gBe2NZvSmh07xja9rzzr1N3S81kkaS4qA9Ubzpj0tobnr9CxECRvl1s8Ac6E5CNymbkJSribTtIx
eGySdQt0R2FMvkW/bQOfDgMeTbZ9iDnyZ/HV2leX5UP9wEPAPqRKPDVe17NbNxuTdDKPx5PECCJ+
neBNXOW5F92ke10QVmYPVXMNlh7UWniSqskubjTD5kf5BXru0NyWLsXpyqSpeCGemwNT6aWGw/1S
3AoX9VN81C6qe+liOpkHwWOE9pSD7FUObSa3tWE229e6E2yKS+EeRsJhuZiwhB1/90jUAN9NtdDJ
3XwVrpIzADj2g+TAZrrWV+069KZNtXoYnZfRQ9x+SL7FtIsf2qfoPD36V919T2Ybp4Sa7zyB2WAv
v021pd28Y85yQ4cehvqE/Iu81zh3wsql9QfkCuBPa+cudG/dVvV9D0e6xBHBxC+CgZtZXtj6dMlz
NzIHQ7xXWc3ZWBlX+arf87ap3xCeFPcQxo18byJTYqXoSLAAKS/qq+aqPNPJiprW7MYyV1gXh4UG
vM4OREeW4WgnB80TjsFFJNwWj8aqPcDlGTsny9zhbaic0tpOPPjymdCvG4UIHUgkq9FagWDRGid5
JExwg+B0FbNa0rfSnXSnbFSv3aqAg9Zps8X5cJy33bE66rvsVtjP58NF/yJr9sjGjZT7yuWNbPB/
8SQj8CBS6YWKHFVZnT0mGlo7D9eV6QbpNhKd71nKboREK9l3dPk70KZA+zZ1s5/bcxlwG41SRKSI
EI3UledzfzpSCZ3Xo+QN4668y6+SfbBvD02CquVWlh5K45kITl24M+6DOXloRGOD3MOPxNAhhre5
DqY3cnXy2Itv0gvUjdcNvXlgRx4xZAjzAXsxUg6b+GxkC/xshTa1TG+ixttTA7fDb8J9f92fW3d9
WmYOWL7HAoOgQYOnlF2BhgUnw42nP/CavZoPxiUWvfPphKXRJmaxpT780j4FD+1lfxHcV+h2hnYt
6sDdgUojCwMy3Bay11XVJgVvHD0G6ZpQEsq0WFXtNnSK6Eatt2GyTXM3YglVX+YE17ZX5mv7DXoh
q2Z4lUl/6I7tSX3Qr1jkdNO9Kuhbo4XsP8pbCU3tIlsdDXt6ArjX92uYlZa8IdZFvYQs6u/7fAN0
DGvNrdg/J823SdoK99lte69eIOOF7A4+BWFvuiO80XqWO5yclHLsgVd84TyFTtnfzt3Kz1cRRkpc
kyOrT/LNjH48lCyFAz04s5pv6BRJ/lGJDaAIAahD2YY3lEYIpKCGeoea/4xu5TxRPAdRuMwwVbTW
rcuM3EF/r7TnlbQqlRPScnZG9Z7VMxIR/YAq+VRdgW8kRvFWg6tUo2J2ss7JF80iwYvIiFnq0aBF
UUYdzQ0CT+33VHzzzCNKc+xvoGdgRHNEYmZZKNr+AST7hf8SwDdFicSvLfPzKXugM0LVZZVOjjBt
e3WlUSMxXFaZQ7AWKUBLtsIAgXHylZ5+2Kw1qC3WhdaS+eIwznFP47ceI9q5fGjxhZCjuAnrJ0XZ
p/4hU58tlaxGClxo6Hfs7aT6BqMBbRFg1MMmaYHx2xiTFxUHSBgJfeZ+TJ+lMAZxyPSsZ3ZOpSi5
zeg76uO3yL9m2jRYwLQr4TTdMjZeGC1NC08T9kp31LpjcoGw+jJ50k7lvVI8piDfbWKNr4qTQrkb
en57i7Ci2DbueCk9njMmea1T3hB2XXllxU4rBNY58pptcoTJzE6Bo+f2RCKAtTGH1iHa3McaM0l3
XZxDlpJsse8dcTsx661xdpzT10unzfQcFBfylWZ5GRZzQlnsIb/urkJ+W2ubd9KZeF2dy0xmBLxN
HruOMYSZZI8Xw4syMUzARQGN7PXpFiFX7XQrHsjkBWLNgdxY9c64NlfNOaHQ8brwyXB0ptZOrtpH
zM6RuBLktVXuDfW6LveR6lgoewD9usTRxpvMrZ7hbaU3GPjMfXeVX6SvQuGMZzzh6FwK1mGhXTxH
b/FhREtEh83Wb8IDBiUCdcBCwoKmorfBNzV/q+7IxgJPTY4GCxtZ3lQGmUBOxfQd2vVKvOQ2m6Ij
i85/iyZQ/oWf9PvIjwdbYDASO2Wjm/EFUBlHvcFzxAyQvOqxa5GMKx7j5gy5uu3vlkzIprklrFBj
lQOwsyfnIPfIXhbFRfwt2KrwIFVPXZrCIszO0KZ7bKct6X6oyZcq3r4vv/9Rg+EseiFGunhrP7cP
PnQcjk99lL8Vn7/n/8IWg8F26e/rYl7TFnn09L4qtvzAj6KYbFLfwtwvijoAF4RksDJ+FMVkCYwG
gh/YFqKlUQRjt/Kz2aBZ/wLPguzCNCRT5mf+KoppBuZdS+FLsvyTvfFPHLof/blU4wxZMZfjA16g
ZGd92hfOMgbMOorBBxCQsDfm5r4M9GYNnlQ7tPNkgU3I8j0dAeIopRQfao0inKghfPZM/oRI4Ajp
dnkexDfvLuFvymYft8XfP5hJJZoPRrHb+lGYereVozgtxEOqUvAZy2qf0+YHKN4MfFAyQh1NACL9
9QF/vRIKVwOntKFB7TFUmkLv944qeVpRM7JoN0q/c8TapNGsCO3t10f5uP82REWE5SOKmqmZhgx1
5VNdba4agPdmTWaUOSrrEUj0km8cAREVIPrFilzd+Skpkzhpu6uvDy19LIAux9Zl4n80TZEpuEr6
pzOE7l/1BWo9T8G7DxqqSHcNHi9bVbWeQhxipzVirWGFNh9WJ2BqgmvDTl5nqqgfU6PRT62Sm38o
j0rLUf+qSPz4VFSEqQmbmNRV+VOZlEwqEmL9gFEav9ZK49aAti8aFtcCkD+QHiFRfANgtq7Zl5PB
JAuLZaPrvXiX5AkPoGRdCF1GC6lGolX/4amQlhvyy8fTFRPLqqxI8vevv3sOzdkwZ2C3mCqIlV+1
1Ifhaqv101h0FGynRLpTM4AwmIoLcS2hPGc60aDYjXqxLxt8cV/fREaLzx9Hk4A14Ku3gDh+v8fv
Po4+6+MUNig5NdQcMN2CafTaHvKGLiGlzcwxXY2ZqDlfH/VTker7TdIMiZGIzqSs80B8fDlko0rj
KGTClU2ZSTWl7NlNY3qBQYx8jJo+m4MvOkQ6R65TrZnDGuG7785+gXJKtpr1VGqJh9i73AnEpd6I
wzj/4U795srweNM8lTVGC2Vp6r5/f0e6ZJWcEk/o04a4AE0yerVIxJsa+OMmj4DdGsTE/uF2fB40
FNrFvMgaIxXvFIPox4PC0lPwHWBoKQxiRU2F6MFZS4vT15f/N0dRl7FQ0kxThOayjJXvbjpZVDWK
NULIxgRMEEaGWCdaVckuvz7ML1dQkjWcTWCgoDpZurZ8/f1hIoaOJIaHkOgTdQ4ZqgLUlrRDjtiS
6d1F8OKETD//+qgLjOzjI81hmQM5NZVGj6J+OrtWzS2tgqXpFqA6/Y0QasKbKo1hvipIKFllA6mX
zqSgeHMHoZ5qz8dr1AB6HmSWaKYALFFgvlyconV7lQhVSI4S3kjHBJOkOY0mA0yu1QlhkEGQnA0W
ZryMYw0ysawpp3iIpYtKUxrNK1tDNKnJUU8LZoXQ3bjTptQuM9E/g5NTADZjiFg3YiwXRy4jZsu+
D3kBc6VcVQLqSwTNMjLbwII0a+tEqd2G5agfRQEO36pHerfjOYkD9mXWwD5cDRWKHFFSDEhpjfSq
MSOEIKYERBa9U1f221Tu9fwCG1CwKfUiNUm2nLQl47hPH1tgsnS9lSm9HS2ZgExwykLvzi2TB5uu
CJ+YpDZ6ta4r2vCY+7dNaflXAyiJ21SNDSfK6rxxv76dv3uIGJ0UiTETdJf0qQQLDGgGEkWAK7Z3
wS2i1F9roqkjousyF31UfwxTM/e+Pugvc8jyCCGFlNFfmLqpfJpDBt8POiUoNRdSEyVdObO8Cnkd
/RAYQ18f6jfnxxKBg9HilBT5+0j57iVpGpK2dFQbbsYLsZdAULMJDROnRDa24xGfVjqh1X8Yf393
UElS4LEx9Oum+PmiBoRYjnOi0/QAKZJM48kPKZWo0kIQMliu6G0t/vNrChoO9KDOwlCib/pxNChU
JRSwPHKiEXJnixuOpw8OBilsxubra/p5rcdLw+TKioS+saqyLvp4KBZzXT/2Bc/MHEQUvYpqg4dH
90QSakmgovz49fF+nc4kGa0duEKOxzJb+/S8pBhsii4JDTfTW9Y7mWm9WV1LDg9ImnoFKLkb1mJR
SwhkaoSz+B7Gcg3lXDGcuTSLtT4kfeHKcS2eV4FUhq6aN9O2yRGE/OF1+s2TbTIkWqwXda7Qd77O
u8fNJzxhENrCcKGGIdKGCuxUOBgdvWzG/8KhWJqaAIBQICG//HgX4Kw0FkQbw5VCCDcDzuBtLAim
QzLN+Icb8Jvn2TS05W01DPBF6qddxxTKDWQyRIwNbO0DwbUNNUBFLG2ziUDBAAXbo4rs/3DU31xL
CDQq2CNR1XFfLNPsu2tZWFaEtHTGXWMkUFHDBW0rU8TElimvv37Cfn2i2UwohmpCLETB+L1B9e5Q
4Tgb6dT0hFwACnRjlbSQau5q2iSp6EpJm559fbzlo39YpUoKmCdDVXRJYxYVPz3QfqgkmaVnulvo
lbZqhKk9WEysf3hCfndWSDGQSC0juy6bHy9gFbVCCXZacyN9QvAvRR19Iwg/im4Vjp5Q8P36rPiV
v54Xo4LO0Mf9kln4fjwiomeLLRnZnK2OMwlJwEiMT44rxiLSdLQIQkLWBCRgCstdM1bUr7qhBfnu
N9LUA3kvY8hEplV7DW7/FPO1jjISylDuTgLeXWeALwM2bWT10FctMZ1zO1+zgK+AF8J1eol8FHZh
pAxvDea6U9CBY1tVRseEnSohxr5iYF6lwKZRYDSSKjqOc1Y/jjGcQlcwVFQjZW0F2BEafCzxCOhI
FRFhwUequ9ewgA9MwDJBPDb+teHZL1h1OZZfULRDu1Xt2a+JL2pdjqPDrc9umq6rbhLu9lsSNv7R
l0f6Sz2OXhRvZM3TlK/AzjlJZSwWjwZqr60h6H7WCrX1d5aRastF9KdzInmM3EGGiw63SSLMJFMW
1kdVqEcIMgKsaoKFsFhAhYkMSocJFTprDMZXua0Mtv6Bnj3pZUuDc+xK+ZotQ3+XJtMUOIiIJaR9
qYJK0ZqQpAAuoGHVlKZa4DVY/LH9kLd3Ibw/wlfw1ST2WMgZTZ3FxAbrYZrJ/xyx2a+AQkIO4UMt
yK06zV7mqREukUDHMfVInw8ysM6BSVhPOsCONOBfWAlqANn98E2X+4HzSqIAA2Y0BJeEw/qlI1dD
eaqJ/rtlxQYERfAjDfVIP+fY2DLCDQCWCMRTDYmATxp0P9XXQJVoh4K3RrvXI+dF5KDkonEgMdLv
tp1utjdpkelsgDo9BzhWTfmOBGbCABNk+peWklfWuhr1YS9KJIKB2VNBzZQWDFM6hA2JkUD1/D13
EP8Ri04A3NOMBcWeAgFYAveWbwR+GM1O7FPI7cyi7YhJqI3rmEwuHOtFYppng5kVW4HQzG9EA1rJ
Oi4UH+H+oE9AoOFFREqe05tUxOCi12f5mgPh1Rqxet0OYz5f8lyDK/XDsn+titrq1klBgjvuLSY5
XGN+ddLrCI/T16/5x249m0tWUrolSiZSL+RenwfLaNSkVJIk2a1CUVtXuQ7h0MzlMzINB48lB9xC
cSDiwseLUKfq9uuj/1oW4fDIbU00kdAWWbR+HGNyWaqIrino1ubCYsrJZqiKqTy7AGJLJ2uJCOrU
MnBx0+Zu2dTWyVIL4yRzw11kpsMBufdP1iHlTyTQ5z9G7veisV+nKl5nnd0sKxRWYZ81ay3QOHir
CGgqk02FqgJSBkpvUXu20os/nP9v5g6WXMvJW5IBFXz5+ru5igBQpVOxzLm9r+ToyEJIl23VrrAl
jqjvx+YpxLfr9nFPW7SOBI99B9ZdkzizSvdDx+gmBipTzVdff7BfFwmqRl102fWKLIEWLfb7z0Um
zoA7n2aLWBftQewGa7AVHf1oYZKJ5Cd6fguyavjDw/hrwUdSmW84KGOWbFJ5/HhYEejfnPSD7qaJ
HuzKiAE/EAM64BGRJTgDeoJvEuPciFoa8nMHChauU/OIBz27b1o8bV9fBQphHPDD3E7tGBqjofGi
UA7+vC3HszcKSq8ErCD6bodwatZIY2A3iIrML+lgjVMkr2ujwzcSxGxFQDllpu2zotoFPMPf+ony
KZESOQHkicTeMEvDhJdq1lTRq2rWl2SsJjXRePLAWIc7e9wFJdIkt5YWW1WJOew26URxg3CYRMFc
qnprUYbXGzkm04uQ50VE0MUS06gvM0g6A4lldyFWO8IkpkkijTKRFQJq2y46prJMi62XpYJmu5lA
b6aChiwMkw8Ti9S04zYLU9TbhlYPN4VaKSSNCaUAU0Qdgq3UtdG9Uiq0TpUhIIq6rjKTlpAWNdlL
FRRqiv2wE81dSoGKeS1ayA3EvIxSWsB7jgz5pBGoeUN+Kf51aYbZ1jHuKsD1dYnuaDyJsxuNen3d
GFQQvE7GAL0ZTDzDLjvrs6yo9fy8Z0zBiI8jTXKKUExvqy5QaIyhmV7D8KXOhZ+2yd1KMGkOFhGR
Xc44TZnmKF3Vno9Fq32LCzMX1syLKc3DfhLb62hmtLyZwQnSK5qKENvSVMeih1fM6HZM3M12Hvzq
ODal3h8qgwxmwrD9OUGEOBbqNh7aCnlk2CbRytD6WsImZXYrIQS47na1KSJHoPqMlKkrK8SkaROe
cMtYhIhhHLoWg1GjkkjAh8zdhGLoTuQ0tHz8EtSzLJKAvaoVsXkJfX+4YKIOXgweIjL7kkh7ZtGr
40C28km2C1Uo7zXJYKLMQ7F5YC/ZUbOKa+IuwyKq/K0JlBv8GSkzlOgQ8q2JZSfAIEoaAU1LFdKz
b/Rl6B+ndN1OBWHUQ54Z1wUxFUgA63RckTQKKqowlK6zgekmiYcppxNXc85jio2P8DE7RC1+iqfI
lFGMx9mEEoi0UDuX2+aWVUNDllVsLX29OoKDPfP2SUQlBGhQE5xONpjPdldTZMIXNQwaKz2hL1+H
ySJfplTLbnCynJw6J9KJ7LPTrk7rdZWGdCHn2gIpQgSoTDrOckiySJGyjmoITlBRKbhHE7y/0m8j
ElLmoe9cnsexPIyNL96E+H8wGVia8KwPsWHYuZU1hlvPjZZsCjUJ78kSHDY40EyCDH1rFF1DSpV7
8un1h64Fto0xEl+vIye0GNwJoyz48jFCjcEGVoCPMEHR4+nKx0cArAqlGShQ9zPwYNRUFg/dwpIp
1lU9LoucwLwXQDJgLmxIOsH2oVacRdmINx3JF40T8XztRkLmXjWjES4CgCuU7tOof5b0sBadwUjF
B/JChGtI0wZWRaETLrJWGRQ7olpz1WbkKbqD3qcPCazz+162umtNipO3odf7szoosSlD7wDNkqnN
fCNbZUDmm2GgdxU7MsBiIFJAY6FjBTavHDHbJEkXqZfCyWEpXY7V5LDHbnHq6SMZiL4/GeiqjDG1
kKlasierQZKQLpRKEW9oKp2IzcTmUkVVkRFUEimPfRYmhpMm1bQz+wEOVqdhnt4K5MPmXtfmEL9l
MzJfGnDU0IqSNhn3RmqoQErYZJ77YzXcj1muqwCsc/OG/FRt11SVBL0v7dGhVIQynUkkECIkS6DQ
0CYezBTZBPnxDogDo6JbM6EBZqKpkSUVg5xvAxBA0RYCVyV4SZ9FRyJiq8HB7oqfVDFTU/JoD8OP
gUjgX5QEYt4CzEIQR3xQNHsQTVBoCAJDmxnEwqlnwAw8qgBd77RcWDADkBDoTY2JeDu0ggXhmxe0
XlszJU5ylNTwVvRlJWV2qXNC2sZyWheRCJd6gOaJItskIfJkqC3RU6aF5X5NuljwpkxVom+GohPu
uNN1RWdAyWjoE5cWoCjAYUcLW4oAYZuSdd+xXUA6jDPEww5DlSAFNRN6VtLpN72fM30FXZF+wxdP
6IRCYPVdKwbVRSXSanClLs8PpEIBzyY+DH1TQxIQxiJVJTZzrLRUdedsrme8qcX4HOgyGheZJfS9
L1Xzc40Vtd+QNMmE2vZLQDo3szuQIYSfHxsZ1VqiBifUd3QaBqNGb2q2y0INHLd0n9VtWW/CXNEJ
Y5Wz3ncJVIGMh6caUvaY0T74USj8P9B8P5Wv+VVbv762Z0/l/wMt+O/tyr/vwZ89cYP71+Z9E/77
j/zowhs4U4jMYQ2l07GhwUsh4UcX3pDx9RGeQnWBDp+uLSWIn11441802ukc8AeVZVlfINY/LX+C
+K+li8uSWafeghuQcL9/Yk5ZFpXv1ngqNCfo3ZT5aO9QLfrcXyN6eor0phXdqL+09MsigcMltghF
pBTBiFHXlJqtw9cry0/rfvI0WObKJjXsxWpI++rjQpdJI8wJ/qW2UuWJS4pYhwhUbv+wnjZ+exg6
R6Jk6JTLP3csJb8EQzGEosuK2ybgxlP8DSSjEfMG82v0UCR3CeG2qtOku2r2iHqMYHYkriCy+d1W
N8iKBWOnp0eST33Aeq3TUpuQcAg4JgmFAOoJbkCSyfxZwPV18KGlkoda2TxIxCdCDfSGns6x3dc0
SfHcIRJ24qfkm/KEgQY+miB45GIQ8B1jDHiZXpZ8iMGNWQoiFCdZOCIH0DpArJhBSI2Dt2jZEs/o
NwlRfj/e37/d9/3yHHBP6NGzDaZJudTeP94TJAiVKPU8B5QhAEIlsxcO+P6h0VwmWho72hyMzjTr
f9gD/u4eUdOzyKjEtUUV8eNh0xwYaxFwWLBK40qcOyCyVlP+weqgfNrof3/iDBmjqYafi0fv046u
b+RphMM5u6EBLAHbIXXzddicDVaBtPBFZRkKukqvn7KceJGjpJ2yYkHCrcyl0+LMKPlo5G2la8TJ
5nheW3eAgp1cPBnyTjL2Uc1idrTJO9+Ow8Ok3OgZ3b7+IeiOY/Lc5394f357OvRi2CdSmF/eoo9X
rZ5CY8xInyXw1ZH0U4EvCCviKgwOwyQi4kRJHy86/dRBE7mgqm1tOI+J94BQu0AIzXVXnjJxFVb7
dH7Sojch3PYVMdgG1Ck2KMEhrRuvHLZJ5S15D/HRIkJQgVpTj+6QXOjdKrIE2+j+UBH5tPH+fptM
3RAZC3kIkWV8PK8A5Oo4JPrspj1BG0pFBDjEMTcxMYz6Xc/bUql/eO6lpcjyYQDkwaf4wob/e2NA
/3QtFQ2kfy4TjhmoGCWiJ6LJ/WOoqYdwDDI76SXfiZJuU4C3A8lG6iDCDPfr8XB5yD99BCroVJux
kVqct/LxtCmVlUad62RZGai18aopTe3hyX8Zplb8Z/2B5RKDiqbH8l2SwzTy8ViqYHQi8a4suyjG
uhDGRdryK1rMqLsHsV99fWbLb/t8ZpbF1GfxoIrS58bHVMKilzUOJLfKASIfwvNYnexMZkMzpfUt
VHVW0I1nxuYfXvnfDCzMn6jcmIuZZJdgs/c1nHEcK7gLIMbHmNLaoLbxGoN08Ic55jdHYWInud4A
fb2Uiz4eRe1EOVc5RzdsA4rBeRUQ2gdy4eurKC2/5tNl1Gj9IklbKjHi95nuXaEsiZQiVzqqA1ZP
KPGU/A/2zqQ3bmzNtv+l5rxgz8NBTSIYvUKNJdmSJoTcse/JQ/L8+lp03apnSYYD+cYFXFxkIjPN
CMZpv2/vtRGyDjF0egMN/yLBydObUsucNew6NPD9eGGR/sPe4JD3sVSl2KxZb95+S+WPeW+7kuJE
ofip9Nem96dAJ7xnI7p5PkZOEjCCLzz1D4vB0uphGbB1nvr+ZOITA8wxN1JBVU7ZLjbJLe/8dKNj
uwslNguyrS5UvP74RFZVSpLY+PELv/2emUF4EoxtFaTVYK9Ij2QRj0MU2qow1rWWUW7gyn7hx/3D
5P9lUEajyUDy3eVD/fbb1mGB5ExORGEZNw4Z4sjXcXpKv/pJZPiF4frHZ6HfcpeKK63I5Z//9qzQ
Hok8z3hWCOJ9nKmoVhM+UTfFTjZrxoUp+Ken8SQknpxxUUi9e53UF/KIVOo5yIZHOWPXtKEErc1Z
4idBlfz3OfKnmYjOlZOey/9YSN9+NRoLE8Y/g5UmGcc1xv8R11xsXxghH7+SSXPVwMrt2Si9/Hcr
9QA9MaKUzwskAW7j5C9SZl9nOnmoC5MLO9OHtRMzO/Iu3xaOjVJAvBsYcCHDmlmpB6mePLZtGu7I
TOH6zYV47nwowDILOoOA99yRF36596XoZYjQbRW6SZd8WbjfrZ7xPNeDNZrLASP5xgX7sUsL2jX2
mAddBdxcb4JixkgSLzQmO4633MXX8DmSCwP2w4zkc/ggTpCH+bBJPgzYKXLLbmzRX6n+u8ns2NSY
Yecw22UmEbeJpoYLb/2PX53jKMoHco0cx373E6eNUMUkBz2wYGADzQiDsfHv0rSM1+bgnGPiOkwz
ctY+sEQiyeyfpfQ3fQPJ6e8D+n13aPkNABA4XP5AM6LIfre3kPpm0DVJuJllatgkBQ3DyNSOetpo
nxvh3JBcB8QZaBlGOWIfUnkYeljRfnyt2TK+cOT8sAVw3eSKaCLh1W1W43dbAPb6IVFGqoKZAtg6
i+NlLV43YJOasXXJQoyPRR3//PsrWDIg3+57vodqAkY64mFksO91w2ZExGeeiDnQSQ4aip+S60EU
PVX1D2YMPhVnZeHEwXEQbwgG8tVncrnt7FrvXnL5eRgOpkZm9HWCYpwC/12ymH/HfQRSjXANr9wN
cpU5P0ybagzIkQMyOMo2UP1r81BFn9P5WcY/C3E3ZuepuyCspH/yh++2LCOuZSL2472+XbCU5hrp
VPNG03Zv60eNu6fnfJ/FbTHCHu6eCZ5bS/cmnB+q/BQK7qwPuNjGeku3HA7xdTt+NiK4us2djQ4g
6Z/cYdd7T6Lel1xqqx2N69nfNs3OOVBCamVQL+l+bGNr+jlE9Yybtj9U3dYZt2F6yK2rxLwrhzst
+m7mZ2merPq1Ks/4i5+nbG/BJXBJuLizyOgDmfM0PdOdGvovMr7P82uz3zvDFc4T18Gh4sRPU/Ik
1drVfkbxvbIPFsbGhJAPQPSsW5v500KWJMZ83JcAgGbntocnjYyyeaxAHeL/LB/GbylhJsmnMgT5
uoN1HqaB+UgFt9RvY3XNYTyP+R7bTpFFE+CQ45LtWKc6uhMoL0s8ojiKxkcvvG+GtfCuPLnj8KJB
vOUgiket8U6Cmqy+l89ds0Edgd3R78EGBFAlrpxw7Q43NB2I0J7tVe2sCu2Y+tfp/M01buOQ5M7+
oOTXIv46lZuZKnl91tXebrce1cQK7xW13ZWwXnX33BwyzFeCq9gmnE4ANgwHnsBhgqUv/vFyyd3J
ExZaPX8xWLy75gr2pqKEcxnElUVolYFnq43STaQVcP1yMMWs6hd2xD9NUZfTL5Jw5GIURd8O4yw0
qpZUDfZd/mJdSAn2M9eLS4vhr5rQmyMwS8HSKhZwsJDr6+92pIZefTNDnApGeQOGRIdPYgLBX1xQ
6hsQDKG/1O3DPHya7O+W/aNr0pWkdVqTlaAf4i4A5FAiYK5XSgaD2Gj1vk82jr8bjZ2H8oVGoSue
0sHclsNGyqf4zspW4SftVHRYC1dk6NxxZbGpvXMIxBAaHb0zud+xu41P/bl3gn6xmq9Us/Z3eK2v
m3sTF3K+djHtJYj9VtUdBYWKKDZjF13L/Koe9oWFAHBF0NEKpUP+TfYPIrkvMW7NPxWdX3hPAeZH
rQqY9DV3+JkcxTHJ17rzpVbf+mrvhKcOzxcBiPN10h3IiPOjp7a9ruO9aSDPDSZ5Tz1AEA9DhwoN
sQrkeAYbrGDtw6tqEBweu+7ZwaR2F6ovVf5YAG8iEHwljRdBVGdfjMce6quEvOFqr7Bf7PrG6iiG
uSXtz1tZHKth7y1Mke9/X/s/nLS4MepsNRQobRo+v7aG346qfdUTJdoAYxndtAmcRH5zWqzShAef
VEjSxD9/GumDlr9EB3PjeDe66IvYsrNHOJCjBXCVGt6IpH8Flx/bj0gvPO3jfY6CL5UoevzIEHU0
6G8nTUsnw7KieWn7gQEDd1oGkeW1W/CkZ3tg5LmZN21FA1G7M+791nYubD9/mLUckjnJIpPm/f4q
ivz2dlOvruIh4/tORC4gnErSoMQscWHW/uE3NGE/E4vqUasW77c4k8Qmy+4irjaeQzpf660H4PSU
UOlBYG4xL7zWj2eU5VlUcWyHBEnWi7dvNaUzUgwSsEWLFnGfakdfp77FNQR/dxmEpcMOK+L6wpr7
/kvCWbUpZVOPpxxv8Fdvnyro7TTORC/ZKsfnmgDmtS7OpvradIl24Qu+vxHwKB5jciC2OA8j9X77
qBSgb0SQHfVmw4dKr3DBCgtAvP9oxVS4w6NM2sCzknn799nx/hS+lOsFX42iPUnwfIq3z4Xcb5lT
HXaBZZQdx3wQOD1VB2F6BDPJ8bqUQv7jr7o0TYgX1dlVHPP9TibV7BVFKeoARq4W0Ks/N5qP3jBj
UVviRwQRg0XurWKvOP79y378PWEsepgg4YnREnkvgEoIQ6m0zK8CP2+ofILqHirOMi1qPrrl/qd/
/jQfj5dN/YgD7vvvaVqOSzQUBAMCUIaNDqmWlMwlxBJf8C896d8f9+GX5A9kdgAipm5ME2lZF36b
92g3SCOHlBToYmpBH0Cd8EKnQiyC+b+th59ZUSUXfspfhZrft26Bwp6CCu6tpU7mOu+GT+J0mkE2
XxFU4lYlWz/zN3p4JdpHr8Ffj0tYxzDhjeDOy62A/lfXB7244m+kdqvGlyzbKg3rOkLtl1g+pka9
1aptgjveqa+G6sz/Y7fZjP5jkzAeYT7w7/r17WA88mdAheIPcDQ2XyJUs+U/1ciWMMIrVT3+/eV+
GDl8T+RSFgch6mQ05t6+XFjANrnHdGrnur1HMqghmLeHdT3R2HXc2rqwun5YDaioMGiWpobvUyd4
Vx+YxhqJHDjggA0auQwu1Zj2r1bU5ibP85/KIgyq05NbWdq3f/+if3wyzglOYViNoOu9/aLKSFyj
rxrSSNPsRzwZ48YjaW7dyFjbAdvbQtIlEWNjKv/Cgz++Yb4y5blFuWlbtvlu3xxMRDpWkyb0DPXd
jJyZKrbH5WcGzQ9n/cLK/qE1wAK2vFecIVRCqIC+my25A/DO6RWZpYBJZIvgq3XdPRDJg4Ow9Rr1
9rb0ZXlN2yoK3LwjaDi6VB78Vah+O3u8xZjCDZGr8NIaefuyrdpzpgIlHosvqjVijXVtFclHQ3I6
hHsx2MlGHx9BrBnRg9ToZdLvTA42QIgyPzDgFcDyUM9OvbaZs9eiutJ8E6WDhAQAuoyL0n1Mnwgg
s+7e+s2Bizb3wgIGFI2PGjlFn27D5rWG7QzuGUVuB8WKp1drkrgQkB9U/nlMtr0vOaMS21bzsKuQ
PzruORv+424NP4mz/PqsI7QMqey/fRuSpEsCAh1JUfg6MRB6E7RDKmiaIqMgIySCCxcicd5YfnWS
2mytWtpkFybe+3PGctPh9ERLf1GHIh5++xn00EFUpziao8zWVirRCR8CQCI/e5MXrck536hI2/59
yn0c+Wy/eLfx3f5qlL6bcrnIm7QnjQyPnQqQx1SUopMIdThlCltf/f1hH3YJLB08iY6DzoGDxsbb
L0hTljzLlgh7zhnuKrUGgfKS2w6JrEE7A+IdEIL+/ZEf3ikHCy6RDvMMXAG/8dtHkhfg9V5ngee1
22jfzeE5JMSmnh365nP+GvW41X8FQf79sR9Wsl+PRYWA+JtGl//upxwJwgpHm3v/EAEmS5PZ2cZ+
4Z1FRXIGijGOj5HYFfgug6mb2ksLzLKAvJnby+NNBwG4zX3gQx83mtSM1tjtAzwe3i6bUgedDm2W
meICkUSgEcwfsJDFkU2NLF/lSEKTEkx+YdKHayjBl5xYH3+GJYOdujYnHxtj7PK+fjsfKBojUvMB
HkqtObXOQDQpAKeRDXXocqQTY/VlTC/cRT4MbYvmK2Uw34Q2wSn63TMluSrcvtBScGfqj7n2NSdk
SIyDdj3OzcPff++P328pItMDXUaZ4evvhllSVbLzksW3y7TZNToXeW+ipurD/vKGoIx8/8gO/g8F
5dwPGFvYpBbpgUuV5N3B3U9QxY2gwlmxJUpOA0XprOu7PDTnTW7oT1mKaffv3/Tj5rWYv5ZyCT00
ehbCevtT4vsxnIbIqcCYJJAgoklXIxV6cn/JhyxNRM29SwxjRsQnik1yFksxxmuJ3v/vH+TjFMPB
ucg7OFFDnXh/5BxIYsKghc5Tz8zV1DssI34O+gE/YYiidtUwoCYXzI6j7v7+5I8D6+2T3731dFSD
14vlyV7gTSQkS9LT1m7neJsovfC6L33L5bP8NnFqSlceq1URdI32MgtFls9goZ+KVlZ/rfor20yb
LQ66+MJzP64gfEdWTSYmHSmkYm+fWySl49dDTP0Ao8waRvdAlmIZXdjx/vQmOYFwGhKo2MiAfPuU
SDnkLMZmGTgFFMlEd4PZGlddS1amcOJLXco/DF0fPw6SLQ7UDvPUfPu4dO4ckrBBkKUTRjg3+1lp
3XpGiXEe2RiqENUm23+ce96BpgXZ5I57+PvQMZdawduVefkIIGC4mvkOkqi3HyFq6XO0UV8GlXyp
46USV3oxDb+0vApJiiQxTyanimj5VW8br/asAaqkhpjHioC53hivWu5g69wyq41RyB+KE9hWLJlQ
sVamqy6+5EP/uLDxeXHQMM6WQun7U+JgOallIKcLYsS0tWwgQdn11m2zIHfnrRXrI4RgEL9/f00f
xoVNY4p7KyI+inWO++6gILSwoHudZpgkCX2v6vRFGyeShr0vFuFy/z8Pw2DqmNQ/OIAtU+G3KVaF
wu5lF2cBUWNLuBJGkjEznoHww0XoXv7pN0NXRQICx0zG3weJInoHqDwxpdIpar+2Dfl52FJ2Q4Ed
2mjcC+eAj69xmb0ctCjqLDXBd98s7IaYUG9KGqHTkHPk7pzQRgs8QwMjyfjn37/Zh8MdwBBCHpbT
Ftut/X5yzdqEGIbo2aCh7Lj1UkhujS9eyU7AgOZJHDC0lP/+yIU09XY2vXvmu71IIwzMk8Qck37Z
iJV0s11VQ1vLQD8RJAnnTU00wADuZYY74cNsSXcy/WPG+XRd5l+UmsrAJbXwhKU2X5WWd6Hm82H2
8PloM3KjpNTs4gd8O7SmmcAzCidJ4GNRAN9q5Tdm/7Wpwp1bDSTDZPGtyMf6wiLzh6eyuFAS4bEs
/fqyBv02oIsEJlHnkQ7BmfgQJ6TBkydPlanuagvcpP+j18SlX2LZ8/7fugZWBEMzZbVFkrwM6/ea
DD2v/d5vRBKEbgiUMz/1nUr3TSq9DdP80c8iYz9rM7EevvG9y4an2VanGGPsWhtVfTDj+LVzkvDC
m1j2j/efCtrYApoBUIVC8+2bGAitGkONJIa5ds+WX1z3DUGWQxelh1otCXrPMaEdeL/tCz+8sUyt
N082qfBR8KM4zRntQ7UvLiN7oE7NbEj6fTq5QIened82eb6dq9bc6egoOwcNIjnJyWae4k0yn7C6
lk7bvkSj+nxhprzdd34RhEAsUfZkki5Eo+VN/TYmplQbPX1JDAGJ4wYW5jBbBFrktRu/oyIYVdVO
9f4T3XpiezJqYH9//tuJ+u/Hc7EF8qZzPH6vuUrCAWZiyuNlRycUD/WDNnXIj6FNdMBKO6lNF574
dhL8zxO5fjk0esD/vJt69TS4M2XPFC24Ga3r0p9uAHKqShSBE8/WvpHewQo957+X3P+zK/wHK8lv
v/kSevTvMKMlVek//+NclVGVv2UG/vpP/idJw/8XEXlssXg//52X8d92BeH9ix+Isx+yfdypnM/+
167gEJfBKYlKmYtohQbM/7oVbONfnMDoGTC9loOq7f0TrwJ71NsBillhUclRdfl1LORys/zz3+ZH
2GugvCiOn1EdmeTV2D0Yy6nFxL9u9Kwbz11WkEUbuHVTjMPniWWfnIYkQ10OK8HU6se08kf9B4Qk
IW7wssp5zQgcv5oNu99rBgFB35M+bLuvWd2NxqpqLIlAH2myWlxQ9XCbpw4hRZlvt0FntkRDaj2o
Ib1JdWhPOCApxNZ1axi3ZEnXxFbDvOvWk9SSh7xz6C46zVhgMezr8dbFqV9QkLPzT7KXrn7wYpUn
m6jMuru+yO3PWZnTx5p9J62+2Cq1iigggbnba1ro2Cm5dwWQaAI0MYOuypEqwtmIWkL13Mzut+Hk
z4De88mdIJpP+CrvFZpKYlgxa4rvGJrFlZkacgJGYSEMIHxSUvBA07VBYAl9qy3Lvjx3hIhDOUeR
bbX4E/Q526sRId6piA1dbdq0KvqnYsxM7zqK/SQ+mK1TdXvuI2b3HWodNcJYS5GjaMOYv0Sq7pHd
JNp4Y1QWrkBRxV7yqLyGXFhkvFASRI3Kwh673eB0084o+rFEgW/aD6Pee81WFJEWkGVPKTSOHLEW
kVMnFL+nDEtGGo5aHGQOMYs/kqTGDJiXNmWSMuuJr46KjmSpBH5XDUchAX3DoGgbf6uAR11HGBeJ
lCZlxrpy5UhQ1HqKDcp7defMSxDHTFIUavAZZd5KU61st1WpoLxOHZ/0rsAiHh45o+YyyBpT23tT
CmV9rLxPrPQauP88avoH05syu8ElaGjDfYENed4Nwkt8mr4jW86tIzCBXvdOgZdhnfaydqIgtorB
BnofFQoocye6sb/ORWFkXxrLLp21aEJqWAIru9iLGBstWbn2IMR3GYWZfRj9lMhZWOnZYkYZIZpt
jdQIh62rFY6H1nTuR4iwor9ShhztZ4ORYH0Zax3YsCzbAlWEnJa0y5VlJE65KSWe6kd7HHSw2F0P
/MUPPfDXjizD4hChvYxvPYNqIaM/a0EpVLJwEGGVkTG9QHcSMbmb0zjcw9YE5zuXgkRb343CKAil
TWVi1NXk7cHbkc2JcXXON5NjJnC69TJJ9uHQkV+Jc1FGRAeqVjOeWjGUJL6SdQsB3+Cb09nOO846
SOYAjp11ryVNekN+mZiLgONYHR9dIE+aC645tXM4Sg4AJi+ISiRZWHmyobOtwHYnlgKiJ7mQfvGl
7o8TNTCgJT+8eKqcr71njy1rROVkurFK2bcjZ6U30uk3SVrVzudaKDQHa232RUbNI3NDD54b4dHc
Df3QrLY1uX59f0wGM6uq46B5boHXNZ8K595ViZh2pEm11kttzfDPLb/r0RHpneU+UOVugJcbMGfW
fYEu/FHWHim9fml1ySavw7hfC9WHn0LdwWVsm6Qr7hOhkxwfWnZRnXwzc6DKw3QDPo930b+NMMLz
7lNRf48myM0EfNraPutiZGNDnWoYpUqVNSTH2PZDoZWC2VNCD9li7nWIt/S6xHpyRUU2GGfEttkN
M3CBp9F30bBkUrchn4f1/OQm2pDAJEn0Bj/NPAO1Jq5+XDWcA58Kkm9xVRnTAa+x357CrBiuuqlL
zzMJ4+pqxK29atOGm3cZJZHDCV0a1LZsQ9ca0MLY2FQiq6cmitS1RXIScL7GP+G2lDedX7UV0z/T
b2xiNOlREEawTko89+vBAMUd13VFwyTRniOl9c9ZBzQ8SfCPkFXAhX4/jq74rhfZjI+B/3alz2hD
bEJrj+5okERQQ2ARRh3eNArPL0wXGX0WsxcBeM6JKgpnpGYJOLW70RhJRBWhwuyZWIsuDkrgdtCq
yTkMqoWUGjKIrZuuMet6bWNFsVczyBSxLobWOdtpXH0lMI/K4USaOdkYTXQ2E5JE702IpGdwAt1K
R5RaH+aSVFYy9mx9PnPRzLAWZ4kUJFKOVCEo/4Waew41nVhWt0+G+4pSXn6oxk7nj3KsT7MFCTE0
xxmxb9Yi+C/rotzNVQHjXNdy91ZX+UOWDbwS5FkY+XtDrLKw0Bl+cUSccuqYDozOVuseka+2hBM0
Sdp/mZsx+xxBCiDhYgIrFvp5Qv+GqsW5qY35uSjn5jACNrqJiMoLwgixJzCY+NPU59oxT4boiuhX
1h9bVqfGLtvw3raldpojxYx0gYCeIwf2zpprbn4YQ8Psdp2Wgocny1qd9NnSnklEJk9jsP3b0Bjc
Y5f3gGzGeD62GbHpcYetojAYk6L3wmJVzE17EgQS8g26DkX7MOEYm7WzUBra4NExT67d33d2azLI
zEwikRZE3OedAJjBJrZJhlZnLOMUGc0i+Q4IaJ+kFLsVaL+71uvS+2xMsWfVKXkIlgZgaWjTDvJ3
KJ6iYcqfzZnaAwImxk5XJUdAUdGzrjprXg1qvDahTpxCiryogcf8YINcwv8eJUfh0f5OaKkS1GUC
o9K9fOB0n7TwfRLpfXKVGux14xKqO3rKpbAHyyD0BtaNDA7Bq50K9LN2haZOL1p0GEk9MEJz3b/X
K5Xe6OhYV81kidOYKiL7ypkolV5lj4lGnzAsQqJKIEZcu2POsBxM45XocRYDAmzvQ8wKIzarzH8y
o5RycBwZ156ZZocm4/Rkg2kK/Mryr8MmFq+RO/+Ad4BXKew9QuhtezcAAzvVhUmIkaf7d63uZ5/g
KsVrLNdL0qKpWTfSqshRTZoY0k5+2yRYkDjJQicwQm7CHKZWtSHL41B6/l5mcXliMdYCFFrxjqa+
voUuVa8AoM6n1HAgS6RFI06QGJL95EnvoTMwdoITcbFnF96dlobFF/AH5dFnWLJcIgmqVHZrA+fY
1IWjtm5l218i1VMK1IsowkJKaBCtooeqUtfzZMPeT5VFRlcpyjOIM33fD2qH8iHnSmg/O70EhDHr
u8hF/4zzL913RmOvmhZ9NJfCb73s0wfRGhKbnhvt0yLNWW8R7FNZYJLFzTHvE/2q7ske8q3idlZj
cug82Ox1kl57VtHvG40MKyVCimveWF3ZQwmpqomX9JemiZJbxoRFvFhi+fnOC2Fy3lbkJ17bQxj9
QNqevljVUH3ygAdsugqtonTj+SoNpxqQP7vFxGInPBS+oEa+l8poPzd2TqCYY/u8fP22HJjIu5TL
pzATbV2y0gR9aW9J/o33egiDPysoEBcK2moBouLFUhbknEoj+Hmd9HZ6GwkigWk42P0dIMP4ygpd
51SpYd6yWUeEnKl24zR5i2sqjqUgV6L1TxYF3EPpA8EaS/eRc29623dI8DM55PHemsIlNgxV4qmo
B9ANvazO9qwUXAlGLAQAMJOrsJHWdd9PIVnCSbiKKnBn0Rj/1DS33wF3Zd+JoNTc92kXQ0uVmvY6
YAQ4hXk3XLdW5aF/VvVAP4aUY8/Nqm/xTNQeDcxinTdt88iwFut2EmiWZ0gm5WwgaO/jkOtQR3Dc
5JnXnUvgu8L6Bnojqs6Vw9nN4Ti0w34X/TBj7gAE0YODbU3yxSxuLbu45ljGfYhToVNMqyjO+afx
EG/HOBGnrs6SL7LDWpOGRMtXQMjOE3MO6ixJGqWN+hRgAfpT0n+0zgLjrStnCjoSYLmBcLFYabTU
XyLZhNvRzIbTjHdui2zOfBaQZg96V7J3gF0JItMrf8a9fp3hFNy6bCznosx7nLvtfDLtoUAX2U0n
QzU3lN6NT7UzpHs7z7xD4Svx5MbdYxk3Akvj4KtVnBNZo8DPIHEqryqOXofIKvOtrvvlrvJJvHC1
0L6PlYh3PqFz94bdPA0ZOnVlcrIfujZFL4TZrp6oUVRlWwZdPFkr7lrtJ6BH+Z4mW0t+YMZlIU+7
6wYmEC9pRBHd+kjZR1iBB9NxkcNEvjx2NdrSPiwm2BL9S+PH+QmOnHuMo8JlkpfPoFJiToVK3/l5
Bb1OWKMaAwLocctbqt6mrhRXPWCgU5wkn3ppIGyuq5AonYxBbKbmfeaL+qFMkJJFZNw/sfy+lGBH
d1FSTGvb5WyjGSJowC8BbxXWdnC7VwbYvMcSpzbU2KpPc1V7iF54161FzMrkhtmt4ReknciyQKEa
2wGHgRa/YX2PSY+4Hcuej05fkLfRLvdfCr4/c4voMAVOeTsrr4PGhFS7kJ2xGjS2cdquT5Lz8Iqy
XA63uHHSU5nn2r5PLbWfFTE8HehurhxmgeGoLsLrcSwlkX5FGm6FcoajkUuKg62q5SqfKU2sBg/F
tdNHrzrU1LOox+xQdu64sXK/ueeWj+mAY8YyrMeCqxFxVFM831kppoGIhv89YeT2Tmm+f+r1jqRh
qGTDSmMtXedh+9hpsf/qD2N9l1TcE7mhckX2FcZ/MTvaM+S0bJvmdPw6vY/vaw/I41Tkw73dzd86
28erYdaZpJQAARawkUuBKxpxKdStnt3kbZXd8S9Nn3JVe3sW1/SgoKE+ctmVz7OYddKTG+eU2bW1
IZOnuOliNz3OsODxglqUBQhd33UlEe4enWbiWqYvNveCL36VxC/CzLOVMRnehqmJrYQtZkPYQn5U
lrLvqmp4qIz+zmgzmx5xOp18fWpeCZZXR7aZYW/otf2cgDPZ5Ilf30Symj7XTJYvtUSkuvJbTnVx
PAwnDgefm8owNgnUyXORsuy23KNf3ZgDgaCqHOVac5aeLXfV7EYnV02kuehctEsRZ0fkdfMGUtVd
MaX2dvL7DKS8OW+jkKzIzqrcJ24o03mSBggyq7PaXc86fKx1MZ/7uH1QPilLyjFZO6NOX5MNX639
Pj5NrmZf9WEbHYasptpRDSII83AI4IuFgV8a19Lowk3sqcfaKhuo2pHJKkU5IWn7Gxbs8Ydq3Z6r
RFSXuySyxMGqE5R9NqQlQMbGwZv6WzsfFi+BLT8ncVJsjHrZVFyMsmnYd9AEh2YXFmX1UPnuXWr1
dIhLMzqYgJAQLHYCaI5VkGhk+sh6Q+PsG22Dk4R7vabrw23reRjegIcTBwgFqiCluXXRUkdNexAE
rOxm37r2KmeZsjXT2MClq4fRHgPfvCLSIl6ZqXT3aZu0e+Uho80b1PxDPJUH9vPhVE3dfKd8L7kL
RdaeGk1x9zSsloNG7Bz58uWxgKS5gmDWcPCE4Fh31sbXB3I6Mm/VVfrw4PclSrIx0R5U1xWfdH1C
oJcRQuhEjf0yZnQRyhpVbVKG2klbmh/YNtxk3yCbu+nyUMKSq7+3yohPIREMG8OpvZXJdfdHRk+D
EnyVhSuM7f4xL9qxXyUc2oLKiwEHIdDeAkCtTrbqRk6bg/1kClW/5qrBGySoNKKqIV5kTt3mtm1r
ct+4BpEW7mVLXldiR3svyvJNROHzqw5bbJ1PmrMpndLleNPLwE2AgEFob+VR5xC97uMqDfTZ9ddc
XctjrnfDlyJt67XFOeS2i/F55EbZ7ujVhp/ZksONhg7iNbVCQmHViBwVZwBn+So9ocU19lJH+KMl
MKMaYZU0mAciEzkBc2F0yvwqTnR5skdX31HNMtZqUNpxNNIzyW9yU/ZuSE4q3I7STErMMVGufjgu
GKR1EvJ+OzXZAZi4Z2opEY6pVKI6oWIHe80vbpMpMcj/igcCObt2DnClvrZxbVyJ0U+2hKBwh66U
JTaYJuUugeb5NKfGfNbrIdubrY5QKgUs50xlcp7nkpk6leMaHli5tWscuB1yvZcZ6ijAq8rDCtWL
+WbylPmlt5JxWxJo/mAnXBNXrZ6355wE4HWYJ85NM1tQm4yJkNVBFt9duukhjpTCCqC1Zs+l0KZP
XSq+h56propJjUt7inTBWpjDzisisU3ymTAukaDh5np/dltAwbOPVBFU7bhxIw0L2DSOMHftEDNW
CpDqjpopdTDTHe8c6G33saTmQ9XZ2em9ra77uHSTdVrgxa9dSwGTifS7Ea3cSUPK/ike1HTlw0hc
554FEKRBMVn7km6uFmWE5ZXshn461muXe/t2qqW/LtxqyclN3Ze2n1CCpfhATIwg6yFsLHY+08LT
75ZGxv0UjhPVeeCooh8foVSxe0SWpZEEv/hU2yEO7yCXzhvU3Ao/kr+UOTOa3OxJlia+Vxrr31Lb
pTZBQcc96CHQzWAMqbrOcKPaNe13PZBQjDbuxNZFGX5q9p2YiA1l+sIeSPV8Z0Zca4Gn9QegjxGX
o7jdmAX+0O3sye6rW+BR4Bg6GK9a18cP7pwBA2anGR/jjuusbcIfcUEknhqDAGHdqcktsNuJU3QD
h400FvpTq6IgPi1q5tcxys3rYeS8SUOcE6Umpnsx6LAWbZX/qABxftcTw+ZjeMYLydraMmvkne3W
/pVkEhtc3FtjJ9zY+YyynzAvmIQ3euNJMvim6OC6GuXxwaZgbOgd8e5g63bpELfbqHNbMM/dncgr
b2szOrmnOhMo0AonWWi+FC5BB3XCoUNGevmlk9ME/G8ABtRMYo1G9CpDtLEurASZSG19J+Ji3HO0
/QHR80pLu3pN1eibaIdrLL5ZvlJea9wqq7aJEDaalZmNahunmU5AKqBFqs7mEThKu3UZjyvOBcSr
zsANQ15GMojP9sSCPv0Xe+ex5TayrOt3OXPcBZNwUxZJsKzKqlQ9wZJpwSNhE+bpz8e++9xdhS0W
18H4DqVugWAyIzIy4jccrtQs1YNIJBqix4Mi1x7MCuMyitdnPB22JdLIUaS9tdKicppn+61I619R
jAzdhG4bFUha7U1hFl+QocVITrDilBHQ32hm4u5ndU9a62MH4ksvvxjCDB9VDdUiTXZceZ2Me5VT
VL+73GB0nyYH0yZpOhZt8RjB1kvk7DDKlknCtb+0GnwCbeP7hG7xnou5HZC2n0ZBP8JyGmxZq/B2
7mrqQL3VtcuxzR4S8APcfDqPnax/a8po/FrHIEcb3XGODfP4wmnodDTanNw3Q1zdRLYd3uLd4Oxq
QzzSQ39BOh9zP017sSfbvgu9GitAZB+IJyAASM7ca6l3LR19vKNt47HTuIuOvbrN3Db/2QkSYu9W
485N6SggNco1KOwRw4u4kZoT8lFiHBSEu7x49NLM+8swRgorUJe7UsoWKdSx/ctSJjTG0IQ6W9sR
M862fLKyxrmep6y91Jt62Asue4dwlhotlMncMzLx753IwPjULcKNgSjgF9Bfw5YKq33U7R4IUpUO
j1IQlMPsGUhQRt3XMMUukqtQ/jpkxyQrsiG7KNC2uBxAcyE+mkRgDhKNIK5Nsz3oU5FuYPsMQVq1
07zpI/Qaklj85Rk0WOWEaSIy+TQbjFL70dISeHBcrdkOBRu492mjSb1q7yNRzAHUr/TWC+3hOTJ8
LehRpcFb20rook2Otdfm+p98Hh+i2k/vBy/ud8VRty7levzMIEoGFQ27q85yk8MRQblhgAab2aAZ
HMrsZnDaKBg9OtJCzsWFoRfhTZMP81WvKCZLvtbfs+f+ZngDoSYPXZDrLpKXnhH5u1HT0sdRxuS1
tHf2WjKEL3jF06lNa8xBpxiRV2NuhmcXVQnY4ZrtX7e51XGXUESCmvBoaSuDfBwK+1bl9qRz0A0w
sYs5RfFiNHBKaBWypCKtHGo7rdmYDGtuGYLRdIHadJdnthntqgTTdcRk39zOkg8cJIi5jl4OoZVT
ZYdgYHmlq5E2d9u797rlkRxQskYkPvLh7EE7Lhu860O9vxNm9gSXJ7y3YS1e05AIXTpnXQGGVyZ3
9HXjC7fuk+eumrp9k7szSUxLsp3l1Wrn9nTXN1aZPCeqe+rDvPgiE7+744tQH7XYfQRdPqqLLLLp
bhZTLjn1JxmoBKUUv8vlraoq+4BDKTd45lS3nirKe7/zxHcTN49mQ8sD7xukHzcKmUKYBIM6aMBu
bpi6FFSAvUVn1o9/aFP/vczqrNuYVtx8pTGVRheoyMVfjhizrW226qqqOAqh+NjM5ORUIoeG+xb3
Jn8LgNnaNqaNQA7N301uDOlDEyok5CMqoYNXmw+yMoafdVEOd5PyNbpnzTff5DKy0e26pu3e/phj
d7jkejcdZSERP0f4unaY+1a2vEUgwbicM1fds9WR3eKyig+WOcfD8KD4IJo3TVM0yW4Gfop5e1mY
mIvOKDxVDwyVi8e0jqj//UxYz1zsHXFTFtJ5nVI3RBy3jlQJaYdj00AAdMRuxzTnrvuJevHRGM0c
mMF4duqi7On6nf2trPuSmezUCPiOSV5xwRIN6GK7T8yfRpH5DGk7M1T3QhnUhXFoPjbCM5stQDZU
BkZpQC0ebYVXt5/Ynb5hlDGkwIJ6mkmDaT22KAFKXB06+SIbTng6lVBCxnEq75nE4ZMEYuZKYwwW
XSZ1mXToELfOtJ3i2PurF4jEbpit8+eyRyKPs8cJjj/0a99FkKRnzbuiO9Y/kDLpLxz9CKEvmUjq
6XX+pE1t/NO1/QdVze6PieHQzowHA8qKd9+wkTZg2FApbZl1PCaFYw0EQTjdGHKumIUbrfWsmWbZ
7ueQYUeVN6K/sfNQ/i1LMTzoyibqFTe24VIDXfLQZJH4lqACql/2aZU+pFxgcRkF8I4pMtA8bzf7
Ut2JQcXzlU6DyX/OhIf1DV5Vmv3dEhqWqUMftu1O+CWqJE7KWIH8y/U1Hy0WESA0nR2nE1l114L3
oyOVFv2TW8+2s08B96qX2G8b7RLsYRT/7DSIwNtcY/fYEvXgMsH10lSRSA+OYF2hZKovaoqSIAsp
zQ6Gasu3icNr72QZ9rNFZ+PtK0s0VPFzQls/SxJF51RTz4mj2XsWzIQTpDc4yuIm4eTmLzGQ0I8p
0W78Yc+9DzCihtKEzVXhcuyG/gclb3YxW81xytziAoTWLHo7MZplqHjvW6Z7gZwH/VDWYr6VSSou
GlMUF7qypt8+B8FTYfoNkD4uLC8AgsRDRlH9U3dm8TwPg/eq16Hc+RhEYMWSMckNSxHf9KZTXFXM
q39Ku+r2U3qEKjrI0wRTzaiW0buNTlub1zeIEXl0vWo6vxuPVvMt5FTrl2rr4qBqhlPZ0L4K1ZNM
EQ22ZY1TRVu09TPix9VmzKsRuQroU217LK8G03yTcvweVa28hvBmYOxsd3gje+p+wgSJQzGi2iVD
6+ihUGyaaUdLuBmcKz1UHm4ChOygqHoLdtGF1yj5AKDKPMSaI2/raGQLa+NkbAtAFlvHALZgUhnc
JkTlZeEar/kYm3/VIG9/pA77J9Nk/DyqybnzGxxvK/SxNnUZOlslpvDgzmn27GZqvmQ280TZjRzx
lLtDACaBnziZvVuh+UyxejV511ZieQd2v/vUl52O3h8jSU/2zqtExRkB69KS216rcoxnFRgGpIi9
C1KUfgdqBkoVM9pXr2qz56iJx1vdHBHSPrbCLcd6ISOZzwCR4ysYiTCUpo47q4ktCDNDq8RzIoV+
psxuALBBe3p2bPmS+f2VPrjuk5b3aBGo+TGs9V/jFMEJ7RKaDgbd1qsSmh1XNBuMZJgYO1uiAjDT
orggdiGOgkSG0JqpDeIR1y1tUWQDXe/Q6k58mWHhxo3bQi9kJnldjCTdr9kQzvvOlT/nyCRlkBxh
kynHfEw6A1MZQatmci13H41q7o+lzTHosvyuloABHCeGpRpZhFdkUexHg+Uwf4nj28aozR2NpR+N
FeEHAzwGWVCvwcmjUwx3J8FYp7DbA+FlHhhV2xeIxqNQzkb80puz9zh5ob9Dw/0hgjTzkKEx/jXO
8+R3J0fDuwCO1Pzy1WjedrC0fuA8Yz0NpABcPH3jWZWd+g1OYfxd+9I9oApkHkd8j8Lq6+tKD8cb
zSTM/Mh8jEzjHs6L/ZL44Y5TAUF+5JQvs9DHIBn+nmfWeBTzDklQak31hVFUvdVs8CeWdtTGGGYT
L7upuUe+++eUxd+Va9F0y02/PMx59gwbWO6V1db39C3VsK8aigvkDG4ib2boKyonvPZHPFw2tZDW
/tiF3WguI9aE8/PQmKWHErPbMg0emQWM4wDwQVhUIJaMr7Mo/ebFcWygzZh2XzOZ03kWmf3M1pg4
twXaTB5czSwiY9Sq5pXU7N704Mdo+tnm3itnsQP9AhVZnyVWOIVlEE/gX3cmt/JbX/jWfV2kgde1
DWwHfYA6qbQtes3dUyoVeho+iJN44N96cTigWkP5gUOA+D4yMzg4Vkt9pUbDROmgrJ4iLYufGBUN
zzY9+sukDafHplNUCHUGncAWMh02mBabr5JRwiHN/W8IyzuY9vniupGoqmhZFP9N94N+bFxomXHB
IVQyXJGDHf+SosAHIUSfr7zxlAiDLmsupUHM3swsxpdRi+b2BhSOs48SOWX7NlE4SGdJeqExZ92y
yxhXtXP9xG4J37oOxsUm7mLrS9M7He08ANRUi0eZAdwCe9yKTPfSqNHwyTThHDQHhdTKSrsbx0n6
5GvRTfGVPkf51vUaO8iqqN210Dlvra5rbktD2WHQMG6Ztkmtl8ZV5mZHTyxgPVG9STOhUFyZmf9s
lalr49UM+FTumZBgHO+4801upiBfDdQOFTY+jpW8pTrd7JicNSZD0JWJ0f0uvN6BDGqAbtoME/TJ
B0dFZnfrtLX97EpQeVsMR3rI9opLjf5VDF7oPRjuFFk3msOheIgZ7qpk5xd6xhc1O38aryRGBdrz
YCW2d9vjcFBei8IKEX/QctPbNVlcdD+6yRTaF7BkefTAKHcYkAcTovs5YRCUAQNLNK34Nmt1mDYb
OIElgCd6nLjpIBSMolf83a90I/sda4MW7hj6MofNs/kA7Nq56u16LjZTRVtDqLrYOlo735XmOKM6
gYNGQnP5iX7MjHs60MLrvCknPCCBhcUe3q2XU1j4UHoN0DOjX0U7oy7cfdjb2VYlur/tdRE+daZ5
KB3EB6hQRtvIblJG5b/pJTV/uc5kfbc1O3dpnmHJsS3TafybDsX0a64G46rTfee7MqzOvRoKWeX3
cuKytS81lYqrUdbsObg95q8qiTXIxT6qUiCjGNmEHWDOMNP0oLCH6bcTc10ahQhJ11PRWJtWJIO3
A0STUySbNWDF3qJnstE8mfwtZ8ZPl1lXAk/JON9+w7qcLzWqkYMvOv5fdELDPJBufTzY/RHg1xb0
tT8Gnsudb48CWzhtvMmM8AXhLhvGBzsvG/VF5BpGGnmrEsPcj/R6sYVXaBrar0nTziIEnWBX2S+Q
oDEtNqagzqReNW0oBX5r8IXm5gv1YkqVaOcm/FJ8w1C5FugYZT+6rmj7A3fJxEZl2Ov6R2FWupUC
NtTtfLoANRIxAIj7EIzczo0TGUzRmL+6jdl6267qx3brYkx0R4N7aNHiLYtqeoytprtwwugvxgrq
rZSzm26HKARnYPn0lKatgb11G+8k3JLolVSZZ69ty1UMKZ42P/jj1BTbjkukPAzKN+gylJrbAdrI
ZcQJelSt6XbKkywOHtlN9gyiyOrSTVqFiDX819HK/P9DtP/raDP5iaD89L0svjfv9eSP/+Bf+Gzd
+D8GOiGoIh6ZHICU/0dO3geEDe8LKha+RTr/HZbRv+TkcYK3j76DHgwXwf1OAN3+l5w8du+o86I6
rAPo5vKKz93/wtT9I5tCw0kerQIetGAtzHM5NlbdVwf81uQNFy7/BmA2Th3v1uH+/9Iy3ntTfeQK
/PvxC45ASWlQZ3pWHVyzlZdhOt5MlsgO0zBQqMnWjV1aJu5YUg+fk9r+iDf/90cucOb45bqqat3q
YJs1thZEY/dtjDNgFLkDJPzQ1/aMbF1CW/8M1/LUGh5JYu+Q7Sbkb2SLZsn9wA/FxWAa1XWcA7vZ
fr6IC3blv7/SkRr07gPqLm1ikU/yINpeoY1YmZERDI0Xvebk8uEaqX/xw5YmkzhV3xRT6t1XmtJ+
dnGr6WcERj/SkP79Dscv/+4dtFxo7NC+5g47igacr0DnjEzSv1ilyPeff9NTH7Jgm8WqsxssWuTB
iiz1VA6e8TvNa09cMPCBBvD5h5z6uQip998ExFvpxFwCDjUUXLq7Vi+fM39y6pXbYUGJ6rreG+0Y
P1qH4Lqjz8I8ai7NMy7ip5ZoQT3DVgmIWKPJA5ZM4iWbirkI0hKpMFC8M0bTq9ZoqQ2oR35sOkiL
05xQcqehGbN3jNw5s5dO/AJL0l4Kz9lI3LQ6cK/rH5RqqmFbFLV9VqXhxCL9w0V5t1npmAE912R1
cPA9Hr5EMPT0y7RzvH5rOwrmQV31lX4R6RKPBORok0tjcPLqigOzqm/sgqJlN4QdN4QOGJ62GTNn
xC4sKwFIfL7Ap2J66Qk9JXKQ6LdXjAk83Gh6qXO4Z4Lu+z7W01R/S/DS/BsoQmbslKbiK6QCkLYq
3aqA14YS1Dnl4FM/xnEN360VxPZBebRsDq02MD/oRe0+amXv//j8i556/PHv3z2+p7mbYZdeHyjR
ykeLgtzb0PVET3Hd8xcpI0qqOTOkXx1yO69ybg1l8YKRqXeG3nfq9RfJohucfrRS+mmFnqcvjFpS
pP3r4ky+O/X0RaroofzkOkjpg+bjZLep9JYiMI1dd2UYL5LFUbjPL2OEZT29w8eNcXL9yiUWdsfn
i38izvRF9cABO4dxyKEwNR3uvoM7zOJCnwcPKCE8nt+ff4rDVvk34/P/HT1LJ3OTCpeGmF2h/1uP
dz3OiX/jP2YAbWTr5hjb9WFy5mw4UTwsSWo9fBowI3p5EO6Af65tiKx7co1xdDGYCDtj2/N9sXTp
TAYMZ1LBiU1wrP7eR4iK9dqwquOVJ3dSf+92I7D/wo/ic0oXp9ZvEeFWMw7dCJvpEGUVM1eQ5JbU
doOG4O22wLwMUzfD6aYzPPxTX+f49+8CXnlaZWJcBpgc0FG5C6tWhLsZoYuXz3fDqecvAn5EsMMS
0qRizcyjTzZN3l8i10kr656/iHgNaWetrBMA/nh/b3wPR0POhnP+tQsh0X9v5kXIA9Yyi0ZP5cGv
3Dmwhs7LfwKcT0Y4GVlsvuGeblv72D1y+Uvs48rb3A4HvPmqTnfPnL+nwnaRFgCvKfC3/EQaDTNg
ppb568jbii5gkmkPa5YRnbuP28DRIETVzUQZ3sghukjnQVwNoeueyQnHx/xnTuCC9PHxZa4yHbQ7
cw58qHEDhfTl78AotkfYdkL7Gy4VvLUwZGa8ASKbvbmhY/38/Lv9OaBgz3788HhMsonWZ8VQxjCL
bSUiJ71ESL3TviQVvZ8nN+6kfPz8w/683/9DN63SzCh0y5wrVOvZl0mGgB8aJuN8zkbq1PMX2cGB
75jUY1cfunyCOYGNKlutVofP3/7PCRW1qI9LVfgVyJHj8RzTlte2nd8r0L4MS6/6unKGC4Bk7m+m
5Gl+5kg69XUW6QEhn9oRjSJ8dRyye7d+gVpxTtT61A+/yA1WTgumro915aAQ54vDaHyyfGAxYI/n
8VqTqbv9fN1O7e9FmjCZLWIGxb18sHOwxAZA+CfTLmIbVqyORHtZeS/glkN3T+MuLBBt9LJzMpWn
lnCRHgovMaVlUJ7j6isuaQt76XEQWJwTGf5z+rGXUmU+vrEukCB5qKaowa8xM9xh51XHPtvcjsK+
/3wJT3yNpdhflFuV2YVGdbAUQzAfZ9ijj+6/3BNPuq+devoiB8iiKSr/GJajFYZPM4YfT1o/15fr
3v24Ad8doiGEvkxH8fhQRc0APH8At5V0+3UPX0R8bAiv1syOh48TKHwG2PsGXNXKpx8X7N2rK7h9
kCcblr21rGvXw5zPkvm6itleaqPFmln7zMYI7yyuv6cRBBsUz5125bovAtyrZZtDKq0gXk3yi7S1
aVf75tlK7NSmWUS1M2tQ6+eCt5+G31bKKCjTmnS37mddhO1UZrnvypKbEGPeIE8dEPV6lwWrnr4U
Ekv1MaRv4svDmCZXpZqZ4lTOy7pnLw7zTuCBPuYkhNgVPUBuCTHasYszR9CJRXcXkdqPCrU+o5cH
DZfdfWe1zqWqmvzHundfRCrjNpUzgIEMoeFQPmhwDRJZ1Nt1T1+EquujC25VlO7Q9K2HGa5ZRFV1
u+7hi0gtnUipkTbJIZrmGluYvqElWhp6n23WfcDiLNaUnbfGZNNF8sAZDz2ULcr3dQe9uwjV2qo8
N25NeUBc9V401S4125WrvgjTuOyEArTIjcyZFfO2jt0P2stphpVbchGqnl2n1VA38pB1QNG3MLlT
wEJ9O76uWvilM6KNZoTRgFg9oFUykYhl+9hP+jlnoRMB5SzC1XAB1MqcTYmQNGShwSlCsXVaozpX
IJz6gEXETjGgV4Tv5MHE2G266PJ6woKsN+xz8m2nPmARtHaD04pxTAmFVVoHCWzkxk69YV2qdBZB
G5dtEuegfw+4vUCxrJE4R9WkXpfml2J6x7llk9q0KNic6RMY1hujtPMzyq6nFmYRsVUFW3HQWlY+
noZgTrv8p1NBBDqTEI475A+3tqMQ0fvaAEJ27OcDzDH4ICaB26BOO8lvYMWocfyHuZ66Q4b345kw
OC74nz5uEcdFq6xYhRXnSlJBnptGIwWON3rDi1Z3uG+tC7ZFMM+ayhQqQ5yMGnAivYrEJWpl7rpU
sZQV61oRI1vBZiKg3X1Vyf7S73AxWvXu9iKUdRC2ll+SRCvPaQDKy+bK9caVxZq9iGMT7k1vGSSK
SSTGDc66MZb2HhSTdS+/iGLT7VLDmvz80LYwdqKjpNHoghs98/QTsWAvwhguktNaGfqRxjQU3pY/
1t+AzHT9TtV6DRC6wmwObEToyru0iJoHoKuPmp1mV1WYRzelEcX2hQQ3DTlDWCBk505LsO+R8tjN
wYTt72xW8UNnNmF6S5ecRlPvlSHyB2UGGBKXF6QQ2iYUyV+1bkMGY/owZi9QS/IX5FWxmKlbUOWI
B81MMfCnPaRxZYOLVjLRb3GQUWUwRnmjAmcE1bPRUmBWP/0Q3hGKAZ3zW1Vj6z2gZA1GRjiNi0s0
6MKvcQzL+5ww+T/ilH+IwaVGdOln2jy0en6AEwZbyLNcJ9/HbSvhac8uwgFRKSYb43IRVTdmL5ow
SD0In1s5o0h6MIfJUMmG+XXZnCkcTlytlzYhVTtaGWB3dEHRcXjuIN7d0aj6ju3DvClnS4GJaDNM
uERVo13RVFC5z+yoP6ejpakObCsEa5JIHhxYaEHYDTszL/MzWei46f+wzvYitdrlMOToG8nDDPIb
B/PInLYU7PhXAYS+7KEYPq/7Fouk2ja650RWVh5yzyxeDPSYrmdf88514E9F3SKbji0wiFlUxaGz
BbTK0hVbPfetdfc7sch3uZHZmjJFfoiFGrWLuWsZRLm9V72tWhxE8z4ccJ0EFiqiKccX0MsCXXg4
zwPGW7eBxCLhTaEaBncyM0CGjfMWRrr/pTaac5KqJ1Z+qSAZCi3phjbDglBXqGyoqQns0nfOpdM/
78+lK1g/YJtYGwjgZZFb9gF6SuYvhUzkObuFE2f90vxTC+sRluncHsSY6dD+q1oRwknm+cxWi/zr
ut93EWWGnQyZQEDqkIEEvs71anry8uScluiJGBaL0IpzMdIti7tDZaMPQ1+jQZM6zyxzk/UpWiTI
CzXnXFNP/dqLOCuRaez7NNcC3esBCrbar8SfszPeoycebh1T77se0Gz0QNXkGAbllI8BuJsGE5ZY
nQmDEz+1tQjizG6ZxZVmA/RtbIuNX6AjuPPAR4qLoghDeeacODGix3Pt47foKqiXfgKrrQWarC6z
qJ/MQM/N7G1A9ay6tkXbJlc+0vx8R9PHPkhYSW9fjTCNyjsI+ri7rtp25rIsh4zUM5vBN3CM6xHP
TF2+coJr4szhceL3WnpZoZ/swsDQyoMHThEZ2TGQuB6s2gwoBX9cxnHU+iJL3DAoEtHvfdEjryZx
Zl2zNPicf3x6btURfC1YG9GAvgIEtruwj9cNE8QRzPd+H2eIZ802UlOBO4EtkIi7oPeGlMu6Vz+m
gXdRkikDhlPq+AFqfT31axju9ARH6nVPX5SvqnNTwyiAa0/jWN05Vew9xVDeHtc9/biT3r27nxql
G1Y9725MJnwaNFwg36QrV2ax310vspC80b3ABUf5XU+ibm9Wcfi07t0XSbwXEvVIbD8CsChfQ7Me
qMynfLvu4YscXimR6QXQ9SDVgd3WvfM0hHCa1z18kbRb5Bg1D8usQKMM2LtM2G/HGSLIqqcvQV+W
ik0Tu2g/QMY3CwpuE5uqgtHy+dP/nLUxlfy4Y8ZZ4QBa9WGQhKp7tcCwfTfnXruuG61eVyCJJe5L
SySKvYPvBWPe5JeVXbY38ihM+/k3+HOWFEvIVlaEE04wthckvfOXMPI3t1jX1BHGIlgH/qYausoP
8tlxr6O8yy/DKtNXVb3iHyn1d8HqUUjUTlaGQVUMGsB8Myo3yEVY62p28Y8f+rvnD6kNbwDKaFBy
wz2K3txQHhln9vwJxMR/2B70uW4ChM78wNObfOcP3kjA2tCr4YrOzhDkFoTLi0aLs/7SlXle7tCt
dBElLav/pWnL/6A2AEd83LyMWMMegqAXDBrUB2+ky99wWT7zFU9trEVYa73TGKE2e8HcVM33oZvm
gz6r6Yxi/omnL0FaBYqsCfr5XiC0/NLxK0RYnGFdq5ZbzceFmZRmFiJL/EDGVksj23zu8z5dF3BL
NJYWO8o3myQMoM3Wu96lcTjCijyDgjm1Lovjd5YO4oVh6wWwocaD1RXmLnaSr6tyxdL0OiENOYXZ
uYEaijbDKDhBKi2URdus2zNL55FoUJgPoxQdINEI5ryNi8e4yLrnda+/OIArjbbRbNZeYHtNfGjr
NkYS2GrWVYS6+XHTRFk0oqmDK8sQy2SfJirfDS1M9nXvvojVOWzaHoYa7940GeoLFUU77Y9VHfL/
sP5oS7D+IO9Zd9e7H9FIvyhhJZ05I/+8Ja0laKoQLUdwDuO2Dtv0ldaK9TDgknNYszCoV39c9sZi
FIF2kBMYyZw8uJ4M33xLdqvuENjQfXy6qff6UOkxp6Pnt+jzdaN6c4qEunnd2y/CFZ5d7aLsjQ4B
AkXRDtkPDxdMIaPHdc9fHMFWGBuIIdTcWb3efsuF0TxX4xw9rHv68Rd/d0R2EUTCzky4pnAqPZlu
7t3HyCOsClf8Gj4+XbrCTzyLehlhcmiYQ9tC/4Y/u+7dF+HqhOjxIgbpBhLeCaTKSbsp4Kbfr3v6
IlzRv7cyhJ3coBB+sa0jzdrOkGRX7vnF0apK0i+0XD+obGtboGa4MW19Wrcll0AmgbR7no7cbAdk
PhCnBClyWTSt1FY+fxGwKuqzWUcJCu3X6utU1W9+Yf34fNX/XI2j1Plxx2QhApcQDKAbN4l8hVUw
p4Gf6bkR+E28rqpl2vnxQ3BsyJGXCqmaMuqxDp9fNHXAtX7+FU4ky6U1o5Hil1F4jhtEuoWjWO2X
+tHhNg3VqoMEo9GPr+9q4ZQUktsEovYIB8WodPorr3IoRH58uBgxne8n1ws6gdIU9loI80JL8cQ6
VprlmR8/oM8aL+8aj7LPVfDrKuTMYv+sWeWpxV9ELdTRmVs6GacCtXzRe9k3JG7O0cBOPXwRtK2F
kEs9Um1Pg9FAd0tuLCDTqxpG+BZ9XBf0iZgCdDSMuhlt9aLUnC3C82ebhsfY/M85DO6dHx8PVNvJ
i3DwA1SaY/xw07zorlrTGb9oHuqgV54BzxI2X/01Qi4DGaKpTdGE0gr9m1+NfmD0MO1fQOAa36IB
lhJ2IF51mVbu+HMMpW8fjAjVhs8j6EQSWAIViiFFaS1vODaGXL3YSjOyDVrrPuT2GZHfzz/kxI+5
hF/VRW+pYh69oES2BaW2ypzii6gJw3VwVeaHH1fcrnhZc6BWHUvVvpiTXX5H08R9Wff6i7LAa6oR
nXeTMKrju9oe2wsrmr+ve/YiwbTTpDlVW3qB2SMtb7uJ+9oykF9177PcRYbBRY6RuJY6QWzVAhBm
OaH22vmIWm7Xvf4iw9AFQQiPISm+ZnJ+s4Vjf/NKS61c+EWGyVPIRGDHuPajL/lDpUV22YbeObvQ
U7tykWJC5qMi9WN6XWEW4TWTjrO+gQhor6ORWEsI1mS6zehLTietoE2fWAgtl0VyLs2ceP0lBCtC
GjfD8S0MJOJVWWRtKiZfq37VpX+qz4Cjd/XSDsK6KvZuU1/B1XTWbRlnEatWXI6RCjU7yGMbFSjL
qJ9be67PbJljCv9D7l1Co/J2dq04HtwA9VT7Erck8bfZNUjbWLbcl3ULpmB4invEEQZZrOtVI5T0
Mf2MJPvOm2s78PBZvPILNDeRUB0G82Ld77GIMiRYnbmxUpteeEb14emT/dYjAqzv1j1/EWcwtRxs
Alg0pNflhWXV3YWlVc26JOQs4qwWtRjNIgsDS5fOUXTnZ2Mg2rrq1ZfYqHwyOT1Rlg6EgLW1GfsM
tc6idsXXdc9fnOVz30CMHTV6+a5XfQEgOGPFYA6riHJ4NH/cOB6IDaE8zwlQc72FHzdvjbiN9+te
fRFoxcxtcEhdB7X2yQiOIqIBckjhyqcvDkVnQrGwwbQsgPtSbSJh/Qoz/xw+50RuW+Jzks6qJSLr
+MMUeb0r8kgLOFXu163LIlqrUYqpY/gd2FN/F1o65jAVBlafP3zhdfg/bWL8jj/+pGVNxR03oROo
SuTywNCzu+ocCLgbc67qR/AbXbexY4FoHTZDmNd4TtL02+MEREDsqfA48tNMVhvXHedbiJmltpkr
LfxSeOU/XjteGq/qY1n2IuxzOgaFVs80KJ1BC9IUADj3wXXIP8tehL2N229W6rET1Gimcux9zUS7
7sWXgLI0QotptumsDnNoBn5c90GBp+uZn/CfkfofzpAlQsjRyxrjXGoyZSEXsPOmrIjeAG216KoB
FK43faIZ94me1dGFmdtRfIX2F7fb9igusunsqNd3jtGPzlbL42zcKrcentAK1rtdNtQ2vk1QcIdd
g/joD0Rh3S3uKvdjT9l3VOwpvqMGpDdntCJORNJyfG1oLu15VF+CwY/jGulgwIl4MDfi78/3+zGZ
/GGtlhb2GupscTXQUJwBS2qb2Iw990LMs//LcaV4nphpfP38k059k0XCEX0KBjNGkExlZbp34r75
y+8MdGLXPf74se+6c4AnXaodk96i5vSXNrQ6+nTGOuqMtURvlAguToVucoIPbNQLTOblHTro3D5X
vf0SdNYkRYfypkdRJY/aluMYb6Rpr+y7LkFniWQD+Sny3sjI/jQI6g0tqXUoJGuJOcuOPd0IJcng
aCGJAHP05Bvez3XLsvhRc2SZdb+hw6I8u70uIdIRkvjwrXv64iChV2wabtM44KfiDs9xzf49whp/
W/f0xUFiJ5gJzLbLT6qE+WPIeO9tlMThOUmAk2lukf6FqfqC/oPDwNnNb6xsUG9ZbjbZrkQ9FruH
psuejSj07gqs6cQ1TYyyey3sEqD1OKjiKZ/N8i51vKrBha0Y7osmivUtCugjzk3R5GkXzBxbBrV6
P9whMWXPF0eR5XTL4ECW264Rbndm+58YEGOB/DF6E9Elzn9zdmbLdercFn4iqlBHcwusxn3sJHac
G8rJTgQCCRCiffoz1rlK+JO4isudqo1ZQpqamhpzfHC5EAhzKgQ3C6aoP4uGcp5Aq7MAGwU7w/yu
WCL2jJuh9RYyGNhKk5KAbLvvc222Ow+erSXPBSzwfQ+wQ0xjh1i4b6ZtxXSzzIEpMzQ8VQzO+AkB
1JekpCh39vuCpv77+IElEPcQhSMRdZyfGiAjDyqy4b5ccauii6sRhrkAx51W2Fej4SY21zCtgoHs
rqFnl73pl9B9sUVE0nWpcvhKfp9aixIn7j/8fb1gjG12nlAOMPucYOOuFA+BBcE9OtVFt3NwNjGq
jX0JuI0LTvCUbcAmY9K8Fm1e7briZmwTpJZwwOVz7zD2WnZXrBAuDQEE2pdesM26a9Fm78+uR/Cu
F1wq4srsuungf77vw24iFBxJaqRCEcfJ0UHeAf1wgo5umf376ZfP94fUhW1WbNSjTxkQx+DEe99y
0KINOiRoY0p5XcFg/Oe//8rlM/7hr/yP9HFxMEAFSuY00G78OI9FwdARQor37ov/UvDYih+hChUw
GMU2YW34Zpu5hlLYb/wlXXXFU3hdix+gOwM4K1DBTCOI3nZ9HLFddR46b3xoHC78h45/IiCAw/d2
p8h6u+TypmToPuvwcBPNZ4Tt8kCoW3a++mbJiR4S3RAOz2APQHCdMujzX2u4XOtd9+Biu+bgByoo
uhZRt7S+f6iASk5DzZt35u2fZ5TYrjnAhxfdOR6f8jLgX6aZxOBoeOvLv+frJWj+73wVbLPmUMui
Ifzw0YLTBN6tnKtuThpFXZVNDTxgj4y0Xrvzl2xWYAxiUBV5uEECfSDIYI+O7x2z8Z3Aeimi/OGX
bFceYTA2cjAlPs9+Lsof4Vh17TVpWjOdPN+0oHwDCW6uQ98jz7vGbrsWey0BIIlH6Bu9DhbPveAi
AWuu43BJJBEIHXEwysO//9ZfZsH2YDfOEeiYQnmnKVdrlBTxBJKRZn7/nujub3/gMkF+2VULC2/8
ufK8kzU+fOORrAExpGdc4OzatiHI+/0PwIOMAuXm5Sg/5OWXCczoRx8A4J3jc/lZv7x+B9KJgv2w
B6O8Bh13YL5kCiTFnU/frJIVcNiJctBLPH8ZHsQyxcdex+HOkdmsi0p3VVDlaDsEyyu/shAB3Tn3
ru/gXz7sVuMby1oLP9cUGiAjZjShlcYeOC6I3skJLt/vD+tuq/JlHQxuEbb1GYiUWCRgaU7f0MUC
2sMMa76dsWOr843qZepjK2tw2UGpCn3CAUQr852/YTP5jfRiWFCH1fmiSEm477nbevLpJ3Dp+5+7
FvBW7wsuSsFGBKUzn8r22oWBOWoL/Om+p2+mPxJ4P6JRoM6TQYvq0dSAWydou5J03xzdCn61hZl5
O+MP+H04PFOwMZ/GlYh9xynx/72kvyxfVa4UizefT4Y3C+Doy9wfDHwS913ZiK2at6FAo4I2rM4r
bMnAvVzMehMJbd5TpvxtEWyW8DivbRDUeXmZnuYIa3aQ2wH3E0vaNEHwzkf+yx/ZynpDK0NWrzm+
AWlw1kRfjc5RkeyAHmISbbbZrrm0FfjCDbSH/npWZza0/NBMHU1pv7M0JrYK3yrgtWxmUBdMtIBW
JXLdfqxVF+zSHoittSId47maDB4/W/oGCj2QHx3fpSPBAfb3PaaWkwtoqLHIAAP/wC5fYunK91bY
377uZglP88rX3qLpG8j3cE2JWYY5NcCtfELrTbevtofQ/PtvQC197drWK8+BXzgwEiPgXEFsZ9G+
07PYKn29eQoLJaLirNzQH7oBzp0AoOzL5P3NPtyGRRQtcHKGJGZxJ9blIA+Ey74rDOFvFjGAz6hz
Faw8D2MAESswQuLGFKrrdsVQvtX6hr6gtfVEAUNt79OiY++W2Gi92rNq+VbqO8PkdSaTBMGxId6Z
GBx3YAnDPv376X+puPGt1ld6IZFBLQvAi7oY6F0A6Js0xNHzZexaYCHKYuDf+krq8tPsKe9t0cTv
VLJE8B3YJVPg8WaTdpU3tbi6kue1Gro3Mbnq3ki1T/XD483iJsyOooKj07meOL0KIYDP+AKb+n+P
32UR/2+SxLemiEFg1hnSRXm2SsY3bELhMF7Av9n5+M2qbmqP+SEY7mcPEpcbIeEw5Ma82XX/xmP6
e8yYwQSSXdvIM4nzn6JfRiBwYF29b2S2SxpOFdwVOPp3A+wRfBAnD/NUvLfk/hxUebxZ0npYXBn5
UM3kBuZISRADTV90HodtdDP0O7t5tqpgy1Fcb4F2PCO3mOVJxVAgp8NS9+9s/H+ZPVtfQ5AkAgUN
mncKpfBgGUJSDlR7tusDbHXBIfxmSvTne6e16AFP0Fxlask/73v4Zs12I0KpivBwwCCKzDZtdQOc
idg3d7Z6YFu300gU1BoF0Cy3DIKuq84zOxudtmJgDSeVtWnRszI4HRxDsQTH3AG5sm9kNksWFEQB
RKmRaENqfkYNGJ1RQPZ1j4Mi8vuKBT0e9uJej2E3cXHb6ClKZlQ636l3/WVRRZslyzpLDIhJqHdB
o7qAEW2ly5qxdqc2X5pp5wBtli6MU9YJdtI40QeMnsdxkoemn4ZduRzfaoIHhbv7WEFrGCqlDrmL
JST91LyjgfrLCG0lwQTtgqvL8/wUlzDlSXsZNYAJgN1KgYcm0767VL4V2sqV0hGI6vwUjCZMwSA8
zTAw2renbEW2IaBFYASUly0LUGLipvoAjcfOPvvwMnK/HPhKo0B5bOEXYQMyfbEhgDFrwdyHXYsr
vATSX54ervDYLhVDm0Y78QR0mJd+2XlNwbcq26YVs7GgxJ5m3AImXOfPXHnf9r34ZuHmQwNjsbiW
53bNqysQnIpbr4Hr1c5vulm58dJAxG8o5HO++e6D711feO77Xn2zXl1kK9Dd0LoST6q67a3x0HJc
Amu37/lbeW3HgLfsgeM6ddUsnvOSx291Vb13gL/MjD8kaFt5reF8iucCzgwrLJhva1TKzsVAd+6x
W4WtjgDWBT4R1duO2yvc1HgJ6KL9O9Hmspn+6d03myw1lE+kbKG4nDXLwMRjCMqkF8e20lMGTdI+
CTXU3b8vK1oVBjZa9rKtAKCSl9XdtJblcdf82Up5yxnDTXPE+7qlM5iI4ZMe3j2V/m2INrstbSMF
XTwyqK7y3WvkFlId6Lgwl178Pppb0c3FPnt1vrU8VHXLRlB881PdEZlyiNeyEJ5m+855wWYJB/G4
cBhb45eALjcnyCDM945E+b5cf6veFRpuLksISzajgFcOhCq/oygh9x3htvJdoKVBx3Qa8UcET2Dt
NWk+zvtKxHzrbBgGsV/FF+ExjcruUA6kzGoxLPum51a7y0oT1IoX3ml0C8tUH4cZqx3b1x8tNku4
mXKwYuEWiPon6x7yAFBN2zRyV3mbb30NdQiXgajD5dEKgc8IWr2pRdKtxMCNP8xDtW9qbmW8EhCl
Amj0/ERGmqeskNPV7AfhOzPzz/d7fOul101dE69AsZxKV64ah0Q02984dJb3mdIFfB9MX3t+ajSQ
2u+M2182ha24Fxo7AT4pxLIFHd2HOB6nM/z7pqd/B7y//aDNSmauZCsHrucEJZ/62aD15VMLQjp4
5yb005HU7bNf1/M7hdH/9yz5wy6xFegCtI0Au2Lvb3zo/5/ygjV5BuM3k39o/U5/IIFGMcrGvSC3
hQez9cQBGxwfI+BXX+pZx/Ba0msdHxbofMcnOUCFldXoJPBBpC1Aov73qPxlzLdiX9svKPFJ7p20
k/wrRGlwvfRD1zzve3z0+xYWk0YS0qDrDjocliyujs9hTPYhUPhWl8nbGgk5R0e5Bto55urHBGDv
zoHZhAgWKSjvofuE7GnWZ3+y8orKemeBaivL7KC7gSIMGgZvHB+C2nvMS7Ov5gxm4O9j3oNlOS0h
DJLqiXyXdfBZ5N3PfZ9zs69PpYs0iypkJPkA38uxXq7mDqzcfU+nv784kB/l7Bq8eET67yVVn1Sw
r0uGb43/lsriLhDYpFPnmvKaVf6UUcP8fadbvsnFmzGMgtyH/Q8vG/7CQi/+gAJM8M75/y9LdCtP
zN3ipiYUMP+RziaazDYBxXif9wDfahPnxVmB23D07wf2h2v7r8so9w3LVpiIgFf3poUABZ3k8Ysh
JjhTOezc/rYKKSDOc2T3rXciLio/Q7rbv3RlHu7LELYSKZX3uMyiMbLKKHB3qNc1pzWo2b6ZzjZL
NA6lQXMS+vZ9a8TH1dnmAVC3dueE2axSChDQZDxMduuaoUi9uKjvXOubfddCcFb+fZ1qjw6VHhEF
ZBAsJzu3831Q8+adsaGXVfOHnXOrkSpH3IhOsobuanb6ewgtQn23Dg37WnhL356UXD5Qvz3gsk2/
5WM8HoMa8t0DLfLFS+cYmKgTnNu/l2A92kPAhwqQSuywR9hJGZ1q/IvL1tWKT2XfR/ydt/7bIt2E
AFXPYkAjMzrqmUBdt/Fi8MqDfja7UnlGN9lLHSmG3pJFnFrVf1N5/GYBkk/3xF32/x/il/LN4JE6
itoJMHou8weYNpsTLH78466n/48ghnONHha0N1yA8rcRl+Q8FKLaNe5sK4cpej2PxhB2ioZ4vJ9A
FP8YR7l6J30Rf5yKbCuDYTxQi5Elg8lUC/B4AdT4nCHHcK8djLznfd92a3sH4cJQxI3Eb0CjSZJ3
5Ue+tmLfx90KYWouxarkyE65avKDVOVyJi3fqT3fGt/ldT6TgRh+ygNFjnr0Gxy+/Z3i7a0KpoVD
dePVNT+5sdddMq+ePY+k2msvs5XBBOged57E89vYs3eL8BE5QJrblUGyrQgGN889KaTiJ8+OAQzK
+I/+wiDdt6o28QZvjltIC+H5VK7qhlRlmTDbBO/s3H8+K6GL5/cIPzbzTMyIFnW/b/Sa2qbqgxR3
3gt0JDRq+bGng/1SjNR9+/fP+Vtj51YFk+egoK0kYgjvBF2B5dKLPlmQLfy8tKreDU2kq0v/kquH
I5nzoFXQTKJhOGO5z/pkRc8pOfTC0DFZTVM1T0PU6ZsqV36doG4cTtc4ecEe59+v+5e4sFXVFKpY
L7RDdpoMcXMSwIbrsw+Lom9tJ/e5hbOttKavwzXW/oSoADp51pGep54xc/bvX/Dn/YptxTVUca9Z
xcpO60THs2WDfhQ4yu+L+VvvvHqKQtwy+/SEe7Eug8+8uzadLXfVCWCj+fvsnFombddwPH2s14TV
tLxj3k7jXbZV1LABTmJBaNgJ927silUxfYzW+L3cLPjzjrKV1IwK/gkW3ton08YavZymal/Mausq
QRo1NBn3g34f24ptBTY9btn6QTNy6tYGUx8ocP0tGtmyawrRrb4mkC5Xcx7SU1RAg3LghQCJrnV1
/54N+Z/nKN1qbCrdIO5fZtEUx+oMqECeFbBa2vn6l9j3S9ajB78LZc98+IdEUVrwIMzwMfY5a9Kt
esYrrUF/M3DxUxG6w5L7Iqt1t8+Rh27VM3U/yz6AKc9JYHtPYYkB+abm79xv/G3YL//+y8DUXh32
K5C1J9ZU5lUB15eEOWs+7wk8dOukt0RFxXXjk1Ng1fgZXfzqrpr1e2Soywb1v2cHutXOjCZCf2TT
k5NsO/jXzl1vPoeS519xk9J5ieu9fEi8Xvqf/KIbx5OECnbXiZHGmwy9ZFQsapzIKZomuB9ALZrC
RMbtKvbSrbJmElzzSTly4q5Rp64WRxyR9uVZdCuoWZyMonpuyamyw/SJl0ocRyrcrhSdbuU0tglp
HGq8ei3D8j+/IYtGJRAF/V0TaiuoWQU3Mwgg2A1gAfDsVD+glEHp276nX+L4L4uhGKKxRQbin0BD
ro8aPYQwEan2NRvRraKGYXsnYRD5p76EFD4BxrcHV3IVOyPoVlNTLxHUD2TwT1NN8iyciwk3cvG+
+0m6ddgLhZU93MzICbZA5be2CAR8HPY2ntKtqgYYK9GMTU4gw5q76wnMpFNPlL+rc5NuVTWhUDiF
mgkf1mvDz9ay+vtalWPxzqz88z5Po01+Hnq1bEuNMFdqCBwT34vrORk9OJ0lVvXqFR3bwbxvgW3F
NQXvPQl1AXayhS1XuDtZ7mU3vuehdinV/yGkbsU1a6kI+FGef0J+Pk+3jKrwIVj5ghYsJkaZ5kNo
uoMPU2qadf+fq+5aeVu1TTXqamyN8U8lUHn3PlvlrRsKuytDpVu5zRqGY+RLtOlAdyMfmh5davWy
TPsm11ZuM5RaQllSogkoHOyhE8U3gPfWd6bWZR/+0we5/PsvIUl0HfoDVqyLnI/j935Z9Sfh6vf6
+v729E1y3ZmI9VRLerKa+wmAgU0aB+Y9WzXgw/5c3qNbrKgHox0NpS89FeBxWrgDjc0iEmgEVD0k
cF2busMswWO58hfIrlMxV+N88Zzy6mxZabB+HKDdh9UmxCn/RfXKXFLyBcUHMYUxTRdr9HjIOxPk
CUi0JVz/xBqUt2vcDGUCj91QZLHrcj/tQzifp+jeHeI06KJwADiuK1UauYouqZyVP516pRqXqqZv
lpNgIxvOsUQ2dhgmMUSJACBvgGR9MM1xYRrmVcuy+vYaiIrR3ti6b4e0UnB3+GAlQNxnUaIicCiG
FeyzigYiSEpPUXozrAWUz4Uc1wIOJl01fCjRhPriI8tzX9sBYGo8WIxFSofJm1OtVr/6zka+zmmv
x3JMNLRo5VNc9n6Z+AsJ+KnC8XdKJphfvcLdEnf+getqluR+5ZbrcFkxQYGrg131x9wQqFYqt5bd
WYSen9+w1ltpqmHqsN4J8NRUtvjrkr8Z015clBDiZ5rMVRzFoCZVtnpD/1D1Ax8uyg8xo5Z8IzR3
+T2L6gB7mlBzlXSe80iifZ/jfJ73XX09OFQC0xmif/+MVi3WXRHISxu8om+jlIROG6Q5AXkDjJEv
qQfKYZgq6ZEnKjwef9BAT10BCGnFeUEDjcwiyub8eaXcH+8spQomLagGluKaef2Qp2UjfZ4BN2T+
K9tJmYP0WhVDj1ISd99XsANN/SUeq4NDLvEgpwrsL+JWtpzXdY3GpJry3B2gbLHr0cmOfiFVEXTX
cuKQ5dC+0/dzmxfPeMMS/m5QINavLZ+X57JwbwJJ6Vvl4a4869oFK6pdqP1kmmF50q7mz9PSO3Wg
C4d51cCUbpK2Vh5k/wSKoqTWAc2GMPAeY0iTz7XDaQJFjrizaefo8kThLUXPeelQMelFMIlzXRhD
M2IFqkJQr5R9UhZLCV+ZpQnac0BscQcYdG0+cUj740PcFe4F3om6zJYlUO6LYm1eHtkUmuXYRSSi
TyrXIz3OrcrVsYKvCSZt70/mKaJSkCsGstUMemJt+2yOIh8+u8Kby4yDpeIlup97dYgjZpdzY91c
X7FAYEpi7soSPQuO5HEaIb7DWserljapixBVyk71IE3NLlZdWvKWcBhD1RPNPJz874t16KOnyXTq
uouiuPpvsSMNj02ofXXDCzSnIh0sehhh2OCnQiHxG+0C8UBapudDuOLrnqNBD3eSLwG+5zqr7mAX
3o6P48rp8CoEhiatLCw9gUa0w3JrFuq9DmG14vIAXUjBA4jOpU4ayB+aRE9t4+PtcQtyXzgQMzMx
YZ0f42gw011tXexn+Jh5dCB9Ef6XN6YeXhecePMMzndReCSxbW/DeEAtEk5J3hsMkUmQFnKuUdUq
yzbOaEvi6uB7xXgLZwBYwXgavWI3urFV/HDh+Wqb2JZd4JmyI12ycNt/FBjCIuORX3tQxcJ18mYZ
1qVOx2CeIUkgHvs2WCxxeHZ3l2jSkKA4XJR/3XEqMPKP+VpO/MyAxO1vAt4+F5V30OW4vPmyw3cx
EJFOWSTRZaaSQDQXhWYzhTQ68MHjwC+aOdDXEOvLCp8sgkP4gKuY+TYaCIEbRE7H9a4DD/tbNEeD
uylhMzu+qIGa4U7pUs1XtUfE1F92h7AkCW+MRRk4KmAw6a95rdM5dKNOA5cHL5FA0fLg+dr+5+fV
lA0eKh/4/herLHcwdR5nc+ncKaQtuO0OvUzB2ny9WAolamBdWtjqZ+FPCFBoyYMLcCS+5NBjHdkM
BoSBP3tWjiOOkFEbp74eynSpRpvgNCYeUabwMjPB5nSOg+Hb4oTB3dj0YoEvo0mIxXyPDvUuhVrB
ZBIuLWldTEgHI08cMGUKiaHgBY7ZOpQ3qvDGKR1s4D2AUgq71D5aMaxTAwpM0vu8wC0zLIUSWNoO
Z0umVAKIiy3AykNoB5aB2/YZO1hxPduGpj4UeDKRMr5bZ+NkgvZIkgm4t4xQJHkfp6F4o5zkb+g8
p49BHYCwPnpt0vjYboqJIqL7RZly3S9PXe/6VzT4Dzetov6Xui36Vxa2eWrLck19HjZP1mr8wNqL
z4zMX8wcPg2gjiY6tDrlQRFkuDWkCSYlva7hlQZb3jmE4Fypz4A5hQ9kbL56ukTJdtHo9lPT9DRr
GAIHsddnRY57u67NcTnl4nM1ohQqalgQMZY/Nqp+ZHU1p5Hk7uQ17rkr16/C+vQwgwpwMtAiJl7l
+utAeZjhrS5/eC4XSWXkowr4m3XBA0wLbuI4cEc7m4d1nWOXrKNffsfFKV0PYqjizyrmElUi3Dmu
43gQuovOdQ/QsmpxX8O6rk7XadU/sLIDkq6V/d40K/Q0fqSvkZzYQ13YW3+JsFmhpfGVAxj7NR/a
K0bnh1rbOSW1z++DqT51fH2sWMiusFH4t2FQrMdRUJv4QzQ9DfMyvtqqWhLluSjFGhvucoZxKpB9
JKas8mMT4CTjF0OYItkoXnK9LE8GtjfXoYfpW6KfIOvypk58ie6QcbTLybX06yoDDNpUJCKu+6Rh
+rg0uDVmEOKdWMuWe+LFDFbneS8T2PO5VFJCv+L6ffhWDOwb9BUshXlVf/Lb8AXeh+rcEw/gNYDp
zwXoqQkL+XoOlratkpCjwwALDcPj6GtRxmhORXseJl1fPoS5WsIkiiP5WklsaC7oXVK0xsYHzJFD
JBubFbqg984v1Bvv+u5uDTyajdo/8lB295wimXSuvhZI1FISVO3BD5QPCweNFImO/KWH6c3ZmmJO
6k5f4WQsbvNpui8L71NVUH7G4jkQKcLDMrky0TlZkxntl2nVFdfW5Z9yWY0pA6Y9rcjcJzUYhbil
UOX15PuI3AP7ws3wxoC0S1vYENbJRObugDsD9wa2g86ayCtlMkxlfw4rRFpvifx7CFPCB0YKjo1i
nV5WON9mY9H06KNmceJKadt0XYZJpQul/Y8SPkxl5g99U6ZTHRYZmhJN4iAbQ2wx4qvkcyRPM27M
ajh1ScZPYvBcl1ri1WdqozFdinxOGBEimZEWpHQdv+Is6Tg8x0gUJA3gNDWssGhk0eE73wjVc5Pp
ajBrGo+hSqlFSCQzkdcDevfne+BDygQmhUHmAxKaDRc/R8hXKOAB7LrMSXGamtymhSm/4n6+SsBA
k5C8hSSbw4F96qBzScsF7ej4IzRczy3L6YAWLM6Psa26G6GH+3GJP5drfd9pfT2gM/4cxKVTz2BP
xLfIB3nzaJRg2OSiyX0BgnlaUn9mesBqaWEUOU6PrawWlZG8w+YgWBtDvh0pctAoqZW349rHR+Ms
uauVEUWCPvYgStk08ybhnolx0ogZ8gu0FyIZdpDEWwzFbQ73hS/SziTtkPk/iThSCZt879as0aEo
wxskQN2dx3RfJHzsp0PhR18G2V83tUMDZI0krULu94D+JH7ovOXU9lo/AP306hh8TONWx0k/rmGX
AAMRpaNf4fBiSp6GIuwxNUSPLMn3r2MZduS8cu2FSTf7zTVOJ1TDWlMsP0vA505zrk2XVXaRB7RU
d4lHzcKOY8VKJK9gPKRRJKtjyXmbDhW/73CFlniyqJOQdtXRhl34THEpCOsDMEc7CDCSOuf4v3DS
TerFYOx06/yroiz7LMcOOqS+qNazpZinEDAyAUd+bX7UrLQ0LYlsnvJVoUIicAZL2jHWcZbPAAtd
WRFWH9ZqHg7xMOdZbaB56payeW24Hm7bKRpgLFBJdP6tbWbI2B9trZAEwVX4SFC0+2xo258RNcwh
7ltzqLBfH7xiLp8qEpNHgpwCqeLimdQLw/iqnBv9GaxxNN+AnQvqad2WVwN39gPOaOMdJwT7YrRG
xgGCaljKqxFDPJYR/zha1/2YHPS9XdXQM61Y7Se5acOrEon4LcTGLC3nzn/q9VSdWEVgmD1g4hN4
M6KlpUXLcz8LkhDo9mxSmrb5zyc40sbr+EnMsciUVS1qOqa+hpejAsXCyOc6hwwUbv9N4R+GkHhB
EqhKfe/l1HzENaS+tdOI7Djs+2samgZTTBYuiSPiXcUrK7JJzd41y526MqQJD6jQRtUHO3WDOlQm
DEJE7HCGLxikNvnCZZFBx5w/T0I1UYJl6V7jpQAQlkekuYM0pfw85c7/IpjE2BW2Ns+M9QQHac96
SP4DgltSWr8ExthsjC/Zda/rYE1C44IrX/bBTTfK9quQuOjHOQd5E06V0SGPwevsNfqVPCixbtvF
CHfO+8Ek1Cjt7mYGNW0C3KSXusiNVVo4b8XupHSO805AQtwB5Dg/sTnG+WXqx+t5MdE9qgHk7dI+
ncAkqcNkltWEFnQrr8eZNCKxJrDP2HSiNg2CHpaL0FTKMDExOAV6cs1pBiniCiEu+qiKsHohNZ3Q
+Ofd5T1MeRPLV9DoZ4IImLdTmFV9jIjJu9kcsRVPbarK4d6Dj2KGJDz+AQpH1xwwK3t1X1mGXuiL
v3k6dSgYwLQ2xJZL43vMk29APExAyccf2mXAvF3UfBDBEDeJWlpEuCJc1ScYz9ysGmZP0jUvA0MR
IZlH3zfgh6qWHQiv6CMJWTu+jrUw8xH8Yw57+4qglbxZ02kq/Q9zrRGJA9qVQ1ZNvoBv+eTo1za2
y5fJk2OVLE0TewhsOXx5plLiZJJ78lMhygVlEObBl3dspXeMYNy/Jv0q+vuC9sWQTRHHaRD1EOEn
oYSIPRlRADryxQMXHpZ07XPerX0WqhwNxAKSg5uF1khjKBP/NUhE0rbOzaFAZLmvRlrh+/QMjhw5
keE54vlynQM48DzidulQMD7eCFs8Q4EU3bQFCkYVYkICO/lqBWwWhRyw77qsQVPHFQ+nCkNUUnnW
TSVP2EfU3bhqlwV0MVnPJT8qXwfwbve5TPLJGw5OW3Pf4ZIpRZJcPduAtkeL/05RflHZBOu2y2Zo
UWXwqf6KMun4FQaE9hR0Wmasn/RhQcBMWevkFWpsON4tqKOi9AKD0Ha5MGWFfVQgQ2VhEVQfy7zt
qgRWukWbFn77PKLrLmHjuDYJZL7BEZYu67GrEJFH0rfZQAJ20NB1X43DQBOHiPIgoqFI4CSKGd7X
k0qgnGNVRhBks57m5CrnVvyEFYc4I1GKr6oWB0c88JFXeCX0PNkMGaA4kKF8xrmVHm01hI9BGD2E
ppUv3mq+DFzh/qWuMqGDHjDJOv8EZwp1BW5k7ZJ6hqFWoiB1R9rHyxS2zDjscJ9EN4VjKlUhXDIa
OiEKTtC5onJn7kCD0wkN1Zi6AV2Fc1UuoMoM1bdRkCbt0Ud241FHj5XH82Og4ADdubx9lb1CQj2j
07f0pMhWUgwHCAH7R6N78aHFHvwZljTAgHZsOncUhYp1ys+hLcp7ZQsNZg1AjnM9flo58RMOpRli
OK+vS4DtX9quPBgkn5dsrErWsg8OxODE7nCXgOhfZTg2CRy2yse6DW0Km73iMBfkvyCQwckZTJGS
dmf1f9R92XLcSJbsr7TVe9TEimVsqs0ulszkTooUtbzAJIrCEkAACOzx9ddTVT0tZU+1pvLpXrM2
WasoYgnEco4fP+4rDyMuEIIxV88pqLhfHYjKnwIkFZeehNKG1LqOOkVNimqCvWPW31darbH1mw9b
T+ajFmu/g8CPiOtWlRGZtiWtKzEn2YjXopXY9kDm2YUOt/sNIdfeDgU2XdFe+VK+bM0y7dsyuKP+
gjfIu/upVLe+RKK4qBmwkUc+5KGiexlWQFVhGXw7914DYAQQd6Rtvs8Ihyh3MEGfG54WT4sRt0wc
AyhVsRhM/yYFS+m9R0qElIH+KOZgjNnofy6rdk44zMRvJdULVskwRNXgpvc1rEVTf4Mie6l5vGyt
ihcoku83Y3Sct2BAF2sA1qlw9Q3iE3xTHA4wone0SQEDIOpqFXIJWATj44wEzWA032XbGsSNhQ59
hw6HIy7Korax/F1FaH9Jl6BMRo+bCPHDBs5K9cH2OZCmVat0MPKumzXC0so8sbV7F7Z+i4ihr+I5
5zU4gbnZzba2qdHZx5pqiIx6Mp3hPH2bc8j6kJk9WLQoP2TSm9JinhHBFbqKTA1JD2GDHcnXMIEh
fXAo+5pFBas+VFmndr63rCJWYUbeefgIgKrn4glE84sJnzsKCSRBMeW9HZMZ9oOubeKBl/0OnSxv
ApS9hypvIlfMm8EZXgeXE/Q17mmow7g2FFuSmqGIvhZtfzHAP/6qD3uVFipHetRaGK8uA8qGGeND
rHQ/XVdET13kwQ3wPaKdj4hZ9eUgqu22ExOJPbJtV1A/L+5Z3w84/0aHlwNS3NqILErcAmTVN1Mu
3tklqO9GkfvrESs26/sefIB44SbDg2txy+2yRDOYMBGYHvPHtSqhh+1XPYZqhLT3sgCsHppqEZdN
FuJcniFeSgB5Ff69ytGPtl/hPwVXlXGqKqDg2fwgCje0u7XSA/+Sl87GpA0EvzRqmXhcZcD2oowj
1om8koXtbbOUS3EtycAjZH9Ngi9rsQRx5uqPx47V4mIUPgTp0NRi2ONMw+rzlpnZfyfDY3gRLbUK
blvDtout8vMZYQoOwI9jU8/8Ejj67MeQKD8uYJA+dwTKWy5a1smXiGVb2iWSzUhHj3Dcs9dOvk1w
fkkw8BRR1wWjtnrMfL82bwSMo9fdmudddg+5uW4/kQo5shg0Us2pmXtxUzplL7MAIqxYCOqe0olO
UYhSUfGwlg3ahVuM5k0vpZ32G2ejTYbetvklLd3YPRo64Zyt9TbZ/SAkrSK98jX7MGSS2RQQKOor
9di/BdGFI6M5RlnRWjGocvSIBNoHOnAFxwPo9N/B9BGW3RFqOsvO9wG2fhlGaIRerSUZXJJv0MiL
CuKm+SvTDocw1oi37IKytG+HMMwPU1a3b7RoXXsV+EN1l+NUwsLwVNFfjMSWT1ObI/mX4Safgqbx
Hi1fWrfP52N0kZc+aOBYjcBEe69foKGGNiSJjG4N5X3jjeyuOrYp7ayXtYDfx7Xd4N8L3d0Lv5CV
vsHZ3esD78B4v2h4yQ6YXzi9zAwmUlU2810NvOClZWN1DZuCDhWtmkHIGGqeQQA5r02jSQ75UhFN
nuEVugHrqkqaVmXmILBbACSFduwBt1WPCzIZcTHB513siee191wNsJZrp2yD8c2R5Y4dKuu/wBl+
fKpaO72xa8PXJO/whVDjt/bLqCZKEqTdnNxDotM/NJr5wIhaqR6tzE31dTEt/NAQOqLnOoND6hBl
GPo6zvxFQORsRQ2ir5p8QaTWZe/LqTXFjYZenExCW/ZYJgWx5soQXV2Gfa+va/hC0xQdt90UQTEi
8+59b5jjmo6duO2ItGOyFSbs4o4UXwSKHjoWLKu6FAqexZtQeQLuKb3eDkhkOYsmxQH4TDZEv1WN
wy1CrUZ/zRlHVaQIuyUBru2WJFv0+nXarP8IUwS+7SoU4y4VK2rytWHAj9MiHCxMU8qq3ENzxV5q
ZLn9kcgUPFODWuP1Vo7bEndiZeNLu5Uez6OgqhZ7SybXkgvPeVQ8aOVUkS4G7rm7pun4JfZqf77s
cnjSRiFbrIk3eFerePWEf4+PoTRqLbRHIFIHcOaAqVZgk6ZSb9CjbDU2uoIBYWBOAl7jY3uYvH42
sUYsBmJSv2RldTXKzKNfKDBlb9duUx4cfbiHJXxRKHroKxRPevFACBCgpBh5Xd+b2qFEuOLs2XvG
G7fjexQ75YwP219JsXdWVgsTe1C+fAaldHuHnqLmJpiXYDc1bn4LQgIA7AGH99Xmq6GNIetfLhEx
mUFbuJz5Z4OQ8U2HWtlTN09NeFGX3Yz0nlGfvrHKDjdkU12TYM0Wr/gG7v1SBco/KI8QOD+b1cSc
aHk3rdX2UK+osxcNssuINBVSCd4IUV5AFRdYE7D9okGECsAmaVjlP4dsmO4Q/It7lIUyHRVlNVXw
Bp/D/p3o1jKIbehMFnuAcI/BRj4Pr4ytM4GWbglJrHDk4UNRTW7vIzOASGMB/fKmXvStFyoUEJjr
d3RRm8CuuQaA9gvGuphWqiYXI/NZibJtP3ANiKXT5J3xZo5v18IeHTpuU5Bdo5rcTPebZT5Qezd5
9KVUbfkxBOB7PWazT+IQZljyqjN8BbsfuHUVr4CQUFKEZOoz8rjBpltdqaeReMPFhgx42/teFT6L
dkFaCy/F7mLLXdO8VrDp9qPB2GOxF1WBA12pQ461OY1AOFD5U9kLG2WM0CJ1XgY3q25GZT6al2x4
hN2m+xTizyxyuZoEBHNn92XTBTX7ccSsTWeEqW86oBDI1XRpo41ohT/V2rPLHHsYtoAtACTWYZ+u
0kZlNY3rautFBNJgWx7MrLbHZcnDz02lEb4bvoyPiEOLR5bVGIhsWg0MClCIfWnAGikjjeNgQD2e
BmEKV2Bkd0qi5FLnWXuRLfD4iWS9tffI6N2VVc6/WmoB71q0ymrFk7oXmYvbrmav0EZX+Y4vXaHR
3bfVJlYgkn8pGjO+8Lbj/bG8bqYLBzT1tTdZlaWsASS9GxgyWCDNDc7edtAUR61c2Zva9ACumd/Z
LkE9vdWxCT1sF40gOJocKvYZkOoynKOcZOE7AHN5fgV94gpzYGtJfgCfrgfvs1wYEvs+r79OXtV/
1q3DEYBq4Ppl7lGyjBXtlgdebktwjcMT1Qw2NqgGipIJxLHjckFIo27s0hbTpbWsknFBGrRjD+OG
2hGrvOpthwodx4wG83EPy2/m0pbWwxcF5POFNL5orsJsHrNkGwrgxqQ02MMBsObFnoqV53FYo6gd
Y80ymeQG5TCEka5829Sy+TSauaOXrsl0sMvqoP2CSv3sR24K61jogH85ph9hDAp+M8ddmy13dBwz
HQ8KThExCunY62k2PnsN+Be7vg6mZp9NBMeyVFkHwRLnAQQmKHYj2vLhLZHkdGl0amEMK9LVAABL
EZ03H1aUmSPsLhJV7aHpdoHSC3baajW32ITJFV0IKrrBvH4Gbhy2MZOTAzBJs+4RElWYMf1ACYZ0
mT26twwS5fGiiJ8DjKuH4KmEFZG6wCYrVMQ8MoKNzcrqrb9M9NkSMtUvfg8mBxoSnBsAW+jMJG4d
YAYzNV1w44Z8XhLWZ+OtKsL5swN24OKtNBvbtXZBhmjWekSBeFHBc+bQ+B1DU56R63WiK9Jf4Ei7
0Uzb1WLxq3fArgDbQ8a+Cg6mqltzrfH4G3bFCitiqI7y9gHJSgQ0BjMDefm6oj1xIVA6mhFnGuTZ
sC18rQKCJKwf5NpEZA2Z2pkgNF+mTAEOoPC8k4l0zfyE4vEidrTQ87w7eu3lCXH+BIaMMN3zivjJ
7TNYWLzkMzVTpL3Q8nQeEbzFMK429UPNygF1CV0C+SMVQAlMa22AydQ9yL34FDeDZuV1JxvQ3Kn2
si0aGNrMLgbXDSPKIz3idjcvok+DwtTPWB+UPs3BxluMU2CDZEX6zWPFeQtCCdKMd4FxLDyMC4Wp
ZBkgookyyPTbN+vm5IhoVC/dV9Y1W7jDLex7bG5QUSyqGjWrvuklaBl+vvgp8YK2ieAaVPpg8KhK
7hgq0FMM/KJ9GcTC13TATJgjYLnopKQLKlmpzEevTQriYVhH39UI2n23veQsF+qm7pG0If3sRneE
prx1uvUBu1+FBlWweBVcjykUWX22p1vW3S3wankbZMXRG2wc5QeN9HSA2DX4XElfd6pNJmQh9B2c
a8fhgbXb4l8V/SJhUwKQVqodGfMNubfpZfMW5XGD/9J5QfOF+EVLb1EFCJbdRuBL0SIiRf9UBFwA
BxNcFk3wrtQII8A4gVH6Zb3hdEkg6CGR6Afge8RejoPmtkEhnKAeUpIxVqAB5jdbRbBxipr0j7I2
8kPL1+kjiKDLIdRt4eP1XAsuAefNfLGwRtbxtjX+sTC3BfylqJpZ4IQfEdE5RHsYob0oNbMuGqkL
mtQ4zYME5+SxHlH399BQ6p9KU6DkTQTvby0p8dBeWxYFMOF5eu5JDjW6frXPm8dFmaD11bqLIG+6
92vuyzbO6Vq4GB8cWylEO70VIXrDlziENGGd0HnKEe4taKR/8JlPu7tSmWA+bNjBw5SMZctinADd
TWCqIIg8rfIvwGKWLPYRkgMAqGw/HPvK5ZDwae3G68lU5V3lfEWixXIkvwu22wRbFFSQce5jPisk
i2NUeQCMQecL3yxgp+t46nxaxmWNToeoXR3gq1YgVr0MTUUBTG9z01/yYUI6iNQT227gurWOgCHB
vrjtMLUbRiT6E+uhvpHzVm/7HP7p5j28JGDriuohDhUffKQtAhLLTBoE2Uz3/tbNdeJkzdjtjLFA
u3bGqzCiQT/Ob6cJHkQmKkN4V+LYqLzivl10Di5ePo5PcJ5kD10g9L0OiuUThgphsULbwHQRTFuh
ESl03ieQCAVoCp4at71rhs5LUQsNITmxiey1tt5G42UtChUDNPA/sjDfUB7VUNaOjCbuepBzf72p
CuUTb5rLtOWaf7S83h4p1IHNM4NOeXkYwgyXBMbo28NCITf5NZgq2E+sGT5bOtDJeFc5NWy9C0pq
v07Kbi+BbucMDKdjnk6wF+S7qeV8Bd2O6joZfcGTjDa5SQnM574GTKLu7Q2yIxCXC+kHUAcdnrGp
PEhdTtkEZd+plYetyqDl4Pl6Hwj11awLuo5nj9AO0n0Eh54Y4E8WibWGsI0G16O7z8YhqG44lreX
1iHP36F/ue2fgikDgm4g4KMSTaW4QgTW0zegyiDKjbJNFV+XrGtvc5+HMnE2xzlnXP2OzlK0cbGt
DUmNLbZHH9yBGS+RIzvJ87ZqUgnZpDzhwik/7rzSYUfoRQGTEThQ2WgxHiBPhnOqiBjqowqQtNdm
F+NI9AeKouUaTUOvGeCrZYJl3Fj1a2oLiqLOgtV4VVIarmk1BuLGK/r6ne04gno6oEzPqZ85EP42
VIUWh17kWCFlecyqYRMXFRmKDNWdPssOILo4RG0+4yhD56hJvqC/ogWOHGI6x9I6JS51e3wLpPn1
m2Yl3kMfamCOSuD70KxKYKxRosI+zMFFV4E0BhfIsccwAF1NIb45LDjDhW+Bcq1CHzSZ9A1CrnHZ
zUGbBXjIkL0ImFs8dbbNgF+sxALYowPZ4dwpza4OZQ3CQocGohR16uBdMecWZXrf7xGKwfe7R0FU
1R9JR6fnujtCSqB9N+ZgCmeKvc47QJPVEJR2F7LZ2l0xEb9MBGoJOXgrosbBN3r2Cf0H4JYW1WCP
4440/6kOiv5xmyB8+pDBZETA5hJCC1El0XUXFaCTmMQL+/IVcdsInQ7RY/hHVSBcD7wCqTYQQ76l
2COA6heBroAID0R+ROQqUcbKSgUb3KBmzxnCrhLwIRthUeE6Xu/c6K+3BuKcFVwf+PBpAR/yXTYJ
1gDfEGMiIUok437u5RRDBl6PiS4NYpRtbScUv5BCYidamHjrkxGgca676eYop1jtkSvlA6QhUW/e
oTLn2svC2GlNUOORKD7WnaQHhtixStRGRAfuWd1/LabCfwP56HkAFSEYwMQzDpclwmLwHa+LMFZZ
JS/IsHj9Vag3Lw5z9EylY98ChVvQcN0kQ5DzV6Lr9dENxQA+k2WtSyawT19rOTdt3HsKCjlCFQDQ
JrdmEDMLyTSABOsGQCmsLu8KEImPQ+/VL5ro4WPW+VhIdFYgX8Ei7QokN1OnQ+CtX8vBDjMirw4G
bcOWtTc6qwWPydQTloTZVMAGhvttn+YzaRGoIWjxdgC41mFXzmFtkOQ7v9svdO1XlFeFhVeNbY1/
mwVDVl4X5YhdiZtGrSgbyi5HjVo3GgJXi3vTwhaxvJ0C03EUkiRfd1RX4YgT+hhqN2rKZTzC8Kt9
bsAeXX/SLvtnnPKT1qhsgjI2h+4PmiG6FRE2OOufZWCG1/M6BU56LTbi1nWlqFKMzDVHe8b5ullb
8ZPOq2/d5v8D3/5UCREd8xBf2kq69zIErBckxyrdjyGoABFkMIo+aYREXIoUePuMZLp7gXy8tEnZ
QMBqVyDFalKc78a/WBXxzms2O9VPRBWxbH2wbrGJgBZdFvWWsCr7SffCn/SueCedkQj+uQ4UEJPe
yOZ91Sz95xWQuYvk2Hfwx2M94KazPt2pXflRe1+bULg9W9b8aiM11p20/PG8q6sfOyUYFQssf63b
8w1NmErM9ILStkzOu/pJH0ZoSppzqBzut6qjKR2Z2VXsTB8Zfup6XtuwpUGNZ29Z2MAC2pM+j5yq
ip+0+P/JmjyVTSRHOR4LocQ9CvafaT1HU28ezhuYk+WOPEO00M5yeyzFD1UYplAdbM+cMCdrveun
CdTYYwFQezU0nDhL8RrtWUoc/FQwcQWrQnW0cnsoxVRXbd7bXe9k+XzWuJwqJmrX1SUCjG3fD7b8
4nW2vrOiLbbfh+Y/Xtb/zF/b+9+3pOHv/4W/v7TdZkvwdk7++ventsH//uv4O//9b378jb/vX9vb
T83rcPqPfvgdXPeP+yafxk8//AX1bSDkD9Or3d68DlM9frs+nvD4L/+3P/zb67erPG3d62+/vCAE
GI9Xw+ZlfvnjRxdffvsFCNt3I3y8/h8/PL7Ab7/cNZ/+9Z+/fhrG335R4a9gmHDuS+aFIWfH5tPl
9dtP+C9/M2g3KH77hXu/gjOHBnYGA0fwjANM2KGdjj9i3q+eohI1HmQunjzKIP7jNX/4EP/8MH8z
U3PflmYcfvvl27b8zyPEF+jPCNGOADpDePRMOlWVKke/rBog4wkjgcijEOxDjfpvSUUSrhu7n0tH
xot5DmZQBQ0qjOAEItw/km0Ck5DOig5Ijui+wrIc+BclXXZbcSQxETBoH38WgwW+ODFwl0H3VS/B
gPkWkREJcNIYVpgrhVgAFWgWqkeCGtYzGgeReZUQJoZktuUGmBCqLFPk0Z4+IOAv3hvn1BQFxzgR
/POAgrjuENOAjd9xfWDMqvqqci046isi1A9NEzKbcES6MtKh329R2UNKAX1YxKtTOG210w7uYepS
FYAZ9k2vJOr8U+fcpRWW8VhusL9Jw841EhteXerdAHkT8RS2er5aR134kcxFhf+/VvBbLPMt3CK0
5BwRwmFyB9e0aBYBFagnlz7MVjUYTIV4nBleMm437TIAuz8TlvumFfPDp/UUpyHKwIKCLhuetknW
GbjbyJVlsmRhZw7zRFQPllDTLAcvq70H4HggNirSJHCu9W8p+McecKbS80D78wOQWIW5/24V/DH9
fphuPzQI+iJgHijSSqJKAS88+J2cHH9IjoBxh0HSTKisgyG4JqCPBYeqWMdL3mfBT3opf4wXvt0v
DKUvcVP0kPNTvbclo3PNXY/7rYPbTaMtP2RBOybN2A4vjFf2J/pmx+f/fsgDoDEMpYGAKqxtcapD
NnUodiPzDZIaLWlIpfPlUqJLIoZRWf2TV/vxlDy+Gm6FbYRDP1hiME+OtKENIRUKGneCummQGrK2
L+XSoYr377/Yv9wG20+oJP7kfiDCU82XEszCyqFinSDcD9IcGfCuyN3PjO84P7mP5PADBEQRCsgL
421O5RA1yMzQDVoQ62fZMIeph9B0TVi+iO1yhlJq/3biNVUfakkYRHJ9Xn5F6ZiDCQomRoDKF5zi
JZjzIJFgFyr0ut6tS12wEpUZmX2oZI6umpy3GnT0ykNfQLTxZsmiaqG5OWg0Cr2GFVhwN2EuyHyY
Vue9kwsZt9SNEyaQxiZp88hIxYfIAPFHNwUq2yJeAvRXfCiY7MkSF6EDRQqiyegCilqwcdGsQ0T9
uAiCPWKcrUaFHtWNcA+lt0w+GNKjqwWFR48CPoH1UJOg1T63Vx4SWOB5ikwEBq/DjA1YxVmjfPDL
aFOo7VJnZFVxrj2/PhCkv/kObZMt6gyoBza3SDsMA4NoqgzS4EH72dXUrg1mYtOgNp4jf652s192
0A/15mXLrqGU5ZWpQpd2fZsttPPeeg2ocDHYxZX6bPWAZLHnQ9fvj8woc0Vbk71vuEUfTOjacnoP
Omvw4qBu9KC0LkEiGXpWjvcOiBmo8CFAyQex9dP8REO/qw5BqdvyBuSKbgb4aRqwDEFM9co+QeFc
sJ0c4Nh2AGYNqA2U60o/5+Umqzc9R8ifA+cBK85NQFavAEtO22cFEuaxcBf04d08AdFP+ga9Ajvc
MWjBFOnKIHGlVJ83Xdc3YIwCpAbKDGEDC55K9yXLa13NIALmwXRQZAsFuH5s8NAI3KDg8pZb6aH7
q6GjO7ARZxR6D3t/3kvgJ+Nb8EhbsK5B6Vuf66oEQAfLh3XdL2DZwMorIBtYGb2Dz2A0Z32dvZez
L7xLWMrbMfJIzsxHfIsC9obFuMBpKUEfysw/QZwSqMS+Y2vTvwDt4ODg4nusKP4FYbnE0IQNSYR7
g3pP17YEiFfSLt4GnJD47DMaiWGFRsajI5Co0GXUQ5+qQaW7ubQhPIrzYsv8XRDCvh0FmgU7Fd58
RPuhNRlgI0KEn454+iq2aKwzux5Udn7ogKqjVxAzM3GTXlByGkP0PtGlBVWyHvIsS0s9gdZSLVsH
++nFZuNlMEp4oaKA4MJUUoJivpcF29tgy/JramQdpCtYsy5CVXYM0zEYmBepBWL5rvI7mcCedAgT
khlpY8gD8iJpuFj1fjUbKQEGd9samaLYgMN3gubXAtTmfEcDNm+HgnfqqhpLbvZG9+FHJKp5tytg
oIy6Evpyux1osb53ATZCMUb+sWJ+yQHaeQDOCBiNgR+YGw7SaX43j5NVTwVyaHJoxURnFMOpuR1m
BfzD+F2rE9tk+ZMEq1DGeU9wxAQ4bRods6kSjbtBFyTIQsngQjR+Ahz18Inx5LWP+0xgmqOF05lb
yBehFtGsFoqfhxWnB/Yh6XIr9zkMdXjeX/aoPPAGnSimrvNdDcXzISG+6xq5L0GLh/D8vz8Ivgnn
fXe2SQGOkC+UUgEOHE+cah9hI0HtVWdLUqzVhDgwgGWpvIVMRa9T1AlCFOYasrgLDuCv3FOSow9L
BG14DYb4PF73WkF7ojcrRffT6G3hbVHBO/ftv3/KkwNYcu/IzMXhyHAuUuGfJGPGZHlR2qpIigUs
yXClTQIcHG1ejpGfHMDf1PK+H5DjvYSPY/F43CMUPzmBEVNCrVuhQkztbFB9OiI9wQI6EG/V86bC
8k2HrmX8N54DCCM0BUEPUJ4uup/gQCdRzvGlGeXHVCLwkBacGpuHPR3ECPJCAoda3zvgwMk/S+yK
a1Rm1A+vAwui50+mw+l5DQgXSQN41wjovICfKp6hoMAkkfJYY162ZDTYY+sVfPF//zn/9S4IFVH5
Q8uGr5CpIEP6XlhiXkVZgC+yJSiTS3jO5dV+Dqn7azHOcWbzwMfIIfJAZHqq2wsFHUrrptwSU4z0
wQ6wf1vI4L/8+3f5UbnQl4Lj4kjYUJ3E5MT9fnwXMfBl7esaDRh97acq7GWsQBTZhW2IcyLIVxRw
wT//dtO/lHnflC8WehBfx9O8+odU/K57NY+jfX0dbz51p//y/8EMHNP9u/H/lwz88RMS3r9dTy/l
p+/z9m+/9XsiTjz6a4BZBVUI6ksfvDDxj0yceOxXLAwWYsYhJEWyj7X9R2rO5K8McTXq/Vj+gRce
98l/pObiVx/Bvx8iMfd4gC/9V1Lzbyra/9xf8GBc4BoS5l0BBfBzusTsptA0kA11UqIbzoPrcYjS
P+l2gPXBc1zVCxzE+selCOFVzOyi0OQy1Hu9tVel8tHOVir0B/qjvz0YpEAygrWH+wQuRXE9Lou5
BpuwQpW17fsRzd4FKG2rvRYNKKjoiA4/maws78GEdW9IWbI4B8uqvxk2lG0gqYOWykkP0Ijvh+Ij
aza6awho3emI+PEZDWkPpaZgVdI6aw7rmCd/fVL//zZdj6fHf/wDqPmX2fp/bH6EncwPc/X4K39M
VSV+Pe7xOGiQOXk0PGqi/w4aEV/8ejySMRMxW3xItPwTRSKc/YrTCT2WDBgScJCjhukfc5Uo9StV
PjxRfF8d8zrYsf/j8f4XONKPGzVuhCQb9z51i5H91GYtWJJpXk/vXLh9zqbn7wbif4AM/uTKp8Bn
rY5NvxOuzDw/qlD4cTb4S/v+fz/0KepZQpoV0aHQ6Rb691SQ+5qhQHveY59UKrrJR+OARj2OLsLd
tIqvcbbV3u8r4Ac89Xsc5c8G5RgJfCe0lDHmg9YSaPScYxtA+lfav3Ti/nNMjoHVd1duK1qt0GbT
KUQZ5ksHrn0Cpn34eN6oHN/nu6vzzLrFQB847RYLfExWLvGIfHfexbGNf39xfyv8BbkZotBGe4fc
jJ8Wij7N8y6O1fX9xV0wlLL3aZ2KAeBZ7q5Le44XEtbOKYKD4e06QDsaqeLAb6EUPL0INJesv4cA
f3munMQbPvxyFq9G1g77zfWqrSZ2gyj0JwW5P5mIpyYtavTlhANKp2g0OKbjXq7OW0ASW9b3A555
Xrb6Fa/RMwZookPviCTNOUYkGHJ5sjrLedCDbH2dlh1MlvicH1S3niMrf7z4yeIEFtd2YBHWqd02
SPfZJr8YKh7+JNj/sxE/WaCylnpt56FO1Xvw+IC6nzW/T61ZskDxraxw2QUN6ZFlaCKTjp23eOTJ
yjSocfS+wSyBdtne5gtIwfN67pOfrMxZsxE9j7ZOZ4jmIvkoM2BxU3/mcOMs/n4agvSZuXzBThuE
9T4EIyb2gNWcOegnSxPEebfkg4OfZl42iVQeOoD88RxhVszDU3cWj09ooWhx9a66HqantjtDhfd4
3ZOVKbk0lSNbnZYQH2gy6CtZ0/3E2+tPZvcpUO8JBz6sk2ARS3HR6qb5VLRKfDxrjv9LfucBsFwX
4F+V5+mP1qODjtCLY3bnXf5kZbqGln0JX4Y0G8qdW458O0bW/XkXPzk5a7TbMHQnQIutrltUa4w+
zN7on3dGiJMFCn4/RTNekyXWdhGVC/Sgvpz33Cer0/N5X4H3U6Vghw6RmuQXAeO58659sjbN6CBF
BzOcNOgoKjvdRzSonuM+dpzkJ0uTZcoHWaCvUrD8IKZih0PjN+cYFOLiPPxxUxlnf9ysxYMDNL1s
wO5G85x+OGtQ+MnqnMFTR68XHrzCZalAt23T3J936ZNT04CSGAYQtkstssljs+kltes5fh3HMTk5
NXW9Feifw8WbAnpLKrHyzKc+WZbrIAfb4DxDJxMKMxybt+dX7Lwp+K2c9V1AO6DVcaMeuh4YvOTj
oaAy9cLt7XnjfbIq6wycXD01VeqBLlyDDBpu6oPfLm13XvTGTxanD/m5rhhr6FG4MQ7Iu8KK8/bC
U1OgzScQxhG4cku2yzHvoLA5uKfzhuVkaXYKPXOz74oU/K/PaIG5zlTXn7cRnloCtdSf1rUQRTqL
1XtT0fUturf4GdQ4TPFTR6AMLUylCKcS6pnFjSEjkgi6/Mz7909OTnayOPn/Ze9MmivFtbX9V27c
OSdoBBJT2JvduLfTmXZOiGwREo0EQjS//r47635x0mTVcVzG37QqjbFQu7TW8xQoypl1xfduyaZd
0DSvOBDxbd187QHKlcRJCmm6e1ClkJ3v9Ch2AfRh0/f0VgO0cRDnKFE6A5DEa8zVnnN32+bt11XG
b6MTie1CgC3G0eATSzpwKnHc9NqNn3M1PE03FriWRV+Zii9YK2SSAyG5scFXIxPXOMCj15evWfkX
qpz52BcxO25r8NW6CZlh7cMYyffUhIkID0jT2fjaq6GJCmlsaZH9v4cQAHwId0TqtdwirsDwWat/
PASfDLdo75ppZJTXYEgWsTNu6ytrzY8Ac0rMjs8Bu7WoCBgLkaKG127bvq21PCBaDHZieHrrjreV
HH+g4ina1ujr1AyAInKLKga+7xxEd2NC9kj+3uKwvjT6anCSgo1Wc7BXIw0JOvNcQFJwPbptCK1t
PH5XDIU749WZgzI9dR+pl01d/I+YOQpETIGK6n0AkDXun2P7gJpytvHpq9FZtCi7l7rFCqSBoO6O
FW7Zt733amh2cx6POsaTa+dX0v7XCZkbG5+9GpyUujMq4zDs5dh5Oz6HTTpM9Yak3Qh3FqstrdIs
qNq2Rwcf4ksangVKjfmb3hw3NW/3yxwYmJo7Gg831+V8qO2mkyxS494+l/pItbTLwPemna8V0kFQ
abDlO4ZryQ5A4QtK9g3euEq8Iuk3LZXh2q7TkHFAHUiHdZhNp8gzV0H+nhbi7/cPYXz577+tlbHG
3S3nFiNmic71eBPMW6RYl66xWidRTOYiqwuLguZCPPKgf26GRm6aQXBX9va1pxoAZ8AALw1Nnjp2
A7nOpkEerq05qHKipiNYbsj8oRj2Dd/Y6VbDEDwApwPijAN3532bAW9dFpARNnW7tS7HxFBfmRrd
DsT34ZDLWYOOF7/nlvuHLrLW5dTIjOpBn0Fbtw7ANT604QyIpW2vvhqLAXgAc6sbPLxo1BfKFOTj
4eL0G1tmdbys4qizIsbjB43qGMung0GB0sZ3Xy2SKHBFSWqLfWYoOw02bjtEWUCHcNqglcMIYqux
WbgucucKhRW+Eg+A+iaCzcdtzb4anK2lvLI9xk9de0cU6zRpCWrZxkZfDc5WR5aiDhPftD5QMt/N
k9q23Fzy4n+frWY4Z0viY3CiWPwoca99QUaITYfXcG3IQRq66CMkFgJ756s5A2VgBlpBwMeyrV3W
WpwOmhGcd/ALOocsV7IavsOTQB43fdF1ujfS1VXgj8CsEO/DBcDrTdtuHXFp/LbRAbvyUYuORvdR
vMiD/II/r92NbbIaoBB+lM404eHV2B45MkKdctPeO1wrbyrmG8TBMG1J1t9XzPGyiM9bHF8YmnQ1
NCEsgVKkGejexsZeD4CZXmtcRGzbRtDV6Ixc8KBrs0RZKbpi11nSnOYRNLxtPWU1PGXjCSxFlxJO
q+pDDDTeKQe0YWOzr4YopcoAYFViJgQvJw1oMe95BCrstndfraLSYcs8xl2UybgHLb1YvGzCYXzb
hL4urAS27mLJ1lHGBlXfxmGx7ECh2KKdQ59Zl0iq0VO6LdAyZpDODqyMOp09j2ybvdY1kjFqc90F
/J0skqWzD/w8OnUBAMqb2n1dFqly0SAJhYVZPpUYqy5DTX0Rbdy/RKuFtJ25Dyh6G2U1zE4Pmujg
JKtYbptiLqVbvy8aUQcqWJ7j6S4oeo+4FcbuyDbRxpZZjdWSxSiyIk2UjQOLUmENe6nJMGxb8NZF
kR0wfZMcqiiD7QXkTsmDe6uNedj2VddjFZVRxjfoM63026RxZQ1zUOhs276sk4NAOQq0S9EytRiQ
H6oivdy4JnS2vfw6Q8hFAYUDVjoGKzgVmXaYtwMBf1uSEDZfbzsN9WZk25YKn1XzB+1M9bUCvn/b
eS5crais7BffLfFVEZos9o70POi3LNvW7uFqSUWedQ24D2YxVMToDyGEGT95W75Xs/MPp4FwNVYH
qKvqZsIMHIPTtctbEMdoXFbb5vdwNVYBurKdgu44A5HWua6rFri5qvzfDML/Y05MiNrJNzMBWH9A
pIVFBGhE7u2R7hSBlQDZ0abRFK7WVcDfdQBCZZihSASFJyMOBrKKwm3nx3W6EEE2lugIVm0jpJ/1
KIra96Te2t1X6+oUMQ/IBo6x2hEYGRa3OtIisF83tcw6XQjqD7WEYAdm9VDRRFZhBcxhsMVZinV1
nTIUSRB+Ba3R31Ezc8QGkgHOPm8xh1+evhqrkOT0DUdxVObNznA7GddJQMByHre1zGqsamwKWk9g
bWqNH94BLPrVnxZnU2wbZXVvu7suvLiBtT28dPdmB3gYDEGkrbZt9NapQ8C6gh+PapQMicb3Pu3K
mzAao229fZ065Nh4jMD7jjK4TuYdxBfLXoGavPHV1yPV0/AGuQEmd69B+VHpOUd3aYNtaWYoKnjb
7uAaMqMtujuLTJii4At8TuKZZFuXWQ1V6w3+YHwnzGaWlz9i0pJDixis3vb4dfpQ4UqNnGJEMhAi
9fYaAE0w06x6Z9FeVc/8v0TTcJ1F1Jgx9uF3iLJ+GOFOaiVLROAOR5oTyDZ5CHJn2AM6OnRXsQcb
aieF/0Fii79xplunGgFt7SioBqMMkGHx0s60/1mRsd425Na5RgMZeT2AO54BoirPHfDlSL1UbPef
P/1lzvl3acC/G281oCsYM/uehGEmrNOcjAt6bQoFBLilPapKdtLO3a4yY7Ft8xmsFuMqlANOWZhY
OXGiPQHMfY+cVX/bYWudfGTDvK0pUhsy6Bzhqwh7UNdJuDGuuC7FDl3Go37BYStGEcUd9rdNChN3
sG0CCVYjHNR1SsHTAqMR4Cmc4hx2pIxtuw0K/0hCMjn8JQLbFNfU6vuEMrOrsWjmD/+5E12+3t90
oj+ykEKZW++yTTGB7+99Z4yPnYEOatvTV/tm62q8hIMNnDAA/u2gdO1+qKL1t+VQgaH9dm6daIRS
lxnP7+cZ3GO2UHrILXGmbdPfOh8JBTaywVEXB91CmU/M7WHqrVr7Ttj1HwYwii7ebECRh2jL6NIr
+0DCVF1hjk1jVIDd1UEZ7HLZo2wX93XvFW/+06deDWCLML3wqaTAdykBY0ynbtvRE9tOvv5qN43M
BJT65IhSAYqpE/+iwkE4g2w7CayTlKJpjCZXYd814+78uSlBb0aSAXna1k1XAxj0tGkmE/YXvTva
K1ytmWzpzLYEK2A43n5mMI87CUAwzneiYhQ6NuP2+wA3BRtn5nW+koeb56rA1JNBkrl8BPSb/Oxi
Nm37sOuEJYKMH2V9PB0J0PGe+eqlDMHz2tTy64Ql2QSjRbk0Hm6n6ck2xLsDxbJ6Z4D9Q49fZyzV
Plic1GH4rr5n7q0DKTzFKXLbCW+dsoQ6YIc7TU+z2MAaeILCoX0yGAXOtj7/R+ISKlkUxExxFnZD
nOQo9smcuaHb9tTearwKEBAZUW2cQbsV3NZgGVzHQEO8bPuuqz01kSFDAT6LMwa06c4ZaPxcdGrc
thX5tZ387Zq6BxyaeUMQZ5RocVKXOsRCTXZjh1+N1yZvl4E5UYw9oUQSUBjU33gRtD82tcw6gWlG
SnhsBx/tDivNRyRGmToRYIQ+bnv8asWFfEvGJQVY2pG+NrtwqSJAR/N43hasWucwoWAd9BxYXQAO
FwBINjV8Gkhl2naRv85iquGaEha4iWz2On9XQtSBVCbVb5ts1mlMLRSrUQ/kEuIlIXKkEHgHexQu
qm0tf5mEfuuUbRnGLUEFZhZIg6hA7TpHZap443ddDdcCvneGDJgcQfGme1Rg0d8OxtlWkgdP7Nt3
ryvUKxWyyzOusK2PAPO9BfAdHrltTbNaX0uexzXjF5Zx67p7J3DElxoEia/bnr4ar13Qg4DpN05W
jkjai6zws9Di/nDL08k6p4lOcQtCK6C6PK695yhoq50aef9929NXw3VREsXlpnYu3sVpPyDudhiN
422a48k6talunE70cZVnRV9VqdPN8p4GMvi27d1X0Sogc+V0uSTLqqDyb7jn6A8cbt9029NXm+PF
5bWJhtnJrLbTiz8V8pxTd9l0MgfD5G2HJ1QADjdgGgMbx89GJW7LvN4WUCLrXKe8hi+zb8c8A2Jd
7b15ypNp4XzTtoCsk51yC6SKA7lrRmyo9sZxxWH0u22Xb2Sd8ARFNuKZC5D6pgEo/wTIv34KcmB0
Nr79arAWtQGXAFStzKMyQMLGOCov9YfS3Tag1slP4sJK0wgcXMLu0Y4ELP8UkLLcNqDWyU8yHJqp
55hqoHbSVwAMiRMppvfOg5fO9+dZHFSQt50SXu2YOyqEag5r+C+U/kfG4I59Zxa+jMu/e/xqvMJq
bou5HSHk4UNYXGw3Llj64ZDBGS5hmm0jumwbvGw1eJGCxqqaTE4293QEHz3wUV3S9hufvhq8ZRu5
uAWCWYgHU3CG7pQkHcILmzaXhAVvv0KJXKjYqYvi0I9ATp3dIIyeW8R0uk3HBgA93j6fx+1sJubq
AziYeRYG4XgUqt84O6xzoozjEwTS2v4ASWy1G2YLYR2IbMvPTbPyOiuKDCEvPVQ2H2g8dTvDQ5jQ
YYvcNjmsU6IEbNdR6dfOgQzYu/K2Gg9aQLC86d3XOVE5j2H+C8L8EM6N5QhRONEPYrtiU6wLeKy3
39VFaj/vpSmO0nfcZqcaXHBHEqSyja+/Gr621y2w/wAOgIAGZZZvh2ujZLGtV67zo5YgpvCz+92x
HwxxdqoqFLAMEFRtfP5qzMqhCWpoh/URaqwuVQxftQH5YWPHWY1ZHYKFlcsiPCLEEh+QCaAeJKwE
m04lAFm//bKtHDAJl5MDAar6NEPR+KOiY/+6rVeu9sYds2Ksy1qdbECqz6En1HdlmveSL3E3iZf8
m1l/TZqSgws3oj+oE5/hNb0KEejKvQM1QRA217PPBydGGU0v3CvFWkpu5Dg67ACw2Jz/GP3ADQAD
bERXQlfetwpuO6gwHXPjENrADOjIOaBQwTpcfIXtaYatyHcn2OqcuY78M4dOUdVpsOSxm4nSBvLr
hQ8MbcBCotF7pZcfgeI7KPXyGE1zV53BGizrG8qpaM6QzqridWgGPZSJavupe3K1HiqVyhk6IpHg
j8iLr44/ekWeSBfc3u8OOJ3QN0/xMBXPOa74tU0IcTg6XTt3CP57REzXtQHTs0t7D2i+nUdqmT8q
C0LBTQvJz+LsABOdxSPVg/TgTJ2g6KG7Wc1h9/HiW+UH1Aw06hSzgYVJYWxt2511q6rG38+HRZ+W
jsRI+ncdrl98VQXNLQMoXZfpCHKkuUaehK9r6GInxr7XRHn6Frdd2n25mJV8d2e9usTpq50mdtEz
+7wo8MfCCz4PJ4tnag0ZKnhRXxdgUPnFGKwFzGhzMEEIkyDnGIIGmDOQzt8lehau2hf5mLe3Ym5M
+NAVYY8nsNBx/BA3bICwznswnQLcOfeNFLexv9gKuqTAVfiDcgIBuuk9Vl0tjJXVg5hqNfo7LPDQ
mAI/GvY3/RDgPiopQRqyT0sc+qZKTUwvgsxwAo75yMGPc17rwABHCSOYmSiHRxe5Iy0iLFMIqy5k
9pD67pCPCG0LiMvQ78D3KCqLoJ3rAUSZ5FNDQ3EAn6cq+hQadieEK7BheVSmINQR9cXCWj4+D6XP
+LPOwZ/qUBYO2EmZkgh6Q5o6QRHwUzS0YfS57P1K/DQudRb4zQpngWEZIhz8WBpxKyb4r/FXeYe5
BnfLSQRK4z1oZxq4SMJ9E5dFjjExtgP76UJXB6tWKXSOCkDNQCJ9cYCKDYHK5EuwfPMA1nC+E5dW
NWRhodHQMqm4BoNz1BNspbO8DDCqDdd7FBMDArfjTWvj6YqUbeBB1OnSyED0E0NDDicNnFi4w6es
rMcfPuINw6OBKKN/1XpR7g8IkqFC8XMVQII7Cp0UALN+GgT2e9Yh7Ym1WLsjOUUq6UILfTs2DRjm
budiMHSaluab16Mlv2vR+xB0LE3tzecGwR56jTrn3n9kWlOU8+J0WT3UUVSeR5Av78FPq8h3DfDx
uUOixHXgA4kbaCoyGNdF4sGyvONlmYsnIr2x+F5EgP0dChpzuiRFMHGd30CIbuT1aORMLkIyksey
eBk4+iBUtwuP/fLczF2NwRO1Rdt97DGZkHbfAbJb8h3yHMf2XIlitkDHtqIQegdFYzR+guCoX344
QV7A2mupgoPbcITLXfjFiFkeuJdj9d5VWEi8Jq1GerHOYLJxJp3AdABgcGaJhJP7CM810EIH1B9G
fZ7UINTon6gFU0DIFqB3GIWMcUA8WGIIhGLIh4LqWb8CUJezIJuw96tgJPSttC28aPFQxMniwJuk
E2BkqfsCF8kcP4J0PkavwQx/mp/EFnk4eLfRjuRnZbqgfSh5z/TL1IIlXidkImq4zV3hT1/Gwgpk
1YjZBXezykNQhve9VuVQJe7A69LLxiKik8UM2gXSv5bWc60HVHKjEQnrWB6UU1r5Tu+9TMM4u3tK
ZER+Dg7ObNWpb4u4rTIKH5rMgKHsu1ttxdCAqVtOdoHpHWywJ44qfvcrPusApjKbWAgZO1aSMb4H
eJeEU9ZzY6vvgFJq5zMQ+Abu48KHzQOymqKZ/OEgtTKOBnxGRcVdxANH73wTLvBjlMRgdaGRZUXi
QEgLQWhl+YOk1TjctbkO/QOapiDfKkYgaEWRRMiKZ2wLBiETSCjrwia8r5vxxDRZYKgBER/U5wQX
YQrTBLi0sIKmdKiG4hmn49Yc3c7vx5e+GknjpDosuYTC3kCfCTvvOLn2YQCeV9z0glcXhgvyR1KP
MlfuimqJWZ30bes9wNVsBjjV5xKCTUXGqfrk5AM0Wg84CQhcp3QoHxMKflu1UPjHejVd4UrTCd3E
95t+OCA52yNQgSOSVrGkdtu5BuV4ImWYNDEfx3zHdUeUSGAcMkaikL/gd4ICUJtUeT6RL4BJAay8
W6wwHhCoNe1UBAMqnvGpZzTu72opRdscuCu4ZIcGxifm7r3Cc8orv23cfr4bmb3cnMf97BfLTbAs
+FaJ9kzVlQh1zm7u7lofBqR610SSNk2q1eUonpglcNSDAsaXQoQ4L7Ov98uIkGCTmC4sGgYa8li8
QssdYgMxdcaffnj420HCh+NM2O9kHGMkdE2914wQ2UyNOQLiCR904bj5CJPSbEb26A4eUlaLuIeG
KMEVFQIAP8t8saAzK1yRxc+YL10otywpYydz/WgYokMHOdPFdt9wf/46Y/rsroDkn92z0HQZP1zc
xRaO7bk1bmq0LMMAO5EFcwDkcRiOC3+GVh0dJPV7Q70uhQkYSr50hnpu+og1QDifBzpT2JuFX+eA
LIs44D8EPEndh44NQVscSBtwBhFmFen4OnQ1K6J0AMUZ0qjSU/DWzs1UuvEutt6Fjw20OJWPo0Mt
pmZCNGnuA6RaDacc0r7oYXGla+GBo7BkidQ3pmj6tEObMGQ3FgG9HGubYUwlL1oUEUFgBiR53LRY
+KF0hYnxszONtvihRE56hTTgeoSC3iLtQLzGUgEqksCvKIJPno1FwBM42XHcSXI2LE6bTBy4IW/f
LxDbYLzN2D6Gia3ILK7CyHbRI26hg/gJ7nddGXwJ39MI2UYaujKKTTyeFy2Qbp0ZyUPxsVoAjv4G
vDt0YAlp4MKGsizuvAgO46K1U+KXUBR8KuYiB469YM7F9T4hgqJPdc9FXiZY17j/sa906cLHal0O
grOOjEHXgsOVFoewxK7XT6GEY+CBVDZ0PFRxABcyYL/V4RCdlHWl8hPnQ48WlPPkXWOHQtjHoMLU
mKnFuxCnmgU0sZe5DaTMJu2PnUxIj+uM14tZtn/Aq4QFBxugqvur0W17/z6qCXOg2JgiL6E1zHyp
E0vjVakApi1/bHMydSdvqio/Wwi+D7bnto2fDeVThwLHvphf84V2EvYN7oA6nnjcbckNXMSO++DC
+SOCROkY6uUEufnwVKB4qTLIz9VzW4gQi4ZtaihuR1ISuQ/ivqA/egmQlkoUhAb494Dc5+QY1lik
Pi1Ag9MzhBZt+FJ4mE++LS0a7EF2JrR3vK0DC0w19i/nvGooiutw2B7Z2UAebX56amkgygXqHaIO
O3i8PeY2EMOLVMBVPAWaVPzRjk4wwAKKsuT5oyx7qY+4G+YjrBluRNuPnYv72++Q03qNtw86O0Uj
PJGSjh9krH1s/20xqvA0azGW0MoXokKZackd6LS9XA3hD2+QIsTyCnnbxxGTCNoH8TvINBN3cnJ8
BYxnra+mpa6WL65S4mHGwSy8poMDsZ01g3sPSRxKTIKyK+PnsiyFrVOcp7rwxpGxlK+AoHNxJxGy
8LNOYBx+KXqNMZnKMI/hFZu8OEDFpEd+2Lx14geYGLsJRy3IgcNj44LpcsKFODMf2so3/Oscdwx/
PqZ6Od9BAlvVGG3VbJqbApqHIfELcK1fggmbzkSpiLonoQqlrzuXT8HBDqWUH8JQccjVrITg4AhH
HRIDHeztPg4xrHR3A5j+8tALsN11Ansucz5wpWGbk8gbGw5Y+TSo5J4/ewmWRYpe6Qm/37nGCve6
I0Mef2xUUxHM2SyEibocmHqeGjJUp4siD4OgX6hBMcEQYUf2AMudQaB6gJ5Y7G2oHbmDSsbQRwfK
Rv/c2YLQo1jGqkIJwhRXt8Boy6VIakhyow9TPMNx0EK612K1KfIeSH7RD1euO/LoEci32soURvjK
FEjmhq37URo3qu1uJMB9ZQTCU/eg+prRvat6yPx2KEUm4x7YBN5cY9dJ7Zmywov2dT8UMB8GGJtn
8NejHImyi8ChmJaevs6tdC/4x6Et5VVZk7FCuos3SnNyZzMwSJ9sU93aJVT9aeALbnojXrU1wPh4
t+hIGxT93E4hY8F17eLqZAcLPajzYkKZF02Cgi3uVd5FMPwWUc36l4EiQfXOqwIy46CHUqTorlC9
7PZdbzp7HY1+pE4k1wazvTfAIVaSzpuuUSkKHkQSCUPiz7ArqClj5WKbDxLjF5AFsXj60AU4/NxF
FtJQbKoYbhUtIkt+XN9UsvGXWxuhiZsKkP3J9cUJYgmofXc2ysuLP9mZoZjdV34EdfWmYMi65Cqs
kYrbQs9xQmlLI5JYxkwnNW6vP297/uq6Tfs5RpTt+KmaXH2FS373Vjat3HaptC668mszUOyQllPY
8j4Ze09/mFEC8LDt3VfxPxounW6CdjzpqPTOPq/Ep8te+Z13/5V09jdxonXVlYDqqS0cLk8tz8Oo
2JNouZzZSJefYFrs4M0F8a+ARcR30O3negkzFxTjH2UsccgSbRHeluhIEHz62HQtU0pU3MHtRLo5
wBLEUGa4I0PN8A96RYr84Os2VomQyqdJHoRuccvoUNpzYUuPo1v3uDsTMBu+h6W5tNPf/YGrCGRH
sUssxDSeYoqDQ2aRhzUd+9wbf7aQ48HCBKTJe3fG/3CTs7bjTVrCG9PP/ckCjuacq7KNnXAHwJHb
7uJ2QbgmCSEnDyHSWRw2pLj5wQEcWYCeEyJ0tsCmjrVi7PdeaJwum6q8745xHfjhdWRzR6aqQY3c
sCdGOjEypXVXNf0tTv0RtmLGqIEZ8Gn7XnV3yIkcUamgco5jA3LR9fmSQtei5DCXOE7vSwGxbLgH
r1/QnQ8dL7wfI+Yd/yCjwp8OENB444caTHnPSSroZPgEmXleuRLHWBzcoYsLQg8BG70UPRzk8Fq1
Ox9GyXpfF87U2zNhU2xvawa5hbyV8NpCTvBrSPx/sP1/e5d8g39Ghd986Xr+par+69RXX5rv/e90
+18/+hcyHB6DfwG0gsJkhLlAuL8UDv5FDIc27l8QeICjhOyAC/Ue4ed/s+2jCPiJmEUM3jD/kpz/
v7xw8q+QQpIQg4oPFj0FEuj/ggt/OyCZS+Dn8OARYSFyWEA+XkXARw/JZ6Nb1o/d5HYpFrtkcdkT
KiaChE+aHX5roPu/BvrvtOzLFP/v4f/XbwtoEEdBhCM1QOX4/7+l6USiwOHbUfUjxR4zqx/8pbjD
/iCBxfgGBzFskwkt35kH/uZ34u4kirAHo6EXr7FStci5P9STfLQzvZvKuAUHf8JepNy7tqWH0seM
Gnvv3BP9TbNCSYLzZgxOPPujWW1k46H1qurRX8LliErUk5niT8ZhV7C6vQf1hexj3a7+xWQY4Rde
2tVfp9hHFBAGUbnRY3wX2gwOQajumfwOHZ83gX0jvpcRQhXNy1A8eeJODLfM3AXNEcrvLk9dyL5N
unhf4iUR+W7g31nxnbXPk/7Eh3vXnoz9GZATE/vB4NYxq8QH0iMwdFUxhGT2pU0pT7v6wPpXIJ+S
plDYkqb+h6E79XxHrsUDaEpz8H1uIeN54s1txe8W+ho5h0UdGDvk4WNAd8p/cMkjAzKzB65H+34y
qgeUeB0k3w30WB4m/4iwys6B1i94ZPkpONBzgFM49lktvYs/Ll8iqIhCk07VuXwln1C/hasK534J
v1VOfVNGKlVlotv7sUdEuv7B3NeZPYXsixZQkFkEiNSDr79qIXd9iziRj4PCZ4MgdxMnxYA08ZNt
IVIqqyTQL/nygBhwzzN3BCtzsPiLw9SZX3DMS7zgE8I23XSOIkiUFpXE3pWrzgob8nvs3CA8i5y0
LQqw0zL0hULtOnlF8h0dX8FyiRCUdXZle6LNO33S+7tegug/LAOwWcFYt0r/0KLoihrBnEeorRFm
j3KYECGZ3s0u4egIOUHCaBlcN6OG5R4JRS0Ccu+8wx/jAoPBxaQTefAPeoCVvp0ALmxlCdE2eTTs
i5kNT83YL2mkxjiBrc//a2n6x+LSv/ttHiZIDPvgMgiDt78tdHwztAsCH9UQP+dcIcofDbCDW3E9
Ic/8nd/2x0QDPQhF6T1+I8Y9Wxf75iO1zhBM1YcJ8dYER8MdMfSZIn5hxvoqisvnucO++j/PqL+S
tN9MqfitDHEipAVigaFrIBWkXY1LJJUfAIF/NfTIa8ueY5O72PZJvfcEChk6Hk37Xo5HShn6suIf
cF57iEbEyfuBBafayHYP1N4umsTjf36/X4CMN+8XE5dE5GJZpR6J19XbJYrYa+kX8VOjbuhwwNem
QWrYMfR3cZDCCgh1+yyPgEec3HGv8p2lCRCUzg9kxcwx4uaJRbzkyRyFk4qsvumuvLM+hWd6WOZk
6BB5TeObaMDfmOIf4oSLn/PGHS4ePdxSJKgkdM4o30kESbSbON+d6/7cAjafRLf91+KJn/2r7nN1
LjJ+yPd679O0cRLsij2xyx/Dd+6Zf03Ef7YGpR4Mr2EQrBfAQrkMJTMyfmLP45wG3wqdCj9pMQS6
hJM0/0mv2mcE5/z76goNMdUJ4roKpuE4QXym+6hzBN5T/aRuxivxo/2Kv4OqxL7Xq+I/popfX+3f
77nKp+gK5IYtlsdPyPC+Ruh7ZCk/dVl71R6dI4rc9E8Pbfsib5csf7Av3l1zPZ+HPQ4T+a30DzlP
8xt+io9FnvqPwSlAULbMyvYYD8CE7XCjUPGd4rtFXguSsunZ8F0TJIgmTyYJ+xQrGEKmcBqMCT3S
q/w03nsP0+OMcDZNcC066h1c8bhz0sOhiuAUuyPTFQ5FfX4Tt/dz/sVtX415bICX6BLyAo9i0mbk
qA7iQd20d75M26fuRhzeM5H9ytBbf184Oi+eVxSekXU1mvRwfM+5ZU/lR/eMwMFpuQP6/RYEkyQ8
Op/Ixz6pcWeB3pogRFtMSWiSpU8tUsa9FMTO8XM97asmZW3aT6duvO+6Q+WkjYcocoqfq7rDwPaQ
WS7hAdeVjdqxMS2H3SwOFy2lQpwj1WTv8bS/RtRX7prPWHco2zv8rBUGXVZ91k/OeTixT+Jz9Mm7
weEgc+6x8AQ6EbhdTlHIPmLyeBoup86n2J54uMN40O0xIDunzRykPC6Ih+8rqFVMgriYeCf561c1
45+tiF0LcB1BSH/1zt+2ibPAHqfGJcNTfpPflB+Hc3Diz3mqdtW1xiln2jtu0rYoSE4j3IjUSX0T
nYasumquyoPexQ/tadr7GcEZOfE/zSapbt5LSPZ+Faf+/o5h4MeQh2FKozT24Ux9u7YgmjfpJdfz
Q8UOZQ0T+1nECfLUIozHAqbQYLqScM71MU5ip6I4q/JU0YfIPojm5MbnaLzq1SuJn5k59z2urm7C
OYXqec6Pokz1N8XABEpMezY/5zue75wuCR4akyAW4HsJ+S51En8p7tVPP9oP7XMxv7Duzpv2+P9B
l1ZzIng6jykb9iFFqkPSelnX7kr/aWmRvbCbx3MrboMaPLNdjrtKnpXFEeY67G1QOoZhFwd3VXu2
7jOFX3UWt4tE3PvAxWWSxe6vFBQ307cGmjSUlyDshuTs2zj+H/bOpDlubMnS/6X3KMM8bDHFTAYj
OGoDEyUR8zzj19cXqrJOMfhEWva688lS+ZTMAAK416/78XOOu2zMof/FzdfdyhC95GS2dv/aSrai
n9N+Bzu8TO8GYaXT7yFX1It1sbRuz9iF2lC8tCcP0SwaonxFbkYtGx4pmeBlWqotECMVzWGJFhGT
ZZNlzQgtW3P1lg5iREPc2OfTyYiOQ39gTIQ/mI+xcS8XE2A6T2v8l6mMplLGEMNFSdGANK+l5UEu
t/rCsIRToXYNNJVkE+iz4tUBEtqlNr44Oa5TGU0D+dNNRaMapI66Ti7EPFF1MM/mFEJaaRkjCGBB
60ysoXKgG/iCbPVb3vRudWuUqkjC5Ut5CDZ7wVb+2IFdLOotatjwnDCK0+6lenHjovih6Oolz9+C
3YpObGwYEq7sQ+gs2Oi7l6mYa6sytk2pfGV++x9uSKGWolAltWJy37UWXhgTNQZaF08SpOJmjDSf
xNGODH0fKrTXIzAtZlw+jEJ+Z6XCTVwbd5pe5lQj4p0x493+eVpzneuR4ZHW4KRJ1mVQjF9llsSm
KcxFeTkFzbhSlwuINDI+tq59i/mWLmPGA5tH/NUonvc8MkRtuN+Y6Jklg4JWVa7p51OsdIZZ9uKp
j6vWEzGDdAYJOs5UsfL+7TfUSVLIUuD38OCNK2BACDM0kmUOuaVGUVMGHqwhxkdApaey/MYMWx3Q
7ivHLFJlFtb7haezr/gf35PLXgvdp0aulAZl+ylNt6Xp5MkmUn9ameKk5Q3yBjVZ99aNEX4v8sFW
aDUnC0FBvDHFg4ZLVVW+aPW92p2C6rGgZTTtiuk8V49z+1ozETeazlEGv+U11ndqtydbTotduqzx
cizqw7ysKwHQ1bt0ViWltWM1d55zw+3ywUk2Rg25tCT4UeGZt0vjxcu6Seh43hkxu/5Y9LhurHPx
RYRpVqvCTb2s1fmQCm8lNcciaw6qfTsQfIOjV33Ww1Nvneit1QaVEJ2JXWreCqEvKz+y8hFOWDnd
tKE76mvOuMG4y8SNpe2a3JWKN8uA29TudevWNPjSuStkKzGme5BtifyL4FnCk5k80EOQoxMVtqG7
Ad8p5ikKW1n9hTOpNnyXyptCuYvr+4zyVu+2ibSKxsod5k3CsxI4aBvXEPZx17tVbnrQU1xFO8yl
3/+IMAMyi++SxDPVvrVR7GBxWumrTHIA3+m5FjPFzrqJnVLbVKYnqxvqZ924H/r7iB+NU91plHM7
O5NJO8yXFE9W1mAUcUDhfInVbeUpyW78yrLnkrdeLS9ObUOlm00flf30Pq7R6h5DQwtUupMhopxZ
z52qAq8tSqWyZ01oLl3/r/yZPmTTuBIyD9xgtLqoctnrXCFiflE/FaJyWvSfxWDnzeKUiyfWoW2W
u7R+a4UbOuTqxGEa3indNlS2QbGSgoNaP3a5T0BppxfB9DPjkE8HOQdsFu1UuzMpBbS7WfoWhI6q
2hV4Akljsx2ZAgi0o2/n5NiqiavQco7nbV36g+UOW9nYF3auPJDVLccgcHTrDlWkJ0Yo8lwt9AcF
/porCk5rbmla0ZKGf7ad2l9h4aua12Ve+TPQVyLPTtxad0N6uFkUuxlvo4uLhwb9A+IjtCOp3y/q
XQUb0mgeDYXmghM3t5niGzQ2v/I2Zhzoh3cLS4GZsQrFMOMZrztAJkyrcC4U+RQrW6Zwky0M+2yj
HQMvc8a3YbBL3KXt5lk1XIkR57MdwguZdcaA34nLdqI7i75PcSbjUEX7TH29/J8wYaR1/hjoDr1M
JrQvlSsrUEOxCvCF83xTLtvEOETF4bYEa2POZl+QNasblbNZmX9NQ+elyvPFc80o+W1fTptcqnwF
aWX2zYq/z8nBAvMBzS9Xc3yOYk+e1sJrdZTagyG4UrgLBwg9j8H8MPSMgIfSKc/fQ/VOgYwC9VNd
VoJ+S/9QIQ/AbYwJ9gSE5naev5v93ipFCibGhvbU0fvBLWsn6E6iAGYH46HfFiYUosllYtywuI2+
ihQ7D+9brfSC/lWKRzcRUltrmBM/Xx7ZTD3Yp2uRY6A5yBTXCTU82pXQqdMJ0os7P0r7Xj7Uykpm
qLh4o8an5vvohtJxzJxq6W1TOGQM8wnrWy24CZLRxd5fa34qxLboIPfTOu4GJxi1fdEcW+0RYvE6
ZVC7XN3WnfddSyPYl6/lpO37Lt5ECh8IQ7CaXhMM54xf0CPtOq/oe0e+VK6Khi517RsQKmOk5wFx
HU/g8lIKBc1qXmQPR+JLd54+2X1ebYN5M6Vu1YPr9f0xpCeU669V9lNT7mU0Li6TpLR0xfCQJlsn
s4u/HfOUlMkvTfuBl7kqvj3Kr0yFjZZVHvii6CYn4aEXXelnmPgmxUvtK6NnlY6Ves10SKPVhQ91
191MCyWwP7DLXQ6abBVt5sSHrlSKMUM+vDrdYt9RPXTpDljVzzJ78Sba/hX96o3oYpu+Gh00RQwY
DNtD3HuR4etry2094kP0Aoum/BbuLL+8Sb8LxzqycxgFJwSPm3HdX5zRe7BUfWOAu5yib2FhT4It
rutznHB3s8pZ5sSbapc8qbYYOPNdo7rqU/FFzffbDuB9ZMb+XtbBJkUDxuu1G1FJLp+nViGfkiYx
vSGuRHuqB4cCEVoSKjK3lywvEQuZDQquxZRTmnnWLtMBduJav4lU6aEVjH0rpv9Kb0bSBX5oGrIC
4xBTduPapcWqmzyGLzidIBn2TqjJpZsWw1feuB8ySr76ZcqwwWRqg8k0VycTxLWgNmGOnhKmptuV
1j+KkXhUxYEin2HB4nIcE+sLtQz2PdcxE6wS0FKnDcWTp4fw/jxUdEOQk2SWTgx2jBdHNNxcXANE
xYy8D/26cMG/J8XTpXUh3yTCKmKdLo8ZMRYUvtqYv6TYfSX8VEwvKp0+2xnSKUxKZxJejLp2puEm
1ogZuzn61evHZfwl5c9GuxOz16E/1smxTB6L4W0xfVMBxXLg8MFGrlFwd27KfG7NIeeUQOHpsvqs
gSTCfdNpZseamGvkG8k2bjaF4U6jK/dOFjvsmDEm8tp0HqJsawIr+5qjruUdgMaaROSu9SgmHfBC
F+hqJfmzU3uD33p0wO+Cb+Vb8JC+Vc+lp7nljj4KP0fXyK893Rte0qf8VXqpd9JG/jbfCfyuHccA
/ho0Kdoo9li6/CrCNUSldDkNAuzBjWLsp/GuWJnKuspfh/THnB8meScOvjAcxOS2GzcCtHyJ7ldc
rQftnNR7sXyGx1nv2eAoZON6K6U7CxAn3GTxulB8K10xU54DuwhtcXD4+3AS7+sXfMPzlxmYu3QM
8E6JyEYIZCSjbbzEr58XCBS6HxePYSqiIl8QkI/VyNyhWjCzfjlFkqvU60lfJ8leVX1p8gPLI6nk
z1XdleMNLThbrBwWtvrNqpks5g3VfWG89uUNWLy5HDoSa1iG0mqA4RmhV/S12A4p3xLMJZz2lL0I
z2hZyhtomQ5gKEFQP3eBN0puknvybXCen/UMXrVflrZ2pz4Pj9JbdCoec1bDXbiv1tzQtj5EfsoH
WN+y0cXFptwHt71veNzjpnisvmuPw6r0Ee0JmpOeCfdvWmMbLLjGlnQ3lty+smNucB3dGhC6bPF7
0brGWt9UDQM77/VbbGa20beidKBlZV676d5AAjk4Jbt90Q6wAbWDctA8yxG8fJWudLf1w71uc5g4
ot94VDDC9wSAhg2VOMo3sBbxHOyDe3EE7wD1EX/Km3CVgPEkjpnY9aHcjjfKeljrP1uitVf68qv8
lOzmmIeA/ES9r0ebHbfQ3PIY9Zum3jhvNTBUyVuKtUjPavhZGXfzsJmVc1QtK23aW5GfXFzAnFi1
L4dCYRsn8aV4Sg/6S888IV7JIX+oa5tfRuXxqwlcXVjrpT9Bv+7sVnei1KlLZ+Ry49pqd4OwM4dD
OYqgdc/tvB3BMInvr8PaWJm5g7wkjb0xWuG8NNylDLh5GH9qv4aD3NHFsBs+Cf4EPcrUA0EShnWj
Oxki2sGvYNAxPqm7SbODaGJJ4vLDZYq8zY5+Rapd1JCwnIm5ObMr9n6gbQPLbZKdIvma5AfKRpJ8
s9xGI6b+DvI+vX9TY/Kps0KLeEBztmrVQxk4Sns7UpokXte5/GFv2Ga1KksXHjqn5cJyCRyAbZqI
I10L2nd0Iu3P99tHCARFxqXTo5kyxvoQNt/HalVroM8F+XLKewPaycgOD+IpsyGujG6UGtsuPUnN
nqmjx4KJVVouuwJ/ObmoAfEq6Rcn9gdEitvh2FB0Oon0165beY3STCWTBaST9GwV1uyJWkWHtaSt
MZlfnFO0+j6EGl2TyQwsC8wFaOAKjWB8vXJhxy6nyc3X9RZOzX58lL3Et7zxyNaI4aFLTh5t++m+
Sp1G9iQg4gf5qN7PiW0eQcmT4ZikTgJiLlCPUAn7sYUIxJHjlRnZ5o/lYRZtR/ueI5nTbL1zUHIw
6BMss2VtH2XDy7vbrHXGwTOQeXVun3hTiWrDp18jHpO3y0a/nV/6Ya0k96F6Mw+eQng+zsdqJ780
63CT7ztv2YareGWd0pXgdbv5qLrpCmz1iZ+7Jbw/Ft/HfXWDLQJxSblRFbtObgyWZOC2iaehw2q2
c7zq0sPSHaf0kKvch6seL/aDkaNCBsu9QKH95QnGncSRIzkqnEvNGY/CwyU2HsQjtx9+K0nDH8Qj
/TXxWXkTiJHZDpzYCO3gZVlc+jAURMQY/aicdFd3S0eysS/dk9/6qs1568KNfmtQtli28FC8Wkzr
ah3uN30Y2XemXf/iQV9CzXrZ6s/RqYWIdl/eUwoJ2+oO3mb0Cw0jp6b10zqOgqNKjoDAoLbb14Gg
RSsppcCw+7fSKw71bfwMbLI1b/qttWYu4K+Q83ncNvvsXvsxb+VD+mphWEnEOgIK87swbZMHRaGt
DPONEtrupJ2mXLbqou+z4a4NdmZ7M1qu4Keolob1PO0n9CTdMVYPoerHjd/rrqC4leTHJkGH8OBm
AhOIV5aCqdJ6iVdx5I+GA4qhVo7+DcBabwncbt46GlM0Ozt9slC1ERQEW0eYdKz6gyyv596X55OM
2rN1Ih0ZpCMUe6E/ZN2t0AXwlQ9W/FiFW0i2xhe47n/Ys3QqICHhJ2joonjFAID+b1jB1C2nZcmr
W0GJi92QI0QIhkn16k6b/3WMsGRTkmiRMJPYZPO+D1m46c4Jktb0FAAoOx10f7dr6m0ppj9nCKBf
IPK/vdbe1RAwpcg5ZNGSJEYWmldRwkoqZegjMz0lbVC5y0WlIxf9UTHSxpm7H6JEwGRqchh1pWdB
fIDOj9ysKDhSdY6rLpfBnlpa9bOw6oY4ciqr73wrbH98HsqvXwNPHjTogq6LuqbK8hW6Xk+9mHRJ
Hp8qBAq0dnqWqa5jGKUqzjJ+SSv97RL353O5XM9UFHqSFxqE8bsK+APNT1E7wuLO4hMk5HGX1fN+
SgLTT5lk5cbx8qPGuNmbEwVTUXOh0RJhxA00XDilmjW7oaFm5Ps0tpCowVq3hB5YrzL2VfzVXADr
w5ORLvwJWBScKjwb7erJtLlQB2mjLGf5W8/1LqIQO7sXbtWVdg5W5jb3yjv6pdE53Ja/lCdCPU3R
+FuWOkIOXms3sa8nR7X0cxKwgmjiSf1NDuAS+0Lsp6lLSqIFrgz0I8Wc/+devVGHtXXKk10o7YrA
0eodWV6NFKSxC2ihmm+ZzrB4mol2LdtInd83JBEYggJTkl+7dX4oZMDbOyE4jaT7iRejI/2dtcw7
/lER7Pi19OY7xDa1gZjnEiVAMgYFiMSJSZfI5TiPnjqiHxwrw4kTFKpuQxKooXL7Ko24tCbeLQYe
MUYstHX4S9PVqxiQ6pIB/JqJZ+RW+6LPU1cx4PZnEQdlJUyyza79PhScn6iIVm0u3qpS8JZYabmh
KXL8fCdcY3a6pEFQFQ2Tpa2b5rWjGaVwpLNli7MsxxJdnOxWVcdhFcQ/JLkna32Yh3KdjJP1Rai4
xoF/X1dFfsgytkTrd2nzx44olIr5Fm1cnAfUaJ0Eqaua0JzGOqJSOZYBs/TW+/yrflzatK4kyHki
SIL+myD6Z0tNUCVk3Eqdn5HGDgxw3s2KHlDkkc0n+VcW6f/hYpeNhAEx9kom3/Z94J3CSYsrTeO5
JvVzHBUk2Ir5q5T6hzmLv8pMr5MzPh4QAWoD6eDlWLkidSm1IgJuh+MZzz4gt6Il15Zp2Xz+/H4f
Fu8XLqPrwNFpDYnQYn/T2/54Z4mqoEFkoNXZPAC6Ab3a0z2TqkfdFhe2P0mfw/TNOl6b2RFrlFD0
NPIdCK0FovRNWeyS6CRYt4g7K81LglVpaY6W+ZnmyblbdV4/uWN9ozT3eN5loSu1q0lwLXWNMrmL
fS3YdZJnUChau1D1ZtVrlrUVeGiLzMaV3ign6Voz6YnMUQ/d+D6/lx6NyRF1JmA6uL1S4RLOHtPB
FkubSYpS7YRkn4PTdw6M8CW7KRWvi9dTfpMY/vi7iF9CtKTOAPWm9mvFC41VsuvytRis0nE1HIpV
/8VDvkaheJUXvpwC+RguGEy99+tGFYU8ijOxP4spdrj6cEuPz14seXKGrnnutfI2As7//MV+4CXq
km5p9JlZRpfFeu0HVhhIqTImn56Z1JNQBk7unF8Gh2qYAVhDq7qicrH6H6Y1I5tDry6rr9rLH7+2
QVmlQNFmyqBq/D6W/lhaYrgg59Km4pwJ6mMW57HTqFHgJHVRe10iy0gs3nqDSZKff/OPu5QQDB9T
JiGDfH09I7XtL9YDQ9WcZ71pt525EuDiIQN1cikUvuhY/4enjKpJMYgKMjxBeGbvX62AR3kwNiUX
G81zLUprtEUJLYG3aDyWAqYngtRnzoIocpNV5ReJ4H+4OsxTxZBJP0jNcGJ8f/WS8z4q4rk5C4Vo
0bNAyFSEB6XXaleL48O8H+skoQkYPtKZe/63j9my4B4i0NBlRglcW/TKalyFDL5ozi0C0LqVqWtE
i3jR6/ZktV/GKb7J+zDF1YDFVBj1UM6vgWxrFBsoflp7hlrRrQGyxm4zoQy1e1l/VNC7OTJ+BTSY
8dv//Ht+4IJCAedb8ooBcmGlKPL7hxzxbQyB2XOnPJ8huTXiPZJip+jPfSfsikZhF8u0pPHiQPzK
geDAEDU9Nd7oVggFs8pEv1tE3xhV/dzSZ//i9j4c9sD7pqpw2tPYV9hu728vqTIBMm4onua6M51w
mt+ioW59HUsrW07p7pMMGFDXaWVa6URk7iii6+ipi3Fy0NRc9TuzL71cJ92rlBPy+d5rchhvOAh+
fqsfNiZ0VYvkXOKwNsnUr+50KBYsrwu9OlsV/O2lpWNiVbWEdUT6I6phlH1+uQ8H6IWTrdP3YCS9
RGp2Sdn+CD84+yOuD43yPBuTAqUc3kqGXPmLPahdkzqRn6hQaMBtaATAxL0K7qOGeQW2K/G5hqyG
xNiSXxRpOrXRsonquNzrKmy1cF5oAqt1tdM17sMSMuUw9fptIIbWscQRBGde6D2ToW0HPR1vKi1W
dqkEpqAvz6qZ09ptEv3WYlqw3S+95C/yDxMirxAFr1YYCRtuA7QUUFjOphur1kC7C0t1smaGbSCS
qGCBtRXSoDxZeeEmSscLWBZ1VRlie9eDjgadOdxh1JAFsnWCVjBrXXk06m6+6eIv0tMPFeXlkUFD
RB/D8cThdPVm2phJa32bJeelyxMnZMKYg69+6RqZVDoMKmHSQzKoDhOwOjQFJqxdpWQgYydav8RO
PKRy4CmTOjypsuUsDVBAI1uNr8IO/uLg/m3C/i7sXO6Uu2SLGRR71ybttVyEvWUW8VkbmduojINy
K3Wl4IVDJ9szPsdZH5QQCiqqohLsVKHBKDZs/6ivsRxTEOEJ7QAhMMh9hL/xZrHifW4M3SZV+1Wc
te1eFcId05rk9eer/8Phy1pEEmBdzl/UAfpV1a70RSNE2jhcqF3WSmF17Gmy2SGWFrZpjSXOIVPv
/vtrEikviYcB20i+uiaj1aDqmkNzkpPux5K1v/Ioe8qCdJObAachDTBBjPzPryldTVpBKg+Fj+OX
f3FBTAkt7/d5qiiNrGNfckKEpxQHXT0bCAil6bEosAnq7VB61vIDgqSu3uY65B1ImrHNU6FYDRH5
1V4cY7WAsGfOHRFxRmy2rkLJ1s4QDAJ8fBY4GfKr0cEDftWxdyqVXQPyhwhIHm4HGVcIdc048zk/
ydPNAM2nStfBfOwy15i9IqXopCK6WDY4Q/WQS69jjYFN7fTaRrV8K3qD/5tFQIT6KgBaz9UHvVyb
T4XuXsTwym5EcSPZ0KXao2Z6/UxLDOYP/VLd03vHSnBImd6E6pQCk+e1W0yb1Dio+q3RPAQAefqT
mqmemd6G3HBzmgHPSr8KnWYCkr2ZK3fGBeKF8EvnK9Y2AeZnF74pH+WlDGEZOddhRK5wUfj8zX08
DiwqURPFDPg7ydpV4MzEeZx7PKyINgoUCgZTAyTdhPBry3FIv1iaBGOWwfutzOXYCRbHgnX5x/fL
JNbyXIxrdTz1qj/Kd6VuB8tt2/LyxNrRWk/LQAy0Z8P8blWHgJdYBueoe476bau8KOovPA4mvAsQ
mofVr0w4RIFdL56aPi09Bsc03XaBSDPmQTIf5rm31eQpHGSnw+feCpghRb9MSBwmnzgT7IoB8siY
boL+NEaHUl6F5nOPdHiufspt4ywKQAZvqO1xAdOxdaor1vOTFWznqLE1ZD2jrjlzAcAOpDK13WaI
GIk5Fs7sjDDp1LEHQxlB50CY086dB3gSNNWsEmFDUtrdDDgpqhCFWTrI+AXll6T9jAW8UaSjhQcT
oggEYAKM/gLYIHyuGXQ8cOszwHbDv5XRMo2BCND6CD3GFmOstlqOlZRO9/CifUNDMALKN3byOMBa
yhzZvGuqU5L+VOkip7IFMLAxo8y2wnsrvIubl1I/iVBnoucSEo++qy1KXpRFMN7y5BRwM6q1scpV
X73Ao4LPPLmZAo2CFduv0CGbENSBpOuNiQ/fY8nhh5LXtiwHwIWGWv8gv0lnbMFohUtYTabpXkay
oDoGNxx5fXUn3NEeHF6V3ZQ7APXxqiwctfFGIkJn41vXAtxAY5PdEkofp6XopubrKD8KFoO9PZpC
eeQOo9unXqg4deTq/cpI1lmxsiiSg20Mn3H8ZrVgkxvZ2NSznzT+eJHlzQ3MkH3y+4+n+bZrYKMj
lGunJzGaacy99OXLREMXOu4Yucbj+HMxXPp6vblCZUintpHvLYykMzz1tmH3HJqbbPlmDN8XVqaJ
isUk77g0rRlXnRLHWCe0Ry3s/jzFdM1pBzGeUMivYtg3wjmFIpVuKM6wr0gzGAT7vPeS6uZiZFO0
r+mlsTzZabsppDuVmxeqn4N0N2TnYDondB1bzUM1YjYbnaO9TB+K6FAEN4q0ksNVlG/VcBUk+7Tf
Jtm27i91vrKsoUkWy61U7HTJLVQ/107z+ISiTxke+szPN315O5urSfWr+L5J0QiepP7YwwAInmS2
xzJtNMuzzD2M9lxby8XaolcKH2rLcMKg/AJxUi/5/lUgMaDDUeyJskTe9yGNLbsy7ubhtNAJjCGZ
ZklnG0U3+7MknpMkGzdLrY+3alerdpuHezwNYjewgggnKuCUusdwJMYNhI0Ada5OyYONQekcQ88h
NOQBvRQbN5N7Mynuu+DSyJVLLzNEaBAXRlgBa6tDs76qpxAoZqhEf2g5pjJLTB0terI6BecXA+l/
DotBIRnR686JM4YsaUu5Sgc4Wp9H8o91KJkR0sNLQWiJovabhvRHqo3Dc5tIkZCd5UAcj1gNurVS
uLIaDPYySBzGA6oWM3yd+ra1RTHsvyrDP7wTbuAiFLyIIC9l+BX8qvXSYCyalp2p4lSMQo7AArNf
depb3MIh7Lq+R+UDStzM0+gU6fIT9TjNp4qF/vmzuLz9d6vjcid4G8j0gSwD9s/7Y2ZcssjKsNE5
42P5gu/4xdiT0qsk513p8o1mEdc/v+LvtOrDJXVFpHMsatSBVyhAkSsZ81ZVMFDcaFyzLEYH65cf
SmWZxxznkUDv5Y3eFDnE2DbwArW5bSb5XuEw3NbmDLVPzx9CGYvKzpwbUqBicDqcbiz5lzFxaCGD
nr54Sr/pXe/vGbmBSXZK9g857TqxjpcgTue4TuHDsT6wAYtWA4Yszhj0gyuNcedV2bBgCETdpEPb
Taw8PHZwLUL6jn2RDb4aWhhZimK/knvV1rCnd9I+lHxsdDBWK0prZRoXMUyewMpou3bVSpW+nkvo
V1EU/2DsTLufpXw1zriTfv5G1A9rQJXQZvJKmEl5qczfr4F2rqagVJf0LKOusEezvZ/FZP35NeQP
+Yzy/iJXbz0ItVSW0wBGTSvS8ViM3I+lpoJQw99UE+mfEcq+rmdgspnOCIzWeq7722LKcOYxxMbP
KL2lUb6dTIRCDCvyLu0nR4TT4C7JDOEVum8wIWLKdRWVHyPgMDlBn1AJzAdyebvKV6n8x118QdVl
4CxTucgyrnZxFZt6pEWLcNI7GE6lES1efbFytMxw3EQVRYtOXtCHew3bNCcMwwZ9LUOpi3A0v3iF
v7H8qwVKC0OHNXnpZVCuvn+HnaUGM2WScGLw4ErrlGFVdzxFYVE3pSajVsBO11+g5zEYCJeiWbm1
4o4kAcGEhxltZms5LZfE+IrR+B9vTLp4PeD4ICq4Vby/saIaiwTHXuFUW/PidOF4UnDnJT/IXGIb
KuCiexn6wJ0C3mEeCTsRQMExZuhSA+YljiJE5zKfnr9Yjpfa7vp5USCzk3lvVPVXtV/TD3Eyh1V4
zgKzuFmoZ3WlXwWZOe6WItjogdW4VWqGzqROoqPyU47eVvpO0yQvEXZTuVdol6piIazDtsvJFfQ3
bCBnv54L0ZkQSPy+4f9vsPJ/5Evf7e8GK0daDXFVxcWv9k9vld//1f96q8j6fzEQh1VP/xlZ3MWz
6n+9VST9v7C8VZCxSeZFxMSu+F9vFVn8L4sGB0qqixSDn/nDWoXyXLQusV7F/RDo799Yq7wPe/8z
GpRD3LjKuhghc7G8y5c9LnkbdZx+yIxjcHLwWkw2Rk+bMxMMTXz949Ec/2f9/mmt8v40/+dql9r1
j4TGHJMwjDHpgnjfUbMUL1M8PbM47wVd+86J9QUV64qF9s91rjazOMdo7KQab7NSnSGgBxaK7MYI
b7Ik6fASEOc7ZvWYu7JQjcdCKxC31EMUHfoxQVGcYWJ6mmSQVCyvcwhTn3/5y8X/2dL/3NTlePvj
y4eFMo8xtkn7wmy+Y8kgU83kC7Yg1ldzC95DAP9c4Sq4lg0y77Jph70kBOvaGPfNAt+4wwCyVkrj
i+z0bxe5nDZ/fI2AEdmjaObmxgAXH6rSlfI1bVZPGP4fL3AV8tQ8abEkrYe9kFnpT+iF07phBIOj
L2Z+1w2C6Hz+PuT3UPM/j+vqXDTCvDGNuBr36EDrB7VEpc3Mr9IJZzP2orKFsamqnVM39J+qeha/
61nU+xcT9MKNRaHfC1YcPdVAvLITDmNyovVPg7wFL76dtUCRqRLVdBvVQ333+S1fVQb/95avbe9K
NVdyBU/kPU7A0Xer02VXq0Lxvs9mBlWYAhNZbRKP/HmWKzO3myyhvIxrXIs+v4G/PTP9Ekf+fPtS
swSaUCJWSivHNKNjrbQ/SnFed/loV0BxfQ3NXH1i+uMKDYU9ZaYbJ5anDSg4tNEBbXSyVr1bwtwT
imQVG188mvdJ4j9P5iqQLX2bpKrEqqnzndLQIKdT/fl3/suC16+CVtRgil5nfHJYPUJOsts4dpLg
xmq+2lF/CQzXhnrVEBm4h/NSh/kohr5oHpJq9fm9/+2pXMUcWYxGbPiICGrzqFYH5au5in97JleR
Rh3aGkYInxuZqpMYtznchqXtUUJ+ZQT0tzu/CjMSrfdSji9PXboT+fQh+IJe+LenfRVe8HKeJXOM
zF09C4mn9umhzbVNWuN29Pkz/9sFrsIKnaohjHo93uPL23p4fIq2musNFnzz8fMr/OUY1a5qFCx6
26pWKmPXi+JGZQQRCK/1k774dtHCTavjjf35hf7ymq/9cMTSFIuhCcxdDLTVQV1O5N7r4IPJX1kG
/OU1a1fbti/zWDQS2dxVfb/OpmIFJvr6+c3/7aOv9q1Yq3FEu83c5WHf+0kq/vpvzs6rN24eXLe/
SADVqdvpzd1O7NwIqVShKJKSKIq//jyTDezj6Mt4sHMXGIFGjRTL86513tG4cmcuHfz88N/1g16b
MdIDVI7V6QC9WIG9DTCsr8BHL7xB82AhZpBlU8g0Pfqxf5qQlE90dQ9c4uPHN+bS4WeN14zcB6s9
T4+sTB+7ctqEUfyA6fbm3w4f/HlrjIXEK9ZxckS8flf5OQoqEPz3o3+Rc2LIGs8acEDG2nqSYTV7
GJZ+/aLB6Pz4zC8MhucT5YqoYBTA+B4LgSXTWOefaDS+sZrddkXwNHUhaNVU/1sjjmaN2MvBZx7h
Uz9OHmi+gsXbksnvveKPlUCVfAdJwsdXdaG3mO/QdM5kKqzxQ23bHBUBa2QY+wXLcwS1IHv0JWon
P/6lc8v6ywg3mjVm+IFHDpNDfKyYjzy4wc/kNHJY3AcapkTk/OOfudD2ovPPv2t7finqkbb4mR47
1cjMY0+Rhv8ipDuvas4adpaRvtAKb1ejPDjd2gxpbAJq/8enfukOnS/p3anrse5KVZ5PnX4V/Gs0
3DBsvUxv/3b0WcPmLXAu4C2j32iB37nBZ24zhnYxdNfWGS/0HL/X8N+dfgbSbCAAeD8KSMmBZm9/
1oDC4gax5P8UavnfYVw0a9yi8djYMMAj2mASW3Yeb2HaBPVP25EtcDVXnsOlV2j2jSbZGJrIjumx
T1SN5VB4UFr19eOncOEmzekv3KiCRVKlR5NTumMtyntQybC1Mrry/l/6gdkYPGhcoVtQ+I8ElgEU
Xecr5YHRxbvm/1RM/L8PYZ4oKmTmOQrD3pEEKKDjBGU/CTKeH9+eC7c+nLXeNADJP2jz5OjD37cY
NTiXlF2jcl1oX+Gs9ZoqlH4CauRRd+PCFd5bC0kGKqiwy25Apfr4Ci7d/1kjnmCGAlErxe0pw5dx
CN4MU18DX1xLXF46/qwZT201nuMxybHsT7AQraoIe8GD23189pduUfBnF5QLUbYN9t+OHbZQywfV
93cNKBOedy1Ccun05024z11bYBJ6bPryuwh19trUTD9xmEGutN5LvzBrvVVNKY0GPICoAHWmC0W+
ao0NVgWq/K78xIW7NK+jH/RUVR0WwdGIv8ZwOusAJRsVW7r8XxSW+ND83oh415dqUPynKJHyFDdD
/wk0/3CbJdgA/vgpz2I8/9uGg9m3mIV97w1RzE+uQPVpFWNrc5Mbzr9QiMtuCQBJnw1PBExhjsMC
Qyh0PCic6Qxi6mF/5Sx+hwL/MiIIZo29yxFSyUXXnrwRFYGcjfqbj2zvHnatM6qrQRkPyqMJ6pRh
3kN8IeIYMwBf3oUgCQbI0dX9dCzAWX6ohxx1H9ylR4oyAdAYyym/L5EePhANPErEvHwFfTiS7T4D
CEgirHnto31hWPifrYHMWI2cvz6FVjO3mFzKkCaQDkU2RhToIdMJGa1FySWkMmUXNtdm77Os7P9/
iLOepm4sQ+hQ8JNJYafIzatVyaE1+SGj2Y3J2KouqoMX3vQ4Ld2mN7azgAmgMNtPwP4I7hNnkgWF
ifXfer559hMLOSU0HCU/MeObQx+peO9XsXdbZZ1aX3lxz73c316ZWf8UJlNNak/ykx9LFD1CWYUN
yxrGRAwzdLITNZtQQ4pDIQ0yGYjqSs8QLNRiKa6zRXQDQ+Z0QsFW/+PKCf29t0Eq7s8Os0krA1mV
mI6ABW3wMV+V68d7ugCOdp8v8Mvb6kqfc2HZGuuIf/7SBN8Jr0v8EgAX2St/qw8uX9H7dN19D38l
5aJnS5Be2bcrF/b39/p/6pjf9UC+RjtqGX6O3qR37NauoGdAtgp8hsX36nZCzSxboigkXBc7e2Vm
+/eP/+/tjPfj3yqrUmPadjoyGz3FzDxPffR85XIuPafZi+OXiHFAgTYdEbB7BANpDdTcAlGrBdSC
S39NVnpJr7ykf/86BPNduUQ22L4Zm+mIgtG7Xqb3ERQ6i4QCBTySa4G+S9cz+8plmLgNLqvxeBQq
ton3oMv4EEdgQ318w/5+EeE8VlrktTJ9K+uTjLxggRlvAWRa3ixcHnBgOodr6/m/O/u/tejZhTS9
9AyAieKEpdT6Czp7cSCkg8CVJT5SYYEbEOPxNfISNdtN6E82WP0ATa62+tSaCUSrWFnIHCf5y9QW
2tIJtlS7iPLapwvSGHMf+RR5OZZSdqRpMt731idHHrT+q4DEbjlU7Ew9zJC6/pdbh227Pxtq52no
oJNzygvxLdl+Uf2wbga3z9i1WNSFhz/3x3coLHQThdaz13s+AcT7Ozj49PHpn0/zvw8E+Z4/T38U
iddBgzQdBzP0b30tEekNdR3eMSQ8T+juwJDJ/XhfhShr5CgUvNLj/P2iwnltiy2TUGAoXp94ducj
LFi092WqrqzrXnidfwdV3/VmAyUdnI9NfUJ9FpDAcmp3jNbRSuA7edQQPd99fPP+3oWFv7/V736H
+TRzSPbXJ6P7aNmmfC1DFOd8fPBLGzzzyFc/FLBMOtGeJNwPgI4twwKL1O7X2aanEYagWPNNYFb+
9PHvXbpp5yf17mIGyAMUTRuUU/Qh8qZ6GQVPAkyT4Nq2zKUfON/Fdz+Qgd+eukTiB6pDQU59eSqQ
8hBorR9fwIVv5n+CYWIsbd/3vjjJgLpvbgKeSWOPDLoDInatLPy9rqT4HI7xdJKQuC05NeLQFoF+
SVjor3ppKgA1dXPlC3fpgoM/L9iPkKQSMCCdKk13fBrvZEu+12cKXMmvTaFnEbX/HRfORShUKhUX
g25PiD2v+EZtqxVoh2sUwgN9QVd2mS/GvdmarUbZpbdiq49vdnjusf/bcSBg9ufF5T5YvoHFcB7h
53W8+Yb46xaJoXW7/GkWn0+n23D59eVpXBRrstCLYPH048e1os8LfQeZdblatX2YtVV7UmO17awB
QRKkKj8wm4+v7UKzntcF5/AehcTa6sSElF9R4C02fTtEVzqNC2uw89LxSgVhSUZ0Tgx1Nuw5TtOl
jB7qM83gyprNhfeOnP/+rqFxDSQWQ4H8afAQWBexB+RWH60HEj7QAKn8j+/Spacw6y9sVosMIk50
sqi+MajzAG14i4jwx0e/dA2zzsJ60yQCDIFPgStXjfcDVZcLWqLgx7syH730A+c5x7ubBPt2QLrz
N6KApb1PS3D8gWZJ77zs8eMruPQWzVp/jF1nQctBnDJUJnQCFIL0WhL20qFnyypjkRn0WthWGXXS
n7y4Xg9e7l0Z0Fx6rrOG3WEqV/lJWZ1IIX/CUPq5Z80+D4C0+fi+/P34/4NDfXfjNcH7KQiHyoT5
N7YMfla5f0BO6ufHh/+9qvHfjimY853gzRWMZRiQ9yuEWdd8U67xfu67W3PHV273HeSfjd+s+q96
IZf9T9SiL4Yl2Hqgrf6LkRCVN3Pild8xmHssph8RIkYlibeC6H96bVF6+edrqz3U0nQup0CRmYNH
KyzR2C9wgh6qAmSkj2/h358QmUOreumHxXmV6lBW+6p9Ffyn867t5V869uztIhOjqUXo/2gMCjKS
Ym2TfKOpt/r41P/eqsk8FGOVEmCrm+nojeybJJALy56ARZVXr51JrzyD30nz/75iZJ58CUNX9nEq
MXX1AbHK7TkspF/8tv2MosBjze1dUo3PYXgu3iDxeBZF31eyBxSOsX/6ikBm++d7kBW2U6GOOOpA
AAIrvHpYcZ6Kuz6W3qpAFcHW7+m1Vei/9zdkHnsZ0lJBAZR6h8oDDs/FIG6eL+7542d26ejnV+Vd
h9AkhRDDEJrj4L+Z7kmoKz3BpeOe//7uuANyRV7X8xyLUygLUAlha5uV1zaIL7zIyez7YbK8Ut6k
hyPN+g54M4Za7w7d8I2LmunK5OzSFcwau5dABk0jBhr8pFvozKTZei7RP/7tvs++Il6uWxX4eIuT
Ie7vsw6xLGzYX1sru3Tus4be//6A4xN+wCoF1ssbcyt7lFd9fOoXbv489UJ5rkqapfWxsYjhI/2c
7B3UPysHS9GV4Oiln5jtrPFyzMfKkzmkqcUyK9MVLYG7lFeGaH8fBJJ41nxRp54IMiQ1zNHYtw5h
KQcEsADXXIpvzAXFMhzCK5s8ly5kNhoc6ynMpsLiC0G3oGSgR3LrBnqcf3sS519918gsj0IOFyMw
r6AojtNWAv8kUnnl3C905/P0C6nphLrrajja6gtFjX1QfxsCBAuzh4/P/sJLGs8asZPWt3C6jsfS
1gB6ZAl/yb306u7dpdOftd9w6tNoaifceiVgSQI+S90FNl9E1xrZpWc7a8IqKLOEyCE/NGP1Fohs
n+r0Gf6Ln/92e2ZtWOLesM5DUWyoR3YaFPlUGpX90zgTYfg/3xzJRBZokkRHocghTbyvJY8OokG5
8Mcnf+Hmz7MuY+K1tbPOO5TZ53RAEDSCIPooDdt+fPwLTXiecEkKlqY1K7KD5Lw9e3RuwexaZD1Z
onZ37bXe88e/c+EdnUdcBmHTMgCu5eDO1occpTEPpA+u2UYvvEHzjIvyBDNCjMMRQ4gVN2ZVyZ/I
DH986pcewfmS3nUOHSrQgrTqoqOHADR2YWzWLlCAXCfXBtrnzvgvA7Fo1n57BvBS5qFva6OkXJq2
yx5FArGnEWEO/lTC+vumU12/ihp3Df906XnMGjXcq5HEcnl+UPG0zSJ5T/7J1g1O2DzxMmB2Loqk
w6Eh0l52GoKPESSSjx/GpfOeNea2qKte5hjVezW9mQb5GgzFla/ZhUPPYy4KILzIKSi+W5UFKHEu
M0BH239L6f6HPsHlOBKD+rMD4yhtjVE5ibL80VyLcFxox/OEy4Sai7ovenoIZPtdJj8tnKt+t0p8
mHp42l3pLS60s3nUxUOVoK4H/IrSPj7DFbSS4xZFzFc60wstbR52QRaXWJKdG4L3FDBIB8AzyCS4
SeOVR3zpB2ZNmTWx8BWJUWevv3lkoKiH8LDl5d12jXPrj9/QS/do1pqZggschQH0QLCiNDqy68hn
CT7Avx191m45AStWMw9Hj70FwAMUOPZEXzn4pRYw+xA3ftfniUHjajmcbRMHCzjsf3584ucP4l86
ud8rsO96UfhtKy5GQw8Fg0YFhYtLqoD6lEO1N2G+lilI6yFKj4W6hsG98CDmiZdzohIZYBEdLRtA
IMf4HVK1VULFlcnrhTADmQde0lHWrhoMNs1az201ijz3fVmqF1E5H1yLDljUTHSbvsOwI/Ydf8F0
FxTSrGi2HIialY7HBKq9qfN3VcjH9cADje0RH+jlj+/5hec5j8wE1Ho5ZGbRMRHtD6Ajm3qRVz79
8fHRL93fcyN790S56uo8b9sM/Ha69O2X0rx67so399Kxz39/d+zS5lgbJ6lFltgPFlZk3xJUB7S4
h/927rOOgJuwDCXizxiy1cCcfKrlc91fIX5d6IrnmRJjbFO3E8ab2Ade5HG/scNxVEhXTHKtpp8f
X8ClRzvrB2I+jlWJyPMhzIaXmpAjaa+ZVy6d/6wXCOteN0gzZAev8z6bbPoVBA0KnyYNo5Q/5PW6
Lka2/vgyLnTIv6uy3j1nORhw70YZHVlV3Ae92GkElb20uUOs4kqnduEn5nu0PvoByyqCL+MA+EWH
SBUIGPAD+Mz8zMt49fGFXHge883awMviAtHP6Ags7IbbZuu7a1/FS4c+P6d390j7Li1CLBEc9CDB
TNSuXAu/+/bxeZ8b1F+65TmqNoMmvMsMvlbKMOik0kPaJI/W6SvrD5du/vma3p27F7Jc+8nkjvnE
773CW+Ya0yPV3pJrv3DhbZ1zNFoShBqFqP4xp+WxyodwVY3RymlY0JoQhl5srF2jvaE069L1zJqd
cCYOASV0R1HAchAg+P4cYjF7P+ZKboOW61+dYfoV7ad4GaaObpuwLEC8TKTaCErLzwIY1jWfrBPA
ZWnvixU1fATWFo+qq8JPJirKYyDGfoc0YHHfJRSGkrwZlqnm9IgtB3ajoijZh6OkK2T53W3dxNN9
YDU0smIUKwIOArQBWcs2bT81a4rSmJ9QXkPTEkxu0dfw0LJMDm+DStppabwSU9ZmqJ+DxLQ9TGRT
cpwqgJhjGw73uQcChiBl2m/w36NVEenx0Osi2qQANf8asxgGxd4LN8jg6s8ZFmTuk6m0hw40+30d
Fu7B89MxW/bEuv2IYBssOy0jexglxru6cu1R1V3+I/M6BqtOweARa+yOpQaeAud1+hkEuX5Yynqs
6g0PUcCqmM+PlifhisgM1A6P2AduvPyza60P/5c16zrvy8c0lUwuKlYA0xTG0CSrEqzyqcymaSFJ
HS5j1IcDH+WzCoirkoULNN9pOOCqHTDkzictMFVlt4ZadFz0ufDALZ7IUxO3qC5JaB6f0q73DybN
4ACBGu95iNoqXKeyZbAKlEpvyvIMck87LjakkulDGwXwhBZp2ItVFHT01s+7gELbhMWCuHbmJSGt
exoTAAFTgP7wLjC10VGDUi/ViY1sHaKRqjXgSpTsYMvSrFG8INZR02L32vZ6RYugP9SmN7tAOnUg
yHTtAzoE68b28UNOVQ8LXjD0uAMNTAgp1QvXdOMOg5EEtuMQIiS8rdmDJZ19hH01xUsTeJ8FPmZb
YWmwgahLrJgS0XayAOV6sN1Dbejsj5gW+tRIJT8lhkIGo8GXwzdE3YF2Or3mLVwTSJf0cMOHZlOE
2dfEJFCOZ5i434C0AuUYjdul7FXzM8Wi5b2iNl7hWzOcNH5uAzkjagJyoMPCMMecoI0M5Js9VA51
CyNRZ9onPzGgVzCFUsEIS/s3rGvpZ2b9dhPrurxvrKfvsN3or2gHgKaorVqFk8eXDZKna5CQ+k+R
ATxC5IDuCULhKRhK3HSC1Fha4ChjDlAaw5O4caBtnJLOHzcDyJV4dFOyiYqErwHi1lCcQK6nsPkE
ozwEnTosgl3W1PJLpDs467gUJ+TFIrTErjnFOqIPbszLG1/mdtlFRfpKJn9cEt8jD2PQ6BWH6JYt
pEnCBys5aBlt6u+IxZtZ+8bdNgarEZYlxTeXuHSb8SjfejTo1zqM+k9+OL1JWob7WDt/200d2dl+
ihYBcfbGoyTmCwDyxKauMr5LgdZ7pf3g1i3Rlb9oPQ0wYm+jW4nR87KaVAldyBQnK1LXv4BbbI68
09mPIKsS2Bxh9IQ/mGWbpszMJ170n3JHy0UasU0c9/UunloYwY03xp8qNrIfrmbtshTcTgeeJN1h
GGJoSDyQPT1duyeaDomE6HHMNyPARfdBVIFcONQ/vAQRCQIQ9qNqh+bQuzT8PNYJKZfcDKD2F7xd
K9gjb9OYmxceKrJmvmZvgAeSA4YbKbq6yqSLScAKSOALhqcAThHWtm/IM3j7Dm7rTy1Q3M+shagx
BdnmrZ6MgZuS9ShRB0cBVPLK1LcMWq6tmBjCrVJz8GP9iu+RdgKD0R/5czRiDXYNAl++5TYej0Ey
dV/DwfYc3gGvvU0G3h/RyLKfsS68RYGh+XoQAtdLQFXvmsYuwTeMAXv1wAUchL8bSyhCgbINjjTU
WP+umhx6g74iG+viKgIlPYXepuES0UOQnWAiTyGHjaKu2PI8qe7ytNFH24GwV/u5vw5kIjdN7vuH
icF+2o/AK1YyK+5YFNMn5zz5NA7N9OKrlsJwq6cTpdaCGSRSTPr7aRtTiwL5zAO+qwy78rOrCrJK
wJPdus5BU9N15thPrXhxRiJfrHH2HATTZYJOZ+HCLH5B5Yl6bKa2h7aB9N+Y8LCuMNac7bguHnoB
qaoO2mGrpYfPaOHIsNIOifrYHwCoo1X3moxhce/LPtqyEV6xLgWYs/a8esnI0Nxgp7YHzV0Xpwmx
yh9KtuKWep3clC3lX7hj3TEdqqhaYuMlvIElwNuj5KaFQs7DG0LjZt+wgG/GlhXrRsGiEmswEx1H
v63wmPplPDYUAl1KXtqmgfwOPtv4YagTOi2rTHoQgwXDjcry+i4elb9NusjdligIg8UvoK8lEgQH
mcn6pkjGZEt7Gq5Gm0Ox5OMAo1MN+m893FcGhPICTtAM1VFB+Zx6IfhGSR49NLoDCRRc4SfUrDlA
cs1AunWmivwzaFz+AXHobGUjuCTCpqk+8zHh6JjjfNlMSXfPUXOyROlYuMzjAYg56uS2U6V8EShF
hXpD1p+iqfreidgkK5Om0wlQiX6dKmOeMZJAk8/9soS9bARrZfKxd6/8rgZNkQ0w7cboWt0jSh/o
GwHPWa85LwHcC+SjS+UthwAKkOel4egW61Au7BTldB/nRejfxY3I1Tow2m6qjIlPYH3rA8qr0LTA
J9uFaa7ghtNlOywbpDDZTRfUhV4OXmigE0T3uCOKIvqdaXx93SAgBC9q0jyRxvdXtY1Qfl9x/6mt
A9iSbIh5QYPFiFBBV29EzL21N+XJg2t9ska3RSBRHcdfhJ69yBO36g5iDGyIj4kDZi/HDnWc6R/U
xQoQ2Ka2b0jvAv+KAHII1x6tMkS1Mfh5VV4vX/wsbjLQ/IJmMyCuujR4WxqoC4IcBsYpYm9Jjg8A
yr5+KU7c02REhgxDPlAgNWsSAn02xumSpjqGKKVqIUfKuV0ONB5vwsgbtugKwxu83mZvWkh+eOki
uWhNhnGULz32FntZfRRBRNYNUaNZJmenQIxRmrdqkhBd4pSm+yJNh23EnLvDUCx7idKJHLFOHR4F
6mGXEk3hh6ppvZgmZVbOKCABjOn8dY3I89bZkqglLXNXrGSJOcDCRFkTLErt2fuYlWZjFcw2HQ+x
n0QLsa4TV2+mumwPQ5PUj20bsvouoUV7LBFSeI7MAAhiYbV3G3oMmL4a2o5yGfZe8NK0Tfpr8OLq
K8mAMobAMuoOpcNguWqwoe0TxXemR2YJpe3i3qYj3+ZxMDxrk+iHpsIHhNs6XAUqcilItghsY3ZY
OAqWKnHPo2hst9Kih/GQx8Ykh4YVcDWhvb10qkHpgq6CYC3yqbmjCYH6SyRNcJeiHA1dUcLHcJ27
xvscCJfrJerUwl8sDd0RdTfqFpEObKSViVuPKYdvR/hVs1QJhw+tESr/FampW0qdx1+G/izUsXZc
A+8TPgHPYm/rPkdxDnjhEeKQTOY/OpJ68a7GoVBNEozZ+ID4Sy+WtOP9xkvUrpIqOrogBQ2NRmW3
pTmrj14iErtMbE02rswyODSCwN53jYlXbMRUNqHarcZuyI9xZsARq0YHpJoIGwxmrIXChQwMkFHl
1J1D+emw6F0RwG8tI/swNr3bJOK8nuVlrnoVQLbhn3ooF57rwHtFXcza7wCyrVqN8b1WWCXhow2W
jYJ2V+Mb2yxrNaCHQyZWJMsoAZec5wRWbBQek02LcdpeRATTy7Jme5aq/FiWA2Y4ps/3KvS9s+nZ
I2uL0sx9Zyu7RvGRuEGctjzg9vpL22f+xsSNRP7Fr25Rbpdvhy6BBs0vIQ1II6JO2oda2mYwfxSZ
hkASI9IvY9IavUdJqd54Tdk+KJoF644NCJsD+rZB4GG6T4uuv0e5ILLUGkiqoyTVeEdR96iB4q0m
6A3LhGAjG6BtLynUC3EyXKa+B8cGPrsvHu+TmyiUHCintkUiNqtjmJTggOx6DEEWAjGNpQ7iCjDo
ghwibmAijjL9SJjXfnEYZO9ax9qjSQxvFhiB8RWvch7Dul2DoV63Dj5nSYADiHX6qqSqVyUUI/BL
RiOskyMa7qZFYvaYMZ5+r0cBu0zFz9Y02EKWGNsVJ1pqtvaaYTxnk3yZgS4IQ4hXd3DbJa45OZA8
fra5JZuyztWWu8bfRpYHqzodolXs8JCw7llAn9c7qEckizdl4Ml9mLTlNur8+JRNDYC1JQ82Uz8w
zDq5f2AkVuUyCE37UnS1+gb0ZPTW0DL+ivOHiY9TGXyyOSCnnu95a0zUm8+6ZsQsAqwWbFSrhlUA
6v0ORL7+NZF+tPeUdM+a2FXm3ATJpu76IcW0zrf5visa8diGGCetuqYqBZaQiMmWAThjqyKpAJ4r
QlQ1kRqe6yBsXbvCFM8AwpvJZjcEJRC2igSvRKvsiCzGSDeMsvak07Fb9yg9H5e6Zxp7r15VvrV8
oPVWGbD/o3KUmHWFelVIpcEeD+EjTSqK6TuIpFlaolJLDQ2EKZ36ShuMSNcgWcXpXSmbRgMpiUjS
W4FtrGJdYcIMO2+j3CfkBIJj01bBLnWZWoD5M0DVzWJ0JZHFsslT0tJ8bYcgXsuokeWqzYSP4KTf
ByicaNCUfTXKb9gqEItADP1rnFYRKluGaI+RWCeXoEur58pUPVvE3qTO7mASvzjlx8WKDXGIxZA2
8w/xGILIWziX7MC9R4/AMB3d9Fn+PXC1uMdYRaP8ZQIOyqKAPl2qkttoBSP5gPmBuBdpANq5g2sL
/olQqbPZuyyyVX6GUXpY0vqZjxKwgKHNMLCdwMvNKscX/SgBNw377gUqzwLXFmT70HPjN0YpIIyT
ruHomOrHIJsg9OUwRPV9FKITQp3HUWDtBxWeLekWKsm7vel7cTvVkOboWtQbpLS816Ex9pBhjHbg
JGOnsyYUxQGkJZtxpFAqo4J4N6IydZuquL5pjY+VFqyjuwMKO6ItoNclBKbu4DDaXmABCLuErHW3
HHOjVThiALjgDOyuyJsavI2YF9VIa4nmpskaMN4Z11vPG2FKA4FykyelhTtiGnd4gdOl7wy0ezkI
95ILhqkAKvi7SJtFipnsm+I+wqP+VG+Cxpf3+Zj2eL4OOkv02U8tw1QpyOrxKa0niTnLEO2ifJiW
ed3TjWhaeqezPNgPQQ6atu+ifBVWvV3LJu0PFE0YzLGxz75OMZrpQsmBnqSXZzuhh+HGUSSgFIR/
z6UV7iuGj/y18oxZNgKf8NXZYnGmF0NX4XNPOIzAsYxRDkly19RDBXVjh6Iq7BriC90XxcZhYvow
iG74mY0eyqnA7Eq/l2L0QI/FzHoF0A2BIyqP0SsrTJE6CF3W6IjfsoLf5L7Bypeo7MoDNRB8ewWr
Fdg165xwg2UfxBiwsVNHx9ESyHJZZjZxRRMsMoblixLpgM2+asRExbbsFUy58gGtiS3q0S9PaR0h
mu3iM+t5GtbBeVq2EAEmwKh+qc8F321wgKMMTVGiEgJE5jpgbxhDkTUyc+mhm6w6ZJVtb7Qn7E4J
Ddg2cC4PkIizrYqD4KjTQp7qsG7g+sDMaZgI3cJWg2r7sbL5FuuI6d5aESxCwsc3sEinbZrkI3gR
YVvdDpkjx8r3u8ek6OKXoq59mLhAZ1sONYkOGAiSPQrfcP6pUVvTYJkVVUjJCevqwSHhU7ykmAHh
g0+GXQ5Yn11UVZECuoqtPXwpJMeowEt+ZLbClzMXDT5sQauDZ9Irn+7GJqe7Rlq61hSj1XXeS/DD
NaMV1kDSuqXnWV0PX5cQGawZ1p7QXPst5eN0kylwVKd4dL86mKO2rij8W8oiPLE0CEArH1z0KAaq
j7Kw2HmvvRxj0twb7RFyC18sO4XJIFb+AO8XiNxiMU0a7NyE8Z0XYMcSpd5puojjFIkAg/WMLyE3
5ZORfh/f11IaIOt8BimyTMbhV0p59Yx1MdQuMxS9rWhQiru6T+2m5K66Ew5abjym+N74AWSDrpa/
wEaoH6kq+lU/nOnLUKHINTVUr+sIDkUyjjVKhTNyCsHA29k2UJuWNwEo5y2mQj7q7rHgq+jnvCv1
DqOc9j5HR7qmSIvshk6yH7yK0gPwf/TW5dZu8yRU+1Ao8RwMimI8gQ2X16DAemmDeft67ES465Na
w8FckhPq0OwuQqJjWhQZtpphOeG/vCjI4wWfdCJXyG8H97mlMKMNJUZsE/w99YJEUA3QpoHviVWe
fyg0csRd6PMtijPNjU0yyDcKUVQQKEjKbrWXFas8LbsNRoTBmxIyNyvWQfmSgYe0dRX0wy5sOETc
cYi9XA9v/DYkVZlvEw2vO4SmxYHyBl5mwihKoxwWxZbdmCTg5yM0W9nGfW2thmm66hO9NSYOPuWj
lWs3BMO4kkMH0ixa/aOxPaaHoyBfiSim1fl0lh4q5E65ghIgKyGRNVjRu8nHxKw8v8p+1L33i/w/
zs6jN26lWcO/iABz2DJM1kiyJMv2hrAcmHNs/vr7jHEXPvw0GsDw6hg+HLJDdXXVG+R23IxxL17q
Hl87CQ+FL+Uo1K9tY9T3Wj2Lb4OWUpm1nS7oxrh+qUgygrKIMl+OK59DzJcbxZl2tpik7axjHrkb
p0r9bDbmjBljNNTiMcpk6rH9XHSugsMISRTtgBfrkptFUpQfSBLsoJrQ+J0kZ9j0xiDhDMHVTsxJ
lbjctZfnIe6RlJcM+U0eF2evLkr+WA5te6J0UV4a5XiTJpWzG0LyszqhmJ5xjm2rYrADpSyKQ8wt
D4+Hoda3RlxU23FR3hYrtD5VUm5z+vE1WUS1rk+q5c2xhgiDeVnCpkjpnuU2kbwhKkyOvXA4V3PZ
+h1dQNdZejKBqvYnk2vQUtqjF5uUXJXUqr/Sr03vJI1wrWGuiFa9sI5qNSm45mYJukMKtQUaGnd1
VhDnM/BUzGBSCRfnh6TzqBeXwRgmJCpOrn0iMISbBdFHcleMYGwRYrAQkQc+qVIEQo3EaVtl5bLP
J6ybuYpx85jTjhSbOrgmQnWbDL3xFNH998k6OFYHgb5meDF66SXL8eh+NGdjiItvWDKmrhobbGAH
wr+qLyREETao2pwongpPNdAbHDsUC9w1uvw8WRSvcxV396KolWdlMV7HVkKMvY2i16lXf8+yJNy0
GQvDT2yl8c1MN3w68L81UU4/ezWiIDdPBpVmZwiyKcMcQreIPC4Fd0d2F12m0utY3cbOHfvLUhXL
cy3iAkWN4cLAQVnTcVPTmYNYg6CvDw7O2zHh0rIoQ+vVtOzHTEKHFrzjJz3CFUbq0XPLxrjZIOpv
7/EkTwKOsfJO7u3wPmnb6ms4T8s2yrRy28oAX3WYg/5YcxI2Y73ghBUapbuQvG8sxTI3saD0R8KZ
nWfSQMc30TX1wtCSAr3VHEznVZX/FMPO1GfHJxPFzt4cQGEUGGAh3K99MZJpDvKlck6ZvhSBuYTD
Yzu12C1Dc6XIIkXIn/bOGUhEFwz4AvlZX1Y+6SpK1H3DAT5GFlJfob18Jic0zmaaKb+HOXOotpqz
Oy0GNjhS5OCgLTfCi4zpLY64v7lVnxsvSiw/6bOdd0FbZsNvR9IGT5VFs0kspT73KhX71EzrV13E
1kEsA8zDxi58s+suy4vbyYxlnp8Ume21sjy5isQZpZcJTrsm/06oub7JYhmlkanthz1eytVWC2k+
SdSTviaJLu8iKR43tKS5KEVtHZ/CyYhP6IDF6L1BVbHs/isxiEJBWDGERd0/55ljbEaKFbtIN41H
6DkaH2LRd8kkTWndWFAh3c50AS5hu55xhkll9QdoPOWL1IXKfchNaltB8XSR5rcO8UKjJiks7aim
1KPpHrW+o0aGPwvanGk8fcnNevHJdHjqWGWbUsrkQ5dNNaYisAkLatvbtHMm3xmT3pulqvDDwh52
scKqn0tKBK4gD/9kS3W2lYc4PM5TNfmzs8CGzbhKGunk7EMddxnRp9lzZeZvtGBKvFryJHB6PaIM
T8VUmhJ5Oy8j0zqnGT6iZFZnVqjipyQie5HXGTQfUxzCIZ4PKT06X2DssS3CdGAV6+NDG+F+Q35h
W+xtTOCbKMTbkcxKuFPdIivWJv1h1Om2lvcl0HILyxG7f+so/XtNOSG4PhildUDsHtPTaITSu2id
8QCKGBNsfCkMAJpT97Om0H9vaGk7PsUUWCM3sVVU+cXIxoTlVm/0TCm/K7rQj3bWK/dq3ieHzjIR
vp+GjE5VkvYYzGP9nfMGPQc2ReAmR19XGemd1QPVzDgqC88olEJzK/KTIKsN5YvtjMsdJtY6IjEc
RptyWlQ82CYKhjERcQzD2tzgYdl9VxsJH5Y8S/1kHnNojsJ8nbrFAOXUOOn3RCurMZDkutACpET7
H7BZqiXIY3k8OqmaHFCzN7/VfVYeIqucf/S0uDrXjErzzmojLIdikkoqlcqd2lU66xkZVS76d0li
RXewCZu7seP/dm0aZwY8+cJofewf6mOc2NG27JW8CLSo7HZa15Ht0KNK962U4RndZfF+ruvlWxeL
YcaVvG2CqVKm72NuTa9zbM7nqcGXXspNdUtnynR1pU7vmnxsz4U2FUcT5Z4nJdcl2S+HaQisgksE
273fNmXnnPK0EI/z0qMbHAmxVSqs54u4KShYIm+zwXeC+znRiRJtrZL/58WZCl4cWLnQuc/i7+vF
Qz9+HyRr8Wb8HGQKYzP7wtHL8Jve1VqQwl7dWlqabFLT7h8LxRiDinqJZ+EEdqCAXj7KkBW9IWzQ
QUGH/cmKovnZSkpjKyt2elf/sBVpeAaAP0PI79QWikKt1dUZuT1sUfBMR49/otTqTtQivxgiZOkM
Vnay1MzidUW4URRVnLI04/YmD61xls2xfqPtjbO7qqnmVxKdHptwO9VGv1etPvbSKKPUgf5EfqIk
bsDX7OMKsNEy0EBGM+IxbhpqBqahmcGUKVkeJOFI6O+1PLC1AUFOW5+jL2GDyEZYG5m9GadCOuGk
01WuUirlt9hRh98oKCQ4FpdG+MrdJ/OBBClQWZsYPk9bBAJIAPehRRc0nfV+9moEuejM44Vk6FyI
SEPn+9Dh7dFlShrXEOlyZ3fG8jOJJQn7olEKRgXWnlfK6XyfCXX5pMhz/M22y2W74ISkYrY1554Q
tDCJEslwbmDf4UIdf7WXMtvOjpH/GoYuwxuyxIZq0Ayv1yTKNn1lvWi9MX1Bqp/1Iaru98S+e6np
8WvbRs76HXaPYdBPmXXvTIl2V+g4e8x91/2WZzmD6YaTh5TwfuBQMsmlTn+hvk25gV1VM1ka93SR
K9xSi+Xc5jEXvoRT0B8SwDqoVmkx0peZRVIWyjK2zsh7SfThi/rZGUin3QEFPDlInKY0AiOW+03c
0UBxFgv7IW59h0HA/nLRVXR+YjFaPOU9PA+37/rm01KVY8cVXNS2V+qD5CpxjPK2ItteVc/5Q5EZ
XIQLSgA/rCGrlUMvBhkQXdMFghsEjV6EWEq3b+0Q/z7iKZAPhSOyxtN7qwHPcTwqWdHjgrjaPhk1
ceppRXxFbs14tho9vyNp6j/llsh3jcig05a0KexusSjutOq2t7lPT8zPQ4nAQ8C5nmP9pkWPjQin
B2ua7hCC+BV3pXJusEv22wx1qihXsi2KDTB0hV4Ec8UqddMuy3xDS5TfE03+fRPG7f3CwegbGR4W
lIOrTRRNzlEkC5ds3IoDaZZl19QwnDMjs/rNbksflMKZEDIxpgd1wiOSko71oNL8wEw3jf2mqagd
qG1PjXyYQ5y/BrETSJS4E5fSz1iq5PfAKadjFBrJA22e2DOZoEC7OMo14zL5rQAGgfpcd2o7VX/U
tEj/zd262tVF23egUiZ5qw8htSlNDdXHSVHTzaUHPYLryCDAqtxB6Iha1G3B1HjKnOSBLLE2054K
VGVm9Z1SUQ4fYmo6PqTAcMeaTo+V2UabRjNMYnKWc5xNQ0tKX1ptqAZR7HZnqh5xWwrDHbgXHywa
evSXOHXHhpq5HmvzmfYHVnlRn36FT4t302jkxVuZlb9FHtbbLInNoEpZQR/D5q7hwFYYyczKmtyy
C+UocLKnXSMbG0AGp1Saba6O4b+hVNfqFHoRakUMcuNoUjYsYC9xR6Bon2fPH3/FFfDf/0hQdPiz
TE4jjkntYEAkFXYFekq1f8eZcG4gPK+gF9cyFGIB+lWN6ngcM25Dj0Tcj9/9Gn15rUDBlQK1pNmW
Dk2K1V6fcQ1NY+/SIEW3zk+T5jCnGgWgcasBFFNic98CqJPqG8DJa991WRl/IRudqFsIbgbo5+Kl
tZ5qkNwff9i1Sbn8/V8PLtD4mTLIOUc9p2OCpqD00wTk//HDr6zbtZcmNbKsJ5DCJhbQ1XA5RHaB
ffs0WTfAz9fefsV+qCUOhilKouMoMq6Uu2SsKV/e8tq+9vor+OWg0NzuaR4fFzp9eqSGPrfSjWHS
G5fl0vg3xPDFJufvGRCOstRyFCOyFANiyc+yVu/CDj1EY7kRPq4tnhWLKXJafWBSp2Om1l6k/ywR
Rf14gt99Mkncio9I3TVW+rF3DnJabCsNO725ffn40e/S1C4+Pf8dlkrtgUHhJsZtqDmDPvzVRbqB
w2bBVVhtHU/Y4ytO67f2wbtzzc+tYM9K3dHHC5ces8evRvSgKrbXpZ+qVroxy9dGarWBe24ljmS2
+pEOR38XNZVzVBo7+ZfwwNuvdvHQThVAwAYqzZgessG+R6XpH1/88kF/BYgZKFpCN8s5GIsduikS
faWV3Xj2u9uX19b++2zBFXdeNMDylQ3IRNGmXUe3J5Cz4uHjRXTtB1Y7OO9Hinr0xI9DWZ+1hIsC
rNBfiax//fj579KM+IDV3m2d0pjDbi4AnAvMZcMKDTj5klKYtqJtrbweHgf6CI/VUtt3SzWVt8yQ
ri3X1ZY2EYgfFxNGiS0GaKKqdJ5IPLxsutyD9Va5MUF/zv7/AezLIKj+O0NdRCamO5ClAbhuY8Ao
at7cA6gjp5zf5qI+KrrxFFbDrlHQHPp4UP8YEr73o6utj6xYqUpaXh4da9bOkuKQSYLrW3xK/5Rl
7KgOcBgoNrk0GJg0OolvqFa86foU3S5Vl7xOmrG+bucJGE2YbsY6Ge4BMxpbOt36yP17BlIQU0Fy
JUurf1O8T10D+7p0F/eIoAIgEsud2tfpq5ZX/a5GXfGcLPZ8pyxz9tAlobbVe6U7dXY/PyVdwq2i
7XOdwkmJvwcStnrA6xbPyTCoFVBv26ZyUJckBhWN6ROOHeJRb3PHM5w52oSzaW6d0LZSl/Yc2CO7
TZLPoda8AL+WtkWmaD8Kqms7+p35tm7bYT/o1gVpbKtHBYYGIsvmgrfpJDyRpepZOEOOex0iwEUU
aUG26CnwoIX2uiMZdFWnfr4TIXjruLtkkXluPqSmPm6qxuCqNNu9xd1NZJiyzla6sQyhnQCcyrcO
jSubcu2ZNlKrU2nF2AdQ+ZfyoBIOe7O/QQG5EmetVZwttBGIAOzig0WSDpkzim9xmK/sdWsVYw1h
SEua6vZBqduHOuwG3wil52WMOk8mk236Kuj1dK8A5v54H1z7lFXkNbI0kTuN1MxCEWEzFxDOoXuo
N5KCK7OwFrG0Yy2lJSQ5B40GNU5UgWl8IgrfyPyuvLu9moZRjka7mRbiE8XmvVMA3WpG3dx9PDLX
3n01Fe2ArV5rcCbZGMILWr0VZXGHOuO/PX418JJU15ZcKcsR3O/DsszAmeXeFar5+G/PXx17oxJp
NP15fUUgNReGfl6dk9Ty/+3pqzNP7qjLpwM7IKQRruy6xKI5JW4MDU4eRP73gvPqyAuzRU6Rhg0P
S90YHqXb4X4axcahn3+0ymL0llZHu76SNB+30h9JURdvU8G/l4acS/sktBe9jTV/ji+1PQeSZQDe
L9qUSZSDVaiTl3ygbStLeXuiiQbqs4yE+ehogGobM7Hu6QZ2Wz3ulW2o9LWvYUi+j+QYeGLaJqDQ
OAOf5Si0N1zE5sdW7r/HSoGxPRZk00Ou27iHV0P+1TGT6UBtOKT6XulPs0N8q2xH29DY4j4PzP7e
IlBhd9/P+VG3ExvwnGxxxA6lm2nYxYV6tmwHqR+O4aKAupciEfSpIh3MEWACZVOs32GlfKeEN37H
CLE8lOpcIUTdVwAhevNLnCjmSyf10/0s98vZLKLl0gAwMurl+bJxVCV/Udq6P09ColZhFQMkIWV+
HXJL+zI6SnWWxEB7ArxsehIO8sZD0umUYxLle1jm3Vdb15fSDzHg8/RFLbfobxmfLFqeB8Th5/MY
SsRJkb8ViwkiX9iqtBumKtmZ3Th/bkzJPsmOodAty4CWqgr4FjZZQhlPByleG2mQpSKH4iIA89Xy
7CZgtJ4v/LZjPzQKEHYagvjIz4YbJyr0C3OmzDKE5U/oAtKTlir1sVMT/Ztk9M2bgvr8Bs2m8ZSE
GRhn+NQnPe0ACkF92kNbodSnAGNqY+UlCSUD5IKtx6fcGgjAcdW42tBkz1Jtpl6fd5p8c8W/v+Ct
1W6FcVW0SqeQABuzcYzE0L+AUoufFySswKe1pb6TaWXfJwvXZx0bdB/qEeU4aCZ3WajPATXc5cbp
di3wrdK+cOx1tNkm59BJuN0NZ9mRTpUy3ogcV5JKa5XsjaMgo8R++GAO36EleCICB2yei+lm9LjE
oHeCx9qCOjfBrFPssQ/zNB9M7hZuUdDMarXfUJVwZUcc1QWWlrpa1z/JqvOKIyQm8dYt5ZaVXfH/
K7/KurkK7QtWA21fdvMxKlPoCuXcnptlFG+2GrUemclPOWt1X424LGu6GQWYL4AHMxdIXGo2iFM0
hEAiEX6nTlrrN46z90OqvpZFK0qz0RYNOezQngJNXQ5F1wb/chig2fbf/D0kTQcOSNJiLK9mNB6m
/stU6jf0Rt9fjbq5OgoGEwT0rNbpUZS0UanUbnqAJqGp3rLgfn9B6uZqudeR1ungsMQR5I8/z7/M
pfMn60dz00znyhesNdHAqwwViZB2lFTzQbT5EbdHkIhSdmP4LzeW/13v8Jj+O/xdbkwt2TweHH3S
PlaqhtEEHu2lq0BFCmotpz9BewYZpwlztI+n/F2Ksqwbq0qGiOgKcztMjnIE6sdZMr8thm3X9V+s
Kgop8tc//u2HVjlerldcveZ4OUrO3Qw5CdaSK4WUEBfonWF8IyhdG8LL1P1Vf5isZlGK3kmPUU7f
3qVdGL52gMRpLeedcgLYMZ1CWdO+0p3T/ylB09cSapEly2kL6ONYaOkhz2Z6TE/R3D1/PG7XFt3q
QAEZrI0Z9gRHc3Z2wL9wcwEirmg3hEKuPX615aWULvrY2Rb+ALmf1UCRe1+pP3387ldC1do8cMxy
3FxS0zq0zvAIrfVsNsn+40e/b7nDwl3tdhjVcDDALzLq832UxWdgoxRtpK0ijMDunae+aqkGNGRe
eMtt26G/MWJXwsxaVY3Ms1U7K1twXKyoN8BM3y+DBd400VS4lyK95f+iXObgnXiw1lejL7hg3yW4
Q46Ftg0Xqdu3o1Tu4xyXhiwrzl1YT+4khLoDtl26lWZL5x5sHhf7Sdy631wb6bUMm2r3FWRtWxxn
WZyqBimGsmZ/hZuskMMv6ILpXEtQgeuXDGS3mob73phvuU9d2dBrbTaRtdCVR4J6Dck1nT9rsgM9
bjqM3duQ3uOOcyMOXtkHa5U2aCn9OJT5coT+WQIO7hevnUMFan7xb2FCv2ySv0ITmNZRXzqkMvT5
2yj/LCmeWJLwPt4O115/FSWGFsxWF9c2DPsXy4QBohhuEea7j59+ZR+vnQhlJc26PBrswxiKB613
9kZ5S2n+2vyusgL0h6gQD9Z0XBCyw3SnjwUl6VrxnEyUb3Ybyt/UUhoPpro0txLLK2eevgodeuHI
zRIhJbVg1d3J31Lx2el+S+0PK/n18YBdmY61XJs1qiXwIZBmA5CpcynBIpOog+tcxTYf/8KVKdEu
4/nXarJxYHJMGEFHudU+k4hDJBm/ffzoP2JA78SdtV6bTNhRi4aVKqNZ4UNwnAF9Na2n6uOvzAKm
JSWd7NmzzGVSNvPtMLfKo83l/GCAebiDP/g6A0XcdwBfvg60213RTZBJ5QXjFkBpr+2UOAG9Pnk3
oeGDBZkF4unjl7828qs0Q1W42WLlYx8KY3lCt/Copw6wvMj4x+dffvevcdcsFA/raVyO7RAJFCm6
QJadjWxA7bnxAVfOlz+llL9+oasHC9lL1NUrUUvfij7+KfR0/ATQ0UKfqxl+V0IUWzOz71TdFv5c
NAi9280I+UR2vpaNLYFQtmTEDfPsIYT79w0OLgheLRzvJjNsv1cwM5ACENDzlTH22lbToEvlP8Bb
psGSl7nXZwNUGSGUz+qQZ57VC/F7IO/YZsDtHlEEqIMWnM7eHOnQNlArvdrp212Ji+hRVsy3qAFm
YpQhpipOSk0GHGB/BAsYIwjf8mhV1UCNO3b1YOrVIYYOakyV/FC0qMAILU+/V2MtMmCddn1noJ/j
1ergzP84g6tQ6eTqVNlmUx0n+essAxGqOr+Zf388e9e2pfrf5TFmogkLqWqPWj1gIlO3wNtQbfkn
IW9Z11bRcnLKxEGo0TxgT3dnzvMPR5L+8c1XQdGyMxBCcaQeJaRYNuECu81sk/oGIkK9MjBrwTsz
XGRFpvJ9hJ7gUyVx4+ZiB/OUTTK6CLYLM2k/6cvBUQgXWT7u0uFTJ0SQwqqq2nErBERNGCax0QTC
0c+RlG2zhVoYB11DE8a4hd249qKrwJoYNSUpMVkHqTQqV5gLBMz831KAteZdgx7HDChMHKeyc3sF
dbfhxWjmW5GDNfZO2F7bP/aoGKY1EtcHUqXkbtCjEp6Qmh3CthhvqfZdCa9rd8YY+DSiAq11yLLd
tDzCeC20t4+3zpVT+c/K+SvuJc5gpOnl0U03eOEEASRFf6FDTuNb6dySIr32/qvNP6HDPqqzbB6U
tDxbff65HZXtlFvbj7/h2uJZbX9LtVDS0C+eghUFsbqFZ7r0r//27NXeHykdVuR54qggFhXL3+v8
xt68NvCrnZ/rMjpotRiOlS77eQIx2MQC2vkkdyltwuifipH6WurOonc/TIgRHC9ob1t5HdPfrRV8
PDTKnz7UO2t/LXFH0BWGYrfjUZWgftay2e5gWE6Q6KEtSb6RAjuh8r3Mo6cMiuprSd7v8hHpI0df
4qOW7BGyVrdNVFf7tocz5kCVN71Bu5STAPTK7hRKEVUEuEMQwbW6n10TcSz0nko9gU04Oel2ggL3
NZTbL1MMtg+ehwgiuWo3MppBvmNL04bj0743zUahskJTgspOm9dfHIwAPUtX886HV6vOp3JMkSAA
nFYHqIYYTxm0B1+FZewCMc1PnZEmxzyx0p0GNj9oGn36nUVW+n2Mke+0jDYN4ASknNuZSle2nZ9g
7hvodoRh+uw0iEc9CiUCd2BVBcjjwYiK4yhl5r6SY2OLLF70NKHHtE8nJUT/aLSQ8YhnP8yKcp8P
iJbUiYGISasC2B77YaekyChrSQYnEBhj4eZ6N2z7YtC3FZQj3O5KsL1cR1SnRyAk7E59VUB9ngw4
YpUmVcdIU7tnGJOwOcFj0WgJU3MnGcJ6lYD6BOHUC+SVVBE4JTxBqzT7J2Sci40eWXbQYC4uu8D2
UxSc8P1+wITQRAEmNe70MbE8mffeZfaovYTqAjHbEh2wU0nJ57e8mBck4xdkY+QivYvhOgbt1BX3
SpmWm06X5fuxNaxDMYY4YBGdEMrs1JIOTjujb1aD5dZtVQuiZkjPkMwy3HaS6heqabRFqnbJEBWL
S9EElmVWu3y2nIOKxMBDY2MAhJZHRxX74qocKBY+10EhwNzbcth5Etf512ZqJd5Tlwe37OBp30lY
fJpBXhVpDL0EAnY8ptKmFJhJg2/+cwUAWz1AHdXg6W2VuhkDxTTqp7xUjR9GLeQgD8MJGW/Tri4E
Cyd5aWMYOm4z2dpj7XTcR6kwQFPLl2V6WhzRwTQQsBwQ+xpYpX5tPUk6Z63mSPqPsRmaT3mvJBs5
r+rPaZg808IQW7URpbE344v1mx3TVV+W3uuiottl1fS6qOZiIgfXQfSWsOmCvwhwzmvaUDOQ8BE6
0AxdAc6fRcM/KROj+n2J13+dLTo1NIHui31INWnwqsXe5pr6YlycYz6OQFfOlbXSI8pJdCXR3Duq
iE4PM1eDqG2DUAVc/vEPXLkV/KkR/fUFcGHUQU8k41CDrUG+bWwP6JMhmGFZsDLDOLxRV7tygv0p
Av31O8UszCZaphQdwyF6g84moQocW+qNHOXa41dnTQKZA2qIgrainqmYxaTlHs1u1f+nQVpjhiXD
FgLcuXFAywOZDi8iBVKV8zzKN17/yjSvAcOx0ErDyAz9gAyESqGvce7SW9fua8++HM9/jTwN8nxS
7QzVXNDiDwIg7K9ZCmV/dGLjRo5/pdiydtNUo3lO6xQIUCeQmkpn+wsMbGKaEu8yRboHxL3Nze7f
0oq1uaaTwjjqdRDxifEFmoCHyTu6IeR0DZSNsrtx9F9bUJfR/GvUoH8a8SIa6nYl2hTVRQK4r+b+
+8cL6sqArX3+kDSl+AQT+agay3QclBj+aQxorgSbHuhsDrdeeuFaTtHewChf2efy6ns0q7IsozCp
pjbDqVSgMjpK92Oyu32XmzfG7NpvXMbyrzGDFtWHEkIPxxh548+GOomnrq4kOEepEWhxLN1I+a7g
AXV5lW1zzlKq7ozkaFg29FGonEFrWZrXJgoCa2k+JS9OajnHKoSJBOojCsa2nT59PHdXVoa8ysVL
BbG6yQaMqKIbVE8XUqhDv+njh78P79LXMGw1yvWinXPO8xA52LBden+S25+yE3qjzU+SbaaTeocC
wK+Pf/Ay/+8kuPIqcFYxSIhZA8KpWXa9U8xpJznko3Ks3PKCf3e8FHUNwoL9pXXpjAlyYw3VEyon
5WGQ9cH/+P2vPX21rjOxaKU6WPNRQo5tpiVbIxP18aPfHRpe/PKTfy3n2bah54TmfKSjVzPXen3o
w93Hz353q/Ds9QrOjBFiuzIf7eWuyH5m2llvv9bpv4RInr5aosskV3Ez5s4xNn4KVAZbegIXGaMR
2PoSf/74E9693vEjq3sjcmNj7DhiPi5jHhSELNs+GU6xETrM5/jG8rw2TqvlmUMzi+oE+3RrQC7B
+cGhflLBc1nyja+48gP/gzbp5AuvkfWDTuAeRVHU6GqoYFn9k6rSzdrre5sMCvGq9iOmptPnHtOE
sP5RjsPJ4daz9Nnm44m4sk7XSNZpjExdpTV2xATIk/LRj+G6xjcykyuUI3UNZR3JtlGV1uejvg1/
O2h83VV3nT8Gzu/u2T5WT9WtoP5u6GOQ1jsZOp9dM07HeI/u1hQsJ2tjeqVf+rOrbK278J7866e9
QVR8W9z40SvRw1pt8QZx6gZvaz4OJblNZ+qZB6Xm5eN5uTp0q02eQ/yUJSTGjuh2LhtE2jfmXt5H
e9aXK47QKm/M0bWvWG33Ika2B7GD+ZhQgaj1Lw76Gx9/wvstGyZltclRhwYR1HHzgw2cnrOudh4U
tDmPuUY7dhkME5XARMs2sTrqdzlCjr5Nd3OvxMiG17IxbO22R5FibJKd4zT6q5PV0572bnmqUDr0
iknpoPfG2rlOp8SP88hBqBvp9Vvt1z8FxP853/iAVQDRSbXKZWFsDLfc24/zl/CxOJsHe8tlx2u8
2Hbje+sM6MuT/exrD/N+Ix2659obbgyhfhmqd95gbWy6AArtnYY3oCzrszk9yf2S7wu3cu+fg0/7
xH3LN+X97G5PX7+jvOOxOGT3+wOKn97FAhzBuCDZSL4dpDeWy5V4sfZANdEutKcW9Jmsb+JRdZ3x
RVFvXVivuJqra3tT9MkkuzP5XGnXBWiKucau8mjteb961yJy9IGNp3jmx+5lA8g3Tryro3yJ738d
1nI5CEnS2WuTt2wQgXGlk3HZdPwRAbLCHqwEL933fuU6ruV2AVLrLoIPLqJCbu4nuJ/Xu/4w/HC+
pWfzR+jAd3cNLw7CG6P+x97jvXWwim+xHrWzWvGGLatAOUXHcoPSttcGE2OSnKJtHSDP5vb8ZuTH
afDxDr422asI189SYyXzwHSws6qo9u0IctnLxw+/EnjWkMFxoFEYXjbXoG9S6z4f3z5+7p/Wwntj
tYpoWFqo0pLx4PFH9Nlixi4LSfOHc7ILt9+QRnVJ6V2E0fz5t3a4zNRhOpGN33U38rM/fkbvvcEq
8Nkt+lKhzRsY/Ha4VYNsF3tFEAX9DtOmE+KMfhs4d/Im3ZVBGkg+2mOBtu83iDO/3tqpf/pv773F
KnoBOystjndW9aMIpm19Hx7G0+IrRJGc1YOCSGB8Uvfqvt6V7vfaK7340N9V9/Whu1d3pWc8GP6N
KbkcWu+8yhqk2DQgrjqJAbFQoiGARZ8sjrTGu4xITQHOdb5J31AkiM+KR+vd747Sc7O79fPaZebf
+/lVCtWOoDkqeG7H0de9L7De3cQPPXsb/0wfop0xuuKsHTkBX8KNfd+dxu/6pvCrjXlECTRQAnRC
Xcm/NS9/6nvvvc2qpjKDnrOT+JKrIOt73z/XoNNfzQfrJSJBOnX35a/uTXn4eOSvpRHGKrQhI+yE
3ciPLffWU/kgvRV3NMYDsTEO6olZvlEh+NMxee+jVgGKE3zKTRTWjtOhPpUPzXnaQhH4xIA+oX0f
xDvDk900yLfGXmw//rYrAWQNcaSJPzpTy6yi80k7Fkst5NU/fvSVwGdc1vFfB4JYGnwTZUatHhyE
N7a2AJKg3IKDXMsrjFWEkq22pBnEIdpuStq5sac+GvtmF51RJzzCmfPVH7mx0f+PsytpjpRXgr+I
CIRAoCv0ju32Nt4uhGcxm1jF/utf9ryLR1/TRPTFEe6DhLZSqSor8yg3QKT8TG/BXYyrPL+N/tD3
ywM05o6EYqJYjkekPF153Wb08n25d7bhrt0CbnmI19k29QBTXg3Y/O3egZEqt/2C1zy7/RWzpE98
MkpuwLEVrvZW3ve36Q9jPx7TPRK472Dke+qW/Im53a/CItugCyzwZQ0+28Y71NTcJk8MPrTz5uyK
Y46M5XVbUQVFQj4EtJ8BxhRa4ypJoDkhA/fySv0NTZ45WSrSsR8TbYRODczFzbBhW+st3dFdeHBu
4r2+qfbt3vLSI1+w1DMbX0U2yhqqGUOICePB0XbeNX0fVK9XDkQxEYOD+vRomOA6PmSPKLUNvsS7
+QPMlYhVIQgLKi037l1k7bS9tpA4mBvOyXR8O8eQsnKolqHLqp68MfYD4DysbKF2YMb+qCq0eQw+
G81EDENjwk3y7SSWSqPnWlbsgySygBATAjy1NNda9DNrhoWSydONd24zKccesKg+DExsJrB5um0O
8uTol578KIdfZo65X9IYm7sOVDTjKMeojAz95FGbB2ON4PQmWWmPpV+vi5tsn+xAunVr7yv4PcH6
8v6amTQV3jghsBqCcBSvzek5zX90ZIk+YCbKo6IaSTRJSDJgNRDcgfRVB/6J3msgXTCMS4W5fyEB
Z9blP+hGFmoNOxmQejW9xZ/hnXGId/mG+NqdvdZui314Hz3Wd/khWHjzzK0QVRyDTqt7SGLgpAcf
dQySVpc8W6/ZQ/EjeIf6J56P62ozsm3gGzfhr3ZHF07knHeuStbaJmRlWIiRIvnuWsFx2CBKva73
dHVykFMPHOSr6K78SvfZvvzkh/zRWAGpCs9hyVjPGAUVy5hNTp6zAuspm/6tdqB2Y0ENZakC7Xx1
KTGo4jvQKJzstMQAq3W1BgM9nuxy299KPBfr1cdzBNdbbKyfKE2/dVa5L/FqxzPdrf+g4N3P1/i7
5vcg2lq4P+ZGq9gSp+smECK1CBYbQ+waoEN0nVz3SgAorjt3iklBWpbqhYSNrQGV7oabKP1zueG5
+JGqgCsKi+V2gi3aenKtHckKkhCbYc83yXHYsVWJJxSUmLA78ttxlx3ZroZJudz3zKypyECUGpVp
02MRh4a4svyMLQN51YUZm2tceY6kDTQD6x6WCtHXNXQ83XwCsMRaX/70OQdLBfTFvREmBeoQfXq0
3upn80W/FU+1H2yal/i3/TICRbvgRfLzt4kK7gvNiYP0HD3ZILDQh9RD8ZxbBq9O/0DjLxt8qxPp
lm7bk394xkT+daa/3eXQTwx6Q8dueDO8D+Imq+eP29TFA//2Z3zY/CzcTew+RitEioQ7eHzLEOzV
3a8IAbHE/fJfHoT3cnmGZ24aFRTY9UNaQjUKMXOdflmsWlNGFpqei4D9PQvfRgkwhZjiEW0X6+KL
Cg+qSBCRA0f2k/3IP/I70JZskrW+sh6GQ7e2POYn1/mwf18K33oG9X2Ug74fQYsS2hp164K6eHV5
wuYum7+j/dY2IF4Mes4wucGP0dPX7W18gLjaPrjROOKUYDjd6jfGCtXdewFlxsfLvc4dM+Whkaf2
lOg5/LNevzXN5yz6HPlChOd8ES6B3OO/jiVEmjpNgKUTzyft2N1YfvyQ/XBuhkN1j/U5xEd7VS30
NbPbVBRhCfVvG5yasIIDUELO6Db2QnDAPn+iVOQFuBH1AZoJiA0kPwpA4khkrZoenJQOKFPNBY/z
fMEYpor9O1UiKTvoRqCX4UiP46Hcc3fCEQXh6RFgpF+X13rGEv1dp28bzMikZvIBa62T4KZr7owK
oTdUZQVNdFOYZK2P1i6LlziZ5pbk9Pu33iSuBpYl6M0qn0v6WdGFBZkbheI6ZJ2O8gbj9EJCybg1
3iXjtB57a5XJJxFJj4Fy2TQWttXsuiiOAe2RveygbuA7Akpj+b4uKk/CZAsTEW6wbVioGjdAlR+x
m6q6b9OrilWwHxR/oUfhFgSWYOHa4D5gd0nxEjoLRUKnLXXmilDpH3MH2ufcxrpAwOJHGYDT3wZf
eJ89SE0sLNHM0qtoLiiAiHIoGnvPk24CJW8uHy1ClzbW3GNfxXKlkwgyiEDZe0JpE7qZ2Ubbzmrp
xi4I22uk0Tc2imG2QyHK+1Ez2y1wANID7bezG+w/lRE0HjijqxLqHh2kQTrHSRcu4BlrodJH1kHL
C+h12/tCAz1r9c6nDupPDxxcqDRekjefsdkqtomlQR52UJhFTWlPjxFgmUeaMMADEugrXDYVc12c
fv92eBkH13fTEr4vOtQdQRS+22ZmHB4p1c2Fq3SuC8U+EBT5n9h4nb1ARNQNpvAW1FO/gWBciLb+
zc6f2egqhgk0+1Z2kkPZUyNsfcMEBExMTbKaGICxpI+d3wAzjRswPTtb3ibBs1E0PaDlDt3RsKhi
FxWsQL7libT2xgnrK81AHieUc3mNZkb4l6QbHVUhm3CElhuKOOVLZujFM4mK/MkYWISbOxE7EIbw
B5BrTytws5drwULoJ4ekWcWynjZQlQLzRZLH6ySctGdjspMbB7w7qL1qa0R9jDQe9h1FbZwL4hFk
mPTwIIcSpPaxw/ZZnOqvpC6G3wyixT9RfWYA+65HOvQhwo7sK7OQe4Cg6MvQNvQ5Ay0GBBotq9w0
0IV2ZZhALkaAPRiiAmBeD6s63tsoKXORc+r1TVp3FXX1JDXgcThNB62yltzKHEL31dDY5XYyM6Tw
whBAZ0g8gwCbQ4iVCDHdjHbRPGh8bI5T1iO2PQBdf83eJCoZn+Aiya2odsAGxPaiJtA4Gm4hy7e5
3Pz5I0y44hGJiYXQCXT4nkPBE3KEdT/ddilg8Mi2p+ucGRzY9z6P9pe7O28riYpcKcdYZmlTNT7U
UEfosKJ2JoY48uXGz58xogJXMtTHsNwyKt/SnrXsjozPgi1YuvNNGypIL2uDgLUygJKdZlQ4WCfi
fJu6gwyvWmZDBepJfSzjwbCgLaXFmSeKZHABpQ69GrKgq2umx1CheXYT2hD1DLU9zRJvwJnp4xuQ
FXmXW5/bSIr7S0F+bMS0cPZt0j5j2xBPC9iOU/tjLB1UtrDi+XJHM1tIpVDNHQss8Cnne5aLewhH
uUIMCzf5jA9PVL7UTrNyCI6bfJ9Tme0JSjY8gVLvxu2LBtdBwLQtCotXEJlAPU0WuHUuih0C8SH1
hIBbDhqUHhxaI6QI/M6BNbg85PNODITk/72fclCsdHLQbAyZbEeoP7Hahdg7aD8Xbo+5OVUuQNkU
SQsSLL5Pm/IeOkMeKcaFu3Wu6dPv3+7WzjasWJLB2UMtroQ0R2lApVsscebNzYziHhv2SZfKFjiX
wP94UERhbu8AlKPLY1ghe3x5/ufGoPjFaSjyoIu5vYdo0yOEsXZ60S8lpGZGoHKRNkUIrIlWBHvc
O84tQ+HBi4Uq6bvaKPVHe9KXXnbnLRhxnH/XgRYNdNIsx96XbNrUKOwyhhZC9le52f+vd/u2yo2k
WpfZmbavcPN6Y8aq545RujcoyOQ7XVuKSMyNQjkJOkqj6sDEbJGRvKKW6DlO44Mdd1+XF3puMZRz
QCE0HDsTFJig8rFG4HIi4cqpDumwcI3Mta8chjpF6SuAs8Geo4gdhWXC9OowuK3S+m7KyoVO5uZI
ORO2GUTFGKPSphhRKifAdAe1eYg6Ve36ullSjkOSBiDBsGDq0/QpCTsvJwcJWpfJWjDDM1eJigQu
9Z6kHGr1+9ocHc9B+dYOegq3TTNEhwAy6SANXCqyn1sQ1f3poJbXy4H4pfUCxSi3t5D1qDLUSS7E
OmYWQ8UDF9NkCmOoG58EEJXL4ZUbTXRMh+718lrMRMSh7fXvuY4Z75uwyolfFYm26wyzeBEFz3ZN
5/CdTe30Ka2J2DBHG7+gpVEdQT2BUhp7ggov6ZvoHmyUeLJFJZMe6hucG4jPQlKv66RbllF/XzA+
tl7ITw6DHvaCb7qEtHuQS4Cr8PIYTibov08XoiJ1T/J/zeSUKLkNEstrIVga5PmupiU0MbLqgY79
Wx+W28udnacJIkTF6Ooaz0VgSuJ3RWvfhF2QP+P9l/arFiyEqPfr0gi6fE0JCFaiASUmEggmNdRu
URNKl+zYX57Fc2NWDmkj6tB0zByq23Y/Dq40GXS7nQAvauiJxXAtRoemP3kh4G72lV58WP3Y7aIa
VIISeh1bow7xSBEICIDT1XQnaAA+5/bUgQlNSz0IFDh3/cBiSMFm4kOQRhyzqmw+IU6GMiAU+95Q
J47fBohzgyK3pLVXgRLQwCuMwtmZqtq3xiG/B5imvC+hDFuDhnTKtzlUWNeouBhfOqeZ7nUu0xWz
ihO5SNFJ1A63FAIoWvuQ9DVfGWVpbEM9NF9HAHbRLSRX21paW4Tmql09aBInuTdWemNlq7yizY8x
y0QL0upxvOF9Kg8Qepw2vaYDkBZC4Ae3WgV2lzFHYYAwH/B0adYjRfWOJzM9hWaVY0WGB13ZuFhl
hUT80k47eZi6vPejuszAeYgKU+LmQ1f/urydZlwDW7GFbRqDlK4DbQj0JcdVxQ1rxfrIudJ6KIGx
EDnzIC662q+z8Jd2kk5jHDyt2AYLR2/G/qlwZt4ZThni6e1X5L2GZSXZbRF8hvlSzcuMKVfBynQw
5VSikNzPBR4BAGdtGF7Snh7bh8Sm732XPV+1DioIWU6hiTro3NnzFCmFSP9oi2DBxM6N4fT7N98m
s2gT5U1B/BxqlatGFKswK/ex2R3HBo/Ylieb68agmvICmrjaKSweDsYPUJX+gLrZ6nLTM9cQO/3+
bQxDDxovp0NkF2YFMSEiyD7XSxChomx84etntpJKdDdEATRbeUt8YWUPRt2DtqfVXyAu9KDZzufl
YZw9bbr9F639bRhG65R6lvIK7Gc3dg4C3sr0Lrd89g5Cy4ojwBpTiwhwAAeRo/J6hA77XhiWj0rK
nTaNUFlOox/5NDxe7u3sXOm2CkyBOvPQk5rB+nerou4fwF11kw0oZs7kw+Uezm5a9KC4++OJjU7X
hgnFoNaaoxSb2o2Xp5MXCQiz4pl0uZuZBVFBKpaAQusoKWimRrEGp/5qCK+JFGEAymFIBxKVGaEE
9FIDGCKa2AUPwPt1X62cBtJTMULat/Id3E1ZbEMNOP99uemzBw2ffZqobztUyG50cvAC+BZkUz3o
lBoHiN9aa9bXC97xXA+K52CUUW5xzcYZSKLEjzoteZzKrPK0obN2lwcxt6rKpWY5GpVF0IMkq07e
m0jcpeUS8elc08qNhrjWwMD5qB1Kq/Ci6iuH2P11H62c4MRIOCp7c37QaLnOLV+COuJyyzMzriI/
IAANOQqZ8oOZlS0C6rQGTInm6e+wzKKFKZ/rQzmvetzaFjEYwE1gzbH0FMTAHyZtVpdHMGNvVPwH
NOSzOjWi4OCYfgZsF5veIIoNBtqFuZ/7euWwShZSy5rAsW2Mty1q6En6VTT5wvTPbBkV5SEru++g
JDj5KGmvNk1AtFXES7YAPp75dDVtP0VNRro8r3zotSUuiyUYArM7OJoLLtwp/vkfR1+31Vx9hDBh
jRAP1MLiAnQuWeWLwFiJoQeOSP/dZSXUcvvqEJnpwk76m6s/16Pir6DmGikSh0It7q0FO+g7f7UA
oM1cdkNHwGrLO/15+HgqH5zQnZ4u76/zED6MUtkAvaymCdQwtT8UFlkFYemYXtk7+U+ILAZ/rMLK
oDAWtW9JomUAbNWQ/h7TNN2UEIFcd6WoQmiZjzpE4uOq+qqGfDw2toj/iIJC6pAQ4BzSvu63aWVB
r9ao0/qVxoljbIRjmJCtzFCB5k6jiH9rIcny646NmnoVIKHP8xAKhVWZo04V9A1eLQyx4gW17lLo
dC0cn5njqeZRY4jTNIGsid80PWQtfmq1H058NcqFPT5zgtQUaoMHdp+GaJ9D7IrAqrSLOm8zx0fl
gRgDpFwY0YkP7ZsOqrkdW8skqCAaNHSby5trxpVR9faYEEDsmK3pQ50+3pI2WBsDH5GBbG8rEm/7
Or4mf6Tbagq1zDqtmyKn90tNihfNcQyva+Arg2SsnRaCczNLoaJSSF/rg9HVEICDsHTXmzckp6+X
52mu6dPv31yPVDNEDQbOygfb8A2ckOciJ78vNz2zQf8WU3xruohEY+a5QXxb/+L8Z5j+ilE/T9Mr
m1f8DSd3IgKmfdO3Q3E0qv5+yLXfwGnlrl7Gb9cNQXE8IEIA3L8Of7KEpXBI5ubmSar7wQE1/nU9
KA6InKRlxdNg+vlgrivIA3f9hxNmsHFLjsj5/BR2qJJki5qws+rQNn2ITJt7UlfxJnLq8KOGCOlv
qwqjY2ma5s1Yg7h+SGtnLfQKmUTdNGMffGEM2yIE5DfoI3Ojg2rkmvQRPktZP1bVZp5NoJ/RyA0F
45xhL1nGOfOirFqJ1L+Fj+38ivkmWLAqLXXpVWk1fLayYGMCTuLYRNxROJ8tFNK9ErUhmBznjU7p
sL68K86PgKliklAQ18EpAqNSx6Jbg4cOYjukEy6LhoXL9/y5B1jl33MvWWGVrQVqauSmIRIf6W4e
T0tp3bnPV5wJKKQBFBFrGnj3R+A/i0ZELvTrk8c0akf7Kg+PqflNhzs1hGXMxIfq3MqS4z3Y+h4v
T/+MN8RUEclY5B1DEC3BW6aYdhQcCqhzLTMQJcqKbDUBXlfTdKyHyWbI7oKVePrQIVwSuJwV0stF
HoJpICw+k7rkD7TjyaNp4reGM+Mqy8S4cnrMoI605vRU7zl2t5M15ppUPbIfVVDtIBW9VGP4F/P2
X8eQceWC6K0KpT7d6Vk3hNOKGmA4tkt5GMcAwGztTUbafQD/1LaGp8Fpl0KA5wPuEI6m/+7PDigq
nbPeOUQNWwcx6kog+OaGFiSNEGkOV5OoLLA0tglEyqEHmLTSAStdu3Dhnve/mYqfiSm+CEKfIwLt
7WvHy9+xyWy3EdrdFJAVL8HcqkEvx2TaUkx17sgoZgV13oaWtND/jDu8EwcGUMBbDYr+hQ19aubM
KqoJY6wg5jEC2yMU4T0RWV6oyXWtG64RvFBwOMpifBqSxjWyhQfF+cufqZljxEbiGs87+2Aa1Zpo
71De2STBTZsu3B5z7Ssmhpy0lBO9B0V8eQda733Z4mESISeSjgvBsJkVUSmjCBHIo4B30+flbQpt
L9J9cpMuGK+5zz91+s03guJSakc8g/oF8jgcalmjhdSH+bOYrtMBAOv5vz0kFmlyJ0lRGNRkLkTv
DTPe0/SpANq0T6+cIuWQQhQrMSOQ3EPt7sjAVhGYv51F/MR5D56p/FFOnZtWbNsgcutDj9u22w53
LbhxAjp5afty+WDMdaK4CjKiUgdLIPFNjULoXcSoXQRBcOZELp5qwjVJtWBS5lZcOeBWxHUUTWqQ
dEleHdTqxDxaldBslsYSzczMhlWzxgir5qlpW5VfkP7LrGwIGyT9rrfouLo8WXMdKD5DNQ4hyCBG
Bh2gfAA/61DsYKSjezoZ4UIX5DxDic5UPF4+6UzqCYi+szFiB9oFycqoGn3VBmMD4rCK1CCvYUHh
OyOn2x4VNJuggITZygbk96BNJocMZgGVHCjZelTv8l2Z2dMNCHjCwm2R67urbL30aWSXN6RoQZVg
jfUBxW3Ih9pDcJPFsJC1bM0ffZC1RwvSD1u9K5vntrWDx9GQ5SqtpPNIwxKFYgDnripoiYPE1jRW
qLedVrUW/2RdDSAoc8Jj3FQVqEBJv06aPj4aDWBe7lDo43HIHZQXDQkohaGLtYmHbnwZbdmvTF4n
e9HF0445/XAoLC09MPDv7m3a/bKKJNigAi8+wP8J78Z0zCCCyMOfSIYn3I2r0PmCaOC4ZQm0FatJ
r26KYBJeFbXVNicaNAQh2ApxncJcx2PfboaOVl5f8uk15VOxAYdsvWaViG6dRqRr1hiacIO00u8I
KzQEXErHcEPDqHeir/PXlvEvBkSmVyYaQ5Y15v5Emn7bQfTZG7va8U/6TuD9jZyfrGfFBlS/2att
TOFrQ8NoFTlh4/FRP0awtkCD53QNcl65b2Xyp3JCshNRn+2sCqSqZhe+SBkaP0TYo7jTItlqRJbF
o7H92WV69AzpRvvWMYW4qWyZP8Y2JJFZ3zpQj0xQTjZNf646Bv9RFWtyWwZ4Fx2olNuCQH6rlfVD
O6QLwb8ZS6GCMzpbB7fyyaqaNArcIgY2MG2Sj6E2xlUM1feFK2juNJ9+/3YFdQ1iOl2X1L5WaQ9R
GtyHXf0i4mDhJM81r9w/DMqumW42o29B21Ta97kM3W5ckqI8tXLGn1GVKHnbJnUP+MmhTuz7gqTP
MBQ/Ly/vXNOKZ806J4oLCzy7VUZdS7sz9CsbVu4aq6yiPtF46UeD9cLi8a4l5v7yN89NtnK5xFlb
dOPYj3jNEbeptpKRFQsWnhozjavpeC0SJso1utGnXe45eYr3NHVLvlSzPte8cqtAWIu0UzEV/mTm
chVF4PoGkSPKHexEW9iLMyfqP3Rg0KvW8jJnkHgCSEaw6NXUoAQXDcWKAVRyeQ1m9g07df7tPFUs
iAeL0dwX5btR/Gib1+vaPc3bt3bLyomrLIMB7GgkjyiRblF+PWXRwq6c8YBUYp8kpoNmmVjdXuCc
isEjzaOIn4qaudRYiJHO9MFOU/ZtCCErItQ6WKU/MAMsoBAeTla5JZtNc/JKbRBb3xG9rDv38ozN
7SjFLdUA1YJMOIiscwNLXrMNCWu3mvoFwzk3GsVAQIbYCOpYM/E0jeuDaK1qUxFconiclh6FLODa
gFbv03VjUYyGnuumiBqoqgwciE+wi+kPvJwWJup87Z7OVFXROCrbJpjQ+iSEeah6e9hrgWEfOmRY
vCAxg80wyhy6E/EPIwnb7QhkmNcVA90DuVGsLw9x5rGtkno1VtI0mYhQWS6D5Gk4VY4GRR9sCotD
FJvZ+3rg7YZCN2JXlCVZ8MdnjquqR6rrWt/RoR39ljm4X48yXkImnm2ZEHW3N4Ue53AlG4gNOfbv
BPjNRyGqpfK5udaVzV1mGgOfZzP4maW/UTtbkyBZcDzOnht8uLKxC5Q9UtTsEn/M+JF28X1oj/es
CxcM5FzzylbOONDe+VjXfimJl6anTLWL18PlTXTWxOPblRsQohtdWkM92Q/yu0S+l4g46vavJP51
VfPqHgVMfZL5JBvfNhvNHcf65EtDJaXSUCHG2eflXmbWVt2T4DHu6TgBDdUH9kYIZxObS6V+M/Oj
Oq2Upai4m7ApA1oZq8bpjHXFae9ZPHV2wqzLzeUhnDWOhKjXSU0Rq+snDgROEW3DtK3WvVkK15Go
jJvSEsUu1VJ51dyQTvvs260ChZaUmClQM4Jm9E8a9SheLFGeyFuhb02ozKwuD2luVU6/f+unyLkJ
YeIGSSCzuWVBuZsc4+Vy0zNHQuWHKyhCxzUUCf2EtgVkCiZrX6Ke4JYHPV+4reZmST3UdRqEZBqx
pxx9o5nT4EIo4ZeUyTNyZlchurDqytEeZIS9BeVJP6hH/c4SurkLK6e8bgFU9jUOduyuTfLWL+Fk
HaCDLdcxhHwWJmhmeVXOtb7pgTvo29bnFj9UpnXTRkssaDOHQaVcK0QFGYAKuOjBADDerndhjkRO
a2wgBrdBVvHyJppZYZVrLWlQ59zVovYdkvzRhRbvtWJ4GAJOXcBHtAVfYWarqhqywCwHOehIsY+Q
PyQhgx4RmQaIT5lLLN8nh/8/bzpC/qMhKygqcQPE4mQZu216XwVPhqD7BHqpSWl7fa5dEztGR8oV
ilBQPOWC6j5t3uBOo3L5brLerZAvvMbmBqIcuQj4WNTOWDqYCQwE8xOtWrUN2Vmhc4OICDh+edd7
znQdfzhR8a1JoxWC9bxG3C+5MQmDAEn4cHlrzS26cqu2k9mPFeD7fjOAwLS9M4cIKKT3qxpX8axW
3kvgGGD8wv5GM+MV1zPXtquFYz3z6SqWNUfojMa5RfzJnnZNgci3QSM3ca4jXyIqiBXP7QyGAugG
szE8Y6yemjTatqj/vzw5M1ZJRbIWEU1GvWgbvwmq99YyHjtIbi1MzYxZUqnTwrw5wREBiC6dGA/5
d1SV7OzoKZejp1XWQidz86/cmsxkUQbJAUijavZznjLikjJ5arBRFwzS3Awpp9gypd4iEjv6cZsd
Kc+2ZWld54f95f/9duNniTOK7AR96prsZQiSGyMS1zw7CKDI/zoTejIiwGrhOhaJ5uoomWd1s768
ZWbuAZXmrOyioLTl2PiQaesJCrXxTDMn0e8qkI2sHTPlCxfOzNKq0FbHNiRPsD39jOW510aIaCeE
ISbU6UvxvbkuTqb12wowaxqcqQsqPwVxekxQ9ehJu1hdnqjzz14Cfot/W0dVHQAuFOVvWY0qNS1f
OVL0SC63r5Ch2Y2J+UU1aOk1UJhrpp82zKrVhI9Xdn5avm9Dk1riSOlouH3KNoK4PHhK3CrQYZxs
ULO7yQihSmhCiDXXkSV0GdAhqwHlVkhz5B2kGwP5cvlLZg6QCpENhpDHCYQJ/aBo3JyaN6i7Xwj4
zDV9+v3bGDta6q0DB93vGe3ABFTq9yhQWwonzbWunPwiL1DY1ZaNb9pvVvdijH8uT8jcplPu7dIc
Uc1eol2G3JBD9B0ExXx89/py8zNugUpeFqYmk8EIt29kbwYi4RXK2/Iw2ehGtSI89Vq5vdzR3DiU
W7tMWA9s/6D7o+Hctxk1XbhfiUsHqMZd7mHG1Kj4Z5IaXEQ0a0BcxRxPq/VyU4dtsrIEpNAzWYfX
WRoVB+1AwjtkPZg/Eod+DMiU6jR7QWnBdaNQzACoS3G5trhjZWDqXmAF2lPBKIjr7TjZchKGC7M1
sx4qzrlgwoLuCA4aTaZah1PeaqsJYk4Ha0r1BU9t5k5XIaI608EEOWHvChJ5oSMOUF+mckQZ6K+C
X/kQU5Um7amRJwqfBp7mOLqJnr7zhi+FzeZGoJxqnmamqFtJfXNMP/UyOQD0tDfSYROG9mYEk8bl
RZ9bDOWQd0iumVHADR8kv19sKmoIUoy3Wg5J9ssdzJCFE5WYLBMW5ICloH6XVO0fAL/qFc/TdB0E
JNhWFZX7rDLtFQ+14DkAASTqpoX+Ceot+wVXQ+Zzzunm8rfMWMq/oK5vdpilZhGbsDmoQqx/NKAE
QY57iVJlZiJVWCmPahZYXUd9YIgtN7bq96kA9Tari91VH68C6QGlE1SGPT5+QsojmrrXUW++Lrc9
s9lU8LyV2iKjemn5rfFelmxdhtaK6vvMmg4iW7hf5yboZDy/Tb7VMT3Psg6i8+FjajuegVR/Sxcm
59TImceyCqHXkREfidVgGzPnaGfpY5jzT8b154klC3M09/3KJa4VjaMXVkChYAiaFNPI4iN412s3
iCCOfnkZ5kahnPmIISuUjcxE6H90axTOj2XnNeXgxUsM4nODUI67w82oNQNi+mZZkZVhlMZtK6DF
aGnxcN0lpbIwReFoyRDsAH4VBjjkUJ7ubY81V7auXOacOkiXxVnmR6UOaI9IUECSiKl7tgqWXpUx
I7qKN44rFD9HHHVeRn43yGe9eWf84/ISnzdBugo0hpg0aIpJJIEQTXNvJI52MCCishBqOX+OdZV7
CVLdWmW2sOYw5Ddx2P0pdPnSJNFbKa3fBZnWlwdxfp8CePrvUUYKDoU2FA/CnuU7E76ni7QfaBNa
6oUQ+91c18tpD38zGE6q2bHB69EPi+QpHJLHcezuqGweRpEs7Ka5gShnGo54Z0mG4qSxedThg5bD
UWcvcffn8gjmlkM5z44JvrOkqIiPi6dej3ZWBa5+Slg3NHvXWExeJW2TH5c7O03Lf02grkKgge9B
DRHFoZAMNCNjmZU7OQTPVSbkQkJsbu8qj/VQpykEdhD+Er21iwYbdFTNwsblMx+vHOu8t5I6TFED
TUDG6WoW8khBZdzmeX6DKPeHhWl0OXiQAFmDoMLlCZtZHRUEnE+NHrAO9CEYSoSKRTZsIR5Don3r
2M1HHiSZtiJTmn9d7u78e0dXIcAWwARGY44TaIG7+NMySr4Jk0zfkIFogccQPANA0QrgeQ+SLb1M
ZjaFcxr7tzMEzjONOKHR+ZG5DvJ0LbK91S4d0LnGFTOgQeo91WiAZ0+oE/BaD72rRdFz2YwLkem5
Dk6/f/t6TTo85nUXHNpO3g66/rNyxKbVtHphB8xsaBUUjNhxCCJ8FFLLXn8oQjBFJCFpt5fXe+7j
lcNvI7sLkcaeH4j2OTR3Uw243oLZmmtaucWhghPXYzdpKKa+68FLwMbYLdiCEzLXuHLKwTdz0kkZ
g8PI74ux9CL5KOvUuzwpczOunPMWFBCIIcXaIdHLpyxD+QKYk5ZKYIwZ+SVdxfziqZ8HSJpA8CGE
Opmb9V3xxeKMP6Ys1FNvqp1EuHaSNTvgQ6nXFskr7ZLpl4SrDqQPtcB8Cshp0LJmX8PBOIDy31on
8Vh8Sp4ZSNdOieHbBplQ1tLUziqQWh94mUCl2sRKDk78qJV3mazSFZJbxufpevGCJul9UQXSG9O2
PZraFCBSkDPuZe3AP9q8BLEwNxMO4kpNA6LECfLOHeIW2C8w3r5VfLBqN7eb4VlKG2yqqcykF8sG
lT4Dj7Q/TEstuapAvXisAw04guJ/nF1Jc9u8EvxFrCIIYuGVlGRR8m7HdnxBZXnhvu/89a+Vk4NP
FKt0SkquAkAAMxgMerot1kRbh9vtq0U4OHx6mbBfcRwrEx405G9zLGZvaIBbZqMpINQ8Ve92YHSf
Q8xF7PZJzjc06l3IPIU+oMTUDWNlHVBTBCUVboLHqW26V4CU/qR2UNyFIfyWJGE4PaVRkquN6QTl
zxCsXW4am5XbZpmNrhI57KFd2j7xKKh3lirzZzWNM/7c/mz42IAHaQALZOe0h8QM4Vfi3nyUEnYp
8cr6y2ac3eTwCvcR52xnRcTYBuBm24QssfwW3FNeScfS6/lYeWKyxG5uqP0AXH7/xzTwIHGX1vCs
eQ+UtJvlACplyixdu8+7T8Ox8vfaoAAmExsvGB0dvcLm4BAww2wzDhH1pKqiO2uyQnB8jcPGANHI
sE1UCMyWLLve3kObp8w8A9XT9Sa2muTTTKb+uQAA5vtgR+a4tRsm0h2xDCfzulylt7iLzv7cm7za
TKTg71XkzI0ruBXv5z6kYP6FcUgZUVDUs4QBgB8QuRntYvjIB6h6bgImii1wKn3qpQ0lN7yR9C7i
sXyux0gQcFGhNqfDu+G+7iFc72Y9T4Hn5sBdgo3YKF2TpcXs035I7a0gLDxWkEXdiTj2wC9l7wHp
atwZbgDXBLP/lhozHTYitPJdygr15HTT6DsdCEwQ6ddAgfC03oIKN9+ppOhPrFuyML26bMGakKT8
D3L9xncH7L9vRZzAcMK8oO22oXXpU2XTmyJi/LEvirhCDVde3MUAuIttWMfzh2wgJi7menjDm66d
bEgd2bU31HXebgtqz9t2MNgOd44BECBm+Hljpm8qGeU32TsopyS9Dd4DXrqyKqanoDCafV3yGBmA
rj92QuTbrDSjt6zA86QEiduH6hpj3+W5sZVx9orkBfGn0mkaF+Sp/WcVjBiO6eSbqbRNF6ttHsw5
ix8jSeb0BrSojK/4zAWHrAOg+QmTCFdQHR2gFbAWyUYKx/SCOd1edspLHZx+/3LMolimjHjUtsdA
iO+B7E+QxIm5drX2yvM3QXkmNtX54iw7AI02NLgP84NZu+Hj8Db9AClbdRd9G5+MT+tDfgyv7VN7
p+7t58sftRDa65DosOKFHUYSJUXVnLl4YlDAJyWzEbs1lxXIp+e1Io2F6dPzmUkVNRMLaHcsIgJd
UgFUT2alv3NjLRG/EKjqhM+KTgnIByzwvTiQqeAtOAT5Jgifyw50guW8uzxhC5+hV5qkZlKCOmFo
jxlK43Z9rprXeOxHKPEaa0RvZ7swOdM2Wjue2PqaujjymkKZOvmFCr+9GagrsdO6dCUAQ9xWWVEd
VSBu86bZ5VkM/rrcXAnhz0YvGL8W0iW8UJQZAW6k0n4Mmf2O2OWaUBdNayFdQWqonTOZHWtSu4IC
ImaBn5g/Xl7bpYFrMV3f231hZxaqtI3JB+n2jSOCa14NMHAtostYZgO0Fc3HoPvW8j+ABbqy+M67
tUrQhaHraKeSgLum6mxxCPHOeldw8Gbm3bgmWnbWtEyuo50mh80cBSzZ0SpjRA8ZPXbMuR/i4q4J
TZDbl+Y1ThwdaRextpUKiE+sL4lKb8yJ2wOS2SGquLzAZ70dmj/9/sWFj44FGm2Q6B9LM9wYTeir
joCOskSG9SrxVnShGW9lOw1PurE/ssgc/El0iPXmDnGHI6ofl7/i7BUZXZz2wJevQOhOGGPhdOx5
tcujMt7EOf+B4AvR9pw+44a+68AofLmzpY2lGXMWJMhHJyQ/Gknuqs4312CrS2uhmfJUKHD42aQ8
ksz6BWXOwG3JfNL2sG4T6DC41w1fM+lG5WM+9I59MIf0tZbTtyqfVrzFeWFnrINm03NXsEllGdgQ
HEJfssJ29jxzQoSTjoH6YuSAQHAaVN0I7Zywizxn4O1zXZbBTVBN5s1gg90IFKemEd10ztD/bsBE
B9ofJ41Sd4DghYcQMdp1jJNbq2iig0GM4QlVjeSN9AaK7pza+ROqAKVkwoqgEJdVyPzMLCruzRbx
g9mw8WeEx2NUjUb16+X5XDibdPhVwiLEqmmCMrO5PFhBPm5krV6qQn67rv3Tnv+yt53W6sc6jopj
Y5VeM7AfUCu4ScrmmnDH5Dr+KmxxLylr8F7aKvXDMtgHZbELzWZXztGKwSxYp47BkkFgtZ0ayyPY
jMO9PdMXatGbUKF612jli+VAfhRU7Cv7e8GKdFRWaEIXB0wlxTGpUg/ZTDdM/1fxt6Jb2eRL6635
mkGBAjdSeDGiBKy7laTpe0BTdugrZq1M2MLhoktWpo4VgN1uxJlSQibXBDdD/56P30Lee83ag87S
NGnOBm+lcxREwO6MXN6DYRVcxiXbz3V1G4D/YeV0+SvB95/4HbtLczZBMiUATWU1KGi9cRdBRtX2
Gi/dmIZreLZbg0lqY9z1W3On3MNLsFH32TvfrnW/4Kl1JJcdTsA6pLl1HPsqeyuGkO66KiDVdTtN
x28JB4jnE3bumBS/SwbeBPowQuTKXqMFWBi+pVk+IcgpthY4jcJKeo4Ut2Jak25YalqLKoYxsmJk
xS3os9UvyB0/8UzcXPZXCxvrL0vdF38VVxFJ5xRNW7zzMwIoFkO1uJupwkRqfljDpS7YiI66KquJ
kVKOKNUMwMMt22T8HmV28D7GJvdKK0oCKKYla0w8Sx+lGX1iqa5OMjzS8xn3guqhqT6p7N0yWUnM
LrWvxRR2EOfIR4DCLzR284zzMvkAiNuz2hWn9XdPnjHEv4nPL6tSWjXJkeGzj6Zne/JtuAMtYfat
dR/nQw2V33pvfQe/hf1i7rIN9L6/d+/Fe/bTfB5jV2yEj2htxSUsuE8dvSX7IpmDIMQTae3cQA9r
3jhN/qJYVW8v77+lra3HIE0H4MjEKVi1nfm+CcoYZfNkWlmohdZ1xFY62U7RdQHmkVC/r9IfhWif
rhr4f0BaqikJWK7tYz2UMRJSff4CRgJUk15ufmHiiWby2MKSSJvRYzYaN9JEsoaNUQVFxjUyz6Wp
Oe3tL1sMsQM1BoGV5eAhruvxNlHOik9ZGvvp9y9NZ8yoZD93gJmQ4qbN72apPFS6rmzJpYGffv/S
OsoAjcFRFACNtPtdQ+lrNNTuuknX7LqiA2O9VbDj1Ak3bd4z6IUGU3PlkmpneAS2qtHOGuvIo/Ku
5WLbmZ3YghV/Xpn3pZnRjm9eh2FkRYIeRxr6VVUiYMuctWlf8OA6qCpuiMVMk4jjeOKuTscQtW7q
3kqy0IVQUe2JUVzz/gwI3+nx+MsC42lCDhAXZEdWicyL2qHZBKm9Eqwt7M3/wKtGlF+AtKI/JtYr
myq3r1AkPV15P9cBVqgltQLbtFGz1Q+/pDl/8ND+iJVzr0h6HXci1xlKA0fUDikGWBeFGglAu+F2
aBJkyvnMPcjmVNvLxnD+HsB0DxQrUsBrAgYQWtUvAdbCwzxNOdjI7DqHPEFmfjNb3vQu3ijV78td
nj9XQSX378oHIIrmJInlobb7bQ6drY1kU7zhDgQTY/s6qCI2mNZNWmemCoHCOhr1iKDHTpNdE4Cr
pqlCsRttw8YDSlX2h2ksyx1Lq2EnaNzsjVJ0+9JMrO8ywj338icv2Ox/GFvHZM5y6dBjk08OHh5J
R74DeAYx+MvtL+13zaUVdZir6nRMCVBYUvrDjpnfzmsFCwtOwdRc2pyKqXZE3EOjMLlxpreQB1uE
v7tY/hHxr8tfcH5TQNXr303RKyPndnMKQSrhshJolGyPIlgXgIeVOVpaAy0GSXsB8iEnhAx1Hjhe
ECuQW5f5SuL0vKC8Cczzv+Mfw0pMQQufAFxN63VKhM9hm9ePdd8b9yelscbNgC28nR0z9yOa1zuQ
H0BAszfK18EaaO22QaK8IJ2r75dn9Pz3Mh2cJhJURcOB2MegT+/6wXiW83xl06eN8sV3TzZDXj6p
LbyDi+Aur/oQCb4wuupkYDogzVBxGTcUl5U07Kd9h1fEXacKthLRnTcV9h/6SzsVdldiMw/tj9l4
AJE1Huc/Lk/5UtunpfgyL1Y0KTtlUQ8+yXqXT6FLlLPNg/fLrZ83EeZoRp7mOfJCKUykbis3NG/j
IbvBJnKN9Ko6WGxizdBHwdtsxIMsCrikP0Dx1x1j+zspyFqec+G00bkns7CIWdg6CEeh6OeaWfPd
sNMNGMxxlEL8KKEhJMnjtaKUpeXQLB73acvKFXqLHQYl3YBt61CErmMEK+88Cyuig84EaMNiUWK+
hiEBSdtQbC1aNi5JxydnTNagbQufoWPNVJLGENsEkNg+BXtFLJ/svAd1/VXALBOKh//u2tLqmwFy
hQAqQ808SluXA58XTmv42wU/pHNNjtVoBEPW5se8yd9Rwveat3TtPel8tRvGfpqzLxbXDijKYSWc
3Mj67VRB2k/E6o2HRgjtKxt0LiCfS8A4WsjqxzDF92Y0fqaxui7YZ//BnKWIw8GiB5NEUuXD7MPk
YIA8d0tye43rcmmPaVbPBK1Ax4rbyujwF5GejsSm3EdA4Ht4nnu77FqW1kgz/LxLi4LOOBuB47gl
VnDbsWgly7E0fu1gJ5EIsrlGJXQe2G4+3I8Salf0j0KZ+OWxL/gUqVl5LiYW50PAjrPVvuRz7FWU
3/Somy0S6AjZ4GUtryrZMpmOSDPn3JoU2FmPCYH7QjIez3N4VdzRpLzu7NPRAWMHInYn7vmRIwbP
xDcarjS8sAw6IACimvkA1JEJKqxUuLWT568B+Ey9WdbxTibZGlPYgrPS8S1EtNRJK3xAijJdmtwF
+GemK1HWwlILzdqnhplUpgMHnRqCt/5WOak7zQC2qcolxYtZZZvLe2qBGZrpGJcwblIVBXhK7sZY
3KiGSghtJsXrMJjmnoJkONyamcoAzRas86KqSdONTKpwLY29MAAoH/7r2Di3o0SyGi/lPUh4PHOC
RhX4El1Q54OMkhpgnbkqLgah+789NXg0j2JeDahDBM94MD0mpbgqMQdX9W/TvMHTGHOgBVg31o9x
TH/UxRoPxdJ+1jxWZkNt0yTYCoUZ30z1vRk8i+rZjq9iToGpa27L6NOxVwPaF4CaZnkJYsCV4HnJ
QjR/1VlUmlGSWkeSQ9gcZB3pDhoxlle0EIK5vH0X7ERnNURWuRuDSaFaXuYbSh+VVbya5LFu6I1R
A7x3ZWSiawySqiB5LyQ7gpHCS0ng5v1vMQTby1/x903lv/lxplMbjlU5ItzFqVRu6It14F52aL6J
n86x9Jste5w8ewsQ/Ev0JL+bL84dOXS38T59Sj/zT25t1wgWF85Gnfswy4Mui2oQ/DEzf81Ee9dN
1lWmB8CrZh80V6IGU/nRtJonWnVvsiIrp+Lfev9zk6c5kC7rzLytTowzkEABWleUngqD9qVP4skD
SmBknoirycuLYX7IBURk4magH6HF64eJIxgHUWiwgW6CfQAHC9KYkcw+jRmJTSdJo9FNbNW6E2/p
j7Dth11Tm+ZDloHxtm+r9MaoAuGxIZAbEqXdVRcgW2fNJrlTWuaJFWPKfhu8281OummMn2O1Jmt+
3qnYus5yWhNZ9JCph2jTXRs725qNfgoBL+Pj8o4+3z7jmj+EDmvV9yiVPc71xjJcXEVBp/g9HPuV
RV/aqppTLFvUo/EBz+AktB9IDnLIPnu5PPSlpjV/OAAV0iMhhmfbmYptXk3yxprzNbji0sRoPrEN
u2EIc14f28R8q5XYh1OIwqp4fCoz9nn5C87eFYTj6F5RyQxCY8yEiG497AyUhuSN3DOV+31mg6Ag
f62GbuPQwqNztUdScNNbkX+579NVSjfGU9cnR/3lmlIYwuysum4Po/EUWcN9GWZ31QkRRfn93A6b
63rRLnJ9FXRdgwfLQ2R05SbOms4DuvtQqfwzSXi87brxyp5O6/jle1hphb2JqoxDkdWfQNG/0hgq
mm0wAorfTH/sfgx3l7/p3Gl5mjnNRYpSzNXYoHijjhPHCxOTeD2dhNv3a8COpR5OO/7LtxCzijKz
w6zhJB4eoJE8PAYcGlcotMpXniPOGc/pIzS7n6yxBabHqQ7I6v9kmbETHS6olyfonOmc2tZsHmyZ
Rh8bGP6U1DeO8WrN5tao/sRmdt0K6KyH7VBRaFKn7WGYUXbjpixItmDjYu5U1GuKLwv2oWOJiWkI
YVtBdsiGNPmISkW8Elx4Pqg4AHPF/d4VXdqvuLKFBdeBxX1JpryfzfQA1NmwiaoEtBWtzf0qydYq
o5a60BY8CfugnCGD4TvkFkVDW2HtVd9cuSDaihdp45h4sq8gP1JmNxA9pT61m9QFa0y+kiQ9e/3A
rtJJDwcnBtA+FcmhIjFkO0YAdH6EECPy8PSVeKi1416fU9DaZyStvLERqBieCQSBLm/qBYPRWezq
wVKBU6n0gLKVu6k0XgL0cl3T2uw5ES/auK+zA4MC90Nnsj8dEFErB/zSuLVTMjfmUFEZ9wcSN2D5
btRn2UdrVCsLRqIDOZteANAUo8YccUT6Iw2mSLnVYCd3IGiubvsZFU6eAaaNleTm0h7WzmQ75YkS
cLU+ZNB/ppN85Xz6LEH4eHkdFprXoeBDj3JwYx6yw8iyHuDpMfdNURM3dBCfXu5iaTW0U9dgjegG
WTAoe5N2Gyg+3CDTucYovOB4dRD4WFRd2NEYOJxcQhbrwSlGN0skpGSfLw9/qYPT718OphTFe2Od
0fJgh87w2TURILTd7Iw7wBBDaH4qGd1c7mlpok5r9KWnye5IT3sCc0tIe9M0jnObdVG6ua71U69f
Wh+g/mfhWaQ4gAGn21IFvjNl1cVKYuu0mGdCKx3qW825LbsO77jtSa42Nw37JlYRiPxlduKmATIC
GdpfLc3frvoanXuxziDFYgmrOsxz/lxEyWuTrdFfLxi4DvslUwbKZVNUBz5VoccVsg5Zz+7sNkPp
WmR7WVyvEAUtbC0d/ZuNdoBqvrI+JEbxFvf5jRPZ2ykx9kXfvF+epwX71iG/uNG2AAb19SGejBc1
Nd+kmD6bCdxz17Wv7ao+LCOTdad0BqKDOkLFXwyu83reX25+wSR0uK8x4bm4djD8iQ73RVmA6U1m
a5rfS9OvnUExmOZj4dQ1JJAVdcFwYwASwG+hVvNg2HJljZe+QDuLukx1cWtjjcdQjLetEQ43aZNd
GTXrMN687otmtu2TTjMqp4Mh/FWMRHhTemUIpQN5+aASAtX1+jDUpPfqOvnliAwl0s3a/CxsUB3J
C55zPBvECht0eK/4ezs9pGol3j9bIonwSSdhTAxk2Q1W9AeON057Q+KRbyosNry2aYzfBeX1Jwiy
u7dyHMRWyS4+xrM97cVAxh2JA7qtAggutK0VokoYXFp2av7sOFLAwZDSx8tb/CxmAaP8+/sXxwwM
zBw2UaH8LEmpBO1L2zzVTswEiF8AEaZlHO4TlTXIOvcOAzp1zrc1SfA4MUOzKpHOewz9xDdDpeb2
8pAWnLmOU1b5nAcECZJDXKgj8jq3VSghgVM/A+vrtRV7MmZzTSBiwdvqYOVY9mVSUGEdBr4xLGcH
JXLXKs2tWX5w5xoY12kj6F7KDvHAYk/Kxzr/btp4cud5vs9V/ttha+u4tJG1y8ZIoLM1l5P0UZAG
2oKbxjK8cMg3l5dkqXXNV3WxbZplhRrsaBLDDqqBxYM1l+GnmgtxZReap6o6vAyTkRs+w95uKj57
hAc3ldms0eku+Nu/emxfNjoFxi2YhaX8mhTVxmizuyGH4x3TdD84UD2+PFMLDleHITutzMewzJWv
nHfR/bHqlQhnYQV0DLIBQUVQRMaG35LbkRfe0L+EiKEuD/pvYfOZ+EkHAPKcGebUzco3VV0djYHS
2zIE2QBEWAO4m5BUEEZNy9+Q7eJbGYyORyBUD2Gtar4ZZtAC2IEt3UKhSGwKA2c7ARB53RVBr8WO
lBFTQvDhRQNyAKh3NfMjy7MVX7M0raffv2yKVpIINd5ovSnuE5D75bFvmb9WZvW0dc/NqmaTVRNR
ZXUdht6DGa+J5t4TtHRjOPqsKXfhwBu3kbjbjiBCAA+5uRVzsvJKuuDY/uY/v3yYbfTMEQ1RvlV2
DyoI3ZF1bhJluyk+NOXa289SL5rRNmViRnZVhYespoAgmc6jFYKkI2D2w6x6UKBM5kridmmhtIto
7IAsOHeK4IBwJtorFBDuxFT+L6ZWubIVFixXxyJzCHPVkxzDg+28lwOUkUW6EkYujF0HItckcGaS
SuXTwvrB2zrdBYiwuWrWXm+XOjgtz5fFBjpeQhHBVP4w2JMXGRF7KEndPSuVhlfOzsmrfulCIO8/
OwU8RFnvOxJ4Zr72yr0076eP+tJyB/bb0QHtlJ8mSL3XzhhtymzoVsbtnLdBHXSrKKmHbsC4J3NS
LmhLPkzKfnRD+HMurMdgksSdDOY6lby5bPULx4ypGf3Y2XmhDEP6Ih4bvyfkg8fpS+PUHeR7y5Ws
wNKCa+fxnLOWBYIqP0whp5k/J3brFcM1YBrEKzoMN44ixvLSVn5bx/chrX8lafsg++a1MwuPRPQt
5VdmZ0zNrLkRl8ju4kMsyu9GpiDqd41qhHCkDsadgGigpdXgTCvSpzwPX5NgjV7l/JaFEPu/WxY1
yk1WRFV0oCHicxBYejMYjlYO4/M7VuqMjwYKsosQXDgHK3GyF+SPY+YhYYkikgIE3kcHdzigJseh
/hhn4fiNk0/XxWDgx9O+axhHy6in8GCB94rx6N4ejtNkv15jGVIH3abZJCqjxYe1c+vFyY6ZqSd4
5uVyjf3tvFkAcqeNXzX9hLWJDnbSJm427qsJ1IzQkl0J7pba12w7LqvMCcwIIvQR8xO834Jh/gmE
disPhOddh9SRt/CwVlGfrLoUlluiOL82P2X6ZLRXLoB2WoPbiOCqCbtOEoA769BUbgx3nsryNQol
WfG4S8ahmXRd9PY0UPhzMhh7M2a7rrTfrtpBOtQ2iETlBA1UkElZbeZ2L5v6HhdDty7M3XU9aJbN
nUZWUY0wI8n+sOTBIOzRUPcdIyvX7fMBE+Tx/t2htCBQqCIIy1iaA/sT/A9qYrDmqtuTvHovWrqG
Kjl/iZY64DYtSM9oouBYO+gvI74Er41D682UwrKH5zy+ho8SblYH3waTTSYxSunb44NKay9vWtDF
rF3aFixOR8BBUcjhqDTAaUr6t1igoHhIyCtr1tZ7YbPquLdBFJWjplr5eUL3MrE2YBF7ubyVloau
ndFVz3qCqirlk9h2e5oAwTehQnntornUvGbMYYq6bQvqaj50QH+wDqkR8MKC8jCD57v8AQvuSMfU
djPl3DBxgOJIrqPCDZy3sU1BaSpWOliYfB1JiyyCbTk2buSyrF6zFknKXqw4oYWx6xDahGQhjkVE
xJDo3tD41Ulsb4S6KE2fL0/OwvTrUFobUqIoqE8DhABhv6vhlHx7qMW2HAy1cm1Y+obT718C454k
I+AO8EVSvhCotxkcbHwvVF0ZxehA2oREc5TYAkUeVnvrmKNnqmElW7Hg5nTk7CjKgk853BzPuP3B
QgNEmVP4pww66poFaV6yKg9XpmlpF+mHcpyQoZ96vCEOxbDNjCzZ2iNjK3t0aRGsfxdhjEHSb7dd
esjNIE9d2oDf1zyJb5ZjEd+lUIdYmbKljjR7jrgD1i2g1CF7f0faJxk9NuoHFFAvb9e/L6r/zUVI
oZ3Kc1xLzmQdHD4+Hnxj+3AXPds39s1xcEF26k6e6QF86h6V95u5hQtYmtfc4PnJoxsEUC7gx5tm
Qw7sML8VvripbqfCheS892JsOrdzf6+MEpP630FSPa4WFQipoRbZHvNkeJB2cQv9tJXpPb9LqB5V
jyJ3RhNlR8fK4fuoYTvekpU38qWmNTsNiyh2DBMaLtx6VcVz4vy6PBvnXQzV42UbbElDVEGDZoin
wJ2o49KAPPJw5X3ifIRA9WDZYkWBRFBVHMCqGD63mSEQ64t+M8wJpBwU5Z4J3s4Dp3OxkpM6i+UV
DtWL10KO5Q3qPDg2aYPH66yc5tc06+VuRuJlM9tF1rl9TqojaWyKJxAV3uMAYgABNlG3De00OopQ
2Te0smnuzc0wfDdIFFg4Xmd7b8lpjjxWBBEk4mXJISMwDaaf1ojZXd7EzR2jTocTvjC8lIr+m+HY
ZvHMx3CtgmZpxTQjc2LHzhnDnhVBI5+q2iJbGSpjh5qlYmWznSXuwRzqKCmzQ81lgbLOYwG+6NJj
J+AEV8b7UBRJ4fOAlY5nh6lxHAwwIINxGOSnaT0cWgvMx15IzDbA30m24UbovJEqs13plN1HgAma
vF401U9IRAWzl1hJ+li0xPhOp6Bvt6jnGO5lBG3Vy9v7vMOj+m0naQWH5oDl+OY8Q86WF9ErdB2d
2K1M1GuP2XBlIEP1gsPYDAhreuL4hczVb3AqFwjGelkartNVcewGOWjLLn/Ugi/Qbyi90Regw5Tx
wQnboHRxMuGqK0r5/XLzCxtMrwJs+7gO+6wJDmZj/xQS3BKnMv00juTKcbc0fu1+EghS5bmMEG8r
cl8r64G15evlsS+st34jUUNPxh5E/MiJGR6KWo5dPN/HADC5Q05+XO5jafinefsSMpngxMZGMwSG
377UldygumJlZZeGf+ryS9NAtPIyliEe2IL5YEYvVhVvaeV4E0CQlwd/PvFD/3MXSTqViWwQvsWc
u6YPdiymh7h8jHjqViVAirn1u4j49nJvS9+jBTYFLK/ODVP4CRufLVK+T3Z+k9o0clNnrdJ3qQ8t
prENVtmGFLYfV2rec1LfV1MLCIug8yZsmpWVWTIKzev2lQlcdYUUb8+TF9nyW0bGZ4Q7K/t2oXn9
lkJqjFsBQ+RLHjkfeHtrnqtUgcABLODD78uLsdTH6Yz+srlGTo0O8ADpByQfDrUzxZ3bNJ3hWrEF
N3VdJ5ptA7sP/oYmlT6pjAcCtanQKPyoGlZsb+kbTpvgyzcEZkjGGVAWPxvZUxOZ31SFQDHvt9eN
/tTtl+aTuq1H1jjUD6Tpjlm/jRT+KzfXta5Zd8/7ph1aSf1a3pi4owcgwOP9uDL289chqpfAVfXY
kxKuyY+NnRpO6uffuexuxsjwLLm7/AULtiY0ewbMtDFqWJavUvW7zI3MHQQhLhdp7LG8XwnhTvNx
JkLXK+KkDHJw4tvUZ83wjUDywDXk8Hz5C5ZmSbPjBupqTsQs6pPC2fRN+Wm3c+rlMYq8OEhWy6ha
ycwsdKTXgIABX4YU7El+XVvlx5xOra/KotukTh38KmagHzPIUK28Xy91ppm2MbVDBLVK6bfG7I3x
ntvObVLvs3neRfTb5Zn7q7x3Zln0Irk4gl6IyQj3rVEklhuPA/81FxzFWW0dBFueUOWZ5UB29dy1
G9qR8QVAIiCRImHYazX+C+cXO83AFwsNGmsEyqUNj2XZ7ePB2U0Z3wwkPJp8vokzB6fLUdFyZScu
9aa5G5T6q9xhU3i0Zu6bhoSQhwLLfXELs70zVbNrBlwAZPN6eYoXutMLAC3ZQP2gGUFBxrjcG4MN
3wZ1ED+wndalsG4wpp64MlJmcb+Nym4lSl4A4VO99qVqIadbGQb1wVhguIxM9XAMG6tPN6TLgwcn
a5grEiVjtzTVtAHLDHuzIrUGkFjAh1GuecaIyiZmMrEhlTDOr1YIGM1RdRO1kUq2EgHBmmTYB1NH
Ab6F7ruCGkOCsimzIpZL4jjdRvbUof6UTx9TkzsrHvXk9c9tePrvXgPFMG8gBMp86kxPaixmr41B
UG7E4+Pl9V5wdHpFzdDTXAaxYfuDzOvMbY3O3lkgjFsjtv9Lq3juC7TYKGcgioFyjvDlX0xLtC3D
4bkExmXEkxXF1S2TEjix4oTX3AwqdBE2b2kOxppvMchnTfOVQWfFZg8xHkAymu2lqVYmd+Eo4Zoj
rswRSioBQP8Jau9qI/Iqvs/T6SGX71dNLjsZ2RdPMYV13k8DE7j6Bd8K3GVRNryybmfFSU/3Y83f
8s40I6sOpI+SlRyxpi1QrzKCDXwYIK4DCZnsMM22A0r1kW0zAZRlaWTsJhqA7s3nut3YktPfl7/z
3ERKaPdpZ3ImS1nLUjgo1vhGeOYWcBBO+dytiXyeS+Gc2tf2EOdxmKgudw5cWNZGOB30ZaoYLPd2
bLn5xNKfRk1rf7bA0XhFEHnqUtsb/+fsOpYkxdntEylCIOG2kK4yq7J8uw3RVgiEEyAET39Pzqov
f5MZUZuZiJoJSGQ/c4zK9VijlhgeRXjmLmDpXRK4t8gtK+O1vJjrqQMc1Ro4fFD9OYSFjMhwvrf5
O5j+N67jfx0c+P1LEqYH5d5wVHN4LFKTjByyQF7zqSuz/sb4rH3C4hKc3NJzyewHx6grggBnsj99
9jJommeOnGjS8zpPPrS4ljeSkThu4RoWHgnLAb0rkVbp2OMVJIhu3Hn/Cl0uY3UZw7+2aU6yBrwc
qF5Y3sVeOcYlNUnYwXqSxPiPN0Zs7S2LC8bzlC3KygmPrlP/gBXoA3y52l1Exy9DMTwY+Cnurg/Y
2tQv7gzPes0AdCI7hXXewIy13LZeWyZwqv9ABnQZr8V2h60z4kpSzKcJHfVC7dPWewu8G/HO2sJa
7HX01KH/SDHdLOOxMm48ht+Fd2+IuDEPa8Oz2NmDE/U2V12I4qV3R8UEYj/IyalMbxz6Kx+wPPRn
khUNJxj+uQSNJWpN++BdoCwQqOv2JfqM2+vTvPaexQWAWAg8dRx5x5B9GQlcr2pck53cM/L7+gtW
BmoZ545tNwIxn8+nMTND7If6ZyS8L3n+kd4lltGSawvH9tZAmT864h9xnWUJMX9KnW3r+cYHrGhO
R8sacpD53gwns/zkq5q+zL7bPklpKtSFXdiKOU1z9MeLMxX3Rb2BR1oRD8STWzmwdONWM9lrEnp7
3SpvnwWFf69SlCKJA2ZoyEBggtIqL+M5FwTVfOEcUheAn7qd5XbWpNsAMWrPk52GQzmI6DNuKBee
yF3GbnBeVuZnycmb8qmbqnGWJ9yOUOkP9ddCMr1lE9leXwArK2xpzdKwunQ1NfNpyNTn1FhwRort
3AsZk+qmdOnKsbg0Z4HnXFHMGbxM/eicu+OhCKa4oGdneJzkLUX4fwW5WGlLdxaQpSK/G3z31BTI
LQBMVSD5up+uj9I/I9zL0xfnbd16Wg9eHR2ZH7QHzbpiU/AhrOOu96ZDORUGXoFSv6vO5vcTbIfi
uWubJ5U2ze+pbcRublPEwgOXU5I7nhPGo9MEcUey/J46gziMwgmaXcub+mfWB8reuFhX1s+SGs5F
ARhOOkKalkV/6sBkGwZLPut7d9cHZu35i3FhXQ08sEntSXDW7stgYltqWH5gjKQfO8uX3lM+6BPW
c7zwaEKyy3pdxUKKL0Si/XX9G1ZW55IaXkxyhKEkXhDm0XCYvCo9C83fjULhshU4HKq6DD52rS79
qCqTKyNmXEyonGX8R51V8QTFyw99yJKBzCrRyB52nqdGh2PsQq4zglSSjU4q/ZaJW1CatY22uJMM
Rgr4WVzemPIwScPi1OeevDEXK+uJL8KOlI6gMZXdfDKcJI75DRfL2Fdv18dnJcXgi7BjBovAGXWV
n/qw598ApTXfoPNE3pnRcNtkZQqx6wrYtZ8Unna3JmXlgHUXO6QcNQ4BjiAa/elEzUxscIzstarP
spAv1z9sZUqWvguz5+LApnI6aRdEl7wxNcoo+mNHyNJLAceS7lLX9450MG6Shc3WjKmEEWnKb6zb
lUlfspkcf3BYA7vLYx+ZzTA1d34xbaQMPnaHLmlMkH8PSdXx6iR6Fk9VAYW9ausNH3v6UsRAwU/a
dZEaH9Gxj8fsl3KGeNSv1yd2ZWSWXPCCIY41PUWgHNijSIMvqoAVWPYR2i5utSX1m7LaloHygqMb
vA7VZ6G6rZFZUs79je28sjCXBPAOLrRFZeCLwcYB/vU+jZmBaubHBuey4/5K6cYwygKvQvqe+RlK
mfAbCajEBlY3YDYrO3dJ+DZNOs+qwuiQHLDW7BmSYnHh/VH1jV279vzLoP31+324sbSA58JVXt6n
vk2Yep39x4rcIjqu3GtLxrfs/LJC1xJJUGVEnNrgHubEWaKpOpuGv8JC7QaOY22Vuv//QwCyVy6Q
KOGxhGP8RZltz5yxSjzYUF+f6bVltDi4Izu2OdNkOg0lRESLJ/lBnfloyfp2XaUhzY00V7hQLOyi
+Q72KEUs3Y+IjmCLLVnfbiZk3oo5OmY4KN5K62RJ0/jTwar+ljjiyvAved9e3hvwcC/D73Xn0O2/
N7n6Dumv3fXBX1lGS+p3NWYzHDow+HCJjA7zyOrNQJQbZ1lnj407FHvq6R/X37WyJZZ0aSWjkok+
m09R9egA6eRW9yE8rzQ0nK+/YG2sLn//a8/1RdeVkbmceLyGfn2d9KhMl9Ag/tjjF1s6zarWzx2L
+k8fJF2j4t6D8/h8q7y08uuXxNm0NyYAL2Q4dajNxTCjrJBhjEGSBSPdX/+Cla22ZM/KdojEzOE7
qZHxKr7Li1s/fu3Jlzn/a+gnmIDORRQ2kO9v0VnpWZ7M5NZZvfbwxbwqM0qgIml16jmsPtp3cqtn
tRIzLiUFCgkKt0MkYhPavwbFdLaReQoyGIgINW1YWrqJk1WH64O/Nr+LWDENSiGbQrUnIS2Eg+pI
JkVXkg0QUjcqb/+FnctWDc6jJZfWQZ3H8QBoPo22z3cwZMtiCdmwuJJu/aqj3juQyc+hbR2yZ2Ez
dqxHX4P2IoaN8MGG7tPK7MaQ+n3siSa881EQ3qBRCF0HmJM0UJbNqi84GdwtOnolIAFabDqjorfr
I7Qyz0v66ZACnsq4aU95Tdxd27Bsq3h5i6629vTLEfjXEiXKl1iXXnsKzZAAyP8NTbMv13/4ytQu
7W/GKDQZzZl39Mpsx91+187jLx42m489frH+nQk+7xyiZUdWG3iuQbAfuvpsM3e3ruCVk/m/bv1f
Q+MpPUGXD0qimfmsfRsjTI9N38d8yG5c8isj9F/T+K83AEJZ950LrMJE2U/SOOmxcz2y0YCsb68P
0j/7z1j8S1q0gOga8XIQD3vUPZO8ys3OQ59m18LOLenaCPBwCJ1so7GUR+FMcIkt5S17qJUB/B/y
bk8q09oBDq52q9Is6fjnrm6SKf16/ePWnr84O3TjQC+q6duTsSh0OlrXG09fvEAaGNsETbH72GsW
sZ4PwVed9cQ7FtPWC1ScFmJDi3tZNzcuoJVlsCTs9rORA3AIyGVhaqCrMyLuXN66/tc2+KIv4EWk
71RRpBAUzZPJdgmcE27swH9fFP9D0Q1Hz9Z1D0dYbl0/DoSVyeAAZhkT4s+HCTptSRSl9sX0xXwD
LPjvr/kf6m5LUipDHUXH3AnSJ+qn2dYpxujGB/077vsf7i4DDYu4XZ4eI6vjxmWb1Hu9WOI1YRPb
m1ZMa99wWc5/7fo0a1s6M48f5xYy8AQKy4C3uzdy87WHL05Fprsy7yHggJPkmZPo90zCX9e3wdrg
XN7418+OnHxoFIhkp9Jj5Iwa5QF5LU0YDYMYIdpz6d8SXFj7hsW+jmQpcV/PF19j85Az9P7JLZjd
2qMXe1nRkfEob+oTk2EI0183jbug2FwfoX/v43AJVB/almQgRgXHwuXQBgmAb3rw66qb4pKoP9ff
8e8zL4wW27mDqKeQIbazg7SKFe2mmyBSOdpYFG8fesMSA+8XVVX3DYGbnE/AFmRJL90jQBVwZflx
/Q3/AmOFNFzC4DMUW2bPwoUw08YmouMlDqWRJtWU94mnnH1r6M9o7n+kvb7xUSvzviTuAsbnGxBS
yhOZ0yxKrNTdTrtjaT809XQJ/q5DYwQoZvo41OiQAM0ZBx0Ojdrc0oL/97zTpW76pPpO9x602sZq
3nIwPzQ0rsXjHH26Pif/Xrt0KZuezfVgWcX00cj7kiJRzH/y4GPWeXRJRS0teAnDWOmjI8vq3BOi
dzmq8zfG/t/XEF0ivD0dzoUaR3O0aQHF5y8SBAUBYZA+2PF0h9TuRiLx7zVEl6TUCBKVXQno8rGO
hov8vulOOWLy3fUJWHv6IhDPfK3ZkENfeihN9ziIkh9zI28FyyvLZ2npQk2jhGvn/BhSsncgEgF5
uPYBTd02qQW8U69/w8oiWlJSu2kymZqn5gj1u0PtAf47B6mKHX2LdPTvk4Muial+wH2fIYs71q5o
tpNsIadasUBtq47JH3mT+UnYNj807HJ3rMnMLWWKtSW2uJFY5UP3pxTVEWCHMM7V8DPqmyBpgXmG
0AaK01Fb4Tgj4cfSMrqEno3wFC67vPfuIO+SxqIOe1CT3VsstLW1tigu8lLMShlISRkG+lmUtfVd
02Th4foqWHv64ooyhkakm4ryWAdSbFvitI9exG/pwqxkNHSJMuNhbwJhoNnLtP3lzNzGYeU9KVa+
OBKOTmPe3qX9+GDm6Bdy2Y9IZYWULoFnqAgoAm2j6ph6JyVs4nfFTjPI6NkDA0Ll+sit7J8lDnzy
s75UvZcf/YFljzDRs+hnSlKfs7CTN2Zn7R2XE+KvME40rTNS33anTL7bdNf2NdSTyg9+wOWlfz28
Nk04pYw0J+uKed+4eb8RklcP2ges/foYrayuJaC5qOrBgEjSnJw2fOiEfxcF7EZy4f4nLvS/pSK6
FPlnmpdz0ZfRsQL4gUA/r2SPLNXFHJtSDU9BLXTS5HDvnV2/3guuRoZyQK+TqRCAnvoqG2NdagCi
ZA/zWdqy4WGCrmMTD1Tr9uBSv3wZEc7SZHLz8lfWObWO/bpuz8wFEqd2qIcEs9T65ADcA4EXMQ6x
NzH60HlZkMxtlCF/piKxaRS9+lVvbdxmLn/sSn/awTmte6LQjD2ZksoHBVvmI3OKBvgLtlet9p7L
IpVJObj2M4N35A5KL7iPJXPeoBU1xHSe6C7lXhMmHGYeb3km+UMHWsAZ7VCyYU7pv44F0NpOVH2P
pEh/eF0NaTzqtDFllO5nnzi/OOwnP1vTsO9+4+U7SQoOrw6PwG4L/iMvjqu9+gwbWpslsrEDvKoa
50xJXe+qIbIOFFMJYvNC5vDo6dNQ3XsCl3Eiam8YtkB2+O9SECdJA5CH4zkS7kOLK2GDk7nbFxbI
w7jwVcFgWJU2l5oG29a6rs9wqNQvkFziR6/R+jGdXPOQMlNu0ykDlrSZvAdjw+g5g1nyXRfgwOoL
lj+kg/DewFGDxGsBzURhOdtPENv/ZiKnLNHBgupqU6Dul3utupOq7nZpnlY/SzPS7RBN6gBzJXnn
AI23NzCP2Qezmx3A4Yh+hJy0UGf0xFY5cDTf2ok3W2KANGaezD57aV9/QVYFFBTVJrKxZUN0AtHJ
g5FVH1Sxiw4g/lcYLYSzfAp9wL9iMjOWwApMSTjwVr7c9+EUHaq6wuKz87DjqiN7yth4YJi7GCST
dO92M2JKz6g7p0+dbdGO072OWnhj+yI7myrKD9Clj4B/bviG1iCBx0h0xk+A1ou7CM4Yz0LP4W5M
fb+OrcuCHQSWWh/E5crdMFVnp6LkRVIbIGqlqMYth1f21iBz3KE8KJLAa0cECWbejqE3utupGaAk
5uGCJUPhPMKHSGxrosVDRDP7taukTHKR6XsbOcAYsNS5y2U96kRDsCXOoHtiYmQX/c4Hl2TnoYL9
tSvLdNO0rDs1XaDv2rSOfkdF0ZxRMxozlGx7IPRFDcdx+KVD9DqxTd2EcVUXVbdpZ6Ga2LNc7dwp
hGeG8OfPM3PdbVpT/mo6wc954xTbwZ/KU4H0ZjxGwNQQXBJlv4WrLoU+pVsmzQBcd9M1Yu82Wf3q
T0ruy7KiCYLKYjfCA+TVcUK1j1JQRlUmXgQ2YezNYbDxiwKOQygOxjYVf3zIiSHxNiSA72oJj/dw
mM4QkQlOppidJIDqblz2ebWxF93lvhztU+dPobhz2BD+lowLCpYPCIswgAjZPqO0j6NoEhs791BD
G1LXSZNgtjTOMTc/HcC84IyXk3gIINIti947AVc17C5bK4KwM5SJ7nzW8AYG8/WPKQcs1xor71rG
9VZQv0Vdrs5+p0E/fs1pNL9lc14fSt6Mv63f0Qc/VO6PsiPDXU3rKvEV9w/ZUM6PCrihZGJts9HS
iR5knuV7EYXdbk7nFhlp5rE2yWDN8gAspxOPXgeTDph5qsdCpcHOaRsK0Q/rgRbL66b94YaV9O8I
/lWCNm/RnBe5yVksR7d46KOpqzfwMwBqLYAJIj+xAM2hj927/BJa/nU1mmFyYCE0tCeYO40xraCY
AMHNMuYlXHeuX40rV/sSOal1wPOsr9tTUYsdUBqnJphOpvE+lqEscZMBEwEIQuhm9QOEd03l7bkB
j+n6b19JUJZ4SYhdeTjE0+YU0jeJdTWl3qaHlmRBbsk4rwQOS7Qkm1SnAyXaU0Dqb30UPUTeR2TI
L8Gh+//nVkQlpXk+pUev870tGBA9sJ4+pqHqth8aHn8RsaNin/a2qlKUTOyet+kP0zKTVMXwE6Jd
w412xMoILYlDfhuxXKZDd3LH5inkcMSY7I2y5L+Lhwgt/v8IcadEGMvL9qRNMj1oN5H5BqFzcIte
vPLTl7ShvswJmRsvOtqm/Om6f3jhv14f+ZVNtYSLc0Mr2hnenioImdRDnmS0ih1yK9FbWfdLtLig
pRviZsGqVOy56OaDB5HftJu+s0bcCGvXxmYRlOtsJANkAyEM3X/xLiodP66PzNpzL3//60SrJ5AX
Q561p6adn21kPzm9eLn+6LVRWeTbZkQdFQ6Y+qSZv3XDe5WVd5E6N+N0Yz+tzepix/Z14btzgTFB
mJyHsITcW+/p+m9fG5bFVtVDk0HBAI+O3D9V+wp9tOvPXRuTRVpd447qBMn1aQxeURDYUQcxb5/u
PcCDr79h5ZcvwbS44AkpRuj3DEjaYwOYfDzkt4xR/P+qff9IrpZAVz20oxha6Oj3qSE7F/pIn6yq
w8PAxnw3OrAk6xrXbj0vq51k9vLsOa9NGQPgWYjES91s3LVRZU9hm/ZPBFyXnc9r59H4IvhKC62+
M7/sHgowtd4gbl/GmUBhuYGN3UOJUu9Z2qHeetAs2sORYj4aV7MHGXSziBnwYW48VxWs2afBOL+n
mjTbISd/SjlOP8D+bjZ9Abm4DbXhWG9GynmGIBvsZOrDUzPOwUS6xFnhECDfVdXdLKvxrm8hup7A
Q8yes8zNw8RGusG0+RSaXczO22oOYPdmWbYLYcPxYty+Bbi+RyM+9yvgcjkzJCZA5m6IRQtVgMjR
KUo2pEaGOfjEnv18Dn7MTNn7KbX5LvBhBuqYi6K7Iyxwt8TP8m3hj8UDmh7zVw0pmwT9/saPG1OW
hwyu8cMerU32TQ3OXMSo+9udki1SkEjmNE4b1Z2DVKTnbJLRPp+c/GUGW3jjhJB8jiFIkT102Ksi
7trSfwjQM/826rBOwl4FhxyS3Bvhtc6POczMT8+dnZ0DXXrUzax6mxBxbpxZRBvwutgRaTX76TCS
n6JoZO9AB9abVgu/2CKQ5TuVtQp5bD+KaesEs9xZkopEBc2UZFP9WyIH/j6NBpl7RPlL6dPm4GUR
Tyhx5dfcB6zE1ST4lMEK5pXbTvYbhS/aeKVEXB0YAHDx17iqCnvKy8HbF4EIXr20vihayeYAWwBR
gcBAwmhTtjz7Dp5qdLl/wy+t22VhnDW+VDExkGrgaQ4pliJCL1ePYUxk2ZxTWHRAeLsO7popRU5h
Uw+FUZVqdsLPzJ0TlJ+QL5qClHXS1MFYbQNYmtGtDovqhItTH33Ps8/WimELV7p5V+S6bWNg33Qf
1xHvvroOF0Br9vriXMDAzHKxeT9FtvIf4VOD69bx1Ld8ptGfnqb5zwkVy0eUASFtDyuk5t1vK/vm
lLRhCY3SWe08FvqPIyx0kPAMuoF7X9qdUR3pjoN3WQGzV53chkVPQ+3TTQhyfWLyJt+pAjYCnpZa
x4FmU+zWI9l11dQcqEnbTcVzdWQlB+Sw9i1B/sqKow4BbeFQTd5VWgNPiSxtg1DEQ22i1Ycg6Pt7
g3299R3bIqvy7N5L53xbRq3cUe1fkoxCb6upR0JeDO595TZIogM67rXV6qDbAnx3T/dRTIv+i6t4
Bj3MunI2ZqrbLKadNc9QacsTCfm650ta8YSTakbH35lg+pIzYDDt3GDlRgUoh6qvnqYizV/8YIRp
HgZg2oeOhLx2JsL2Tg3uuLPp3D1UTqfukBGGbxly/12JPftLcBw5yGQgETP6BM+FKudFL6N5z8LA
+6Yqwzemzs1DCSGtLQjPQAOSXgC9YdsUU15a1j6X4QRTgIKxrotdqDIfiONPG2AtyBadrgl0Ixg6
tJyXx6JVcwJ0AXluh1AFCRLpcA/1rvm7S0d4Z5QY+ZQp/kWXY/lDgJ2zVTjw9kVE59ciS9NPdA5y
qD5lOq6yyGtQbODqXjpu8OyO0XSWfC6foKJnNgVIlQdrCntMKaa3zX3xWNLMHABzcbalO0FQGJC1
LbPC/xES28ezmfvvqsjmOJWMinhuWz8RaS8PQd3k26mj9Ts6duNGD0zn8DkOBbwKqNo1HCWxwq2w
yumI7JWTqdw2tkp3ec6y93JKZ/CPPAvuj2UwmKftiNDQb2JVhEgtUbFtaeYlRjXiwBsU8Mo+egud
ASRvIi4HOpUHyiGeWgc8egprf+xiEO20F1ehanfaAyzI4ZAr0KD+xEiup3MEs72HHEKc5YbbgO9G
zjQqLX4G7hTFtIyC39N6VG9pStXboIClc2jlbfzIle+c9mrv+aI4BUDuQ0GSiudylHJXVjrqYAdT
l59J5/RwgcbmO4KohroEV3qfoof5k/hyQN2OdwmDat0BkJ90N9fYAm5ZFQmkZiEA0AG0Bu1rs8fs
tjFMBgBMd5ibKINYVknY6sYsHOe7oYMQTRyULUCuYzmg0jkGsBfDeSLzSzm/4tDBzbnT3oMHZT6P
jW8RQaXhtq2BZpisL5IaBNrPDafj1hm6PAkFpE9HvxNfynQq7p1ggM1sWpuXRpZsI2BGfBit329o
0yMfD3qZiMrtjhQl9xPhUCWJA2gDbn1e8F1aRpC2K0SQXyqqzq4tNdyq5aiOY2ZZ0k5Buh8jF4SH
GmcLieYfTueLb2Bq2W3tEm+L/5jGEliWI8BPGusKzldeMEDUBbHUI7XoXqGeSfSvTFXjAUa83ifc
P+4JRm5sjh2DU2SHDsebQ2wLO0LauJvKQrAF7JNMPRX9aHc1GPb3qLKDyp0aF+JfpO2/Y3/wL7nr
kKOaSmxrbpqXduzcu1SWM+jSLlCIjp42UcqmF7RPDlmVqT2iJYOV0/J77F3+VE6R/7NHnW9TI+Hc
BkXdHFBwNI+RYu0hT1OWVNC039upC+9M7047XXrknDXETdKiJ2cEps7BcDpv/M52j7CPS59knpPX
tnDb91466n2wfQVWSvOUwUo3Luqu3+BqkHvKq+5yrcOffcrnncWSPPCOU1SFU7Nx4B2TaC67ewUv
hq86xwWw8TNb3itYfj/0xh+QOOXDzk6k/2U6lNFwt8unwnG9x5nAU8NF7fxTW9fl9wJFv7iJUFCb
WifalVnBnn3I4zwHeVE/+aOb/57Cvt4FoQpPfee/eAXE3BrB5b4OdX0vJtd5ZU5DfqVwN301FvoQ
tBiZ3WmcNOdI1sFjrxwbR9wZvg9T6P4JhtA94oPtluq0ucvylL+gWBDto3ma3nkHzqxvXf7LeNX0
FZhzCEP2Ot2hFVXFndO4D+nc+z+rtC8ePFPN7wLFWIHGWmVecyPk98ZU/R9c820eA2usvueya56N
9EFdwuy6L35BgUodS2NY3BUCpcNotgXFadUotuUSIi2xgGIOCkd1kx1wYXeoezm8OmfI1c+9LqJz
VZLhfiq4uwV1k7y31iGPIwAvbTwD8opS4OiXm5IFw7Gew2HDqcoCAI/8cNwMlth3UDBrrPW6uSva
soPAm2ee0LTI4qpBCLaXhKLoqdxPDi1RebC+2oesDvdRVpfJBDWX58pY9VDBTX7fQZ8Trug1uwfj
ot200GI5S3dChwQ4hn3Qh95T4abFu7CKA67na7MVfPS2kSZmg8uZfTecBbhBgiiMLQrFB23r6Gns
KdsULiSPktHW0xbjF/1Kszx4Rd3aXtox/dbzXec+h7FZFkNfAxxfE9EvoezBUFKjAzya696Fne/c
GdVnLiZvmrZuJcRjIWmpY6VDi95K6mwaaasNBOT5izdC42Dropz+KIfAP0eaUoj7jeNW9jDDrFMu
HuvMk2fiE7mb8yH4RSSrodPuWj/G4cAfqSYbTmBIDXBl/hQg4DwbpOW/OzqpCCjixo25Ff0dBJEo
8MUteIxpo+2DQKj3rCwQe1VLiueOwJ1skyGqwhnfN1tmpj3kyvy9m1bhnvGpfUa5gr+5uYZGauHN
25w3w37SaCrZtnTB1vcIwnYna34PjeVPUmU0aYfBf5mYVCqZBJPehtfRLYPVlTx7yT90K40Cf+o2
JwieJ930Bb1BWMJ/sN65yIjZ6NAuoww4sRSCEPWx0r/MLd2vlWx7SUPrUACeiMWze6xDHP0JC+JQ
bIb+ljfiSrK9JKLVtUt7bqL2NHnkGGbZY2BvsXvXHr2AkrS6oTzVBHXg6IxrHxnIjVrY2oMvg/VX
xWeeOx5ZAvCZT8lxmL33ppQ3ikkrBcIl80y2LVoLlkPYhfCj7f3PRaru0StQMKFib22a3/iElQXJ
Lp/21yeEPDfgbmX6hCLNBkiChPnnvN5dL6CsLZpF2Qr12Qi5IQSDJCLN0QXKiXyt6zCZqfhY3Yot
6lZTbaCyk13EJSrkjwxcgL7QjyM1tzxS/mNF/KNKwxblq4H4BdEGfYo+jcstEqgiyTblu/81SKCU
hnB1ulGWXBusxe5NYQ0Y2K5qT6qDK1gTF0iQ4GOXtOpjXE+6JKJJokZYeAh9Cj0c03BwQtISO+4c
F7fgpCurdslD67twrMIWFbM0GIekZuJYSX3Iazps6BjYOJAo5lxfWysLd8lJK8uCBc0I3ENugHwy
j6qqk6L89rGHLzZ2OfQ0nyjK8236WnF0ib0OGpofw7cjlP3/e452IZkc4l9K6P2GyM8+hzgNuSXF
tnIoLe0560znBH4pCOjDYUsQpHfA6F8fln96wKKxs2SZVzRFjI56412uO5RQUOyG8q0tzBhnMGj5
Fmrlf5qjdGwSpXR5nvtKImNU051mzJfbFJLosXLdDjHtSH7ZEk38DPg1iP8AbZF14y3BiJW9tCSs
u05ObaEGBm8mSIwUicThMAFf4bsf614u+eqt6zZo9IfOMYXa070oHPgHEG6/tZLYG4O98g1Lznop
XGgRDjU8CmoKN7S7KggxlQwpyIfIzfR/qITUc7vGMvcYOCIOi18qgoFcGytyY4xWFuKSR6jyIBSD
tPyoA5QycqYOkP+/cT2u7P6ljWYgwYybp8E95tlLVw/JGD1CjvHG0bL2wxf703QdC8jozzi8zDMI
1M8cla7rO2jt0Ze//3XdluUsHDGgkibG8DOo5UdVlJuPPXpx2bKBBaNteveIvHk7kABFNX1LiHxt
uBfXbNdC7yPAcXDMhjGG8gfUnLFqPib9RpfEMsN6gSwfCwUV/EgFmwalCmle4Sh8Y9TXfv7ias24
kZ0dHPeIUkFc+ljjztfO/3593FfuvCWjjEUCiJp04EeE9TmaFBCMmkvzFvn8WHvVH12Qj7gL4vRd
Mh8FqhMTD535GKXfgfFI0vJW8L1y1tBFhDwHEvXCyHOPQNf2O7SMykOE9OjRMchCS8iv5jcOtZWZ
WHIg53kqIgKh0KMbhlECLpZJmJN9CUi0uz4bay+4/P3/OLuSJUd5ZvtERIAEArbgqUzNUw8boqvr
a0CAmCSmp7/HvarWb0xcbysqkJGUKZF5hi8Blg0w061JQ47ol4aj98rm+7FaO/+WpkmLXpXUrqpZ
S2A5G7YM2DTxnTcsaCp2XUrW3TbBTnQ9lOwmQIWFv+nmfCtiZ4e77VuLHsiVa6AFcyVK+Lefgjnx
ylD6M2S+Pv05Xom1pXDQ7suo5c68KXCqmOJ9alDQOgi+c2C9jg7SygssLYMWzrIwRqjD+uRY9hQ9
0mRTtemuVb/xgXrFS8AyVDfbtFGuaDwfPJ9Y4v6UvPo8eUiLPxx8nMa1187Hc3v1NIoGgeqoUH0L
yu5NbeS4G9s9Pfp+1hxT6jZvuSjJU1ry0QsmN892wAINW4On6LfB0iLFv/uAhuW5qx5nbg63IMBY
NxCftYFF9LqwPbWyAgSDDehbX8zAhrkNypKy2ZhALoWqVvVtASmEIlBD3d1Cc6S65zDpCr3KcZ5R
xmZbd+insCAyfccFR6GeCYbxEDR5KuGOl+cbQkAWD6yBqCMwsj1mqBJH5aaeOqD9iHqsKu2DU6Xy
nZE4XvlMOre/TpOmpSor9UiDtitBIwfOWCzfKSFBRhy+VwAltn17hbDqaZjT3vuSRywKfSg6WXXU
tocG1VkOZgNgpCs7+Nw14PR0LUuh1kf6qQGjz6nxo6nYjRW74hpwerSWo+g8jh5K2KDHJ88efMPm
NRmEpd2q3S9kluUxA6UgSvOfUIbY2OiUSvvb/z9tn361lpOackgTBQeYKLYh+ZFBPtp9Zc6ahubS
T9dyUj/PsASaivko+8gYIZas3lPIN17+6QuS4jAY/nerQJ5xyjJv9m4ymosi5CAv75hZoh3rQoTS
yWUd+aWPwnHu4WYTevCk35ZWD2WErpP3cNr1d3U6gbnoQJv68m9aeGGds9hQYO4bPpjHOZl/FtC9
hoy5uTfQI17ZwEsDaKmLAOFNKxsp2CBs22UvYP5s6u6/y79+ITp0cqLlmHFSna5rpSsODaW/nK7+
c92jtbCGjkfrkqwjRwi2hnH6aKm1GVn60aeZ+pIw4CQh4VKPGYnNcQqgs/hgidFfWc9zJx7CQ/cN
Vb3X9TksdKHSVb0D7P9GO3vPPYhScZDKL0/N0pJq8a1akwkbcKCjInbQ8TuwIIIxX6PCLaRtna8Z
Fwxo3Mo2j1PzUcz2tia/47YKJhwzRrayuEuzpIU5BzI89YAkOnruS+v9zDsfCq1t6GRqBXK29BJa
pMe0PDFiCJQPmrz55ZjMPmTCNOMN5zVqLTxXFno97vhx1YroRE45150nJTeP1GaRmTvbvBoPLP9x
+ekLG1anb1oGEPteWeCjCJYZwvlp2SsPXthI/+MlCjA5dKI66ziNjrtDxyVyuvExbY01gaKlAfQg
NgikFcrKPGZef5gzBTfBxHvILGt3eWYWllmnbTp8rmDmOkNur6/uetymgsaiL1WHjznKP1xGrrvK
6OxNIVnupyliQkKHYpvWxZ3L3f08tTRIfePIVk1bliZMC+1J8V7kjjEfZzkl29J04p1v+O7WKUp7
f3nOlobQDvCUVySfY5lEVTEcDdf+VvTxz4xdwwREAtStAUp/sEonTYZj3tdHFN42YJ69AYi8kvv+
9gv0Kv/p+Vpko4tcmSdXr6OC7S0o+Ea/y4BX3HIpwfAYAA6sgrkY+S+3G60IX8X128mmFTIubbIH
/y4rA1SM1KaGvlUdpn2FOgPA9YexEr4PnWBIwIUZ2G13RplMwF8aKboVpSEfcmqb34RH0vd5dub/
kkxVO6r64QnMYXJ0LOCU4JkFG0vYEgjgg6bh8/KCLWxyHUHfDgVwpTFtjl47FUFayruce4+OL3d8
6P+4NF0Z53QjODOzOoheEuqmAJk0x7EyfsQloD19e5OOxWNZ+iGrx+/wnllZxYWMpoPqAYYE8KaO
W5DcyAaEqCSwijWR8aVnaxceaxgbJAWnPfoz3IAUTLukNbPrblM6pn4q7RJqDBAbAL1vS+Pu51gM
OzODPt3ltT4XnCeBCS1hpiChE+A3RZQDFSaao6uSbeo+Xn74uZk5Pfw06JeLj2H1WdKxoo16kt9y
wrdgS/2+7tGnIb88WvlQz4EgPdwnaApU5vskVuQql36zlhAzaPCWvIEerMVY4I33TfJ2+Refu4Kc
JkNLg+PQmzm0F9mR9Oy9bJMicGB7pwSAeebQrsmeLv187aIDSoSbVeC4RUZchCwDYWs4wUMuv8LS
w7VUiI62cA2JjnCXxEmQGtYfxcX28rP9M8kA06PfaCpgaAtlQO8UIlzhnDv3dm7swfi7FYreQ4Jr
o0i3qxN2xaF0Gk4L2r7ObW40QL3U9Z0XW0FC/+RAul5+l4Wg0q85fgxkomlBSayZBJombugC42IM
5srjF5ZBV6gwaqcdzMorI4diSgRgMSAjrXmbLWxT/YZjg5Q+QSLCOVpAMJbAuVh/nA58lbUNuvT8
00t9CVxumoKUZlvBOuS+chsYHEa592yq61KObkA4TTZoBkVXRSA4ZIE5uZ8O2F+Xl3Xpp2sRXDoO
nU2bQxGJ1+haOUA0AVPGAw/Ehl0GY4jLw/xtbujn4mlvajFcZtnIhYn+NVr+UGwrceaDdpklezvz
xH6QAhr9/jRERkUIiB1W/uBYJUcdzzD55vJvWNpiWqQrVVVUIiSP0iif+QkdWcnXqx6ti1IUKegk
OYMOvWWOMFXMhtAAvnwlNM5dKTB1uvaErfrRzwbASqYMtqUGmNT2/JiNP9j04mRQWoVfx8pICzGu
C1AUmRyl49lQD7PbEbVycJPNBmTkGqLcK0Ms7Dfd96iYgUk0J2IffQeiw2YZjEDcse6ViufLS7H0
Dqe/f4lFQG/STlQ4ksAixofStxlIVGtYy4JLa6FFOhPmbDW2hAoaJ9Uumaxul6JTfSgKu4GWojLo
BiDk7KbAd/HndS+kHd6DSs1CSLxQbW8HUDzmE4x9HDaXn770QuTf6XLaPJ7GGM07oxB3k2lHOXhZ
05gDk8y3PUzIA9Upa2WwpbXRkkDWJEYRmxDWt4vRR/gn99zNbi2eXFMIPIWKFuJQulSF7+Jt4rjY
45Z2a3YtJAKuzCD6jXuUgzXWBAA4Wpnbwvd2gJofLq/DwtToDFa03wcLZoWA4ECy33anUE0vvnNd
D8zTb9weENy4xM+IurnYEpglcNFv5nxFGWshpnUSqytnWZcFRAebcl+QZ+X/hxZJx9d+/NLjtYie
PFgROz5+POE3aOU9MchFTAxaAeXrdXNv/xsDoyVbZgOvFbWm2jPG3ifUkmEQ3a3U0U7POXP2OVoE
V+kEpcTKtHC4QXhgcCGU4KVrd8yljaMFMNgGcTyZtRu5afFQzjQOmsELyxM//PLsnC34I6h0t5jJ
8LrOL1IRsRH6Ny68pe7RLprDasYh0dnUDzqP+RHUuUaIZZDkrUxb76Eo1HjrumX5wGTHt60FI4fr
zhDdY2HCV8wIwLgdVVPlBIymv8fafOS9e2/mqI5dfu2FXUdPf/9yjrRlgcaj1TlRU8YBmEzj9JyV
HvTZv19+/tK6aakqYSmkr3EARqZxKs1/Dnm3ceHQd/npC79e5/K6p/IjPmhs6GqzAF6koQcABSDf
gUHWDO8XdrWuaOGhMsySxLcj6cxhZm2Geu2YWPrxpxrOl6l3ZpbmbYMfz9imtH80ORTdPqq1jv3S
07WFhWZtX+aQsYkE+7Dbt4qA2tU8584KpmFpWrRsJTqwHZo4ZhGksNAtLvs6AApq5ZRY+u1apnIE
WmgpOc3MUAYqvjWgeK28X43Tr6SqhV1pa6kKwQwOCuW4BrAyzG0aWtV9Uq5tmXNFOGQSnQKOqfZ8
2kwksiqwj+z6A3JnYB37oPlAjIuHsZIrR9LCtUYnHphguxgt+HqRD6IP1DNA8n51wAvrocNjZ786
c60PtjRhWhg3bdaYAxJS5IDK3gzQNIId1cZW85qF88J+0pkIXl7wsUnxJqZIA9m+pNlKAlpYDJ2B
UE9FkqK4z6LeS7sbv2pAD5rKaTsXDVD3UG8EKdPJt5fz0cJ66Pj+vItRLXcqYLHRnN7FLIcSkAD+
darRmCxcTrKgT7z8kM6p/3h5yPPv5+pNYdNyB2sqSivqigPMtvfCTg51+1GW6iWvV+Lx/OK4upRt
4syZJWsAwFuZmSDpxHftLNa6oAtbS+cqKKKYie9JN6oNGXQVO8SQa7edtbvygpKip7vleDlt8wG9
i8hFYMiiClpzXwO1NCQQ7iRGkNgPPm9B4F5Dgy7dJHT6Aoc/eWzD7C8iGZhw7kc2f9TwQh2bO5O/
0+636T2K7JvZPIy4f3XOs8TH7uXN8Bcpe+YOpvMaCjGCcibg6VITGaZt+c4sK8hBYIHTcnJApzNg
hrwZ23QPgM1/ozcPm7Rnr2aa3GSWs1Ntu7Ua9zqhRE834bGlMsAba6wozmAqPdniKc+qGxeYpMuv
e35fejr1oTdHyF3kwolSC37vksLivXm77tGnCP9yOJe+KZ00dtGhrduQjzxw6zXyycLppnMcBmiS
pU0praiApQn34Pzd3jp9HkDfd+VS9/f2dmYb6HY7EpTj2kGqi7hNx7u07fI9xKihhiljiAOA1B9O
dWscWvQPqqBprepgwEb1AUpy9sEa2LhJWmhegWXZpmHBwdMFmNcDRHga/vgzPAFn18/gz5GaL8Kz
zPcZjaYPZhlQVRgqmXxvG3+OyJilPyjsl54yMM7HQDZkuIV8G9sBJW3cJ5ZrQEAhzu7qkvHXmDNI
fI/Cg+LfdSuonfF+mc0VbFZlZPgNpNiyyE/s/y4/eoE+5OmMCWm7KBeoso6Kquk/Y2EbuwTiF4fR
dLvfYPY79+NUOCKcsip9hN7e2AeoN8WPALcP+6FToKtd/iULyVMnnVi93XGgR7D7uwpwIJq/l5K9
eBZdK1gvDaBdxQpTebZoPScC/SRM6jEUYg6l8Xz5558/vDyd0SGdzgfwdoLMqTDoXZfXNsR4ILn0
WPVO/1bYbYG+toIk6HXDabcYo5wKbgHeGMWFVDvUR286AbHCkY2PAF/e20Ozcjte6IjoLA/4UvuD
D52fKFcUOnsJVIHunSInm1bUHRTtOweATRukfrfqoShiOn26dgSczy6uLs8ft5xVsxObkQ0vo7Ct
yYFUcM+zpur32K3hKJcG0Say4FVjDHlrRXn8TQHlyosnG730jvy+vFALu04nscy5C/UNCJtEOLff
M4NMOL/82awhSea414WOTmSBMIcoOp7X0ZRO71kCZfW5T3lI08RaGWHheNLpLMDr0SYfbRIZ1Lkv
nPoTno9rWt3nV8CzTjP35XyKHb8x86wcoqarfpfQnQwq+DFClIJ8H8z66fIyLL2AFvx52qLX5qY9
RL6Sh2yqdjOopJcfvRQhWna21GwMMYVdFdykdioD/565t+k0hipDFWXIQnTOA8rWpmtpQ5F/p2uu
+rhKKYdcrqhuqZgepbA/krhYu+ksLYdW8gXKxxQyqWkUJ5MPTIkJetpYVv7WO52zxdzacnN54s5/
Yrg6jFIUIoVw8swiUcKcvCfxnYR8re/328xJoHg1pj/ZUH9cHuz8a7l6q9X17IyYLdzXXHZDu1dI
+W5N+D8X43WCmK7ebh3GrgYwHV/6NSDTpCv3on/z+5vSbVa+9M+/AS4j/y58yVjROSWUB+f5XlR3
9lQ9p4odrJiurMdCjOhEIRMaXJBfBYCaxd+Y+1gNa/Xg8wuNOsK/v3wyK0iM2RWJpmrYFZPxAVED
KAgN3q2EICad65/MyFfWeeklTufzl2yCdpXdMZXakcrmOxvuLoE1dofLe+gvTfjMZVRnB0FHBRLp
0NiOkpk0Lw0ZvUdKc++RS298gwmls/HV3P5J6trZZMwXgTwp+8q8MDI0TxgkQ0zDtjaudJPtAJft
XUXLekdy4sPHsETNz1XiYAwUfNTa9p6IM0xHSFYNm1E23h7SvhDmSjp1V1YuJMl6tqbRfv7y4upk
AgGkv5kXzhB5GcrBCL+8eYSvr/rhMTHcj3WM7pIU5f7yNJ7PYHDV+XeJLMNuSwuC1FHtJ4dikBsC
9Aw+2657+mljfNkAUwk5FppBAcgYyiengY9W4t/lZfvjusdr2b7OG69glkTbBwW9ui43Sf+9lGsG
lEtToyV3+H6WAzwMpyhpujyAnN0DHe3fcGsqVw6rc0kE66zXgA03zl02GPSYNR9M5YFwXciZFJuE
rAGpz73CaQQtAOe+R4cSpwScdmdQxOy6hT9aZu5E4a7Vys9t19MQp5f7ssR9Z/Ym4Jv0KGQeZe69
x24IINuw8wjaeCXWl8bQNmmcMOwf06FH6GZXIPDk+bBxRZE/TwyKf1UP2lLfG2tI26VJ0zatnNvK
kZ5VRW1dHZVSW79nd8awlriWVl3btAWB/E8OvQVgKUkTxoWf3M5w3Nlirab9VFXFSmQvjaNt35wB
DwcHc3JUDYqGsGd7nTzjsUuN7NYEauByBC6tjHZBYSVKoBB9p8chcSbIs6c3sA35NKW7V0PzzeXt
7vI4S2uinbesUFOvZnDeklr9R0wSljn/NfTdr6ser5eJJ6O2QUXD924NsXMvnVBZvcusz8sPP3cK
IkL0UrFImxx8iVFE5tgf8yo9GEm8ufzohWnRe3nN4OeVY2L6zVT+MBJzCt18/hF3w1ozaWkALbph
QtrEXd6ZEe1R4amfZScD7q7U2ZYefvr7l9TBfFox7tAxspJ7AplVyOPtitWi5cLW1AvA8KVI+TRX
VQQ5W3VANcB8hgpldWvlnb2hmV/svCqz14CQC9Gml4M5cCb5SBzvOPvDZ0fILeF5BkQY/eHGcx1c
Xu6lQbSQpkRlXeOOLQqfYldPph+krIjgbvHbQVn48hhLu1WLaJBIGtn1gMtBNOHeyvtXkVkrOuZL
660FceF1jlNBLvCYpSyAPmuQl2YwOy+Xf/jZijziTC/bQrgOX0tWb0YG3HkaRvKjbat94pmfkLUN
28I6urPaxv70MRVr+IGFFdE1bPws5wmsA+aIOx8DIRuokAYtLw7EeVt5q9OxoF9zT2912t5fgoSg
x1fYE9K4MUPB3jf65AAXmeYVgvPqHqSu9kXMhnWE9CzdNz4zX0cxE9DYifluGqJ4VKO5BoQ+9+lw
+ilaMoBeadvNKD5EMh1DB+4UGRuCoR0CiBPfWfF/yl9Ja0uzqiUGt8g4EdVgHWk/C3CI2ZZR+RZP
w7fYrde8XZcGOQXAl4kFXtlJRxvMI6myycHHAPMf+NA6e7A2yo1EQ6NZeZ2FfU+0Ex/iy8TLALKI
rJgMoAL0m4kmP4gjr7hln9ZFSwtd53akgVLGEbwU6H2idf4pBKREE9GWvy9vw4Ws8D8VVbjpTEoJ
emyr5rP1sqg2/efLj/YXNriWFYwWrPS0LmHfXI9FYA+n9pkZogPz4Mr4yao8+LL0/9E+f7w83sK5
oBdRWUmnqoun+eRM7cJplKgx9LyHjtbQxv523RjaR7YjCgMc+Nw/Du60iZUDD6ksIOxPNvgBdDN3
l0dZ2Fd6qXFwncoUcH4/cnu+MRJRBLjdfYP+tBdeHuDvDjqTfPRS4whv87EcHBhqjaNpbdIaFTTe
EfGWxukMM2ph2IGkStUbgZokPq5F+qBSiz6OME3MA7dqoUPqNM6xgm5c5MfCefEZc1pw8HPx03VV
/pD4ccFDBvu2g0D7J4JROIgQl3//wq7VtWIGIozS6aUJw2N+V6RyQ/N2JaaXHq3tWtC3LIeZPbjB
E1MPWW7xXZfybAXwvfB0vfrjcWkNMMyDFRxk2G+kcod7KBnEKxGwkPn0Iq9d1nXbmaOMKkjMelM5
QCoquUtS65XC9Gdl7yy8wt8u9pf0Gvd+OXQSJH2QOOT9lNoMQGW+dkIsbX0tpebTaHXeCIVJRfyb
xItf0XA5JrN6u7xx/obQuY2vpdQW9oEGgeo4sNyVeWiKMt1k0CXZWcL9Y7VJtjPy2trlrYILGC/o
TSpq+2CPsQFLguYzt7N4k/g5hzBO3z45fk1fK6gRr2TM8+ewo/dizLzKQcdrx2NV9wAOJhm08JvX
crSfwFvZcIjbb8SA2+fluViYar1g6J+Mlzp3qqKqo7eSs8+hrA+VW698BCxsRl1NqJmyHvQVYh7x
UXybQAbGfwc8C2Z/a+2Spd9/GvjLRrSSqoFU8EyPHqRNfkFNXRw7aGQe6XBqlF+eo6WXOI39ZQxY
0BegZAxdVBq3jFdPpnULRZU9BIBWomnh0DJPUfZlgKTLiowUDCzjaToo9oICfpiZHtpK5cbt+/11
r6FFlepmkYMvTY4ZWFz43LOOeCtIMRf90W2nlbNxaT200HIyUGaGGB6ac9c/drTbm77YiTLfXX6H
hbxjat8vxFMDCqdqOva9g2t4HnVVu7386KVF0HK+8OY09a0Ozg2wX+5y5zfr4FcN2eX/yokVobK9
t8sDLZy7ji4pNEEMuQRTsorIT/l93LHjbrxRewBecH38YK/2C3tIHs3bOCKHl+IufVsTkj2/Ns7/
iAzNyugngXGN8rXxmzD34F23Zp56fmUcXYwnI+6Yu1WnokTxH/ng/LCMNc22pUdrMa58NxEJRYml
hZTGzLJnj12lQob6uF4hB7TI5FYKMEHHVblNLetPMdfQT3fVyrY6nzzg5vtvbPPWTD1ulMPRAU/l
nsd0fjbzfNqIaabfkolNKzlkaRwtuvt+cisjaxuYv+aRX0DpG2bT0ArfidRYKR4s7R8tts2SlsSc
ONah7UK7LN9bWr9yTtYoVgvnsqPL5/ijD6svJXCrsPvvsc2hHvDHgQNSFs/3DQzpDQI7WaaOA4x1
Qgb65ug5oWv0gTRrcC5hMJvlITStrko28Eb8d+kSINBHmHfVUZIPx5bRfTyPK7tiYSp1cKRVdJJW
Pm44sGh6EE75aCbGlmT0qoqno/d7EztBb07NKhJS8NC16NtUzhWo/Wtb4XyydHQaeS58uE/EJaJ9
AgDsFkXVg09jWBil8BtJNpcT5dIknf7+9VhsYalYVABMTUJ9giAZNXR+mGSxRn1dyCu6lE4PM1qL
2Abu4bzZ0aINHH4VgBR5xdPCsULVfG7mVkWA1vxGXoxK33hLKG1DqfJtI6cnmsjXVli7qlx1KVua
MC1AISff23UJ3oQ3V1tIud5OXXlg9tplbmm+tMOX8wResfigi2oYXErfVaHhq2tEnE8Tph2//Ujp
PExSRRP/JgDdYe5v0q8E8vkihKNzzZM8hx0Bw8GX1wM6cFNRZx846s2Q+bP1u7Nl+mAObHijTQ9F
sJSMK+OehfzhpXQoRG9BQCad2zpq8g4GCg+ZvIepBKrH0KMwrR215/usLo4VigayerDi62p5jo6Q
mAxLwqOlhq/h2PEgjYO6Ceei38IwJKhnOLsOK8WphTygU9Mz16NFOosq6kbXfEvgAr7pHYP+FmUH
tWKeGKElmjVploXtrVPV5xh1MKrcOpqHyBZZyBIZeN28slhLT9cO6oagqjadni7Hb9yuwgTVNn/1
is+Qs/73k9PReeoK/Wt4aeBow/Hs/DIgoXuys2R/4HDEN2Qu05UFWXoLLQUUsFEnY4m8MxAfiqEC
ohMZxH3ile+5hRSgU9WzvoYXSpOJaDa6G1OOu5ySlf7B0qO1BEATyKhWBS0jH2WmXlQ/eje7AlmJ
MNQp6HlmjSwtkBcVoCG7YfY2JmEBPlWs22SG+1fvGvtx9p0tdCOuIb+cxtSLhDGa8wNEAiKrMCjs
49WfLuNQ2OzpGpRkYUvpjPS4nKQgQL1ElQQ+oql2hXsnR+8YMxpcdQDrhHTKU/Q7J2sAMeC58ZMg
9g/MWdNxWqhzsNMO/nK6OzMULXLalZEhfo4dRE8dFdq2EfL2zSXO3iMrEbGwr5gW16qAYl5b+BjH
scKpLW48RlcKeX+bT2eimmmnPLxsRlPCvy/ybSU3yjJ56KeUwqfRAju8glZYEPNuvHMblx4gqBTv
xiKxv8FeS0Kzb2ABvM9hGdYlZSCskvwpeNxBhBUs9iGzp5c4S+gPn1j0aRKFvIWtl4LeXCm2UFKC
G0SWw7sBXmq7oR/5yX+veEMRtlupIy6tj5ZJuspxOYpRKorzYgJoKN01ThfG9vDD7UDpyi041o/X
qIqfokW7WvQzzcpxmqENAopQG0NpWh5KXm0u7+OFU0qnvnsN8nkZpyoyT7KJbQRSQQBDlU1S3NUV
WfkAW9hnOgF+gj2IMgQGkd0Pme7qbA3ms/Drdfq7K1vFoTKmYFIcUvM/x1eAYhQBQZ1u7WRd+u2n
ob/EIpiqUDcesiHiPrxAGs98l928vWrydQZ8NpdWPVoTbsIKlpfDyHlgwUAKFo9zH8CZ7y4X2evl
oaxT3OnxCPCjqeWUoTKHdKgTJ1IDz/dZKwB+9GF9+Q0Uium2xnX4dRZltklkZmyoK+LNZNA0HHti
7Oq6SMOhVvn75R/z1wDif3+Mq38jlWpU0FOux0gZXv/YT2V2SI2Exqi7pMme+376VrtuPz1Ti2Xt
rk1s6WxQTictqk6VvyGZW+ySwuNmmHKZ0O2c0P7GgBbNp/S7aQ5q+NL+8O3UlyBowV1lZcHObQbP
dPU7nU9GRWOQeiJHKFinsYhwc+WMP63DmSnRb3Cx73eI/YFFg5gA3s4gyw7Byeuczj29jNr30Kse
WiDPYe/qB3weRKjSZOWnLxH0dEH2LJOyp2mP5A6YCcgtcyDTOfSm4lce5/VNpbqPuStehcph2Ry3
247NB1XBKXicS1z3/ebl8r46lw5Oe1zLy02RefgeTmlU1tVvJ5Ow4So3RA4sbKrmo3HYNaCX00Ba
TvYBpLe6VraR4TljUIosckX6akxgyUPm5eny25zfbLAy+DfzEChlAd0Er68YhpwhiY0Hixc/r3k2
tBz/fXYy8jwpaG5FsqQ5voKGRwkrmJW70fkfDre9fx9OSNbL0wdJFHv9rmURdGD3l3/2+QV2/6eS
WgC3VHiSwv5slk9dlYxPRtE0N1BppZu2Lvv7muVsJUstRKQu2eclAxobeQmlAkhQ2CdZoP5+HFbe
5DTRZ8JdL7BUvdn11gkhzrI4UOrZhY+2yO3Ag5pc3U4B0NuBKfyVFVl6Fe0yZmaVnyLo7QhpHhJ7
FPBu62iRlbA7d9tGVtTl/AoOxwffKE4TVcGkqD5AOC1QIB4K5a4k3oWF97SAk6I3Bm7E4JuAE+kp
efCVdzQMGKjCEcpSaxDVpWG0kINHk9tCLa2JRkj819MQTlTcKBXRqQXM+tflTbwwXXrJRbix8gYj
hciABFwYzGl8qOycGR8qlbGy3tbfxH5mf+mqucT2Ldc1cNzDIb0Mx1l4T7Li5SFv4AcdFiqOH3MO
CZ7AVmb1S9Se9ZL4CbvjZof1650qHMlMQjngXwO/Mfz9bA99Gs6SlAdbWha0ERQpNoBHgCc/Df4R
Ir3DLRy50y3q3+6hjh11W7vC3QhGukOWzx6UuxzuvVomxGKNSrkBLyXsrrj8jqsJuRukgrrQZLt7
kc1sU9sgTws/xre6ByyASiV7gk1sFQKvKh6qcXDvJYeYxQCnA6wVSPsBa23rwA0/gepBbO9bJk+M
4MGf4VVaQx+pnqdXmP8ke5fgQ5A6w3CDmxe9icFeAqQQVc97yGF7IaO+H6o5I/DANqn9O4aAU9RO
8Kpn8zi9C2o92TL7iHsZwYzX25tj0W1om6jHnMEDNVG7xEAjvO+z7DiZPINXcIOY9r3Yv6GjU8Np
POHdRkFDC+JfM4X7NipBtkvjzTzW/HlCI+9oIlY54CUGXjk1XfmRGqDUW4nwXksCrMum7BPrYDYF
22JJiY1p9+Camrp800vbDGyYjj/KBGTMrdFVfQ4HUFwnVzbYQkLRazZ5BVNpk3sKFzhnOpDeiCNn
jNsdIw6/6vhzdYc2yyqnxowFQJN8CPMKqg+WWA2Qpd9P/j2ijI7DUb52q2ikYPkNMEoHri/rQqh6
XtO5Pt0VtZRFewGZvToGmt7O987YqlCaxi8YQMeQC+1vYeS6Fu1LL6Nlrdr1GmgCURXZqhlvUjgH
PXVTSiGe5M3frspZepkI3/Du4FcoQTfEmAAiZiXwHln3Yy75dEdMN1/JjQuCj65eG5K96oq6A/GP
ubS+5UXT7qu2Tj/9cqzsLfWgvGDBymzYggZhP8HQOv/DO5t/45bvkpXDZuH+olePuBC+A7FeNLcG
2MdXzbQrcUqH183k6VT48j3pMcOfUHVDpZa3oGyVn53CRZ/YdOOO6Ro3ZWFH6MBL+Nlk0KZm3nH0
PnsCFebyHdqZK7G/ND2nQb+8AQO2nBkzGnTOmB0V4wcv5Sszv3A06gUpMY5u181FHQmlnhiPx4D1
wxQ0J79PmEFeuQTabcgd4bKoJijuj7UIed59J121q9z4nlbO7vIqLywA0/JLNljSog5wbIwoKDkU
WQBrXfNOdMW4Um7+i4M+c8LrdaGWgPzslzOJRpO3kCjK4UBUjFaBD6rUrW/kkIhHtNTz7aji/tC3
g3vA8MkLXOSGMK1ofe9ZHtv7uT+/OGSCA4TfWg9JR7qN3ytvDzu/5NWDl1oT0M6AvQLIFYExT+Im
kR6PAw+SFyIAaR2qpS6Vax8PC1ew/ynpmAmswkE3jFLy2Xss6Ic0gOBZkBm/OrX2Obywz3RhQ4Lz
N4HK/xBZjvw/zq5sOU5di34RVQgQiFegB3d7SOLYPskLlZwkiFkgMYivv6vz5KvTNFV+SzlVUktI
W9Leayh2czPDuCokxS/bnukf0tDwAwlWnAFmdg0mQz0+yyDPtBhfdDd+zprleHuF/U2kXvn+ZlKt
GcLRqu1FopDVPRJXcXKR0ePwdncsuDCViz72dumOCa9z9Qbr+uG7wBX6vnKt+gCYObkXcuhfXEfS
u1nx+gEGbdaOtSBW0Lrr7Biet/1RME7islfeD7p0fM9ERv7tBqXOcDDrD2nRdFDk9NWwA88HckNp
SI5ytJY9+InskLezPnpdWYCQwMUnZvPi1a6U82Z1Xr5PuWLHJczErin98dVelvYu43MQDTWhSdDz
6TjrsrnzVDc9lNm8HDPWebF0q/xUXJRzoTTlini2JpYdGePjjgY9csZA2ugqht+xeKwr5i1J2dZD
cRf6vPnFWQgJQgWKBzJt9iuZ8fq9/T2u5YTxqU0sei8aDScvzk69ds9cwsnNT7x+SkgWHkSXRbLZ
WFMroeU/iPR8nlOvFAFsKpb+BMAlSZg/LEnLnC0U7loXxoXC0cslOzPpcwHihbhrlofc3nDzWDk8
zJSnSlOvX+CPe86yAnqWdCAvY6DrjWvKykeglwH939E0aVeUgX3ugfTRk/3ZKSuYh05fpiA/qIr9
0bbe+AxrIeQywHdddXVXcIV4i0tCDVNe8P+QuK3YW8X14faKWuvBOKZ6vrB5LiC0ZU3DIyh0MBKr
x1020TaiwKdtrNuVb02NkwoOW1UeZM4I5+4ClIBvZb7LePaxk9bUALVbAYBaLdLT0n8V8G+G1zWE
sx6s8M/tKVpbTcZCVZblTA3vwxPvijppxyUmkovd7cb/RtIrEdZUw5zdtnDqPr9kqRek5lsb8smj
k1HkNvIgcaiXfZonlceNKMP7ibdLNIiWC3ibuXQnSF7uAU+G3H36SpHNxx0PXuIOayKn7Nw4Lf0w
7rgFNxTdNShGs5zvHEgDxZSl+akae7pzrEB85mMxPXiUid2c7sZ0Hh8rPtG9aP28wQt6riHYr8fE
h1jdM3FaFG91BwdGPeXpS9iOwTdpueSTQ/rhvpyq+S6EXcrbXKTZfWG1cCpsi/IPoJxW4rBWRvM8
yBwBWXYPYqIzZA89vuDyZc13jWtrmighyp1fauegCmY9LW0q7I0Jv4oJQQw1eeFgfDm8cXzrhLzA
vhZlgvLtLs31ocoPtkVfgvTN8vN7b/gqkULAC2FjD6zcOUy2OO7KwJK3fXqa7O5PsHRJAWKH7zVf
ChgXeMGWJuPKhjYZ41qWhT872Gqww971lZuUBAoz/kvQNsntJbvWgxH/ZLPAkb2C3IBnD9HClshm
P2SYxzzYCN9rM2VEPSsjeGj2tnViqQ3xIFg5kOaYsxNpvlr5Frd6bRRG4APsTLlTi1F04fOEFGLK
NVT+75WyN8LSStgwBUUHTmsaZhrJV9ZCuVLRTykPt9Ba16YI9VrzDFryyq/ASRzOoNuC+dFEI8rB
ZR0CiYkqfj99YAyXbowvMTW+COtSNEi69t+soN5TW23Uc65Nz6VpY/7ToSobq2uAN+txcZTpviDt
/vYCvXbaXJo2ThvwpqqehqgE02aBM7CT2QffJVMTtUObbkAP1vowEi+j79tBal0kkj0ac2QuWdN/
yuotOcq12THOHOEEmuduqs5Su4cldJLB32LfrDRtHjhwmurCsM6ggNLDrZ2rsXlhYVdsvBivbSvM
vRldBe1Q/JPldKZ9FnttuxtCHeUVDqVxy6JpbQCXPfHuUiRh00VpzQEomZpdoJA1H8tNzdy1xi/j
etd4hvzrYPGyPiv97IZtFLYfyWhcZsYIm0Neh6rjOfAcwfAb6oOo6cGPa94yr1hZkN5lQO9+uJ4C
IqXN1NmFhuTDhEfNV2gLpOcRxaqN1+BaF8aWlYMKRne4KPGp7M1GsnfCVosGVW6RidYm39i4IU3L
QhMAXAFEveep+sra8dftmLDWtLFfUQmYUgv2Z+fJh6VmWcf9VrRZa9nYqmWmZqvo0HJWO5GVzVHr
fyzGmLoZ/WwFMG+EUW6JOg6U3M52H74EACLcnpKVz2kqZ+Q9ABhwPMGKUYCy2OlLdaHY63KLAr5y
RpnyGcRrpN+OBW4iY72r/N/lbB+WNoMFTRFVQbdxrVobhbFh/RYCAZBuAjpnHB6V5R1V634r+y1V
87XmL39/t61su64d3XnjuYBYt8qdY6lO0H/82I4yVTSGfC4XXgFalIp2TCoCu8mhJPcW6mEbJ/ja
7zf2bDtK2bj9kkGsM//BCyjQ2cVPLdrn22toJdybqsm90mmgWgxApvmT1cPnHOLmD67HTkHxEQMj
BE5THjkr0xpGrkKduXvvWc3Bmf397V+/tkKNrZsPROaOg5bBd32Gu+u+Y+MXmS2HFIf52MzLxke4
VofHCEztjMD1RDrBne88Ou4frvO7bu5V5Lj5Uy8DGEzVQGOF/hz1bFNRdOW7m9IZs6DSDVOwkAUO
nnjK0V+qFIkm3m8hbP8m+s2n62VYxkFcwmaznJZe4vUytZ8LMA5PmcJbMQlVn35xc4nDYfg82zke
WQxgxiYS1uWW1Cn4K9l4tZM4RZl2jlKfwrMGemy46ndD7kOfoGqeNO27n5ltDzou3AWFLKbIxcmb
w0iY1fSD8dtk4LbQsYNv8HzRy5y+kjp8qnT25fb6WvkIJvsWuhQh69g0nrnlfPJSdtep4DOUMZLb
zV9LRGH+TY2+JShCWS02eIy2euUu+Dlp+lj3wYCq8wWr6BW/nBG0mtu9rQzG1CeR2g99jRzqmbij
jlhLXiATXkT2vAVUXDlITVnkxSbaCXt0kHufgwaiat8+9sMv/b0L4ZBAyq0aNhTnxbnPi19DcS/1
r9tNr4Q/swRGArtnjer7M1wCWgjdytISkbShiwAhCto8pLWyNz722uwYd6PMtV2qAz2C8cWibn5c
rC22/1rLxtWIgSWTdQQti+Y77f91t47OtXaN6Op3FrcngdW/OGLHx/zBHf2PvTJMlRErvGCiWT6e
q2XmgMWXr9BoPtAcIhR5pzai9sqCN/WMOR0DMRZw1Oqh/OUQ+ynMsr2TbTFFVqbH1BchDZj+Xp4V
uJEO+TGYdHvfgTK48eOvol8RHExxkdwNG3/sB2zXegiOFswr4LVje3Hfl7hp6FpG+ZIOVmQxi+/7
uSQw/BzruPLLIILlYQlJ72X6NoH+mXQM+iosdUH8s2wARwMoVSfe4LZPoVfVG1ehtem4fIV3u5Tn
ovPCpR/Ptmzb16IMiwcYrvf/fGij/gWVvmu94XlfdnmmTiEknSGJnmV31rSohAfwOKClkLuP9eP+
/yiILvK65zhMJg2snReAPp6Hr7oUbmKByvrBXsxY0EHLF3fS8YzMrQp+10gH592d4228O9Y+hREQ
psYaVGdh6UjxOy9+hvVW2XWtYSMieMSewgyW2mdI0+MSEMP7d2O5r+xVU9JlXvCLF7EgILD6pbCJ
jAs/+1Kk9PX2d1355SawfQGQ/e9z6ezZT2TMIr/ZevOu/fJLj+9WJofXeNFJBY6P3HV4GRWAT/X1
R1A7lyuCsR5x7ZsHYbcTjHTYrp/zyLWdBGmlj82KsQ4ZCTIADvDbywq+x9bDPG5Rg1cO1v9gn1ti
WXqZIJUACwvb0vEydbuh+DLXW+fp2rwba1G1BFdkKaezL91o5PfkoqikN64c15eLZyKfO2hFpj2E
/kB4GSKun2z1dnvGr79YPBP13Lu6E36Fl0RnjSfJ25j0TjQ2z07FkwWgr9u9rP1842If9kg9uD4S
D0ERPMtCxk5ff77d9N9X238fDZ4pwMxcNYlCA9QIe/jCgyEgsWHKnXvJ3Es/0QMBg7VRQTL5DXIF
rIHIoO05flJmXZGg3E6OYQY6twMXqMQaw3Qn8JY6W72Qz2DC9tEAtlkMlXUaw7yXPVKq2zKCYTyJ
xlzU+7TiDJGSTI9BIcKD43b5LqgzL6nqEDeJnPy8Pc7rC9gLja1hF+Cfcx/HGaVBHTec75ViXykq
T7GL5/0HP5QRqYPW66pLUD216TOIppjNLc2dq1SeIPRMLYigdK1wgS7paeoj/qvM4Fcbl7/lt9yJ
qsfym9vGaR1tKaOsLDhT6QGZ9BYmT+ishyFFTZ7TZaOUtPIZTJ2HAqArObQVVltxQu0z6mkdpVYV
1fOY3P7Q19/2nin1wNrCKgbHrc6BzH7JEbIxQ/YFOj9FnEt7l2Xlneysh7ZKNzbQ2lRdRvruvOir
yRvbHHvT09+87u7iUnN7INcDomcyEVrt9sNEEbMEE+EOiJ0xEq6c72p41G50sfY1LmN699u7qeo7
j7PyXFfLaaT1clbdLP9QiJg9IKMvNj7J2hQZh1468gX+u3ML3glwV2N4V3jyy+1JWhmBKVfThBeT
7kKqM2WNG1WhfJZCflULBKZncXe7j5WfbyrW9BUDKpulwFzR4hOV6Q9opW1sh7/1wWvR15gaLXGs
jn43nmcW6higYW8HSq4V02AavQgychWAw0XaxkAWDju1tMFe5wUDwS0t513NJ34opBxefE8290GR
ExhIdixqeW7DAGTMPtcQNXyxqUOhFg/GAWal2w9aswTFSsgwtE62z8O8f8mqQZ5cgPYB9+tZwWM+
k+aPNzTO89L14x4KZcEYjahlPzWpbnfjMDu7EIdHTPHIc+o3O7DS+jBWfpBAWsV+HAfS3wn4Du29
xi0/E5nZf+osU29TqcYnB20cpIBW8BA67Ih7CwgHhUufuOxQvoCfwSa28HpWxjOJKgJMs8IBcv2c
U18dgDVTLzBJ1Inn4WUKiYkq6iflt5ETSnjZ314yK8vSZK4MVuY7aYin9txP5cUVD3Xh/t5Z5h/Z
sGW/ubIs/yMQIseyH1tcyTQpfuaE/ws65NZps3KtMdkqOJ2134qlOnd6HuLaar82S3nmTfB1GtSD
K8cPHpimIIjNQ6sOJMiw3pwlE3JCLbM/duczNT+U4JDyywG8qKYuUeSbnf68/XFXThiTD3rR6l3g
eajOta/Z78qV+X7MKZSplyr4JAY3j/tCWzCl83kywLttf7vblfPA5IqOXu74ZYUnlSWcHWgi+yxw
omySG0t27YJhkodGSG/5uY3yU6rGNosFxNF2svbZw+yFxVGlTZsIm+T7jA3NI7yjg6fGJylMvPP6
s+Yie4Q4e/pye6xXyaW47ZhiCEXVQ/qKBqi3u0O3G2tSPkAQQMQe2LJH3Xh+YiEa7wT0SXaicqvd
lFvkSCdgl1wy9N+zFgCeekrLjXNmJYhQ43VS9Yos4AWqc18OMvIUshS+7xxdmAPHhMsyHlj3Nrby
18b4/yqpXzkYTK5N3TkZgbDmpRLV8zNIcPR+Ye5QRazrln9sEAnvOsBX3mwx5i+zE/g/WBWAfuRq
6GMnE7gA8NyuIYvpVm6wc3MlznY6dHdgcqVPQ1jaiW27wb6aqu6Hw4PxgQke7PLFo1Pk2x5/SgmE
xiwnrH9WY+2LePI0vSsp0D+ZWoqnQmnr3us42VtWMH+yhzb4pBv4dM7QLDpAalVLVHEsllBoKX8D
9Lb/pEROd7Jrp9fUz/MXHkz5LzLX/KHpRxZnsrMPuV6yLqpIVdxDRnR59kQD3NnQiRdfoU6cYVX8
Zq0DliHvSfkFZY45nuplhogPnEtIFbhPasndqECuLCI+KR7pkPkxHzI41ooBqbSmAREe2ec8Hlrx
2I3+/Jo3E9lNth98G70GdQ+vVfsWitjJoEb/MNa8S4KOqH+WnNKoqhiJaWfTWI9BeypssHTxClSx
zCEITkBYiCzoeD9MPLB+Byl1Dtz308RqfXU/2TSN6glzXzcdPXLO7BjqVMHBUpn105aUx0DPZIlT
eJXC/Z47r2yQ1n6qC/ESQDY00tTmceYD+IOF7xwzm2SxKiEUAsEL/jKUS7Xzp1p/QkbQAzaINJ9K
F+buRTi2B7d126Sf7HTXiwxZcSjL8ci1UhpXelzOjRv+6cU4HdK07BLfF/1904bTIRgDKK32bfXP
kg3Zr6p2uqguJih78KHckm5ZOctMgPDkum7fiRBpOm7n9w7t3AeafsQHD7HExGYRsDKcfsDTL3Ta
J7xqw0g0+d5tPoSmvXRwGdW7azQs9mQ31jPYkA2s7J94+5vpjQviykXCRGXZje+2SjfqXCxtApFJ
4NwvKn9NMm1J461NvfP/P77TvgdpZ0Q22GoCGZQX4R12FN2ImyuHlokFHnOsLYHb13mgdsI8CqNg
UFVmupFmvHYUQ93CpEPoSkODBXYpZ8KoH7lzOKIoUCy7BQzOJBfegYuh30HjNUxUP7/eDs7XZuzS
6eWMePe5OxduCxMDkwgu9t9lnf0iyJbcbvradF2aNhI9aLatvcV2oNjQ/rQdMN0hrlB/8gfclm/3
sPbjLwvt3Y8HDTkQVc6dMw+bKRqs4Em7y9fbbV+7NV5+/WVU79puyEJQmmHkPFlj7HtFMpUyA/Mc
RneT3z/hfz7d7mhtmi6De9dRRjo3q9EZThiSI1aFZVT59QSerPzIm/UyFuNhpgAIZgRGTGdF85dA
p/s+nT84TcaOC3WuUkqWGZptv5a5i8r5G7PaeJAPGRjYH5shIxElFGQ34ANCzoFLFWDiQsajrHH8
5zBsv93FtdB0mSHjShRYUGQKcSNEMd0PjgyluTZx06o9krbRp7CV1cesyaiJkJR219oWgyZDPafB
6xQM2SH1ZHoC2TZ7uz2Yq3YqGI2Jk6ROLVSl8VDLJzu7swnA9DX3xrcyKzWcRkQY23Pv3JW9l93N
Ja9jCL7VGy+VlZk0kejwPM4HAHthqwKORIlH0CJphVsQ/5K3ZKNCu7I3TRg6HBkc7fQ5OYcB9Q99
m+odtEx4AqYlciXAcLwRFB5/b8zmZSmbt9fLbBqRILORE4aiMsQh2ESf8e4Wp4UAxoHCpTxBA1K/
kN7/psMehtKjBhClGgK441RlGHyueAuG/O0fshIoTBAmq8rMKhbWnak1JnZoJUj4xmCW3259bU6N
GFEqVfcdGeFB7v6xLFzCUGJ0VBcN/g833WLHrhxxJmy9KpQN/+MUtlFN8SnsSusODpCxA0U4Cvp/
3VcHLx+/zXXabIgDrs2ZEToKX+oOXsvkzBCVdkXD0mhMuxp36mH4YBdG6KinmtUhxaWT6WPRfB7h
6Z09f+ibmBjNpRlosAhrPo+DvwvKaY8LH9SA2h/Sb3YAnWyBnlf2rAnWJHRmXjXk9lk2p7ytIy3n
g62bpNcbFfKVz2CiNX3b0Vi7mQ37IevZTnlSW9U3Wfkba/fqcx9b9K/r/fsztFSexZYFnhJIXiTw
ioI/fR34ca9SHdV2JWI7q0s4oTnuPRIpKGRUPsV7Ck57MoItd3sAF8772IJwjXgx6clDdYaU56BU
fST9bucWLTzFW/GxM/c/wE7t1L6Fa+65qMYYgl671pN76fivQ908TpbcyqJcbiBXAp9pjKbcpsoa
miLgjA347G6VqGLmye21vbbmjIvDNA4to1a6wOc3iyWg3p6QR+iJQDXxI5LGl1VhbP6wzIACbO3l
LKsyGRjOh2LrSrISLV1j03dQlg5YXtrnCSaTtCCRGl9w6u5myaK82FjWK7vGRHZ6nYUyJXIgEG7p
4sndp9Abc7dW6QpVjZogztyFbLHXwQCeLFl/GhgElmLe9VYW+2Menq1B53vkxIOdhXzgoUEyJQkZ
LDwnFViQlqEffCaYQE+kxGg2Ntw+t+I1dKu4JwfL/wgAAkvAxBXanlXwosVtROJ5X5AqIt5XusUy
WlkEJqYQcmMLhAQa/PKpXHZU+JAcGmoWVQ3t4wF69yfuz1t2jtf3i2dmyCc9tpD/5vrMAq+KJonE
UHPxsFEcSteFbjYuGdf3vGcmy8M8L7tWpT7MEEc7SgePo6jhbdzb1hb0pdN3YbovikrlE8VRSUrc
074pHzmo/oM3axMvKRk4+R7D5QIl0x1cow/D4NzV85bNenDZ21fCocmPV1kpNFU+dB0Cav2e+iGt
wIbDXTSG7qPedd6kv9MZSpN7uSC1zFnNvMTxMo687wyPYHfofRZRxel+IulwEsovdsRyczcOUuiH
e/Wio7mwmiFmk/CA6RqHLC4AJHmALiBPFK/aOyRHh6POS39fBx65592gfwzOkv4D59DlOWgEkMwh
3FDHCreczJrCIy8Yiwhz5kQFEjq/xGv1WwPtmUhjwo4LlLHipRZdHpd5MHwdl7BD3m1wfrYNK1CB
FOKkrVZ8gWTCEnfzwu9QbZtZNLpjf5chr70bm4U9jEGxJI4fWkcSWDSI/LoCckAEQTzY+RRVwCXs
p5kWckd56UIgC2B72XIElD7l4iTK2f2xlEOQJVU1lQMkNMetwuT1rUNNvQE2N5lotVrOywABVJDr
gQEvIZuwlEURj538QPH8EmuMM6HXpCdU0Pks/ZzH3Qgv2qoeN+QOV8ZgglJrPnRtodB4OSIs1981
/xVkEJEDtv32eXx941MTkIoHWgFJY9yUUQt9YdksPiGHviX1stb4ZVTvNj53aUCmBUQjVY5ISneO
iIUFUY2P/XTjwlW0gEZ7SD6cadrTCID7f8B8u7vd9lUeAr6qCe70bTcTlYT1SpoHSM3k/bB8grLX
8kq8FKGLisWKm65mn1GaoDvflvPRZkVz7AE4BWamDyCoOSpc//LCfZDO7Ebt1DdPyoLV30gqdoRS
nfPAQJG/gwahk+Rg9wE+mzbWRtBdOaX+3pnfzb2GqLffV/5wriTKEWPrv2VE3S8VALdBIE4yQ6nk
9lythPe/N413PQVIotkznG7PdogBF6F6LEOmY+TMko91YFzo+BBOVjdrfa6yEaIoBDJAfZ/63wpk
xbcyQdcH4ZlFXIaCZIYnPgQfhg53ndfKDg9hpzeW6lrrl4/0bopawfJiRvQ89ThYUec+djYsxP0P
zo8RgayQysmaoJFria+eK5N+/lENbONmsBKBTBRs1jpt249TeuKOimeaRRl9HJGedqytu8f1yaEm
WSZ00sZdGLzoB2+MoMibTOmXyd7CgK+1bkx9AOuyatQTO3k4GWkPHtyjPf37oYVpkmXaySV1y5AF
pWLcV9TV0F5oVex4wfF2B2uTfxnUu3VTEt9tIC9NzpA+jaC0esqqNLbrAlXiw+0e1qbnErrf9ZDV
fSqXXCP+T9+J+MfyTtgFG0tnrW33/9smKudQlsKvr4L2KKCEGAWV2nWTvfVSXZse4zGpNDAwrCLe
OQjYcMgVkXu8jRvIbgtAcSB2sqErsDYQIwBNei5w45nIeWy+Bfa/1D5pUB9uf4CVOG2KJXe4VSGb
iVtKnfPvNHDOrefcdR1yiEjM8HZLwuP6EP6DHvbxJO5ysSxn4kDypwtJ9jaA43qo60ZtIYauAQxA
+zCBxMtEWl9IPIxwthwBnz8jieVEy3CRX4OSKuus79Ywb3yTlWy3Z0oqS4cUuc9Id7YtEnzXOIZD
SKYPBd+RUHZPHLqBMRm5iiE8tPOqsNzRYd46Xa+vPO8/+BkbNgklrtgn27PTLz7LllMXpHDbBALg
yIop3Qjtl23438eH51/6f7c9xyoQnX0pbVtIA0edS36WOti446wsCROfggUNiXobIjleSw6qyfNI
8/Jy39nyfluZJBOW3emmzlCcn8/t8lCqX9YoI1s/lmm/MTlr7V8G9m5yXEirpm7hkXM3jt/9sa4f
RV1ZOwr1un9zEW6dgCvzZGIniU26KZ+RD6v6qtxVjZanUXT07AGQu7sdBNa6MCJlKzt4GVgYSdv+
AjQyAXIm4nm+0fraPBlhsslVk9ltjdtHl5/SMXhrp2yfNW6+g92MvRHH1oZgxshyaBqvZ8GpD9Jo
Ik8DsL5tsHU9W9kHJnJ8qSj38f4OTwVwnMTjn0Pd/Lw999eLE56JEx9y6XFYZrNTy70O3AfuHNsa
jiVZEH4GNC34XnFe3xHgV/ZlC8n2272uTJcJIresmah2UuGpmopHp+j+gR/iky27l9vNr3xyE0E+
ZDJrcKov58FPWMU/W7X4NhVFGW3xhNd+/6Xjd3uv6WXVtD5xzsio62RWEAt04CsQU7VYH9veJliw
gSdVWGUdg838eOdb7Z+hY7EOwoPdQFrz9jytDMMEDDq2Ba4x9KvPTU3JoU7hH5dXs0yyOtva2yuf
wkTBhcG8FLbD01MLv/VU15BVgn0bModKtxujuH6H8ALn/z9G2wlwXIBaODXE21kLcHH+fbo8V2OL
ouTXj82Usb91JUU+OOgjXNSubuy7Jqs+NRPbOM7XhmC8YRgUGdqWdfpsF8L+Ylfw9IIVff5F1kMZ
h97SHQGyLd9uj2XlomKKQpc2G/uuAcWFQ7PcYW6c+4Adp2L5xx+HMC4G+ke1W24YKyMzhaGXuahA
07Sqc5g36RmS10skB0vvbD4XfZTBpualgp7axx7Lnn/5Ge82Zq2KqqRtgftk49ZxTpxHOOG8eK77
5fbcXb13wSLDnDzBLNceBZT+BC+hcY4MO9zM5yzYcYHCuJXjX04B3emkgPHVL58GuFgES+FvBM5r
2+nS/eWbvhuf4DUVFu+zE05gUIVRPwKWgUQDrT5Qfrl0YEwgAxBuGkI/O4HtcZh6WSQiD148PW5V
Pq4tiEsHRugMpxIAVccqTijt0n030+FVLTS/oyMXMiq0C3F3ryqWjeBw7ei8dHcJfe8mDCIhecq6
MTshsfwEveRjwbIP5JguTV+6fN+0T0ZaFLD0q7x8esog1J2mgb2/oHageD7HAPx9DDkOO7f/7woW
a64zwgz5pEBMFvKbU9G7Jd06Bq5WxS4jMSLooMLJ4QsW9QJOq1qWF9VY7FQF/oOwiz826hZ5gdBd
8uk7uIs9ajAIGHW6RSX/Wzsy7/mX/o3omnKeerwH/FJ60NUUzy6yK703HC3vlwWCSUmayGt/sAnu
RFTlp9FuDhWeVUtDHu0a4ADX/TTQEW9rfQ+L470btA9FLx75Uj+T4TiGyz9B7nyIys1MbeiqtBpY
qZP85Jf9H1DRYWvf/bwdXFY2t4mFJBzeBgyi46eUweYlD+9rWya18t/AUN3d7mJl95nIR3DrAITu
8KUDq9qX5atgwx2AzHb6yQ4+uOVMCKS0wDvMgK8/kQWG7zDryMWWkddVzANWigkzFiOglaRnmKLe
iZkPFC1DmKqdRJBvqVt+r9VX8DqiZhax0sPO8oazX5UbsXHt+xixRNsVY0oX5ankOJH7ZoGjH8Da
e5HN7SnNm27jI63ELBON3OkUZDtHZidIrH2Cms5p5JD0ub0ALr/1ylYz0TWhxZXXh255ChYuIyDb
IQWEDiMZqI+ZXDMTWJOhvM4bWlQnWTsC2sHzz2yECAqTh9tDICjzXR+Fie0MSN+Wki7uqdGE7+1B
6ifFMnGEpbZcok4WoFnYtKz/FUx2/RFxf7wb0sV+hRzO2J9Cy+2CSMGx/JUGVnNEkdmConrPnytl
BdHsMOeJWiSHA3uRvkL8vcJUuQW9l5lT3vWNn56HxuavlFYohAx9y+7hKgpTYqjql28z7xY3tngV
HHpkL8FjtRux80LB4VZSOkEsvEGEiWzyEJRf7thxVdokgZo68JYwu60+NyKQ+6533FhZFFUVmlYR
YGrZMbVRaQ9xc9oDZJxDohiy1WBbaJrtx8ZVx8a37DuLDNURi8FLMtrIaIKFNsKp7t24lbo6NcKj
zw48FA7S0nLf6JSd9AS7nNl3grOoB+vN0XbZHxRR4l+lPesIKcTu3xB18QT+VhI03E7uMsAM5lhR
vHcdr4A88khLK0HyKYXrsx9Mcde0QR9XRc5/NRO4dJEPN5U8qnPbe247q4PR8ZxFQ6b6RGfwPw49
sImlQ2FzhPmC673Hhl+Tl5MfQzaoOqaoOn+FbZiAubD+DZWsEN8YKvhfhklOgEIK4UXCd/kenLFi
V1ZwVKBhqH/KPkdiXUzgcDjCVv+mcza+hcWsv4MkSZ4bMJO+eLRt9inJgn9m0OOqJLALqBjrhR0E
tJf/9XPtwK+qUbAfavXUPYVdp8s4q+xpB+D9nMAMsoTi2DCFT0vZhXGFSm9sDw7ILctsW4/wVSNu
PGLRQMDrQrCsWpAp86zyX6grQepwdXVH9Dz9qIhg92Hl6Nf/cXZmS3LiXLR+IiKEEAJugZwra7ar
7BvC5UGAGAQCCXj6s/K/6sNxVsbxVUe73ZnJoGnvtb6FKMRu486R+e0UebRpOTcpg5IwrQJsab2s
D2B8920YA4Jrvw5BxE94LuwZrpBIxdkUzcAy9v6SIDG7CaCFLb2j20txwL33d25Do+dOT/wP7D6w
2rAqvwgEefNzmTznUUfE+ajIGD060VDjUjtHfGeM1judMfinQqd2XeBxdZ82oy1+KJ2jCylUyD5g
nx/sNhq0e57RJJdxXZVRkAII1sAjFMIiuisAAkoc6c1j3NPCHKzfhM9DZn38z36YjM2gXqMM9MF5
8PF6ACagdozNReLWQHHlgexiQTh0TUPoAr7WVRk+MwuyDXrFxZ2saf9SR2FwJ2SFsBZQtjTGHJfu
JsKBt4qNdvRbLYfxj9+jT48sJ1WmoNmHgOFR4LvdrqriBsEG27xk8zEIMOgKYQ2Uju63UjdoZJra
7Knf2HdBhYYkjY2PCKzqtrJU9aNmWJRIgzVicjuQ08Ml23aRPx0BreFnaiLvGHQMJiTj8S3A3eM9
gCLTARgK2KAu4cqHajDuxqWV+mix4Yor2ppnEzSosDp1HbuyNGf80vAb9mzttpiZvs9FB3R0E7YJ
G3Pg4kwaepjoRtYe3XZwDALDomEnVSF3bPDGIcn1hGh4z9jorPoqS/GT/TdD3JdOCUiXsxIY9MiL
tk4P49XoLeU5krloEm298b4flLMhpR03piUzxuHUZ3u3hF8ZREcDiGxTjnJDuoIfQinpflR5+wfg
R/amhVr2SLWsbKwNDMhItBiAWy4DMBFK5X/RIa/3HLAMP4YZbtxR2S2HcR7rOxoZugv8rtxgu9ql
fhXkB5yFbMr9gb1N8Igmrs2DpMgzh8VBBGWGRdbothuc5hgGdrzz2ExeZ7909nBw8W+Vsk0XI+W0
iTHzyl1YQj4De6IMtkpqAhNdWMRWOUh469W09UaHfl0cFTyaKGc/WB/U5RYuW4m6RmT0t6l0+VPj
u+Wj0+lmhxzQ7A0W1vktc+Yg6W0JXiDXmD09Ut0tNgJBhlVyH46z2A6CqE3marhPgxZ+azIX7xzD
/oxExiDVPFB3S9QQNMDAjWo4ow95UFdYPC7O7Q4R9UPNyV3fOcE9VQb83iiS7tNAmNgPIJ7eh0Uw
ATC/9AcHAVrpYoP3Ac65HxB3axubHuemOMod+RSOlk6IRJ76lBun4SkujaVS2/ZQGjY/wb7O8DS9
cdsHDHb2JitShGmar8Kw+rkTdfHk6Ampc5EHMpZyXYSFDhLPw9QNve90kT0rWfc/ETXXGYRuFnpf
BXP30QCpfza2Fwda48TMPWsh0AdXf1+hQMURDUwEKHZBex+0rf+d0dI/ubh9H7WQxdExFm+SNzmY
p3z3EE5+vSGC1FsOFyre/wAYxKHMkIgCxTy8f2W7xR44+zUtpmd7bK7GJ52F0V2GjfYP9HzrfSVH
ijO8LtzftO/rV1P54h4W/e4Bml7v+wzC6JsDLeSrzlofCsgRJqzE5aO78YcLZQXIVPI1KMBk5QwV
ls5ZorcKAepLWpDc2rToghIqBA8hI5WU58zPoXO2Av5MU9ANgTX2MCLHFwrxbvg+VQ7bYo6cNhRU
mtgXiPUt26ZOuq5XaUNQrMPS3X2MWCJTPcwDoseRIBf3kBrtJirhq8q67NyxBTTI0u1+hdHibIfJ
K3bLEAHCGmA8ma7NvwUuyVMNl+WXvAGmbDKZQrQfKe5nFHJggWTkNJf2TfBp/Bg8hM2YoDK/XLN0
wzbXvkRyUU3ebd/pMxsxD7nELE5ceYjoSxpZlCLJYGT53tLG2085rSFHat3lbpoFaCgRjJg1coLv
hoVGD1CYEwyEvmtjBC3QJBsjFwdPVOLiGnzJJxYibBdFnmEjc1n+8fjon2pTmfs+KLp7JB94CD28
5B06BCjhg1TSl2k0heF8Xxd62dV+wRDrxvvH0PfklhTM36CEGxwAmK9eGeSZe8myGbsvbvLHEkyc
NtYOyjsAzNGUuEAUx66AsTrW2G9FsfYC3CwfZNgjySIYaIusfCr4Aq+oacuqTWwXROcOkq8Xy+Fm
8zxkVQb94OxxQMHZSy51nWoGOVUCWj9d0sG36t0w2ZBY6qDFuDdd9NAMFHMfOJ5j4qs8j2LZFuT7
WEfjl8yd3MREffuA4hqD11v7joijIpdqE2Yu0oMGDRjMWJcEp3e6jBcPquQHP6ydvWJ54oxFgrWU
povrlYkFhypple12gHlGVYJYRL9Jh6Zqpy02RP6H00/d93YBW1Ihy07GMDnKMNbgNj4WIdo3hnD/
SXQ8+jF1UfV7yvImzbHu5YgYdpct8F/z+6ijGcmpQ6HeooAwTLVIphqB7K095Kaw0X9oQhqRxIec
7r0pbfgyEsKOoet7z0JrxMcKrunGCJOnGGT8oQqD8NzPwjbpXGrzgIXKxebJBuSeQeE7bGxXGtyO
PtrCimEew2pRv9lIGpQ3XOX+Rpglv58z08JUi0LlnUc5uzwXT5YQKFrx1TCP7NTiqqO3DPItInlz
gjCnTGUeQm1Yy/wYdmqo4wiKo8vWGE0C7Jr9vWbwtscBQivbtBWu++B4aFPEUYVWXeuEItowBwdZ
ytCiBt4IUjusIZ6za3tgdC2QtkMs0W3YFH3Ivgx4TYD6P0IBQPZY4aL3cMDrgYVYsu1Y1uP3quNT
AuSHt+tN1SAWtOt/IiGGNJshlMAaqGxJkIS5fBSLVgIgf9ti2VdO9BoZGcwxk7b5VjgOz+J5NvTc
S786D/5cfqkaPm9y36XP4FVUR4lmyJgupeHIJ/VcaNHKfPoNBX157yG/eqP6ae/5+Q7GaAvzwVI9
YHHSCAZp5zKZIy435QABZDs77lNFxwk8Avga4hHZJRt0lccjNYE+RXMwbEYYZnbBgm1H0UUEoj2d
pWya4Sgz4/xYhZI8FoyZQxVZkfYjXBFN3YcPl6nzPM4alUVHFemE1JC7tvKR3lK5oj65g8TjagKP
72ZsnCSG2xicCKBAUG1C6bmwafwD0hU9zXVT7wKh5p9gPopjgPdhD6Uc3RZV1MD2pOzejRDENegw
2ga6hFHBcee0XBb+oxAkeNI43SHJVyJIUkSZShCsM26macCARNhnRyFZ9YcxKWeCJHlPwp0xibZ9
DFhb/+5bg0NFI8UMQ6bpthX3uiTri1mkTpPrD2aFipdA2SJlldekYGvqL01ZAX6tQtIlQvYYpEws
01c218tW1kX0sxnDyzmRKflc+qS599s66+6KxYR7Gi3qaYKkZ98Pw7DrFoY9URVOdbfLLKkgynEA
qwEGftyoTi97RoyYUzKJAdJAZNz04N18YEYYdiFUF1+F0zu4MJn/dpQ/J3wkFyBEge37mDW5s5l8
Mv9ulWBPrG6qcmdn7mLvPGFPkXSyr++yWYQiXoq6vsNFugjc4T6GZlWVAYY+os16gwC1ELlChwHD
P3EZ0XtTVn5CxwFcGFuV83HGbHjwgBoaYhgExX2RUZwv8OhbRBaWXeyqspNpGVXdKykJEmC7uXiW
gRv8CJBphoRZgkg7/OBn7hf0Vx/58/NQEbFvRy8/mT4PtlNI3fsI5DUsus6wRSZHMaaaFiiFKPzx
V5B1sDMOqvHRWYTzDdkL4pdo3fI1cByTQZ3IMvzF1pqknxFlu8Hk7HmpDoq2SwvvwnGAXtj5GCjp
scudmwzxbQGgBy0CY/DCRt7iJo5XX1KNomn5LiGaB8+uVMXG5b53AqLH4HAzEA8LSjHwITYdH7Yu
VeMB1UwSqwKkjixqEU/rZvXB4KBVxDAPzTQmPXZiiyUcnohanLug8j68CSE8sbJ1c6pnD/qmAgd4
AWlYimK4e/Iw1Lc5+DDvumVs19jAIhxyzIPTMIZLKlDu9FDa8OoukcAgPSC8WT/iP8tHrw20AsK6
lHksGVc/isVDMEvFMVR6Vh99KsWGDxqnfn+qwIiZ53nfgHa2yeno/0R5wDuqFqlz29Lr+7SHCuuu
pkO2yQB5SbMJ1ZmsjjiqDRM3W+xQwiCxLmW/XTg/ksrQZutNc/PYBCPdLraW77V1xZ0NsWcjXFRf
eYMjvxpH8dGC8L8ZDFwjxtr5qHDGnGJABopUh67zvtjcTzJUhdJMIGxsLFjVxR1h9jejjtoiI8r4
sRO1byCckqOBK3eKfVqKUzcC88960IlNHcxvoUaRLsnhmP9Wtv3wDswDUvdwsPHPig9NSjzSYEVH
vQawCP9IoLi8c2zFUVNiWYK0e7Ido6j9aGrHtijM1NMSB3Qov3JvmDfU1n3Mcj4kUNFPKY7TbQqh
B/aSQlu0Urlwxt0CEdF9M0nM6gL7rckuDe5i2x5HN2hfgBqS30Y3dNvYLKPA7I1mLNKcYXfylH9q
AomabTUXb0rNWTq1un9jSzifxISOLY726pHjY747wrpvix/w/RBJeuc6OSo98Kx5UezYwNtqERYb
GDUgVV1IUD5eyhsnpOde3iTkzGNPalSRTEis2c0I1H3xIW59gbeEpML2y6Hp5novcPjbdUNdJxgp
MvUmWjxkVmWJBU/kAd5rrDjKkm0fddU93DrIZJp41O7tUurv3myrh8smL3V5hqCwBTbtX9pX4Rkp
qCT2Z4bTIhQ4G+pNKs0HbLRcUBFxmKsobhyWfleX/c4pW5IuEm+IghViG3iooMVNR9oNLdr8Jcix
xCiFhg/HFSY4xTQbMN/ddHaaaEmaJvNPC6okW8MzvgmxAm17OwIfNsKONfTKnr2K+vlG8pp8yQaO
HdckAK3vL5RGsL28zZxN/OAseCrBODrPBPudNtV2yO/xarQk6VTdvMDBCARAZH3nmU5WPyB4dE4A
5x6/jIV0dlIOzV1P6nGraKHAZcExKyYR849iHgWJW5lP3xtsgxOgG5sSPSRshReTifsZ6/y7q13z
qwU67aWZaoVKT4gn14/NIecY+XGZAfqJ4a8RE5djLZXg3bPhSSL16x4jeDkFUae3Li+6M9Rb3oFJ
YbeN8bO9Lq1zuBwJ72GPRmXITKGPKabFjgtAlkVDpD63CeV82TGViw3R2kElrYoeB68PgtgvOpsO
3GU/IUsDsHEhPHq1Rck3EH5gn6eH5hEhpPxcEQdwpagPQLLWg4NiNHZMGHr9WeRZW6VQ1/dpHpbq
YCove/KNLEBuwL3ZeqHCVYW0IfvZWRgF8wcz3mhAOeelCTZAueQ71ZYKo8Y3cyrJZccQKvXdiypv
w1ikR3DilL7jmXEPc1d1mxJ7t/eSO+oMDChOA5mXPfeVLl5dO45nFVCyN4uBm2UB6BKn1K5DVWLm
1Q7kjfDAfaEOkZrJFrYiP64xCd7paLCIi5f9BwrWQxLqII/VRNojuGJ8Saa6aVEqaSamQNYJZrWb
lYt40l51uyGi5XHMuOku1Kf2G+b57qFeDDsAfjSe0CMFaL+o2D3plvoBdaLsTZJBnXnIRCp6SVMX
RNMUgDGDpQ9xX4gBHXcya/w3bnOcxxu3HJHPxZZdyDznD50DsrGOh3+vAyN/Y1ErIGcnVYWu74Vh
unTT0+BXw1dq/SFmFq/7XNn2PEshdgWqc9sOfznNFPO2M0Ox2vfhBsmi/keEw8BLEeggxTwVAHSX
FdswFM45BHHgzoOdKO2YKN6cnKtXFHPYneoRY4VhVQOEOrXltLURbKSBlI2X+pjTz6yMUCHkZCE7
lB2qEFGsDv0JEdlIgftR7ME3UPg/Qo4xjgmBlOG5C73sNeuEeZgQd/GKEJhKHCoAbPnWg03mvRyw
bCce4hdw2rRZ93OUg35EqmFPEg8RczKeUDR/JcLS1xHVaRJHPSie1EOFBhGxufc1igoz4VRNvmYL
giulQiwhslZfOMmAN1caBTm2OBwl2sLVO2ei2UYRbHPSmvX26Cy0y2EJmwjIQnVoY7B6kc3eQX2F
yAb9MlXVpOK6k82PchIa6gXOvacQkRf7QSDH2fbOdMwwGf6e8lZ+9ys1YZvc6C9Ts+hggwl5/Fag
SbqPSmEgreXLrZbVtbboqgE+KGoQ3NhAlDCrl9oFli3CUoYuDInzRmHH7rvvnzev/qa3uzQwV61u
5KOQYWoc51DnkT6Do5Bjez5Vj5FTjM80s9VT6yA8F2A6ecf9Otp//rVXO2YrhdFs/B4NM1EfSxAc
0nGRXuJ5ckrJPA+pHA0Lof9aUMqVfYGz0+w7gPxQuhsbMCch6a92FFD3A6qLeRnPAIfsBE6Fr2Pj
dvez2+hvLYf+bSp6Z0e1/DPSiGJfhnyZlofBqWuGA3DiOkuw2qCs0ABv/dxFJapxYiyrX1UwoA4h
i2yKu7JY8D7odtpkIkflXXqdLRPs+dwzKlbwfBY4WBeobhTOH0fW4o/EdudRlDrcOl3WM+TkCCt3
2nQL1hwUjYwl+YbXaCG1Gmc67E/CO1N47FyN9DdtPfPsGxtiiIEoa5SWcd/T9it4VmzrTKr6Qku3
/tK2E9pLDOcaJzL1zhtRsegKp3waCt/eUe3YXd72cAgCIYCYNngZk6lBCZRJ8w1HvyzuQuojfJve
iiG68squkSpjLhBkWuTo57HWOZjQzdOixTI5EWI2NGrcFJ2WZvv56+NeXs+/tI3XcJXZ0aDJFejp
ep6mLMHBQf/qJyQlDlkOvpvtftkB1d14QbzqKYs67EMM6i8vI/I8Xm78hsur+rffcLkT/9HblIvM
ME3S6jhKPGrGEZPZ9odW9nv0tnCeC2ClHu2mAh7O0/yG8O9KL35NXdFhVYvMn8ojxNb9G1nQnJGt
x27c1yt97DVlxfoueiCM5McKiNPTYgZ/G5LIPjC0jNExAzb2Rtv/fyEVf7l5axjFwpnIFOo/RwRR
4Nwi+ouCIQqBAQcGwzy3Eu+Pg4UgWbCeg+M5+WdkpP3Eo+xJvAg33LcAz72Vshwf89wwlKGCf73H
KyFVrmH/hVCrPVKdvaPmXL9B82//8QGupFMgofizX3AcURbkI7u248+E1uMNDdi112O1cEDP2IK/
3opjCQQ2pWHSiVsBDNceGVstFb0bwNNshvYYOgN/DycTPhMMgg/EPVgg5ByOOWrqsIct3L1F8ncc
GHSWIpwP06KkM/bB1fDYUqfY8akMD4GTqxspBdfmntViMmIbCeLk2B4VSv9J3hdvxVBGSP0AM31i
JBHGlLvPR/2VG7yGnAxgzAg4TXGDoywuOuze/w0qGK6JJQaw16q3KGDqUIL+gvSYH0uIQNylam5Z
QK79+Muf/2fGCtH0mvlk+AEr0GMDd5mQyw3F8LWPXr3WtKwiDuBVe5wGH6pJWAbfPr/hV57tOn9u
xLEzFxWYOHox9iflOYMfq2III3NRgc49IIQkBCjfPv+2a3Kk1TsOCE+Q0QJSpwXnDcfcM/xjiW6g
F6/pGtfAkqErKLbLvToigAVgJ4CqT1bmJtzODeE7tF0K74Aqn0AYETbz5R7bi+xUoBFDDx56QWNc
eqW9MQP/TXWNjd+amyGUqnUDRf+RoKifBKhNDxOMtvW4MwE/tGG+nTDp3/iyKw9xDVEJeGGUz8vm
KEi3Hx33OQsVgAvV8ssPIYVFR/zfJHFrnoqeFXWBmRfHOZuPpBU7UjaIG/ig+Y33/MoKuQalOApB
lFWfiWNdl5A+NMOUvSk6hbtiAa/FBUPF3lDdXXkV19SUpc2DDo1+caTNowDq2+ikqoMb9+lvHx4S
bx1fQgcbEQuBwdFSlsKEBOGa2GRZeeNN/9tdunz8ShYe9N0cWQX2xET0++DwbVA0d6MWL154i/j1
t4PL5Ssur9p/5jJe+q0IofY6GgTg7Iwndx0tDlzV4BixJnWdoIdcZkIH+Fbg1rV7drnY/3xj3quq
9KyXHYHJPrvlhE5Yvil78g9L9+WCLl/7n48XjiwK3iNXs0dnSS/ONxwW/mFWu3z0at5nsl+MHt3o
GIZvc49jSGjAuN79/0+Zlw9fzfyQkyF2KyDhsS6qLbok37xObENT3AK6/1Vje/mC1Z4mRIKAD/tt
eMRxi0JOFJQPGlFiKctcg8SgljxkaKBsWNaOUF4oKMB07ex4S7ARv2TILHwi6b9d62p5AMW+DFBM
ge2my9OmUZCY5fN9U9fzP37BaidTa8ieXeUFR9PNJar5c5Ywv37VRN14y64Mm7W/zkKLCB5fAX8d
y5EAB4lIMlh637bZFlbnpxmU82Ru5pemiX59fs/+alHB81ub60bAl1242i/Pz822xaA3qvW2ecd/
lgyFz8Urv44IrGqL4nVq/ynz8PKtq/khcwmC2tycH6GGcCAsttPBFH21+fyi/ragXT59PRcA+xOK
Gh3cIUMxz8m/QgP17pZkB+EDRFrTfCuz5cpMus5s0Z7bIpWvwjTnZ38ykn2P5voBbKUTjD+3yADX
LmY1PcjBBmHbROrkcQn4fBnMP2no1onDZvc7ICjmLNu6f/v8zqGzjwltffS73LvVhFF2JEBioRWn
HNL8j8CKvtgrVN78xAqZj4cSYj/A4T3lHBFZwr54vNZvjoIECUSc4s4v3PoZStayBDfeVi8sqpHv
ZSdT7NFVtB9RGZZvaG+ECpUZ4FxDgyATN68Z9AxuR9MBnd6nJox04iAO+8wuBqZ4ROPMbkAml1U8
ya9F9dOn7Z0mC5yn0l3eUffFc/WD/nvYQfHjFZP66S7Az8UZuE89qixl/1W0MtqXxAeTfs7N3dhp
3WI1IvpnMaPtbFAjSXpO3G3QESRRTVCncA9lIjIL940yDclIBJ8up0V+2Re6u8mZ7IS+a+e85T5v
04zOKg2CaTjkjv+c1b69JGlUe9SnG3vwcweZdaQ2A7Qs1a+mXIAoE45zLiCOSBYRIqUKfd8UETfj
ppymb9pmHpQdFtEHBrqCEq3ibTYa9brUvDYbcLa9Z9zS5bdoSvbNy4P+yc57E2r0aqE/g+LYUwH7
1bfl75xTdDIWFPRTX9XosyzcdzE7wjSIAFnuf22Mbrd+s/RHNjd2C6EbwW8FJfYLAQFLxbR28NQR
QSkgadZwkmXSBHHBhimprD9CvlL5bONDg/YADS+U5pLo4A54eUTIzIOIg/ziCOrRJQnA1UWAhgpt
Q3H9YoJRB/CdbSHDbC9Bxz9yYuie2YyUmHwyAA+jsv7Cljp480fT7buKZ4AGUREeYAVke28OEWGQ
S/jn4W/DTQCOPwIha9HzT4EY46MKo3xX+dCrebISXxwxZtsK5bAxyec5yhJqxQQWVebY2B99B/oE
iR5q65L6lQW5IjEie9pzH8gS9qFQbKQsqoToyqRD1Pkfc8QQchRC1BND5BgeSpRN9xI79CppbbE8
hlE97/qW6ntm/fahpSV9xkHBgU4CjSjksqLfCj21yE1aV+3gQvQiqgGJy4S+fD6mLxPF30b0aoWO
ak/NrI70KZi909w9IxzoH7bbl7liteB2UO0seY74t4g6b0TVv2nIDmG+7OvaTT7/8f+Da/3t16/W
3Ax0urlFRfkkSty0DlDrj6Y1DCd7mh/pODaPVZm3qe3dIUsCwGWiLRq39oP67Zyj+R9Bsu05Hf2T
MyFeQTwpkUFUatpCGY8GchzWLZhPn//YK3d6TQZcon6mtgn1iVMzJ61sTRIhg+LzD//bkRA3e01d
ykMbYfxMiN4jQEc1XXayRf2QL+Nr5UNCmxmbGACNPv+yKwvbOkynsfMIC/OiTwsoRtDoIoZkX+T3
g7hFB72yXV9DQUiNeAqCmIZjSMy+ywSakb3elAIV+H+7gtWGHR6Tgs+oMp/mPgiPQJarDhq4kn8B
yaX9g2la7j7/omtXslqfJycQTlCgWjZRqE0g4P2RBeV9G93Cmlx7FKsFuXXRPo/qbjiZSG+npUpm
/qsXCKW5dUS49tau5oeBIv+lNi30blT6cbYM79D03jhqXrs5qxki6JegyUfWnfJ5eGFZdowES4gx
T5/f+2v3ZjU59HMUOTOJ3KOW85hILE+JPzfYdKizQWPp316ltYu7CHVdIcO1BZuFHwJCn0QhHmuj
f0s635hJrzyDtVMbko3Z40wBBxTY/m4ORfGwTKK7MZqvHCvWNu0p5wi1QfUZ7sZL/Sg2wfsYVRs2
srhtIGeq8q0g/3q3Ls/qPydluSAV9EL6QjY4kLzuQ+AfERaQNNWNcvJf/b+YCNcm7XqBuHWCN+vE
dtmu2E8v7XF4sGd3D815EiQmWRK6ne/4ttr3x+6B7IE53fPNLVPstUd1+fP/XJ+3NEGULXiljV/E
6Cqy6J/4ld7atm2wWRnQMwekqRhfYRAvUnfKnjvQIHmAJJjPR8y1X78a7GCTjo3uKshhQwsFe/bU
sVuMpCsL1NqXPY0F5Dshi461R5IM6u8RDdoczoKBfZtAZJJ9f+Mirswqa1c1GSFzVKEJQeCNjqMX
QvDV6NdsET8+v0lXppW1tbqzjpI2hGCozRM1c+QyPsxaxT3y2T//gisXsDZWS08r5ED5QIYjeS3K
Mg0WavelDbJ/sJ1jiKxN1U7nSpvXHhRPajxTITcetuOf//Qrx9G1p5qV9SC8wjbIYvlKuztV8FNG
uiRaXhf/lmf3f9jZv2z61skyM0SW6FHL8JhBIIPue4aXJ/fP8Pxmv92oyV/BtKye3CyLknkEjHcs
HbLRZRNs5pLLh46VPdRuXXfXNqDUoBsfzrGXN2K3jNAXISpboqDuNG/Ac/g33sm/Nr1xz/+f7AkK
9WkmwBWuGreBW68w2H42iCKKe8cWYOx5sDEi7ktuehLOLyz3ZIHUvYJOsVZ5f+PNuvJ41gjKS7mP
N80C92D9Vnd3NWSQiOFRy3Fy8htfcWV0rBmUzOHFCKulOgXd+4BTGin0xnhHKDK3n79i10bHaoZ1
CDCaDvSzR5ehYLBMG+fSnyT/WP5e28Hn0iuyjmBD1S7iwA3/A6pNGmnxhTrdjQnk2hWsZllZMk4g
sV5OXWaLhKvq0CzephZ9nX5+i67MtWthEKoTxUwmyNgXTV+cbhxSwHLf8fT91Djiea6WNIf15caY
v/Ztq21W6FfMzToeHNvS/6GFPS4kOgVWQfPo1ajeZH+US248/CsL1FqpkkXlqPxWD6eqar7ycDh3
k/n1+U278lTWshTpwgCeFeV4anqoELup+UXh8lMTgAaff8GVwbcO9iEhQ8kr6OlRZm9d/YiEiwNs
Q7BiyS1k5De+5NoNugzL/+w/YHnvh4JJhPkWxb270ONcdjdu0LXff7lx//noix2580DNOJUXpo8D
MuYeXbrsDSXpdjtNwZiMA8l/fn6zrk3yzPu/v21AaGHuj5oeJ1M/DTWxdzmVkIAxWK5gUATxywtp
ue89ZzlCv2S2Rdf/ZpZ1m5ARpDUitCaCW6Mc96ohSCnkIyBOCBv29iXif84+ynXfI037M3VxiP38
R1+Z+9bpPAbEFSEajLvOqBQZqYi7Z0krvtLp+fMvuPaOrg5MTjkrVC85th4TwPOCQu09fMCSPt+Y
vK8MZbYayv6UVU7QaXIs0KBJKx/22QnG903pKvhY8wwSuyyUSW2hRf+nK1ozRNyhyUVdW9iRuX8e
IA0cnOw1FLfO+f+jjP9lr7AGiDQh6QcIhN1jU5vnoW1e6TBtFnAa4Puz/DhwVPfC0i+Rn8qHvaCq
ems5NIL47BHZnbbfIFqluPF+XHl8a+GUI4cWlUXhHlHA/EWr4mGEeD35P5yd13KkvBaFn4gqkEi6
pelE2+00TnNDTSQKRBZ6+rN6rvzrmKbKl+OpgkZhS9pa+1ug2q005sIM1QUuHdRkBvJYXiT4vKna
b25jBJSNm6G8ibGZ/1qPaWGgznMOuXZqnrwUhVnT/SjmgLT7rz38EtY+xpgEJkRwfcXi7rdkC1RY
DOQBQeKfARFx/RULk5TqgaVsJW0L9H3B2cYuf4/kqKoibMXKHL381M9GHPnvJ1BQWMYx7VTEe2uM
enAtgrLv2UoDLXWxFgH8vkfpo2JuRH3cNDMGThgJcGMS+Chdm/Iv9rEWB0qAIixaGDSKc8N48Z0W
RZ9QSxyH1KGH692wMBd0WUlCHBhUJI6EIu3G5ykUxPuWrF33f6p3w3Zb15LEZCqrobHmU6qyLNtA
eF495gaYqoWbqmrXVX7zs4aKHvWPdmmDSeKPLgnqNoZHct1O9UtdeORP3KE+TZlp+9erCuxlRWnP
K3mKpZtV89LBH0a6cIehNFGxF+HKHcWufhqg7nkIsI7uWlOBNwMLLt6UMkRp7s3oOccvNbsOWp/y
zrPbHAxNjqKi0CSCRRhQcDrJZbEyeBY/TYsQY1ykTTH0NnR2ZHySTitv7drz9+7sCOj0E7kp3CGG
B2sLpkFaIQWPPM6P69+3MPt0jQ9usRpUkXDI4yovD0iDh6uhX9l9Lo1ZbXNVZWVVTM3Fz3KsHmnX
VjjdVLfUs16u//iF0KTruqTKBgOS6/xUibsqJ/sZhs4NLGv9ONl+7Q1afK1au/O9zIXRYlm8Kc+P
N1nNdhKVBMEcq3alnayFKPXPC+TD4Fb9EMeCECvK+zYaSyOsgAnC1hT3kgdwFu7i4UiG79Q1NyhJ
3M6w5+2L77ObvuYTyhnpdxzyVg4nS12mReMcFZEEogwZQZVcvENJQLfjGLebwrfTL1lSUN0dRxET
IgJQCCImSrDwamQj6h3zVz5gqSm1UNzwfCY9tSmsgPrAcP/EBQ0y/65zXShA5pU1caGVdHOcEjt7
UU6sPIEsI6tNX+AywYYDVBNOdbOGhvz8JUQXSZFZtoYtbZhXGRd+mB/X21GIOIzNln9t4BFdLeW4
kErxym1OFSm7NBhTPv+sc9d+rpPafhikRMQ3QLNSG4ta7DeQG+CGlArm7WHe10hD+irBzYAR494G
pc+DC4Tt5TRhoiq4aLxm5XcuTHTdK0g6NWpGnFlGspofKJgUPB2D3IOt4/zz+kT/vLHpv5n5YQYS
MwGRaLSnKFYoBAY1oNv7yrC2TV04K+N+4bDwb+398AoUGBOXqmRCW89/rRpIlCltZGRii8KDenRQ
6kdKlFwanZq3X/uqy9d+eGWfoJxXkLo72bFnbMdUvWdWO+FYV63MtqWO0eJjU8yFn7r4Chcw83vl
cO9OjJkX5im9yO5QeHv9QxaWqX96uQ8fEmcw1AKIFSVqqXdAPezWZOYXu0WLeFVZDqklRXbCVZTv
PBmiAbAPqxWqWvz7pB9XumLpC7SN6GhRrwH6OTuBkn3qhPMNCp2VreHSo7WQp9x8yjKHSKAE+xto
AaM0q1f2Jgt3XabWv31fYmfiezTqHEkALcnEuDUAHYHvFAhJTHR0a/QApaNEsvprjUa9MuGX3qsd
OsDHsOAPKUiUwO146isRVERsGdB4sDibTobs382cQT6DDctKBy0sHKY2DvImQ5/PnXlyKng91dME
jQ+UN0FOJrwUni679kLA+9J4NrXRQGUKFS9aNurL9G5K+LZK2NpOeelDtOEwyApAQYIPyUpIhbbl
sB2ek20a2iEfg+Q3wGriXN/Lc7lN7tT99e/5PA4QXWOtZMwVKIPtyZzpMZs96xbcb7ll6STChKAw
8fprPh/pRNdao8rd7lokNE/Yp5hHVKpWz0AZrpX1LX3EpUE/BBlA0sFVgWtQVOaw+JqRCkP14HEU
+bwbrXkt43iJvf9/3iX/500iDVUOEL+eLG9fJ3dNet8Y377WPNqsoVBPdfDrxr03K15Lmj256Zol
wtKv1maHl0wllF+eFc1uksGrmx1s0pc4dZUrd/afj1rCtBkxchH3zgybIMMBlmb+MWYi8OPvkM0F
dNWddWn8aFOjML04NizYQieqeABNEjJZbKC/1Pi62phOyhtyiVsK0s5By/+Y8osbQV1UXBAJwuQI
d6M+4/IGUox6g7O6d2QJsVbW18/jLdEVxLnVs66vAexr+5KGYhxIGiCxBPxg1ZTbDnK9atPkP5I2
36mGlq/Xm2yhz3Vl8VAlbVqYpRWNxAUqaC6+5cwkQS/qczHyb3VFnS8Fd6JLi1OXDflowQi29Z/B
XQUbNWwwzpzmR9Z9zf8A4rz/hg/l+HGmPGi/y3wYAfy4CBoSpPpbO1kranP+5R0+iR66oBgFx4UH
xCKyiUZS7BiwuFFv1c0fjzkgpikIy8+AJtpjwJEnLvZuZhaHzpor8JThDQw/BA7eQ0BxnYu1oWsi
aGDlBkg3G8/y2m0tk/ndLEkZZAAPh+UABOSGNrDHAKDWiY+46nOjDD21qZnZh6OK6R+bm+wILzQH
ySEr88/UQemsBUpRaPZAbZDeJTdZCjvpuUSlFdDgIGdw6b2yLve/WdYMcyZ3ypwnHBfynWRMuKjc
buZbY+LJDfF6CrKUWwFOn9fxHsqzJEr6tP6JrBOs70oEoc4u+AYEOKAzMr/cERzMAZNGpbiE6G7v
FkazTXw8PCDp7B0AxvSeQahNkD4fzAegS6bbHiaSUWsVc1iykm/GS0Wp2bM2KJs+PoA8WB38wgJU
IfUNgBsc9Rd7E3fvQC0RtCwBStHonW9jweeTYbrmHhuJES4UZAyBMTKDiXv4cHuqbgzUq24lSeTT
AIu9oAWx55EYEGOCjKI8UCkdspONyY8g3GO/k0FfXbugodSWXcCWBJyZwgE2RZZN+woqGN3ncsqf
WxdVFG2DY6FdQPAM+GIG5DOqY3/2jjuFyMqLp8aBe9Sc1sOp7p1T54wg94E2d5SwZNrWowKArTfb
UDQojioz0p5Z7lkPsAb1ftKkR+q9B7a7Huvp6FYcnA4zGU5ePstbJq1kNwtP4VGAN3i+/as1ux63
ISDsArgawCMSMmBU/G0AlFaBzdJ7gxvkKKHX3nmM/0761jkiZ2o+WXb3rSiLHmiOnPyCIAHwHVY3
4zsBRXwzAbAESEKDMRwUiUM3oDDxv2DJiE01y/lYNG0X+qLMQgguvfscCucn3vsSyFzOtr6Q6h2M
2Pq5aerunExuAhTB/BfEoBYSa5nfATESowFkett53bPbiAyFy2REh9T8JGUNVwPLbXZQZImAyvrF
c9r0zBq0sFUIfozxxCP4JeBPltzhGzF2RSh8V77G+TRFM83MPU7RFAxtVD2atZvt3Jk5QS3ATS/d
ut0LouhPwmd+02aoBDf7mf8ygNE6slmO2CKm7Z5it7/NLDNGGRgEqw3mj7up4dRw0zpADfqU4iN5
E28wokXIGqRwgev/x7dJd/ngDfeg00KybicsNIQ17SybpwcnBR+6QkgBshLKRV+RjWTg+BeTrELa
uuBTx8h/vrmApTyUDVAuA2ylQ1EMSehIFygVaZnDtnHYBGxlD2/yEgcCALEA8+sMI9u00kRNQQLi
40PrU/O+aHNgsfxaRLLt5z2nnY0b2PxPTCsQJp08DhOK6/2YutnBtRjxAyA7YqyrnqiPTqPGM6uq
nAPtZbE3bmZOkBIPeWmLx6hwqEfmH6Qoqu8W6i8y+LAX4l4qDjJfNxC4V1QodLgDAsc/lzZLvruW
8SI5bz3EjhZnjRQhZAvUFtvxZu5uVAOlX2XjJQafm1vkYAZQOHFl5FZIQVSwvgDtm9TqXqUYhWnp
qtBsEv8EKPWwZSxtQyYcFdC+8s4WWGVniRTOrsBp6TYFg+3UW17zglGdv8TUpM8YO9MjEr4T4qnR
daADT3PLArNUTjArNu+LlhiPuHoUb1BGmyjtSMcNjwdxQ2RJjTCekKYUPZ08eIfNcIYXPvWQsBYu
AilQXQdrMhgS5wPmJicp+daWGUjlKSiYRqnk925qSQjPs3ZrZCyG91+RsXSbAY6IqQAU7KbnGTmU
goHdnJbTpu/b6cAopXeqbfoQbCh+zqDSOAB8ouADxJB284nND3KGRNKkuXk3VSW95ykYQK1Sww4z
GMO0xlwQXgUnTXPq99OFcQgWdgej3RHWvkdqpuIZCLoupGahbkuR9aGV5dYuZ5V/JubEHiWH0Uyq
QE1hA05uKDew7lBRDR1xS5JfHRh5u3po0nOCiLMRtqJh7jr1pkAhWJAwM44maqo8yMx43mUX8VHB
GPZA2H6VwD3CtvCeQSXyWBVt+WT2UD3VVV5tgTQublHuzL9VhYwDrhLxrcgLtwgmjJ5jU5swppmI
uRMUwFugAsPMNtWRzrb5Hblw9xCDwA0Gp2BnyHurwMedZwArwfnWTwHmDdxsggmMss09sirNQ4U7
80iWqn51QEPZlrTw9lCJ+vtx9iX+ebGWsGb7WM9Z962mBZYuUcePIyB9P1PICvcQTXkPtG/nfSmb
HPPEZBvTdMCWNhr3CCgWcGxD3d0MSHOebATvd2oZ07eyF79lSSyQvQAg6capKTcS6fHboZPybDOj
+zHaAmTDNoEbz5CMO5hnzTfjrIoUTSzpHGCzjcW8gDsEAjhG0bbgcFoIQMBpQttyjTfcM+ZPMB5P
f8xwPAwVwsIdSfr8ve9AS4xJWm2IqQha0uyewZZDkYLhQhvuWQILS5y3Nz2Z6I9BKaAZ59nChWWd
GsdyvmzGepixP/WmA/Usd/KQIuO+l8BAByIh6hyLWvwxhxxUX8f3UEl1wcrKESYNZpq9JV2e3aRO
PjwibqsbhF4KRohyHnk5VzcNQtyhNAz2l87QToR105PIG7HpqnLfDq0O/h55ZaJ6bizyt7EynJ1Z
1eWx5tZ4GOB/frIskYaSKtvCJRYFqRpGU1Geomo9iP0JJRVJm3CE89o/OnMJsDLo+b8yMlwAsXl1
jwpkeyXjs3DQ87UjUmf39tyxDjd/GUpCppzWoJwbw4YCq7OSr1o4Z+uFHS2Mrl2n9ViEeRih3HXY
xFiX2rre+oZjfEmaQfQCD8cHFbwZIc0whxYQx57cCG7cJPmwc3h6BMnOQWKCrpz9lr5Iyxwgd+4j
iOKEVvf0pgdDyksKeKoXzTE2+IqgeeHsqtd4JG3NvGwQZtQbs0A5oHNIxVql7NKzL4PhQ+YDhpyV
l825GTV18woLeYQQ4a/V+S49XDsX+TWYL/7QwPPOBYV6BoE2Qgki318/Qy483dcSE7bFSxuM7+Fk
t8b3Yia/RuKvpCSWpoKWknAn6H5F6aIeAoTLAODToxDF2QSF8ks//V/R6IdWN6Bq9NwJ1gKNQ/rN
LOUEO43p/frDF368p7VLM851UXJs/7AVrnZ2blWHmcywmWi9caW+euH47mntw1sUsiJbgylmwJzF
GSAInmzYnKv32q8elVB/rn/K0uzSQpLHLTJXIFFHOExtmlZuEhgujwOspkAJ/dIr9KIUKkzPdsvR
Ale62UjrV8dl1LKtQF3H9RcsDFO9JMVNTPzojgJQL7BF6oabrvC+Nkz1ehQ+jZmqeWOdkvLVwGrU
tQ+dWrvgWehj3TKwyeIWTJYErikOnH1ihWUqN9oCnMZiDzs6gAl7ZGyut9HSuy5D+cN8mHkJ7FWP
JFQyxdWpcfz9AMi02wIWPtgmRaGhvybs/vwuDhz5/76KmR2yNWyGzE3aLHR5BuQ8ccHwBlIumIA9
ApN3gkoTpoLh9Y9bGMR6PQp2T5XNXCfHUo8rb1fSMVCyeZ0hNAMJuFjJwy/k8XQ3wSI2M5SAJ3Gk
ksehRk1wZ4ZcvfGEByBKbNvh3RpXUoZLvaXNflD4pgaOOVDOir9UvvT9PZw/JvRVZrxdb7KFEKYX
psB5q/WmzuAnZTbHym5+wgYrrAf3a9bORC9Mmb04yc3ZsSLlABptNuR1mHq1sv9YaB69KMWp6iZj
BIk64DZpQLx671HU+1vZtrfls8HWnDAXGkkvTqkMuNzjNGBFzaD+gDj2lPXyIIp67TsWApdeoUIk
GKLuBGmK29L6yJGzPfcjEhHXu3hhVuilKW1RWajxxJXlxeQLJPPQyt/olG1rY83zdKl9tJkuKmY4
rAJRZWb+nnH/d5zzNHCVu7JfXmof7c6F0SZ3HB/ljDh2guHQ7NNBHK83ztIQ0pbwziqINSgL+4ME
1IUGnmV/wbsPVYp7nZVdwkIc1CsfcJhCGoEo8EpKgBIyZvX3AN0Wp2qc72C2sKM0UVsjTryvRUFH
W8o7CY7ugINqVDkAOU9/B6cJzexHjzTG9TZb6G694EG4lTHZNS5WZ9gQjkhRCPHHqX9cf/jCaNVL
HigxbEAliI8zRXOAxeEz0i3lxhibO2RU7O31lywMKL3soWht4BxG24oulANDqucSpJCVFXapdS4f
9mGFRRaq9zsn8SPRmHCFMB8nAx6K3oqSYmG86kRN5vgd6ggv1ZC5DRu+Fp7vpPdxVjWPdQvktZWj
Wux6Iy31hDar/dyG7V8XqxNrDgx+aDb/mZVjgPTfykBdailtWicF6G0ZKt9ODS4umPedyHPu1Std
vPTrtYldFXaG1BQULCgReKkrFAtbSEZzqKDhBCbWIvfSJ2gLNLyXwIhO5HzKBTSRhGQP9ewQpBDl
ymcsjVRtMnNUs3ScCSua4hqYxe63kfsrIoaFFtLLHJCaGypU8yEuOfYN8DhvcwYLCTjk4Vrt7/Uh
tDBa9UqHOoOfbS1Je7Irtelc3GwK4TzxwnvqEuBVZJWvqQUX2kkvY0CeObeYx/vTMAvcHLTOGyHV
yhlyQblN9BqGNiclqEk1Hg6/RBhqwGfMrO1+O6fs4NXjsZ3MPUSWL6mavxOruvNS+j6x4r5X9oOb
VQ99bj0xy3y63qj/zgWf3E/qZE+zNYGewb1VVIw+6sS9+GK/kU97xzWms181yd1cimQf27U4GTbM
UUtCydFM6PDDS3r2SEeJuihF+ZMN6ktQGWX3jCIl3NIP1YB/g17yZDdQtvTDDF20OYk7m4zkhlri
N7XNCYL1mgwBcxi/A7jKvZkq8GeAFkTOLKnKBwWnTxguCfRyq8i+hFX8Di04BcYwxLcxTjMn5EGs
2xL2nsccpxzQeoS1s9RAs43JwHw1KC58lN/zCGm/8r0EqTysiLIOqbTyLQI3rFVyrAaitPxTbvAY
JaNQkakY/wEVrb9hHSKjYiI5F5Klr/FkeYfRlfVuSuB6U9kIy/nUj+eBee5KNFsagZe/f4z7QjJB
QbQFSoXfUSqOth2vbFIWogzVA2XJQKd2IWdhgNLbN7n3YMuVwwy5BJLPBpMWJ6cGBh2l7TSnIbL3
4gYVvk0XODfegW+SbXUgd8UxvrOzoD3jqHbL74aV6LP0TVrkZDipQelAqpPw4Qm75RMHkH9oLXtL
Cn9aq7tf6hQtfKb84qgNY7aTqeafdj2/lTAcWVkfF/Z1erUILqZcVjgeiVpldDewUoXBxmTP275m
0xbJa5gSdJ4fJuXcf7s+8xfaTK8goTCMY6kPaY0lC/V9atq0xp2d6kHzH9cOhAshWy9WmM3GrXyf
EigsiPcMFI26KzKPRxZJ0k1ct+4e2Pry8WsfdFmaPsyZ1IspMB+mOkn6pxDgWzlII/tfQwIRvXSh
bX2vA6+VRi5iHZB9nb0vM//irTu/TagWC69/xMI6SrSJD3oZ7hYv5XzuRI/skiV1zDq4GMSKyzXN
9ZcsDGS9egHHXLuqqx4J3l5GfZbdMz6ubCmXfr8WAbw6H+IMDi2nLqueEmM+MGuKHCW+panPV37+
0sjVZruj3MzDdBenHk7gcwf/8HhKf5KYvlxvnqXn6/PcLtscbtMsqoYarvWZnGGi5ldwjhumlUi5
0AN6PQJoNzA/AQYyyhOnANNy+tXY/kqWd+Hn69r7Ed7OMIZmJHIZdL/ArJXPdYOr4wkOACs/f+kV
l/n+Yao1CQzDQRDE1Yas02gcGooUb7GL+3mtiHEhcuja+yk2jIJx04wYTd7ji1kdinN/VymEt7V6
zaT9teOndfnCD1/SYZp1FW27U8Ps+1a2NgxYRQQx0poCbAGMQf4V7n54g1kUNfGS2Y3cAhIjCXkT
sDCuAV9Ptq1Q5NKCadXGY6Sm8paYa/r7hRo1ogvwlVtkztwUJEKn3DV0sp6lzIwIMgP+nACZEvSG
yf54hZxeO9yYNKaVrzTp0tjWQgDuCa2sILSBkGQIU+9dwsnz+sRcerI28QmEE7GBu+fTgDRHkGX5
N7gXrzx7YQH+144fuwksfuJnfXtqVQuP3Xw7FSdXDFFnlltzfqL18/VvWBjYOqFkdgoDvssZhPId
zyDwGb+lPFNB4rV/Rc7vOCp3rr9oIRLrnBJVx0p2bgY4KzxWgEMZyj4QLEe93dqeZSEK6BWetg+H
qXmwQOEooEmEZLE8DnBSCmEG333tqkSv5sSDUUqlYheWEXl/trgFUzQ522Elsl/Xm2npI7QAkCZz
BinIABETPJayroEXtrOx4KH8tcdfhvKHYUVThC3BGnESObzpijwSIIeCynj42uPpfx/vAY3FZem4
AOUPW+ojMQE96AvN62zl9y9MC73IohknZU8ZSqrgHPog4upoeYbcgF66LVMYa0BkdSOJudLbS0NW
m99lV/iVV0mc6KbORu1unOK0CWci8FkhCKW76222EEVMbXlXhkM49936Irp/HkV8U7Bkpbrq88Fk
6VUVwkDRn4+0+8mFz8emtiVolTBLTgtnLSH4+Y+39IIKniDRLiYAMmZjODp02sNraKVdln68tqjH
Km06e0bchvlVwIzQQUGNrX5fb/TPwx6Mff87UEcTNaOmMJsT3PeGsCrjNwCgHmkBR8h6hHa98PnK
+XaphbQJbcJALsNCjpKBkh9tWD4WXv90/SOWWujyyg+TGXJhKFYLHJ3B6N1AwdtngKOZ++sPX2oh
bSrXXZ1Acosj/wT7civ57l+uJvwnH1RNGFivbM+XXqKtzZ6HouWpd2jkp/Y9bLnOUweo9OC5UGtj
oUtKSE2vf87ncxmawf+2VYvyE0uVTRzl3ridgLTacMc3N0q4eWDnciWbtvQWbS4PqjFbS2HC2fMB
ObtgcmC3B9wNz/Ptl75DrxKxcYqsHDLQyHBG75wYsEB2Oj/ep3ne7dmc5l+K5JZeMzIw2KiCQ8Gi
nvnfHQ4cHuDYXmathNaFWaHXi8BZrBUClzenFOwnIeB/5KwcN5aerM3sqqWeK3qjPcHdGO7u9mjB
YTppV56+wLeBpfd/x5Exdu0oPZhf1kLcC8fLdrZf+pt05PJYNhw10FjCm/uCQu2AKuYY9p8JA8gf
TmRBX3U5bGm6eZ+LtRz6wojTi0YgXmLUtwHX58WMS/p2gHnp5PM+srKBnjjJ12haSy/S4gE8xgiq
2aB4gBQF16yzM/6qPavf4vCewvPUrlbizucrvKXrsayaK+7AyOyEJFPIrT7IUSBPhiLwjBOrynON
M8r1qbQ0UrSQYCssmGOOG/Zh+m4U5DCVa2KdpbbSwgDrS5S7NXjyDOPiCSIXhsLPMX7KsjVN3ELo
1yWQ2AKVyFanDUZ5kbdBayawdWYWPQBdIVdCwEJP6He7flUloz0m/CSc311VwiIWWm5ISXsa7wrz
pvWd8HpH/DsE/n+e1tJvde0cTBYKiuGpilW2N5Ks3CeTnP+gHGebZIKeRkC4gsoV4oFSO72PYcqy
58SXhxggwkOhyLDyUxbGhK76VIOVTWkZtyfh5SdIa054/UrkXmhOHeJtETUZg7xsOUznLZHkfTA9
Gci6ecM9VUgHXgZ8Nr+289PFnrh9cHMfYyQq7DmajKreGH18mxji4XqXLX2MFgZl2tEYJQxW1OPS
IejyRmw80f/qnLTfl6N/X6HKIPt2/V0Ls8m79NWHbY4N/wqoxUsSdfAssvk2i397OcxGW3flULE0
mbTQlsEM2wTxzowEhO1sbF/ScTpZ9eB88fnaLsdHGtvzh3qOvLratxVqzcYXY4q/2NVaGLOk07VT
EQMxI8jRsC7lYmMND4ikHHfXO2BpUmjhLEviPG+zVkWur852XhwqWJ9cf/RC3+q6yaa3hsEpfCvi
hXMqpgIEEXEU6VtMV1pn6QWXAfxh8KR+jzSj03cnabeHOi7cgCTtMZnS94GDJ3T9Kxa2sbqCMmUk
wV02+PyxBx2g9WoZY0AMFBykP5W/Zte20Au6ktIpoKMsG4zSPDdfZjI84ei+sqthaIxP4q+rzWaP
9jzFGdoEGly8ZrXxaJu4d8WacsYs2KTCOrU9KudMVa7dXX1q7+ebEGn9t19i4P6YSRMSGXNznAtw
UzJYGwxN6NpPGUQxdWHippfszGZEDiELVfL7el8tNaM22ScOPqtZUjRjT+5VD1JHTMPrj/53YfFZ
O2oTPQbKRvgojQUuRWR7n4x9VHelzLd9I/lNCS9kHijO4HmBupey3ZQ0b58sqeajJSGrDjxVMxxM
bMvaUcdWyWb2a1xxN7L5NTVjD1NvP0WVbA5b+nsQhHqwk4sxyfcCntCbqi/nL91fWjo7POthboti
MzOy6gqFYn0WzOUQDGW+ppxciLi6MrMyIamTE5YPs67kqVdwTELBRX2TGkZ6f70zFia+Ls6E+aXB
Ow/9nKJt/PZMLsJs+0HlK3Pm393IJ52tCzRHiWgiJ09GUw2okiEyustyv79H9j47tJVVh2YVDy8o
6wEYTRUi36BQqt05qEI6yNxh4eDN/NGCN3Zomj1u/mmpcGBkE85EeXVwxapv+VJTXMLWhxgIMpRo
xgJeJWPGzhhSj4DfnJKZRYqs8VYWZpWu8jShbOCum0MKm3SHyvHSTYWwu7JILD1cC0++gRycL4Ud
NTATRE7rbNDscH2ULD368vcPTcOYrDgMwNWJp7L5TkZXnD2vcdeUO0strwWbPMOtRjFLfiohqS7K
ek8t6wQo2kGxcWUntrD2OFrMITLnvkW6CUiKW+7tKOH7qofnFwvsdFpZ3xamqy6K7JSlClxx9ieZ
2C2sL+3uHhA2suWjs+bdttARujSys5sGvhRpfyIkHg4onyDB2DVsJQm39AHaDKCpCSd7wx1PrN/X
II3RIdlS1I1dH0RLT7/0/odBJNMyVZQ4xWn05wQF5nPchdlQkHMGKslKZmmhm3VtZFtQu0QhfI99
qVfs4IE1vzjQLA3wpmeoq0DRexo03jCKlW9aeJ+uL6hFUtZmAc1Z3cPSyCPf65w1m0Kx77HV3bvJ
+Ot62/3z8/0kjOoKA9UTms6uQaJq8h9RLdUEeS7KjUPjKXCdWIaQaSYhzZtzgsxX4HrOvrDmPRao
JigHJySGNPdzlqodVtBuA2vznUBFydDC6E7YIyqbSTXsyrYwDgzXw0DPJEMIFQPMvgaCrLLTyE1X
5PTVQKHt1hlWLY8WWlB3IHC82jemOY8j28k3EE5aIeoRbs3Z+4M7HrLhlf98vQmX9lI6urtG8oVR
1Y2nVioJDSvMKo1avWR185gMLtm6tnoXE3vgnIKHRW5jbDkCeOb9uP7+peGvRSAU9peVm/pgv4g8
7AG4KO1uO8m1i8OlyKCdbypSyZZktD/FSflIs/Z71q8iEpeerZ1sHJfZ4Esi6rS+vaezuIXH/Noe
ZyH26xLUyW1Nz6hKoPNx6qu6p4HhwnNGEbPbh9cbfmHbritQOyKZ6cwIyx1q5rcqVy/cpHdtKnYp
6D4ZS05Jze+5Ua0kbZe+SIuiTtr4GXjw/WnGjj4cLeV988FWgJGt8W4B2bG9/lkL40lXpI4g9SrL
MLrTUIYTyTc5uNGkXrOwW+hyXWBat6ORDW4CZrz/lqHKW63d3C49+PL3D6tAQyYAqL0MK1hD30U6
vzRC7K+3yEIo0TWSYq5iEPfby/KV72AYeB4Eu7PSiQRA5+RhPEwr26GlHtamMiCJmTcTgRHVXhbI
KnST35nzqJryiy/QJrPRGb4YRDqcyKyQNsIRKL5PgBof2qfrTfVv3fhkPfm3znzoBgJXSUkvHrnG
YdzNm3hvbtMN31JwCsLpVp0AmN7cTDfi3J/LQ/VAXou7ZFeurJoLMhdL102OSdrXlF3eDkhRGYDs
U0xbQ27rnesHjgi839c/c2GO6GpJY/Zdx3fxHpudmwHdBO1OeP3RC+NYF0n2iecquzMum70yrG1j
m/fFFx+tbZQMx6PNmONXK8N8ifMxqL12JTYtXczoIkLgqwZO3DI+zhZ8SKccxe1BCcf2OmAQLZ84
6oZu60y6R9BW2g1qUNWOIBi8TfEYj1voFcbXzBzUM2QqZOVzF6Yt0WbTVAnLNxIxRvVYzEFPWAif
2XNDi5euxg18zp14JUAsHUZ1JnLRDDEEam18zO0OWiHQPh6pFAQIPAdQjxh+rA8Jbey3yin/ItWz
65S7GWZ1T3F+OFgxYKVogPF1lKT6Bn63GSAQmOkG6vM4iF0rfr4+thZWrH+itA+T02qyEfSerI/8
Xk3nvsrT+3ZK7Q2shNMb7o3JkdpFB0u8Rub3sW2vqakWekJXU00DGDTdbA5Rz31gnmp/y5oZIJIS
VwkUFnX+8LUL7X9K9P9xdl1LkuJK9IuIwEriFSjfvse/EGNBCCOshL7+ntqnWbYp4nbsw8ZOzEIh
k8pMHfPXB2I0DaUpXlRCHU4Y6F77D5S7EWnhCbxFPl77muvo/vWSucypB92f7qxoAwBDA3PnGa5r
vq532gtsOLzlG42gtTctuqdtGla50U1/nhzf3nFWfc2r/mUIh5cOSPaEm2DYiJxrvbOlgLIzhXkD
L4fskqYB7Foz0/b5TgXF/KdpXXCaZlJ0v4wPvvPOy6R4qkbf+T7rnD6CgdLitCIqBy/TLibARBTU
aECWnh9lVk0nMxVTFpkMfumMtf7PkVDzk8GIrU4KgRMVnBFvg9S8EjyXcDopbTL60unOjIvmoS/n
YN8V1pYG8NrxsgTRjfClhpkcbc/DXHAo/TAzggQyADNhsRSiXb3vWU+FmKCVJU1I9703cDgetXX3
5/YGXkkQljjY3grqGdz38WzK1H5tKu4lgnbWAwNN6FiN0FS4/Z6V822Jg+WFdPIJ5ezZDSzrA5lk
G6My8yPczVkbsWhlqpZAWC/PyAhJ7e4M/GP+PagEXCk4gEC3P2Dt6d6/96iGETuWAii9UN0i+8Gt
wwcva/2NMLM2DYuTpermMhRp2kISReaHFt2HV+hdQavD1SKqPD19fddXLCGVVQcsH1K29uxlVgf6
EuTZ+szd6NCuDNESTEkDQPbKacguDD7kVSoSav2+/bOdf4rsN7JA+7qu/gqRmcxdVQR49uWbFX0J
oiCqol80YbGKg+j+PvnGo30b3X+5XJL7Pf55PJ32p/19ktzff3h8AT0oOr1EPw+H34eX36ffU/R7
2N09HU6n6HD6cIpOv+9YFO8OZbR7OJ93u93H4xH/+np+jY/nw8M5xnOS5HKM8Xd28Tk+Xu6T/f5L
8nz9a3GcfEmSY/LlmEdbDIrVwHAd47++l0Jf19MKcQcXv8M3HoT+cyoVkG0MtLNxrsmjwyXbWbSE
eF1RtXFne+2H26O9No+Lpe7NWZrz1qagCtIDyfpYzHxjiaxldUu856xMkPcFoac5CyHHaUVDaR3t
6YcgYFmY9uhbL4pPTy3KRLzcpfyjHZCdQ7Ycnlbi0H90tmvjT2qGqYY92/5JW7PzRToWVBXzVPx8
3/AtehA26i24qlN6snt44bifArEVRP8R0vnvLsD2/PeqsGyetW7nd2cYIErIuIlvIkS3ElKu3gyn
yMJxfo/az7Oj5YsmEZO0P4z+XH5oUk7+aEqnA60b2GfyAihDXJymRQwBQyfRgdlxiLggW1RHpX3v
WTaFuGttq/veTQaePrNpDL+qjOVu5FP4IsT+6OITw4JHKuzVwcATLG4oZA1L3kP0I9eKP5IB7NPA
QGrITDl4CVhQ6aGprPB32Jg0Lgtf4YivHeFDc22Axirs7gX0JXHjxsI6PMyeH84wgRvTOjauT+AE
peAzGlNf4UIfWMkdoNX4GwVxx0c37XFtM3tmR6qMPOC2c/qA6zUvgaNfioqq6mKvCcov3aTqR9KT
KfY1y3d9b3oVTZadfazSAh0Kb/ASreGwUfRDd0csugVZfHtfwa7w37MHu6bS6R27g6orLuOi0C79
HZyzBNs4Y1eev8Tucq5zN5fFVSeu409pkYmY1+3W/djbR5QdXlPKvyISgXRarjCBQAW/aPZijImZ
dfaLLeu8la6nvYTwBrDMKtgkg5MO24dRWQealae+CYGBCOEvVcdW0yVV4z1lHVR2XQFuVpVutDHW
hm55vAAIAbknNNnQmYnS7rHPPt0OBm8n3PbST2W2HeVXruzOQlr9ofDC+Qg7lfaR0sF9mFq7PA9p
EO5uv2xtihaBu/JwNQoTluos4RtymZtiuG+ysb/YGcFlfDt170Or2csGdd55XtDnE7y0pf1bVk3i
w9w+ArNhYyWvfMiy9qcaCpsFmrlg9pFdU3leQkq4cXb0gQztlg/uykvCRc4F+VCqUTjQkwSidPph
ehr140Pz4/ZcrPCy7CVAWXMxNQNpxTkIR9uPUsB61NFp88qPTIETKO6GAYKmmniDE0FgPfCigmcw
2nSH0T/UXGzCldbW4OJAygY1eXVPynMxsWYP1jv/ocfJc2KP6G6XmQmCSs6gDrc//O0T1l4CmgPD
5BBSxAm7ZmcyyDs7954tGmwUZCv6BvYSyDzNwja1HOhVXXrGgeBKBVxFrrvPyJn0XZBx9+QRd3hx
Kt3B1k9DTTOr/PkE/epBgFqSqqSqtZX4jeV90j6oRVldZRs/b2VR/QcHfT1p89qX5zBt6dGkqXPO
88ncS0iXupHpw3QDrrAyqUup/EyXWemRoDxrCM02AKOiiLS0gFA4oSJxcqSJUkEK+vakrsTHJUpa
21MV8JJ053oWAGk6TX8YaUM3ou9bS4aGkP7999Ey2wbfoPwSyW6WR1VffEy1+jmX5e///9dfn7+I
i3x2Sh8K8SXCiXuA18ET8dONNuVbA3N99CKIOCwrrTHX2bnSTNwjhzGHMO22pH/WBmbRXe8Y/AL8
oMnOdp7tffMB2cz+ylF737As4kI3UDEVqoZ4sPhmQ4k5tfv3PXlJP/YtyOITjSd3AsYDHL4Km42E
tzYYBnzJPpYFyeo+bLMzxQVsSIcYrvB7Osuneksyb2XQl42rbGq4KXSVnRkERQL34zSayBJiY2je
2rfX33/9rr/SKNehvczGqYDkKdpUcatsoaIsKNw7xQfxMswGw8Vye9ro+K0s0GXjpU7Bi3LSKT/P
VE/3JpsAtBXO1hm6NlaLnSt72ZChYBmkTxxchhD+BD/pKqZNuBEa1n7+Yuu6omYlbz1+rjN+57f1
Ae2LDSTp2kwstq52OFAGQ8vPCqCXoPb3aC+AkBYkPXV27rgRp9c+YLGFKUUNi2Yuh/CGcV/buQyG
yOfGPt3ew2vbYbGHGSdWGbiGAwfg/CHGOZSp6CIOk1Asqu49YB4s2mUX1IheuzmdOeyeIZvdfWb0
z+2ffy1clwXt9cHs37shc4qmgvo1P1cKjDdhf2U9PEGL5hJ0JVwrzO8K+RkXz7fftjLjy+5X51C7
hTY9gnXhfYKMQQ83jgwYRXXfMXS/TWi2lEtXpmXZCrM8cA6nCQNG9ee8F2fqfXBVCtXprVrvOkBv
Ddx1Q/4VRjLbnUavcDnkY8dfVI53QNRFwRQEkZfXblTq4WiFdOsadGWbL13fCloIpyCwv6iL8T4Y
agUSD7lXLVD7t2dm7QWLbZ476KU6ys6RNu35PAPP8zJPW1cRaw9fbPTRhFcT48466frr3I2gRz+F
fGtoVvb3fxpKg5DCHfHLBbcfRjGeyrHfaAqvzfFib8sZliZKtdbJKQAK8EIvP/sCdus+BSJkzofg
nuYNf4b2wxbd++1lS5f9pToQZGoYt07gtvCkHaC/ySggLm6hddL1MNZ9z3Rj4/979YJDPg+kCDN0
KvI5crTLH2pNzL6pRL3xirfnhS7bFUCgQR+MhDncThTMHMohi3Fv/K6oS5etiskXglq04Wh/tB/m
sp6SrGfH4aqqNHj1RrRa+4LFFgdbmg5FMefQfayjfgriYBMS8PbKosuuhKnDVOc+4WeYWyamRvit
VAwrmj2T871g9kfY8byjcsAshIud3YVh6qceDnAvD2Ix1r9IPm8cHmsDtNjXRaecJh19fs6F9dSF
MiG4/Lm9QNc2wuLUBtB8nOC3y8/QATyR/LeuyT5jc0TmLWGYt88iGi429+jBuly6yD48D44p4tFx
XFBzX7n7A9oBye2vWBmgZSkOU96qljbGvg2gmC2/F+9dQMsinOm050WaIiC55K7sTB25o/5q9/S7
z/iTIdZFBNXL7a94O3zT/5TUDHjxUCDC+uluNgFulh5hsryxPP8p1P57kNJlHd0wv5iM0d5ZlbNd
xnbqs6gJ7P5S5471q2jICCccru/SGeIUg10F6Ip76oo1nb/1TCrQzh1xKRkc0lTP7IehMk4ycucz
uuvjPm+gWCS6vtm7dms9wI9V7G6PysoKXVbkHD7LQUBJesIs2xdtZP0ckjz7rUaolpft5G2Eurcz
NJh1/TtUzyFw9KNfopRzyq+8YmU8ud6zPXdPtlt8F5V5atC4vQbYd3RQEDCWhnaqREbbXK3lAoL+
CcW6/VZYD7zMNzbF2nJaRA2fi5zZAU1P1Cu+VaX3q2/1RU396+15WXv8InKU/TTPwLmkMGPUR8JH
FZu8PlNWf7r9/JXQvbRjEcrhxAH04USL+hDMsBXL7eEHdfwzbyT8oOR0MOnWWK0EkCUruZJNBjVK
ZZ24ZeNyM7Re4du11X5YGaklNdcXULUbnDk9GfeT1llUOmBG2RtBY+2XX8PuX/lxWBgRtkCdnkzd
2egCDlPx6M0O39+ehbXfft2Vfz2+c50SslMmP7sk8Sq9d6QTF4Rs1Iwre5te3/rX0wc/63HrhJNf
tqcJiPe+aiCkjyIV2/D273+zO41dtuTgOqPfkczBB5SiaPa+bt2XrMjbh3ZGS8UTGRROK8B1S5ty
wMkkf4UmzIx7N7nlkLM2gou8gBiZhXPfWKe+diEed4USAkEXljRxWmc+3v7MtZcs9npT+nY/uZA2
DQPMjyh3VVnEdT9vjOLaIlvsdTqKcmgbNz1J+BWSEkKKrvXOmpvSRYLAJxcua6MF/ON8gjMF/Ja2
tLJXfvaSo2sGT0rnenQMBA5FaZii4dSQLUvmf/pkb5yo/3E2sSjKOSm8c+uP/VNaC+9Y95297ybP
eoQXUvHQaN+KB5hiJSFDn7fNyW9ckgR5gmjDYu1COMCuGvfEaEEvAr59JVZGTjYOmJVFsaS2WaxW
lXHr9FRnL0H5wXXunK2Nu/bo65//tXFLfzKVb8v05MLdrIiJBdZWFpRgDheUh99vL+qV6Quuf/7X
S9pQ1RXN0BRWvgLeOjT5T2Zy5+Ptp6/EnmCxL4ce1qc1JO1PcwW3ytaqHmU5AW+Tjr9DOM7dfsnK
Jyz51SCH5WXmYgUSl9+JTO0klxt7cmUKlqzqQfpDi9iWgoH7UAdyZ7czltoWM2xldJbEamZJK6UK
p6/WLKalwcVnCDlns6vGT7eHZu33L2Z3sG0kP/319zfNPm14keAK/IMluiy6/YKVBGLpO1PYaBBB
C4qfSypFn9jEKZ4t1hWQ2bTaL9k8AscBm53xk+He1j3GyrAtOY0DYzBTIb4FmWnrIjv+XKvuAL3Z
H67t/L79WSvjthQ3cQvXJTagxqeqteCPYf+yXPt5HiChc/v5K0t2KWnCZJVpmlN5tvqOJbJ2TnZe
b0lariTZSz5mOFZjk9dBfa5SCsonGkrfSDWGux5ehwl3fUBaWthXlLUNXY68qLeW89paWJyPFU91
KXxU0NV4N1V74gIMJdD//gkd9bgvtw6clblZ0s+bFo0RnaFJTVsVmdxLghYy6s5WC+5NUBmSmSX7
XEPvXo7au9YoHUxj9Hhi0D9oUJTQMoEfWZbMLvR1Uxj8vHhd5iBrC8YkdLow8ZVo75qKsEc2IJe+
vVbWlvt1mv+K0EIAPTRC5OBMxqk/+F7IPg6+KWhUBzNuR7SA8c/tN610EZac9RxucWNlo7VJ4VIr
xG8OjjbxODrBdwVrk9svWZm+paMQoAkWE2ODNKcpko7VEa74o6b+cvvpKxtrSRRu4YHmDnlanT2g
Me6HNA+SLujL/e2nr+2sRR3AG8CKuOXWZz+XdRNR4TQvFgG9xjPWVbW/+6lM3SZu6srPbj9nG9fC
K/PiX1fGXytg6AD5KMqenKkPpUBYDg8HMGW6F/hOkwORCo0loNzet9yWVGJngjNZSxxyRs50bqFG
IMY2sltxl5ONPHptjq5//tfnFDK14G5bzJfOMvX9qLiK+GDyjYu4le2yRBNBgtMVFEbyF1EdbDof
VPobdLU4SLfEntd+/iLMQbZDNATew5eqk/sxpXuVktfb62vt0YsSoEfvvatLKIP1yn4G1f2pAFFp
48hZG5dFBYDmtWZ+6OBnq48cMd+mBzWijb2lnLKyr5eEVgeOxropaX3RYH0AGJlSK56sX+8amCWX
lXkCNqudRc8d955hWftI2Lixp1fGfGmfggFWwq1c96ytqojCNmyhMkQ3NtObyGscJku2qpQihLQG
+Ou6HNW9KLmMs9z9lknkS0Adsv4CDO54N+aWiEpYJx+g2Lml07Iy40suq2hmG9bDkMvWM9FR4IVf
wyLfEaP3zB62JHfXXnId1r82MyC86TAOsFjzguoHHJQ/93AoDqGm5A3D5/dNvvfvVxDH7bi5mkRC
Z2KMMkccgkK9b8d5i80cik5Nisj2gvDaHbTJVcJK+h6bp+vsL/YzYYMOcDtsn0dBH+ycAWVsne2J
Hm4PzNqWW2xpEFm7oAoHfqkyPwZzDghncVcU0/vi9JKtqgIY/9ilo89hY31tWpxrMv9z+5evHKRL
gqoICJyQ8kDh7jwnMSXZHwOGV1TO7QvLAg02D6R2K2UlVm5tXOGtZKdL4mpaG80QtWEh4ZCYgDs4
9E/ZyYw0NubAyi16+j+VzxsNC/e6Uf7aEPPV63UGmxBlA+3ILm3gHT6loYhlatQjuurgmTS4VO8n
b4CcXNiidEH9kmlZHY2j2V2pRv3BlPUY0cmrLhMxFBPLyuOU1vq7NLYBzttyTv04EegR21rsHHjo
nUMueBV5VZd9ymiQx8Co20d9NVPEqoMLqU+s3eA5JIEjOD35dT4cecqDg6QwjQzqn7B00vugZNmT
N5T2T2cqX8CzlFbs+Cbce5aSX8Z85EcA2WVst+HcRKazgjlxugJkP6fuj8T3vX2jSnOQzIYu4+jM
dx58spNMun1SVFa3l3k1Pmd6ME/12PkErCHH2nmDGu4tW3r3Ka5MdrfX2MrusBdhw807Jinl6tz2
v7vyC7UfQS/YiOtrz16EjTQdWUZ8VV/gTQIwV885Ej4oeMHHeWr5xopd2yTXl/+1kpqK5nPLsP/s
0duDVMGjNNSfXW0HUc3T72UALY3KzDsymS3/h5VovsROcnR+PPi6jZfGSqdIuYrHzIHCc1PWATTz
t1yd/hGafGuTLOYG/vNl6PIhv1QgZF5axw8DsHyNe0dUlu0Do0hSDHAcGEefCVBXRbaDG5y7nz13
igcm9UfQXAkOBCh/t6FRT2qyyGcHINwmVi3Lv3kpG59Mr+Hry/3U/Y6MnL/OwNLaSRZYMpm58FB1
sCGRee4kXVnXT3UzODvRwPMPRRZuoXg7ZJ/bHG4X4eD1+x72BxH0lcnJJqGTCNM2qKZHa8+F9D8J
QsSvyWvqHSMKYcUH1sFKQIerHsphYE95bfrESwu1K51CHaemNftC+DIpIZ4IEroT7itTuklJrem+
mHIfbfSy3ddaf+2BCYn90g3vKWX6zEaWH+Dt458gHF4nFRp4UMJt9OMIzcuIglYRz6UpYIzmTa9Q
NeJQ5lNlgon9qbK02Y8hfx/Qhi7hKk1TGkFYrc9Qk0yK7C7sxzgsti6cVxbjUvp+qDsdOqxoLy6t
xEObewzGCmKvHckvLK+njYLh7QSQLGEq3BO6lH7WXJzwZ5jvUem+K+MmS1xK2RSTW1Rw/tEjdDka
7CfNIk9D+1S9D4xElriUvk3ZIBWsxOxcR2U/nPOuipTakpBZCXNLPHLJsH5BP0MECoMvIZ+fp8D7
PGXdlnLYygwvdQlaQJIEXBLzC6m7BCQN2IZpHCpQc1bO7vYpsBZEFzkSa0YvKzM6XiRSOw7JpfvQ
8//4gn1q5/q+6To3Kpy8TZySuxuvfHtB0SVeub/aJaVuyS9u0D8YJp7nskluf83ao6/JzV9HgtYi
rTMxqAshCi6EzyOyifc9edHamINUoG9V8YsK1TPRIW6CiXofgpsuYcq5VTha9lChC+YL0gNQrbZk
k1dW6BKQPNi5CwVFN7+ABvUsOD8GXXZn9c3z7VFZe/x1Hv4ab9v2Rd62WKAgtn9TXpmMLWSuaeO/
s3++ND4arNyFp3A4XSDXAnfKCk5qbIxmK7zjYBNqDr8MPYRb87D2OYu0xZ4Ht+8L6D+4gfxssgzH
vHtsc/d9BcNSv8O17N7Opi6/WMoZ99XYAUQl2/5999j/lNh/zYXl4Fo8qwLMRfXV51bszSCzmzDJ
xad3TfYSl8wlAGUd/I0uTffTyf2dZd8HWm0EBe9NERYUg0t0ci6aIYBnSXq2fatCBgD2zlEEI9wl
dU66B8289k8JEXD7pAz6vREE9YNzqtuug1ygbT17atZfgsau6GnIfPkKRXT+ZR6Z+qYa374wyMp/
rP2CfCnarErqASTZGGJTNSCRAOUdiNe5d5kZ9FMNHNKTbkN5zm2PfJI4APe98JD3Ayu979Ezjaep
Jz8yp2dfWQaB+rHmYRmjUKAv2rahX1WNKXz+IGrII79qmgedD0XiOkVx5B0IfGGeW3s/cMWFO7z4
Ckw5WNdZ3u2IByfwqJj76Q7E4vKYNk2KRl06H5WDwxIlX5vfFVqFLxAMA6shpPIw98rdhb1v/RET
RGAiBRmNn8Xsto85K60s6sDkP2ga9IeZVPWpM3a/K1VLf2gTpo+lZMFeBiPjUQ4njMsE6VooUyg4
QDQK9GPKKyikQF2yeqbMavepSLOPcCuvwKMA5v3RpNzbEbsN/lRhg3sGVfvPWof4fFLnYURRsiak
E8PeCURznqcG8pHQsfkJqFf/6kxjCnQXnDK++bPr7dpekfmuHB1W39lp2z0xyR8CP+1wcwAJM6ZJ
c+eWPonQL+hwxe0XSTW03p4Sq7rHn9UJvHX9mMAEascGx4qLLCvjtnWHmOHC5w5IMTC3jaR1TGhH
Y931ZidGp//kETv4OBRjcDRdPif1BGMT3o1QSfRSm6MTCF9CgFxV3AUOZjLPWASgJTnNlhfAfQNo
8xwWgJBhLsxd08r0g6/m9Chla84Mm/HY9XoGG47wA6jQXsIKCZbtJJ0fQaDhnZoxP+5CK3w17Rzu
IVatH5vcc38Ah8J+hoarT7TB8rBgUfvTopkdz+gizjEKARZL486/wF6PU6sf4tANarNruR/eTXAk
DvRwcnMDWU0VvlZzHSnDvlGZ8RjSx/WuE4BqdCS4BGX74mZ+vZeN1+x6IifIScN72xt5v6NV4Xwf
UL7t8qqcPirasvvJzjCosBk/6pHRc9HCfbetJrqjvAUyI2jUMadjB3eYseqBeJjEoRSmvIfDgrdP
wQLYZ2kmPxQhfjMvixrILa+3484CQmDGHdMDt8BiCltfPNaORJlMpPfoMYhNoThWUUVCa9qD0msn
fmXRXyM68hCG7yGAWeXQD2/9WZ1dOZtP2YRpsgFNeQpg9XF0Jp5eClwmx5af0gfjUPriGzDseq+x
jx0RKfqbHDhprvowSZ1wPAY8HPezgWtr3WEEpS3LxMipTAjteywDm+yFrIB7CgngCLHsAXdnrOl2
poLy4hngQd87SC9zk1C4AoYz+F/zHuJDFsOi5qJOYxBQy73NPfdA9QDdOCBfYUjqTd85LRqR1J4p
v/VZUV2IqJsXmG/2h9Zu8s9kDuUPbOsmDrusjUO/h8rLnNEWjQRwoMkeSspwNZrhCh3blt88lm3J
weRydJpFjUK3u5AYm7gfuW1i4tS0iqtW1M8TcG/ljgQCPmqhS5wEeCv9qQym6n6C8ngQdZ49v7C+
J4eiqK1X6AW4wMO5th0AmuXAkiYI/P5rmXfpN0uX+pxKaBLFwmvNo+pyBl6UM4dP2Brw9/GhiohI
45fFCfeJ7BiYEXceWs4dhM3h+oIiG2SLB6UQn0AXM/RY0oqPj9I2Y1SnvXB2vVXz7/kVd94a5iHX
N9bkgDwzySaBuWhVoyxyXBmPLZ2f53oCwK7WtLyaCfD6z/vOx0WK6I242+3bRkPuyXtMM448peZf
NSnlRg56fdAbXYElz6ViMuV9WLYXM3Z3YQepkHD8ZqXVq4PMC/t2izW3kkUv5V8gczL2g4/Gip74
sz/QfSa6rWuWlTbjktyC3oPdFgxtxoJwtm8L726yoNzREZKjfdOfLBM8+ql6Fz6FLKkDzoBeTaNh
2NeKVwCod671WAZbF11vV2ckvGaRfyVcQBt7V5285mJDE+0PQ3p3Hny3hXX6AB7maG1JuL6dlUJU
9d/vyYoRwgZViQI8A2YTKmKj+DZW04f3rFqypAwQ5lRZlpkabkfBrlW92jtdRyPjQg/s9htWEANk
yf0f6DTJQcD1iespPeduV6HBnMtPKjR2xBF/7lRfX+YBPRlIrtzVpZcdpZmGXSVU9iigiPJQj3yr
RlybtsWlA6YJdINMVZe8tR5bitPOMTCWYsNHK7Cebn+yG6xN2qKutrq+hSSBAwdSHICv86jovRra
tIsHhWadqSY14dYYDbW8HLs5Bggs/Nrq1H31BA2DyA6m8ftAGlJHgsz1Q1ejhstYX734OaquxBGz
970KGauw8dE4jzrZ+TCwmmkTM1kYAOV7GDqmLgpWz2cfSzKPaeyHdXDKbL//LGEOOCTA0UsfSONK
ppFWg41kIgj7HXoyIySfvLR+Gi1HPwdOyOMcvFArcksnS4pe6y/wwWT2zuoq9hnaSfNOTiTd2Z62
Igc3kd8h3MW+OQbQ14PVlt0n5rFmjh06zK+yCYZkhtYf2ooQkq6ngh57yf37aSrri6gz+TiWgFZY
umqD2HXHQifFOEC4A9dPbVR3boif3thXQ9qxsz7ntrGKSNbWcOiDpoy5n0GPpyFlLiB0U6fPthWk
GHIyfHSq2flgtUxFtitRQrDiaaDSP7r2GMZlw9xfHvRysn1bc7WnYNm+at+GDl5hd0coYSNz4uas
oOFwX5Usjxxc7Z3RIA1PUIZELwO8t4ihEIvsQU573jKN3rehbmLGonrqIGWdNAzIlNTi1qGClUHE
RGDdD0HXJp2tmq9iMvnezLx7nL0q34/Uqfeit76LNm/2OfHSIMoneFbBZ7iF6g91+zgEYhAqnWFW
RCCBe0+WwV4euSe/CKdjAOA6nD45cAYExazT7HHsXJiRyNzKHuZcuTRuHImBQxIHB5mhfXCR1QOJ
qOu7Pm9r6Bz5CNDx1DdlDl0YOA8bq3JPQZohvok5pNmvhvfBuXeBMAerqUU3vKCjH7dhnX6ZVWFF
8FPzY5/5bWyB9AGvh9BBlRJm9oOt/RDvV/MRCuPDB7cP1VHkLt25EOI8d2HjXFwz+/uhEv0l5035
akPIcA+1PH7CqvJjK2z6Y+61ZZynfvFIlc5ioicIedXzGEGkS0KiXNJ733fdg2ysIZ655T9qwtJ6
P+NvXwY3M7ELF9F7JT3kMbX2j0TZXTyFovgCPLgTI3mSu0HXeQThe++5xvyCQOs+tgrLNBrmHgzN
0pYEdnm8v8t1KnYd6fyflZz8+8oebah+oJcm+o589YKgOM5dU1wlK5w5Yp0eHtw+tx7CGUpJe5pW
/EeRA3wgkHt+sqj64zdKHCQcrWPSTTR2feXs61TLez6M+tPMwvKxcVCCxJkyzasFZwpceMF+EDqO
aNsfg5RNIHQAnBdJr2HBrmdMHhvmDPty9obEnltE4rJMP45FOkE0p3QVLt8sB4EkdOQvJ4T6ZyxD
XxwhCdl6yYhK7UNTN7hmKaB800Z+WDQfkHmaDv7kExgLyhmmu9I285cstPHfoe87scNC/mBVAf67
hJ4WDFXdAmnilKoZolZ9WCM0ZiWuL+Dr5fy4HYZXQv2SUcECATHMAldc1vVn4sbGS2EJruCP02wk
GGtvWDQcucF6TGFYdG7NEKDIbO3YrabzFOqPLNNb9whvJ2RkSS3DLU7Xdy0Sv7JSL8FgYGMwvNwe
on+urv6bVP6PuS9rrhTX0v0rJ+qdaoQESB1d/QB73p7t9PRC2E4nswRCjL/+ftun+h4nJ7f37Xy6
ERkV5YkNQlpaWusbvDm5LCk64ZoW5X3vWp+lmybwwlUTbKGL/QRuU72g19PO31lrubxNdpuDLuvD
cAK3deyxZgmzrAHnUZ0n956Bazp4kOxUBntk953zzMZMN+CLoPEyGvs2MdF1l9DzovR+fD1ov05i
vTkdDOvaORRlqj1MzNdeW4QRITdZZZa6oEGp+ydhn9ImPDZGh+9/SjKxBQmksBgjUOmbxaineGEV
jK++fpBfnyi8Of1rjBzbF5FdgX9X7AihC1vQa+OM60m91uWpnv+x4ZqVVQuI0xGYnvWA5rFtxUoZ
oM72oB1Y2Wf9TU7lVVw0pzzRjr36WXqX47CHrX1K9hyb5hNMfZ2HWKtiUTfYWr8etWPPM8vtZO8l
Akh3uUfsuuHCPjeWeJCOWZc6B8O0vvXiU9r1x+LLbIlA9aus0rgYdwInsNFHglbFy6F9S/UpMbZj
n3D4/qcJRhp3slkfDTsgrXdDXG6Sodg0VnZDCrn4eryOzLI5w4rYhaBd72b7Koc2qFMsnH6XoKM9
0Qpymvdff8hHS+MXgWxOsspIadG6TO29fqSP9cV0l+/6DP3qoH0cXprLnXhCgmw/f/1pv26bef6s
Qa8F5CA0XBv2zXRQVRRaSSuAWy5fjXksdySP62WfASkaFFlnQb/eSvUJ2MORiODPVlOVZQ722tpH
BiF3qUc3bp69ff1UR9bOhxLm57kQU9jRit7bpckjFYdl+oD8K/i9i89WDQrStK/byds5crxLR/k+
tiQP4vr3xKG8OdFKd12knS73dw3zzZpw6m36mqoTXfAjc3jOs+op7FytBFiy3PeqNRgc+VXiWihK
qanat6Dcv5epf6rQc2R2zRk7EolRi46gt/PKCI7qb6NqcEwa4baRhDRtgsGqww6ecl+/mCMTak7i
ib0h4apH4ygFlD5ApTp5cqDU9/L11Y/ElzmJR4nSZEnGhl3Cvo9kgrK2OVQeA6FOscqP3f/h+59m
bZ7yXlRywKmH5z9KRl/YcMoe7NiLmC1zaFKhVmnXaJ/WWcgmZ496+HUrJjRv8jsgWhZ+FwU9PyWd
dmysZkvb+LzGycsedi0QS34B1W60SwScMEBEXn39Oo4N1mx77EfoaiN5H3ee7SHDT9MFmk2n3GGO
9PC8OTdk5CVt3RjO4R1j7TKaRjdsOt0s6mRgFzC3axZNDdepaMjkM4Ro7XzBcUqhgdtYyYWEBOmm
lJ1b4PwU6wczRGwbRUrum6zJHlu3l9+tgv8ex8j7qNx8mjae1XPbb0ixn4SdAnA0LK1CmBPDfCRc
zGmDNuqcSedYcn8gpsfoZECHN9BJEg6KbFV1inBxJBOZ8we7JIoySMq3MOAjK8+Va5RWw6GNL3iS
7Zjd3dsutEh/a+bMaWWuzI2Nqk62b9zHmu5HEDy+vvCRXWdOJqs6KMyO/qFI22VbqepvgyM2HU++
f335IzN+ziWbbOIN2ZCiV5wyQOD4nWM3P76+9BH4ujenknHXb3g5enznHPpWMfCgIYQiiqW00maD
2k66AZmjDYYS9U0mx2hZ5YO7+frDjwSLuUWnTUve6QEXLiHlFMgEPhnAf19lZLSDMptOJDrHZtjh
+59WiSaq06lbVnuF2oMcFOSJui1UxJYF8LGSl7t0OIFfODYNZqkuOhsRSSccRKfOhWPdTc2mVZHc
fj1Yxy5+GMRPj8FbOpU041iPed6GUQ1lNZDyb8bpFC3u1x/A5llZNhUM+o51t0/4GvEEHAmUy/K7
r+/+11OYzfMy0aKTn7um26dNFlB5kZcnLvzrOcTmtHeYyVRlUqvicP7DvqxNHF81OrJ/qIkk19DD
LNa/9QTz5CyFNyWrDAwRK/sqV/GiTGj4e1eeTVC02JrBdMbsub2R1AQAqJ6IS7+O4WyehUHWe2S9
gAVdnN+yyt5a1W3cAfaQw20W7dOvb//IvJknXy6ABu4QwVvToKttffhf6qAjp1TQf7182dwo2riT
r5QN+7+kFYHjnJPszspAhihbJJNZoLJTYM5jgzXLlHpCGfD0jdm3Btp+0baO2QJGKuEEGHzGTrRV
jj2N8/MqNlXsROizQWObx2RbVmO66btYrGyrU7u6oOYBXXEelolIll+/nmOfOEuXsq6DnH0JW7pe
Z2ea8LuWpmexC8JuHqP46xHIG3qnOlNHlvk8e1Js7ESVIoZYdQVwuRfk7ESl7cjbme8VwI6MNLKw
/Fxpt+c2aXUYGdVBzhUdqS6x8xXyMOu3tgw2p8nCFSbtWr82e6hexOEEmf9AR1264z4qr0R6QBS4
Jnskgzw1+Y6EsTlnNvfhtMUyAiELuHNdOMVYXsVVM606GTtBDQe235sN8+3eqnXtW0PS7T2+qIO2
X07gmizTy7w+8QFHZsCcnguThb7qYFiwx9wOWlIHJPv+9UQ+MgPY4fufNkB4mADT1WFu8b7cZrG7
TdN6kzo1oPIVqRd11J74oCMBbU7GjRnPLCeS8NaD065rrgB/WTju+uunONJKhrTTz4+h7RKvU7nt
HuihAXgXMmwotHPOcogSb7PJkoFr8LpzXsLEdhDeVZ2jc2ZRFJ3qhvRL1aHP61N1SkvgiLQPm/vU
+i68EhiAC/uI6zHIo3Td1sOyiPH+IN70VFn1nVWWK4LGC2qGAssatmZfD8axkZ6FXMdxRpZSLGpY
d4U2vQLrg8vt19c+NhFnkZYmyQBhMMz0Rr3y9IWmv5Xkoe/z8/sDPLDPGI3aPYWfn6e+QfIoJH10
YkSO3fWsxARoJlRSKcDsnc6WtjVsNHqvXw/IL5XwoeE45+86XjU2js/b/aRAwEPhH9x/COruaQ0/
XbTrq9WUVs1SKGd8MbnFsDmA/LQE1CDbjizrQyctRWCLql3mpnTWKawBXr++tyPhj84mAoFtmYzH
g8FpCV0C3964RR6SYsNs8nvTYU4DbYDrmvRgYVEXO90vvPzECzsiCMjmDFBmRiIygwu3YbOstvlN
vO/uyEIuilWy6gJv0a/UVuyaO3bG93otw1Mltl865h3e52yulI4uIgBVkRmd0Uu+NlvAYFf9eZEE
0L87r/bNqtzGV/1ZtpdLZw9l06W4UydKuOSDI/rvxWo2547m3JuKpEuKfZxA4TAcInTNa7f9NvhZ
DKsIgkwjAXPoyhnqqIGXu5ADqDGuPB+7hjxZseXy0Ougm807yc6kLVJgMZBIwrknLQ9uOh7LLzrL
KaG0WJVp4MGlJ+hrxmFgFUkRdP6Uho2dVTibTvR6KMpuUbBkWlh2GwHQ2qFpHQEQSQmD9krtDpdx
6XT3Ct2oH4JE8XkFb5BHceB4udDyWHl9qhc+E37giri7sFRcrDJAL4OOE//ONnEXwnMjDcrDgbUw
aAEN7lCsStselunUqw1cH4dvqoOSYgZc7zIFwOnNbR0eByOciM6zsfJWvs7H80qVzpIzHb9pAA/g
xdBDLAY6JPB9yutKXlTojd7irGfZQe5S6yWytH/m1EADxm4JbRLDnSbwpzb5DplQEQA8YH2jMG65
yD0gM6zejcO2il7d0icPNHHg5BIl0xWkLDhopQDaTNSvg4F0GSROirEH6paUwH2ZbjGpypxZbAJa
gHiFteZ219yM9sepn5nL0uv7h9idZLIek44+IsmD+43tYE5bebnXdYJyokKFdOhG+aCljlZKpeaC
s8Lb+wDPhojJYlsMMQU4QQK+0kDTbznmrY+mY5qOoQNYZBSMHm0Xo3RKL6h0jF8zft0tYRxLz7hF
yW1Vwf4yAFdZ7GhTP8Q9wgfiUjyWexfQPGib90Dnfh2ZjgTkuS5BYmtGIOMjdkP2bSj0MkviE5nS
kc1vLksAvU+QeK1a7KBtlwUMBXKV+7CV+T0RDjYXJmiMnQ4SOIb9mPYSrWP3MTdNegI1cES1jc2l
B7I8bkbH4FgBA1W2AJk0fplSEy2jGhY2UQmNwziC3tFI+mShbOmvcCaHq2cBVUBVMusKvGO9yCQ2
IrsZyr1xjXOJ3t0pJb9jG8rhdX5KFuu2q1Ujsm4PhmuEXDRby4xzuNObepFE2YlXeGRyzEnuzEI9
eNLwM+YCTrvpRVR++3rWHZkbcyq7Gw8KjpoKmngZFgE4mK9NiimfNv6J7fBYGjonsSuYe0d9o+kO
iLpiz6maNh7OM4vJ4kCJS/CDSZaAdSpRIwPoi/eoNwHDeWmKdlhTYLvWVvybaaBzGIVPLwvAniIi
o8LePG1TeV9UaRB7J86NRybCnO9cIgkcQfnJ9kN1SUW1F3zY9gVZg999YhJ8lGF/tRPOkpfE8odU
HWZBj/V1BzBQelZFJdlWUWVtOGRF4yAyPnsTppm+YfcocXAk2apwCzuAoYCP/+jmWqEItECMTBfl
6IIqrPJ6UxBC4OnapxvQUbp16tYKMPQaSKAkVjiX8GkzNlO7gl6nc13bYx8gdW9Xll/Zi7bT8YNw
rXFX67Fe50AmnnNoN14UDjquaeUkoc8zuaxoYi0rF+pGauJin5GOL3ydEMDoCFmKLiqAR8P/dVbm
bFAA09cJYGFLMK9ZKIDUOlFFOlKmmPu0aI6M0mqRRnWLXC4BOPfPceoGk+DkQefIYv2IZJ9mmQHP
WMUWymwpaWCa6+2qxj8xBT7u8hdTYE5/rJMWmEOBWYb+bWeCviWu3KawnrnlsM/SAUxcwEyJY0Ye
Syp2Rtc6mEz6ULbZhoIO85raOUGWZDXTLnW5XpEx9dcFqShQZ+YUCOvXvUA650H3k9N3hg1mT/VY
LaqiKZfpUGZL4CnZJgfQ/MFWQkBTKfnmmKI5ceI9FstmB7FM2baBbpDAthy9DCq9Y539bRTuiaPD
kdc6ZxgXGvh1M6Bsl8bgdz1E2d3XIfjYdWfZdZHDkSPJcjSLGrkq43HpxtmJzfNITJrTh+GQ4MBs
DAED7cegAiXLrtUSxtVrrz4FWDoy6HPWbFI2nmmt3uzleNEBlMZgUilb+/eSoo9N5dNSEgrJVi4P
pVJgVDO6MfX3rwf92MjMQukYJSWUbbFGgUve0cp9M227hFP3ApHmt2AQ7MNO8tO9t3Vi0F7ETgAU
gpDnVpWHdnlp6SHU5anG7LHHmNUIojSH6mpB072ZvFtvTN8rNmzzqL2g2W9md3OuLFhGXtI3NNvj
c8ZlXkx0ydLOPRHQjjzAnCg7AC6vLC3rXSpYvCwbQ0JI77Jvivvu/eST+sRKODJN54zZzGoGMYIm
t2fltOTxpnDU0jklun3sIWYFQ69nsoshpbcnkaQB5f2d8MaHPBULZ0Cw/XrGHnuCw4d/mk5dVCK4
eZixjl4ZyQOvisNIXH998SMxaE5jAtIeHiHENnvjmyhglRYBdmC6+frqx2798Kmfbt2pIQNccW32
wpsWDXT04GXVshMJ5rHBn61kx4K5VMlRQq/GlT+tYCXaJ6BlrL6+9WMDM9tTECfiGMdvvFoP0ihe
H9anoETHBmW2dGPkiyZxUIhvsgc7eY/gIWxOyW0dJt4vsoS53MnYNs4wDTnifmu3yPVIumyTCn56
qIIuhFHpJu67cfExRP/xNvxn/K6u/nnd5r//C1+/KRAK0zgxsy//+06V+Pdfh7/5v7/z81/89/pd
XbyU7838l376G1z3789dvJiXn75YShz2xuv2XY83701bmI/r4w4Pv/n/+sN/vH9c5W6s3v/64021
0hyuFqdK/vH3j7bf//qDMOzF//H5+n//8PAAf/1x9mK69OXf/uD9pTF//eHwPx0qAK2DWRG32QdY
vH//+In9p/AdCnMejho4B9vzj39IpU3y1x8u/9OG8x4BTdQBSY4e9oxGtR8/cv/0fDQluXOQVnQI
IuX/3NhPr+Zfr+ofUFi9Uqk0zV9/sA/y4L+mhm9DPstlTOAWBPXxSbPplw/+KJGW+wvQLCQI6UY8
yRL+bwvUd9YFteL3XHYgzrTxwJ+iqcixPY7tcG7XTc1WRBTs3tNTXgUWQdUoiGB/mC1HWk3rbKrG
JNTcZ3ApTFFjXRLlIAwqVgAmG4laPUUEOrfLjLuetxMDqDuhhq1NvSz93Afd2o2w24PJp8CE9yMg
yUyOlZf3CYBk6IflgS6m4W1gSoMa5DJjwFPnjR3EiqDbaPX9CFYxHVLQfty0zpaqTskqT5jdB6j7
2WkYQW7/kRYc2hvM60QXNGOtqyWlCei6tLPoS5EO9QDeq8cgTaaglbpx+tzaRYSOQGD101UHSOkP
4KQt+GupchF19XADqrS+jtzcjxf25DTDqkQz5aXMFW8fRtLKHKwYW5wbpxwvXGeE6AQq/OP9CIY6
BDraKtkKAeG1Vao5eRql2+nQq1gnwLGKpkedxFWyyFHOehkOBJkApXPU3HJqQ3rKo14BYn1nabJE
MPe/695K0VE0CarrskphydV6OB/WoALFi1Tq9kcCR9p78NjdbllQjjq1bOAdFWZ9nEDR2e6tc5II
f9plo46/jRUD9kyU/fTQpYUCGLlN3CFIgSRVYRtFQi8KA3NqY2fgFUG44SBG1wEPGPiZpyF+7Kne
7NKGRgbgQJfZSwnOWRmMOQEPPJqkv+1HaVow/TPyvYVoH7Iyq+QgyGjYhXdd3l40RZU469rB4+D1
UleBtgP34hX4j+1uLJ22CnXUAm6A1lLPQgJ2SbQwDfpOC6lNpQFca8mjMBy9pcHXKLFaTrdolTX6
S1JBrhj101qJhe00kNHsaC4XCBi4h86v437Tev74Si1XPjKdQYKp4Wp4tcBNmoKxdguGLY0l6QIm
yUMUmjY6ML/HFGIITivlmbYtuJ8kYD1fM8vPHzIy2TJUhZt/7yPw8cIk9b1vZZl5CVpymQ0+SR1n
+RJMJxzzOBGPpstT5NdxAYP40T+8eoVadBVQ0ep6OajWemBjnXsbwF3jHzbP+3Et+7ZEY4A2aX45
2DnANko4kBWWYIyvk7ovRUgih+Lk7ejkPppi0YQZyyKICOpK8CAzdLqvdJalQQpUchqCwkWq0NK6
T8KkdPxkZeUMrI6SEQBK2qw3Z01W9Bl6/r22Aq8W5nloa/qAnp+OFpRMLAEwX0fNOeVAAQXoafR6
lXsWKCKQqZNsG8eq1VvKHWziADmVr7aAN86GW01zUWQmzS7Hg7TJpvfBmQxRF8N7JxC/aUKmo5qH
Gs4DUJhL4bq80Cjje2uLF5EPXpYYZFg7DRjVA0miO39UWM32BPGORVql3TXXUBnYgfVWuJtBD6y/
HSocl58b7mRgn6aGQSMbKpYV6IFT8whHUZcFiephXYpGQleGDtg0dQie8JiBfuBluQbZssFLuoS5
jxtdxyARQjwE6hPdwjFa9GftmFKyLtGZSC5yKtIfBhDjLkhyyDki/KA5GlDoyzVraDfaB+kNwZd+
PIh3cPFSueo9j0PozTVpu+50wfPNkFkMR6VU+jsvnzJna2lWJCs+2nYM6QE1RoscDEd7w7yszVcg
E7o/lOV3b80EEu6+JXbqL2XlmgdZRsWISa3ZiMyknYrl0CioeYOWx/OQKQfNYxo5XnztjCWk6mgl
kcDX06sblcOIZgM2kXDw+rZdQDgFDpZUpvRu8mAiE7bAVaiDiYtVA1jT6XztFHa0M4oggcbHNg81
K5pXilZFtNQKjnOBiZRVBRGE+WTYGAvoOg0pFg6AbNSSpZ94Chp/k50sdAtZvK1lW/6PChZKXghD
MEqCDFIDMCwBH4Uu3Z4gSqVRonxMoLyzA1Au/SUXHdypeVUdFFuSQUCuHMpVZqMl448pwj5Zoz1O
XjWcNDRCRubZC+1YXbNLpshMmyTNtdh26G28gYPWkmAw9XRnkSi6a3zOm03J+RPs+ZBhlyyb1kUS
e7sJPoCvLtDLe7gCOvBab1qw71yw+0DHV3eacXPeN035o4XeCV9D3H/cQOsJwpkRPuKtytzqxwAk
NBzHCQoqW5wHOyck3oT9qy+yEvIRRTw8I2j7kPTDpHx0IVjQA9tE+M3EPfPAawJKUZcO7ZXPmO6X
+RT1OL5YqIhFrLURfjFL1n6J9xIk6VhspzGqrXC0k1GtdO15UyD9bGiDKB8dZ0GAl5Yg/HZrpgv3
VrXowyzKLlfRMkEpUgW1tIBsQaNUPHUA1flLJqLkJW/aCRZnIBAXQGeCrbriEScs7KqBMvRnsukH
nqfT+8jiKB6NWcfZWSTtrEYLJ4FQHYfK32UCTZp4CfWeQYQd+MTPSPI6BHIJ5ZLQTcA23CZ99D/+
4/+r5Pc8RR+tUT/MPLX9KRu+rN7lrdHv7+b8pZr/5v+PSfCB6XY8Cb547//x/P5SvMjvP2XCh7/6
ZyZswbLnT0IOGSchrkPZobX1z1QYad6fSIA5gZyM4/v0AAn5OxW2HPEneK6Ob9vkIxPGuenvVBgM
4z+BQbexZDh8GwUDlvt/kQvPWFAuZ2jM2kg5IGpDQE+aS0+mRa0MVHzMk+32A1qHY58ySAV55Hao
0x74VF2gCetSZp66mkFPlEUVrUM/8l0UXP3a++7JFJ01iaV4nzXj8F1GSuT/PF79dLr6nLJ/1Iv+
lbEfbtPzIG3AKENLW3jzNp6FVHAqhpY9MeoAo8PcVjw4lnD3kcnUPdQqjH/w2AWTltWueiJWzy4a
t4PeskdAiBloVvz49Kb/PlV8vqUPxOXnW/JwJx73wXwkzCEQIvv5YN8lThFT3jmvo7LiBNonyv8x
igw5cwsySLPKdTv5oaaDuOKyBFIzsaYYG4vIXyU59EgMGJsLq5cTDXRLDhI13HOHjcQxoMIJYPLP
D0YgOSDCsX/nTS4od8z395Dwjm90TtsbI1vrZao7cwbIUPYEwcdygMaW38vFKEr1yIUvLxjv6MUo
QNFelJlEaoV9AlmbBcHRZAORk+6y7Af3coiq7NtIxuSC9JpvLR8d7kWauIou/MLLr8ZO+2+JdvUW
Puns1bS99e54vD5vIXkoAouO8pbgaHLNUzu7mgyRMQ5KY++d8UrTGK2mwTwoBq2BBZJebIg1yrFi
ywTrnmRP8z3cBsyNgn7AFBaNVVvLaWw1NvPES5wT9YyPVtfPrw7dF5v5eIWUI73Hyvtck0kIvG+Q
wNivtqT2NQezNAnrcSRXjk986LzpuiuDDFWCM9jtkKvJzSM3pJqDGHgQsmhAeMv0BSAY/HqEsheY
7AkSp6WNLO8qyd36PXGoMgGlHMVOnFx8J6w62KDSvnRufK91L0aw+Lc1Sdr3r2flh9Dhvx4NMcOD
dzmejfooujJ3jgw0w9BBCWMqn6yk1C5ktaqEB6Ow1HOeQ8QkwOlnuO35mL+lHvKGsM87kkCFRg7P
bsyia0/FgAmg52pONCZmSxh3xiFJQwTF6R8nfKTEPw96YVuqhSNm/jyAq/pNgbkGxr+X2o9FV9Yk
iOIMmiS0jNX1JDi9gTOnM4RTPPg8qIHjqJGV2AU/UVCcMZAOd4WuHSoUKFbg378Bi3yAOZRFuXzu
C49cKDuHSKQrlbh3cDorA8NaDwjByIWarQty5nPHKv8i4Z16McQ00QImOs49vsb9QXaJ3cN2tXbR
S266t9KVxWWR2jEUJoDNKE7d+qFK8dOr5ug4cpQoEPMIwtChuPapsohOnuu4g6ifeWVZL9JN3ZvE
9dRLAyhZDjWNOka0nNzX1vUaCj8sAzB3Bx1OVOQJz09JXc963B8jidqM4x72M0K9ea08hbRIWdWs
ea4nUd1WQrWYeDIt/UDxevpGaF7FKBUUkIyZUFC0loM5TAGt+ABpEFcpQNJ696zNnYNGYj0hMf16
bXxsEj8P2KEY5WC8sIH4ZA44RjsdeMUx6p/Rja+uM0Lyh1JbdrpKHeglBjh0VQeMuDUtWqinKMiC
gVqJKOTdE5dGO5gt+m8TNMcOVD5yoL1qv7mlaexfto7onzoKo4gA2OxoD+WgAVIFnVY/fMvuhhW6
CNY3nAW7p6zx/X5hm2w4i1sO9ZfczS9j5kFGyetq6yGyDd7W2EAcZ9kNcAoQsrQgddU19zktx5uo
m2J5am0eAt58ZDjEh33INrt4h4de5qep1BMbhOjcnp6jIYYajiv8/l5krrpUykleea+ju9jgMOig
qcMDTptiW9oF/KIM2hSHBdNEtzVzqIY28+vXb+3f5xUMHxDNfNT9XO45c0xh0QDdJVkcPTPmaWTO
pICeLsBOegp8Y2N/RAG/vCucdjickK17IWXvhv3BHjeQjWsuhVNNr1XSeO8ty4bpVGrycw0b8x5G
na5gNuzSqI3a5Gwzqb2oSjKIJL6gij1uoWJI4DgwTeVVVWXxDU7c7SsirwvH4r5OL01P0ufIjsWD
Ik1/kUMQ9xyh3C9RP9B2G9K7r4fP+4A6f363lDoIEo59yJywKudsAb8Xg9X4BXuZmITioeU4fgQs
wwBoQklj/QjDzwgZxARXAVTBBKErKTPgEYYB6k5bnkFiZ2nhYAIzggiKFkGXwaMcMJYxQXfPRnll
ZZe2rMK07lEOQ/WymbByGnPrOIS9VzyNQpzNywEoG109lkAJ3RVJlUY71+HDW5e7h4wJFcxyO3Vs
SldUxFysTOWbZyjJQtmpc+1qWFjaLb53mZPdcHg7mwVRXr8XUuXFWepQsquwLTZBLeymXU5EM6A+
aE7T6wxlDCzlSkyvzkjVdvJ69R2hXPFH2xoBzUBiQlBOyk375lUoG4R9nMYoEQy2tHF04uUesq0V
YnhfAmOQOJO1RVSFdzfqu87BlvrAXmgzofPFUI/efRHJwglUYlET+jawmlBpbOylYwMatcemApl6
T1RZfc59XY+Av0PG7kyX2K7XTuMN7NJD2lWumZUbJ2yctv0eR4W4tlMFSutU92ITx2VhQXrfH2No
hfaY57VHx+tMGHKHPtmog7oDkzYYUP+JQu6X1Y3wE30DhKQ28J/y1I2dG31fIyF9RHo1lZumd8kF
gecFQ7YTIxhODcncVYvcDpVBaAkCNK8gShkPDn3JRE/jZd8nxXtbOnUJvt9QJEsXRZAd1DKjW0QG
FynP5PqPo6BoHtlJ65mVcXi6jRNvusdMsOqFz9EQWHe25FcNQJePBEpaT0yXkKgCrFK+yjga3tq2
HFU4AWL0DOnK/NaOIAkbtEZ0CURKxxLlWlQraOhD9wm4zJjZ3qYuFeELd4h9DI3x2g3lqF+dG+j9
QiU0RsE5TzpwqIa0ltdQZyq/O4PxUFpHxjg+ZbLGhKj6CjQUbSduvVAtYh9SXsAtEbJBVgL49TtD
hg713Yad0UmqOEgzr4ftpG8hCk5UoPpFx7b94csoThZVWSrsvn7KkMfUXL72vu+fa4gENEETR6wL
O/zerYXi92VXiOp8yFLXh0NykkShk5lk15hWRItS+Hny1LZjI3atr5p45aDOgHIQi/mD0b2Mg0kK
/yFtG+sa2hleGaSkkleWdJoL1+4mcluSJMZa9rDKS2ThXfLYe8N4k9BYXmlHi6eosNSZTmpuBU0/
jF2QQXrPDRRJYHdJMZNKIKNc+tyzMX+XysoHmKlHKA92vS0BpYfdw041aLzspJ8mz85Ut3ybCSud
Lt2OtOnKHrgPjWJEaHrbkDh+BCu/Y6HfgxcOzg/cWwIy+ZYXlJ0FLaMiZYitU3EPzWB604li/GGk
SWQocsyPFNHzguRuly0F9LNurRE6WMgq0vR1NBZKdqb0/LtqyPTORcLNIWnmtQuWu00ZOKPdPKHM
Yl/bbmy9tCyqn8jYd5CbGKPmEmHQSAyt7z9btapuCg9oaFTh4uQqS3GqCCLq6ArKaTXB2HK85hFt
ixdKsvhVI6TvdUnaPCBSOmdlmR6aEY2Pi/tgp+39Ppvuc6wpSCmYobSwiJx607BUfgeUzvc21Zgz
gFZEhRuFHbDzVBu0FBaJQhq/KNq0uoRDHzsIffkomtbUOCLENGA5oF0dv40ZK67quh8G1IYgnArB
ucbWwPPa3X4ovPjx0HXKAxuyVM2KKuj3nSEZnxScdlqFnaCq+QV6cpWB5uD/Ye+8luxEEnX9Lud6
M5EkkMAtLFNVKu+lG6Lk8N4k8PT7QzNnT9fSHFX0vj4R3dHRCkkUkKT5bdK+kRidfiXLqGx3ToRX
OYzbpXfDZHXMDvGcmfn7wSStJ2ozCFfdaTp0zDWa7rpqbV8qXGXXMQ4vNIc94MZ27OjPmVtFSfvf
OCg219J7caqqfhaqFZden7jXTj3V1DD0bfGWpcJo96vVJnYA0hezxOSLc5VZqzmFnRvxQ8S9l1zF
sY7vB15rEtI2DsKdLf4cBTkWHyzXAKC4/uxB3UpvmzlStabfGVDDhYiF80PLOX2ySrMdgiWq3DfP
7f3nOOV3BdHolo8so/7nGLj5WepE3TfZUnzpEja++zhWUXRQ6SK8u7Gh3Jy3qafXsk+hB6RQvbNT
pZolIy5dgCOynIW06xr3Pjaz+TPIrX/TsoC1oVf71uepczIqRgvFbG3iQQ5V0i9dmI6WDWmg+uHZ
wkq0HFNq7p7iOdZ6N2eSScsTFexHbduPddc3gI2xHB8H2jNYzjWHa0gZUV60vlWR6Wzb921uQ76U
cXrAblRemIT8EstP3dk3PxNDGXhg7jcqMuafum9enbm/sDJ/Fix3ud6XtpNc+WRAc6p0i+oyB8r4
mvVR+cJC281nHHpEtbfkYLzZUxw/1DOcGGogx6VGFzIIOqdTh9pTIE7Laq6AEqnE3ZpXKx1Wg/bF
Dxu6rABP6bobf4o5v7jFnI77WFeII+mW4ZiWyPKhXtb+eqrKSe1lHpW3bALc+1Tn7k3G281CdB1u
tsfmIh86q2R32HEcvxdTrR65bQqD87Tq2czWa/VcQU5dOQRKn49LqwUJCWTlHzhXG490wFTprmB+
SXewLZz1HSa4UDnbNONkEc9u4th4JsYkvXPtabT2fLeEdZvaHoLUyvqLnMjuMuzWaGTV5KR4udDO
lQWxy5zWGrF7SdYi5tFKIcv013x5jiCbMUGsnXhUlaNeV1muXw1dQz63aeORP52QNRJOZuXFL3Sf
i/RuO+nat+R0plYbGAmugR2zgKf4pjFuB96kaLUSMlKPZVaDLhMMsc1lgs5NDv5JmxLkWRfIzVy/
vCztqr4oliYDzxCza59PsUVMxazLptkTTg2s1AkVlY/Q5xa3trbtNKlNbKuiF6sr6ukqZQPK6YrQ
SBcqVIopTMy1fyPr27f5w1YXBWU7NOl5U9qT9XMA63ee8yzv7ZDQzeHFT8BJP3V0dJiHGPv/SrYN
8R8BqGYBH9ZVJfXuWdw4e6+L5LWl+8n+Nq8em3HHmq6cQnfygupPZ9mnbMfJGm+pzNqrJo9veqZX
eU4eo9wDycjnaV7rQwz1O4cN8lJ4kixZ68DJTfczM16uAsmIz84GOS/1Lq4Saz7TZRLf915W34yJ
n+WsLRnWj4a6C5JVIfKnB8/IluiiXhd3YIy3tXveMDjsveM40MMF6/Rl5mzpHx521C17YGiK8wES
Vu6AG4wvjInmyq4KNYe1X2MmyfyRByC7rJqPUyWt5mg1TWWFWEI7cRz9Qp9nhlXYx7yPnNu16jx/
1zqeO54h2OdJt+kSazSXNTne7gBgFHZ91cWfDAflwW4cJuNhFNLBs1r2S0HWpl3Gh0649XKQGcn2
e8so/faM0PE+PocDWezNkqCdI6a9tQ8rLytUYDZL9OrFenkrPC/zSZ3taP3dV4Cq1nWSERd5JO13
qi6INW3Su7w24+YQmRzFP4E8tzf1kC3gkma5k0vcxhyQvPTzkhKuFKQyyj+VlV+/ulvZFNPU4u8R
eTctM7fOKDOIGrhr115HEoIVdHEmIj2GxPF4L4S5qAfQEeMmi/HD7FpbWD9tf8g/R4mVWZi17fFi
yCxAz3StOJj5bbqGg4fDn2Cy5Kw2ZjJdOdPk7rFcxPDs97F+JeLc9s7tpBsX9vezSTavHvUYFDXr
S9gYzXzUoI0srzoiCMw31UsPZk5dJYbrOjAKVX120nEmIFCR/H7lOwnsJuOn/bYmTveVM2bbHGph
rveRRSru/r/6LI8yKnKmL8CNcx76ZluVoVXLUQf/RdS0lRHdM30xhjK+MJryZ2VJnm9vdLf/RZ9m
lTSk4H7JKdK7K+bIiva9rmd/syZUH4CSv2wO/z6C+hw8wdhgZ1Hamo5jnSZgk+rWuG03+F/Euhhn
Fs1Zl6Y/L2fdYNpo+aRx4ZguNBdxRocOu85u6t3miT6H/swESjsrikTsdBvJQ+c01G6mUbxvLbu6
6pnGWMX7noTFBuo2Npf90JGSK8yqo4yDPF+jaL2XhTqwD9AkueH772/K8RxP+j6nKMcCmniPmaz+
BFbICvy2ZhYHiDXbCP3GXV+GZC07Wi/a8UtNUAbNAn36THpz++pYM/O6Tpb+DWOYOmP2Gb+qxte3
Xb0a3ybIXDhzWWSsOt74rTOrjLvlQP30Z1DA37DWk58dZZYNe2H6gpPGiWgzm4bUWejBeGtdLrKj
xnwawyaxyGPIpvKJP0eAZyWEPK6zHwHDLp3Z7+3cL+/zqWzePNpT7gRsBWHsrTPdI15Yr4bMjYrA
y2YjDfLJGc8nlPAvjT3EHIu6RrDMwVjmwTpLA5q1TNuglf5S0ThARTLQohZET4zps2+Z1cp62fhD
wGZ3evJTOOtgwAz5xVhYjgPWSvUpydPmueMs3gbp3KVUpmHmuTVIdSwC2/X6ZwJ3+yqMiBScwpKk
ZrY2JD5kd0q7WoaqN/qYTm5VX3vpEqm9pyfqdodqCzjJqlqGM3TJ7RD55puYomTTCJXWFJi5kpcu
G4hHPmXCjQRVyd906o1XzpQ4N6umzgVRzzpfZRDrKbv9ZbgqlqT7HrnF8Np1aXQ1I30owix3KbMb
XMcsju7qTT+MXnHoAkJR3UE33rC3mX9IoMHBdUkxywjJPBnDUzI6jg7q2OnPxJr539K4p1iyyacX
GjHTayXxjAVdK9O3brWQo0w5H5I74iuiPHedmeCc9aMAqxOYjm/cl7BzqOngE033NxhsQJmEhGkq
3yi/ar+X85B8riusGdY4ym8cxBMEBYOX3PSFxxl0LF1xAFWZbpjK1/uCU/pdGbnmpU5ry/oAojvp
EN1QachD6doO1bHQI6eWDPbORkRjh/3mDVVc72tu/ymS9Rwf9KLMm97tK3Vs+S4/N6SD3AFZyLNV
IDna1aYznukBI3qz4MUjT9uWLLwSMYKBwPCmHaEMUPc1/Tl4gPo8dznqqCKxBhDJdno0/MQ/OgTY
NkFWF2zXmNnoVkwhCk0mApxGFFUvtxscdeQ+OndH72WP9ggN3ueyKNlCEE+qrhfRdH2YIBDbdX3M
XhV9PWn0A0fgNlwmpzIDb7Wma594p2dpTwTlZu7UPbqJGGkhsTAneN3YX1skx90gpivKXeexo0aD
xj4jiHSaE/Ptu0s4cDPnRH3O/Y7zx2AhLII7BEVwhruG81nOYZSp40zDdz/XOv2oP9ra8NK/zk3w
RC4MAuSk5woTauP9vGo5rWgGMp6+C1GLr7lAeNLIWu9Nd2zOi7hvz7woKa7tLG/CpLaN5zb3h62z
qLswk1wes8klgptJs2Dasg0qVEZ9WIdlxvxRzper6NQ+a8oatQmdnAc9VWzZmMs4Fpn1jo9v3Hbt
lJqoJrsaCDffzbSeHMcGtsfp2+GCWaFBUjzZO904H3V+/bZWSt9kpbR8z7HICfNPTfqruw5V2VrR
1zyLUetE4xa11MMXHLK6mX80ue5e0Q84r9bi2jpgu1QVu8oszHtOIIZN14c9XWENFegyvTkTNDEJ
0aJdM9s70bo0TdVG39xEtpfcZQzfS6Mq859GYZhfqasdbslJEhfb2oAEZUrlB0yD8yv75N3rJegF
wg1Q2uVf2Nf3r7eX/rhm9jy+2b7OvgDTJxess926c8ALX3S7eNeTiYQgzOSYOzu/7ymOYmdSXJrT
gLQmNmf1aPEVTmfrPOk26OZ8vi0R9Hx2+NOP5kCSeVA57McOhLvbT2Pq509IWfOLERyNfT2Rg0+1
BVQSuMuw3DtI7s4cK0O1YYzLIfWa8dCMMVWhrkris8EvxmEvFFW+FMjF886JzdZ6BOEoW1DqRt+y
ifWyfdaN/iNSitm88oyVgMzc9kX5beQ2f9hzaf00iCBS4TQ6rg4Ld9ZnEjR7Dpdo6Ulj8OWkQ3bV
igA1M711+pR4uFXOyW2TuNZV2yfmKwUMxBAMfXXfUBtM4VVaATn5oOx1BkopVJwzgc2sRIJ941Uq
auMWD5pNFinR8UHp2+6L1jmV0BXYw2VaWSTrLG7c/EjnaPoOgFR9HhfLVIHRw3AFC/I9FSARjvG/
1NkPa+289TBa9WxSseA2dLD7SlCwVcnFPVZLyZbbmltvIcrE1yhDZ4zlITCAE106uTPeTHmkrYCU
AKRwZeQAirgpjuQIScJ0NzjoLC6Zw9HQHGIOAH0c5v3gVscxgzGOSQK1OItEhYMAkPDs+CIza77l
1O7Fq+4zWhLgt4rLgsqnI4i9Qse2zpXaL6otb8x1yRCileMSzn3e3bnmlD+lyZzdNu4szKBWPI7d
OpsDBUu97yCoLKKO5MtZyyzk9Gvm5BFE0/Vqed52Zpg4KDK/zO2xMmuvODITmd5xRG9gBzwx77P2
nToKIwQN2W6mwkkE9VK1BZ1e5XTDFIdZ3wA3vpBpVdkXCV3WxUtp+20RmGNSlIcmM42rvkjMyaFC
t20XJJFZf4NyuSHos05HAGa/Tr/20gOVTPW4LHu4seQaeMf/JpVOLudeuWer1VOlhcbDu2r8eMCk
SnNhfrSLKSM4L/bds3GIo1vlTQCUk43UMEjsto/OnabxxTFaEnodWi/Kpv0yqGJBbdshkhjjhrAS
urFUDEOj6IVDUNt+BZjKH8WKYhMlNyBZPizAE5JMxfoggVmeGFrrfIazHf0QZVfFp2GiYAEQivhS
2yDI9kC3TNMFjH+IDVT2K94Q1urLznG8/FOjOUKqwZUPMB0jVQvGDLvat/5DXjX19UovnUIQHnuP
Xjuj4vDMWN7ThjUaFJWnE+hAPtCb3XYPHokDF2a/ndTGumnpcRuUv6Jsdmoi+eauI66Fg9614FQI
VlXI8irKE4vNsWldCKHd4TAxRez4OceLeFh1FVj2jEN4IWsDRaE9vUpChRxAfH4a1KwAjnxR6yVm
lGYGmMmLEo6qLq9XmKT4SLgbKuyx08V1gXjvIUkGeZVmc249uGXdfAIJW8U+WYDwwNvnVO8mxLUv
/rzqdV+wD/jUrg7idLT55fdUjBMVyWry5nCQLaEXQ0FtujmnMCjoli6KrSQqdOuCTFNUpPotrrR7
nclB7fMGgng3IClnirXrVBPxsSJXz/HzaaaDYviB/GQ47zIf9RdNHm/J3JTPEY2ACWKlvvdAlwrq
FvHh+H4AX5M9xoYPk8fOhoyEYU6+jbMqD3Oc6yzgXK2vRhUXRVj4Ffxfks1H4jKNH4ptVbov/S5V
4UyD8RdRTiUNd7bTBH1lUJQGokUJWdo4bQQdF5V3k1mMr0NXD/TlWPH9khIzS2nUED8v61xfVS14
zG7uokgH2KZYWURuLNW5SQ7ZD5dRRVUMDRW0oTiJ6b8wp6fWtSYeQFDDAucQ0IIAvmhjZAScGqBO
D5HnjPHVOCXKCAsjipg8cynrMDf8pTwkldYSvNdoijMLzY/DcqvkvImb6ocpb2b5WZsJ5XtxgpmR
eM50cbOD1ffRtZFXhR3EvjPet8OSV2zoBn3Xl3RrBnnRWw8ke1r6IC36iRjmZjFdWCNzfxtH7htk
Qnq5ZTNQnBSxydhDgFproJxBlWGbGGZ7CUxFd4rJoSVoTHLWvNj2k1trNKlwlG4bRfgpV/CDnnlw
67VL3eqc1WNNv0L5W1Q4FnH25FiUMTC5V5M+a2Pczbs81/aXccStfxO7efHYSEFtb9l2RbIz1j77
qbLe9q+xaNhuMJqwVwcOckga9Fg1186US/u1yfL8uUWzmB3UkDmUCmEoLcKhrA066BpDISJDr39W
DGLLamcRVk8gD212JubIXa40OcjyunQ7Iz+P2VAvO5PvJgXgLXmkkddHdBhbiXPUreU9CdHPbDxG
dbD4KEA1M2eKA4GFZDzMXjQaUAYdfg/U140T5OlYPRqe1T6Y6bLe92IZgWpjtzVpxaL998KIBMKI
0pvHOqDSIN+QxNRAJT/o4ptLsRHuiWaRt7hdnM9W5Vt8NJ5Jt4KmFg+uEUBnCciLxt2QCMe/156E
HPP6tXnwfKum3Zaqtd1Uucuz0kv5kLoR3EBbWVaO1jxX7l7geLjgFYnLWhTC+VQuGqI6llNlHcZt
yxx6dD2ql8mNYtAKYp6Z3tbiLBmwqdBcRIPz5CRp8tJE2A+OU80CHTCZN81Lw8n5Kduke6Hb8jXv
o2zV+a5DDHALgtx9zx2OUIGmrkhh0C+S13Hy0icmP5ItpJlk5pXZyOTCwkpx59RjHDE92vbPOE8p
Q+tyo6CbvEy/CZHk2GeQZvEK2OgGooIUR1yD5CMY9cC8YeG3AplOWVjzZrAwGDeUv/tk1emgmd1s
gbGM2y9qmDPg+7QEIyb+EVRorSYZTJWP/J6pO35yx5kANlGYT20xqeehkhgqcwSSV5ZhRMXR0Qba
7wL5eLp3YGkw8fg5BS5AAAOl9A1dN/HQrNc+VDzVhy00T58ZNOYwHPBVJWbiHIgbUMaBjcaEXD4x
OQvLfB6CqlopWTJ1lj35peMdU5gaY096Bmicn8SXFkDNM2MDZptXWV81xmac8lXpcAdWkTwSyD4+
xGjRqdh1UxFo18jm/dJ39t1a6eV5JiIoi+GHfG8xWQIr/MWBJcbG3Wkaqu+NWTv3XdXMGhKP81hA
qlJ9RQBrVgWR3fGY4QL4ZRjn9FEgDjqmvULeWzfR8qN3ylIdSk3PyENWrV1Knl0+0aNY59dVMVqf
JpEn616O1sC7BtE6rFYTf6+shb3ZL0Tr/0vQ/48Uf5Sg348cgN75MH/9gf+rPlf+P4RQoB4mMlfX
3Fp7/qU+9/+h+CWOmS5ScuFtkq9/qc898x8AmwialS2Ft7kk/0d9bpvo0h2Tdk5Uh6bvk8/2N8Tn
J6V3HAIxYCI+xwUq8XWap4nekVUnYsl8gIyNeDyMlWCljxFCUcVhw4EE05o1dALXLebCWxIuVnUf
wSVkZ37W+ctthx2JlSixfJS2OL3ycjrLym5g4iW/q97hVBHwCn79nMSpB+OK9ZFtNPyds6/p4VV3
CBkgbg1S15NmI+q9zmbtN+q5Bz1e2qQMBbKObk838HjvoEmU1JwaAkV313/zxWAst43hZxeSc99K
+xmQRbjUqbKPfgx7uFlInFeTD6APZIZAkkkB0S58dFNc0QaMwJ6ydSotIQixGFZjxYKtUjfpD+g/
8nvkLFi7CK0gCV7IyaSh1twipA9IzXhUBbsqkJ+BUldMo3/GiN/L2v75bhychB4yLbDiUximNZgl
eWYINQhpy7pg0R0N1tPa+J/KTcT0AUZ3Eoy5Xc+R8AS2+esftILvcQEaHXuG3ADBnRkZtQZyimVP
nWxs669CEsO3RblADW2lBMW3FfL3cWp0T3XcthlZSHf+15zy/zQdvA9w4Seir9C1CHeDtfBddYrE
9DTX0QtNLx7TuVD+zgamxjG5GjJ0MkuvRzfTSb/3ChjBnWwJPd9XJca7D17ECdFg45RmlUUIj1jd
AVg8la0qVY2rUXAOwzw3FGpXp1Etb/KKjIUgZ80WBzsyqCOW7CLyT3OsrB/CLNqdORtbNjDb+fXN
goTwnxny2H6PxTxR2Rfk3tis383Bitx7e7B08qAjzE3fnGnuG4c9/KCdKvzzqHoP7m33woeOGJG2
I2TgGGPev2U0cMmSDk6TBGnq1V9W13LLvUqsIvtgPG3sy79hpu1CKG54ZjhrXBQwpxZvB8UJoyMq
eWhUJauwzc2F801desTTlzMpeNopi/GD2zv9aLgqnwwuGkqCwV1O091LTxMtqBJsuMSpxDgZyWWw
VB2xJvrdB4ESv92hY2Ksd/hcpIe685R/ii3hFzIvOANHqsCWicBaRmfDgvjnYmkHR35CsUZy5QfD
caOG3j1YJfgkUPFzeWWbzgntBQTiWWUfK9zj8bqdy/r8toxAEoPKj/pnk5QtehhVw5r1P8aq239e
4K92m9+eLJdVGLkFns5fitb3AwfZg15qDA9cVqw0RJvYla5GKgpHoOna/vbnq20g5PubhMkAbvJt
Lst6d3KT7pDLif5oiOTVyMcz0DKXLDPLOrIf9G97TEH7UlnrRcID/mAIoWr+7eIYxRwfFsXFLgFr
+v5WoyiHumktxk9PfWMFCubbYH49Sqr8rcAr1fuBivm5jzhLURQkOb3L7CIno8AunTechDBZ9oMy
k7DOO7XcunM2bZGgVq9CUY0FnZSzgQ42IH8JIXoAJFuvd5pwtPoY8YLLO5Qw3XBQGpUvWHoEsHrf
DAIhFLIRQ90h7ErXn1baNo4+E73KFxPPqyvWpzadjOlHjMUoftK2njwfCZaX5Vfkq0n7Oq0EOHTl
I4ai4SsGGgiJ1onpFBVbYFOoTcq7wwW4cbnu49ou97MHWLMccPzKdQxHs0rlS2ZgWpvOSc0pbQxN
mesXT5TXY2pP5hj54K5xN+s/6rB5fR09mRa7GI4EOwweBGVTHTkmhnfeFJi1Pw2xsJLrbvKq7KgW
YhPP+DtiunsSY66jKeTEK7OvRUU94KWMOa/uckUEBEG0QgHrXSduBqR3zsgF1N01BKYAnqzTRlPq
xDC2YjEEf86+aGU5W7eliUrYhoxXle7O2oYNPzQT58BFUgdit4kbjla02BINIgGf53FaGt4PH0R1
fJKdzpefuXIahK1zDQT71QClk2GaVG0bptbcJ8PeN7XR/2Bn4w47d1mT7Ifvkz5xYVgRe5KgKrNW
XlLc2iiIUxrw6h103ozz1R44d5Mr0I81mlOvKl5siXYJ/MSs9YUcVemfaRqRRQgGOUznSTUZxjXa
i5jVx6j8pH9IADAq1JH4cmkH9vz7uDPQyhGVimj7lcYtRJIZWPpUBCqfAanZFabyfqlgQj5N89LX
B2uUi8fAVVSxEBnL9ggVNlmNxDAgKgOvjPJDQwY+P5eZF26YNmWmnYvErbrHVJSmv68HXXkbGhMT
+/DVqwx6hIKGV0bFQOFhQjtqEIwKt34rE1Mdm4rYx2bna04rVK3GjrkvcCqn4Qhf4lzMfZkX5xp9
DUx44aL/8+ILj2hdt927mW9nj7g7y/GZIklgnbBF5ZKczxZVRYxaarPnQ07KAAXKvRDpipnb0Vb7
IslKEBf1FE9odEGVFDKjdS6cmnhBu0ILuB1zldrFtlHi5bfIhj635qkxQkgHBeg6G7mQtx7aGwYD
AOZqf5UdSUznvNek2dvgcWJXxl0uL2TusBcVWs/Zl1lmwjuQcdiO1/BqTXW5Lnj2r1Q56jQ0U8uY
2jDHEAPFF2FduVxq10yOnnbN+AqHBrkZbpHG+Xg1ZSXJI5sOvB4IHdUl8VtNKobI+1p0cdQ/RemQ
b20zXVbgiU9cPSBa4mzrJ09ItFJMBHbf6PGiRGeqzqlky6344M3k1cibbgFM6wJRDm59V3ve3Bs7
QC8miWDFB198XgDWhpeRmAzA79UwxXPpEvjzyRVlPWP8t4boitSJ4d6etW1/WwbHLT5aC3/bzbDN
wFKEXQpli4WC7P1MbcaWQalYFv3Edm1d4Gij8NhNrb+74rr83Y6FYNrF5OWcqmecce3XoSi7n4nI
kYsNfdkQR2BujiSO+5sSphirQ0/qyEdN7Kc7YHQeiJY4N0Kab9vzE5mIimBwasSTP1vewBSiRKzy
Y4eTYUYxnOjpnFCOgbyPbqCgnd89nEMTiOX1z4vxbxsdrm4iGmJVFOw6ftm6/mJOmh3VRp5FFlXQ
J9AN1rGZ464cw6rwrA5mzGEZCKzWQj375wu/3wUgk/QFvmPfZVRLmOjT1yutGEd/S2qjNaUqC6Jk
XoajJ0fzvuLLSY41AqpglZAdIXqa9O8lhnE0F7jVNnGOEpiL2DO/H12EnKjRdlL3AMUnzgpLthex
hN+JKtbPD8bY+z3Hr2tx3sefvh3vHbbP769VyGG1Mk4vBzhb/zJmASZ428lviUyY939+qu9f53Yp
k62psylG2KGzzXp/qQhoPTe8yD20C/WEdZX3531Zw7K7LTmNszt98BZ/vx72H5QE8DJgGZDO76+X
CW56nBb/APmYnFUJTeAgWjUuNjY162o5H1zvdNR4giBPPAOCoCuOj78i7P8yXFGaTNOgsTA1ZB+F
TOHzgVSTNYRZ6y+9EV61LiNvZyjroz6YkzP09mix/7I79iWbDaIFTk5XY80+vJArgMaY9MkFvWIb
wTwX0Sfw1PZFqGk5LyQvJ2y6zgnjrNTlgcrCPqdjoTL/Vtzgv36abd5g5rIkn9P7B1+MYtKL0xoH
jYE92SFGIMa+NpBEUTTU/K2gyV8XY5VVjg9oxUT5SwL0l6e+yFTiyYrjY59hX8+63A8Tu+rwO4xR
iL9XKLJWDOuDW3x/GPp1VQ8TjcUUiUREndb3xdjWepANY4sZHu5qJGznSi0jzJeQD4VBVAyd3xCd
f/6Cfp2S/3084bKYIVwhTQXP5ktCIN4/Wa9y2YtIPz3W7ppDTWWTZmMvFyhUaQLJ+iImKjw013qE
GiTYvw77hVyAwBddFg8f/Di/zR1AI7YknwGgYsOIT+aOeKTlqqFHAJ6e3AXYjqIrnie8rgE98Onw
dx85KxJHQORc5FWACJ2sSRmhyVCTfXvEwj912GdLTBOeCRW95OUOs1v/fVSp91Ff22+zCPfFAZTl
h28LUPTksjZJ53NCx8IRQkc8ZJbU96JCMRuOI9Qy2I366IrvF19esit8ybon+KAtE8nZ+5dM9pKB
dk4Px1ibe4kr7qYyMmQWcoCGGaNXaWfVfTnE+IjZ0939eYj9Nomx5Td9PicgOVah0zPo3KCtx9mK
rqrm0JkXJnBRWvePBcKbQFe9edAIbnGd5PMH7/dESLjdNwZk9lNAbsBdv1X3RDHMLvbr6TiN+NRS
b1gDfy79b906zedLis9s1cOmdm7gG6ZRn6lcqWMOVbZzU+STcpwINotk038wsf82zhlGFquICZ4O
FOedvJAa/kdlQ7ccDZQFIbxscyRJ+m0qp4+WyN+ePleyce3aSBWRu/zSiP1lMiO3rxzrfl2ORdpt
MlQpLtakH87zzDE+k3/UX84oCWjlojn0g9X5P92kksyf9nZxiP73o66246qzV385sr6wZjkTiYNW
Eb/5PNvvfx5jJznevGkibChUQUEtfQE6eTJx2OTSppmJvo+Ug35PctUcCLj7I7Fz+XlbqD6sJUZk
6bXx9ewv5nHoMxV6ohMPzbqow1q0LzYt7mEs0Pn65DVclXme/CBh6aNZ5/0bYffAYg6xQm4APy9w
4smMO5Rly4W8bEfKAmbjwphttMio5pgA4ii/cRu3vy8nBPcOee1afPBWTi/P1ErSz2Y1ZzkVzunC
nmtvngrXWQ+6dqfzymiqO6ed3nIzmY4gCEXYJ9q/oE30I1nv+wWONWa78JYnwvaXzcxpUopT9nNO
KJs44LKsvhdGrstd4nZixjtO/n3Q2mp6TqGLnv48Nt5Pt9t1tw2i60E9CJf/OXnepqT80UXpchhT
Tx4B3dF61LMkNYwENL/Xxfn/4no+O0HTYrPIV/5+2DeLNQP2AKU7kdt/Qoytr4wMFqdbs6+JOYsP
ptf/dHuMJ6K60Cazhp1sjQyr6YrRa8UBXaJ/Uzkdu9ABWXcwciIHdlPRR/Ec//GKwLWmzazObZ48
0HogX8/kmHbQtiCh02/lcQE2JMQO20JJnOgHlUXv55F/vkCUvKaH9Jpp/JTOKWyS4Wa0HwdUiqT/
JMt0r/mV3aQW739xKYscBi6GUwcI/v2724S0o42K/LBGVbLvSeTBrFzP3h57cGT8rUXgn/fF7Ohi
/PCwFZ0iw4Op48X2iFTNUNRd9ph0LlXbEQkKWnf/5zH5+yNkAdw+Pfa1LISnvE9JvuGqM0cc5OS7
e4TkuHWdqH3K+9b9W7vn7a6wsJA0xsGFOCv+8/4RDj7NvRnRdWRR9s3esUeMeXHmhQnW8INwknrP
/JIf/v79gZ9sb45XxDHs/UVHlWhBzZ44eHXq+mQc2vXjbGurOGdfVPb7P1/t9ymU6EnTYkKBMCH7
6WRhQ3acTwmC5kPqGmN7g6oBRSUBwgTGBnPXW+2uSGSEld0eELBiJ5ytjyLSf59MwYs2npv7tYFy
TjYQTi6NZZ1GE7Ot0UPPlTOWzKI5tPzesMlchd8jK/7+q92O9Ew2lrNRmSdnQnctSuloLtoitt1v
WM95DO1AX5GLYslanB2a2O5vf5KY+PjwOXDzN7KTe/9qebgjwXezdfhvzs6rN1Ik3PufCAko4i0N
tN3tNNmzN2giOWc+/fnhV3rPNG0Z+dzMrrSrqa6iwhP+AVGE50HORl+ZC+2go5214zjz2pqugRLb
l34JGcHlSFKLcqOQSuHLgmBcBXZyS95EjIjJy3GQUHMSUqW7b++lV07milyHo2DRzWSSl4PG4AcS
fWlBU8Vz5HZGmVMqXtKbNqvf5w3wcjKp7tBQAARPFcje7JlYUM2VjFnx4zxX0cmVwCOa8XgXwKn9
CCZ1z7L0lamxQwX1A5NWM2Hg5dQwqR2kMWE8tQyFC6N/etKi/HdaT93N24u4/k3/m8T+v5mRyNID
JqKy9e21Te9oxGN7XvzKjrtnuS9yGMZZkey87NfDoPdNjZZOGnJvlAYuJ2QvbT41EAP9Vo4Qc+WV
t1AlLlXx7e3pXG9EU6buQD7O6ZaVbcwejSlS5qai+larFxTN9fSbVNfFXRxPkV912pd6KtLZeXvQ
60uNqh0wHqjra4Fwa6Jq2RLaPpgX+CijsRG5/fyFWtpvGfegwxAMjUf1dPCTFXz79sjX8cSKD9J1
VJlWAaTttbJYUpeV3aKAgR4lv6jFX4uuxJ00qN8XbNPd949G8ZuuqKGvpdDNrixIVhTEAhR/grJA
mmf2odfBsjyILDNPADzN9p0jriVKzaC1LlNooBkrLrdNINVBmYdLR0/Ojg6DrfzpVfM0GXjx0fse
d1Zze+oYzaBsyJmjhgdZdlMTLZR8WO1eOq+XBvm2JhA9QgqGTZlnuEftbJrtp3sZjPAaqRbFpgi7
uVJ08uMy6his6tXoqALyd9O8r0/LgFWuXJV75inry/rvQX8Zj8fA1NHhRJlwMx6CkPSUAa3Ss+j0
2yKsMDiws0B35x4vJ8Zr7wP83W7V1tCf+bc9k+TXFlchMGT/mGQTW5uVNiVeGwFkejigQWXFSd2f
aSo7SCDtiYFdDQXug6+3Ak5e7oDNd5ww8gJ0ISpvbI35+5Ag2v5U1X2bnIy4Sp/ePhSvDWbrUHFp
U1irJOzlFhXA5IQCr8KLqiLBVxhHL7ukLQtNqdo5Da8MRY1zrX/owPX4x+VQE068Wg0cH2WtCFOt
DO9O2ZEC2P9OCQHtv3dPjOiAw0eCtI62CdXSHsWRYuDshfTxfVIz6ytWP4mL5o/26e2htrc2lRyK
CyB25LXkYWwnlpiYbNSB2Xl50HUnozVuyWfQhjAscrFZJIeqQhLn7TFffMouDgQlJAofPIGEIrwa
m9WMLWTXcE1uPbOykWbS2SZOZDTdzTLSWQ5SRTnDRAh8YHdycKA+OHu9bkt+q6PhTitB/oSeVuMP
3VR8ygqN/gkWzMvOLfHKyiC5Te2e7JtX2tp8hMlOu0IxgRNA5iv8AipHdqi1cvZCqoU3sC1jv6kQ
5H/vsPx1fAaKHJS9aGFsIkeceEIBWAXOyaDDlqWh7miNLhAmjpdbuWuoeyjdTohwtbvXMVekI9+F
ktc2nMMhHLP2FIqpNmfp3xh9Ar+1beO2rOT2vVt7HYpWARR2xrK36aNI+jLSZyg1o6ZLTpZnWPAO
qKsVs5nuRMbrm3ixyxiK8gJHVtZl+Nhr7PBPETFelnpBmmP0Wk3SHhITpSoZEYz3HqB1FOhdPJMU
8sC8XY4SiXmVDzFHzxT1cJrUtPb7NrWhJUb1IUrl4B4x373M8WpvroOuXRfNIOQid70cVOhdL+oq
nDy1VoWLYhhKAgCHPqyygvDzR8PP+r547x243uorsg9tU5OUapNIxUE6KUrST16PO62rdWV24laC
c6dCBH37hnhlfquoNB3nNQxRtqV/tZqRdrYoK48oKf22hIywTiKK4DBVcfe51OTpGJAi/3x71FeO
wQsk0yAOITZ4EY34Z8OokRw1olFGL9aHv6IvlTsU79DLEtq8U/56fSQQmrLJRX+FaNDyghK7Ljhw
sRzeLIbE1WK3tpvTm9y5T7YRsuCroTP5/4fa3CdmEEmBVsyjZ1lpdZeYsASdoQrag5Hi2YEsT/Qk
oZd7kJpy3Elwru/5dWwdMQADMDHtsc3YDXo1JpomowdTbHRkIuVbO0Q8DvbvBMA5x3MCwlerfyyR
JoacZc32E0oT06PcNu2ZKg2O8HZQuWmZt8APKmAXpNXynpLJKxcFnWqeP4s/6cdvgpaARNbWqHh6
Stf9VZAj+DyoprVzT6xz3dxGlJHJxMj2BFfguuX/2VyLkaWUkPjk7WCmJ+zBDR+1JnFnDZHwlGlW
dsoeV0Ena0872KDqQc6AEvnleMC7Km5XOJBtral+2wGjEL0W+1wmimuhqeJzf4QHyKiJk1XTnqLu
aydYcP2St4Pe0bcs915b0j6IAdXVxpTdK7UyyEfEPaZ7s2wwerDKrH/s9E7X7t8+w68uMzb14HXW
1t32ZlwgAE+DzJbLAAW5ZNfWGQq1ivpc1rhDau01Jl7Z47gRrFAD3muwqubm/h9a0JW4BQxehbsS
JkyIY/2h6qp/hpkBwWnIGs2fwQMj3ToOboWxWu1Kslb/KWclbR05qjpoHkHWeYOMwS+uIQa6WtZk
/Xh7Ya6vHDYDuSNlMNo4lFQ3+6Eccuriw+CpA7lqhXmX4umNUipYv1oi2AnNrz/DGlCsQspUHOjS
bx4oDpswKvB2HiS8wQErtXyHK8ItE8AhHQJJefeFuh4pusTUb5GNkDfjKRX0vQEFGW/1XEMokPCq
+t4iSgvMhS9Uvn84c836SQkIEAGJXS5mh5Ra3ctJ76Ellh4XYt1vcgjkO1DDJDm8/eGubyeLYopF
uKxp8IS2KBLAfDP+PdDOo6hv/0CFFKCWzfHb26NsIBWcUfIMbUXuyEAZqOxv7wttbDDfXmaYj7bu
tmYXPSsN9irkOqr6txbIttwrolQCZ1ZD+U+IGwWCuyUN+bd/yNU+JbLBtGxdXErxYB0ulxZDBnBB
xAW+ErQ4gwOtu4ERigYvCaf39lBXm1QD0wBSCX4PXC6wDZdDAQoWpc4d5CfYydxOVtF/RKPUvBFK
k7jJIsc7u+bqSiZ+QsaLP1hkaD6bAIp0KuuKOVF9bOjKRzUOjY8yEs1/Qw0+CuIIKEuiOaUO8yns
kc64aWNpL6lZV+/iFVpHt2gR0ZKydfKvyylryJWILB1UH+W++ntBOxN6f9c/y21Xzod0SkK37WUD
uoZa7+yw6w9L8Y/t+8K5o9q5yafMaOy1wJhVn+bKym7S7dZDVqy/DfNZs3c+7WuDMcc1TaUthpLO
5Tz1SoYSrTDPspqlczojuuDWWWvqz2UYyNbOo3P12LGqOvVV9MCYIoyUy9EqYWa6tlSqP0wSbkMg
nz/y/f7mcxijloL5djYqvfv25n1lMzESqk5rD5Xdu5nhJGz8x8ZO+BSeYldT5+m81FaFYJOoPokK
WzU5TLP7AQqbk8lq+eft4a8XmPlSn1iRocDbNOVyyhE98TBBdMdHBWa8QaRvOkqAs9GuQND57aGu
j+mKw+HIkJiuGvOb1S20XkCXUIVvE6FjQVUlP4zGlO7SqQ7uVwvqnfFemRr3OiErJbMXCaLN1OoZ
8j6Yad8oaUjXjVF4qFxLTk7zYecjvjYUxSQU9LgXQNRszgSqFp1d1K3m11AyTykFyFtyg/ZmmKPZ
f+cqrjkwyAni8BVIbK0/5Z/4sysacg7IfH48AtBEnQ9DMKOwiifsvz4E6PG+d2qMZ0B2AwIKzIXn
azOeqcaduXSKT2kh+CIDHnMByBetqzWNCHY+2dW1xmBsQou0lPeBavzlYJKZa2WbJIo/q8WM+jr2
tkZOR7NQJ5S7EJL/Qu5Ay7pclp3X+eroc4nygKyqPMCU6RBfjpz3UgPwn2kCg6zuqsGWz0Zp6kcu
BMMz0Ch2Ox3y6Nvf8vqx1le0PTEU8SZqWVv5wk6q8OZEqNdX0iZ8UlScC7RYIAph6DGOQZLslTk6
dwOKDX4vlzoia9beU3K1d/kN5Ap0rvkF1Co3MZBcjKGELRUfOI90r5aHATTAsqrRB3s9ufWEX7xa
DIVpLumEzhpbYnPZVL2kBg3UDl9FXOceSfbwjOZkvLOqr3xKYjnOxlqdXJXXLj+lNNn4T7VcaXUZ
aX4UB/hYgrb0MUjRzqGRa2eg23st8ddW8aXFAowW0bOtMp/Ro6iOEy+NHb70oc+K7ASSA3kEdJF3
TuTVPcoqwnbH5IdeMb3bdZX/uQGsIJftloo5kVUiu7UkpINiJi3ul3V8h5jMXpP4tfUEAENcBmgU
S+PNBhFIQFLdkRW/KVMVrfaSunmhBB4AUvsggnJyeiPds+p+dT3py5EOcDbgZ15OMldnI8EqkXfJ
Qm+z7lCXj/BJ82R4Xu+/UcnmMSrkwQepuu28A+2d1KHBnEvP0Nx3qowwwwHHYn+HlKi5oW42OxXN
V1aUERkOzzqeDHvz5ucGWiN1QJwx4kvuhpgiAgJWEeHVo+ZOnaP/ZsKhm7fvmlcWlLSAUjStQB6q
bfMqMuvF6PnK3ONZeDAGLfFHE/lfI8nb49tDvXKLMy8qX5RiCC22IL9KnjQ1tQPZR0MNV1hRlVjV
hqUrqoyUrsoXv7WWykO7aK+988oFA/FjfUFAAhGer4vwz9HQGgujJjyAfSSbWzc0l/outJF6e3t+
rxxAjYyYXAv11RUfcjmK3VudIVLwTEkVAvqpsRtMEAx9VJHvclSp26u/vfbpxAoiJu+nMP2iPvHP
rFLgy2E/c7eE654xZvAFgRasLnrz77dn9upItJFATPAmEctcziyfStUYkX7wK0XDAAJVnt74MLVz
tLh2KqSdcPt6HcnZeHl4e3h45C1WcVkaVaQ2d3RFgucjQ5qiax7DfEBT9iRn9M3eO7tVk4HinbEy
vqm6X86uo+mN5kGhoR0k6zc4mSk+njEo66DD+fHtoa5POPrQJEkghtaGzLZiWtH0qzEUoTYYBgG6
vjw9afhzMrQld/UZvVKPkip4QswoUuX27bE37Jm1TMf7ChwTeD9FOxoal/Mkw4bTGfcaGFAN48RK
C6LmlzGaWYbhX2w29RFhhCT09Q5+6YPRqGmKJXKv5sPnyoLQjEu6qe8VEl/52KSM9OBWqAUqpJsQ
WVfMSkGcUcdfEqw/L4ilnopItXyosthwkofsRHTXt9DLBUsPjpgOXM7mLsjiZaSoVdi0ccrU7+ch
fg4QtLulciV7SS2197kIcEALhnLner+eKvAm4lhacLCYyM8v1x+UFzc8SE5foj77qVYhpx8SC5E0
RzGHxcO83c52rtyXoOYytOJjC7r1pCHrodo8KZHZibzoJzCWUSWjIRfq3WGoAeYleV/9WAYxITMP
bzTWC+NOngAC10NVHstlGj9rZj2hTreoO4fgtXVYuZ5rykfqvtUdGWBki9goCcS0MjrrKoZWKS4H
56gsl4dKt3bKMteXF4n7mmAaCl+cfuHlsvMxrUqBv+qLNCpaJ0ewsoRpaZT+oOCo4+6cMpW/7nLF
AdNwKeNgS+5+ZUe2KDJ5fciDiq5R42oWUohG26sfp24pXJTvO1dfUljdiB//lCL5GVEJ85BPNPv0
0ih3vv/1w8cvIGvh6qbDTWx4Ofc8BaTYK41KMyDvjhmCfukBglRU7hyq60/KOGwxngZa6cQkl+PI
rToMWUTxJy7m6HMum/HZyJT8nIO2c/TM+vn2Ir8yLbrnFLkJ6MGzr6pP/77nbWoUYaQBv0wn1hip
Ax1B+VLeKXK/snGYDc/CmlGvBOHLUdAnD6uFgp1fZon2GVVH9CztdBzxS6t71Xl7SusKbbYN1R7y
IKC7QHm2IJ65xu5HVnAA0Noo+hFh/Ys9jxIut/HQS61X6d0kHeMGgYedT/fKLOnCch1S6VmjwM3x
6BSzoyuprhnR0p/1SENHUGr7+tDOkvzl7Um+sk1eOr7kOkyRM3K5oshRT9GkDbxAc5SfIm4uNxEI
BxALR16E89cOTPfV8YijQT4gCkIT/3K81jIQC6YI7WN7F9xkiZWdTMrbtxa+QK46j5r3f5gfaTtR
4EqutjfjEdE2RtPNmi/yxPBsFZhpmQbmIV3zMCT4u50XRbm6bIgiONwEL3A7kMnZbFGRzhGK5xYF
pmYxGx+FevOTFE81eAHMJTzZak3FARqhhY5UtX2E13FrH5eZPqVc4CkF+nbvyrnaT/wkIOBcuOwq
igebWHEBKtnoQJL9guyPJq86e8UEgiAz5z3X7KvPy1DrrFdQKviwbQ0qSpoFcypZ82kLVg9h1U/H
aJkir0sA+Q8wwXe209W1w3hUnNdyJfreUPgutxMCrAFKakLD6K9ZzeNymrDOMqPIu3MZXA0EKInb
gOWjwUYItMlyJwujBBQly6OAjvGJT6mfANdHO0zE61GIB2ijrsceI8JtnI1UhwomudWPCjKUuRen
iYqRDJ7cEwL9bx+Mq02B1j1dmPVQgArizb9cuQWrHuSMOwu15TD9RVPEuAmKGU0n5O/fDf9kLPp/
9PpXuI69lVPITKXRS1EjNplq9DzkpnPR9BF3gejOmDQHD29P7XoVSSyJKmis03ehCHs5tSHt09Ro
KuuoGUjwC7Es56DWpJu3R3lpA/77PtAfXOH4L2QxUGvbjzUYJmjSsivdURoRMKeHlRXNLQTd3nDt
pFLDwXmRXr/ntLCkKnyE4EirLRInMPWYM2OloOJj3mKV6oyYMnSHLKWx74TkcY2PnbnyX93r+R/U
m5tPY7VYj4hHiScUX7WMkDGbv4DC7M8B7iCfxqlHpjTsC0s5wFdX0cZOQv1XMnVVf4CtKt9Pljz9
iJBlzd2amu25SyiwuSbuYei0N6q9nCgscSulWtWpDlqvAb5EZiN/CEcVtoGtwjx8wFqqG+6CyhST
V2ap8dsWLfRYNdKiz0GTjT9ydYnorptULO7CFndD5D2XursJ9C58KNth7HyMOKTBN3QsjlywT3kJ
0y/MMalM5cT0jFENlSerqdrfY1/mSLFTmPECFFjQe9JRnv4tQoiA2IJyGsG0CWTID3Ojp7l2QPA3
zdwMy928OvXFCBk+MSa9TW8UPUFLy+mssAkKV7XTPn8s2iyMvLAJ9eCPwB4g8QgEEGOM5Vjkt12F
n9cBK7ZaaQ8x8ss1i6f1ZPSEh3HtI4Rs57YjW/RKJd9ukZC+LYtumv5gSa3XVMOEPXgK3kzztyEw
RYp3sGU39rGVBrhOO3uRHX2xFak5cMaAROj0lCk5Xu54Wg2LUkVD6MVhUh6TSuvcHKBBhhO8tsrn
W2jxlksMjbMovaazgp3xt9c+eGACMg4ElwlV+W0SPSxtOcOWTbzAmMpTZ7Y/ggGBGMOSat9Uy+7z
znS34wHD487ikVm523TFNvPVVew4sANITqHIK+TbbdT5fRwQVEQ2C5hQ7hLl8XirqeiK35ptja8N
ClPqecJG1T6ak67qR1NL4sUfgloO0NpsZAtLOA2tn7CNrfS/EjdIpN41bZLvy15Og08ABqD7CAQz
64d5CuUTrUBRO6g/8afEKfiQg70dvnWhqZSeWo9qh9kAstmOLtLJdJrW6JCxykcleMyHsmxd5CaL
1BnNkMiErkLRfMeFqzERGJAiWoiQxz5XKsTzxxQs9J0iVXXp8AiaP+UhHjSvqZOkeLBRJxDHsZMj
5UZN1PSvgk0JVsFyTcrjcF8k9tNoqtXHFsfo73yp3DgoKM3dJwri9PdYXy3eOCJM/mlEdEo+81un
+Geq0075GiZSuNx1y9yKYyDwRUIYAJdc61Ck0GVhwQNenpS2HZ/iCSHT4yzZZQYrehL3dqnM8W+x
2MWRHDvo3ZSmiI3/HE0qyUkQ3KKMYOiQ/xxDSZpmxhCxydVnnFzrqboZ4yiqbixEWGM0L5NQAdyD
DheWhlii6yeVXBHLrsauwycxJ/L0CWk85XdHmKWcybmVEMUerAc4nmqWe4GNtt1BazAceH57J5JK
bY4ejQvaQis6E2FZCu+beK+N4pEijFWekDZRamwLOB2mD/mVAx9JZYn2hc6xb3x0IozP2J5Nf+2Q
a+GpKgIe9bQEWOq0jQoQCQ3ksL9ZzCL+KVtF9BCWPOFePuDEfhCKWmlezIEIhdOoMixTZPRm1cnj
SC0e2eO4LhW5jGhphbNlx/eSy/JpkMKx+gAsV8p93cqD0pPRiI4PBeLdWIaGI/pgd0NjKlhRzlix
9gc5Wh3ASliR6b2UJ3HsFXWOLYuDUl9kfdPmVlu+G9Ji6c8qXos/sU0V6McheNPeWnGIgUKP/g1y
atwHavZgz4j7/cHsyq64iIw2mR9wdCgVTO7T3suLRU18O8psVKbo9wv8AYCRtf/RajMPc1YFCJVF
mHKdEhzpqpz7TJ/Bw+D8F7vxMpSLg8B3GPgJpbEHTS3tFr2/ogi+GwbWnE6hyXN9G2NbPPtJyOm+
D7KwAiPFZuwOAf6Yp6BtpJ6XM9fb+QOyXXbvqPK0mL4eQzjAQkRTPzTjWNwAL8bxDuhVL9/OBXJC
WBfq9gdJzyNrtTqaxpZHUm1m6RA1Zpd8SVVTfcbsM8AAZGw4fUiiSHXUuHnW5bIri1ia3SCrsJwx
S0uXDjQaotI4tJgYoJkHJsdaJYPmfAFjMFTD6BhRGcuP6JIH5i9zEdJyk+Avnntd1PSj7ABaSLIP
hCz616nGXfRzhHWfKxVKYp30xAp/NRmePRjNDMotyy/Pbo1M43PH+QlvBFA1OpkAdWvJDfRFPQo5
SUxnNEqY4uhfieegFbGOImwfuzydokaYG/m5H0UMV+mxRSlk/lHZreAzKeqUPUxphPkuXIfpc9hb
ZnJQ5W50QZ/SJ+2GrLgJSySt3HmsQvZxgAU5bGPUvFQnQwU2+1JIc/CfJiG0/hhj9MsHT0Y58o22
ym9WgXT1s7kkc3zXonxEHacayvhzINo8UY9jBmHr1m7Y/b3TxJ3An496TJp7izYW82cEG/U/Gv9R
wgFkASDpCCQ9MbXGTLNrj0XIM3cT4t2MR9usNdiCJkm1JD/MhXbKtzEINImw3ECq4BzhtImXyhJZ
pl8oqbhrJLMFn1EBlbyP7NoU5wW7RcXNugQH2TJHO9OJFmuyPbXs1ew3/azBPvN36YSpgegrTzZr
89gbc4hCYIhhjPCGECvrQwkLyHZE2rbVf4OCBpvXtob6Sw6ozv8aqipu3ShfuvCD1Ivmq6bU0BkK
YxLzETV+rTzYVRSf+35K5/sG4s1EQYjXxcs6RbqlxiAR9g0D0bPT17aN18uMcKcvr6j36WBgOfoM
BxFF+GTM+y91gSj1X6IvgQcJxLXqhDDdqOA7ISu/UYdP9ljwLxScf2McagVgTKnXmuSVyhVWfDTm
rrKwsjjRsk1kGqlVWbrWQFxyNiuRWA8gAdGJHMLYOkkq+RPWabNqLgecNtJAdUTf2OYHTKAXfEXa
LBs+J4lhJeCydESbprGP1QOPX/Zg8G/VQ5NRbt7JudRtZrLywdd+MAhh8lY63pdxmkYmhGFFsJws
Bd9UD1+jPrtF3c1uXNS9U8LVEun1rCitL1qh17lX52ZlPlnaLIjAJzoUmHmEsbymFAq+7iWwmuAj
yQ2WsQBMVIHQV5ELD5mQUvnWpl1y0spK0T8VWqp9s/RO6RwlRpby1qj6fA+U9SKEdPmJVNjelJBX
lP3aA7ucnt2BMAxCMZxGGxk/P8POEZsVMtiqa4rHZJZTLLu1Polxr5gCzDnk9nszF6VwZ7ROT5I1
f9fov/wBPJVhE5XPwxetH35bwajuMQSvnm1qFCDI1JXgvJKONjmiRvuxMdt5PLGvZjxmpqpNSidM
KjqzzpTGSXuw4kR+MOVxKn3Adfp79T9QFUbre23z0pgkE19j3H96hVof0RkMDPnU0Xv7QqOp82og
w4hwJlz4E94974V1gUxfISwgOgTh81VBM9F6dZBqvNYktnl2xCt9XhwMIY1+chK9VZRD1zeS9Gkv
RNpGSAxLuY9SGKL4Gu2uy4mGM7AZ7Hr0U0rGVXywmgUh/QO1vuaXUCOcBvVmWDBMx/dY8qS+yadj
FeUEBNok6cuTPaF06FjpuPzV53nRD21ZDB2+lDrqr8dFCtqf49gO6eh04yibCCwo1p1mm7Xq5kPf
D+lO82JbFoYGpNMcA3W4lqDJ/y+n02d4zOCqap3C1hpvKwKiR+ri9l1TT+afHpOZA/9DsVdCuR6V
oig1WgGpdW3Ub24OW/R40faUY6vMTPRjgxnBeFOO5mA9hdmMLUdqi866sxQ0i/di3HVGF8ea8hDC
iSBLCHOhEG52akE/mapQlZ/bVLbvrNFCMreDyxJ+iGmePsE5H/GarIXWOgoy7uojRiqt7mshlvb4
RiHpesMNHD/MSTI0hTPXjZ4dp1zNnqdQhTMgkgqgOvlN8bdljgIZw6Cyd2hwa1/lchKgbyk/QX4k
jVe2Im5h20a9KhfSyTSwFrLj8Meod/MfDoL+xFsYerMS9Y/oa+p/Zn0Jdgp7L+yLzfCrsNiaLXAY
UDm43DXqEFcF0tDpeVhErbiRHY53WVdjUTMSeuQuLlnINk8i0upPJuXLmpdfb5/QBNenQ4AJtPld
hHoZeqpJgBscBtzs8p9W3sf3sxlYpZ8upJyHcirNdsLFpxglL+OVaGZH6y21exrtCOt3NdYmZ9JQ
74f8UKHe72DKrP3WdAm7TmBeaK+EnWJ0HmrgUXimg2Sr535WR8uZ27SSvlcdqXJyq4nRsA4Uq2wZ
Dzwc7Cp4FUErH9++O65gdxQMV50GQSOExjD/uFy2YlxAM+hych6NcFpwn5s7DNSW8YGKdnmkDpCc
bXrVjqyEv6vJUk5wULofb/+I7c5ZgWkk8SiiwkAATbT5DXZZxWFg9MO5aOjM3GYBF6nDGVfw4BgG
qppCJIbsakozCl/SSzk+a1gEZf67fwbtYuhdYKwgqW530LQso2JlET5B5tzgT2lgGN+jvD4ddDXK
FSey4s7Tw1S6H6bV923Iyp1N/FJW+XcTsxKALmXKLrRuwCBuVqKxI4pxcVSfcW0IrePK6Me9brCQ
v1y6HteKOJiG+o4Uq/mp1Z2lIlmvlQ9pN/XN4qDyjHBCFiJlUA2d1Pp9Ew+N2yi1sZrFyZgW31iD
3GM7OmTtXbnIxfQj4Bvbp2EsrXOhBYjlSGZWnVo7xHiZpKuuDB+1YukYIJr/PmE65gnyEcwQE+V5
p2+ySe0x9BJLiCr3WbKMX5NsSYObROm3qO4q7fD2x71qG61jUT+g+873BXC2GStJMHvHlaU8D6P0
a4KnhGlYlmMaM9RzfKx6qqJO3AizxPqyy79g6B65S5z336nIDbdg1HbP3rbGxkUv43vA1n9hxRub
F2emoDk2c9KcJZWg7NB1OJQhxlx3B1mnhHlQ23jZo06+4Eovdxh9AhYBvt56eWxjBa4TQ57qrj+j
wWaRFelZJW6GUm2HG1wUEYLUyjof4nMrS6H0CQferHqssWdw0znrsuclokD1bFPoeIwjG6Hqws6a
M5mdalIabZT+Nzrn4+SbxpIFx4S6fecsRmjGbpGmifF9wKCDN0vg3K0/wMhIxw9oTPDoktd2zxLO
hFLi18jilIdh4KqmcKNN1gMqLXXo7eyIbYTK+gN+Ag2ziowRx292RDVirVuEQ3lGIrDDKVnHhTLF
uDXDoL61LcSrUiV0G72tF1x8uuoXZITJ8pUkGWe829ikJ6S2ZTeG9Ruj9WREX7MqLOebaVGkxK1m
VdwOetDvQqXXjbH5hnAkSHTstePDlXl5Z3cFDfloLJuzabKDH9uSl/0+jqgOKwp6sWd8UfQHeWn0
4CipmR49SoOWtodeGCm6xXjMmN92lnIdcfOL6HyuypYc41Uh+fIXqY08WynoBK5OUZ0nYwDS2E/i
SVHKx762oieMyYInsgz1ttHx9HNkpLiqFVk6fQsbMIw7eeArRws2PsQK4J0rom7zaacoD0ac6sS5
pZBMvWcxRsfEgP6o1fTfF5m28M6IVw8pWLMVxmqAclvBwVtAd9kPmRJIcncWeAI3h7Eyi+kgujyW
XT5mXhVOo41q+1FJ+J88PN4MKkfUjMDApJnQd77I9QIwfX6EwUchKdj+mtHUglCujOast6YR3+IT
2hSuHGqD8dPEh7dyW0wxpNu3t8HL5XG5DaBmr6ol9EkQZ7riuOMAW4+i6s4FpW5xj19AgLT/kAB9
pWkQB09VqkmtA1Aqzw9Bthi/Kj7TeAc6J3qwpYWCNi4t9Ve00CMs8TDg9HuUNOSTPNmZdOQkt6VT
RngfniuRDf8lKjYEXjxLkh/MqSh22pxX6EG+qbrSrWCL8m2vhMjSJEOkUrI63owsbT93dq08JplR
t86E1VHipDglxieI38NjU7R98UF0o9oDbVOT6CuxZLETH1wFSiQHXNursBASP3gRXR4zDcdV7OWn
9C5llZuUaAAr3QOqwq2gE9JR13Gq0Cy/qjFGJC7mOtgDJtKSix0MxktUePGh9Rd2GNn12pACqnL5
Q1q9sRdUqJK7JNCmGtn+cmzH51IvVftQQAaneTmbTafdxC35qlO09HLdpVC6u1kL++48Wk2nRy54
qShQDmDiLDlzpN5WGuVQily2/qAwOVGpD4PyzqwwjiB/DpEJNTDSbH6/vW2vjy5YTFiTNPhW8yMo
mpezwUijlkWZiTupNKXyY9r246OM6XF0tvMK/9BDFZjKgw2/LwMbih4x1fglz5Fo0SdxfPvHvJDc
LpaWH7NyUBRw6dDDtuqs8mDTY+5b7UyTSkMbppjxK6VpEBMk0+BE3f1zgoROpLgJzQPdEW2aDfEh
C8ambZ0a8x8En5QkAKXRGeEzwR/PWot5NYaV2PAKd9C79Jz3+CB/VOnoHbDjMCRcJpUsl85dUNTf
VasvP0odjVlEpOyuuZOCGKdKJ1DnHBeiBvfiKe7y1on6acK2yS7EY4enj3TM+mQO76hONicroink
0SoOu4MYMLLyIB3HxnPe9nPho4E13dP2Lspjlw516IMerKYvKmXYr91Aw93taOz9ksxFNvG81SLl
kLSl9cuK0Zk45Xkz/M6DmScE9DZsOVSiRH4skdqdjoYpVees1Onmd7mqHVtc1eobui2Z6poBhgir
9xscwrvKMFtCHIzB0WzN9Nk+S6uU/XGsTeU2rfDhZoLaMO/EHerVKebJFpACkHniRNLXutxuuTzr
IF2k6E5tqi65HfHlrBQSLJBUDjJPyW2kjkF86kn9E8mhWBGpldM05oTovtkRmmG5fgcEqFO90urK
pKULUwR/hiVth3ukE835iyxlVvOTZLfv/AVPwuoWhEL6CdsjpTjynWWiMt3AiNvFOB0fl0lKaELi
FBPguB61uLs7Ad5qFtZTqp2Annh7k19FXoCKMA944UVQUt++Ez3aEHXY2fbZHPPxTwXY5GjgyPS8
KFrwJEsATpxBjNgGTlFh79yhL1DbywMGCp0iMXc65XRczy6X3zZnrKBywzqPeYCTu9PhNNQe0Dgo
fppRmYRfSNAykxK7rfwIzU6Pv7TExcZP3Rox54spbA4HQ1KVH9Qzuu5/KDuv3biRLAw/EQEWM29J
dlQrWsHSDWF7PMyhmIrk0+/Xvhq1DAl7M7vALJZqssI5509dgKPScmuqxJ3EUeTFkj/R6OADHJQe
VuakoNut9szKWhl/2nGV3MQy1bMIZNVDwbt2k9pmliz850Sk/q0Xk+0eDpKd2RG/wtRdA71obmBR
NJhRzp38OYu5AcX6/JP8eecXrwXJC3p8KEvUlpevZcX90nBakoXnkWwB6nWgPv9G2HLczNUq+63p
ymlnVzlxMamtVd8tjQ1OyrBny7Vlotvn/m9JonB21NM0y4IacwTt1e8kqEdeESG1dWkBjEi0Up/z
sCJSaXyYO08O2qYBUecirQ2kooGoSu4M28stubO6c8BmrGbfebMrMp2+CTl7zbVHvHQfuX3e8wVt
bwF9nvPMOnSmVstvMBVr866AwzSdBqypSC1I57UNFfHO9gaOCQHoQdUaIjJGb613XX02UQIF5rVa
7uTedxXN0I3vFvlDXZObPQazs2C25PWtjF+aXM/PtnqLVFgYeIWVf3dik+6tZ+doT4O01itzqAlo
Czja/D2Bofyx5GGRhhZg9N39m2WFB1LXZlry/Pl3NC9nifhQUKgAJlIpQLy/pJ1lhEMzDRjFVdn2
WYUlTuf9oOpKyNfssVL9ReY6ke4DWdsbaE5LtllQHqjN5LIBopFYqKQLunjpjeulmwpx27nkjNzn
3WA+JZA9z3Phihn2W5PZk/stSQvuB1tX0uQqWtPpe9uXbvpLpvhUEh9sx/7GRw3sh/6Qc2V5yTp/
82UlMqbMebVtUyqoL7gyfzld+JsQtTi4BBFOea6N/zP3h6jjlV7lL1eORiz4EQfD8c7ULHO8Zs8Z
+pXVTTBE/GnM+ut80NfsK1XiuV642EpY7lKknaMFYPxenDAK7BHN8iSuRkfvk+ti0JPrzhqHKRRl
rKebhZCt6gqS0NptP//6H59M1XAeqVBDgIFd9j2mUiDVfZefMLeHFFV2XdgVy/KU90ZvhKXvzpEG
LHD3+VM/wFJ/Jucu/RbcKBbeZYrCYOudOYyxdyWSauoo7b3ETPYxnh44o5iqbr6PEtptqEzVFiEj
Us3mRNQ0sa30wfD6qByXXl3JJZ93HpoyosHXJJ/u67YujQPrVlUk9GHsnPz/7wtpENTJMw+dNum8
lP6zVHRReHmaTdpVOWee2IEW6lXgrkh/HhobrnDv2NOzGM9awc9f2XkNvl8i8CYxRIKK+genPP/7
/zy4UueR7LimJ7C5VkVI+Ma9hZmts4P8v+6HYhYvnz/xY82OhJQHYqvKePxjlVtX3dnYKk9Pssms
8R9/UsYbYglv2mGHkrQIgzGC5OaJCaoLfGY2IfAQZC969dxWTHFqiAMphOA1UNzQybEoMrHs1qSx
58jKkcuB2/vZ86K1KruxE69x96O0uq/yec69+8Wrw2GMVQaqyD8vvRPQLjSzNuTZyUtxbntcTQgk
T/qYQNwLKH7t6austo/nCZwMppS8OZ2uS1wgC8k8jTLNMzYV5jDWls+krGiido7vKKO97NbTY9EG
/dCnP0fkTv3951/uL2sFg3MStXF0YSJ6aSRLs+XmcCz9K0mU9HGOV4fv4xb6/SgM+9oo43X6oj77
Q1h//44xGORitM+4KxDBxU+2PJ+AIZ0Iz0kJl6kzMU/TfTZVWJhpetPJ72UyZH1YzF0GZQi8agiJ
4ky9O9USY7mlbF+6gk4Qut23alrgfRj6UjlfTTP/sqZtqJXQuBmlouWwL+bluqbc1ne65CT9mII7
WLSpWH/BgR1vtIXRSNBV2QqNrjbdoCjT9hZbB/9MzhpicZvW7VAnW9g82nByBkZtgWNUqXbj16WT
hd3SeP1em037pxYLjXTskY9QbxO3mpIvJg0fz23sRri4UV5zdIN8vj8O6lG2a68V6amZhTjmmIRC
8dWzVNtnaSmGPtBgAZfnWOq6/Yoz8cfK5eJj2xQLNMC8RGCgi49dmTYRoXPuXqlStXco3Kfvtlf3
VGLSqY0ucFuVcPyuAxmTVj/EscN5payMf4qG9BRSZE5TvuBSsUB56yiD8P3+sVrEGz7lkDXWZzjW
47LptcxvXqVczL3tFFMSgyen59Z+SBi8b3yPEU44r1VdRA0kqX7TK7ywT1JUY/2rk1qbdbcp6dx9
t0m1Ka+TYCGOTfNDNTm1e5pNt7UfJ7jQB3Ck1tr2FdhaYBCyR844ars+gDVR/2Cvjhxhtk/ScVLM
2psy9WQutxbRsYymP9+7f/mwNrRh4aKpQuN0Sdgo4ICd2/Dk5HFWVRHe9fQ2XrrqAoqMpXZr73hR
wUy0+P8ffJZsMMM/T/n5rO9XFOA1zVQCCx1d7FjQhMCo7iZyYTVf6+gqqyo/AaV+1dn9pbvCO5/u
Ckk4dGXmF++f66YVdfgUr1cekhzXDaHlOd12gUtUBk3pTb/1uc3jgJxR4R9jy1uvu6Guh03cK0sL
nNGC56Sy3LvK88XbTNSp7nm2JuLt6sOVDFfdr2Di6cDlL3FRMJrv+2rprym9hbePmQAsV6m/5M7V
tNjT8KNcYALfaC7T6IdVWsWPaSYnmbgnlTihHUNyU5vRg2PqRL1VxPUUMSv+igvz54p4v8XOdB1K
cm4QMF/jos4YjEpzzVr3r2x2jDgQvuR2kTkU9fIg66Z+ZqtQ21R54j/S2TSv8A8nb8beKV97lwmq
nda7us61f2YcEL/Sgv/lr2PvmwRSwF85g2OX07yp0+w09srTXI5rjH9l3qr0YImMLslfC8/dJaLp
r1WKifOT0c4E0AZw+DMJq0uM6aNfMUiNGDln1o+JRN/sq6Cbj7uIISw1mo6HCbfwZZk2nL01Z7Nq
T5Ot8qPu5bGMuo6KBm+hgYWyw8oE6wZLjXndfTEv+Hj7nhtiFB3nrFQ8fy6OZrUMazFBLYUe3nv/
IgxREMq7bN8VGE4Gwmkza/v5mfFx7IxWnrkqLYR35jJfYnSGi7aFHLDqZM9OThdRxpmz92Pl7bqs
vhcEAP5bgGYEkPKWR6dTWFdI5Tf3Olhee/j8j/k4rILIdPap4b07VFsXK9fN3bYnuZzBrbPqKiw8
A21RZ2jVS5JAFgzlkIJ2YTJRJssxa9z6R94ISxu/+DM+kBPPX54pHk0GrnYfJ85FMnutUfbDKV8n
bclCY2r1KaLG9nB9X+xZWHc2gMftCGtGC2Gw2uX9uMoJvU1WLdqqQQOZvRRSt95n3jfZqMlygtWL
B+2pLzUrvucw1NJDv5Zruz/z09I78tKl81XL4XxYUNwFMNphGAH+nsvY9ydkCc0ZH6esPyW1V+Rv
uWmm9YOTTh4s1Nw3jpa7ZA1MLI5tyBbgl9HUlpl6xpSp2GaOBqGfq0vIItQYj9fwNJmihRzt7mss
3Kr+RjRL/aBnC/dNWa7xW1xMpEnLhgsuatrKeyJqocFIRizcOrlpxe4Oh9gyJ00T2xyrBJayLHW0
myIzQy2NZ9MM9dwT2hANiMKqfTzGlbddlWEnbw5KqymyyK22N0UjGmDkOGVGsBo9Sh7iO8fqJrFL
k/z0xrfeYkWe5HGYDad/0MoZ0/GidobASDtyVaGXGNl+sLusQ8gGy+4wsj1kIJQ1DEGrJ5m/Ib1E
GQcHqkO8T2cBlGiXBqUdjAcX+6TBX9cfhAfajC4xBmmTNsBmyXDC0im8qgigMpfaiwPlDXJkanaw
qD7fLx+OKhwBzy0wpTP+xLBJ3n9dvOUcG6VJctKcWow/U3vyQuwIFZI0NWqRPxKcnuDIb34xVf4g
k2BrnG8YIAOXnpKz6v2Dh7QFG/Gc5EQ6vHLDxtbSfe8oQ/4LSzvrj5kUrbvvoN424cKJ9tNWtfNK
3F7RkdEyF/7ymti0UT693AQuH6isqUfmxnCdj4klMJEIBohwP1Nusq9Eyx/ZGS4+XsBskI8J4fpQ
yBtzsZqVUecnX2OKtBP54kbkGFk3rtnFJ8AbSKP4ccTMAktV7iomUWlo5cIMGCq6sOXheX4xRvp4
DPM3naW0OigqBNJLH4mE5m7oyqo6seYJQ8fG3iI7QDSde+qTJNNCVBuUCygLzG2fyO5n7cb+K7x/
NPOa2ajx+fOl9eEodikkSQw6O5nQhl7yFRgpO/0wxMZJhwPFrk7LzTo22hhoq9t/h1nRHboeTgLe
CPs8G+KHzx//h43zrojh+TRDMOwcSCIQtd6vsBkeDIWB5p+MCRrt7+WMit2zKJXcgpLVTYS4rz3z
2IoUh5UAoW2CFf5SA/12YW2rRkgo/X5j5gwYzcx4IuNW8w+EHzBEDFvDyUTx1VSbP+n9n0zmxDlI
A6SSYvjyEzamm5pDzgdD7qM9oU6yj9wXinq4c4ad5ZnDFz4+H2YFSKX/hIszTQLfuEzxhQVhtNqo
7JM7W/VxLBr3m1cOSxcYOC9+w4djLgIM9rTbekrdL1DZj40cwCGmcmfmA5Qqbsr3HwgzJKiFq2+e
WLReXRy0XrTPg6XjaBuSQoF+YnDN1AZTbJesMjZ21ud2HMxLh9bGzcXkBfBe7DGg4NCxpUSk8DMd
vKW5bktVdPeWnvfLrjGWUgRglLURdnC27pWcZvACCI1mGnqaP67FRvRFtnzTdc3yfhWiK35bRZ0h
QTOyifzkylzS0ADZf8zaxZ2DZclsd4NDz5hHaKAG/6rW8V9Cdzj1hD0FVgLSGTaWIe084pTTRLTo
ep28GmPTnVSeykQFJdJMcwwTmPD3sylK74u1xJTsYjWdzcK4uQWo0dlW5nK6OhJiq5yuXo+d8vMb
Z0aWHGmqNpyg8lPPCLKhNo8kQdh5aMm2nO/Q1SX/9qMJVaDOi9p96qhyH2tD9r+dxldP5oyea6/l
hoPLmtPX2cl3seR8bSpVztsYBDI+VSTWg98acXEyu7RKnlNppb/n7Ez1d2tHPZsQxyb4D0a3X1bX
G4O2TbR/0zaexbXszThdAqRDrbzl0hhPtad1ax30Kyq0qO/HsX9cMoQ7W5R9rY2QoFx1Y0cjYwny
D3W7+kH2lEB2CmD5RvjE0t8A8mOV0Q3LZITcdubdONdT89QMdsKgYhEjwovK7G19b5l18zslnfBW
pOv4Vs/CYaiQGNMTcG+WcnBl87+DEq32UNldIbltTGls/LaZIKJZYJ1ENtkWMbKu2jaxnbjb1RPp
1jBTLz76aNpo+6HdILCe/Kl8bBiK57edGHS1N0e7u1GOrTcb6Y6pvVf2OqQ71MRzHObd7GqbrJNF
dd2VRXyw7AnzPj935Hi/OHLGQrzxmzQNyrkttsna90mElqvNYblBZo0yvVJPaoir+tbKBMKzpl4T
2lJvcq4Wy5ZxaI+jfbB9CNxgyX0zBEszT1cDF8eEL/LqvdUUeC7cIDkXUS78ZowSbsBXSiFLD3I1
9Etgu+n8c9S4SoLMsdRvTwndvpkKkw5+KA3jwSfmL7mp2ZHLddthYRU0OB1hvrHOehdUy2BeYWq3
MnLQPbwxMhjObw7y6nuVrlBC2XELDH+MsNJwbNDNw8Ew/a2Lht3aCTIW8kiVAF/72euLrdZNkxUk
rDQDiwECbbfSRH23xy4XisFcqjEJBKO1f6Ylkb90vbXzDfJIUd5ZLgTrE8W2JXZkp0tx7cfSlKEc
He95He21PfiTk52gAqoRzntpilOBc8kvd06RDq5oGFPYhFPbs9YYO3yDNtVOv0c5J+0VfrPIfhF5
Vm/ZOnvJv7UTp8W9jZB2pox2igKSou/GETI/J96biWwpTMeifpGQCuOdoueNwwUV191oAlRuLBNw
mpQGFCKbPFmdKqjYA0Q2WLLvIyiyDXrSxpusA8QfpHaJGHXxwMbVzG84SSwuVmYAoGEJhP0rdQpV
Rsl05hGAYFhGsI7lMDzNeW28YOBTz3e9ylFPN6UuHrN0HJMwFp7mRIvLyfKdNAvViwDajOMfjWS1
/qGQYj14laV3oVus1f26Zs5ThdS+iM5ubk+6GubiyZhKHYmf5c59UCYwSg5NkpnLFqVb2WmhZzVK
CFbAlE8R0g+//gGs2P/wB2d9Q9Co/6NnFaPSKR19+Tb0RdcEetd7O/8sRowKMwYNjoWK8QYwOfGj
GU5QETjrxP/Q8oekg0aeWBloYa8/lAUZAMEwD/ZJ6ZWgXppHW0Y92s36SnazSSw1rLnIW3sTpoeL
QUDISTzezr2s11upd2v1qvWdds7y1NlouT3Bk2U/dO0J2/Z43OjSje1Qnx3n0BvwyY6+VjljYM6V
+kGX3cKt1XxaDXB0/0qM1txtVuQd9jauW5uZh8DDExx6jb/3GRBZKA0094EY/Ob7ZC2tDKdMdd8X
v2XTxhifvphZ4r/m42RZ165B2Qx6Y49HrYvjHTCBdhbK9WO1J8UHL6WgZLhxbFcDb32caXLyeVut
NfAkQ9IQTmJo8weR1ot1bNq8TUmsiseDtKnv7ttMH1ojYNwB58dNvOzat8hYPKIINo7aWgCr1ngu
OBvszKZnvySfLBr7ikIs7oXSOJEb8xX+ukSy7ed9tQNpyN3IW+xUD9MZhhbyml6LGad2otTh3U11
882vuN5erKw06rt27N3+2HmdWEJGE211Kzl3NEzs2+R33NtiRdgnDRTzQyWsOTLVwPQWlgsScigw
0vvuJ4b/IrWzxhIcoHJpyqhwo4XVRpOaoLQ4ICn3FONuy5yjc6/Z4K8x4rdzu1DzNjekhE/qCjIJ
muSwOjtk5UGT1f3wimS1zQ44FPSn0vOL4gQEOR8rPS31h8mfLQBgqxZBJg1tjBZngGuz6pM8mAJY
J5L4T1WHdpqGPFS1qXzczWPn25x0/pMFTGftu2Zx05e40XN1l/Sd/soB0vwczFS7XrPMLI8pOuzu
OwM2X21wTeAw0v7oUb2WeeOjY8ZCHkd8FXcSVDPb6DDZxA8kyhrNrCEb5gCxftDGSkwIl8nq7LBM
w1YBHBK7GkhWbra2O1gZa8tOnq1iOK3Gkrg361Cr7jeRu+7vtGyaZuvNrTXs9XUY/ln6pCzo51sQ
DTZ5rnVkKGlTEw3Wyn/HmQHkjo6h+zkOGd6jjldav30YizGy8jkVuDnBUItmJ7HFrzZ1RH3yV58Q
w0CgeyhfYsk6PVirIdJ/GQcYVlDMcf0yl3bt7ZNs7ZLQK6tpT7iS5R1QrtrPJfxb4iWqRRfLVS36
9Mq1l9nedHWnmftFc6UVKrjU5RUNtPqBJyS+cbmt6dpVKp0yubJGF7tWP8ks90QRqO8yCP/ltoHR
pT/ps+5jj0CFjTV8o1dbFwl6/TPhnEigJ0oLXNdFyBPO9WA6O6QAJGyeP6cTzj2wJfDdoO0aa7bd
oIaDWt1wQuF1rycJYXzTUE+HiqRfjAubtB+cqBWa3u4Sy6ueNTNv4n8o+614W9UmFz6xKflWJPC4
IiOrCWR013nJt9SIEKMTtNZ5MAkyE6/rpcn8UFNJN24E0v4xcobBfpl9tSQhUx+nCSDwuflGNX75
U+LPK7alPw3GbshKd+tZ6UQZ4zUxFZov/d1saj4kusXtf7o5XHrk9Ik+/us2bioOzUBg4h5YKRmO
E6SPHFLCKowhcKo1vyZEqbQPcL6yqIzPughtnc2ORrZ2FiYwbm/TNrQmXsdOt1RMnQoHgtaoudkb
hXdJrZuq+baA99aHNqqRMcpqb/Ju4AL06S2mFvn4bZm0Gmdff6Wkg5fv77Shd+s6wsRhIThG4oVr
z0Hr4zpMzEwi3Lt46Ir2mrGnqx7KfMif2wLCzn72O8x4qDAMGSmzXb5rzcSkMmgdkpHDCaiw3Wu9
PrlRl5W2tmH8LcMG7ncbTbU9T7RDMILwYKsHiNmlTDX1C4MIugiACtPasLhLd+cZ1XJYR6PuQw6c
ynkrCot49VjmquCkAvCJZsPtnb2Eb3uVoLhJQvjP/XVmOr1z47ZjFmNgM0u7vWoyNufG0Rof9wLq
MhoVLRfkm5eWuQa6QmF/3dpd201kvGoyDxuK4+oEkbvJWbOl5hzc0R7PFfei1fcyZXlSPFpScyPp
ZZKTmRn4Emha1z8SjmsXkWi8GsMalxHixpzr8dZZc235pVatAc6rcnWQetGZ8K2gV0PWhiTehwQ9
xMZd66v+ftWTsSD9FW8NBme9z1gryNBd6ae1EumbA2jQHeLRXzi34roxHmBK48kB+Zfa0+fogncK
PSfFmZ+hG5h1Iw3nUOJabW65Uccq8nK/rKIB0WoS1Ykq904MafI61Sf7pwFQhH/G4LvpToPius9M
H+f7vCsKrDSYgekntSrNDGGfYYhINyyqbZVRr4W488ePPBojlkEua8Psq3PUjkUk7W2Kbb4exr1v
FrdL2aNsQphbIbVqCbczpnnyb2AGUS5ZaVqL52otdVYI8unimMbdkj7NxdiDTep2u3eSMtM3KM5p
8ARGdFbYFLicR3bT6Ir4E9eAORvYEp4cJ5n063DCxKGiFBkK9dPTKEiCcvDseZP4folQQCR2G+B3
0S8H6hGD9EhPirtVgnEHjqO5MQlj1YBTa20OPkuhr40NXkl2aBdQWa5rHzeiDW+59A6pjvgrGNrV
eSRpguqzIdUzQRBR9ThBDY59EuMwm6TRVnPGYYXyUZXemj5aUx9vfar8BD6Y8rtnNzam/AhJO3uE
P+cum3IRi4WgDC8LOzDaMW82c1aTwzp1Y1fue2RodkCV4XrgXQKPE+yv4mEOesy20jCei8EJq8yx
X+N1IQ83Jjrd28hxoHK2lxp8KZiGdbBpIrVMEDjIGdEEmWmXxWnOIO1ea44BBdBA4bpHI+yhuPSc
lToXsuDA4DKddb5bhe/nNHXxd8cb5zJwoBJGa0lXGDDhcmXYqrl2j0kKcLsp5ml6W0YL7vRkGnO/
oQKJefsMM5zntEduh02Hmgg5k3hlaeaMr6lgoP274wQp4oBrZOh+DUWTv8pKt+bnqmzGG9xnHSZf
KjOxf/Plcu328NV2CuOxt9RcCcXRK89DIaE1xXDfx91wrCzyq6JUYX61LwbDAFjB4zTCdlpmx6px
k4bYoALzlt20ojfFkX1puMjMbCxhL+Ca4T3i1Dp1R0X/9UOuifi3zRxJhIFnddbOHPm2MxdZtfFn
G1VXTdA6Ni6tmUmZBpAQ5gbDJfSWgdG3Y4FrywzixHhW3wLAlOuxdqd52Lpr084RTY2tQquUzdNS
ydFCi8xEddlUsuAk1e3VesFaqEQLMAG6b0SGHCySTP7CUYdo9dIU/IhthZm9880wlNY/SQ3FLr4z
FcZpyYoxJ8hx5rmBlUHnDg0i5da3uHfm+YZLWA0RJ3dlHya4O3S+tn6mLBQaZhoz7jawTj0S44/w
pOcCazNOsSSEVeaMuwLQoQ/y3MLqZsVoETMoWRVVfaOwhFMUiQ6G2zQ6OoLhBNnO9Vh0/X2iTX2+
c+BE4G3F7XRUTtliClNWC5sW9pTcraLO9G1a1Xp7XbB5fnQZBwXOKBB5t7mEJZEHgyRrfhObIOU3
viMH95mLVrhPSSYo94OklN0PEdt9fidnfxYnr++4AqBhyvV6HkviwNWyVPoGPq7/k5OVe6zGY7QN
JLMEmjS5aBZeWFKsm3LUZLYlAUl/wRfU0sNuJPCFlgyKfWAtKvntJPmg08c5GkbUIL6E9H41Rr/E
u5iaMdAnNI8hLIjIZUYDhH0IqVKvj3M3NXbQGgPzCLG6+o7NPj54WYZVln32SgJqvFrssdqq2G32
ent2oEpVsStUkl4p3Z5P+SiUGWAL9xVv4RK28SxCDNGjknp31l1cEnAcey682q26Y2wX9l7zRfpP
A7t3nxmLtmkNsq2qKX35fKD+l2ciMyaeik3PS/qQ8FKkjYp7TR0Jd9H31AdTGOtGTa1hq70AROTM
c6cvhsQfZpgo4w0ABAGWCj320vqW5hL1vifHfY2E5dF2Y7cIUtjSQ9DrUJi/mJl++Pbnp4EXnIfv
+HpcomHu4GupO+jjnpkkNQHGWzreN73bRouYU0a6/mR+pf378Fp55pnNpAPamJgqGO+n4EwXlZQ4
WOzH0rdfSM8mEbz1kqK+seZ8wL1K68rHagAZ/YJy87dXC34Fu+NMwCaw8f2DCQr3MbgX474Z+i5y
ld2sW6/oM+6lAfP5L5724dVCOkU7cjZcOJM5Lz0jOirMjH41O1QWOURz4eQbvxqMLdbaP7sWdsDn
i/UPU+m/UIrH886hTiBirFcsXd7/urHy1ejXq7PvEMBSHI9yScYxtOqs4qTKhaVCd1yd9dbJlvbY
FVrrnEqMhNo7WXXQdOQqkjdwIyOLukrTsOscTERfuQ8aEhlObr96TB9+IOtbsmApV7s+OKrJH2sy
kIoNV7bv7zOvNu7VwoUcFOQgNae68x2197OySp98hqp2uq2HeGGGzIKz4l8ZrmPiR9r5yH/gKTbD
qkKpj0P5i5mTu1QMoxn8RhXFWRqVCHBKFNhZPDCZrMZfRiyN7ErXiMne4iXjJi8FLJnxgIl+G0ms
z5IDjnKTDEnTJbCM0bowTgrcekM0Ea4SnTQnJ8S8bmokEiWTBt/G59861gsDOdRclCePbu4XXyWZ
/WVtQOXzaUCQv+LqdPGtNGFBXcjL9LA0iVgfjTQXQVNU+m81d+t4Uy648H+xPC6hEdKS4F9Si8Ab
xX3jQtPEXQk6a5fZoWCGdOOOniCszfD1Ny0bsq/C1i9BNpYiD4OubaK55T8vWJ9V0wzQjpbsYOC2
aUJFguaH0p25UYw7qZZ07abuPR2ehFa1X+2Djz/UEgD8vmWAsXOkvd8GdqYIHcpHm00+x9CkDf2Y
iNa8ZhQy/fr8nZ7/ry52HA+wPeTPIHrGpTtCiUcc3IrO2YP6K273JsdZBIOy/zeNk9fpifOR+Qfe
JTHm/U8SPjFjcMKZ2yStZr1M+qTsYwUKMX51Qn44mtGGcy7Sm+E9wFFivH9Slhn4VCBo24+ZHt8i
PlEPegKgE1R1u1KilWgEfDWVXxCoPxzM0CB1XFvBolFD89z3j4W7ktp2u/p7t/KFs3UX9NvbyYz7
60mDTP7w+Wf729PwUQMkhHnJK71YnZDEq8bPY20PUTIfrhddQnS1UEbdECHz9v8+i+WBY7bj8UD0
Lub7X0Y/K8sGgwlEhHr/S81VvBnXbjUZGi76FyqPj7/LwRYO/zEfWhqH2MWzAPM1L3FVevRiGynb
NGPwaKIb7KKh9aavCrKPRxibHL4dNymeVuj43/+yM6ndQa4aH9rSt/alv/R3er7IaB19j7lH1X+R
Lf2X5yHEsLBDtimK3Ev6DIHv1ryOq32opf2cnbtuvRP9kV2uws5W0+7zD3f+89/vbSSQ/Dq8EuD6
8ELf/7wCH1K4p7rNeakRKLQ6VqCdoUpzpFWJdY3KsxrWKBmJR4l9s9p+/vgP3BYP+w+U5DwbzyTy
gy/O6wobOVcbGBMo1IivKT6wV0k96696ZVWv3sSc0G58o8CAqPZOQE3LOZzeOlarpX/xp3w8zP+U
a77nI28gIf687P6jhLHNitAxy3IPNVrACKuZ5Ve7JOnO6WV13YL/LkGLfG1fIB36/flb+MuKPluY
nxVzAPoIgd4/eqUQ7jO7dA4al/BxwIN2k2Fr/M1t5Fdn+d8eRfWEnxkEe8fUL963YXa6VfiJAyJc
+s80lhDToOjAhB9r5+nzn/W3peyTGcljzkvsw/XoxwXeb/ystrZILx2zhglh7QUaVgs7Z8F/9fPn
fTzVHVbwudJAzkwhdrGWoeNiDr4Itg5jITNQMu+vvIZuRvQ67kMLSZwhX/ArG5SPP/PcNgGbcSyh
zPnDs/zPwhnrDgpIPFsHFyvj75PoKtDHEYMTs9dD9Asi+n9/JuU2cBXkXJg9hP+9Xy3+mlkOBBA8
XUprDgeVGZFvpcNDHNcxmapxUt5po9FP/3dlxWPhojCi5pdi+PL+sWdw6HzeWhyEU7YTibQPHmT3
IAEd/uKe/PghoVmf5WEoCNENXAonc8bVZPVU1mHBguzfPva6F2IVLTfA2wacG0fM9bquMKD44s3S
DvIj3h+H75988SMrjFcb1UNe49BScEFAMg9t59CPCrJ4/WAGW/YDKx46+6Zpqlb/CdzeHyR7djjo
9TTHCG4zsIN5MhS9hrkwMQ2NFaECumWDCM++zismU/bQPYCrNz+81rZek9w1VWTqi/7ILTP3IQNY
Ag89O1HikOEGN97pJuDkZp3iSr4Y8CmXk6q0zrubGkQxGzf1W+LTFll30YJ7lvEd2k82hZbHazyu
RuOWW3Ma9Saauv9RdibLbSNZFP0iRACJeQtOIilZoyXbG4RLljFPicT49XXglUUqxHB39a5aIBJA
Du/de249988Ug4T5yLxv0O0oMOPTU4exRMcpD79WVlmKnSihh2wq2qHPJfyOaC2KhFKiCXR5ZXDD
X/rEMeo7cqfdvZaOVDaTxMmhL/WA7cCfOj9dUbiPygpnYOhEKl8NMjJ/C/AJ/+l232ornPbUUzVL
S1LkPsjnA2XWvNadbinK413WbNBwJx2R3S3knrkQzhfPKdggSqOYbt1Ejx4W3s/3kl0NpzaGL3Cp
rh5SMghiOsFot1aIm73iq2GUWR8M2WB9w/MgY9rsxtxs4BYqc+d15XjsilHD3GPlYjNojW2sZ9Om
hsv/rztiw/RwHRQSJm9f5fUxcSefgnGcmXDVe78h+6CFXnHjhTUlMg4dGogZJxbOTZwODOuM2fqx
ayQqj6LP4hs5YANCpFMPr1lkUwEvrb7jsBZprylM+STwhJl/j5bQnCUwQjb6vQY+Or628yLP7xBF
Wdp/mdnMh7aIPP+/waeNsh1j2oXrvqe9uhqaevQP5M7o18gwhzBop6kpqLePI+dzezKa2xJ4JSJA
UefW1kAGdlBSN0Dtxb7h30Z14tlET/QNVhfyBrIdqKd2XCUeUNrX2kCBeQM+jvZ6Y5mW87uFsxiv
bBg7oBULZc6biM7tb/wbqGTdAnWc22KnocyvWsO+DW3kTEuxnBg4F03fmoNi2D3ruaS0urKUaV0r
ptq2C/CrNQO+zmnU3orGn+8tT6r5Z+fa1VRuQG4X/9Xwq9V3MYXazxrJCWR2Wxo9ePQQCBW4DjVz
nG6SWpRkI8iuUqBdYj16bOCZl+tMo5F8dIHTRog6HH1CPOImGUqeGbUVsMMs0x75Gnv5kIsK4i2y
etyecSvdVyrjGjDouSf/h3aTmny4mHr8koHTj4MMWUEc8DLbr/rA/uYqVwMqQbhBC4MpEo/KgRGJ
pqlr71LZGe7BaUH/r6pkyt9kkzQW1OO60TZm6TU9v63N1QsC6UFBJE0KUJsqpkY52SDzoqWrclXO
hj+v0BkMtCAxyk3HHOdr+8tNkFj+6jWrru/irI7hx2A97+HuK7uyV1bRyX2Jpb7ZlVM/TAHOCfzH
mj/oyByVZtfX+Pas/DYbRrr5rWlOv7Dg+OM6T7BsIGafqOZSlHbrDSMr2jtIA5a3NhLbeJFyKO8S
W3O8bSQ9yvqTqODSdyJL+TDauXssHX28R0hf+QTK1m0X3bQLxIW6hEKIbaA2FG+8/rF3zCLdvfGi
CqiMAwTc36etiL6WOD8czDAR/4JvDm3QuU605GDwqmxx/+UHaTU1DAQqBsdCywnnLUqVF6u21SRU
bAhh6XpSjf7sF4gS1gNYFkqgEExoV7hJsfdMaZprBYWpASI+4yar24XoQsfPs66bJnJ+lMXo3XJS
HXvsW12nUTlC0bRxe8bhPzmkY4QIAh77akTfh2sEoTv2T2cMYfxjMYy29FxRXFWpTIZVBNpDBE08
pG8antPfQx75/42OHj850qTJthzECMU1/PFX36XMPnR1pmOqovhhdirsp70/MHHkcew/a1pvQp6O
9bTZUV6a9wTF0CYwwip8Ganx51AruuTHmLn6jduUgOa0ue5uYpF50Sqep67feJ027n2/rb7lGsbk
YJhE7Qae0tQzYjDzt9QEMXoVG+VmExa11a260U1+AXsok0BWbuWbQY9fiTIF/eN4V/dElcw1kqbd
CKieGG/ZawZEI52HNLfEYMTx6CUrSrrTvQBuEQcTLef81o+z8VmZUX6fJiGRHrQtm+rWShvNujct
zZ/igP1d2O4RtUW/1bRo3aSZNdl9Ps72cVKDC5xSm8ofdajG73rc2NlWp3Yntlhb5HWMRgoOfq6s
L+2UOUYwdE5DOUBKO9rRx3Cu3dLQROCOVfmUt5H2Rn/AaPaECAzU85qWp2Jhn+WECMBz1anYKVaQ
Jauc3Gu6NkFIl39cDSE2xCuzZ3BhISfDDfU9iyQT0ypuaGQ5MB9rOte06/0DqsHIRodjpcVehs3Q
7k0ORWqDBKHTN5IuPoSclBikVZ62zbWZkCtCClASkz1d5fQ37Vb4RuAkyh5ubEgXtwMHwmad6mVL
MkFb0D8FoJZc537kj1uvIsn+2urQkaQyXGJlsCTS0BsKhcYiMdsH9H5uv3T683QzQod862DKfVcm
ZcgNkUCKeAGbRrWPm9cJQkj/90US1h3NQj3vA0PLwM0TD6L5u2TouwdUFDB+qK4Zt1OFZRv0D6c/
4pLc+bbMLW+godXTGjDYYpfB2LKFYcUpK7wj0FO0wMoM5TIN+carayXlgG93UDdK8+RPLdIHtMr6
0L4ZBYWPYK4wEz/qRZ5GPNMS5ZzdkuNhDEX/lmrGmO2RGBrllTDqMDryb5j+qtaIhwlaATHYg9yb
Hr24HX4tXbdmFTuNrZ6NSmWIaVqpdytcGqZx5SD/lFh9JwTriWUgkklmTz3YMTx0bpAjzBo5tOeB
TQtluIcTX3+ZutqpD7GENRsox3TNt5E+frLzZgTXa2Qs/cavWhKNKhzLbz3ridpW3ohJcojGyLqx
s8FBKR+50TffagcZNE4j0jXvc++jvcGbEAgKavF+rIop3Wm6R5NbdnpDTgBxVRYGQjMsr/JsiDc0
myE25m5rPoOAnauNAt4CkaGj2b71/Xl6xDU2Egoxso3cCIHOdV+zT6OyrSFbuip8P3vQaLKa2wi3
gbeqkYPfEe2CbK9sDOOm9s0qOrRGg4zSnAwru+qyyHuL/RJBKbbg3tnS7k3R18Vx2LC+YvZbZzXK
4BVa6FIdQPcW1LCVUcaIZw1PBlXYGTsdYZe+Jk5BErYnxHI/Eyl1IN8do7gJsZOFu6YGjhgkVZik
+yyMBB/iYIwDEQgNzq9yShxazmjMqwfHso3hEPPSkw5SNiEhFDGSNYGSuMO/5le/QM9kDwRMsBW0
XVabwyBwknXDotTI4GAf9dzhCZFJACmB3WlHjoMfaah2IYjPgV3ObOnyBq8oTdAwg07odrz0aycZ
e315qVP0TWB0N6XlxfpjMlaucefPMGMDbyiSJtB9NQAAtuPsmI1ojtfj3Ga3Dmkb8gi7VNGvZ+JA
cVYpvt+2nkf1ZKvOb9deXPMLXKR3X8sCit+TXhvhgIS2VHwAokvp7kqtIpXFbJFscRDtSI4Zq1qN
t3TIrWwvEJj46I+TImYCj2tw0r0cCOIROoCipf/ELtsVWGEDn/biS0VwCuqFxuujtdHnabXF5e/6
G8QY2n3mk+33w4v5y0GdCBnC5G8cbV1TxdfuoPAabA2Yueo1eWFclgzQorrBxdKyTSly7aGp5uHJ
k36eHG0UHBn+D3pDmlTM3x6b03GVaaqsrsUsRLa3rF5Hb+RXPLnKGKbuC60m11+lyLCGG6st2M5Q
f0s1YNoZWy87akr3EUyF9h0eoRn+mIdGflF4X9VOaxvduxB2+NEBmIhk8JVUOhcjzfuztk0PuO1U
ZO2jvj3Mfa4ehdGIVdhp1lYvpt9tr4nd51WFD6oYWH2pAwqK1LTgTwpDkCVG3S4zYp4S8M6T4p7o
GU6rWhbuUxjmF4q4HxT+8AdSwKAijrBBP/WwAKSpKT2G9t6p/eRKJHN6p82DN69z6UzPQiL5dke3
OYqkA/RCrhpra9fX1kFPtPlC/e289Ldw9pkRaJYa1hlYheVW+Kp07T24s/5K1p3YpiPwH7xcpFPA
AJY/SBH+D+1/6F4oOXx0aQpxS8ufXgSFufdP2oDTS69Ad/Y4Ilgv2RZumYLl1qcsyxYgLLtvLsN0
dBHNbj9/4h89AqqO4k+NxRCGf1JIMq3Giwp3QtCnqXAtCA91g74rwpo2tdatOG+m3Wrg2GogP0c+
ASlipOOpmI2+0NLOxwtvvbM0eE6qL4w/CXcoESh9eyfVl4HMuwbonrknedRNr82qH811wRkSpXs8
4UMRsZfDZYtlIw4hjoY+qIdeXGW2RswyXCs8XQ7b4q9ZFC+Bf+wi3IBKe0J4IZX0wEEKe63LuJNr
ESXOExFQVnmNnsh4pRxZbsUUTzFBaRnzh5owadPI4xiw8gzk4Q+1mybiKMahGK/lgLd3M1l5z/fY
ZukKrW956w0963KgIf8af2R1bdlBNXvWb2RBobU3iI/6qtNwmq6rZrRfHIW+KSjZxfxOWNTMne+E
WrJdhNE5BQCvTo4sE43i6Co9vGfZoICDVLmECD06hLA1HdPxIUHYPu+nGHX+Fs/6fJww25ZbAyqg
sYmxnXydfK+Lv9ZaiCKQqgTtQqvLUFbNkwovfNYfzCLoAPgvmBG6sKc+R9N0a7LuXCp3c9/u6qH0
m7U2avoB5VudUGRKx37z+Wv8wRfEJSGaAGmmPGmcfEGtjxE2qwY8Tl0h1kkXR7vBppUfJ1Z8EMY0
7rBr+GzDreJCg+2DWdqn38X/+HYt3GPvv93WGPH8jtSbfaW8bR5G6U90WH0wASTfd5ATF/f5XPz7
jIH3kaLoMnsuw/z+qqYowmgpLUEIIJHqZ577ZrztCbpcDcIdyCgdQhLwOjCj23ia/UsYio+Ge+lV
8J8/0QAnNz1p46zcTuOms7HdlgA3jt44DXfNoNxy1cYyfI2Sqr0q2eAWF9ao8+osmg8fWY0hdBQF
p+KocqTKyNnf2Wcdh3CCSMjWXXGGRW3mt0OZIrTritUoOEw4Se/coPrI/7kKzmRMKAydhoWjc6po
gK5tkgDq2Xt4j2JbgA/dV7G8zlzcQZ+/1+fTM0HEBAdBsoOGRI9/eRJ/9RVad4B4MbM0dJQ7+61Z
ojLgy/WoKRUxYsfrvsiTDMmnxI7oN1na3BPIq+ItVhzveuiN/lKD5QzHBaGOqZlnwFpFC/20RwaE
vzQA4iHqrRt7JyT7W/S1WrRzcn8+wgeW6SGmf3nn5o3Kj52O+/ZolY41HYtZFGvUJhzmMyORGxwS
4aWHc/ZB8vP4FoEMoQ4y9dMWBewc8slw7e6duIxvGkFteIXZyoZCOBnXGirGlfSc5OrzB3U25y1X
pVy+KFyIBvWXlttfz4niZtEWXe/t4Uq4d5BaRysQ9ZD+tCw8+UGRWd6FKy5/8d06iUaHnaHFdZf4
hNOe9Bh5XuiNBJ4SxCdAUePIukomPQxi5p/qwsWW1+z9xWw2RkvIMnPdeUOaplIL3MyMD5pfWg9D
a87XWZHg5hnwu9ETjtzXSVVyhxHg6fOBPb9NG4+zh3QF3o4gneP9wEb0C8BWVukBd9bBc4vwDaqI
vzUNuPEXPuvzN4dLURddcLw8pVNNgU9WO19jlx7yuqfI7aQ94tmkWRuRK95mq9r0BGvKCxf9YGSX
tiGC1EV0CWXn/f3NrdXS1Mmyg10YWhxIJxJfpJs1xziK8hmqd2J0FKamNL6KSGh0/nUhQdLA66Mb
fM8m+vfl5/313to6zsLBs+AYDYsnkjxp2IE03qjZ5UZzlSpMqYGyw36jRU7/+PmzPb93UE9/Tjiw
nnzvD77rr4szZwxipuu9DyMJE0TURkEKAwf8qI2Gg6511R4ywoA1F4X278+vfYYJZceLVtEnvQ6L
NPPEyRdLkKY51QW6LX0qp695lMlypxtq5DgLVX/fDnTTrseyQV3SxtgcniHMoI6ouyW0TTlwideW
qvoyWs0Q8/KfBoY3cQTnE+m7rJDmldNl47fPf/T5LMM+w1q4XZCRWQ9OPoaamCcKqlbNeSm8dqj8
fJvqWG2FLX/1o29dgvGdf3tczmZ8HIs5htbk+5fD6Efas41TY5NBxGhRrf6txJxtFYa5NPj81s4/
Pq5Fe45XEYYiveX319Kh9aQjxuZ9ZCXtQ9YpCC+69ic33SDfYDOQFfSUJFN/4bxxvsIyouiImLhN
hEtIBt5fuENdyppKRqr0i348UKoWG2WWwMs5d31vYmoBEkFlGbjYg8IgrbT2TVY9VfzCD6MLwp+z
EecjQBkGHZJWCkpa8/2PqXFTzXxz5t6onOmlpQ99a5mR6e8L3+ovBTicDTm40iXhTTcI2+RUcDLk
CK8JXq2Q/VAxFITWZkoaVwkvnrfXsJmRMeXIDDM60fP5BcTk2YvsMcsueXqoIVnBThPMG1U1Scmx
bT87Yy4CwbdzY5Y0/CrR3zq1ewGEcj6sXA7JAn4/mJooh98PawShdaRQ2e9l6gzrWk3pHbFm6W4c
cHz943vMnS1yJgBCqF6YVd9fyrZkAeWz7Pci0dNdYYlwk2Zol4qI+jGgEvGlMLA8/vtFEQ5h6mU8
KWOczAtIQdC121a/97ty8NZx6eQ493JSkwK6wVZ+Fc1N85Y2xXgp1vJsCgd2xOyJxZwClQWb7f3t
1pTAXC/zZ5yJc/hizZG4pwZOMLsZ9np7mBLMTViBCk2sEj9MxPZfb/yPZozdARYCXsyTG+/IXtAo
TVh7mHh+EyjdBZJhEYWmMKxtsrZ4w1KtLkxV528TKkeX+QJFExqj08JcMmZaimrT3ldJnR1yw+7N
FfwxV640inbh1ee3ePapgO5Gm4zGB9gRC/TyBP5aJAnyo8tiuPJYN/VQBF5S0xaMopimLLkqb5TL
GeF/vqTBZhY1oLAMnu/J8S4pod54hAUfkQNij4ZxRUMTwys9IFKxo0MdNerCXS5f4LsNJiFzC/J1
kTGbbIZO5iJk52XIi9QddSy6BgZIV3X7WtGFffv83s74kkx0CKY8lNqC+6NV+X48JXoKJ0318Zg2
6ML2idY65SqhHp78itrRefTsdpz81TwOSbaCguN913l/ixuaVOkdre8hea0wADsB6Gd3uLAbPH/Y
7jL3c67nqEdJ9GQYtNbtRxF1+rEuqPgGAndDIBBn3HvdNFwV7XT3+Wicfb4gSDklLXm01NyoKLwf
DFB1xFaNhD4W+Ti6h5bE6y+qsX8D/o13oAeM7j5tTAhe/ZDuPr/08qffP3FA7Qh3qWIAToAx+f7S
RjzY+BXIywYz2MPGKPD5qRt7BO5zDeEpvjCy5y/YcqsIvalu011zT+50Vmbm1RiDj6ZXSeuZnD/c
+nAPMM5+fl/nQ0pNBoscjnELpvrpx+OVNs1uZ0l9YUeTTBsFPwhgud5lL4U9eeNe4+Am7wtXK/pX
TJLV98+vf1ofAZBpWczEf+pChnuqRNRZ14iGssJDq4tmG4aTsaaOUYHbAXw2tY277rF377BaQh7q
VbL5/PKnb/ByeUhjgLphnbGBWYbnr+kqDfN2qEwfPIyZlbuq5BCRGQX2TM+LX3oZ+xeudzrcXM+m
4EetmK9lKUm9v16fRLpk5Y+PY6QV381MWAAFbbFJBdiRVYhb8edABPfO0vo8+se1/s+1lzIcy71F
vNvJVJKNjdaGgmuD40jJa4ybA200utJuPX9TQ1E+j7EcX/55gDmmYnz6s9z69smSx9yWelMuk2MS
MssFCbq4BwuTGUDEEaZkikYjurAe/Dlk//2tcqMEOcMIxf7BPsNeHvpfDxWFJ52DaE6P0DvjTVvH
IRmUmboz3UStndHJr4C21asOZLEBiwvRo9s5/oXR/uBJL0U3VP8QGVn2T35Eijaqael4HomqNV98
er23WjUWR6+3EDnaYToefBcImu2j9v18zP8cg08HgHMX2lf2dghST2aPFhWYMQPvOwIqq/KrDBUB
QawRDVG4ZFH9VeZoAunfSvivcz3P+3qK+b6ySEN8oYYe75cU07abUOhhTwDVUMB1ri3PPdILSH/2
bfyv9palPIejk0mISjH7/JP3RBpzxjeuk4eZi7y/Tel7wAXwchrciAvrnXRBbz0UlgZX/vPRWj65
94PF6RSfl02DBqPQqQTbMdPWSzOiH81KL7eyKfHcaxqCyMBNUrVrqybvD6klnUvZCGdnObZJyznV
4yi3bM7cZRH46z1VGSqbiDT5I6d5WoVApXINV10tOMtEkY48yS3+i8YMNYNA6R84UjjolLz2l0Ei
+4VDx4e/hs0bhXJ6IbyzJy9s6442yRoa+WYex+bAKOb5QHuK7DK7q+uvDWUzdZwyyWYDGcSP1I2h
X1F2QFNmIEn4/KGcfT30kfgHBxDabYrJJ+cSbSQ13Bcquk4IjnsW+ZzuW1LfAgz7OUqYrB6vhHJR
GVTmJaT32ZKAv4rMCETVLiBI2Mnvnwpey6azqB4c3KwqvolOhlsCcJBBWGZ/RIl4yUJ2dqu8+EBY
2SrjfmUpPhl3AwDjXJpTdhjIJ1zFw2Df2k1l3Mz8Rl6BBbs2qBd85/GlJ3725nPlxbND3jinId7E
93c6YoJtpeXnh3akt0Z+qyfTe9PuphE5IsfP2ah0d8Ve1+9XXjyW8bqfgHlsXYJrd5MuEcs4Uzf5
G5n1pf+SaqM+7zKM+NaW1TunGRyitLk0vX/0q+kxLPFE1K6N06+mnkNXltqcHyawEA4QikE4D8jp
PH2Zxtz2lbyEApgmUOb6Qn/jo0svOaUEzwmT2svJSaOepyysVJRzpCj0LzybIlmZBLJ91QDFpCsU
0b/J77sUenf+ZfKcKLkuomSKf/bpZYsQBbn0pgIwlz6ZgTlk1c6byvQBE3wJs4Oa186RbpIgLxLe
l4zUENTpmuW8OpK17/Mv88NfQ5aKYPNCme2sEmkL+iHe7OQH1WoxdZjFONeTF/tkaSzLAaoHsTBR
/PlZzwZibxD2tukKveCc3pIgry7UoD76fJbgc9O1l33s6QHJqYeu1wu9OCji8BKn7TeLfzcoqhCV
bxchvHEFMAQ9FkjjPx+KZRl9t3Kgd6F/y3YKAQ2Hz5NlNkdZoEsgQwcttpsrJzaqCZi8+5/VVtHX
f78U/QRq75SfztNh82ZWfZJh8hjgxzy1TfScTrK7MUMnvLB5+OimqLJTYmMpWFan95MC0McGNn1U
HyJNF9slfxomYIwtuKgXiPrnt3WGpqeKT/fCY0PMIQd/68nVGnCNvuB9PmjYGvammWv2uszb5H6K
s6p6IrOv+j7RG/ceu95RX82FDR3oVBt3kOBLawhqZUTfNNDl1tHK8ZChjU8hZSRk570NTu9+7cw4
M7ap0Zr64+c//oM3jyloaYcgwOH0a74fKb9tgSeaRn1AZmxCV3KLYdxTdoi+DJo0oKD2ZvE4kRtY
o8AuvOHCi//Bg+J0SEeTdQob8mnyBAaCmVCJrD6opkhvu7hw7tq5Hb4b+mBe/eudciGsnR6A5uWB
nCxRWiV7q53K/hDRE1pnCo2TVtJPl6bIbzTNiW90NX/tRHTp1H16DF6SE5ho2J9xQOPccrJDaspe
d0OgbwdsQ8l10bn0nBzLtS4M5dm8Tr8aWenSOwCyI04PocpLnAQJYHeY3dzYjAq9dBnJeYeXlNAD
KdurMWpePh/Ts4Mv3lGLHhrbPooKCBPevz1O62Zu7djgHoSeoB1UebOpIOs96SOCBbA0lXtX1dKG
AhpG7IUzmatfn/+ED26bPQf3iw+a/syp2bEFkxaj6vf3kYshCoIb/hZDzPMxJa4zW1U0QIK8gwby
+WXPH6rDZofAYG6ahfS0IKmXWWoPbHAPFfrlODB6Lbs3FZDgzy9zvlARjkq7kMInNTq0kCertZbU
cB+Rbh5inwraV0wsyCVn6JjVs5x9A3R2QuxlEgxgEfdRa2rd1o/L8slDsFWpq7pDVvjw+W86f+ge
LQxCvqm2UNn785P/2vHLevIx2Wn9Ie+cEYqH3aAdtbJxzyRTmgH2lOwtTMNhQ1Wt3puKysDnP+B8
7PkByFHY2GKJck+hMloHUrGz8+FACJ35y5w0EwR+bs3//EF53rI1YP1YEuT15Wf8dZ+5M8iprd3+
0C+mhdzMn9HHeBvRjPW1p6gNLmy+ixuTZcJ9tx5TwWKnhJQCkgbz8sknldQKjb8jxsPES3tHq7Gu
VzwMnVTxZkGKaVQlnxJXmVClkKOxXzQWqTaNkWkd2mYkgpFTSfLFTrT4UPZWSLgvnkTMK0TnsNPL
2tZdF8YY6iuQdqC1JGo08NLo5Sx2YS0qF9eV6aOOl6pajYUyjmoxASAkGb2esLc5zG8LkqTqx8yb
fCTB8Ajnldur7ikidpU/xc66foQJKcHhDUliPVmAYLtbvifvCgh8ZvwwJEfht7mHEr8aNXMAB5n0
g3NNbgqmCTk60gl6o8HzlDixXmyAqSleMq1SLyqM6meMDX59aOzK/EkNpZ1glpUN2apIh4xy7SzN
vlXd0DalIN3lu3ok6O2FLaj2VgIh9a+Wvj+0M4aFUGtP6S9tX4y/42r0r/FgDh5Fd0N5IHLd2d/1
eschJrKN/tofE7FEH4Xyq5VO2RPBKumIQjD0IUr3rd1DBpbZuKsQqD2h9UetEUPHtnDXjB1VHOre
8cssxlDs0s5Kx7csRem/GUe9z0GT4fHYk4iFnK21BxDN0jW1G8is/WMK8K/5ngx+fxciWgzX0rJr
EfTuHM23Nck4eJGEdIc7UceZhrXITB5DjlvZKnKI4dzgw2q8PfZReu1NWtCRaxPinILSTgr5m0GC
HNnUZVyuutRbzA2F6/0I87yrLuzMzjQAFEdAbIHZYLtBveJ09oCSMjpsNckHNwf9GZtLFOPHqD2f
jODW/CZgAE0rLcUfc2Pm7ijCFXCq5QWrO/02t/0I8nyouhGxBM2NbaG4+30azyZmVlK1dXigvlnP
l+bhpa548lnya2kHsW/lRH8qA8i8JOonnRgVt4O37CCi6hEopxUM5K77Gibu+MDRs6JqL4svLS38
K+jOxkGRvvvDLrR5+tdt+5+YZlZ61h+LifhkcsKCXgJ7ciRgYUQ5aWhRWpm0wV77kTFdWOvOa5Hc
OjMgZVcuB0jnZOuEhhr4slu2Bz5vHhTLD8aNymr9V/SC/V1hQA2WHmVnN6+Kh3hs4m2YO7Z54d05
2yyiC9BRJplM/MBcTnENPufGrg9bWpzt5OwAePc3BFImm9ysjAuXWu7o3eNeyp2UFKjccIZgZ/9+
7hfUjNhxDAAvpGju86wEWd1HEzNDXsWNserruP72+ap2tpGBp0zNhkHmVE656GSlz+vSRXcjmoNl
xPY9jrFqX+ipdiOqYn7TtAjycVZnl97r5a++u1ECYek3sgVnjwGX5+TRpn0pSh/H3pFABQjgMHyd
HzPaI1CGTqpeEafjkbQTu5Urw7Km/wYMs/F6mpWWLGh6/cKaezbu9KfY5FARweXDCC97j7/W3Dkn
QzWKXPvYRrO5n33Mqyq3tLUhOg38I23Yzwd9eY4nt484gcbxH3XlWVrh3DuutGRsHWVv2xvWg+E1
zYU0tjMd5mqje216H8VJncI9yLClfX71s0eO/WtpokDkZPE7Y0lZU0uCFaEIx9DmI+7ofyMHk8OR
OEjYuZSNizvLr7RLxJUPBtkj8ECAYuTMz9N/P8h2M5pe33niCNjcXxWGl8jnnI3iax5Hpf6cgm94
+PxGz7aM2Ep0RAsGu1jih07PJlOMuEfzQ+PoJpN4Br2ATh7y9K6dXPOVlrqP5AU3G1xOS+wsmmX1
BfHLB8/Zd+Ee2hTbFjbgyccVDW1Gb840jjKJqm/F2JmPUAA1yEWVdpUVo77Pnai5QcWpmgsP+WzW
YuvI86V1RGkUAc7pVNKpguqLbxyzSU1tgFxjfhLSh+MaUaW8oEo5v0/2qUu23HI5FF3LG/fX92P1
SRvOg26QqRBGL3aFjXaF4cyE7R+O83dq3NaqLiJYLJFfRpckq+cLxbJN/uvyJ/cKxmmoOlaCI1PF
UuzWqk3W6IrYaHbY65JZFbRmXb41QJUfERqIYT+KMb3wsD8a8cWRgOqAf+gFvB+EqUCIUo6M+NiF
7qqBzoyjUWj61UKcSi483g9GnEYD1W/gD5yBT7Mao8IpdKfB4B7jejWRXnsA6Ksi2tOLdBL44JZ6
DbVsTm7ysOou6cnOP2V8RFTtENxzVDk3JaTxVKGJcI7aHBLqEUG6ndZTl0DpqN1kHdfCvlA+/vCK
MIV4ZSkbcTp6P7ieDQWyonR6NMui3uSIMWE16KVxX/vS2eCPE1efzx0fPE2O91SYWJFprZ0+Tasz
Qp1gYvfYGLl/NOfBLDaFloU6eRequXCxD54msm5ajuBvluLwyffjaLqN8tYVx8xx/NvRzJxHIMLz
QfRzE2R6Cd9B2VmCDTV0Lxz9zu6TrRXiGELKmJWxWiw/7a9Pd+jhFMtiro5pFVntVs9GnToRwh0V
uOZc6pvPh/XsOVL45o3lk1wU3rgK3l8OGlXH1kZvuNMFZmmEyR7dYnYkxSve5+Di/3VkXXJ58AfQ
duAsiu70/fUcmboRJll5tLF3buuGLxMDoiKY2HQ3RpUZL5kWJ1+NvDfvP7/T84GFabQw3ZYmJZKB
kz2F32t2b4tJHlWqxL3uzOZtphXZKoVSfokOebaic5fe0q1fTpqUnk/6bnHBzO4nljzSffP2dqSy
g2Q1X9lNXwYzjvcmEGlzqQL9wbMEhrlobBYEIA/2/dhiqSuKMhqRQhdkcK0AvmhPEorBYw8de0Oy
Rndh0juf6F3eHOTry30u7NllzP96Wec48RxNM9RRC638AaR3KF8dHYYOhzmnpMoH+cBKn0PbLr63
RZjKPYtVGPuB5yUVjZ1/fcImRV0qUZxSIP6eVliJDOHTir3pKAEuYQxcZArR9Mq27dJ8e16Pc9Eh
Lt5gFvLlNHTyGleq6GIJB+sYUUMo9mJGoZ/2etjsxFBS2C1HiuTr0YzcTTM7mnzSZ7YzZABU1jQF
6Dnq9OvnN79c8d0Wll8EusBAwoz0leb/+0dR44W0YhJXjvWoIg8PhdHmQFQ4Ih1nm0CxVYwKLVlF
cZmoXcnJ23v6/Aecv/O0P5i10BHCP6K+/v4HTIU3RfTOxqMFYP159MyuXNGByZ2ruUmEtU1QvA0/
bOWZF4sJyyT1172z6C3QObxRdPuXZt7Ji8+EpWzOC9Ft59vNfMxdHoF7zLoWfUGgEbbVlKtiqKLs
59gBlNpE0VylDwStZP6jkUqv89e1bWPRX27NNS7M6KcvC48EuiK7dos4dH7jKTJ5XC5h9eFwG0Eo
slqsDRoHxyCJVeteeZU23KLmwlNGZX6MHGMzh9R382Bu3KbaaypWXaCYM+ZLn+/JK8No8cqwQWLG
YNNwxnkL59LXiLcjY41C3hQMVLDbqzjvSB6Sjjsc+8mebmyDSL5t3U/4xz5/Yc7HhUlKx2zMKX45
xvsnq2xLc9VgXMR145n1ruAxOCwGOBxf+9KNdgIvUL71pzzLiiA3hrLGKJDq09pX4bgyzPqigW2p
lvz9HjEg7mJJWZYHyhvOyXtU5pkWxlpKcCZZQlcYKpspiImJubQ8/M/ZeTXJbTNr+BexijncctKm
2dmVVvGGZVkycwTzrz8P9txoOFPD2q/ssi7sMgYg0Gh0v2HxDmLhUTSlUeKCEXRMbvnzo5K13oSY
VOU8OZmCMZXZOdiB9laKslFWADDb9XlR2psintvcn2Y7iDf1KJz8Y/Hy/3+GbF1QcXiHtZ3/DDx+
59ooFfcptRCT8HOFH+0jfCV6lILQvlsZ7nK7MWuapBAtHI/FXVyKXoboXjDa7lNn6kjdpJNW3ptK
gOdfGaWbOovHraNoNqo4mGCv3FTXxsa4nfYmxRwDMNv5VOOuzquxz1zsmKlq3xeUrmhDBYN+H6VN
qNzBOwo9P4qn4rOEdq3hYhaxUa40MAMIihIoSSNBBrC/7kkTw8h+4kH6pIjcejDDvtgSsaz9rGhi
00yTcieieC0duDJnuHTwRGlzcjVYi4RHI+Bbqdp6TzzHk3qbAfJFtaqrpq1txsljKAa8LDCpfDWa
QdNXDve1GfPaBX0F/o3ovFhw3C0hFVJseuKYVjtUcLK7KQmMI7yNb6KI+h0VdHe/ElAuzhWEIclH
IIng7Quy+XyZQbqF44zuz1FNQwNNscQU7i9DDbS30jLzjJd27+V+rPW9/Vao6RR+H5uKBiV9mPgl
dzPrM3Z7WfZpnnukPTMrnCzHn0anCL9BOwuaCjDxrHUbT62kEK7Uk7w9g8sJwKRgg4ABAT/FLX4+
gTGaM0RuI/vYYcMLg6TShIPWHYat6sZJjLx6a3NDbWnZBCOtILDaLSZGojMQQrz9S5abRz4iqbzR
KSci2kB+zn9J6Y3YPlEFP054LGFJ6ikzDDzEWhAHQsJrOFS1M4g7nDvU/KceVx5uPbd/gSWj4N/R
mHoYEiX0FnkHqWR0i68JdazA87JWnzxcWsJtp8ZVeDcnYNf8pKsdZRuEc/qY4AAc3lPV1L6gdEcQ
8SdDhNbXoRyQDdikHv2u5wa/aRcpkaJ05o1QawwafNgdI/YXaPsXJ1xr7BEfJQZ6q8IosneZBqwU
QX81Ml7zYJitwzj243er0rrx3gk6VUXZsOn6Q2jlZb8LzQjT41ZXw5MgAY72sIfRwGwzDzla15gz
0fhF0OtqTfsqd5EB7Qr5oINSiMVex+J5yDu+VbzH2sqn3ZamW8USDq5kvWFhRGQOQ6a9Zmo43jch
+hYnzRB6s8MB1zC3aPt2zo9kmOc3NQLWhUQHtOe7299jeaJ1ZJCJYu8PDGqVy7I7VmhOhGd79BTi
CqrtLb2vT2FtKM8Cj6itlSMIi5nIas1w8agBciwL7zLbxp+McLbYBci3DbmwKu/JRW9zUyqpuBdF
yRyLabRfU9ygPthfYETSId71MjyRBiz9zQsvMZRUT7ynrrDcbYDm3GuHfNuWfKwSK5v8IgdiMGC6
IF6YnMt5k9P/62ZIR5pHoqmiI6CwWUNKJQbqFdFqNfyZxt9ExUot3W2dTK20/nKwEHXaSU23sRVF
j/IUZysn/3LB+UXAgGiyyjVYnnzkfmkOh0N4LNzG+jWFWvaFByyNaCExnci9rRXf5cPg/JwzIGEP
mxZaatbSDYBcaIxBJIXH0jLaR51h9zT84gd7GK2VW+liKFo4SFdIRX4KZfTzz1e7i/qAV4itPzUA
/p47PR6fIbHF2MMhdXr7uFwORTlXtjalTj75lX4+VIM7OVoIGmp+U1XuJi/Rko3hNd6RODYpK4Nd
RGspD0Ctk+ePCqF8uYtUHXmHgu7GY4gP4w6KMDB4rRweINLPh7qvrIOmDOOm6621svbyxuKhST1O
o08FipXqrUyp/9q/Pb7THaAm+zHzYqRSW1F7u74NEFNCz7hNfaVCD2JQ9M5vzGj84RWT83J7od97
rmf7h1oLjWQgIAYgpIs8pw5Tu04HreGpAil8I2YDN/AhMoJtlQfGy1SiqerXk1ZFPLBQdt7Afc+V
PQtJmdwXcWYrb1pnV80x13uNvD/rBiyyzFK3fDex6J/7RWt7X1ve0oVvADb5GoSe0TsrOery9cHL
FaAJFDTqRsBaliXVcWi6qm6y7qhGqG1tM2F42VNYT/n0z+0VuzjhDOQRSZGeotVIYDn/ZqAuOuqz
oThSImkfOoEve5PG2kMA9ui/DjnR3YfH4w6XSHQCqgSKLcbrhdZodiSOXT+Xm8wM8n+4kPUJi8j8
Ja9Ke+Wmujh6oAhBS0lcEpSZS+UWBVdoctL26M719CBiG73a0U7nf3j+dW+353ZxK8qxuBVB9RHC
CODncwMM4yWucNujWjf6UUtGZY/dR/CIQLu+F501/qdH47SyUy4GlbocoE0tGF84Tb2DK/46dFJq
d8BFUz2GzjxvkIvEGAnk6UHrKjB24HycTZ+W6YrJyMX+lKOSnFLOpPlPne18qqg563i2tuqx0mZQ
hYoVTz9AGkb3t1f04usRK0n9JG8Bwju1k/NhKhplpqFY2tF5lyvWCzN/JPLZrzrSzx/dmYxFa1+q
3DMrXuTnY5kqaXSMueRxjM3igTOA8px0N7Tid2FXu6i+fnxysnCIpQmObzDGzges1JhiWNLrR/TU
PJW6vobWApq7EXJS4bC2T5Z6+iwexWDSaPjEDpS0ZX12cos6dSYrfZ6DEEHopKFGvB29pKPnKwUi
57o2PN9LrOZrWdnpd1BAiFtCWbeRTvNg0SuUHNWNHo7tJwO4UrXJEcc8IVuaDT7FNkf52VPuRR0t
KKvsXzHmbMWpcbL+J/lpkBf7rKvw2OyzLv+K/Lv7qRkNUmFEFOEAYKcaV98AxirzGjv9na57dinQ
5ZWlQEnHZLWXWUzQRCOghlA7IhSnCo+nUuNi+mXzZpvQRo9chCoHzzxRcAshfYSh+ZIYFTbCickT
h0YlmkIPDdKw+n0aI4e90RLLGf08TwVy/4Ia9sat0bL8Wg55HhW7hlb68JRn/Yh57hTWKLb6VqyX
3acSjezxBwm/Fm8D0Y7KSrS7uPtlP1ulLSbL0UShRVmFSCCGtCKxmNKo/mwmdo1eKjJ+dzW8QT5A
rYbNXeDIEnDDRT3vP7qjaRyR4LDEspK3rGWBunMRkqyCI9doCcZW79Ax7SVmgbc4UJLbo11Olrue
xAqgBm0kYt/5+ak1R6KMSv1YYfqOBnEW7RwTFXZPSeI7y03Le4zvcXvO0jXhtWWvQxZxwakxQfhF
VJCWCZ3d4aXeRbN+tNsweYRuiO9YFmEtnCD75Uf1gLpf1erHtlZRoJnc1qezLdYqBBd3N4UNU/5l
8iaSsOvzBSgQEje7pDefAqADJ9FlyWsQW5hRp+W00YFDaisrfnHXULqWQqi063BuhK9xPmDvldjW
TW189PJ0/lM3yY9B0pPSsQ02kLjNTTInHxTYIiYDhKCJjq8LDmvolJyPGbcu+v0iSI5DqcSPYTfa
vzDg/Rl73hpT8GI5GYmyIApbXGks7eJBMBmBCfdLTY8znr2QtLWgqrdGMUw2pzfsfmLR0a5aKPLr
z0ITY8KCgkcL34aUYbGHu6oXOFEE6RFdh+J+DjsFcNNQzkBQlXAlPbm4TOVYHBiDihh9kXdFub8y
hT7CIyZK7PQ4Bkj/o++g/WMoQ/HLKOI+XblMr41FuJW4Gty54eyef7USkG0emlrK2awIqXDDt4Gr
dveJpiQr0kHXPhs2US5ZkE6+vPxseInT/QzyjKBTyW3fqcd4QFXGQni+3CF13a4R1y6PAaADIg5j
kivw2jifHAoJoQOoJj1icJ18teLE/YoInAhAASctpx/9Yz+cKh7stwPeZdjhC3IEAQNSReYmk6v+
1xec1CzL4NvyBb0++gc/d3PXZwKDY3DC7b6aJuenjU9tvMkTc/5Z1M74VYfat/JtL5558leQKJmy
OAL8Un6Qv35Fl1lWj5Y3C96p4wsa7kcrqn+nIULZ9w2yDj4m5bOBhj74RIpca6Xsi+8t1SMoJnNq
kNxEk+V8+NkZPQVZlOlktlnZP1IdM9tdDXS6tij3qcgLNFlvBe52ZfEvvjq9XeoFpNjUCuGgL756
22IC0mArf3LSuHZtv6iV9LNh1KCoNnVT9WUPVDICidI6k/ZJkwjUxzKw8mxjK3irbabATX4DoS9b
v8cpyLN83tHO8ODkVjY9OajymFD6nO7Xyu+WQfksxFBF4UomOZOlcOpL5+s1OBUF8L7unmO4Edty
mjoawhE8eeTbDZi4mDxsHKEEj5GnKZ/jtPQOaIFU7WYACqJuVLOM3tqgDVd20VLAEtdASnnsYx6C
bCOQEee/a7ZaLyiVvse8CLKtPxZZFm2yVrGl4Q22CoBfmi9kZxjf+2is1fu2sk2xHUXjJlgTVNX4
itiw/IWx7iUnbcQ3YCViXux0CgkEZl6r5OngUxY3Qlx2Zqm2SfqsTmPlbiJDp1TQWclzLmDIbctk
EOYeCQQXnipqIuJgR/hDffTStd+xgJSoICnIlTpfJ9cqcU/LmvbZzmlBdpEe/7KSWsWP3iu0twnD
9G1hOvO329vmcuqAVSAvQqSmRAY593zU1uoanEDs9rlsRLcf66C/t6dkRJyQ9qSDXXtp5clWmSr3
tbKdNTm4K6MDHQC7AQyJ5OZdPeivEFMG1Ps61eueQ0+l5NgOarfnCTxg38DrO/ynL6P2hcptFW6w
Bh1Ri6+pib7eXoKLQGMb0GKof4KcpHCwlCsrab8DOffaZ7zog72rRLXPNp5+u0ILNrWuND8+PJ7E
7cHzsR00t5fKGg1WyRl6dMlJBKUa+uPUmPHGK9LqRcuz8o8dTFV6uD3kUoaJQwg4A5FvijES9X1x
o7hJSZ+sK06hbJT6UxlMoeKTVCoGsvtdAE8Qy82GY1fh+LjDmMvu9qS+TYUEPHC5r5Ye6v2TgchF
DF3ErCN1XAkU8lI7i1/QQmiWwnmjeQlWd3EIpxItBr0e4pMupjx/HsWEFmbRdMHXNBinen97RS53
HqAVVpmLhf1HOfN83zN8Yo04dp0wJp98D+eMiH9a30KcIT7XrfuD4jRU9ai3H6Y6VtWVw/7eOVnM
FogKNTmOHUW55Su9SfIGhMgQnUrYK6cU1XVjY0O7il9GO6iDYzSaU/c1glFfbJ0uTarnqE9NPLUI
7j9Ek07BHaLu7lcCWhNuUIPzQsCfPMf2GeroeN5NaKYhA4R9n1+NCYQh7DL08eCmevnC3AuyUGDY
mi/U0jCfC/b5kbJB8pp7jaLhOxMXry1OKN6hBvaJpfmIw8pW1GlR7ILSyPLQrwwBHyCrNHTVRaB8
TspYT15RN2x/eb0dRG8gVPMZ8TQUp56w45uJI3Wqv2WKE3yVqr7Ggz2PE45NmRNkf8KuE9Vjqk2V
8QWv+HbaeEbWGFsrMsNgK2APoffT4mm0T1P58FFgelf7ifLD+JAMYPkfa3AXP6g1VPHGwuxD3Ctw
nDC3w+auObGFSm0/4v6FjG7pZXDdlFA4n7JBrSLl47uL56oh9Yl5u3Lxne8uLpOiQbsmPlltOzxM
TTm+6WCTnwI01zh9pqj/KGltTVRntBi/jyhzPnylSbQFgBOer9y7hnn+C9RU7TjdZDEUX7pPjZJF
b1GUt9vGUbNgI7JCbGJFNZ/NuAr2lFXUlTTq8nxxiun2Q0tmF/EaOR8/a5yZxpUePAdWFDf7pPRm
jLrdARs03U3nZvS9Bufb78iH18cOjm+29YQ7pyvL8A6BOz9nPLiIsfwOQp+2rNVmlj3NuNnGp7jA
RcyHcRGrn93GEE/D0AsXvnCeP/EGcL4XEFseiqLMvoMaD91PM5e//S1Lqip504K8tH9YGY2wxyQT
irXWzLm8g+Awv5evyTpZsMU1LBCU4n1Bd1UDM/Yw6UnQbKKcq8lXcAJUUENVy39vR8DLNqRN10si
VKR4GtyMxZhxDuLK8/ri1AvgqTtFHYq32BVFsyv7nCZ0FllQJpEOF3HyZY5wIt7ohTIcBy2pYRUo
RphaP27/pnfI/NnnkmmiFDJDKMJAWW1xcKy5QB52yLWXpmwy77kKoq59maSI6xN6zGLYIt3k2X5W
mF70OlmjpRydtMLUq1XLPvL1JomyN9DU5bBR2572m14rbbrrm6lIvwJYGKoDwuSD9zZW3RTuShot
z402qeOnqZvzcV8FRqiuPFzfERyLSUkxK5x/wQdjRr64a4y6S92uMI0XiJ/zvTqF879uVxbGZ0cP
woPR1l7yLa5rzqUXDbH34OWWyO7Ntmu/GbitZdsIiPaTbWam+a3JovrJGShXHIDadgo+lmmff/Es
xHo/5U6vK5umcPJvWaDHa8T3y3epy0vF4EBRGuIdvsyUIhvBfyfPupMqHKGDszDwg7XVsgw/9YNw
Yh8vPy+6y2Nr2IhKb8zXFANg/pPRbquPBpj3Rzkn2qURQ39iuXtRb+oKJIRPuHk42p0SGeHzHNfl
QwAwapMWWf6jDgwMm1gUvCMH94PSe/C9ZTEC3gcPhyvVgT5ISroT3ngyOxDmPpAZ83duN7G1GbSw
/Ky20bAy5SvrT7GXChmoDKkIsEyXjcgjVwTfdVLz2PilDv3DhDXAXgJI/IS3OLZbbhrUG80JyhfB
6/ZIvSRbuduWNF4mzq8AtSDrgzRtlg+6cdRro+Ulckr1GX2crq7NdqsUo/6gzF4Wbnql0MZ7taew
XlpTXzwao5ugL93XuYHdJxFZ+zYqs5EcLbvtza0yCCn77mUJWkDgX/Cfm/ArvR1ZLqOdVJumnEEt
F5lVQsv5haSJAOowPN6TEBWsh0zvf3Fp5POu7PT5OWjnf/GamdOt2jfOThHKOG5gXr8qiEuueSZc
BHsg0xo6OKTaUgR+yfM3YxN1hFQuYGU6+yhxf5tlq7+p0LKe00xU3kqyeVFAZ7z3vgjUUgQGlhWN
OXbUUW/d6UQMh/EdifmlEq55cGM9/BxhfO/Po8f5cLrG+n572eUpPAt9yH0T+dAJgdxJd1b+tL8e
eNTpG2rXvX2aRd9+7YNUxHRKQs3ZBbGmvBgi+y8uve7r7VGvLDCCU8D0IbmQ/yxLhXARRq8SlnPC
DyXvfSWO0n3v2PMPnHCTY1fH/90e7+LpghwzaTxQV0f2FZexSDh9IwaY7ad5tgh/tT6+dW3TIfhZ
rGEsL/KqxVCLBZ2xBVTcMrFOdpEDEXbxZSo3qlW22wjz0n3gOfEh9fJsNxpjckqwW1wrTl5OljuM
CgUvZoIQ+ifnnxTNP4yPA089jWbt4uuWV5W4a4JmTukO1s2dW+ACtEM2M/+3aAe0jBRe3/N91tbm
c0+76JeBY/FrDXiw28AjifdFGk1rLZPLfUeBGNgxIQqy+YUKlNJr1UjmqZ8qZWi3rjp2W9Vuhjd8
QMfuqCO/dgiQCC8/iqMCckj5SCJgedxxxM/Xhrr82CSk5ScIXOomcJ0Kex7TeS0Bsd5RXQjvb2+8
d4mu8/PF5KgfyshG9Wr5aPZEPJpV1TsnVFht7ZCSSyDDkma25ldqmDkPUau2HQtgj/daN9jTvg2F
p3Ajxy2AASxElU0SQ/o+pKiEnXg6jcOTMXcK6MPJVP9UeuxOB0yB27sOs+9gEzplnfq1Ozoleq86
ZsUlvtnebuYFbR26VgMwqcdpL9UnTTfF17FAnCMPUKvYCh3F7lers8xDAAEj+l6oyvCZKmBT/Jw0
oX81jVkhMtC8cf0+rob7qO2n4KGhZf49H+riNe5EFzwNvI1LH7XsIJz8YmitP7dX9coOhwhIBJEc
BWLI4u1i4TPUlY3mnFqaZNE2yK1A2RUAFaWcUBfoayfqMj6DfADvCpeKihBC9ue7pg0NHIOFap20
DpLKxihNUr5Uc3W/Qefy4NSOmA/aFHe4StpWX+6MnnB9X2GOcBfFjt7+HHAYbTBLmKXNNQ3fbQfC
VUNFDHTxHn8TfCQdkZOs3V6opVAre11Kf+oS2i/zkWWjMK+aYkRVrT0h8eTwQ3M92uqzME8OZVLr
LTQldT8bFf2/PO3SXUrPyn1BiqRApb6IDG0XT016aCoqBBtF7co+9dWM2vg/ivQlEbpbZJ9Z8XBe
6ylfhlH6yVSm6e8CHyOfOV/yMI07uwahgDXvNEOZKjENLxzjQZRl5Tee4m2Lsf7p9Wq65w75cH+V
ZWNzoaIER4AexyKEglZzi3To2tPEzfmqeUH0Ez6+s5OKOQcsipuvjej7j3Ix+FjS+AbBIAryoHkX
20xpM2XuHac8iXEogy30o2DrVK5xV40i2I5uI9p7wmN+l4clgNTbW+XySubdQIWXlFlyQJeDlyYG
5K6VNae8yPQ7tR7LeKO6mAUk1B6/F6Ga/nN7wCs3APgsLilQMBIguMj34ECVNra7/amsDdFvse0d
tfu8y8NtXEXDJuqrkKdCnn65PeyVs+xxIuDjIZRF+2xxP7dpPc9u1A0nbBqM7Ds/AA6C4wDW3g6h
qMTvRgpsH4sZL5DPTjC1K7Hr6vgujDwmKLsa+vnGBslXUAYpsU7GITwF/QGDrDOm2DpMXoN802TY
k+ork3DjQ6lY6lq759qyS1wK3jL0L/nzfHwDinaVaSkKyHqqYd3eJrG7N90+eMVMDTNqm6qbP45K
vFLNuLK/ZJJJ6YBgxNIvxqW75fWokzHvuR7u9SG2Qz9SS/WXHsRE0yHw1lKMK8EPoQVwBBK6AL9p
yS8q7NSo2b3DaXSdeHwoRqP4jxiP3HTq2Kl47MDC/k5l3/AAfT34d2icXtk29dgHG13pbfPRGPRU
OSgFrr+7KYSMTVHMsXMf0awuPLSmm3xp8j62d7f36Ds0+DxrkBIRVH8of18RLhj0RC/LCfu8RIuH
V+ze+c2VyEIa+EaADVOYJi9RSE16M5tujju1TYK7nfu+bR5FFMUlHVAsc/xyVBWcsuGj1P7k0Qje
xG5deXdVlZfCpyZbGY+FVurp9wqlx2FTZqPznzq32rfZGjl/McVn74AkZplibYYt68rNerkpQLQD
BpXAfjblsrk1Zo5WGY7SntiqyR3WKcGXkNfnMU/0eMup6FfSscteJ5cgh09FDBSQAgIr57u/1WAT
emrTI3hWp9nsd8WYWLRZ8uJ3RC6uHIiCZgpQ053Nn1EXD48cIUT6rbDAYUQvLBgpFjT8b3qpdfGr
Zs/2r9vf/nJJJESOXEOyHKidyPP714NMQbgqGYU5n3Qv0gwEZs0IIJ8XS6W7bp8mKjDo2yNeRgRG
pBhND5jjSVJ+PmIzVt48KMN8ak10bQcz0x/CUXkL3Ir4VGI19m9BIDrcHlT+T893OHUS9IapJlLj
5Kl9PuhAlxBp2UE99Wgp++i2tz+NyPqeJ5P+5fZI1xb075EW90yJMJ7btK16wgF82hZFavrp2ETf
3Uy9G0anebs93GXigl4qlzeFA6oYgHzOJ5a65qhlTaWeMFMTe6cfAmdP6cnKfiHuRzqc6mKkk2WY
QhrhprgxYqCDC+PKdX5lfVGOYqdTUIDCscQYdXHuOVMUWCdHmxps1ZVaB/sXqjsBbHTlVF1ZYZmI
E9mB40FuWYR2M3LrshhKXid9Nh+AUUymb1oZXKpG2Pc8eXJtf3uRr43I/QnxWzZvLpKVKGhMOG6j
dtJqpfiUOGl08EZzRKcv78LtjKLQSrJyZTllZYoEiRKCxIidf9UmFJoAoqWfin4e552ZW737omam
N/ng2AJz5Zkq9+TidEBRITPihUy3dYlIBqeqe33jaacyJsDkiuElB0qsjb5S+b5MRiSCkI4GaSd/
u4uzoUTVDFAo1U9DW3YbTZg0fzJr2OfQ+rCQUNR70KUJknotteMPf0JOCO8pKCoSxLXYNH1oGGNN
ZfaUZnX6EPVxcG8EoE0gBXfbAq2OFfWlK/VF5krqJvUNef8vGU1xTW0R6LUOP64wN2OUIAXpie6p
yDDA1oLE23gwzF5bdHmOSlB7m7jpph2CY9g13J76lYBrca1TpAHQoiE+cL6ZeGPXhZEM2okbOfs8
N1r6G+5zdmcSdge/0HJz3mqK7ior5/TaJqY47Ug2CyjV5TnthmqK1brWTnR6cdbGQjD2FRmBbCNw
ft2e49WxMJOURUXKtMsnM/UnMy359yerrPufdaI0iDpYgKB7DRWU/2EsiZ3gqQsebSlyUSpJGOkj
86qMfPzdBzC5US7Ve/OfsuMxv3Jmrn09SZiB+4qmh710iNcS05sbyIMnlLi9O3Myop2ZFGLvCXX+
QYN/9utmjr98fIqgQsAAyS0MtOZ8y5SV2XVdM2snmIikHWGqPuR6neUb4AV0Tf+HwWQTA5Q+9dLl
3dEKt0I90NJPZYomyqMKo3xnuAochFjJrJXlvBLKKcxQk7VJdmhZLO7LcnC7YUgTQrltJd42hdml
8s729J91PSjbro/7Ne+ra1+QdJOwR/ohP+H5Ys4Rsh6lkhknR3HrbeyURuGXjptstYROrtYYzp4t
ra0EoCsnQrIb+XbvcJYloGRymm7oZpP4E1f6D67tTPuHUoq445Izzdfbn/DKqkII4jJGe8eVNMTz
KaLc2nvzZFNejZvsfij6P5VAgBS9Rkdlf6bGmubplTVlQDRmYPyRuC5F/By3qMaYktbJNiq1+7cX
vTfcUYK0ugN7OqD6rcO5QGABmZcVSblrQ5N7OBCTAPWjM3A+1zizks42E+OkOEr1AmIrTw+OgfTN
AaBa+pMH0lBsZrTz/4e8x5bcVR6znEoC6/nAdpi2RUQMP82KnW4btEC6nRbPwXEO3fqkdlnZbG9/
1mt7SKr5IOUHL5la4vmI4btNszD0E1Vj5SU2nMDZ1mWfpPvUnvN0ZWGvXJmMwTmRCA3QGepigqNW
QYMy1fxlbngMupGX21snb6ka4I/yQIIW73stLfwB57oHxXDC+DmqlPCBcor26fbMLwFykhcJ5EgW
BGUVcpGquAaWxEJLspc4tPnWZd8aJnLWY/ypbObxkVulvRfJVB27yR4CZLnHfmtXY/MbrCQl6yRD
MdtFRGSlbXmZQVFipq4hxe8A8C2ptloDAM6x2uYlgP+BJHZQkVYA0HoC9UM5GC32zyl4Kj+e4Iyu
3HtX2s1sPh6ztO2wMcCw5nw7gFxLo1iYLZu++qMpE6j7yLKe6iJyDpGW5p+Kpuh3rR6bvt2FzcNg
Jf1KoLk8fK5O/s3mkLJ4cMXPfwKVcfhYhTu+kNAk3WaMwb2NVEdeW81OkBTTcYcWNVonK3fUZYCj
k0NtFggTMHQ26Pm4RdVmfeJVw8sUGP2f2fXae3hAQvkCZJ8r2DJDJ/zwTQWqlOIVSTk6ZhekG3PK
mxCTJPeUS0fOJtV1X7RJubOM3P2Uz3Xw4TeHfEYi1YJmHXfA0sU2muMB9XfVOfF6Lf/0fW9RHrWD
bwMEyc8fPV0UIgH1kD+pPOQIL+fLaeYhl22RNs9Wl8/3nTkW912NUvrOG/LgwczQyeqjTt1FbYpt
Yj2E+hfLaCO03S0t/h4ZU/lvnGplu7LDL95BsCzAmxJ5+M5A5vXzn6U3Qd2ik9U8551e/xk9dYTf
RCtjTRz1Yjehzkdjh8jKbuYiWeym1osLUwu66RkmhzsczCLixJgtT3TEfos/4Wzb+9srvjbiIpwF
id2iQTBOzx3sDLFB5Sm7C8JWPMXAYQ5xrB9uj7e8OTifBAncy7ma2cXLu6q2hQKRKc6PVWGm91zL
xrE0gpOGMsla62YZEt+HciFAq+SOlPYWeymr8wl7HyxiYyegxWXmOOq4QVZ+BzgL/9Jt7X+0siym
TaqFxsqZWYYjOTbcMTq71LfpZiyWtRPWqA+dmx3HkZZUnNU21L/c9UO706odnFHjT9Hm7o/bi7v8
mO+jyvDHJkU8f+lGkRa16VVKlKHLM6uPeul+00wRgbOZn4a8SlcO69U5cvdDIuE1QEXi/FDg/YDP
oNXmyDYN8OBCmkW6P4EIDHaVFjYbUYXmA2xho9venublwLx4eDmSElBz4UyeD1xHQRan5pgfkyCa
HsKk/NJ19SxoIQcYpadjfIKnPd7dHvRybR0q+OTM0LvYu8tWXN6rVWAVYXEMXclOLjPDE/ssNsdh
W1iBARthEOXK5XJtopJ5SEmEvPLiidfXYaAnalwcuXK1vZEJ7041gAGHQMFfEJzINvTF1wa9PKF4
9QCrBN4PLRzA5PnqhlE/0W6vimONVtKuj2fNRBOxm49JA6ftg4GVlJVkGa0xcKmUfJdqE6KOccIN
LW8XasVgyJ5ukPhZro4frfAzkMejDroqGA/eeIvIWhtakPW58HZRwG0STKb5CW5070vQ8al123JF
pH756d7HkyUlekykRkuxLvzgEFWpHG9nxpnwCyXJtqJge6ZqNu5waMMfwmnXIt7y070PKh8fyHfQ
UVxW0DV6W26k6N4uc6v6Z6y09a5q7fgQZUm9kpMvb8T3odBTdYFrUWRYIqc0VJcE1U/wHHlpbctQ
R3dMb/OVVGcZwuW2AD5JkgNuheL84p1h1QOycMh0Y1WFM1RolvbOjMB86FqR722F90bpDZgIj8Wa
LMnl/BiZohh4XEoXvD7OT4GOjFZXdy3fb8w11AA0ex/ZgBRuB5W1UbTzUWBq5Hpg995OTTQE/2y9
3CH1sKahtAxd76uIhJR0ngVc7C72PvI3RlUYjbejVi0pIIO5Ccto2rtW2+3iFgGEj8+KohQaHRiC
oB+6qGvwC+rGBMjPXJxkH8/wpPQhW1NxuDYryZN+l4y8dKVTA7Vq2jx0d83s2ncpNbnIb/TC2c2l
Me1su4Z/+8F5gVFE20RmphKDv4whqjMH3dhq6X7u3fLY2lN9xE04WbndLg4xMGHQOoiAELDkBzvf
E2Gq2Ziig9atZ73eqDY36dgUyc6d6mJlqPdY/nd9X0KSAVtyp0GelR2F87EUu1IUTA/TvQjr5EsG
dvFgeR1OOjlk458mCkAv3ALxzhAuXkhtaQWn1hb2nzAXHXBJisPmyom4iJv8IjJDcMOsMXWjxS+q
5gw8RID/IpJ3+X1uiOJhrKJii0YtTW971h4mupArwezakv89qDymf/U6U/wemgpi9J56e7NvtSbY
BmhTbfoEJvHtPXR1KHpyoA/IJwDZnA9loa404yaa7s2ojMkMoWPBFm6n4q53k6L6H0YDxvMOUoO5
uMQyd0HaYXyWgU0SMaLBjc5R2ZBVCXuP42O9Vqi5OJIS4U6SJHvpeJOZi6DZg4ma2rxI9zXSDM8q
b5mNOkMgSvKo3OeJM6xslmuLSe+cmVEY4ipaLGZoJUFv6twCk1nrFFCHcWfETrGtQ3Kz29/t4iai
ziVlQ5kbD33kpM+/mx6Zeog9cLAzUR92vyAFZuZ3VhqVzT12nI6xwSQ1QMiMBBJkYl8jCrkSfa5M
1jZBkDBPKQyxxCioWotgeNIpOz0YrN9BY+MxNeZG9YIxTFmuRIYrX9JGHJYisVRPY3XPp6uG88Dt
p5JJpOVoI3oRgwlsnSoCPEid3OM51czVR297MhYeauBxORxA3hafE4XllvK3yPYT1mIbZOvabTXo
3X5GZv2FPft/nJ1Zb5xI24Z/ERL7cgp0t21sx46zn6BMMoFi3woofv13Md/JuN1ya96jSFEUmqLq
qWe5FxlP2ZBHW9lds1A8/7rUpP9/SihLQX9YZznvlLpAWTdLJjXok+20w14QFLHGRyTsZxXDxhkD
5IHqISnKnLbO+3vr/MvuFfGuw7v766Ikcw55210PvBQCU6LXvj/g3Bj0v4BdWYdZGtf0K/d9+u+I
/8+z6BPSw9jL73MXYSGCsazRUEbhdzbzwzDXNkanqerxcxDmFAd9WRQffTdbbif0Mrx7UoYgO73/
wudBnh8B9JlxAgCTvYt6ttxWriHbHRSIiOtee5MGZvYcFMr/WHRj8Lyt2nRElP6av9D5luZJuwAS
gyTk7fjzbEv7JWx9pjpLsgzFVn4xsEB14kVRqn+1XcgkEWXu8un9F732zH3f/etimViBDV3QNcl7
fR3+HtsyqPRjgH7sdNAKY5t+NoSu/On9p77dT8w7ge38IyvPHOIsq9S11pnNsVJJo42bf2gsMc8x
4O3SCH0xLtcgHhdeEp4X2d4/SGjoPq9fcu4QJMCeSSWAxN3T7EzZ59Lm3kYVPsexShXiWor0dv8A
ncS4h9YOFuWktK+fqDFV7/0cOwNjI1KEjjHhudKPk3GrZ7rm3sxcB4+T6QZXRmdvBhHsIZu+AyLf
lD3UWGfZCaiOwUmFWpIpM7TP/pBKrCxr4RnxsDVPpt97N8YMaOwpHVO3OKJqaXxONcerbgs7m65x
Zt5GrV1zalctB5e8owleL0Mw21PbzPma9IXMvoPezu7KVv9bIoz0wqHyPjCXKT5yXfVXAtbbILKn
jIxlOUw7PuRsW2+FrMde65ckXZv1aAorizOEYb50zmTcN3lePC8zvS873cYPiLbXw5XnX3xxghcj
hx3Ked5ETOfZGByPz0B3awa44AYDzf0Zm81sHtwtwuqi+tJbffW3q8b2y/un68Lmg82G1A0ZOnDA
f8Tl/nWmcxp6Ml15+SrftAMQufJhCFbTC6Wap3hxphGmgj78x34COw90XLATVYCCEz1ff+uVeQBT
JXwX8jYXB2V7KvGATMSmXnZD6FtTcyJmXgMpv5ns/PNY1JqYM+9X1DlEpDT03JmgeiR+CqpABase
O30hkPp18+CpTlfsCNoV97/S+aDtmZ8BVv70Pyz47lmDpxzr/ma6hO705jGdT7Q8nX8iwPwjz/Uc
J8+h1j6mueg/TloeHN9/6J7yv74nWW8yyr0OAdp1Ds/WlZg2Y/JXLvzBPWkQHDqEXvP09/uPubSZ
SCtRImWYCofk7CShHbqPxvBFMXCAJ3p5qgx9XdO7CJFjL4ussTQ+KEiQ3X9MnfcPS1MRai6FH/T7
swfbCkv3UtTsYq/rjrjApk9LP3xqxrq5snMvHVaeg5oImfqOBHi9cykRdWmO85rsGK9PY6/UZ7Mt
/Rstq8zl6HlKfsjMIaD2Aop6JWBfuAm563fmBJ8SlNdZhEw3SDh0blViMjQOOUBLYs5FO9xZm2Fc
Yz1fiIoegK69M0DblDz99YuizeBvGZ46iTHMJjVIZ8W5PZm3lNjyNIv6N2rm1h93LT7ZVtH9+s8b
iRQ2gLpBIUtb7iw+uBTx22x4W4JnikqP5JSy0UOBh1YWrUoG+X0zC6nH3iK2/+pYwl5CRxQEHQLT
AHjPI6K0irHwy3VLzLorvpaDkIhmQ/qfT/amROJPPg2GoYAeq08aCPBCzM01XYQ3+g3//AhStL20
hot1vvoSg+WlGjQ+deBjlKw3gaPFmeXM40Njiq2JFk3hy4pOj+k1UbZ5mX7bbEbRxXRvXROFtAKX
ZXsfkv/QsQrA9ExUbSzNxdPnK/fXheACO5ORIgxj0E3nC7b1fgAv21wT5AXVN99O7cjT++KaluCF
xGz31yAX5PARvs/S7BkZCgexf5XQXygwUNtwybYtGcgwdeuiOa2OvCZhcOEM+PAFSMxAxe7tstdn
YCqzrihMtSVIh5nQRwbkvLbC0x8R6m0/2GixVmGKiVB3C2XLeermyb0m434h3gDTRm/0H+NSssTX
P8GuMS6anEJP2sUzplCBNnYeggn4b6QXTvdUZJOdR37rV7GYORhXAuulHJGASmAFXsVvOO+pge8Q
VSoaPfGtbDnlRS2/IemAKB86fOtBuC20GqdQY3rjL7MUxwWylQpB0OjQYkt1pRa49EFgNZEkg1eh
mD+LgNx5a2vUuZ4U4HKicQjsu7FTeWh0Zn1YXcy8V1ODvY5D9IfU6rMr1+iF+w3QF81Fmuh7ZDxL
mPPFQ5M0NfAaVZb3q5abd8+EJ79DDMhoI3LkvI1dteN53g+Hl7Y+ycL/61Hv/PnXm8DXzDwrh9lI
3M5aUhG2zVbJx4G7djzuHu9Ik5qYX6Z/3n/spb2HBA3xn+sckeqzvbdaeiNMjVOVa6UVG/hvvPhK
xxYZ25YYKlRxGFamhFa1VlfwP5cyNUZou0gLSGZu2rPbx9GZJCA/tyUzDSgRSb2UYqSyh576qQpK
WYTFDPvl+yTrZbfpaL0I+0jTCGsrNf4zyHk/gAz0GNrs/X+gDK/X327sDEJ9tyV5M0DZKUE69ynK
WUrvllgtA/q36CeclsUObmUx1HHa2no4Iu53ZSNcOo6oGjHP3I0IQG2dHQDm+2hhOvwSfNX6n0q6
3U94Dlo0jpm4EWq18JVyWy305UAffBOqvQsmGiHGgn7llbh/4TQENCBYGwutTtT1X69Kzl8V/mLy
jWo13Tj01g6+SQ0ba9bcPZql3sLxavJrEmYXdiUy1wQkHYASA/uz3AAd4rZhSq4SFWijHhkDpgdR
SW8GXRuXMFxGzQhpwk/XDoVrg77flfe+kIZRnoJK2J1LUbs6+wGWRodaKur1XOk20jn4pCJp1nzz
a8/479nmjo7ajbLpIlIovV5iu8XxnbEaFxD8wUSNxZr4nMguXAh4D+YIXSocVVHWz51Eq/P0/vm/
eArBkXIMd3iLdS5OrDU43iOvzRfGPyKabeU8GgYqZKjrduJu1do+RjCl++DUNkXySnc8dPo2vVYg
X1rwnb1FxQa8/w2rqdLb3nDGfdPbBkj+Rok466DXN7h+Xnnlfc+eFUo0Y2iHMOYGH3zeErFAu+Fn
7OkJ5ZL53LvVeMC5z3h+f2EvbeF/P+Xs5ABv00B4GDpOIql2t3VDj5COWxlfp7VKvzUI5x2rfDUR
+Hanm/cffX5ogQ+xPfkfqL+5yc4RxaRwwln9TSXlkAYPvlf138p+Lb7qqhbIRnVm0IRyRBrv/cee
X9yITAIopPNOUWDz7LMeV83EZsDAyUusvN6KKANtE4TIFKlTWU+djJUrOtqkXf/STz6mjNhVBtfo
P+fbaP8NNBGBo1Hf4tp5dp0FxjIGqjS8RPnF7Mf7xNOOjaEAqVGVo1deCRNvV3oXfoFxyMyfPvx5
b7oKsPnu0cLAqEZVn+u66KMan4DE3YLlWcEcO3jCN67ka+eZwv6Oe2eYteYzv6F/Z74sOrtpfBxB
sZAKOl854TRN3ktrA0Pc4I2Oh/e/7IXXBIC/Mz/3sRWDstchqu9GPl3e+YlKVRnpcpLP+apjeoyY
hogHbWxfjGBprmnxX3wsyFjg+IxWaJ6+fmwpHXzuMDhKssJ0bg1LwtoVsx08y1yaMeobHorE3not
FJ3HB9Z3B0ztQ13GO8Tm149FAdLVZxGwhzpXliE+YUEQ164NGO/9Zb2wWXkQzX1kOoFon6v/2wiA
TllW+Unt0T5pykAe+9Qxb2sICF//h0cxgdv1OOHfnN9nY9vbIlgKP3E2mT+Mg2OiqtV30WIiMP7f
H7XTGAitIPvBNr9evhEmoFf0eZB00ukfDB1VS6BMztdl9q5ByC+cBNpQ+/R2Rze8ySCZ7QabBl8z
kVo2fxg2rDmYwqTJkmb509itwe37r3ZpZwCQBPK6G/iBLX79aqvRNkXhDUZSiHL6Nk5b+Ss1MX98
/ymXtj3kLwgZtI/gJZzdHBhdAhIho0t8D9O/SNVo3oeDNzm3HWDy9GQ5aXOaLeFfA1dcCOAuzG5a
MfvgHQzO69fz0nHOTFlaSWdOGLlA0FB3Nljqm9HR0AsGRGiealdX9xLmsRalTp1fC6jnt+Z+9pi1
cX8AKbY4h69/AsqBXhFkrpkssrfHcLO9Fi30tjoO9TrLyHerjgyhENgJmxXTof++8ru4kbkLVSMl
cnbyF8JBb9uZlXj5CA9h7YYbTFfag9Dy4UUJzQ9HmIbx+w+9tKn2yLq/9C6QebbqIGc0mlG5kVjW
VMeCUd9fYmr77+8/5U2ex8qCKd4bwwBCIf+e7Sq9af0c510zaXAEvGsYsRzcaQSxrU3mgQm5BzBN
6x77DFJ5NaEsGo8i8L+8/ysubG3YFugVAJEjDJxT9E2n8c2tDoxkdezZzg7wc0c7Gkp4zlGNrFeJ
ZjrTpwxt7rnhjFy5OS/sLijIdHUZXSOedY6+ENaMXtuo24lcsuxB1L7xKWsndOpaWU2R2tb6bwuz
7dhH0/JKln8hVNFP2FvzREWu0LOvzH3Sjqrs7UQIa2xvhGylE42lGXyzxtXp8kOPQrh5TbLkwg0D
jJxvjkwsj/XOUrI06wN9MSc7WSGaHlJnGz+i0eIDKreuuZTtL/DvrHrfXzsFgD4C6t8APl6fXG+r
sm7pOjPRrKJpj9NgLm48D1mHCbMOkBXHdooJ58Nia4146WGa3jZLF1zTzrxwmuBb8XFZaj70+RvX
PuLTHS5jcC+DKggnYVcHtMrs7cpWuvA9YWnxJSnQsfA5z/x8tZj+aAsrmUSQ/WlpRg3h5vTjIRt9
vKTyebwyGLhwdKjB6VRCpEFg6ZzHuvkbcdBsrGRe9O1ntZQM8cbtWcydfwIhvNxvRVBfacVdeknO
C5qcNIi4Fs62j23OEtZhbiXVCGGX5p8NWghEq+FI+0BRfA3IffF5jGfZQRTfvOTrPVTYFdnrPFiJ
KGwReymuxUIfmqi36upEAiNv3w9HF+IBjQ3k5XatVUrPs3hfchMUcutwe8TLtm3DyciC9XueK18e
YLUaa3aTjgGj2rSrcm09LgiQX4NoXgjMtOux3QvorjChP9eRnEqv7fKpchO/t/2ui4zayLvPSy09
UoxBYBjsFMU8m4cpKJriExAMJdHeQ5IDx+R0La+lv28Xhb4nRoqcHdrB5FCvPwLykl6p2t5NGlrj
1SFrR3lXYkEYZZZdPpdeOT37Yxl88a3mf7j+eTbgbJjFdEMAUZ89W24QDdlcyVJt8xpxl6Czl8m2
9NBQa7v5fvEnMUe03rCTHsGr//3+hngbL9nscKlhgTC1Bgn8+vmbObWG0FI7gTvd2uHW1Mtprje3
CHHBqq5c/G8j5v4wHFXBUlHGnY8Zp8LkJrQbJ/EaoQ5+kTfHss+9G2sZX0hA0i+BA12zsfLmtMm5
aK5EsIuPJ9vy98QDaMLZWjPy6pxMjrtU06juwZNpYY8c4MclN1QMjR1ZfskQIF68qsNTHMU680q6
dXG1wa7tq0Bqco4sDTCH8LzN4zrGbvkT1kAfR3Npb8W6Xjvol57k8BDAeows32i1Dltb9G7u24nW
5zdV5qa/MmHrR3te8yv3/KXTQ5kF85C+5d4Ieb2DuG7RnbQGB6BJMHZPyMc3HtqluajXpzqX2ZLH
8B+Db6Ax9SzZVowE//sWJsmgnmR6zH1xFtOEVRaV07tOUm6LlQzVuH7U817i6eRdE/t9e9fukzrw
2MxLoFme475LVVroGgZOgtuA20ctCb04ZK7VfH3/ld5eCyhu0NGhJ86t/uZO3zR76uyu9xLq5fxo
+OvzPKZIopcpttJtul1rZF3aLfSvaJzRACAWnkWBrOMu7CXPS+1ZreE47raW09I0N+7cdFc2zNt7
nZdDQGZvAnAJnT9M6zGUpMzxEsZ77hfcG5chCTZX1r+Vv9rDT3Oxqjkc0qm1b//7shJgTB/GIafi
/OLxJ7k4epm6yaAz6w59R/OjrnWcSKurogyNtvzrf3gg7XT8tnZ5yPNXHaze9NvMdxPUdbvpxq8w
wUBGr8o+zEMdLAcoT9d6ZZdWF1gM24e0m2J631r/gj7N/exbs9JcMv6uf+rnZr7Jvd794HSyutlE
po9R5Yvmv5exAL2gtQNuANpAo/n1Y4mbJWRJdpA32F00gWmkYB3K6r4QHWIZzqTUYUm17WWV+jVu
+4XTYhBRialoSoCyO3u22ZqaJXLhJ02qySjfKu0g6pypba+nETj45so2unBaID8QVAM0R/dFPntX
U29pc/M8mrrOLfA6/36Wbf1jwdrgirjTpVej+7gTjllZtPFfP8pbKWLtXtGZY0h60OdKPwCXsaOt
Mma4Qd41WtDF59F5JD3bDazOZRCLuUpdL6UB2Uxzf7suWvC4uXX316ar8bEu52ug7ktLSS8Z7Wn0
Jbk8zNfvJ7wZ3i/mL8AjmyYe8aT8uGA3+Hm1lHYNnP9mzEh6xx3F3Q/PeMemnh2NoqnRRQyyIEnn
3jlOtdA+1X6xHcamV0csdIfI1qySKOupOTYqelKM/B3jK01Z60pt8/bS5Kfs0z5i7n5pnm0hV5Bj
Wz19vKHSBCYPRf61UY4xI708Vbeuoawvtt1n7XFIy+bn+0HpjTzGvg6c0H98Qgi/3tk6mIOfoTUx
Bkm1mTo02abZ9R2D8eeoi7kKV7ueb+0AgRINrzcZOhiIMgILsOuJlT37X3c7nF0P59o5Bge0f+9/
1dSmTg5MuPznbOHUeg6HyfquK5HEmA+tYYLsaZ2ytCLaY9MU5WWGPoRbp3oVz7gmPg8OhX44Ddi8
hYtstfE0a8vQxI4WyM+4BznWQeZgAKLAktRVVtU6Q+wag32XllbqHHaTFitaVzv9mmsTXS5YI2r7
wtWl3xhdpWnR4qSFpaKCxHWdoqIIXGlHtW1WBuoVqZwzidJlbRRbhIaNSB9lXYP5zGcL/Qc0kdfG
eGi0YAn0cMi8QLuxC4yxVZTTgcm2CGaXEs9odDKLC+dpXsnU0lWzM0yF0q7PPxvGNHcP5lJUFGRb
GljZJ7o45vC3s+Sef5NiPtKpcCTkG3MY9HM6ntCAywe4l1sW1Hcdnooy9Aockm9dvbOzaJz91Hhy
/B58atkB8Ylyka0uGhiwqLpvGIGxIluJT6wUuqpkaNioOt2qwYRpFSh/EKcxW/r6XvndbH/IM6TL
EgW+VpxMe6z8KCjN2sMdQjX1DeKhenXbwA9dP9N6XOuoQe0wPZiBcu1vYzmo8gYZ4bQ5WDJ1VDhl
lGdHbRhT/zDVllFHjHuyPh7czByfF2mY2++UBpL1gDq5sT5A3a0WEQYOYhuPGgr0eDQiGFA9SdfN
t9+ONpTi6BeFyB8mNA6144qr8vTsZQ3KgyWGRm0M/X7nPhk1RIMEGNqcrbeAVbcgGqpq9b9Nbdau
f6ObuBruLndbTncML+vx15YyRu7iZVpQ4z0scKTtCC31gJNkWFtfVaGfN1mOxrfVW9KMsGTQ+a6i
hWH12ZRTygyH63BqH4JKdWmc5ZR5U4j/ZKYVYaDltn+/uSjQHbR2nZYbE4oP/2yrRIshFhMgNxcP
6TZ5w4PQIIxVUecqqzJi0TfGdrMyv6oMXoJz/pjhgEj9HEww0vOI5ED0X+F99fWdsW62dqQ9Lvvq
EFTabJ9wDTMXKMlWka8iMtBRmpbQUP2SLzB6NyBwMRbjJb5bzZh27l0TYO152ADatLeogo/Bk9EJ
q3AjQxqVeERgLRt/Z+lWimjVi2I0Drlby3GMlm0E4GMHPa7lroZ8YB0Gy8ISozBn5WKJjDZnPhdL
ZzOag1PsUoqNhh9PuEot8H5qNRQ9gIRG+zDMqmjD1CinINzJQfWXEssPeZi6buweAupaGtr10JVf
6MGglJfV6dQdt55hnhlZZu6ajx4jzS1O59E276Xj9s6t8j1Kp7hqAYucTJXW/Y+0Zihw19Suv70s
1dyvOb5lozTCYtnK7DfyWdh00S9KRUD+WvT6hvO6prvjCcp8A8JJ81qtDbdt01Niky+z7qbQe0/e
QuQq0KHQR1M9jY4a8UbqsywNknXInC2s28Kzf5etOWa4zRfLXITCCrQdPDp7evo7tWtN/bSw7R2+
GFm+dndDOeXlx0xkvb6TWDLtB7YWlk2fHbPzsA82O3hKB13qdzkSDltSaO5omrc5yuVpF44tw4LY
zJDML4+144KN6Kuudn/kVq9lv4ScBwc0EKPKQ27KQp7KrtP7oylnM7vj4w7drw55iOHBXR0NKJ1r
lzpnAQOofPlLZk25HSFy+UUVGtKZ55tsoVPFteJPxi/6+XqWhQMCLuqjlg78I8sXaXkzmMr1jiXd
uexDN/ZyfjTyXptv9W6s1y9sEM+NrGXtZeQO9tidZtdY+5vcnPX8Rk2dUd3hBrjOf6nW84otGaaM
UZM7V0Zxi2bOkiYCM/uZINVpDIDMbBDGz9mDonxb+H2DneaEls7PpuMCiXyAR1MVuq0/zdvByoZi
Rb6jw6v5yxa0tjNFaW/Ds9Cz3NZ/QOLsnLsmV0pNx2qts/mbaQ1INix+zcjgyDVTy1PQufichHSa
4Ufn0CPwdOi2omijIl2W7oY7r+8/CXttx2+g4nTVHlyZjv2PVbF95DFfx8ajqAGr1H0wDeGo29IH
bvbouTm9TGjsaXrDnHdtgiifMre9rXUptFue7bkv26IW8TnPONW3KLF7602nmQJAuOO0SoSol4p7
gKDpRCU6+tVPx9XcJZHMPXAUtadSOV/o+JeIpFfd4poxFwHqTsi7ovTDJYkc16nsHSUX7H7JSE4S
eM/0kZ6y3cZk6C29yKFzOrcLgaRRnQQ9oMAnRR+7OTTYjyCsWTt1i8fb0grvqejImh/6ot7qQzn7
mjWFQIszEdcQpLWo0Xx3xEcMDRcQm4iBtDc5SvxcFj0424hvayKbUQvbvclwyULbuQQtmgSN3uaH
UlNt/t1x20DdWe462MthtWpMf4Gp+8F3Oc6a+IhmnikPLhzrwboZBi/FrmmccCQN0ZHpcEvSOafN
o2cv+WepA+29R88v1U7z1giRH4D2Cq8LN+mK7Wc5Ll31Zxx6nV/Y0tkOnlQ29NuXtsjtsog6KuQt
UnadkiuuqLAvj5YcMavapsBSx2pEBxUnFjCqvR1xT67pS2ob1nGrtX4CSoaI8KmBRWg+ZkLlbQLu
ADpqDEMD05nA2FekAi35m6jUrIeprasYFQIolMrchiHEa6/qn4pe41OppWrQfWWhsILpAudPlZfi
xRuGfObmtpB6kXIeycfwJ03KVaW/ejEyddc60oaDylHdi0zmdd+dwvfFY9c1fnmqRn9oTrIpSbh1
FCtgJWdmf4SG6dRH2aX4SaR9lyO6yqXSPC5D6ng8bdD9k2pHdIOAKM+/hS+lE/p+Jn4gfJ59GSyl
A2HMvNk4ilpW2D5naByv1bYUB0AfEiWcEqe54AQ1xS6PUnm9vF9LlLtuDE2C0uwF1+hdXTXLy2pZ
6frU974WfE+b0hAhDF/3o03DWPuoofi2/Orr2n0xWmPG+9NJ0ye1OXzO1ZpRFdX1Wv4uoauVUWV3
9ss4tdbTYGybHQaNGfSJQjU9Vjtt51ZHlbAIO2+dirg2JpfMt7cdUjsTEXf8lpTRnoi2mXPTmeNq
h3AYxpeOrr/gUmCZ/h5aux8itJw3Fftuishxa3f5SzqzISPD0+oX0fbd79L3p/RkBrJVP7bas6rf
asNgLFJe6bKb887QMXvDtTg95AuTyh8kmDJ4xuqyXb5M5uhMoHQzHCY2pG6aSK+1or4nT+roXI8l
yczAZd6Tn6e998z1JvS7hWGkHQe+smU4DKuvHwXbdcMzMyu8PylYLYqxgHLwlIFV6U5YKJMuLxjc
lmAAZls+mQMjw3v0mZblm60xpgq7Vi7Nwc38LLgpkY1sSaK2LDsV0s0sJ8bFxGX7ONbqHcCUe3f2
qlyyZYMweD/PUhcnw840V5DeBS7+uLOjf6zKav270HGkix1+yafS0oLpwBVmm6Hrz7P6sKXKCKia
bNIENA03FYgYJyRaH07V92VcqnnO7xgn13lc9JguotqVed1NCxs8+M71WTuHgltKOzE8W7c03HR9
0OKlhb7FbNqvm1Np4U7/iHaclX0tvcFrDkunj9apWGy9jVTuOMMRjRmxPIxqkEyQumZsf9IlkdVB
80quuMwinH3vi601b3e8n4BNsKzBTYaxQ/vVsmf31KfdANSnthQChHW5ljkqbq5YnqgsvCW2ptJH
5r3r8XwyO2ieVIf4fpVpord+kXGsrcK7I4LsJj/O4A9uVJQ9ZsOFCpBUXIK6Y0XNiVm3ueJQYlfV
4kUQ4/L+tEGrmkLbz8r6azvo1oyStNVtsSdXqeLSb9M5VAEi9rfrRjV/MFFKr+KiQ70yskonU/gA
YoD6TXYVBrJNi4i4zhEixcpu2mBS6/Rpo2sKcAI0drAA4x2NqZahVrhZJRInXT2jf/JTQO9km66d
F/at2az6Y2sL9uqqV20QW64iZoZjCgsssu01cO5XQH9uKPAGySOZDjPeuXPZzOGe/SwPArZC+jiA
CMh+DQZa5zHYQPCsUube9IFqkMJvtaYAClmQZZ9KzwW0xyt5WlyC8frpg4jn8A2a9U3ZlsDoqU8r
pjNmvli3Rian4a7DzdiNcl+hpin0MXhxPeF8LvmpPxySWT1cMcOZMILG5xsWiaGqA8cYKb6Sl/F/
Vo2nF5EmGbJAIMXXAJO60rq1tsp+rim46IyMRtDfqkbr21NvYEESovOh/Lgb2nEKxaplQZz6eH7F
2qpW3Oi7dv4gSwNckJGvQBmqIjWnpGxtRUCA0RUWNCSLWBnWkId48OnOzSrKzKIS7uxvtDgCcWyF
P1losndNHyF5PXSHYusAbVl+7tnhinplEzZ+7aqTqdXcc7gjrcdxbHQ3tPHD+xPMY/a9yU3cnTGq
c//oQ5D9xbpudbQU6EdZwdDhY2Wn6sHRdiiCXjmzR9IRFNqhC+ysCnEmd74ts3T+5Otcz1jHy15F
bjDXP0qvgpDSCeJADEK8pfzpiia93Qpd9hBVgAubViUcIJ60UOLJFqT7XpDZRmghjfCXg1p3H+IH
6K5hjyDFJ3egOgmFubrFYS0rTwMS51VltMAJhCK7SGwNNW0aNYKpJ5+bpR6CKKVtca/NK02ZuZbG
eOhtleH9TJaphdaoJD7Itkpl1KJEvht4ysaIBNVJHi3tEHhhpa35B/Y4/lJuL9ftNFOEfHDLfMeX
p8igHmHgS5RcUjHdG14BWXa15fYN3i6F35L2G+2Bfh2Qd0bV45M0C5ydFs8uf1GftZB6tUENN+t+
+O7nfiiMyOiFmMN0DiD+Bmo0nnxrK1Ez0IP5SbPtUsZCKVdGDfio+wXxmAc4EhXVKhFyIfqO3R9z
LFz9kA6yQpVv0trTVBOkY+BRxRh5ZaVzW65pnoVVRl0camvAqHQLGjwFRmTw/2iiwe3WGFE9idhl
1RDNZTt9tPllxgFwV5YfJl2tW5wLhQ5eSdfCC/GUqj91jbmiR7h2XA/5SEYfZ64wftWWjmCsbA2j
iAs6jfyWrMDsAynD9kli1SeixtXyn605NSUs3FLXQipaoO2OrBbs2qg9jhvVyQPYKtqe/lI4VHQr
9IZDJnt3JmaU8EN8b3K/Li1V9uTDkKLwdacvDMYbJ7SczTIJz5u1InCnA6hcCrCA6TqiLBaMEx+4
GH0yHH/LKQoMq5Apa7yncOaKTUjcTu5vzFRglNamEpFZev3f3aI4N7rxpcxHfy9tnb86URg/1tJf
4mCApRXpaVM8ypluC9Ek9T/1mRrEcbBcbtwciE8f4tPq0gRpN+vbRNSs4E04mGDWNA9uOGaNBRG6
N+pwXMbVCgurt724MTeV8X8v9QEtpQ5SvoW8XAhSCdtVAy+ZitXhngjH1TBSGGs18rl+o1ySUDyw
nB097y5h2pcztNHMmPvQ6wozQ/WvrevYaHz90RXjpHM76yZ2ZaoPzAht4OC3bbXYyuYEvm8CQVwR
uikGeaE3zO0zCdCE15pVY5ys3BZOpkk6sDyDVkxBBCh+Vs/J7SNrsqomrielkfV0Xb9EnqhW+4Ob
AuFlRQzzCBmfFpdR604aO6IRf5EymNBseqn9XtqxdA5rNbgvDbdyHbUy7yiwdT//oxdTOx3oP6kf
tYmTXVxLyrZwyqGhRRv+vuMLSOWs/sD1so6PrW71d97sihdR4MoXtrmBRya3dHPcfHC9dzg38iMb
6Rkt4wSZdocM78k/m7dMRVSsXeWQ3VuMGhGRn29KuoleVFZ4qeJdHbjp/3F0HrtxI1sYfqICmMOW
oYOyLEuWvSFsj1zMZJHFVE9/v76bwQC2pQ4k65w/JlxbtNp1IBLlCf1aO5w8gKfjBIDI1jIErZWM
ajYc7MNalByZotGp9LHc5kwXU405oFuq3IJCib9bqylIHQ+2lk2xqz+PTVRRrgipZOkfddfkzmLV
r0ElPOvqcMdsKT7WfvnbCgsp9NBO3vJgKzD9a7HgMrgUlanba8wwMGYFY9Hb6Joa3IVQJVQVvaOA
gVmTdaqOOWRJHx3v8SDA1072nkgGxNUUzZ3lPgdHdqxLyV/RoSevDCO7lUadMHtiuQRapDCkkEt2
f9QllWsA2WlU+ZhydOnxp+2yreOpdbejexTC9DpbGR4kM0JXWxerRvVXTWPQnCmXr2t4D0RG6c11
GKes5FQtwKiX87lTS8/+FU+b/xn6dbiewhlAKKUruu4S8FCt/1Ly6MMgCJbPtJZR2GU91Wy0Bxu6
OyMuAGuwb3jw/6emxXw3LDXNa2Sc7cNh0hvTcQz4Vb3W5fxY1sDp514u4k0D8TqJmrqpgnJah3BI
VyNsnFdDEfzznJEDric4pUtUFbMD9wuh7YmNlkfkG2vRnhpndq5jrJU69+gsPiQiyy5dJe5rRaGb
ORX+Mn1MTdzgAOVKq7OWha8jKgQGJ+ekBzN0h7kMcy/swudOhAA2frlpiwTzlqcdj/sxD+NKNCne
l+Mb9eDRpyVFVN9F0iz2i6NUx3zjDKXM8RHPU8KpotzHG2yrMqc6jLmGKLC+VZg05mybaafJm46b
8mSbtQhSbullo8ib5feKHKB4UZaWKl9G3/7GmRtL+iSt/nPeFl8l5paycl9Zi+/lwKvsPvHmut9a
4NIqGe1e/GnCXvUJYly/wOq8jOARFe2FrHCl46YE06urV2OIT6XXLf/47sXXssT9mDTMA/+GMWS7
6YfatIk1eTvkg5LVLeYJZuYU162sc92sscxrGnaitA3n9u/gmnHORwJKOH/NsT4N2nf/eLfNJ5kN
+8OZbaCTMMPtcNdHLNvZEZVOkW3juvysuiH4HUAA/ivsavgtY0GAX1GIyU4s6gn2nMOFqaqeO9Cw
uSM/5aHxuyPvxnUesgZAgPfMWpeMfnM8t+s8damuD/+V7zY8uJm9/sNT4dAQUFLe4mjL1f/o2Hbs
NBrN4jG+BuGS8tq64SSZsgEOKTumxpNMDYoYPFPu+cIT+vF2V74Ts1NMaYS1rMsLuAxzosLbeVN7
eAs18Lf3KdqrPasaErgvh7MvbwhX+jLzJm1e1MwJl0f9sJh7jN/lkbNn8XVV5C3EabcKuB/KUHvJ
x756dRoQXDClulDulo5gJH0+UVmhk3hBOpb4e1uyq0WN4XMu+6BKjfbMLZsafVfH7Et59lbHCqxg
rsIsnFSU1e1KRk5AXuIJMMGRJ8+a9782Z3qQy6OT13Xb4oYyS9gRmLiZCJutKIE/am8oT4vX8wn2
hM0OyaCq8m0ZAkB1rt3+c7D3nVlpC7Ym7chkHBNNZ/2LUZVSmXJE/Q63blUptLb5KlY2o0y27eSn
Y1NFb/ugVHhWpJb/iunCuNvEpJcHycp0rfxyDhjv7e299jftpDVSih1uSfdHhiqp3s66KutrY1QY
n6KCouzUhzoSrHa6vANs2XRCm1J8pzxE4YkzmWlLV2su7zHNN1PaBk4xZg0HzR3rsCIbIJxcnXXz
2Kl0OlCYpGoayxvsFg/wbCHAJhjqOsDdNnLBQKuMfJ/JVVK5D/HEPMYkVmeNFPqNeXpYk9VdKcHb
yoZKw8VdzD+3iPADN85gHnnjpnz0fVFud9Wxsus7nS9/R8QmiWRaQaFTj0vqMRoQo6ZL7Aw/xyMC
Qo+qvYiSWrXLp5kOUSR0TKgiXQAnjpOcwu3D2jF0WtByP4syEO+etIrflBHNBFAPDWD1YVgSN/BX
qpi7bbDuJlcOW+rYpX/vMpOuKTRj/24mWfzbeQIfCVt08+xhGnUTgP9hSfYa0WMqLVv8rHfR9HkT
swKm6KZNnYvY7SH43GG/Vfr2UZt2i7gp8hoH/KkZYyKJ1oALMdtWLIO5p03FqHeMfpAEy0iYzhDL
kOo9Ey5zRrEIbKIyuAf4tdMGNSL8nvbDGGIy2yafXcCaysO98xcl7HRdZiCi0Vv7l9DdbvbaXaso
IYGro4Uh7hEhFd3+Ga7jJk+HH4s1AzBai6uQU+88CdSi7UkGoL0c11X4QJr15oDhdNWnvRA5yODr
DB1wwa1Fd9jVsZ5sjy7LlLQqTspxtbk3QnUo5s5jr364I5ffKSxLGisG05dfkYqMgfLSFT9WhiXV
9vCl/PvO2aJLxUYTnRa/BELb7YqGJK9sy7NoYRfO09iP65PGOhomTr+BAkJ8rOzJE5NsjlVIRSnT
bF2xv/GMPiH0KrZLYetFMYc49vd6D0tzBrxmkJ27cmuykKiZ/bnC/cud097Kwm8X+jesTVOfr+02
2RwSsmxbbnhVCqBAevo2osyDbTxXenZyemyUPg3j4qn0WKKxSUAQYusSeK3/g2cqF2cEEMDV125U
z7nB4gsOeIYSPOjTcT82kwai3IQ+EgFkVSUamg+gXtZ7TeifjuJ0s4JKpU5dMj/GLMvkSPQxGXkD
0PQPh7uVZtrJCW5fyBLXCZce/1XSbu66eo7fDNWBQYrGDfhxpVQVx5a3178POBymmh6dQl7Kw7Ev
tT0dhqnOL367XUyGrLu3i8msUJR3IWE5P3RZIlu2o4k9ATlJ3OZ1sOmRsR6NBcI2i9TsZl0r+rIj
JhOcuPWaklXQmGxZHO+zV3Ini0a50SN5igzulr1NDxAYgzzDGtrdXRT6RfMo6O2T37GVKXFBXcKR
bxtvnZNxtI+fcbUoSLGOfIV7X1W1/sEVMdMD7eu2faqZHADnC+j9tI+CFcbP7dw6r8ox5HEfVmt0
klsByyV89xt1r6WT7zsh1djmgsoiyVkODOgW9tPHm6LueNoAYLoPbsOya5Ii3pzjse3tunvbOPM/
Cul0xxtpf3zkJFhFXQ7FO/zxJnfuTrysvcSFR0j686yx8P1sdlurxwId93LenHLOo5Xp/jL0HUfi
aOiST7zJC37tg6tJfQbiqi8DMenuxdrG3nrztohv5Dg6b87nKJh4KJPwcvAY1ObVqrruuCD+gThK
jD2V/rkHuLIT1cPoPBwjyEPiMbLq16Hb+W8D9G1Yyklp8q8OlHr42YYoULAoxev+Mu6aL3RXkaMB
TGt/eKvnUnSpWSl1vV9rNprT6IowfjFrsIqTDoZ1zMk874b7MrLMlLj08pEVanprhWt2K50OvbcN
D2XVYnO9fUjbfR8bP/i+kS+/P9lcYZJZBjbPfzP+vNl+jtZxUjVh4izGDJOGVoNmH4+//dFxbq0c
O5cpcoqPDdwJr9G6Q4a57RKFiVqmac2KRk5/lhXeL4cca34ZFEFlTnFOG2drcPQYjHXZPq1+cHRX
KZYlBQ5aU2WVryzUE8+05pnz5qMIoiKNg2n6027LRO268j+rW+l8Voxb9ctgshNP9uax7M5I/rlj
ot8NubYf4YZncZS4gWYKSuQaVVTDstK7FCUObUZJW3+uJtl+2Hr3gpM1thqooNx/hQCjMWdVWyz/
ta7dPAXWBJjXMIEsiaeUEXdtrec9jRY3+FZPk+wTvfrxl1k0VIVUU3WRyo+fUFuAWxWFDP8q15Pe
icM/9r4N4TE6p5Jhbc+6WjYEJVpNkPi06ToX6TvmDGnu3gN3Aet5Q/fNQXp6At6I+kRU5frXc8gi
n5FG8Ljxap1P0Vivp60f9H5y6Q+jPLcj4Kf0iQPJYfz73PJLAtSwi/lZxFICkRPW/u+6L0EBaLvn
6SLlUfyBxh5/R/XxjLA87rOGvhAQ7ymmE311sNMlM00pZYIvOswnqcFG56o4Fmon9Xqe0QNNaaCt
Tp+dliMqKZewsjKunJhW3qCZWuZINgu9m5VAmshjV6AkYnldi22+zhWOXnamuPnFfNA9oWy12MCC
yb9MXJIuy9jiosUcZYPzvq3Kf2RrBbe27CH8eatbtdnOouPvIFF2plsxVl9hyZfi+6bUr/hLwwS5
XFNCvi39U+3vYXta12FyP9UR9V/buDdgzZYGmA51efwg51ayHZgb/uPblnhouniKPw8UQO5T7fbr
Z2mmpQdo7HZxIWGorRHmTHR/DT3qlcT4YguzTglu/kg78IUT1oizW5iwOCkrrKZHJdotAG8v/a8y
Gqz/kMDKOQFht6xvB0MRdh232uq3o7WwSnbRGn0JU3DjFHvd5H2/z+XZ30KY14kZ7KEa+ubOWLFN
tolEzeHxXQl4jH3Otd8M4zcuQfa/sdsb+2Rpa97SKqjVlG/MvirDhDToLz2Wy4oWx+GsETz+7YuN
bwlEU4GxZS5syfpwTLuy+XUqRi7O+SzPVR25JdjwpktG9N6fTyW1VLQqwwzHfdoiAWmyIrTpQWjj
nQl+MgGvKihY/trQIsVviQ+PVZuVY7yZqGc6nctmFKld2+MPiqv58VvlLWSJKFNHybrIAnFD7AKO
uoRaxMw2HmdBJMpwTia0/YjBtqCp7uRkUzG7j6P/JfTaz0+HWJntPEOmI1IUK07opAz+umLRQzp7
064zYSTymS1CpJodPd30SXHU43LXGnM4p9tiAPZlcRUFG4B7wqHrFbk+OLySeA8rsJnRqBzWAeVH
rOsYyZG3VMyNAhwl7ZcAxUuNuog9+lAwGWM7l9NdMJQmuIR4/HSm/UkeV3q/vDKveDP+ad29aIX0
8fsSLV7tP5Z73b6O5T79YJ8p2LeF1X+The1fOWq0lcVmUSyipr8h9UsrrlNnZJfgrB7qvKim/tsB
jfun3o/4yRvdcWOMmap/mokSvBkGdkjlAqEPzm1W5xIeLqMX8rbn2jrWL0tUzZrsiOfcpFNxd18P
tb4qcEbSVuC6boOpPSVW1zpf7OwdQkPX6b4PYdfU2aRsqLdmlq2dNIG0wtSO9P6zLbv9ynFv7kMA
erhNr5RtxtPpVRqL/4M52bBQCzvK2qg9CE3eSj74sLCQs1Esv/kJ7McR5zrypjunbrcPj0x3Px2K
YiAHaztaeDB3He7IB2098rPF4mNiVPWLI7dmvV8X1qWqRzaZ4MInSdYJOtdNDs+ePg5nCE4zrh7U
BA45mKeegfoWalXVbCZCzSGISVO0iTYxs7izV+O7H9XdF89DBCCNbMsXK7LK/HbSm4yjIyq+IiSB
pygqIFppY2hRi6hi+ihIvYCMZS6Ozn5c+G3WdD3PAg5yIgWdEgERN03rcZ7tB2fE7k3bQskCbljE
GHI7rWj0H2Kzc74AVrdzinnIVDkSD2hjQX9c+43ayf6n1wFQpJtnd+6VlhDdPoSD7CC1nGUcj6wq
nRIODX1lDvWj2/PM+0Riqn2/SwCb+h7+nss496eyGrM2UB70gluzM+yGzOqzYovon3S8WNuVkGd9
Dhw90R92uK/zHllNrktZt29t0eBfqnm5jA4db5FCIfgPKbFfXXRV6IYvgmzKO/pj6NnyTeMBLwpU
Cg+zZFPKOP/oJTPkw7Fs+5tAstD1DnBfIGi6bjDBsPofpNOk2iEaJ9F12y9ZG2r93940suBFR22b
g/Ijz13Yff4E4VA6GRSxX6YoCV0rba0i/O37O+ELO8R1tkuFuX5o4vIUdkH40Hrb9JdPVXxZ4zGO
uWIHtS5uH1IfHCKhhJyi5Eo9hrUzLSgM62H+g6SahR3BuPM4hMZ8n7mdhrQqxHp/MIrvud3X1h9S
yLeHg2yt8rwJK/q2YS7xEqdtl+kSLIZh1u9046TcKHWLSZdYwdTtVkKwNCpSgCxVDAwKA5FM7AdF
+GH8A9RGO6tLietYjMXL3Hqyuh4IOoI09NatI6EqdJdUNJXvnCoxWhwAi70smTKk4MKat7F1PoIA
im+y2/nJEA2kaLUq5oErFDW+nxRWuMEWTHFMKGOx78VlcyYUTwTrsECMEQNJU0e1e2UHwrq2cLf7
Kc9Kmk/nCvTvZNrafSLlE4GI7YyVnVmzAVsFi13CRPq7NTKK93v5o6yqSPwy7E/yPICJtSlX6LDa
CeRLv105IP01Q6MKnLcjPQqzDcmyTj1yqMLTEgJ5ptvmB9tlsydU4EHjGI5sVHKSa3rkOBmCzvod
I2r9qn3ttLyEYvbPNjtIePuXnM31we34BpVKEeAkioh/qSRPaoQ21jdqGzcEylie6sQTUCt7OHef
dYG27JGQW1me3K3ffzSNnqp0q+rAPXmsZrA0fa+W87JMO4+AOGzs6yw4r89NRT7ugwf0JU6sX6FO
HNis8MyMBYhZg+FZFzwrQmRqW6d7Vy9UMPQFz4Eoavh4hVD/rW0QLOeo0oXHBFI1hgeO8KaHYOfL
SztVra+6Q80JLORPbhJPN1m9gNXtT35havlsWnj/LFhcbzkFnBHhPyccww8ssMV+2qEww7s6juY/
Lvc18EfnAMiNAYVWiQVeSyZeJ1GrmKnvUoan6dEerfq+tmfv1Ih1e4zH0iZMgCPhaaB34B2J5Bzk
psXCgCgwmt3HBenDxtrsuq8jVcAynRRJo3eF2rzv/qTi585TR5NB9Xdbbq9+/4bpz+3uJfIPqiGb
0oIeiwpxWWIFqhLsg2PlIYwjK41XfxyL1Oa9q4eguRje8RMW0IbQtgBBzJm67PEB/w9SF7XiiLjp
RGrFsY0bjUM9kEGGynOTibdpj1nX+OzFoTtjLxfU7REXTTolRFJcaEA0MktTVRfy32Ka+DiHeIyO
rKZr+S+qWLTAJdC2htnwzGnDe03TalncEV6rx3x19+r9mAOutRuZ+e04JGs7nOpNPi5LbaV6raqf
uwD1TQLOYYSuxa+2m8MHeOr9FSnK8R8eqBBfASg3AA0iV9JKyqYbHtbKQ/fSb6uXL5VffyyjDQqz
cRJmFqLbIxkhdr6hk1n+7ivKSRaDOnxxg3Itkr4kjuwG6Y/3i9yju7kc4u8DjPETPS7t1xwvLFNz
6em7WjX+S+Ws6/Mw2cunNboxQ0e8bs+KFwfOP/rtj1ox1BvtL3uix8n76gx3KrItct0a6Xf3nTIW
cxe2u8yLrf1RdRZMImdJ54f9TlZ6F5i/9gLuPq43cb72u08dsf0cdctc08J4OTKwUhV5e37DjfNq
CdSp2fvxbOyw/xr31r3qwg+u82L177M92/fSmwUsqsdK5PdjmcUDTJ8/O48IKJecNXp7RXr6X9mj
qiGjPE76miQi0dpMFiQxIWTpCnNpy/g3fjsiPeob/TSqsxWO+hkdXPB+u6HPjQOjJ3Ze9ma86tK7
Up+jPnqQI/i34x1eQvAu/LKv2p8IeeMnqN9THLevfRs5sJuctekQe6d6PeZ7SbZDby10A0df3bKh
ROiP+wGJYsKf7qBYwf4wj/PwvZgIyUyrESHO9l6NgvWKZM8l1dG4DhlKueA9unVJ5X44u2nPrvno
l0GIRnzU039BYJzg1Nht+GjmVl23OZglyO+kUMJHA9qRan3Cp87VDWSA2jvql/lkhnVY8rJuDsJr
RjtMg6jxP7VjxKvB8PkxRZhCykFOz4Po5X8benFGK1IbfgedZ/1YWCh+iUl433vR2c+Q2cOLNbfd
nZJimzOrbNyT5Kx4sIe1y2Nw6HtIfabk5XC6f5RCSnQ2w14mkTcG+YJwCPrdiZ8O7d+ERqvOgVnb
X3bjHEfSxnZ910IXnyM00vBlZKN/BP0R/dac+ncObOm/uENwFD7Z0CQKLf8CZM2co04IJfZHEir7
d2lrpvhIqXuQMmzqnTTjm1No67eP8yRnDIC7XRVwXWycn2LykIqaxsmXefLeI+6VS7OtFWwGga6M
5G+Sc/uFhFh+lJhC508V30wXuy/R+/nHHc/cFvLQ6Wek7nFln+DWwg9UXN0DI/LAHY0q/cVuvPYH
h3MIc1c4d5Yg4BMNxFEMKdZE67xvUXtv9Siz0Q2JHnbF7vY/rifK1z3Al9NWtXgK+2b/ZurJ2RN3
Vs5pxRj0S6yF+7PaJrVjuJiOK8OaWLGOeMUbWQHdz534HkTDtld9TWXh8vNlUQGNqNX5BSCgvwWI
PxGrHAHX3D60/JwafvwFBTiR/8zYMr7anSeAImNH3R4jhNQckcQ2sG7cb3LAHzP2XZVvg3IfEVOO
9xp55L2DfiPRYW+ed3LCyhR5ni0yf+sRQkYlj7qWPTIHKRxe4rE5IPQBEN8LOVevDZw30lJL7KDN
cpC/lqPoF/xVKIi0EcN/5TLLbA7weieB9mOWBp+q08Suy4M+aWLEH2PGyCeD40KD8q7mS9ngJnAr
yBBdLzLvNJcMS2YrZ1qrLGiJGrhDGzqvvy2zQ4Yni3FKdWEcsb1XV1uVc8ceBkZkYiGWr6FTm5UA
rlkfbqnmAME4er6fxYoM/tIouXV/p3Ls6+cQwH2672rbcVj1omLK2ViMD84lmu9oIP0WVUrT212O
wGSrMzW3o2GN6gObzCEzTrJMd9M3/sDb2hrnDqNHc1zZMjQKvluHJm6ffYg2zgRvQEzPniloEJ7U
0ep3EZQI7VKo+8qcqlAV4YuOish5lB2y6Nz3ZXTFDWP+I8G66tLy6JbyUrIFDC99x7hwQhC079ap
nOwuMk+DCFQ4nmY2jFqe5xCUrkoitY4rtrsYr9qbUihyV048baKfPZxDwHIE/46rwR2PA6eCj1Z5
PrsTQo4Kp5yh8XM4oBtyxLERygVtCoUzWKCesB7aAeEi3XCwMGy0g1U784iuGz5JpTvqul1m7haU
9lMPuRRdnG7WBZ8k/I36y4PNAT/djLJXfXUKSjV+dLNZxRn1WaWXJFrR77oM7cVCsZUVzdExUxbG
nmydwqja5PeFDnj3W7QQLfmEEmZawDFm12oo8cQ28B7Y7dJfV9x1ITwIs/adh0ogZo3dty31pFMQ
Tt6ixcwrhH7NQ+mFush439VsQZw50f7Jd1EivQ+2/feCqdb6fkw8HX/NodXt7ARHDdyXyFl21k/i
qxzSZQzTavMaLNqenkZIXOeKXXpwzqRkTKjjvQk+hmugGTFD7W1XPQUjNB46yNlycw+2Jjy3Q9Hr
f0HQNzPkDKrjN5wMRf9jcBcb6nlzHFARd1fMqGs12tXT3uF0BSunBcZJK8xHxdnswQ6xxmLGceFa
QjPsdghOMxkRaXRvIdYoDB6PyK1OwnEr97PUVSgeITkPvt5pFvPxVMBqRd9xs2AqsPpyIM/WDHH9
0iIXpuScZJ/iUhsrLBKi3w9z7Q5Mec9zXM0FBH/oslMYwS8tEz6tSF5EtBw7oidr1trJVndEiQzc
OPj1M4UbPIVNZCGj6IPRB/ihZGyankW5gn8kUqhGxgTe69r3z7zDOLzYVtggT8Z+vLRX/OoLjHE4
QZ8nwTZISXoTa7P/abXRYv/2avqI82bTGFVy7MNjAc2JA+qWD1RM8XIeJJNPPvISHTtrNUXrZ/eg
BtO98kCPGK2XagIg6p3RdX+NluAaCedGOCK9yeSZeAWGLbUSkFUwtGKu8feHYgWuTbCziiEr+D7D
BcXfDQFJXdGPaDCA4Qv7o7YGV734qITq58KO4MIVyMT0bwl9v79j2AwnLEolem00QV4t72wd2+sZ
gkKL3whNiunfpAZ/vvYOKG2OsrcsuGjloc5LuGzdA3EKIgZip0P9otXer/eiL4ois0NEoGm8ea73
C6upV+eE3G/bS42GSZxmYMDqkb+t/OQII3AxLMew1mXPJg4EKJXJhXTGgKvUIVons5pyczK7brn4
TxEwt/zBoKhVD+ctdte682NVLduJM8WBNZiqsBL3NNKuEY8B2hogsxti1Dkzgh5RO5POvrUsdP0y
3XveGo8QrbOuvUyFnjg0EIk+7DexwznALLGJvwUGcwiCW9tdH7lgdXnhPAi2923vKFXDzcCf3yhh
tAT7hNnrfkMatN6kyEedcrP3/T88gLo+ycF2fR5zWFkH4uf8Ojgfioz3TBbjGPqXwies9m1Qw/85
hb0c7+BbPdckrrSA/fMIKFg967Cu61+jXUvuVbvoLZzPoeVMu0cc426EdSZ6ZT3gRvEWddO55SM5
xo9AA9L/tDCsOAfILPf9yxD5cxu8O4WLiTkpqU4IMrtaooo1Sqo2uutH2f9beZTEqWjXOj75Uq8a
9fVoLHMudrfZHsggx/9qWKPWl/AYOLwrwmdew2212YLcptvTrSW7hztjdp35z0C0uo1F0YdZCE7V
QM3H8xIPU9OlwKCifgj9Rng/QzNQ10kP0dKf+tGnbiEZ+RBLC086vrurCry4eOjCwAaIaGm98+5E
NK1t7vLA5EmLljG+P0D9hytyhQXSWjn98KicsWnuQo5YGJwNhmNIkA5sMReT2exT0APHXlp3pwwR
U4w7yR+uaCiLB5iMhXNZ7WN07fdp5YH7twzdofzRN8R1uWhQ6z3QCVyjmVEwUS/VJ+vcBCiCao0u
aLfBMXJ/BVRw2B23Wd/Nbgw6lW8ULo0PvbZx2RCE1IRzOhOEWr32EeR0n7TRPiA0hgZsk0NMVfx7
IhlwliDyoqxKEgIJxT55U+1tTk4if+Cuz5G/9OaKrXrs/2CKgOXgXbjidRyBOh/sCAF1mY1CsqR1
274U33BraxoFNqCKIsEgjKh5cCixvm8xczfwREb6EodoIfbzxNj6n28Cpe88XZA4IdZggSYJVTy+
GauMp89SICXweK418XgHC6QFOCSs2DBh+fAKlpuGz6nMymiD4mTWUUG6y6hpzmzoY4Dmye/avy1p
YeVLQLJF9w+lpCr/udutdjOZNfnjqNoRsB2MaJWlcGspH+MmxkE3E47sfDDYapUf+Bra+rogTR2e
AzQI5WtrY7Y6mdoL++t21JoZyBDz1F7dillqT0KshPg6I+Nb0MbI636vveZQIk9PM/Os2zx266kd
tagxjOv4WM+lb9lyyOoVguCCdxMivrgVq91bSxP0ueom++vo27Z5RZrvzyu6VO69uw4N113tgI4y
n+MB/hyWOCr+okxfNpG0CyrqTKEEC6MsKMZw/GPtTWGOyyFluHz4PaEVfVI6pDclkmgSglwgckDv
o1U2Pnm9fsSStTt7EGaqk+t6GuMqUj+7CYQdS6Rl7z+QWaw9BgvOH/u7i6yGk0l41TBlvYfk7Gl0
jgiq67AtebZIAEMB442bAECym+LE6c+DdQUxh6KKlIBXXDWU56l16ptYDF7UhUS3iPe2nX2qzwUD
03IZQmb8mhGwbsRPA76BmhVzTfzDWwZSGlIwyULvyRJ6dfsfc71ErEvGLKuKDwlbPByuDhVRHCCs
3+B9Fjet0WszcUGc9i8S0dXxIdF9EUwhOK6zIRKB95fzRfFsxFhGnmpRgWKvJSkAVeIqv1CnKq4c
9YTXUlR5pI/R+68IrXCdU8/qvO1UE9FVM5OgWd55gTKYfoNY0evrEW9Vp7bwgIES7HYYcA+/ddB2
y0oQIvA/js5jy20ciKJfxHOYw1ZZanV0B7c3PN0OTCAJBgAEv36uZjcbeyyJBKpevXdLpYwxHFfP
0OOmTku2UefdFN3K5UK+OYleMNpHqqpbWJFzUv6bc44zXKLFIswrmevUHgsfEgEG9XkpoIpTIHq3
4BhpRgyCtCS+J4Pu265dbtydFJpaQo2aFyTmHkheAdub+orBhih3rW+egDFRVXuqeuXiO2GZBoiG
eWoC+xrOrKa7zSdieUeWGLyDk9S2XigiCW/9AiAyjschInx2mrNF9DNPsnSWH3AlGNsdpJ1QY2yk
SRYdO6qecsfiU9+zB8fgKj42aUGXy09tomMbqRgHJeYlPyBMNi05pvjeFqTrTO6L6Mr3vtoHtZSB
PISz1tk3QVROrJ2bzjPLT4rKt6+SBbWfOMDCTxl6C7eYxFBUXWsVoQDusZaCY4h85ZV3nt85pL54
zusRz8iM8LRjrZBYr3M5+tMH5ec0fPiGDDZrfbmqzFW4DqlPCrFk3FlFYlyced67Kd1ZqiqitDrh
AnVoofScvroN+Yr0ODiNKnCM5vXK7ijRAQZPZbZMh6GZ7PzDD9rZGAylpuxCJg4Sx+aZjJfyp9NE
2K+eYROtqn/0Et7sDm1/WnmE5Qh54Qe+e6d8WumZ7a8GV4rzFbFdbvluCnYqnnsO1mrFXep62Rdf
a2+PdozxQJGYXOpi57ZyXrDYDSl9tKtDu/4GUka8iWJNhz5vapLhC2cCVlZOsInmma6f53DQzrAB
fBE6GSNHnNnc3ly48XBd4RRP4x6NMek7TA2TjoNdGC2Mq08hpXj9xvKEHjc5Fodo+ZOtxWh/owO4
82+mdbH/ooitJv9K1Rj/r7sMk242TEJD4d8L3NNm2udup7vj4FYT7/dkMp2kXFKFmaOdt/RgJLYJ
Rk8SLcKdK3EUiPywGHyC7Kfe0eyUSqSw/kdfaE/fwTEd5pemk2n0MA5O3r2MzFXrn0OPnetQmjWT
Dy4juHgTOGHNkh1a++orQvHPzxGWae4RblFvp9lzXW3dMmR7osfcJ3xbEf3jF9dSs4I8Cbrb38Bg
+7pomwbjzTZpWac1coUw5ewDHbZ3eeGu4iOKRJS9kGMjtE+f3PjdzpOcyKcsr2PvNCBrhfuk5wS6
m3kuhiOEpwB3j3QhBaclCyh2diFofgHf4ZobWWClB4kqpRcOJTuEwRNenDU8xV6cIXrCuFFqPo5p
hlmGWbdZSe9ENqkumgcsjncEB5L2zCxq8Fdg0yFyjirWytm3TGyimTsXB9mwYz1HieWrj1Jn/AYS
0wq1NQWjYar6waEUlcbrFme3Mrz6v1VbyCDj8a0JX25Y9MgapQ0OzcD5awLKEcn6xzhfjlgnTfUQ
DcRt2ES9BuWhEFMRnebwFlaGPUFvcZmWlWAX4fRe3SypMenre34119IVe63EB2CKwT8Tv+7CQ7c6
7Uzx0a4k/3tSa+k9NVjnPWmScnbck8F3yQhwsqr7uR7i7lAOi4ok9pHMjb8o1UvgYUR/acmmNu62
zLXZbUkPqpTzSQMRLTzROJaWbRhiZ5922C0LEN0V4Q1dX7OlrDqiokE3239jXlXN/dBwYJ3LhbnG
XYf/l2Agd5YGT9J43m7q4rREQKyLrr4oxqM1YKKVw4w9aQPCNoyYoTys/MHsWZexHY8TXKvpdcQ1
cjvf+iCJ31tL+/4XWkIq31TcCQJcub8kRO465qbvhGhc8CUx/tl33WfBeBiqLus/8QlYumeKe7f6
baSr5TNmR4dCjlgirzGWC18/OxZcMcMzr1x3WCxF+5y26uZb8QaP8n9MFSlJHQvjJJusH/Ihvpa9
wFA/Fng5Dutca3W0sF2qfQjpIgLMMGK6uDZFgnCXhcvS/ujDUGaPslkZOZpZ8VlNSvXm7Vi5psxP
U/L1SmqfiLP32NboTBeBIN7sI777LNs2S5GFxyJJx8/pRgAg15lZ/CM68MxXqmaQjRdkPqZMEXqT
e6SeZs/fNZGk/37laVghyOP1k9T8PsOG+n0FSWCo2DDMNhT2MS5OzGo54UEMEtL5FABM51fmUXP3
xqCYoeimV1Np7rEfmPX2P0Y37U1G2sTvZmTsyss6Oz565Vg0yd5mvYfynM8B+0CwsJJj0Z0bEGQf
/Nk+cG/2TKKcmUwHFsu+mTQx46wM6QnqJppaPMMB3oEaYat6yLNwcLaEQOfxa7HTKk94tftqW1Qx
1IOUcgd7UVUYqJ8sl1FRlG4WBHmmK0OWLuN9WAYie1tkn+HkDWXqhhuOr3Kg//AB9GzQxpaI/Es6
8E9OSZbuKnJv6dvaEa8nXlnlHGv7yqtZlTRG/UyGvB8Sh1BZVHjduuvdXKThQ+H5VB7nJhxY6hwP
vW/lE8YbVUYvNFYB66VZnJqEr3XmBua8jALKtOH7ncgD2yxBaKqr4AAJz/WfRdtV83Nkkb3fZoAJ
3k83ZfJ5yKGTiDvyw0Bbtav7NN/EZZTH8BQSmT4YNTftpammnlhoUYXpVB1LGxpWHY4BeP0aW64t
cdf2t6WiDMT9uqW1jzqMi7/6TEm+jNLzLibNnOqRFJykFRx7SpldRxCkOzpaMhXe4Egk2LeLi5Lp
P+O6EjhBi/WiJNjRjAltK1GCfFz3jH2RT1N8+/RhThWH4x6Qk84eEXXb6sRpwxgKwc/x089eUvX+
tOPgIxvy7eH1J3yIJEby1wvflGMplzdLzDR9A3MRXZk5UOLyT6b1qs+awGm4q7mnhnpbFR2CZsKW
Jf9F5NiT5m3S1cX6OcO/gP7GEqgekwJG75xHKwg7pffZgK8UN2CJ0L2HEIRVrnV1Oj2tjKIQ/Uk1
ZfjOHAXcMrEFBnNwFKI6+dU8t+X9jXUz7sW4WuxLE21Y99ggCrjVWd3qsopCgiBgt1N67jEmYdiM
VVpcYqPp/R6kyYgo4LKPZvWPTpiE5JZRz81u1cW1WH6MxoMDdmBputfd0fVb9+86DdkQbFQ2lr5z
8MOlUWwFUj3f6LoyeNiR0c3ts5Cl275AdUljc07WIJTiQtJkrh8I5dSHnua7+YuAjsLErArn3Uz0
FIKI76lXz8SK9lXO5vdCKIz7sljNC7pEmhzdvq/+lAUm1M26RCpIkF3dyWk3K8dXcHBUtn6EvBR/
cg2niTVBMMU2tJTBXRMuo/lHee89FWFXMcVUZebtIkVEidDT4D8uExrVQTh52ZwdJKdDK2wZkM5c
pmft3bwcmJV18stDU+3Bixg4MtiFcFMaQsr1jxGsYPdQcgs335osp+vRlWelRnTyp8C8cc4mabBx
4z6276O2VBgbWiVPHHqkuZsX1VfrwyTJJJJSXEe99UZvovEJ9a0jYErBgmUyQFhoywHHkr+QK8dr
jVX+MHHFw8NIiil55uJxv4UocX0T9AkuJkrK/ojDmcZcwwPzeUZ7OtqtanxS7yW5rxyxp2KeHrR2
9XcM6rq/2u8A3Sd4o15x6wS4G2Cd+j+nNmWXhugxm50iJYfmUqdd4IE4z1p/301Tra4V9sXhOWLn
WfCB63YOP4o2VP5jniJm3DlsIB3vKpwGoGFE3PrjBxJmGJ2BYomLnIYFvT3usgzDDSzXY5aX0HL5
sE5zrkWezzhRiz4OvrHndaO7HWtocGeMOEl9KIOVvFbsuZnzMFVCo3a3lo5nw5w3Xd/LJmrNPe4h
QBDmfyQ8JOnyKcQfOmxSMWfrJWudeP50uC3TmXIRURNVpSv5f7DkxlP43IBsaXwnzOeYKeih4Ank
XXluXLRWZMZ+rqoOETZrk2XPD7dkLbEIrBLM9HrRZs02CtcGzxcMNhRSvLl5pz8CBNMQy1mKfu81
kxPeUUbF7l2BAU/dOUSgQsyhTd+ojzCKBufiZjjzkd+jxcf6lk16PPmI+NGXkw0w4NiSEJnz3DQk
TWXWN484TZeOiitImr0XjRQM1DWGUyXFwwXYBXJMg889zjinKo+/ma4GV3LdLqHcp6Jb4oNApQ5/
+JAPCQ7WhFrlDnPI/EXTvJhdShdOiLQ29sfi1PV8UL4JICwV+CMf/MGs/S2YET+xLVzrvWiLwmBu
qMv6yeQmC3YuN3r5YIW9BRBM/asio/NQ4Eckhefhed7HIrIvQ42x+ho4ULjuFo5IhlrN6F8E+SVK
ZIoOpPI1ISb1jEhHghNMkxscB5+0NG5zFPOnMWjys+DII46ksMY/cvdU0yblIEtPN89LuAExIT2e
hJSwWKjimFATIJP5EcdsE/w2MCUK0qIhG/8c7Kx2JMilhwmnMXy0coBGHAocJSNcwLmL0MQkVS9b
SKZ6tGbPbl22EBQu7T4nowkhz27r0Z019ArHyaive+8f56nAkTQQnGu7S1HhYA2PhMdKJq+oYet+
WmwRImv67Xe6WF9O2yUd+k/AnYSHq0S16W2Z4exkPKQoGCTECLdK3Iyy1Be2LAp+9NyfMnDwUZfE
4Nr70ulPK2wW+wy4gwQVvfVk32yJrxgcTVeH9rHvm+DfEAT9X3KgbnTMorR4ALPZrPu6UlRVbkeP
QqtMS4gnfGL/MUmwav4Z4V3Vh4Ji65wUFZjoOXcE0Im1Cvi3QVK4adZtPDeHHOPKC174msAWyeEr
3MCexDhGbe/A5wheiHd1X57nN9Wp5sdpD2IcIzQFsIzskaVIcS785cuhdpK1+iGj5f8YF+XYJXfZ
+LoDc8DIl6aVFxddKWZYYcrfgYj1a8IJ99vxw9Req2FOxoe5d4c3PtEUfhZtM6nvqEQCQtSem+7k
VXrsz6UYmYwOvSzyPfNjmChFNhFG8CwBeKYifbOXECbwnZdVq559fOz25CBNgy/xRFNcebS6b5YV
i/iwjlX+opACg50Mqa73oDpxLA74QhVyQVSmO7jo+KkL1l1gYRkn1+2+bDNHxZaHm6qoojUc9j47
F5rvphOQpBC28kkQiu4iv/Z3LlNlnOkZZkpSZoPQ8Qn+cAF0I60pC4kQSF4ku2edWC+3TGKGdrdo
NPJfThXK5ewPYEKeXLfI7Q0NxQZV/NtSJIAaBo8Ccx1wsW5qd2ICt8nI2tV71VQOtjNYcNFDwYTx
L3qdE/1R4Ex/jpNX1T+YA2P/SBg3PzAfhA6broZlhmXOLV8MrnVOqJzpH6QncckcMF1EMcJSEl5P
kueCXrw+xJMByELm0wOwDAO4BRrAquetGGHXAWchQI15lpDGY0CyFRkwHyqAA83KhJ17VfpbzZR/
eCMvOh5zRG9LidWA1IBMKN2HHFZOfe6zCFdxHhRrdBkyXn/m8F76WLi667fzwnzlgmKoBRWVhM2n
ew9vo+Si2RHtnCUAAmsefCyZetvD/fLwSqXJD0M7Jg8jD8w/B4LqjT7QA7nNMaS6h6zJ2/xYTql7
bqUYwiuSJZnKqbmhXmitytcGyQfQH92Cv4W8mh4tA0bk/Uh4pL4d9hTeD10yPLpsQBZbdn51fwwP
DjNZzYrvGBWP7RAM2B02k7QMbjde1Xkxisgs513TJQ2LinU2JScqAQaj2jQuPjPGRyywMuv4wmmA
g3etymnZwS9aMVgyeQ6yo52H9aFL2Dk95yYUx/g2EY8Z2iTHeJETmNaMQEB117OXKwwOHT9Uc2IM
UtAk02t5+8GZomS8pBLZxXv3pBPNw55AYYkXgHhJ+8uo2KuvzURk90jV1s5sWI3zP5YJ212uvFQe
Z1ODuAtIG/wsMYMzKKVnfo9hedD6UT6xCCPmnnBOiz/O85cW5GeOVJprtyvqiKMQWZ4YeNHEPq8Y
tXN4VwAvdPcrQpf9An/CUP+bAWRHfNrN21JAGZS5y95TorhpgUliSO9c/mTSvjJ5k9w0ycCRgTWE
E7x69pRtGWd6ZeUVGIj6Ml+sxbxcFO27mLL11E+eKn4Kd81hKfpAkfShGm03Eq/AnrtTJgZCMfme
F2z8QGcPYHUV06QBm8gB7y0zI8dxQAmlHu8b1uuRlUmkTBsC0lxfK576ZVY/q8UTC2Sgfml2AZSw
bM/cH1TvaHyQOTwhF5cI5njSLKh8SG2VLLuktZqtMaVWlffCvhHd/FmGYWCCkKcScA+AGS/4wDnF
noO9T2vUn/0xAS81d332OTB5yfZIcqjglZC+Osl2Jhqe5oW6kD6L0t+pBfXwkzPelldAE+MORJhN
maao5VzxVSKMtGnXfODPqP74TcxmaW7RyDJ/GMwjPfzSvQpAc/8mReaPLLIUIAd8lhZuqqmbmnY3
VAYjMbEgW1xD/J/IObUB8+G3+HPOPuR4WCdVa8XRNNkSHWw/Cvuj8tkKyiA1S+VlAGZaYhDy8+GY
jm1EulYi627qFR8tWjDQ1wZJkonGSZpywYSVApQo8M/XBww7dJuJWcRz7DRW7qrZb+RhKX0FBEU0
3J1Fmhl1v8haXiTPOgGzZHWOrbxtzFPd4D7nQ+2k+zqI1HUdVg/z98qbfSewk5KS7gd1rgPi97vC
Vw2uf1vhBc1zjxHohi0uEnfhnEzXheA5HdTqjNeuGAjOdZqC7XVkQF8efU0js0lsVEe/2pmY1aZB
8P/DFVs8pROp+yN5sfrZMU4I++A2LEJ3HpcRMxMzeGcDu4PZlPGW6FcS32IqPCt07kQLIawMpEt3
1hvKpxEoAX9e6+JjYmOc2RGm8MQvdHYVbHADrg+QjOZii3qUYDJFuYPFJSJ841nihzh5Z3JFB48Q
ttymVju/4smZF6wVHi2cqsG4EbWfvxerSWndEA04kmIWtbEmjkB5W9Ere6wCfFv6ZAb84QV4rUAX
m18xymr1KGq3UMSUYYhT883tOD/14+gTdCdsVB9LN6aOVY4mg8D2ro45wso+kXGZyA4sGfRoMnZt
dRz7QKr7gUpXnYbGFN+65hBGWXWX18JqE+yVXUE4VUzvBsKilMMbENrusBWsfTlBC9eo9WWtXrOi
iuJDGxijDqY2w+8yo9C+NcXzS1c7kdwGyiFhR/8QQNPBO2vID6/hh8DZL/ZNY4Nms5Q1D3EouPg3
dPLmZ1bIpNuJrgvqHaAHzaxL+umxW/uKFKCsrm1hxdsMZgJnZNc1v3AXFuJOAsB993zYOXcgi4Jn
5vziHazOyjTPL6ZLmmpFqhwjDr631RoSlPmyBuIBf1r6l4lqkZxDUG/mgr+uHx6yOOrOapIYSYFE
ZG+ErSGpa0GUGudVLe1D2BbE6quGEVypdR3sGSqoPZZCSyhsUAJJh01P8obqynH0Ai/K/sZat9Yc
Qvp5fahlxOQh94FwHyRbCfIt4Ins0uQYWXaEExtzanQQn6EizsdO6JnEgSkz7NqG4uSBQGXr7qve
OiS5JQsrSMDhRPfx2B4rguPIXHjt6PxW23D2NIkbH4CRrW9eXvvOfdkzrLpxz0eCiNABeIFzGNlm
rj6Zv7o8slbqLHkQcZ07L4ymmB6lSzTOFzcegum8DIUYDxXub2dTO1n2axly8BOCig/i7uKTwYqn
pXBPRCLpfrOOgcjr0KQRQ3dnSaKfBMzrlNtjwjDhNqCad5NKvLzHN27xMcWBTZgbrknXtTuZg9OG
NF7M6tPzM9qNTT6V85tm8RfarzePOzU7SfUibg7hzdxlzvDYjCyKOs6CjYTnlXbcHufaTUCD6QHj
zjo09LPThHaxXTHa0TiyPHe8Kp123e8JysGjmem6r/kIJ7bvaBxQbssQNvhmnuq4u6LwAxODbacH
XBMuh7+xxB53/brWz02YiN85n/HHVNPskOvni0S01PoVJug8IjiKlflvYiHtAzpnPCAjTOCB7BKk
8EI23a5K1lSeYotni2OtybzLmGTJZZls8B6lVfvAjmJgOh6WtvfS9aFwhYkPnhQRc/lhKZ9gvhAq
n+5xTTIzLxYcnATRldfvvNLpkq/VsBLjworBtDxWEz05XSba8E7CrCM57EBCBIXCcVPP5DG2fgjQ
dZOAwHljdssPXNsu51wo9TIf0s7FzY8RMHbxWLbVh4awW+45AaN7Q86+2Q5GMMA2FTOII15UCk8g
hiFV7aaMkLGPS4fyvM+o++09mFjybyFfqLrMieMVLzGTKP+8JIxYTiQI6k/Bopzo3UNeOyu0+JxN
H6y0v+fRCtY7Ryr9XQ1MHDdtSY23XYO2Ki/Ap8cWv4NpvmXkNE/t5DaY8GIfYhy/Hf1Ok9gluPqR
S0iIrgV1hFyYsZ9wk+d/tW85GZOhUPGXqhHLtvgZ9bCva1iHW6dtumbHss3Z7IC5t9FeIcW8tmSX
olNlZDMxNq4K8YxcbZKPIUF1fBdu6afPZua12TV0ivNF1qPzOTm+iI8J1UVw8VZ05C1jo7TcsvEg
JzNRheuLNvSSW5iJRGY7g+VsM6TDotHt7IRdWoJuTzaYn4X9wHnk+Ve8t/5yhl/i/u2bKgsvfpT6
7k/yq+qln0VuLlPV6oQIhOdN8F3x5T7Rloj8VZJHyLcan/qyH8HBviw4AXumDWo6ZzVy+48eIC+7
NAIVHZtugv9NaQ9giThCjSniE4daHN2nkHarjU7xerI1jCULpybDdEnSrs6aw+Sm+MEyJjPbEC70
Hsg4KzdVFTrB02jYInjNrY83FBCgWrYMwFAUW5Mtz6UtWNpF1T7rrQ2qCLzF6PXFti+81mxambe4
siMwd9hThpJkD/UABMQxD/6GPWrBvYvp6gPAXu0ec2YSCT+5P79EhvtpF5e9v7I8RNbznwgWGlO+
DFEGFi1f9r4F8oyvZqo8VJV16qNdVTNhvpYDmp4ftSr8mcyDCr5TCs/zxEIEFEC20DS/wfsE05Ya
pydWkIQwlpd8zi6oDB4d/drKazWzJHpHDC4Hq9rTUG1LFjsw0ayn8bMLvZJRfT9GEcnhZPjOmg4m
xLiGY8UwasbsD753/ePkAc0DGOjwz9qSzrgvjLLMt9ImR/7v6WaGSfl0aXTB/YYNHlRqkHcxDOhR
ODSsnQZGB3UzoVkXoZge2aWCVsPMtki2UWMs4NKJPY4jlvMRMFLDXhE6rP7GGMQHdcIJkaOHKcwS
XgVuj6mTjKctu2m7AfHG898o1mPI+0EHSKxpALEEZaQ2PjfSP89iKAeGO/a/WRBQsKSCboJTOEei
27g6n59IeSoubu7GEk5kal4NDpPfIN6hM2SVNpauwQUH5gYal3Nko+XkURcvOC5hDW8HME3PE85V
bIICZMpmwCwU7EBAqs+yWUGINohWrFYJ27i+r9YEUkYiHVCATqT7n+vErP3mLEpgSZn2RaxWHXli
4O/AOHCeB+wyObVaPVyCLHOJUUaO36GuqvBfkLkoGk4QiENlG+cbaz0Gr2jM6ke1SIbyOeQuifAr
xndMFvBgk5pdY8ig/rRt5E0u9og43OIh4EJ3WbD479Iv3R9Tq/tuzywa73WjWp9fQuvlDxpJ+xYR
/IsgcDGl2fhtoNiwg2gCgwrQXgv1LY6IpbbrZ98M4nuN/RJ4KPMZluG1ISm2fJ5zRLsmjhHPkVU3
XpC2L6XBt7oRBq8tH03Hvy0I1RM/Wsw2HKgdA7m3qnIObhlL9n/bm8+2bUr5NLTSLwh0VmgNuNxm
9pfYDO4uG2FXsfXozF5VFw9P3JoCHmFUwEdrbcfi+hjD9XvrQtSmgOzXD9XG+P94M9tym+g4faw8
TY1Ak60IQvqOFRvl+fhDAWv24HVyQnWHnKRLumVnc+vRHNSI3/j+5bue/PULZkCdENDEOF0wKwQm
H+ny3601BlG/usuPJGki6G34rKjg+L4p1wpkT9ux1iPslUOuzZJLdtmg8Tj4yQJaFzxvurk5LY+s
mekyMrUjYfYaIaTa1rzPZ3B26XDhqoymTQnHgnxsmWJtNURcPo3fGPzvEF+fdeMzUhJdnv4WhGdh
lsQEfQ+JjNN3z7Zo5oLy9QV5k//ExHpbWFNNvJjOrGSyX/sEtscEZG/d+2kunqvCK7+kuoEG44aR
WjcE8JBHOfF0Ab/JH2KvJT9M4cCNwhfBLW3zjDo6KbKl3y7VrQtpu44CSfhxX+x7HUzofXU14KNg
N9gbxlIG7cRfbtFrm41n7eEK2c14DP46q1P8ZfPP6DPET/1zHrfrh+YcVNtsEsnPZXHGknlTVb0R
BjY/RRv5KbGvUD2msJHcbR8YUHva5dbaVHSxP7LJy9FuYwUqiOk1/X5Q41ZHg8CBSI6qiS51MvUf
mUXQuuR8eb9xEMINgR1Hd782ZXJJcLBWB9FDQ2D+P6t9p/LkMY6so/ZT1JZXv104koMlr0vYHJF8
1NQfv23F63IgjJE5G3Ym+e0eViSzRc2EAgmawS/rB2Ja0FUuzJtUtJhgF0UjTFXmUN4fr0w8zHzh
Ek2nSk35c9MGYDB0gOVyt4Aq7rd9PxsgVGPlhmJjAt/nYXFNeCFh5nxlKE8Z5ffSPPBdMrKeWPl4
ZurFJyD7U6hDx/Ym2qtpkXc9tUS/S7MAl/ltpfWPIGeONmyY7niUi4D5CbcTnCabgvbTetegdHLA
CRLE1keNMSo5pBNwfmJAyCXjkxhxxW7YoMTb260DkAkGzEV6V0RV+o21Hb930I/DP6MxHbASpDcz
iz1nOJ6/Vw8SSrhpPTmmDzcaAEY0HqsevxvqdICJHzNH5x8NKG/1U2D/Hwkfs1FhAUSEaYl9Mnl1
wlYtkRHwL+iZTa8uVe7PJLLI8wdLAxmdoKMyzWSYBm6YITZXzlCmy4lRM1GrXo/2VLMIoYau2ZSv
IdHZ+i4qg+GrGuMx3aelJ2AqD3H5LTmYvqhFWdHVz31W0lxTZu6WbiahOiJN/skyGa/5ti2HZO4v
lHBBekYDluRrMxy1fP1jNKrwqrmI2r+s47E0tPPkd7cVUOOti4Ha1tJNyExlvxIPr9gOPbaIiJYx
jTn6siuvQYvjeHsr5iD0i4UQmsX/T4JTjFO9XSvkBiVKj4x/kJsvxtEhRbUnu+Vq4ZlnkOJ9dsfz
5fatwTEEolUPLxEBiyEm1ZOw26PCa0FwuUCeOat1HN8at+bPsX7CysdqQQvZJMJJv7IciBVVGfGC
TYfdunkyRTOxgaXJm+8EtTU7qWRO35wxNRarYUySJmh79W+wIfmwFlgkP4wDiZct0DT0e7B86XjM
pqF/xbE4RhulTAamoktaduMU45K8zWwwfDWguvERBNlkT94SgLEuWKJjjxlBarmP+s5td3MyBw+M
e9TMUYDkyg427DrDnfHGav4umLC6fx2s6j63xCTg6xD0PppgiZ8Kg9j6ISvDxLkOXGnOfZO2BMAh
pfVii45ViS/FqHOedl1JvpiawhbEbzceWT/nyjYZXi4M0skfrWaIf3wUR1yrbg0yQCxTxCQ5r4fo
bkpxX7JEqcrrzRxGklVSUJwm/5Hd9pSBEt7/Cn+zjDHBBU1T4/4wxm6ZuJWwuHCFtMteuiIfgXT7
TWAeOVrK9m/EjHs8hWi2LPpQCPobqEFF94M8e29fvDq2Lxb3KirVolNe8D4GVsizWhkg8Gvt/1gR
3kuu8UyXb6Ccs+WjnGrdX11v9v37klXfHHf0P8ATiArkdwobH+uMWqJw+yQmmUTauPl/9lSPj4gI
NYQjWTfjTqZBTKkaMVzZILPn02OqRmtPg+jHO653rhqydkb/QQ1jnVGE9Qi/gc3xlqnOH98KW3fJ
vWnYGLpzFf/iD6HqPvxJitRLnhNQrnzbuJFRXCFj4RtiE5Z65BDvKa2Jd+ILZdWFezBKFUeq8SrZ
CuMzY+fxU/2mxcQ7fWEHRwOFa4TdMbcG3Q5ID8zIQix6eCMoBfiiSMdcPTAN6KN9r5DXP9XKOyL4
zcD2HrAziOoZvhjDkTBW4h2/5BBv5sGax3IyEI26Va+4Q8G3JqdARHK5Y547+O/9JFe9c6IxZjMJ
I28y3CZ3vfofc4IlOI/ELeaniYV38r0PYh4TZBQUjwgzNg/9H8NIFytR0uLEWL0pAR6qsNmzBtPg
1KEpIXK0gT0fkpphciTvpjGg7Wox+YTPLKMY07cAOBd5V1wY+Wfqx6X7AspQg/sKcvcChGZMHhTm
k+kqmNQekT26DgM+voUzqRKgPauHIPkNezNikIPn2XfOlXbi+pWCEY88HH4xunrb1mRYXtNk7MJX
8l8B9EAkONJ7eCCd7QSwgrAgEWQXtDnMgNcKG0R8pNx3T7giRPrK3I8dXB6WymonY+s/GZp9e4qA
HVyNKbzXPGuSx8khKLBvVFddos5FdmNcUYBTqVqKpWzm0Wd5hxbXZbiFSWLF2Oy5dRijX2aiN2R5
SYoQM9AWGg+Owtk5r9ghSxKMLijCx2AqRv0VrJOxD0yQcGmywbsKfjUeA9tP3qk62uPxxO1BpxJx
hSuBffMXm+HxXCYoDexuE8moW5bSWwKhFLkJgYhNEnI3X3z0reG+6xnc91Lm8/2QORlmQDcsdUIY
LSOaOjK5J3wARbrMGAXP+KTugyAbXvE3dV/0sEn+lfExv1QyIWY2vt/8x9GZLTmKa1H0i4gAMb8a
z07nPL8QmVXVzCAEAsHX3+X71tHR1ZVpg3SGvddmiVKs7X9Y3NC8Q64UrI+MMXl+Ml2WPyHAXrPt
CO5gSDRUV2glbA6uDHoVOzm+paJOelHejiMfI1fSW43Y+qXXN8/pIgdn760NfepokK2CS5nXhbwv
O3zwo8aP9lXcMijwo5wlRDsZ8B1p08dbj30ST11RzN124j623n2mucHnOFpvGWYbfBSddfBCrgqv
5RPekAMhomtNYzcx0XE7rnWFt0hQssbSKsl8MSsG47Eq2EyqnmVatITmbhTEUFOmQS4ncyNutFxx
LkTdtatt9bb0St7wbatjP5YMiq2rgojuPQLKr7yD5m1Xh2jhjXvvBOXVZnTgywGZi6fqUI5+/JXn
UfgvQj1MQbDG09+qCRqyHQYtxU0M2L6oMWgI2yRrp0WJ05p3+lrkHEsxOXdei0qKRK85pxjpcWkd
U4aXuK5JJ8lPjvSBCSGOwEG6FoQtHArcFz8hmoXl5cY0WB5i9KaQTXv2ubtmKbIiCRAVlofa7gui
PZv+Tx3XdkefbUk0kwSZuseMYq3b+ej77/qYjf6Wobo9M0+UYoaoitMbiXNVP0xL77M8goxiv0PA
gUIHnJoWcAobsd6ZtYTN67ix1McmGGS/X2zm7ehyelEnpLo61rHCt02D7pYwuaAOjEFCFKOt9naI
wWmbsgF78qkjAYiCOh4GdKu64DlcrHb58P4fLlP2psBlK4h5u6KuNycqIS+/CtHJTzrTZjgIJ/CB
IAwaHnsm8mGLQ0tiyIGYtneDdt5bIZkgG7JyF7NvhlgVp6ZgyAj5xIkZdvLSdJsxmENzSFktNfcO
FcJ68f1g8ndjGopbrEcxld1R+Ln3mOrJk19+QUw0WSHLoA8scsP3lNAw6Gs1q04c2REQNjjypBMU
whpn2iUh3ro2pKLygj6g3I7zLJBP3uLUJy+oCwuqrTuse4fhmHwMpnX4FyN5ZXuxLJHTXIYuW7Za
3NDXTJfW7WQxp78wqGWzYXV4Gx4naPzk3OC1eKxFJIu9Q8FxCy7pSu+zRy+P8dwU1o/j2ljbWPJ4
zQ4hnnaLZAI2UR/ZPKzPq8j62BwETiSPAht7vuDrmF2W8u5qWRfUTEhDmial1MwCixUsDD0cn6oq
9xwn1iPiRekk3YjLOibNrwqaXRR44ZS0OdsEhNXKpTPVrf5ehqi6+AaNVhIzdo8PgXaDHloSLJ+A
UjKkwk2WJlDc4DgBwhPNtGOQ9QdcBHMLnZhtyApyYGWVGeQxstc2MJX1kSM/vChdhyYJ4OMs+4g5
0UzxgWSAipJKGJDROn6s+IGaPSo8iMijBkmEdLh74oCzX0gESdcn1YcUeKw1u5ZayWA3q+UNuez7
jQUEoR4/CapDz+EgIUIM26ZvKSK4b/aIouQ7NAww0EUJ99g1UfPg9F7307U3Wsjag0ju43hx70pr
4PIfV2HgKJWdfWmks+jfxi5i+WTjXdxTMEt6+sUP2ldHNn52Dtlx12ebQdnBK1yFmsK0wn6SbA6R
eziB+PGc25NSRGIm56/zO7gnboTDcwF2OO8CkkhSKhPtMBN3nExuV5kB9SYYkqwg1gdu/rKYKfW2
DUqIcGv4FqrdjZ3qccQT3bmng1pabvpRlc9qsSf74GkCNzfQLxiysFIDnzEJG48O4dvaSg/skQN2
hkOWhv4hnRhaswcZ3PXZy5X5S7BF8K+nJLqDApmjTRCkUx8GFU7rGzpyqg3fMelfpWU2XpVjpY8c
OBCx0CyPYMRcUK0bd6TKP/0/EuTTnhcuSOTvKhV/iGkm29nu8ZLsAJNzcjYyb60fa8DUK4Sqoocq
L/x3fB6d/cVetY2e55ZzEhUlV6FNcPIq/cTx7XX8cs1kWyyMbqqHbZ73UYoQBNfyZqYDQBzf5FKd
Cji84SvyHA8UFvtQxvyrh90bdpQCGFg6OKXiSgMd174LLt3mX4BP9fHpQK1qz7MTZvMWk399h8pv
yK58RfUXbs6KjI1BhhPpDt1w1QMIT5i2cpouo5MTIrfJ3SbjheYrb38y5kLBpyeHQdA4tBWJXIxc
kanTE/G1aL5fKjwQWh5nT0POdgRK4A7fH5iYEQ/LN5iDOOIMsNPppFRk2mMdItXde4A51TmnwvOP
tuun15pOcn305IreYwhXk5EPkovsRBeMEHtjs6NMz/0ta/sROcG6HuzCl/aDdmGON8DR2GuQqVNh
ZO41VWrLb4v1sYqF/9S6lTrf/LHrrrstCABluI8B4Kp/YmGWtp0QSCEUJjd8i/nPOeMIDti/dVGW
Da/VNA/Tn9FqhnZE86XC5bmL8traqdncHnQhAloHKqnXTFQkQW9mHqQflnGW+LqJG9wd9MPUfXTm
QsenWNKsXQkHD84rSRb+HcJKpoIRr/j4wRBT14e4di2T5EM8woBZ1LAFm1KPu4GhBbdpdHPAJnXg
BeZnSdMBHjGPrxnXJA7X+c2C2+0++GC82DyTJ824fysXC//7rWe7ImhX/T2zxGDYdzQVCDDymsYd
LWNlfsal1QwWlZz/lLNMl0efJHJ82+MUk5PDeYurzZ/96YlJiuMgvbtJq7hy8nuYl2HDBI6BGnt8
MrQS4S9z+0RA51Af8oldYjITGXK2mzEg3mIeOUWropQdiv8ufLi5cWmXyGP0NoFxGuuxJYJs2fju
QLLK2IvJ3dszTnCIXwS+b2ffyl6I/BDOGXFvyK+hs6nZKwgCr6aHp58ATA+JSzFTzlbOTGEW7pvC
sc4EJyFXESUsnh1bUKopOUZOn5REeWLAKVE1kcdRlk6zQA3ObLVdgecEe5ep268dl0vKOiIe7hkH
3XSZ0Ge3GUbslU/DwOfD80EFMucaHBgDi6bdM4Bhuw5U/EY6E+RGJuEIWtztpVEEz7hy3jLU7R6z
Eit20qcDnQLidkUMwi0ReHEAzCXRaE322YHe/ieUje7eRkzf4oFtry2SPsgcVJ8ACq9IDquLgq64
JmuJp4xQtKacz+Tqlf8cgEDZPgN1dnFDVWQgD9zevLVlb6FsHmPrUhKiFNwVtrvG56LwuxpAlmf+
xULq4oOjbHpq4iLszuTvYJPdhCzInsrYMTcysT0zSYwm5KMuIZYElxtJczGjPWMQ5VDmOHrEPMuq
c9ylXd594j9c6we+zbY9Y58jl20pwJ+d2CHiJ+Axd5e/JSUPd4YOhoaFKT6nJBKMsLdcNKzmLZnO
xHK3JBBRUKe1T9hIhaRdYr2PNo7GVhUByrXR1xbduQYeDb6Hadgx7EmcgB3IMGurkUFVu9UBFb4i
CgyPbAkD81aPIf6TAWjDUXmqyhJU7LfMSXJvuucxQ7oTxHNjvUQGVyXHG8u+R8YH3pPVMRd4zPiE
iEfPU0Y8Ht7VQ2iV6FMlG6+friFieCNnpZEVhJ45WEtTXNknC+9QcoKcZ9vMOaoQ4Jv3sedrglI4
gEsX26sftQ94Zu1DQIgNiMquVcN+ydHyv7CuzF4JTm3lsa0i6zA3I+Ejdh+pcxUxb3wyrDvLHxzy
Gq5dFKzFX1VaBKDCAeXBZ0Hq9h8Tao1zaPU2GZkGw/rUW1lzN68YcjdGVS5c4xBPfRJheJbnRUPD
ZgsW+/U+1JYBsrOQ1sC/mYHqOPyeW4tIB6YSE9s0YlT87GECeWfOUHwAsOfQPf8DdqiRMbHXe+b7
z/n9orAId5ULhQApwVjrj7pOO6zUITtDQSYxE0j2Le2O61B5h5FbB1POOCOzVUsNeBSXhb5rWnZV
j7bCAMXsAuswCahFt5v7Es4gC5CV8hdsLyGW85Cuu3SeQeX6jGTCOw966WM+EVmXyDyvPsYmKt19
RMx8QZr66j8srYOCAItS72NUvEG3V1Y5T+hnWHAw03VRQpRO/I3/CNYNDJGxv+8YiocbJDXyGwZd
zuQpvZENS0o5FmMT5hkrqEvy+UpavI2/QEh4imcbGaGwS/nUUZXZRxoF8eEP2mE9XEbzsUDXvT4a
G2EW8jNk2BipV/uC4IicMaNkFD/nyALUbhWlYiw8iv+YiM60dzx5fymp5zMaUcTHNmcxVJRJ2f/d
dM8ETpKi6J77QOqnCJSRn1jWjPIHYVrcfS3kfN1o2D2RRLqq/zpDgXg9obKL9tBavPRVR0N+dkBa
1v+wLrnw5nC+CkR8READIJyZzBPQ7Rp7OmjQE+bdo5m1/6aO2xfHCKkTQ0G8yyDynfZ1Sn2kM6tX
ZFh/s57ozy3rsmm8wMKIIMnjJNqt0PdxKbTe8jLAAKHSivMl/iL6LwSuIwABAjVp83syFRZe6cVF
d5RboSjAVJqC4MUCGekljYryvyEMkJcFQM8gypFb5OBPuEVr4lunKAonlb0YtU5388KyOOlIbE0T
e2wWEhLxmD0I7prh1W+jtNsM/dgWh3ayPGgQscnuWanxiwulydJrnU5c4hEG4EalK3aBGfEq59SU
q18qbJ3xF3vM3TdKE3l4DGtAH0c9WP2h8zDoH4gluFWGFov2U9/01dEoxP3JUocrfr7MURdAsuYX
YU9TkxdBpXW/FNpLt/nQRbCKNdL3LfBDHydqAOcAfT2JDUdbRUtG/ICXEsXnNFX6H+MijgwwITre
0jFbP0ii6R7zzgbdmHqebt6rJV1ZM/m41l/o60GlWiEtY4JCAtkYYBBxJDFPL/tg7QJ5nuvc7+4o
9Qz/obD8/yDrjcCqBhEe0jiKQHsFDdLbDCd9fyI+EMPcAmcsZZTOB/YejYX7CmY9YkMcYKkCSZMJ
UBslGsEVA4Y6Mt2Q42cWyTAMLi5l8vLVrkZZJ0Py5nUIGlxITBq99wARS5AUg0eyFviCFXjgbHUD
6r8gl+gBib6EAWDHCoENUR/eYY4riH0lPPvXQZFGdgR5nsOiU6UWtygDDwKsPTDQY1FH0y6mitbQ
iXVl4XMw+uYYsqOdp/rlAYqQ8BDGxsOt78JJvROlm0578AbEwiC+h8PdTXakNmTJwiDlwtV3pFfe
WFYIc+lNFmPBZ3LLdcsaQattPC/qY5qJcKKGQYu2Y4KF8SAKhX6DnYvWaKEN+NKqY5ks0RFzrKNK
stHwk1K1SWlnYiKVh/EZmhVZFPSkFo41W8izGuZA3dk0wzew4hjOB8du+3te03y9LNXkfZdWRddO
Ksew3lXlYv8M5BDJJF1l+DbMVUtXjo2fIFJO0jzBOt0sLPhpB3bgGoM3muOM3ITStXoCRez43lT2
GF2HeuaChpjhvOVzH98zqa4K7ry8Zk7ezvNdKzqyoECmTHu1QkW7VnNRPBhnjrKk7xTRelap2/zM
xVM9NLStJD86YRxdDWNWXNru6P5XAt44OOFSIdWPBzpFhJLBGQKm4bAQaf7IZWbPGxbZgbOb1wL5
Zd7BmRMoYXic+t76xMkv/kR1T5omJuX+QPpP/U8Kq/ttR7LSECHBt3HpZMuyhTKbOY8+cZXAhTxh
ocKErUczLBamFMngjEjQU2dgrZu6I0GtHdPbu4nsNpHwUgOAGuWKkm8T8vAu22xdfJ1ID2DP1pmt
at8xyHOTRhau98QWvdI7Y1eET4XZpNLduoL2RqhqNfJK0UDIHzbLOHvhgWkJOmR6SRflpuN7UHWU
YnZJihRu7xjBqDPxUuzaCD36FvABJvEBg+8/T0zRW0VZSxgzCLNfmJKoRYSZF32Vcyf6D5eN3y5U
tfYZGVosTmC2jx9EeMBmCpAxPtgyR7BONDOKHahaHw3RT3GC6wJoRMFp77Opmsaz30TG3lYkLN/6
UX96XDyG3ccBfd14mocieoZmwNzAY2oR86NrAoYLPnPilSDpbAikoMtv45TIRMygeXSMej9EyiMw
XJ6IBkeHDH9MkOxHYuS7Sw9h/SIvTkFyzUpdjT9n2ZM7hcipmdt9IvRB8OP7OCp3TJ5yluxZ7bXD
h9+l8XqiW9MTVNEuBqUepat9xHxFvagJ/7NvwCS/fiZ5Y3lYdEibkuM1O2Fvy5q9JCCzu2fVFV0g
7/o8dAF+HWgLHZzplZya+tJAZXMOqfo/j91EEVDSbrosI5FYu3hNPXUoPIge3wj0xcNsKAq3DhEY
OhEKaBfV1wJnI0EAkhNOYmYZ1mojx9GrDlgEJzyQvuUILi/PqQ99765Pk3BDpr/VPDw1oNuYGI8+
9q133yYH4KeBThFcYriycMTiMNOOfIxyDzn1lr+tXSyu68phdMHM02UZyoU4gz+KapKOVxADPNjF
xGzfQVzzAk1h7vYzsNwnCkuv242raS9yqO1p6zsetvVupSD5pC3KswNbg4lReCWGc+wCzNtSbLjx
rh6D4a1dNO2BzO0Z4NBS+McuZOa8E0oEf/EHaw5HzfWxkW0rPspJRJchLsrPqCPUYkMkiyYeTwX9
T6dsOuq+I16B5FsUMxufBRkdjjP6jxMecsLxwm6IdqMa2g6/Y1edXEQ2+rh0nfEOjGdICqKEZHFr
KkTWBxIauq+VyE7r07YXotUtgHg1/Uw6HQkrNY8x/l4EFlZfdT+WhUI3iSEeUMMGHVJCMvcsRh+5
atxvCLZrdRoJELgOsFXMRqTL+B9AizLYrp6LU3YNMHMfyZ2Ygx3Ts645T/N6cy3AXkLNSuhbzHoP
DztaN3/4EzqZ/5vLHpd3ZI31irOOtOd8arFJYFCt81PeOtYTxnaFHy1CcnFHHkNqX6jPU1TQi+hn
/9CRmZWdyOStt7AlkWskQI/S5hjHsEgus7tAoAFFgJDNY6Cd0NE0+YXN7fKUFjykR5ycC3dzkBPw
qXyuUCR9IHT2VPbI49Zw7v0XHHGkdDaZzt0dziMcBAhV53kLgI/kJaBqdC7FwPwcArqr82IXjvVN
LQyiaDG3FgJrCYQStX7Gk579k2XXQ/GnqirciVajBGEr4PfR8m2oH9EFb/hzIPb2bFgr5WxLvBzu
jlgo4vaCzqOhbWjnVhgQOANJiuJ/vMVThVofNsS4o9qP/2lkpOPxJgoY2cHRLmx82n7mOKrOPjK3
ZaT5ELCGSV+Ih8NiCZ8xxrPJS4IQ5rLUg3T/UYWs5X7igvrXkX3zJUcys09x1AOymlnQrAgbBFsT
nsA2PuOsUGdSCLL0LPvBeRnjoOG1ZFvh7GusVPOZrAjzHyHM9h+YNW19e2HqaIfvJmAJOkZy3Sob
IjdaQmu4h9Q2W29iwgWVLgVTBuaNlUujnBVItpiOVfq1gS1jX9OMWfZfWREPcFiQJPKZQrDyPnkA
8V0kA5Lr9Jjz5YtfFYy2c1oK1HzMt6Sx6mMYunaFb1V4/9FE92j3DV/ROTUBwbFby/FG9JEeU7i/
ll9SgEe8e4QjpIOyT8Cv8BJbSHnTo7PwUJ5TjK64OQTiUU4kAX0+9W1PhgS3EvWRBCmjXL0VBlAs
1BQQJ2ziXMvnGtMul5Cd5lZwleCYrQt3Xr7ushjY+g7iRhA8O07P3hmny1Ts7Ymf+B51NOKsefDV
KbCswD2toV8zk/MCXFoTkC6XXsby+33Wh/U9z2lKotnElB7gcQV7JhybYFcAxvL4SFkmm7OdI8Jj
RuxH4VuDvQFGXK1ClwVxpz/tQoqfHu1M/DpgTASEz4LwHM+DJlw3KMNnznmLRLNlZtQKlqC9m6RH
7ma/Nsj0gdfEx4ElFTH2zuheNMhgc6DEpNmWVhQxXcTS0mz9yHj+HolBWH+4JauPUz5Tkr/GOarz
jR6zPLgSLYEIGpp0UKAuKJsgf2Ek69O8VwwKgsPYQ+1mtNvcmBSxD5oVVHrI7ma7ZhY9K5J5Qkxf
EFh5zf0KoqrYM0lLf9sOPil2ReRo+2YkEjNpnJmFFC0SsX0mlObTWifzmYdzYB2lL0PvykwNGx9S
ymqr4JP8bbX0kDMGpeu9zYPjWJsGW/eMtjBg0LSiVag2y2Rjly+1NvOuIegmJsfKk+3R69Y42oHn
JKAFLJfEFD6RhXTOdBW9klYr7xmosTCJbyL9LQT1oSYMCKU19450v8KS1PYNRfQCJDT1ETCS+EXv
B3yf0J3ITv1vSgrOmaGlPjuIhTHGJkXmgOC2JtTo0MQeWfM4PmGfitGfH1FkR/VbyDDvliOsxYVf
a3E5LxGRbKs0BrnpukB741ou9VeMc30BOSCLyXoOhhbxS6GhrmD7RcXxDsE3gC2IlQcd/oxoINgp
XQ7FJSXYGWmu5eXVZZGz136tgau9H34olf5IX/Sh89MObFSP2NOzeN+5g3s/RnQ1eMDzzEqmCsrF
mVtoBUdJYcjf6QSt9VwCr2Jos8p+HV/mzu4qNOEaBMFZAywL9tpnMHZmX6GXn1xU0+cNbQp7Zl4n
ppFpam/hNuQegxynyfITturQAgksQ7ShYzbZF0vZQZQYIgjlXVBPWEhiBnOMlQsva2ci0DhR4VqA
ossTp1LR/W0Xg5apLBpQkxrC1wa5b3gpRZoRJA7iBjE8EeJ0ykikIL7eeppuWsPyYKKm9HZk4PBK
BQPUF1CKXTC9MH2OgA0tMSc+PBNrTkyGkg0FbOxxt3Vjlv7JRD3FT1JxH99VZg34fAL+bPxQBnoZ
XknEU+VTgGrnptnRTkotQVoOdmZWnKcWEBZsPlB9mO3LpQhAXOFS3ocmFjQRUIslYr8iTQ9dkIPs
3ziGz+kmHlxH7W85B1cemXAavS/aX/NkB27rQKYtcCcwNgvONusli9be8pDLh5V4IYJ7JbFrriF5
7PAyNjzsHLYborVkd9BB34dvXlzQa7KiXPf4svE+9ECARsTg7G/YSc3s9otQhG8cumjEsRIHvGUq
1IQigt76HqZQ/M3hy6E24gAFTBozREJ8YdsfOeNYtffREZJPbkv/2xQV0dUUKMTD03uSNplK4niA
nXCJPqINIs/LdVr3oV8Cn1w1cM5Ukd0Qcrpt+nSdInzoCgCEqOLC3i2InW7RJ4FvH1aIra+sn9mu
tCitq0PAoANxWPb/XGQofnhFtBL22TMiLuHRB0Q0q4b6hrXhSEzpqIz3jTYFfAl7NEyHS8S0HvRq
79eXuFH+3mV0QbhLXwdmS0EpOG9JpENvHpSGVZzWyL84lSSkdjwTjKS5tNMEzEb2rxjtntjFbuq/
yPh1/+qCLL6sTotfOiM4FygT/2aLIuHBwTR+wtOEz54U8tL65XRG4J8OPIQ7SkfyP2vLCRGa1eAI
77rOA1Dnubpvj4VBK4s0DnL5fU4T/t0wwSq3oQrLV1t6D0abuH5QpRF3YagrkyzKd0mKWUK4jvFi
2e6xD4wH+4MlIZNyOBAFRwQKzhe69zHYs3FdCwjrmuKnrpeS+rQZqLrA/q1zix+zoasEW4QsEKZ9
Wz2FUkzFVYu1+uOsnefsmgbDg+Y3s2iGErr69bdaUBYemtWVJkGzSv52pukUzw4DwSFpQ6eUG6sK
OoQQbWN/qKmaP3qnD/t9E81OvFOlY7mXLovTT56JqT8ANvWzj6l2ac9Da2BsHoZLcG0WOo1thAqQ
rGgjM8Ke+lQs3LupeI2jmYg6GY/r9K7wsxGfG/v2XUfOSbOFXEI+KOMw12w7x8vf28XGj+VWcDMw
ILF1jLcmvjnFbDMMzRXHSUed27ZoeRZnsS/24pNYLbGiQsuIMm2jgSsbKsJXGyug/TxhzCouxKTJ
9pth+ggoWuUYqBaeRJPWz/TD2Sc8PkZuGLSYdOkwzbzEz2wLc2LWoAFutgPBA0jvugCwXKLyzhrv
1jbUMlnohoqXye8Vh5gJ/XgbIzzDWTgx/INzhlPFID5WfVp7HOraxkg3WJqf8aY8warC2BU2FA/4
5AzZoe0G7LCyJlUBiDqwJslyo89KJmqlxNXTy5mRZVsEGvnvbEUOonHJiq+8qwfX6exDTqzJvF6x
IeesaXsL/716FLLonT39mOzel9Zeye9yXTnG+6pIB4zlQY5peQgwPT830tN8sKDmoFAgPdbYL1lx
x8tZrYgb94bQnObaR20Q3JXFyPl4cTKvI18F/TaxI9uOc84DhCB9fWBZr/Uv2ynjf6bsTct3lTco
nAlCAZ6QOAPRtttSybW9sxnhozFrmOvCDYvSEX5UH2KXnxis1wen5Y+/5DUuKJhrLDCQ70rtW+dS
M70+rHaTF499jYJzwxig5z9q5jmHapcRIIASflJ3o2Nq81VmnSCGzVo8ghvsuk1i6Q0XEmm89cUG
POee5VRDi7KcZQqxSCokeAWFKSGiJFQweWiDhSLY6+EyHWaWCn/oimYcA1XoID2jtERfxSXdggXK
4AjRX4ETPSsWrTpJtStWumYY21sH5CdohMCe2+3YoSzexoLYhWe7XKRUmz4gQveqFi4uRGAjBKcr
S4lAP5fCHdorgoNlePdnemImnlWWbX3L4CV0kecCMwm68U8KtTi7H/J0vGsdrV4Rf9vN0e3FjBMI
i4jNGKEj1GZxqQ/rVjAh6pzWZj9U9ONdaTRg5HpODQqUfrohwjrIUV9tiWYWc1AV/Va8X/MO0mhQ
E89CIboZc8hiCFTtGCQ6X4wXHtw+RutdwOYNjku8DizhqBXrBB0Xkaiwm/EoxUVM6CL3IEUbW5lZ
Xk0naN7bHro0gbsGRWFFAEt8qkZPR58Ow9yPDj0wShikOde8Lov13pomu/mGOaKKRyIQOAnY+88r
InFVx+GLpnvrt8AX5p9usCjkO5/K5IhKPv1EMSxP4MvQ4qOWs3npabLupqZH2zjeCjXCHZlDvbKG
6MMLhF3cBjaSTCeZe+OYo0ZtIHZ944zBY87Di02sBvlxb2lCHraGa+83UojsoY76OscXychxo5wo
KLdOK+v4zBPdP/og/26BDbP8Yl9Sq60f0CGAFhmWs+H7tpPZZ9x816M2QMsBjHa8KCmzVR99vTrN
39WPFuvM3xA2L4XTm0fyX419Zwnb/6Ay9JqaDGdTwt8E14DiJJHlEDkfpvHMUh34LqqM9TSmQp95
I0Gn3zJ3dUqQTVi+FyxYCVurePkw892I6i+sMeOcpXjcjm9pmWUKz71QWCth49XO3qdCq68spdP0
m5d3daHjsuZH0dDnmb2l77wZ+cdmJjQZ15MKG7gAoix/xgqC5+2spC8qfSFu8JPKD8VWRDXjPl2n
A8pKXRRe/zLzj/Wp8jmFOUOZR3uv3Tqacx6XMBl67hbybspOwTMjhRHCRO7fHrWqDH5ozrzho8Fu
euYJm9HWTxF+LdI3aA+JVffA/mZQiX9xZ/neMYxKgupzUPfyo2afIsmd4lvH3b84yM96mIN7gXb8
wycz/h6BA4GBwK+GeU/emBiRXqTSMCAJm5HBVeS9w4wMCG6rJ8t9Q7nvdYcZOZJzqm5IIMop8oye
Ax+Xj57HqT7W0NDzXek7EjcokrnLnMssJlYJ78XOdfADUrpY6cmWBufRsJbVLy+5+p7xvYOXDWz3
k60S6XQLmMT4kAeC6GZ2a/KzDVOHINtpyN7XvtGPcKeYZ3d4IBC9ES+N76PzpvaXqiye/1WWy/0i
fcIxt5lWhTljOWme21hH/+XwSGaC2cUcIZGNQGWV+dhWCYJxs76HxhOngZQ0N7FcOr9kZE4rWexw
FR1Ys6YIhFsNNqVofe+li9RS4cECUaWc+lYxSadxWWfcctVRopeGISJho6donBDbNHJqmn0xmkBt
CWxHip6CaCdXGPkxqb9GskzO46xDOKMKJprwKpE4Ups5isgSLfaasHJrV/m+fxWVpVGCrG75wPXC
fn6KhQAur0KfdX5ngj5MCovTaU+siokOqQlvsHCDv378SKsbfqhWUaZQ89jYM4dsHn4qp4DDFkEU
wgZMPMKEK2Fgmirc5rVFrsN7TiHnbWbsK2BkMU2L4XnWMSKBDQr8VVwnDMb/rQXs8ETNnlUlzcKE
B0QC4TgNmLfsxQHfjirPjpd39n1U0EABLQiRgNoBlhZOh7A3nK1/Q9kXF6/p4urcrZnMj1aQtde2
Ij4bK2A/TWJjitUlwdtj1rOdsJl9GXxz2bkIQPS9UzmUF22rtrwZa+PuOhMlYf9ZfEEWFe7dFAaP
JdQnjw2g7gzrQp8wVfbhHQVl9u46WG4OfQO5vzlB+m7M14RjAFGr8eP6oJmnPYMMjIgXLWlTuqlx
vK85HbW5kvtDoCeqWQjOwPk7AsFGrPmbKBeS/aPT/sF7EV0JzEXW4OL9eAlnQQoxSgrPfogsRmH9
yVntla0nRBZ93zr+6II9U43z6K+mcA8+t1GMQNzyKiX3eqrquUeaToyChiaGrJAKvvUje7kQC81C
fFM7oTdtwDNUFs0Ki32WiL0d/cUrFXn8EKRAH1HpTCGhxwh2N00xMH7A5TjDx7GHBRN14QyQ7dsl
ACvl0S3hw2vwwFB5mrtYks+992Y7OoOaSH+nEMbmVteOKz+pI6eSZHvOih8BNeMdrokmJyRr/4Vq
mg+tZ9x3jBrhv5wbmewLh44A5zhZXcSd38coDoAu9MDxsKuY7j/662k5GruE3ydJBHlHqc2hj82O
27hPbfYjYS+Y0uRz4KcXuMHrN1qV9QezpvsN55hfRkQse5jrYbTbhwiLbtk6WPEK0l3W46opGRJc
JhiaYkrBT4KinZVPPo7NkWgOffMP0pw/ME0ug0c0Va2N+IWKq7/6hQjWO/CF1rLFQxjiMidTBRig
cwNxqZYuiXc7hBSoUFs1v70M5uEkITZBPAjdsr6kAK4sCM3kpDz7Nn+q3KRoNRkRo8Dn+JTIba8Q
XSvMhpMKn1c5EruBeL8gx1rjduNtIBe54Ap9c6Vt/cUe77jHEGCZ/WTy8X8cncdytEgaRZ+IiAQS
SLYF5eS9+TeEpJbwLjEJPP2cms0semY6VFWQ+Zl7z024vdEYkKKCW62NtVvXxd1F8/7KW0LAzFBU
awQXp3BY0K7lybH7EoZ1mZDX9YPDBUnomDjyNJGTwtq0kMuNHxaDPBdEcwJpo+YHb48RibiVPGSZ
375ZVVHTiOV0zSTaYpPfu3NN+o6cZmcExJaZ7t+iHR3Ebm+P25F1brleKeZabORBMDf/oS4O+SIK
3u/2s/YhCx5xG7jmcEkLWt+80prHqCgvMFCQF8SLsOzqk/DJLXjPqVylj5MM0z/UJYLVIl12ZNbu
ChQsO9FafXifppRTV35YDz1kXpToyeFynUOHqYjWcuR40by6tvPSsETL2I2uQxO5xK070UZM5/xc
UclnB8Ba4qlNYXHuxOVXZtxZj/kR008ZMuJoOVGrdDToi0wtboRQ9YnwScIraJG2/gTJB/lAQWn/
WawBFoeQk/Y0o33l8yJKe4BQ4yffwMhyHDWp31PyJJpsQJZO6y1bDaIsksyzgGHOHuguxZH7apwV
Kd4kbbaoi+9q0I2jte6F4/buQ7bOG7cN/n4kQqiqX8bMWfEnbnl/Owuu59DpTHjIpM1kijVts6H/
rSSptyhB9BP9hMbai7voV9W9218TOmAIL1jy6Yb3vg5Q64ruBbkG8d+oPOhftFWaBELhOmX7qfW8
+4Lt4QZQExtprvvtu+V9T+muJkDHDOs9Gy8n6z87hGm+S2Ap4IcluyA44cRhM964MxC+nvYPIZYb
OsXR5dRpzgNd2LzXoJeb6cBKJXf2/K42FvjMKDZO1eRu+575TjjEumX/4h/ReoycjyKHUWk/OWVB
l9drz7KOY+uu+ug5A9+Ck7Nh4FFMUY0U1ipeJ+mZimbLQp/QCWZOscjzJPhdtqpLiIUixgP5WQ9J
rwGMjfLKLAOvGJPV6gk547reFR2mK55luLbtNHdcpkQn3LIinRiITpxuR7AJ3herD4bSC331eOwb
GPRnhJTorvISzkLk4d94udjDMu5nq8c80czDbWFR4L5MjJpP2lqckdlwOlI1jpWDBHC3NSn+IVQO
45WxuDBirDEcnQSwNemVTwou9PpBpffM2oECGdw7Zh8ouS2vczESokLZkMGrS0mo/FClqG7DFLoB
ucz4abBxIxAfXRkxLOU4T6xefUtkJiDyepS98cC8nBFDk02PWzoQecLkQV0RxUEeY1cm6bVdWip8
68U0nSpCQcqdr2YEE0SDrWjMQnKj6AeN3qRojkA8HXPDTjYLnqAhgfRlSq/ualuQXNXiWPvdcrru
GFmlkZG4mBdOfp0tQI68kC7cQtBqUFu58tRlK1jXySN+gAKoUepA/TKZ+46YpH1Fgx7sU/Ac7s2g
Qt3vNckmcjdPQAoOZeFQcc25HRTnBU7ab58u6O4wKULeJCjwT28pJtrMD+B8w3EhYuXESirfzv1s
IBTmBQU7b7IkXh1ulk6PI/scFr1BzxV916EyCVx+jaGbT2U5DP+GYhk9dE6kPl+yvoE8cG/raci7
Gxy1vZpPPvF8w1UpnMpG3cN1+mH3HZ6E2gAoQqjV1/w0xlnYd/Y4GSPk7xAdNW3MFyinckaHsPbr
jFwT6MtnIqr2CF+sFm8SiXj5BNUj0XcLZCziWeH2gxwEwuhfQlPzBPOdw0Ka2eIGfwEVG07iXc+g
rXj26wBNQkC6tmKdn1ERF9TuuJfKdPDvcFIQDMQG4EJu2UgbWqPWGdgylOU8XNwsdUnIXV4yUOw3
B7LGkDTWuc95WZkFVczOibYbyb5Bu8vxz768WlnYJntZqYY2iqdSJsXByYi9hNoywR9+Kmthhxcs
izUsTyHCfcQXvdfV464k1HJNDzQYlezjbW3Df55VlVnc29Y2vHZEuZVxhU75DiPa8pxbSWF2uGAZ
9Cx08SoaQBnfNgwkn2pNoczGcjBXrnLRbnrY+Z9SK83pZgxR7QdiNItzgJR6PXaga+WnRbdeENqC
JqiIZqtI4f1teQWocpiH7XOTBnluxMtdQdYVjkG0IV0//Lfl9TT9bOXiLufVJrnnWSlQ1aAgDJwi
gDVllbBJRW26jrs66ZC6iCCH0iYz5sR3U4Dy5FrBlmNZWCdIJ2MuPE8eiOu2FBkXJJW3d5yCiUTv
mXqsJvHYC4SdYEcneZRM2pR3glkFIzSmiWsnZ+ewi4TnjsQtr36Ui0CNI5PDGYk+CVxg1UoCHVEr
Ugxk1o3VL856OzWp1/3HRHBhhJPYwsfX3jq5fWwgIyHgq/C6452HB72pcY8yv0y/WluFzl4u2ZJe
O1BYJvIu7SVLto+FO+u/DKHcQi01iOrRCkusCnGHeGSh4h0q+67Iw4utig74TddY+J5YSbryo3NH
C76HI2c7v2nFpr39skB62aMkLqdfSSMhE/atGdgMPXMDe3esdL0amWObQLfN6fPUHWIFXyB2yguN
D69aZ32H0XMu9xyGVXMPO0oiMwR8l97kHqqOB23TZX8nywASam8PcknYK6P4zLDRs6nxfzxqCuei
Ck6qD5frDfvHxCjrKhSQmD9WXHuo4+uhEznLt5aFkTHs97rYwc8d7qn0weLwbwTX9hUu0+anLxLn
A5tF9ix5cGzZOs/fg1S2xrSbddbBtNq3j6ofKZw3YIEZkKKA5I14QCwWEomlEgOeza2psyLHIlmF
FXgWtDcIxMOUyLV8k2xdELzM6XmwtSdAevW+Wb9b0oSD4yx99qRwejEtf5YFxTOaTCdL41m23UqK
3LCWn4NkCxwbALAmckuefuS1Gkje0TCQGhFFcBUk99pPZn2F4NlV5OL2pO3am5WHBzwJwFU5HObZ
PXaFn6vHDPQ+vTimUf/gI/t0H1fhdekp2UZqk8RzUicuhVdjLZtFZlsvdmNKdXAIplw5chGY347s
VMCbBIHohuPaZZJKYShA4R3tOveoXDQISisgRnyhRcNpsTk5gEGUQgj2Q8ocKLnAGg7A8fqmPNUQ
IGSLO4MzkVS1ObB5b4kUKsRuZXHefZbjOPovfo+Klhwm7RNXZALSMKO2MJk74DOnsWWNzEAs7OKg
wHfCP2Rp8d1Ma9lEWPEGs1vSRMjPUmW6yK55cwIXz3SJaB8DQcPB+sPTVtNobyTQ3KZCJxDNfDbr
O1X0Plw9LYlxYCm2AH+CZYTvgL6547Noru+PhQmIe8PWohS/foPqntajrJy+3ZFg67sL9mNUs4iY
caQLJPXQHAN5crt0cpEfriwWrmqfeevJSJVfnJDC5WwnQYQoLIw16PNGJv+Rh8zjX0U1N/+H9oHh
H8lGjpoISekhqEjoLQMXnzHW00g2Br2VNDz10u59H0y1i2yZefUo/AflQtchhzrRib4WOEP87o5p
NtS/NcILmgPlaTABV/ldAEfIFHfQu1ujDi3otb7f4wZ2apiLjQiEiuDo455eCUMwaNpVsc2HsimC
6pPBdzhfq63YxqNpNGEVdRrm5kC7GpCUBAgzO3TCJpLPGiQQI8YW2F+Nva7ELV2wo2fG/eOMODhD
3amH2gEaZpQa8QPDANvXk7+cK3orNKJ8PXVco2KD0IdagYFZUeVP6Gd75vzeXBJ11NM2gEkcKQya
hpo/tkw4Uhoxv6Bbyxri6tBTO7vBXUnXZWDjraeAzZ+IWWkJBBVFFp4EKcvfHPAMGevClzetO5Jq
i9jiva+EM+0FFEWDWXzA0yWxkDBT8hJUBHgQmIt2SzafyYxKfofWJV+58xI1/CIa8bwvWhu7w7KL
Li7yEbeQxCu33jyiqSMHZ1pcmAttMdTBgbkeUOSyH6yoJWuNdZ87WzPLPA6jIe5w+hnsJ+Qpf5fK
tNcoRgowe+VGF2VTtVMQVd6C9SN1sLgpGKXYyPsyvx4G3YbXoBjmFo9zhbotJcre2bOaolQL0pQM
k6DIeaQCqy3QdLaLt3EempAAFktlH9bY5tupBuQ48FTbTXLN6494apzV+JOxdXwRlVhY+eJDQz9v
t9TDjUT+wWyKOoGhOA3bTpWq9XYLJjpQE6vP02/BQCVvKeTCt0EHeA+rSyGyp7rxEaDQoGRXxM0E
8z0C8iI/D6E3iutgqVZvT1RE9jrMUik0wfSAtwDN+7dCIbn88puUqVzjAdmK0b+46aErbetfqrzq
d8Rn3vBr2MPrZG0rRitCAOvIoP/6BiGD8Z9gXlYIXXIJ5Jx90T9hVK6d80aU20+V+l0L4AnkOCq/
bsuJEEyNw5qvMNcc7OJ3nFGGgScNw+2RIK3svoUDtR6Tuvb6iA3vJc2mFUG7D4h3JnVGB80J7XEm
Y7trw54ZKNLHx9Fh13QYNTlV99vIZP+ZbRWxHHw/WRsxGoYdicaF8HavzYsT0mpI9xi48hfZT2l/
VfguCAyidkCj+8oSd2s64wAmXbR+moWc20Ptr7YiZCmUpOlNBq2v9PPhuW+WknE0B8+hQOTcHFXe
pvdKssw+zS7zLZJ3qhB76kxa5N4aeh+IlMwSsXMDRs73WVMbH9r4JDE5DKNiBJMWVuTbOVYEwVg1
ODNVWc6BZSNgmkwgaQyaFJMPMdD9HWheEncsP8B5aiMXIqcWiwxJFKFvHRudEIxRog0omTdLdE2Y
C9k8ky1qPbRqAU4I36Zwd4jTUtSZOJ4uJzPmtkPv8+J+JSmGtjhILO8JpRHc+qkx6WNfi+I/aRXi
pmEwzujt/7AuK/SQ75fbdjkC8eAjTqzXEQz7WDA8g8jb3HjgKtCJjYNga4nhOyQGCaxZeYEXjtcw
BwJkZ8PGzeKXtfmxbaregDADaBtBm59n0ggukyVcgEgCZ0k8l7XVYyz8rl+v0bin3Q0iNawRS5F9
UuKtPjleXfoy4fnwroyXEXqFw6F8b6yx+y7Ij/+vgLZpX13CnF8sjfQyYq/YXPV8pDzOsJQzoLGJ
3Hhp7SF8Szk5n7yl7CoUXxy3Ai2+Fi81VN3uTCDPfGDTx7eskoAsQrfzTBQgQh+oZNbgsMB/Tr4Z
VLkIOKCVVUfhFa5zEr3KfzYhtv8U6yRCF6etOIYAbnHnWZVQJ+q6lcVkyKcnpFqkWFZ5WULaWmGC
uEbuQbpX6g03I0BByT6cJ4VJSetB8JQlUzJCmLYrM80BHC4E97eIq8b0zC/owm220UDHjfBKVhtd
SA+3WGUCpxuSrX094mXMd5O74K/ilm3uVp2bGZuCsaETOXYTuxuUnZtt0/3bpMrpA78jWJ3QUmW5
D1KKxmga7UtPmKfdv57xD+yTnLHaZ2PNw396Exjww9GQh4Q8pPDVdeU0/vyNA4+B7Npa/ndqVl7K
yZE9+xUUmUcGAUBrfaB8B5aJCRQxomh4iLcEiebOb5L0x0bAU8Ku2wb3pHKCv3ctEB7OUhTyzsGZ
OtXcTr3ymsNAU+dGbtB7+lnWCWtwfyBZ3dXZROQHya6XF1iPLyaFzLJniXrBCyKhIC+Jgp1ANZgw
9LoN+RXHTSN6icwoMVGkWeZ8+iyDvZuBcLDlpcFRDejGzWpSfJEsYYC2ZlA/bmLZZzWFFekupaYe
9sfEa64RlREZCoSi/SmsjVl0TkX/rFpZfuAuS78T2Hhm36zc3Gg5QvrScQ5wu+dS3ycdxWGUZjMQ
9XbU6ScFBpYkUE4+i7k26RkFpazwdgFTtQSdzTbFXuASjUVuVVVHpcT530q0aPSu0pJPSH9YN/o5
ucwLad3qobZ99z8gAjPcc6ndrypDTXJaPEM/7LZIfRCIDME+z4Bb3btYSUpu71yUd7bAvHdncu1d
yKgwETBWKRznceWp7QyEfQFbWC9gFEUddm6cLzYemM6Ug4ydoZ/AZaIuHE/93C7AziBs2Ec7RB/I
X1WTZTSCJ4kzrMZih+NDTY9G0+vslMa+etUOXnFqptYer9c+6+GFa/r/3Ubn4+0zayqCA+f4eqaV
kAiEZ3f2rTsjsWYEJ5HQ7ewxnbrzO0PRTNzXHVuEP6w2eLf3U9ABID3MCKzz9LZK0Uh4x3zeqmHc
FwE+U2oNb1wvPARne0/4q9CcLGEykZMwee6r1c4oWPOp0CH1WY6TYSYkeAAS7rujHQHN5ph0HenW
X31W+dfTiJsAtwkagpo4KCTHcbnKqb9FgbcOh8msLUpCtDAWU3rbInJLwAHPNC52ZnZPLHcxSHig
c/tduVKAgmwIHP3ulwg1jphyu/ZuxShq4aJMwD9HELma7IEMsNxh5L0xrUFus6IlZmPKh8r5o8hC
UKlfRaUlN3NtOB/z08Y5jcCLAMEUSzLqojPCkZEGUgbzJXLADzk7cMBV0eaJ5TXbQi0x/w61PqAn
suu9jRTxyUvxnMVBDVH8ylVW9VqQFeDcJp1P1coQAp0pI30tXxnHTb8h7y5FsvJmwgEXn9sZK5Av
WAMSYRvxwFxugaDt66PfeXNw6mxmyqyzINqc2Oo46X8EfaGChF4o/UPbZei+A/y+2YksnZUWxpNa
NNdeNo3Tf9zzTn4LI4Lvq8C/d2HqtPLZuRTqT0gg0uQZ6NRllbiCSCf4bOWJPhQYyLOD2SB/cdWl
yjlJL0VtSfk6vQdrtubHNEWyvOuHBY8ZXTgKdvp3wTAls+lXfGpFQDV+peqoUBS7UYM0yX7yaORZ
KtSEqhf3mcKvykUAUarcAD1TDQGBhOWglKci6XfrA8WPw9GpgETdwnr0fgd4HevN7LhqeJltQfwb
w/Ae5VBgBee6hJn0aHJq3o8OA4V/clMGQminGoMTPdvm3Zp61vSeZZ5qr1qDkjZipNoJxkS9Du/d
dhnEngml4IogqLL9c2x2gQd0ax7I06zJmH26YD2fkbvP1XnODLMyZjAhmqcUTad8dFGefk7Yw9xb
TX7xeLAT6gyQCg7vzFrycx1mMtwv8Ai9mD7C65eRpa01apMfNu99G11u9Ft24tRmo8+CED2qlXTZ
S1er9YvyYp0f+5Ao56ibHbylPrgzHERWJ1W9Q3redLcpnXJxTW5DUNx1LVufOIRnyK4a60fDQAdl
uYt/E1cgKH7HBbbK5FuBZUKI1fUhoQGY14abFsnLqB/hMWyUH+z90S56RsBLWdFU1dwwYWI95L4d
aP1Ci2EIIU3ttGb1ZG0jkRS9TEb/vcOvssC0mLCw898oN3wfVbgO/xUhnfMJX9TknZjO2fk7t51t
PTAqN8mTTIt+OFHNkDFolsDFQu7a3Ca1N8jmYUGUne0vyx77JDwscHsydvULbTR7bJZMgjSSROI+
T2qPGpVqZyBwFvCFpVEbyQNDaUOh7RBrpK66FP/N3vfyof6BTwDmYsmC/KOHn3PWVmcxFvFtxyHW
I5lfq4umjs85jMsZ9jWkdJka/ycheX2INBNpcohKi/szCGfnzsdwmBDLzrMaXy4v/zJu9d9DB9IQ
k26wUWz+Wig16INgcTaDrU/bLKYLvKrHXyVCdJ7sataygzGgIJPqRm1XSYCziTnXAkKyn5Xo4QUa
knkGVB5pVI4oU+o1C3XMUI6MUzYiHjJN9NdAnHle3peOaxF3pE5fRQb+hZG8sW4t/A6YlgZepggV
HgU9SjU5X4J48zdE1uMf8QJIkCx096yRu9zj/wIsgym6lUMvpwb8Dw82bmQPCXHC4hjbX+wlE65I
NN/okalD1Hvpl0Ub92jsPxDzs9HL/cWQNovl8BMhjUNsEIkqZ98jeGA/Mw1/G7fLYmdw6vVO84De
gjdkkFmVrZreIYxWX9vmDBe6mkmsKAsm9xFqkHkyTjJ+klzZ/DmDLL+TNUiuHMdM8Bw71Pi7hTsc
xxt6oi/HzZBb6bXX3Z7QqdDah3VVfIRTAw3PRvT8mWNZe7YQxGdomtGcxAb34l2dEZu1C3WL6Aqe
m/4ZSooUlutO+Yir1n0Lhev8lXn+/8ymaQqiTdUaSfbk9wIIpl0SEIjkmJVd2tgxjxln4oLetIxZ
HdfXCjkmECTCjvsdskXwygZyacOB12NlXGVPhhFOSbYXRcKZRjYK26Ja+fiFHFlw1m7Fineiz1Cs
7dQgaApo+KwKc59s/7TsBj8iU1P/Ul61+d4xTZBTtzQAPIvGCa5HlIYCU5Vk/a3ajs/aE3GT01kE
YXXlu9WIxwjq4kRkFGpVJRCmIFIskvnIQVD/mrmX35bhrL2wwWvraur8/idgrxci3Ksb8l9DBvD7
1AKCtZ822d+Nrq2euW9S/0QeH0kOK2JZuBgN39Nu4kylgbPyQJ/1eHFfmTmtnnU/EE3pcFeT69uy
qd3b7Fn+5DBZLwYZ8GnrO+cevPIFtAOhaWBRVmaoTLjWIxMWTn3MkxQ/2ppV6lpXW/jaAMSYogmk
A5LGtsUrkjtQG5B+4PQNWQM+WChl+rOplfM0z2P22Cc29yCqwRVqwpoud+w5Ghgd6MfdXQan7Bp/
3/YtZoryKHNJvN75C404a1Ubc62cl+XNiBVkJv0oy04W1RpJttvIiFVqffZQOM3RpL3xkV1a/1Kk
a3tbNIRk7RDKMC3zhmB4rABAMptJg+XPLgsEI6y//KNbjlV7GAUp5QfLIoc+QmxOjKXql+0fTqr+
Wek5RTkiLjbhcbab+kDNRK457307R8KilNo3Xr6ZyOQK0hUKOrFjsFc+FKXIvnFABQyGTOvlMXbG
4imktw0iXrn6a3Kt4CcsxrmIeRJIyuroyp5CwD/8GTbmnT1Lg/46vHgToi2tLcZrW1e+6nBFnFJb
xrtJO7txDiFVU78LhoLDM9VMjwgP4kzdhXDKPvSyBPiQfX5/KoaER4PLDFUQZwOY9qnL7QcSETmn
YHPZXyk7ax6qluXQsI7Vhzc51QcMl+ZzHF3UlLZY5Q0LhuIlaXyw0GPTefV5rov6WC2A/+KFZfYn
2hsao4SoFndnNpRP1A0FJW/gtEA4HSTm2QngAxvxAafrfJYNHbRKUHlDelrZa2leRkhNXUcpQLwN
yiqbef1pnmcqf67r4IdEd22iOfX0R03D+ez6FtHLuD4UHqCevQAWoWVvYb/6V2XZfG8Ufj1Ka8ej
YJtruV3UV4y+oMtVr5ZA3rXDRSoQQqZpaGIGPkOxFyh/UG8ODH93wxReSOxsVxjotIH9pnh/2aL7
TQmF3NDv7lKdTmPEfGjuWIaz/t+jlgD9TLpx+e4R/yV2W2kINy/1oCDMzRkhEf2Q0HmlEMTkoeao
vFPBll6jhumWGBR+kX4WQ+b+5eib/B3CrYFpejXivKiz9ouWo7oWubnkABgbUDEdR6rIWFmbdxDA
9nrPhFYDAkGmdZsti1Of7WIBagK/o+YCdHogn8W2du2p0cVFbQmOAgRUr0W6t6Awz9dQK1keSo2s
k3mF7d3NfW39Tiiwj97lTwfdmhr8cuSa/vhrbSN5x6OH8WL2LjrXUoMnDIuufy6XOvgO9WC4RTkD
sayCBdmvwpEAlph/3shJQtykL4Pao+CnVSzWWWfENpmuBGU7Tr2QggBLbgcSwQgI0k5A7DBKWHqq
DW12NLFOA7RkKN3pyrK63UFUGAf2oLTBe5tGiLw3Z3CIJapEetVwEDEqJjjmz5q59CIL1AvrDR8e
EO6XZpVomwpy5pwSbOhO0B1aERTd7nUEMQh9jIX5Datgm75XzHR2wjbNe0VIbgFqv03e0Ofj8UxS
w/5qZFXJz4O53Caf8JKduaiL2bqhc3O6+lNXdZNdU0LIe56AHjF4V2Tf+JHbVziVTJ27RKb1VQpu
g3m8JRgN5KyOhoOeVfucEJdD8Vym3q3E3ASLZ/HNZ5qO3NOsNqSOM9tJg/3sk2e/E07dIedhUB0b
NluKthVjJPr8Qd+7vjNj1Pes/pt3nXAM30/avwWzD7myKCvQp8qp+FIhdmp3oo88NCIDCoUhb3wM
yR5i3li0zRndejczhAqIH7uUnEw5gsV5ryDOswZhOwzSLA0DdMpDiTZwwiZMYgFrVi6hPkNZ67oL
Dye/YnO3gNz+SSEVEXez9XkfZWOZvg1IRxfe12a8U229WCwseEd3TjnhVKlcPZJxECa/PNcMb2AN
NwzSC/HMgVg/p1ujm9gbh/Wfjc3ikeXC6EWM0ntg3xCx7tgoXmQKBNa9B8FqzsTUShFtQyguRKoE
fIadzmUKmmTZPmxkzbf1gtMzFhMoDb4zwcAt8OYOTT5J0ybqwwzKI98ADf662NC7BPtTapXS8tq4
Ci331uYRJK0lr9U10d/YkvgNnTZ2tct+kFwsarCRdEkRWUY7ZMdSlGD7sbfQ7HVp+XqPIJuvnNMn
eKtkzrQ2Q8jDlKPv3NNgXT5aV9v9u+8oOrZ6mYuB0NqqfaSZwhZFTaviBsB+cRnrYIHtqWTxCFWS
TmzCIHDSOGyIbMnn+ZVEw+aZXnv+XrKixEI0EJRjMV3oooZpZb3LyBMXUbrV9hFaFzFfg5O6HQVS
U74hT9dvA+y9gjvx4lrILWYslFdZBpGhoI9w5zz44yxRQYzPpMAlXI3mK4OL9b51LFl3vsv8dk9W
XO6feoWJ7JhSqt4PaqLbQgleoPMyVf7mSpwKwDhJpb/KBqt5QkOYocvJwFzD2G+Wz6yjxIqypkOZ
Da3RPnNg0cMPCE6q2EIVYE7YBtI7xjtssFyGHXAZc26baC1rr4jwFfohLvw85ehnoQ0mPW3Nd12x
3Tngghr2NuEBbAR7hDUMN7W2Ypb1c/bEZDmlyupaK15wPYq7caHJjcOmQlO2Kpax55F40Re8u8MJ
ZKBgFbghbYRuxSKVPbVTTPti2hLgCzwSbgyLx/2crBFypCZ+cjxnCjv74fK4eHy9vEV7VtZQN+g5
4VWiEdSkclmB3x8sLM70TGSBr9AEiRxf2p6qqlISOoSSxBsgSCL0lS3qIIAghq05Ktv05K5hjsti
LMn9U0BaWXrobX/5N+TLhfmiHczBrFclQgVUHQR3jVP7xWRVAi5wsJzsLKTFrwVIGzgxNgF6u75B
aBnLsoTGI0SOBkTD1AZUl7f219iBmY7w4zv3G8Qh1DCeIT1qRp9FCusoObFVeAHLDllptrO9FPlw
aGq/elfrmnm7Ds4WOgvKhOo0Dl1IhDSuveRIWhfdB7NCYKWajuavmAr8js6IcutcW8EAr5AKhkmj
NDI5pUxHMLcvhF9DHKput3WWFv62dG5e/IAAlBiLRBLeFRzK/6bMZGyJ2l7Zcd8kho6VMN9vZgHQ
RqZl6JgjsbdzH6HDdDrGW1k85KV2TURP35HYTcIU7wW2EQK3FbVN7HpW9rHJGoV3mrvpQzU37rgn
30ke50CQqrR45XRLmbfkR4dOMt9Jbh/B2z/B0xmYWfyAeCq+bPJKL0lDVqNfILWrx1pMbBHNhv/k
6E2oQNEoa3o6tgc5BG8YVIx1nL74wmLa/GIkt9uoEgn+DAL07G1vST+zcG/h5MDhk1uMUWhPYO1R
02VEXs4xt6SmgIHt9TGXClQfogz/S/qb0vhgXBvRZZpdoqn9aT4lkycRPRJi1xwUhe4vwWKiiF0K
Akimpepf0mCs34fG5+wG+Wn9sDrveyo71g4IsJbMP49N0X5qwNcKMWKCDmjKWmZwxMfTuZHf8dKp
9rINE2PYX5Ed1QK6JPvT3xknd6Z48VICwlMGV8wC64s8YuMWPo2lLY5V1eLwVT7IKqq4YbG+CgbN
BRm0SeCyxvfBOTMV1L+EJc12zMDTPJQoOn9hEo/bzvXcwkbKNgcvVu+of6Z3ki+/mAuz7QTH+t84
rzwsoV7GzyxJ5jxWTNf2Ro0u6mYvcz9cq9keS7tALGe7Q0mKcGOn52ZzCKE3vs/zDrRlZopXz1l1
WBAs3jlFp+AlsFQ1HWB3spun/6irGI3y4nVF9Yj6JfPRnKp2dpgycATHdrZOHBTC8ebwOcRb1hzG
bPaDnWOvpmS9o0WQMANLxDBPGFkBzjxKZAQ6bjt3dj+h/Tf8HCU7Y+bWQy7ccwqNf2IZ0649IiKm
xezN+bsZZEW2VbPfzXkGL2EZo5sfR0IBFz7RKngbejsNS8nNhrb1fIFxuMS690BCxjJ0lweHRFS8
ER6nVP+QOIHDOgZWgE/KWuFXU/rm+PgvVTQN7YKjsy888P6QsIBVPhekPoPCN10wXRNQF8oD0dOF
d/SJLWx+8Kg6pNy7TjcYSItd6+8BNYBCJFwO/iqlfWpPoOWzyvZx5TLLXMbbTE3B0JxUSLKSf43/
npUC+xWV84UsbgdXZz+Ul2HmHuDgAiwlI51uJxjbi0tjQPOOR2+hBgut7aGCxl8fkXCzmAPUyUFY
y5FLnVuIlUNBSqAVLXbTki2BaolEVYxTF+KXAcdeEC++gcUh+jfKMizoIBQcjhjcPNl7QbDitCs0
OlOqh7yx8cT6nkvrTREXSzJJ7zyk8oRxaqQfLEd6WhgW7f90k1d/vpT6Dd2tHqICdABFU00cSzTm
iffOypqcnql1bJujmlTzOG8xxMQiVZUbzbOv/y4SYEj/RhYXuIn28NUjTSfMHMEPaTV5I+m0lvVP
+RinSbquF3Y8yPSpbrAolHt8VeKEOtDxmC50+rbDRLnutlWH30Fl1gM8d4buBGeMPuvEkQFZIF0E
bmYa888Fyf2/lDi8fL80bsNIiT6MXDE2Xd6Jv4PNurKk2E4YoCjfwQBTeHVLz5udbt4k+U9L3coa
kwtDQS9A1LONOAgXn4o0om1J9B6uEQnwrUd2SD434QcDc+QoWFtr/8pnQY86cijRMoZjbT0JXzJ6
4WTo/zKnIXi03jxvulaFdp6p69BgpSHF724T5IPujUTDsvM88ElSCLc4k3CCP6Rr2JNEmBlRE+WO
IqTdlVbQX42XRyQusMFYR2GWLYdY1COTga8CkUJ5xH4B0dzUq0+zynoUlYRDQt7sYOxCxkliSF8S
l244lk7LVLP6cB3mOV2HoZvjgZQz+lsE29AFGuJBpkwr/zToZrwqkiH143x2zBwpL2HOAE6F/zX0
HA6ppk2+UQYN7yECz/9xdmbNbStptv0rFfXciMaQmQA6bvcDZw2WRMqyJb8gbNnGPM/49XfB/WKS
CjJOV1SdqPCpOhiYyOH79l6bjSimiV/SKK2fYMA6hokaGdmF2YCEH6DTLsIGROkKq5r46uoUdTeZ
Sqo9AjBKRzxbvGvRzO8BKQ0/ZGYVn0w1YhkJac14awJphLtGMWexKhJbhQSywvG7EiZG4qVEqWyQ
wqCqZEl2BgUzpGWuvpBCwCBwOm+k/RlFP7Mko5md1Zn2ALopgfBm69VtFmdQlG3llNs0JKbxxlX9
dKc3VfxqBzUBM24LLnAFvwAxIWpl9EhGo4S98NABf0XBYeDbA7n1IwjjEUWfPXF0RktSL+Toh+GC
mi/nG9+jBbPgdbC615Q7X1Rg9m/m1ORPnuSHonSYUWPINOj0BIVZQHHHXv8epTL7xdEtPMTGXDwN
U2vsQKk7jDdBshx2uoGCDMc4TAFsUBH4234ffddz0KxGHHZ4EDTADPiYpvCrOxq2WgWoAt1NQcu5
WLDoQ9MAnSwx3Rl0acCY9wHgB2K0cPJihyOfze7fOeCN5CCXQ3PH78hxOzK8cD5ZUWhbtExFICsh
AjkzI8F+k66YbcZTCl2G81WGvC0X7SPHqCFf4Q+Q7Y6iY1UuW2XIJ7A8w3f8iBUrcRS/uynUPA51
0/Ca4BU+0NZsXoFzV88DJPJiQU0FXI5hKZ4Y1CMv4j9wsqF5Zze/LqGQFrtStwNAGZULG3DTFvR3
bkN0+oRQKXwB5vrf//rP//l/78N/+b/ypzwZ/Tz7V9amT3mYNfV//1v++180DOY/vfn53/+2Lanr
QgoXfaRNLdPVFX///fshzHz+x8Z/BF6AW7JOxJo40R9VUOY3Ld0Dtkv+sPnHV4IKqOu6FPgYlOEc
X6mXrDCS5KW15oSiXRJuMcFl0XuS01oaJ4v/w9UE/jUJsMkydfP4aowHHISOjZxNZ+O4xkgF3300
3fbWop3w+/LFxNlLNCTdA8dWLoI7W7ePLxbDvKdFTqYXirIK8xGZnUxUmvV6+TLnv5UkX9XUBaIC
YTuGfnyZAuEUhCdXgBTDKvYJ6oYKvvao69VuFI7nPV++nDHf9l9jQ7iubZPdZUmcWNIEsHN8vZFq
YUt4ntpnIMwxEwDPquMH028p8C0GWZf9lrYrYu3U6LqS8AYTyOfKbb3kh0b3yVzbgwxi+me+6Dpa
LFM9AfnJfMAfnSiYnVUUlWASsO+wXG+v3P18d8d37whX8Q3iXrBJSzgZ2SOppejEJrWH9JiSRWBB
9xmJeEypzQWfplyl38AOzkmXEWsGC1gCQaToXwthRvXt5Zs5f5MMNZdfjMOrksizjt9kO+oyo+Af
HDLfromjEr5i1zYY3/oqsAFM4R3SaePcXb7q/ITHb8CVjuBfUhlEV4qTbyCLQGu2fdftiUn3fpLA
lH5mPqXxMRvAqQB1xK3fX76kcf7WuaZjmsKwMELxl+MnzdI5S7bV9f3Ib+PeIN8dgX4Su01PPPMI
JOrXaG7VltU5pRbrDiop3jSORtNqdHu/AtfWAOa6Mhu4529CGSQuW66lUE+cvoliQks8dPWwnyNw
GzsB28XguOnNSMglLdgMIKFo5AIsb2btgpHVeHnlxVjHt8A8q5PkinoXrYpwpTHf4l8TbWw3YGJG
z9hnnCc40xZdqLYchCft1SLl72lqsj6jet+Bka+DsQ7IENL79Jb+pavHt1YQYxWsoZ+m0F+YjsTq
8g3KkzHKDTJRwFJgjXNdw9FPbrDKK8+O8Unv/b40puhWtQrQE5WLgKNvj2tJuxfV2A03U+DgvmXW
nmxjGVXKVXvd6V3QzRUnZCiDUDmwaWQkMT6zofTrO8zgwNepa/W/K3jN5J6WGr36ZT32KSDACAoQ
p/I2gpQ6EjXlDUtDVM0zWaNBU2J7KDgSkrikOc3K9DVjR7CH7DeDwd7kkVziIt7APiZZDrleN+4d
gEY9bKgmaNZYyYN+HSWoTW5zL0RlgWqy/yw76ONrQjzpiC+DdIyah5aZV+yL+E8LN9GiXj2RmQuj
MuPAOC3hDBFvZqJN22pTrGsH7ip5NagIzSV2nzOOTPqw2/VYPdPbthweJg2u2hPSNYy5V4bz6Vc2
/1aG0F2h27or+c3mleKvwUT+jJ6BzjT2PcjKe1jI9CnmGA7yWEFNLDNB6sYqhjjeU0hoPYiYfUmz
KLA3MoSx8Pny0Jlnr7/mGe7GZNRQKrNc1nZu7PhumrwXfoud7tBM3mNfD8HOxUS+7JNaDHz08W9H
ZBA8Oy+/Mtt8eGEpTQNzqesqcfIatF4U4IqK6gBlK9jpEcn1dlZTYSvM9CmCKPNKRYg/rJAJ7y4/
85/F9uShmVxtvmZD2vNHffzQiL0YC8MYHAokWu6KbTFBuEOBIQ8lM4IN1JmJ9TnsDIQG5JMdemTc
XxM3Sq9MLOfvwBImv4BpSCl1Vuzj+4CQgxw219pDazPShWeYCyNJx/sUPukWun/4PdJVsASkrH25
8gqckwWGH37+uW2DOowj8VyfvH89TIYaSWly4FRokzLUWdh9NgMYNIOqERRCEClOwoqLLpWYocAV
2fQ8DLKtFs2ISSdYITuMkIRpnal2OOd6b28y6Qy/h4qQoOjXmEKY/jR2Xmlu+yjtg23jm8hoBuBs
5HYWbUCDPcDdulAFqXNgdCrD3FfIqu7oj5JKmNR8C/QwQv0TCSAmh1v84jMQa0K6gVuQyDPKpl2F
jSnAbYNDJIdv6VfAEnCVx239me1R/oTZcfrmMQ95e5mXpdoOg0FttMPo4G5KoUf1tsaUSeu4URyV
AzSJ9vuEnTSlH0Fx7pa3B1wB4kfP/9cKIvVE0zG9z6K+1bYj2B30c4BHkK1OvLDmtgIERuoTlLx2
ZXeWQ2BybSqqTIRslM+BRmn2iTj4Jr0DUEasDNUOJ/YXuew8Ag3xCoThfT2kQ7yxq8E5wGCASmoH
XvUVo9EQYRiERvsmVSq/QUADCkDzpybP287Utg1prqMkBXgGLQN2y6Yx9X7npEiEvvRirHaobyPU
mopzLK5BNloLrExjsFaREWMLJZOvrkyslbWIflb0UYjnAh/sZlt/LEX5zel9Wz1VJgabJzuqkTVb
eSBJHR5hjq9r9iXAVJHswD4o+0z/RBvMjsrN1E+IPisiaZwlDhw+rIFqX/NWKaPP720EAHcGEebq
Vz+mDhyttP9i5uNAh1lSBVn5BHsRfpEW/RpPqYnwBl/YLh5sE4oxIuKgXtIwG7WlnkzObYBPedzK
3sm/Ae5H6dLjyvqqdJlAudQUCEwFA4LMnck3q3GrelOPXsGmRu4WfGkxYskt0QFXuUMaQ+TIAPTN
2Pe0T1CFusnNaA2JfkOJuftRJqlPfQqiNy5GAcrppe7VZN23+OftTWAiroWk1XR2SlZyZM7JkaK7
M+zUFs/NaIC7ndHjRrgSqavGRwZCkn6vcQp7D95g5v2NhiAS1jkm6GJr06zBN2n0cXqXxWEjP0vh
+939VOqyXnRDYL5PAD74uHqqEHe9meIIXoKWKDEMBhj45wzGYpvayJ0pIk/a5G9UGNQ3SFSROlD7
Mhz2Namtvwxa4QQgnlUxx6h4Mt9ETm0O6QPs1L7Q1pJCtYUgM673ODij5MkkXYTY7zjVvMfLU9X5
3oZ3whHAZZVwLcuYD3B/rZfgUSYwyLm2x0c8RBtCB4LxntJfJFZCmOPKUAhtFjk+oWv7vvMpEv0N
/RKO9BAmMG+fXNlAXZePRXTo2tJ/KkLwvgtUHNQEhxBGD/sc/cqCYM5b7OOVSVqCZYmmKgIt2zw5
thHxwTxCzWIfhxSIqcqAnV0GyqEJSbxdbCCzIexpIrXM2jQlwbP8sl7gkoMJTLm4L5xy/lIbPy9v
ad5Y0Qy25nOFajKB+E2RMlA1IoQQ2P1ouT8JnAY1jTp8CHMiGlA+0+0LK2b5KzvU85VOSp6Howxi
MOroJ8+VOjo5kYgD93yf3CotxaFF/Eqh3aLdHyqxDZCYdA8WLdA8WNWYBIJ/vupLLizgCvJrInI6
2eqoOgVJO4ThgWojey7gAfFj7ZLlJNIScQIOsJ2Eib8DN2vvB1er1xrS+u3l0XxSB2DZZZ6hWAMt
2GXRd06W3SGqhsQ1SDtLZAoYAaYmbd1b2ryj90IdTNlXRtT5GFacWi02WdQdlHl6MiC1Gl8yifMH
W9eDfY564VfjwXxRaEsf8eUY1j/f3yrd5gjCd8PKiBHx+KvpioascyvLDzWxTdlOwzs3YJ2AqleV
eW4Ddg4c52Es+y8YEqNth5QXrygHTrTeROBeft3n407pjlKOIRh288g7vhksQ5NbGEZx6Ks8+VbD
Qr6HGSsB/03FHVqMacBMyxTXD1p7ZWd9Pm8hoFVsbKlUWPjDTzaZic2WIxnK/GC1dfTQtZa+GnrZ
fh9sByRhIjku4yk7XH7eDy5qKAQH1A2IDDDc0+GFmC2rVdgcPJreq7rNnXVUBPr9qOfBC5CP+JZG
lbjypGcvmR0Kp3NQPMxZji1OPu7YHokMLHTvECeq3ZDFEH52Iid/hyJHkGzO5se4w0zmPWaNS0H7
8hN/cHFTmDZDW/Ca5Wn9DhZwjqOsi57R6SfTCtFVuYPpILdGQWKb7YZ5vbApDukrPSNn7/LF59/w
aLo252oe0wq7GBu5wcmUQlcRF/JQJM9CBj2yfJ1flt3ZvT4ksOfAGiNVi61HC8XJrRZGxvPlyxtn
y4VJMVZyfmCUm3ziJ8ObEjEwHJahwx8Q8lKLEswmudPJX4NLgB0VK4FKQ7frbVSq7DOUVOwJDt/v
y+hlKVEiqbxysDgbgCbTPEOIOoRiGJqnoz7GqK8lJKBFcZgcrNTWdnAXSA4zSyF3Udx5991ECs3l
F3E2y9HrBaACMgK+BYPh5KqTa4GJ84U4lJ7mOXcjptx7r0zztZmXbkyQida+X77i2Txumo6aXy/S
c2Zzdx6Wf+1KMJIhm8eOfECJln6uS2IpbbTIW6Cw1pVBdv5K2fWwLTCYv20q1eL4Uj5ygg4/rP+M
S6n6mvfmG9phBQ/WQtDdem08eyOjf3o8Z+csWC1NXTosVe7JG63I1SEqFCtsWFv+HedEZ6mTfsTW
0pMPkCjtuzJjq7lgz9BdKX2ev1qujH7cZutFg8Owjp93Mod8iJM2eM6pypBw4sPqNbrKf4S4UplX
litL/+ByONHmEqvgK6IccHy5nMHMuS20D+wPymqPuaIvmbQm3Mlr6Oei/oXc1+s+T5ajo1zyjZSC
I9t+Otd5O3Q6tAMXRX/dNEa2UWah/QQaQURaHYbpU0+6o7exWlKsMSBFYUrprRyC29KJa4scBt0m
d69uQRwTCDTjsBtUgOHsRkirm76HsPPECcBo31FWuMlDLJ1S52QHJWl4xGRHzlyjWQXsvr4mRdri
JP+lSMP0heTHgJjQMASjM+GzJS0FQvm7wYQQr3IVVT72o9rq4Ilk8UNdtY63YjOvE9QVZNUvpxYj
yIK2LppPqB61t0iKrn0w4qH+ElS59upkbf2egCGM1v5QT09Kph55gR3qxXvdauVBDOn03lN/ew7S
ipiNuKOojH5woEsfmibMQhpdwafeMkNv0euA52+bNMoPrWe0zU2W1ZNc5fQklgWEBucWkT5BQvTj
ESoIwO4pYuth8nd03xA4OjhKv4BERoPV+nXxGwkgzmTMM1W9TRy9D55RuhTaL/RlZf40tnG0Yt+X
DxvpzmntHgWWeyhD+H0p6Ta/+Y8w9+wC+3dXIUFaiwa2Pwo0vXvRetyDX3PonyTysS7cEo5pYers
vTZajYHRvlmcFvJ1hCm2XlC6q5FYUoy1FgVyKHa2/LlamfgPQJybcZ4rEgl9+ppkUJnuk8MJbdg4
ej5W94J6Sfgi64g0DI8T5oA3yLeS3TCwpVoEhG7ZSylyuavyDOAptcYcAgsGErGVYZq2n8qReg04
KPifX2xZxt4taZr4IIkj9UIou5zx3OJbas4KXolz5ktrj168QpfWbjti6axnKEi1oG2fVNGGmHEk
8WwjR3wYpsuhWDO9aUCikTuvivKWekf5iASggeL+UtI3x9pM9GR0Jw2V5TNdAjNA6rRpfpMFXvid
bG4N76UfapQPulkcvOqKPnr3WabIYWrLb2mSpRXRnUW26d0AvnEU+s6npppIny09EqZfKXznxYqi
3WjP0UJALGzGP5TG0R3Drx2SsJ9M/k29b7EtP6BRIzuhCFLaBS2TW4trtKEfBtfdeIX82ehPkEQU
bXs7VOrgeJT77xNY0fd91bn6jj0Vswh1iBghBGqpoBwR5GDlfcQINgwbd9ayveTd8IeFZIugX3Cr
IyI0ldI8wvaiZdZm6HrEkx5c626HB0LDhdHFSCZtu+aOahC48lMUVM1rRdjA+wRB82diMLjRoESw
OevOrb9hQB3Ce6LKovxmGDNcK9MI9UaE0QBLogYvfaMPntZxzsvCV9kSEPPTq5xGUIZogRKZbWS+
l6IZvF1ctC7xeikb5FVPbkSIgouO4Ay7S9DJEf8o9oEL1nQZW1UP4L1GIXPbNaU/PUetxDqInbrh
MC6VFm9LdPt4NppCfhkYjxJVC6vFLh61gcYiCWsoQoIu3kRFGBZLvfAHFPtsoEHMDWj5VnrneOIG
N2MEGMjGZMgbBGcGmCg1PaqGSWisGq8SD+j1bGTAEVaZcMNBWFGcFEnxKlwj7Bet9PocaZRNcN7b
xD+foCjco5uMDYR8aSyvbT91HiW8ZWo4WbUdUoUJUPim+oIDEH+TJ6rqU8tbJaSlnIOW76wCT8XG
7CiMLIRmROlmkFBcwHPTQIhFhmrcqThhHlwFdQDQLNk4ajkgZi5W2HM0IEP56K75B5jlVuVN/ise
w/4XuvfsxTKMut3hDm8EChH0azu/1Kd6oaN/ogxvy/p70VmmfNCtkLxOk6gyUuOswgpux0bHNkh5
EojhqhyK3NwSIjDDr4qh+p1jyyIpPMm1X1ol/O6ubV1ZrkuSFYN/vE0RtA7n9gbNOo5aJ9sUYfWC
uLnROtDZ9eEhyKhY6cLBZSrH+kCGLFQiP2/7Kwv4+daPy9qcpzmDgLU/3ahMFaAkmJXWYbaBIquD
2cokAZQtmdIHpfLny/u+880YX7iA+GQ5nN7PChn4rMfMMmvroKHk/IYHeQ7oRDZCABGFw1Zm9a4s
9eSfHmPpxypJ+cumpMW5+uSElReQIyNUmc9Q9qHm+m4JtC9Pu0cSNzFKaiOA4YZOyUK6tZNf+WHP
DzmOYZgWWzHMHI5rnRxywlTPKFZ0zqHtC7RySlCbH0w3RLIjMeG3sQh3AF1aa1kYk/cVEDcOgMtv
/YNbsKgAUIyjfuQq8/RYS016IJEje26GmKTJPoZo25MphKKZLE3anaA3fUApr3hOSTBJYtk9XL6D
82EGtVcn0ZhDnqOzkTreJXLE1cFq2fUzG1drxnf0c9CUIW5xWGeH2qyyl8sX/NNUPj5bckXlzOcp
RDD06E6uWBQNFLsOTyGYEciQfebcBCUqnVU80ZFOFrKo1W+YVeEj9WpNu/UtFjfI1RV9XFSNmLnj
KCbMJmRiXstSpL9mjzmtnN7D2CRdED3bKKz6e3sEk31l0Jx/J45Dy5xTIEgz/ot1fPe+smsilYPq
eaaIFGz/Wnc9JIYDxkjvNHT0QbdiuoBDffm1nY8Uzn+ma1MyprGnWyfXdStd48U1xbOF+4OdMqbi
dNu0BAMvJgI92MA0RPEgrRz71z5uy352HPrDlbs4Hy2cRE05n0k5IlKPOX76kl5K0udG/jwRcvej
5LqELwdY2ZCTa0tzmPSby499dkFXRydlM0UIFjDjtBBR6jUGBFKing1ccZ/KXh9XfSjkLd2k8taK
nO7Kgfu8hUp9z5WWpKT7p6Y5/w5/nX/tXGHEiyUZmTmxKHSt/sT7wrgjhlDTfMJj8Ru/YFS3PwvV
gqVFPpw/4k8W8spx8bwIMt8Kz81BnFUAINLJrcgCr2nUec8ia/uNRf7RA1L9Yhkyb9U0VLNwA8RI
W/W+7r0lJoTU0Kisb8jUjUMBr9G98uN/cENSURjiu+W3cBDyHt8Q4fZg+1gNP0P7lUQMlcFbm7gB
WGc5ZsGSkLRwVaJhovBuTuOt72MxXsVkBn+VZqH/aDrYU5eHx9lX4UpbGoaiPqZTMDotC6KedcvK
CABQlJjgFrAJnO8Ij/tvIpjkPUvL6yihKOWtrt/EISnMV17J6fA02BmY7E+c/728dTJ7uvDKZdKi
utXKsAhuYy+skie7IMh6hx8bCL5dyEBdmbJPpyAuylcB0t2SivLk6YYk87MwjRLHeYrh7P9sGk7N
25o/Nbemzo5hrQZgMxsSGsvq+fLrPq1JslpSaafubpomhfRTiQcKU8RqmIn3CFjcH4RKEVyaT4ZY
R6bbu2s5Rdob1mONqHGFvPXKXHCmMDFMyYQLxpfZx+QjPfk20erhGpPS3+dZOXwfTE2tib9Ni6UF
zf4twQWzJThE25MQG2HPjFt4x920cNiAX6tdnc0T3As1cJoPoE7RlZ1qyrTSEzUqh2QPLnW8dWBl
YVM3ox18qukOTA8i4NZ1fQJ62chtPWeKv3TV5Fm7y7/IB/fBhMQZFE0pr4US+/E3iaHBanuKxXvi
RbObahzTB1ENNudAxEnvVewY320x1M+o+rVfFCj9Nd7zK0v6+bBQ1LV0PkQhKc6dNqDcGNpplHRy
33a0VZcqw/m64pSgv1Q6ZrRVIAiiAR5LjuACk0t7TS98/kFQk7UFhUvUPrqwT3bobTI18GL1Yd9Y
VooTaEg3kz1nPHq4ihOr1254Rdc2AvOL/XsbY8AcNmy2JYYuWZ5OC6VgBa2uIB96XzcTQBblZeTu
9YnUbqjsRFfmubN5hsvwbtkq0y+eP4HjXzlEqVCRh2XsyVjDFqYo4S6CtPZ+hzDkNr4lnOXlcXU6
sc7PJZCRoBUDwc1yf3zBOh3qPpKIucQ0uZA2puyTChDGPyD16G4Yx/EXuudyTQ0Xvp0zJYGzvnwH
Hz0yszrbYhstGePq+A5EDli0AoO8n0zTJzXLq7rxwW99Y+NloWHcJHTakist+bOBzFNLIKJU+Hlm
RtPxNUM0LWkdj/pe+i1ifInBYkdppYXC73S2dU8VCcN+6nlQYXMv+Hn5iT945/NawpTOUcxyxMnV
wRlnqe0V1r4jv0UuSiuovhbC1jdx06bNjtUr2mYBVaohSG3QVKN25ZWfDWlrFs3R63LZcNBnOxll
NBsKfdRMbOD0f5qVIG9Q3GCi0haV6xG+cPlx/0i1j74gataGzsRl8ti0OE4OAnWQmdSQXHefRS56
h7LspCLVPBf9PR29hszXOsZCnXoB0DWyJBBk5sBItB8IWCyLijVA7F0LRXwNayqMNy0eVBwfnQgQ
TC1L6DUpDEjscvYa6geQ4kLHXJVHkjM15jZg/iYBKWDRprFeTAotK26XMEWHi7uYknhYFJ3COOaQ
WTvI+YjYuKJ5DLshaq7t9ebf9vRdcAIzGOlsaIR1MoXVXUhwx+SpfTIOlJy6fB9ZYhALgjTEipRq
Dn+E3tt3LVm4a7hq/VaQwP4dEvr46vqErqAa1a/d1Px7n9zUrFCeyXyONfdNjj+HQJgd/sp42hsZ
xe4tNrDKvce7R7I3luhMI9YnKagydkbprovGTLWtzywWHiKjyLQrw+Vskgex78CImruRpmvKefD+
tTFHbwePkfCGvWlmAZl5eeCtwnEYu6VtFHLtzNWxKPas1eVR+tFlXew7nHrY85yp5JPCt1th5sYe
iKsub+ALKFTqeUDVuiyLTruvkWJt6rJprjSqPvgYWc9Qc7CiOTTI5vnxr+cdKmkGaAn1PQK4+Leq
HLIGKg3YX8SHW155yj96gZOfGgAfF6QagoL0TzPpr6ux2GUusRz63sMt8ubTaoduxLkMfnqZBCsa
+lN0h3Cf3BEwOIQz+j0NCyOLqhsDdfE9Dvuxewo7Xb12WBbxr2sT1tjBr/RVpZpoXPcF3YjnFml2
sGyCKrRXuWOXu3CSxNPmcZG5K9ETvLQbq25WvRtjAyIisFwMY5d/0g9meY4vc2PMoP1Iie34zRok
xLRVN1j7InL99UxEWiqrJBirsqxiR4mZnI2JDu9vLQvEtf3aBz8retj/fcnzFnIeb3+9aIFWL65r
z9wbLgIRqqZu7JXL2pm66mZEIm09Q+fot8TOW/onqh3ZJ5cjN6lWHFfv/GByRoBrTT8jPzWZfsKW
2D/GceaYV0bEB8svi8xcm6JHS9PoZHI2fDmRis4GoBpt/Qv+dZK64npolylc3wxCZRU+/9OfxcCP
4FCQQ28xa8WO30wK38BIk8rcm0qf/McWcv1LYGrJuBrszmg4XOnGGyr7wL+x7Fp8uXz188WXIhyl
Vv5KBZQz9/HVx6az0Bay9rWzSagGTfKOT76Ddot8SisJI6cS6BKbRX281kiavHz589eNYFlQEqPu
wH7LOVl6eUrB5DpZe78Im3UHzhIjamoCGIlDg16DaKb15SueD0Q2rhxc8NcxHs8ODog2WwCNKPK8
0MfcENuCJiBhDPZShKX5dPli57MoF0OWzQmFl0y59+TtjoC16yKT+2YMiDoa7Eb7TS8FE4Cy9OHT
qMfB57RpupvLl/3oGVk0+LeNC4DC3fFleaWRljLWSE7R4h+a5lAORNli35KoQEj05Yt99IyzZAYp
gwHO9PSLMWnVQILmYgWMF9Dbg6btVefpj6he/WJGK7CS18TVXL7s+QmQMTvX5FwTVwuF7JOtuhmE
iCtzD58I4F78hAJ7G8YVoDgyJAQ8y9L6Z00Tlnq+Fq6zSfprDkfm2//lNuz5KGpZuoUe8vhdA7GC
TqTZYt9ZmoFQyIo3CjMEYhxgandEMmDzjsbifQxC56Guc4+qTHhttT4vEdBRYnJlZuczpUR78h0p
WRJu4iiDH6FuyaYc6YZvaTH57pr5FtVWVwXqiaQhlbEpJG8KZzGEFCaUIJlxOOW4v/xePviwUVIZ
+HTQrwlaK8evBUBBlkBDF4Dn4/BWr8JggzfFnLnK8X0D7PrKvH0+5BHS6OyaEaz9Wc+PrxdEbHdj
2XpPU8nCvKirtPiqJyBiMtCm1ZU55HzSnIVxPBgOLfbxzvz3/1rMXC8OMCkX8d4Y4Ek/NhW44C0n
x24Fhy4gvBR8ub3KgrJ8U2pKXskqQgXyj787Doh0yZi8EURSKD2+icYapZbLMd/nbZ3+4H5acuvg
qyzjPHWmref55l0MGOzKfvTsh2WeZrTPclDOipycji9rsCh1fk/DLB4AcW9cLJQUHm+k0RT1BsRM
duUxz6/H4GHHRSuSIzllx+Pr5Xjdxik0PXImSIe6KfI8eKUIT/gKEipA3bEYpisO0Q8viSmaoyh2
prMDWoY7Dt2C4+5r2RTtTe7KcFsmtgthTWZDT9QfiP4rr/WsyMznOxtjkVVTX2E/ejKPBCohZjdP
/UMCqQ340aRn1eucgzJ9HmrgLasKL3h9a5Zu8smmEjCuR9fHZYaJJh1uyqYk564D2q5d+bDOxjp9
fqySuk12Jh/X6TTrBqMsOHy5+9Ru2pe46tNXhBAQ+fQ6rMVjR4z497IP2mRPdmK2xnQfXjmPffBz
UO8FGqlTbcNbdrKadUZawrMe/UMXaf2t6YfmG4kEOdYusnEhoCW+uDLmznbKPDONyVlVjgmZ0sjx
mCPkguRxXsces9Ok3eVWkt4khePwNQ9wKyDVF2IVhCksSE4XWFYuz51nc5mQLuIzBp/k8Gerkwcm
S7SJB1Qoh6BsiMDrIWdta2TlwVZ28M0uX+z8WRXTJs9JKZ/iujm//b/mss5qQqhUZXyINK25KVha
Pk+ytL5xon110VNtkKCS+ExHkZbb5UufL+Hzb4ptb5baslKcHrStHEk5UG2ujbzgCzJ2sTXGHO5Z
r1VvAIxydF5huGw8rYImloW/BxQdVz72Dz68Wd9OS4Fw1HkzMf8af70Agis0krQ7e2/VA/6hRWE1
zXM4+Jp8dMh+mxY4mti9hNSbcdojLPd2QssAHxllH4GBMwPzvpoR21eG/Z9+xtHZFEMfJnWJ5Jzj
Gt/g8Y1p+KDIbI7cfRPpo/8U+XYfLcggmDYqhXa8wSo2etsi8HUIMaqGi4jHvAYEVvn+johiwi0w
9HkRiWUOMDoiQ6CMFGVe3PlScfgU/ogvJUISu2ltd/iNurB7anB8TQeg5QWZk0ovi3VSWtbhyg8/
3/rpo9F9d415emXXdPKBRVE8GXbT8YHRNanWoW/ZSyI2/ZuGWYZycuhjzTMEHQ5dGHfJaI7bya7i
exuS8pWP7Wz7ylvmRoATKDGr+09upWXVsZU3eCBjLZnuMIr6X3xlVPa61nu/W6SOA8LSJ9P6+fJL
+ODCrGmoD1DlzkeRkw8Prmabe8xAe1dW4MQ04vFeQ2R83Ra/y0BgHoFTgR9o05Wv7nx2YUOG/52u
MjVXHDzHw+oPKQjDrH9oGmmk+NWMconIujQWEmDelcry+cZ0NnuZrqDOyRkP78bx1ZyiarIOY8yh
TRL/V+DZdbwFeWw1jz1oOrkeEV3MVmmlNfdpQwreMyoJUMeWEYO6q/VSu/JZfTTpMM3Nq9lc2tPP
PiuoqKLsVHAIIWi+FCzmD22u06ExrBlk2IQleNh4uElTQP2IfLthQQpRs7386yvr/BP40z2i44Co
gs7e8YshDQEIArl4+15rs+IG9i0xq1gmTazz6KOmdRrmHaozWIAIDTtbvvqyRhhYEGne7oZcy7wX
j6w3gqREMv4aegtHruOW9qMJXOJpMoKA3JVO78qlNw7Z84jfUS4dMsGbB7ROoPxakfqfJj9Iftkt
+w7cepl1X7looDd+bEXhs6ND0V1qqiazDtP+yMWdGPsF37Onbg2Q6WvZ+mG1IesCdpBXRo6xlXmj
bdvEwQQkPY5L1LV0z13RIM7D98gIyl2FpgGUL3TEaFl3jHvMv3XtbBix0C1dZ4yNu9btiVBke5s9
lWPUjfcNlu0e+rsWlLdQZHTruyUTqEw10t5xPcCuwNgaOKT1OGE5PcJbtL4VbgY+ByZZ+HL5x/vD
xzmZv+bN//z5skQjNz/+8QgwTyTkfm/fiGz82atQfYGQVAWrwNEUKazoi8GTY60kmWlsoNmmtZO2
P0yWsz+UIwDccd1URPZ2ZfMgUDPDPHTy9t2KMoAUBeWyLXnudXFlsvvTnj25cSoRsH+Y9TgxnrY6
wmzowLC52j6YsrRb+S0BvMvc90bCPSh6B3ed2SXlo9/UurPV6JJV2Nh7jjR1SnjXokBLzOmq6i2I
49rQ6mLNIG93bVJHCNMhOP6YPJ0RYSV68d3oo/jZJnhMrNHF6oTONSi71vlkpo+y6BUazlhJLlyn
EemAHWEIjPcuhhBM+BJbrpKXtiiCbizXjZVeaz6c7ytnD6rAZwQMRALWOf4RVWOLXIHoPMQB8R6P
JNBMb5GouvChws61oyVS/7g8bs6vaNNpwkpDWAuqyVMRVTBYZPTEbnoI/drUMbWb7B9Su6sWfj3u
if+Jr8z1H12QDjXgV2QLDsWZ40ckNsGwTa8uDvDunR0rDgblsU3Cn4VHhNpWr72ivlLRO1/WbAxA
GCHJBp4LvScTfuJrqTsZbXHA41KTQZzab3ViTQSVpFm0tMDhlYsKq/6Vy54fU9hPcETkL9gjMekd
P2maE+MsQzs79C65hQ8kunWExrjD/+fsPHbcRto1fEUEmMNWuYNTt6S2vSHctoc5VTFf/Xnos7Eo
QYT/zcAYz6BUxQpfeEP1C5o+wHfddEecdDv4+6vRUlobL3pQ+82/LzjnimRpomZaiKBd/ozWwQ9B
EDG8AFGBqi1Va8v9E36zTR/9BWKvhej1xgeGQU3HGpAc3Rp7tofrPugUUAbipYA0v88K/7uH4d4z
4Ge5Rz8nfLm/gW88nkyNhgnbxqSgOe+X5DTEu2EwqhcfrhyeSANOH/gKYJa5SoUx7ATve7glptD0
J5DV6M1abYGVqdYjsbmQmd6au0eRCSsMpHyuFS9o0cGPbsVL4PvdPtDH8tlINGMEk1B8Qm2fxtj9
2f/JhS5vT4dtzaXPKQb1MZ+9jGPToxyev9iRiWiTH6rWO/Wo3juMJUbsaGhOUoiDDBhahVkfAeIN
ik8qELYcqW+jq/FrrFw4HGquGPCNNLybPbC3COSYCRltZZjlRgY53ktqM+L21XCNIKjoNgY8lCJp
dyFarbjMuvAhNkqMOdpnr3fMhWfixhlm/1JQ80ywVuAvLnexZ8aK0dt1+lKJJj2qeJft0kzJGNDo
HstyTB54XR7uL+6NPMyB3wiQhZQX7ZR51qtSJ0ebxfO/RBllpx8kIEg0rApg+sFK1ENpfs1xp8CX
tBty9aMjau+xswFlPQ5jBQdnjbpf+VhQjF8qLd74ZYhokYhNQaPtqvOGfaZjzyn80XkxgU6/sNHE
BmVZ43vVCX1vKzJ+00NMrUKvYQ8EgV0+VrD3dQQTUflE6Ucb/vnU0y7SJ4lAEPLUvmex4+DVkYMn
kPMSRFqSr8SAkl+GSEaPdTZOCmUC/GthS1wftqmurIJcdsBsO/NUPYyw84vbxHlJWxxHoSWBkWcR
hlMUo1aMeqnoF4KsaRKXh40RKahzxC0CFm92tXVIGLhpzYiJP47fMN0y1+k4RvZKVHm7vb/5qDXM
R4PhAJRyepm5UNV5VuRbSQUIKfR4P5yx+RHiG9Gi7hynafxOPQYH310whiiFVkUd6ejqdGg5823x
mztx56TeV0BYilRXnHWMTQHrKnAPsetID1Zhp1jmCrrLdIrj1t0U6FEHP/ARQCfLQv3TWsdo4IlD
H+bBIxrXIn5W3Zp4CxJSD/En68xjUBuB+XFCWyercvKTZyG0uMHGkW6vVjz2ejkQ8QPX0dKNa7rK
8AinVf+gB5m0mjU4BxXOGu65Ornl4OknhcSfJ4oSA7hWnG5R4jDRq7Iyw9+hUoF2oqUK5GEVzCHe
nNZoP06hfXIQdmztYF+F9aZC/SDfdNwUKf3ywEOHRlGBDK871IXUU1MZtbpKCDmxZevE+MVVKs/Z
ppbXvocmYlAb1yrwZKw79VXrLW3A4SQ3W/8hjovSf7ZDTPYI5zXrS+b6EtN2PdXerDyRw6oqNP9z
XPSduclGQ6I1bdT6b+JRyzjnHMPiqQgstM3aZKzeUfIUP0RDHW3fqJp84jwryirWA4wykqQYoqMo
6LwaXZN+RZqk+hKZQTUgi5r4L4gDW5DtyiRZZy31ug0u6vIJIHIRr6Oqd15saG9nPD7aY+Ik/s82
8bR0RRk+xxdHD4KvpZd5v6lRav4WqHoVvOYF/c51lpAM4DUBaXMNz71OP+Y4x3QfY8yC3p3aIZ8a
tJg6cGV4IZy5FMbuKmz0IdgPFA7LTeRJtYaelct3LEmE+xRqYYwPJ1YqEQ5KkYfhXI5e/gd39Gvv
iwNzHpUQNbOfXH3oTtQ98e6QpodrKTRaby3QrUVqVYQovQ7RUH2xxxzHAJByQb2KY7ssSdOmCwBj
TOmsVKXxviOVUPxoSr1LPjKpcIMQvttsx84PH314ZvrK7NSmex1cLCo3+LoO/Vb4SfW79EGREoiq
3YhVpdOkp4Y2og7JEAPVtdlKzTmia+m/d/ifKK8NFW6c2NUEZ0unbPxwH2aovFGaGVqBlmwxjOuy
zPB6wSHBwi6opO32Q9T0RdaSLmK2jZFzmo5XgHxeFNXYLDT03RHB6UONhMwrYRrh3YxlRaxWkAps
vdW+tjlMwW9aWZn6pwBmUPNqsPxfqeUU7bsZYi+JdbYn9eIhDNLuWW01UXzH9a5ovgDqH6mwdQKB
I1Q5pfOzkUHc/SfDyLQ/SpCj4y4zs3xYlWj6PxZq5PUrdFFLg08ExtdKpPepxKDBesLmWO2fmrSd
LCcEQpVrBJjJmjY+TNuPgASt7JH/MN3WkFN7ew0mkTplShQ3EWuIYg5Y+2nRObOSEIEftawf0rFC
D3+s6wEbJFA4CBwHuAlgL2VWzgvoswC3GyWR7gYPIGwgalF1nwQegtpDpCrK3m5jy9vjmYGLaI3y
FAzgZojaXe7VKBnpVToA2w9cGTzYozeMx9YsMTZivn5xiuO4J5tMBYgyrdLtz2ZdB9rWzOrsd61A
vP7XpxIgEeweyoz2RCOZ66ZmhRYjKaqmr1rZVP5OjfX+t4LdBjbuaN3LRySd9IVU5LrmNUGmiBho
6JALwYe5DJ8Q7mmkyWd8kUZUrFILFmuMGdaHSlZc3uiXlB87hBLdzSBT+V4W/mS/ZqIEnpnU5f71
4Z6gybApCJOJFq406WLMd7JAz/sXjCYtSOIaHkhKXZsr1aqdL16tBAuN+at3mwFR1dQmVAf937mG
RR6pzpg2xvBilem46qrQOmRG0p2HuvCXqBlXgeo0Fu8y2BWNMec1VIOyWIky5/CiBrr1xQeQjWk0
twta4whzP5qjqUV7P/WTJdzKjUmSdJH/eKR54KBnETLxQ+C2FBZe7DRXfiVFcKwpTUUbHdEluZB2
XIVe1kQRhFTtksLjPjPrA6gmuhRWargveY6lfVGO2XtISl2t/MGyXvRaDAuJ1XWWR1GLzTvNbJLJ
mmsJjlQQU7vSodnDfNkCmFY/Rn2R/2pCW/uoCdk/qrY09tpotXi4IXOPu1Nrfr0fk80zerAMIJOo
UfNmTwAC9/IURTSz8Thzsld9MAp9ZZQ0O7WmiN7xFIh3Qo1J4Udkd3oI5B2oVoFxxEKteL69pp9A
p9+mgA3+EpLo5U+wY1fB/zAoXhtL6MHGM2oP1GWFzpTnxPVz2AiB1neR/b4/82lmf0e+DIsLJu1H
UKhTlD+r0IddiV6k0MtXF2qb/8nPc64rPpV8G40w2JdBWwSbLCcT/GBAv3+7P/p8a0+jT4RfPj37
mv02n7SFhRSgxVfKU3CrsrxwviSp3j7YsoXcfX+w+d5G6YbiG0ovU/fPMedcVGdMkCFIEudV7+rJ
+cD0whUAxt7d0lDT380A8+6FIa/6alxJzlS/MDi8DhfHbGNB0u6KUHjVEfNvqBKrTB0sA+WA3IkJ
y6osOACT7LRzofbE6sTzo7cBOWO8F4FOD1S4AT41vUycEcstVcXcso/deOezSM+W4ds8sAbObGjZ
uv0Hcv8WZ/rJFGRdGAg0/lKVoH9DI1z7ljZ9b7/eX9DrLYtOOIxWuLWsLCjGy6+HLDmuYW5eHxs0
kv6bQIvPgvzgmNT9sFZ6aT9hVhmf7w/650K43LGkTeAWJhgYD+38rGZN4JajmxdHNEJFuc6Ej2dl
40QBrcbGsR5CFDc3iDplwS4bhOU8uqg5HUqpCGMPT6UtV5rdDOWedLY/4Cmd9gd9UOr+5f7vNK8O
Fohil3eQ6Bb2kjW7tSMLZExSSf0VP9gSfgFVnHpvYKe48OZeHyHG8VhWcnCKoPP8XKsLRDXp77+2
lYyHHQ7WvyygZ3jmtpiULzwPtybFWzvNB5wmrfzLLw7tEJcxpIZelVxB6yEJ8vDBQWViONxfvFuT
+nuc2a3UuFqc4nOtv5ILVNhsegAS8GCWgz95nYMo+/fhYISoaIBNN++8TYfYgVP27mi8RoWe86iX
0ZNlRelPFY/npart9RJSkofNON2705CzFzaK89oJI51Mw0+6b51S4m3SUm89/euU6De4DnVxlMcd
Jnb5papK1UVMN/kY9BXWWVpTj0RldN0m5xv9/f5gV48IVUoeLbAdGluNQPRyMBsZaM1Ft+hoFEmD
/2OWe+8kfvB43MYcnoGLRUcrisv/sLg3u4UDcHULTYODFaK9Sv/XmHd9gQ0YY0I94kjWhNKOp8vM
2ORIHmHIHKT+vi6T/EHz7XGhiHhr0kgjUhAHFeeCj7ucdOTixSsdER/DWvgUD9FV2OJTHxxH9AGP
RTKl9V2j2pi/WJX9z48ZUAbKKGDxTPAkQG8vR3fQhkG8qUqPWUwZ1+iSfI33lfLDlFX50IRyqSZ3
dSKn8Qi+2LSgfK15FxKQpx9m4AuPEBJc5THEXrTc9Vg+AKNJ8sFbeDivTglaZRMGy2FDwEedF2h1
Wzg6kT3KWSKoMyonmfnLG8slrv0VJ4O2/AS7m/IWWH+0yy6XEWcrFIGrbDi6EeWR7yheGs5mrDCG
3cSibT7YKZW0g97Ynr81aKlRY+3sqqr2ueUNj6kTWRhH2Z0cD4jM1/amtsrB3aJUJ7uQrHcQ42Nl
V6k4ui4WL4WqCg0VAaXBM6kd0SYTukJWj7cxGX2915M0okRT5jZ6iyL+EUYyWOL4XH1IfFEmrgsx
9wSXmK+sIJJzaj9sjqOtOOAyeuerhl7TvrIbsZAPXw/FPqGcCmdcta7RD5j7BZ1F+HOEj1IfwzDx
dKyr5QuKOFazu38FXUdaf2hd6gTSAeblWrMvCfA2Aoivi2Mzorq893uZHhAr9vAW86Na/Id9Eyak
IF1Gax8aTfkK9H+kbj72FDs0X2YF+N1xDPONKh3ly6BmFQZLleyBD7SBiViPGYw/4wBzsLW0G/0/
i2jtQJ44lDulnqSuYiWU1acKVmO2gGy5umomkqhHyEqWQpg8j1w54iLBgb05ao5s27UGxRgWWNl8
7nVRvA06vt8mWpJ7FN+1hdv1Kmievh5aoJxEKuR0ri8PiOZlVeAjYnQsQ2p5aw1J5WqFQBtOPiJS
K7nPQkyaFga9utKn00hbEwYRB5TWw+WgTUVQ6ZR6fdQqren3+H7moFMwnjc2hGvdxxxK9g4rs39+
ShiXsgX1f6IBj1zhclwhLLyvDNEedQS9MZ1H1O4RFdgHF6LOt5byC2KCtr6Uc18dE1NjSO7UCYlL
BDfbuW2IkH9t+coxb6hp4qkFlmPltUqa7fzOScvt/ZNyVTKim+rYdFXQLIQtAhv3cpagjsC35UN4
GgCtP0UVTXIt7OJnKn0fIlHsbTPSPuHwLj9SqLMODVP+WIlOLnzkq8wffDUT5mdMMphTr+vyd2AX
krHdk/gkAzluzTTSsegJJRbgPiJdOM2OoXweyqr0V/jX9hTsgYjALrClt7AkV/uNX4LeAzg1KhB4
xM6e8jrqStoFfXwyeK8T6Hd+uu+iMdxr5Si+eu1gbAnfl67Hq14faSHX1eTmMZU++MflAkjE6Nqo
d9JTgpLzpwrlynhVqpnxILoCVT9fMZUIrb62KldmjfmAcEvngwuAKlw3ZVVt+Ya0fRd2x9WBNyd1
AQoy6FNRzJu/D7HvaZ0alOWpxCS8xmjexYlAGo2zktJ05SqsGqdGOTJ1gk2ZD6I69BgsJFssSpWj
21fxr8pU3J+ZUtOHNkIS8bWehs1edmm3UP37k2BepIL839M7xi4COM7nv1zACg9yOVbh8Ar2s8ox
qyFWA9UTgWWjZyu7VRsFXOvSTzWQR507eap7Vvqf2SrZV76NHJ4GQP5nHGj0f+2bAhbgfE14La4y
HsHZxwWqDjCw8Xqk+h2ccJCKedElLiyT+Wn2gGIKGo73P931l2PEqYkJch5HnzksJTc9TOaVpn9N
Iz/z8K8P/WcMe/AjzTCJA+nVG3hR/C9jQl6YYkLK37O7q0naTG+dvn+NyE9fHNsd4BGU3Zs2IEvD
oTf/uz/e1UvIqjpQNADdUAmFbnb5xSdgSs137F/N0XoMZC6LdWSnw0kvHaWiaIZSHjtYfq6EXf7r
I8zQAOWJRdloNpj9y6FRfIlc8JHDK+V0eWhcxdrg8Gz9LEpV7pLGMh/UNnBPWW7Wp/uTni7k+TYn
0QCoDzIASN3sDbYzzXddychaNiZfzK6sBH14TdsogW78a8yGJDXVKsBN5DZTnn85y6CsPDxih/E1
aTT5Vevd+sl3lLrZ4PJtLtUubuxYBoO2YIN1mZKLy8EIyNsE2bbhFXANVdXalUIDC9s05UqqTfhB
JJW3xA6+OSY8yYnH54DEnu2grm4Ru2prJhhYP3vh4nvs0ppUdkUiTB3HTHRrN/e/3/XzwmYFee3S
O4CiOVfgcwWEE88dh1duTQx2DWi+nhj0tWgy5+TTnj9UVmz9vD/ojU1zMejsddUiG9/RWLC2RL+v
pV58ymVinNNheL8/0NWCTvzuCWE4EWunP15+RKvClgEJ5P5oYb0pVl7Y4fDsJ0hF7qKiTLu17VOp
PNwf9I+C3d9ngo7IxNufwOXcetwGl6OS5Y5a6jjlKe6B7WDbSQUQaG5K9BCVMbaYFSXSB9SC9EMV
alLZuWOlqQ+5DiV3H4SGrB5H7c2xS/EG49v5bKJ9v6PXPT5XSLxVuHynDlqr6O86IYTs3h7U/VAZ
KAiOikXti0gRjdoGBEH4Gph+f6j9ACtEO8QifBWUcRCu6ekYnw3UW7oDqFdxbqMUQiyPTvc19kLD
/9WFfTD+wJen/FWgmfvc663hrUEihXJflbqbLCzaVeQ3tZEggNMyI5xHgXIWV5tl6/hDZZcnYSlJ
ugvRLcZaux56f6+R7WarsrSUZhMbY/ve13Z2VlKrc3DAtvT6IBCv/FfMKNm9qqK/T+/FRORr/oPU
sgyl4/r1ScuBceC2WwDN9nOMb/xsHJNNJkW3cBivoq5pTPoc8N8ojhHrzPZrgIdU1RVFe+pyDUXR
CDkn2IytmeJmjH63uXW0pP3lxSWy5RXm3h8C6Kv9bixbEyy8NhZijfUJJsILT+n8wE6/i87TpHfE
VU+f4nJH92VX24bflSenbrMPwdj4B9JrrLR50IZ/jRUYjJrgH2U3Aj1U2i8HE3TXwOMq8oT5gPHu
+4370wyMLthIJA4RiHaQyV7YffNbkCHxLkbhElQjcnJzI0Rp1PQSnKo5QRcf18LLqzMpr7qTUDp/
Ci6n4im126Jb6KtN9/nFRUE3nuoD7wshIgdgFodlMrLsojWVoxF7mdzrte18MhpXftOcGPGXjEuf
6yp3iifkN4qlj/rHiu5yeDY2vXDSSmQdr0Q/hB/RiR5a56imk36x1btp/22MAwwGLWE79UkawGLc
rLPYcoV/IpJUrMOAubG61s06+ZEhzentO3xY3P2AZuqrO8ToNSS61OR2NFtg3fXQmfmGDquOvGsv
wCeOsnHFwcT6WOnIHTzZ9Xs4GjiXb0FhN3gQJ1rXbPqS9srOaVTv5A6RGu9HPxcUpQIt3ipmGyb7
pGAnTL5mVbPtAiwa96goK/WHvg+97pNGC+Y3aZxb/u7iYTBfBzpV5RdLDibjtgJ9Ydy6KYWKD7ZP
N+HX/Udg/vJgpzm1NkhSpiIBfajLTRypjVO5Y+Ad0c7B+dsxleAISCx7KvWotLd0hxCMvz/k1SaG
mQITke1E2krddxYEVvpYYCdZFac+jyp7VaPA9qke8rTZZoGNz7PmG736ogUYku3+h5E5q/S+aNWC
d7icLKLUo6b4bX7i1es4KaW6Umu9+eTkmkpBZKDGn2KuujDfP7Hl3/sXeTBsFCyaS7THp6bF5bAO
yBzD5fU79QSE9k5IzXoDc+94jxXtGGdHYj0ZrWNmvutjRX2iN6cU68YzZfiIGq8d4WWOD9ZKRX3p
R6a0xb8GVwDfJ/wHJ5xsevq1lz8Qh3IVIFehnJrEFiY+kHr5g0aAKLb+YKJgaA3+azV47hJXeX5d
/xmXQiohHfY1vGGX44aipV7X58FZsfzyBJLO2GSidb9EbVhs73/6q0rJ/49FG5FHi7R8blEydJpb
VpqinERfyqda1uUPRC+yrRLpCJdoFZ6mGbob1hoPPTVGoVCzH2rLkUt6fPO7dPodOn1xFNQw2Liq
jyXmoDjwHPwTdrCucRgBE35NJUzsAgC1WJkyMKN1HjSj/pxFPJVLm3GKTy42I8w+FgDAAkUaDLGn
3/cXfbYf8WBsIQ6eGy7CdZ9NaYkVjrsmTj7Zg4m4edZgzmXX1n8kw/kegaNu4RheL8H0EyaFXjYb
0LrZT2iMCp6ZlyVnM7HKDV6D3ccsdZVmJQye6qRV/G6l24ncmB4S/Qv7YNpT8/k7cCEgx9Oz4Pm+
nH+UYb9Xg1M+V0Gqwqjp1Ocibfxd2KfiM3h27yGGrbvruTfXrVVH20arcJhGHGPNrsrX93/O9Qlg
GUj7icHJFiFqXP6aBLtkt0bP/xwgiPykaIWzN0HW7kI/E6f7Q91adfY+yRP0Iu7A2U2Px2YS+VqU
nvsRPwecQrJv0jE7BKFFsofzOX6jsgvFq06TpRx1fuNT/KYajCKkakxNxqsKR9Xh3dF7ydkd7XSX
CS9+VcNmksHPrMdRetWbr2jewi6b5jP70LTZEKlz6EjDp5oFLX2fpY0irfTsgB8luylEhAXAONTI
D5s0xFt9SjDaOo2gfXgyPWpmry2J8t/4vlMhAKVCaBkTk+/y+yqaMUUDRXauQ837lGZV8skZcKys
R2UJOHhjkacWBw5c05tuzJEkmY6XQ1Rp+VkkbblvDNUP1knjKygTJhCL7HAkcnN7RLHu76tb68xr
iiYbclg0V2b7KqEHRmJrZefC99vvmd97INCQtYB/UD6EbqU/lRSyvoE40T6kJeCa+8PfmrZN8Z/W
qopG2ryaxeoHSlXb6RnYXdY/9TB6SF/5Vw9jTx1hE5LWbioaV/bCTXpr3jAeCEohz3CZzB6vpMXR
qzHC/KyFlvFsasKzt47oyn1R2fLDBPz4huJzARIshE+ravnx/sTtG/ubdOcPjsQheJv+/q+LnCwz
hnKd5WfsXBV13RV5H2yw3f7tY5uawtocqv/htiLnmJrJ8AWtq45yF0/Vc+RWzp4evAd5qZQYVafj
5wq057C9P70bJ4exKIdMlzT31WxbSa9zehTbi7PSi+I0EnyIle/VBZizoHi4P9ZVUj+p1XAFc01Q
ECGjnQVAIVze0ImM+K1UdDyPik7E8T7q6nBbWzhFrYoo7T6jE6587Fuilj3BvPXoCNeO1+zMOF3I
t66Dlen3gACmdafSR5gDn3TsXVtRh9Hb4AdGhohO1/r7iFNYrjwTbi5YNRn1Wy8pI96mvsbqQwB5
b9DVV7wlhdurja7Ty5iCJihmf3o7lxttUCPfbXUjIGaN659DVjjPQB59f9/E/dDvoR7TwsxFKax1
Y+tx/JAjb76wG27+BirTwFwJHUBZXv4GY4DGhDV39CakNW46YtmDgr3jjyRpf3Tq6JwiI8OsPPfD
cR1USfivlwxLgDobH2KSlIcxejl80ZVdYaVx8JargbPluq/iFT1dsWnr2vumNUr1rNMgWLhZr8os
INHoa03BChQnWLqzJ6wAfj7KWCjnQITYhkEbU9fotyf7FPuPU2b2zjZ3KxTsQ7V+NkURH+ohATke
qN2njo25UNe+9RHAkUxtA37RFVqnJzkSYOOCN6NvtXYV5oa26YdiVHdGDvvfyAbnOfATcSgGt9hw
Hy1pAV6FMKzH1CeZWlZI4My7nZqF+0hsj+FbYkfBMa8T76x4ufmcOmZ6shVAdZsoqtKf/Qh+/f4V
cXXbMjTEBEpdE2SStbvcAaM+wNOw2AFaL4tDnZuSL1FR2KqQVbfa0t3fH+/qWQNDzqvG8YcLMKUM
l+MZY6S1mq1Eb0RzHYyatCYt1FVUVyx1M6LU8DkM2A33B70xSawrUD+cMlXUP6Y7+a8nJXFBnfad
Hr95jWN/UjHT24hKs18HVcInUZakjG7N8Y8aPEELsGln+vu/hhvIUmxJifItVgL32VCVca1TAcEV
LGy9tR2o2Q7rM2/hcr16WFhZMIPTKZ4wS/Nau1J2kFZ7N3nLMTvewc4F7tuM6l5Dy2OpRHhrhmAh
CHpdmhd0qC9naDaSKzUrlXPrwH/qKZy/osBvrdsxdg6ytRISbGwK7n/FG6eEyqcLzXyCEl6Vy8bQ
Vgx0d5Sz0ihovQdenLwZaKdsAry7N1QyjXad54X+5MS2s3BP33hJiXMRuLPRraVQPpdMyMtO1WPL
9s9BAZ5upcO6EKsaudRwXUrN/26TbgBAsdJs5REb1+sSjC8l4X6g21qn3f7+Wlx97KlayY4mIP6T
Zs0+QEhMOpS1EZ5tzGEf7AFlpVUkgaFs0hoQxEJIeHV+ptHYVyQ7076eO6H4etXXqMSE5yZIot+j
46OP4lRtl62Hxn7Hbqdess9cGnH2MAk05xOJvcvZVSJv67eZuq/85LHJ86ZaheXgvd5fz1vjTbpb
OlATd7ImvdzQahaXgZBmeI6q8kegNMOurZ3kiJqIynBY3f37cFOf0ULtg1bDXEybBjXU0iSIz2ot
oxdTeNlj5gRip2Co4kKzl278cH/E6w1DqopeAg/c1OiZW4fg19lREizjsw2hf1V5raavYgRsVpgo
qEtf7+p6mKSW0CdAUwsWMy/85Wq6YHw16r/x2Y2565RYqf1HlM3qctML5N43ruMbD1qIU8zu/iyv
PyMDE/QSXU9XxRXgfdATS9pWdA77GjDcUHqpslHMKNG2bezIU6dpY7mwslfX0jRZIHiQ7DggwBgu
J6sCIxld3HLPdV0XJz9qYPNag+d9dJTePfpjOvzyDYGRppmGiGrdn/B1RE3Fje4xGv6QVgCPT5/i
r7cGEjgM7wQ7CIIb/3sm3ORLloVGsFcy33rHFxHvLkr9+mfDCUW2koPst3ouq4XfcWN7kalZIP95
2cEhzs6PD2g0a6QTn2mSje1WxFYSbNWkG2gYKs5ChngVr01zJl6dIkh4DXMcguAxlV6pJGfeAwwK
vLyX7wYrkazsQa/WphHpJoINdfk9zwOfnkVSJuf7635jo5GXE7EDzkOiYl7/wAp0dJOR+hYyzo3+
pRzLcJ8E9KnWQ9sFO3VMU+1fo9SptsobBByAg8WfLr+0RoelVwwrOY9VI+QGmjvFdNsti1cEE4uD
K6T3MxgQx9zDxocrHUk/XABV3Zo1Dz74FqaO/Mjs1Un7xEP0XEnPlU/eCr3ZST8UuVocay/BOdBO
umJ3f52nBPWi2MWkwesigwkWkfty9g4kWE0kQOjTc2bGsdzGeasPhwrFsP/he2I7QouA5BRBrdk4
gEusQrp9dhambI7YAaMmi4PnM/Tj5DDqxrDwok4fazYvOs0kQRNhBsWH2aWBOXQLlc/NzhiH5v3K
qt3sYQLPr1GvcT52ZqO8sY2XcGe3R50IsfA+UEaaDtZfl0WjGq3bwww9S4QFi5U0Y/kxSXzcSlNh
xWti8/gTnd6l9tR1vgeQkaNKhqvyKNBrvRy30norQAAyO0MS6IMfiW/iRNYGOtaOnWIEr0TLwtyo
RC7Nu9qYHVqXicjF2tfa5kH2FeLrCiKXS3nfjUvLJJokEyX5Isec/Sy70LUg81gOzYBsvy173VnR
hXLbJ9S4RL++v5VvjPaHvDlp2CLpO78yChNkSVOyc4sQaewvQVo5zqqpOif5Zfm6GS08S7eGo75B
IQ/eKKs+22G0IEWhCgCMdl3ji6sYpJFrX7Xkfwp2f9/uz+3GMQW6xBkFNgXFe96E6mRi9VbTFtRK
7cwDmqEl5oMW9Ya1cG5uzgrtFwoWUECInS53El67RcztV5yHMim/aZ7irCJDgkootHbhlbnxrgOn
R8oKsgk27ursSsAXs0HgQORn2x2bFrONqn0akTA/pGNKfYIjdOz0HF3a0WgWvEdu3LO8pZMHkvWH
WTOtwl/nNNczzIeMIT+rVWarK9MWHIDEd/ZyDKLXBjOQhb1542LgQvdgDxDhA5udftBfA/YDYFwj
pSjpQGB/8QI73UgyzUMwpsmH0C+rYEv/D+js/W1za54w87mLKGFwFc6KD1pd1dFgVCW34FCtEayI
tqWRFBtjkGiHKONS1nQ1Ht8TTSceLuxmoXPPxsMZXlJWSrWzSSv+qdALCZjIBOmwSnsVqyEUOZb6
s1cbliG5XYgVJsIdOLjLlVVMN3IDOOznYAziXZgO8lMS1hnNi14CXr+/ntfRIA1YmmCgUIHwY5I6
2zipURfA6jX9HGuDfHXyqvvsIk7l7LIMyNe6S0qrOrSaFu+0FEauZlfOA+iMf+VKEJkRoXFKwW9N
HZvZ3WPQ5s14/oxzS3Z68Eazf7MULNO4WvMHV1p7dXBjsTT56exfvKnTqIRjFu1n+G9zHcUcZ1Ra
UKZ+7t0mfYvDNt73rnQ+N4NEzDTo++odCle/6tV6fMtLEW966LEfXNW3oPpUdr1C16T/ff+TXG85
3j6CNfpHU81rDkEoEngiamMZZyVPo/dWRqm/saPO07cEdEF2EBjlNpv7Y17vOcakjYHsIWg+otPL
PYcAvoYkkW2cMcJ0fsTof36suqTf4My1ZP13dfGz5lQtabuD9AS+NdtwehuP0wtqnlskkOp1HQR5
uhGdsmTAd3VBMc5kP8uVSIQGCPlySoHbqHhDBNZZTdPyGRiF+T1oc7GSgSZ/WVaYpKvGMJaegFsf
z56EZ+hkY8M3f9ZsZeiLhF90rhs1wVDSQkGKuFq0iFZL52vfePhD//u3o4EPDQ/IPOLrsxBN1BWt
mkCgHhWV5rMSOGa1T7terKuiRaHn/mDXX4+uEBMjTOBy4t64XNWiBp2QoXxwhh+nK2jZgfPb1kKq
9s/7A129pWSGgGEmqWc0zXhqLgcCtg9AabSsc2SogQ/qbKo54LykvoTcZbvcDXV70xmwanrHddLt
/dGvNw+jcy9OunG8cXNNNSqjZR42tnUuI63fS6VMD6KrqkORo6AXSABCK88eqt39Ua83z8Woc1fO
NKmiNNUVRlWH9jUcvfyhaEwTHoxu/RdXw7i/P96tNWaPUg0AMsudM1tjUWtxp9mFTWNxTLepq4db
yqXRqrID+UHr0KyKfXS2pRct8StvzZS5UgDBPWni5F5+3bhFwKxvRvscqFa6dVJTjTBuxi12W3iN
fAmHoFvCnt0ekhMyycmCuZk9q22PjBgm3/a5ShPzgLquv0V+FNoDEE4bPHJiV+/3l/fWJqKRCkCa
KB5M++ysKAOQ0ASdl3Nd2u5bK3o924FLaPR1HOi1tdWyogBwIbFFXOJd3R6aYcmcNJQWZ+vbM6PK
GkzrDPshRJrOF5/DBAe3rRCafFBCvnkAJ8I93J/xdNVcvKeTEd1UbLAounNwp2/wV1CYDIObx3WY
vbVVoB4stbd7YIXFb5e2Yb1K08wiZe2cja0hTJ959r/u5z+sDwo9XL/Yy85xCE1bq3bfK+VbEwX6
ajBl/aZFWrPl3yHj12bGSROD8eRkIlwY+Wq9GZkeFRUzYsUJgnE5caPoLWi+XfUWBxgrGBKD5apr
i73RRdGDOZbBY4RR2sKjfWO1JzHNqXbGgwpy9XLQqixdSI5SvIWItb2JIqieLT/G9bGl8e2lkba1
jfD/ODuz3bh1ZQ0/kQDNw63U7W7bcWJn2OrkRsjaK9E8z3r68zEHOMctCy04QGDkjk2KLBar/qE6
NtNcf9bHTrq7/bHfpo4gBEQHlGotCDrApNfjV0VoOEWqNb659Grvdpbk/DJBQS+fZA1BtpNFsoSI
qGlILalLXBRnSelS8z6dg/f6oALCAIBPpYuug6a8KcZXU6rzAdLWh6HW9m64aK6+zPHPRBmNnRvw
7acmR8XORbR/hcTRatZLVo511watr2adccBwp3RT02kOcSQ1911ffST3qZ5uL/WfSHx9sGj3/oEl
izIAfYDrpcYVzaGFojd+lkSV44Wk0sjiW71yLDSn/ZDptb5gjto4qbukEK+B+bSioBfFMF/1SYKr
nproGnqEWkg8i5Sh1W4nkvWsRYYUIOk+jA9F1zYyQKneUNwKs87Uk/VkttwB/f3Os0FsWV5UpsuX
rG2Sl9szfBOd+YAI8dCqg8VHk3A1QYCowF+tsPP1DKdcp++nu2mia7YsTXuU7er9VXAxoOBHCKYI
5X/xmV+FKgBaToNbYOcjK6r7VUublStAugstWXqgMtrV3tDXyVFJkJv3IlvDHiqTw8+3p72xmZgx
mCnR9uDxtbqBh6ENykmueh9wWPSJX/odifPwNECJP8p9o56DTt1Dx7259YXgNPAVojRC51Dzrmc+
hQnJ8qT3flY7QeyVBHTQMkajuf0s6w+jldsnTU2D0KX0dLk93z+0k9VGpujDi4t/2GqsUxykXluq
qUPmU4ePvo2pnJ/tqektry5CqppV3c53ZThlqdvl0fhhUpzmR9Qp0W+pqYbhvm+VHrYivjf/orI7
fUqCILvrjbI8mwou21r1HJV3sqQ65wQ25SnuAdi7t6fwNupStkK6D/SmCPRrkhFe00OTZ3HmG+mc
fO+g3n3osipCMRSR6yPuS9lB6WmhwMSO3HrR1Pvb42+cFPhGdI8oTADfN0WG/mrjOl3QlqFc5n5l
a9FzPcrRx0hS6vtc7RwXqrW1U1n6k4utPhkQPd7lVAZNmFViQV4N2Gcpyim2UvjABZoPrWql53Io
Bjc2sZ91pUYvPzlOGH2tVQvPg2CYZckrEM14SSELf8xUq/0yL83UuyOaF4dqser/0JNYDjAenENm
mN0BBKj0Qnc47d2yzfrUm1BIODeamn9Bfj/zrHkxETvTuOXivNY/pClyxjuf9U+EWU+TRicrCsoO
+cfVUZwkBxuFSs19x2pL09WD2RoPldmUhdsZ7fgDVJhz7/QpUq10JLXw2HQIBd1PZlxod3MS4TSS
D1X8T7tU0gVJWb25gw6oG+5UUfkQkCCMSxD90x4AJtWg5dTIfKpURBh3KnN/ZCrXMwHUTDWFd6/y
Rn+qdrq+KbMxJfmJG1ww1ERDfBYZJU+ldnyeLaecD0JD8SNNmyRye7oy97kWBl9Do5xf2lEff2oy
bcKDGeBmekjyxbxTZSnz6ij/fXs3bwRAwgCvV16V3N7r6uwA0wGwSVP5ZqZIl7nMh48gYFBWCUhW
o6BNz5UR5H+RuYjFIXmh8kwSs9rSk5rS1MWky6dEkd1PtSadBy3uH8Vz6IOsFct/UvDF8Ghl42EK
s9yL5zL5/u6Zi5CPRAgxBM7Rar91Uy4j4NM3PqKUvQvCgFb3aGffqfhPHzXscQ6ISwTvZJ0LsCq1
PgvJDozpeFlfn2VFz3gG1sgxDoh2H8c5mPjG5XwfReq3aO6XewPdBbfI8ei+Pdu3UYsBifcIXAHM
hqp6PbBTGjIM8HL0Wdzxvmu18D6YZOk4VfLPvLLbnSD59o4jJxbvS8TsmOg6SKth0nYRjjG+g+Tw
2TIT7K1nezqUVqQdQi1LXlrMz19Gp7d3JvoW9iPg3wwO0AbzKASurmcqJ0SsKe5mv8IC/qFf8vxg
SbrjJXWmfJMDOb2rMLDmukC1HZEfez600aieJ+ndSjDcseDz4DGJThVlvVVOFU1LnZdjN/nBNKu/
OtB1Z0NrEr+ta2Nn1qrYONcxBw4wzwAq5SBGQHhdzzodYsnMYOr5zjA5pafFy0IwH+hve+li2ZGb
VRmxEH+RGF8jo1r+6Skqw0WA+tPeR6UTfWtgKuVeHyT1J62iRnmIkZiQHtJ8zH8YBt1xdM+VQsf+
de5CtNAC49vtPSpO3HoOFA2phXBIRG54PQfbnmudd/nks6ZQZOdKkeh4gpo6UfxvftweTISY68Gg
XhGjoT1BgwNVfD2YEQ4IXWu94ucQxj1Vk4aD0lnhjKuZjCJ6EymnogaJ0KXqEnowUabn2z/g7YkE
xkz55c9sNXW9OzLhTQxoSPXHUJjbqmb5Ic9n2R0r2fwd4+D17lSX8Wz4RlR/N5qZatDUS0S5wpc6
OziaVorCOYMe6Ss7d1JYhQc7AkX7F5Mk36S9QPZCMeZ6leHPgwbTO9WvuAlPqIln93mfdx+NpauO
BZ925xy83UJQPygAgFKlec2Vdj0eEGgpW8gO/HDO0ku7tB2eY2GvvMzTwKvq9uS2thCVOwFShY8M
SPV6MNIvtPrTVvOtolGic9U7HQaEvGsalxgcVMeyG0Y31MekPoIYt57zWLL2aD1vLvA/MtK8aYEx
0WBdwy1oqlQUKjXTb9QaQSsdcOxpRgrEM8JSnl2E7HkRG7sv4jcBnmHhP0Oy4QkDq0ns7ldJaS4Z
9mgYte4XS9C7pjJgERDDgz8kiWT4FvX2R6vFe9GGWn++vexvDg6iB1BmYexpPAB4DFwPzYmWJGS8
DB+QX/ID/nLy4MyB9aJXanEcYxhlfzGeoKTSoRKVS/V6PHue7Fm8HX090QtCqDVViQu5IP5oD2V0
alDM2Jnh228K4EDg++HpWuhxrVITKniVEnBWfQzRx29CLP+TBgT7TlKa+pBFxfCtyQtzL2/dGJUn
FaA4Wq28NNbqzWm+jBlKApI/x9Y3JwoDr1SU/pAHJkpxdaf9yuWu3XNienNgCcG0TWhFA+bnZSp+
1Kt9BCIqg5muSr6dDfnPqjO5k7S6+jYMlvXt9nd8u2XFUKBvyflAPKwVGexU1hvslSQ/MGP5sRqj
6qRNkX5pNEiAo65TcOiGxSVfDPawQxtblhKHsAYWhUJQq9ezLIeqV6Y4Ci8a7c75c64m0s/ekfL6
lzouhXqA8xw0p9vT3RgTvDFACDDmeNStM/u5TmgoqE100ZOq/G0Xc/8wTVb9MiuzjLkaRuPvjfVg
VOlMERXovdFFXn1KfXKw5azU6IJZRh6hgkt9Yaq67zTNC7wp8MW7PcGNrUPHmA4GYCzAbes+fdY1
Wr6EmuPPFaZ4JC68Kj2ph8iLGwJxZyfabw0H1eOPrjoF/bUe12BCx581K/BbhFOORk1ByZXVQD6r
zZjVO2u5MRjtS54JAqsPP3q1YarUrEjnYjxgjD5HqzQapC/YYE6Th1zBv7fXcWOjQPESkhbIfgto
1fXmpJnYYweURZdMLdPOw9siHh7apLDUQ7MUSQrHI4VT8xeDgpchN6bv/YZ7njhFBi3WkvyG0YuX
DqHA3o3RZ2m8LEPFGz946EU72cFGhOMMsl2oMACvWn/CyonbKHfy6IKMRxd5WN1IxR22pdJpSaa6
eqIK+ZTCR9ip4Lz9mHA7SEvEbhU0zVVSouRNzIMrjy92o4I0BihkeGUzcaEo8/s3DmMRYtBQ4EHA
V73+mGqppDCO6viClrd6bxSddoeDR/8ElKzc2aNv940YCgCBzGCCVH09VNPhCKtVTXxJcHZ/ZrvO
31vhsaqobfukzgx6e8tsLuOr8VbxRR6FqqNsR5cqGcfaLa1hRtBQNRPpbCeFuRNd3u4VZmdi4gCM
TMhlrLKMRlII0Bqzq5xBnz1k6qmD4bJSoJ9klx+Xxp4fCzrXX989Sd7N4t0KIxia+ur74RARAZUx
40ucDPFZyXrngjZDeZQjadfic2NBeSbzJkCrkpqAsQ4yZqeaY6TGl55pfXMqDJSywILYmZTZni/g
5lhsSPSQRItyjZ6t2Q95My7RZc41/QNMMukp65DmGud2782xNRR20RYJMRcRPaLrfekAF6OgJkWX
JZpyjhtClyj19GMbegRQK3p3JBOFaNjPQlEAwMIqfOK6VfVIRCSXhrbRszmW30ZoT6IernyNx77/
fHuDiA1w9W7F1O71cGL2rxKm2SwjIwyT6FKMCzZydL/zu1wdR+eH3Zr1JyesAHe3Y2XYbsoPOt4e
fePMX42+OvNSDK3WwY/qYg7xwMtVHdyAK/9ZwqMN7K++Z7G+Nd6f9hBHQkgKrJ5YRRDYo94vycVB
2u8xdRLpS2hbA3Tj2fjZTLnxbt4Uy0uJHWgsDXS20GqCZaeWBTdIfBlmJ/giT2rxVJph5XWYY90v
5tDv4PO3PicAEJyE/3RljNV5d/Req4fOIEujDKm5bR8P8lM/R/V4LHA2W85OX8sWpoDTkiBBZ+zh
ibYWmK6CQC8B+8MA5Ho7DZLVIQhNmLMrfcTwrSLPmK3az+EI/MtqSOfbG2jrcJrCMAE5DNF3W61v
lkmxFrVBfMmqZvicjaLXqelxcm+GC6KmfzEYBDG+KbVPcOPXk5tsZ0gnW44upRS0/aemG+p7tazm
6uOUae/2qyenoBUP7Ji6g0AtraYGABgRLiiOlxydxMCj0ZvjbTjFhote9NK5U1hnP2xMAj01GvE3
tvIRJ3VVST9M1PXub0994/oy2MlAu0HpEpRWUy+KIhuGrOLgKKVpfNJCZ2rxnAycuzFgZ7vA9KP4
TBGo2oPDvaUOsA5QDzVeABA43xDkgy6Ptazv0ktSYFN5qINu/qabAWqKbYoqoE7c56+CSr3bIinp
F2NdlIepM5yPM7DtJzhv5U7iJ2a7CpowBgT+XCRHIJ6uN4JW5Zbw9kouRW7ks4cPKcrTWHiHp9ur
vnGaUAWAqqHzSuRRu8r0UD0ZHRSMsouqVxNPSRlU5bK0Wejac7786uvWerk9ovjlq5nRvPlf5AvI
hHXBS0253gFT5pcszIPHeTbjCUWGBe3tQF3+jWtH+twGSouVvW3tsJc3JguKi2jJw5Z23Zt3gxkV
6bTQotaG4lK3coeevBnXcHul4mWOzN3YvPEVaRoJsrQot9Ctuv6Kg4zbez84rG6S9+OxrB02b41H
arcTN972EIQilJCMJysC2rl+r/eJZjRZveSXJg7UOyxOTayZF/UXD5nwodOL+IzIT+dBFNQNT/RW
vBRFirtEkeZvt7/vG5CPkCSjEsQzUAiyInxxPelRmeReTmYFjji5Mec2UE6DacWUiG3DNbKIHvCA
QzZibukUntNs0b+iO7/3uF/vM/EzUJ1ArBlwCKzUVdqRd1UoKW2h+EEjpSetl+PvaJtHR7QYW3cK
LOSK5r60/ysXDoC3968B+RWvYRWhT2Sm1es1qMxhVidnUP1cRsjSVfvKVjzWOrhzyqEZPA0X1LMM
iT64r7Ok/NL1dLHdONcS+3D7p7zps7AOQK3QvYQRxO21pvRN+iz3aZLKfhmHZCR6nua8yesyFxCv
og45d1JvPoaSqeZfGw2V9IdeU2blpUxbCTbIuCwl5jISvjpd2DSBJyVx/w/qjCZFxczUptHDEjgY
PWVaNNxJcjOqD3RlC54ft6eyPr5iJjzbxGuYzc6Ndb2oQzmrY42po18mxnxqmgXYSafEdvYw6old
o0/Vxfbejby+lv4MytmAs42kOR/zetA4GPowSnLF59Q50WdjbqbpOHA956B7nBJsZBLT5XJrdB/3
9ObWqQdjm3w6upF0OdjFqy1cYu9CaUNVfXQ7lPBsj9L0u6aklaMcksfH26u7dW55PeL6DQieesP6
cYXm7khhZdT8pF3K50jW84McVH1BD78e+W901Fnnz8ow6xEQwXF5zNTGfGe7WUyZdgiPLl4mEMnF
53j1WIDFMdUUlzQ/DebFeZAVVNXhzD1C/myU42Q4LXL6mlV+qB1rz4VrY3/xoXntsd7oUq0rEeCX
cLtYJt3v80R5MtopaTwQztLX2YlNzQsss9o5nJsj8uADNs6r702hvsjUmoRV00EVGI0D4jPBOKaN
Av0yzkvyneJ97Zxvf+aNsEhb3WSWPIsohKwOUZNKNOriQPeHcQznUxtWeOV1dqfobqBp0oducTLl
MEx6cMnGZa/XvTU6lh+2AiKSuvYaGWRGTV3q9JZ9Jx+H6M7O0PO+VyZrAOZTDsEvs8YE8xA1nVVi
7zKhw3B79uIl/Tr5ENuLzBqsNhFReKleby8tKJO8VSPF7/ssm75ajZY962qpe3rVZeFdMPXxDwn5
4/4jJmnjl9bBiunu9k/YCCiMLFgK3E0US8USvdrhWWSXFY6MXA1N02ECWOufrLa2PspToETHuZHo
hGkV/sg7U98cl6oQQDBatyA5rsftUYqcsS/WfBykg8824B03HAwQPeoQxIewm+qf4di0zfuDtgBW
cBVSuQG2tIph6K8PlDB0zZ/nKpEKV+/79KwoEggWica9+pyqUtDtxLKtcyWg7DDwQPm+aZXLOb7X
DYKK/oJa5ouaZMURyHx7UmImPKrtHg1ja1sLSDXmqWQcby6JpMW9velZ2yaQrW99VzjRx0Jt1M5N
MXse6Gka43jfQwzzxnood2Lm1mzBXcniKScAmqsjzTeX5GrodD/RUjCnTjYPw8Esxmk4WqqEE+Mc
xMrfBEsBahZFW1G1WmU4VtP2iEAWmi/Rg2vcQZknrLXbuE+8Tmn1T3aZ7BLaxV5Zn162Cs8HbBNQ
IVo9VmQHJKjoevoqDLzGa0aAsHdKOzWZp4Rz1+6c1M11Ba/N+5huHxHr+sTUY2epk9Hofm2Eyxc1
k3rOrJT8aMew7Y+ZZUR7tYat8MQznJI7zwX20io8hQHKHorZmn6hGMGjWvVlfiin8qlumotUJdlJ
UYbUpl69qG4eBNXOhDdCBB6KOOISGyldrbHFdKdB5Ful6WNeP5knaQjMELsBffQb9Miasyk1cnrQ
83h+r6YKcdkSLGQFZg8YiDUbwsTfVzEzy/RHqdSOi4TRVp6XpnN21Nz8ze8wpXe+Bf93RJoqsCB4
+a55+UZus3vQ5/JttM9wOVKiBulNczlPclBflu69fI8/45E/IvylKOiJrF5FSdUmpZ7Lll+a6JwP
uQKrT5ood0aOsaB0NOntHc2Vv8iZKV5TVkEzXLTJVztKsan9d5Vt+fWoyfGxNrR0cJXa+S0lYa+6
lTlqO5toYw+DFxTQGfSJTQB116dm1haZXRRbfi+NYd972ZRE/1R9kkcHeUBSFb27uZVOjr6USBM0
lsqjo0Cg+/YtuxEqiHvQO6glUalcl9Qne4L0E+um382qNpzltkN2Iyex/djl9Ep3RtuIFDA0AYCB
fkADbq3RG41zapRZavlLljwv3Wi6uHlFjWskwee+n5U9D9et2WHUJlRbAfK8qaE0Kq6AWVFbvk3E
TVxLabrHHK2s2NPDbq+LtRUVCPSIpSKXyhEVP+ZVwkJ9cO5DSt1+m0rLtyhHSN0F9hYPpzBZpjP4
0PZYhcG4V9heF0/EiUGFQSDeaJjTqr8eV1OnrDf1wPDDtNEDV6JSpLuFPUx/8fGAAaAPwLNDaJxf
jwM30xn1XDf8NMtD/T7Af2LG1Cl0ghcpzpL7Oam6nTPyplzzZ24muvE0I3lzaKsxzUpH4U2yDX8I
62A8GHOYd7xfU8s6mpFkVx7KkLF50Oose3DyZP6eOrmiukMTdfWHKpWceSeH2MhgyMd5ZHJsqVes
E+MwRaBS60LDRxNC+ZIrzfAoBYXcn6vKWaxjLy9JjsVABkPBVvNkDw26taFRQabjDEOB99AqTLWx
pKRtU+q+ovUCYTz3meUaQVEZaDuhn7KTlG4NB85W4E4BK/F39ckxuOFY9pqflbbenTWtnuoTZnKW
86TntaqebwejrcUVypsQoLnViUnXwyVlbViZ1hs+krxh4Q7ldB6aRf6nQE/9m+H08qc6kJIXq3aW
37dH3gpMQFsgSUFtRwBjlcJ0dlnkgdRYvtQn1N4WTGM4cckPINUx4KG8fSfVDeE+atXsIsr4lEus
1SMjLOsC1kDEwmpB+rUIkyF9VGY0rLylD1t8Xqy2Jx9fKDW/d6KMzAYiXFA95rq7XuK61Ga+dmb4
uYMdcZKaCUq3IXC7z+rIo/IM8KY0d1KIt7uIhzu3DPGJstobBQqr6mezKkBFtEs8nsq4jk2Mgm3j
ZKlJJ+1M8G00BLSJbqDO7Lhr1qjJOg+Ntk0L08/UqrkzVPpu/FUG9XB7IbcmRX2Fmxs3JEZanURt
ygW9LzP9PCJLPCDjFiffGgd1pKrHqnjnZGwUnTjvonRGpKelv85P7NHu+sEAZ2aWGDY+Iq6Bq1VQ
lobjTdjZ3RmlpKgPTp0Z5b1tUYt0kznv/hMkXe/fnvjbo8KzGEA6zhII1IBkWO0gtcW7KwzjS2HI
6aew7eLkmFYQrg9235celnQIDN4e8m1cEC9x8TmR/AQdujot8QxSDK/V8KIGhvJ1jowu8EgwzK9N
BzmTimLyTAZefqEKqL3/MxP4uPbo+agQD1bnRatbM8t0U/InEICPuoQQcp5a0pcOiMLp9iy3Fpay
C61pYgKkX7EKr/KHLG2zpZjS8FIqY+OO5Rg+O0kwH/ol+0KR3Ph6e7i36Ypqii4idxglPHldeueR
IefDnEp+VkQwqxeln+ZjzgePjzqaJVPoNjPwmNCa9uKB+FzXz1O0okg3yTvZzGgAXE+07UPsScwg
uvRBNZt3KSJ91qnDovsvFpQnEoVSwu1bX4RBq7hRIiO+KDDUT5jlTu6iwDnI7IUaR2xI1Gdvr+nW
JyRDol9Di4lHxCoVa8j5nGTS4ksH+2a8i+lZFidnbozoDATXau55q9Uvt8fc+o6CcASSCY0ZytLX
q5mngVIE+hxd1E6zPoyLPHm5FMieUXbOi9kbzbHV8z09gI3oZwrMG0pKggS0PpHSAjZbxX39guWc
NeF8Vpb3KvLoLy1YmZ2IvjkWLwb6dkJIZ92gSjANkyh0gD7NxvpZTuXKC8a8dQ5lj4Phzp7Z2puc
Ce5Itifo09UXLCwlzCwnii+p2uU/ZSUtwxPuHfWeocXWpFBxAFNDoxUU7yqKthHsay3NHR9HxuEu
LUsr8LSuC7V7Y17aPZHOrdF4mci0C3hUI2hwvUeQbeznsFNs3zEn48u4xPXvopqNxVMKMo+dkLm1
hCCFEQhiZvh+qdeDVeqCOA761/4fwdk5hdd7lwUoNh9vb/ytW0E0fAQEhO2xTk4F9cFO+yzwKcob
+dkJrfiJqGo/Lcpk02GL7WIAm5E18U+8BOVmZ3jxhdZRDO0RAVEWbk/rIyDLzHJYaslP8Y3IXUlr
h2Ol1uVj2Q4QLCenvtM7OT5ByU7bY160xbfb8986+FRk6CCDTyMui4/+6r5QwiitgoQAHvVV8BTA
CXlK9TD5UBhLhu2lSdOiybWdw7iViFB3E30JaFyoMIlf9WpUvVCgSAd8XSqJTfpUlk3gtjButVPW
Uv3EoS/IQ9tNhkVVH2nn5B8DA32FSyEv7a/bC/AnnK4/AVVHAXDkQUpCe/1bQqpVQ+WUgZ9nGVGo
YbnPkD+rwBsypXuQByc8hUrawYWejZMESjH3Jm1W0LCmyI9xaJ0eaqPYg6+/wcmI60YGowNED3QS
fjXXv4suUabGy2j6pRUX8hdpAvBFB6nph6ORhdZ3s++TzJN7zOQpCLfRBLkdZr+bpNr8VVPjIvNw
Wrf2FP42DgwcKvIiugycmzUvNrZKJ9CMMPBLuUpqF//g3vFmPaUgDpAYekZtTcl3GU2m7kGtmzS7
v/29Nm5HLGDxhYaUK6QwV4FhWubUbtHHuMxTi4N97PQHEyMdT0/IYhE0nvcASxtHlKI7dRFMr6mD
ryF/Vqt0skqd0u9B9uT/6EU1XNRyDM71XMvOUzJ3Sf4ZSoNhPiuJOjpevYR7gX7jlBIbqJYIBKkQ
OrzeCwXdrSFYFsmPkyWIDnXhyKSsNfjKf8cUVJ7HW6UOXCobTXW8vd6bQwOugCWCUhIaltdDD207
tkMLr2HWynY8ZxoNYlzXtaV5MeN4+jUuekKykDT6XvtwK0oQmv9/aHFHvIoS3A2JOnTkssk0DEe7
DxOvQtrvDu0TyTlbRmr9ruEtfGz1ojnJRRclx8Vs3qtdI84htCDQHH/qF+tyYxbk4J9TTfLVWfCC
q1nXXtpKSULMZLP0dHu1t04X4/DIRc9XiOteT9nAM6NuwjG6DBAi5c+yWqiSi8rGHBwGPQ0f0Uyy
01/QY8dTURWtujP81uEiFaMjgn0IKL1VQmEtRpWVTR1egqZL7pwqTz4tRVFTECuaLwnALXPnmhfz
WQVfgbxkbQVgBp7J9XyXGuZTif7SBWXL4DxqTnBAKhR9HLNovdtLuz0U6CQhWYyH3SpwSEaGedNi
hNicj+l/GlUk7qozma7SDdYeo2trMMiANAJ4VQKbXX3HeQm52JMq8EdZxWTYTLVovhulNlyOloHC
4t3tuW19N8hxQkWXygjX+fUytqnahCWCzH5YANU4AHpSJ6+UlilxB0caflDERH7lL8YU2TTQSZL4
NYBDbbspLMXTz6hzXpqWmh5SJK+e5whtuDCYy529uRGHEU+E7SgQ5lDTVkuqIxIvS3A8fKvNI4+h
lwf4juV9v1Tndh6crzigW3d4dqMdbJfwed+/VRF6BmH2x/4Q7sX1GuOprgS21YaXTpmTc9vP3WMf
5QrV+TrYg7RthAEKaAjMimwbcczVsUCFxOrwu5S4c8qm+GiFkvWvqXah/hIg7IsCoO3k2bGwams4
1G31blw9MQ/JI8rzEGkpm6/1GYIQgzoY/XzbShlPWWNp6LtEtJCqqesfFGa81+HeODBitrCuhNko
6dj16oZqritZHADeNBLtR2aPy/MSLfrPgtDz7+2NuzkU/WwCHB5NlBKvhzKtsMeGuUkuPZpggUcO
DmuHTs5YuZOc1Tt1y61PSZGUzJLrAxS/uF9fXWK6OiVT10DIyJZeaz6XlZHLz2ZiVuO3Zoktx1uc
Ycj/GyhKe2qM0NF3XvYboYECMamSiA9s3tX4VRsEQZjZyaUK9Tl0I/qfv/U5179aWmsMd7k5RXtt
0M0Fpq8H4ghIHdSM1ZRFtFfwv7rohTlP8OgoyHNzD9nyKUgmZUepYWs0MH90zATChx10PVrQTY2G
bGMKxngCJ+hNdbhYn7CpztV/4nHUd8qI28PRboU5CwF7bZEcqE5QopaXXLQuT5eXuV6a4DEuHeNf
u4veay0oziHh5v8GEz/m1ebJ+ryKRtlKLqUOitodiYDFoWvL5VxbZbSX2m9NjQ49z26Zmh731vVo
RhLjMC5BRCyqNOg+T0mW2LQSoLG9IF4V7Cm/b50MmnIyXWtQgMS76+Hyri6luZnjC6C8IXeNitRd
LUylREoqNJNTONpOqblqPrT/ylk7dn9xMnAxMJix8ARdKwVW6JSUYWWhA9E21s/Wmq0TgqvpsZRa
7YUnl7QX1TfXl94QtS6qbCgUXE+4080+pt6VXkalkZeDk0q56apRNIxeLtfWHph2czj8Yyh1A8KH
w3M93FBFQ1fRur6YkTZCpmiUJfVa2cq9zh6bnZamONOrRA6zAB5l9PgIq+bqtToHXVt0WZJdnH60
60d5jhftcRzbeCeL2whnbFHEFgX6CrDualK0pMKhwUz0EuQTDr1KrBvJ5MZjM98ZtbQsDyUSiunx
9o2xOSjdCqqx6GhQXr9eyVGLUD8TlJV+CgrKEpMeOa7UT2N76MpUM++UpSn2SCkbn4+QTVJM6BaP
z9WgoRCDV2s5vUhGE5UYaCDziENZXQdVfDCiAs2k27PcOI+0/y1wJDh+o1a9CttKF7bJHA/pZcnL
4rO+0M3wpngxe8+oCUNPjpSayikKRs7I1C3zHq5jc3ws0Mjt0N0CNXq9ystkojwTVNmFykJe3xlV
Nx/RDM21pwzrvdqLJhURMDesAtn2Gikf7P/cXoCtFVexlRcPPb72WnLHASLZxRhHXuqwNj7ESlF8
I3EPAmy1up+3h9o6LuCQRd2WZwL1v+u5SnpHQOqX4lIEoTId8hltoWNrkYLcHmdzSuAe6Cv9EZJe
PejKxuT50VnFJYxs45++b2zXbPviUCYF7LK/GIsCO+gRKjS02K7nlGedCdXVyS+DloWMYE0XuJJY
otDi2IOwbc4LoUzaTrSF36hX4EYw9n2hZ5c6NVLlPk3H9oTVpWqelCba8y8W9946tnEPIzZHSky/
ab0xFyWCxFPll3RITHB56GPYcph9SsdCB1U1Tb8a1FHv/2I1hdek0LBE0n0VUBsrXco+M+EYpS2+
oV3W/zsbzYAyYCdhrHl7sK0AxxuOfjcxnPt/dfPnkz5liszOB7ybWacGrszsxuBSCk9e1BBCLeiU
PZHxrW+oCYI5jyqApGsApEPLEPEnWFQ2rjaxiy4Zpi8gCx6r0DJ2svDNsbh0hb85mN01TYpCjakG
S5BfHLDBhWcCmD2WxoiVnaJF72Ulk7XRYQdpxNTwfrVX+8Wm31pV4Vhc8lYy+w9xpg0/1Chras+u
5f7zWPfy8f3f7/WIYvqv8sRYt2LbzMziogF+xot0qHGtTCLUJVGXiOwHnot7eidbWwY8BmBOJIGZ
6Gp/JnU3tGPWlRdTjkKvjZzpYyBhNwXgpjDvZyUpvvzFHHlQkF/AHgXVeT1H4DRLpTh5eYmsKD+B
s4TdXlYI/c96/oErYw/ksrllXo23CmejEeaZHhblpbfCIvDGpWlSkZ8WPzOlsnd43lv3AdVVKlP4
r4qOyPXk5pYPF4LJulhy3uSHxpzUymtLu/6L9Il7myoy/jWCxX49TjX1Th9SVLg0ACuBqUbPjRYH
DyUNog/d7OxIcmzNChQj0Mk/8ljrt9LSQU1RiqG8aJhiq8esK6KfNQJVe6nS1l7kNU/iwnFjbqtZ
jYYE5ktLmJVtpPndgFulWxZCHnCCkVkdTKvde5ntDbn6YKgho/BFyLokVhO+5GUdfEmWtj8rw/S5
qBvtL+IXKcmf7Bq+mLZ6K5FfOoi46wUqEqi7HKzE0u7MIG/qL0ajpns0xs3vJuit1PuBA6z7ypFU
1GkYjWz9wLCeE6mPGzetK2PnittK+AT8EEgtPeU3bXIoE2nQzkZx6UFwBI+wv+T+lFUm6EAy/A+d
gfy21wRRKT8VS7XXhNz6gq9HX0Vp2WpFumKTGi2a/BJi3tpiqqSUuPtaziQfHIhDOxnS1rqKBQUU
gD7eG+p70ZgZvrRKgc9MnownVVLG+q4YZOuvxuGFBDYPkPRaqq3ucsrNJPGXXCmk6r8OhJTq2aFM
soeT21xDAbMEukYpeK3pRYonoLM9B6+Oc+kU5c2DPpX/Q9p57chthG36iggwh1Oyw4zySJa6pRNC
siWGYmYxXv0+1L9hmkM0IS1g2IBsuLpY6QtvOGVZ4byLyzIs/uKdW9RpeQIg17rr66up5lAh8iyv
5hj2tZ8NYXmYIgT2mlp2dhBbCP3ff3W2Yj86b8SY4LcAyCxf4NnL2shigKUrqiv29u5RGYfpIVMA
doq2iM+z05QXrwqVnUE3D8azQVfhWFEbAqV1pbyi79e8csu5RbFbN36h1GqcScDbJyD+CCPrPLd/
MV2kBRGkhV+F5MftdMvIrqI4a8trSCtxRD08dP1qcIWfElgcVK7xLkByZe9Z2jwYdLvJU5D9f+Fl
XImhoqcZceG4lPTPqLQ57nFuzT3b+M3VfDbOajW9WSVzT22ClqE+2nWf/Au5R3P9yaR9ekzarH4r
Iin/UOBriQfR2ADSD1P/pYhKYk5dpc5L/jDnynhOx65QT7UxVsabRIVdvXOtbgUu6FVTR+dN5F5d
BYNkDW03YjVxNS3ofjiUiU68VTurslHjoa+3p5S9tXi0puHyAlhTwQTc7hlpovTvxbK4ullDQQtg
MAFh3Xj2nh/S1m3DY8TnpEphvTj9toaYw5iS9DmiTH7IUo/mh9LmJJ4qt2pRfLeM7uH+edgckqY7
fEq0cdF7uJ3brE+GOnkyv5ZtlcfvPasy8l99qcn2VSR7F5tVKzGancd+C5JCl/K33x/1EJKy21FT
lI4dNUH9Lm3myPrezrFenoimcu2nZvblfEBoLNPPXc+2e58NmeakAawUw8roRg1x5zvl6DTnpm7j
5A18ku7z/a+ytcMW8ZalE0d+ui7CtdKO0CoJ2WEVXL1i8uben9JseoQ88Kc+7svh+S09BBaXXtQa
+pCPSu9205SRfA89xdnMKNwn163CNybYU2wA3dmh2P8X9yBdGxqbHCGqNKsVIOeWRWIo2bUry6k5
qHFcDZ90aaahr1InDzyRfnPdObd3kpyts4QfFIprZMaw1Ff7LZaUbGv0aK49DFfvC9AxqSSBpo7N
uDPS1s52ObNLmw+U7hr4VYyNVNJqyq+t25XhQU/C6ZeWZOprKcLim9Vq0/n+ptmaGnhI9g0cKoCt
q6k5GWRzOSUcJSWX41Ms5yY74wZd7HlVbu3OpRO0UA0pfa9FpXmxrVkUpN9SZAZCo1qTdA+uOnXt
qY2nYW+rbH5IyM9cEMTlkA1vD2te9XD87ay8FnIczwl4rtfubINeS2TiOEEaj2P4N58SwsfSiaaA
tpaSagTAI1VXiquWutx7mBzRqzC7rPx5f8k2pwbUawkjqQ0Zq5sd9aexyCQpt63IhOZMF0OZTBoz
GQJdjrF9SAtYLTtHb8mc1tU2Ct9oY1C2BCS42ie5MEoxDQZBsgPozlLTAtcSe24PzuxOIuhpmKGI
FYYPeSqqD9QGqx/3Z70VJKAhbWJWBQ8Pv6PbBQWKzJtCPf+qJgLNsVCqWnUSqYy+1WkFHEdFSC89
QLq0v9wfeOtzL8CbRYUKYuMafZNOKY8zJYerWyrqkRRBN327lx7UtNZqP2PuPc47ocnmXNE6hq+E
wCuidrdzVavK6B2p5FdZOEN6Ep50vFeKUnXNdyWd4yZAHQJYtp9j+/I3oTX8fcgKYJ3o56zu2Dqr
rEEryVJmo6u/RlaaO689kAWgR9ys+Dq6cWv4vQHSaqdXtXVBeKRgMBAXIsy62qnaU2tPSkudH6XQ
/ljGoh1fuzYX30dvxipmrzC+QUCko4HRBQkSFy2n9vYrVy1UHFekVPubQftijfGjOejU+tVujN7E
TiO+NWkfv0pVp/miiyJ6Ayw5/6R1k/V0f4e9XO7feqXq//TlIR7d/hD8u0tnBlR2RfCuPmWG4rx2
JTooft2kYeNjiWEiMogW3If7477c2Yz7u3LHc2O+0NbGSsJKemwmrobTV2c9M8P0yMG1ZJDhAbUs
dSV2ouCNj76MSSaDDAYQs7V0ouNIqVqdk1zDpVWlKtr0E4ekOXmV1wBIj+Foj/KsDHZMMqDkbhDj
NUNfTSnEwQNdswMb2P458E+RjFhKw8ZqDyTUAwrE5ZKrkxK26kpTyn8LaIp+JVr76CRJ9haz4gx+
saNO18Qe+ENE29IDqQkm4TuX7ObP4YYFM8EBWLAwtztBnYmrYKanVD+kwEPOmbMHnbLx8Hlye9n4
1ORTw/Z7YlE0JkqnEkFRCKV+p9hu0iEa01vV3sP9MkKAZ0PUBg6QwuALxTgw/7JB+Bhl1tG1a5Ky
SstPdNHSPbDR5kA2PE2wjoQka756oze2Vad1fK0Nr35IqGKkR6e0kup8f9vvjLMWWignFUQTEPtr
HSsyg40lkuGUORkSGvcH2jpfCzUSKTrAo1wyt6vpNqoKF3JMrq1Aud2n5qaqZ3NWnOFU21ZWvBOZ
uqut87JKwVYmSuVgkyBhC3g7aK25hCARWqhROZTx6zk1xh+elkXvxrIYszOGQzEl+mHuz8VU2+Jv
djAzhjsEWoxnc7WD9cTqNKNGylr2HTb3BnZ0fQyp+jRGYDD8rI0N811UouZ1TKkbm7429gM+ZW7o
aj+LSpV/qq1NkQi8Pk/Z0gPlr9UiSFPF7s5DUzMdrOJLps4NPRjYHUc753DfX/CtnQUEn2oC5S4O
zerbxwCQW21OxVUOMhzfzhZKtI90KEZvryK0PRLquiDfQVysc1Hu7VAgv86sItOeDtjN5/JXJpVq
r7/z8lWG6bDErUjoW+R6qymlGUpBjiKA4+gZ+kxx+VXp5b/TPDl7l9/WlAxqCMS1HIQX7JMsVOgE
dpa48jOGDPX8RZPQoUPx5wRtpoQUCL0WfDrwgrk9IarRqzpQhvQqZas+9G7mTuecMPYgh8Z8ZWWW
/hrEQ7dn5vUygr4dVr8dNreBbBcOt0ESx8700SuHLPne6BbiFZUTV8k74cZ96OuDWnfnXpHRe0Q0
QnvnTtqKNZCYgZ4JxAGVjmUVnlVOU9rJVlfF6RVtL97UKELuoUAl7B+QUU3rz50VKpi5tfOe8e3W
RiJZof3KGSSXXr+03RCXVq2n1wRk92vgj8Q0uoMeV2CNYO5P90/i5mhLO20phiyx++00vXiyrXQY
02sPf+hYT6P3yUuqiWLimHy6P9TWutI+wJyESfFOrtYVV8fatCqkxEc7DkFA69hn+DoBcgrTJ7L0
oHUMYLOVEFniQxRyAlWLTffj/V+xNWH8ICjDI11EXLv6vI3WdXNvFvHVDa0IfMCYaNVTmSeD4xt9
CXv0/nBbTxv2JMiFoA5PirL6vjoUX4mBBrL+lJx+9pb6ZehQh08TaX8GBp3uDLc5u2fDrXZtVJuT
hiccPFHbEM1xrIHoPlXzDNCDhDfZe8W2DgmtSeJ/mtoLn+p29+StdPVGK2Hkd2aZvcl1FU9FynfY
O54xFVa+OWE9WEe8i+09/anNmRL9wXsjKVHN1TryDE4jjB7w7JY9fOzxKoLNpVTZwS1U9y/if1Ce
kDlpBFMBXy2inAYArA1jxbU2BG6kWa9hfqh+PqTxIXZG54/b6YA8Fvb0gn5EXWB18aIxNRW2UKLr
bJrFeIhzBGYOCqoYO1H91jdchMPBVxNCsElvl88ZJHVx1D6urayT92nT5EshRhGIeEtd7/SdaW2d
Ba7ThQ2IuBW3wO1wXt7nYVeTQ4x0wiZ/nE3ruzKh4eW6Q/plHo3dS3xzgnAuoDvwJDvreqQhqBxg
+7coY0f9KetjrwoUUcpflGlCebh/1DcHg9229Pd4MNdlrSqMo9IBlH+NdaPJj/aklpOvJ0om/XIs
9lSctz4mfD5QnUudl2r27cdsUDnrysRE/d0qh0OxcGUcOxJHe1FPnknAf96f3d54q5tFg7wypR3Z
jYNuy3trlr+sJhRPRY1WtYY+587H3B5uoWpSt1v0Cm+n142aMisGNhexcOz/AMi9tSZbS4KisydM
Gaz+Ly5OcoAF+EcZCb2E2/FqG+chjYbDtbcLbQoqRC7+aYUMvTNxt7GT3G+lHmxIeHIg46hdrdZO
L712GKgpXDOtVo86VbmHCpj6aztWPcV3jbZ8RP7N8+daV77/+TJC1V5g+dydSIrczrMcvEzF4Fpc
J2l8zZRRTX0bG83Xpjbqb2WkZpf74229EFQjkbqg10IQuQqLhchbq1BG6A2OXf/kZ8nikJcCjU27
NB6I8pDtCxt9Pt4fdusskl1ooFMxHgVTcjvN1slphjsdAMtu1B/HgVJR0NhK8r5IKyXf2aubgy1N
CC5tgPHraxT92aSN1DgDMNe3VzisHEjL6btj45g4zf/FzPBdXXQtaZOuJfEzNSlkil/pVURQDVrp
5U+uktHSaa34b553j6SGjAZ0PGXO26+Yj1E+940mrqPS1fOD44r5u13FxYek0i1fTsKZfb2P9D3q
7OamgbS8ONrBalwLjM1ugv+ia5NLQeiHkVd4gafU0RPtfPRuF20I386nPdXFrSuHzfJ/R10FMyjP
OilpF0lpWjdfzdJ137HB5vOcGDjo5mSxzs4u3Zwnkh68TRAteTRuv6+WZ01sSzW7FgiguwizeM1/
RSyTr/0sPH+KteFUDMhv+Pe30Mb1Q6OHOh6OM4vR+7Kfn6U2fVFQu6wTcbXr8SOSX9Whd0WNMEzf
a/kRsnJ8EVppdbgCZNmenNpy8m77I0uXiUB4cShDqmXJEp4NPunTkKRFK/Bjq+PHmixAvioVJ9tr
fW9826UJAgmYDhAq3auLzm5IQBiGSSp2fsRTMzwO4JZqfxh6+WXwQDIUwhq+3v+0G1cBiAXEhJb7
jnVd3TtuNxZwLGA8EdaNpR9nMpzeKskiNWCWsor/vI7CcEBtFr0kA4jP7cccS2HhS1ixZRtI+56W
WpcY7NQes2rjZGA5BUeWYivxw1pDoNfmduzzOruG5UiJVyvTxjnJcfKdFNEdP6pjPdy55jaXb+ly
LCxHDBlW20SJFMNqEugjyYB85EcwPOhBKYw0HaMBRcRvbh2pPdKZmCTtRMVbQ4Oy5kwulOQXnhRu
L2YX8efsajhRHYyyjj6Bz6+PXTWLhzxOtAOCOMmP+xtn61g8H3S1XQHPApjvIZAiB+UuHJ24qg8i
ifqHvxjHBKi7MFReho1Af+dhMgxAKB7+ve+FqPX+yY7TdudN3JzPQnACO0SssZb/cL3GgYPrZmAF
J0M9DK06Rx9LYKDezkbZHAh2KnATZD1g36yOQJzZsu6K/JrgwXkWhTVGR2QSnT3Vyc1dsZTC0BCC
1LyGJWWZFWItFBdXpIejzzmW4tpxqWNlvpa2jv6Kp7rVMJ6merpzXW+dvkWH6f+MvPz7Zzcmd1jf
q7y6V1Ad6nvNgdjsQ3/UVH8qcvdHK9M5uL9JtubK+2BQEQL8DFPrdkRFRaeDOxo+RYf4Yqgm8VuJ
HdmTGk/RMc/K5GB3CjqN90fdujupeSF7TK2WesJqJZPanKuhLYprKFIv8gWYsx+WjCoyDjf99/5Y
W9/0+Viri9OLBgAYGCVdc1BfjKXYSXG0erf6pLW6+bUuBlxd//+GXDbys2UUY10SRiVsoMSQXzxF
1pXf1qWFiHTkPPV5W3/8iwEJKjDmJFS01oXEGM6GXuF4cqWAap5FZ1nyrZtifYyzj2vlh9lJ7T26
+ObOoTMFbZpWDkZGt5O0irQG1EF0qszxd2UopwD2IXRUV1juP4Uoh+QxTEJnr8q/uXX+77DmOluU
apPHvdNm156SrRZYbh56Pr41pYDwN5rJX9w5wHf/9yz5x+0sQy8TQCzILqpkbmsw3lhaHgmWlZ0V
3JoWz99vbAM0hLW2UyzTfpoTMEcViJGTkJP1SGQYveqHPPnn/mbZWrjFdZxaCR2pFwJzPIdVJGI1
v4LaGP8Vsdm+KgwdXnPmRmfbrR96nHx2prd1CEGRQxtZHGToZtx+RjvHOsyKeWiBywgnsHKveiwA
a78euiwqThIiwk6Wv6HJs0RJSL9CStcRilmlo5OwS4mGO88SdPfvTjaem75/VPrSCaZWz4NoqpCx
97xplH6DtrI8WUPR7eF4N9cVSO3icYEa2xrgPnuysXIDUQMlovnnq2bWvY4AsLgByMBqD5G0ubTU
NBZ5c52Ha/k1zy4eK1UcPZroZIS2IR/nvKssf7Rn/aOdz2pQZbV7QRrO3Llht95lcHI8ezDImObq
ujMFLO0JjS0i4VgNOjn17aFNtHg83N+4W9+SQIYImPINjZrV7DJMh+rIgPZrKjqSJiMuRKdRzLXm
e3kd7kBbtwcDj/G7QQpK7/ZT9uXQFbE3pVdbIu6B9K3ySgV0/hlgcXe8P6+twwHplTyNRAJPuNX3
k8ZkF1TAWDVC8xSZDf42xvX0oR0EQD3P6uudFdvaJ0RseEiT1i7+K7eTq/NSzZ0ihiYuG0P4cTkO
P4AaYbXaIQkgDwr92eYs51nbC0q3PivHAQU/UhlQAKtT6bZhzQtMnSEBpiaDKam040xBbDiwBM5O
BPxbE3GdgdI7JV2HkLSgqG7nyYsYFpOQ2dVKcLCpTDP+h9qxPJVObZyVtFAOXAKdGVBpHD5hQWP3
QRLb7oe2RhnAm/lfB+4EY9HHBGr+AqjEfry/9FvoFo1oj4Y81FIe79X7MrVumXUhv3Ca3eHNENrO
Q64080+RNskvTWjivQJY/KlHVbXy406TXVCR9+mn2Bt2fsvWMSZ9/h+iN+n66mPJYVC10gRok5Vt
jrdbrEZJUA5qG++8qZt74NlAqz2QpPrYiqoklc3V9tuMqVF10EFeaY9d2SKNdv8TL/+39R6ggb6A
4nnywPTe7gG1tTKJDRxVCFgUZTDrraLALgAnEnQjKlBLRe9tPabJOxU9jeD+4BtHm+ga7Oui5ro4
FtwOXoyKOpRZ5l6wt1L8RJ+m4dQbqTb7nd4MX53c1vdqWxvzpcWLFAvwBBxb3FVcRhep8xq8PS4K
CLboEA2ZhetvaMYT/JjIyJAI7VPty9BqgwWHpA2zz/fnvAyw+uCLlRcKgFjTUSBZvsmzR8iryjhp
bLReBaaBX7F5svzULlwcE9pmvJT1YpqaGk7hq0U81yeZjla2x1/b+g3k2AsVAs4XbOrb39AAJisU
dXYukYkR+RHuTPSmcFw6GWlSyvfowo7Jv3MzaiJYekrae7ud+ZP7H2LjlmXpcVeBKYSe0RpUhUlQ
HAmcpi6apOBySEIKx2XQVkn9LYF5V50qD/X245hayR4vcuvmQzqOuGfBNNDnWL0pRkPJqkn08OKN
ul2eqcOlIlCtfvpQmDzSvTLlwtd6VjBw5Th3jzhvadZ5xhi7WexXDOUc1TxKkW96wjnziLhnLVP/
oolNdA3SfkFAWMhWrtZJII7dYlBziXI7eyWQcS19k6b9rw7dqR0w7dZyMAL0uOWmRUL1diyRKUqk
5nl4MXqW4GCZs8WRqAfttdIXUZ36dTvEZoDOn5fsDL21HYGILwsBFQUB5Nuh50gZFyCWd3HqPrMP
nQwxp8zQLvbNQs2a921jlb8ygoxvwKWyj2OmaOnD/c24dS0Qo5nItCwqvutGVKaWIFrq0LtEvcDT
pFCmk1TLWPkcCj2DlR5n57Dom+9TOIg9+uzWLUhYQ/0SNCmV2tUtqEdF12S6hnTxkKJEg7JQXQQp
SL/8FM0iOecUwou/ma/Jpculj1Tb2kplNkXS9lgl4xg5NsmrqsfJMBWljgQsKd0RByQ2upwLQNzG
HPdf73/tjScOMhCuKdQ4YAqu9xrClYUWaz28qFzRp4PtJRlif7pbG+lDb8pmj+S9le0wFC2pxWKX
3b38oGeXbmims5yMwbso0ex9MBA4Mn2rLeq3UaPK8oCLQS6PnhUZXRCN+twcIkXp1EPf8Yqc78/9
N9Bl9QAAaiDDpDm+XHyrB2Do2c21ooQUqFut9dXadR7jynPaa53p8lVfl9OnVE5zUExJ/VC7o54+
uEqBQkJeWyHLVJTqUXFDdaeEvhVsEWehiqSSGcJZWt0AplNIpa8QSEW9LvkSNXP/VrBOGNQlup0e
+rbP35UzgjcHo8ha8zCjlvchi/vMOCfZsnT3P9TGsVjCPgzOeC4pQq2i8JA2kT1MFZYEIY0KUlEr
NX/OWTL7BbUwuFyOSUfz/pgbQd4yHK8RANCXUmbJaDaim0Ln0ufz1Ae2EjrDMap4if37A21Nbjl6
Kp1LejPrjB90rV4bTrUovmNn4xeTpr5xOzUUZ9TU5s95XKvGp/tDbhw6+tzeokTNZUo3eHUGQkmJ
P4wJPJRqBkQDjOGE5WKjP8Yim8SfH3GQe7/L0ejrYXpyO5piZ0mVNy6j2cL9FRnNPHyIPL3BGBeU
8V/UETAbJo414KSR+q62LpUFJOWN2bvEqp59qwuBzUtV1T+qMEp2miKbK0duyOJRmn3ZAoLJPbVJ
EV6yOIVik+jR18kgYiWgarTDVIy9efrzhaNxj7oCUetLl6mxKQuKOFxemSOGi97jFOSrSd48ZIRv
e9X95Uutbyc4suyP33yxNXp3jqLRiDpup1xYuCoIrYjEuatSaZ4b0ZsfEtOs5aGyQyvQUtRa3upp
pe7NeOu+5kFcEAR0D8GerkAv9qh1SUnx+yL7GkEtrcmRcW90GLDHsZlTG5crFPj8vKGG9yDQr7mE
ZtTHxwGQ4Z717Na5oaeCbhQIKdDTq+gE34BhXDbdBfZqE/u53fb/iKrLi0NhYn27kxJtjoZwG8BX
la70GkKhSNLdwRrcC8UqJVDNaXIP2dClvuolcPb/fGehHUNnj8oqL/JqamHNTmjDyMM0Af/cAuIM
2Km8Nj7OzuRpO4NtHZzngxm3N0KP5Yoti9C9uEX3I66cyfLDZKrPdDUX8dR9jZyNT0n3hwL8wokD
r7jEfM8e/bxwpiahwnOBgKIeqnAKv6TT+LnE1HanGra1X+lxU3mjy0A7f92xEUmeRunYkFU2un7O
ZaO+xSsswo1NaYpzgTnyMbO8rPLxfU0itMeFGuhxWv17fz03YvjFoRquLN5ElMpWM0Z8RbeRe/Au
lEBDPcAHIfYCwcUZHtwIVYSnKU7q+vMIS6w73B96Y3UZmiAdMUPkH9Z5tWzDohPxSAUVweOjkdra
52GQcWANmD5oVTE83R9vY3E5IQjxAriFNrKG5JdxhV5J6CmXPErJU2Y3ehJhrD3Vue7tHZONqIDQ
fMmNuIVZ3tUx8USNHq1uhhdlLmzph1441Sc1WcrH9ye18RHBMAA/XQjP8MNWA+mJI60hRa7ZdNt2
DHStE53f5JbSPljU6trP6JrO+k72tWyK1Y1P1wGMLTkIziFrpIbj5WHUyBmnqcE2ik9xEblHTR97
59Ea2tk4aFOvx2+rOEqyh3yss5/357wVdnKz0moBAkOVd123nrXabuoxRDq+cbT+pLORPH9o+sgL
XBF6T5oV6Y9UkcBsqwXe5gITz6/j0GT9OfYA0v75NUVFA8ADhQnAXi/gMkBl9MIBcpwok/E0aaNz
pMOMbLYtRjdIrVn75/4H+J18rBeAau/Cc18QwWtpmjhyKhi6DgvgKrXzKEDUXnP+6/phGrSYStBo
o6nywXEjIzx0+qTLqzUMSvc9TDu3fNMkpeX4SjnkGiYnQ1ee3K7PVR85WpBh3RApIdTYdoKeMiAC
Ki95NycXGUstezvUvfJZaSvxTsQTdWKYoyVUVicNZfPj/jS3thnNbAwduSHB0q2e9EhQvRxMpNBL
uwodAau+9sb3uTYV/4x94TzlmpM/jpntvOkxbjveH3zrtlhouwvYc4EIrd6eGt+LxYwLBwpPa7+E
CTpYulMUrS+A+eyMtRFBgeeCiuksfgH22l4JL+pRr60pvBSNQfqsq1HYBGGvd5Uf5cNbB3nWkpTK
1Vrs1Qd18DuCv3RnF29NmAIXTYHfwlFr48PIyVWER2R4CbWqPNqtG0U+N+NwVBEO/4uMFqIn3FPi
NfpP675akU6WFvc66Tyc0jfdaJof9Mqzz+6k5ThuK8UndNvA06l2+j7OLeOLnVn1qW2UGX8BSeyc
4EDg7dylG28hNDcgmwBGFq+IVbrTobiBxY4bXio9d92TbbSF+lCKIVH9HllHzVcdpQwmGqQ7n35z
YK5xKprkkdpaAlCOtlmq2IZdeqWfT3ON2r6N1c4h0pXsgx5P8bEttOS/+xt863ShP0uXhHgHtsSy
H57FOnRz8cmOejZd71kHURcq/ZDaa97k4EMPrpK65Yc5JFI+6NAc6of7o2+9W+7CQOY5xvR9new1
ekt/M5XeZQ77UvHxfB9sv7KAdGT2EA9BDCFwz89m65gRtHKm6ejyai2/6dmMcbOBI1t14cUpG6vy
u9mQAY+3rb5uB0t78myZfLPs2GpPhWI7sV/q3fTp/rS3DhkVHAP7K5gHL7wOSkNbava2d0msYn7o
CRLkMe+c/7o07svD/bE2n0lQqpSBFxAnr+XtfJOq0LAl4v6sYdm/KScrvgyViB6IMF3nYhUI3r1t
wI8uRo3FoXVK5+yp4qOhj06+c7S2yuc8jf/vt6ziFKPOi1Auu02IOXs0QlP7PCNg8sawe+11UeZ1
4rup1T3ocVv3hylP8SVmD4TfoQl2dF4q7ZCPoGFmXKPfd7x3e9jarQ0Jrv23lCrVgPXhxw8108cu
Di9IZ4p/1LC0Wt+uB6LuXMvopzlFqXQ7pJ6NI7gwmF2UrRYzCnv1xphyzntHT6Ir1t75fDQnN18M
YwYuGDmF18lwTxE+4PLUEN2pOydw49KxVfAjlFwWyZW1DEDJls8FnkkXB0GgNhgizXinwpI+qBEy
rkFtLHVWattFsvPabXxpBgbeSJalgk5dXbN25FCizrPF6KgzoKWa3omdUIIJqC3pzwMo2uv9k7A3
4uqqa9NspAqYR1ckEavipEVE5Qg7mbZ21Ayo4X6lSe/z/TGXWaxCNEpZcMNQrOUDr+/0RnNaqYd8
XrTx5Wej1kLnPKtTk/3F10R+zUC0Fc0L1PFXh9zoCqdEsu/Kx/ZegY9rfnQ1osDH2VAK/eDOXvgX
QCDM8qg1UPIhl1rXAPoiz/BHJOfwwjQ8QPBv5gdVLaxjFet2kChe8003ovZT4aXeidAF1WXHjPM9
euiyai++8LOfsZq5QqswExo/A2cMqDjNNBIJuxbE2ExPk8f7y7m1hWipLcxiMBakWrefuevVsXNx
Pbv2tZs+LehPfwrz7G1fVMsDWe5BWDbeqkX+jMYz7xQ0ruXqePZWoWqXTlGPxEFnCKMNJIqzymlo
ZJO9saNp7iDJTPYPNZ8hk2tzHL8e1S7ey9C3vjDN2kVnAHwwcdrtj3BJBESbgn6ylQXVQqhe/jOA
6b6arWrs7aqtA/N8sNWMZW8ZQGbRlIjNzPs3gQ6gnlFM7c7NZFU5iV0XAppXzcF6g2ej9ijddBJk
OmmTphjIioJ2EJJQ312lnPVAM7tprwe++Tmovv+WDnHRg7/9HIYwjUKJ+YWTao7zK4G8tnnODZnk
AV2pXaGWzS0HtUUlXkFdYq1VhM+5BajWYzi0FfVTpkOrP425U3dBBsYufoOpyE7G9VuWeX2mdA/9
K9JKMO5rtm4Yx1EEAIybUvcANfpJY9kfKzFNup/JZCgferVXvEf0ots3Re7ZqS89RxArdRhHPapp
N8+BUgtwgArciv/czhy0nWr61ioAdULdZ/GCRBH2dhVwvupy+i0p7Ea7SwMBjSIo87B6UJpuMnfi
ls3BFmgVeegCAlwNFsWGk7dw366aS/jyHsUCKU9z1ufyPNdx8ev+JbN1BADULHKzwBy4aG6nVvfW
5MRjlF7zuohRJGqJ3D/m7jSb5/sDbTiMGoSFzImKBRf4uoIDIcQa9TxHB6NWnISCn659L+zB9EB2
LGVVwIYSpTfw6mf82cfH0EirI1DyMhgsq34oY6M/7fykJZtfbz3EXBZFImqwMPRuJ9+abWTYhZ1c
TTPV+scpnbr81CFc3ASqHb+uSZvDD4MhosC2peY8kAd7CdZkdRkf7v+UrYP3/JesYtVMVh22OWp6
db+lSdO/goRZv9PCOAnB2ZjtHmNva4/ZAKJpfgEypd59O/HlLSFfydKrXuT15KthnB7mojf+w6b+
L9SC+LK/PToIF0i/bscievZmzKsgdRdWqvotkT7Omh2IWl+lb2Ji496rO5tt+f3rhV0oVlRwyHHh
f9yOOWoSoV1UIq6Lu3nx1gtHIc/gx/p3lkdOckrqIZpoGOWTEUABK3YpkVvHasGr4TEHaw5I/+0P
MGBgWTXcy6tuSfNY667iPnpU2NuH+/tmcyFxOHNpKyJfuFYBUnB8CFVO8NUolf7LUE0f+yLzeIsg
71/vD7XVPoCdQPgMbdYmCFotpCodoh7Udq9620Vf3dHM3KBqspNht8UBE5uxPrSxZr4a6Wx+qbqp
euS/8bydpV0CgPXSUh6jF0Sou2Btb78szWc6mKDcr7Prdgb0xzhl0tqotYHe2Xlgg/u0A9fUleF4
/wNsbarnI6/W1PLisGvTJrqCcrT1QIyFoLkHAkD/EGaRclbmfHoljC6MAxVv5D3a8tYVgYIAHjQL
JIVc/nbiGuhV6q8yBqGtyZPnjN3bGa3lp16GvaQ1NdT6zoS3PrVLbxNxZ9qsL5h1NZEtkoEUmUs5
G59wxHY/tdlcvwrDZOxPkZsbyTHqMmWPx7y50yhVQMvk2uD8Lrv+WSTqKdSZKwKfi+cUqnwvpxzQ
GmajSHHqwnvs9SKOD1zrUXyO0Ln7N+qTYTzFYur3HI02P/oisoUTyKLTsnyiZ79kqoaYQqnJJ5jM
oQzy3DbBPknsMpxe6w70mvbMVTY/Oh3NpVoDvdlcovRnI1J4hDymZij3iaj8OM5uGLhJNf7Scxrb
/kw156Ai5xfc39ub8zTR+KB3TCVjjfQYKYnKVMbxNZ2T+UofqVM/DF5tzB9DUGfNwWy1Zs8BbOvu
oluFEA0tK+iNq5mak9kYkdUjqSa89muTtqjwubPLpzVyt9uJqjY/62L7A++bBqC1WshSz4ukgScK
jzludT+vnPmJ+FGPgnI0uMRALczCp0uh77kdbdXESFqJ4CHlg/xYUx4rKyrDvil5bOlrjH5haGI4
TurcHfus6cyzpVUurNwBaaxXJQi/QJNa+Q5sj1UdzNBUnv58qRd8OPVIfhZt2NsNRuwFk3T2uEfq
MH3qRey+QWPBs04STuMP0c3lzsOxtc40XHk0FvQ0HcrbAUMl08MyNSi+WJWrB5OWxPKB3rCSQ+km
c99BiG1c0zy7yBxRoTDsFxJytWtUJMgcICOuW/dVB0Ar9FsnmlyO79xO77pO6O2Dk4WJ5ieKmPak
jrauL5JCXK0XO1K+8Wpje0ORlnppEn3USngQhtMrwZSCWJeh8H55A6bhxqzZry0zmoIZw4XSB2rX
7+z4jc/OI42EOfUgAMzrI+2YkSIN6q0XePWJe3T0yYwOKLz/L87OazduJFrXT0SAOdySHdRqBVuW
bUk3hOwZM5NFshif/nzU2djbTTXU0AADz8VgXF3FCiv8Qa93eJ84/wE4saj/L1Qt8jhqNadf2Yz1
ulCnHJRGNFQ3NjyNXZ8KeYTMqG+kpkwXpnemWoEOA/1gmkeLpuhqvA4KZdmJ3v0Zx5561w6d5vhT
L4din2m9r0Kc/KJ2k2YEtDX68F6bpX4pfzj/E5ZKCQ/EgpI8nbLRWShAZuApgEguRltuLvZ1bqbR
le7IoXsE1hoqftZ73tdYgQS4T+ukaq4+fZwBqKKYSJhJYXPtNeb0vZU4M7jcKh+bqwZUx7U0YhTw
Qticeq/PFzKVMxfpEgQuVlwQEOldnU66KbTYKFrGa7nSf7XNkKENZTlqNW5yRViZj69iMRzHWZ+T
CzfXmaAagS2+N6XNJcRa3eHhRGquagVYSwOvWD8x3LzdJAOEy4+X9NzJIR1eVCgXMMU6xAwNpyqc
GKR3y02xzY2m9HvKIZYP6pWu/+cHo3VKyYXkewkzTtezirUZ8Q4FEFkrZICNTnEEmNvuYBom3//L
UJRZ0KGG1bEWhnZQZW3KmqEmK4v2rpINgdVWyvfONvrPV0zeQAJLKAGmcR3BwU1D7beP6OyGsLQS
s3M3jejVmykN093nZ7W08ygh8cEAjZ4uoE4PleC3c39iOfSAU6KSbRz6UDFZbSRePh7r3ObnJQMP
S/JBR2EJo/4KzsrWMyO3T5WfWueGIuh7Uxi+osehGigUDw5z7erjNTUuGpsfj3zurgGDTr6k0kFl
o5+O7IZlrooIbIDlJQPCt724zx31F5YU0/d5lt9KqSeVn4ftg4w9+fnoEMs9MNdUv5j6+m5XQni2
dNLIubS2OaSzB7C5tNGupiqYym9FWqX6fxiSSvSC+EP55h2fUpW9GvdxFj9JfRb/FF0N82WiseC7
Q6c+4ANgXQgbznxa3khCnAVNs8jPnS6wsMahs+BUP4nBbG7Ctq/uS8MoNpWpmFch4vA0Zw3z8PFX
fX+jwd6kBLOA2Rl2DYWrc8ttql4F/OeW6UOomTimluNovH48zLu54SrCp0Ppf8GFgfY4nZuRqkWp
WLF4au0m/+aVmiv9fnQEOrSTIY9qZbiJ3xbWJZjupXFXa6pDRBy1CAMtiOMK3gaO9dUdhmpfKOWw
TZ1E7fxhCi+s6btUZpksxQFUfahn0lw9nWw+Tr0Xm4Z46kOn3shcsTZo7cebspXTvSe66rNXHeOR
Mi1yaRCNKfecjqdBroQpG4knG3J8DxVCGKovpS2U+wQMzyUv2nNrygu4WNFSpEft93S4LCFFcYas
frIomm4yfPM22JiWV1ljNftKmHZgYqvw9bMbiPO/0BG5ZNlHa9wk0p2iMK2xenKR9cUJzDtmYdLG
vj1Qy0NyWMH+86LJ97tnGLVEQGs08NEyJnlY1ZtwW2viQneqJ80bVGcTU/Z44L5Rp00tp+rbxzN8
dxKXwaBb8impbEGuOF3WPnGbQZ9K8ZRPtjVuZRaZuQ+YLvt0ef90oDVoPBPWhHhILp5qoqsfGP6I
r46g+z5LRR0vPBrvjwKTWjr9RGtQ89TVpLg5U4ruA5IsQrhfh6wrd8lsZ0HoRPp1OrrdBYTx+73p
8sEcqvvw5Mh/Vntz1K2+Af6HFw5c7gOxeHqAIzrR7M5T6+hUrfK1TuT24y/3Lt9bRDX/GnS1TdBl
LClUYMdZNNWMrSiYicChQJVt3akpf3R1Hv2KPTDjfWGFFy7Wc1uUFJoYEZoUieRqwgZCcCNCEDjJ
GWULTix3+83YK469oXE3/vx4oue2KL1vOidvEhzvZEzcHF+TFA9cDEjrr9moTM6mrsoy2nw8ztkF
XfpPqPSCzl7z3nTFcBTMRXFKmWi+eIUn/cib/23U8BeGHuoUdJUFEVkVZX7h6l7240ltd/mU/zey
u3qn6rnXo7Br8B1lv/4Qiy2DPRfqDkqFuMq73nucDTEKv3TLPFyAx8rjx1M/d2DYvWgqUHsEbbx8
gr/iO7MbPCESA8fHwTrqujDv9MZtt3reFTyYevnZcJLU3KBDTJpOjANK7HQ44XFpc88goVSZ0hfq
WMApdym0cVFlj47auDdDGl7SED8zSdp9ZACM/cbYPR01Qyal9Dq3fAL67hwTtQr38OfKaziWegxw
2Z4vGS6eOSZ8VurIzJHXcn0PYX1NjwWP5qepa8I+UI2u2fddrzt+JqkOfPwNl2+02kR/D/ZWnfnr
G9ZiaFpZeNjfCJltR6hj9VUj21xeePfPbFYybgqXfAx6PGurgq6AKUItDUszQ9Ra0ON1fNC6pv29
gJNxik+VovdbcDS632RN6z6kyLde6oac/ZZYcxF6IGSB+Obpt2y6WksoaPItyxAEJY30fSRD94qA
BCVMCQb948U9+yWJrqByMSYqmKfjdZoCwbo3yieR6fVWkdxyfkvD6WqevbL8bA6wHA9YcWBUARmx
2KeD6VYtQyuMKi6ipAumuJof6Biqh4Y201025dGF43h2ciRYC9pmkR1aLsa/do7mRGM2zEyuyvrm
ZuxMpfUF+v4l9lujZ+w+Xsplqdb7FBI3vWfK0VB+V7Ozhe40eZtUJBx4n6YproJz6KhfNbfrvvCo
z9vQaJ0/Hw96borICdLrR7uDoGDZ1H9NMbLVMrPjiZMIvePWE7DXjSG1XkqnuCRFcm5rcq0BNaRf
qL5rTWqVkdZg+zH7kmk53hRGmijXFQoF0y0x8hi+qJ1iKpcg5WdXFZbTgl55g2ucTtCqmsErYcI8
pUJVH8HJ4GEr1TH7pdGEfazD7BaaPJy1j5f1zJMJmhHBjoUly+CrZXWkOReN0RZPCOon3710qn3Z
6cLduEOi5UFY0jz048nVq6tYKbL4Qpx3dtKInaBMgGIUF8HppOlfVKGmoAaW51Xu40GBDyHeZq6v
yEbbdvGMc2/eG+JCynxuM8EiY6GpXNG/WXbAX5sJ11QZixilQ3ZwcehknG+nTo2+R/hR/4cZLjSF
hV76hlg4HQpSmlHGArM6+Dn5s5Jp9aZRhuzLTKHgYFEsGIMM7/XPgmW5gNi+i9YE0l9gK09HdRU1
NIDgIT+mh0kQTmgNEQFFPzW1HXfUC5RtZ5jyN4412YV05NwXJYIGI6+DhYOhcTpyOWPeTcM1f6p7
6dwCxZdBlGKG4wshpo0O03TjWeKS3tqZJ42LZekuM+oiP3M6atOryIUkEfMlzruCZTo8DDipbMrJ
yPtN0gp78LOy40WLvdB6wJbL+fXxQTrzeBNF49lAmYvUfV16nbNeU8OaX1Dqs5teJz02uNAD3U/L
ci/KuDovN6E0Gd+62qOnsdnUDvJFdeS4TdDlU9cdmrnJqm0Ckzm7+nhaZ04KwwG6phOD4Zi9iisp
v+ijbdnpE90xdlJVyVi/sUMznKFsVTkigZ+/kE4GXH3JGQ4VqTKS3B2X7Kb1HGX0O8Vrf4qG/K/p
2+qqHJPyV1YP85eP53rm3ufIANCgCwfvYc0yxaRczzIHrSYjki6Wkl3nZrty1rsftTd4/2RpYV3Y
NGcOCyOiSUj1BSzMGu2D9PgozdbM8IVv4nvViB1zi/dg/ppQlPhTKj3+XJXdxxfW+Nxp+XvY1aXf
9XWpaNhvPHlR81qJyjmWpsxogFR9/SrC5ghA5d6SbXddqklVb//LMkP/4x8SlnV1pC0nPdQlX3hG
IeoJUNWxLqLpVULG3pvSGS5Eu2d3MHWnN+bnIm17ejUgA54p6ZDlWMdIuj7VRHQSaU/Y+mED/fHM
zjymYJmgsAMbQwVinX9qXReW3qLPj/fBdViL4tpooLD7rRJ1e2xuJQahcehei+jzQM/lWvi/odcJ
qFe7eOa1KGdrWGTijFN7ztZTTOsnvsjjhRU9t2tpE6N0ASphyY5OVxSgLSIwmZk+VUXXt0E667K/
1uu8b3eN4iBqoOh1SMtJs+b/cBstJteLgRxNjDXCtOwij7IocFbO0nQcLRhuLojn32bXdp8PEZbC
M/3nNxzRukASojTeabGSPgFobA5uPbeHHqGIrzkK5Q8fb5tzO5QKJeUDqnfQS1bHUYFslGGniiqh
XaR7d4beM2adeZc4PCT/ZajFegSCK32u1adzZjYugQMXzlz3vd9nk7mzY7Prd3HuVOOFe+bceUCd
5H9HW4VZ+DaMSEoit6jjW9r6nQCpdKuFgxkkOb4DtTMWoY8OsrMXqAVdCIHegxk4EjTXaBtw1ZCo
rOZKy0VRo57R8bDTdB97NZqurb4YyqIfB6dXDUf9hgqc9a1IWlsNMEhvr/NMyS8Z6Z37wKhvEd9a
yCNDkjs9MHpNOz+t0+KpGFoU+HCaOfK+N1vbyi5C0M6OZVF4BlgA6msNVrYzKZxaw5G9qaPUT4ou
1QKRtKBFa1lfEhg884HBXsMCpVJL1rku7NkgnzPZucmTW7ZuYGeNd4u7Zn6TW+k263rzH8QAzR8S
feZLmMIzdxCZIF1TB+H3xXLpdEktvSI3E236NCR2fYdHR5NtQjVCuOQ3gn7AjtGFvpQrnRuTN5om
qgvo/52sn3QSRJKlGj+FbTfdppYZj3sB1c0NRjzQlNvEC/U6KIfYGS5Uhs5EJrT20NED776Ef8t3
+CtfmdHegViHoVUoMvdKxapd8VF/GK9S2Yi7FNjVJZz1uRGXVHRJgknx16qweaGLrlWj7AmqpbON
UtO7b1FuhgGPFGleluPh0xcTX5GvSdq9aBWvXmn0klOUIVEqHgH4+J46io0AapRtJ9j2xoXlPHNG
gPHTt6QeDXx+DSRzkUUZnWXbQtUd1EPWIQdxXWalK35ObWpMn43yOCD0oMDv2dSD3mk1JQmwCF2D
qVAOHhk03nx2HFSRIfIgd7MIEQ99ypvA8krnn49X9d2OXTYMjxgJGU4oyFCc7ptomFTEir3uKdJo
hAeOliJ4gU8JeltJYo9GoJWz3E09EOSPB363wgy8lIfAcIFnI9Y8HTgtXTepxmJAUl82t1XVX0cd
Ssb+VBXDZ2tfiwH9oulLNwO9knVhb0ymJmy92HnKzHZCfMEcH5IIJLPXT86F+O79rBiK3i8XDug0
dunprOpmsMZeS52njh7nsK0UBDewRbXGY1Ga2YVN+u4ELtPiIBAjA7CB+n06mEjBpsypmT+7bhxv
Ma6c/5iDPf2MW7X6zj67GL2+3yxMTqd6Rm0YHZY1U3EWRt42Miufh9gqtmbTosY0F15xzD0xvwzG
MB6Q8fT+wzTJ2kGiASIACaafTjMMpV2OXlM8w6a3N2WpKqoPMD33UTgorrjhpfafRsSzdoHCLJvn
dETBSUzpeufPhZgHf4SqeFs4XXQbT2m5E5V76fJ+90gyBFEyBH7IcJRNV7tmMmwxKKNbPI9QHqgz
JcoWx/Xxu6db3a6JI/wki2xMSRO88BJR22Quf5Vq0Z+nss5LRTWafhgox9O5FmUa6y4T+ya0xp/L
OZCX7I/WIGECGhRuaQLxKsKPQiPhdAikOJTObg3tVRvraVc1Qj5T03vRp1mFZ2nEz2JslV3mZhB7
La29Sbv261zY8vHjG+fNQPbvqXLPoKu2NFAWTCP999PfUVYSSIg61y+WntuK8A0lH/tjZMQdau2d
VwHjqGbbTLaIaajTzsvSyGh9J2zT4X7Ozdm8ipB76X5LCXBnU0jP/eGEdvPLyQBwZQvqZETAP6lA
LLDOXn/XDDZGq4pl/ewUqba+Zhb9nYGi9yUl3zfA6+nUcCcDAgMnaLnq1rpF0paDSEIteRkHd0zv
gDTIl3RKLJy0vBBg+OSo0TZDZ9q6SozaNLa1Paq5sS2TMp+Pkyo07YuTKHHuz8QmMSp6KfhdvUhm
sccXMwvvtNnUqgMiW4V1MEb0aQ6i0Avta5bxHx27N6wLqkir241Xni/EgYfpxLNPDHn6tea2VUPH
qadXdLOqB6BwSed7GuYMUveinV1esl2kjMPfeLKICzFhaY4uG5ZtujqGIhlKJYds9GIhnWjtlXYi
7fJBUdf2taYMunnjgHzRbhuigY2HJNC0tcJKK/2lKlPsmjRyX9Q4VrRN6CG54Hvl1LtBncCV2qVK
3JQPRZupGe71c3RvdVAWbixXGg6IGnDV+9ittfJna4ZhdGxCYc71/TxKUctbWUzF3jRoozzMqQdt
NKu6wqJLnSqi8BuzGfs9DZfmWk3LovWbfNSSL7MWDbel3eiu76A48stu4wRqp9nMj2aJ9NWmVXpO
Y+7k9S6dprG/koWShfsq7fU2GPOoukEZvE7TXSe8sbse3bmh0jYYU2jfVXg0/84of/W+Ay2/3iLI
XCavkzkhRt9muZMGOfqFkT9quWKmOzsfwuQb9IX82ZtYsmNJL9wJaqvI01tRC7RBKAqYdN99adWW
cjTq0HlxCIzirVF7+X3dzJ2EIx6m9t5CcSzatt6Um4fRTTSxkXpbTFsMAgexddnS0pf56D0gkqoL
Xx3QUdzDyclCf7Lg2gZj1BrNJhPGJHdQUbrk0CjUY6Bmz8pDyzMWXlVQpwsfwsgYP3r1INxtqdmx
u2k7AKw3paqKvPRDVMT7baRlKqaHjjk6x96sNCeIdMTYghoOAqyWaXR/INAR2kdn0r36kTTJ7O6s
yipN2vxzdq13EKG/iZjTetOUzXinWk3X+bkVJx6Ks3MTHepeHz2evqa2tqZRacVe6TwnvVUzPbPv
BA7OeWAiyz9fAYdPPV+6MQLSxVzCMEbY/Zh09NyCXk2H8iVCSKwLRh74X67dOlNQ25X4wsW5rFpq
RuPWrBDJORqQ4/M7pxrmf6JZxt0hlJUjMj9FdQX2Ot6doaP7AnqSG/Ba2dM+wuCmuJsHVdFy38i4
VsVGKeBA35qEJOEjdjxad6jryNNuTbVRykNYVM1YBUZXl8VjVBRKtBv7eoxftd7G2rVVnRxx4Fbm
oY6yJAmHQB0xUdMfoRJ3se4PGjIrelCAk7a+qaAL7WNRgaI6OHUVARntVacPOHqdfFRdRS+jnT4b
hoiCIUF93h+gPIXXw2CPOJ00CXh32LB97qZoHtRu4v1sQj2LN7o9hVTQcUh6ElMcqd9jRIsfZvp/
kd/0AAEPCZeytsMuQP83xG8MC1OozhvYtVO/1ftGNR7JNafhVTOEAeKkV7v0+yB6685UYHLcWB2v
kg/SCYkQ143U5roOB28MIkuXzab3EH/3B70q1Ie0LtJ/O2r+1p2qhunTRAXP9kclLeagSlME0hGO
1ny1cexf9lwaP2v4/BrbO9aajT3NqRWEwhhy/KmdtvWr3MWDSa+jGXVxp60wk0escpebhRjBFM2J
FrSoI/x2tXgqgjZTii8t2ETXj+3KHa9KmiqT37dROAKTR3bmusZbqt2psYwPs5Eb2qaRclJ8b5KT
RDhOSTt1SzhFsh8Ng3vfI4Jb+62J0S10IKuK94aZ6ma2xYpHsXfNrNbZoYfg0gI3wADSekZZofgd
9ibnOu/yFqpc4/XmPTQy2V3njR6aN6K1077Ypeps2tdJE8Y/rTyd2k0+G9BjrUY3EdCoI+sRHm06
oMM7Ob3rI5PYV5FfuzMbUkeJ+z4ys1A+5V7o5gHtID3FXVBdZleJXtnQvtfFjvcfw1jRcUV9rXq9
v1KHUidda0LcuVHYKWbEkPKwu5/bGMZ3DsPzqcFt4w8Pm0k3sZymHfTOUv0tsUzWwazPoLnQ5c/b
vSXm8ovqZZ4VVHaTWltjNDuxm3i6+kDYtTnuFPqXie9kuGj6U4bJz1VONwQ8aGg6P0tgHNNxkG6f
b9zcMjvamN6Eh2kFmnqYpSxvmgxY11bYyWgfSm1gP2tFpds+MOmqeTCTMhF74Eq9vQ3VEth5KxxF
u+l7CtzaBpWnSPs1FV2ONYVSz+jkWWOa6zfRUjCl4R+xnh5vRheE5DHiZ5cOokr2qFeZirPJRTwX
F5LKt9rV6ROO/iUNE9p8Hg7K7zoHTeRaNA/S1yiWykMKYUXecuCraqMZeeFurIgq2760esu7LwoI
n9talXW/baKZlzQz0vzFtvqwPoR1Lx5NUJo9NTjp9X/CIXYrcwM/t0t+DEqsqju4XoV6SLym/acu
bTtns7tFdZwBn/VXPNClcQGD+D4kokdBWZYGIpw7Ur/TkKhPR7tFyMR6nREYaJYrWIu+ZHrcHAel
bxKfMmLVbD+OmlcZLWGYgw8X2lqQvpyFmXw6ZtOV7qRDKXxdrprOz2h0JdedQqbrV17UXVL6XHKB
kw+IGcUCNNaoTlI4XFd5QDiEnTdh7ptiPdFfVZHMH+tai7r70Ai5pV0CAc0nXrDHXSWlIfyi7NxP
KrXQKKabaWOZCFgetZC1y6ghezTaY1t7DY08YV29+glJI+RRBvuS+ua7b8pQFLXpVbBxgZCt8i8I
JmkcSaG/8q6VT+0ko6ODP8mLFOif74XmZJfsbVbZJpOjV4uSEpJRSw1mDczP0EbLSEriX15uxpaP
GNhwp/WFdiMViN2RwGnCqQTOGqPUxIUD+m43eYsWOYUmImy8T9ZQ5NIa6OE1SvpLSjHWQTbZyXOh
4sRlj3l+Id97g4b8vZc4Z1DHAK6jM8TmXTfco2EuizlO1NcxxUVtJ4RWdl9GpR3mo0UKM2ytRpvV
G4Q7cmtT6rn7Agqj1wOaME4eTFhZj7mfFlhcf4trgyx9X06EY3e6KDvtKp8i23uYa0L0xE8VIr7S
F4YRi3+TSYQW4XkPAWH0K1QMku+ClyzahtncFneemxdFoINOzLZ6p2vPSEIOmm+bdQ08UtAtI70R
aXtdFfEcP5qNsJovUalXXQlJeuyqDfhqNQoU5MYUN2iMIUwPhQlu1K+SUMcsGe1hZevomZX2gUQS
ztkhnjvP2HaZrUPpm62Wt+m26K1+rDZdJVFqPoap6NsHc+YJQ4oqKspfTtxY7SerVux0Gi7sOv4N
mAjNytMLBdHeNBmaYXoWChaeyVzidhQnGFzPxi/sIZUL/az1hYKSrElqvIAYofm/gy/JJh61IZbq
s1KRK+zsKYt2k5LpX9TcyqO96s79RndzI/Wz2Kgjv7WrzNx+fIeuzzi/AQk8DjjNnaWttrpDh0hV
otwr9efIjowA7/LssRyq2Ncr1STkWLRiPx7wXcnlbcTljaC4utRcViWXTGidVaet/gxVVg8SCec8
j5tkN1RhiAS2Pe+RiNOCMpE/lERJj1pnRoFb59ru4x9yZuasPO8HageUmNaas4UVF7wVufEcyiQ5
qG1BdtE301ewVeqxk91w9fF4bwiMkzOPBR3VHa63Bb2KYvTp7momp0O83Tafp9Rr/3Fkbt955D32
EcaMo/pJl7reRkpUE/dYhymkuI3SbDu9x5EhHICgIVYJpfbjX7Wqm9If4UfBtYSqQKWWV+X0R2Fl
wkMJ/+QZuE8c6IjFbN2q7lR/7svhpajG2dnNjRGqPz8ed93gfBuYTiWMGu5cbvvVNmizCQgbV/Jz
HLvhD7AkTbFpzFZc1bE0vG1cxdO8ycI0fs68qvlJlzTdeiJUtU8GLssCQO3jFgbkDzJpVcsxvaRK
rWG0nru2d7+kje4EoRfbkiAQdwFfc6us23889zNrjo8QNX9EvLG4Wq95KxRVmRG8fRZJ8icdzOqo
mtWcBQW0qg2FOvkDfyP9c/igZb3RtYA5bOIDuUz09EP3GiUJtehsXMUG9cpUY51qzzyPD5S2Td+F
mnqJBnPmegOduCwqmgCMvxzAv/p+HjF23ovSei6bdm625dTMR1xbnNlHxTq8A4cls8BIrX4IYOJU
gdoY04U2+jqeWCaN9gSla9RdiZZWk+6MWqp5y6RVtBn3EpDHNRFeFYwkWRs1yzS/SIxyM43WJQ+l
t/VcnXZgUUDqEO0mrlgXzjuDAhvWh+5zMobZcJuW7IiHODctUB+ZpeNVUY5Zcwel2wgmu3ONbU8G
PwQpst53FZpd8aFIB+Wqt8Nu/oNxvd4lvkq/Idm1raONv0dzkFg/lDLWHmYYFG6gxXP0VR2G+ZIl
2vurEqYPTSp0i2mrWuursm6qTnGqnGUUPOGIt8rUjxEiAhXhZdmdBnLoQjD2fu8wokM1nKLxgmZb
nUo7MkNNUp1+7gd4RbOpyKdRkfhuxUVxjX6rdtUa6rQXPG37nIf0wqWwjgXBnNL1RPCHII3z8vaG
/bV1cTOUJrmx/ez1cbfX3Upuotgb0Wgd5wvP0Jn3kME4kkiHQqiCaH96TGKqqVM4CvvZHpo88TvE
fw7S0zqIr7Vtyk3vdjlVrE67xYy+9K4kx22r09ECXpeIKvr05cTP4ZlCZwDNKRQeTn9Oht1hn0+a
/VxPev81tsN6G4sp3zkxstgz5NG9k5uf1Fvkcvj/C84JRRgdSPXpoCOk+IQyif1MiOjs7UodfqWO
A/ijhaLzuZbr/4yFXgal+8VeafXwUCI22ibN7Get0tMfA+pzfqlP6aGtqvLCt31//SzzQi1jefFJ
+1e4gNoDfqXw5Z9zu8ekihfY7yO9CaasOiRWpATRjPKdbkXJhf17fmC0E0ETQ10zVldvbFATMnvL
flYGfHrGpC+vsHLASqr0Rh8u7rYfmtcQWeAL9+3buTy99WCpMigPOjElPITTD2n1XQKypM5fzNFy
xCM4Yk/zDTfSaPp2au5XFn2e3VQYg7mrC7N2NuytTNtgWTgURzPWJBt+EFSRW7w+twbmKMaFq+XM
gaObSIQPxwXAM82U09+IDk+VVcVovMRCvoRhnu2sPo0DI8/1TRZhbAjm0gzMdhZ+HY150I6Rt08p
3W0+DgPeXzImveAF1ImmAX+uNr1M1LaL4959RmMqvtZkP2Ke2yuv02Apl6pP70MOCMSoDlKkgTBA
W/50zgDJRWGTgT1ndCCOoWY0hzC2UsD1qvJj1mSGQGBz6VQvH/t0M9AnAtOwwGQtRA9XE0znyMln
u09eGt2geUH7/bnD3aElqTK7jWi68Z+PV/TcgGjgLK4GS9FibepDhWuII1NNX/rWmn4C1G23XqOr
e4gLE37N6q+Ph3sD4a0myI0FUo1nZoEerM439FpHdI4TvdSJK+xvVZGhUEY1plWPeawmviIojaLD
9E87xuGxMTBr9CdHantBzLvt7TYDMTkkXY5/Oi72TwI264UlOfPh0TAGtUefF6j7OgKavHEykrB1
n8PGFJvKIvBKR5lTS8mG32bRuX4TpzwwH6/Mma2N1xoUsqWQsrC6Treb0ub1jDU3oxpzciiqTL+Z
vdF6UpW0TS8klO/vOvbWmywh0Sb4lvVYwPXy2JjTF9VJ0qBuq35fNG3ul4TvRztWu4dJ60QQZZBH
PjtLaAwQJmAe4QAEQ+Z0lkLGIQJIcf4yz5Vj+OCTymBoy1j1s8K8JFV6ZrMxGgA6GGSIyHCcT0dT
ytTppqHNXjDiVPWglPUoAmGiJPpFSbFnRDGnQKFajqYaBkrVd9Ef2NjjvaAHG/qWHqp/1K5xneMk
+nraxjle6Y+ZbNmnn1wWcikw1M5i5AKHR129AYkHeFeGMv6VTDw6QYWB6YYoeQq3KOteQk68+/pL
pIK4PCksGSyH/nRV5qxocEXyYiRZwuymt7N87xYFHXKWx8dvwvje2MmN0fbNhSf23V2zlIkoIBCf
aovx23Lw/goR43KkUkbP/jXlfXilRDcf+16MX0Vej69QQC45h5wfD/gWcTjVqbWKEGUwAyPsTH8N
26K80nPcrfqxzLclumq1HyEre6E6dW5AMhgPa5w3gsfq9nbCfEiScDRfgWC4r3M/2l/KnO6YisHh
xujxkfh427yvj0D/xuUI5NBb1rYOAmdNjZvO0pXfbtF09qYaaknGo8e0wEMvKY9GE+f9r1ybHEs5
xNCMqweQzxIRHmOqo11izH3dXBXaOLUXvjXxOF/z5KZfaL7Ir/KIOtr7uAYwadrIseh/gwqIFXuj
e21MJNXCJHWCYSxdK7xxqd3sI8XN53uzoZdAW7AluVNSK/buRKQXG7NxS2czalYx3EkBhtMvHVNt
r5rSGcrDqEQxnRM42+o1GbJmXc1tYiZXDf6f/W5Q+0J5kmEH8JFCpZFvXah/vw1ihdgndiY6H3ot
KR+yHB3rOIDkWU7p1hZGU9d+Sef4O/1bZXryYuk8GxaJ8a1mJuYzsXma/57NHv/E1ENpNgCwkP+K
JZBhX+D8/VMRXtzuvahGJnzoxyn+UusNpQopDP7XwFJJRjCRows6HKrItpIHJ027h1DCH7lSyrD4
ZoJkmkA1g2DaTKlDG1DJRnHErUp/nL1Wai9TMXuNX2VZkd73dJOONtKBiT/TUcwXowy7+N6ao6oi
btuCcvPn1lGGTWsb6Y0Hq9W9RiHK6HwnUhp8VvImy309EZ480HSL63/bgspR0NZaQz1/1quHFMqx
SZM+yfIbrIgMHFalF363nK4td61WTdhI2pmJQtAQK5ukggKwx3tBuQmLYvSCZMBZ5tGup1gdtp1Z
i6zcYnvpODE2QlHs7kag60+zkqrm7yzu02GXFFR5d16tGH/MJJyrAsKS61EwtwfAUMOFB/jdtbiU
sxakNw0VmkRv1be/bifNizABFer0mytC7mNMIneJKaPdklX7DU3KjVJj5K0mQ3YhBXg3sgMZDPgs
fVRKLjwDp/diZaMyUEyg5+1BLZqd3sEf2oCd077Sqqy+N6Bz0M+n+ll5e4nJO42Dj++Rd6UDAg8o
1ihK4cAKb3V1b03FmFhFUUZ/5DTa0VfDle6TMmgzgVjR3EMrT9PjXIfNNo274juv03ThInsXcoE+
pXZAIwuEpv2urE/nViv/H2nntRs3lrbrKyLAHE5ZuZRtK9gnhCXLiznnq/8furEBFUsoQnvQg0YD
0+1VXPELbyBxiV4J75VdgNOLWOfpkGouEiW3UjrmNs10J1+CS84vbKqJVDIJuAm5/11UpzMf20Xd
5yViogP61NtiHIpDrtr5LtbT/ptjFEj4X57pKeL4eCnSBKUrCEmFvh1sjXnHrIkFMrlW77yKHC1E
MERt7EoTAWHBMGIeTVIEolGGfSTyBwT3c4EAWcKTmFfWeaVSFLh6j8eqkYnkHdCN8UU9TRSeiFan
eJLoReWfp9/y4eCg1ukNgdp5r3KWjfuwGutjFRQYcqL3vSrQk104qGd18H8DAkui6sFh0bVZEBnb
QRwHTubQ8jT8B6t12jvPhmzcyl19GPBpE66XUzNIylw/aEX+W61zaX95Ic9S4n8/AvYxcRQ7l8Dm
9KvLVslpi8bOa1I0arn2zBGdRyK8R79uh2M32PrGN8PoreuF9676Y3cXG6mcuEYiLznqzu+P/34K
uRulMGRk53XTOG3kfqxb5zV37MY8OG2blm7b4OHpOh1CNWtNKUbaj1n4oDSDeLg8E+dbmuWHVP//
Rp9dHmht6UaDrOdr0aXB2qzsQaw0H7W4hWU/P6uMA0ydG3KqQcxF3QdN7TunrpjwWI2+606pbM2x
NnY8jd2VGTjjQpvns/HArsBzVk3AuGcOI61tDo4z2K99Z2g/1KS3184wdCssPvRfdVEGC9/32ZGF
tkFkzKEFMTHN84dj1E4Y3j4RzmssSuNe7UvxM/Xt/jDqYbykW/7Zt9FJp9Qw8Ysgdp6OFZVEhCU+
wa/YzVv9LmvM+CrTAnt0pVhycNiNDe3xy9uEEFwhu5nud8hNp0PqStphm5d5r5KnNGJV0b0SWzni
KV+4Yj85DQw0LRqdSjjHs4FyBBcHPR+910rOs1WWeg4Am1zamPjb7tVyiHFM98ofYVhWu8uf+MkK
qrJiQ9PHbmoyDjz9RLXuxkAvSudV0TrfwdBqDLHd0fVxI/fA7xaihvmbyalHdpIEHsIjol7zbqAZ
qLUU49b1GqP7WE0F2SF2K9X037xcioki6sQVmuO9XP7IT7YOl7zDaZ+0hM7IwD3GYFSYDabXKwWC
Elm7J1XsD1IPz8GImi8S06bXhUb/RIkhhdPOnNjQ0S1jRR6k1wkfcZTg46zbDP7URrKD8FpnFpba
7Z8t4yR1NQn6TBWq2UGk7RQ6Hiolr6IYfbGGPUtxQDXDdJX6obewWz+5PRmLTImjP/VVZ89IbHR+
lfut95rqeaPSSNYBJyn9KC/cLp/tFuIO8n269xgVzE6F05aFFo2W92olAvVXtRs2URwFR/rW3rVV
YDtYDqO3v7xXPht0MgvniYZ2hzTJ6YHoMy9zIiw43iQyhZUel90G22Vz7/tKsW/yRr/J1SBcOIXn
gyKJRjGTEj7xLJvndNDOa+XAk03x1gQ+NNjEKFo6RNDRtnYviutULR28PIGWri9/7PlKMu4UAVHX
+kcAOh2XinXZC9/iTES1VroFC0FIQsno7+VxzrcnFygyTEBgHHaOMdue2DqZSZU1/lvfWc61NiSD
G3aW+U1XJWfz9aEA90x0W3IDGI2nn5SIIApxTgsYqkuuB0kNf+C4CLYZyYovXyvgeaZiFNZLdH7n
rtWiqPzKlnW+ytHSm0SqpEM/KByF1r+2/SrbXv6yTzYJGhywNLlDucvmkmi6l1tJE8DcqeTKWAdW
X784khYfEicMgF+iG1MlWbtwBudpFpNIBwU98Kl1QUNlerk+vPCG4ZSpnmbBm0zHeaep+ANqOuZC
wRBpt1SYaxiGvfoEyKPfOJFsLlw1n20cQoupFPaPlz5bTS8oBgvjyuCN6lx74JkMV7qVxt+ssf2i
ISCXNv+jko0EOmcB4N7sSzO7NUazSN6qPtaKjZwEWXRv16mkPlKhqh9Eji7nkrbU+ctEF5SOITUn
laRn3jpM8igCwp5lb0pXAgXDAvmBupB2PfSpv0dMo1+43T4ZjzoBifPkSkbmPvvI1DHHEvhT9qaV
luEChA2QD+2qet0Nnf43pEy88OKfL+D0CtKQQkaPm2YuqAswKExF08dv8qCOWzsT1mMbaMaqUtrx
i5YnLB/0OoIKuhFgPAm6T1eQMCLzOwxx3ySPTsGPISpJ/z3HS6RDBl3gx+XjePZlUx5HTDgJWPEI
zr8MIUmRd1pQv01yTr9qNI5chQCVx1fS2v+PscjMLNKI6Wr7Zx//4RSCHstNeQyaN03ODFACyFdt
eBMheFRSsNSCOLtnSMKpzU65EV92hqZpddjKhaf2b05fVdeaF+Adm3fGXd+Gh9YJN4GaRofLc3n2
DgGQAlcOPg185KROdbpyWT4psItQfZMjmfCltnAj2qjUCh8uj3O+ZhOdz1YoliGeQSZxOo4TtVVL
nqa+1fQo4NWqpjj6/eTwFMvOUhQ4/WEndRPWCxI28AOSFUreszBJqQw4L40T/4kNbHFjPzUeqfeH
q7GPLQCgQbqCyOZsRKSmfy5/5lm1gQYZ0fUkZI3ErHwG09d6U0uasi3/UjI1fwcIml2RWQ3fihC2
UVyK7k+OPuCPUFf6I+589pOaDN3CXP/r/n38fu5tS0PSeiqkwyib2+AFqdR72WjU73jdIpQ3mqFX
YnrfiIK62NAgYxLIaBw52qg/SnriA4obNGWfdEYZUTNO1N91BJHiEMtKJi+8pWcIhgngTxyOFi19
tqm3c7oTtAAZzjo21HdEibRvre5pvyWQVi9UvMtkFSvQ2XqqR5vCVI2rIkxba+UYkjJxGrMpmNDb
p3KM+mcw/E2/WVi+Kdw7nTm0gXh2oY+wU3nsT3+cUtpx3Sqj+i6XtXMT0Hl6UQwpLly1srW7Do5g
5zp14VhuR7k+celOYNnVlnm3r3Uf8qyvF76xsJ7zp2OaMRJhIgGyGpAV0///4Q6yWuLENjKV93GI
+3ejULK/RkxVVWfVviFKZi7NwvQWnc4CqgzUqKd4EZjWnOvfQyxK8Aez3sOslCcLp7Q2VsJKarfw
K3GXVXkqX1v+ILt6HGKBkfFUf/NSvcVKQEn+pANty62v1km4vrw+5zNB6XdK1kmAaNbOC6J2nKEo
0Sjen6gxfkuR6dHuT9vu2rPSfJ+E5fvl4eb3MZVefAVg5bPVJhjtbKt6TlPBqlHFu+ARcEc5oiEi
FdJVmVf1odPS9qh3tr8w+/PL69+gWDxR4Qe3S2ZyutrQ5Xw4ZgyajUBW8bzRd7S8HAiBmXLfIG26
641KOVQCRu/lz/1kdrmjka6g0A3lZ1506Ua/MIxGEu/oEXU/89rO1n4YaFd600drfO/3l4c7m10E
yZAV5ZbmtaPNO/tQIiU5CMIwfOfgVImrIaD11mvNUCHOkXQudS1EeA29Xcozp1U72d2MOynFTkwE
7sm5OrWCMU2DMUT0XsYcHdhb2Vo4pWfgjcq799Udy2C0NmXAaSwnndfT1cxLS23ttInegVYEg1vA
aZUAElD9AH8vbZDsKJcsVT75Pur45F/wK1A6n4dHkCRDGuVt8m4Ike5Lz7avYAN7hzEAwnp5CT8f
CgAuDw3yNXMA0gipO4/kPHn3YzXYJI4ibXtfVVNoiRQIFjKSs+0JEMRArnTKMOGOzFtuVCFDRZLK
9B30or8Kol7bNzSjdsPQSvdJNi4VWz4d75/NGFL4nIbp4z9cu3INqilUguw9CA2BFkSeFfVBVnvj
SpRpJiFZqmsL0Mmzsz99Iqdhum5osc0ZDJFPT16KrOTdDMP+wQuLfIPBnumWTQTgRq7U+rrQjQif
17xbCpo+WUv2CrJH7B0CiHnQMOB1FQqonu9+02fQmTCF2ldFFwZ0uhPz/vLG+WRuGQysBfc4sfyZ
4VCqBUmsVdn7mEbaJsN+e8PD1+9a1BdXHSzOhbvm0/FIpmm96CjpzTkxiao2fp702XtThuaegkS0
HscyuefhSvcVz/xCO+B8MtFVArU2AdemVum00B/2ToG3uOgSJXofrU7+VogGD1k5H+4VXc83l6fy
PORE+AsRPeQ/JsEz8FKnYyk5+E6Cpfhd2EWOz86oxmgu2OazU6nhA5bXcMZCuQA51Wp3JvTVbdWO
xUIL8XyC+RGE9bweKJAQBZ/+CKqSgxwOGYfTGsOdEWUhchOp9sfq82hfOdlX0TqMRF0SrDFFAxix
zmw89IvbvJbG9L0a9N9VU9R7ofFw5aO1DkiVtpfn+Hw5iTboxFKWJJGmDXL6dVCEmkjzpOYd43rv
NpBHJGtCJzjoWvv+9ZFAEhJ20NyHyTcrggbOoAy1VLbvXqfm16Pq+JuuFcEWc+5yd3moWYEJWBey
p6BjgTAogKfn2krDWCHVISXqX5FmOmzTSt1Uit3hsSwh8CIq85BgRbv2uyB8lG1Qf5eHn8OR/ht/
Apdx42k0QKZJ/3BGOiCbqNTVyl+oD7q+qe1Cfar1utmlojPW1ZDL17Lwfsqeau9BcAPCMcdxq1vV
eCfXydL1N7t6p19DtYQeENk+ccm8Q0vrFsi0Uqt/Vam11sgaQMEwU0/7Fnmavas8HeGDpPIUN4zK
diFImDbrh4jkv7GR8KNLPV0Xc1it2eMmo4pU++v3NJxEk41PamhJCwWheVr43zDTBxKPwEScsy+T
miJmmira3xrMzwFxFs3F+Q3RGLUs/a08GKqbhhh6Iwgz3oSVdKshNHoIrPoQZ13+Hfx0ueTJMm+M
85s4UxwubsrJ0lOblcXsvukdKdG1v6aa/a6yxNv7INy3vJE/Gyu0S1dB139c43UZfCuGAJpI0ADE
wiR7AYI2O+L//RBeCPgRVCIpeZ7uxrxIUR9UY/0vMMdgUzmheQh8lE+lVpc2Czt/qj+crjcZHa1b
enH8dZZlNp0TTJpuvnAlzUZFg2rhVdvV4hfKO9VhrMZgjYGht05Qu1/3kkdBG9TP6+VfMQu/pw9G
y41EXNOBjJzJRinCzjoDxI5w9bByjo3tPORlh6hPoTTF97DUYRlXSbNEAf5kFyJ1xgwTZBBuIDFw
OtGDF2ZSpCMc4vZacIuohBffNFBhkCKRhr9V3NsbTNXE7x4XIvgMyBAdjF7qVg36q8UqaOX82FU0
2xaiy0+uI37PpIaIEhoX/RzB70SGbzpxibwryYp8I/rGP6BeZrtNZPUrP/X6Y4/ACfIhsblt1R6T
F6vSr4YxVTca7eqny8tzvh9tgKjEY5xXlGHnNKFadVqzlrNQuJGhA5RxdO+ORYFurmdLbJaz+4fo
FrQEnQ1qxeS5872fZp0kVVYr6A2h9QK6HMWhNk9EvnDRne05BkJTjz0HLx/s3Gztra7oh7KVe4G6
bjJGGwcvAHUd10iNPaTczqYL+g+76EZFLWTh+vtk7MmrmS4OvVNCwPnYtlpoca8pwjW58w5p5SU3
ml4kK9/P018kZv1LZdvlElL/3w12cth5U6Z6IN0cpC4BDZ7ud68w/S4fNfa7B8Nr2I4UWtUrP87F
fZBoqLTFtlXLwOfBY64HqZCdo4IT/QtErTFbFaEwU7dIs6F21ahLSJR7hXAudJEhCfT7LEF0boWw
Sa27gInNbDPJaAS/jbDJpAezzP30aIRSK6NFEADI1Ex5IHVQevSkcteDsBz0K10T9itiTumLn/hI
VZqjVWrNxhtLW8vW1KlHKFUlchgvl/f42ZtLpAOTZAJBMDXO3Gi4NRDF0atEFa4P3ak6dEU2lCvU
qTTn2ihKOzjA6+qu0J3Lk01Bw2bp0Z/m/mRtoOuAYbSnLiI82rn0sgklDSpShwdmDTpucAHp1tTc
4R3Iq8xJm1dTF8bC7X/20YwJGR7FD6I8gDuzWBJUO6I/LdpPrm5kfzKc5e5SNNNpMnfOUe17jNNh
ImzNfjQXTsAnX0uGgIk17SuoI/OOIqlcZDgRio/uUAZ7qxZFtBeqOopvdaBV+nVGxJ4s5AVnp45+
PvqPk0wpPUwIMqe7XxF6EzYUNUPQwrru1ugl1iulNJTETTqRr6Rccm5KwDbewlXzD9d3srZkX+A1
JxYiqBfoyacjI+yUOYmmQYep5bZOjz2pb1Wu8kZT4ucaXQLQ0Hqj1HsbM8SgXlk2UKPr3gzS5sZK
O0KBLdk/ehwl6pR3TTNKvquUKpD5REqafG07tb7zCazhHOYVrvckBIjTudCOhfXHj2KzWeuE8vLB
0kisEYaiv+hdOTXHSnWl1FICbMKkatzoSSIHt2ZEQWgdG1WZr3GcBsN7+bDNHxSgWwAB2HX8DcDy
HDccEevL5Gjqc+c0a0N9dGLfTYbvlweZL/d8kNmkR01Xo8vsq8/ad6Q9JLcf3ODOWdhT8308H2SW
I9W+iRqYJNRn0kxXU1ZCOpbBwV5SKV74ljn5zLSgj+fSv28Re+ub/H04LH3JPAWbfckcm5oJw8jV
mDVBFMG/VmpXGtbmm/hRP6rfLi/M/NaZj6SenoYCursll4yk3EVHFMOMjXHjH7GIuTzM0pzNwnkV
XkIGR1B99m7SdbiWv3cHZaF0tDTEFMx8SBuDTq89yQvUZy7qlb72XH8jbS9/xT99+I93x3y2prP0
cQxskbS84DOK38VtsdsGMCTc5rGFU/AnkNzgxTmItXRA1s5Yqt7OdQ1IA0/O6TxeSAKpiOqO7wvF
rtT3lbcaknu5qt1SMo6K6qJdc2vYG6EdFE1yJaMAPHSQ5Kux2vKb1x36IuYPhOQqyNCXp2XhBpmb
8skQDcK4Zw/51mvSPVTpz6ZcuD8+PRA8F9TKCX4p75xOvOoT+aEXwv6J3B/JUfnl/BJrsc32l7/k
0z30YZjZaciGMHD8iGGyv9E+extepMOw+9+GmJ0EycxrLaG1+txsxGbapoP71Wj630758BWzk1Br
UN/HeBrimF+Lo3ooDtHSSZgm/OwkfBhjdhJKX8+tUmcM5S513PYa/BgmcOVrXrqNtor+yK//27TN
4oVKOLJUJ+z+7O94JT1px3S3tPjzDvR/J+zDN02748PptiLFzyWkr5+9X/m1ust+mfcd7/axLbf1
k/+oj2794i8YxiztuNnDWEdZX/oBYw7DSno2i7WUr5wf5uP/NnuzlzHNRYwaJbPXbfr9f5tOO1we
4tPHl8o98TLlSY7p6eTh+jMCKIzUZ6s8ZtJ3W/9udKOrdT//t2Fme1vOhBeHI8Pk/sYxdmF0zPNV
oC8c0rPyEwk/1CjSQvilVH7myL7agiNfxvL406lsP3WVoG8ePKCYLZR2SPTbLM3Q4EO1K9hLfRWn
6whVwr9BVOqEHRg2/P7aVwMeoVcAgmTS6EPgYbb7h64vtbD2lJ92FGNJJ/fpXUmETLhWaC75YL8Q
SU2z+PF0T2AVTIXAioBvoqw9A8qgCsfPiRz/lzASR3e9MIgxmfaspbBw/nIQ/aMSBM0VbO8/UYjT
TdP0HuLhuur9bCvVLvyVnRuhfLQoAnjKisZa9UUXMcA/YIyIcUH1k2OilHE6YAy0NhBlnP/SisRY
ce5SeWVLOGxZxogjcVjnS1qZ8wNOTYEna6pkI9ChOXOgbU1VC5yYFvyuVCm4Gv0ouDPxWbxBfNm+
G7Mxu44hFywULc/WbypkKLAWKJ6iPDXv2SVaLPcSItFoVaogZkj/d9gXqKvLu/Js9dDun1ABgM6p
2NHROp1MKbeRhU+U9HcpFU6+Qi48++5MDs874DDJwotz/kmwdqhCgURg75GZnw5m51QPbdTlf+dm
2lyXWEk+pIWxNHHT+p9sfCZrgrwpiB9Bv5iToCQPWSU9Ms3HwM/abS6Zxk1rBco+FMkTNVBzL2Gu
kbuSpLSrsWm7hUx83rMDxAI4yyYvBfZADWTOqjfkOCokX9iPhc+zAC23t8vfVi8Dck8zv0GF1y6D
AFz4COP4B0Ksqeq4phCR9B7F/GsLkz6/1Ok0TymhaQPNoss1B8wVsYNxQRfpj0NrSrcwXhEPbunC
Ppd2orRbxG4ywE6Xd9XZgWGwyYiK7UsLiBrQ6UKXLL5vm4n9mCtNuKJg6LlIXlhHtOS1gwce+EbP
rGLh9fp3Ik4XHr0p9EChvk1CunMEEe++h1q+LrCdQpAafZaostKd0dSteEjQU7GuyjrVlTWo/bJa
CdSpHVfWOWbfSyQw8ne8k5vBW+ForKOVqvU4gGNIFFdmdUzUysjX5PV1m6wGQTltP+hVqC/5pp3v
XV4riufgwpEdoZh5OnFqj+xZBDfqMVfb0dyUoV7FuHtWmrFPHaHZWy3RlXgXJK2cbk2E8MQO5XN7
CSA+zygBfFDBmqq47B5krGZvRzulYTp08EdEhtLxWyfVjubiUW5qBx+EXLEeS+p5m0xGY3uTFbnh
PVzeQGfX0qSAQsUaECNqHTxip/Mgh7luBLKaPY3REHS0D8K+3xqFN/hu2phi6WI6G453EmwgzF/Q
SgpCk6fD2aK08ASxoqd4jGNqPlUKW18KocC70dh8UXYD6DbkGxpEAKt5mwEkno7WRfTaDL+RHrHD
Gh7iRmtWeayluzwSnWuP1JaGOOzXFOzshXN5fjf9KxA6VMz4C9DhLAejSmWgZROXT5pfSrdl4jjX
ehs6t9nQGCs+Wr/SokR9UDzdv9UV/6+q1MlCXHZ2N/CiTdzGidw4OYDM8jPHSCJdEgXROI8Npe48
bjdeMwm1dp2RHvVC/AwQWdtc3lDzHY0emzJxZCAcoloGEPR0zhFSL6LW7vonM7Psay+mEvha5aoT
rwItLKmgA/5JdoNed7tsQEN3YeLPhwcOY0/6/dD7J1mx0+GztE7U0m4MFMaj6L6iDfzQJZ3ePiCz
Pv7tVKs214COq/rWVv1uSUvqbNmpf8OGAMQBZYCW5JwQ4bWC2qcZDE8d2ZGy8kPVxvXMbqKj1uKV
42YA7W/TSs2/h0VlHtN2CF61zOuNhSt6/hZNvwMeAUyQCXZJUf50GiRD6ZyhKeSnoqq9wSVKyMtd
p9ZxiWqfEMCgmiRfgOucj4meGoArhp06bvOrpOkTLCnwFXhy8HFZ13rr3I2Fg05KJK2BJC0Jnc+3
NyA2jJEQYSHrkFHIm220yKhHtary8ikcUTfx27q7QYlk3EqOI1S3yFVif8AGfy5v73lkpUGZAEeM
Fiz7DJTB7MIWkaHhR1gYT1qD1/WkyRk+G/qgLT3sn41DvR2Jw4mewUk+XcCk6eygRKSIi7KVguPo
SbG1YmuX+sKBmd/IfBDwUS5jYCxclHNecoWdC5pyjfIkor5yI8XLNh2C9a4ve9FXr4ZpKMJ62Asg
D8/QIU4DzxMvKOUJYf/sWhtL66rpdI/eLFsU6kS4rv1sfI1b9Jgur9r51oQeONnlgdbhOMyvQqVy
LARWVfkJjzdrm8alJR8LwibbLYhff2gNbk9fHhGdAnrBbFG4dfMCZBelclS1sniy/KjaeqZVbx0l
dTY2WiyuBfvzazpIAI9AOk59kokRoHL5ne4XkSK8M6TN+BRmarxzqqqCHtwWe5HI5ibPmpfLn3e2
PcE2g3cgYeIpp9Q6G0522hFcRDo+pZEf3Patpm2ocC2JLX06ClE1PUXgf1wspx/lCbT7G0wNnxyl
r9dDEetYI/lLvpjQRflzPsaz9E0n7B+YRkJB/PFmh9po07FB0iN49KRSQniwHKR8bWpZEb32ZhFU
sutHsDgMF8Bc4RCxhoGfvoxlaySTcj1I7z8gMqphb3axjR1MHfu47oYprjirGHCY80obxBoi10E0
wnvRnNBri5Xkm13puADDGyl0k940x5U2dl5yV2lZA+057ava3NF9bihyhTBllFU3lL6BDStGs0OP
QLCVJ1ci97DKcGmPU/XdVRX7w1+F9aiZVNptrI0OONDAOXDhkMc2EJEyaWmKa7Get8a+wZQYM5Eh
UwvFdH2Q3JFFVRL8kNt2kEmunRAnnVu4JlrZrRE+6otoYxSVHV2hn+ZnL0GoZtl3dOz8IDxgQafD
2u5M2cP9aUj7QfhurqjYDbk+kjuF5KpqHmOio2hZ65q+VJv0AjujKA5UNZTweQzVEuSs7+Vkre7Y
5b7ZkDxQq9gnsjGMd3WFZNOOjM6O/gI3c7BY0AWKlHeeMTSUPEt0U7clBl7BG9yvNN0EuNqQlOKw
aPEnAY5vjx2Ph7cl8TbDv1lfR/K2QH2oWxnF2JpPGiJPhasZkZps+yAb5Xtb6H59rYrYCHDb0fIm
Em6s+cjZ4Y+iIPdi6VET39aKFwN96Ru8pvdQvS1pL4RWt990EDEJGstc9Rund2LjPirxkvkpyxRZ
+pUSJsiFrGBX6TRUnT7NxEFRpewdde98UthV+2DjxVoHpkvgRLNznFSS14Na9dV3nA+rdDcQ5vq7
nJr8cPBNQr113mteuG5TX1Rry5aEvuq8Lu6uGqGV+g47GadblYWGPZTutXl5xAzTtL9HttTYL4M3
OOW4ClugLpteijOxCsrGN3aIzCQ+LArTbreEYHArDLtS+1U82mXrDvzZwbpVwKZEKyfAlwMhHODY
1uCqZmdHJZsdq68NwhsF9oF4MdbDveRL0nikGyXqu65t1OBnq1a6ses8IB2PY4tg4FUh4r5zkxg5
rN8ixAVwg+NHk6REk9VkMUfhrZJ/QBsC5m2Zmm/aG93K0QtFRVXXtqbZW8kNgFB9IuCaLQIzrqiM
Sk7h3gzQ2l27Qe7K1WKvKn/wE+zu0JN1x/uwaB150+han3zLgMrm7wWZb4QREBIs94OtFIa8ClDv
Ak6ndkiRqWw/zIGKUR+yVR5ZxpCu5FgpK/T08yxN1iydFuBYN2IRcpvrvlUPKCR7rfer4CdhICRh
AecZ67jSEQvpCiBTv/W27z0oRJpAXDpJuQhuwshLxAEaamCbqyyvw7pftUPqjO+yZCmZ4gapCEfD
jeuqMDGwwzizw3cI0P2fFMhEUO8jNWQm1mpBHvQHNocdbFI4Us7r5Zfi7OlFFOQ/81FyMGqkszCN
zwgxoYulH0pcpbaryeAUV3FZ9jdmHHDVyGkefPEtBApPAQbO4qRHQqAxS3wA2YDOKaXkpzJEEKts
tS6arSYLa3xRB9F4t4URll/Ne/QpJIQsQrwNRgPc+ulblYYYODhlVP4M/c5xVo2Xl/479IrUvorK
ljtHjUKrTVn4sa52vmr0ys/LMz2P5IBWo0aO5ANar+Qe9uy1hHqQ51w88XOOvdyz42v+H7zhqwdV
L7Ad/PJY/xSIJu4h4OM55kerMFwcait8blCX3Wc5SvBratJ1C763sIuF8G2KJj6+z3wZBS6KfBAe
KaLOVSVVfZBwmGuiZ6XLcHUD8OZ8w0G3vu+CJNlhnKj+JMKN1HVuxdnz5S89624wOEUEggaSSmCm
cyujQDcoyhAgPqN77/3IzZDSxRb6oq+D/JUQ6t7GIo6cFS6f6ltWDqKHhgVPorFW6qj3ykNreVK/
ULP+h+s+nZJJHJrpgMgzbbfZsaqSACanKOUntPFaLdj5KF2hb5/aRCb33Fl9H2/rgfLCtvXChvJK
2uKf8iRSKwEPV7VxlSFbLuPQs3KK1BZ7sE6pKdZYxXHHaHm3qNR5tj0p1mJij4TYpEKLkfTpAXGk
bBCal6ovPcKF5i6xikjdd7lDJESE5C8lG2ep+OQgQeRIQEwxlhLILEQNCnZiMBjySxKOunZL6V3t
156tVfk26IsE7FQnuCR2qirVoeJaXETiXuRGp21Lw8Il8/I+OtvDQIQJlmVyAR5SftLp5/eFrIpa
t4KXqvKsjRJHPXA5+ABGqFRrdfTbrTcaxaqXonShPzW/gcmNJ/EJEgMqYfzzrOY2WoUU5Hbiv6D4
Q7xZh6jw7KaymIdDoaT9bCGbJ1+sBTAmsTR/Y7UhQ83Vy5O6q8aE+PfFGq3oAHM+OJiVI30L/Do8
mI0a31+e3Wn2To4D+T9UD25+7iLKHrPZTSWlrL24r16UOvPwZTLb5KkOEq9c10Wmlm41GlAEtcTT
F5oQ57uaPAgcOrVMJpfzeLqsHX3c6b7vXwxA1eGxCB0pvfGDdAzXVoq2+MK8frKr+UZeF2QbYfoD
gDwdL6VDlnRtV75Ik0DejwCGAUSLwk6xZxmEHh6pEKABmOEVkqyBAdf92kfSMljZWRAtFSnOdxaX
8VQ+oABDGXnefUiixPajtvNfJnzqejBM71Bpt6WlrQQ1rf3lJT6faVIMOIuUjoFd0vU5/fLeU5Ej
rwbnxUbf4THLO+U+zE1EwWWkOr9dHusMu8RK0mXF+4yRmMh5+u6Zae2YTSm9JHUqSK4Q87WqYIVW
rkMrNMvjZHjICPCTa/S3ZAmrWpQSnvKCft51rklC1DRFJkcO2sEoIivbnFxEvo6G3I+PCXg1lN5x
MTMe/d7uvl/+8WcTReWRSADpKQrgtKanVfuAzKgFlrdWKivPdKAs/8h+KH7aZIM+IgqRKa2/Ohpa
GwijoqVNA4P6w+loWlLKCPkm5rMuRcYzjrtgyUzJ2BTYXi5s/mlvnxzySdYD4TXI65Ok57y4OiAy
h2euaUzAU2VKw8Q6KMZqn6Djvh5FpbshDdED7224EaOeLYSV5/NKIW5SiqeqDPjXnN2jjQFUKAoK
+9kjEQn2Y+OkEW8/Zi9XQsiOtBD0nB0u9GYmHWdku6ci5xx62yDOSt9TRmjaaOqV3o7aKmyEODIF
FTjuNFwA18zHY9eAaqZBTeedRuHcCCkK8Nx2Oll9bVXz3rZbcSwjs/nRZckzqdCSWfjZaFAYKLlA
d4ZIRaw6m8y86uoIbmL/BmyfhvtYyhj1WpkT7FQrD/LNgHzyUhVwXk4CPGFO4fnEmZlyhFleELd1
2TXRKL85jpfew61Ir5rQKhYOxCdfRqkKRi4XFVQsa3ZD4wcbpLqdyW9S47VPRmv0G7wW4nU2oCrp
qlLx/rUDSHVfBp1N0R2FMsR1ZsWrBkPzPs+96A2XddktHD/etO2QuG1YjF+MJBgKlxiI/9PzQ1Nr
NoFUoJjbMq7f0t4sd3I+djuykZucyPEGyaf2i0nGP8g7IJ6J3EAbb95QJ3oNi8EcB+RAu8n6w663
QhfxyszMJSOs+dmm88p6M5NTVZ9Lf7Yd+3ACMliIBlVWk2Ekn4yHAPmIax8f56fL63W2P1go/BHQ
XuPhZMpmoQoyueagjUbzNtRO/GIjJGMLK8gxpqz9fSnMhadsHhmxzXmYKWsCk+DxnHeYDZkuewk/
5U1YufUCYsigeNbLHc7bjdWnG4RAwLnSZHHEF+9LknCZzrbJf0sMqM7jTr3L5WG00+TNyXjlXCI3
zx1Jf1d9i231wl45n1XuE1QiiHHZmVj7nj5DpVm0+KIaA/eJ6exFFrV/LegGz3bsGY+NyJburzOE
MZwXmoyT/AUwFPADswGpbfkxFCPpFQUeu381wbWNB8kKA8BYdlx6KSS3/2Pvy5bj2K0tf8Vx3nE6
5+HGtSM6hxpJcRIpiS8ZFEUCOSIxJJDIr+9Vsq/bh3ZY7fc+bzrFqqzKAdh77TVsrp+DekPOhz3O
a4skjEm0nB1dE8MysTAtbkYEHWV6rLRpu0kjtcxOnT6jRAdJ2fdajyyIQwqb0S8WOB2l5dDBh5kg
GlUuGJrAJ2f+lVnXxzMJjS6mCRf9LubWGZb2P55JT/nj6BI4k7vGd/cc0OVhyJ2o4TbVf4t9Z39x
5T4+epANYf1HEY3ZITwbPoL83jKTJhAyfIbbUleC0LIWBN5E+x4Tr191zR93gIujFLbuC7nssqJ8
1CfzFs9AhB74O7woTfI2e3kH3zMKUIgM1YIgIL6jmwB+HHQxdsPStGA+rkUrLkLTMteXLIsSYrEu
7CoFIleEwJhILgWWXwQq/OLE/BPykCDyEjoTdPgXge8/Zalg52RmaObhdYlybd8CgSTcanKmtwgS
B4hL6pApr38zlIQaYcOwzr+jnhZAHHuUrXQ/Ybsff1WXfFhQgMJgKnnhzoDqCd+4j75GcRORppl9
fc8JWasgNPnODXo4wu9iKXt4OQHcYr+yxfzY9/z1qJf7EpUQpq4fw/1GKrsmGWJ9D9eyaZd1lh2G
KRcnHgD1kLE1ZxQQZhdh1S4hWwxvkNP6Kzb6hyfj8h3AskLhCb4gCtCfY6R/KKyXbJO8iXJxP9t+
7kqYsPlZOS4u26dSZZ805PW/Ej7+i5MNOO9i0wDBJ4gVH0AMMsMXQy2+uLcOwTFShtOuy7b0gcSk
381SeBW/KB7//Q71Lw8KKiRGbqD2oRb84wpAWrCC9Gjl/YisoCPDkGLv+aK9hudbU0LdaQrCO1v/
+4N+WAZ+nlzMogFdwpcMFNAPy46Isxmwi1b3vJ9kGWPqXSJZeKsgLv2lkfylJPqHRuLnsS4wLRa3
y9D7o0p56IjEeCOQ94yTZDo2RE9610WO8nKbFEycVWBkU7tMLASTqEB2RZSRQEO65lPxn22TYKlg
2QNiAc8CoFX/RAzdoGtbMQjh93bpQsjcsuGgcw/zk2btf9FSfFj+/nqoSxmAI17yFy43+D/cwHD8
0YH1JiTSDC29Jrlv6oWzX5XZH9q0n0dBaDiWWez8FzPGPx5F+y2WHTFP9yt37Hrh6nUbyfqgPcrg
ERXLOoTTCMLFOnEAkfD5P7uNLmcTUDH8bLEyg6D4oZDrCE07Q6P2nmx5d4f9mZQ538wJxn18/+8P
9S/OJrZhFBwYNmAd/OjXiZnTOpB45PfEwCCRqlXfIJygf/n3R/kXZ/PCAQESAYMWFB0frtkw9g2y
jMh83/sQ5yGwTZZd0yRVmLO0NkskDsZFMaaqSg0lS82vlLYfF73wMltFlXqBU9HkfyQWgEM2Doh4
1fejvzW3XjNjMO2FrTdUiAeYn5tw9n7RiH40EcANhAcTrQa6iYs7TfDhGoLDMfdMBMs9YlXJmVm6
0tpuRP0AyWei1YBp6aep0csrPP/sESEq5HXJ2fjqw2rw+4Cf8bessP/1uv4XHOBu/7o0qL/8N/79
ymfodinTH/75l+v2VXLF3/V/X9729z/745v+cjO/TQ9avr3p65f541/+4Y34/L8dv3rRL3/4Rz3B
kNfdLW/S3b+pZdA/D4JvevnL/9cX//T281M+u/ntz7+9ItleXz6Ntnz67W8vHX/8+Tdgif9wO14+
/28vfnoZ8b5rPkA8jTv2rx/293e8vSj9599C73eU2peSCi7S8CvCdbJvlxeC5HdcOAyhsNDARRMW
PL/9aeJSsz//FmW/A2W4cCJhGwdf0ctTA+vsny/Fv0cXH2EguGgYwMXIfvufH/6HS/R/L9mfpmW8
5e2k1eWXfKwZINS98FpB3Lgsd8DCLg/wPyx3IhURDMkR5tTl8opkpjF1pJy+60AbN5ccKkH2AJFu
CR6AwutSv277xZSpTfRNH3ljd+AA7dROLm3Gyz7D6nm41BZfNIyOYYZvfoQyXgqtO7HzFAO9IwXx
DQtB/OT5qyy5nM8y4s3XDnf63uVNd4+88gjAcHQdJyTfDz1VJ08hW16O5D2Y7XrtJ+4hUfOPJohM
uGu9dbbFhOrPFr5ajF80AqPlE2uhkWZRsDwiool+iuIGM34aWu82hu3zVPnUtH3VXVx/dpkAq/iV
m9Zjn8E5mBhCusByhjV1j284jJ8N958Zzy91d9gpXjBqQ8ypwQFOdz5GSQd/4etcTA4ZxwEMFOEf
sqE2lgl31yYQT9qNRGKM4pp7iFDoVps1bpaSkTQqpnZtjz5ZwPJKukQhrUDQm07px+Ci6svoEkEs
ruRUgMeBF1GJY8o95QN+LcrYJUS+8NRj+7XmZehd3BaSe9i04DNzMyCjSRbp2iR136/NjUKv/h0c
A/AEojEo1jmJDjomzQ08gZg5SWw9j/GIXetAUtQUNUub9XNO/PhORahfCw3xzasH24Aqcbg4RUSE
OjUa0+pJYlZew2LXgBmz2OUlHtPhiilISU1EI1LEIkYkWh51tchm88rgAHuEdURetFJOz30T50VG
e58XsUyTcgQ8eja6j8+sk+RG90Cxj/CbMOfUjjFQsDB6bC5ffkmSUlOF/kK5XtQStNN7l99yDP6g
g8RAr+p13D2DcsDKwXbloPrgukf0WQyfPdFeKYjpD6uRfYkgYVu6LQJdA6ERF8JzUtCMJgeDWqwI
oIYthOqXolFtvtMSRMBo4W4H55rzyrMvNAFLZECXVDgPkHY82R1BIOgullFFhbtOegdLdZTNNU+7
ys4WDBU0CVXfTGA6ZGk5pUMhk24XOQfdkgpsKUiC3Tm4S6Dzv8LtVYUSNIwBAvu631q/4BngJIiB
mgoss2903QLEm+FuYJtDoDamXJWIzG5LQGIB3w9eMs02wo0ujqp19lo4b3VXVjenvL+zwxSj44b0
wtPbUoQqjivsHvqUiYjWsAQiJ1RFfdH2+UPMnNxjNxSFXpCzO+SrPsTr8AQ1QhnpYAN8N6cPYbIu
ZQgjgAImWz2YWyHGv7T3PBQBPilc6h1lmF37S3KCo8hVStmXOF2XXaOCEk6EZeBhHBP7jyOu0mfR
5unOtvp+INl7xGl0ttbAXCLqXt02lmGbt6Xna3R8yn2Z8/AG0hVZBl3/lkX8mxtaDn4QSEIKiWI1
kOtyEPR7N+as3FhwwQPz+AyIZz2OS/LmQJYyDBdEZdTAlIxsN3JFYlOMrDtIHRy+ou+9xeEgdqu0
ybuIl+cxDz6tSCZ7ohBygD8V8weZ+aMp6IwJdycwFcHz9x43k0eLMYH+flzMGhxG6nFbJf2FDhYP
0AfBmKqyTftp2/Dsl3iaIU9m3RoxkCLN8Oi2OUB2y6LmuMhMr2+mLKy0318N3DRXiUPKBH5kXNNo
2K/h2JfhEtyhTdjuyEYyZN3RtwWGN6eBxfZA/DbZDx7EY4ULkvkw09R98tvBvoSNn5wFF4dhRogg
wOasXgK+8OvWbqEHL682f4rnZBuqjgz9A+IFVwGjCZjqYyUK6a7D4LoIReTXQdx3d7hzAmB3OviG
sVt25Ljb69WK6G5UCkGvo56zE1jX8xMCYhqsnAxr7y7GsprVIxR0RRZcfJEJ8haKNUXqSm1Bjdlb
qCOKGQ/LjnPmH4eoXUoN423c/yB9lRwWvrzQKnmhlIHHNg/IWodB9wEAOiuaDNb0oBc1YDeBfMhq
FfuLVw4jaHW6yce9ZyDcG8zaYCdcaGH6NPg0Q5R2RcZVlUz32z01JLpa8rCpcw+r3mwsvYJeVVZU
Roip5REJMctNsVusto1iwFdp+5y4Lb0R65LvPGgPrmmMFJd0mIsFz+W16uVX645mwDePE3kI/alm
PGmv5yS55QtELtLD3zaD2c49CYabzE4RkKBGyjLk8M4d+q0pRRKNFRK3giqgXaJ3GLHudTSDyKbJ
l6mBiQXzFL8dqB/v/M41txvsiIo2RO4h7qZggcFPmPCrFoO6AvF7N6NZh1pG4MIvs9j1hlShsZU3
DNj/CCSjcUBrx0xYO9GvV8Cpuh2iTOEf0MFGi/j6BNyP3jcJNqI0fmhX+r3NHKIvgXAeVJrLfbyq
tPC3GK4H0nX5UM8suAXjmpWOzZ8QNHoLLHM+gYypj8tKooduEO+q99+N7/OrmRgI67dlqlIfJktL
9ynNVrYXvE8OMe68e4HgSlrEZHuYDIIlt1WzKzpNZJeqIDjkSTdeIZHVu52SsTtl8bochwEnPhip
uOmmcb4lg4fvrkb/u5+JpEB2k9kh0AHrRhddt2n+OZ8c/xb4AnkOKsL9uARPkmxbEfEZG1rbgSoO
th4eCdYcYLC6Fcs6izuxSPowbB19cqt6X1rsPIG1uly5hfXj3IsdTF+GQoDnXugkuTfrfPnIhR2C
1Gv3iR7DGlEs4xFA3FRx1nXgMxJ5Etp6pYiUup5idhWONisZLEGRfsZehBrmz+kaq7u+t/M58XmI
hx+orDejfJpgx3wdxsuIwB+hTzKd5AFXqSnbCW6RBVYsqFWieS5mbz1xUDGvIJiCSwXwqGPSj+bI
3Ta8KhtEEBrCtLvx7ePM06eOTrtBhvZkAA7gUcun29Q0a93qlNeaTemjtbm9mVAm37BhegRbdChA
+4fJ+aYKgo3+HiSitvao4Qfu5fwssa48IAV1PW9zp+qW05WXUPzGCpZ9aftNhBHxK43HA3xM185n
gnHWg4YWr45dH0/lCPjuPPvtyCste3vGkzSAz5zw4aWPPdZWXCKgS+b8q2+99joLNvAdwVk2NfJY
thdrwj4rOqew9isa38NECU+fXvkTIoujW4fBNYi7sTqB+/4In834EGJ/P4MhAU+DlXl3uYD9ZjEr
hoLTMfrNJsy8G9CR66VzXjVKsF2LOSf9p20ZxWHLVvs++5O5N/6UnnvRtfuG5Ah/xss/xnQRJ4jK
2PtGk7duXJpysslykMuY7KjrNfwtbXKvkRVbp1j6S6cwd6l8IuPSibCh5cBJABHhpUm/GEdfSzwM
pAKYmH7uhssF7yxWQS8cOHbdKa4MGNQ7aHTCuNaxFFhQSdcdmzhbz6uOw1Oq2Ke1XeQhSlmC82Qu
C5TedrNBpswmRfDaJ3OMb8THz5Pe1DseEkD70eYxeA6nHXyywHI7IbvoywpL105iL9cxFmc+hMmT
RnzjGffffGsz/R2UQXpcARBddSlXl0ws+NASHhQoH5fHOefDLsrabxjqrjXa92WXGVMh2fWRYjPn
kXcEl+QUJyYD/yNtgMyqeT/bpZq2/mpcAoEz6KnP00IfhOYYrLFrbHjoRoLoLqVtNTfDlUnNHQV1
xMY/1k2VGZzUBigmG7953RqW7NdJ3YKSuhxEur3wjHxqByULNgVqN3fE2yHyFm7EHmoeEfg1ctNQ
dAdprSJdTaPcsxnZ65My17IL532WLrTOsJmUyTL9mJX6ilrk2LSEP6IdoTXpSfpENJ6/dCCiQirL
CfT7qRrs5t9AfdXU6wJogqWu+wJkC4Yhba52sBfMD21iuqq9CIV1uH4PU3DuMWyZigyFbaGQBbBn
m/8KI03YtPk5AoBjUMeXRO+zKC2hUa0F6Oc7D0UHpB1L7UHYcepV8+5380kwmh8bNBdgAYbjA0Ny
69FZPyvWnMpq7M1w0r3qC20bmETOlsL5tiVY15qh3LZpLtegaeohte0h9i+Ra7jLw76ZD8j0ma4o
J/CXjGNT9p787jMXIcUdru59qGoZTwb0MdtfiSU0pUBkbbGOGVUoH8AMdtq+gEzUId6JhDdYkL8g
kV0+TF3c7AMdoOBy/XBKXXRAOvxa4Y+wrw9aVAZl89WMc17IXI8nCiZ3BrJ6IdP1dlFZfuA2+gzb
FB/3dX6QeVpxKLwwpT6OjWBVI7t1J/r8SWNVyUOSXPkSQckjpi5F7HDCJUWQ8xyzEKXyqnaAd7CM
QvVQxYxshzmfvhORaJxl0lYYU2ZXGIE3N1nmvmVgmxw8LNJpYysmwxo7P2HsOnZSHVoV6h26qEvc
dcj3TZSUG/jgMMP0t50EE+awohWoZJDLw+DmxyjclhKqBHtAvvMuyxl7HEg/POf0us20L4sZvHUc
yZjz1Dvk1ieo4ZuOIXElb+6x1Zudi8SVb/HBagYDHqbbOcUl8Q0vTEpqRB/gkk6Pseiw09E2RKki
DjxFxeYh7niV+c4m+LvAH/dD2DsYpUHz1YGQqDvbH6mwy5ks2qITBQ0p6QPsjSg0UmRh9r46rSlm
VX3KahhGTzvK4Msw5sNnQGI18WZkpMILVhrVFBGseCs1QbHg0/nU2k5VxGZD5QWyr4SD2zUhC9tv
3bIVa4Qvj5X/GEBIEk6wfetcAjmI1yLse1KiWDsJprs/3bphlgcId9MDGzU/uE41KLWT7TgsLZTg
Mx7MFBXzVis6uWO39knZdrCJa0n3Y2Xh7WjBFtIC1p/VwoyPktHrDlaM7NAr/VXOPinDMXwW+InV
ABPbymKRuOqzT2n7atHKArGILU66f8w7rxJ+g614/tonZi2T8bkH4/6AGO0DZA8AecxcelPyg+vx
mSBQAG9BoxyMy2MPgQXEEcMnth58anHlky/hmn2P5lBW4Caw2ug8LzCCWUsrM6SWoypBAy63Yzjj
YUSMElQ1JIR5/4gkXo7VbG8GAbORSX710nGuCLIEdlmDLAgPuXhoh30fz8sWn+SYJFC7c3dEmAzs
8R3a1FzYh2Rgcx0GoqCJxFKo1qKny4MnoQ73s2UsiLDfY9tdxya7Q+KEq/pparExsqAm3bTPwktg
TVz3UDEeUl/rQ9JBANIn0Ck0qNhgX+gfGOcIZU+d3govMV9pklzxHM6RMqhRZXsQNOQbKso5LGfU
qcBvcKEaM5myG9V50E8Z7B8qY5S9DQBkYanbZBX5/IyJO1zFWA7nMuG2o4O7ZiGCkZ99ZJJXkHug
mlESjcpM0De7kMR3JgWVi68nX4isdjCHhmGvuDVM3YyzvaED7J+ii72kgMtDNtqyaVJ7ahtBq9SC
WgDs7mzAYhjzJalbinU3ycPPbRhcMwA4RQKyKy6BJQXSpl2pmZ/VDD4jB4Hmu5Judfd+3NwMF92R
yw9MZfP3OehkEQg3XS8Afw7wOXjXfNAwCb2wPLeeVXm8AaYg+DUzGqyiofn71G8Ag4bp1TCL3gKx
O2WrI3LyiZecRrhDAmUhr77nY1WK+FaknJlimqOhaHkw7rnvgrKNtxAMOl/VXahQ8rd6vWk2L69y
i9sBXUZ/jbr90oKGDzjmXZYtO9c3+jrdNgLwg0LkTeCqMK7dXMJn5XM6N9d2wIbN49dGKBCOyf2I
FvyAWLj72CqAj95wL5kOz8Hgjm6kdxmfvAI0gJPTckdj+gRj7x/eqPudP/CwkhuX5WCMLaJZTnUY
cYu+LUn2CqNIrr5A/xwhuaZ7WJNZVVsy3orMfR+y+S1mfCobnXjwi0XARTeLrPR97KGx2osgrKZ1
+8TH9Yr66QHqnJOI7EuGeXu1OWv2oNabmq2dBwxjGas+2iaoYbAKBOh2i3zzv4U+mfZRQG4Vy54H
FxDUzR2tVssRNHGLqdFaYLCvMeUTAJYW925EOMGggk5FP9oXNzRnOBYGRShbaIJgAVst4iLqWZtt
P3KXVhBcu0MLnctuMfRlCIedZSsrILEA8Tbcz13QlyYywf3aqLRcsHsXo0fvFII2diIj30w2PIPE
cgsAOqpkOkAtRZfd6JPKZRTmtBjGkU7fEW2grAxtEc/wCFsnaOmiBEq6NGmiAqmz2H62vtn3brrR
JoYO8Ivj/F1CFojGPxxgkjve5glWBBqkwy3mdGQHw06xZ5B6FRtC3oAGQwvn1J7P7bhL4Bi2w9qA
zgHNJJOuoESevVZfQ97Rwj1cvK2BfqJS7eBc9+LGHnbnTYYmKMJQNG7TgwTIUoUEMDl2Z8Q0DOMG
OVJ2A33BM/yzvy8Obea6pPd9nrnSgIaBG3SbK0sN/BpzFIxDCpyyEc6UU6B3jmPPyrr4qClZy82X
95nyWoiSBa15iNt76PTDAASlhKqB185BJAgavwGWKZZy9QEAN2Hnl7IhvEgG8Uis99xH3Vg0axt+
HsL5Cc1YXs1LkhZh330SsOHiG1Km9fSaTmtF/VyUSWjWwnetwerLmnIGf74wYfoDLH/4R+h5LHwG
raEdbxKnh2qlSVsBmm7L1p/uCN4I+DZoqrkf98gEOU0xYrimxAGDw+HKaepcYSMMtzzn/DqUfYwK
vPcgAiUUdzxkhYo0uG8E+RE1PIX5azxC4QHwMQ0n/CzeqdJMQElYoL/0QYStPUS/jZYnmMV7RGyE
tY43QM0EWCvgNBfUI4cFkCm6RCx3eVBFVPvFBsl7OYOOukPYri5V57rCOZiP2Jm8Y5x6hJniWzav
2Cb8W0yljzJdXmjmLAQu4VObBryMQnbjugn2iuywrPo8KDxymy/W0tNWlPDo9G56zpsDWH74f1Pn
7UaDZzgdmdsx0EzgYg3Vd9whHxCSOVtCMHsPLKJYNNabaD52TiZPUJCe0Vt9R9Ns9613ZVYD81h5
29Loce1ddIbA7YITN6cVFbMagHe2r/7cnVhsvi4Ul0u8wDT+SzYuz8hMS55GLXmVQqNw8j3sMTxq
YEfJoBHE4lMyt4CF5Lm5ECCLQxkzHfxs2686eYqD6LvW/lPfKXbAIKnC2coOGwFSyN8yFE6geWOQ
gYCUQLpnDT+XYuyCr+gQR0wsgrgiAtn1AK/6SlPQHXDvVzYJTyqZX2dseVUe9Ospw/hq34MzdYyE
DQr0DvEh8e2NBYD30m0o78Qo79xCAMQPnzMb3mUz+QrxTVbMPeF14GlMJGZApXG8/WBgBl030Mn2
fHnOOKJWM7N4hZc1vEwZxP6sjRkuoEt265aJIiORPANHP69DfgYp5gqsVr9s0+0b3xDgFnCWF8gp
8YsxHXsscyC2ppuFV22DHASZxDeQm8BAs+nv1kVjCBP5BVLIP4NBczsu0e3a0VuUdGttlAcRqd0O
0xjfaFRFxfRTZevNETaZBN63Vo8HOPwjKb1TbZG3Pnof698ZeHHj4KxA9HdXLa2q4qZVuLngQQ1H
mb5iKg2LFZrsEjK4/J4BhiiXyfIb7om/Tun//4T4N9Bj/t2E+OFl+dH+6X/Ll+/tH8bEP9/21zFx
HP+e4D+woX/y9gFD/M+cOIwwDIbzxCWDOIBlyuWVv82Jw+B3zKZxqyKzOUBiVe7/fU7sJ7+DERH/
tE/0vMvY+T8YE4Pd+EcyUADJEHrHBF5UF1u9f7ISp4AVBuUD6huQCUj2DaXjWxvlNqsmmcanNfZb
PMUb4sEDEniYw4baPW2bG/2j6eDldkk8G96BabkHSmGWvQsi3R2WLOj2AdvQ9BOPNUWbWgC1LfIO
D3NEu8siK3iBIpP+iCcqYLxMHqcti0uZeRMqZQc3+zBs5Je2E2kVTC350YBFeZ/Ok7+z8Yo1KkC9
YxsEco5IWcmzxQ4HyPdDdZxlj+SHYEi+OQrNNWvT4T7z3dQVje77Y08jV+KSXOF756rIwQGTpZyD
+J3qy+h1kIDAxTJFt3GTYAJFVFTOTWjvkMXRsRIjA+xwYQPtmvoJqpmcRXunsHMWDFp6W/l6G7vj
LMYtOjdqTcNT3w/YvTMmuwdwLwKzD7FQzFWK1UFfs35t9zxUwXVH5n6DcjmNv3qXwctjEC9yOm5N
N5zTVqk34E3DPmKDN1UsYyuqhkAMjyvjePgB2rDwYeyooPYwocDrX3sA5akpRgNx/viEztXlpmrg
sJCIfZZtUfMZNhaOxhXKLOGzOjJmEeYdJR20oDBb97JZSVrGAB198ubnnCy3gYgxRc5xwWiQI3+u
WbgkwDRlBiLMOsZZP5Z061r6qSXLwDFiClLCbVjRIFngl1eibwZnvssyGPFvZpEtesLosmdP3vLD
WuLwhXEHXQ9drCTc/Jc8KQ02xuwq2xQAmzQxpqmJvyZfgElSUqgkE6YSsCgDQGyz/GVB3YnWJO7z
cwqPCn01DzrCfrPKSWIKyfTo7cy6ANIZBKZJyxIGw7WOhsjco/EzuLWAIEffYkxD63hr4FbLF2ny
L3neZ58z0fNPydyxZedhVHSXJmtm7v2OYMpqIXpWcF7KkqcG9CtsOVMY3Qhu5ufV9VO731JU69Pa
DrQUa45CZOVjfJtBVNuX4AGPbZWIsWePyqa925sLM7q08JF/TQCKU8BfpEWHMaTZqwLk5jDmDjQ7
I+x3Q+IS+INbiYk/clgG229fAQnH14L5ip43RGEMqDN7Dux9bRGzJyeyoSnEAPcGvbBZD2aeEV2A
FiHfhamTdxDwBo9xjB6iusR4f5sWg2ObKWMQzvZLvzN2zEFZAEp08jODWfC2ZkvZxCbETNc1KM1A
6Hrs2AbuQAyXi2Prx9KrLJlpU8YUKR71Bnhne/EyK20NZ7wLpyN1gGcYGCrqAI0vvCH0ECKnYoLf
wU3mNx6ibDbSb58nhkFSwR3uxcL6wo9uRt4uGjU96lMJmnJSksE4WgVWzp9RxlN9nDOEP5UAzpmr
GPqasR4BlexaWE20yAzJ87FGPcQQqe0n7AVVa3TgvkVhFzdevDOTTr80S4jBABgpsPArLfRkFE4e
VsGDJMLj36Vt9LYlc3g7B2twyqGlpQWnonvH2Ap+i3bgYEnrPHAoYTdEb1SMYIB9cqs/V456Mqkw
Lhth9LHMHJYkdHrKiAu+bhuc6KCcz/gXENfjb6u/aK/IZdLSyp8uURwwxlMLbpW0N8XctjD6xrsp
q8MV6F85Yf60c2AD0XMfzg20Yhh/bUuSf4FPIowobI5naMd0NB55OuctODO+bsrRNGKAOUkOyxcB
NQ0GBIDGpnEnRt0mKMenYSpdQ2i4S3WXlTAVYWF7RiIfTY+ByLliBWlBLikVCTKMABRGE0gLgJ7S
fG3JGDc7bSTbStKMnsGsyTrMkAqoR+D6VxLPM8nVzJOOt1g8UHyNBfhC9nkUNEeKtQiTtlxADwYR
qRo7jt4TLA7qSDPfpjZAyBpSiOJRGPhjWIEzqvCI2C1KPjWRN0woorzJw70hZKA4XDojIDNFj1Ob
1W0IXdRYrSlMEcspoutaiBBZImC1xMAWygCbon81edMaeMDIfXxuzajxLAcaqtAFmHhhVQCaDDoJ
YEPIl8yiYQMc70G2kGJCQZEMtNQLS0N7HmPWCIkhbZ+s/S2JtiYDuhblo6g75ZNXgMQjQArQAMVV
1OFyEuRvPceWu/7BpWRC3ZctLq9oJqcHUPXTSxO6eLoADuySEv64Wt51yG5frhoEmdoDIIDNgdeh
1PsQT+ozWXMNkRaYZBgDyUsQ58gGugNRQCFmYxuAGfFwDZ5BGGDbZ2LtCMwgSXtbIGK2j/ejipr0
JuhDzOJoBEC17FavyfBQMCBoWduM4IbZAdFYsM9Vgd4LdEc4M3gCVVKpMTPxVwNRKDxy0OVs+gY8
FX8oFjAowALoRqt2qT+MwI5hBwJ0iHZYjMOA6eQYbi4Zr9j/Ie+8tuNmkjX7KucFoIFJJIBboCxN
sWgl8QaLcvDe4+lng+ruIxY1ZLMvZp1Zc6fVrV9ZANJERnzfDrUL9uAb6+FiyDrVXGs6/+a8VfMo
FYdYVqN+nNU8M7wxrcNkU425lNfxGGjUxKNefwwawyrdVJtLxzNqO24Og3SSnT1whW95IuchsLuC
6gZnhHlIU78XZ6nacz4ldaIgV1k6jZKLSLQB2NygmldqbiUV1NeWfsekYdPpe6P56Ku5eg1f00oJ
apTzY3Awe2W6NUvf31gkJxqPKkFIqk/occbNVNM7/VGjaIP8DHpv8VhYXfQl1doo8Eq4erM7xbR4
2WdwDqNrhz49txo8F/NBiUdrUj2lT1L9jH3DEeu0kkNLYzjNqdHZ8FAPpBIhchVx1oerxm4r0+eG
Yjf+eZ3CL9jG5ZDOG7uhcOO1fjMAJI1YERAT0kpUxlkg1Pg7pB1ZUrEKKImHzMXp2GdjGDxCrUof
YzmahjfHkh8aZ8XyTREjlaikTCPaUzxozLsgV0wSCZlpthm1stjvyIx046YkTekjwfDlfMO1M9Du
ItBh8XquCoeUlONU+mOuh11zzCYzP7blaD3GKRWO9YgMzNh29INCsqLpaD3MQVCbQNXXJrw2LmlL
x48s6h877GDwRqmcm5vJdrp+B60yNTwkIdxlBzWYbDItRvrFZ26rl1mY1eZ2TMw03MdIARHqyJKD
gFZHyGJcDJY8olEpoHfNxqn7tRGYGi0HFfKBRF3hpTYO+uec9gdXuqZkd3ZhT5NnwoKi1FoNxuQ1
sicGbzUOYLUgGm7oiMm/b9Pgh7a/wqhWU+LUn1WnhWQugIOB8BxM6ifkw2RylZhAf65ggfg6Hcco
+s3RpDRnk5MixdHHMdqMqdqd+Y1qP/llQ36W1g825B2/G1YZk0beKn2TJSsVNO1SG5u6DcFs+ku2
ZbDzaevMbO5E86tQzfG+RJBJs1UqgbtUz8qbmaUKO2NqmKKRxdYpeYR9oPc4Mv1IvfbrubuirCR+
zXU89G6UmcVVJcuQujnho4eOSTWZ+oZovYLbNhfegb5aaAcBnq+aIqII0SwW3bVUcjC7bj/7gdyA
2xOwssWoYlzoob7gy68QGaWJT5pOhCaHbZY1zr6iBv+FvnHxedH2RuPSqBZJRjIXQMEGOOlPVLsp
ZxhWtRRJCRnp1dOkMiO09mvrwl7Kw4rma4VXNDUp78bMVM6HorOOBOrOU5YlxSYeW8oqrcFVnMJM
x6IxoPcOKwLd/i6cB6vbzW04HWXfsfssyIIddi1KGlnoS2dtoT78BgrQKfZZD+GZFJhiVBun0Ejx
qubQFWft2GnZeiitEJnKyO7+ju/qxP4CZm6xgmLPtOAp4385UdwnQiNDo6G9o3rCgkmIJn6NJkAU
rjcqv7nFJT5i/2rn97p5nmj9ddTKGFJwTC5QHe6+3Hn/FCwXNSFGlZe5B72F0yWZzeA2zn2qaCn5
JEz2uen1hMlHI6LaNhNVvGfGO/E0LL8A2zKcm8UrLXEVv/wFnNXUNiL26TJT/UNDU0kkgVPz648U
wT+02i+02cuD/GHAeX5QbO14yGAIqiDKXw4zp8tNaFBI+JEERrpcNVnpdTJyLnRy9YoLLKbrXX8e
eQsEcuwqWiWNGX+DFHeCCnDpvf2LXj+3sJbbvw3qng5bpybqNlYKH5Ud/p/JEBtNcoPP/Sm4/vgo
Bp2hl0mlYp8+sWrTMqPorZALBFnQec/dSBDn+Pk7LscTJxUvF5vIQg2l94sj8ei9fLnmSN68iW1c
gJKrO7s4Hh0uLtV0H09B8EEXDKNZAF/pkY7GHjOVfjIacGlftv6QE5U5LJHJFOMal0jfvLMqT3wo
jIM3DMofjQDx+Rqnbpu+VDvOPNaG7+d9vCkUk6DVnxBHq0aZrxOjjfz9259r+ekvZyntsvESQ9TE
8MeV9+WLdCCwcL5m2aJ5aX7VkTSOZhjiNAw7eafOQ4bQJyGbDR38PafWq2/Io8JpBMuGJx2o18ke
VEi1dOQkSCXQw4KdejSpY+josRHnBLH+jmnq1CmxbHmYYQVvFYaZpZ9OTB3iAkApmwCnNzh2Wmfk
YIjTabpHuEisxfjWtW+G5oNd2T6o99p6lvG918vw1Ufmd7D50UeTLgkL3//lG58aWqtRD87AV9pL
YAKXM1xpiMoCT4XUalBcle/OrL/s9789z0BMwG2czqzIN+iiudAmTCwAD1lhaQF57tgxs1UKVjXY
OoE9o9pKaifIPoYPYsnAFYO/7iyzevEivnxgLa6XazBVvxRqyblqzmGxihS7+RWEgnvM2/P55O3C
HcAjw4xGDw/CAXPVy8GmRnbqCGzcW5rGn3ddbyVuZcuv+AbiVW2THHxnwJNddRmQI4QNj5wvT3g6
YOnEbah3ReQVoOJ2XWz2q/T9XfXVY4HbwO1nLRlhhICv9jsElSFqwtBrk6xc106srWbRhJZXDFTu
pYoA9e33eDJhFqQ2cA+GY7ICBzrd8mSGVLP3y8irA0N/TLm1fh7ZgkiamJjISQWF/cRCfXvQkx2B
QeEnLtg0yERECKc7QmNa9RBPZUA+dvhBbXPC19j9SHX5XmeEvwwEsNEh0YWJEmjZyZQMp0grcbwG
dEybExee6eSlKShNStvTO/PjL0PBzgIfbDAg9BlsYn/GO4M6TGrETcAdsRWunh8K9VUMoJ3He/v1
nZoKl/eHL5TD3SThusR3L8dK4QbFjSFDrzR4IoqCuU3Oc2j7y7gy5/jMn63g2qDsfJgz7luuRo+b
wLPHbPa3vUhlellqY/pB1zO/Cl8l3SSZtgsC4RRIkLe9jcY3Iks8c7fz1Ro7id3FqO7509tv4PXL
Rn3HzOGezFH96mVHNDkbgcGGnlb191Y33PdIn1T+/PFhCCE5u+Bw0IDmZPrEES1f8pCseashksq1
NIWRC2/Vaet0/fGhcEwDtly8hEyil5806iC59MmiLm2yyQuj2T+Ajxq9aPnT20O9XvKgg6hCsVE7
pOdOhyLLkia1rgUesU68I+HM+h77bt5nizqIEkdwaSp5//3tUU/uA8vsYKdm3wS6w859ejL1eaKA
D2uA76ahU3gqF87DYHbdlQPV/zCH4fB5hsu7T20qOqijsnfi1b9MGYv5CQgARQsHx8m35MY82JVi
LOd/X+pHS031xwISb4uHLeMHvf20r0fjUVUT2pUBYgK2+MvPmWVp2TnACt2qnu4VLONeK9v7f2Mv
eD0Q1T6LyIpeWpyC5sm8wQiA+ymcyHbO4/NKoHb2H60Eervo8jkotlUkUi+fpy2LMZJmR6lDzv0q
4hs9YI7BdrX86aOvThIdLz2YeJzXIczQtnZgaCWvronPlrVNL9yz/2RtMxEo2xOPcgS+Qn+kpsld
uKJUakN1Pifp+iNbIFrIYX+8/TyvAgcJr5M4kNib29Ir8hMa4KiOF81lLLR4J8B7oCV8b6f6yyC0
a7MlgGAINK8Gaa1soksmUCJawuS3wgybX6wosfnwo8ClZGtf4LVc/k7uR9lQVBSDRroc9EZwzfmS
n1dt997N8vWUtpb3tTQWg7VElerlXCO+jSIQ5T6yDMzVK8Gz9dtOxITPDkyW4MNLlTFQnNNjhFDE
PGUE+VOT09+OfKleDNN9OozzvppIGKSo59Zvv7+/PZm0gVdBEgPIeLpYjWqeNOoDCqaExB+xZEaQ
LhOuz0UVoUp9e7BXU4IkAHAKwQUdHtirGx90e2ci8624sa+KjUImaK2GTL4PjkLUiNN9oWMwH8Af
vfxYygwQWjCMGy3TrSHtukKs/+EXxyi8NLJ/y3HMmfVylK6Me0XWiY9PU+2GXQdepueunFk3xJKi
eifp8CoIZzR0HGxCz/PiNGocO6OxZVD5FDWS6MHAc+ZBB6tuJg1Dih/L4B1IxKsvxXj0zEJSwklB
XHeyuapxbFdU1VFlL3llRer9anTsePfhL8U4AH+YDarxKmbyudoUcYWELkwVfzpXs5HroO2PFQ6G
j45ks9PRDgw/7jOH7uXXQoRdlyJCDq9nVYdZDr1lAc4yc95rUfTcle+PrAYdWODDLzxt8kQLC/Fk
XjTBMORKyNpNl727d5LxMsKJ/S1DkHBRNgag+QEf7VXpUO9UiClTcAJTjMSjVmPbpSkjkH2qJAg6
c0NVwM5m3QUSB7pk0MMqWmvW1B1oBWc+moU0FC8J0+Zgadn8EDoTuQPSj9O9FG1Rnld+RzXKqmJu
noMlomuq2uT9WioLaKATWQX7pDEcf0cR83PlD0Z8lvlm8LUx2zHc6Mst634cav9AYr0xXCo4qNpM
NW/uh7m0gwMoH/Sy1AKNYxXo9rxq0DRcOKOGa9sWAZhQURiSvDIom59zP8rMZS8fdFyuctzNARDK
Qxs12mNsKYQ7mJNI/374u5N24EpOBo2D9XTdNKndjHFnOS7yRMofiZJTfXp3Hr9enbCjOEspMZJu
hRP5cnb5vA5gTxwPgClJJxnp6B9yBxL+PCj+QZvK+Z3U2enyfAZ/wEuH5rTcBU5z6EU90GPHNxWU
I0nza3QysU1zkKIfe3mMwkZKlpMMGTnr0zRybCvRbKL4cOvRIBSPCLNmU8lu3x7l9ARiFHp6QdKl
kxoI79MonBZmmNJph+T2eVecx00ZlGhLfW4AmXz3ovGXF8cNjQVK6E8gfBouYFnpoqLoFLcbFJym
GcdCQPXy927zIbniHfbDIjtl1Lxg2/x7zJvtz2KhxTSn/9Tya/7FyfmfgbtB7PfHt3+Fu7mlKcZT
WdQ//wTePP83v5WMXNI/qUtWlm2atI+jso5+E2/4VJ9MIiFyxQSSRGBUPP6hZNQ+QZDmL7PI2Txs
4vT/VjLCz6FN8XN6WSMaoFvdB6SM9I5mGf+xtS9kYmcZfAnLwCqe5jiyJDKrqMYCYWfHKbEeelqR
OJRQt2WvUHROUpJHsXLRRTGX8slBtNsE97qaef5chT/Y9HZ4hH/hqFDdsTI9Qh/dE6PcxBZekl6m
F4WFUVDDxB4NwC7wcuR23ay4lgBjyDx2V88O0OZhb8MvOlt7RUnXg9kA5VgwFiFW4TDDH23Lw6TY
iAjt4BxuBr5GUr5GHswIoS3+DUNcxxjHdKtbLaPiYj+mvrJmrV/2IgdeYXooW9ZOjZ1Ik8d6YfrL
lCZEzoz3IehWIjFcvyuP4WhtFBouUox9hHW5SzJrr1o8eOD3l3L61lbZ2oiLo2KLbWDctEq7iuLy
OOr8NaSPRWjuRnFTBA3GgtC/UxOaR1Y15SjsG+m+HuWevCetl5T8mEcdppshcLamWohNDFFn23Tf
CvVbwqMoWnqhJtz9jBsVnbvMpMd4apJdajQJEorYofA7Bql6qOZ6K0VJP7R+1bbpNqUmNQdbmoif
aUhMFxESW266NMH4MhRgDMh73CZLKa1CSoktQImr0st4obPqr+0YqzD5ZEgQn1U+Br8I6fQDJ4QX
qTdpdwMMTuWDhvbwUGnXvgpfmoGdyNwiuTvXzfIGz/TKmn9UYf+YhpnhGtTWjdrcJZQLWA8b4MZf
6hyd3lTfKnruaZS7QVmQwjLJAfGlW8pCslUQm5m7LMQyncf9JfpS/Hk4nzA+ndGzbE+yFr92u3Lg
SS6yHUBBm4KkfGGNDyBW110Tf7Mm5y5s1YfneZMK/jX+DiYqaoTKWRWZ17kpN51Wqsy3tNvhkaZS
wa/kaeNcfWhr5y4txm1CjzvcRtsURkjVKOtJ7y9zC5888rKo3Dp+fdajS2cF9LbFsRJulco/b6pZ
deu82mIb3CIk9Ox6Xg9OAW8jv+1jjDMZmLK6vESjura76IfIAxTyUDoH+oOVMGqS7saYutVchOd5
vLBgansfi2rjT5E4j6RVwIheOD2DM686bPB4BqzHLBTTjaCYv5dOhme7sm5xL1kXOf+fAy7YTabC
Os9kmK9mDJorTLThpqHt06YOLd1zpiJf9dDUV01X+ZtKhl/LgL9Waql0n//PWiTmKsqTYyiScKs6
qPcrq0RBN6sEWZh1AQqU3ZdgdH6iGqhwtYojJmK0BtqISW0Mpps2rpv18oMmlRYA3ECZBRSrvaHP
f8mcNk2ZakgwBaxdA83NytKoF8YmqIJQyPTcRjq8FZkT7dssL3bSL8JNaOjKNsqVXdJxUXeV0V9B
BCp2tF4zj4HQrNuIeHVNTWVlj86mrMQKOdBWRRaS1tFGTYpH6TTnmZFg9vK/lGmwtgrrLB2RGGSo
gOr+XIHn88dp8W/UtX9vwBSRufDTNIMd/WWcpUQk1QMxYDxWWPP2Te/QSFF+swpqiM7Ia0hu0il3
qRg+QF98d/ST4OF5eEqxiOmXyAtd+8vhDdpeWJTWiy2tzrcZWJHSH7A8lGgb0Ur4lLjdcItFer3s
rigtNzjeo11NQyJPKRdaxlidcQ+yvLHtdC9Qk19JgiUbaOVd3+Ghru4sicAym61D1Int8q/Eeuyp
2Z3ip2doWsE5RV9KVXdTFCpu76freUL8wjGk5uA+1DK/tdRikwfT2bItt6m9b3FX0UBnRdFjb3Iu
Kb18ytLmwup1V7B4l4Uzt9Y+14Lzsg/O/X5aqw64okjumgoTSxd+H6x7JCwBYA07LdC3mwjwbphj
bi9zLC3dt8AQWw0vXgFPDg6Zl9L6d17aOuATg1aJuc7cYrJ9KAeastNXzozFQTfMA91cDwaAKuBc
ZxBDkV3NtMyqIsS1mWJTWl/PjrFrW7oA6uM929a+r7DFuihc/F+4ZvfjcodCaBuY7MUhmLP025SV
t8sDmRysljirR3vEoZVdtE3+1SrynYkkbTYPWGTPSuOdhO7JPeB5giwFF6ourAxmyssJgi3PdDpz
KrZxV4/Es5nnhDagOukAfdG+vbMaltl+Go5YBM8MZIPiM0/v6E3UdwHiu60srAP+HHa9hJ64Q3jd
qGDcg7LbVpUkzaKu85E0qdiM/ntP/PxIr3/E0vScbC+JvpOrj9MEgqZItBgY0BhVebQzptpVK4hS
8Zb/g20IogYfdDnOqvGhT1PPio11qiAVb+XwrRzkpjQ5LBR9heuYgzTGzFG7Nf+b4cvtUDZrCd5O
m9ivpLIPFfUAgekYNsNuCRAqEG2uNRRPuvEF5JLnAJSTir3S+3xA83rnQ7AAVaKNl1yJd3H4Q4hv
TqQe0TptLRhkEE3fSZ08I99PXwn+GS7aNCddpsLLWYAmUA97ID/bTtHcQlP3RqB6o+w42XBtpvV6
hnMVpOdN+LnR6o0YM8pTR8uYVsPIaRmdj9InGMvhAOAur7KLRqOpKcCIbRGw0Q0/WmW4MY6zFp4j
SjuUc38zte8l0Z47tL9+ikWZsTCyKY6+fIrBYX8SHXttN6I8r4qLcRJbXWRf6au5btJ+lxv9N22w
z1PzbjCnA2qYnVoTw7b6U45DjJhgTLdFqO/KxrrV65Y2psScWo9027pcYs8cUEoTBu9kyrTlh736
4QuinoonliNtqTX9gaU0SjjKOHiKbdEZ3yYlPKe3jAfV2dU1qPwF5A13YudsgXKEjrrShvaqqsp1
PqkzigjNC1IUoWxuJdZtmyDjnWPkmSn9+vdRIqHVirWk309+H+QCWQdNsaX3JcFju8IclbtOXD5S
QMQEm1ws7C7SjodciH2saNuAAwSdtAsnc0/f0YMzGPeyUTdld4xFjojwpkuytdA7wrAKXJu/eAQf
NJICiZqCvtD3MoCdQU+JEHF4bnSrojCuBUAELfZXQ5N8R9a4M8Mf/8EGRQJMQLflxLb1k/My5fqe
GFla4Ik3rpdoTFf7ne5f9Cn21IVwG0NIjIbL5USZJp2MUP1ObuE58/LqZSNqEgbiG/MZh/rnZMB4
BLcVV/22HKVXqvae3dRDArlE2VpEy54mXXMV+dEo5soAU6SPBU0czE0nsl9LlC2D96qqf7lFLnx1
6NCIYejjrZ68FbwyOTRF5qepXsxWdePH4mjVciPK4mgV0Y+q41Mn7cFKLQAT7/T4eb6jvnwhjM7X
wPHHj9DFcqj8sTqGil6xNHJg9hF4WsrXork3ofRkaHzVWFxzT7X1ejfzW0gPntPB9Z1K73Mp960f
cLI7VjoN/CqNAyOZa7x1jSdsc1tyd+GrgBZ4jmZyqbt2QUQfN/ukh8Kjf80k1y9sBZ05rnJ5NbOe
WTLbuv6+7PqBkZEt7VY2TtmqBHbQAoBrrINfZ+uCeMmOueoOpkcQ7HjPs/z/Wq7nf2AaZ5kU/+uf
mZLXWZw6+q+Lp3wBbf83tnj5T34ncWztk21ZJE8oaC8V4KVzx+8kjuV8IiNO/zhrCd+pEP8rh+N8
ops1AiZy50sZnFztv3I45idH5/ZCPsikTTtlKusjOZxlb/1j8jGVSNOaOHxIL0FpO63jlbkvdb/v
xrWGh+bakWN13koNp2iDtnzzx1v5y23lJBj8PRadaEgZCRsp00lkFKExziNYB2sSQ8TTtNG8nMsy
29ENODgmsa79nohk+f5OZP7bs1mSWwkVG9LQp8GnNWIpya1yXDdQgpntAs03UvWVqKzhnaFOjtjn
R1t6ziHZ4Pkowr/cRERk4bOR+rAWYAWOmtLU32iX0t3hiyLar1LfBzdmFxPJkrr5YCfY58HZygmt
6DO1aOBeDj4qIMcmWq6uoSzkO8Nq2Apy7DdXsR4Vl2Tnm6Oqx1z9Uz/+/vYnPbkAPg+9iMdNHkNH
9n+yeeoYehTI+CMImDi71GWW7AwSyqu3Rzk9IZZhkBCpZHAozyMQOXlCK51SLhF4plJtTM6Kvu0u
7KGIt2VW6bdlLex1Qm9LcFXplBxlgy0Rx9x0nOOe6s7bv+UvT4yZiflEMAVC8VnZ+sdx4dP0JB4z
dVxXQCpWSiEVbwBs9E7IfCLEeX5gcvFcZnhwjqaTm0ygI+Wg2jCuJ3WkjjUtgBvRACXkGuBD6J6H
hoRLO8tauujQgjvNTlvtndd+okF6/hFiuU/hO2YjOm0IJ4KaPo4tP8LpGrmz+yx4IJ00netDEP+K
BkxMuaU7Nx9/v2Lp92LzsSlZn0TZtl1hWJ1T7tx+TCnCCX5qkxNsPz4In84wlxLr60Ew81j0zzH7
9VDShTuRIUmbEsfSh0chdQ9mAMMBstTTknHdiTJcbC7rit4J57jraOFCT5mP1aSWr4SqaKmtoleg
9dZJdK/LwZeQ5cf1mCT+qrGxKtR65ryzd/9lLhg68gH6hlDCpTHEyz0GclBP/t8f1m1jG2sN3juE
UypH9xMXj5U5tspWWhAW336Df9nBUWqinBJkmNhlTp4NIiFtquqGNzhMmNXSvPCCnt1GzRLjnR38
+RJ6chIyE4SGiQHVIqLll0+YViWU8mYG9h4pwnKdPDKebLsQ8Yo2PCoYtFlU+XbU+iTa4nSmL1OB
2/Sn1pTNVci1oVrlpJDHvV1opDU//B7I7uGxULk1kE85WRRzPBlRoBst9EXc3xiE841WdM7ZIPTw
nQ99Ks1nPvEhsT2Qslu6GS80jj/j4bbHZlmMw7RGA+EpIDI5We4ipYdYE1zghwpdM7ZgSYdQk/3q
o0sGcdSizNXZW0n8nZY+e7gHk4ZndT1YYOtm3SdapXD+zrRaTuMXn1py0eAoYQxDoPs62V370amt
Nirb9UwDAq8oq8mtVU0FMxoMW8NW1m9/PV17dWggtCU/a1sI4Y1FWfTynQY+qoJWiYt1NolFez+m
XeWpRBMQxhFRGR5wCf1HqRS1wAM4QunSUiuKdmpp0YtADmq49HthNm5Q/U3Bma52OR0HKtldpBmO
yx2dworvDQYxbRXQrCDapGmOdsLED4dipYy1bt3SI2Hy/LFXoL9FDd5/iN1atImGEtu3ZTb9D79M
4gV+FcnreQz96WKencyBvRtET5T59GTV0YA32JBGJVhrNKPT1rEJXv++rvE0A6cy7aUNcREZK9nr
cXjMk7KYzue8kPaxIosD19qZeOpBxOF3rcQn6drTPGJF76Zilws6i3v56HS3zajFtwnKFzgV2tji
rVYsJwM6HUPcyVIN+yO0Q2EGq8ru2RZK1DmBJwJtaazQyIBeDuYA07uOEgoLRVIec9VQwOB3snpK
/VS3PJVGHyrpBQYqwsoPQSlY8ZPfkspxaz+afjYBLncvVlM4IJqqz+uOjVbdKaABw73v0PAg7pyZ
9g+YBE1Qxvq8mhb3u+MmdiJo4NHNFWndbg6K88rEAnFhWuXcTa60JwfeW4DUNT3QVF2oq643awQl
Tq/33mzHJZOk47BYWWap4UthtSd74NGNuue6mj9KoyW7HERJsBhsa+dbUJAT22sQ7S2yuVm0qQ1f
bc/Ik+oklkfrc9uWPV4ec+lVq9LMdakVVD3izVZXrm0lkQAiffqmuAbw035lQ+hOcKAQZ8D9bNXE
HW36gWzauoo6mIiB81RKp0u3NXgqzPypTR+MXraRctYnFQDbtJvoIpu3mn8p8n7yz6eeAM8DakDl
jJcM032IRbxxROsX50avqKAj2Gq6FcBUcUyCwKjPFOAndNHmbd5NKRmCMzvv2mltIGhrz6kNd1cZ
Mkp6QmQaZIbRUsrPzGCghnYahCR5g1G/irDCXoxp1QAgDbv8F+f+9JkNLsy38Kear8GUUxWsSt+i
CYPeGXITJoAet3VmQ28zQL18h7Ef447Mp/ZJpKWp4bAmlMYumNUY+qmOwp8r09tIjvwbY1nF+jqE
wxHvrLCtNmajVvJ2NPCVepVtx9NKL/i061q0sG3nkfYEAhNuoYWr1ujExiFHo3hlaTYtM0Jt4EyA
kyIdo/YCbxhd+XR6wIBUgP5vy4GJzEYA2UTH5X5oIaR2362AZvT3DcQTrI2yK+9LWpiOX8Igb67H
Hj0BaTaD/SEDH8H8Lf3Z3yi06sRcO4ah4/mTysxPpEmqtgPuApEQsOUF9lT/s4GpgfRIEKf2plLF
ePu8WX4oe/DvyUD+X2t99HwsvJFFeMr/6/KpjvLizzTC83/0DzGI/ol8HTq6Z62otJfU3u88gqZ/
4nqLNpAEFo0ScQ38K5EgjE9L2pc839LCWn/O9/2z/ZHxibaUKs2tyTOQoED//s8Uxz8u879bUv39
sv2c/v7jUOWHIjkhSMFcQvyOWPvlGdfGZk4sSmcwy4KcllOY24JehJyWNzZ15saBTmWsfS3ur5Te
3NLfby/ittyoenKXsmIApd2aEU1Y6A1SXdSF+WBkkeka2dTR+oisZOiAX617o97L1B/cVPjpioJc
wXqFhWIp/s9UH6BV9pzppdRKd1StX/R2dqPegefm5J8Bb5Wrfql/yU677SV7uYW2qlJ0MIsZf8ds
KFZ3+7x67IoA8laLF12B2pT1+u+044em+f+PgqhFekj0+n9eBoelbRcL4fvPH0X+EvH2j//292rQ
jU8IZEnqkCEj7fFHVk1XPyF8J37F0k4c+Xxv/Yc0SuiQ3LBlWcRgmBew3f8rrSbUT6iXUU6pi1tr
ycV9YDEg638ZYrLUWHZgLEk94cTg8vxyNaiTrOCljKmnWEVv79Qp1C5oXfEzKg9wpL7EC3opbiZv
Nu1HrhBfwlDZSznIp1lRpi1+ph9mQIjT291Rq1qSuNZUklsBejGZte92zlcjUPRNlmjIg7VrbWpW
AHOOLM0vpVmKKz8yhx9zjFu5rqt9EoK7MVlrY3NAcGUYSAPKtIEArzrRbUvniKs5RIizp+9TdpuE
ZlKiBTHdGCiBUgSuI6bkpqjqddjoyB4gB8v4KhgRzxCbudpY6NA8lPmSRIVzGQE5SV1BlwJwXI3b
5vdpUT8AZ7sEBncJ3ynYYm+CuqZsYjQbWWRNblfkhIZWk6zGopBXqGb1S/qMApRJ9pnT09bG33d1
et8GBionAbU4Et+NlhdIuxbNDTiOrpqi+uk4UCq4xXm9Xy/tUsqLtuouMqv4EUbaj8pWdqUJESpW
s89Wr64zO9LuaHBmbLrABsuUi1sDoi9Nt+iqlNXKBu/R57oyvCmY76qk/GmESn+hpPldUlhf58w6
M7Mx2Bix/iOnaBlrRkj4olxDaTuny0pzhEsk9qCq1lFEbUtpTHGr2LFzVuvwQtJ5q2j1t4bm4pPt
/wTKS6nfD0d3bqpLxMAuDJ7wDtOAdA3RqGurMxFX1RXXbT3/YWU49uQQWzehnt6F9U0KCAgssk8N
LarG22ik7RK8vTusrE8tMW1KtDUWkDTjmp+ZAc3bOHGEDq6YSxhQYEcxwRyaWm+vLDGLVU8NdUuT
Jo1NG9guMlTp6V0AsQW4M8SwNU0oLA+/FjQsK3PQd6XadoQn5444YFxEtBVEUFQLSk5qDkwubMwh
fJwik7BK6SENDdbRVIL1GPT2uWIr9rqtCGp5YHhCtBRCIt+yAjKxygrsoUWZfYvCYk9rqGaXwIH3
I7js03zVQQ51NSB/00LUCTp/N8Sw5ojGvDiSIH4yxChdmbiqXnwrrNxeibYv3XrOba/Pap/H6n35
Vbebrxaw8MgVk1j5aQMEHS245YaFdR03zechpajiawBLmu588o0tc3xVq7DchRXfSWFMLI60+hYP
keRyNctVYCqC8jAVfKsQ67FSbrXYAEDsKN2ou05CkbrU+QQKiA3QLGnofy3SxvVR0tB0OJ4/wwJf
0SMAWG221+JOXzWKFR7McL5uUjHtfAhtVzGNQVQWkoM7cMpp7OLU9P7Jip9KLeizxgdZW4TbiI0f
A0slWqTAimiZS+BXs4/YoQLy0nwVuO8UuNeOadDmTa88KCrTTrLv7Oi7MhwNmhxsaZwWrLKmSrdG
r92muVx3DtrNMNzlo1TXam39ErNx6ehFcEji+cmcfOsQliYhZXGwAUG6GQRFT9KkQtCUYmQp+P3F
ktvYqbGar+Ms0264NuHQhc3o5oVILpoEl0Jtsr4ccO5JYOwL0Qu3H7rvFV2rOvHcmRj9oFMVsJz5
PgWGWv5Ufp8IOejehLYsVX/2dXTWheEx5GfsELFBhR+fHDrmrKNFoKX36pVtQCjWlHM/HLwWBrbj
dK4JbnFwA2hqBpVnxRkfod9xbdW5InM1aXcVAb+rA1t0YxoqeKIZPtvxfBHTVoBOVCqId3C/o199
MeikpIJa5vow3fTJxGdNlJ3MY4jIShCd54W+teUIgSRtTC9NlAuSukBvqmGlONb8qCZ0jjMQvWXZ
+agG0aHO8nhtmdlA85/pqxZZK3wKF0Gq9N4kxu8IFlzuoZsA5Zct5kuaVmQrM6WLGtHVjhr6MeqG
iNnMLo8N4k4FfzxUM8HTY0B7HDcsK/PSkltrVr6MoUWWYpx3XNGgYjdPcBm2tI65G7kmEuZ9Vgqn
X6vV+HXq/jd1X7YcK5Jt+UW0MQ+v4EBAEHMoNLxgks4R8zzz9b1Q162UqCCwW29taZYPaalwcNy3
b997DWA4BwWRB2AtA68go08pO0/qmn3Mp/AakWsyBrAT6SElTaDCFOhoW6SfWctQKuBjHvZr9x6M
IA7LyniSYENHRAg1lsJBqPg/TMvVW7dIWYB+2c+q7zlV9G4dCCM7jo76twAVD1JmIi6m1T7wWxx8
lauBNYlLYTcUWilLBa8ChTDJkb0XSrNt6RpeLTWrMRljSd3k0ZlU3UsY+5UKIxRobvI4DkWxOPA4
TjM4vgp1Q0IveZWUvkC6+5qmeWvCMg3SSKNe13SraGwlEYoO9gGTT+2gbZCJXx4KTRqcD5hJW8wO
QixrpVACEoUtr0nwccyDQVCDHHrxkHB98qSaMQtR/BwqqOIrwsBfaFz1TsAXVWrDANaFBFUGY6UG
FpFzc+opBncEeTQD7DWujyQUJOhOTgtO4f38xjB8vYMAanMUaNiRjkFS7EU3Ks+9H1J7D8m2lUEb
+eR1sv/lsnXs1OKQHtG8Sv2tT3mVySm19AIhPz9BAj3yDlNVowFxR/85ZwXJglrKiAv+yH0oles6
MY4TpBURpVVDj0XLQd0JNA1MWNo8e7KXvZcFxdsojrs6+t+NXUHuCCjeMT579FgRL6XrSbo7TjYV
G8Zn2LGxB5miAjtuZRKyKZS8YuCC4ViQG0AwlagU+Fn1pUB9TaMb2ADyshu9i3zYk4KtBBu35+pQ
JyW7HbnhHSZW9Z9ImYwkwqS4oscBaS8W39ztSzuE/R+U1cPuRHujr3d04n42feeOagVaJLiHtUTC
uoABocBW6Q5G1/mWiwBK5YWCPuAVfNvD5kZ4L8v6KCRBsaMrKCekcWwI8POUe43qUcuCfGYZ6EXm
H+Cb18AhLYbSFBTyUfIUyrI8dbAHsqscjhl9w+LSNIIcCCQR3+3R64f4NxS3NGUMPBtFKYB/wwD0
rY6Ceyzik5/pDRDHL0Pc53DfoxVjACbS5Juw+egEloLmPpuZtTfV40KWim6Z5NMwXEBFK5zqFGoD
nwaIhjXI7uouEl6jAqYaKmJkhQoiNZoeaiNb/I0ISa69K0VbV64MziUiTjSlem+ZnoYqXPIZT8J4
A7xUInELpdNJQT+2oERQPwVxv48x05DjfguTeAszI5zbcWex0J44NE0iEKn2eGRnKIjlwvf81lAO
pU2XBVStLmkn86GNBSdFm88gCNqVkSNXqEH2dXaSwGvZ5vGIl/dDAFvAdwqjGCEMZjGqiF2kNUC0
PA1ue6tc2PJwEdRDIakJ2zC4VYCjC7B3pmwhB5UaRc5mB3CydmDIbNDRf6oTsKs0vi1OfdfpUSue
0OPpWGzAEQU6DUV2Fe439B7CINBiV3IDzJpjUdQaXe6YLEIe2rnAAWITBxQg9xUHxymBojUvY6C0
PFgNymw5LRl5nE/uZMG58yZtJdHrDa+j7SRwoQkNpHwLtWYaTkpMQd9cMd8DK4sTALVEEdY7LJwp
exEa8G2TKafeaxId7X6Tj2hdFvwbYFeFA0MTTs19BnYmTTq8QIXmBcf3NhTznjS1ALG0r0IUlIME
7VWrh8Qo4OVx+E6lsgijCJwfQVeRsh9IKdafXsGMdqNc+wj2jR1lQNe30pUe0MSaolXB9Q0KPbEM
E5KoMKJXo+q5h0Mw/Hmg+1cpBNe9I8R1U0LjppNkxcGVO5QoAYMUCjf4q3S8guwo3BXw6YQhwo3x
C8pBfRDufAHqs9ADVkMoI1RPYIeCihK0O7qOnIEfbfgupdqYxShlwWVTESDfotT2UODyARAsSRmI
+AJS2cI/ABTSvzF8Apmu798iFDxNnh63TEypyNNyDS5GGKpWUr2ctC1h1eervZDafIu0HKca5YnA
fSa1nosVDp+yx1mBn6B6GGWVIgMbBnFfwY9R4cdDNcoQ6E/xmEoN4xM+eI6CkHPKoQjz/9da+V9V
HP6/K5lxqCIt1wqu70H3/stenJ3+4H/KZez/QT0MTR6UzIBR4NHQ+1e5jJkwNJMwCYf/H87f+Jt/
FQhgJA5Z9qkqhpYtuPqT1M6/ymUoK0yIHDDbZRThOADr/zcVghmkgUIaCtAPQDyzwkDrob1FQ9bP
yR3m0DvyMdmwxwjXpW39RK308qaS2z8luX/GmLUL0bgHkyLyGEc8NXv/pnYG9fpjnu9AeWZdwn9+
ehryB/xBUqKAoiAO6nCOdAZw8TlzMoP+8L74FVgcuvELTz91734M0UFesx7ZinZKv42OtTS4uuSF
pQ4IeanXkoCgB5ZyD81tagNz2spqhgBXvorujZhtfBanF8gICO1Qs4QjSxTjoISXpYS7dQRl/YqT
iQJjyc1QlKIm+AVD5DaPDQgqyzoaqjAQYsMcsYQpNQ8uX6YCWhqBDqCki7kr41SsCpiH+b7JlKL8
LDOQMmWRh30ydJ19dQosx6Rc4DdpAbsRCg6tWksnsDcfROh7Ao7qgzOQg3IlJbvURwOK8c5A4m/Q
+sl1CMIAJRzDlTSVYYkZtVRhoY2p6IAIxkc6ptGKEMCbgBh6eGFhKmvIjSJfvBJ0Aw9NIrWD+PVf
OmsqHSDKxExC3JtBMMxeilDmtlVZ5iaaD+kkIx7t3SqGJaCUZCYEXN8jXN1N6HrAIaiumF3ri+l1
KAdex9Wk28ZKCR+0FpdjyvU4zUM9F0PUvVonifwpRU1GBD6mIWFddADEUEhLaQkdFhSltugdwLnF
hVIv/H09DYr5jJpxJZISCLFaIVe8on2DSwNcifWUSQrz8Vr9XYr7Z6nOGtkNn0lNM2Cpwld2IxI4
KXAmLuj0Ssv6WzLt3i6bmr4/1qkEHwd4hOD3ywbSVaq4Cxu9Pya5p1KNDd3/8OynW16F0jkgmHCv
hq4cuHN2Clew9vz4FWcg1n/ecdpDP54hpBoUuvqCcSTGofCe0rYcYcqALhSK7pS0FcVTF1iyYnmr
+mBL08r+HhLWrzDVgmavk3Bdp3l+y2r1EIVa2eDNRbZgTbeBbRYFHfy1PvpSRJhBMwASKgSFUkYH
fmy64lXXTkr0EemCX4Q7ng/0NFH2aQY3bTqMSIQbGSAOoe7DN8wuR14bE7T6JHRRnyFxDLUfWLRS
MJYYpewVYKMtIsrKmpiC+L0lMQMWSHUt4o5bjQ7ajSRpT52AYhKB5xDygK3wp2E3j7/7N2D8zkCT
j8nP7y5CfUf0WQ9VhhaI3yvAOKBasXCbf0GqVIkGx49oQusg/kk27GgC+JJBu/ZJoo51symTSx4d
Hz/Jwmr45h78WIBVXWXUOFCDw5uZTCBqnHKOmH8oTKYrnfV4jOnEvjetzOzQge4XoE9xNDjoh5Jo
e2gNykEuT4R9tGstwUCapSUWQPxap9M6rEtV2ui1fUEUUzkVxgVQaGvQL6Um723A/1U4XK6ctBOt
++6jzQ4rGUCMJqzwaIxs0ri9AgQh7hKkmkiKsy8OnlS4HXU2VOnB+1KLj8czspRFfD/Oj2nvQbJs
RwFVJg+S/KAZVSqavXoGtqyACv/TVHPainL4v8PK/zvMfONbfgxXNVRSV02ODWii/qsxKuwhNTT0
CETJjbW5XAqoc5pQ60HmW1Ywimi6ZnNLrdKB9byWb9yL8pRuWls2cs3V/R3cSKxQW5nK6Uvd20rz
eDZJ5dFiPTq0TKuj8B6EB9CxShnmEUbt77su1CThiqY4F5RqQwMDAxXyFg37ldX9DaG79wCz6CZK
wWSCno1OKkFSsolvkEfbA7hkyCByyXSohZLVKtsye4NrHsmKWE0j3ohRjS18mHmGIGQE+C5CZ9Fh
/Y6rnwy/ZyC0om2UvipwFJUV2Aj3o5MPbyMIaEh9CcRQDb9sDRSj9aKy5MaiQqfKznJ6ZSXYOMRb
NEU0aF9T+a2izw2QECl3CoTncGhUb7x1EGNBCY3FE8KxQ48CWndZ78wMB64LVUqMyBB8SkOsVa7l
ji+NbMYRiytUdgwzDy6PIQpKrtFJtc4VJnw2iIzqEOeDaFtbuC2CHiwZTGB51a5OxU2PCkXfnZHu
dP2uExu4A8FoOgvwoaBDJ4gXsWeea6V5g0IePOy6UedqYQ+Xrk+faXaoSq3gx5bC7hwbp0D5swac
Z9oHwRbNGHoHG/JNtG2AWjoyGwDK3uVP2umfxOd6111Yp1oJ+EtxZtJ0+BnwAY+Ce52PkT3qyMJ1
BuhLHnAeC7wt8ZaxnlZ5+pjAPAq0JtSauLeePT3eIMJCiP/O039sfkaqFRlVsxEgmmY3cgp4/ugS
oDWlNn5nlnILnLVgKbjV8zCRnLzkKFBRZBai0yg2Xb2qeIEZ2thv07J68yMw4XBV76WrIKArE7oG
zRRGiDLcSA9qBYYmrceJp+YlFmTrEhigmHkBt54SoJWu1WXPB00/3CHm2mERwT8u15g4AKdgP3oO
49peWapu9Fr2Di0eXHg+cxcfVccEbsF8ocOow2lYJKwsLOvWFC+Xvs4cFE4DqS23NWJIU2VawbSA
iRKfgcUebE0rSC4kr3W0wUwBjGPLqFNKMBGe3BmoxFn5SPeDGD3LB9wuAUw2xh6vwOZKQAjqwJmj
VrKaGQPy3+H/PzRicP7mFfwfnKAs6Lce0KZNidK+Xrepi26i0hpS6woGmJ2QqA1hxCP5HINySqTg
bTtODXhwrnl2EraG2LvBuCLcVt0Gzjk8/H9zr2uAv4KiRNVmkTECsKR3NVOdWU7usYTauP6M2g42
QY/naiHg07NsYkwoUa49zBUSlqHdyDg0/VGCE83n49+fUe3+ma5ZTtDLMZCJJTbMYKNOa0B9Xac0
SisRHxj9i/oTGL6drh1fUwC4c3rQs+NrCHIISFXx4KCt3jDuG6gLgEefcPdCB7zuzqkCI+2aAAYK
d8UsPKAy+Pg1l6ZxdmxBSo7JQbcYHKCiU3i5UOiNUIeyX8ulZ/y4f6ZxlkwrXZvFXioPTqIXbyhY
vn5WVkcsRhVvRmJL29BAC1ntdXmTqkcoZWgs+WS02pRI8xF94NT+8/hFv0sz/znFgjLbXGKb1wr8
OQYnYnZ89zlkAF9v0PgJ3pJbdWoDAy2yLbBXqqyWJmUncLi6hjuKNkvUIWiCPibzlby2HtoYqm83
K/Re9v6XhzTi7yOh9UoPqjDh4IQMEBrhWyTf6tBIYBIxQkah1OBfpCnFJ7cvOlPIbbiPQVgEXr4o
oOISb1U9ESobzY1B2gUs/GDWksXp+9ybrtn+KjyaC5sQ3200EA+o98Zo9YSwzyKytpUvsvTqsx0G
NBBAk7DqdHyn0munO1e7wkTiAWlQkm6UnfhSHGGooMPjQWXN5AYqq+oZzMqdB0y7+284qyyggIiu
1IAIMsTPim/WbK9m8D0UeC0AtIw1x5TCmUQ4VP4lmfj5Z7wJUa7vCUrAvAUB0Ko48cErYEoomqvV
h4yO+OA0K7nCBGa6+wGm//7jwBZEtDB6WRgc16UhorGDv5NQ78dhW8Ijrn2KZVRf4P4raT7wvK3t
mSIceyAinptoWHKwTfYNOTL69AZtFGHyiIVtHadCmt6K2x36aB0MXoP6WKV7H3h1PltTcV/Y8fDo
/P3gqZQqFPwdBqc0eiLroYbQRQAoJJI6EsQwUqkQwlBdUqswKrCg8mOJxIysQEPT2sbdQIVPtbmy
xpY+8iywtkwlDDGTIu0BK7oUe1OSX5PRoqRTQG+GjtYabl9mipp2oZ4nApy0nAJusWENMRJ/RFcR
Bf3wbQTqxR8gspFCCgXdCUHEjQKqcdwJgHYNJmxrcovfl+F7224WjyMAzaSunLYdcg/I8BgMrsmw
df4o9jCrhSAKYB2wAN7T0hPAZ4VCmH6FiTQj8v9PpIam8u/vBihZQTcjxThZQpoNwJSwm7fZhAD2
A+EUwJRRCFQBAblVz9Ge34QmTqNGTRPUaw6eDoPzZDTCF2br1Xp/GXTxkpySL3cvUsc8BN6Y0eW1
0/L+dR3YwNmTArUiuzKeVDY5MhJvIxkBrrKcjWc+RCS1fV0gKwtoWrV3Psicy8KjMhumULxwgn1t
8TaUkq65I9tA++Cf5JqqaAqpkg3qq+VdYca0VYi0Mvb0OveGnoXglkLXM20xtGgLDioBpNfDzbiT
VrLNhfID2MO/pzEASq1tC/w+kCX1tb9Im/aZ+guBWWaHdr+81gpY+lqzOBugHyOBJsxMVQ5IZSYS
6cpbpVK7ftOMOmtJEqm3yEVFXhX1x1+NW/pqs+AJ2krf+onHOkJBckACXwbKKhNjMJsvFiAqRsdV
VO9hfHiBApDy+o7bhnwon7DpJ8cvtb2F6rjPIT2ExBaS7Q6oEJUMV5Xr4+f79ny492lnMTIZ4WEo
MJiTvjF9Y4CxZQJHayjmEWFKieBhDfCUeBnlp8jEvAj9M6o1aFr+9RqN3XRWxiFMnYCxpBpN3Kdr
VYwZ1enfMUCehUumy/oqYPFcfmvSaOT2JxZR7yJwQGgJqEceQMIothKtT+LQ0cfj2ZhJnPwz6izo
wSeXpjjeZZwOrVzUIlijmmB33kvX6BwcdTPus2mPgZBCJGwbN7JacMfGgv1dlxjZSiI2tRrv7rZZ
+PO5CAqGIl496zcw+k0LO3M1BgpHppKTvFYz3Hb1gfpij7QhRPAIJCCrQEpFMHlGL3dhayjtF80e
u4gA+hgoJwDUi8TOc4NLcE1UIdJS+8BrqegVj68rM7eQpUmzSFhDQKtjp+jEHdynnDTvzGZ4zVgc
EOHKVloIQtIsP2U7ukH7EyPIJ4ZcexWgZBVCdSuhfKFaKEizGCeBcQZRNfx8aIG/0zvZNjZ7o7Ug
PLcLeBXFOxVFO8RXazgyetxrycqi4xbCkjSLfrCm61iAexikfypcl2+cUZyBj7VTc9jkpLSAiXqP
j8xWVOsbtROPmQnVYK29Aeuo+nusftIZ3g7lOyu7rE3H0v6TZrESRtoDxCjxUMoFzk3wrmv20JjS
gAcSX2iSWThmDmsZ5kIXGOrdv+M/C5VqOpviP5BAVElETTnnoGsQ0AF3a+T/pUg3142GtiklJj0G
aUmkJ7ZisHpmxkZupEQ2RyISUfXPg1VveVI4tebvapPeCsfBfINe6NN/uU1mYY2FRmlbdngIzog2
tP5XMltdMSlrLUtYStukWQTrQOWEGzwGqI1Cnd6rMqEweA00KHISiJch+6WMP/7KnlwKmNIsVnlx
T0fK9OV89wMyfWO1Qwkn0CrC1hpyfQDDY7umLr4ZYwsFKpTOR1NZyUoWCiPCJITy82LiU1Ha5VOe
6N2y9+48Wt1X70gb8UJ/ZlfKrIzx1lziv48/3ULVSpiTpj34CMolj9GA/DRF+3oeNcBz1DOPf42E
MQ6RJh7guKOyJCGVfvOIq8kr87xwJIiz4BRCSX5USowdqbwO+VW11teyom9J6zsZgDgLP/VQhaD9
4bdrAzqHvAnLWJQ+aLXQSwsO22ewojTPgEicJmw4g1GBnMCWOYpq+Q7QrOEi6RZ2/RYtMlxbCb3y
cbmFcC8Kvz8uzwUjlDHwWLDO0FOjd5pbq4I1rqLxYAWbRIX4udlAyEmvboyKLOorc9xDYyROr9fm
BhUIiyWSCSYJTolu41ueIVkrS2HarfembBavRnjpwGUTz1Ya3qZ1YARtjptcj0xA1nWXKLtyHxz5
l1KLd74pmrIWGI9HFqaPcm/kWbqWx4EvhyXSSVrZNxHq3ZorEzhaAwwB1jPQ+nmyy8HYaAywq8WD
Uu6o7NgBQIYyzY3tLoAfAzYgeWp6a3KDPfUMhMHUvNClwugoilSREUAZIXyFZI9XETi3c8JxRIdK
2fTVBljyQlQBA6fDv43LahJkbbsbAP5Jc/RqgEIOHmg9usxp5ao06dI6mEVMLgFAoBUw140mGPGh
MBkDDSK9efL0Z1TpzN7kDcBM7Wq7ttOX6gZz6YYJaiBFNIaE/5OVQXL0xuA7N3pLWM3HIegbgAuo
fxl0gysC82QVogZ6TZ56PTfBY7d89fL4cy+F17nkR14EYTZMNxbmMDqdLpq8lh8KjSG9ylqANGud
JZ2KY74LVwRjlmKqMIupEdVTiTuNmHujSkuHkLJH9ci5pg+lMJp41TuDlZdo0LzWZR4onZX9vpRw
fLeLflSZaPjat3CJRNardnqyhyyPZgknnSWxflnbuEulrLkAiN8EI5icGIQ1KTSQdmOlCp9xs619
fcQXZrCRjtS+tfoQSqmgCKjjpj23GnwsA1plb4wVxa9cRtCPpI8uejEGlN06by93xwZ5+ZqR79Jn
/979P+ZCar04YHqZccZP6mW8orGFKlD5B9ex9xZwhEOeEB/W4RZ36Sz+o3j+71bbXPgJDMi8Lqdv
X5LkPHyNJEdQ86dQz2jAqOFYC1EABWl2bbFNsfxONBNmcRQW6aj4ScAajTi1/7rcpSlOEfqAsXoS
IF1JcrQbwFAjPFyArisvuTTmLILCzLoCrwZzO5yUAy7lSWX4f9pa69UGEhhg5byViIiRdB7EXRCs
FLGXBp0FsY7iSrevBGDHQPcRbkpQ4H4/qCuvNOV296ZxlvNBCSSSyhbTKDCwdFDZnXfOjWgHfsdL
iWBxezzM/b6tMFfD7WFUkomxiA06xBIu5BTMN336JYekgKbInpnlLk6SPlwZbinfmsutuZKAil6I
8Yqb1KjBvtm7t2IXHiLktaS5lpvKGe3AAiHnq9pABNVmDbSsSP3kI29//MpL0XCu0coF4ThSDRZL
9yUQKE/AHf4lPIapOpp9qeZfnJ2fy71/Es//5YCzRE/pYRAbKBjQ2yufinsFbBwDiZDsUFThL/vM
XoKG+KEm/vHcnDCvj4dlp8V/ZwXxU7rxI+D4qRSPcKNinEN7yc71NMfVU3zoSGKNX4rtXVKzxcLa
Zno0qiJupsUhf8pWGgwLm2OuGViDAtnAvBqgQ9qH5PrZL25NJaxsjqV7PVQJfr1a0SlF3WdYRqLJ
2rUV6CBHqFPhf0TR339/f6c3ow5OB3LEfOUs4xeKIfwsxoDH6A1tjzfCXDp+6PAAUbpqgru9t2WP
yRsYYyjSat2BfnafJbsGuzC/BZZw7rpNm6pA3IxoZoNUogW7/ou7gcMJBucHOFjds1jjO/inZGWJ
L03+LDJl4ej1A+RlHQBQ9OgarJwlC1nbN/Tux4KimgZcxwo/Kwovbm7E0ltfn71XGir4kcYM5sq6
XRpmfv2U0oTqviPfZ3Bm94zFGSxo5haYUK6eXjlWFa/CTj7wqvckkljFkYIyzh7wWVwSdplBob8a
rrQtlq7e3zeZH+88KpTPFxVW2qADIIz15Wu0Bn6W6aoi+ctp0PXSA6NY2TUL4CEoqf1e2NQQVHIP
YQpHUgMdNF19NHxDBDhfJEdQ17RWRxJDRBv2ZXq6W9O8WkqhvquWP94yHiqekgZ82caeLhqsytKb
INCivQ9u11Y5t9vGZLbsK3uldsGRIvyp/Ky2/lt+woUMFQDREASDfqntZFceIPS45dcEoKcYeSeI
zT2b+Ap6QWlQ4xisX2KwiWrAfljA7UIaLGWQah6vue87971hpp30YwIapRS8kGYYJxYBkfOjSWCJ
2lVUoEfSpyuOqhTKO7q3wLPVaqrQQ+C15Rq1key1bC+QR9JZQCzlKYtsNnSAxTqZzUYfErhbPmjs
IOlqTL0PalKHTzm6X4FcnSiAmbhI1kb/g4e2M8TMUlz/3D5tSDEIBgNiVihD/Oi1jfQulS2XZt8h
TKTGLUgAm9C7KRIoang24doPb2V4LRnbFelb2jEmjMrUsQGDXWHtiHFhi/AcFYfIh1UzvA5csYRm
SYsysxBoj6fwG4F5bwpnMTkXfZppugrXmk+eV/OcUB8eOOaX2mYbM/mkXW3s9GwlFC3uy1k0TpoY
OnjUiLSW+uhLEk8ymEGuDuiVxpXep0d4pVU72IlQqFkXVgNBM3RhYuAsQtZ4/MbTOXrvhWdRlq5h
C5S5eISmZLU+wplggO63gT7BygDfSO17I8xywL7LYDoxYEpLoyWDHm1CZID1pv2gdN76DM/TrTQ2
2S11Bdbv8UstwNSg/Pt7J/BJ55ep1yCrNQe92vdbZhtePBuO9zZsdczJgnubroX6hSR3TnSK/Rgm
cBKoCR07XKEDANH//jqMgdENAlHCqQAR7gsfPhlyro0Dp/duoDLcnwHqtVzNbfKu0QJc3OryjQc4
NBBRLgd95fFULPRsoDn4eyrgTQcifIqoCF3cUbEE9gseMkGq85GewYgqG4F3gHYCtE8iaFIUvM2O
G+ij5L6adWoZ2xTKaQmJSmdi3Apwf6IYO+t8jRtVN5Q0yDYUAEQ1xaD7lAOsR1i/8tx7gmlHm6rI
Xx6/xrcA7p1VNHeGT1K+4JuBQ50ROdKOe5U23KU9hOgBEi55EzNHQnNQc32QMVVX0JsLkMWMkVDa
+OQCNQ9AIuS/VvbtFAzuPYv0e0qLtA6jxsXqkof3Ur42MOB6/JYLScP3heNHAAebOQth2I6LBeRe
GLtE55JJb61gVcqTEEBUsdQfDzSdxPfeYHZSJCHqhHWPN6gCUHUmiwmO0kNpC1E1M/Z3Vf/1eJyl
ePoN6frxRmNNiaGbYW+gWXPI3gu7e/JOkh6/yy/jrX2LVr4IO4Wrey80i6QAkldFAgVBbPhqXzqx
5WsxkcmoKcg2RMBpcDNqVVGlt/lTvEGR5Hkt7ViKNd+P9OMVW3REE8bH0OWR4zV460xFYe9NOqeb
3mY/oa0KIjfcHFbWyFIJ5jvr+jEeUwY9DJ4wXqdRB9x09ZH0G9+IUXkbjNwMyKukeVqvr7WnltbK
LJYqTTB07oDxONQcFfUKyWlnjVq21F/7PjR+vAwvw6wopvHjkMogw94DewSm72CurLVipj15Z2F8
z+KPAXyIbYCuhQUYx29c90c4FVZHE79dKZ8s5brfR/uP3w9Axu+86aRpjczuN+UhsQs7JKGBYt22
3dZ6RrqDvAFHC6oMarcN14Rkv8+ye282neg/RhbaqqtDDhERX+UlNlqwzll1dM1IUBkBNg4bitGm
9vCGolSYzaWwqMtV79WDxEujD1sOAZoUNTq5Q0xoSZNIcOCOK9t+Iav43is/nk3q4JTndph1GOYx
hqgh7fsTRCp1Bnttq5xY0u5aMyHlmozyUiY15+0UZV7KBUPjXnsbneiNIzCOig1pN5ruBRgVxUKL
T9zXZvCarOU10/q/N/+zkDPgvhFByhnvqLunaDN9bfgu2uBt/JdB7ZsL+WMWi4jtI5fFCLGFwmN3
qq3E5p4BCSKRA4LwJt9Ai0AT7Pg9RY2ANqXrWjl6cV/OkjYpkLqumNJCgdOV7JqZkJlCmpBv+9CG
RsrKxXThIP0e/ccL0tHgUkqB4k7Uw6Iw57S42zxegUuFjjlPIBwptg4DpD1ZTMJX+F9GZ47RyoPL
vSaDCXmbMIMUre6OmlCjkHvx+LPCnHBTkZ7a7spu3G0a76FTAhYUp4UnpjZHXve+qr9+gJyOBK4B
rBHsFbVqI/TAQF0eP/fSxM8ZCLBO9oZhiraFjkqX6pmhwVrA+5ry+b8cYZa9JCGX54WSTkWtTxce
ERwU8LoCClTQQYOicAMwyW2Vmry0MelZlIqLLo7gjIzvAB6r3r5IB1zlzrWVGpE1nvybe6n3AJPm
79nKvlw4ruhZagONl2gQ6XCqdRQ2tJ0EXQBo5u9qHXQh25/zk3iqHZkBpwokB7Cknn20mfMdTRDU
1D8rX2jhzJrzkEI34FOeQmSHyHWOrR7qVZvA+M9McW/OUSlUHPYiFygh2DidDf5YDhHapJtyZVsu
jT+/E7YRTxeMh14ULgZf8aW13Vhr11orC2cDPQstjAeJyLyg4IB06A/ue2t1mRYfxafu7NkdtEjM
PlLB4Q1HTfx4PKELaTU9y2BcSMnQcoQR20aDqyjUc1o7gz2ilh3XOArT6vrPwwDiLb8P4xDiCD6V
Y8pwbf+It/6/bKUXHV7uTxY/pz7I0MBM3BK/C6NxtW4rtaX2fgFBPfJ4ahb6CPxczDaHeKOS9zI0
KGC6vU+v8slD9cZRTq3mOoxNmameHKiru4Z0vR/yeWUWD6rGY4MhUmgnhjtg1Z8KriCdqNciJMwg
nUBGtPMZcD732dUXrmlzevye95c0DE1+fx+oLLbQ/cM8At30hA2zK1bv/wsYYdil/P5tCmqrSe9i
Cr39cAuP2Y1De5KD4ul7dFi7xi/EUdjb/R4kLhUGusMx4EwWr4PfvpVeeiuyWei1FSgf81BZ3RYH
nJ+yp6Jg9njW7sdSOIj8HhRiJGND05i12kLfJXtizHjTfEhrP7/0UWaRAHJUYU93yG8kBSU2mBqD
r8N/NNLK0y9cPiGD+/vxK6qtoAk1TA3VoVSZRms7DQrfwJ+r43iGZW8MS2NIP600LBaAAlCJ/j1e
JoxFEUGJxZGoHfMh7DoQ8EPVs/yTC09fA1VQB9DEldEWIs4cdD/UKXRdK5xD0/UPkLKVxGnhm8xN
VmQI55YM5SI6i1C0HW5UHqrCTRA0RVnB1HP3T9D/8A3NkrZUukjC8WLnwKsI4LgFdn2Fe/kWGBpb
OKUkP1TAkmVqrtFgu4hGQHwAzIDsv8lbCP+pkrWGX/uurdyJ3PIsMqDLJHdKOHUNgCNLDdpmzQiF
SfeabxsHLRkNhS2jtv29uOk2zYYiyP8ID+SU8Pp4ky2EeHkWPgJXkGumww2yHI4wIgHDuoMRL0wg
VrbBwiaWZ5Ej78IqKKgMJRiVc6g9RFJU6uieHz/8gi4L3M5+r/kGFlU4QPDrY/wWOH697V1TemuL
m8sSH1V+QHVgpLLWVlsotkB3+vdwAyVSpUL1uBKB5zPq0LaEfFjJWKMP1TwSIL2MZEKDQ6XFN3+t
U7sUSORZIKFq6MVWU9e06D7eudLoWKMVjcIKc5jNqvymKZ/dN1zvH8/pAt8RSt2/X7KmJJeDOTtK
ts4I7CP8RrKzZECGiJTbzujV/IqmKCpb4rH/8l7/L2dn1twor3btX0QVg5hOGY3nOM54QqXTCSBA
Qszi17/LXd9Bb+92/NU+faofE0AS97Dudc0fxaGDK81zd/z5+jcq9pC5/Of152y2aQZbqO0cqc/D
87DP1sYercrADPmWrlFx/bQgKGMnNaj+t6iQXEvNrc51LftSR7kI2swNX9tR+dBs4AiIUTflTd30
D32chj/f4Q1VAbnWkOu2cJ1mxOGpRc9jhFh+15+Bnz8VO/PXvAVofZuveAK5IXo/cebT/f/HZNZl
0fzjwLmWlLvdZCykwJccE1orbUTtPFlYYleAt/i5DGvYJwn5P0XyoBX855vUUgaWVoVoKzf8uQjH
x7R6m91n/eXn53jjY2Ffbf5GDClca7FQ0glkEk+6cPU4YeZO3muc3jqdr0Xj8JiCQ1pr4kUF5GlJ
9CfwWeo4PRovl+gUFSQo1CXU45i1w75Y08vLit8ZUofhzm68EbBe68gV0wI8pudkqxM6ejrLdrwb
73wKb1QpYJP3n++nToFDN03cnsNzjzYJO6t6hJyIJIYb9G40Ok+pAI71eWLBgmm6JhQnR/pMvHDx
7CzwKqlfHZrM9npIBVqTpo9OB1vWI+odyKbM7QibXZLM8eTCBHWlo4do15umjQBMBxTnziq78YW5
1p9zixXIfxBnLYc+ezL6k4Q3SQGzeEAg77yFW0H2tc7capTJ0IpC26rPcIpf9SiCAXcJr/cd4gL/
5+V8K8i+FpzzzhpsMBURZA/2w2CQTy1/0tGuN1dwfZ/lN3FLv5zyEA2Nt66oTwDGeKVy7C5G33A1
b9x7n9U/ss9/HBLXGvOBwbW0v5T+1HJjSoxSqdHIz2I4CXmwADBW8tm3X8hBx4RXQWG1Frdyifje
amIDAoYcNlgwFmbVxaimx86EhFRdUUCEvhpaRbDqoxS/CcH0HLlOWHPVyyFaU14GWOuSuAB+cQDz
ALcFv3ACK9UvFTOsWkE9Uu2ojboZ7FANsmbFrhVwT80CTDvAA/+QOf1WJe8/v4/LLvjXQ7iKjKpu
uRCC0DlW/fbRWn+Na7YeYxr//Os3NrZ1dTZKImG2lbY4h81PtX9Lszub+kY8Z10dinASzESd4dUt
9QGFeJ6vXNjOA9vw8599o0JIrjXgi0V1kxGkmxNNzDSon8a1sdZCROwzArs7F7k8hH89+quIZ5gr
qtgjioRjBM8Tr/SaRFvVCY3SCNU691jd2XI3sphrUbfFyaC1pMTDgqG8Vb3Zbe6NQ/LzXdzoCpJr
5bbLs07FKsICQvp30ACTgksdwqh61SZQJW1QPoetv9eu2DN0y+v+uY3L813V1Y1j8VrSrTvgvxCe
o/TpVbWPKI48s42zLTDHf2lMgCMRL2EeQlbsvtl3kolb9ZxrgTYvaY6zA6u6SsYojbt43NJzsalD
JzBjB6bXnvMpt/b/uE6uhdlSqqiqMGzRaT0fnHW5g6SIHJVT5Wm++uIe5ennV3ljs17rsfOWj7R2
sOhJlXkGJFPUPP/8y7cOffPqHJh70MecDIe+Ngy70uhQSc2hf0kPtgE3MXMOjc72efo0q1YoFrSQ
UyMwFUyWAGBu8X7bECMk4/edv+bGxjOvTo8UnqvmQpFP9cEUdqdhV+++AJ7B3JOzGnf5nXD71tK8
SqPKXDS80/HaWq3cqiDxdTMPR7Fs6rkMWlInrJvvbMJbGeK1OnsCNujSnr84EZA1hlTW0P14WyXm
GNEy71zkhjyEXEuyda5rrn1R2LFED7v4cpEsLHf6GwmgOIwxLdRuMEYfZ49VTJ/so5LkrieRUrh3
/oJbx/K1IBsKIAgdLrcJzQbm0oRfQHCAaVT/3pns/vtIJldZmXToqLYaqktlGwG4kakrQIS6SMOY
Tw/cx52v4q0i1rXgul3gmGvPeJLKCoSAP68MMzVrjLPBe0QG5eGeburW/VwVXhZlqVyQJLHSuxC6
jQZuAkVSHNuHezKdG9nJtb7aTNM6K21cwFp3HqLjh3l3Txh+66evzox+LAeTcvy0YT8Z5HlMI6PE
RPmhyR9+PgdubNBr3Lgw7MFWZlxAavFwSuGp4kKRJTDB5lvpnW/vrTz/WgoN93mqIL/Cw69DGOsN
/COvwA6BpYnBvFLuNSQYHeyGMkBh4DshvnXwH13M7cMWKvr5Pm/VOv5kRn+1gMFhNhZwjrCq0Ykl
fl8f7GoL2aMNv7vSm9RnIPWUZ15MAcU8Xfdag9QDR4F650Qj2u3IfZqdsoX51O+f/6Bbx9W1Vlqm
BXBkE/6g5XEMlA3f62HxEGuxaXqYp7hTgLj16K8l0m1uKYU6IWXq5YvJk1ZugDYAq3KBjeq7cKRH
hhUQUMjvADeBoY6+5s5KKht7PqsfbPKK8p5W8sYYArmWTSvMtjMw3lQgj/XjkLVR8VaAOOLa1mo0
o8KYdtTYFcaDBJ8XQQV9hrtfrSVqj1RiV6uYwNyAm3JnTd7YWNdK6aHhuZsK/DGKBNi2x7iTDptz
G3OdsOLM74TQNyJ04+rkQbZajwCWYpLQXi0L2l3mSeSo9dz5FNyIaf/o0/9a0sNSwu67wT2wAdNI
GuAlcMfNzXsdtBsRwh8/l79+nolR6d3LhwaDz3GzXbxxY+xBc4jmEDIXlD9+3gg3juc/I6h/XUaB
o39fO7jMGA0fcJb2LuMJ6vZeQ+tWbP6nO/DX70M7OhLtktzpMOQ6Zo/Srw7lGhzg1/pjfNFfbdjN
wN4p22lgu/kYDS6DDA4r95pDt9bAVYIDWlHFhvFye5CFlHMCW3YX0KiG3mnP3DjA/0sUTA1lyovL
7WEiX+wRDvjgdPR3tsmtoPVaDtstmWL1CsJ8p8Th4E3PLHIeYf0eOpM3BMu69+2zRAnTfKhWP6+H
G7pDol+27F8vbFjyhfNLvqxPgYODYaWtuALcmKdTb0aPRl+1NLAyFEzLo3I5LOWdK9/Q2JE/xcG/
rqyzXi24jivPn5i3q9pAg5gL3eIwi8mhihSfPsMVA3fq7spzCZsrhF7hvTDlhiki+RNy/nV1t8hc
WcK5Au2q7J3jbS4RATfYdx+zVRrItzKWu2EHcWmA4R12Uh6W1oML9o5urIivBh+Kv/zrzju40Tq7
ltNmOfhWuoGTa/JBconGDfB4keE3cbe+Z/py8z1fzp2/7rfVSOnkJrR79d59BaW2LPxxi634DIqP
D7vkbRqZIYkwZGxC/XRnu9w4M69FtDpbOpXOi7F1Cv1b6SHacySshhv2+fOTu7Hd/yytv25KouKf
cwsPzj3kGMbstvekjrcCmD+f1b9+uZzgA0sJEja21T9QBMfOeOk/jQj1smY7HsWueMISDYuYH/lW
b1dV4Vdr803fyjuP7lbE8ifG+OsvsAVcgv8Iglt4HHzALRjYCkwfdIoHqow/fzlent0ryN+qL1zr
aWW3iLw10TkZIaL16Og3UN3/Vo925y3rBXWuTzhldy/Telpbd+uyN7L/P6fgX3cI3LmaysuS7F/r
Z4ExDoSjn1ZgBGnSh+qmjO6O1V6O/3/Uvf7c9l9XGhtDW8QMxcNwUmCS4tkxwGwR2wkcc3dy71s3
cxV9DI4ctaXo0Yt16mHl6NPid6Vo73y2b+Wh10pYR4DRSwH422Yf8IhSwtGHh1vmPwET/fNWunUc
/+mS/vWMQHuR+TAIdWs/Zie0X+l5+ibPkPIAU1AUGL3GLKF2lGu2mwJgK2XAdneZOZcyyL/ez1V5
pCT0/+mhFiQB6zZa7EMdA1wII4IysmnYBuLOtrpxYvxpRPx1l50202ohA4RKKIYvaudJa+8MGhiv
98wUbkRYf97gX1ewqd1mUr+0ztMIpt2tEsgc/rY1pDzgqrWwhaR3sslbi+JaDQuIn7n0No4/e3qc
iyBtPwYbJEYY4A/Zm/KqzK/FPW/TG4HPfwlYU9esCKiaW1YEBiZNm6Svfw9uNNvR3FXBz2vwxsu5
drYmwJ6aaiqMbarl2odFAc2rZgovoHbKQZMDSPnOYr913l3rV8dcTzOtGZZt7tMJetySgnDyWqXB
AC1hHcD6OzBg5MmFx1lClmAc31ibB8a93Xbrc3ytZ7UdEOFtOi7bMV1PfDNI1WPwdWGhikFBmP6m
LUYkY7Eu5qROE/mJY3/Ivupq29TqneXzpyDwj113rXlNe1CP4csPu9r2jDlBT2soSIRvqh3mxpbO
AAHCgc1Z9kOzL/t3KVIEDQSU0de6iFKwasdKPE0zMJUqJjcF8xtpn2i1MuDM7M5Z2A4irA3h1+kK
lQ6Yt1ZIyWILZsNavdGbJqzpx4ROFJC3qAiEenHu7N9yiH5eSzdf8VXAU6gGKNIlnjBwuGv9m52h
rljbvoyqfbvSHviZld4jfbpztRu7/trGvHAnprER7I/Bz1bARW6mEH3fKLuYZ8G9Lv9ArRcW33C1
9u5slhuuQeRaccu1Cz1ZM2CTjOlv/dx1qCQxdtAz2BRWT52FGY3sSEwYay1nRs04tzCdzsqwKtjW
speDEGfYkgBUgC0AQ2LLCjMDaoUc5PTZh8HmIIOGcG/UGIgIs2fnIRn2srfu7ME/zaB/Lb+rXM2x
y36xjQkMoLSH3QTaKQuJFnNVUqATtbOD0Zeuw75EiWbQZaznv0tl3/D2N8zBvaz6XMqPgWuxzL6c
6oVpKGglE1G8lqx6+qIAvwl3cHhGu49pGZeo6hdwsjDptKmxyy14e3dQTqVVILQXC40c1WQHwuOm
ASVRfTDyL7ic+E0OY7lc8Wr2OrfVblTiyg07gDIkfg6OOK7Bdrbr+HYbWhjhnfidFukNaZJxLTxW
CluUPZjmWxW1AC1QTtqKBSjYPoskh2BNudPU/PepblzrkEGJtQZhErl1oEQnMKL2MmAwMo7RbHl2
x7efN8eNYVXjWo1cYEFVkwlf7DGYduCmuFH53cYQb4LOGePb23noDy5gXg8x3dqvILaDaGXanu7z
qfH0bYniZXRSLuijbjXm/tChmAkfjXHfwzHEubMgb5wYQNX9Z4o0ADAMNgQ2FA7kkv2CFfuGHBZA
oWFFVL7aft9jEB5DJr5Gg3uJxo15L+NawmymVq9mM1VREm4glO8eyILmAmb9rEPx0jhB1hwW7Tw1
n0MXqQ8i9aXjzc4r0Wav6/mLjtlEjH59DukSGOhaqUU0Tjsp/bwKahT9zB3NrTsZ+42UxLiWRFMd
89CKgRBR69YiWyKX4pnAnRA2C1rYZW8upvahlG7fVHBif147t1bo1Sm+NH0zlyouCT++UxVlibXq
jvfS0xtZnnGthKaSdSW76PtHTCbEyL71vdngCSfjL3JGmRwm+HCQ3MiNeXYf2Pd4ait/OWqwHo/5
5l6X60bV2HAvZYG/IkZpGS6vustmf7DW9A2soZjutEQLyvW4qQ71DpUPBd5v9W+CP+Xn52rqf1pY
/33+wvP/Py8LEDRkHb0OCEFNz0R1H1T52ijlLzYOD9ywehuqkFzztBKqogUeBdrwaminwszWbQFi
LrDRXGSBjlOQPcj06BQRbx9G/khNcPRY6Qu0HYBO9AxQn7J5Pqbwdi5q+TtPhzWozfvWrFcOR3ee
NqD/UBgv6zDgLjsEQC2STTf1awEMZdFulrRHFWYKsyoLJzh8VnlopJiRVfuTornSa10L9iM8cnUt
EDMBsR1+F3rC6m01iN3kPgpMSRpqAk1b2DMnx8zbQUvDfnZ8Rf/AJy/o0ykaHP4xFIlqjr6G2zWd
N0oJJDlgTqheOvyq+VL6VfUm3cZn9nfWuStn7vxy0UWAz03ZR838otaR0qOmzp2W+lUGW4RyBLJX
HnNS1Z6hNQCV5zDTlBN0TsXUREtfhv0wrxEsOW0CXNaamNZ7mlUbcDtfRloFbsmezHyOG0Lecrfy
567+lc/ToZ/zRHPjoYHvac/UVd+7HiYF9I5um6KFkRLBLpQ6ZXBQIgUbvI6bOLgMK2QLeA6wuNLf
yjKu9TXNfnPQwwkcgFSHeDl1cPoyzx4x40pGjHIMjdo/iMl67xxj77YujVt7sOrQri36Oda6+DVw
UcOWRYAQwdwZTxBuWoA6KTMLMtAVEyUD0aMWne3hKUpvbG38y1G3QklGzzRweGFCPmQuLK6V9jW3
2uzV5OyF1u991Y9bswQ8fDYDPpbOqiLyXetkteKG2b3mOTypXcK+Fy7iZergLxnS/jHND9Pw1FqH
PO98BSiNJpJwohDjCiwBRPQ2y49565epGxpZXGo+TdeS1UBE1EAsOu6ADk3S5gC2PpRCYkbrd0o8
vTgamMPNNzRLarrqm/XcHjqEwnmZ+sbQBCnsnmYPnnn55Kl9AG9aLN0c57AV1Eo8w6e6L7Zk2KrS
H8gDjMUrskIiCgM4RzmN8zbvIGmxYrP1UcC2Q5B8DT8tn9VlB8ZGPUEl2apBq3mpIjeVKnYpTENq
9FFghXZ0lvzkAtgoMcnBm/1UPjZYt/Yr6OWmJUDxfDSdYcvbr1p8zdhzpAVURP9oZiwSYzx1fR47
JXlBuw6jVTZSEmUOCkIh91Nz2HwOPrJ0P8ce15ozI8clPfNJ54nN1APMRg5Vq+1avQ0FKF+J7LOX
QXOizEI9cTmV2r7GRNg8vS8l3+A25ITepALjnu45FYs/uv1Gqhm8Jtz1ZKRu0jP90ZDkBKatcXbS
qVvVQOEqeaAYc7UxKYoS2LxNzQBsYjCywtIgaGC18HqiXsNVn1QvhsiDWdIzTEoniXeeA00r7IiL
/bgswndsNbGNsB7rcC4BWmmjel5eRoHJbqDeRldBLOrN2X54q6SFh1ofxgkMXQV+UvmIUnkBKw2g
YZQMjaw+VLBUzKqIkJ5h2hIgnek8azRq7SXgpuFzu8NLUkWiiYDpoXoZkoLrC98yhWXwL90pdjCi
qqLCMjoENSq4/A4BFXLeMhOUAN2NaWG6kVA7vjJyuHe4VvMmGnJsdJlu6+xxmg6D+Opp64E83Mu4
FGcHb90qUC3qAwj2sTtqi/v2oALWvrGUVeGwNGDDfoGFq1OIrZJXSY1if6aWtd8W7jkFXDgY8TU0
FOtR7zvwApRyjQc8xaLaofLkZuCIe+3Wxsl2UFG6to9jDw9TjPzk1YM6ekr1jvFix30EcUUdf1lu
anoK5BrvlRurcgXyCMZ0qeX3la/9wv8ploT2fgMgiQN6ua9ByoiGgOGNcOS3iv0EfhHfqouX1Seu
HQt4XrGwRwKTicjRNn36oCzfeY3ZNvap1fC9ADPEhlltOWRPY5uvFFolVl499VTAkLbketzV6xyN
DtHVsTPmdmRgfM10QQCerbjD92owdJjdl343tLNfwoEXFqUmPmkmTsGLleMmM844yQsJnJKEZdG7
iVZCZm5c5FeETfBusBvfNFe5uvQ+4w2ukPX9TjC7+KU9tkU0m2FaYUjO8vVLexZ6yzo2bDvGFBUM
tGfb16zCw+IJs474CocCpcAAT3acTD1Y7N5THKAU7V0HQJGT4RBdkvq7WmCKgnmJUwOWRQl6QtJb
pd9zMOoom95INxzmHmgIEClQ+pAhq7ZAyZU67MpAshvDQVs3RqjkoTDQM4arTY/rOq6fT0UPOxk8
tY+i3Hewoy2RFk0YXtyxJTFK5JLky1Axok8CyfdUfaoXxeOoBPRr2wq1Di2W9gnWUbHZbTMSZDkG
6sTwYPJ9M4YdLLsICgEAo9bAYvWPy8MIgQ/tT5hhZGkLch4LAWVx7HAoQBcgT1LiPGJzZGFmu9MH
v5czgNXBoL479LcNskePNCYqvgYHhwRGUDnOKQheIJoFDUNLuGv4uh5pWui25zZ7MvnauBwVnjXu
ONugG5XVe0uGLcy2UaEmHrf9psE596bMj/Vy5khayBCMaaJjGGyIWb9yQf5Eje91yTboPxJsjiX/
AH0rcnR361pihygP3N4JlXxb68NB1DiHqDw10kwyvNEmUw8EWWjVFP2WAnfE2hbtKLTnfCKW0F3m
NYVrR5ipHT4xsjxYDupGWh5Sy/pw3vM2LNiCRUt9w9JXWVdtYEW1Hi8PHxVdZyqjAYRQsQClwaMR
B32Dd4HKTT/Paxhe+JoYAib3Fbr0o7CPbe+7/brK+0CfRSyHkfmiFVsTdQALJG1iiIPot7rymBrV
ptM/AJBmMsVYez8ejUI5YuTEFzAIhcvkebBRU1LWlgL8qYDF5DxpHpl96tDdNAsDxxOzwOjk7WbQ
be67i0Rkpa307HWwUTIaiI2gSu0Q7CEoy3U7kvVc/1pGfPCpbQS0jiBehhmyy2OSWZEkA1yYumBY
DG9A9R9FS3VnN9i/ZYKPgE0wfc2XNZFOpDOklboV52I6zNMr+sWeIJ2vwjuwradAB4NRcuLn5tat
TOiymdy4iwCeGF4c+LAV1mMzdREmEsGPBE0WtQBXqYFPVvNXltqxkn6oKBmg2uYt7tq1H0A5jd1M
B/j0spgxCJQy4jkPbRubdbpuXOdbGpkRjFQ51ixJG/VDo+BXFXjV5ihivZnwxFCZf+rRdlpi5xFC
ctN0PNfeQPAtEIUs7buUc+y28Ecan2v3XVef++WZSIR1YVM9LOCtaH0kAe6Av3ua5PCsRCjg6xY9
TbrxNWIwylcBQoHv2wBVWn0QRbPjo6t7BlMSq8GKVdqVPUY6j9WafhJbhLnbw0L30lbkC+DxgLO2
zAqnyqIexs5ncKayjWD1tJ2sDjBB1udJLuf1CMNtD1Owp5FrO6uX+cpQxzeOb/gKQ4tuzNsPbaEh
o+7XPIOxyqk/Ws/UQvgOyT7q7MURaHdAObX6V0mRmIw1oIETrFJGEXQV5FtyWCOaTUSqbJhGV3mT
xsCMPsO+b0OIEssJIc7Iim/DhaVyBkafCai97byr0kaQhmVngcKO0xIqCc72+DhvDKiLu3a70PfC
fVNNHBV7u3Rzr8SGZyOgnkAUlGGDIlNndqEicJSMM/xp0O7edMsMvDNGsbzCHfLt3DurNjUOjd1u
TTTdsqbeLLMLuy4kA20aVRkNuMbw+Bp1RXqORvkit3NWR8VS+KZ8UYn13sxI0zS2qTVsKFRcqflF
u7ccEVJfN8CpYxIgFKYZLkN30IveV40o13916PU6BntUtFMD15F2egITdVuT6jj3GSYNHPwSQEn7
AVfQOwm390oiaDNeupa/ScNd8a58Zvn0rKM+M+tHMWxnln+BewFmKIhxYIuNMsV3Ef2bWoEvjZc2
5wxEUQ0r8LEHSwR7oQzLZo8TlvNQ7zYlmtBaJN24rh5dpAOINS57lzTr3tVXGgPzDV9/MWGVgCB+
tgeRiALHrjADqUAZqn1M6tmSwUAxOUS0L70aXs3pNxZhgHwM54ef1nXY5jRIyzlIxadlAzdufPEx
XGyxlQjkuqnYaobqKf2X5SieBio1ezKch7oIahuO5Ch1c/g3zKilGuzNMOnRTTUwnZQykRgnEZbE
GYcW6sQD3Xpd8motHf4kCqgHunqlq36twtAaQzSVGdju2kacaHzSLMDZ2pfvxMZD8guMYVA8uWHV
FCEpzinGUtlrbgQOnC9UZeuoq/oXGoyt6WewDGdvk/FqOgmihGWOyw6VDG1dTIAndfnadiNT4EuN
NGVjzsNxmZxdBqcJzBupHQsUtHv7HiEtDFNHyx9hA9WX8ExFTNT/nhcwsUA3M15TGVPAGlrMWRd1
Fup0T8SHhfElZ6QASiK1GyPV2pWo3MIEE5y2voyEvbb4Hqdniy/MSLcGfOnUBx3GkjP2T9MHjgrS
ExiPxAlc5z2DF00LMraemOhBph/yKYcwQVz8h2s9spfnGSN9XeX3KDqBMqIlDTaU2KdGZKY7xwWg
yEem0yDi65VgsPe9UeMs2lQ93G4Xd+8gCialCDUYKaEgPLRloJUDyEU4shFld3WWZMi4DLcMM2QL
eoltraKndpIMRd8+aGS2g0Nc3PXIKOZ+rfR55GrwzCwuhYQCkCgRZv1XChprUclIjBxnHPeKNh6z
uDUrOEE+tQTmNHGthXaV4ibaDa2ygFMDsXERWOp8mLidmBn67cT4rWZwcarbFT7tR2UikVJFKRwW
59cU8xstqxKphoa15vW3jaNnZkg7Qg3l0pQmOpSVnoN5Z3RykkG82yQZIa7n8qNrjgRTH8xDf6kH
6QcnQOUh+i7HsJIe+wLpwRPceq67RM/3vfIKunesTOC9OZiuhwsbnr7TB+DfOu5OqxAZpRsXn9qR
Y0iNNhx1Mm4Wvy/WkMiWbXt4yPk0vZlCnd9IKjqUKp2BrBWFR8Y0x5T1IeoTws/zMrJAh057ZL46
ZqUp/3aw1zLWwpB9IuuqnddTVsS6C3SEtRwXTcfEVBn1ckyY1v5eLKvYIQQ+u2rGVpCa+LA6OvdG
cxL19J1lSNwIfAjSNLfjPmenxsH8VOq4J1W6ljdbObIXmYL+qzxwXfodcNS4r0CVwy+nGvM4S7Vv
xdFCPqS/5XQqxX7p/ObdEJ/oEQ4Y/UDOMwRG5VefFpy56NiGcrgEcHa/4S+KDg4ObNzg7ebEl2aL
g4yM7JoCA36hrYCWFWiTJ1mozVHPP3iBv94j2pl0XtX4ObmMJyTYsYSHRbV2tMjsMj9tI0DlUGKQ
9Sv8KREIMkh+g17daKjYNQIw+AS8Adc91hzWkN/WL+1Ano03RUaAe2uxNgSaFTRdVBWPA90NZuej
c2wee3yszSxAsQKTrJ0JI8G45PsW/7XC7c2otnldtRtowmC9OfqMxgKOl+7BoLEFeDZExcwOBThu
yIKztYJAhz9ZcGNKT6PQw6H2xvKzsKIUqnMtITsDSkS+wKbwl01Lr0rR8nwWmFrrVtTY1HWTUCsG
BB6jrlP/Kx8CvUhS+qXkH+lyzvrPsVySRota2Dg1AVI/hjJh1sIk2APJtxOh2xy4veA4hZwtQw2s
XCOQWxoeUefDHem+MuEpbOGfYXuYAB004AwT5s8US6NMykejyZCBngQN8S2RNNAZvKNovoOaOBZd
viXO1jqYzRaOmQ4caCCbaQL3UxkFsuwws59rVCbYoRsTbQERvkSrHn5bwkIevmnpGmGCgnl3FZwD
DFW6T7WbNOZrrmEAsZpOFvm0YdBLUWACpH7CYcZeSQsmpmKFRGxrFuTq706H3S/75UI/V38349FE
99/AbDkP4ZCpmShw7PT6DXWmPj+kTSLMR1buWnPL4RQKCXgNp1CIm1QlxEdPtommJwgIFv6bpWEF
bnlVBzaKdn0IO1RPR62Kzv1lDBGO8PloBfk3PkkpEI0zeWIdwTEbDQoKLWA3DzuEIw2mzD4R4wWi
WWnwMnupuef8wkele+Zfpogyca6shMB/FJx7YHV6THbA0rg33PGQ1vwB5FfPaPAwAapXT24aA/yZ
O0+4F5s/sEeSP2fzAV7DyvLUGohs8sKnBds3PfJ4JNVWXkPKNMSWiptbdukLUxaMTIOYZCYEJmtl
g8rNpnKr2GYUOx7eem6g5UdlTeAhzeAcvq0Ff7bwlawQhOk5ktnq2eTHTHq8fkh7LPmdhXSGEbwB
SAJVAvtn8EqlnzlHWT66y4Kwb4fO+tgeIFfzbHsr+ZEZTyLdmwhoObpgVWSkwaiv6mpTYM56MFA8
LCPUrShLuhPHOQhz5k7HkkVe89iwyLbeh2VdK6jxxuK9K1cTBn/tDwOIHBUfTYwNzu+4LzuPJxVM
R+2TkRWKm17F12YRwb0ECBLXjoYv7DLFDXuyQgd0QgSyHAv7qWFfQ/Vhie4B9XaoEIxu2/Q+KfHu
XvG3Mvo2G60nWrQM7RPEoi5eX+eqqxy1iIY/zPWbLPYLrDWy145lXm080DRmyMczz3afyByg7Obu
aYs6mBEbLIE6y7dxUo1IxFAEqsA/sV80sbEgOyrzzYhQFueI5bcd1vuW4rs/WEjnNZwpixKgNISQ
omUJIiAkywX2I+BDWAvpjIlqD87sqHq5GGRzoxTfuuyD8M+peu1an2CmCO4t7oFx5sOi10KtRNt0
HHUU6wARw8gANYptekTuxHR8Nq3Ks41nB2FF6vPFV6GI7R4ETBhrfDy+S/No8GNd+VYWZ8Zv060C
0zqXmV/RJG/jgazQ5MBneLT9CTiH5gm+wbSC35eyk+yxA4O82Q/0+H8kncdy40gWRb8IEfBIbAlD
kBSdKIklbRCy8N7j6+ewZ9UT01VdJRLIfO/auLsbJQDuoZMmb8QzkOYfs73T5D8mukaKHJMpRWWO
iQ/ZioUtc6UZDY7TNLRibEqeeaYXmXlkE7diN4X6ra8i+BN+PhJOqLM1Nt3PVAW8KXXspu1WpEHb
Mry8dDRvdtFvaB7McL8igo1dK9+OP03KqEb0ETZ9w4vfZvqLZ1ftzviGmQU7Fjz1xQZxf9Kojxas
KIBLMu9ywhW4NUFJpHTXRLmbt2+ZSYt8AeFxSAeGRmsndZ+rsBwz2RcEBXaVI1tBicSZpg2V63Rr
nbLZ09W39VdL7ipV9BLL7z3EJs+5bJaOXPDt0x/lRqVrcWIVR6QkkvHTAbe+LLoA294UhMa3nKM5
hcK9L2GYpMUJRmD+mXWvP5BGvihIgIAXX7iBrJDoNzVQze9s/tdeKi6WOEgIPGFMC3/N/D6hBAbK
yjlqdUfrQxeNzmgyngM7gn9spm63oJY0rPdIO3Y6UTOZP8V8SPOrOh14EvIGjNDRsOM1rt2d5B5p
J2Cvq+r3BPDBuoyzS2ySxh6pvEnw3TpIstSY7jgDiSHGsDZW81uFp4lYaXunv5vgOTFjc7CIc0Wv
1rAxBbkDb5NUuegeN+vy88AD35H9WvKTPF9nJEWs/nW1XTqvTn15cirJDTuv63fEVsvJhxh3WVq6
8wQTJg9XbQw3qyW2UUTOfHctZ94w1k+DZgNUeue0fo5Gr62DZtq3rw0loCTM/7F7hkgh9XuEWlF4
4W1AUP5u/Q2ZGytOJZNQH6j2BpePmIJx38MfDJ7KHf2rpXvlt9BJ7ieFLwp1b4g+RP9vVq76i0YM
gTpeu3/asq34G2neuqxAlc9lpATMIDSWOWzxYfKxarKjIdkiPMEorR1XMrgM2wKfwzZ7QHYcvefI
+FQSTkqvLw6A9bb6G0du3n0l+RaklWZxMb8q0qFr3WwOQnnLwmf+6ZnltO+p/lMPn4C8VG1v0g+V
kfqWlYKHrH5oGrRqW4C856dwbnateYTH3uTLk86tKw2gsH6tgQ/OVMx+DiQAiKv8V1XPrBK5GehR
tWnmg1FxTc/srTsr+26UH814fuD/JChxsqnF5T9g6fHI6Zv0KYkDomNsx6gC+AFUXDLAULx+melO
psFafs35yid+84pBOruBN2/gWq3wJt/gTTo6rc1528yvRn5LeabimhRuMl6nZ33X16da21qLG84+
aAmCMMoASK8uUDeyy/B2EQy0beVdo/g8b9b8MXAtRE+94VmhM0TbsC5dKmGr6bbGRB4c7OYGVDx9
D1HjVP90/cbXLnduTsS3uR1bH6h6wvLwtZqHNKTWgGpmUv4ahhqp4Vtb3gzomeStk37X1lF5cKwF
3uPwKCLQHzo2x44KR6s9W6ncofgh7cGKvPSytndNB19RuAmJ3v9HyJqUBUzR9eKN6KUkrv9tqyMB
oPO6/aK+1jYOubFNsyBXHJvZlYocQSxXvxWCM9rPWX05haibl4ogG7a8mmbhg3BL9PMBJ+W+bL/F
n0vPpl7ATanOGAeGdVKQ+anHvgls9Xvi/1x3o7Wrs00p3cP6tf4s1XAfpq8wJ4+lxx4Q6bfkY3X/
uqMOpN/OmqPl19Y8KCOXuYJt+dUO73OMKKRy+BKY1RQG7dVwUygxTuKOydmEIR838vgIe0/crELb
zT/tlYmqftHn4jCbLG26P/FsZdhQN9KLidmh+NU15b1S8N7mYHkzRAbuqlbVuDkOS+n2Zn20/n+9
09hQ0QC1TJMT09JUVZ86/Qc4V8yr1aj/JACIjWQMDw67KpyuhbXnGhIgz0aRgRLRVhN1L63W7Lsl
3qll5ZhDHbR1+Cen9Yc9ii9JTbYN1PImMxNH7wIzy/xi0j1LeKo5crFsysjX2WYvCJkQkG6E4lbx
jxp/qagR1EMotqzglA222k6pDw8YLnZl8w/KvvixJS1INNKq8exV5+Y2NJE3LH/DqLkoUDouLjDn
QOe/LGuesmrDdu6b2CH3zB8Nr1X8VfglVIsxJH+zuVehTmYxvJe6xzLedI4upmPWEF7cj4el5yUu
wMRU7DWA1Gpyqp7t7j0yZD+dyENrMj+ysisQgJ8Nj/ou9XkcH4s9QO1MRW7dPuZkmVx8rqC5nb2o
4Xit1yOYWriO74q4JVp6rcJdyq82DOlZl26EcrYZ1wQJ8Zc4PnJvTou/2sxYT8ZfNP1OKK0jEIAN
Az4RFJar6IcJ6aJGM0BEe4DDUfsYemGG+wf6sAB895cpCspxv4DEQlZBJWjR1S7hL+B5doZyWE0g
d9WrM07BdV8twES7dYWNO3ILJ4MjTF+fbyVB1e0mNL0Kg2ZIi8l2lLtdtZyqHwvNVWaNF8BlUIpx
vEjDXnpe+yfqLPBQjta7ISI+XTdXt4UV2HWEtuHXJCqlOqu3WdsVGaF3O0ruNhm1jZx64+CzcOvt
i24/o3Yhhxk5gaTeVB595mS+o0l35+iQMmXIDAjktQgyyCCMIoKk6OAb+YWA191Xbr0PU2Cpu4Wk
Iuq65p8RTWABgXceOcv1gWmt8DJo4nAmqFuLg248F+mbbR6X6ZTBsgL0Gnu9R28HuNs8SgDnxs+H
BLT/H9E4sCc3hjxGFIVgw9dxOTfKrf+zf/LE3AyJZ4bf9QyAlSS32RzeFW6Ghd88xPeq/sxRgtnT
YfyvWH1KfEhRrXcl7F396IinZlQYJd4zpkfGyNwHv9PmjR3YNFWF5zzb5uXNHp/a0ZPyswy3PGQH
muuFJu7LvwbU81dm1wb33NY/VfhrCCezWfrRKmeyw+cuG6d1dg0+79khctZ0Fp3B1Snfkom2JKXw
4uS9bo7yl+DXDJk3Fz9h9TYQhapnF1ZASEjYI10/rlXq9jr3J47BTtlHVXfQWzhAEomgGAt5t45s
EiDHQH0+73LP7HQ087dshU5HzjIgDsg7X+fjze9E38z6cmiY41TTtfunVTnnjTNPpCVvCdrw9UNo
PSpOdW9p3mcZnt/Rtd/lIadAUWN7bB8aspWGYeOx32QqgwUqktypQPwYGVD62Bh90/fuRWE1qZ1e
C+bV057ty9i+NffUdngeAEEBK5QIckv6y8sPUsnqwrffSwZN5V8LzBKlgVza7lJuIhSyhatZmzqW
XfWSlNDh7mN2e18WPwwDnECy+GroWz2DnmOxhik621wHlcKHPm31fl8PbDQ2pRnqoRm+sOQ+WYRl
66svQWOuX+GIWqJ8md6lRxJM/ySh0mhrWmx7P+HQkHczq1K1kpB3jDRUsY97BlZBrb1wOK7RKVve
m+RfFHu2/CFD0SX63czsrfE0y95swj0echB4G/qHxgs5MV9tRf4aCukQNdw0IQmJbwJsX6r/mSnH
rBvT6E56+PhJ1nycuewaJSpD8bQYRFyZfDkI9fXfOdwXqbSV4a/jcCdPfEDpbRgb3y6ybWPB4UDc
recaLV0EAYoQe3yqQ86JyDV5tevqO41PCch0FDktIpKoDURbOAvtbCwMcftlSC9aMSEOmtDkY/fk
DYkshnekj2Xsp2vJDAGubXJLNaZnZZO3GOhx8gjgQcvOfT5tasU6DjD6BCNLjqZeh+hGxSRcd2Qj
kNowb49Wy3qfPcc1iQBjbrRooEBM1DrITMptBFt4kfsxuyLMM4hJfxf1p1C2PJcs40CK0nRsq8/c
5plIAFyYTkVcnRShOqW4Sp37+KjHq96fC/7AKP/kv2alyBjFNdd/wpqY6XsqI89XWMDVF4ma3djw
57Un5ohllzk5RBXOUVEEyp8KaG/HPshIs6zIIUNVd0vzLtV8KIeao3D9rOyvLooev+XA85+iijEj
1oSjbjF3J46qP09zjPKreOfKFgpwomVuRiTahZV9dCYQaj6TaXMHB8Gmg4AMYuCf3D2V8V8HD7+w
7Y5/q965/wlVzqtxGqDWI3a0hjNRFuJfxUiUtP/GPNtrAk1WnO5V/uKRsA7UYh6KWbkNZBJM+1J/
CbOLjpYxCt/kburc1VbOQz+GXqs+ps3qPc7TbXGQ5ndbAb9G6OYM/CjDW2I/q+roz/m+W+GpwmsZ
gShp1z7aVyrM4bMiBYbwVjt0zfG3rbwYdsW0dpS7Mu0a5S6RXhN1ZNL+NqsvHYgp6XeGDt2ySVsa
J0uQ94wo1eK5n/pTWqjPOcHLG+rL4mJvEKNYfOstcol+kWGdC5jO9XPquEhj+0b+M+/c3H6Zc/Iq
2XDt9Wr4pTLCP6F81Npq1wy84f1gcK5Z30MPUsINrEySCIZMfIbxsqen7yUa9rP6aiErrrAQJM3d
kKJrB6jdsmAkljQeE9h94DQhO2UCsZsxtPiGJsd+rRrPlhklN01HINREzPTlWu10O7pVFq03OsLR
6luNMk81tJ3UoGYs1vsqPyAgjpxIttH9n/IYJhchlB4+lIHsjbrd3gubKj1JjHt9GvECkKu20Us1
GOw4dJrUypxBbsZt3OtfUWtFPkwoqoUlPooQAYmujXSHKkz35TmU/D4PdMXG3+biO5i06U3ifg+N
yzK+sH626cEWeCeaxC1RJJVfhqm7Fg0C68ZoWacyUugFThinjf4S6Vmj3YclFKuMrU1Xuo0g4RSE
DZmCx2zuNWoCm+o5F9KhUaTJEZLmGeRyqLyotiv622AkrlIGi/ZpCPgvdZv3PA3qZzuz4heoKeoS
rgTOUjwIOuJ7K82xCDJa6+bUxvXdNBUqt0eYKNVDzK7vU8U4jwRvAhMsTLECCIvSY8bgIDHhCrR3
PSajMo7HXdsVT+M06LBaIWwXybyx2DaNzJeJYc6xRBE6odTpm7bRFS+O+LwtG5pkUNPFheA5dmV7
KVTbEZwi0lyftO7DTsW+IGikGYeK6iPDnW10qIZW/xjSk1UVuyQa8MYNCfh+sZXDszH6KfUhNrYs
jR74RTprgiRYkgLKU6oxODtMkZYS0N6gcVvM0RGfUsLUuRSvi7mXWl+195WxjebbKA46babYA3jb
+rq/8lhHfk/TBXSWvoLVpxJ4pIYGTEGapXjprIH7K9Yr0alc8yUhTcn60c3tHnyFbbTqnaJ9qamb
iNhuztDbknXQ42fT8DqiJjrXTsCZIHoTbpaBzSJfAzYAG4MUllYhvAFHg+Yhf/AryrqGxXK1iB+3
3kWN2A1L7A8oEAaVxbJ5iyevGYagybVdo/c63BsjU4rmENEz5+9b81wBpw7i2+LcZvjtx8+8twms
0d7r9gfgLGzLUx8lJ6UKcnV6Wu1fXQB2F2worbpfjM5fTD6HWtqJ+EvTaTuRXOxnpEXtc6WrHbuU
P2V7S+Wj29bIX+w2/GzLhuaZNEREghpvVnRXqszPxFJWJh+KAbvh3ityoKbxbQkzJ2wEbXe6Y4QJ
SohKQoc7dsu2ay3iPudqsH/Gtpa9QV6EKylR4ilG+KtU6FF5qbWho1Cy7pENpzJFBYWhVfwL6IO4
5iZfCxlJZ0eVlhXZByTYmgsDyNvRDYWfpWkwNPYhnmeYPFpjUDFNEPLVHIGN1cbsxF3lA7VVlY7k
bAS+EWOZHtK5AZeKLw2mtgZ4ZMjKowQZp41KsKJEnIfqfVJsPxHZGXnuKUvSa/gwKGrgTgPj/Ypv
pUB1Y5qm7MlDOfhm/VCInWbjIOupeF6RdlaTafvlQ7SLzt2ZYvLlw3hnjptVFIGN1N9goNLZTlK8
SRUqBe3W88o30Eth0TKy9bJnjp/j+qE3gcreqSEna1HaxIwnePQkNzKfO/U0WzazTu3SbB2qxkbt
+Sv+dTXRf6H5lKFAaBmUS4sp3fzMpIYNRjLdubiXdfaqiMU8L9DcYAk5q/lDva1kmpuPZ6u+mPGb
1IJS7+WyerxwZULuZGF+1SYPmvYPTYs/ZNjRZBTEsdb81Uj5M2cU/5Io2moJZEUDCpfJuu0svdjR
t0Nl0V+nosOamXHsGxKOdjyP5U8WfsUjcCevsFh+ERlMTNhFih+/B6VYZMVrTX8d/A53hHwZ9a0V
XkPlpIV9fMlwbmqoEG/GvP4k9Tjt0+5N5Ns+N3+NIqGfZNwayMXo8vNRylfa2ZwI3B9ziBW3r52s
f0lM1THJh7UmJ0eNm2l90D+UdwRFow2ZbTS/wkv6HIjhUjXHJUbwhHpVqAUsf+GacRuYMUpsj3g7
a6ECgadrMxEu9RhqS/gJGWZPCuxcwjz5j8sX2QkSrhYViMzWXX8kJPsVCser7rXldFqnXRIeVHHu
jNSJOGKy8W1snyGdoJanAiLVt0uQN0SnNrZcR1IMf5S51mBo4jH7GKX4nDGN6+1hlj6GyfY5tK+J
3vjS9KprOtGrE94EzS0zybgazHpFjpxh7Dhp82tkCiPo25UMEMZ/rwoHeFPlyn9/VGMHERMDMi9t
lfVPCZtYUazHSKGVEJxCAwTqxxRadTmL3HyomJRtIQd59bkuJH7MutOuqqMo731Y7e055+fABZt9
WhbaKX5j94AD4SGVv2JAAKt2GwtMvserUWl54gKGr4uJ5RSkI1/3Nv3V6uoWdQxBQmlhIaIJXQFr
byr9FsJEQYq6EaF9km7jyK/Jh6kAsLMkGOtFsN/tGjFeZnnB3TJ2SU2oKoR2mUNc6z3rZ0Mgitkt
YA6aP45/cWOJZ5QBzWaMy+EyxCD6HPszvFYUK4sry/g8bICq9Eke0sYZa/3NQoaCwaMyjUtdatsE
n8u+xZWMcUUqA1HQgygxeA+L4IVdEVHOahi7j0Snf3VN7u+y3rN1lBBvBEovl1yAoCNt0m/V6DhT
gVRbutg0anouJS9HIDJUBMxpGuuiJcEsyALXY94G6ighaZ3BABnEroMU3aIxd5dZE0/9vHzOErih
ZsitK1TUw5VlPzcKnWP2/AzimrX39rEpd2r0V9nEsyfKRWMQ1espcyrbuqgdrHJ+VsMXVOq5l6Uf
DU0d831ouTTr5haKq0aANXrCQSaCX7zN2XfI8tU293h6VzjcYvHSm/fZANVVXmVAw/ShCLqnOmSx
xp/j8tic7AnvQBg3zZO1QDKFRq4EVhKrnyFu1QLiNFrh5KowdG2GK3n0tcdyN0Cch2tjg6Rau6nN
9M9+bbxJbTA0hy9zMgZaaLlFNisvsvgJB8nhWjCaJHlDIkWhgYkgo9VqC0XwJH21coQDJf3suuI3
WmNQsnu9drsmDd8k4AV5eElmINnYRHDTGXkWxNas8vqg6q1kt+Dx23AOCcNSMAJET7oZ5PL3EtPO
JzR0xdp3kYgj4MWwChk6mdkEWw7SN85xo+LAtLZl+aeVJgRjTyTRrAwHeY4VwoK/q+luDviEwOSJ
WOS+y7bdUgQmKF40fFakpA/xC04s5O6oEEc+bo6H6XWYkIbqcsm2kroGiIq6wg5ZehL0jNEg6GBT
0+OnSVu/bK7QsjmbvC3eO0t+jkr7o6gLBmjwS3MpJLQFj3AHRI/bomjfepPxDsAtNccjgcSp5KMb
j/p5a2GIQsGsQ4gIt23Zdtr0IVOnW2ITS9AbENqFhurFMJF/16kR/gP45QBrfk21/hr5ZtFxKDHS
UcL2sgtBxsAk0rM0nAR9Lk7HfuEuzZ1cR9QsWuQUEygnackDti5l4JxkmSsq41rwTyVbvX7sd4OM
CGQVB+pBN9iKZwVRSyucvE+2SbjQYww8I92XiG+sUY619QQEeWxHgG9hXpSoCpBPF9HU/pvpkS2H
Cv8QajUSnq2e/13CfrAsL+uW0oBd1/JiGUQb1n9TCJBXzfa/IWuhnmO2bgmHc2Hq4DJ67WNOmMk4
PSFrb3ZdbotgtRvg11h/KlPQPmYh2Y0quzlqA0ozobSIjeV9qDIMp52bpgZbXcRT2MkjcylOlM5A
mx7bsIV6eDUnEwDJMk6SJW5W1jhKeKqW9slkotdE7HcCsFg4HGOHzGZegQCLunuTIU6Z5qDStTNt
elB3r/CQCx6L7TT9qo11KFLb0wXfMPwXf94L6G5bTEE0NruEv5bSoeEfXytl8o30g4M/WKrikNhW
EHZbluN4OBqvIZqduqbbG9VKVylOCLa7WqODDHsfh+9hy+nIg4K4Jk7Wpzoy/B52W59noFjxWhMR
V03UuZgXE6k3dmuoZ9lp1l8dpVYfDrum/LApMSL+4TE5TWjjyh97uEv6bbB+0IHFyWckQ6SgYxvc
RPqcyOnWTZsfFUSjpSY3W9ypHjGRpajH4dyA+DP9oqXv4XRhPK16MKyatxjRhWT5ci/d1KoN7Fjz
W+LjneXBxWhztGNL32oCBfxSBaN0n5psa5JkaycHdX6rMSOpI4VouuyIpHvQHKaSt04+SoCRj5d+
4mBPCWwZvm1jigNdDXeZYX3EFMOOTb6dLZ1acQxvJcabAkGempmozBAmmMohYQ7SMW+GXXTsxts0
Jdt6wfpn1nsNCwGmQI9AxYcPftD5pKQRshPZlaVv2JFH7PMVaBlrUmTM+wy1hwFKV8S31vySkpts
uviLkK+9L+qXWn9b8PJKQ6rr8F6VKx7QdPpe5gpvfV2+K1V6qRNCbDutvyiz9RqvMvkFxerU9nKQ
8kNtEzHXUQsndgqoWMpW+fgcopi/poUFseV7wtAiR/EPoiTu4wPYMe8Wp2dlZduoQn6eQWUeh/oS
hzeWmbiCFD4U0cM26TdD6vVG+m0AnE63RXpl3k+a8DIaUFczAQByNCG2Dnv2DSB59v99n6EDN6bp
KiNJXVHa2ssY9CwnQiT5RhXlSW0WdzWK/RIb6jNFU2hitR7PZNLPnhhQ4CpKxNmdK9vaWL5VYX2V
6qeVX1YxOHkrIXBROyRZhR2dhDF/omCvMtsbQ2R8CsadIbV2mmblh6F6TElVWLwqLag+q7Abpf3A
81E+GPFHygMTzlwv7LzEb2gllNbCblxHViALX2lpKUxQmZYnCmf8Xm0di7eajHxdaIesgGTuRbif
M+2mp7GfGZob2TOGjG2dbhUJhSkS90F31XZbpidJhM+YIvrke5qsa7T8M6IfLL9Q+myjpiG5avys
GNdU0i4deHtr1Sdplh1TF35lyuazNWcoomJL81nmCHIqJh9L4kcy4b6aSGorRKp/WmFG6uzY0KaZ
T/8f26UccamSsaaIRoJAa7AEDwPflzH7a4z2COPkXN6F+EQBuGrfNaSBhvRhdGeJWYaDpX4T5vrC
7rQzuX1KBY7EjuTTiBlK6r/mNTvxWS8NjEdUuUmZY7GwEA8tQTYv21hEJwnNQTOnRyOt92pk4JWZ
DX+oVdXFB+TlRgP6JO+bEPQgqeO3NpM9it34CPCfJCiHq87vi+kUdaETQbNU64I+f01dTVhuXk1o
6bpG+axX24yBWIh6le6d1TqDzcka0OQAgL1TEblNtAKYuNbcPAKsPWvTOwfwoNzFstNDvjQHuyVD
//MaE+OCev2ZQbuObjwfun1F1y26nc3qHIqXujRhZW6r6c/VU89EoTSAB3q/nUR44z0rZWL1pN8K
sbw2Z06rD7wteY1A0a6RTKW15Cqa6J0k6viAlbLY591EJh1gb5q6LRt8lLgNvE0zTXurNp9pr6rd
zqiuXXdb4q2muXqiHWqQYkV77ZuKUTpiIfCqPNQ2TYM1rfJl2FdNzE7+SGFia9HKczoPGMjvWNt2
tlxuIyVTt6uyfs/m88SMVq8XW/op5ju0OKv6wxlKOQ4BvYZYnbBKfWjbfDHQb4p9gwJCdIEcK19j
VyM2LvYzgIxa7sX4E2krMvTk21JzMHGJO9AmH+ytr5LjTBg4jW7iK15Z2kJtPegw+SszxTCf8b2A
pizewoW+nCVe8FE2sCQom2SY/2Ed6u2fRPtTzGDtukthnGE0oYsXfMdSc4rb0tVw5qdGe8zXS6vn
W0pTvRYOSSuubflupW9Ly32I51wc8glNe4tsXDu1ZFRlrQCsfPAWfmVhoUrc/KFGhKc1GF5Ro3Wr
dWylP43o3Bz/sNlih3mIlYakxqMvPJxEMfl0XR/QN+QUSexB9S5UDqo4b31E0KopnGgc3Wo96WbJ
L4aZCyFGEu5YqQFiRJCKNbHMg6V+KtQnlTlH3vbrnuxYAP7NSh6SNWNsXd8eBFjkVfUOp24COmns
AI50fduP52ZwCuCu6KZHXlMybKPS1n+bR7kUAInIXiVUHuglUCzFT4jKN5n2JdijYRXQWUkjBGyL
U1c6DTGSFPpjM0R5Nsu5qvEdwRIkZ5hNyeCaRWHRhIWTdKU/LdNT3UFyHJPh0C3vi+6mpuGo2aFP
r918NBGOqsm5liUezTh7rwt9ZwnBp/dt15dWKvemBdvb2qgzsUhKX4wfO9ZzYD8M2+BJXpfH7tqL
fWXb9Oph4GLVrXr47dl4k/U/oyjRd5n7JFpf0+bTVoYC/wqWh2ZSXFyq7qL2yCCyrZQilBWH6PET
DV+s63zz6KZAqbEADnrolX39Ko/DUwItM1gESLcHaYywi0le3EYvUfp4KpKrYSf7hk9aDRUf9sXR
2mHXa0chLwbJqIyyadRRl5cFct+dMB0z5L2IqPqHYQMhAMSAT4+Zl6q7MCMweTQQlyxr6S7jl2Fo
wEYDMEFUb8nHAldtQQCmgcRyy1HtZafIy+I2k040Z/lUpTkJLTHTWDn2oCzmGM1+KHrKyhrW32Ye
tmsFEJG1uDxBoIa5e03aire9i2Qq4gyyVvReVS+RpJivj/w+2TXZ891oNIadrQAgRDaYgm6j3xQz
clGsUFhTpOXerGcknpnyL2srZ+1ILEAX38BBv1tc8XN0ayCDDAwUduuHafup95fWxDSx4Aub5uK3
7DA9L13IrDqg8FeaN4vO3rYYGMOm/jvW1Ke2UfbikQlRF5eaDCOzEklQjdcWABlubVWyTQQYJiCQ
LYVrEevMbBh+Y/5QckTeUTrvwuk3wqpsxyxycXi1R8alUiz1uWwRq+GzH9lAKXA18PhNyjl8bJE1
lIgmv+eK8Y8IJKkadkWevmsRvtyyWJ4tOgVuoKcBI2ivg32NlylHAKXgbvA63rV2eBbE9iDfT+Lv
pd+pieTJqiesYQfLsq0JfKrz4haTm8X8tCJZI2OQUZ2GBlR+i/4RZeeicCNk2qhDkwWVw3JJSDff
MG+TI4AEOJasS7GujjaFTtp5cdd9q3295V1yxy4+DGxQWiY5BiyklUNhN+FWBSGK55u+MKCZNwH6
6nbhsjpWkTNqk5IlFeNf8XjgEp/6sq1mPiHcacLbpNNqKJpt/RgvQN+a+gPr7zD5IsHVRk+VCVbO
z4oFoVF9xESigq0m16iyzjJavpQ9Q8kIdTbxIYftPDNKYH3DxxgnubuWJff42p2sSXp4I6+gPFX6
0jQ+Blw8+ZcEUnRhi3tFN0qOgMxPPUcq/jHABj8qXsTghcuzQjaLtOO1xNpa234rfUw9ApvUHwxn
bj/Qf0cU5MrPXbiPp5dF2Y1hkEWSOyeXMH3K0aDa7qze8sZfpp+y8OzyM4GdNz8SA5LqrYdNTd5j
zorpTc49izKq6agCdEolMTUle+3asecXl7kAORfKQ+yZPEUWg80549Cwx6tpuOV8Use3Ur+J0TxL
kfFRc3fm4sQs7MrjCYqyk4fXJt4P9l1jaK7Bw/MxrLzONsOzGCZH7fjSErweg4oZjKWloaJkGqyz
3RB62KG2r3JLP2gPc23TCKI/ocedlqzzQumYRLuTbSDxWVOOqLUAayy0c9/+j7MzW25cybLsr5Td
d2QBDsABlFXmA2eRoiRqVrzAJIWEeZ7x9b0Qld2lYAbFtjTLl7wRARCDO9zP2XttVFl6NmwaxaYj
lVVb18qYFppBrFuEWPMC+5WWPBXqexwO6wJPyZATc1uOIyCcNuAvmbtBdy+0sLwo82ITK7imYmWt
YQawIcMkl/6UC9Mv/fGnb89tN7xWs9qh1Cy3uaayA9FQUVPdvHBo/leU9/LuxY9Igk8FCxhJj0Nb
w9e6azNW8ciCd6XJgmjAllckP+DPXfoqm+kMb3DoH1orZfod1jasnD5Z1/JaF9dCv7ApDdGJVK3L
mC17NextU5uZRVFuDct3F6FvPtOjADxCu7v0QUnRYPR54q1mvHvC3oR4vaKRznaEEp9uh9/qDHF9
JgXeLEBZaviW2KhffVo0gzDWlHFzg0WtPW5LPdonenUXGEh/lfhB8YKdi0bDVLwrswr0mZ1jRqvD
jWP7GzFijIC01mfDAuRGSyMwPcAAmunlYx7ia+iWmXLpNqCjh8Sc55MNKaJbfGh4VVsmV31yLMuI
ia4oJCpvqetcZ31LlZsWfTZz2TX6osc0EFTJrCnUZ6VwX5SQ9jAdKimhHvjmT8nHuoyXGgJ9p7ro
g5UMWK74w6cXhrvUQcmOYYEVlJlRrBsmhWe6bpxmaSFn87V06cqD7wX7Go2OqVKtmNbnMU7cVDpb
rQTudC8scHIWmqCIAi8dtrpYhHjjCQE3cRlWyqMnyoVDh6COfYQbB49fhLw7NIvFONLjTYefhYMc
RKE1A/ylHTBG2cmlRfWwRGjaBEiLUAfOdPqCSZwuK6O4dbP0Wsb+DfnJF31i3+TNPuyAKzXNB4Ka
UNnYyrUXmQvQG8+a6+/cRKrzyMekwCqfdqQzo5a1j1y0TmGPsPh7LJU2cb3+AKU6DtuNvHRMLKfD
djNT52/jE8bn2YROPHQzvINn0Il/xlLrxyG7eRS2pipMlHzGylfu8/q2dh/PXMCfWd7svX6nahWG
rw6xLrSdqnb5JBQV5X4Qfogk0aRLpA158dJEHRZZszRZ0fv0Xj8az6a9ZIw+KoQzv+PPLFU+W7//
jqgWadk6qHTG/mrC6Mb42mkFrsYFOi/8SmJZxHMCx+l9uso+pO6gnjm1deoWHKGQy1qXo7T4MvQG
gF0YXtJzVYx5/ZKaHqrpu4iYTno42GyTJt61+kWnXcjmta8BHlS8YEqxrh08i7hCgvq5iMUyVJyf
fMUqf8P4pUCXcjflrKD2YFQHYQ5zMbBSc7io4tYfnlKm4epVL7RNgA5EdTCbh5589bsHvqGYoLBm
zm2cZm7eE0HRbEJT2cZGhcweAvzYsKLFQM+LrePJT2bSuyeZxCohnRWM7Fe1xV6Zboqm3GhRvU19
BU2SQVgrq8KfMfsDUWwF/62PceDpdHO/f6QnUjP14zDVzk+q1vMLfed3lYIiPK5dHbJlqrwEmYqz
PKDy8LMTqEaM1mKbKYVKzdUEx2PUMUZDy+jfyyieivhxfiGhP8LqSat0V3fIc4tIlIfeYsUiMre6
7xwZ0onvNGp5DgItLEkBjcF4xGfa2JV7ZsDr07j404A3fn9P2zyKsyRVR1Im/cvrRbJ1b7J1MHtb
PFabqJ6pa3Qz6uxJmeMbRAg823azu2Zhz6i8z731pzd/x2C1VxF6L8/d5lND54g56NuKqBTL0y89
0W4AcKkIWJTiGX7+c2mJWe7o1F69JXXJqcOHZBdJbBB22K90NhuwKWnNxDVLzm1DL65lPb0poPm/
hdVTwIYjAddq3hT+jaPFGwsZe+OBlB9ooXXQWVVTXKHhvene1fwhNnf9pzlMJ7CgkY2bJL0N9UcF
BGS+RKrjXas+SK5J+3AlOhv31lOL+DCVW8y8RrNEy3kgh3pp3VFyH/2HwVypsD8iWKh7hVVas7BY
19JeZ5xsvZdaQ+6O1gnn5XI0MJSv0o56/hr64u3kFaUI/dlZCHnwVc6JrVH3+jt8vfyma151PjZ8
kHnjk2gX080a82sayn0OxEDZojYt7X7WQWhrZy6gq5SiDqWy7tF6ojdt6pc632YWwU27oS+Dm6/q
LiRQpCa6mhBkiX7fQwpGIyd+Vjkjm429i1aCULURMUj3ZhqIrf1mFSTjFf5LPpu+L2aqKhm93k1c
ehiejMdYGDdBuPcyBD/OdYK2EtpCSN2rWtbDRSUMRKp3trhq3A+Seur+Wu+LpVm8jekOvxRt+McS
g5kktSRn1oESheVHozwn7iLmCa24K42gAStu34m8vSmb9E1E1sJhI6exjklSNq5A+ABfDLvIdOZs
j4Jy2YNBYAfNsnRmh2/CJSe9z1c+DWQSsHNvk7ivlXqVsjugFpEbNmBeuF4CVAuarU0UM5XqV3yY
R1oPOrrilF8VdWuks2gOxxBIS87KVycBTn8acDpgRwurh3LYNulOIJ8oEXIjECxCPO1ByEfBbD5t
iHSuipfT6Oam+JQjJQ5SADFoWP1NY+yT5ADiRvMuHAn/J1iy/u3Iea8w2UXY/ryXSgTPtu8/Rukm
VedO/hDVhzwVC631bhUWs0nb4ucm5yy1536DbabS/XWfRTOU3Tn6zibJ7r4fz/qf4f/6cSp0o4kw
VOGs7WUjYQ9ZrCuzVQZCClH4nKhjioyUotT8h4KSx7Sz/RBALBiuPT2Yak70qKrgI22Suzwe1gby
q4RGv0+ylk0+koeGpiybTVdSksJ105U5BQhAVVZA5rM8E8X7Z7q0fgx6r5Uy9awgYJ77NJbKlcSs
ke8Rhp9JF5jm2j/Mwf8Cd0cB52mUrLlygTLjLa7OrYZOLOfUo9WQ61SZjKss3ptill2x6WDvB42g
YSn/OdwbbDbMhfvknUmAOnWbjtY8SgZhMBi4johtzWN5r9zSJZrYqdm/eYKjlU1vl11qwN7Yo0Ia
0exdyRdxjzZ+fDXPsJJPLYDVo+9hVCiarYecwnvt39P36NP4rA7KLTuaWlvb7/VeO3cmceKpH33m
Ei20hI7ifN99ktLGd46WIjrmW2GACJ+XW/+jOQMOPrXenn7BF8BtA901JhlKXLoRRe5A4SPKvI1C
KAMa+P0ot0+8w/YRRDdVp0VKrPSXtIlwLQEELAHFIZEFW2t64cxGuZp48QrVyz5Fy5FHl0rw7kJJ
V9wRWVm/SNqrEcWy8hEV1MGD6MKraD6VyspOt37ELKtRnc7RwldUHZN2YSbOQkfEG0yugyJdu7Qi
2QfC+4sq+9aP3zXtzg/bBXW7Od/UUttXYMv0imJtFLw06VWGlByuhxPzydB+lOR1Nv3KUR5z/12L
1EM50oIMk0XroxXUoEI7IS0DpSFT77EwDi3J33VyhfCjzwlk6H/kAQh1shka2jeDs1UcNEesuC+7
9L0fH0RJ28hPrsoeMw07UTq2IU2zIM6t+feP4NeE+odpxD4CCvMtbm1nyDEGwPTC7Aj/V2lfg4oq
CZr3FjuERDfis90fY+2gGNe8gusC/jBqqs4vZ0glex3/ekTFPHb3XWF9KgYumaSeLH2vOe+OSlGS
KlBLaId/wL4CZmfnY4vBoRc1yOBlOccNUFjshVmHRBdaVdH033fKto73ir1tk60jNUR69zG6jRiJ
ZVwd8mEzhNVNSzshdmj45k29jmn7zUzfP5iB85655jyzf1buzkU0qmISS+o7OorLvO4PUd+96W67
MfphrkNh6WOg88K7MsYffXqh13trHM8slrUTOytrmvi+DCS1puRiyoomUr32FVCGuK+fFcN7MDws
S1s3gSwM9qA9s+M4MZ9aE5T7y+lYcnQDIhp1V3u5vLPKqLqmE4lxJMkyB95+mgKLia0FMrsIUJ5t
mTffv0qnUOzW0XdDVUaVqWnQd0pV0sUd3XQVDfJOaVgYpqgDU6v3sExem2pNDfQjKdRlq1ToejvK
Jg1V7oziqaMG9rnp5dQi4mha7g3HVUXkZJCmOnphCHjm6qv7Ct46pNcAc8XWsRraG1OnOrVAg5kj
DP8w7/JD0L52Dwp7AZqGb90VTw860HrcKWijGPEI2VlRkHECledNljA+Nlb4SlEUmq2YOU/1ZxRf
ombncj9ikuCp3vBFeyrJDGEp8M7aUUHeMczkB/olpVpG2wpiAVZqwu/WSNbrFCLbrPiBg7pUZ8kN
UEzbWEbVASrK6HsIEnfU7NMzwQXy1Ctz9FERg1ZkIxSpS+jwK30TbemDXCLhnPnEViuze5vMMWMu
t4S3zv2Vg/pyphB6lq8k+U+SfV20cGesLDcU8qZ/tUjmuC0XcFnmBqWgV32Jm24dz7E1XuOfuIrX
LHYvwSyjyl3TfbyI182m2flLe4WH68y4O7mEPPqASdtzS5lxVcQ3z/H6r8VaPeCBBTRNzHi3gNe0
lBfc5lk/MxZAUucfLw/eIlqxDtlhLy/OfEi1E7vlXyWXLyMyGJuoZ/oWJMXR5lxgW5lPt0jOkOnO
IQrMgpX/cGYMThf3h+ncOprOSyoAUTSdy90rd+kFeQg3wztk73m6/DcLcb/eoi+X49QoT0oxWJeu
gzq9iK5sgQww7SNx5smd2MrLoxmsVtvC7qPOutSUyXPZELFThBlgdmXlxMXZrJkTs4M8mq5S3Snh
vI8UMWiv5l2zMIYHPj/oHKxVJ4lLqHY2y2rn3GrnxCiTRwvdJuvawo1R27cN7HqQmEqxTaj0QrOD
2tItckHUSXrmRTixepPTf//ykHRauUYc06KjNrQe1Vcdg7k8d+tOLNvk0bzqGTIfIkMnpcezDm2B
FxAq4/cv8KnSkjyaiywrsTPpN5RAywxUUlTSwo98R9ZzjBvwtXs5mkvVwqebI+e51npay4EJ3YrU
AH+ZmD6LR4JkoWvrwAqaoqZykTnerB/VBmGygEYyoMIkJAcmu6oEO1kJ9SK2fXXXgKpY9DW+mRYL
OZSr1H4xBHBIIn5d1G3B6FiXdqIBFnVd2Fux6vxsoNvO47zHMxAbGcAEGHjf34lT6wb9eHEsO9ds
DC3ZD4cQVSSBAB9JvhJ0ESZ5/xzpFZ3r78914m35NYV+eVss18+bVOFUWehrF3ZartDw6ot+krR+
f4ZTY/poMqZ5XI7INInLqCAJgShnRpwDY5gJ88xX7NQmTB7dr6A0Jf4kTuHrUbAuERoCNffNZWuh
2zM1S112vVXtRZu714FfNts4waAHnzbEGZaPi5Bp+szW/8T9lEezsD8kdOst2fMWFixTg62NDmwI
ijOP68TNNI9WlIrUZaj23nCpFHvCIES/sh3AN+dSRv78CTGPpt+qdY2s18k1COKSQjso22rfCnX5
b70I5tGsq9ZBEhdIei+lDQDHUJ0fFXRXUXVvcRueGzonpnZzunFf3mecsv4oRpWTDKz7mxDBe5K1
2zAxKBD5O9sZr0d9sGYA2xfCQEPz/bWdmBfNo0m3AIxTFK7oMe49NMlLFp6pYEx3/g8fdfNovrUt
GsZlwXE9bRulEwEQQbmGQdRfynHx7/32o3lXBnVTpNn02xXa6fYqiNIzQ//UXTka+iUYDatMOPKE
eKuju049E4R1ahgcDfiG6NPEVTQOHC+gIw/aAlE0wL/vb8iJMWwejeGy6jxPERzdtPwZSR2ugGm/
/v7YJx6ocTSA0RH1Xjj9cgd7qorJaTLUp7e2MUfn+f0pTtycXwFCX4aAn7je2MaobwyBR12n0y2h
RLyz0f7++CdWM8bROA7SbvSg9WZ7iardU0d3plmWuDBaSIDE+Nm8qMy9TowAIBMgS78/63T0P4wE
42hg+zHasNFIs30TNG9ZpJvU6fVkHcWQILKowZ4B/vf7U50I6tSNo9EsmybDJDSGeyxD0ZX6MCa4
qOfKoX/QZ+eKuKee0jRmvjylPAjsnMDUcF/rGVuOtAjA3Rb2W2ghV80x+p8LCz71xh0N77gPHE13
K4ix6O+xBMXBo9XvlAH/XPXc+vmZ4sOJsW4cjfUiUWLDQJK6b1U7eCh48DvXydzN94/kxJA0jga8
74We4+VluDe8VRvch+21mp8ZkacOfTTaaXbXimvE4V4BJ5pYPWjfZVGe+aKeGCv60XDvLNanWstd
SR4BuqeYv4CyadAP5yNM2XPz7KmzTI/+y7tk6mGLgnS69zTd2nX5k45MSLCEO+vhgXx8/whOjYpf
6/YvZxlsrW6HmLOE4LjKRdiS3gDoYYZpr1G2Li6H4swMdup6jsZ6FNQRCcqcCe0x4n3qqBh97WoJ
nr4kTeLMBZ148Pr0379cj0NArhtlICgH56mNX+K4gtTx/v3NOnXso9FdJ6bj9kGSQFm4aTHmgvD2
6+DM7TkxovWjEY1XrNIFyve9sYcn3+CFowB+oxZLIzszA54YzL8yTL/cGqNu2rZNOUNTP4JMw0p4
5qefuC/iaDwMaW7nfqfgqhh7IMDvFebS+swMdOKtEUejIFXKLkSSE+1DsQCWoYKvgDs3eRkWBTC+
c1nAJ+6NOPr8GXE+pLY1RvsMuJsirvX44vt35sQX4ZeO5MtNR3tmlDJoIgyJCa8LhUfLoCmAwtRM
xeP35zi1VRJHL72uUcGxwyDad14Ic1ym7XCtKWmDOJjpSPOpTo7exHt2snCJVK9bOmOqb1ixvEW1
rWw0r+3OzI2nbuT0379cr2O6fpPKPN5X/bViXBKGdOYlO7V/FkcDpPKH2C7iJN7n8CYc+gZYB3DZ
z5p397nCbEuC2Tn5yamLEL9fRD5qjW8nRbwPUaUX1mNdnZlBTr0NR1+8RkvH0ZdOtLdHZW3Akimp
lQekAVjnvqknVlTi6MPXxEap5ClnaBSiBWogLTeu8lmXYFn1cPH9+3biKn5laH55xoMXIEky6YSH
+LQb4y5yETCgvcjGc/ntJx7Ar8TuL2eIZDZIrfdpF4nkMa5qJMbKy/c//sQN+lXV/XJoP9QVpxyj
eD++t/faW/7pPuOb/f7Yp372dMO+HLvW6zbGDB7v60GawOLEU2koZ2oQp3730RivYcn8j/ygQX5A
duSjXPmH73/2qUNPl/PlZ/cqOsUi9BhZZF/QtkQRKQyQNmMoyYYDk+zGzr95h44GsZUnsvFq7hD2
HJK9GsgS31/Dic+ndjRk04LQNnB5vDE18p5dulJvnHSXv577Dp06/tHIdZrKTG2Pd57wT+2eHv2U
xl1iTZ7R7vz+ErRTr8/R2G3zLPDVSWHSmLPkqnrNb5RbPhj6D33uvdibubtEQ/z9uU6cSj26XaGi
StV21WivpIjUrKWjK2eOfOoq1KM75XeuGOLpU+orkHAyj8S2ymRXB2EOFWSl4uEOyKhIEwq/Hd65
hVJb+dKWVXNVV5mxzuI62zJRusvvL/XEk1OP7qohq6zWcy3aF+TJok979h7MSTw2w2fw/RlOLKLh
f/w+gCq1w8FOqOE+fcfzjdowtmfxk3i3Du4zW4Lvz/LnRyaOc8KdIrNUohXiveVTZqWKnZXlmQs4
dehpYvgyAfi52qF55/erFNkTi2jT0D3zq/+8NhTHed5qog8l/h/Gzchrlio4/PU27yFGdsXi+xtz
6hRHM2OmWmAixjbat1C98MuD9pBU9M/tw04dfrppX25O0qQDubqsO5KE9thuCNadf6bo8ueJVzhH
s2Gi6jXRkhy6O4DuJlinXPSvyd33t+XEgkk4R2O8LwJTsTukNmQ39vftDZqXKRX6uv5RXbc/qrcz
p5nG0b/WcIRzNN7jIgCDEXER5LyRITNMGRIzcGbaOqAZRnizfuYt/fNAFs7RQO4D13EDdKt7tAew
uMwa6OC6c2fBe37uA35qJB9bH6YQawPqHasDn5hbgldw/DDVL61yhdwa1r99rn14Yswd+x+KJqmI
X+a2FYQSusqmYdL//omceGGP3Q+hqvWjW1DwbxWQbsQrKy8ZwKzvD37qZx8tcfROaUYHB/RlnRMw
wRfQ1W5/Hfk/3/v/8j6ym/95Zap//Df//z0DrxZ4fn30f/9xnyX877+nf/P//s7v/+If++C9zKrs
sz7+W7/9Iw78zxMvXuvX3/4P7tmgHg7NRzncflRNXP86AT9x+pv/v3/4Hx+/jnI/5B9//+s9a1Ls
abcfXpClf/3zjy5+/v0vMW1b//Pr8f/5h1evCf/u/pW9WVDVr//6jz5eq/rvf1nm3zRTRxSl2Uj9
VTlt8LqP6U+k9TdE2QKOlKHpqm06PKc0K2v/738Z2t9Uw1Rtx6IsZzlyesOqrJn+SJd/k5amafxH
hzwdjvjX//1xvz2f/31e/4G29iYL0rrian4fkNKxDX6BY+qGgXnLNqX4fYbUE/haniGcdZoYYGms
CJepUbQxaPBcfwMJAJKeJLVsGXYjLpgIP7BddBaEGpdIYV+Kh6zJYKdbFWSEnrSpSkW2S95N1BJG
BXPkeQBw+cTf6a4txRs3oyzUl1B1xJvXhXKm6UMC2kOr5y18HyDQXrz88jz+ecm/XaL2S2f1v9Mb
F2lJR9cMKYTQVNU41ja6olCtMey1teisaKMFFdkxjkOCVE9YibZyVWKQXdOiFChdWeNdz93dINN0
2Y9D/F6VTBxZo+qHBqX82u4d69HxR+9OdWysmkna6RjVTN9eGSLwCGwjarETenuwI4e6QWOapbaA
peobq3Ts2xvN7uWb63bhIozB6s293r3MATLOGhfSqQaazU0gJ0ujrzc9vfOVJgz7tY8F/jyl7jRt
1RYKBXBpmvWi6ZMu3Do4KUdTMTEWaEn60Rt28EnoMFaV2ku0koxOCC4gkpvkQAZmCRPDiS/zzvX2
mkIsIXmzkATgcGM5CHtZY6/Li3enG7EaZcyqi0Yr/PcsSp1n9hop8XsD6YOV5gBwqz0TLDuRtt6y
R55KtKNhWg9K11bPRtyJcBXFI7mchjIZgvAxiflIeGdEQl2SgFEIynk5CKcnhR3MnzUk9t7O0P1Z
lRsiU1SBbzQgjHWbQKK8HJRNlEXhzWBH2dptPIDsqhp+2nmnLNPGd69whGKkNDzRXJqNJfai1knY
YFbdaw7pmbEVKGQ7qOUmcqOIiAPQd1FFTlGRtaBsuq5/qdkck3XVt8nPPurj59H1NLLV0ey3rdfC
RteLR6NJtJVutt5D7YZgPzEOCWCKtgU2LFRXgWGSMRFhYP3pyM68dg2QrLww7TxXPFAto09EUqzg
VZ+FarlVdEtc5U1FmEzs9gu7ESDD86B6rW1nkTfllaOWS80wxjnpr9km1fvqgtzi4lDnQr9OtQLp
LfhtM869n8xEOLGsDKTCqAHuTdV6lyokwfi5rlwgi9YebduuJq9lvQZA1pKgpCY/IqO2oBIPw2cS
6AgajGgI7vLRJwwZxzjhAWD7Frk2tJejbdrNNs3U4cWKaojRo+1ZgJedCJ6cWQNp191klaQeM8E4
XCA0eK8Jv7ksvZxEMbN8Kxi4WNwHIpZhv82NFsi6pgw3plTsD2Ame3/KPtMgjZhtj8fFVZaE9RXX
Xksi7Mgtc4EJ3XS2Fi1kj0+t6DUY8LJc+z7QII8s1goyBTaWnzIzLpreXeZZ3lyGTpWs0oQyP3R9
JwI4pg1F+9QJbeuSIVISD7HQVe9D0e6KXLkiq2eZxBSJh9Y/9HRosnq4L2W5dQP9XvH8uyhIboVf
bEI+/Q7xbHbYrWUT7HVCsFy3p3IdTgDvmsEUEeene+V9mpavStg9lhaQTovBTliDiQZVW8fuw+Dg
LozaN+yM934kfgz+UO+lIrNrpXTcSVYD0EeEPwessN6MvGki2pRLNJ1bAIQE6GjEavizsfxIWARR
YMMypGuSlAJvUYxkdeEiuFeddMmMhMoWFPyIRgfQIJjCgAAaJSTKYYgvMxZ9uoq/Gg20N5obFQZM
CaeOmwrJvPRrvPLQfWIp0Uzlst43uu9f4ECLNqmd3huRa27L3swJywuLd92HIhAmXrTqNXMRRVQ2
6+xZCX37Q2HXupGlSR53d9+ZgYFxq87uNLNdijT2ngjMDmdVC1xQkKgZ+yiPASaFT11WE5+BZyiT
wGQiJsw4UsE3/zBbMp4JfobtE36korgNEx2po8P0XsuroYvL5Rh4gE+TB8u07337yg/8+1AnAiGJ
0p9uxPH7AolCLtx9bTUzQJUKIKzu1oLCl8pkHWAN1woisWwz2MYt2CFf/TFm6nXfT9HY5DjY7WVX
xwqbma6FOZQfeLiYRe0NDu98RWgx/iO/uq0hn4Qqrewqq0hd8XFh11iI3PFCMYJ9UZpLEyKbGdgF
xVIKpU0xXglmKkI9DwJ6FdQ0CzkrwGHcb89eIJ9Fnu8Nh2cV4FEKa5iqTnpo/OQ6KrWD1jjhQrXD
bSlriEyKQ4545c8TtyUjKQeW52H9UsPgmvLaNYP6TqkQWFkczZss3CRkaYQpUi6BAWODcKxGgW6o
hYtt41cKiHTvWlIByGTKu/TKtXFauN4r3B5CBgAIu75jrQc12I12RVKnU62Fau61wSK8qZS3XtPs
Yje/SmH3NKHyCHnpUgPkGvoGqvykPUR8LKSWoSsAm1X5tTrzMhyvXkfw7ujM1BxTFAju2K0BQvWb
2nwQtZLOY4LE5wFJuUuzxLpNu9Ld1Fp52Sfmvs9luDbyD8YXZl4vgP+r99bOrRsAlV4IvZ8Jnrx5
X7sEfRCtI5RlhBEJNb1Js7q/h0qobFNp3MbmCBQpMYgDSaecsFAfFk4CKjCKiKlk4nV4rQnyMSze
UTzlm3BUWx47LKSeBcU2UNNh3YKZnFXNsKz1V2gI4WIwSAszHcKjHGewICm70S6wlb3lDQrvy+Tx
CsJ01Ua4+BTydohJzfvxtbUaXOnJowaoYNQT/bG34p7AB9d+QPM0j+x41WK1MKW1tUnojAmLqhxg
THLKEAv7va1f1gW5cGAoWoOnUynBDaJIhrKAfjpcGUTQdan2aCkgvmFnsW23yZAIX0TClo5kWLj1
SR7OrD5NACBNpF4Q5pYsb8behVQ3EAtVyq038iEimd7S6ke7IFM28sJXJGlMVsJe1VX+s5jyVy0r
QizRkcZSmsBgrNwgGMZ6yIbYgEANGbDK4zeII3OnJpk4SMDCVnV/MSrQxWHEsqzy4rvGExe5IolT
D26qKMdO4j/EFcgExZgPFplyfnrTQ3+8Sss75IObuA8hOEPccwlr9dP7oUB1rmV4qUcdrXXnbyPT
p0mTFNvQ1tkzu+YDv/gFAvsMusaFKNVV1NU+90Z9ho60iALM0lH9Gbr4zSBGAXwhVt556cOACHj4
6bm91ELTXLtefatnU1htBynXz4Mfvk3/MzNaaICKtfWwPGrYvqqkm9QIvPCDkrjrTFU3he+S7Thq
81yFbdQDJSVr28kgOvRWeln1brmw8OiA+qM3bEBA7kk0x614GcIBgaFVzmThgJ1hhY9Pt7wRRvpW
qgCcB4MIBZr8zUIJCwluG1JKTYBGif9QdDg/c1Wu7CbfRQrm6UaKR8/EmhQ2wW3Y1i082i7fqC7B
IRWBDi1ospno2k2rUoJVg8JYGQk12IbEgnlrTIBZLXzozYJslrhcNQ02EyBvWqXGaxv63jwUGok5
5JbPiG3DcZtoOSHrIPuSwX+utXztx/FWidOD4bMS6yaEW1NbP5wJy1X2qOMHgHTe5OVUWFUsWhkU
4C9ZbmeB9xa5uTmTMROkpgH0hNsPsV99ZO95cMdxrxlmt8gsYLeOSwTAULgffW4uoP8dsqDDelNa
yjpWwhUAC25wz1QI85UpyR/S54RsoS3BcSUUEWenmUP1SMq3R+gMcWsBcJi2LFdqbtNJz/D2jf6n
5oRYI1PyHpXmJrfEo2HYG89N5y4RGX0jQAZOL6WMkl3hA/sKHeu6j+HkZD4x6gphFMJU9wqI3ZWe
ANnpWdKqQgX+WgLtyabUnTBG5JIlJBN4me3xJpeHsQ4ew9rfqMzPbJPnpiSwpU6Ya62nwlUJW0xa
fQ3wI4Kzo26qPnqwRhVrbA4VNOFF1Yb6UcZgqVDGFnLcxFb7RCo1JGvzRsDRC0jH63qyJiBkZLX5
c5A7z6vCVTulXbfduBvbfhfo6kdR2e3C84NpSbYTbv2iV6xunDHZjTos8crETFwUAIYrk1L7lAFd
8huIR5bzphx+pAVVJXrPr/zWV9LRnkETXBUU6BnLlOGFrriYvNs3O4kPOkkNZWXCImPKnGhj+cQC
8+q5VurcG0tgYh018ge8i9qA1gmBJA0LQg/6y5SC+NwovPtUAtPLTdI7AVOQelOCIjQGoBAornJH
W3pE3rOGbuYSyPTMM8Bw3toevGpLLigijiTKNr6xlBHTjlpKJvrwXo9ATIZRCOISUh1wSy1pL0Ni
X6QY7mkBDMvCqtd6FjyWenkbRwXLeabchvT5pgLkaBDV2UV9u27CzL8H1ItVsIpN0qukdLJN5zCu
UXM37BMT+9mxSCzX/IbEKrsGXdcK5yI1W3koJnRn2VtlDLlP6y/UwU0vVB/umAgCb11Xo/6R16Z4
sjN/IFS2s8ZNmgFGxI/GHDJOecc90Vs94RRhZUTg6bMC2EtfqcrWxxX0bsZSf1bNNsBY06cE+OS5
G9ywkdK8edoXbF4rv4VRkA5Q2RPb1O9lm7CLa2M2lE6v6R8RGwzmjIn1zmKh/OwkEgam+g7WrYmI
OjMUuNR5Tji4CW/wui/b+GfWudmuzQKFVvpk6GnD7qKrYVkUY61cWY00UoCWEeR2t49vKZ7oK9fq
WS1mRSqfA4H32YwkdvFEIxlB+pA+U6eyVoNlF2TX1sVlpobAbxVHuA+yLNp3MbrD1q4jEpqElIsu
Bmk+U+Oh32pCbYmatKyM3HII20RLuneAx5B+TpF60JNJ4CNOCLshJjJlhmsyIYBETSChek5hz4sk
6z/ryFeuE5dSrrDgifYDeB8n/T/snddu5EiahV9lXoANmmCQvE1vlJkyKVO6IaRSFX0EvXv6/bJ7
dqa7sTODxl4tsBcDNFAaKQ0Z/M0554OkJqqp5rirJSHcYrynnOjwzutYnCNjTuhXQPqQPwqRLpbU
xG1GdlFlSbL62Sy8DDhqP7TDh49+5sesSE+a1dyiE87qdlGNERGNzj6PsxdSvMhRbBNzOzZNaSwr
X9trR8f6BEFnRAbe+TRWut+mTXObKRjBbnANhrSdlsZTG6UemXxVNiwtesppQQS2ewjLzo63IVlA
zwmZRj+Gue/fUwkbrXbBGdTFRKUsKuM0w8I6mUTqL+twaA8x5MpNFBDsxPKl3459HH/knOgAA+VE
vYYg09v1PgHXWeOlhN66zTHoiLybhpikiIEJdW+V444kTvxUuatfq6gYPmTTvjYj170ejhEt1FbV
jjstukgmnya244hOiYQ4mqQuAe9shhAaspqFz0goOdS0Lv0uYp0ehRYE8pcORaPpwQFJbc8jLiUN
76XZzUvmDSVwvL46VUJmZMc7F172eE2lktvaagmCjPx62Ui8mg4tnAbXy8p6PLeqAw6QGYO3a6K+
PWo56A2LuvmT4Ot8ZQkrftO9NW55wuQPVR+F31IbepCMKOz5n02sGSqjqusn2uTUi58Djo9dPSUB
UDhZpeZykvG0EFPj0XKRbY07qJigN4liI0nlXcVuDcTSxn6nPSCCReKm3+gc/C9SOqbNFA7hnS4x
z1YROTPZZEfXcEDjp0lVvoh28DGGmCTaO22zFn1Gmoxd5wYnA4FtEZ3kIVRFcjG9jFN7BMJS12P6
KoJW3We2CZEqcgnKEql5EdobHrJm6O9iDKTvmcWTDjOL+xDD5iBSy8Js3AfdJdATIJDGFFTGPnms
mSb3Y4izVvEMzZNT2bs+IVizVl9dU1JCUrPelUGl7t2ghGmA8usZFpFBokFbguuqp6vpNTxlaPCa
BgwMiW79DN1LusKGuUq8sDab/kiTQnoqoawX+oxyZecGvAUX2rE/mzbJsHG+i29ZqZXpNms5BhBZ
JvJG+rQCBdSaVvlh9FO24lFqrhv0vqvI41e3ug1Jrw7Dpe+Zxevkg5YvLBJdLdcIj57dXsqheJKV
BxQ1BCro+RQVdsLwpu4Kkmg9gmRtN2YQGrgkFI+aSC0Rze1bPJM+H/QIjGut2udyNMXBCpG6pb2K
n+bOT9eNDaii8tF1ecF8iz6Tk3UNDZNw0EAHBcUaaLd7wzQqQlR1fufUUfaWtSUsSQUZ4dRxX250
TPJqUrSdcSYvJybErKL/yxmNc3dDPFqagBSORVY35ob4EKM9TTpndtpWU0+cSZbCETJr1V4LRMjP
rJwasoWCIL9U7oQePUxuLaDDDWl7irl1R+NH4y5oRP3al9cCzNei94S3ilPRH708di851Ym7sHiJ
4ApuhuggoGH2aw0Mscmof+Q4EdwW6vxQ2lX53ZpLa+/E+XybbOqLDGweCgb8l97OzmSJto/F5BEX
3LbdvcpqjqiQJvZU69zddDL9luSFRSK8mMMnPHGKrOe2ebMLw/luJKbc6johutOoyEzOihD6bWl/
dolpP5V+YhxkIluTpM05JkXXCBTFPWPZclPlyfjiBUXSr8KIE5lRR80VPlj+qRMdPWVSDTACJxkY
734e6Y8G+/knic91CUoU0EUfRHpaTEkLyS8cgmRHrF5wzUmIhwnlgUNVJjwXiPaRtFe1V3Hc9VNH
55YPCgxCUHBEmSQCUNQDrVrTAzskxYzDdjAm9z5Obf/K8oEioHK67k51ib0ZPArHRZzhNOQpW4NZ
76PgRVaZRy61Ay2WuTh4y666ITDKsj/MriooagUkCxpqHdprJPD2cZj9ejd2ORnGkxq2duOI97DN
7G/C6Lstn7Y6iDl17WXZh0hpOWmLr8jqyKpTVngBSCNeiPXsL25DzMci4feTvJBAGtAph7xVls5z
UzE2JhxzTq5lDhdliJNKL9ltS+j1OJXz1FpWMiLJUFkCbrnguJ9Kt36q8vyG8JO3RNB4mi71XBqn
RMnxO+4Y3P7urJ+SsSRFMSer8tyVariP8DSt1OA1GVDkTC9LQCREcgeGChaOncXXygiMvWnm3bM9
tQZkVU4k5LpR9ean3VfUT4HmmRswNJ7SNQwQeWeQ6W3dshZ6dR9GUbkz8BHgAp9pJywSeauOOGIx
ZhTQRsbkPTTPmSzBd41mfgtJTOq7qrbAA3eNyTdqkYvINQGNvhrFykwZ/HCCfUVdySQatuDJccf6
2pRV+awjk4kRMsf5MLdM4ZaeQcgpuWA+Ie43PUPbifkyeKHHbC3ubSKV9Lyt7YEnu6C+UrgSV82c
xauemfAzTV147CWxBjSY0MyI4X0aUEWRKo0EnsGG4z4wNdMHp3SmZZ+J8VgHDQ1NK279XKympdUU
XBUOI8m4rLynSIcRNb+RdNdSOxLnuCG3He/pxSUbbNeiAizyqXNWDhPfj3CODeOkB9crTm5cePNy
UOlbXk9qHQcVoZg5mycylpPgVmD41aLnDIFBlXT21mHQPb50XSUvtBiWIvfOtUGfwWfP1nMJO7wY
OHUugtzdi2+WpPk6mYJv7hu6/kYwUvqdcRXhUFLF8TEpm/bFTg3/AXYFI+GmVN/ntFQ/C7spN5Qi
3fNQlNwTeSC+9U1HjrSH+vqpiSW8Dafw9lVkMYC10sw4KTvKL03edWccaca+cVPU5YmIL9qtnLuq
A1ZVm71NTJ5ZXpgycWW1gf2R+KmtYPBNFHm2cNs1iQv9M2MxQCctqeXrSGXO0p+0WNMfFpvI6OJ9
wql0zKh5nrk+vholKQyYLm3DNGgfDVhk17npGb6MwigfCo4aYqhmh0shL2L14AdsG0wGlnAAKZh7
DXyX2b/6YnlQbQc1odyEbzOtjc7g3mmqLjAXoh6KO2K/cKh63QMxyawH3CG/tshr1kIF9oFtYINl
yneIbG2Ufo6zzttw2NVbEfjVKiEMt1m5ZFR+uoNv52s74fFg9RXh10yNdNXW3/leHVqysv3hDXa+
alvDvJfBSMS56dkbKybI3ptkd1KDSfMkvKZlTJK71GrwpKlm6vswzIz71JyvQRJc6zQcHwtUeWvX
kO0I1s1EIjJyUxFQ687PuWkRABZ7w9AR9lfAAAwH4dcLG/QW+GgWoUYDqdDSfvlY8/Bb6hqMau5H
6h1UTvPOITOA0ZkAYqehc4zpa+4SJebniNSbRevJ8j2La/vNtRHaDqz+PnMy2a8qbL5AKjCc1XG4
KRmp3NmC1dnCrBz8SHwT+CD6oj9aIiwuPdDAj6mLdjMR8we75rXmme4AofRNtWcQPd5L5YuWyHAm
gEvmeAAj4zot7kI6rFmO+X3qQm9KRVEeC9MD45Up1a55jJXfDWg+z5xCDDtoUbe0VlRX9nycLF/j
UouQuijnK8sRJy96bKIsRTIHem09TsnO4Vm0kQR6AZXXuQbYJqwf0mOQaGsWdGOYTxva2+FEeC2g
vSkkyqxo1GGs7WPupTWXiXx1RO3tDKfHEZdZ4X0yVEi8qwRMQOUYqB0910RI2bB1sLVxzpNKfo+k
+UFSXvwSaOZesEzYWJjt1i0Y49FysVrPAmqlBvRV1pHM6kfkwWhjZOUk+bIZeU/Mg+DYEAXrmKuk
8l/ASaRkQBOeNrbp0uu7vWNqtCWDOkHHWDH2Nx77pnaOfcY8jvZ3AAZ8698761I2JXGQKWuU8Uaw
8nzetseudJVVio+6q7dePcinkRzn0nGYVQbOTCcK0DBOV7ZXPJP88FzlhD2lYjL3FBmHyRnfjb69
vfa8NR6i1Cf+uzwPKbkIEWWhNt9DpY5+hcPczvejFTymo3pIh/qEVqzgo3DynR+ED1FXey+WA0Q3
Vj3pPD66TqOW+5TKE4ztMJqvlJ0wwMiSzFX7OEj4KL1rmIQ6j1eaDdr6XG/lQEUNQbf4PjNuPpBo
DN/LlnWPvZtS8DMZBx86TxSQMDsmetsIF6qbpvDFAj7CyxmNW0D30JSvA0cfqSBuSYah77wGSdYS
GjSHS1Zvt1FTOTy23NLFMutclp/gRRhmN5kTkSKcXpuJcBRG8cRIj3IgLn8cin2rXba/vl+8s9um
p86belM5gD4YUbB4H8XZpLcEyjeVu4C+rVsox/6ZluMNUqZDADKzgdQKesvKauL8AV2GONOSMuyt
g0ltLRnO556zEJZNceCB1b+mHUHvDRv41Zy1jPLpzPf2GIcvZiWtjRwCFoatEDQNmcnYZWF33GKB
7w8bi3AZYA99Uz5EutfDzrTZVNVVnfEhaXZqQ2FtUz+d16MTwGiQt7Xskmx4LEul2dbPxKjPsDjn
jBjoZrqjWxTQzZiKKlrlfGHEQ/cWsDb8ynTMfGyqohZGtQsSNnSIEkqtbunMxXRkFKzMletqd1/M
OeFfDL3VyTQMMqhat7njUT0854Tj3DXobj6k0TXM+KgygqVrtc1XRTLRYUxlTOKkao6QfIkdDKbE
3QfsmLfKFL2zaJBgRMs+IVq9zM2I4A20MAQ1DT7P2znJ825pUnUwYEFz/8TsrX/uVE/gYpAW0lk3
IlB302gZeh210OkOVeQYuBpnXHsb1veY01J2sE+536cHf/bEyfOHjF1/ZuyNCYel8EbrkZVhxThB
zVtq0vCIIseQTB8jgkDNhDDoybHaC3CAlK5qspN1lgn/xSVBkQxWKJ7cMSrWL/kss02vOYj7qlIP
1mhZiODRluM0CiwMWezSGVyDOnciDQwT5hoFGlG9dbApciK8md5qREEC7UAeoIWUre8dzNK75jg/
/KWLYfBc05ceEwhwG6zC7KHobpOpFTxgTXMrw8z7addZcj/n7sBqty6di9NxAy57h6zNxpP50VOk
UmdRW13SkhOQpVu/SYzcWMkssZc8sXl/7BPZ+vP2kkH0D32oWCDHUWWQmj9MV+V2+lmGYbSbEFMs
/MBvN7N0w7NJlOUujB9iW787Knl1K/Bu2o/9ReCa/VNhzRpKibbexKzt+9zO2hW1F1rM2LC3bZYa
d6VqsPtlppbLsgzgDLVx8jQ1XfnQE15iJ0zt1oz7SoZPmWuKhWkRdLwwkpRtlyGVfgR0Fj4qlcn7
ShB76SVF5S0jxwu+D4mb79NJA4eUwmLJwBlmVKbx0+I7XJpuGr8UdKEbjgNnH9XQrLKoALFAnFnM
VtSSJ4IEQeJ4QQ/HvqB1KWv8EwZ8Pha57p3JzuCgcZidpwKWLqtCMjc89RmH5VNOjiWUB/pFpqv8
jep2LXWW5v13jsvx5cfEd/vFuraCn002z9fUjuF3+8kPp6yao+Hl8A4D1gJ+kaQXpsb+lY25+Rj7
XfcwsdU5JXnG+DOcyaLq2IwtYjMLnhzDqwTMyjT4oMGnfarofkGIFPJhtKEngASra1gcKY2l508w
SgiFXruT7/7g8kfoUbbipYlUtKPJjxk1EehGP7oL0mTedW5hCXj20tv0xhxvHHCZJXo1C5RXzDrI
bWuiqfypiM+K9OMVg3L5QG4xO0wau3nrFeSNJ0BgidWvXLA8FjTECNp65O4ZYlkEMftQAtK4Ow9T
rokGjx0ImgG7fdPzrT09PhuGIWNYReLtz8JM4tfOcIE28AmSiBUMhg+Fp3iemXy9Mo1jdFZpcRfd
qHrgvaq1HlAF5RFjFZad3l3i5O0lHQCvlHVWLv3WxVtViXJVJz5Zsnam7vpZh/s8uMU32zWnbOC1
j2Co1NkhFgOAbIvSrwBxvsgaHp8OOj6gUxRyw0ysjF8FD3DxplUS5M6jLrPphFfJg8HmVy8eBl0k
CaT7tfcyHEYskB2L+dJclkia1rrzBPH7sg8YqQV8ZJQn4VEhKl/BJRmhSztecszxqx9l35LW6yQp
CoZbyxwB9AodMR7qqlGvzBZRxkTEYKBwIjo+ri+WVyZbOtvsGUJce5ncgRjpySy+WXR5cMnm6i1s
YmCdiSG/RFHf6gkNs9gmnNkfXfiOsZU/Q2h+HpqCJBToRv7UVAez6L1zZ85Ey0SVONmiHTcY3dGQ
N9rYspInBibv9T0zf96r5cCLXDE2MvfMlcMXLzXHbZaZZbyiCjO2eCOaj1T19sz+Pgi/4ij2dpZT
gaB2ZAdrycvSJ7OPWFmiPxxObDGGXdBaBTZJMjPv7IjA5KXmwACqESTOl4ngbsWI/xT0hWDeImCN
tS6zmtK+7c2NbHIPXU9x2TYkqrIMLTvMLo17tSzEAsIAVG3U4WdWjLcD1UzGL41W576jffdXVm7m
GKPLtFqrCYaYr360BbVHPE/X3oTIUlv9gb8DvYz5GuBQosgX+L6q9wbNyjZE5sngk4iZx6xpb4h1
ubZYF59gWdswKYFDfrlJzB7/lj58ZqaWnnvEXmvpO9Xaqep9hQeFzQZFDxtyIUZihyLBtt7wQchz
m8Bb+fca0T9pxm8KUabspiMD4Zi2b//Z6tkW5phwHCW7Loyj5UBerIalaHPAtKzCNghS6rVAX7DG
sWDf+X5H7hoQVt/8S9ZLXofvCscyHRNNohlgCvmjHDdJrGjUWFK2bjw64ALidp04Tbr96zLtf6nB
/oNu+1L+UE9t/eNHe/oo/w+ota1baOa/VmufEZJ0v1d3//rzvwm16YZ/CVzfCszAukmub7Gcvwm1
f/0XFMkWK3L3djwjkv67UNswf3FNx2JmA1/QdzwHKfc/pNq3f0RwiafIFy4DcxG4f02sfbNj/FPH
7Pv8JtuD2ouBCL128GfzJvuV/DZXDO9vmnJIfylaouZzquppV/r2zslseMYuzVeTDsWq9Mw7JBjf
kOh6C+HOK05ud4HKOn5lZZXMDrqq0sg3vid49tDSmC3q7v+/0kgyv/kCEN7/myvt6QPB/d/ukx91
/eNvH+rrb6ek6giY/KNN4PY7frv60GL8YvKtImS2AdAIlM3/ffnd/gmZvy9Nx7VQ6HNd/rdNwPvF
Evw0knaKUAsZ/z+uPSF/YXjAE4czSP7qO/hLNoFfE7L/eekhg7FZ+GAs5PawENj/2ZAkDISeierj
bTw7zc4bklde8qZqoKQkyE1IoIMNPk/ROreQP3nxY5uNx1mF/obuBWUO/4IyA/xEWgCItZx3d0iI
qbhlJCgeoHZSHEUxH0KAXKY2n8h7eR/q/Kdg6MPW6NghuGM9aa56bsNFMqZfHcyzgfW0H+t+YYUj
C+lOv6HLfwmsEpkO/5FGLnyONC6XYow+i8ZPdgn97RIY5kjirfc5W82PIgsMEDP4hCoGY+vMROXG
mvSBN3x2hHpns7LTLqSelKYB2keCtNepl7EgayNXM4MkO5tPjGjx9ebZqR4F1Zsz8AoShOkjmbsi
Q5IeudVbXhbv6LLWbBUObecg+UzDw9R7zP7480WbfZpuHWyL0GF3Ai7nt5eVNHZOC+1ucwYO0PKi
5wAJQ+ncz7OfrXtfvw+TPMcRlIemTb5iuJKR4JXM5qhXMHJohFrzpYj78l5Uob+4LYKXjDQaVmCg
6rz0KyQBCdbsZ11EWAgrUFFD2Z2Ftl6LhjlDNrz3cnppGr65JANpTFX8OczefvaB6oU2VceEkWHZ
hPLczMU6jet2Xaj83gjm13ngc7JdviMefQuXir9ry/vMBPOQEj6xzAJyrAdUHVubehDeFWvdrj2g
ZZoqkJyF57+1tDM677Bl9NLgSumwXM3mchTfPMSUHrAvWLWKzlQnn2EzTkeQaeU66mxjHUwiO8Sa
dRBOm2gxT+JBEpAJNLtbJpbhHOpmzPcJFcwj1rF2o0bHZijnjAfijU9tk2mouLWg/JfjepoLuC8j
LwG+Gfz4xmYAFkxLI+jatWt2zTWc+HRU5TTruq3TJTdzssxpGhdKhIe0RjpEg7Ydyf5ZJMLZGjlD
BFm0ZFC3pOTHXJr5wLIonrnYpXuLyEAD51hLJ0WDy5clLPU+lz0GXBcHOUg7S2SPeVrfeybfflzB
f7HO1Mcbu8r+Q5TfzRv2h/vfDyTWGQQfLpYk1/qTd0wqU4uo86KtnzPCZBqynVK5c2mBuKDy/5Ai
9qdyjNPm9tdg7rAS56/idfpjGdR3Fhv1OIy2nq9bCBTBtva6raHVGwDWOczOgzss2xYBc0Jm0u/O
6f/BL/Qnz+Xf/ziHqqQYcNlK/MkSpQrL0dq10SNm2afjmqh7jBsgBxHxjOj4ty8CqmMQ5ne+Ku6M
2dv8+5fwR0/pb68AoxJHOictC+0/VYHsqERRuVa0zfoeMV1xF8VyD64ZRWa+1mH2Hz5u7+ZV/dOX
69k2zwuERp7Le/7jx60cs2E2w5cbBoL4oJq1wQQ/F9Qxt3w9sIcImgBxP/LH2B1eUgHyvvy0q3qX
MwDLWD74YbJxW3V0hWBwbayK7lil/YuPhAm14o5BwLkA/jN/GW2uGGK2rDrKtTVzHqnOeVCT7y/m
wdtjo/9Ih2ZvRM0xvIWIVhgDkP3IavRXiDHfxxx4C9aGO9rheskLRzTZtxCjbxI9ZtZxPHxUTnAt
Ik7NzHRqEB0zCoxBfHlV/ZY2Ppg7HmHbsrMeYiGaRR6QJZdHCJdRgrzYFcenb79kEx6B2XyZKlLh
k9o/2y7ZY8yDDirpNro0dqUE2/rXq6X/jX3yD6X79oe+WRSb/wNVu0dh65hclf+6cr8mha6NO4yT
P35fv//j//n3Gt7GUymsW4Xi4mOSHvfu32t4W2Cp5MQVv5kmf1dFGf4v8MQCXJDcA78V+P8oo4zg
F2yDrmNajrRM36Hw/it1lPdrkvE/bzXpc54Ih99oWwz38Vv+yXEtbLxjvVOWzCj76dVXouOhKtX4
k2kxwmKFb3bFOcwaOrKnYDNFtQlBuyw3aYloLyklfK+U537oCTJiNLW8iSHHW8xdE2yU9pGdD2H8
NYi2uWJzCn/2jIrFwpNxuraAVdymvnnP9KeI4/s2rcMDgQ48H83arvfIBWfgDiS3LljRxvfaQ80p
lCe/yzRkUWV0gGcY/K+F7eUbGwgYK3k2duTMPbgO+gq66O/s8LqRJz1gOBU4+sMdeBWhjkt+ugwM
vawcXdi8aZTly4mRcL0uJocV/zTLr8S1/R+/vpYm9IigQF0X+2tzQBifx+b8MOFyIye2Tx4QYxvX
qhmZuASsDBEbduCSQh77WCMLEOJulswnr/X03ex55DqYdR9/sdLizbGa4I1oN3pzSuR1JjTYVYOI
XYN/bnBZqrk6pT2qhaVIs2mTjrep/K2AUHliPxKELO+ipi2ubWGX38DShd8YmI966XfGNBIkNyv0
zmE5n3xssgcGWZgeRYQvq3BBEEdRZK7KiC/RR1a3kKUeD2nSUVz0SlWvFviwpdHY4RVdTUFgupmY
u6mOcN9YfZfiVq2yR7cfePLaiK5fwr6I74fMBiQ4I1lGfSXG5rVEKfueliY6wJJvOh77htlPaLz2
YYY6d26CfdZj5QzpavdmUIQHrxmR9XcSnJ+c313JiZlMN1XMxATiMkrQV7YIvjG7GM/jEM+bqRN4
ehUnt9vNBgRNv7gXpo6/fKZPwIUHBDamld2PYxd+AzvsMIKaWhtNNfxnAXz4GIXd1rWsHoK8G5/H
JPVPs+r12whW+a2K4+kZx5a8NxFvMoXiR0Qmspd+5qxGgfLrRB8CgEm5qQfLWBtxYS+V4ftbkU9M
kQiWgLIlM4zJdf+MtviSsDaAjQxfKCFX9yPueRrkcdjGi75x5l3TcD8o9HgYozJcCVZYlN8k2eTs
4Y3p5JZWRBJDF73PvoFwqZ4Qy+Gl39gOAo12rklucqLs5OR18pDzcDtMCUxLC139VsRBtGpdKFKV
7FyQSa3aNrQkpzyIDdxXtDZDzu9jgaieZKjLzWR35n3cefV9bLvGGq2vuSKQ7C2YcDCQfz2dHHsq
fhKKPp5lO8Wn0PS8r1Am01ai+2YGkJo7vOvZKZ8yZtOTA79rSkjtmQ2Zb4actd4yyms06nFUd9UK
Yq/exVEzntEzat48xiSWxJ2gUYhQ7TdJ692DQE5L5A6Z+ApYba19u+TSIeUeJK3Fxk3qDjXydJJz
a67DYYiY9+WLRu3hVpEmsE6hfBckZpkUUCkhtBH56zmeGGZ8XZ7DKOXXLjy2v/LLsy5ZxCAMvn3f
7RIApFlyRNRPhcxA2pFs0lNoblvyCJoU2Vf4jFddIgyhQKqanRpR1M4JZdqyN+7xXqrxuXLwdBd7
W4Ow/0SUAop1nSbHHgBMF1irfnhALhYk5xYPAMfSbSNwp9JkzWb5YyQoK8qmG4Q65hZqk0tXbhDZ
RwgPl2XXnzUOV6S/gNRTN9lnxSbOIaAfPa95jD5L5r0Q0fSjQ/WuUSkE+4l9qHmfIVwpPZZzmzD4
zhAn5XDuECTE9VKUIUNIXNPdQlsfIXuz2oMmSyY+GgM/fg3rTyd/Z/a8DUtnUfb7iPXFHAJ4lZpy
KOu2SPu+xrS5AjpkjWVvip4idnAPfcXsNpcfUhEXlQFH+jmOlDlGt7Jxxy+rRz87oFPu3tkYib0U
RmvTxtrGqh0Gk1lT3L46MizXNTaw3O1XIP0ODr2b0RfJ0qYwU4KlKNzoa0yLxlwbmGMB355mVGXw
EGm0FQvuUNVXJ8GGVskH166MJavX77Zn0FwJWGrT69C2p7yWL4Xtm/z0+Ba4PSDiedXwyLNvMTR+
wlqU0PeFJKxmkdjOz3kY3kxlf3egPmfuo5L+N1hxemk41xJ7npP4L1XyweZy0VQndoLLXopqpbru
MgHfk+p0+xS9gYasBVg8jDt7qI7VjAnuJlkwCvCZpC9aqj9k+aU30mUBEdwPi12DBatS2H4w5Ho8
teLBW6DDsxQX2y6vfpS1se3VZ+h0mzEGjmi4h3IADB/MixwTM/wZ19pzkcwddX9xTljQJckKSOX3
0MjYLhIF0+qv2J1ot+UaZh8qHfJET56tyAl4mqMNmD0hPmecU9J9JOxGT+Gy9L9NbrK1bmAXi8sg
ngOCP8Z6unOROxyGhGUdAMMJeyxabe4iHxktlb3Hto7PPHWI2xDVuQoKdFHoo/zp3Gpnk9jEjs7B
py0p57tvLLCIk8OeP1hsvVMPHmakvKccLbsffqaw4hBo61XSqOXkfzre1UTNUpRb37nTw6ZPv9d1
eZegB3KuipRfCv+bbQo9f7SeUDU1RXSpuoMf3nEV7gJvX3ymt+QAf+uX21b9jNEJaoNl13CQ9WOX
Z8su2OROik+ep27kf7mtu1EdWX0RbOmXwn1D0je4e5Z0VDrF0QufEtyPbKVL4ha8VROtNftO0WAV
Q44SpNjdC8DZnaMXrrorQyIS6Pnn1wQ9lV7dyFbxdM/sBqozWRQrC4sAUvS1GC831nuH6aplX3MD
fFtvRrgefxjhz07v5/Bn1b7Kcm+bnxV76+qaiJehWfUzlmGGTDECtZh93Eq3V2W+Oc+TdZ/h1kKb
6vDLuvzqlxgWD1gX2denNwnU44RszRzeM3IJ+NrEnnlUL9vtMP8IsqMhYA+tZkBN7o8QR3BHxORo
7YAhjvwnz6clgQG2gTfQweZYUabF3+yMqXEID4rXTSaDy0rxQbDxYeQBNX7djOnCDr45w87z1hSb
e9mcEU/0HFWzvenng4yb1RAftRuuW4xhZX7WxWnmyK196Dk/h+6l5w4yGgQMh7r/VlQ7uJ4DBnQ4
OMDdYVvVw5K56dJA9jMWK1Xnu8LztoaBjiVYJCkgThZ28kc8qpVZeVufF6vJMoqjq1vfZ5G/9KsW
Hea0FChtilSd8Wiu8/ouGUb23x0iKaxD5bD2+is6fzaXayuPH2b/Zw+k3uvWSbcrmHpEvIme8nvf
WRj9gnNcbbjMFD7/Jrvk1GPDbJMhoV7N6ilgdYezftlTFrJRIkZlFfRrcj2XJR/MxBWazauxu+Qk
O4XGg8ze1fwQWJyFEGgE+brDz7x8hv1rY4zNo50pT3b8UaXvM3zITq5/10v9TzMP54+ZQL/2JfRg
gcWc2UOxeGuPfp+U5VpxGTm4rI+jDrli03rIV4KNRM7Ct+LaQgYzlVCPW3WpxQT8g+1C/14lyApd
c5R36BfKTS8dd6dZIb+VrDC23tTCjkuTYZsYbc9DKrdfM86ScjDLZW1I+4nfjGxmmg3/InNLX9ou
qXetasQhHsxh5TCdRGUDKr7uU75TIsyPZVZPKzNw3v32qdb2oSy4B28WUusWUDC0mzaQZ88qvpJm
fPKTkLOYI3tSFYp+qGTr2mmeNZ+99hTrZ++/uDuvHcmNfM2/ynkBDhgRtJebycws213tzQ3Rlt6b
IPn058eemZ0qVp5KSAsssKsLCRCkjmT4+P6fqeubCPP3MsZFIBrDq5CLCSRKpIXFfPTNiGSY5pTL
32639KfCKamHy2HR5IUa1dFcrl2fO8y6yu+NYrh3qoMzf53ND7L+KTOFs4V33xdvIWzfzu2KNUhG
MoNjTj32wH5INXwnUedBHhzr13CW7mUbHVRJXac4RR3Fzh51gl+m1z5nCJXj+DiWH3pGwu2j5dCj
JwuRbXY/lwSw2niYrW9F3F+z1N7Ayxq7K/K+DHQ2QusjuXlgrGDuo3MaiRWtkdkMTY8s330nsCrM
FwJoY07A9H3VZLtxCb/GVX2rpreiIcD0o4i9wK0+gOgT+YIrACfyhUm4Amv/eRt7VD/FWrNQlN8o
xgKAPZ2DC+h33trNeJu6+pM/gvHadX7XtsNX7pvLfSYQOS4lZH/doSm2qH4E3DXMY1RbWfDnt/xf
M7L6fxWJkeplt6uhzYpfZfLM72r93/4JwVBFxZmKUiS1IkYAYOXfEIwt/4GnlcvoAuqCqaxuc/8u
ZMl/uL7vOK6y/2As6x/3b78r/LPwi/N8ZdvWn6rsX7C7eopi86eDuShr9YKy+IdYm3m8y40hDIvc
RjIu67Y7agtNWCx8QUy3tk+6iYcLyOrTXfWf7Xm2yZc5wvLUNj5LOp1f+oWNl0zWcBEx+nAJPCOC
PHJh6axL4z9L518NedShTehgChTr6YfJFK2l4UmPIKRpLq4QiXX5qbES91UfJa7AId7g1ei4EcoP
kTmhuMkzH38U9GhY6rz8Y9a2nvwWS3Ce0G3Kom4jtokaaBtWFMwJoQcu2ZXXiOi9k3rlbUEBJbvQ
1jpgm7Y8BpJ6veuaOJltBnSiLNCgi/MPw0RhZiwb8wEDJ2yvRr/4JCBx3ZbxkjwYcrxkA73W9Z81
zYyl+g8ezz1y0+WpGWeUSUb/ULtC3+WuFb/phdPeo7jEREeMJnIzhD3chMKxex3Tz2irQ1i+EzXQ
wKyd8Datq+LDy52/chGe/yyPp76tIJLIP9aujywvwfjS0bBsbE+qpj56GUSjUs1cgWZZ8BaeKJyp
iWjBNkoCox6mU78Y5S0AvYPvCGTJCwP0bMVZcJNNC+aT8tjV/bUXH/2csrAjtLQMULXMc79Ls8aB
o562a9Wv0Pq6iiKoPi/3wbNVt7bJWgfpZcEjH3raZl8UsyMXgzanpr/Lc+KzHDyF/nlEsHOft857
NvWgI0EGYaszXcmJtTFeLfyq84xksg8u0KZ6NYixj9/UZsY9uo2N4sdkUFq+HmXp1ldVVnTNBaqQ
88ea9vHkZ1PxubQx/aAtcWxuvjM1IkiZoSC2cDId5XMLFUhVcRPDZK3NuuHbyLP567SQ69WIMflg
ZSbqR/Aj8N6wq6tvBITmv/JozZPPY7DJA3eCYTnGGBb6QZh0yMtDR/G2KhIjlq9L6eSvddro+BBl
1vwe9qHZfJi93nkj9YyAtsB47bdV+lP/2kBEZe4cB2bah7SdJiC7aWoo93vlMNsfzHFuMfR1+7xd
row469rrscXMI3CbEUN4Cy0ZtW6h/Luk5v52MIZsMHaODZd7JzHVekizJKGL8S48NJQR430pTaVP
lezicDVIalwe5I3tOK8bK68/KsTId+48MT7c7orG/15UDnKdnVkRPpjt29pwy4c+Lv02qMxMY8jT
iR6YVsiREj75dtZvLJet+d3YjnZ/tZhd3j1Qgl1+F3PNE9Cwi/hHY0aTcVSxbaHJ9XKChDyNLgCu
QdEL6qQ2gSYaCPSrtlzeJ2UYL18T2aOOs5fBmI5sJGQpt7ruv2SW7/fsGgX4OmzZ9IteDKR0lQVT
dNdIVxFUiDpL7mCzGd6tk+BFsdM1hEmIsmyGu6JRiX9rJqrlQRf5Ka8Iw5/JR12kS8ivQeUs6GLV
FDCvR4tyli2NY1HIgbq3q2E8FivvoEZVxHMzdO0BXX2dY+mhHDxPFxu4GoEZvj5KNTFQDhhteD1X
HThDWDnj77byY/Ntx7boQKa0q8k9tfh4wUGGDvFFqhATNHtBHPUQU2I1D4Cmhf0WRVIKIhiPsfkd
oMKHqoDkrXw310kobm0Xz8H7iqJQ4p4Ynindp8wM/Wmg96ZTZPf5eDJNDSV5pyv2Bt4MCaDT7aIj
1Ynd4rIJkVpCwFB9yLt+tNgli17vG2ryFZqGHvtbL3X77lhBJieuLLPCH+5oJBlgz4QyeRmN2KZg
wP111xs+6eu8FYg0c8FB+fBlxmrL9mWaHqqu7uPTgrsFEaddLsLbDlGdv0+FDfTZWmnynkqydV/M
c6WDgbo70LCtIndfJb5zzAsPj6qQsqcIPERU2QFeuYmjlT9lEFT6vHlVYUBY7pMyHq7ZSg2+xUKW
HsxNjlmf8pb8G8C9M5/8JmvT4zLluUmIdkzYohSpvO2chSu8Y/bzr5S/fctCJfSOK4KQn5muTn83
x2UpbvvSgOWCZQQYMiXaJT+xYXTj10SVkgk+ujr6PpWR7vZ2OoX21SIqpzyNSBW++C7OYTBeu8kA
4V0oQSHTcnBXtGr04VFUTeZhURqubNUDLK/7mL7TWTqGpyhSagnMQhMxMwE/y6sWwPJo29Ad9plb
xni1wCRxILegpoV0AbV918GIw/NtsA1xyEN6dl9mmYSsnVdq74xe4mIlhynKzrTxNt/liel9XqIk
eZXDHWpg7ScmfO7Ym/EucpaQeOy5ET/z0IJqlJBkwvGFBUy1xO3XOM2UOqFrapaTrXrjt1GNuMs5
7TzrV02EVBH/rDbSr6JIzPZRp2q8yzPuB4Spu415tTRIGkF9IxsnvQUTzcxDXF146Z5BG3OI0k32
rkQx/K0rHO91Uiao9TGiGd1dVlVy2GsI0n3QVlby0RMLHgEhpAo2MsTe1Tu41Cn4ZhyG+e28eNQ3
eiHS+c5N854Eb62r96gsWvtOLqq2dlFv4KBSgt2BZCMaqfFzqOv82E2QiE5eiU/C3Yip5XQyHBf+
jY/jin/oyjz/VI65nINibkd8diPUT/msjF9syz7U3TAyiPeMpfrpozpB6AnDrDuKpBfLLjLV+JnL
d9MSu2SBy7MNi/42KVUZXrXT0hpXpIt16npxi7i6ISK7xUxFSrabnbvEVobM2G4h4Sdli7UAbB/U
p06NutC3KhXfqdrof0UmNKq3EMM12q0oc9+0jg/wVGJON9w5wM73tafxXcotaL+7lr+98+p8kKfC
bsx+58sy/W3wCO334epBiV2D7d3iZd1692ZiuYtxlA6655pHdY77w4SYvzviAzTeovPkEV30NbGd
3TirHwVccrKB8sGDe8nuhy9kHkIXSj1KA6OuMaGb/U6u5CS0TrsMtet1uZigfD1ZgHcV9w2fo6tK
YKJVcTe/dsEuzNs5RHn+qTfytrprLDK/XqHZjrNTlPtGGyDVGhfqc1XUlfJ1bkx6CayafRL5SCIw
bbR6pX0/gLFF3QG771WE2heoFrt9OGkcZ/c+tixeYDf9ID5zUmDrtTISnVsc7Oul2EEVB+xrdRIP
n5Ut7Qzv0BFv0aSepAcFXhTXhWO16QHfsn7+MbudW74WToQJaI9lIMxBt6k0Bl1DaRY3k6iT4XWN
J2kYaKbtp7bm3AOFV2VxTekql0jwUv2ubZdo/tDHdjndY4MXUt+RSffgjtEEq64RKrmpCsO+h+Oe
z5iwJViINHGRRO98w4h+F8NSNHdt5fh9IKe2Bzkf6zy9yXDa6X6EAP44SuVT3H1uaxRt+wmluX5w
Gqt7CF1Uxl8GkYSfEoh0KcD+RA5CCLKHih2FbxaomCX/CecM2/5awydMjt4iFq6GifO2FxP9PA1t
6B7NTCBB9bPSe42MypMYK9YR21ftw9edm16mr0U755/jGmoOsrSOPSUMQ5h2dhOh8cCtaZA7AD3g
TnwFgVarEQUgxna1/8NKUkqe2Vg6h87wvQdWvvzummlMKWN1f8wnZ/4p6xHQsU4zZ2eEqn2XNjEp
ZUuyNK/S0HHr22hKp/yXNVbRW2A1vA77AabMnR4SB8vIkQMJfVhsfJ9lzJ1vyNycWwhfLr7osqfw
ikF+377r7Ni8Tx1vmve9YZHwISAb9LBq+sIIYpkDmOcqAwOrzbh4k5gjxk6jnWKbCB71cWzm0Dn0
uYenrqsyGztQiNb4Snhm21zbM2f7YZxdGzPdwjcn7ErZC4DtWuKHCf2Kxd6NzDoNDDczvGBkq9MB
NxakFtIdezTFcJfyqyy1MMiKQCJgCkjSwtjrVfwxz0pGl8g+/R5CaDth1hdnv/EnEjAO5qL6qdF2
fU4Hx2/2NkceirI+JmKREeIHgf2bOBK47beqmilM1r0UnxeCfUsYskv8nada3d9HC7czcOVCu+0b
3676mjJRiPOX00xO/4n50Hk/M6u16y+m2cjhmrujj4C9DbHMFvhrRTINis5K7Wu8PnwoaliK2/NV
kttx9Y2rUfUKAS+SXYgn4HuFlSv/HZC7E9+qISNEbm/PvomLZlGGIRUMQmfZ0HJptyQ5c8/2OSPL
yPxlyxoLyYjqLV3d56bc2USF3MXDqL8awNLDMYH68cHASaR45XNd/W4ksh2OTaGy7BjPU2EGLQWC
D5huTyrwOzV5ewWlDXkg91egUyCM+OCKnNJuAXb8Gjt8B++dsBjYVR3ku/znRe3uamO1ouDZFf5C
+wZhN5s6/w5BH9lSOE6YA56RLqRbs6QsN2MKk50Sq6CMMRSF+jyiB3WDpbXUV6wzjS8cNtbqHRrm
ei8pu0DrrJPxq2ul2I6Zto+lm9clED3F3Nmk10YTpwnUYATOfe62/dF15i6mqpu6AyQINf2M8OcG
Tq7S1D5S65RvKKHlKfbOOKDtKjVT2rHDnFMZY1EhDrNEVBrUlC5+mMwTik44oNWnpOmBZaWfTxxQ
0eI6O8lphnSm8u+s0KWujfeF0vBeF6hBaZ3IOujqzn3jJktWX81+TylPu6L/5Jd1grUmcl8efiqB
36cKZlOlk3E5REMlfvVVSZJVVZpIoaspxW1I9u1CjcfpF/OmNwzrC2ifsq5C1vGruI/d37bEK3An
cJBN9ikC8QckzSbpqVnC/Fis2rkb8BKd4HZEaXw9k2v2Gy9HtppOJRPNRo2fnJB2yU8o0SYdeL0x
IJC0x46ag8g6zFLdrBA3tq8w13C00M590sc5xb/eQ9DeZ1YnV0FOpxzcjlQ2HkarQec09cuIL5+O
Z/Y6s+l3ky9tyDFEoeIyaLtGDARiYavgCiOBKqsxD6fIgdw8Eln8CRSE4q0x2bxf8ypiMjVtMlpB
SBDDN5VieoRlpcxc6o7D+GVMIRnuSz0u38spHf2AWZr5u3lO8QhqOrl4gUlumDrNPUStQLXl0F1J
/Inzn4XtROUPM/egIDt2a9pXcWPFxlWcOjJEdsbF+ljaiO5eszU52M3xLxxsI7LxX1njfwnt/v9T
DyRXLuv/zCr8UCb9r5//9b/ab9//CwZN+63/1T2mF/753/+JayPCUB7oqufKFT4G2PzfuLb4h83V
xsI9jnc3SAw4zL9wbYmoA+GP9GyXtw6QKL/mX7i2lP9wcODGW5CkAdsm/uGvEAu3kJdru3AYsQnC
vdcEZN/goIIIA7cyE7m6CuKBmYVA3E5VPjzqnId/QkuPoxTWLKTHgNPaygqcrzc86Bx/mNOPwDxP
6UTV7SADSalmb1RafTWI5r3ClDm5w4OMSxY2gwHCZ/Uxx636QvMrnrVpHnEcf/HARybjbriT+QJH
FHMmK9DKNA9ssVgfCR6Cqq29CxDihoHuMogubVnotyQDDo76FEMkRoar8Iq45I2PTy2WK6nBZa3l
kR+OpyKtGtCEjhobFz8IIcmXl3v6zHjS0bYFqg1f1FIb2LQdW8PGW4tPjdOQyrtvHOu14Zdb2YKz
60faHsMJ79tBobb5yEwqMIDQBtAw4gQrgrz8atDuTiSFhYdONvx4ub0Ntf5Pr7JwkOisgDkitc00
9eumEoN2Ofx7nrPCxlzWSCG675eQSh7HqUFqLa62Lqxx6fzWS4H+piqP4G/1hwu/Ze3CzWxaqxNU
qCD6k0mx+XhyDdCExmicixEKnHTcYJ6S12HhBFGIm4haFvjeYXdv85uvPSV2Q1I5X6MUSpthDs3+
5Z9zZm4/+TUrrP94aWGPlviWoWAPyQLP1+4b3BfzxsTZMb4wt8/MLRuSNDpHy/Ip+G0+vLeyXkcT
qhatYIFO4Ax53ckL6PTZ76FXIGOzN1Inefo9uTuLoSxxryJy2rmB/K1wo07jq2wJ/1pO9L8m1aOm
NpPKCrkOOKmlAhwXcU12Yx/ORn3fR112eHmQzvYcgLvls8/6UMmffhRmxAuyL08F9dS1BzLdmlut
Bu8vTwV4FawONjjPhLG+du2jqQD8hRcZwhf8o5V5TdbefD1meXEdos7+G00hFaVCidPMWrB72hSX
Kex8LbcOCl30H4s0AnTxCvkx6sL2Qgjw875D4MWM44hSaGu3e00/VGnT+mYdzNrFqhtbLuy2eVC9
PEJPlTPrXGBokNzKP2cEh8TTD8K+cDJVJeqAYxy7pk6ld93i4HvtrL500hHfUwnL4+VGn8/1p42u
O82jARsmt+FRpGvSg4T30TMwn3fId8BDLPedC1v2825ch0oA5XI8yD/3k8dtIWWbLLt1OkYszPf9
5Dc3jdWHF+rWzw8GuED2n9nncyz8OR0ffRGC55x4CLsLSmGQPtsBUVGhJxpEF3SjMOy/FKL3Z9hs
qvyUjalbIgbZbEl2TjSGarFQWLpGIpdbYMjitgyi5pfzTZM6w8EPQWz/8rg57P90IppuFK6bjcOt
4kj5FFgCSuH23inb4iYnn4ssF9Fe+MAzHYqtNvJtuQrMKbs9nSJxTKZbNEE1W8xhxDSvHd6ZWEQF
VT01R7jhCFJf/rYzRy2nrM2Vk/uLZBvZfFwXZfD54WcFmZnyiuxAETnkmhU40ZBnw6TBhd+pWvtb
7VrYLrb90L/xhW7e8BbC3Prln7O29vSw5ZZLH7OlUSCy3M3OCUifgcL3bWDnCs3X1OeiPAjeMjMe
bFHztkvnAtBrcsTCY1Kk1oXuOLMvsC+zZ+M/RodsNX1j2UmhY9ofcHM5qhKuaK67Psg78W1I/fi6
GXR/4ZufbQuwXLhCyHXfM6XDBf/JtoBpGMz/vls51SXuuGOCjUXlGfu5Kn+93LvPB5umPM9yuNBJ
toatMUDdq8hzqLiu+RxtHhSuDE8e5tPXRL5gAqcbbZ3mikStZe5Q2cowdq89bQ03bq6bJHj515z5
buLsXLRSRN4x3zeHii7zpQeC6wCSgexdbHzeYriIK6ldpRcOlWfLCpWo4OXDC2qd5ttc8aX05pDK
K9lU6E4w0UzdPRFb04cwxiwzmgfv88uf9mz3pT3JqYKvrM+N2d0sY8cYU5cqwRC0se//yKZFHP2+
Na5fbuVPDz1ZLTQDE8qDBMcT5A+F6vEmT/0rTBZb81l1Ft4C/FIFqPDmDPCMJrBqttr2kE1DB/an
4iMmaOnBzSYyJmoPCbCRRQ0Qc2TdUflJDi//tnM9QPnaZ65BeoBN9XRSOzIf8arC7w5bDPNmVAqA
p8rjC7fHdWlsOoCNeb0C0QTCu3WKPTp/kgEPGbJ10OpkSR3vYwzh7gC1ohBOM9UZZZjpfceWCv+P
+E078X3jwiR+Ru9xHVgryoVahbkH7gebm0TUiExUMHeIocjkATehMGjCstpr7M9uhxxYiRjBFGVQ
EcafmaP+Q6eHAvgLM1m5kNleA01eOJbPdost2D6RXQByb3aUCOdJF89FVlZYJfXBAm8ruE+Zvbvn
MMuuUIqFez2a+c1cmsuVnuzKurCpPdtI6RaHo5p3KTYJyBWfjkybe7YxuevUTEWDmXgFPptB+h7w
R/kNjxdCNVXKC8v8D5fm6XyA/Weix0Y1CadHrr/q0XxwBnMyogpP19BVn6z2FSlM95Q9ghJnR0eh
G7Gca0XY+QTmly5wZLNr5f4cOz9Yc0PWNI8iWl6/vBKe9wR8Pi5+bHWeyzt6sxIIGJhiE6fJwEZ1
d5fpTr7qatE8YN/XE5iztK9dKjHfX270+YbHlITXxF2CzFB3e2WZm1IPnkMJvyS14Hb+neGSP2EB
y9F2KV78zPdxZNqQJBUGImx2T/u80FZJ3iVMaRjc7RtVpAPE5LJ8l8HRvQrzxLtblCVvXv6+MycZ
5wZBpKAv6wGi1g54NNLCisOy8ejVxFtDEynAEhjVdVd9rpGImVkYX6k+bKkqwyXMoT99zf0BSYqs
lwu78PNjjB9gcXXiiFkJfpsLVFQ7dtqjIQ3Mdgj3MW/m29Ctui/YksgLTT3fVHG75G5CAPPa1386
5dFH12m93swWnLVyO/xJGSb5iCr+y8td+7wRy8TACD8YfGIg423Gsw5nLwWEnoN5EeKXUcXqR1KK
S4TM5xOUVngKoFEGhOOq93T89By3k4jTORADXmsOWYwQn6iWBnWXq32czL73l0+k9ZjEJcJZDwzU
C5sWvWWuBggs6P+FeaVaskCkHv8lzf8f2X7neo/dZ31zwWXkZr1pxYzaQdUUk20jmwIiu8g/S4vs
+NfHiAs7hhcCXEqKzZxbhhFJStLNAXwhjFS71Lkd0mi6MN3OjBGMWddkI1mRGXezxqhyj0BshElo
Ocnrqmqc68IIm7eWFWMSixT+wpnxfCVByASdBmaEqyitza1pyoYUaRntFWtCgUoNw9+1Vl5CGJym
S2fkuY+Dn+iuo8Sde5ugTeYtGHSHktFA1huksXlKzeg3KbEPzJ5LufJnZgWPK54T6261HlBPZ4WI
vNZpIEAGTYs/YuJTTu7jZrh6eVac6b91LaHNkRaVh60uohpGcErDHoLUin4VYWJx41Ffenaj099p
iJcaj1RQ2u0kN4a2VaJWpIwMTfm20SVWeGBed6TZXNiMzn2SgKvjrIc5RNrNg9/wijHxQnNAySPq
BwVX72C4Rv1uwrf4wtPvj1vK08vDCnD/p63NTW6xYhl5uF4HTe1Gd2Nb5xiHuEsywZ0T4RsoBU56
0CUpegEGnQu1eV7l/akpXW5/Cr9Hf++GCllQj40R2Txa9v0ekZM3EhDVTuV7bZT1r9YeMZqdM7I9
gmKp8G99eWyeVyQcorodblzMNyo85rbLWhKtRlhmgT1H5iGOVXc/TH3/eSbX/GD7RE1SVzfwGLAW
4052SXg1u1b9N6bi2pmWwl6DF8Dm0jPMvGpn2Y4QUUVzijAk5+nlDCcwJPtCU2cW8nrZ47rjrTu7
vdk15r6uMEPTY9DkTXZfKmWF+xlC2V0rC1SEUFedC/vU2RapK9i8W00mzGai2BhdEDm0MpzATq4T
5QxXrY+XFgLsUNyrrI4fXh7TM9uHZaJTghzPdo9qYrN9LJ3HgM86iP2qCjx/hjIiCQB9uZUzn2Vx
YjFkf87/rZlSD7ltHrUF6wU/iCDV+XDTZGkLhzlp4Wkvw4X2zs1UNnzPBoPlXYSBw9PPKlJJBZuc
1CCaIaNEczMcCcgmsDRNq/fQU41vhdLkZkPi129QEPrfvYH7z4V1L859N4VIh5POA3uy195/dKsy
RxdaOdRzdA1DaO+UhbxnsvL4tSq98RbKktxXTkXsaIooQmO7TTaubO97IxqCSLjNtYeL9n1UTjbA
bh8febAPF94QZ7bBtf5k8oowV7Op7RznvWJmlaGDGisQQkawobvyCy0eylLrHy9Pg3OTjcnN6sVr
By+bzez2dWSYZlFMAekSaHMqBK0NQYfHv9EK69ajuGc6VBefdrqGa7bIupxAjuvwKu9SqJv+GF+Y
YuufstnS2QhJTuLlZVNb3/Rbsohc18rXQTfP5UNOtIS7p0bPcxzp4HRy2rF420xTiM8CnIwL4MTz
hxHYBLd07heWRGayzrtH82pKbGvKKzoSlGK5hplOdEiE3Vu0QJ/Suex2g6it7y/369mZ4lI5hXAE
vXzlGDxutIHCMhL5SdR7n31qB9iCcMHgUJOJeXi5pbPz5FFLm8/rgChTs6KlcizboJzT/D5ecn0B
yjj/PRYvWdvB6G17mhWEzAL2tnyPndS7NhrMAir3gp8fHMLPf+OLPLRWJvORkudmtqRZODSGZj8i
nVMc54qUwrYz6wtfdK7fVtzTdVhe7AWb91XjTuz1djcFFokrBzEj3MhqKI8vf8u5Te1xK5v1lQmz
a4Sq6TeeYNhkYr4xhYr0hBlXhDpaHaNfbvDMixwcbMVZmXioELalCy3I7UijHtuSedBBZOHnSWZA
p2/gu3ufdOuTraS89vNUm/kHvAIMolmGBDfP2XMuLPvzv8W1WAOrpgxV5dNVgL5c+TBIdTBLgTKE
OI5DYcafJuG2p9gpf48qwckjiW6ITFtIPkui4+wlF4bg7ECD+PjcTTxYLZuBTrGINqcFxlrrN/WV
PQqiwTFCvfBIeybk47KxFqeEs162gLY3s9atLQ+bc7q8w/vpdiH24U3G3fMVZ2XnBTJ0+puki1yi
Z7Lyu+H1xT7EFg2DRNF8m0dwnQsT4dyKffx7Nqe6VWfIgiYNUS/0sMtp6QCKEjVGGaTHvTznzvWw
5bO1g7NLmAqbHoY1zpvBYZjFrPodGSAoDOosurDRnTtEOBRWYJHXIjTCp5OpHbQ32jrWhG9asPwS
1KkYw68FpDeWmRUlrwHsf8y5MxV6iLTK/sY8oliDpSZvVV53m6VM4TVyl2jNlY794qZBsbGvs6J9
+3Jfnhs2tljklzy2oJv5m6/MvLq0w2gK/KEU10A3rdhFKvMe5mUqxgtderYxaHA89zHGfFZRRSqH
aQGVi2ABuDsuXoVza+zK69iT+kLvnV0fDmQwIDr+srZlJtkQwdV7gDEtEc7foCsjaHWR0b2fRx+E
Xkv7O9F99UxMrz/FBEpB2rleemF80rIjgLQbIj+5cAacuxowQVaOA37ycOSednaTNSace5wrNGrE
qyIy552pcc1asLK/cioo4ZZV2O9fHuFzR8J6ycV63OLpsq1tRhFZiRkqtoAkzOSQxN0DlO90Pzj2
F9EbH19u7NzSxJYeYhp3PApUmx1YVoMzmTNrnxK2vFGN12NeZl/SzZ/7JDqQ3Q8BM3etzdKcS+w/
AJNWq6y4/1QgK3kfIhHbO1HcIBIxx7/zVcjVV+U83kRqndePrnSjyGwSPVbHkckhjKcsCG8Z23cv
d93Z08t15Fo+hHHgW5vZkVgQwCeTEgnef9E7X/TOvqhJHUtFYRykF6Oz9ZbupjTa/mtoWD7Bm4q0
UVOLC9P0bPfC60A1j88u/fv0cylZjmkFaypQkREByrbxTVMbAtclJxN4P5pF9uHlbz87bSipre4y
cM/szeHRoFgbMUaaAr3KjbDBswJjTNLjy62c2374olWMD/YHJvz0u5K4lQhuxRSEIUbIqpv8G4pT
/bWJGfmF7efc4YGVhMVmB14G9/ZpU3lrOYYtsjnwIqVfZb60PoRujxFXG+HVxyy4joxEfy5lqP5G
V4I/YyoBeZFQgXVwH83V2nQ7UGqDG6Cako9JhdFaUZTWhZfpuQED4AGcW208eIk/bWXJUycZc8Xu
2sVVUPi6wN5IVigMXx6y8+1AjEaSwrD5m6lYc6MpnXqegsXHA83XPu6Fc90E/2etbNY3SlMnVxGt
mE4vDp5Z5HgP++3feBhSLOYBAHOKodmMDHGZtmgtAAfbCvX9QPhwfNCDAOw2/dYJ2hm5U2jm+gK3
6CzegvEHZgBcmaBcbOZiXfb4ZQreBHqwELDaiGEfwn7uPnAEOFfYOI7XHdTbE8qj8bX2Y17MS3PB
H/zs5uZzqwTKAjwD03o6YSy89CusxCZ4NaE85sIfT+jD6m9pFyaneSmtnyZi0y+l9Lv9hPY62UVp
bz9EOXlof32wH/+SzTablo5TZ/HCQ8yph1tRxvKY+u0l+4UzExfSPicg2A3VlO3tza57K8L6lRfR
MmZYrEXkEO4mEqQujO6Zdnhm8ODhTsWTZ1twrwsh66LrRWDHhC1MaTWeWgpqF/psvQVuABWK6yRP
rLRCCpGbZUhiV4OPGWGQmODINwj54iN5KNM+Q6qyH8K5JRYRF1wzjHF1yxCeXmj/zMXpSfubBVqa
ZYOWKRZ4jiFbNcgb+FEUWYllwKCvCI+wyY+F53J6eaacOS+gJwH0oipYqVqbVtu4jbMYgXbgC7xW
EYgZB7ds53euNn7/jZbAIbnlU3RjwjxdHVijLFHuLVCxOg9ZkjU0hyVrjHem6i+dTGcmDAwlzK/X
Gjq2SZumEp3WOkywDSD7oNhNLn4rkijW4OUPWvey7YThsQ2xBU83CLebRea1dti2+FkEUUMmauA7
XfzJn217Po3kHPp3ETl25YWz4gwviivao0Y3bxknI5u491G5hG3T/jYLPDtHS/aHJSHMfl8VVnlS
gy4OluF26DOITiPl3rE+ysS49UJcgomn2kcWGt+XO+Nsl/tYW0EiXfe/ze/S5biQDi9FMCnazTOy
z9tUlxe6nMSVZ53OkwLaD+9FWAk8WZ/OItMdiLLugKexZHDxW5yX5vOCrtQSyxc1k8eae212skdv
lbVOTfy+cuuKCBQR+1Cuh7B8FRkUrvZ9FSrjql1Eb7/Hcc+IEJN75f00LJHmZT9azm5sIs+8aQo/
xjzPmzznOlIyrY9J27pR4ERRUh+rrPG/hlONAV/RhpWNI8ZskwkWT/PVsgwz4EvfyegOq/EZnqfP
Mb/DhRGr6GLVgRJ0An0tcFnd+Fq0SDhJCgf2CISMOghFnXBw4fU6/yAIdlwtV5GKEukRRnezXS8f
yAEnSy4qF9qfyKdLMaOwEAN7ug37m0zPNc7B6FlWy/MM002hqx5jBe2CbZq4hmCJPIQkqTd+Vn1B
UT7IK+R2SXnsBBDoPq5T2z10bRmS123M/XKcInskP9ePI74mnpFwjzrF8SCGPX8j68bTgYVtRXpo
YxXh5qka4rOpbS3LDuFnvTcHgsd3OVmrq1MhEcW7yvMTjWG4M2V7iciy+bgKf4hITRu6CqMuGWRe
t7yRtp5b6OTk0+14YxrNMR4SPe/4b91plyQy+YRxIL4uZA0391Vj1J9tu8PsEq+Xm3pGdMGfltTE
3JJD+K4Ec8pQF8yNcWOM3M2IdxiWq9oKbeTE0YylIfwDD0g9Uul4izkGgvRk7Lq3xN/gLSI8zA0w
jaCSf8K1PsMCNySePXVc7DitcJHTqUsm85OMihSZv52pV0k0k9/mx5wz1yB2qdq7vSRAxZnivLlr
UHZhToyoogiwx21ufUWQ/C6L8yUGt0DZtrpRu83VuKae/zd7Z7IkN3Kl3Vf5TetGGWbAF70BYo6M
nMkkuYElJ8yTwx3T0/8nWGqJlVJ1mbjuhWqhZEZGIDC43/vdc+7soDHeJ904fpBoUMs4uEJnz6Fu
/M8Lp/CrHzYTpJOmO4f1WtP3NycbgbtEWFSOxfRsusAUUEZDiw0g5hMQK3KmoNFvKsXo5lwzurmE
aXhrqkGAtM1FOn/UIU7FqFhgfUdgiUeD/1Z1salG0/mO2Q4LjWE6xR6vnvG9zamVRQw2FdNu6htO
YbOplkdumZXYrs1av3gIcoyoSalyxZRzs09F0YVHJ8/rb+0g8/sJUEBxl6SB+1LmfQFvllQYdNEs
y8xN6DpMy7dhTU66Fsrp4ymFR3SsmQyXUYVGEi6HKUsiKlPS3s/AsMpNqGm9xavI5VcvyNoW/kTT
dAjPu/GTyrOpO/QqrMttgDbpJTOqadxbtp/Af++1c1dmswB1lczZLiPDZDCQL1YQq+7CVTo2da23
bimwpQcyqFJO5lVA777KOoyEN8LENRjfii8Nia9YrK+SbRVqTWf8jOHAMGJ78nLAw2HpvuTMUqRR
GHTrxClQ5OVmJvyDBJlRpvAojBIuE/hJlnWNMHwnHgYIbzYXd4ovkixQPCYMesAdnhsjsoqqOQo3
x2uSd41jbaXUHagP32Z4GaQP1Bg7LarhQRs2nfs5y7W76c2y6QBQcLlffNuY0AevUvhRaGQSuJQY
Zcpsr5OhS4fW8cGezEFESM1bZryF5Oq0zSysCd0D2z9wpeMz7+1cgzdvJDM8eZMoYnXCaR7mOfSe
sBr39g5JNu7xZWLSOVqzMp+QqAw9ZCUS0Es0XPPfETMSxoPlteW0n0HNICToE3891ePQWMz39xOC
0Uh7Q0A4zpgN2GCfCSniLHowjQkvQaRMB1/uu3YuQwgO1ZzAy4r/qwHMBNDRdzfjkDe3FC3FExyC
4tmzpUEdtBcDKAe/OhU9YsjUmoBwBaiKZR/Y75bMKvixGCSD/U3HGVW1RvMXK7V/ieNCpLVp9JG+
opZJcunNfjQlWjo2s3A3hZ8+cbhqUmUJ1klpVpt2BENlN7LfOEn5lccU+OfCAKREHDoSiJ3Asw/v
fjzy/29k+m/k235a/Wxe1ev/+9aoXC1Xm8x//+3d+vlb+a8A0Osv/T4oHTi/UbTDfMJGguHVH8HJ
3x0snvebuA6lUKkkHU4b0/7HoLTr/Xbta4LRo0JEnC/gR/8DAEVyR2+cFAjdnet3H/4ng9LX1e8/
161X0afLX+ZPsWrlHb49jxQryDBzIP+To4LnZKh+Pxv9tE+DpdwyJWI/gwrT9z8dofvfX/7P56av
f9TnQ0M+pS5FoP9tK8dRowgKN8gPvq79dcOywOqZkvYBLLRWmYB3EFZ1KR07BcRSZQN31Awk/F+s
H/9Ysvr9XTDRS36amup1sviPq0dnmqe+rcziAAnneBVTJDad0HSlNK/8+lNtM+Qs7L9YGpNM/tdD
TkU1YIDWvA6U/WuYXy7GYnhDuzc8Nb3j7nSzhIuzPI6e2698D4jbfaUhVSU+YncKWpDp+qvzPbD0
AiMD6fQXqebJ/UR2y36BR9RNh7xYHf8dUvfC2zK9pbsNneZGHjKvsKsnr/S1fcMjtNqrfm02Tlc3
t4S7NKYnRzBIZmj/nuj/bT+UrJISy5ztDcH+djonealiY9HOS+OCqfa6BUY8g3yMDtV+XzCPKZwq
LhDosVRmHrS7gj+u7AwTMXzsIwZ/51Ni+VbSy7Gj1XDjdPCPqx9Cm9dT+o2CbIL0zakOxlR6m6JD
bmav5X0n9L2Yrp5q5W6CShkPywyFC4iWeiLE0h8XCgF3EFVRxmFj+14ZJNKWsXkKecA8kVIyDkln
q5jNJ/m9hD9SBIW9W9em3Af98gPmdef36+RtMkN/tHr5GQTZBwMn6HaqfXsvOiaFjCCV7LRLTHww
zWClsWJOQwPxwWgzoDWwtDph+vE/qyU8pXUuQOnwEX1s9d86tqRfwrHrNsiSR/NxTN2XOijkVhjO
efY63DWTwYjWNu9nEBkNDKGDriA7XbRu2js3SPt4qcd+b/XG8m3tOzVgePTdOQIxY5WbRXRpda9n
Yyhjs1T2XaFH73tbeS1kWzJixZl/PN1NjvKsmEKF4ktZfPcDIZsQ70Goi+Ak2EIFdxn0QhGrkhma
qGsZIoABY5Uw+hNd9492vk7yyeOLQtuAJOezZtM1Xvo+GACiNMKmqOwCPXFFg3lMcaGF8dwsNeaf
eer0wWvs4GLMmBpjL9ezPqcMnT0notWPWVnUaWQZzHfHjLpnR6t1VLrNbAqE0YwEM+N9FnazD7Kc
/VRHBvHRRj7oHIJWiebImjA1dqXsrS9iDvS7akXQDJLHECi/WxlacTeNHqvlUVfshBi5tZpL0lv+
nTuFC6tFxyWkGoV1tnobRE7L+Fn3Vc3T1NHURHXZQ05seu3tEgT38uoKmartQljosWQo2duQTms+
ER4xsWwXXYU502AQZO/m2fKoSUkZRxSoVvc8EjSvzsQf4JbUVSmDqNWqgYgypnYYB5LBg3gcjMWN
i5DG/W5WRZtuLVrb7cnmEz+z0W1EpLQBjqeuubNsKtdP7SPcRCiFLbC4/ilP2azsIFI4u7bwe0D7
ZN0A+NVVqE8qhU5K5d/B4mJVqXGHpGZ0eQMD8sa1dsKEOnBB8QBIqoKbR9hn+VjozB9uJpI272a/
dKqnecVcv8EEHT73TTK9V63vPJEEniFkNXquNg64Fw50lnuwN1B0lB+5qlUBIJWG5MvIFlDu8sVg
8zPILBSHunSaS9EAfYnTwl4q7vTF4D85UzLmX5Xj86tmvczBiUekg3OazVd9FqY7HEebhEmUBg1q
X72skPn9WljjcyLt5QuU0S47S3l1e9Y9XtKIJZSNzH5RcorY/6+7opqmszM02aM315O3M/ywY8PK
apxoWyebLyt8wmXTmJDAOJK5hjwnF/0OB5QMt4T69JNQ/Q8XTbE2Ryns0oeqg07hzJXrJDdTDnxw
CwRyfXRnhdmkJ7MAoFFmQbIRcsTOU3rtaG1XL4FFPApDfxOgQSXp6cy6A2TnjXtkkpiKF25DX8zR
1eW+zSbxiQHK5TVgLiJ87mzPvzXnYITT1SXlvgO99YBQUJLP9Z0p2BIXEB9YmUzWPoHUZ8Wzqeye
vf6QnP0A5N6hnOpmxXIOixhXfFB/CZxKPLRWMEC/N0U2xx0g6Sjzg/m1qmRHBWSglM+2HdPtyFQO
IaXQePas1b43GjSrbIOy7FyGdZ3FrQOLLXK8JSBfl+f+pp2n4WCOVOAjlzqrf/KqZZZ7mRazfqgk
N4qL1ZXTepFJ0uIc6dIsB12bd9Tt/CFnioiJyr3RB1etDsWTMh58pyijRRWuiwGjw8riFc1yX+JG
uzNUW/dR23VOdbzO8fG0MP1yikj663qTTcMKCa21nXaPzR5Wq/LmfoKIuiR3WWHKGzm2Mr1XS56s
2xaU917yRj5xM03vRG+4yGRR4Rw89vBuJNXwwW3XY8+OeQX7xkONBblqPnS05bvI43Q5+6P0/dgb
8/a5SJ1uiWwyykcxae82zxrjLh/tEeVDZfWcF0gW5D7VVviodDek0cz9vnLMG/rE8hY9VTe+iMKe
m9iG15vtVNjqd6itjHvAodohRab8ez0lpcUZn4VMqrt11iDcGkx3b0xLAbjGWJYKihiuqSj3Fn3L
Q5bVUFkGtr4xM1WYu75fYKlOqdmIvVvOEhtLl6xZlCzVV6/i8bGpqrVu9h53HAPRUZjmR0m9Tp7N
sBmy09xRBIWbNaK1LanfoA4LMWot86PoKbadQ2p02W4aFb5ZNFrVempd1eLqcfssLipLyktbtesa
y0aGyZlBMHb2w2wnLBZct/2qZ3O8CQtMcwctJzFuVqv3LjzGJ7HtBx28dqXKwCwMK/JeCw2ZeTuq
PPmmw9Gsz0BMribN3vKGnS+12e/KQlD1Y2U+fSuWMS1uKhTI6WHEhszosmZVG7HFA9YMXLi6opnZ
3pf+9K0ZezB9gx6/qMC7yzrLOLc6lFvb6cJPkCwxplovynW2wjPUyeyCq56JPfAgQKZB6sR8ZKnT
BOH4YKnBKqK+h8zqw100Y5BePCdNo/FGeKxdcbNWQ/gacglHEziw73YmEip8WXNkAtGlLLSqU6OA
/LX91EWGoej+NqX65ge1xPfWJ+8MJIEfU3jtacRD0Tl3fWIzNckkzI1L3+Oryur+ZDjg2jvR8/jO
nXRniyL/FHSe+a7wusdJQi+I6hLCM4VLTUFtfFzFgGtEN7seUUXiOJ/aK+qyoo0+RUYH07pUw0Zr
gdZrSdu4cAfwzLlKMYqANRhG86DTFPAMycWoGtVyyEyVnwNlFVvDN2pqjUaxzfEZ31ZhfcfaCNfQ
UMgdee9HqUqWBQO3OT/N49AWlx6OGlNQJR6pZk9jA4fc0nubsGoOugYy6npnV8/lBm/fB3rbyW2b
o7lq2gRBNpG9yGXgaOvMUlzA7uodrNnxwO3huxYtVeVAfhpSscEah70tEO9NisMI/YrtbI3tXZkM
9ZaJyBP/Bu/dILsvqV1+aNOeCFDe2Ptyyc5kVw4yG3YDMilWzS2yPvMhkSNLKcM7pFcGTkTmNoko
KZzWReAFV7DM0475Z2+pt4o3EQvgk6ekRT6Z18V9ZwWsmVRrXPgGk7j3reIRRXnZUHHxyFYYU3JR
hV1u3FzezllG7qBsmthvV+IVnkWdumgeBFjjLDLTrDu7WWp+QUUqDmvT2d/ttS9egYbj6fPUa9E3
4sHpLOs8c3HshGjKk+1VD2VhtJROULLNRQCAdYIwZ4zj6+i06Tsg2U+pv5iPLqDpGSr2XruCgPn1
Rmy1l0xhVuJ57ZGachh+KdBSQnlOvyEH3/jS3ve9M+Yb3a2Yrorp1ubsGYrApDg5fU7qntPDuqW5
AXfTCV7bkMqnC3a+m49JaXYA9kR5EebXELLsAGwmqo3s0Fn6uZM+zzkGjU9DZlBDdetb3x9xiIfW
CwuZxYATwcnX1LP/QcngfTGF1nauTNQ1EHwQ4cxb3bjXpxBKJUaS9aLOTuszrG1X5OWq2nl067o9
26H7sKzBI1R0va9X27/1pyb87E2QZid/CXZh2J85RfWzL8sbgnKYzpLmJssBJUwFcx9uvRUlqtDS
JIIAVHU5Dqr0j17WO1sHq2BljDutxmUj12nHOFHN47jsYeRV6XRyhdwTs3ykuLcv87E5DK5Oz6YD
anFBY/4hnMb0OXWkzzJSVMzSBPZtFtDG3U5Mz9xmNE2QrtImjGrfeqhgiG6NZLZoiTorGgMcZKE1
NHtjXZyvkBXz93XO0grma3ijG5jKhjDLXbJO76uxXredQDcEw/7UInyMWDPpB3BqwQmb5rMpjPBg
wq3/OFuwSX1JWaAL2mDbjIHaAbM+uX3JhtKp+PfUCM9918ud56p7hOnie7tk9evamU9o091n7fCs
m0LKCQm3fqbg/GcZWOkj1W9oYmXFCtgOKsIIdB8bJ2+Zs0/eF7Y892ae75a6CDDBNRNdVx+YMjRD
5X9kMiW54A2VZyes2Y4hk41AzOeXWst8Bx11D1CDndnUzhHDpVSCfb1praXHnm7QvLiCx1ense6I
TnCfp7yIOs1I9rkoIQ9rF+9gYjk6sggLnKyFsifXhTG+BiJVD0XaOXd+rpE0Q7uJXMdIz+5S9Ds1
F2e2oDlTUbPxnHA1l+xlGu8zztcHkSvx6tIrAgnV6DQsbqesowWIhi4bN7rXRzLjp9bKZlbnlTrO
wjRjU/beC4Vu6zIGtIFaUj2XzOh0HTdBiBvKSeudtRh6z5hyGfcMl6Osq24gb4C4oqYeS4t00zqy
FFhRlT9K7TcnH6yY3/YhQGMKGdFILeHOcUb/UJuLiBeP/QEjmM05y4A597P6PmjWDjajmttsTdac
W9x047T0+so+Hy517n/RUCKjsTWPgXIPjens0aLu5optYtSNUmB2XbsTCQX7VDWcrMOM3npDn53B
haByqH5PI4KKp8wb56GL5g5w6T0zvaEzHA3Y5PDDQSkN/mOuRoKS2w5+u7tcU9ZyGTZWKukBmJL2
Xk1tOqCXzcrQG2DhJcB5mRvEwVEX2Chz1s7bqbJJtzE61vWfQ5GgoIoWo/LcdDPPKvNp2K5+h1iK
OWyTJ/nQ0qbaFSoFh/rFmqxU3LtD/05NzTBuaXZ5NGiKlX8VXibT1GhvTG+UGpSxxUK0qsQAB0CY
eTsGH0AY27V8ZQa18YhndcHgq6OotAxZHeWyQbzZ+QxPzft19SzI84TMcedGND2WcQUPOqR5dYKW
DEuKCdZ1NFdocaGaHWOX/SCBF/Ci/V1rVe2ndOiSKOldGwkEKNUorGQIH6OwNv2UePFA6znuErkX
tf2FJ66KBTj7J4kqHcAH2qKtmxvLLiBmHc2irllCt9/bbux2dcUxHYL+HV2t7RoSJJ389k5qg5I8
ItzCSNbYBQS1pRONX7NtV24vBSpUvsOPOATktofux9qjghjtMaEqIRzWJA9H2sHamZD9CfND7Q31
iUtR7oBeBA+5UxuXaR3YQGpI1+1kElhM/RANpYkVYvKMHpCff5arm6PE6E2uJxw/xHt4jihfPeR6
cPg4w9y9hHTI1zhRMnWiYXb9bdL1bJxmyyjuYDyVHy0jKWKV+OWud4O23zLH7TtwTOC7kzO3OF9T
8P7VxqCGuRK3ca9mtD5jM7yCdJ0jSpAsJCzRwerPeMh6uZ0iJl0ARmQ5VokNiP3sZPPVboAXp5Eb
4l5Og6l6ZwLuxXMoZ6yxk7+p1uV2HtzyqLT81tf+teeH20COYCBpfsJr3dLg7o8OMxBbhD4Z2od2
fXDXKTnQukvvmkSqd0Zmxoas3B00nOy2tNhyRKxVv1soS8poIIJ8I9WIMdUwHvMclYBhCW8zcBvC
zJtdprA2dtJyNtIym1OVVdVejKxro1ZWyGK1R3EL/mbwyD7Xi8zecOLUHJanngDrK4hz9rsk3o7D
6LsRPXFrz2iZPg25/cLYVHe0NFDjXC7v/Hq9LB4qiCvTVu7Non9wpoGHvF6dG3MdvwO5bWKl0vao
ArffguUdjq67HIrGmh/aCbdizqV+l+UMkefEINmPdwu+lrZlox04jnHRg04YNaeqcZ9MgcLUwlnx
Qr0m2RKK7w9G3dRxxpQk0IwAILQbJM8sFHF3+jknvW209/1oP/quOW4rq6wfWmEHRwvCz6lKDAvf
Spt7G8+vu42R+vUud/I0Dq4Yy/CH7cAwxjSl5pkFFz9D8cBCGzOzzXjFvnLFtGxdYrL7KdH5Dcws
wptp4T11drXq2BwKPt8oJdraFuZJJsePBIi792vJr3iFaNMo+CFf8Kby0hqBd19rFsNSjP0TMREZ
TYshYpFn5Y4Sh0VvlhodouWuQAhNQ7SYLGtX2/228/udFEp91qa7MPFgJodCt+wMjJpO4XWQzWJ/
+LVgf3EudNpstOlle2Wy/yCOZ0ZaJdXOECs3/3LRL2zXr0KJ7He9xPLDNWE1zWAemK3w5Yd8zmCC
UV7GOtsNt0zT4AXi/T9T2Ji3Htv7T8qnTEkCYH7vNaVII8L2bJD6Kt2l88yzEKTZ1lDZfLCoTY+T
JU8JNP4kFjgr3i9ms3J0g3Y7VPQJSUC4+2Hu+xNG7TZWeNfeqYGdLxJT66u9yu/pQECe+nHjbdqk
Hp9wFDwuMBditZKxXZZAX5J2dY4TBCQMCVcACmZ1lZIxyV2n2haF+4EWBE3ttfcjubjuzqImwCqO
JzAWyGDft6N9Q5BuPSRzyPxMozAdrE17lCjTdnXg6bs5ZZDKCStrT9VOvF+uZpBAet/0nDT3Tu5W
+8C3WIZkWO47TAi7yjHk7ViR+CzMYSU7hocYt0J6sOkZPUyJ+jAXcm9XBtgx1nRemJ5c7CKRqWHQ
Iz8+cm41j95Ai1r/kJZYHguYSBL22LHnSdj1dFzeTaj6R2XMZkTDFYF13meHgcQ/H1Z9rG05H0Ud
ZjcUTMNNxWD0EeR5d2/qhABAL7w1yvqg3OGnjMQSTGXsZawCpzLoAJtr6Xz28Yvva2khMm1bpy2Z
KmyHr9Sh1i8lw/EnGYxWVBFgYN2DlmnIBr1NyADcFa0xHo3KKG9Nalc1D3iVPVMDaHY2vYd4zTrv
SL/9prbq+kzREcVO7R6AwYUUf6aLxG8Vh1N2CDJjOap+mO+LJM8ODRGfl/CHL0a2YZXF3Wp1DNvD
snjAd9GwIK24nbaIt/dzT+yB+2g/208T7vQ4KeQ7TShtlzUcncmebxdt6kOp+71sGroSrvcwmxNn
dOatvYNr2xwumZV0n3sbV1xU+hbiANw2Q7nzA1GguTfNT5QPUN4sP/Q3LEK6A1X/4NibiUHmRtRd
vLBWt844epyT3xZNevSC1LI/lMyorrgJ8BF06VcWFsurZlYfDOC17wQ5ut4myt9Wen4Zi5pt+HxD
BWSIaUT6dPeL7qZ1vGrLdDfg/sFjIbw4LfXIHzKfrGUZvCOPhDiIjMC+tHsrHoykYnVvfrZTokyJ
UMG3BXgBz2JiT1Q0m1ssVfZzooV7CnTC3qlw8gJphuE9JEO4xmWTW5jV7Tmax7FlCcdaIK7qUR7L
kAvT67Kr86lYntgfd5w2q/XQerPaDoHBAzgnWrZHNFDxJl1VPLrGHFabNJ/ERatCHcpxJd8gJppc
TO0RljNdAipG1b5YPN8iu+NqxF0lWaTrzNnWw5hulYWnEWdL9kzxRe8q1nDM/jnJOV/YgA3oYV4S
k9s7LSZxWirbfgR/5T1ey0UPFHe8k10M/Wn5oWKqGqb6g9wRyPiE+zDyVHuG8kvbo5ZFeWC52m1E
F2B+n4r5ESzYp8Fvyo+QK/E7TcPV9WSF18NSy8X6tJLRp1Ccw9ePeEdsVpS3fGJ0ZH2xSFhgAews
UJ0EO74sfk43bgxDzg82pyGTSpTeBufADjskTdXm7kkzj3FjdVV/Kix3vCkLJ3lJZoTa7JvMDZYs
wl5+UY7PikzUXhRDgaXF4fqhHhOn9YTDpjTKhNrw76Kr2neW9BVhwKVtw9gwFnirzQ8hFvYHCkxR
xuOJj946bqcodrZ6RdV7FWqZP+RaNaXAJCa3nn0HNcHmJmY1TeEtNEN1ZpLFHXe108Fw7FfbsM51
YoxRoXvzTArmqu6iw+Y32MfyutlqS3ZPFOHXA8AmDD9I0napdIJi57dBdbsQk/rkdBjmyIV73Jlm
p7fv+tL8TDMuGDd+iHRczNK+pVLL8h8ZAfX1Hy6x/qoVmwyJYZdGjI13CX7npjKD8ZSypoGVZphb
BdLjW9hcnWRohqjp9jC9ZWmzjC2uhXUbCcnkmnvR9k+jmZO38nG4LdltgRKsG8Vjp2lkIuXZZGvz
nMvgk5Cvq3DgDE/9IUQ650UJZ/hGze6Ze2OMGKc8qSyJvHmkn7BS/qXzuwefpijrFaeJVkSUVsnN
UtCP9lOPPa8+84Ejj1m2jY9OUtr9skM93u78FTqlboc49K+tnZbEXtHce0ZDAyPBp6Wy27Rrd3pm
gHrWs3MYtf04zzTDeukTTEPDng3Sj/yh+FhTttqUPo+K3HNQsNGPpFJxCCn4p3V2NsZO7/AG8XP+
Jzpq3DSXjzY6Ddew9jmoCk71/uoETKatg1/yKWAXuC2y+c5kmigJRRMLrpHNWELSmLrb3NS3YxKs
PGyG76Jp7qG7mjHBo+KByGMsR320veJSjV64WdDIT2EW991Mcmoxg/t0Cs/E+8ZNYncfLbP6DJnk
zltsypP+bVLVPRM4wXenIMqgmbt6LHFqPdSLeenq+Qtz+VPccSdtJ4525wT7utPrtmeKYxNiTjtV
PJq2KzWyKGnY8aI9y885sWaA5CX2hSoLNjSJs0sqMhKZvUMQqwH06yR9tas1k1wrHqma21usUufL
6lF3L41L2RQPtUP1RUpWsAkd6ihnQR+nqVkTxpZdVNfDC8fnsIwZNhznxREZnEPX7YOz5BayZ8UH
7aSj9VTMc34h0jq9cCGISFgNVkZgoipaXXznvfKnORK95wK/s2YuxSpMuZQX5479qyWpOS9UGqnR
4grsALqkm4Ah8luXhQ0FX4ZTOmJr5Csa9G6WTl6Nrra31/oERvbxk3a18/16/4oZ0C+/JLRf5Kns
MN/x0VmH3QOlkeqS0BWbKStSmDpKd2JjR0TLd++CamlZvsk8e0I+KRYWd9qv8T4Kbl6noWnzK5AH
S1BMtNb8rrmfRv+lanPOQ63zQ4ZZsfpo2824S7xedR/+91iO/ccQO4kYwtRUFD3qnuDXzLdzxshI
hWzNLAUpJ7KHyq3U42T1bJ5MthPzZg4bM4gs1JkVS0qKvVu2LusQ10okHxvdYtRyCH7GiVFVwX5G
JjA9Ynrp0PtN1DEi1LtmtZXOOBfbETmNxX6+yTXZhLm/cfyGFwFNwqF1RvIiaSKtbce3/3cF6/9F
1f4G8/Wnb/xfomqUKF9z+e0PQo/rb/yeU6O//Rt7aoANZgAnmVQUP/o9qHb9EVMaDBGRpCUrCpDt
H0k1y/6Nf2kxA0sikh2JTRLx70k1fmReg1UUaq5DYPzyryfVPKZwoPQxn847sHj62NdY1U9zfrTZ
VotGubUZ6F9tueOJHZJE54wxtz8GzG9uMZzV+58O0L9JqjnXEYJ/5uN+/FWKfCQ4QIwQxvsxgvHT
X20XmwcO9d1NVyvrJfMrYlikXYaNKIRxI2qnvUvWkpK8hxpOVv173rj5JF03OQ65H549mAiRa64f
kolFm+zLkG20NSRfEBkwWqqzlfmMqbJqykewa4fRmOIxXzWpaFN9cckUvNM67apokrP4SDk1vKS1
638LBI+FjVZKb5SyrMs1wHqZFt8H8DAudPfrbMcXQqN/4l7/MRis9enHofm/y+hv9nUc988lOe/z
b6p5rf9wGV1/4/fLyDLFb5B4INI75HMtktj/cxUxBvgbI6pAgKgdcj5db6//48VxkOkIExQ6U9wA
oq5X5d8vIq48/j/BlBQXEk9a0/5PLqI/TuYY1yDqNYHqv8k6cmkt7Vq18ylp8FoHr8biHH46Bv/m
SvmTV347gzPnPoTtrppOVOS/IDb7YvTpX8xS/tlLv5mp6goS20Sn55MqWC3lvfVYOvVfkdj/7MXf
3E54/iESqwpGHrys3sxtfVdhfN392kG5Pmh/umuIzijDyc6mkxfoGwILFB4qkvW/9uJvpvRCf4DK
r3nnYevDbi+NZtte17C/9urX4/XTW5/ZV5o9Sf1Tu1QBNk5RReZCo//XXv1tbD3PChXyJZ5YVYxb
H2PdWUBx+cX3zlX083tfkiX3k9XX7Mi6UxhW20wEf/GN/jE0/I8L6Hq9//zSE83SOSEfeKrs1rQP
Y5MPw34lWt+/qnFd51gvCQIBIxmNs9u49i9+2e6bv2uTV7PVdX5rliyERtshAKKXXzteb0GkfpVY
1ZK46uSPeX5f13V/YYbxL6bAryfMP5+g/zhiP56sP51IXalDeg6NPtWBuCTSbE9lmc7/0TTwP1/8
za0h9CpTQ8FWJ6OexWNRZfrZMOpfvKW9uVnO9GbIr8761OTTN5yqG4vy3y+d/2+NObZdd9VQO/pq
dhXJg7c21TG3GTP8j3AF/zgu7psrINSjxPqZaUgkptoL1ZIe1tlfiUL+5Ct9C+wQnIhBoToOjDIu
jCNuh3l8/rUD8+Z2bGlSQ0SrQDEGwUIqg0Lwvbuq8RePy5sb8mB4DIsigj+xlioe6Vm5h4UV36/d
1dw3d+QUwXhmGi1vHqUPO2I/3VTJ+vBrR+b6Zfx8HXVrimmWty5x1PSbJbG6z6y4y9f//eWvR+Df
XKZv0TJZQKS8M7nB2KlhOIxb0EfQTg0vcBUscxMvN4//+1/6k7Pn7SD2bK5OMHgDd5siK84Wm8ld
vRDc/LVXf/MN56FafbYDdMuRheb7vsjzuzkPGHb4tdd/8x1PS5jQCPzRjZf2luz8GKn+r4Rwf3Zo
3nzHlSECog21OnU4Wz4ahrV8oMZv/8Wz689e/c1DV4mxyAm08OqZRpQuqAHlTf8XMz3XC/TfnD9v
IbF21S/dlAbDqZDe9L2vPPvcdGtwbywIdeIaVkK5E43jffmlr8F+c4MzM5vyq1Ty1Bvi4sDNYD67
evdrr/3mWeumKS2eALZDRZDGTwCl9vOvnT1vkYuq+P+cncl23LjWpZ+Ia7EBSGIaEZKCIclpy5a7
CVdm2iYJtgBIEOTT1478a/1lIe2rumfgiQcICMRBc7DPt03M2sABGzGYT0km8FRoXrEK+M3X9Yvt
IW0e16RBr2G0/NjP3Z3UjLYR+vh1XiOXjRro+YJE9Le13R5Q+0nrdeKN9ZpOyuQMW0loq6J29Q+3
S0FcCrz9W0PpMMwrjjVdDoW/yD+wePqfy+//J/7+f/fX2CMOrMsq9YQyygsYrg8ytMXWvwbh+M13
9AkS4Bsh4zpVOLxCjAkJYfCF622lDYmfPKkzMdoJcI3LvITt4x617m5c4+kTLXC8tXeJys5B92gu
UBfirRI6tv8Oi/T/xttbdSF7cC3KFfQlQLFOCwJi2WTEkLx+h5/21QEojxiKe30ZuuwPPKE8j3l0
RxsPb8F1SA4EctrR6zkYgQ9LPyDDSbwR+OiUPZvbYOkafQGk7djgjbqCLoLU738I0j8NSSNgyRxB
0HapsvFP8NieFN5EaDMw8r7kpKFHHKtJX1zNUJQCVsbdUi//nSPl/84TP0034XkYDxIYlARGFCxC
RZCMiYug9zFtHue6H1p94dOQ4cU4+Cay/QdtwL3dDObFHWqcML3h84OikvEd3t5om/4/fKqfviWS
fmPa5hVwF8Dwl6izzF5jFP1mofoHv/VTyxOytCa/jnUdoMol+RvJghvScITe6pqbrBqqCZt7NlTf
6qUGpHw1f9Ha9m6M2+q0XJJRX2LnOugulu9l9JoZ1G9GJPQuL+CiZw1IAOaSbfHdnEU3UBTTlhKf
L5maCV5OrNMXvBG+xdPQ57LHi8l/HpLr8vyLo5vvKjblQQT9J7Z3t4yo70LlY1tBgdmr7z0Qk/2J
yfw138dfjxCQki8X27ztlytHQ6PgtJpbiAYFsveQrL1mWfDr9gFDftn+NrAeUAy0bzf3yE38NYv5
038epd817cW/qNoN9rbX57kp3Q54AK5QUMOiA611b2AqgzppN0MtFqCcNc3NH5s1tPSpjxRfd6Ae
RI8Nbt+gach7SBxhiTi9Mnl+NyzeIWtEWWPvygA6kmi7qQD3TsqOtAzg7fPlx+zxDlXtDbahKQvB
kBNMQ9sZf6QMOMw0XjaOg9Bi0gXrIgw9IAJ/j0PWidaytwoYAaqM0GhZA0GpJlQMZK/4vv16rEH0
fNnnKrQwkotKjHWaQlGeZh+g+a1emYHXDfjfqwDeGF42HlrYOKeoybyUkWrnQzYlSjwN6cDHjxBx
ZM+kwfHdxddRr6WbITsCgkhAK4H1PUX5MalxH5oJmOGcpRIjL111blPUlOWv8d1+N/Re9Md1hxN+
BldhadXJuuFscQil9doL/dZg0Z3jXF1C882EKC6XxCnu3a3CPTUh6rnUhYGQqFh7bq4yX1qnvbBn
i7R8GDMM9VBnKJmA2qaVtPMnkMAvp+IAp4DRoLzokkG2f1ZbBsPLUcakrRQM15etLwJUPCYw3vmQ
HTvUx7Z7S/uUuRf6QWzdWo8YcZfLW5grnBpXFqQBz73Yx+DOgIsi9ueB381d8hDhnkVr2ov8FlWl
q4PS+gK/+JM070GJIY7HNZp+OiJGa7VktcJQQ9gPL5f8dpABad/5l+HqVbGThA3GI+m34+gElG+v
nYeuvfvFSug7woTQHGP14+qydGBsxVgLQTChDbUXkooNXTtvmCAJ9oYl7h4gdCJOEC8iGwmloERp
yCXYZfzEkmU7aJS60Fr3japBdF4zlCxiLUngJhPp7IMRr+WArtHxi/EGyOjFLMmcqfdqQdYzsx30
/mzBQ9Hm4OZxYC4T3+y+bQ60ApTh0hYvn8mr9xKM/AGFzRDzQ91o/ioj8FxIXzjz47RUmxq3FWow
vcNXGrK/w66BAqG17oWqWqIg1XmjLqvbLn2uCgC3iR33YnWT4F0Dg6Iu4+LehUP8XjTpK3z13wSU
747W6wYg2TbCeO/qknZgt6GKhzYg/qzXMEUJAD25oG6YoaKkNaesT/iJ1HrqbUQaSmw43E0Kxall
dnQZR42CpCX64NzxctqzZXcuu5bXjya/gMg1wZgFtW20nns7ES77bWx3bKEo6UNFxx5qDehrB/8i
4g9483zpt5jJHgc5XF1QP5cAGPSas8pvpkvqTfKgNFm6S8zEzIKQuLVvZ2Vpy5hP+C+X6crxlArD
ou6lA1KZhze0EfdOiAZA/BXGuNjrghDcX9QDDf07WtPxy5nigkjHkMjqy4qaGJT9d9N4mLp4+JvW
vLcpSYgxeNltkEr0TfTkau7OBrWU32mtexGax6Xoa4kaJxScfpe6/hzkcIgkte2LjrZ9TuMlQl1A
a8o/UxQdmWahtu2FZ1N3KCTkmIWdFt+jVh2neJmI/faiM7RLOrIUHxQS/DK+EU5MMDmeeG5pM+Zf
yP05X0GUx8LVNtA3R7a/s0bSpovvhtoESbdFQGhdwGh9s/dlwVRK0orA5+jlRB8T1NHVUYVTRhB/
0jy/LPa1o/l1yf7FIeNftuQJKjvKSeNW3m2Gv4vUrORtngSYL/0S2fmgwP76KFH4IlFWNKEOp06M
scQ/zItgqA2SLu9GdWlW9aPNhh1Oq4ompoJo9+WoBVKiZNZcH0cAAT8OU1TUOyPexXy70VwEq4g1
ahx7tX0ckvwjjmefSdHri2BkEsNpaULqSIx7+AMWz9lp12PwWkLjN9uIr1Kxu9mAHV9wjM9QQR3i
9NjPliYzyK6Yz59vNiUK2lU7YFg2U7+15fSlDhPi3u07mYSQMdXDhMkCAecZdPLnfY5pGSRfoZJC
1ofKiBqLcYKCybq6n3PzRPuaXuzOwd5M7T5guBMJKlQForFdiDkSX50yoNQANaXX02OIsiMcYnoA
nWn99kLTAJ4o2wy3vSbkn2Ob3baAZtOa9gITzmLdHkQrTusVYEx8BcZ4qGdiv719tUOmGyKsDMfH
uHqr+/LRtDlJVZf5kr2OGTPaBpGz9xbchgWlw00U/kUaFN8LDOcYNoBhhKgX49dOqH45RhBNvWYI
+Zuo99VFzG08A0gHdw1XvmtQ3VSuEe3w6BucNgrl4NH1XHp1HDtoA6wb3BBpn9O32mIRDBlsgh3b
gHl44Cn/DiQuMaOReLGpgmpeEh2qC4gkTwDLPg5TS5wr3rF3gXPcUGVo2unmAvDg29lUT7SZEr9c
Y2HaYFNkcKeLmMuPsZNPsU2ITXuRCehdss6onbqAfvpQLubjkK/EDIBPNXYGcFTYbeDSaPU3rAEP
qh9oZ2lfdmJiYAqERszPrrlLwfrp84l2kfZlJ2Nj8szNSAKmO1j3Xf9mWcf3pO/oi07cbmYpo3a6
hHL+5nT2Bnhg4l75TynbTxlGmLXxRuzoNhP2slfBG6jKaREZ+9fQGbjAPEdEog70XTbVTwKmB7QR
8eIxn7YEpk9YYJMlfAbj42FPifF4LcP6+WAyCvgu7LafLpkKn8HAmWGdjrJhWr+9iJxdvMr2uqGh
euV202h8XgFQozXuxSTno+olGL6XFlbLN8seic9BthraYdNX3kUlR0mMxr4AE7I7t4o/AN+i5c99
5V2fKAiUKzVdXFB9gRXH+yHoSHrlzFfeWRRJJ2LHlhNzA8DHAKBPZQGmJY24LyFikwOOs45xPgHH
4bgMC6peTUqb476ICOeHCAAFPl3SZXifz+IDoChfaP32IrPG0lQ3Btf+1aYGpOQBpEhd0qahLyHK
lljm1YppOO2gT6EEejmk/XxD67kXnVnQ2XG45m8DV98YoMz6PCJ+TC82JeqYtkAjIccNHHDwPgfo
AZBWR1rHveAEs2WdwRhUl7LtDGr3xVsFTidxyL2j7GAAvy8rLIfLkqDypJWw7glpohxUcL5cEIGX
mPZwwfd0xt1WTD7rytA2Nt/rzrbtYEWDUwSoBICfZen7qLIk1QZqcV92G5CUNAVtCg/OqwC7ewUm
kYXgLJM+py8narqgLu1oAMJD3Kxh/Tew0K/tm9cM8C8yLb6caA1LCbYXdGGLW5uPWMGWJxeN1aXE
6Ras0qqcXsvp/Oas76t9hItZWU9supSluss2+0FGkvZkEXqBuvY1vB+u6e0ArhCHuV6qU+CAxaEN
vxerYK9ke4l941Ir/sDDpEDZNLFpL1AhgUhQdo+6NzcmYAdP9bfG9jVt+fKNZEvHQAnMHA4Xursx
gX27VYK0fIE78HK+D0wC08cg9rE6BoAl7K5uE5yU9gDg4GXje2bnIB8xKGEnH/Jdv+lqSboU/o/L
x08HUGS24aSmxDVZI+EPNpr7MSaWScID4mW/gcddIDPHqrvMiwSeUr3d4b9AmimpL/jR4Q7ieihR
5pAlyO6NT3EY/EmZ36kvxAHUL0hUigUdYG53yIIG/CW8HxM7nrwclU4MV2vR6yaasFvdzs8248+0
jnuBibs3XDHTYLqoRry3E1BWq/pIa9oPzBi8DuhZwYMD8myIxmNrc1JYoqr85YDIHO+UO8PTUweL
BEBRwuh2WGtagiz11TgimMQKd97pssTBHVT43+cg+0QaE1+K43Sfjn2A9UTOEerlmmMgHW1MfClO
d/W36eYKCdo5G8GAAbyrmhVtmvhinCgcWzfHmN827L4k/fLAKkba92F/8/Jbgu2Tl1uA5K9IemCG
+qcrlZE22t6tM1ZSxZCt4SSU1eAF1T2/icemJbbuRWVUmhUWpMj/JvkOeGOm3myAttB2B1+Sg1r0
mPUWJ/4qfifi+o6ZjtiyF5YZW0QkLdbvVsE+aTLzCgYzTEtoQ+5Fpqii7epEga+ZLnewQ713kboj
Ne0rcspuVVKDCHvZubzlcfhOtIJ0V059QQ7Mc+A1jp5ehBx/ONfCUJCW00t96U0/crBdLBbYTE7T
7byb/a7VvSXdOVNffFPxeBrFgOcN7TiAccFl6qoPtOH24rIRNaSCCmoNnsagf8O7O6WV16WZF5dl
aGVWGUSOhnlIJ5B+qzvaVukrb7AHD/HuMEmqND0jzX5fhrQl0FfyozCgGqYAH3JrANsU0QRuGquI
3faCEpi0cQZHHXMbuOAx6R5Y+JqO8np/+vftJPXd3pAu7FDshXdgIEBT9rWHxPRrN0ZTc4bXGpxQ
RW7Ct1vIYPbznyfO9Yz5ix/0X2fNug8ZchUt7ExgE35smqp6cJUW9/saK+hbbDc+odgCUNM6HTva
Yuy/2saqjyNAIHGOAU/+M4Oj3nDYWyVpcebrovCCUOZlg48PVuRbVcWPYzTSeu6romqRQmZYiuky
wMcVRq3x145PhrYcp96lugTJLN7BNL1kaXkDcuubJNtI7yBp6h3Vsf0t5QgzowtY1afQAOEJtC1N
L4KL/8tDQQbXqY5rjDfg6D8GmzzPqqlfSQVc2/jF/PQlUVVdi3Wt2XiZwvoIDKh+solMP5XbStuo
Uu9ggKqWPoYr24TjOhC18PT5U1r5WuroN+Gcegd2JEmabYuQ/++zGFMcfNXvUzPGw7EqczC1q1YF
b8txJK56qbcwNXAqlqOFVCqR5hOov4/ZMpNSvamPZpqXAZaHC/KlO/z8DkGvO1gBWlp9UeorpcZG
N6XBrLwMa5r8qOEOAF3TCnOb/7zIXbeqX0wifl38froFR4nGuw6S96DJLttzWDr5JdF9TQtb7oVt
0qkUNh0DhgZ0/yIGG/8w9nJ9S+u7F7kumFy3W7xgctgF41VNwIMtNistP+CrpfYWJWkzcJ+X2joU
d/G3wOHSlhxfLSWQzFhha4qc7BoBjz0z4LkPab2/ssP/89D1q4/qBS5M3ys5NGK8rMsctWi53d7M
EF40cKew1sCKehk/INGsngBxD58HObsAR6M++5azvr2v5yvFFnZT4l6zKnjOkwSsUI5zw7tmhrV8
CxcIGEA3ofs2BzyYbrHRm/IhwnH83gYKbdnJlleduaNpnAEpfDlNB2UmsD3ho7In6l6r6VGOgpZi
8sVMjVstWzsrCpwLv9fwnRzH4G/SBPWFTJ0YBy1aNM3iRwjW9U7ban0NE9hVs2002q0cTMdqzKCu
eeXQ85v1wJcw2TJqUoMLYRHKOn933a3e43rVf6UNiLcdDuOyiSpF63AIObmtOk3NN1rL17/n53Ws
anVnqwlDHfYHV97nPa3uPfUVTKVcJ5GWoygGcxOE3TFbaHXY8AF72WdYJ4axM2iZJ9PNZvKHFbI0
2nB4292aDPBEGdF0BOB7YvYTEsu07c5njtVTw1Bng8k38KUCARjPyPnerzekjvsKJr6ZpopjJYoW
tNBTaIe3dshpKfbUVzDJctmHNEPjDP5NGb9N4S5B67a30VV1lxiHArIiG5ITB/58lR9oLXubHN81
DNmiAV+ylUcwL4Ca/0Jr2QtGebV8tmZMC7h8d8d9Bnw9GsBap7XuBSRMrYIug+8WRMahOeULIPt7
7Tra5px4OxzE4mUVCJ0WknP4C3Je3wy7al7ZQK99/MX+6SORHPx30i6b0kLMSfsIZHP5QSlHneJe
bMJ1NGbGpbzIV/hN8ugW3gTE6PGyVlJ3K4jplhdRaE/x+LXRO+3i6AuYGqCnVxPNaTED9j2W3xQs
vEgTxdcvsXIJE/Bn0PIsplPFoicZwTqL1rgXl8B9wau5ZLyQqwXn1z2alfaGnPoCpi3Z4btZcV6E
CjYFsypBAB5T4rHf1zBVQ9owvq+86HnyHp6Eb7XhT7Qx8SIzylEiErZoGmeTAiYpF81o51pfwrRa
OcFKYuBYvLfmHJllOZeweiJOlPjldqlhwRJB6cILrCv1bRaE8wnewDVJ8pvGXlSaTSbG9ggdK1Am
mfELHKmIw+JF5bpCtMiHhcPbVZxK+Cc1jLZQ+QKmiikZ7c3Giy3K+5tcwl1PRIwmVE59DdOUBaJs
F7Ser3y66cYmOYY4ZdE+p69hCpA8NfGKaYi6pYdxkZ/GndF2B1/BNDPYV5seUW+WXP6J61W2wupE
Boa2qvgagw02QCgY32FTNIbnGs7Ac9fTDm6ARb84x+5l0DJdOlfAjHmH25b4gNpC2hru80SGXUd5
FS2ucPC8uZnaCm6TJXxXSMuKz4dqYRsCmmiE7zlN9V2Cm+JZzxFxontr1l7naRPWAS8aQK1kOcxH
NsBZhdZz7zCRdxbaixiNw9yXHeDMB2McBkdHWuveFxUK9klRlPNirSQwLkyVAXQpTSVp5TKpD4pC
NWqGd0HNin6fTnbXxzgWtNugT4pCej1X4diFhSnLYxSVRbLGxIkuXk70DcrzFYUnISzDUIbqJGx2
Be0U5Ku7JsDxusFUYaEC9R7Gdx9UH5DURakv7uqHumun2u5F3Mcfgf8Aew7O2KSJ4ku70sROc7bn
WwFcN/xsG/FpheUrrW3+crTbXttd9fVelCgYjZEAauwHOK7RIAMw937Z/NBKFycyw6q1pI/p0N8Y
EdJuKb5yCfWQApgy6YoF1iXL3N0MdUlaxrmvXErFGhlsnGsxTEiK4eWxvRrtfaaMOPeVS2OK56Kw
EWuBgmiogPjjCH8sWtPeoRa+QXO9m2ApkNQ+ZaYu2oyRFnFIkl5+yGXqFtPY2haN2Q6MxYeAk5K1
3BctjYDOuSwql0Km7kbm5a0tv9OGw5t88AOa6hG+Ppgh6/qU8oyfc5iCkqIS1fwvR6Qbkx6OZHCC
tZHKTjVoBTfJSiMJcOHtDajwT+JGwi+qW/mp59FjRax5gvXJy36nksFzaKxsMSXLG7OMsBpZSIsg
91VLNlEV47CfLFRvYJndtrBMzH+QPqavWVKrU7BCTJei5lmx6uAEX2bSGsh9zVIubA6yNGagu1qA
d8M23NbhHJDOnHDheTne3Mlo1mG0QHiW2JtACA7XyTk60YbFi8teSSCCQ7cUzRA87XK9bdr0L1rT
3taQgXrgeCiXIgraooyHd/nefaQ17UXmxlD31PB5KYCaelvG4iNMSkl7PM+9sATK0y64QizF1HZ3
3brBApEGPeG+ZMnIenNrgF53MUyhhyy+r7rsb9qIeFEZdbJEJdgEg7j0cxWuNzA/Iw6Id8kc5m7m
eSrQMkri9x5u7vw1zM91kv07HQZTnJdTOx46Bk+OdSmycdrETdbrrLmxpY6/wLR6TA+ZYZKWZ+K+
gsnNaxiOYsFinjT3MbCZ8xTQVnJfwSQXJmpQD2CW3k7HEjUFof6/zmT/JVWa+/Klck+mLR7ZXGxy
LZ9NODUPZQ9vS9KkybwITVOVYRMK5iLp6xDeh112n7hxo235vogpq61cJG+w4g5XgII4tVVDW3F9
EVMSsnxNwPGGy3F6lwjzAHLjLW1MvJ1zxDslaOyBKXYjDpkuz1ObkS493Ccd7i0ewZK1nov0a25v
kpHYrBegWeqkmLpmLuALe+SZLNxSPpMGw1f1iExi9UN6o1iCDLQWeQbj5zWVyXWt/kXw+7KehDkb
1h1Go8nm8n5FFJ2DVBrarunrenqXTitsikyhJX9O4NN2GIRZaHHjK3tgaqVCKOXnogqgz1p08zzB
25F0f0VZt7comjURQG+ZIhf9rcyys3SclIrkvrCnrjPZ2Kqfiz3q3sOf8sQ7R0sWcF/TE7gEVg/w
cILHdPwjktHXcYlo+ULIKV8OSTrn+upQb4p4/M5de2pFQzv++Ood3i0qLmcMNjzTj5Az3IJtQts3
ffXOusEBXF8ndNWb9Zwurb7h+WxeWVyvp79fRI+v3hHBEC0ZqAzYOmVyWaFY/lNNPa+g6WsUu5kD
U0WHRAF/TJvzvmhxNW6VEyi2RR8E+qRHHZ7Sjob35r5YCMa9K3TokynqKtwPU76oIxyoSDoM7muF
+lmxILedKYZgn26nVE6nbOgH2p3F5yq1wez6VGNuwk0pfOiiDEcATSQHc18rVKPavI6N1gXcbNNT
3fef+dzR+GTcVwtxOLfnLla6GEX2Bka8TZW+J+0bPlqpcmpmKPbRRdLawyqSb2090tIfvmBnrhun
B4mm9Yj6J6zEh3RdXitU/M2e5Itk4bY5NvvEdBFFAOF04cNsRtqG5KuBkjzJV7uMusi3/BRm5WHo
aS/i3FcDrSIEM4n1uoCl/O0+fY/DkraG+Xqg0OXgYYeASkZxcgI54JjPxHuWrwdK9yauA7CYCt0O
h0W4Qz4NtAORjzTa+rFFedKuih4OsJ/z1TVv97CK/yLNbebdPcVY5yWMsVRRAcbCu/LQO+KRyFcE
5fNWD0uLpuHgOp/abZHHbJoccQZ6u+i4jAGAsGhdRfIODvZnyKhJD0DwIn25QYPhV1Wi6nrsdfF8
glvScK4XSG5pI+4dcKdrvVmyD1URQQ2Eo9y7fKI96HFfFdSsPW/K0ElIVSIoa8uhWz/2ZocDOanr
vjAIy0lZmhrt23mNTmpvvy5BR8wg/gtsVOcJWPgBP1sjLvOWHDKQA2n99tJCdQMnc8ua7DwGy2mN
4ZYuOsCNaI17J9wNMJIlmFh6ZiY57FAepREtNn2qUTg3TKmmsWfVWHab19V+N8P1mHZY9LVBEEfq
rOKVPbdB+hDU9Y2wEy2J7QuDxtxEfEYS+wzLx/UQavEYlw3toRD23S+js1tXE0Paac+N3j5o2JEc
YEtPPPf7bCMR9MhKmOugLBUs5LK8AN2b2HNfHJTA9oqtTixnUYHMmsdrCqPsjpZE8PVBfVnboHMZ
Gi/L92DYfCpX2pnQxxvpfhrMNiT2HHTTMZL1KbMZLTB9cVBUqy2o13jBrbA+2TiHPuhPUlT6wqBF
R71l6WbPIZdfuqC/XVtNHA9vy8Qmuel6XO2ZK3c/2eZW7DQM4D8e8z/Lcyc848V1rezZyr68FVUQ
HSwbY9qF2fcUhL9IJPHEYc/aZScVyudyV8+04faC0vYt8ipqsWeYtD/GVQWKbxzRntdR6vky4nE8
tt2wWExArt4IkY3INmvaUuVLg7IhbEZVt/a8mv2IH7pLMkubJ74uyOiw5U2Lj7n3YXDI4vEm4Dsx
lfovWZCV5aTCzp5Hg2eOrd3TGxDlv5G+pi8Mgs2D5Qvqkc+jU3d7nx4wSLRdx5e/hPk8Ik+OpjPe
HjvTHKeKZmHCfbBRqaNNZS2adm6/FfYK2RDET5m8nIF6USEI44gcOLrOh3GQz3moJe0AEXknWYWy
KK7dYM+DDI88WW6GlHim8jUvkoeVjfDvLNbyBx6vjrVKv9PmiBeUDRNyH2YETrKz2zEc7SFHtp02
JD7TaOg3o6Ws7bkf5fu4/WsMMpIsn/uiFzWMIjYjBjsJHfYEflepmXY69kUvIbiwo1wx2I0B8Kar
71DXQ7vs+JqXkYEGFuEpGX7swyGFtUYKvgbpO/o0Ix0hUtpe2nPV7Kc2K+ZppG3uvtqli+0Y2yBY
zq6GtfhSH+BYTHvW8JWFodKbCgesftXVurbJUe28Ez1MuK8tFJVM26hCv4XQf3U7f2+7TRJH29sn
sy4MoJNH23XysET5Mdx3YstePHZRvachLgrnZdoOW/l9yj9RJgjz5T9zVad8dpgg0NOcoOQ+rJ0i
bQbwJHq5rIZTWmsz5MtZOZ4CBgJB3tyagNj6Ndn8U61TnbdptVyP2yaKlhPEKZ+Y7RxpuJmvALpe
sLNVo+sm2e4mt92tIw1Fx3wJUJTFsctggHbGC686jFd0jKhoQcl8cpFpshLJjWQ5a9aK49Lv6p0T
q3nlNPXPXvvvRD7zZUBi3nFdGkNzDpE0Dc/hVuvgTT2JpTzyyHbl+05GMscrpF7rOzAbNIxv+Gr1
nRZulHdd2DfsEG7CtW/q3am1gTNmx2ipReazZ3iH/cqunTlPUQnmXBT9gC8Z6bLOcvZyttk24GUP
F8LzPvVfGK8kMsU0mynmqzjsmLA6i1tzzk1zbrq8OUSKJgtjvoxj33vV5tCBn52d4oNSdjuAapnT
wiT31rsxrBq3R811xNv2kGXJtUB2p9E/WO6teYtVo5kVxnxBLB6qqByPc85/kNY9X86xyNKCVI2u
l7z+HM5rkejgleeu65z4RZT46g0bN3ttWYl+x9WJueQsMlrFF/PVG3M/92tqMFXiaGRHmPtExx1u
h6Qh8XV4peUpDiDOnKMuuefSnUCGIx0WmK/Dy22YaykMmhZrfFh5ULRANRB3Am+eNH3FbROs5tyG
y42T+AEQm2mYOeZL8dIqWeq+1OZcDUN/4nbrb1ahE9J5lflqvLLMwh6aueslMlO4evRsrVBTPpek
mw3z9XhS9nUbhQN6jy9bNFLVD2JeU9rdhvkgsUWsFUx3EUTKPoOD9tgukpTMYL6WKFynjjeYIudy
Hr+MrnqLb/DKUs5/E57X///p4GDXNK7yvENWSrDhHnSh4bKIZAtRV2qyr6RQ8uVEEQrhwjnkWNKH
LD+sg/m7tBMtJc3+JShqYPzaTTHmO5d3sfnihpwWST4VCbt7gAJStByKrTrKJDyGsDihbRa+oqia
p2gadjReZ+qxVB2eXhTp1Zz5VKTUtePIUTV9TtkUnPq0/SOoSlrigfm6oh4l6zpcE3PurhoC1H1/
7ZuWeIr1hUVzsu66mZg5b7J5ZLo/6rmjhZCvKioV2DJZEmEOVk2DRGldHoFyo5kQMl9WVOtk3McI
o5JP83mokxPu9KQHOuaLitIxkH0AUdFZNN1dmQ7HvE9JeiVYjr+M/XB0TboB2waHsAB1FPZQN7S3
BeZrirgzeQc4B6aJiw5QbOQpKdfNfEFRnGrV6gANW1hAPQaVaA5GpjS8EfNFRVIseZjEizlnZb9W
p3lSQ3WY6gl1d6Sl0JcWxaB75uASXr/mdJz48pwktBpe9i9dEZ/U1igcWDrXx6e4dud1ETVtufJl
PkpnEzyYcWTpO3a3zuJQi5A2wX2RTxB1KHHq0HTSZRekUE71RJNtM1/hUwIustvEYoIHon5syx5j
3uFplPQtfYXPVbYNvGc4nFlSRZc6WOrbPp9zWnD6Ep+9Z0JHSqH1pm7Cw9iZsT+6vlI0PgXzlT48
2AbJu2k4l0PfHRTuE9NW0XZ8X+rTz7FWZavMedH7Adqt+7apn2mj7t2yammEUVGvznDBXG7Xmu/H
IIRzAK117/S8IT846064cyOQAOfj21TOtG3ZlxHtScB1O+3ubF3QnECm0jduDInHfl9JBK2vqVO9
ufPY5R8rpH0PA3e0vdPXEpUtjA2iWG1nOPoZQKBsfGdESyOwMF9OpGOm8eJaunOfbXN/gKYj6Y9C
bet30if1NUX1MALL6PBJA3R5WeVNql7TiPxaysl8QdHYRkvjLD4pHl7tD4HPy26qYdV/j4p1IGsB
KC4/BnvWmxva35K83LF3F05bJkJ3TuenwAQAPVG/Quy1PPQVg5TTnXm7HOalO8yc5k/AfIlRsDHQ
yXOMUr2aP2QW3UVEgxzmg4eybQ/6uYncGVcMAA/HvTs0mpgU8RVGFStBfzfanUvWtM/IHQXLYdNx
8lqGIQr/udn+Ijnii4xkr1DY34rpPKDOl32AR3F9sakN+EM9oy7/CWizaPpgqraBKe+2t2b806Vr
sgE9Wk6d7Q8NXr0GdUAmcdwvsK0BUsftVa3fR33K1X2ku6W5aKu2+Y3ZqkbctCHKfYsZKC99GrqY
L8U2p2v+yGDoEN0MZVL1J8srUB4OJRfVZxbwOD92O5aAU1eqUZ8MT+GzmYigW89zg2TUWxYvAb9t
55BVd6mDburtOuXsuPPNuRu8VF5sH7OPOEQtf7FwnB/5x+ndcFM/Id1Umyq/NVA7/73g17Yjh2tI
egYDD3SjJA/zHwHeI4HEwbJRob6/yarbZBvZ+D6Ssf2xO+DUgFrtVQJ/FNhHFKNLeP8tGna8evGg
68dzLTO5f5RT3bnbOU+D7TZD2akuUMLU5feBEVY98p4PyVdg0bflnMBqoTnm6SyfTbXx6lhySBKP
SzROXdFXa6Xf9CBsbh9SWI82p3ZEgd+xrcSQHuFMwMvbOdpLc7naktencGg39gdemJv1IMo4EH9t
GHRd8Ngs8MbsRCI/NdKVYRGsqB88/R/Ovq03chxd8q8M+l2zpESJEnB6HnTJTKft9LVsV70QriqX
KFESJZGURP36E57p3T3de4BZHKDRKF8y06kUye+LiC9iS6TtD2nSh3WRReAHqoRvwd0a75JVsCLw
acGYE8mdb5rhcQ3bVle1dAN70HBXwF9jh+HTjkynpJhq06X5ZttBHQgcb6I7JcO5Kyb4yoOf2hc4
msqhx/gNVysE/ytzdVBkA9e23Deo0AuyWgqn9UkksGyiTOtjmkFgl08s219WA7lW3kbpGBQrUTXL
d++4OsBwmmRVb1zdFuk2u1fXdRQemJKs7hjFScA/djhYRadIjLQ+RhQZ6LkbIwT/BLBvcoWYgvXM
ieAw74Zkpi72aQzf8TIGBru8W85o9Mckh1fiaN5cmxqVA9bl2amJDVlgRBQCSd8YVlFuhyhx9y5j
XsjchPWy522vI1/GmwiGg1OpbwpTw0cYKTj7Lgo9aMxNrxFPTTWPIWSzrCOiKcJUqvrQCcO2kkJM
/7629bbkAdEauRxD60SZEpUtz5Nj/BXAgZDluMbZnPdiFevR4NvdyaWR3fOmm1h6B+ogMTlskVd9
FH2Kf09y47HMg2TqEGCvYPCzlbNz0r9Rn0no+OB93+oP3mRzVpKmd9FNB9vIj3BvNnIM0mD7MSNC
5ZuvVfhM00ElwCyaYH4UtdoJDGaSdb+O5QqP4qJl80grK8KE3a+9j8nB1X03XHknQn2UK1dTbmK3
3E2L64YD1lbkCh3P48+1YUD+BCy03QlBQkF7DPxSv2YJRrhHR9gEu8e551/WWAdnteA7eQNXF/5q
x7Tvxgq+kp1W1WoW1j00ieiGX2DzaFLBViZMHbTEIkrOm43gqpwPSx3LoVCghcYoT0jU+AJv1s+X
EYYDy3EKWJjejOv4eQ8EvMa2VI81Pi70heIJY2wNfVIuaAaklxpBp3ycaqBoSduPXwZKSPMznaK+
/mmQQjGVZBYosZumS/rrBvbd29WQ0L272+c2eek2FUSFIssaH2YtnblgNw22gjVOJwcwpzzMYb+o
+i8YH4myL7Wm4pyO4PUxEi1MfR6TLfnVubCHepfxYb0dhgHlQtgv5hUWrw7xa9K1v2y32HstN8Hz
fsSKCgqzh6p/at0eiJLuqDFyOLStUdmgXpqOZMQ9QYJEppctEzU5qsBNddWiVAuKKeV1VHFMmdWl
SZtA55KbOKjaIFjfkyEdpiut9jLasXfkK/jOz8v7GGYLzpoUBaQULJfCw4p3vttrU42NeVDBnO0V
tgSOv7BWArvzkApGDrYThF4FgF01LSNMuLxMPgZeRhOTvc804tdppNfbZA5afc5400fHGBkX4YFh
EdhbHIDn3o/FBCtItzW32Zo0mCpp2X6bJsN0A1gLp3sE3UhYeD6I9qAVX2XuGRDjHAs0+wbHTn/J
JOt4ARvkr2E7ZT/jbKq/hyMZh4eRNzvuhIZKWiSkScttogoHIswyYb3mBTwLQ8Rhqa75zpb0sDDl
zsNApgoAuizhYzNU2opjs20nRlpdxhLUkeHRcY4oyTPq70S/zXkk9j7PYA6XS1g84b5sH1BGuLzD
JG7htmDNd3gSqIzvpeCJy4Xm+qYNw9uNqjLm85tYg+UQkrYpHQKRSsSV3+x89oDyVBqUFvFupeiX
rJA6WLKcwkfvuNXwv8Lu3PHbLO2enZ8d9vPtOxfCHuBXzspkUeszX2pdTi3sreEsME9FhhBAh9s2
rbH9xNt2hqNdmCOE6VkxdBABdngcbcMXnwbYD+spyxk+3AIaCpoz6m+pF0fabrfZMpMKtvcbglR7
WViumsIbcukS9xWXMakmODeeAGR9l0zsVRStJWStoux9+wt5JE0VODDKKRLPUABs3UFu8uh7MRV1
RmxBRodjxdF70qd3zvNzNEIr2MSQ+GBYeMh57Y49m7KbkXW3tdzWMkn8QzfMozo0W/CVIboqV7W6
tst+S2uhc0HNF72q9GySdK7qNfmlmuUiFOjiYsA1jDttsRL0VkwkvUHLuX+eALAw3xaNLWgILG3y
UMyotqI4MgcZJSpPN7kUYSeDgo3TY80FP4VWwD9ckweGIRK4K3VFJMMxV27O25HgMXzAFMIC3W/V
xUxdAaxI6pyumDFRAJ3zeejiewTXc5w0dYk3JIZyR7inzEe+m/tQ0OTXmtS2LrOlCZ8bHTlfTksH
0pGGrWpvaExjYAeLo/6CtCFermQQ8ijSTqoC74+GRRz0NT1wIFPbmeiI3iYkkDpnArOo+Tbr9If2
8VCObRSkV2lXJ69j38dbHnm7vSEwMiGHbJ7q17XrVoOaD3Oh5yxk6YY7c4aHsRib/UvGwIRWKYxB
i94P4SviYfScz20zv/JxEr9mAebnuu8dro5TWFNYThNH8nTT7jhAAJRdkmDr/OM8ZGI4c0HS8DCH
gkBx3QeWVSOde1am3SCgdhrW+mLi2rhjFzH1rd+t+lSsSzZAiCxxW4Wj8Sv4JZ+5UtgOfyvDuEz3
EGUN/WE4Uua+SE06l4cjwFZgpOv0Rrp+ciiq0qY7NfU4vGjr2fhVW77+sglUS/mcRFDyz6iIwV2t
A2UlDLTD9H6RvdZV6Dr41KnBd+rEkdD0RCirVTVqiRtycinGOUVjkaUqHZ/v7LqKHaXJbBVyqDY3
3I/TKNqid0NEsbG0xOZAWGNzyMyw03xWwk8Fhp7p3QRbfPU0wW7C3M2GkOkwEmfkoaU1asMswtRx
sW4hpoHxLgZ7WMaoLZkm5ISiOcx8iVbwBjZvBvpnSs+w9TD8Gm7mIeqxeN/nqsM+80rCaN9+xr6G
3FMvU2CP8wgP6xJzwa14UIgpja6mKGU1LkWbRPmyUCkLwsMe+0oitnzF59mdYnhSw6t4Uxi+i0Xb
jg/BsA3tHaXJ0JQxSl6aWw0HpHv0LYgLZ2ZnaYXa+h5eiw2mmkiKo3RfvN9Lx2Vy3W4slueUCgt9
TcKdhAzQpHW+tPv0tLl0fmcTTPGOHXT0QZG0yE8vmJLrLx2kMswlZoO/DD6ADecwJZ04we8eVUmy
YYiiXCxq9zzQ6XxtWx1UCgf5O3NR/GymQJ0TnqGhaIftjK2QykscWbbkSi0bO2dStAwtwAL7bLbv
v9QSmxd0dSnPu3Guo2IOySmshawCtfa2XIJ0YseIBdtW6IXR7cHS1voi0t1SYq9L33anarhqI554
wBobh7eA8HSr+g61wM2EnXe/UyhXc4f0xUOdDJp8J9ZEe4Fmpx2ONvBKV3tGxSP0HVlT7UGw0DPf
GMuuxej8MyIo5S/oPBZRmEkPzXFCudWCT1onWu6su7FLv4Z3nfosjAZXI3EHXon6Zxa2LLnngu3V
6AfDC7B/pw2WnltuEL6p8zpgt/G8Z+gQERwzIMqk9gZAG4tY6RImSCEbpVCP8Sh+mJoxeFTzInES
WcUf0pVLd7fHZpzvV+r778M6bCHmirUMci9DHE/GRDMcd8c9vMSDXO4bo0YEwa/Nm2z9Nr3VNNFL
EdUYM4uyNAhKLAA4BYjOfO7wfpoz7PapnYttX+fmuKo9PC+pbVoYte1sK4xGL0zg3dS9oajrknxg
YYtUdfwhT3uWtR+xlOsD4PLoS8PjVVdyt/LKIAkXRZJNfIcFmQTk3ED5U7YbXaqaW3mSYOpyue1h
eyCD2+prtZhNXJqZiC/TEt8hNJvlOsTwbiitrDjC6KNibSDhq5Joa9S1GaMVJmFdZGEpJzymXMSY
ycpuTLQX10Z7cCSLIjdhOq+v9RoFt0PAmS2jpNOAEDCSxE/7jL6iolMUzbe1CeX3rR2kygkq2bWa
Y+rS64T2/OQz1UFNFS4TNBc0kWM1xlPw4hVlOUAEXgxp3B1d1E+fMpsf40IuzI3IvAjSZEdN0fGg
HDiNxFHUk2nzRezZQ7Z2+7uOtTjTVSwXJdEJ5tnW0/Y2xRnuvyOG1i/V7nEGHu2wjKeN7vW3cXBe
V9PKB5w2chuXw1BTMt4Bk0NTvoQoDxFDKn6ih+6elLFQ2jZ7cprSZXmasVlehT6qk2uy2UbdA8bv
P0TaZ1MxSm/LcNr6cxTXqG/UPF9sJuDrCDNgbGNjxqK3CbotlocwCNyradv1xY6tFVUdr/yOIl7V
nmph0Zb2nsQ/sLI/wRrCffA4T1vn0NBm483QbeMpDh17M9Bj9qivsmWteqpn3FU4FNtcmSa7SmCj
ynLfch0UWzYt4bVQscjKiQ+fR0LXPNFGX9TColKp/dzufsrbeCSPiGPcb0aC8M7bMEq35x1nxVR1
YsWI+QwjhGqimidXo9u28DwIx5+lQWwZLrrsVYFkHfoNV41F5yZSw04g7Z/CwWDXMX4r63Va7hPG
sY82NDAPUqY1oodln13rbv2A6DPZ3w3m2z+GcIGbL0A8lSvpfbEFMII9rsJ7knuC6cOB22uyb1XM
OtpUfS+32zpsT1vd3/vesBXgRMivcPhDcgYzPDLERYB5qJ9epPS0+N08NTR0qsDEEQI3aEfNdMX6
FL7yqWH7Y7APjuauY+E7tPPq6xK6iJ1IjzOpWKJ4mw6txyCU6pCPIHy43hq3zCi/lA6OLgbeUazz
usszgbe0u/YGpGzB5jAcbwJFUlz8VZJnVZPFXLKYZfwQQgU6PUEmrU3Rr753z7bRzS+QDFaXOIIX
wDC6HvEsO6Z34Hbo4vYm2HD9w2hL7mPd6+6gpx3Bv8zNPj7FUJCGucjgWp6vDWV3bRrquFiwsd8S
LdZ32XQ9P3I1QoCGXaiFyza8CWnZ1o0eD/AtMl+Z3MDyIvQOu42Fz4YqNKM4+ZDvhrU8Ohkmp5EP
i7pqPNb4FWZRxieuMhpfj3PT4aZmuimXgQ1t3uNAkzlK+TE7+8iFOgfP41Dgkt7J1/QzlrbEmYEI
lNgjfuzAVM9MOc991h14NJjmomst0PWESzJWzsrlu4UdFynoEoJnXGTq0oJOTfoEM7RWFFOQxM0N
iYBoPKMJyPxV5CJPn8MaAcY/uYRK/7KmyrpzDDFOeJyWupvv074fo4+9HpQ8wuBP/Fqso801Rbe+
Y+WqOb6jDQCCUs5NE9zX4Q6LkJxKEBFY6SadcYhSjPeWzvdopzeJeIUXhBlxOMHYML5EQDfDPg+w
67D7MB7ImQwtX8qVT32UO4KLcd1iOCY6tmE2qQPrcQVf1l6ZsNrqzbNy4cjmKNRq++HNWY/dDRTX
tN2NG0DK3MXR0OUiVaQu4J5uRQnH0+WpjxpE22kxJJDsrOinc5wi8jVxrZkPTgSADpx1I6rdxNDx
opD7FpZi5bx52gYSjAXmK8lajPO+2Xvu2qnqB4e+ET1Irw4ibWj2CzBSvFYD7+IJtBUq7dwAkBof
IW9dRlhG4gFXXUqSUOW1dnI5CA4g822itWQ0B36B6Q6ssii4m3SAnbY3MoWJTjBkjc85681yo1Bl
yS1PljAU73WUZTLPCFNzbhEc9S4V/o0SqY3XvO93vA/46s/vQL0ThNaDDLVF3c74hPqB7/NpxQt0
pd4IpvZaFNPJO9EIgjl1Y2zix2ztV1ElNW7yPPRc35OOWPUjnQO4Po1dW7dl64nkkBSEmPkwZc+G
jX0z8R5kP6JFj0Aelsm1FaS/AfqnXllWcG1Ilm+oxf3/TAb31+FgG0nVNkKPJ4NAzdOQzekdwDL2
P6Rjor8MCM90pJr083hKLdnKblA63wf5RzTG//qT75X5x3/g6x+w+JqbWtq/fPmPZ93jv//4fMz/
+Z0/P+Ifxw99ee8/zF9/6U+PwfP+8brlu33/0xfVYBvrH9zH7B8/jOvsP5+//tCfv/n/+8O/ffzz
WZ79+PH7bz+0G+zns2FLHH7740dXP3//DX68/4Wk+3z+P374+QZ+/+3+fX6v3bv/fx7y8W7s778F
Mft7CJ+0LGMhoUiE+hw0Wz/++aMk/HvCCGLGsgQ/ybLPYcVBz1biYTT7e5hRRgkYjn/98Le/GY2t
ED8L+d8TgsgKPGmG/ycgff/327//F7v0r08El+OPr/82uP5eN4M1v/+Gd/NfBLoJBAAw78ygN2E0
RlTpX/UjaAc+p3TRkkZ19zTgIM2TqI+KUdT83wjq/vtXQjtEaESS7K+z3mxRCcWxAOyNe38Bahzf
r7sCwYHkk3+js/nvXioiJAwTXME4+qstSAi2xIYWb4pIei8/Z/ACGj+Cdfs3a/Vz0fxfAu9fFy8C
IRXSlCY8+ivHCWvHyWiVtZXaQtMVZmvjfAglvR5TG+dxW6t/M6HyZ8r5jxeEex/adeA28V8VZ0tb
s4bhVKniYe7uMp1+a9d2vg1SxCgrmQU4/s2/E0XQ9J9K0z+9T/SCBJ9ZyglNgQn9RX0hkKIeZCaS
Ffggfh8svvsYRi+qRg3yFKH2e1q2cb145TkORzOeGpp2Z9Tk/CK4i8t4jjq0Zqp/zaCUP7T1vJ4X
TpL7XdbgtvoZzCdysq8yHFAnWif8qV32Pdd0w6ZsTCeKvQdIk/d6tJhH7tJzsmn1FURmX/FQZl2h
MPZmCsDkFlExMxIYPCRob2JfbDFHin9diOiPMgJolCP4IbhLF5b+EESwbwwfXZPjGBnzflbAYyzO
4hsowew7191PDM62BYn4ZTG8vW6AkhcTbJXQC0e2xfUAHr41MQW/Fm3XKSrQU0rRHCrbBK+UAZ+P
+QR3x36xBwy8TE2xGb69DDw2xwb7651a0xAnXdJcsTmzp5j0OLym8CSmFSK0aTH1C0k0fZ+dok+j
rWOdkw21DloL/4OkVHc5WdPusMcg2gImAHp0/bKUQeJAK0Fvhgvcha1DX0Sgrk7Qf3y3yJ8uhE2m
G8TY67YwjsCjC5Mdb3BdUo+UdQCN5UhhfdPGZRjs4KnmIfyeQM1StKjAEfRcN1G5I0DyZoOSuAwa
EufzmrofCDwP0I8J+hxEowvyVIsYsLDt25tEz+q09J24mpuUVOE+1aWYM3OWdaTu2m6u7203iSvK
7b7kFN88OcwV06Ltuw4OVh5scwOUAUXRJooG03dn2DXbJ9/HMDDo+2FFArXs+dm2sfxa0yih+Z5C
4bQvXVLsUm2HaCcRWIhoeA9rMwOlsm34Ay5/zuUK5CW4LXT8ubRowQD6pCfaNC2oPjP7yrmalqzX
y5Ho5q4xgGKLaXc/LbaAc48hrCknyWrGHE00fbTEzh8oAs11K+rkCujq/LbHLDo0Zp+AiKlVLsCa
gJ2OYduVMEub3qZkqa+SpY3yBk1C5bJA8jJyCzKbPociF/SvZeSX9ZRtNH6x66LvwzGZKokat0Dl
IF5TuyO6B7DEG+yFyDmF8v0lJgtYnWnqvvkg5dWk+Xhs9/TD0mE4WHDrbxRhJWWcWP/cZH39OGAG
4iZZWPZF9ArwX52kR3io1+fMyuGWYPVthRdIi4sQ7XrnolFcKG3SNrc7oBAJwA70+Cp+IiZV3m3x
0Ba75+o6azb1EMTGvKXRyO0Dg8yyq4CpQxgeSIYcgtBnfXuyYJL1YR0WS0q+ZzsEqhixEvpxVlAM
HOslnKZTuiEM4WEhISiayQUT+Tlk3dodomVx4ghaLx2OIk7R8kRZpPWtJEacVGSy9otSEbDU2nfk
p1kyxw+erLWv6gbgAagzrepbHCm43nu9qbQQ3rJvO1oQW27hzjmEUL2zZSAUW89JM3KTJ3V6T2x/
4i2h8bELWW3zOYMRRrlnPmhPQ4w/9j3l3j3D4p6h8cl2xdHvhuw2TXfT551n/XqW8Sr0ecj88jr0
n0QnBcLzDnu+OAH5btAPQpa+/XCkDfajG0z0sjqR8bPi0v7q0ZY/ARmT0XOrhI2LoU8CV/A+3OXV
HCBMoux5P27Xso2oLVERdI9zXad50IgvjVAzOEXU3AljASxR7U0MT5PS11qD3OECntEzjLqRtVTM
GR/LSa/nOpWHScDyiA5evETIoXNoVNpfTPq9WKC8yP0En8sCt9OGXxwBerJA22MdR+cZ5GGhXEau
A5dgv8D1uAqW4KON4U0A+7fx3o4NLQDGxy0Y6BC2NqsH+bA8Kdxe2pJiralCF9+2R7px3HsyezYO
0DdCkqFsTEe8FoC3fjLHsU7OTQ0DT+/cAJiK0buQ+Rc4sRfDLo84gap0mq+5Xa8TGVz1I7/utu5l
Bfof66k5bsL/QJP8Hi0AViw70nm5ocmI+Xi5fME5dJx8ciJJ3V0l8xzn3dS43KGpyyFJqPO6dlfQ
Fxz3MAZum+wvymPZ5OCcSrA5710z32ilEEIaH202/zKaHjELd8fYWII4f9JwTxkigOXojo7I/Tw2
AEK/OewNeS+FKTE1coX8YzBdg2EXsGu/JFufm9necYqbJAP/GbrLyMO50jJ7nYNwLDLhde6t6A+1
MfBmwn207CdOpmvZTUegRAtCe+WPjWQABjzMqz8wcOtAFWalhCO0Hkebd/GCLbODVYBq0KWKCA37
cBPH29cm4aeIAZ4wG3Br7LsKNFfbIzXWvs8L/uKd3iCG8q5n83mWZsoDT1Fvjjt+YzqYea1gYnpn
DbD4mCSXWoc49yN3Cxu18IlxmDJmKVr87RmqHFUk8axvp1Sc+hkSFRH2p9jRg4f/VM47/1UglLJo
k+68rrZiTdrlIcU9LNCWFuuSAY/RATu6bdJlvQVJ7pGtWtB1PrYa0W2cxz4Ps7nQaRfkIQ+PMNKQ
eevn+wAiv1eaLmkxRmy+cw2/jxZgnbnYIn3T7Z+9JtSAhwVCLNYsWYmxI5tz1T3DBjvOiRo+KfH6
qKCzcHtzRfb0OjbyHSqJn0NEpkfJ6spzCe/9MDy3kEGBsMnrJmmesj699lMd3bVgHYp0DaCBWXA/
iHaouPDlOEfkwG0wH4ItffXCf7AR+PgEAVfhdA3uXDqkvBmgxoml/AFpSuOlIW1fduCcckKgsxh7
m29Z4B6IRZJipuM3E7S4ZMZfw2NWHBIkgUww/TjWo7WPy+zEQetpPfSBOGV7uL6HwSZvJ77zs/Pr
vWiGkyfCfQJn+y3mSOE5FOhTs+5XM/jjcuPBtwhn/QmZNABNU3q77MnDsK1IjgnrLc9Y234F2lbI
YLx0MjNvEh0SgLmO5M6ERy/WR2iaVGld82azxBzmTb75BK+44gWKLd0ezNK8aLo+9im7xjhwnWeh
BhmWieO4huGF8uB25cB/ZWJBElr5tHlyodECr+XxAbNRZ9eYm4XO25ZjJmsrMzmsx0mntxCLgOQk
/bduqq8TNsNSZL3TUzwcvAtvWLw9j56Cal5PPJoeJyleui55BIN8qWHYAxeFe5W55bDsrqJ+J3kH
m4Wi8dsPqBVK74OKqRT5c/PJrO1xn9hNgOUK6tIftFG3WtaXDqTvIU2Bqy30e7T15e6a42LbNG88
tiAapN8oAzntaV/EjN+1qqt4Gh1CRcEVdgoEXV9CjxPcJGR4tjv5PtCEQKa0lDLYmlJ3OsAtu8oz
RsF7lILrsU4zlUPo5/MElHsuVwCwHtcF59J+M230Zm+x1mGEib0Qsyx508TRI8b7LgC4aJ4yR08W
VpzFNqeAjcdoye3oEGk4hl8CQ6+QHD5WZN4hNiGLv8pWFhaAa36SFB+iGps8C0DJUBX8GDuIUOLa
Jec2Wgk2RfOl0+xpkADCkG3S5uE69EB2YiBMczQ3D1BAgA0LeZYjXhKkhG6b3KXLD4gkRAF24dYl
a3Bu1qDasbRxq2Rvphu+wcSy5Kbdn/YN+roxmkmuOA4nY3dQrfBzPdile43t4vGU61ff09u+w3nD
QZyUdOwBWoeGnthudGk30/4MF/49tN3Rm+Daz/pdDKmvtlDcYZuqMIEF/KvuLOxPVZZPUCQdWpnU
hzkd43yqQWFojsMFyYR4/3gryXBpm/Gj28x1CkkkTprNF2SKmqIxAmhcreT1hlm/W9JmPI97A5lc
2JlrsRh4myD192pH4EcLjYQeoJRSw1HvSUvKAUoj1Kz1VIIdcnmk/Ue/u7FU3SeMHSF92g/jUIXd
NB2tcJAMhK4dc2rI9rJ3fjubOoh/wGtQPcOL9mJM64FAzv3T7oCS7mMwlKsU4Q1ANTQixCbuhYAh
KlSP+pjAiPf7MIdpXYS9pFUf6fSpCQkqgBo93+daxF0H98ICGIv+oJvcb4KxiV8gIMt+8VouRwvC
CzBjDw9Z38DtHYo+m1WpyfaiXjr5KNMweVek2+AWEN3ukZCHlaTq0vmw+YD6ioMoy0zyLUgyAKuQ
xeJ4QFld2Fpg5tggQXRI5QYG2RB/BaJq0jkScNLjPgxommrwyDcSUdpnS2hTsHWaSrjS7fciTZZD
ssbbZVbaPllr4rsIzj63s8q+6j0aiga62g+BAX7xKRBAe5PUCbLQcY/qzOqbGbvgEZ776macVfIE
LX1bkcjFFzsECnwhZK9imqdyDCZfCBIvdwOkgC9+MdA7MunQRPnR3Cbrwq9Ng4C+HJJK8TBmEAIr
CqopEg2WE3DP1wb86vUQUPoAcGBs80x+RmHuffMc1ArlryBknQpwUuqAO5b/YBTcEvRp6euGu/AX
526uFkwkf9+yqLshah8Ll/jxWvZzg5yduEVtkbXSSNzXa5/lMdb+Wa2IVoF0k58mJuxt/J/snUl3
3Ea6pv9Lry/cQASGiGUDOZBMzqQkShscyZIwzzN+fT+wq/qKKV+x1ate3FMu+1SJZiQSMXzxTh96
jX2emN+GrvEOkan7HaJH9ZzOs7xrUI08Tasw8N9NlGeFRc+QFTHNqL6OrQUtx0Zy1a2aFz0Toh2b
dbWcHOJAH1un2FANLyUFqktFU+7m7U1dJXS7niIWWEzVJO5zk3m7XJuFkLb6TlacVBUJ+UyHey8W
yzLcIIFMrGnXuGtGym3Rm2be+4tL6v2+WbK0DfIpdIv9nHt5BeJlWDdd64T2vZsp6wOQ9WKjRU2l
vYWhRY+FvSDisdlci6m7NOMI2F0kVXbsRaM+lIsjuWwlSKPDqYAAcKu9y6enEI3loaQdw8Gy8ua6
RvaydxMFHUR0+75amoFE63yB6C3C44BU/GBpd7pArkl5so77VqIm4XfsqqlG/gm4DgST2oFCwboD
J1TX0rKVjxT5vpmolqxZd0Dqej5WHPxrkKYIJSaP15XV45FHna8yW9VHrvxPyzhP2wtWl+FCUOLY
N0D1U3STdvNHW63f3GRO/cWAghllb+xHI5ZXcR0ex7G9pNcjhbs3cd+f6WmhaWZzPUfQtPlqOYd5
buP9WA/DVZ8lLYpCNR0HxFCneLHzK/zeFiWmlC+EwP45s6CPkQmDYptJeagQTOxpBLPsq9J+DgVV
8IK4ZkhSWj/2IuqDesZMB/ninnpRqsBxjPEGoWt9COuyvewrx40R+woOS8TTt0OxR1VvHea+Msg6
XqDjnPWLbmOmnj2bAWy7e1ishpW1iKEIith9cGz71DqLu1dyvebzOAGsmaBFeJY2fqWralcr83JN
Ku+atUyYSOtJuGKLbz6L7bu2rm/nhH7D9JDuD5E966uGdlYLzs4l/YB7bJR+V0fT5dDmX+qqc0kB
77O9qxAgdCqrjkgf7L3dRU4QmbLYJVP3OVlWOuKosgqqRBmHOIySyxhjNHTO8JhGkbvz2uj9aNIU
xVumbN82y6eZ1G6/NsdwX4hKk+43eRfR7C57WjhzXI/moSrAIcbSki9LUTYHOES0FgAF/qTkreeo
5bYBqt1xrSx23DGGk5PNayC7zKAmwtl8EAIlBCVHUFjMzMjMQh+/GdhdZIQnbmqfTZF9b93yRC4O
wva1yG/TeVE3iQ7v0CVwn2jF+BELQ3qpFzoQo2CS3y1bhKgVrKF854ybXrOIHureTK6VUbKrrVIf
RmwTF8p2zI8WOzN9ZrBvweh7aHndNHAahZ27A8vgJBh8MJY8mNNE7JfWoyUseup9Lqz5ZQVf3aM8
XK4Bwos7ei4v3HTS8osRhtODDTaf+qkmytHpSwRiaJkuQx5+39WbxkD09uSD4YeXQxEXV8JcvIPZ
9uajrp00D5bWQDZZGOY71dCLWxjS3ScQe09lacgTl/F6X7Ve8yEyoimwjKa5SSe8FkZIDr1vrynI
Zlpj/xF0pkBmWKjw1nBnRDVN834ZsvVyCbFRjdJjdsq23gkB9RlN+WeRWBzElcF8K5r3qy1vrag2
7+C+6b7uacoyD6H87EeE3GBUWLT3XqRGvktWER1n3RpXUtO+ccW0AQpRvdMEU9EluptL7Aq7MIWl
9hHrBFNoi90yS4UDYH1hOqQXXbuSmz+lIvLTSlsQ0tSgMcvDd0Zmik2l3FmfYF2rC0nHgANSxoa9
A3PfPHY+uk6FFQDAPrVQRWpVu/djkxe3ditv27rMO3/1FnOnE9O9NKrkXZ9b7yyVdGCfaI7GCoVl
tjQOEcQtuwRTQrXa9OWYBbJ33zeGROdv19Qw62Hlmjhl5aUeyr091x898oHSUN7T5uJTMY9fqKUc
atwUafuk+js06F/tmsy51O6KfWh73Du67kscTbs+q5fLJjG45TUmDUTayblnzbU3a5X11y1n/EWB
QGFXJ/lyETfRvCdKLTtECU1y7zNRZVfLlNw4yfIB881nI20GrmzT8oS+o3u0JxCOpo8w5ORt4e5F
L+7qoaDOREur/GKyJt9OptMghulQOqX+ECIF+eBI1Iy+VAaN7aiec4QxXj33fkSnziC35yd3VO89
7Z4qlDGHvMh2eeZwxLWRS6u95mPpLs1OYJeoRzR0XozHm9iVxr1ePFt9ahYO0iw2d1yoLkZveEKc
hbhJIYteH916y2sFlEMm0O0SE/HKOgqK33InnbQPSqj9h6ntdiDgu5Z/qSLSxU8JMZ/K5NKbnVt8
FS+6NU/p5AS1LY5rlGKosi9oZP8826Y65EkRmMlwQajovtPJQ2cMz2Ncv2vLIUAmewGoinC52A/g
IboYr6Iu2eWxe5hC61sPQ9BZ3m5xu3t6GTifBKnsLbnSucVpu9YdOiMDg0+776pl/ZB6xQX+HDgc
J8jHZV9Tqee5cWobVm+pT9KzDkU4TgGww2HeXAhed6+0PGineF8X6y5O2o9LNPkdcMy03W3W6Coq
46BwUMJZ5sE2lv7jWLiHNhNPLjEIdSt6X5oCHYd236H/C+hMt8/tgVm07nTWELtZU9HGoe8B/buC
883zggn83Y+KrwXusdu50N3FJKodp8bVJKb6ZZLyCqH5MR6nS3QnXP7C+TKK5C6u0ExtJD/o7jUp
mUdupszVUF6XhA+BGARz3AXEOR6yqPpYp+0uStOA82NXlPU9dOiLZ7ANqohD23SvsW89lh0IkjZ7
sJWSzRvdO1J1aAECxYohSD33eva6Y+yisxnyeykJFoxSPIMxxFGvDobOymu+yhvthM99315l4k86
m153SXJAXHdvT/apSYds1+XdM7aV+0XFwMszvwT4mduOFiMmmug60mjH26R4Cs3mJl+AvzjR0Yns
aLY5YvAya7+c5AOurSZY9aeFwPKcxRdxeACQGhezoJugXEXguvN11nY3narZL9SNMdSnvGt2ucNa
NqrLMuTeP7DGNP09Wr+eUJVzyj/UeXQtx/TT1A33S1QmcAj9lUjXILYc9QiyvlAGIJIIh37vOu7N
MKASRfwJgtk2CJLG+UFmAlyb3pf22qf3HPgPudvftNSUq5mBIAiwNZ4eZSvVvu5PYxk/ItTESuCN
pzrv9vEAEptP5jGJ9aG2rdOMcDnoJl0G4E73pVNc27LIAzeaHkdneYrzcOel4pQM5hiUspv2g0TC
1Wt209Co8fghbT/0iXmRxGifJPOKy+0ezegnqUIFJDF8rOzhfWuzdRINTbojomUbkccOBdBXrGec
LsP3OZ4v2ym9tCu9m8vk4xh7D1BG7xDtKKD34VMux9OaKX0JGfFss2vVkIOQnDe9jr8s43IVj/oQ
pu49cqaLSIVsl7A9Fm6oXRvqg2e1j5MDqiAmnQRWMp8a27p0suIYauedWo07T1AoV8Ya+V1kPw1J
2dFzBJdZlN9MY/EtpQvh3IhjjelPu/Fn3dEYCuDlMrS5+W13uYpHn4zqjsvJTprZCb39KdTzY+Y2
j4MJmxc73VVZd7ecf5+qBJGta6l3ObaIYyF66idP7SNowaBYyzuvza5bFHPH0Fg/QGH706bC18Nd
HpcrF4vQvFaria4w4iJuDOl8u67QchNNJKk00M89rUnxnKXTHMS4VvDSGBGBjFy1LjF6WJeejjGo
mNlyPVloIHO93qIh64l2Y12wPvLLjhjbYzTb6jZnD8HG61nvlo0YNCNsOaVFYwXShHt9mc82Sqah
BPFRbUneKOXsi5Eu6cqk0+spMaV1IxynRybc5Q2yOSPeW227lUDKRQDtwSI3aO+zPo+fijVMv2RS
pPf50gD7ZBqtJAlo5m5IEvE4LolzL73Y5GEQ2F4UYWZ+G0cNFIPqFheAxpgQRCFNaRoz/pLHM/lm
YWLbkgjDaPhItwb8BfZUTfdWM9QTck01cFiJTKBTTL4MeSiCsCjbhwb68KLKhPckE71+cA1H3dXF
qG4NjSgzADhq9zqJ1h1+OXMft/l8D3YoP4b4KT9NQMkX1URcgU9Qd31wGzMMUni4fJ9EuoHmwUwa
esn02PBm9gvlDZLgbt1ZgjOMdsjJZ00fOSCLddi5cz8H0OqSenxh90n7+YQZRx7gEwSFXagf6ROM
HM3suDjmFBeJ3xtCHixgEjb2cbqxCXu7UYvj8o5KMb3HjTEHIVf3q9GZ1GckoZzPAhg0ygbbV2pA
I2fn8ztz6EkQlNG3KOMUqBZiTPx+4gCwtIkKSpTDlRq4E01J9zWN409e7/R3CfDB3pqy5nkobHPw
7QoxGYrq6nJBGv/UOiCr9ZSAygCs7uhzbiHVcjATwqWYBdAPBuoIVhIE1fHWLyXk4ESqCd158b7m
R0Ja2H/M1cMu3NSnpmpLFhBbWxOZuCWs2wrQ/TCDuz1qc81OSe8cUSY8wA3Jx7hYqYOblh83kfXs
ZlWW+5Fq+8Pczetljox2L7q+7HbUsOPeiXIQ9QRpcw+GuhMSrGmUoA1NEqob/GHG7VLFW1fFca5q
36GPDifomN+JZYIzK+3oZLf0p7yYp3A7TZBc+FMdDbdJJ4k8cKz0FMZ2+mBW3qemFc0BAKg7RCjv
jtROOjA8p0iQhHKwD1Hf36KeqxJmALZIVoaTXQ1Opp90jyzZJ1O9+7paodkG0dAWh8abhjtVmwXX
NbeMd8MqhuM4aTxwHuUbd3wMtavdtT1lQQqb3sYRG40EP7kJW5wRmDP6Kzsjl4X1iQ7WR0yejYdi
ntOLAQa03aFwD6n9RWs/W3Ukaty72BigDIsJ9G3Vd0ik6Z9eL8ZCxdgvt3M2QGtZUf9idVZxkY1J
vNPOhIev752bBKaO32m4t3XYeTvHwHXiO0ux+iqthP8fa4lkp0bxucf+YrANdjNijdTEwnilIlOE
bN34Iu2KPlcvenOQvEjPw809x7BcO+w1prz8jz62kHBCS+6jUXHKZgZ+fniyvjFv3cbr+uN/ZATJ
d64Es6hTDbcVJwwbLEz3OUjrJX4fhZLr8V+itN/S5d0kf7ZVV33vz1V3r4R6d/W38gltwrf+5nN9
/pP/H+rzkHj9Sp/38Vvx7ZWe76+f/1uchzbPQb3lukoJiVh3S8b/W5tnW38oLHJ4gT1T8TfFGP+S
5m0/9C8lniX+sPhj1H2WKeBLxO/o8MRfIVD/KbLypOAvtFWK36mVJc5za+t+xJHuZC6gjxEbR0lW
Q32PQC5OdnXU64iTlIwnuBSsE0ZyLZyocI6OV6x30Gw5yhFvQf+tbGE0R8EUGkg5Xfuau08hLDDJ
svi4CK7wQRNHy4dsQBWF2mFFGxdm1QclDe7Cw4SDrfZTdLvexLZQ9epTPxJztvphq2ykUFDcJbod
nS0LvwSt9/jOcqOKO2bexLKGbmhT43uWD6i6AnuMcQAjWMLag0ocCtG6WoxkE1yZEcV/MHF3zK5V
yPF1aLhYX/fmYEw3uHbYVNbcFNMBGhf22JGr6u4dM3HtywiTC/anZW2d5apemqz6jKhVEd8QuxjI
QQoTRRXgGVlOlZA56HezKo/FMd2UwNfx0Pch7imT7io7VFPO57BylPkc6sQBo8tauUJHJU5ilPEp
bdOqeF9K1YyfFrbx9l2bTQAjdTtjaeQiExYbIp5xv9SYkciw8RYMgbdr3oj4Qa+h/jQXxVxfhnM1
xjcgdS5wx0Q7Rm43kjSm0DmQ8J1BroLIhFYURGqtC/tYqKTpdmFUF5A+UjQ4yIFlFTMjx0XaRsWT
XsBmF16M51WrCdFFlEE9fjdBBxxa3eAiF9iIS8JB3hlTWLj0OUjjXo+7SILsjhhQ+1n213mDo5oA
hZLopj8FCm/CYOq0FIlf9ADTFylm2eR7A/chniI7Ko9r4rUxBlKdvQvNuv9cehsKFucmt6GyD2EK
wzQ/NflQp5dVD5Jw48VERfgporcXbbuEQER6deurciqs6KIDQIfUWO0sWAedP+AM6Xa9rZsHIN00
52CoEmIcJtd6kIbsL3uBS6ZRxfBO1HBzvVnUX1I3vRNt7X0wo5Qj2M3kFo3RFn9CHSlsFHKwK1+Y
Q/siMTe3d3iq8hesMeYTVNq8g/XTH9dIRDdRJLwSpaLltBDmGrcquuHDlBhPsqZkII03Py1EBfS+
vTj9Jwic+iGPJ/sTcUbpHIjY7mkUNyTRzspXeVCAwZRLE0gvntlThgD/QJftQMKZXaJ/BzYmTwMP
sTS5TzvfV7ut9j2Cn123ms8jHTT3ahCosfqUX0EG42OkysexkxG3Anv+XnFHPi1LJcAHQjtgcWR7
OzUphLqiq6pAz7ihfFM09eyHWQqmg/DbdE8IG2VMyRym2VXj4EY6Jej+JRDWxKV4xAUKA2ZaM3dS
F0/PC/Mgnb4KNKk6gJMLzdsRHR+lpsOB+jFKO5BuTHZegsAAbC4Y4xXPcrnmhXG7ziFGagOto3en
jd7bcKWpif1qzeLvmXRdAjVCt34c3VHfz3PSflFW1nt+nLleTJYIQl5+UwI0aKjWxUyB/T0o2n5k
MumCCqs1QQz2IuvXmirSTsV9N/VxH1Sp1XeBydn9MlljW+4tSzYtfHBtw9G2aeYdSHRJys+4BzJu
/hTu6YVRk7K/z130n4cCdaqs0EGg1fsg3UbNxygj8T+QpJzgtqxVhYxybrsVvRdRk/k3byq5XNh1
U9eHXlZti7uWIP/1SaO5ImWlaUR+asu+4NvpFP4y8EJUKG+on7cAxx8PEmla2ra08HAaIdc9z16O
xSwyx8PH3aa9EQclujRIhLrt//zhJP0H6fg/joNXEvoH2uunJHRnsqBT5BjSZNxqvtTxtHyxWtzw
vx7lteTZk9vTOFimpMY85YrzCE9UeKg3pxZX+qjlhSxSuhFVefnYudnsI8XtbjCClY+/HtTaEt/O
v0NCTV2L490Sf5UGPwbk5qDjijcU+qIoRdDTLRd5sBkhIvLWdD+gwT4KU25Ua6ObvckFKof9sL33
v/4cr4Xsfz+8J9D5URewNZ4Hauq88lLZOaBtZfRBmSlAEwJFX6ul/a2+G9tIGBSwArhCY8DU5527
FPtmUlkkgvZRqZ+hT63D2i3WGxnMPz8P2nuh8DogAaPsOmuHUHq04UABEfquZj10NCrZoV4Nr0kV
qH97FXDvl4o2BUo7lnue5L0uyO8dtwxhfcLqpBbrazyJ6O+6+pXd5b92T/z1rblMD+V4tu2h19wM
Aj/kKOeuY/axSlFoGCHFD+FhYdCjIb4X1PzL7z+RKyzmovBcjzrxLLh1i/obicZA7bE0+L7HcLcS
EfbGPPiHN+RSh1r2Ngc2Z8rrJ8LPK43EnjTpLymwvjkMfYYnuVypq6quGd8whfy8hwiGwxJCzpXn
orx9PZyLVYyrMs+Uud1wEO12QzfWfP/rZbR96B9Xs6CgdrRLzoCtGcQ+y3f0EPFMdmmTX+pUOArG
ODu5A4u7NcbhqirNr789HNcCV1rYI4XzU16612OqrjsX9D41kg9zY8sTTSTFqR10dSuXxX4jofHn
LdLUjilNx9LsxuL8S4zWCW1/t3g+yBvC9T76LASAsztat4vbljBjxRsj/jxLGNHCNYRtyZTyPGw6
SiKZjCUjNqKqDqtH7A1HhA5aM3urR8g/Pty2aUhXka7unM16xy67MU9nbBbdPB8yhCEHF9f0s6fa
6hBZafLO6yb5VlLvPz0gk59VYEkYeOsscrF184gdBEUaZhiwZSKQ9oRboE8F5z7+erb8vAQAtNjd
+bsp6YVyPjlpvkpaGEFE1hgNp8QAshybbnwjrvZ8CWzHqHRN5Zr8g5VwvvP2JKbNXsGch238krWZ
cdRWUe4xA493hWO81bfoH8fzbAK5FOuADfj1wsb1kC8qbUIfveiyi+02O8JaLC8j2wqwnRcVb3yN
P88TagMi2rTrcXBbYnujP2zFCUlZo4eFiSCdkmSoEoWDL2Ive7bFPF21QHxoxdxNevHr1/eP47Kr
mNtz2hizXo/bkxDVQpFzBEyF/Zyj9SRMSFcPZev0fy4A4E+wx+0bg/48ZwSCANuzsGRRFpzXBXai
F48QQ+33SUseZJeb8ouYkC/9+tl+XgUCox4YOnCEZvc8e7ac2gsZktC+ixznktiXr+xB1THV8H//
DyPxSgBcGEyd9+gaAdqI4LC0T7Bi95HrNHYstJL2hTNaw1vNcX6em9TGACGbIZOK59wLO7tRO1hu
x2BhfhT56gZG5/05RRKmUNa/leS8lQjElZtUCbYjJLrSs52E3IY2XLE+g62M9BKYQ8zxTvVW+7u/
NqQfj7i/h9EOT4R/yfHOpn8c1zP0DY0WlnCd8Gu4kyZUCZXRsoM2LDWEpOI7TUcvfjFG1a67xuyg
TCUmo/qwsDycQIAXF/4QleZb3s+f5ytfwlZSEBDkeBRmrxeJw00z7CRP7dVuE6DLNg+os+c3JtHP
SxH/qkcGOrUR8/I8Zl3VE5rAoVBQG5lxXa1LdY+mKdtZqqufFg+LFRC4/K1g5+39OlvNjMnXVRyr
4uz9ToYXYtHKlN/xtR5jIOVdp2mN9+v1sW3Pr14vnlkGMfGyOqyP8wahNlffPp0GgHRrVS7mtwwQ
KhEFgtI2xFpyGzdpYWPASCTpIbLOvv16/J+WjCX5D8ZT3iIT7Hx6YXZLit4lgLOti/Z6IEUn8e2W
CF6EOqRGrn1S7H894jYlzp4YStnyyHxy8J7+3FeFCLGYbd4nEcwu3xHLG5LjWQ2Rfbla6aTfOB9/
mqGW5LZH0IDteIx73jlW1LJXmGkc3+onsdMhNsCqmn/7kNpGYUeliN9s3+e9bvJ2GlUdS1xCWdYd
ZInbxyF0D6JNWIHMivprEzrjG8vi58usxX7gsO4onxj+vAlduRJIN9p4vTKNprVEjJa41vtSe7cq
7p6dYvyCmBY1yfgM3TS8NfpWwr9+kSx9kkAdTYlqQvG8Xvt9v9JKfckdfzacdm8QC30ZR6T4Zasz
37sNMBq+gPSh6YbpaHT0RkGFMjX2119Pp7P3S/1o4XTnY1DRia0Qev0pUnTtJU3pCzQhsP51P/Wb
nO33euVxA2QU13HYCKQtHGWfPWueRctaJxqbxYzuOmnieqcwQL3xlZ7tczbzx+E0oQKgRPX4n6+f
JYFlZSOa2kCvo45Q/Lr6c9/hbgqyhCwPE7YtLdXBHTvVvBHtf7Yqt6G1AJ2mkOTgZ3m+HtoRUa3i
te4DmUYG0RpI7fxKurM4ENkMOvvrl/bzaBxrJiWkR3nMqba91B9qOhd0LCpnt98Iv9XP+NZjwN10
KHzXm1S6+/Vof83EH2YqD2fD97BQXFRT7HPbx/lhOGKlwjax6hG/N/YktoJRl8TfYYCcjohA5/5q
SD20uZ3Vustzo/lAe7cElD+6OjcapIN6TafdACnifibAC+mXjUG52Xkisp5Hcj3ilqjbWbsPOfXO
eOl49eRcpZlV64MbWgSG+T2VcvUSpqadfv7r8f6bA/wfHFb/898RGD8ldPyv/MvnMuG7+jvuY8v0
4Of/ZgCF9Yfp0P8Hpo/KncqT6fw3A7gFcJBwxSa9wSCSm+D/YQBtcju4RZH6AN7DbWo7C//FCEpN
pAdY5RZxsUE0/NG/P9f93xPt/z6aA9hvu6xxHpEdsuFy50dSQ1oASTebXTGNx4esxBwPu56iGMyJ
CHpjT2EPZHb/MPs5ksA6HZvV5vJVcNC/nv2NU6R2tGR4W9rKfll1n3wxvSZu/Bz2/0YZ9tAfJlVy
l6kKMX3pZLFlDURivF1SOK+LglRTcq5x7N5hmY1yIsq7Qe80PNCDPWyCiLh3ExBzqYtTZ/cFQpey
ni6xH5T4XVAcWCTymuqFQFYQQtK7nRkpp2gXNDcWidueSIv3TtwW+IvaVJK111b3pPuMfJZNzgMY
5o2B3ec28Qe2Sl7asI4uJ49uJz5qtoLYXjudIMySGhOVSaLB1ow1FJ+0NDyMD9gt33dU2PiOrVzn
/lwWs/Idx4CxWY0ecTy7seEFhGuNt1GbVx9I6itOmCXSx4h+7elFKhd7DHJIN7opTA0tQc0RPtYn
nLm5H0e2gb3VL9b4LSVq292TGd9/iirt3MVhDF20zK3zosiIX/yxzYXr65xsloAEs+a9CdqeIBOs
0VDGpg6vPVLfi1258P8ExKQ3HzmEww+kC+bVzsTmgQy6NLsJHbyZQC4aq/kZz0O3XYot9UHgx6C3
wNwXX4piSaZDZS+UPEPTkQDf0cpgDOZIWw+TERXywu4JUsKNbw0P6SQRnzTTUHAGDNgDfFoYjCad
oN1hCOiCoU7M2tpEr7XoZ9CquGa+KGcFwq65mLuG536KZ67w8IvC/mxgRRN0GkhltHcznP6Hkpvg
/TL145e0nVAMDWQADH6VDLMDB9ahUUaXK97ZJmmSFBEzhFXTYOTuo2kxg2qalnd9PWHgd0pCyHzX
dse7MYzzFeCvIP44jCsSSQxUSSXBGvORvM72W1KbFeJsqKkdmQdefq3aeCIRslXuVzjF1CJQZDGf
ywjuemfGbbvul3rscKyaLcJHKx+HF3va2HuBXSr1JQFGKGkzb/qECG9u8AW7KMLbqiXaOGo8kgls
bmfIx8Fai0u6gdv4x23CN5H+FthFhUv3ORfTiYQ4TcR7J0yKd7m5uh8h58mIp8t3DbNOwGi/I9C+
Q0Fo5Wh1NWrqpyhRqvWTqBgqMsFsLBoiAwYJjCTxap/kZ/c7diXhcVmMMtSBM5JBf1wl7jVNULbE
aYDOyjf6nnACtTryO96+YouO1XkUGLanMkJyexQ1bhJ33h44ZhPBGUsd0xVgwSon8yhN8MdAEJMa
F7pb/LPC5u7AlMAXwbcxvlXsC3KCE7DmccDqEbY0T42tzMzwgxvqqfWS/nPtKnjFyYwqbx+rKf80
LT1xomKoSVkOeaBob6+R/DZJp+hvUNB43WGu2w7LfWwlzpVGdvkc0+Vh2ou5bMuDkzT9nzm9pPtg
GAtT3vRLB2pZzaOa/LyNB1i5bgXvtt3c/bS6BiKmLEvKJaD3RvkYwfZDKwKj3Ts6d6z92ijR7JxM
YqL97xO7X/5O1eKk/a/P7Ptv7fDjgc1J+u8j23DVHy5AtwJSxHPjAU79+8w2lPWHBCeGtqAC5w82
DPDfiVrmH2RpgZdpLq9bceduENO/jm3DUn9wsTYhpjRHPqor/Tvn9nZQ/udB6lI3Av6DGavtwm5C
a7w+SGMnxGbTptG+MVfMNJWzHl0rC9/AHV4jAv8aBSKNpI4NyhJnlXhbo7lvsoiUgLZ+NFJ1rHXy
mWYSNzaWxV2SjfeGrL7/8Bb+VaH8SHdtv/P8yUA6tgJ5KxLOeZRSER3dxrQvB6929qYRGggShvDa
6dbP8zjKm7kUIvj1mLyWn8aEYOZtA0Na5laI/ViUTz13KkSe5PXCpVianPG8i1ZfOzI//Hqkf/pG
YRk2TBA2+yd+zapQQkSqx0Y6d9N7aCFjJyMzv50i7AQL4pwLaU79AffaW62Mf3pGxtvwQRBWblYA
9K+fkVuDBAYQDT5Z2gTvKru3ngq6eZKkE4p4eOMb/Wl+snYgb+Dc5MZRybNLqtM1ZCJYdrv3wHkC
qA10l7Qg+i1Ahfm5jcJ/uVGh8WKo18/UL96S56nb7od8Dm9UiRzXiEW9//U7O3+WDdXwbI+V5nDE
EJD2ehSENLKzk5B4cnKD7vUojAOwb/nGN3b+fv7CTlhrirKEb12fXbhrK7a7ki5ohJWunHOFNT1V
MnSvaJ4UHn/7gTyGsShfoDPcc4Y8k8SDGEXZ7RcsOYHeBChUuN4b1f4/fG2KyAPBC+YdIeB4/bXR
MS4fFBzlvp64pBpIsf1pWaPffzkKbhdhAajPhq29HiXnEM5E3XT7CTG+3xUkWxUDzunf+8bYGNjr
AZc1G/sWxPd6FHh+uylQX+2bBntGGtazdaRFTWO/sT1sv+fHzQ8IUiq1bQ5iuyPpsw2Xl9COg26I
hDY7EtdNem4Kw8w+RrbChKoyu7z/9YP9Fav3akTNLMDkxslE3oY67xhOA4FyGEei0pIurfy8kRgV
LCM7wDekV7Zbf47sQh9BDaz9ggHkJGg/d+2RZvXGk1tQumcP74E6Q/byMbYbojhvFd8hexm9sRj3
BOzaXoDOmCYPxrh6+GHpq1MTalVvCjKbgDZxmLJWF+83qb16oHKMFtw5U/RtMe0uvxI57Upv6Dky
rS+OYK+7x+SpiivdGbRc9WXRsr0PE9m2SCKRvBkzwag70boTQbiVTd5rnk71fWdlE5nfU91ek/Za
dP4sY65rGpr2maRGlIux2xHZk0SEwgTzgiZ0h/dN9PjOB9fbmQgj0fWPCVl+HZeGr13Yput+7MPV
Jiy+6VCkxG6RnMyosTMMPgbhN10WzaeBWFrtm9gsxgB73YQsf6nX5dbKcGEaJyGzXl179pI5tHc2
husqqdDV5LpEitg5ZvVOKZ10QWJ29V6XTjjsU/REp7Rc2nRHx5LsudaYDtARmt1N6eDseFjXOiNi
nUxjGOlhW7gul92Uu0LYcjmlTVl3wBNEQ6T/zd55bEeOrFf3XTRHLXgzFNKRmWTRJe0Eq+jgTSAA
RABPr43u1lX3lX7TQ2lp2ItVbFYSiPjMOfu01VDbRCv4hr1z1Bg8y6CHJWXbQx/u8PSSzNRS4dPX
QhS7Ld3KbzdBb7gnl/sujB1cFAX94wAVxJAZwSipY2fbmjydJnZy2xtjCcXL24IKhdltSx3cw9Ju
YGHo9buYpSZbBcD8/G0sPQYp080xa08ykR/FINSyyWsq7J1n6vQts2R0H+LJezMyOO6xVczTRIgX
6uG4cJWpDmZpWx06ZkvpO9l16lWmnUYm2XA/j276Mgq3/5WbULC3da6wPSZtOsqNpNt6cYuZAYVI
IjfD0CWDK58lMH2LERo37Fq6jxKkUnZRsJJc9gMpmtWm7fxA7MhXk8cUxwJ+lMDnkUQf3FnAmzJG
9nObo2+0wTAaaWD+7IXfP8kGBunBmfwUpl9PK4kBPIkO2K6JwDDtLhHbhPvCi8EX5OV2GrL6YJRF
8Dakefdi1LP/jBAamPBtOPlF2N5FJprJ6zGy2nHcDYHdHHJwHCx8Mju651eGsNfxlJHvSoojFTeR
jp78cqTFqQ2JTjVX+AlPoQGS5tAHPm5+Fv4sj/IhFM0GdSBZDskoARqo1Atu3DKhfat6NzcYu8z2
cpUyobeupx4lZvJahkt/k6ZajfxuUv9zsavuTPcHXxLpIyLWMFJ6NaSgkTbQUxu7prOCu7ktFoAy
NHFujE+oecgUViySpZLupm1h5zOFJwSCeUQKI9CysukcjAUuoh5B1Zlwjsq71M5Y/mTiw1QlqV1H
7KuqEeW1o0L31Vgm5AXWoC3zhGJeFxCCfNtBPzQU/mZcGN1tMxDH13ZdWwSodUu4Hd0gOSpmbUSi
ZGBo957VI0RTKAqZs5S9L9NrsRpANmG+jEtsMcNVe7sNExCXNk2y3zQTDqHMwKdk5p5zCkpOLUgK
oKN2UYZkPC4MzFCIBRtgGiOhQd/K1YjTwarlMFoaL5og/YG5mya4CUemjy0PpTKgWbd2n37O0ONV
j4nNdK+9rsveWy60OW4GODPx7Gnva3Sn+snpYTYcejTer3PoZm9w8fKnxRqc12rRuOtQjkMlndPa
L7ZdluqHKprwbwvM98DGVswccE8qDDNHTLljtW948RwE7mulnPldzaK9h5VTFFvHTAZBnIsOJnAo
CzBPxCmVu3NaOzmbZOfYVy1M9onghDJKYj5h86N1JVEDhMvx8lS8FQrenecxtc+l/02bVoHe63Hb
k7E5w/lBRhyIS28anYupCih2pjoTzxXA1QwGG+7Ezdy57VefjwY+zQphhzNH1qu3BMvLymyNNgV1
BgB6wwZmNaa5wrPszryNgYN/4jLsJvfAsxy4mykS+tdiKmlBRcWKFXvzOMnT6JjzPeF54XfUCPLZ
oIw6cFOzfDG2cIK6d48z4NMoSkMidDL8O1sMhEQqt2QjkUYgJeKJm2iHz0RiTkbqf8saCulVoiHL
xi2UqShWk5O9jwPmjQ3TSagYST+OamcUkQWdL7HKh4RnnkCgVeN8yPsqZYPvtGN96iy3vCGANwcS
6PhtCKSlGisCcXpBjl7uTFvPTdt9MAQ52BudC/sWBZB353hQeavGrD+QqXS3hdEzuIFLEhLuNvf9
L9WYPRFwY2GclV7mF716I0husXn0a1ain6nKg/myMsm7jguCtCf8VgQH7slAsnosuyYKAgsfnzyW
KeL1GBZ9cTutIvNNXYzWnbmAnoihXxti74RM11beVnffauJ5EORnnrtJGl19RwJUJoPm1m02WWjM
V3J0JqIUaP3u7GHCyGGDqsjgjPkEIvhu1j2HJHUpoqqsGhmwMeRPVdvYgByCFod6Njvztyt7x9uO
zdj2V8QXJvaF4VcRye4MtKKt35s548iWSexJBr55TzoWr/bc+8HRggXYxdD3mhtrYM4a17hT7yL4
Sv6mHirHvxaVE6zcSpN8Aj1Y06kGyTjwe8mSO80VN3DWjuZ1H7BsjkWZyEfOnJK80rSMfhaKTSnQ
tcn/EuzxDhXjqi/fWQiOrOaqmA/Mv8cHMhjhn2XVkDE3IwoSBzFK1igGcmS89W69vIxmAExpdkd5
nzg50EihS2+3gMB447SosESSzBM3aFOgRXLSvc3+bK6ez9WlYCeD++zbrf2xmEl7MeL6bzYdK62n
FpBbvln63LgBlOTLOMidDIigkDeUAea7i1GcPBO+N9gHm8cBC79rvlvStW67fBBfVHgu/IfUGx6N
RFRNPCZUMqwOZb8bwjBBezINWAXJ1XHuLCwjZ6O2oDZFaPOvxp5c+M2I5v6d+FkltqOteMmkM5eX
iRjY+ulgoPwrQxdGz4A/kcrYGi8byLAJt21S3tNmsi70i859wBXu95skWdplp1AnUj4RBgs+z8H9
jSgeG0McObZgzaei4lL2mUnInGTKgSuj4HkNkjC8JbcmmtcwWPIqFjcqzwUOTratkJLfMVetsMRE
WreZEouxMmPwpme9WnC7FgUBQrYzN+Z2UVI+DqIOr3vmvIIYS5FUO9IQLMysS2LLTVHDSLwwqBvy
Hb8qCfwR3oO/TciMcLhDSU6hnO0avXOnCO8m0uMM4wgxMTWhWTDNdtBbR2/Xj7g2GH/DBoyjoXdJ
wNRGCGwvk/opdYJusGGikeGIB4SUScw/EQh4prCN9zpgpboZlhbDeqgKCjG43LwAfPrGu2l2QH4M
repHTKDRXUVQbI1zHYTvljSI6TYgVC7ZeQyfsBcRMbBHGUd0WJ/kVbFvMp21ZNIuKaojUXYGfSdU
ilhFE+sllx3yFhl8/yEgDnBm2KKGrufNBjeqCiAjkEBJ9GxIbfwpgnVePHWu+9lik/Y3QjCLiFtw
W9zFPmkXLIiNiTw7rBDW3h0cEFckxTA3dlJGxPtSiOCeem5kHSWa/JFskFzs2lA6UAJqhElQJ7F3
NUvZfPRy6q8MpgLttvAC+ASe32ZfvtLNzdT28sV0ev3Ip1Z/AUMQNmgIHOIoHLPufZEZlp0oSXy2
DqizSIFtojcsx2SmyLmX0OJnJ/pJD8RWAIQdpjeVF/a0CTHTgB51dY0HzBlw/ReotR6naa7PZsD0
LY5METwRIVt9aqinPpTFVFxGU8ghXDqDV12mMKU4NivFv4PM0uHaHnsg3W5WBg8dGFOCOgyB0c0z
8orZe540b1bvKmDT4FA7SJ2ej6aJRdh7hapj3ETVtPKXilE/8n6tfi4y276zaqL0LaNF/vKdSoVE
HXYtR2w5VfleCFVcOX2wkllLPUMexbr/qxtVOLGWKsZXRuf9S5D1+BaXxZ4/U82+YJM1AEAb1gAn
w7HnM7m/yo1ND3zNaRiMItgREBt+hqUgoolUNcltZI9vozc3HqdamlyRGVzdkOLsnN2oUzcZ4HWw
fUEhbjOMzuyt4CNRV9ONXmSuV39jC9ZyY0yrMcHrW/2ctVEChbtZXAU0EpZk3GG6+hh5EuhGcvSL
cWDa6a88LY0bg3C2TxBfIFiHsaGgneqCX5hMC29Xo4uidlO9Os/NGJynYn0z68LIvkOa1gdtjVV2
JKObxDqVKpRAMoJAvp0HdqxbeJ2wNRtjbu4K16wToJ2tTlnMKUUmoAL6hWmveWf9Ax8Onyuks8Jr
8WKVhOXOsQX2lSS6JmF1kRlB80HIe2ltbL9HqV34g4nzf0ypQzz45r8ScoYL8FVp9IIDAGYOJM/Z
3UHIC3BZl7bLLzFfE3/Uuv0p8nw5+WEz5SSfJuGHIga2j0Vl9XTtVmUePfxGALxBDb94lcrmU9GF
LrRWoLL2rpwiODf9BEA39ruBTKEuDK3Hbqn8u6ItZiyO/Ezltu0d47ULlPyKoE9SDLbleMONors9
B3V9k4l+fl1kVD8GkClrzDo6/0560Xe7STfDhzMM6dc46VLyMSzNsA1TIy/ZkSnxPfORwsmc/ABz
VOJzZfa2+8CW1cs2PQFNF3btWBjQgnl6Q1ecPY+mW2G+7VNm7bKJiJM1w8FH/hLChdj7owzA2ReR
czU0LrML1Pd0bMYsFsgrjhOp49BZncakmqLSxPVNjRA1PoOLfmjdbudzuc870GCs36oWVhLvLpmQ
W1s2Otj2s5wemHYWcJgtg+sZEypNnCM6wjOmRCIaw5ebwMsN4SLvAy0rUNNGmsrt4tckmQNLDgY6
jDD4Cuhw7swg11+G0RVyU3lrVGpVWovkmU9NWIOYC1Gh57UgOHzyXfyd/VK8JcIk+bCQwmE3NlqA
Z+yw8LcmhT9Yna6eql3rZODtRzoYfqxgqOqtU4h07q7ySDrXft0lj25BBJlzHiwSxu3HIAW3sFXj
FPXAREdN4Op5Gby8v2MGAYowKhooSgFffQ7EYl6Srw462zB78Y43WlsQeEyZXk255EIka1p4iCOB
jZis5QELZ0BBV+krA84OWYM+shL2853vD8YQN2lGHmZNUvKHD4W/4gKGz7bJlwK5bp4hGANcFyC1
gF1vXhsAFJ8MU6xW225un0y9uA+FZLe9Gfz1RUXbi9ujzHqC0M0WzlvR6287MuxP0ti56GxEcHCw
Qy3h9kha/TgriqqknvEAxVYWALCNDZILe6NfqlsSgW4HwyJMskM3BLJkjZtNQX9nmIMt90WPhkfC
icb7zQPDzHiTct0gLeznNTZ+hirMxIYg78s0qHzxYhVjaF5FS+PluxbiJCegZIcFZdriNxUTEg+/
d71fF84O1zZzgFEonzhaKt8oHHrCJCyu6oKw1X6LnGIKLycQ6BB+vbBO3AOJxCucT3qqIq1sTgFl
kvGUbdrWaQcazyw8soSN+rMmLaz9WcDeCLceqHVmmxBk5HBMltAbzyzeNYoN7WiQ1EvJHJDMvcEd
4UHjpz51Gtz9VT/XU5+TctGE8oaxkTSJCRADA+cNHlCnuO0HNKt3ztA16i2UmK5/pp0apmSv7MQJ
Dm5GBsbWGvn4dmOiegabvLQD1UxTpoga8J9Hc7/CjZf8DipIaB6sagii/YiciPZyQDHNTmrAxMs1
abidKeorq1sm1CqA/hI9bSeADzQ1Q9O3U75JMwCXbdyDtcDLEjl0bZ965D+hF2Oo5iMzMyWxDLtL
Rzrw6GjoXx6x20D2l7UFMaFGf2W22V87pJFzrImmWXbWqODrojhwl8M8thSOuk34EGrlMJ30ckSd
lLZVQ6p3nIt8hpw/tXQJjxyHRcAuf0H3AVe0JMZrjSNtQVDHusZt/hWqKQ+Yfs7oJVlKtPWXPSWh
028LXfvBCQZjVJ3wFhd8apLtPKM0yQfxkQcSoHtjErlt82znWlzpMBXq7AHNQ15K3Hrh3I6NawbM
zOzKw/1tkfYB7AO6CmJ/ZbhN/sC9JcsnZBS+vSkzf8m2buOJ4nE2AHcfEkeE4lT2CJ7vNZRHK7Z8
7UQ052MSnjQ4NdDU1ThKogznhGXAlkzv1iZc2XZb39mOlHN4A4UYLHD1rW84lyW7FoKRa2avL3XS
k5Aqm9YhrE06UZUfUg/LsL6cLYlOEJO2r9PwAPF3MCawThiiGB6XDiR0hso0TFAgHVMOpoihtXDY
xrrrqv5KBcSGUxwTpuiXhE5ko1x2flCzlv59Z/W/cr9/gczxp0XKfxL8Xf/qh7zJxfj1FwnB+pd+
V/0Zvgneg7FuYK47PdaUrHp+l/0ZvvWDlfq6tbfNyGUfy5f+nfzh/ghZzaEGNG1Wcw47tT/0A5b7
A3cyX2I7xBRjlc79DdnfX3dzOBhYsuDixEuAqwg7wz9tzZpysdwmjcAQ+JJFPhKISxPK4PZPn8l/
scr/TWr+H8ulP/43HvFY2PbZdvurbPtPYldEfWaLw7NhRio0SUFBkFwUc6MJAJvn5VxPmUvOIiZ5
jbsOl+6onn0MOV+1nyW/OiO4GN15AlsExYZLTdvEITjGoem79nYqtfHgDjKEAt9H57xwCKmmmTzQ
yoNgK7vmTYzSPLcqH79k592lzP8IX3BMUHnNJE7FZGc3svaSY2ZQjvmwSx2uTxIuMP3BIqwjDkT0
OtanX4/eC1rM/nZmugazU8uHtCOMK0baxpm35M7wQKdCw+t11ffcyQj92EItyqhgMp4sWzifS1Ez
3FTAV+/AeozASjswULZ23ZZod4cmCUAIKS0wB9q9g6r6suKc3CWECb/4Pss/M6za61aY01tSC073
XmkEhkyY9wTXw0YrB5ldtuiFP6t2Sg+ijPbFaN52ibIe/UZ2n06+DE+O0ZY1DappXjDyjwgi7np7
W3VsRiZdiEu/p8WKuVPql3DKKFdmPQKvysr847dn428dHf/dOEA4fv70AvynQ+EqH7Lxn3XAv/2d
P5TA/o8QfTlCAjQRqPhX6dDvR4Jt/ogw99jYNSx8XKbHV/44ETz/B2pflOmWhS4ASpD9jyPBc36s
TkSs596KD+Lb/Y0TwV7fxf94V1HjostF3cAW2McKY1r/ZF5wE69iGOx1W17SLtp2pMxTMxFA/Yt+
baBPqqf5uerYoIDEf4NWjvAUTEu5X/KlYjlsZYHclt5QnybJtnZH5hA6QIfwc2NnT+nQ7Bh/gN9o
0mKWJ60tALO99PXTnz7y/+LMcX4zu/35H4IqimEvOgp8krZHnvZfD50VqRAsRj9tfSJ1o4slFdl4
CIloXo60DGBNSEjJP3O7j05BbQpkmZxc6CXJ69jkXZ6uQJ8cSnrnkaK1newufRzAyN/6iUto4dKO
1UnbFsn2g06He3gNOSp+XCH5pfbmsNwLUluzjRGGVXqBEFULOHPDDAHRpAJlzpSu8ShAXl6SUZlH
hBeMx0NyNxh09iyjb6NU1U/unK8lnDSrfpPB9xCkoA7VB8aI3/bjga62BMpDAlBmCx4c9CGa1YJU
AJSPqc9UAMsAY0fIb4ita8OxBDJnxwpIpDfYo+R92t1mzqDYUXUlfYUMMA3twY8pEZPrC/sch/md
H1aISBtZm+OO+aCvKOyIyouH2rfkhc9MQ+3HUPVXzSjm8Oh5TdIdLGkvNrOxqvsM80AcGbt7MI5I
QGfVA9CcWJ/+tQiK3mXpmjp8SLCiaQoyqr1N5ETLhejHlM2LGm6njLHavtJ2Pm1rBMM/wyUgadkc
G5hrhMYZ/s6qAuYhHQO1BQZ7irISl0NxU+cTC2jMFctnMvT9QGqHcr4FogFgqMRHn61qhIAJo8b+
Sikwsw2AFkCKjI9+WhmRbTctQrMroXwGQ3XV8gYofuIa+JO56cCdrNFBajmXDtjp+8BPB1aisp6d
vRaevDHrPBqwCS8BFBoqUIc2OveuQulBC8ySNmy34IXgLjEP854aeuYPdsuzv/GzKdKXfpEu3Auu
ye3H97DfQGuxgsr7bE7Z5/f6hmBVRURYYxZiSw5KSGSLgfTwQKsz9SeBzOCb5pTHOCLC2iUMLmJ9
zyNoVqvWHkq6O6nsl6LtI07RNKPX2QcRGFcMuxjnT4RA7FKrU+lWFZ77wH7kAG3Mb2KjnG17G6Cs
oPNLKn+JFzObmbnOiTA2eT5Xlzx4s4xVX3qEBRL7t6lyg+CNaknUc+i6pC/1dTjegqGULROxYXhO
Ciu8txy9qDPLreKlgEnCJjnU6o2Fb4VglymCjsHhj1TPINGzy9nQpgS13XXfhhitj9HIho4Avma+
YCMYhod0CavvxpuH6zoo2zOj400psc3wHkRMuive3pOZ9Oq9zgjv8mq3WEic4eZvwvB1CEKI60s2
J+d5EPyWCW+3YkU05EfVmWtc0TjLhRebgd6R8sQ3t9JELIzcrbHe57GYLHxmInyJxnEaLrJMMwKL
uq5WMT0diSkypSkcZDmZ7LyyNthYXoL2ZDSSwGF0ZTnzJZpL+hUhheZ0sozgW46VVVxOfN5bKGRt
vh+NYLB20N/DcGv2hBfCEHVbtltsKDqIvUIG8RKlMtmxDZDvtlfKZ69JkXs7lZkc04k994HMeJjl
o0PQx3aqGOZsuIrs82CUvMWzr8ZxtRYZ6WaAw8+8WAXzO4pBlOyJrnbgBd0UDpYFRR49C5nfSrZN
x+GJ6X83uT0BEwXJcDPdfD88l5ypEQuBnN0NuF3dbKi9wDUN+aScExFB9U7mxAuk/HeCNCYpiQZR
xrz3NUPgGJF7jcJhrNL7LBoYZVhjzrDSklAwT5E5dwL6Bj7g2F05qrHOk8TbwLUdCSH3Nekfvm/l
1i1WDzfdZzUmghjDTt3u/bIDRo0Syg32Q2nV8H+8If2Z94sYLozeBd8/Bgwlr+pozSKL+or4KbvP
ziHSwBozful/2mPk6p0J3WxCBgIH7hPhOmxkXm4fgXsy0H5bjssgpbej5WgwE2flVPi1u+3sZj6l
yg7rrQpN/asMS+s61wPQRk5k92O1yeEVDUPyPshoZ96R+3IddA72Q5T7w0mJan5kIUnBVkrZ3KGd
Cm8CkHF3dqLldx+29ruaGt0DtyAVKubtLQcy+GRQxZKaEWoJOH8OdhI70TlyYqOOUVl6Q9XKHdEq
fA7YKtgzliJJrauwG+SvOSdSb0dwBuPB0JlzevuuG5htDcHwyFSAdbSW6zJfToE3XyQG/hC+VT6K
PdPk4U1kJqNGBEn4bmwqTL1LcDd8ZNhMV15aOJKK2cqk2Iaics95MvOnq3qYwuMwzg7JJLwft75T
ow5ZGWEljhG2zmQgDSMxZp1HelDKI7YNlJLDpiJbi3kjpsfyyu7b6Fb1w3DWtZnB/hpUcjv3gqAC
lu0gUwmaQ8r09yve/5l8TCqs/7PO/l+bTyBkv/7cJ/Pnf6+IrR9BiM8R7gN+bw/xIUXpH964HzzS
ONPojymL14b3HxXx6o2D5IOd7t8r6X9UxHzJdbxVxQhn7fcK+2+UxL/hm/5USVKJ28HqKmH0Dh8I
qtRfK0k7QlmDVRKBUdKa7wR9BbeublHI+FzOi4lFVOLQuky4LR6noBouklEYj4norpBRpgf8mruI
9wG31GVRz9NN4Kr13tX5k+5RG+VgfXa43MM9WLJmU+jpozb7tyUlE20y5ju0jdMhAGa+0wxkNwvR
CpdcuOOGNR2T79Tt33orfxM6fO1YdWHXcU6zTh5Nf43oGebsQDzTCdmjsRG6eex8a/wJxucrwXcm
WnbjbepuzUrVzwJN3E6KOTjadjscHOpV4oQtku4NGcaDpYcP1zDv+VHq66lsNuCngUcr5AKNS3xy
3832DfdtjsZ7LqgXF0xTUY7dTfkTlHXYtaUaTkNvGXsqtGYHXgA5nOrTXdc6n+gtEzJhSHctvfow
hrQYRdXdO2n3mZTGszuxfGT65X0b2jqGTHbPRIm6F/ieLiJSqC6MMhKbru6W4zKFze8Uor/Vp57/
32nz/38v9n+nTHoe9v/LSz3Kof+r4XVFhf3xVgc/GC9hTY2sgJ26z+v++0sdwcLFoY91xmYsBiuL
sdMfba4b/TCBMEDDRRZJNsDaG/8x+XL9HyB3MIIg72Zihhvnb/W5fkDH/JdO1wZzQYtocY/g9QDi
8dfXukjp48MFLZ8ZTclRkpEUwR3XKnhJUsYpDj1L1MuD6RycjlgAlCw7V78FOTwBRsn+6r3MzhGi
LlYYRlY+qqLd0cIghNOxys4zdxkTE4/5MXRMGgZw/Wh6ojVSsLL1Ps/PcnbAprrD5URCUo8ukm0/
GYqYI8N0uhwBDNnlyyC99sqJ3sk3PM52GDdZQmyCZmXp4g9s03JbYMBLdXfUPqIi27YJC6I8luGd
gNbfuM+GJeMBUUllBJeiJrYZb99Nxm24TRbnYCe2YMXHiCcwdkZ/rYwo7tGiwY4+muSaaksNcQFT
SVjA6A2wvIQcujJ5mWbjAhRmFusCHZqXbPv0rUXmlqmj1b0hl4m7PHxh9Ox2JYXl69h8dmhbG/08
sZjdzqXtXARRvZ2kXcbSl0dwAo/E4hwaqR7H0v1YcP/DkSgf2+Voz+E2jxhmkbd0VVH0OAWZUYaj
T1FpXARTswF6tR/dMiUYBLMm1dGFq+4djQYza/RTIJyNDM9BdBOInn+nF27G2iIUSt/0RcYOwarH
AxHz8VIE2Z0oCC7JzAuD9Q043CtTv2VTgQoFY/NT24XibBk5SWxJ+zRQz2Hbe6ujdmeq8NkaWGKZ
q0W2IySsRUj1QOAcKFM66IUYIxrQId36qUuUbd9eVABVg+h9IdKmlMtpqNjmdBplyaKOnu2G5Bg5
l1hK4ykU+VOP4Bj2EyRxIEa7sMjuWZw/KLdgQylG9RV2z5gnY0/Pv7ivtmkS3sK1ve1tBbT9jtER
/FO09GRhRI5OtzUt0oYQ4h7Dc71c2QtVYO+emRPLJ01K1VyxzdbQnC/ydi72ooBlPKyt44imUzsW
bbqzDRqWPyRaEfugqFaX6s72u5OfGGsCRLsZQneTFdFPUrzjpE63csxJfPHuuih5als+UkYiZXl0
2UohpTBZmB9UW1+urGM/vSZ0MgH569QmOyv3QhuE5xqkgNj1Y4jJ1As+i7Rm7Xcqg5opboboBgyG
d/Lscc9ldrJ9bKaRPNtZ9JBXH0t6Sufi0e5O/NFr3ylHZlLu1p/elvo9knesn49ONm5JWh6jbstG
F8nTaUWn67Hl57fmkzKGdytZQdOCVJzsbg1kS5wajnWfbHrWrQvq9dmQm0bkj2I2b9lmP7Oh/GmS
soScmeXRZpWUxpkWbPyPFXalqyhfYgKsz8JP77rg0tHVZZBMNtBb6wK6Lo2fDgWJWYJ9OeS2uHP0
hSGNb50H+ckLi1urZFcnxm+V5291P2a7ZS5e2nQJDllm4jxwfkY2AcqjkZMKWXjzh7WI9GXpuvBO
IWY8VAmKBbzx9q5xrHPmTtMRt7O8qZdo3BvdBGk5M9SlIusWfzdSiibqb23pPfROe1+G6prEzUNR
Fc13CcvuqaLWtqA7oUdEues5JX+eVGO9OsDuyzTfkz98TE15MWXG9Via2z5cUzbkGzc3UIAaRaRn
v1sV/otkOPWz8ZCgxtsExSvh5ZsibYadDidwJMwwGLHN1i4dQ7V1DfT3It2l4lfCciFtmSS1k33T
ON9K0FMVvn4Z3ROI8U3VjRMg8iHdIaXPPlWiwAp6lmHHrKSj+UKX885MQrlxgp4+tl7MN3ql4Arq
bLKqhlqMMsOwC0ozQqHBYyrCgJRq6RlbKW7A7s/bInWZSCUI79GgvdR2eM6s3oRoZkjuicX8mETo
bJCDuxu5iJmonABf0bMdiJcC2TLV5ktfH5GihUTffHay4n2ugk0pCC/kJSuIIrjEgYTocmsEN7l5
dIeUXhDZ7kfbgzHh1eg4IcVppvCs0+nNL2pyzgiwrlLnWEqij3gMO8DTi/MLb3WMOH7n5CyV2ViU
qtomq8dduysiHdEhiTKBlR3M+UVyntmB8WpSbAaiZiVZu+XBW3BNV0hi4zlU91YS7gomgna4XHV1
cZ95/gNwjDQnaB2wNbFvP4Muf4OzyFph1EzEqi0ggnjqH1B5QwAYfWIQMtLnFkYGd6GbvtZ5vk1V
s0lyxPXyynUfwLHzgJFIY6ZvaEW2dgngeSjRtGp09hEBNwWLXpSWVzJ9QVr+ZkheanGcHPbdEC7G
uo8nytuoZoyK/gURy0/kooegNa49Xb3mASM48VhX/UvYzXPMKXgKLcpmlTrzDnQZ48qErrXzqz2D
iOCn36XAjdBio1VYSVWWgiY+kaJc3tn8vy/ZBg2bOk2Xi468wTr42aTqEGRM9NLsZ0XeJZkb23SO
Pt25J7DJ3uKtDxEoDemGJcxhnPLTup0ZkZKkHWWG4wUbr52my4isFRR/4A87t3xtjfaM8OXdrboT
Cl3W3DWmFbjvNU+wsfj7dminh7Gx9lkZftq69Ld26n4OfvQ8WLDc1BqYwZsfp8xwsdD3JEnalnFK
DJe5mMejgsEIUTGT1uoV+w8Hnl6cXU2or6uqFyud9aUWknfRDnUcGngzav4x5nQWGlB7FEHZMfK9
FUS7IuhfPKc+G1ZyZ4nF2ouh22c4aZAEgTVCppUfXI6qbFhIGo32ZQtIY3FOnU/qrD6MTrEhCg6J
2fg0+NNlULt8+J0Y2cYtBIzbVCZLuytD69S2zc1IMpMFMsFUtnkQAZ+OAOHelEcg9RcQFFZEwilv
DlQH7egQimRMKAJksi+q4LDUKLl1ftP2djyaxtfkoK2Jgm0053dWLR46p76bjfHG9vW9kbU77ST1
q+OiGR79h1IMr6b5XdfOYWy/rdk5Knmy0l+pN25IGLhU5rjRhroIRHUoh54T4apD5ZY211l3PYVv
iX00pycCDxGxQ1+vd6o7evNzEzU7Yc4XZUEWOqes1aALB0kSPaGiJbD9F5qhnddr8rd/5vzFiTEZ
v05+d+5Wmx4NFvaIVl8oK+O6qN+KtcAbzMZ+7iuPpLx1bBaizkWWEer54t/YO48dyZXsDL+L9hzQ
m4U2mWR6V95siKquLrqgZ5BBPr2+nAEEYQAttNd2pvtWVyYZcc5vzQmbE4z1kSLytYcgT9fkUz75
NECiYq7j/Bd6MkxlcUzs6ZQBb6+8brzk6d6wvaMSc4gKTb+A34WZtP90siU3XreZZOod6oaNTjKH
Hje7Bgfb2myykCa+u1bjwS1Mxjf1XTXtblqQMHWA9gSSH8yMWmq4mlpf1Aa17Iuf99Hgt48GKnD0
QktqPsjs19OLcDGQ7Nf6gRaAg7VUd9dEFqL7hjYZaFL05GtLgUrgDlGcUQdjdXFUOdOGjK1Xm2bY
jNHpoomsKfF8UVdZcHBaKWoQC50rHSylcqGz27WuyHHnu8Bc5W8GXa7K/mA5Z/lPfEpYv268vNQT
vwIgIFId6T0GuRXvXJbktSBRvmaRR9f5gKrx2/X1IQwU3wmVMvRmao93Ua+ah2gxNGoIjOuAVH2q
f5wa35fD4lCSM38Q+sQeoNBH5U9yeaG+B6iSD7Tu91YRhOkC8O1RJ6+L/mB03etgLztiPt+cdHot
PPMsMuPIPUGxH3NNrR/vbtDMTM8E8OJDhd82FnlUPQLkBvqAM5t6N4Qlm8q0N2mamxzEuK+bPD22
rh41Nmq7e+8OoZu4KuVzDmQeaGQlDtnzzEdOaUHYI04M8qU6jZXph1Qj0cYwDi9+CZ0Df51GE7h8
bjczbR6YAPLhq8/YAiap/2F07T7civOfoEL9gg2JamMig7dLYQJu4rarQi5dB8VkZXd0ESHNgWs6
wm9mu8Sct21jWDsAKmcv8iTMhvgJeCW5CaVV67HvKGBcOk7ctC4n76rNqriqJUfVbjTI1kaScQKn
QVSs28zS2xjJjUvCQOhW1LVJwejf8mGklfamoBVumsmqN1rmSiyD2syxtV86esk86TwrTbv4fhvw
wPs8kU1N3kynoex0dPceM7vsav+uVB1l5Hup9kYAJUL+yos/qQy/5brWre7Y/sowi+uce8vGnIp+
L7CIIqpFqEXoIEBLfcA79Yg2SCd1sLmkWd2sq6q6dWNcrMfqJ4M1FB11gi7AatRmhYZWsfoy3Dy/
QdT1P/gR+p0viIAzdYNWKUa3lj7B9eTl2tbHynkaPLw1bo9YkHLDdZvJgFoJLrIu0bA66NrBGe1n
E4tBSBBzjfdJ38HmwCaZX6OJMA0vcrvLbFq2p/YeD967966nztoz/2xxA3H4Nfl61pHu4UTw+ZI2
cELGyl2uQ1vs0bg99HpwpXpkneJSMorxx1tgXu0FxUmHdLY1fuE0T9XiXj3ZMmvyspjSW5sl0+OA
6HXTAa2vl6lKr6pa+m1ts+MOA19bvFTuunFKpOCdBUJMCCc7Uf/ZdHQ/dMaj1Zi7GQdojSttsKqr
4sk+FrSa2P5Hp8vdFHi/VYb5tir+dqMDWRh/4ehDAvzHD16TyXiFRHnqQLodVaaHeE7/wB5/OV3/
WZf9h6fJRzI3MSDa5hWtpoi6xf1qEl4FHSdHkDIyq2HfU2Jl1S0C8h8UufPxzhOFPp0vqJBJ7SRi
CQ0M+rcaVHPpGSRyubyh2U+w4uKhbGcBqtBcNLB6jJcPZqPSnSU+GwNeNdFxO2QUpNUoaSLkAiJE
kXxeRJ9ePKSW+Nz8demT1Y0rbtH1154rpBflc39fCTP5nSqi7rxqaTho6F/1h3xrEnhXJ8mbqNKn
uhKX2OkvjYnTWzBMNcvPmEEzcvGuU0rWMTmlYTtwXWO4YUGeotnXQTDzLVv5o2hGuBsqXkiF+ALT
PXhdPJ48P/nNGHOMJD+KdryhGfwJBrclAAPGfaF4VizVO7TyBti0wdoFOdZWEfD/e5dj+yJLAxFv
Q1e3iZTRM6kLNT6zfLhRF7lzFndl3S8S020j4eci8uz7sppQiLQchB1sO/wXPrAlldRHHcpUF/LF
MTErpCX+SeVtEBiFBa3uGZpxZAdrh1ESgzl6HnfedYNaeQn4kLTMtyVPplVmA28YPWs2GUvTsE+l
yyjlfVlWyZ+WB5lxEw7NXuIoYHanyCeQBfrAQJzQHdCsGBs3zNCXATp+sLTXrGaLr7Wm5cbNsRyk
jK27pG/kyavnlFFU7UfYXLbWHJ6WiUiegtb8Awy+GjTq/iZGPwI+wdLGxLmM86RINsJMuk8hhC4T
/YkUG1qpO63QQ6kHggMElLLjTg85Efl3NOMJfTmt1Lo1vw+NiXwXClEFhrMaxrRay7z/bl0nCtRP
ruywKIfnNFOXMbP+Uqc+cGJO7SWxGq1ZO3Y3vySxOxUAUiVAU8vNa0dy1mfkw6JLNrgz6h2Qtv6I
peHIP3ugfK1/qihcXS28JNEwaeouCsZ0M0QjDZoOfqgV/TRXwTevkbmJvfic6hnF9W691Qe/Csnw
c0N7uH/miwgxk60TgtxTkb7GTh35NrCMnBzn5ADmXMaFOhc0+7x383sj/D3Qub2psLKSbTDZB7ev
HztZZCc5K6q7qY+fEP5sy0EdFotLmXh1RGZVXjy3XdOFkAo6IoO0CLWm8FUIFLTKSvWnrPvIMZrh
lst5491Risqz2UR20+CFJEduDHpGNjrBXG2UKR77YUzcC4d88ebfTdM0dN/P6w85o7tNJvg11Ofb
zqEkSdI5cZFOr17mMpu/NKEnv0UF2Ckvbantsjb5A32AlLWh+0AWDsFxKcsWoMgBCyL2WfcwilcS
vnGwxgj6R+rEpPMk6eHRBwWo77rb0dr3yv61MrCPYtai0skeVF1tkL9uxjhhIcPLeU5l86ZZ+r7U
useJl3g1tukjGm2KTGLnd0i77X1Gsdwpomw0zY+aQeqNa69tp98anYC6xbsBhSxISLDlY1CNc1i2
1tmT04+Jy25jtvV+7Chg9EqxM5f4kRCQc2saW10BTc3Y+nbjwKMv7p9LKrLHrtQRGwRqoycjHrbW
yt5E/NHn6mQOj0H52LrVrl66PV6t5Aow5Tq4bwsaIXOkfJ7XGp9LP2PPyR06HXU81a242L06Z/F3
Yz3N0jbWowMpbb3PDaaZdxNYDkhPkTjrj/klU9p64VbSsI6jDIkjGxc1o8jyDuZx8DyC5AwQEMTl
B6/m9hMGu4DRPo0x1mI7cz40HWFiVcCkugzooPQkjviPGUGG+eBSTeYM3NsBLhKTCtqh9ABW0FE6
z31C2SFn2cAVS7J3VCXZEfXiwXcBe/CFrXqdTlsdapZhzywnUASTijW2njkw1+Y0omCf/TcV593K
wdeIOLtkk65xj6FqqoaPXrv2gNJzgnWAOFQuHkzqW7iuldvnoe0tHEfUoCWhnqjpvbKNX81Lfu9v
lTs2a71qt1qnvw+CA5iWkccGM5BticNUhV21Bwc99J6zd1N9pcFW0/M7Bm8Fz46K9QdZ1p+FrZPH
MMaR2Yh9MHAcT8NTfT8qtOfaDcJ6cdYTHzzprecRG3iLvaWbgm2l/hCY99kTUbHEqDjzlRw3cNR/
czYcDfCzkGVIA9Qay+zW9eShUAOyBCj1iPLsVP01yy/hv89iXMXpD0f2McBEYKCBcYuPPnsB0UBn
tG2A2nUb+UIyXXrhbPqelcEwLnagbfDIAalV/bFMfjHartA2nDu8h3WiY6YI8FDgQEjv0nXHYmBz
1jQHruImp7Y6ffPcYsOSywdoJwcz/UxNa1+Jcq+NN4Hxa124ckduwi6jo6h13JtTPfnWl4B9J6Aw
osXqkb5dSAVbQ5U70mfWFdc+K44xOxuJg1ZkuCJUVkf3Fgh1q8kHd0GPYyc/NXWciAeam/DNEHPP
gwPrj1Q1xEi5F/4CMVGm1aHTzTeCk1Zu+9aOl3tqQjy9Gla2aZJfBZfQFtgN3qrpOg0OZd24jhUf
br+23aW8LZpEfmdXlII/4nsv+Hnu1lUDiYr+wc7Gk97VAMJJOFrvSGf3WTM9C/MTs+M94Z6GNHuL
lnnlqjQ04mPifNiZv6uaEcdw4L1IB+c48/PJLrJt1opjPVzjQNbPBpWhhabt2txbGZDJJQJsL37K
8vhInuq6UtQymvMmd5IIYwpaGZNL318P1a1NPTJCYy7Bx8l+rvDP+6ZZnrEaJcOnNA8zYO+w1+4e
NoqfC/x7o36A4zG6E3sUVdllc150PjrAyfRQ+Ps+W/ZacqBpmus9KhgUs6iqXsVyFW65cfRPjSs8
PzX1QSXeLmd+SNWzPebnKYvw63OBoNGBLCNuMSsSZBpUiPPI3NdC8lt2GdI7S+GuUg+ixomtUH+R
s2r2q1H0Z/BlPKrAzsvFcFghJ2ujV8nNvJfDG9Y2t/BNZmSfnJ0CBqsuaC61GZNA1jJ/DJGc773W
ubYMS/Ebxz8VhVWkt0enorj67DJ8art6ACraWJmxqpu/qnq1+jczjjLq1I3Ge2xL/qhRn+MMOAQa
WYzuRqMwblVqr52Ro0mC6BhxfLW2GflYXxqLSuRm7WNYrrtLZ/LcorMOpg8rf1j6cK4Ayz3qW/Pm
VFVbP5Nr4OHB4mDJOKPMjR0wMOm9v069Kll15e2e/wtLAffhIyENvKNGr2aYlCX8nw3TLlDQkIf3
GzcTxYyL3BXsXsxOUVEve4S8d8N92CNaSfkG6VhEs4OaK6JSzNvNsBl5s8SrMfVNTjsJWZNy8wgk
Zbpf7u25ZzcTp8YArxXyRMpKvau05jogvZ/c+tPS2G0H+YZIoX3LyVs4INRgIjSK5jwH3Ueh3hdC
PlZ63/+pyYTqShy+tNhXrlxnsomIQhp0f1Nq1yImuQd8PJjnbedpnMXuqpmvMU5hY/7UxWPWz2tb
ayLZ1tmLbevX2bNPc0s9nuq3ypwzurKZSkB8nwt4iHbpcb3mWVRKWLWGPzmTMhGVwetsvLb5xcKj
z4S+WjTs1jyiyKI2sXkqrfFm9H8mS9tndbc3/S/ihx9zQFgzu8WYo30P/d5CMoJDfb29nih8vgcc
yCiN383pWDlPgNyXrrQYvwea2AkqRwMKBtW3w9MikGUR4PsROFMogg9/bE4NJqCggWRrEaN5rc9p
Uu5zsZz12fqpkm8b7Jha4zoKTNJbU/q0N61XXYALSJjJ8HEWNhEuOv/IXs/IvXV2pdMX1yruig93
id0NWswbrxdxU9AkEfm0PoBEoH2wZvNGeZBAvfwoFhSBxbKxhPWQlERl6G72N+5bVjPzHIzJcsgU
HT1Fsmt7i7x3Ve1wpzVhnvMwtwbgNGhoqM3ebvS0AF65gODttG8SWS7VAo2r6fZFFIF/9FEhP4+L
/eXqvOQkBj0agEMq6H7l0O7nnN7OuUgGWC8A/wB0ct3RPqkp9RAEuf5FKJ276xfpH9yOjXIhJcT5
muHZV+jjFUgRCEsyuuUee8KZ8I42MrzEDas4UUCCafugOfHjIlk+pJO+BGZirQEiG+S2jc5b1Se7
vDSsh9LYxHjjmK6vU0rFxKxN06rMrK8gpah2priWjVPZ15YjaeUP87SrTRsWPdGz+I29MOARohY+
pwV660+BdijRnzoRWbrFxgN5D+2y2zWeeksU30ZLMk9kd2/T5O+01PkKLGdTuLiUCfd/TfSFDczc
9GIieX65umO7hyDeUCi66bBzNKZ+GgL94qUU8+Yatb2mUod80dFABulJFZ0eikXTtwFP0s1z56NR
J6O/ElWS7KvCERu98eZmNWI8fTNlY+eRCUiy7XubwC3dzD3JloRVnVMlec5IdzJXXp+CXRYpPzfM
53w7uSLqaa44aJbjRpA41lHa/E49pAMQLeHW8Tr2M2dD5lK97fXq0bHM6rHG6LAK5ti7Uqzdbq0q
HzAeZ5hx++ZcTKUVsWmiovKmDhM5q83Y6Cosa5CKJdWHpxbQJQLQN26T0MkIU+iTd9YioKqlKhck
E2Y2P7TEM6Urm/D1TWOyGt+9U2i0jacibv5IXxrFpYpNK1iLpLY+ptJrf8c7xpuYxrRuJoAmUbTd
75KRNRAki/zLO0i2VWzJ64IhKLLumvC5zOGCG609l/w9hAzzyFa1aPwnIGPwzsJPqAgm82dsED4L
BIS3zvVexwCEzG6wPKHc2KSysj5g3OGl60ZepblokU0I+KqvJiPUG11snCUL3pMCjTfyZCylvvkX
45Q97Cp3ck5tP1lfXQLnnSB3+MsQO5UYCZjsdYzcKSXtNIqUGImXFqDNTSWjx1LtJt2uTq4G5lTH
O74LUmNYNw5V2/0dRqO5OsS+hC1sJFeu8tYN3S9APdpoM9pNeKE1RjMyvuXFELPzPlZBWyO47QNK
gBXBkbZOjpApug2ox+REWV7TxMVCs21SDdg3ThEFrxLoLNZggmf+drZXPMkhpoy1Uj38yVKj/Vo+
qUsuN3q5iL9BTpdV2IMTwcSOxKfxclb5Qy8Tb6UtTG9E7Ad8yQHL3eijLifGgNrTyfwwKmleWz02
Pwb2mn2DnOxsTgtV1Z1jXkr2B4achqGq5oIhCSRHiz8UxI2Af8fQnyJuXd5roz7lORYuet1JvG1V
Ftk+BlugdPiUuGjcbaWfCUS4y6aV7f+gNC0jCG29C13ELVdSvgm06DRjmy+aF41N55xjYnzRyFfa
AYCaOYr79ErgrHrzRvzMZme6hA3O/cYl/hmssnHcY9cR2+EXlheOzYAQxmKrsAINQEK1RNZw/o/f
JB463TZDS7zOY6GvO6ur9EPXYweYzcR4NIakRHdueXUUB7C5LGBzWCPHB5grSDxPrKE/owgh0aOu
5+QmwX9pHjXGW+Eqfr/B1yClDfLJAjmkZ8eADE6sIgOdyljlwNm3GCBIqdIa/c0nAqfbtGWmdnYp
/M+xGBJ6LopyaUNuMe3RLFD9eJ72o8cldsB8jn/KziakvYJzcizDiDK0VBUIRRxcAtK8Tp0IZDjk
ns/Xkjl7o3duikwZbs3KyKK4oaeUamiDTbH2jDdbxBYBVD0ZR73bCOPiFoXUENjHxIIB9q8LNCQR
PokcK69h1iegDeDv3BlDz3ZC36xJ451z/8FriJNU8ZQf9S4fo5oS6XXiud7Or7vhMRYKvzYrRmt6
5SVnlkTzMcW/WdPN0ypuE//c1NlNBc28TVFLGlWn3z3d8LjxAkjckF+cjU3yTlyCfcgn522iGftq
D5W6kaGISDknYo5fy+SzjuMdGNJwJN/JeL8fhRsnYI0ym2p+mfSRL4Fn4jEpTGeLYYC/qzKeIrvT
9zgL52dSSQBdVGkwFaKhyYAnHvTOlA8AVaTjYCXPppWvj4EbplPeeYj1bTxgBDy+pBAJsf9P90s5
HeNiHg7+1Le8EYkWKt/w/xLECUnj+MOmbiB9eYfgVAiyzFYGk/4PAvL5DB73XUsI895vtsEyQiQP
BWiMUEt18eqADSrvmfCHorT3pLToO0J6eIQnazsHCGfIKtlTPg7g73sEqOv4iVi1H5rKlmc4S3tj
tGo+WwQZRdogeMfyjo5wfHOPKq7cs+lP8jqPjtqVJFm/4v4GcGowLRCIOSl5uedoEpyf6THzzljc
1KCyTXoHYwczfZzLzrrOfLdULTiaFWmJ6e1Eql6z3BcPjhvIE46B+I1Ueh3ArXg3wBmwW/VGuChV
77q63ASjPW3ohm7CmKnxBWX9O3ESfkRMAdhoPQv56hM+5dHym7jEjLkDaNJC/NSua2kjcFRhnvPc
hvhPan3D+AONJGYIFxuecoEfvXqOgSqrBAWCSD6qYrIufUsiVVcsnwA94DMk633HMXlgtlBILyYc
8gonYKSabhlXA0Q6aShzbEaNwjTWanoMWVzWqDLouY9wAFQhA8PApcEgUhU9ZW5y3JeAeVgGUE4D
vnyaCVFVHNguToGgUXFI6UTxZVR8dbGJrsAqqaVc4Z7g1CSYlfSlBMnJ0Jbx3yox/BPe2n2LtCZc
LA0hTy5C7PPeWtcxyfGAFjuSu7zvsghQZsJJXtFwWPygztuKJXUheUggu+hmyu9dF7t4kMTodIly
9/o0wgEpK2F7nof4ytPGap71rUDqFGePA7pGRkx/rKO8MbPdwPyx4sf6b4J04V2LsG5e+dnI15L4
hjeGfW+muJO8Ul3NQg6gRojYLp4ujFs3VWqfmzHhkDh/Fvqu+vytYUdA8tVmZtgYifqdyja72vdK
wNodgaaLFCF1PAXqgPgVQiflv4dbyFlGjBZ+05KgOsffPSEc7YruLNYjioB+iO9Zfgsh6kOw6HMR
eYkGUYDVDAKW3FMEGM5V4yTfmGBQB3McsxptjJM+EPWDAjsxcI1IUPIpHYzdosb+gwKkJEwCh2na
Qn8dyDY7A2PVEcXyTNGp+hDsD7yJtQZgOKDxeJa47n4Fre/nII7HTY1zhIQcU6MAF0/5WuoI/5Za
ddE8g1oEpoM0VqTzEmKsQcRaTn53VUmwU3lRrhuupD15P8bB9LjhC9Kvzm3fVGGWz/NVkbDXd5n3
GENPbpRn5R8p+UwugtdlOEpN0nmo3KjT0uWzjVXz3A8B6qy8hnH11PBKggsCKpXpHRjd4BEsBKmU
Tw+Wm4AY9mgR9Lm7iDa3tkNlyqvSY+jprPCCl86Vza52BQ1NpdFGWi37B0u7XwyKOJq48UpO0mEh
D67zCXzol9m/LBWaK94Z7ZRahv3dJXyYqWXSjZYkLSw72ZSRDzNEauUyPSzEwfLduToVJo2bV2tF
5HlUOLnxxmHyLSEV97DCwcoGXYimuyOqIuvjjCeGdyROct6FCcfklxvMwYOfnEUM85EeA+cWl2lJ
0mzQ/7SKkNQ2PrXFsgXOXnnuwAhAc+TGM+63+aId2wSo0kahH6ijQyqLiXFSN2wUtSXhvdkQDl3g
sE7Gi+Kl9zFDQgOBNjCgOISqNfYHN0e8RaooiA+qPedPQGv1qyyrdEdSewB5DkOvsEDpGoN97oYe
uZN2SOQqZmO77damT/SM0e0o2nkl/hoHlL8Yyc23Dr6nHWVcAe51E9xx3S174QlgmgQgJoPzNOfm
Q5JtiXPtFPvyVav5fwhsRnUNkO/Mf/+peP9/Z8Dz3Pz9z//4U8tq6ObHvwkc4P9079xr2/93Z8Dq
r/hCjfzvf+FfzgDL/Mfdk637tHRa5FH5SO//ZQ0wrX9gFqCl23ZpBLBY0/7bGoAD3qCoihB+uq7+
aQ74b2uAQ5KGa7q+dy9uIDXc/T91atwt4v9mDbAdjD78FJo9sCP5Dv+K/xlYMXJLFBldlyC6ZmEj
bhLBxlBE3Qq5eHde1EfQ4iETk0bYSc3fOyK5jlObWcA3izi2IvO2lU32BC06QHpg+0vtQDPO2j5Y
0NqbDbChyS+yIpzioUokdlW/Fk+ehhxRIFS4KwgPbYHN0SeoBuaELRQdEGslnU0hGbr9gWVki3/u
DuiPEtOirYdw2RAYBqqqwNoEAp6MpqVGsp4zEpaeAcDrOeWDQoi+G8vmo7H7h4TKr3CUfRHGSX+t
yPJyismm6jPVT16MzBRvdr8hghxstvvIDK+9tehb90EHD5148MszUrbA8T+FM5zTmgz5pPZ+Jb6g
yBl1tEk577FvtU8iJUqDMKOzKbDL+un84fErN7bxNdRFT5Wpf5yM+D0nxC3U7LG8mKwopPukiI0K
SR5F4aUpqUWV3NYTZRXk5ZGBGaSmu0Zumb8aPv7MeSnrn5nc3M2E/nRH7Ku39ceFwCQtDUutlOgC
YB1NagDhDTBxYuWYny3XmA/kU/v7stSkf0/o3GuudIjE86COJMHIqwAfwUtb2D94P7vj4PX1hlXQ
hY9AsRYvwZejLVd0mOMa0Z+5GUFRWVSL9poy+ANvkY86OXSC4RqzEJl0N2WNxVnz6k/cT6Q3CUsE
exIBhhAi3VurGFUIydB7SzB3xprEslxnU9gUhYO0WTTrdsiOWWd8BmmrRVSWoGVQoChLgGGXO2vR
Ug19FRqF3A+6T0MnezFLSEJOpxaionXg20nNmtDrjnDY7lcOEXjXas2GdkqEEdqipY2IiEUlrY3T
9CecoOvWcE9p7RySqnxzNZzwzQeQM9QuGrK8M15Uf2fViEMh8hOcD0d/mdi7kXAL9DhMegatsjuo
6DbSHZbfSmXwRLUkXYlsb0g0I7b710EJh3x9D7WeyKb2mGrx+NzIZR/zpqCPRF7Ep85qTIo9VWFA
wdzpuTS3Yzfx6bHi+ehtdn2V+dceZ/6fXOPR0yyTmM9E9gAustnY+sQCmLbzsK5NbTgZurIOvdOS
YRp0rRfVwIr37oWwJJsVGLy4IyYTYm1rzM55bLmEkvbsRUHq/kzFfAnKIUKnsK0zqw4roRlh45tj
qDu5jpJSuBGqsvLFrllTS64kZA5JfisbzMr0Z8yHCWPQOh4ZXCdLqm2xSA+iUMLsL86gbrZD30Jv
yqclSYhVQOLbRwEeeRP3LlTxsBtyiZmAIHKjnmM0sxq8euvDhRHu6xwktXbExYKViGnaEtKdrqDs
CcAcc2Zy78sjQew4jq2+87IiW5tzp844jjC3zCSPAGgyf0mjuwcaLtpDRvQ0woyckyU1mQMmhbc8
c19c3mmCSFOyev1tUJTxPhm9qKh8sAw/eKQDbQSg8LQ1S0AVKvIeN0h3OCpzlZyyXoN98uPg0IIh
sqonhnOpG4p/zJRzIM2d+FY3IMJMKEjiUBRkroa2NPhtYI7LBm05kfefDtE154XhgnI096x7wOU9
wCk/d3ROGv0ZFvwzD6yuyPC0RymvIyKOE2Q7Bn2VIflr2eYHEtcwjrSX1HfEC+O+v6baCXIQlyd8
b3OvefeaqEW7t7Ws3jhBXXpbnZsDugT1UTSWg/TuEeUJmgA7snML1fM4e322qmpC6uxuFBsR9yh0
GZWnMipS40og2Mc8y326kDXAiZ903kE1epSjOTOCMbKlx2U0r+9p6jmWUuAT1G9uv5Ju/+2C0wO0
8s/OTjETmbTNi1D+jdjNA9llq3aUvIz1Q1lQm9DO7I6sIRNctLOyBom8XrsO49tkp0+OACnN5wcb
HOhPPWNaEb6GIYHfTQXilng1ahPcL+gj0emgtJL2j543+9z4plXoTKr/AJY2wO4CrKcPXmrp16Cu
rRNybrLsRT3Xa8uUA+1H2DkCVUOvcOI+N2St1qUqw0F3XrA2TFunDUbEAKSjkGxqwvU77XjELUeA
yjgh1dPTXx4uf0eeUmGGTttkaNb0MjLVhF13sGdkMoPCPJo3bPZFF1+pz7PRtfMv7xXR+RZD+FyR
WJvGFCgY/ZTsxFBkZxMJHLGYPk7UdCZkxJta/5FAieQLh7nx6vrsngQNesPW7srsbm3ysrOyjOIQ
VHF7XizdeB8gL9UwW9/E/yckJubud3cPce9lykMTTFz8lgIZ7AfTIS9cch4XOhcPrMq8ayvRPlMt
GFxmT2+ufZ/fUw0KCFSKh6tt0ZQtj9v9f3PN5G/dAQJnLDqdDDBkDARD3IocaQhNIvvSdSDmfboA
cGR+sLXY2AZpeCRBnPdSdPKhAzKKIJfCAjXXn2Vhx+RQ6kASUlme6M7IPicO+w1i8KcaSSJI//Ad
VwnkWoUboBQFiRDjYuwT9tQNcA69HK5bfo9jGpx5sD5rR49XfEX0XBBApO/bTLDbdo7/mJbSuwgs
VmuSNNwdAOEl9tMPItSHvWqWj8op74rGjndB6quum+8ai0J/nnKl74ciEDvJIrupHFW/lRRZrWkG
DfjS0/askYKP1zJb4v1CEPBJUWYZaTQUENzSaRsSJQakmynu42qgh6Iuuy1RQUSII/TKA1yOkGFk
GBKc767sIOG1I+InR5e9o1BUvLmBg1P5DkFXzEHzVzbG9UcFqbWx0bgdiFBoEIL16PD7FE1KbsE8
ycARkWn5D8XgpXA7ZbFFRJVGTRBA5Yoq20qD2J/SIKbEGbizxgkBfzZ2MbaiptySOBHi9GFa6859
AjJLyYIMJ9s5awOWa/p5XjDOktThPLV1SbTC+CRoXcx0VDkDco0+iRRxGjeys3E3+MghWLsQLiAE
i1J9fl6WwnmT4E0Udc7bQNT5Hx88CiOarA59lY63uvev7lwDpxYOqHuZDd85iS6XpTe0iRgiQ0RO
41eIepPb0I3FmweS+GLB6Fzd5p6bSr4L4y/6gy5L6mfBp3gKoCNIn9PBNUavCOVIGARnIhH7NFhs
KgMdE3Ga6qeIfcTovraxFtsgkhy6jKaAPwlVjoOJjNAJmo1XTJeO4uTgrgoiqQiDALJpHtL/ou5M
lhtXtiX7RSgDEAACqCFJsBUpUb00gUlKJSLQ993Xv8V8Vma3rEZvWPNzMpUUEdjh2325W1WPcloO
TjoTdYgPXi8UM4ATtp6/JhtxtBP/XU/T2+hWeNxMXIsuo9wU73BfQ9M3mXT9+SbAkbGaVTns80i9
JpgSZ7J0uM7669izgI/w+7s6OFqzieN2jDawLYfdsvSPfuVxl8+2QPXDuvgxe7lhyXZKi5llllDN
Z274n30ZsW7G2Tz45cvg53/92d4iJCmCv7iyRv+C+3dcL61xLgYaRf3uCMgmVCU+kaKEP4cni9gz
yRmLQIb9GI9x/juMmbcpMQ0e675376q0N1kTe8mpJahyaUd2g5nvbBKNnZQlIaNSLBmNpGrPRkxN
ijIxSsfmh9Hy6p1yhGvHsfltcdbxI+lsD0LgjbpelskWpxgFC7xGNU5zq9wh+5uEhmb89PiRb8nG
CnuJCfAWKHq8SUEwn2Xni/1QaaD+eKP3hayQYBe17bEyGey8UnR8DsfY7K6d61ziCdoAuq29Q9VI
+SIVFBtYIn7MWVV9jXOTbZc0IVxk9r9Csf4Ha3xLk8X9xgIdxJtBjvdzGsxhkFBSEyyuuM9z5yL8
/jqhXOATSawvqbNqy/CkfiFQo4hPZvKNF/wCNpADTPLsDMObWSTFS0AymhAuln+1IxR+s6ng6yDw
62LpXcu0mi6sHP94hVXRTdp07Mt5lQoTeblIWRo1LrhVC4VqHog3mZW7HWshz3OZ+dDdq/qWZ43E
URflL1U6crNQnHMORPzS2s1JR6ADdd9+JwnSPF4I/FTVzDbISs92l8RfAU5uyr6x6C7rErV4HVk+
Fv/Zy7+oA2sReBqN//iGFNVjyNhpr2nBwPjeyu0oc89gq+Ln+xnWAlH0syeX8Qm7GFQw5GJZ1NfS
VU8qVu+gL87ezascxfobiQ9YWaxD8uR7IymPvN/UyjB7faTP1DnjVKwOnEf6pASJWb/toDvnpkea
PLuLWqa2oC4WvJsYU5DZxVvUTOYmh6j6VdSi+2gckNTQuJCJN8lADIthNSyJjKnKfc3z7gbH7xCs
xD4D61iAv903vIB2mctTPQasa6mHOzlj/EKlr3Gc/PlqZ/rbcyL8Q7mf7rAMfg0lwlzv/vpu+tWN
GBarSUgW5DYkXZcRuq04i3ARULCL8GThub0zPYp56zR7AJlxH0WmXNmd2FvG15DTjGEMW3d0vL22
ievnBlY5L/uiMMVbNVChD76Dqyw3eADjGNsl0m+616Mrnl1ofCvLbfytJwjEtqhdOElwRlSWufaE
/dPr5iAIY55s00wuzpJNYSDTnnhIz63abp6ClNuMG7XBqpTVpz9Gwd6nnHefBkXGDefGAkksDtdg
eRBG/uJCYQsHpzrrGambf89R6Pq1d0q9boyBkMHokCjR3ONOgOa4UTHfFxtMH/jMeDyhDjcJwTEz
Z1DOnRfIqBkrf6tl/rKNQ9dmLWs6WdwZ0q03DWSgVSdznu5+rnFOLAuu1UFh6dM3d2pmueSpwek9
6ArltLZ0iV7NzNG5xUAl0Dj8QqpM9iCHSY2ber7LXe8FD021F3aWf0el1TyzpbDDetHFb5ML3MfO
XMAud9LNbEf5OhfotAEa/0bYIuLQEem2JBn4XiNXfhDt679s6Q8EKtzfxO7NAx6sDlFH1lsj4WoI
jOaGkgLnPCiz3EOD6neSEoxVOarqaPqg0aJMpOGSL8t3qiqDTg6PAPtcAbiKMqN65FfDTiELKlhP
Ghf07E3DuockA31xkE9On0D2o47mym5UPHZCsh1vjCnfdwOe2/kG0WJubPC/u/2DGOrqgQu4f0e3
6LgyCaeeJkPhoJtT2FA+/dlzgupMPR4TSFkuFGZWcVgQft5mEoahrw3zmVCCPkeZTXjUkOk5IS83
5xYOqYgWniSKyWo3Rj681wO/hm4K5oNjluZhNl3C9mwIPf+v25GC82Ov4tEZOVmLiYRlX9iE10Di
ucM4OWEnk4RPcO64Mdc4Px1ZVztGGEoxLFPtJS68x14t78LMz/HY1xczq/xQlClfzFhO8AI6608N
Rnmk1o3XPxBagr23MgJu9tDpn6Zs+q5SAyoE+Z6nrBW3kK2kjC+Iow8y30R4CfeNG2gBxu06z4+u
DAqji3JG6GsRXVgCy8vslIJoW/xha59VspYk9LngnAP4a6uYxeBte57YHxGpr33sdQMHVMXH5mhi
6xWGi8j8jtyZQmk+nRPzJtKZs+ivrsqeVDR/GOSl2Z8AmMNJsKmJQq1ibz4aeCM3ZisFo+gAekvV
eLXm3L8ZsRLW7akBjNqZLB9ipeFMh3rMYhqgbqHNCMjJxmqteDPNiBbdYPp7D3Llm+gttS90zgI8
sZZTw3f7FHVK36exMz1qiBhvfmbeN3VFdrCtIs7leoFO77emt+niQkPQqKJ2VWGoG81l4EtIK6Er
6SGcp0Jdy5LGDJN2mpUTG4JwNNAixrOEVo+x+0WbiYhjTssRcIoNLsmA9M3O0kvA+ppY6+9nstFs
rtZ14W+FSDEqT1P0XBXl35IxjUI55oR1MqasWgIQK81iJyQ8iJchFOKhMlvj0Fjcef9JzLjDoQLb
Rsw+pY0qUlIWF0mWbeZYaqAfrh6BlfkjlJVgGzUeHAeKBRJyUrUpmbdTEvp1INhTQR98yqwovmtp
QtlC6YsPIB3IiHIP+fBInmadWPZNoZpTfitDYfR9gLF6SZXMniu35b5UaZSTavQPnpsxeLLAYjde
i5PtRLw9p9Y8dt2M1z/T8305M0hyCbV3dtXlm8SOqdxymn1vLN0MhlBuXYxKGysfvkxb/olYfNAj
xoRbmCuQph9WJox9FXg8TQDOVrWykCSoR/R2yYCzP0szcksUuk22u4bTYFgaIswxHiEAupYD+iNZ
rKszlbcw97LFewt9pgYuKSyCva1VXwNNR3HX3ZNoONO/dT9S2rSaTWrS646JCJWFvY/NsVX1Ifjk
V77S3B2Ve80HOhGiwHznYnYMRoZwifHCYlAufV3+Rb5ADjaeipyii3Kq4z8RFnHtZx7VPg6JQAKZ
q5ET/M0yg2M3OI+mi/sYT+Jf8qdBiHBevOJxlPiSCtz/C5bBWkzfVpFE22hMHzEL3vbnkChJMaSX
zq7prUiogSN5C53FUh8VSspYOY+GTyNRfiwNTCAGH2SQBRg+yi3ayPrGRlybPcUci2pP0hMN1/pq
uHid5W2A9VIa0zTrxQf4qW7GoaQHwdXPTzPleeEcz+9O4+ICN4u/VtOyNTWjna5kdpfNNtvf0d+N
iM97nRT1iZoCIxwqdSTV1p/nNh/3tJRwphC0OKWB/JDeGP2x0TZH8sX4DOrn2MvYVetMWKcxb7+5
mlu4B9EJ2lTyKpk1YXt3XpeMv9BzBu08NJiDcsZprUgPGm5x60Yz0wa5NsFG148GeBXZ6XtTLxw5
zWyJlkZ7s9y2GEiwHsuUMpIh7VmOztWg8m+2uGm7BsJPfVdPot5eA+zzPf7yRd4k6AHLJhv1BUYS
3UDAaiMI/UsNMtbrAudSJrGRHqmCIHyJt9D/sAbRVoAxrPIHO2ngb2q70d9UXkxHu43B0hqWmpGr
be70adG94hrN184yfXYxKT++K28mTgise5xwR98Qj265wAHu1R1HBjKb6Th3JleTp0LWgAUnYe5S
IzV5VrvgAhMzfxqLVJ2Wf1RXgy16aKjI3AzR0KMQOxgyizSxtj3GMuLlXPN8M1YnsyLhyDrXO1Aq
vHFVgrOOlOW1Z9NKJ+9npdwMRQVumRngqYU5NMs/HdSD1WSVaGHzb6+T/K1iF3zXOdGRP6o5ir6Q
2wrTAqFzgi3BTFoyWjDmUqaGpqYqmvugUezw7H2y77921pAcliovw3ge40cMZIQrudZgtkXapH3q
JYoSRpGqk9uITZfN/MXhOia7xW3DVJKyoMH1OKRc9KwYuEudDJsAQGloRSQvJ5ulRpajbSddRNdG
QgK/9pDc1NWazOBnGNrpq71RdfXC62+VLC4tGgvILK/gibPHbiH1XkT9Ne/nh9xNODXEbVRJvcvc
wYp1ypGHeLwhe1PD3kExVwd6j1643bzwHbXXDR7KUpgfCm8/ac/n3l8OTRFcAeSKv2hedUesh+yX
WfMAqSLNwt7I+VZEbvN868A6CNOkhBCXeTYQs16NItmXjuZfFeFsmWR1wS/56yy8jImoiPuGfY7j
kRIeMXag3FNthw+TL3Tvu8snensRWlMx89VOce0zjFBhYxQbrycHZ6WWu+/JlZReO61BUlMiqon8
Gd0haiMWQ3Q/0wsWEagYMPoMaW29WpPw7+dS9Ye69L2HLh/7dR7l/dYbYuAoVUzAe2rSrTNJ7z0w
So8Txoz+9mkGbrrNDWi6ZM8WSPrWxiJS+JjWffbOHq2g+YTZoVXFuaXTiHjNus6MH5I9Lr2aFR4Z
O9sODFtxWlkHYrb4KqJ+V5XFH5/vOS94yETGaqkhMUB0JatXlPWe6g3n0i11sEMEeA4sVgBOwxBU
av8PL8Is1BXuIuotMj8qzpTSU9vkUjfXmG3z5OBnOt9+mZ0kbeI28Iu7OnuEGkdvD1V+RMMQKCmC
whpnZHDA2F2DYlnu86QqdlXbths5EIghgXxovQRmap7+YNF68abiOKpllRkpe00XYVvBwe8Is2NY
bF59tkNhyufO7JxQIxlErFpr40E6mEt5Npz83p7ygTu33hMBn1eEcum3bPzxk/H8Cr42u2gQa69w
7/jvRRJtnNEtHwv8Sowm9CojpCchJipFPUenHus5aTAGav9q2oL0RVdK8v3BvgaNtS2mmOpQbVJL
R1g6e24ZG4kmRvQa5IFx8LsgeQKL1G75GvbdLUtK5ZPtzFtqtKoNp6DYmKMHi8Oruw1j7g/vTntX
4zTEacoi85aiS7AhR7uu1k/CN7yTyN2t4TXpHexvvFS0A56DrH2Nl5sWR6a89ahctLqDBb1gS/IT
NoLyz+TfxcanK/QWDbTxE5YRbAzX/uo9T4TN5AOfia2LHZvlDyXTLhBdQU1UT4CvkFwMu8osDxBt
i4vvafdEoU+zqaCfOHn8GPGDH+M2WM/pbZkFdhyQDCWX3DUL5xRkDWi0HAhMlbx1pMLYakneZqI7
l5PhHGuvHvcE3vAEdcUzd0RCX6P9bICfWVVu+VDAng597KY0q7YugKmSVN/M2kphMHca8oRCRCi9
eR9yX6IzD54VFyZj+vF6W5MIL7ro6pUk6SoY3Dt6tT5Sz/hj0EfLPw2Td9mTQEmSmqV30dT/oloO
++F6Ojs1e1yoH69d3/92I92SZcGFvc24IJTlu08rIEMAuqydifZBLdN6atQxiEZ40VE4tBbrbATk
dVnbz7UCPtwlp7r2AExbybhc4yXxLowAZbjYjSDgDPkoHXGPW3qlLY7XqCGz3eUxCZg+2kiPb1lK
DxR3CDRvQ7SHbsi4qfXXYPDSo27LOz2Qsa49fda4mNmM5inZfOyj23HMWQRL52VgdbKPRyOhOa0w
NtjcEXLpOkYjLYR/7CYU5oDL0qTnj5wFRsxTeuATusdfaq0lMWquKGKt7Zw6rNsO0GFlsx9bKp8s
lfR/5oR0Unvj7VMDWDHBYucJk3JCP6VjNKSGEibRaAHn0Iv8dFEHT1ZLq2XeedsWQ+LEVwaZW4CF
YBbxy8Z58ktF3HSYqj3kaw/0EQhpX/XJpdZWx7zUpmuSFXTgzZBozBoluMP9vK9y66EGgnbqZ15f
ClrUJqDckF9ia/ow8ZzuGyOosw8S7wPscBamETgMwp2sLzwWj3lhE74qM6JGlh2fItkcraWg1ESh
Vqb+R4uVip9K8aLFYEa6ogfFwUlLDlqcxyULyYvuY9X8abGitnjHu6neJV32KDF1psMJtW2tbIwN
NY+4Zu9reThPq3eLX5BesBUm2dn1QRxX1ntWoS779RMdXzCuZr6ftBqSwK1WHVx3e0y2o43UWtu7
Di8oZXOXbvLHLdwp2PTBCN2uOY5kNRafNDG25gNyLeraEJozuP6hCBOeIxjjYYVPfBoBVkvBVjhT
YdGlFGTmAllBM5dWnNRLD9Mrtw8VBCBtWN8yoUaQJyXxWRXG1Og1YKYFQZuatAMADyLXXb1bRuy6
wbAufHgqS4PYYByVJSWL6Byln3VhlO3ofF8OS+lY93RO0bpCple/lHKCTkmpb4iH0lyjmj4MXJ13
aZpNF9UR9h2rfp+47IrQmPgMTfNlGY2dohfggYq/Dvi4z3Hl+OreJrm2qWifI3oOisvuemzMEcJU
isZ4tkb7U9INvjJo3DvwbDjpnY7z+gHzsbPuSH4eurrnHlDyRiNO9z15LjtaswTyj2fUYEXKe9x5
IQDM4aVV9s7bArdAUS5r7jXBTjWgv1o2hHRuZiQzq2UjW/PXL5z5XssKt/nU9lwl9bxxAHmgX0vv
bcl7HuCMLR/COrzCnVdimE0kF3LxIbiwwM3aBTZoGW4bhY8cIcZq09cACFCh1ynHYuiW1j6S9cbx
PD4On1aNSoZNXUItnoM9HIQj5vg69NNp2cS6J1kDzpv0soBkKhDJ3oPZOghts6IeN0nZ29CmmmBt
2dOBrPBDSSIJi8PvXAdbBdhjHDzFUasX4MviLEHC+dgc87ZVT7hQ3J1dw8phwh7OnueQX0XmJ4Ms
LcO6ttzxuOv4j1R7vxsOGZBsQqKN6MQk1EBwkiQoF6Dggd8ElcRcGz6E1XLt7qLG3/V4H0/aabV9
oayanwI5q6LlWGLiqv4KLnksFPPJ3w+DScnnPDuHNMH+6irWAKD/y9s6+IW9+KmN2ebbFq+1RNyS
hZkf3wVG9hSMUY670a1JYgEfRKrhphZpg0mGOK/ITjH3/ZIiaDPxHm4wMqnrx8XQr0TkdxMt7X7j
PWhHPto6pwIEBRAiBw7b2AqeYrtmedUNdGXQo8S+TS2nwqlxepv8vlaUUZp/ofkmBJkM2bxZJRF0
01KkplzhJy+FxbtsNygV069bBH1wyX0k8KUWF7zZZKlieS3pTomIr+RVjzxj8dYLAILAbgIOiF/W
A5+iXBNFWtalcgAVUTCI4Ropf7HrxXsObqymUhF5a4bYfJnwtoJ9zzw32PCX8zi7ZeQ/ulnKk256
1dalPfiaUkN5ZJqU2yIQN0ULPs16oObtV4FGIgfkA5dfNvSm2DhFUziDtZOH8qZyEi+H9DYzEOE3
u7hg8Netad3LEnIYdpyKQlRgEUH0RNrndsSKbk1kLj5IFTdnhYGR9CCRwAl3d65nRey5extSnxuC
wKxUNnl8nTNezT4riIRgMuauXxMcwTLC8XcAV4YC3DZ0SUGQLRhIy3qJsbbbysT86j4z7T+YHENT
ByeFLxyG2+ZYZeXFnLD7p+XLTQ3dtvjZDo5vBWsxkh4zBasCYjosvEodvMzT1EBWMi5NanMoeAgO
QDZa1unNIzYzlptLOKG9r8os3jrxcu+n8XrxboviYRGb0hKPlkGowsZg7JrZM4zcame6JeCDaGFn
DMNPErgkf1IjeHGBb3iHI5/ldWtcqrZTO0MFvYFnnoC8Kufv3JhAWsg5INbZx5T4orMlXX03SObV
ggLCMG4VNmY5l4/Mk95J9mbP26cw7kiJubvM/vdIQf+snNqGFZXQlxFM4Fu4zHVmvaMvZAplZNZr
igYJmdvI9pURsxEfnIBHasT6ZPXmWgpNwgWeynbWcFUCWZ+qqjR2TVp2IKxyudIiyz/oy7XXEmzN
XaGZ+OpqfK88Me4TxwSvGbUltAni4JRPLztWd/6FSMEvVZ4OuKB4DAni6AfqQTjTOJ+BCphhG0Q/
edEz06mY2Grb0sMdjNt8uE2uDlMZck10F5jjJ2tY6kcQ5LAhGmJjiCG4lQvGMPA8hPplJKqFOgve
zHI3ac/yJSod84KZrll7djVBmMZGz9/1ooV2NwtG1F3rViYMVRpcQR84TegmnA+k2M2tJ4f0mUl/
Ws8IyRjBRfDQKN1caSmirR5fPr/VyPmm+mY8uaa9nAl4xMvaw+UdBn7kHhyvYjQKekKEVt9jBMiT
q8hc+8R1aDxXduBT3oHbBaLILKnI9XB6o4PN1xzP/58xdyuu00nkP7uD/cAYufh0MlBCw8DYsTEl
QGFU77NqiDqnONyyDVFCc2OwImZ3wUJ0Y/DTk2ZyQaQSgftbVraqP6uIkN46w+f71x5ql0MNT9dK
BTO9KpXrYM4l1GCdWtGWzEdVe246NegtvZt4QDK+pD7kTxE/0Aq9XOnoQKSBd84wRkMyQH6Kpapb
zJnQH+OGZpDRS27Cx0w83KlNHVaiklue52bTB8tPRRcNsFQSNE0ucXA4mqnNUUm7J3xLDNx/sAtw
opL7iu6X4NrTsbTB2mqenIZlWejogohM6oxWwG0Sd4iB2rcJ0ukUCfu5KoPsxvbW4I/Tu5FS6qs1
AEMm2/9V1s49QAaxSm5tc7lv18c8BdZDQorntQT1aceIaMrhT/aQFEmWWGcgfSBaynIV+SCjEiCQ
Q1mGopD3FORsIjm8K2ZakBahgHjTdsPJ5Lejk/qrDOK3hNe4qVS7QQ24i7zgMPVZaNqofMyGIflQ
j3akwUi3PW9H0i+eiI91DKRATlTHDghGp4XAxibplLNjCvKhvtAQEycuf+fExpwN0vBpt/O2Ks0I
Vukot5YCPgXUNwsDFoJHkJfuY63Yhq5KFVlfrUx6XA5VNLwuiSHPYxElX12acD+aiYpsGuqMwkbA
4+wYbhUGkia6gw7UvTOAXYVfg27EFUKMO26HHexjZ5Xktz5rLg2/Xq7TELn7sRTODc863yvb/C1d
MiaVcTATaCJJCYxzutTVsG6pT9ANlU1l8xQV7jeAPl7RhfOvvFXAUvQjYzslRvXi2SyKV5izL2mi
4ebUaYNVN092Se6G1TDx0sY379mb3p8y/ytrJGsC0ZHjb5aCuLDR5B9Tx2SnYk08qIF6zSUvO4ix
cEPbJnFYFtZ9Pzb9CKpAuXfeiBC94nIffygACisnK73XlGzJKp2KjGrknLAlILpbZfxajt19rkz7
JU8zBnulsf7UxE4g2wJHGaxoKwzD/kB0fTTZDB1lxuPBBcH4Q6Wigaddl8FLXvE1Scs5p0jJT/aT
Sy1hlIvlXWkb2YMF8i92ivLs5HPyrPHNsqQwjENh13welfU1uPZPFTD9+sSE72EiffRZ75y5rsxv
pm1HFM/0zRXGV7tr8bR8e9wRDn1V1/emWTkPo/bskw3k8K7lw73nVGaT0VCkg+I5rdKmGA8ySdNv
ki+4grFpBJMFc6hH9BNz098V9qIuuTHnYZw3m9mLk7BprAD4SGC+0cP7naihOw0j6rOX4eoGZGVd
EncOQCY517yL03Gf1pn4jIt22khdqiee1zU7U3KM2jMPuKPv0nyky2o8LF3cnWYYV1hMhmTeZ31F
jsh1pt+xwA+ms7lAZJq3ZdQ3G7ef/xhy6KhUqspr0FdA/tJO88aysqscZqRG0weGUGYgSIp69p6S
kj+YSDFAUrMEqyzTN4yb7mfnpDQ4VbCW2s7v/0gOODwe7tLDkL1hkGmKfG7bxap2Wtr2pRoZXC2R
fJexwVphdCA6qPa3zXTUkWpMc2CDvXziBmaDAIrJjSV8OlpXn8nAwnE0NI+ND9qvyueX0hAL1kft
rulBPNiGX17Qg5wTGhvH8e3Zn5PlAywm2CpzDlr8i8WTtMhOAbjw5n07ep+qD4K7/Lb08KeigOsM
KXSJCUwuA7/UIsWHImXM+a2H39ITMz0P+StSKprwUpj2VnQ35GRPuHsnok5vCmEs27E1cd3nKpP7
rnSRXybRFiHesXwvhsFlu06Ad5SL/ODuwf648w6W6E9dTU6J/anT7z3TjU4WAfSdpG7roLnIon5Y
0WGmjWzdW9Ci6iABUiN9IhEdgA0FhDYd5a4tfEm+yg6JS5GBmHgDeZRfP0RLZ+E7AbLCU7GwlFqi
Zztj7Cj8gPiuwmjJyJDtlwWq+kh77c5k6PrCFYg30kYAlgjtzH7WTIWNMkK3UbwJY+ttAFkGlyjA
3zuiNHJ2g95GN2E48hrzKWedv6YkLFhTg90+Zm1wpCKgXBNSO9Pa/KMXglysJ+n2HhkALTKqYYJ9
ghQohcsweBtvT8RyCSt8EuthSn/IgrwCjf+eerAa7Vj3h9YNpn1Ho1w4La61LVvSzZY/v07KuMeO
jTBNVK/XNoHi0vwYAnrsIuaDtTZvduI6OHhFcSky5ykILKrwZFtQdZHTBki2B7ndffEYJHZFEZnh
UJePNq/q69im7S6Hfh1alFXtheHRBuDjjQLClI0vdlFd8R+4kOmDFh/tbSc7o8iayRzccvIXtgrh
eGuvqv99QajIfhTYOEifzktYKqY120aFAgTMxrzz/RvArR03JiliqCpbVzfeJugFpCjL7A64OvWe
eZujx1v8VwJWAG+rGkmvNOp9DZF1HXgpSMKIpJ4yDHdPn7R7pzq+l35M1gAPbvcPDyWKHww1cq9T
5yOmaIBKxPRsGtq89L1BQWHtRHwuIHJz3j/bwCRqUbpMNfhE2PF2PWcOptxJ1OkmXkhL9QP33Fsl
mUqs6mG0a3FP+bx7J2KocWBxpv4VI/m4b4ZqumP8atixGT/LoG76EE3efLHvq7Zm3pmTHG3pNm/F
+URgXIx3MN7my79M2v8ou/f/W/ssXVT//pE/0//G1/3/tM8+/Tbf/3cjz7//4b+Dd8TrKHXFzMF3
m3Zp2yLD99/BO8unp5pu5gCjUuC5PmU5/6eSh9xdgH2AlcWtqkfI/6jksf+XTWrVgZQt4VLZnvc/
qeSxvFvu7z8reWwCfrRd+54jA88JTOtWTvsfRdFatzqQcQN0EN7CUauUnXdG2AiMX/klSqt/s5uR
q8jNDotL4lMEJcEQu2vu/TaK7vSonW96t271L5rmZDWrN5Usy9btF4eC6ITZHOlRvltJ2e4qSi8U
C9gAFLgNAmssW/13jB3zCuXbJafXGReXiqlHg3PnYiUJxhI99g8EYbvzhMD62i70IVJBmoQjW42N
PdGgw5u1DTEgGy9caqn068z40Fkoh6tRN5RG0xty9d3ZeXLw3O+EkfJ6lCzHpNLjAYxysZ8qjHDj
PC6nqfNcJCNl3y2KTVnZLuDYPJXele14Jl/5AIcmjCf5iCdFUwxmPUWm8NdMCmI187DxMYjoK/AV
oPaSmH/U48dBpyA8Zf8h1szPjkFTZxDKMolPT9Y7N+22OIJutFMFayS79+KXkZu4ATl1r2J3fGA9
km/zYMRjxMV3BIU0zIDO/Jifvu9+fUwTO9z9+d5awIxnOSwhcx7nbytRJi62vD4Ys/NcLsX4kWKd
pA4BLuCIRWlU4pLYjrtbrKa4RlxIzkvpVy9jgYKHrO3tZWkMz8iJDBNcNPuVTWvZUdWjt+7Stn/t
BJeG9ajwPsZOTf1Dr376OkfuYljNyewTd6O61/AF5WSyi37QB9QO1md3FaKCsZbF6K1RTwNP5dy7
RuRseN0+yLZ7NwaDngo6hMYZr4w5OYfb1npy6s3oKpCn/fRKYDugB8Fcx2n/jbbw6OKnDVn6UROE
29OfkS06VPutYL4PS5eyn2E61Qa4sJzUQtV8K5ttPs21aVjkwwu6BZtiFpLqzkBLQYxn1YICjIN5
w2lcbiToPr+W/StBsfRkKR86h8+ns4oJGbZeXq/1nEPTG6ocWjEOK13wEvpj1/SLcxElCmbHE/S8
Y+Q4/NRcf8N6uukf3rjxO8RQMjHRsaRMBsdzesYLANEt8LE5t/7OT9jJVrHh/2BzIBjCm4ICHyX9
Dcpb/zBzK+KKvMMAwuZOzjtNr/zKBWG5TlxyNlQwmc6wzVjFCjJmVsFOF/F82te2rqEUBL8MzxAZ
/Z6dXHeyXFY6kwA0FXdyOivWNZim4+1ge3E4wGfhiosVuHd54IQawtFJTwI7OYxZLlSTgV23sVpI
x4U46EoAxoB83g6+c52MrCNXWv+0RvMih7G8Rxy4FjagtQzzHo5sIrit5SwIhsYXoIz0rvV08tjc
OiuTGTA+u2EaeidNv5+Hn0p60K/Nm/WJB6H5WjoHhI/ynV06IzRzZVmnXRTfdx3/Igj5H/hTzd2Q
WeNr73Hlw0fcP/W2ewa5w2dF8qGoiqNsEappsUlyfWgclrJePDmvKbzMTZXdd21Qb/xZJ3AHCHOI
cfwpZlBzcW2KVyji9aZvfH0KaszKmkRU5xjvQa3NbQEahCGDIr0FZlGny10x53tp8TSxztXyTjOM
vzqzoJWwbH4ylVxd9rcPusWFGDhnQ1gHPXevpQTcpeOE72RXPUVK/ylmIoU4NV24oxepSQRCa4XS
B3sKQm5ydKuOFFbvNQcDMfe1NnIQTaBpyBzQJmIvNSaUKUt/ELya25IEvPmULX/BZkEWJMIYlpkX
g1WX7a5PWTITkDbhcbIGYaHlGMeusshZJBiRE5XxPKHarR22Av/F3Zk0x61kWfqvtNW68QwOHwCY
VfUi5mBwpkhR2sAoUcI8z/j19eFlduWTSqW0XHZv0vJpiiAG9+v3nvOdY4PfEEhWog9T5LMa+kG0
o5c/nmK06HjC0gihWkk+oiLNwQzFIVRC7ELleBc6SsvFH6zocXZd53NcEiG6c8Fm3EJjae7aIL5S
YUogVF0VDJP8mL+73GCNojvigUUvhInejZWakxj85DXU8XzrNm3zDaOk/jZx265S+j3odNTW80C1
6MTy3uYKHX3DAYEfZHF3WQh6vA7PHlsR9akW58YLsyfcZ+9dJ9ydKmv6hJ0oXspuGR4rJ89e2pnA
MMcs56ixU/r0TvFglYMAckdsb4sUx7ziTl4znfJ9V02fZ7d4DlDaw/VdLLllGbgd6vTrSOkL0L/L
t7WFLNKOMrQZs1s7b8gEWjqgltO+xDjPgDEJ3OO0T0MIHbQEYsIL6vqRaR21Yztmlneks6POnjVZ
n+RQFdeUHylZZ1XhfoAk5oHFL6oe2L3lnFZ52n2H/fns+2l57ZTQmVqVIGphxkGVL8OhuZbJKv8S
QeM8VxyQ7wfsecM+zvvhS2//qYQthuDEGat6AbqjPyhREhNNwjkgqzYrjM/ZLbDe6j7uHwcHubwl
veLRoSXxRCkCh3PEgZmZvmUCxzQoEJK5jM2iVcJJuTPaXW6Guu2vojSrjjpATcVQ46WsSR9gyyvB
xuEtjpdmeuN6RGzApi6/zUvFrBNC5/eQPzTvsriVz+48gc1PQocVcggZiIpG3qfFsRQ++oq2GB6d
nuGnx5lB+jj2wsB/Smj/tIl9SwTZo4XO/yzx/vYdg9vez57NnAGlakZCfJCDtu2MB+LdY9Zuce7r
1LBL4+ULp9shwHsVRbHCaeMHjAyzMrj2INtsh2QkN2d4o2Mz5ZuchYKumFV9WcvFiyx7/z4P2w64
zhK01PAuJqi+fKsBSu/mkGYbj++Nrvuj7/KOjjH7l0+QuLWE+plB5Eiq0ygJI2E5ttOJVC+U4Z4j
lz2MhvZhSIR5BsBA7RYy5H5KXAmHNVH+PXlV7Vvc0H6M+7VZlDn1vl+wX+RJ4p1JnOKAJan+wq5q
Dp0/mm/Gbb/Mmbs8ZyDSuTg4/pjfqXc9I+Wj9mrZQXE99g1FWoszFHlg9qTT1D3EQY3cflrD6RaU
/dE6mLZffIyzu6bVxS2WR3UKk5pVHTXIpwyBkD1DnOO91FZxHXolQYtMWWK/mDaLo2zYUSFT1QI+
G8r8rPhGH4cqZRmJ43Kq8GgHMdxJItXC97pN31wLRI4DvyupJs5TMi0edUVLEx9WdC+k7Xyqm2G4
FNbAVMhk8m7su/ZkaASh2ZnEtuJkfqyzLvkKum+VjwAAXFIpnyHxg0GSRe19l3mGX9LRtWFITDlb
Aj1GSr+NUNalZribwys7ha9T5Ec9uljrMLLkATKrxIpwBZfIU5bSaU4T3aEN3vTwzvaGPieBKa/2
rgO3QoToGDQ7LG27GP3j7H7UMvJvgfMRIqKJGuAELspn14OAj24U+Sljk9mvWMZjeFCKLlNCqJqO
mIcnnzGCchYnhU0ETyQbkERSM3qfDG8FyrNjn2Ay2hjpBdBWB/E9VYxaKjQhBCx0V00Yg7CM+Lcb
rBYncIv5GR9sj1fUdT7WnsgZIhI/tWH05cPbjU2KqrpucbUscbyHZZaBqyUqEYyxDq5DPJk432xa
AMA1A3HVqAmqqVoUR3oXWyNvqaLXSeBMiPJ8fc6JE6s+NxNNskp3xxB71+vYZXQblzmG38CDH+5s
m1CfFYa05u5FYue0RXAhFAc5YU/6rc3JI1olVmRmolQYffjKrm8xSLXQOlh0s5juzoUHyl/LE0fr
boQgMq2usqX/ODa43wihixHJGpy1JE/09ocCihwRPm0M+nxJkA/vstGGGclM40WQVb+PorIGd4QT
ijanPW07P0wfp0TmR+z17iEsYDnas6oRgxhoaRQHOMoqsu6qOa7XQPp0/pDReEEAkOR3rP/hIQkp
5MiaxZaY5fFdYNXxAaBg8+YkpJNtrCQtv+NlXt7SErJPF5rxMJX1h6EtGzqVfoMhsqDQUB3VnJMI
Bzk7c2krIppjNqsbKNzItMlvVdM3V0mBmI4OIn1wzaGODYTkHvhPe4wTCi4az0AdkYkWDaS8lq01
HqrK1ZjSeoxAtt5lHm06wF4xjRUxLOc+D1jyGEgXdzONpxOmadR4FV2wrkkoVaQ1XAk256saPc0x
Q9O185rSuoyWBzFxJAO5bz37ErDz7fOgAa6eRDWSE2XtUSEWFnblPn9t50qfk4rhcu+hG1iMoBXr
5vOJX2JDtRsOLcd2TMVHA+mMdKUkebRrn3mrg+OE2aw/YC7rUHxByKuzdT5IBB0QKncTTTZLD275
O/r9iKPK0doY4OQXpFNV+7RE8nFs1JVHIsG+M+KeA8Pn3n9nCnJ2AF4MPab1OI+pcVdxmT0+lpz4
NoMcaf9FdK2mQMVnno902yF0e+WLfgqGgnZZV360xhgnaE2gk0nVt5HMqKFYo3fw9jLuPTAxvCFp
c6U3IgcD5PBdrjFXls2kUPUOBwZ/0HsXefTkVe71pPoXv7WcPQxbkOB5cLNEiAXSsc9vUZEWrECZ
d1rmCQMK52KN85S1ag70LnEt+7li2INMl6fFUC3ubGyjtPKZWRZkQFpUve2SyGvAWMeYqLVL7WRb
ieQWhqF+apbcOlhBuRxroT+R8uG9shCmpxEmBXZXE9G4TiKFiVxYL3ZB469yStrDrVfuAqfVpy5I
P4wDJ0SWtpjywu84K3Cgx1lfFY8QrEkaUERfIk2G5XIsK0RG+9oeXGRRZQA4xTAOiokdWpiGx8ny
dfbCtf/X4VkuEjDgzLzua1dz3qndFxkXPulsOiASD2PCF8Y0NhqYjskor85eVtMh9BMGZQ7aAdcd
/EfHx5y/bQLvpuZg5PXdTUz3807TtbnIOjYHhNXmYDq11xgVaXnj5JskpyPZwn+cGSf5mgKz7m79
2v+a9B7+mrkYoAe0oI2cCwZDZ5ea2t/NXv3MYOipYTDGrIvOMAiCT11nxhOHSp5Xze3AiIJncTDD
qVZMaMHgbp0xJGdWqCtkgcudmLLPi7KZJcqB3jxxxdiQmfv3eUvlHN86VhOewWRu3Ip/w/Hio6ZC
3wj4mUC9bWdPtOwxNpjS8GxtybryKED4dKSXb3GHQsSenc+Jrj18C6hdFgIMqqEPtj59pT13T1IR
Z4hsIYGAeKsZP2bLg+iLp1rU57riIbPW8Y9E9rytFRZiEapr9ltYPwhOnC8WiRhHZev50E64HBg5
gltpg6tscD+77XDpKNdrIbLj2LAZl6l4Yq9o75h6VVe5CwmBGD/OWKO6BIGzEChbnBxDg1+r4DA0
3Spf3COt3+SjP5/6FNBMAOigEYIFBxXkGXyKgTGkhyOPm35ojIrJiQ3mgz9W8w6300d8BT0cRdxG
KJhffcWqUpTJEbHisk3S4CalHj9VQcaQfwFaI/P2ecyTA9bQa2AL75XnuXu7xKYV8nMd5yleroq2
fpWQUlEEuB+6QBNmDITgwArTAdTyhtuMfsF20dYJtQMa1SpFqk9G0S5QTbjNVEi4ZcJQ2QaPsu9z
58GHFchaipKQ4xuMFBguzrjqC1HVbpx22aWo2TchLRhFGb3PUzCuRCQVWznYyEhrBs3RRLC8xfa8
GUL7LAz/pyT85+Lk4R2SeGi8IajmJqf5F8eAHpSxb6qMyE0tk+cpQB/VhvbJa3piVWtaPCBNONKb
edotQ85QxE5h/TZJp99CGfvbNCqeKmd66yQ4yzyHYpsWKP5IDYVAVGGiFwldjKZrzrVh8lQVDMCA
Lzw6pr4Ka+RIgUEkh2DhFGZ09OwU22ZCZkYzTzXuP9I/Qm1jexzNncoJAaSw9sm8STq4YamdXoCO
fOwbkYAkIeHI6Ca+Fl7OY9PvR1aUWycwGhKHEMVJTjzlUY72cO7A5fqWvTc9KKtB4k0QLqEPtX81
zUg3hpIDZs8LijSy/x5RlH3ziDaTMZrbIZ1zxo1es2GJWjYlbtm7upan2uPlpJ6Kj8zcrR1s80e8
6luzwp9ZsrtH8pA2qG5f4TrVGPFybLyRh0JUXGPVejCFOTaMar57a2B6HMBMWT41I+VEPHDAWHIl
4Y53zMTRuBwto147UP6ffVj46H0CCDXEIgzRV5dNET4D182lJHsVORd+oFlgyM7EWDY8lFNycTpk
+FXWbJqURE+UYsdQxdsqQhccukXxQaV5dJzUqvxrPTaOeTwss3yrU3OVB7Cngs/uwHMlp/hbhix1
a61PoBpoVnbVXjQVNbqGUHTRvcHq7sn0Ar/hYRq4XT4qggCQBN7i/BjAn9xH8BNoiSbI4pZi7wSH
2OQfYtQXIiVmG58ZILssqaD54N6CtIESBnST/K6NENdEWsL7j7Qk+sU0131fWqTzfkb6jGCSNMow
kTvd1O9uXQwHBF4Z1hVCG5wlyWEHVz4cdqJn2WfJO9CINQEenNJi+jQtLhKLbiJsp/4G7pmR73RL
Exr/Vfa1b6dXJ0EX1BmfzTeP5ClpwuQmxqxxLWpHf0AFFd5aikkXDiSrT95KZ5AnfyBYk0SMugq/
wsZZ9kyzp+txZoTeJ1N2oP9N2UK0pDtci9gGdcpmMpEzMafAKpbK3Oa5IUIKiSjZCFy9im16dAh9
0sb+FDNr8DBH7nu8rieJl2yyvmEYaHn+a5BcjrsfRXN00u/z8tIzbCydHWBxDlaQcnOZfpt1cYCS
QAHZFcm9WQg5Ju263ZgOV0+ZRR/Ro1rIa5BZk5Psspp/sLGRbRgsZ+9RT6JYXkj7yiXR/oF2pkSU
25XQOJqMFr5VXFGOBte4hTexxbA7CW47y0AndTAlZ26I57qdnseACl1HlygMWft7fF/eZDUbRgav
jspP/YJttYQVd1EpmnAu/3Sweo0pV/FFy6j40PgTK1Vl+tfeel2BLA7xOQ0u8Y0t82Fr8iDZzUrg
2gGIshs97BpiOae8iUdKkq8GY1+Qhhdw09jZh/ciKG+V4KHkePTuM4dxyppYg8y+AOo8ZtjovWpJ
9jmsWembvZURyZPgg1N2tFyZRXsEQGfysLj2sZ8CcYkm3e9LUamPM4USnKNx4AlELN5GLYbsxV5u
wqD0UDnBK+Y4lVFoV+2DMyQEgDAxWLUtmIlRIrF1e+pbixlvprsipumrdPk6bqWmTykvOweQZLvC
L0J9MjEPIeF3wLzj9CxIIWH4v9WodGP3U5WufC/+Zm967LTRfLMwKTpUgwALBlI6hmeMV17QFneo
f3ne+/velYfZT56aPgGLW5DFC+ThQlYGva/xse/AJEgynenhtc8FVVM8Uzc3TU2konahhA2MLQqv
od0fu1+nTJmtoZSYcUIfExJyLo1hp6IJ1lywze4RjhJ8XNJAqF1eBL9WFzTjoNFg26H1ItrZ2OyM
Ram2jSZxhEGzg8OzH9wS2p7lVjfT0jSX1GZWL1GzAu6hOwf4o72hQYrursAdC2Q23Qgqvz1woBa4
mA0Dj3k0rne2ScmJ6zR7HQKVefng9pZkqp/XJwsbcripBHWPEoS6TxHSe9OU/k1bD0yt+8TnvSaF
mpUVVf+2Fon7jFwMYwXyjm1JOXXGGG9QddQmwiTj9sUNjlEWJvYg8oXrziOxiaOzqFGz8HE++XhG
frHsmvDywWvRTJc5JKF6pMe/lPabKvtri2F/4BE7hbw/+uhoAlIHn2V+mOr+MKg6OTuTD1tl4iNm
MTx17MvfuLk1AYIe/iLgEeEmRw7+0cpa+x1ngV6drNBlyjqKOU3SEQPLUG0XLuRX3SrC6jLXfmvi
hTiqohtf0clMLym9Z/gysjx0aZVdRSRYwmfeatqhsfzkKCVuaAnpY9JQaPYshKRNxc/50gXEhPjF
Q8Tp5stgt3AZfc4JO+1b1W7uZfTSJSWYsDQZltuiztObrOvSgyDlFyG3jm/msa9ee3fxr0Yrx0Qd
jy1VbUYUXBs4N8XUEEO4FG9h3dyrmPlBZNNLgqZonVea5S0PRH8QPvMEbphdPlH2VZc+zvUnB8nX
QEkfji+TnyRXfa4EfaZA3c1VD3wyBZR2hRJAXZB/LU9TQj1iMoFtMi9A4HWTE965GfVwVobmiJXP
2yBf9wDZTc37oNt+lweEkZaBmfdjYxMduCRIz2XPtjguuzzMxaNKiYl3nKp9LZBHXPvQBS8l3LD3
xqF1Qg8INLmhj9gonuq8eB+xS21V7MpdtbTPHZGCLDdWuLzj4iR4Lxawj61JXsrpBQOR9QZ4OuBk
ZLqTk9v9QxsqYrIWhNlJEWfHKU0IeCau4II3f2ILo7hI23F9eWroYVlOkjOeiZIaD/vZfRwM48l2
hCI/vHe3KCtwmjZu9rXiAlwtJLOdaDF009ZaiKPy7CV7bDjh7/+34kVucvz12yUBuJIPfnEJCFGi
r7mEexmG3g6vaMQSo5r7//+FFhKhw28Ax30W8vK9/ZVwvP6NvwstvD+MLZVE3fQnkNiDIPx3wrHz
h9QuUgvhKKE0EOR/KC3UH47QmClsB/GDIxXyiLbsu+g//k1BOJYaTQS5e55nUFv8K0oLz0HO8YPQ
QkmNLEjwHfkgZav19/8itFBjHIw9z9F2DMPkbpArPNFCCr2lMWUfUaHCnplp4yJE6ktHkE5JdvU2
lX0u4M9hdzBebdjNKp3eNtTWFOQAakC0L7kItgnpFa+M4dhPdIOqYk1gdpgM8MvuNp20U6KtnRpI
h0StPC4SRTUax5DqMvjTkhpFwnvoLe1aGzGt3ZigKdl9CicDwsdpC9qL4O6gfeX9iubgugsWPhaa
QBps6IO59tnVGcOGNMCtSg5Fn5LQQ6FZw9wbi49DTsaMq+8cmd9Fmuk+FPRp9G4sDQiADr6ft7tx
SA+rrZ8VbM+cfB84+T6qplNQcIBsxYk/By4xkcM+m1agoYcQHpiR7Aj8sOUX7bw0/nrmsSNyGzCI
AQbcVkGz91xzwi30VnfubWCN7NnJpap9POwT4lRGFhYJSYtYT0vuCIet2rdFxmVgqDxRKrQgrtb/
2deh2xDZ6NmUO3INhCf5MYg4ujf+xu3lK5DOw1zk587zK3Gw6Lt23nKaYkR7Fl4WpxYWAyi4lGLK
X5jdsp80D7EpvzA1djeGeWlI3sO58hDjkPVYCfJB0g9qqQ9xr9h78+ihXewDQe1nXQ0PpH1subyv
jXlJwGGW1qfQk4ekLa9shtSZJMGwMzdQdrhINLj9kh6eHMNXD93cQbfEkHmh/RS5j3E0I31YuX3R
MSRiCcIFLg1Mmjt2R0Ar5NebgsxASiyDVyTW0JWCgdly7VzKOTnns7pXgb9febeeivclqKPMGfGd
m0djZxd3FLTgVn+J33Pl4mIDFHqLpX7HFPhathCABcJ0fViSFzvLDsIM+wlObdw7z7jhL22njqGf
QWCyPlNA3ZRVGh3T+ise8Dv6RxxvURFy1xhN37dhs58a/Yhz+HtP9PwytS+KPhhzCMiQmCNdK9sL
Vd3hFNnRFufFyYGumLPKfXc/O/KM+Qf3PUoN7xFJxobCfDsEj8FIZ7AtwuvRze7pyqXPEa38zYSy
Jwuyk0mHk87h/7k25zLi1k0Q15+a+qbH+roBXaM5oTQvFn/MsZi1zUF/l5cRAoaZnGz1IcsHMAle
chfCY3EAmM9WSEk622Cc7YpavSYmIR8ZndILAVmVH0QcX3QdUIHV7T7AM8J5H9RB5p51VJzAutw4
QbUT3uThNfNuR4wqQxjTHxIne61iPA7yY2fu3Wo6N0Dd6B+jbQyARCLlxXXbcihLbwGPnp0Bv4LR
36eErS0fDwNPiGPlZ3sE9pQ1t44Z67vU6vx7uTCKa0lmya8mLLbEUVCxzdFTahaXhlP1AP/zQhXA
GS8ZbcpOzHFN9s2gPiMDZbvyJLtsJq2Q3jgYkk+z3agN1TnuiTUd3dgAHfp0ixzqFEmuKF0uQYu6
BKY3ptWxCJn4M9vMfHU3cvRBxcVEjZtEjwBQHLV0C1nPrZkLCfOUdzx/gfOsyQlCckafjR/dC69c
kdO8ajnf1ejM8W5fsLXcT3l4O0/LjSyja7uf6J5iC6odPIP+ORIVHjV1ckiuYohBY0UOBJaxMKCt
5sX9PkElJSiKoVJ3YiqxATS9FfkDGtNig0MdX1oZkTU7XhQzYKetrwy1vB8BRRL2xZvh8dCUw6Nw
ZszI7UHOAI4uR0xQMxnrZsjXNiRBAk0klTbB3PoLfATsNh4/ko+s25iGWS9EjSS+ci1xY4v6SjZk
arvptyY11cdKEgyZBuHBAeNAtX0d2MlntXK44+icU+fXanmCXX0TKZowLvDPBuqGHK+gJ/I4FTWD
AX1YT0DT3DzYmfy+UP8x4qU/MQ3TiYb+XYtGdWq9vaeJ3kLy5ucldoxovObIdpZ2hxhtwX45ulvu
QLwFTX8MLPeqc/uHUtXX63I0cdjVae2cJ/XNCnwimTEaSvedinlnFzES/nttT8NhJpI6BtzfuPWm
Wu3wi/V9Cm7wiV6pxT31XnKNBxSKQdmce5rztpxuR/Kd0J6nd1Mwf3bQuyULAuy2je/HSW5RCzBV
Wh7j6jWvq4kGFUlb5ZPXwI30YyKa7Juao9SuDXIQXb7IZ+/KncqJBXEqKShjggpQunfjwNC8DMr3
jsPvK8es6qPTcFo6jQ1pJCCepY97KxlBrZYtW4tvRPPe+LJ5mRY/+wjWhlBhqNr6fsJSibZReu5n
XKPtx2bO9Ze54KM3oChnlPJJW1zTDsW/XacdbyN4Kg0eEUZPNTbC2hCnuzB6iRwci34+iG2eu2ua
axa1X3zSQp9kz8EcY72wr2nFIbVLaC6Xe2BoCG0yVO/DNq78kbC7jpnbNNnpt1a5IBuxwTXXcNoD
e0t2AhdhsGdWl6ziDb8uM5V/w4E/fnVlY0e3vvEMtOK5xvPnYz071kDiIWO6VtUfUXFl0I0bPKgn
+ECACYsZ6zbQZMWxmq6SfKXE56elQgIJVWPjRRCoXNQsyLExdTDdKa+zvE/iM9An057LDtnLjSjo
Phd6ScVD1jdgsYMU3MLWMZaHzgrtF1ZrjPIWs+4whDSeAD4/jlOXt5yuG6B+ER6TAAIvQnyYEHSQ
9hO8o2BHTzNgNQD9CfVRDDPtNdqTFGKeu77saWX122gJ7BwJIpiRfdJPcw4lY6WOof8aT+6wOFBc
mSrSvfeDzLsekMHSLBG5a/Yo/crxdpwivGy+qEyx7byua4/u0CbBXZWrxrymsaZDKClqlw1xGSjG
24HTD14R0ZX3qV4YSOStjumYT5Jz8NwZ2irYRIpXMnumjuZi3Q47ngDFPhy64HIwtplov8QlsEbQ
zz7db7ukxsl6i+Gs9jGTo/VSejnhUJ2S/eD3QbIVJXxZmvQLNH7eH3s8jNghvwslTX43ckoKT9x8
Rouu9BQOGybd/XbqpYX4eGDMgatRPgfl6nhJq6YqmAljyTqZkX8K6lMwG0SnAW+M8aw4PHdBvFpS
CmzxRzQDOvqU5SQ8ETGGGRz349SbHTonujBuGaBvAtlRXQU4bZEqAnS96jDAM6+qS5o1OMG76iKX
OfmoZoCRgH5DmqoasMdHgNDDdVAz8aWNm/VXeZgxr6QC5YxLB3AQ+AAROG2WCWdeVZUYSkg35L1s
GRbRGGyww5wt3+6zlWbmgvEwE8MMBtzqc1MkKmQKNtiovey58XdZAZxdJoO59FMFDWxEzXY98mIm
OzuIiKngUAFZ1RJ9ihxzoN+N3qFZ1cS9Ba1Uxwiqtj5lL78CNrva1ZPbEc3sjQ4+lqjxVvanJPG9
9WX7ee5deiZ+FYwkp8WJC3gyCVJ3x+ZDxFigwKhtoPxE8HBkxLnbBAYSiFvS0tqH2VK+53SMvvT0
+GKwa71BK9YG+jrGAvWtrUOw3QMi+Rn48xD0O4XNsBXOU+3zj4scGdvOXiXLqZbcpWhVNPcZKopd
I6mTaEePH5XKmTw6He1R0aJ+bJPR+aJxIiJVCsY1q2MUMcissL2QeNJmsK6CIjvmZR7HBLdp62F2
8gX4bliGn7T7EvKE0NZQ/XsHJUHf6ijuH9KhkdiGQsh+G8+E/lcVuLGi+O3mOyD+yPGifnQAUYsm
gFfisjtbWY9IjQtsnmheyq+y7BgpOKNGrQQOtPrqFV7L0KBuSnnMA/z0GxQeqC9d4RH1CRQUZcCU
43hkjuIiIx5Zb32gdl9LZBzfdTDKd4INcPBa9SQ/O6PU5GQrZOw7lmb4+iqN6BnGKOVzPPGe+I5D
elRoIgZMafi3Usr1pTQoYP0OHIyna5y2S1q6j2WrwJISidd+RezWo6elZR9vu9oMcHRKm5skjcOW
ZPuck0hIB5XqwWzo3Cx7lE1d51tMe+CHSrJMmRszyOFpcn023npO4Eg4+WptaoupZkte1llxJaF8
go4JmXZ66XiYK9eLtwb12rQbZVk/RAAYAHz2SfS5No3/LixctjsudRUgafYQn5CJTkyBRHiREEAb
TY8ZaasPnJ/7N2seIS1VvMhohuDYYzlmzXYR0QTlGf5LM5Ca52BdnlKHwHTt6ZCBZg4CfYMie1H7
xUZcjUJaRKh2sCTfVaVhxNQaRlv0hpo42vi+jtX2X+/Y3MRfG4Ah37t/Xx013NwZJnvU/Z9//+G/
/l8z0NBC+V1jh1zAt+7Hvs6ff+NvjR3h/6EUThef3g4eaEbg/7exI+QfiqwoTDL0VujvKMwr/7DQ
aGX4XZf2jmtwufyjseP8oWwpgM0SX4Xhhd/68/Ji7bkvszksi/an//5fRZ+DPCm6lrbQj20deka8
oGsOlnTx9hCU9WNbB/0761zBK1E4NHDYrDCBramjf7kef//Uv36KXP+Zv32Z8/t//Jv758cYW9BB
MoaJuaHt9dfuUTY6rNEB1bcbi/7ROK39UhvbQvGr6uaxnshTjypTkoJRUOgXHaB6yHgzCPekRiWW
eBN+fAhN9seonXncUYGgykZ4QfvDOBlUxIKBJYDnLL+kGigqOGlb3/rjECW8qRmnl7KfcFFIB1YP
qfbCIjBCiKcRbfnLkKZTf5zRnyS7CLL1EzNm10Y6o+1dkBVQslKR0r5tU+/O66Xf/+3N+Zvf6heX
hyfg56vjezD3hWJ9Y5K13qS/9NbmAKJsVgpGRcGybQjwcBfvSRXPoaaZ+F8Nx198EGat337QT7cB
ZRN4+ZYPwjH/ca7K2zojuUoyzsdWCVuF2eV01TEr/P3H/nT3+bl8Ghk86doTjnZXq9hff74wZm+S
BXke6MrB/Jf+uA8TOGN94AYHYruIC9SE5Pz+Q/+0fv3lmfvzUynalAcGxBDOtV6Mv1zV2qaWJVIs
4JTRM+XxhxiCFMAMUmAdAsnyluO4a1LO3s4Clbkrj9Os6Bzxxlx+/1WU/eN1p0crpcP77wje6NUw
9+NXaXMU5rgSLYbVTDHITkNHpqXjIBeREwrUuLQHgs5a5d96ABWmnaJHclPHiY5P4QCF8WBDhroW
qK2CjQya+WNMntkjQLj+gaGiP19VqCugmaZhiX7cmq35qJJ+rg51Y7qaKnslxPcjZhqwsvplggtC
dL1cdS8CgdeXdbkhAjcXgg5Xoxh8NGUyP1bhIEAgo+xsNvWoLUgLSbQvS83xwB0ye9r7uoXuOKd2
vfv9NVsfxR/uHpfMaEOyias9iZ38x0umjRsutHAh4FcegnDP1C9zYM1fqsmZ/8njKf7b88lnuVp7
EG/Y+HAR/vhZeVe1uO9jixwXkW2pMDyz9dq+uybDK75POruDurwaEVzHvrVStAt5VjcPOilBN9O3
ohIerZ7TalRe0fRJEHBCIZpS1SX/5KH+aaX480Hy2DM8xXPkOO76+395pj03nQihZdpDIPh4zBMf
qSKeQghPlV09Zqoay/3v74NYkwt/uhGM/5Tte46NmsOTP33kWJB0r1C44BcI7miSe9/obBfD57lq
sL/niYXAqMbbccpnZgcb+JEBAQyM0d5kI9PnLpN4qQcrmM/0ilLaS8WaRzdqHGuY/nsWBAtV7+n3
X/unfW29UHhTNf5TIyWLz/pG/uVC2TVP/6K4pWOVPFXeTEu/JOsr/yf34xdPjhaO8aRG3aH0z/ZT
+kcpbAYv4Mcp4k+zFVkHXzSkE1bFw0yDd+u5iXf3+x9N/GI14cXwWNhcZZP09tNDoENXWk6fg/m3
Z/rHSwAV96h91PCYrvrqk6pmEmWLhtw2esTt5O+giZMBJgZ3fvr9d/nFZdaurey1GtFC2z99FdCw
C/UFDPwF5w4iFYl3Iu6Df/YM/vJjMAcwRnWkzWL+493MdaYocytghstgnzOTlvsUhS5HH4kFhe45
8mKCAbIzvsnVjOJNSPHRTzHgJN+LUBSE9r0HczN0I+dvjvD/cfP+5XejiHM9br+NFejH7zaXPQld
srM2NWmVoDNs60y1E/7rn0LAqGO0IygV2dJ+/JQqRNlao9HfhInAYFqignIqR378/e38xbvOK+7w
1ti8M+rnd9310GovnNMZdkc5WNc2PdYdDWX0vcvtZNLwJJFQb5fcDc6//+T1Dv60ylCC2vjIbVoN
LPg//nxOPA0acbe1UUnLPB6YCW8sz5v1QPPcx582lTc2ZrBXdwZVxFsdJg+//wbiFzuOURKdrob+
oPgeP34FoEEYe7x1xxkZQ6KPynbNGp++0Ca9y7vMnKumC49tL4dzQN1xRX5EdU6F4TCfud2VoCN5
o0MmAZ3XLsM/WWl+sfLzhq2FhC2Y5qqfHrNelFiW4lX+7zbiDgdj/xC2FBNQqpbh2ssEjqXfX5Bf
PQxshuvCRgH33/aaiaBN3K8iRONEh6DO24XwG6v8UjDM2goh210sXQlZ3ptff//Jv1hVcWBSczjC
Fg7Ly493wg+J/9bIUbeyRxGeIcnciGocUBKqJt7ACg321X9yd2a7cSvZtv2hw0IwyGCQr9mql9XY
kv1CSLLNvu/59XfQ+6KOMyUosV8PCqhCYWOLTDIYzVpzjtlU/uO/vioD0GWt0GxRlT5a6FCFELAI
NWSdGNVvd0jaH9NANjkyLUF2pTKjjjJmP2f7zy9rL3/3aOi7WEIdPm4OfJwFD3+tI0CMuQX0eIrj
jCUcq81ZY5BpsSe2D4FuXvhqGziiNLYt+7GLsqOHfGFB4fw9tRPiKFi61CKrXojfEQnywVmWkDeP
qzyTONNUAKgK5uD8GsFGwh1Jx40qRIDJe61TFNhbTmYz9TJ0MI9uYCOtaUZ2P2cmTZHpvJH0R1dj
NhOA2Fioqi6bZGrUbioicDUBe89NpVznK7HxSHilIfVNPHT2tJd1kxarLo/By9IFyaHseykVCY2q
iGLLEDvxiTXf/OAb4UhsQYlgt03r6mg1sjzKWErMfMHgGS59Cm5bakMGgOYh8IkGy0k3yhKxAbo9
XPnJOF3ZOiIXi5SRsympinN36sikBGB5U7VConKgzHviO/5guWD2BvTomHxW8ngiBwZAlGRPoqCk
nv8zZjZbT0bV//h8UH0wnbqav08cF2cfBvXhmLK9epx48ey7wgV7lblhBjHfCWiat1hAXb+YkGhz
bsK375KokGix/vwOPvydHmc+cwnFFn/AHX9twNoh6aIJNxd4IQMJtJwaMkhlcPX5VT565ZynFJ+s
LZmq1NEP5RSXCQ7P6FTj3Lqqg4ymk29nu0l1tGOBaHjn8A3lXhH7sHOrMfqCgh8ZSZQgEs2mOv8W
FszVOHPF2jPpD4IKSc0Tz+L9TMr3Dcp2qeMwsYjlWf31LCZPJBHiO8ZlrlkdcguOcSniJzTawc1M
uMz5FMRPYyucE6uquWwLDucWdDvmsm/nytI1j+a00MYO7ym2DamoFxBmoG4LGhB7F7zlWTFjjgyD
Xv+m7GOtMuIqiJIRBSg3WiQ+7Zn0Xw9+bgeHI+vXsjH/c7t/PQhUTlMU5RV7JcMF9FzQbAtzOvkn
BsX70U8PhgMdfRd4vcysh88bxWKJ23Qg2wfSy9ZKhmZT4WUA/NyIfG80JqCIabgfOPR/n01BxwvX
HUB3qGGbJhKFvUuFBQ/NFDSZsbAhDR7j8FWC5NrnFaV0FIfuiS/2/e6De/5z+pSk2fPdHt7zkERZ
0RI8uxqG4hXeR1OuzKal+Q215tRe4v36alPuE8t5TjoWJM3DawU49Q1z4vnMPqeTbq5T3Eip9RWY
s/MVPSKbCjU5ryfeyvJXj8eiu8wFkGVdCRzo8KpNRumNRD6yH6pQIMFRPUY1upprncviOYA6RYY9
jIS1wYkqIXraXtovbh8iAKO9GCmnvPj8lt6vF0tNRlL2pMTAJ3K08uZWMXYDh6nVCIN9ZwyAcikJ
YYWxa9i/4HdG/8SeSr4/uyGmZXspJRUhZuajD9IKHQoEHo9e5oTJdMO4kOIWW/NF1pBKtgdzFQIP
tGxY1WSMW8nG42g+nAWRj+kry/I4XcN+buu1kAtCnvSGaK+dORyfvTQoG5ADYRvfkoRIk7vF30GD
FACQeWKp/WBGs5ehw7nHkx6/6PBdZkZganKz6P/05oDhPib5xJ3oGad9vS9qO0W+08XrQEm6/J+/
tPd1vWUGofbxp5rOQzy6thMXXmRNGjgMeUb3EXLUXwB+TPwrcdbGa2H0kXFHPGFzVceBUr+ENSzZ
2HQCsTFZ1fbE7Xz0RqntU7aluOmxDB0+ikkl/kjXlOIRrO/HoYrVhlIvpBDCevrnMq2wJCXQyb5W
A63omEiz4MwvQ3H97+9DmbwKCyIXVX11NLKiqRQQTnBsNJgpvndDG5NggBLzOuqxQe/ZBmEyzLHM
XqZNHaZ7OKRBdFEkkhjAz2/l/dJv816XcrbtOpDAjj6rCcSx1+gIKLRPtgsDhOB2iP8nPqUPJkxH
clh1aZHoZRgePnfA8jjICqYTdHlBuVJVHPLFxJpmJn3CEz/pw4tRVKIAoT1UtUc7yzxzvNZ2lcHB
lF5zBODjpc2z50GO5rd//fAoevLULCFYuL2j15ho9A+ErPNlkQp+HuboHxKRRicq0gu27XgydqSS
yqSUaJuc0w6fnk6jHv3tMvVByEQBOw/f5pY4ivOA3tOLk8lQnutE4qxNzXQzB2ZcomkLfsqh6wi/
aNMXtzMpr7lK/ya3tkLYRaQMgh8QLgiTZAQkXYv04d8/HMofFqdDbZlQIw/vmkqjcierZzszuuY2
ajEOTqK0T0xuy8s8WqgoGlI+lNJ0KAgcbdfSDLkDOUDGyqCdvG6YUXHdNOZXxHP6in1tc2Ik/5kt
jy9IDY3XQHPMhp11+LNAB+ATAgDH6CqY/LHIfJcypG89k74Q1MCJo8xfgmJFQsWrbZHshQ4RH+NM
UsdggXQCyHLeUYMkP5jgXXBbwa5ySbzzODKfA0K9sr02b67itqlP7MA/+NgdROlI0xmwHqevw3uX
czES1eCDtuYExTG1js6QpEwnZtkPr6IlCw19JG2JZUfz18YxbGuErCln3YLp/qKeFdkGZt2euMpH
X7kyaTuwIeAjP17V5iCJbMxvBnJpIpNgt5QWegMrJk42A370+Vj+6GJwC00GGb0/57jpB4pUZABB
yEoOs3ABEdbnRUN9yS4C7/zzS3309PjO0SExq7BGHL2jxkqqAbUn+z3lEslBdOA5mdX23edX+WBX
6aDKMilKU8Gja3P4jsCh6LofmVLwk7VrDgH1riBefp039wgzgAngbPr8iu9/F00bvhnXpB7O8e9o
VCjaUqWF62IdcMpdQV0ub1VrjCdG+PsXpZRnuUp67JQ5yR5NOriWTSoeLGd9t4QlGNoPoe6YemsS
6rD/97/Io3bI1M9kwCHp8Bl2sVmHBpIKvNOA4ip3oSWTpHligvtgF0pVz2JAOMtgl2r5yX99TskU
ThEiMqI3+sZ4q1N0NQj0ggsgU8NZF9u4BuK0vhdJEN+QSk3WOy1qaBSzB9qg7jlsTyTcaKPdJTF+
MrPu3pKBEMSRVLVrG2PvNw5amMw/fzgfvAhHejTuHQt6GqeIw7tO+wLujMcAIyNiOUIW9F3QpCKs
sXz5/fNrvR/MFBOkdGxUGBycj6dkG2lumJkUUBqhCV7PaQZOBg7B3KrHZSWsg4fIHVp14ieaHwzp
g+se/Uav9RGcEqyxNgKqnKq2XnBdp2QB4PFss9jd54P42jejQquP8vHW65MXouJAFk9GUuz6Frfo
lAzFy+eP458q5OEaxQNROIo4uyCPcI9GZuZMtJ29GZmTCKvyDgyxYXwlMChNL6i6qPhhznvgJuQB
mL/xT0dw5CPMvCR6tXF5h+ED3lZdG+Imd8pU7eKwqzgukO35QBPQWdTnXsrperDFt2XiRSnoW02/
7vvAMdgve2rrlXExrQuQwhLedhFapNH5hJ+4bhKyscYNl1wAb4YqLFrCYfBPWqRIqXmGut6OiSXQ
szniVzo3zj1Fc8688zB0d9SwYiQnQZ2/Ed4OmaTtFLpP2k029tQRLeCau5wQkQ8M76uUYFz8GsPS
220LmQ8rVCPTk+XEpFN5NTmJpHHPUEio65aXlBYrrDOei64mmZPhbZQV37SLGKXmX/TUlcbprEi7
ozSFC9ELv2ldRnx/hBYO6BM981uFAcm9VBjlmy17NrpekRgFyEpinJJV2ZnmK37C/NWjeJmzXwvh
Pyc8E0CNEK4RPRiG/UijGLVa00NhxiKr1TrzRtmhmgxKGvq5tL7jzrd/Nk1JWt6oevsi8Hu8lKnq
+z1ASWMzmqIkc11EdQL6k+DWld+081tldeUTRsUVMkyxHgglsDjFV8VdL9m7wnC3QA+ZmaUB0UIp
om0V1y2iUVQG3so0CecZQppCq3oMy4EklnBBGIB/tAinitL7bIjH5wYdxzNC4zur6uLzOnJqc0ue
dv2raqT5lgDdfvI9Y/4yp9AeYRS20OqGEd27QZmr+GKLfAGU21YZbwhtD9EyTKQI4gqYIGo0hqVo
ogdB+2j2HdrCVDfmNyoj1nwRq9AlzlODusG+pJNyo/Js2rvSwaGPS3sIN7JvVbvO+lJ+0Xy7d6J2
sMxEpms8tdHkvsVlvdjz3SB8sPh3TdyXTT2vhQ8vcl3O5fCjMamXrxqCg4DMxdm1ap2UdA05ArlP
apMo4c7WHeMMlIbJG6sDABjK8R+mIZVylfYovAfHIWgtHkV7009R+prE2XCT2rp9TeqpiM/xMMXn
VcqOcM5Hh8Fpms0DERQoi6uahHrM4RMi3sQi1WQqilpvldNhIyqtogx3DoGszlZYMxEFHv7Dcp3/
YQtN8HLzld1GAhd/Vfov9ggWAAKJjRZlnnwIRqL3slVIUsN+NBYul6dn9aB6I2gpB4PkpS3bNcHG
Ht0aWysRhj8hGaAoIXUQPXApunpdoHaHkZ+05bc0i/Nig5uor1YGPczXTicAlYn2riESB7Y7r5vM
sh0MsuBsV+Xg5fipHKi2l5GoFnaiZ86YXXtsGHyEk/WU1GQerTJzsi65X7y7qMn634mp80ez4+wJ
gUQNIGXbZrgg7FvrzSxD8oBIRY5+FZ6JLlkLw3928qC4yicXOhiJXN4PUeT9s124QKn0TDF8Relr
IFwa3jp2Co5+wHa8Lrs1YHdQ8aJO+ShgOT93S7Giqx2zWYV2TmjE1MqUGKR2br+JalgUyKFqbmdT
YWPyZyW/6z7E4cuUjTK/AUZJiWC+86YAwU+OjIR8vmq2pj3qBeKBfWuy+4sKm1vJK69NHD9m7t3m
TZG+tQRE9gvBc9iqEiQNwWvGcEc4sHqt+rS5FUNBdGZp9+IVqn6qNwYWK0HpvCLssGGZwgoaJb+7
Wokn0MWSdEi7Ce6Qe0Uxn7RqHLCmg+IRl4jnSaycHXDJ9GzuB9ei5mhitYlx2jWwCcoZl79d2d11
Si4V0dh2XwErNrpsRGMdpY+BNVTunoqX/WjKtoUAUiXxvXCr8JXjG1V237fdF5LrkqcIsP6DLftx
PhOQIMFqI/GNV0iu2icR5v6fCQjO4hBXNzXUaMA5oZgZH5bh/y5GNT21GiT/g2PN6TMzt+deCZtj
M4aQsnhrHT8Jz4ARVOMKXFoKMM1Jv7ppBXm7EixW4Jyi/qEWNOy2HF5puUC9CoxLo5p8DX0yNOOV
O1hkPTY9GEk+zWKaVmU69lekXmAwbP3w2qh88QISYexgNafTzwkaIIjdkpL0OZCwaEG/5DBBbC/0
foDkySDApkN9SfzXlF6oHrRz4mEbgwNtyZs2JZxk1SrsYWdycnxmDoL1buls++QCafJd4TsUdrsK
qWDGaI2YS8mSn4h5x1XPfigxJhBxXiYbeiyR9l64gE/OpZM0IRk0rVlsdW2FXwd3rsmBbOS+jjEW
pVYQQrfgg5uMmoZn4sc4Ujo3KiVtdbgKBEiE/XQWwKe7aRwP7Gmj7OBttif8tbM9yBvsK6a5pb9F
qqev0AiAvRneFmYirHXmyoKGAhAyDDWEyG79wLCHdUTEHe6l0vbhfPid++oUefYtdUpIwV5QYNbJ
Ihz7osrC53nubcC0jg3BpM5scYfcnjo14n0r3LetReuSySHAcKkWoi85GSHuWBaO1WQSbTyaJm3a
UfgLBTLHEwTbU4urugSTvSmFUdwGk42vNxpVK/ZyqofgrAPu+1wF5Cys56hpLrrJASoWV/V4zdQs
6hUsvNm/SXMz22SyzbxNlpJdDioht2/HoYDCmHkler4AuRwmoFJgwEww6RG2ZCoXZ4HXVv6uwl0N
VAJDGwT4xk27K58391PVevhOVdNeIPm+fvBcrP6rtI4BkVmI41/YEyLJBfnVMMCxcxL2pwbrZRox
fa5D9nzGGmkjMcsOSA1zBYGYmdfvPLJ/Se+TN07TebdYlNv70g/DG2euglvs2nqC3MXXK2FFg3m2
zPG+zknKWY3QjAmm7tE9Yqtsph9s/jiB4BuXMVmaA/hGYUYJCW3VOIk1e5XmLphS+T2pBAjGYJ4S
DFado29SAqrXHtYdet6h2HSYpn/HeChfOkn7U8xTqNBKVlaEMoogk5XIg3wno0H0Owty+JmK66Hd
hkBckn0tI7nTdLCr+8RcbPBlSc7HHd9HWK7HFl7MuuA7BHsaGO53MKNhelHGcZ5eprbd9ys36qb4
UmdhjaIlFWm9acI0Ts4TJezrLs+ApBB4iVl3YZlUK4kOob5WXeVXLHekjWwrlXrWpuqqvN1LY+rc
vZZ5VF6MbpywTxAx9BjDFyreAwuzkUd1E+5Joxu/prURPxSR9GDw0HUgwboxbMidQV5/FYWVCPLu
VU+MjplkeB4WNud2VDGkk673kie0UzZBIV4hvqlMB4+qGDN5IfUYXhSjNmcsjWWGF9yb2GYzVL7U
OmGLZflEMnkmoSUXLrjH65wKGufIEcEBmYxk0W+GuScdrx912m0bp9HWSsPg788Z7eMZibYa45A3
Mq4nZeirZBQmGYxpk+kraCaeu2Jf1bF9CQ0PDDeGtXssZoO7K6be/9n3cPd285gGKe4OJQHZdQrd
c1644W9YLz73xmblOsWjTGSDnJeLI3eAR+XKN1bP8Rsfk8IkiqT8rrAGRcWkzL6UJi6M81L69XdR
4qxAy534BBsP1b7A/4+6AXQp2+rS7EdibVosXjg4I07yaXhj213L2bnEqnxVz50R4NTwzXpbtmQJ
a6fAoGwPbArwyJLBs0ubSTe72slALRSo10Dq6C6JScMJTNiMhFp129LPx3VNbc5Rq6RLc9BE+FC/
IbAnf4Ljzrhlh0KxX3h2gckWyRjNiCFMyI0UqU9Au9kDXfXNKsMxGlr2dKasib/yP8FcJ1bQof6B
8QIqhq1itSYK1KjWdGQaeaIE+tHRnsa4tmkMLqLNo9rRhPYqr7OFx6dkuC+NpPmlk9zHaGUDSDpx
lqVM8O4k6wLZoDfhKqwZh2UEZQGiLayW5YfM9FXYe6Abmrj5nRtSERCRyRNn5w+EZcrB/ODQcv2j
pD0qU5F1I5MSgNGakHrcum2fQ1I2ZiKR3HT86YfZ8OionKnHzKqvieGWt9Xk2dtOSc5PJBoQ7zhW
GC9TYxz3WO5oQH/+RD4qdjjozSmuohgxj3UziChF4TQlquKAuxwJ5SI4a4whC/UuNKkSbUSXF9OJ
d76806P3wMkepZUguoUS6FFdTQesSoxkrmoV3aUxmoNLnnjsbWjwzbtGQ/GIXFJRQS2MyYkK2Ptr
U11blKRaKKgmxxVRGXh+4uZcu57jiSbY4J41fdZ8b2T+wm7UxzDPAb0xjFNWiA8UGVxZu3px3SD4
0keDIQHzP0GrYPRNqkSk3/7sQpuyxhSiIHQJvkvxfp77QVC8omBNLkLSeC/ScvR/Oc4Ynihtvn/x
ehEHWbTQ6ILTPjz8FABJe1YxkMUKsri74BCUXcCHgwdLQRQE7JQ+0z2PT7x35917RyqLZIfWLUJW
0zsqcRm16aXzjNTTAgx4gfWF48LMbgisZ3jFP0j3n4/uD74/nrfHAwdq7lrUXQ5/pSGibqxKpJMN
qZS7oo3TxXgLEG9kz8nK5vgmebc26yVtW6qWidGxsCD9DO89UeW7GVHvhYn/FnVq5IXrQdrsjT+/
yQ8eCoshAwPJCh2BYxHgEPduGcoRuEpfEmSXUDxHiBPGpLFU5s/Pr/WBgBy9tr18dyhkUBUvRci/
yr+DISBE5Ro3FsmcV2qUAn/M6LUzTISod0nY1eRPtp4dPHXzaJDfFgpYbYCGcnd74l6Wt304C/Bi
qN971BQVZ4uje0GTB2p70aJEXqDaq9zIAEZ05UxgdoppY+O3rt65ibPEYbD82JvJkmyzMGa4Pw1D
QCQ+cUPvK7CuWMRSwuXPL6rMw4cTWa5RthN+hz6u5bZKiWyYl+1GOSfuXRYWlLszAo2DAnpFXM2E
MHRWtatgI53Vcdx/76kMbruy8Tef39j7EbLcF20pJFTYYY612bUcPag9jJA4zdLNODfkEeOz3QLh
Ms7SuTolVHw/RSKFpReB3QRZLF3Xw+fQGr2oGJA01fPBfYKfAAUVrz4wQm85IAQTe23ssWh0yAYb
TryFD14CGiEcBQyJpb149BKYeYom9+ZgXZEkvGl7QkJhtp/ytnzwSBl6fAs4amzHfafLc5x4NheN
YsgB8jFBev2llrO5a/K5OSdEfDpl33m/zWGdo0nGl4KymTbP4TNNKFogc2Kh7ao6uFXw8eFc5Hpt
A1w4MVw+uJSmD4dJdHHACetoau8zWZtEdQSohbp5M7dNvB1R1ayATIynJtjlbx19wzhRnQVQRvOa
H3b4swKNU60PBVuHMcwunS4vn0I7A/VBEItL9lIwDiCqh+Yqg/dLErX8LYFGbpBkinUJYGLd6aK4
sGskmVVnzFvqN8DvOhv7J0kaw0WKYPbEPX/4eKQFnIjlH1PFMvr/mgIBMSIaDfiaqGTFv/IRZH8z
deouEvN8/vmH+76nQ8Oad+2hSOQTZn97dC0cdtDQSEymgS2y27pLGnfTFtX4Mw7rnNxRp0+/544Z
EzQw2gH9JVBW/Uslw6Td1nONQ93NUI5tLJoZ8q4MvcA7sR/6o5w4eIXoKVxm4aXDg6zxuMlptaLx
U0Gw9UzLcHoKojEw1wO2D49UKyKgNoHRT+neMfNw2ENQ9Kav6I0atMUJxPtRA65Zo5ao0YEwx+8q
7OtYBEtCU9jkFgjO6QkZN05c0a4bB1zM6yyvJSHwGJmgCnd+PlxkyqqvuywiMKJNAajBwA7Hc6Pz
BS0JA7n2TUPPQp74UP6sdkc/HVPR0hfnCcBWOZprfD/j8Ep+7bpms7kfjAoXP3HDyQ8qEVaxmV1S
k2FH4L3bJJOdQl23FZUw5ITTNYYgVORVRMwcknZHPzREq1k/UtoPD1YUT29ax5QSY8+ei7UDAj5Z
sQvrfpAvx48XPWCoLVg4GBeNiMJ/q5ahmonj1uOb5D/0Nw7HXRX4acIumLg4wYHPq5WG9TYNJ0SU
77dX6Ao4tVmKzTy7SedoePOkXPCVxAPHnV9exVnnjcTMTk24SQG67KPZNeavUw0Gb434NztDiQco
JerKYtOX9Dqp2MEU3QRji4+buocvt707xvMJydO7JQVdgou0lg6mBBhxrOpxKHybIw0++EzxuA+6
ZiaNsBLbzz/2j67iMQ26uMGWL+loMFEhUTEfKyWlUBMujxBQrMGHRuWJUftuykXdLzW+amYwvRyj
Dt8tpENXNplDeGFZQpWKHBNQzAwKNGvzYh8TaXPZL72jdTPazUWtokTtPv+l7/YH3AHPE0M3Kinx
TvgzCELlq5k7sGVh7KDPkg2BQ+2q1UscVWa149aGlLuXtA2/fH7pd+s2l/bQS3F6Q0VLd/7wx480
4TsRGXRah2peD7hVruk4+vdMOubd6CfZCanOBy91ORvrxXYFJWFBc/69WPh85ehuKb0QHiDOQSX/
nHDon3ij+v1VFss3J6LF07lszI+uwvkcfFwfr2Gvq6eEonWyIzOP2n7NriHcwoUNEtqVIQ6dSHR5
v52n23YieWE1UGmqyJ6y+tsiaro3wzaJtQHb7F7qDhbxWZ/n6ZOlnfHVN0IQsCUhNeamkcN8j9BN
3qRat3onybXryOQqLCKKuNMfY2l6xhY0T29vZr4ph4/HGPx1JZqMI5LSRXdLJNECB0c5Sfc/N4yH
CLGg/8tNrao/w27jBDtCni1vS5vWz1YDcuJ0kxjIBTatnbXzljJ0Zm+8JAjsHQv9yDGMlepJ+piy
N7A55Z1Np6l4LDgdT5ejTGb06WPfVlAWcYOv22ZMAVWX5J6v6HI3zzOSLXMTBqUaNzHRQ3C+QETJ
fUtYHjuK2SpuDcOHRdNPDW2sho/lLkCMhQViTP3H2Kj7l6Z0CLQSIh6a7yXt6HOlS1BPnAnn+p8p
419FCv/f5KYs0uz/4ine5Q5vfuXZS538jcNd/oX/T01R/1k2/+yWTfZN7J0oXfyDw3X/I5jbSKhm
R4VFkN30f6kpSv+Hgyn/DHU4w4j/+S81Rdn/4c8hImGfz3/hvfo31JTD3SOlKs6GSPYkNrOlmnO8
eyzyxABGOAPDLRg1RFZEnFPLaktaVXH21zP58s8+5G90yuFE/+dSyNtQIS2sF4uV9nBWILDSn23C
DtbSorXO5eQumprkaiT94Yo9d7kf6iz9iszA3ZfEVJx/fvk/hYf/3R39c30NnwZ34sKqsY/m2g6V
g58Fc7uOqDsTHCdDdytHN3JJSuipFBs2Rj5KOUN3PaFe+wX2utLrMAzMB231+i2Itf8FtXitN6gd
BWXmRKH8meFPVzs/MTJztwRB5HuW5eF3NVQ63hB9VIWglXisNQ1ygsxQFJOmS/gYIEQS9lYZQm8U
ULo1HwJSbdi72ZX/Guipf+p7Jb+KxsivySgh6g1+Qfj184eCNYSn/u6pYDG0Fs8/PdtlgPx1fEBr
76PziNs1WVQQCjsKvy95r8itJHOLWroRO/YTzErzJW2Qe2+0a0bDCje6oFM9W9XPORs4jIHcU4Rm
pIGD7ygo3xpzRGPjYc3016hlkB9wSKGlAwHQegNsrMw9xK/20W8l0pMwTtNX1YVVujMWa80ZyR/F
89i5VsGM50/3qsrIuqndkLbx6BhxSoJV3RKkNI2PTaKbbGvwK4Ybc+rCmx4Mpbxo7DJUt4DZ4gQc
iM6ac1EpwgOMeJE90Wd0us3oyLbeJoPnTOQJ2GENNCca9dpL8vZFpAIJWu5MZnHedLiKr2FpagI4
G8v9QaPBTc4KHQ7lFv6VOe+iekRTYYKch9I206inZhoEX6w8Zmb3Kzd80TXbnzNZYHfZD4ivyI+o
NbTEhlN6RXi2b9EcbFTTbsQMTQjACfE4G8gpoBBBHCsyo+jpdtBFc6+zYQGOsEraeUisK6AUngah
7oOs920nvY8cLxJbPRo5uXkdY3pju2lN2r3J2fmNH+woZCL0L1AT6SC6g3Shh2u6zJ6/myO3jHYc
hMmRTRkVGdE48KfPfctK043fJ40kK1XSNIoR85HtlAG93qiQMhdkMJOsRmeJwbNSPXjrQTW5s1LI
M/3Xbia/d2e3FgU7XtI002OtUF3Og0d2r04oC9G6zAg+8JK4Lrd2hzjJwJUS7QTZtf2JfcpHExI2
ZXS+lFLpohxtU7DDTUkvyPgMCu3tsRbZG7p3IHRNCVIQ38m4nXsDKaLAMkCb2f/9+cd3uPn7MyF5
HGYQu9M2YE+2fJp/fXqtaQRR6kKyKeMg37Z1YV/KposuiCYxl8zT+ESN/Oh8888F8Ulo6SLSppxy
dIxyqtAEFml36yEfwMbZTrsmPbG+jOrCfemqsT6jf2jT+xxJNakWPkVVWq/FkNAxGRdAR0boBEVk
w7pE2hSc5BwtK8DhXISBFSXPYk2hlvsOnZAJb6wI6lxXZMl9wZBNRBwwx+0gkj4l3DICXx2M4Vne
ZxrJ5SjNtdXa867IjHaRXYgTK9bhPnZ5XqzXggOW8li78YgdvqDcaHJIYMSmNZkNYpgo2IBSwBSf
2pV/MAkvBUKbNQnbFYr9o0nYLBM1CBcNAPGD/ReVtgZ55H5v/MrsRv8yINciG4tRQq9IrAajR0gm
q7XthEjlCJGNpw3iuOG5UrNl7qhdVERzGza0RQMO7qYrMsCn/3bsUlEGgqapPOG7PC52Y5ZRuveX
O+7n8tW0yLLxRz/bRToPH6LZsE9UuY4r/XgtKb46WD0V9Ww+maOP1dBJgdZIcgYlWO5b5dtLFZe4
9m4Nfd7aOPgCyLMHjX8LSij5Ngy1RfehaowTh8XDMcHWhc0LxUgOjCbQjj+7ub8/2nBWpVmaMaBl
F00ZpAFJ8YNQz88f73Gl7c9lYDgpCuTUIhiJh0MPzz0LY0Kn2qCdcT9VGVburMqc+6hLpzcKiv4O
BwzViMY2LqcmJrpy5GgH6i12Ek5biMiyLf8/vNdRmd5/fneHE+fyDMhoYOe46MlpgB07u0pkxo3t
c3P1kPnnOJkQCqVmuM+T/mtAY3/rUqHY+FUSXgoQrA///uqotl3a3liv39kUoxrJkN05JUFlrRlQ
YCMfrEgiA+RsGCCuQqB0TeYCKbImqsttrefhhMP5cM/0z+9f+ioMfeZtao2HL4cidcgejzHQU/Oe
OUv7JAS0CJ+/FCVgcJ/UFNRoTb/9/Icfd1x57mhoFsulYpKkvne0YFhV4ci6HEri+qyCZCk8Hl/T
oGJn1FtBcs1WTW+NpjCpxzsxWGXig8ZdRMUkBVyezuXOESocT6yih6vY8jDAOurl+AJwzKYKdPgw
GCPCSi2a+rOf9mhPgva8E2P3zU7t+bKHa/v0+VNYRv7/LhJ/rrf0U2j3Ltv4P0Ehf3+A1jjLGUIv
4PbcggdFF2IL05A+Wu22Dxn80q1ZhNPOLwjQ+vzK7z99pqD/XllZy5P4a72ezTSHvwQbBINmvQmU
n2x9PZ7sqy+T/fEP5JTEJOfxXGEeHF6GYEnS9Sq8KSl+KnIMI/96wY9R3zfzR9Sq9bLUvXaNqXd2
1tDyiXTw1WsDcW1PpnfRZEVyHtd2/qJ65Z749vDyvb872D2ksdDrdABWHI3BruhkM3lOtW7K4UtQ
We5dZIxY/HORohzseDA6LSl8zG3P/u1GkYHtJdlGxcbeDWG+rZ04Ti7RZat6FXBKFCvLgpK+smbf
Id4xbZ23TBbUYJvQNooNdCRLb8LEDJ+dEMfxNm3YPZd+me4Z+PMXO/Ce4kAEV5olw8ch4OKmoKSm
v4Qp6+iKXW/3W4Ve+GwbIyDcvA2jeStUCXkua0Sd7/KxnN6M0K/CbYtk6nzoFNLcOWv7ERi59El/
cED8uu4Ej6waxK1REgm5ApKMdJtou0BcJj2JivjEwJLh2PCjW5LN4nCFdkqeiwK3wzlbZjTbKBec
JUqkVA9Dgbh63WGyNle17ctgnU8TRk2hnT5n346rYJ9HZttcoOxvd1lUYF5l9+z+dimhTeAtwQg6
ZucNq4pzG12NJoEVqtqq/iX9UGdrS2Vq3pQAQy8g0LOZDox83qR91z6OyiqeiWlvfhF5TN1xVGAd
N6qp41+hyQngnLFpA/Rvpl6tJuTer+zaACfObIgehY1IcudAwa/P+PCRukDTS4ixdiXeSbMwp9u8
S81fHQTOVxeV2Q1n49569EJy4yKtJ04AUYNUEKcHp+JCwnbGBFMM7EUJpVlnRudFKx/7T7KW2AAS
mmhFDjo4YA5bDeXMnbEyVO5NWlrRc2jN5o0eKCysBRT6fNUKRGEr3Ed1tRll6O1nR5NxV5Ql/RqT
7OE1WlJypknxm4k/74hPQYCd/Jy6ZP5mExcrUD8r/xxIMnpmY5hac52UE+GblTJo0su0ib+huO9e
4h5hwRqwv/gu2Zv+5CgxEUlGdPNvJ9HBc5iELWYZMZrjOXLqxU4CneSxNpLqe9EN4g5Pu3dnkDAO
Y3yy4ousiPF/JzkPHqfNQEQZSujxpu3nosEBYk0atnqn3+j+pECpM40ISxa2dYFX1iHj05Sc4OFa
d/VWlnCRLgOb1jco/MZFloz8IdiF4EHwvlRDUSK8K8PbvqUmijAxAkSHD3c8j92wVCvsnBa/pXNF
dGH9P/bObDduJNva79L3LHAITsDf54LMQfNsy/INIdkW5yGCM5/+/+jqc46VUivR9wcoFKoKBTMz
GQzG3nutbzkEzYIaylEZYeUWHVt9Qn1qOLXEYJ13bWi7Eak5tAbMJZiAgBuEnk/yVRRT8uzVFqYV
e0LGG85p7hE0q/c11rOBfhQ/Z6/ybd7GvXcGBFcQapfn2ukwm6QuoD1lct3xxqfbKwg1ccm1a874
+s101cMFMvaYNTmC9cwtacs0E4T7LjIi4OiLRRFP+lKRtXvRtGtggI1icc3iEe2GUdxMknXLYkEl
08bWrjBrJNELTqhvVO5jFnop8bU5zyAhG3rnlCemM5COgQvMabYRgkdzIyqPhd2XqPbdOPev4NAw
EKWg1kl95TEnTNlPuwsMfqTCxQ5zhkBmwuMPLGPzW5x6yL6l7TeSoipzvo5tYQ4bp+vpGRVVlH0T
VrFGr2qw3NDX+u73pu60aO32lj+L2ZW32iBJS+i12XX2GhoobvwcVedqiZNySx8GqDg+ZqieHhSN
oED1/QSKw3vtfD/6VtrV8lCXRb/+rtP6AFp++zDPC/GT5tJ4RKtNmm8HNn1wFxmbpz0ZdszBq7Ny
8qejxLZuYoPYqx0vRLs7AQZgXnaxaLytA/LEw3xRgLZvCJzepc0g7nybvCh8dEDlNjWVXgI1pR/v
GyQZxCYNRjtvBVpQnVmqrVggRARfpKlhN7vB65KG4WOtn1u6XG6GKS3udYJvVn+Bhew/75RNP6dI
4voEOnpKeAJsiWmL+Y3sCCjMCPAnx7hq6syadrSD4hNjWVd+xdn5p20I5LVTPulnOICIWSoLZYhL
YxYUWD5CdXwzlGPaDqwgR662QGMe5+1yq41m9UtfrOyRP0G8tlpE7E02yerJK9XoB8VCLDLpNimJ
OQQcM+CaPVFvdAj7yE1+5wSOhUrvjNR3lnOG2uamt0yruvbMhkzOWuLyCnXlO3dTJOevWTUReU59
Pz0ORT01Z+SU9fJEtP2cb+1BYf/yOjoAm7aZi+JkMhaHxoxgbhIY47i8socaV34WUcrLFmpGAFoq
TjcEu3cq6BuoTf04uRytlIxq1Lukdve7kXQm7E123OTmdc9OO14kidPeFAlzDej/tYPpLEPOjCty
khmhzE35vVoWF7phpNONgjqe++wIhgKmlsq4tC4NqC4GYc4kVmLOEa62tUwyE0KE7EC8PNLao12t
9wPua4TK7BtG0p7x5DjWpvSd4TavbSIV89T5Ks1Zu1tqY+lOl4LoRnNqeScmZqLTbLX6vt9rRGUV
I0m+BDQ06YmIconLR91h6uR1IYd4TctsL0u/an+VRdE8GnK8UQNGC043Z028RhJ/fpA8ZFZwZmag
ChpyhWOglTuUqZLWSJ8RW0tom7lRcCgh0D4cZ6KOQ9tW+Y/UzuA1mFm2XGeAOQjGctcjQtQ3xI2w
pEbatQ47JkppQTz14ib9d9UUTcvOromKIBCdYVurz1lKVkxR9EfO/B9UIpTi60en3btm/R1U4xJS
QllMwEl8BmgBFMxs38wlUXZ9Y3Q/dVfei9QmzCQxcnVKd0n/0dhieoARTdt40CvrGNaEq747mNKP
QB2wDhxhMh0em8mYsg14vJA7fHbls4GgYJ6AsbaemfTTgvWb1AfBaGrpV1f3YhLpVC690BjT7Gup
WyARR88Ybv0KXy6J3DqNUx5kB7lcTgf2urWM5BfCAfBzftENRIgmnpqp9cxhXi85c/Bltvlz7Byi
1KNkFFWIxIPnIbaa4kUqPzIIqPQlLh7bJcKd8C9eEoZGvMIwzNE98YJDzRhmjh8ilvtzq2PZ3XRx
b73SrtWfioVUbRJBJbJ6BOVVHeqjqHF9AgjL11PIXBFiz4o7WUaXsCwnLp0vRTqtbNnIUk8Jo6R7
C2cEjtlqkKTyLWm1LzDrcNLrOldu8dWV2rlVZ8Tp2XEPxMoBlIrTYc5f0zaTTtCknAWCkUOFvQEk
VBZBG+nOxYrT+O4NankeMqBzELdVyQy99XVtU8V21WC60QasMBDoSYafU8wDHIAIpqpwWJKHVEfb
Iu7lY4/tGM0kE0orRMsy6CAX/OJ7rPUxe4ldF1uU7YOx99w2fwWKHomToh/EruP4yFa0WE0C9Lus
mzDN8iYCITV31z468wZX3ViQ8KZ5LTPfpmmBWidxFlDQNpecVG2DOCiA2MHoJ+h9Pn/e35fIzmq/
t38P+yHvHPQLVGx4PaqkIZwUaVwGLL8NplzeBZW9bpdEfn1+vfcVJF0J2qgmU0Wc/7/bjX8UqiXH
HHtUHtuyWdnnfqelj/XYEVUnwPQdudb7XpDNRI1r0LY0UeYcVKskpJNCH9VdmBuEvPBNJzohyB27
xtXOaW6Twd4V5ClnmX5FlO8xu8X7n5Y6nLEqrQeGpcJad4U/vqoxm4Ue0eYMVeLPV0sSNXttVmLj
9L2+c5z0GJnzg/IXcQGGewyWxJu6B1+3mRZ4qi3HC0JU4m9eM4uwMvpp53Fg+ULSysjJMCpuP7+f
h6CwtcfCHurQDUTAbMMBfPstGRCpgeQhtFV+2lwU/qQ9Zq0+nM2EnwSTokIZozbbIIiImJ9WzE/w
roWJ36gj8OYPvj60Ch80F6MqeG1ri+SPn1uD20s/YhV51fAK2hJbkD+OA+GI9hy6Cfl7pOLpp59/
/d8Kz4OOCMsZaRCPDvlch4OaXAwucQdDG1pkHf9EZm8L1OWK182YNlW367QOSYvGGCPaV84EyyLy
k/k56czIolnTpRUGbFNV26lbwAkZdmqHUdH3l75JjlVouooCRYxQMHZ5Q56GDqzvtTOb4mGZm3wT
J5kI+yWft3ntW5e+DV1hU3VuBzOeRDQntNuhJm2g8hA8zqUoCKkyK1KOGWUTX4w7FoEx08R272t1
y2hO14h81GHybQlBw236+c/1QZsKuZzuMJEkTZd5wtt7xPDALQ2VjzD2SvNVNxJ6w1ZLnNWR63zQ
iINYg4SBXrCOQPegE6RxZYAYEQK4zrBovnqCksIgGbev69tIUGGGnOjBHJugE45c+/1jj+DfIgx4
ZTCCmjo4fywxHhBMJExQzcTY+/aEelxkXojBcj7TMn88cuD54HoIpqA24WpYMc4Hv6k+KOzCquzC
KPaXK97oMmUcP0XXHQ9/GpYMaLQjX/H9bWQoiGbcQSTP3w8JYW5f89+bbj3pWYqYOw+JAuvZlUeu
834DX80r69nJWPUfh84Zo6/bVgk2cBc00A3PfAZfmNovNpT2rS/peNicyU9pVg5bq9Sym89X6wfv
qtU7xPdDzrjy4t6uVp3stAVMWMdAuPN2PZk0N0bfTGGp6/W3zy/1wU20aVQzVeGFhTDtYBfVvTbG
DczZ2XWX+T7pY4SrNVnBW8+n/LGTvP36n18QbOV68xhdodp5+914EnVN1QbZbbmd7QjLgj9PI+FB
ug5SW2fMjlzPXN8+bzdKB6XRyhpnZsTzd/BI1tXstI7OmlEl9RW2wMrqgFiU1UYigtsbreEv+3zs
54fGsTVs7NIXZOFmM2Jed4UfOHmWNDu/cPqrhC6vtnEzSOUhUaH9XdZpNll3zUyzfa79Rt+McWsc
G3J8sByJKWTps1NgdTpc9mWftLi36DER8zefqX7Kr0F/0hKQNgZy147js2nUrG1bZdZpYU7LMXDR
+1ccm5pAEbMyBZEwrgv2j1dcTGutr0TEKmmjJFRIYPeTPjevXUTcK2bLKXB0JBqfr5QPHnZ2UsBf
1mqsNA/37MZ3575VPuksJotyYZx1ZiXZcoSs+dFVUGCtgQgr0fJQ0ovMoTPMgqsQ3rzcKg5LcCzc
5og82figEnN9C/Q8aSJs0+bBI81z5dJfATVMJ+M7/WV13rSSzjhlx2naEOJDZpV7Q1OYLnon522W
EmUxgJTZ5boTxTQGC3XMA/RufkzJjQuIp5/iDq2Tbb69rcOifJkSjhV2sRZde6JqTrw5q792RjP3
oaOPzhYIU6kHTZZmTywCCIQm+dmf3+ePCmcMOszweDejsXEPXiRVF5P0OZRUqb0ULlQaYX5pwdvf
yxkUUVC7fZcwBEBvHOr1NP3y1ODPN0WaGD84R0MiqXPPi7eff6oPljxKBwbajBVB+R4CSNuh9UrX
Qso+atEzPuX51God60wHNLL1UbrvR4QQR36J96eHVYDCAGnliNNQPTi4e4WGZThO+lBUC3nKUVxs
DJH7AX1iiZtvItU9G/SLZBjaH//xt8Xfw3vV4hjPJzjYlWPAzSrz/YFaO9dvEmau15pJKm5MS+Vk
tlX3Qpl6DDtmvv+NPddyDb4pkl+PwfXb9UfGQLz2y3j2nFp5oWb3ZnfFwQY9fcsLFuNq3uEQTqTP
GCficNhvM71djAtpVt2jO5kZNXMj4EDMemKqHe1GTyDq6ospoNM9ZrQ2G+MKLdp82+ee+JV0NvuX
ZUQ0aGJ7ItRdilILZo68zj4ZUyK76ridL8slao+8aN+/05E98FbHimLxrB+2YrSi8Jrao4+o9YO9
VyIvtpysSLKL0vr085v57lK/S0+Xw9mKYkeV8fZnXbkrWVJDS4In8rBgeNlHarTDJkns/3TB8hqn
rbTOs5mjgP9+e6XUK+fSGGl50d1PN6Mho1PydysozUazmVoj2kirae8sszpGVX0vBmGxeoDmmQYD
neczvL00vQLLjoilBkpb6PekYRIhO9MbV55Tnyzz4twUFbJAlOjLhqGKdQUEoL41EgnfHXrEaZ7J
9gowEtvH57/+uxcKSQBYkRH7/1Ykr4GQf74rgcoDHm+NJcwmJ7pMvN45J8LTOuLLwYXBn/PmXMMR
H530KlR2mQWIg3ONnfdmKWtzCqcaIeAuRcufhJ3bFObWZWj7jQTU+ps+2atUy54UIsUqGxmgWnUM
dIP23xyMDC8Lstxp0wSqS9R3f8q9l5qcZWMLeAd3n0nlXm3HXNfvNXIsrkuv7eSOeOYMnFg2y2UT
mVkd0ULURR0aUnOSUzFKsw/o54IxB6e5MH2iC5Vsp7aUagdMx7uEmxdVtGjpeAd6Do8pmAWmh6Al
adyCDd/SOEzz/gmWP1pQs1RonIRbwiZmyLj86mWfOmGdAMM7VwkWiLNY5vTmR9W3cLOozNrTMXcG
+Pp+kc2nja/B1yjY68H0jCSHn/QMS9270sO4BP6YBfFqkYD3xZfT8NP26qU6SUry1wL2rwbxoVIE
srP/NNaOypXhmUKoXG1KQCQvURGZ35kqEZoH+KzkbNljXwhXKtNNV3ZEz3KjIhTQrhb/st14XpvQ
MmV44EjxI5UYbIjzlv1TToTmK2No83yZTCSkmsobf+vUfgUafi6qS4ZBRna2ZDnhuCDedHQ9Vtzd
MwS0E86ghFCG5lwoouNRvfQgm+fCQjvaUh65qcPBdRotEhJb0aj7yo6Vvie3doB6N3RoW8euWr7C
AtS/1J2ASuFPqwRhYTF4oJ/WTirSUxlt+nZsrmMxjT88s5r0beWr+Xu3RKkZSNmUX7ReOvYWc6On
hYmTW+RjU9OVAU+LHiGNGytaych+wWotRp7vezOuTnRkSeqE7oFX7HLZGGRyQx7rGPNNPlIHmax5
vflMWjuKFvNVpJ1qw0hVVNq8kImcmFA5KF4Dhgqqag3W9kezvkSqV/qBw+nG4Mifw2VISkBLBN7U
WnMqu6YBmAgxcUY91PdiEyWVTrZuFLsACotxemmY/FoXiRn5O713WrAds5LZRa05gxtkqVDfFLvc
Te0kXh0WiewvkSFVj+BUzIeemX29bYuJMOleW7vGo6n8O7hayUPmgxgLR/qxLzqjxZd2GUaTnrTv
fCs5rDnBLEHZBTxhiDy1dAS+Lz1p2xuP8WMSTG2kbZRBC3hN6DO/YPtstkot8gcVQH9aYnYm0bsk
GX2TJL3/g+4qGantILtdJRZ6z50t+GGGtkM7rkbXk7uEyTC3eNaw7FW0FhGqe2ikiTLnkYTxJ4FJ
1Y78Viy0voMusQT6FtNozo2583/N4xCzFzjwVgK9dZJ8ZdrIHlhwlTBqFk6jbSx0UtWm8+xB37Ux
Eu5z6Pn5Fef/qIOEUptmSJ8YTtZ/uh+vg4/fHBIkOtjB3+7HRLOURTrS+CXQe9jkrG0INM2y+/wq
h0GKKwCGTR/RJ+cYyunD7biLEFcxwWRg3I+MUBXL5XthAIhLIs07Yy21N2bhkbkumnlfABp4QnzA
miG+Liz0VSoG1fRkmpHRmIhy9kyVn5oaCmvNbVBH3lEfvT3xFYIG8fHFo609OO+1NN6IxWWW0CXC
rXaxWblfKsdjeJExcjtnCJgtgetM0x0bT3QnGTWfVjJPb8cqzvvzVQ3lkLlrqEdGIll/5ON9cICh
ytXxUv/m1VgHBxjOoLCO3GwMzTKzXjrG9GEtqvaprpPnI7ftXXeA28aBFzEzls51APl2daCoqAsS
DcYwYfS7MUkEyzl1etkv2iLOdT/5oJ/62QuZHMWXSTrV5wPT3iPV4ftXOalBNO1+H2UMRqBvPwQJ
8RYvTUafNCe1/ThHZkCY0ZNld+JqYHp4pLT58HKMQhhMGKzYw+8MdKtu8DuPxEcN1hXeuPJlEkt+
ikMBz5OfHotFeV9n8iOvPlKfMg/M+6EckkAu9NITDSxnAsWDTrd5qA3BKCrCA8gO351EfuSejNHi
3bWMprbA39SxHsZH35oSl+OSaQJjOWzT1x4ckmVarVaRGp4stbjPdpb9QgxufzOXyHj8fGW9X8N8
Z45lNGxI7aBgentPPaMg7IGTIK5Juz0tKldDVVc6J+58zAj+Wwn/9iToGoSTAByidnPNw6CbyCeZ
VDB/DZlvpdAH0bFMQa+E8zSOvtufu8nQPtF3KMDPZzZdWkdP04sliniz82CLuyaJ+8dUy8z7TosR
COFCWfr9YDfGF0czIhlMqX2FJSq61Rm6kxaoT0WxlYCoKw7Yjf6yVETahA7Cw31Bq+1L1fjJM8b+
GLUWZfL5CB/6cgE+k+xMMdhoq0hzufGiDMypAz7e3TSGXPaT7Rfphqyi2NtKlVXPs2sk6bbUrObF
bjnfMncdBfWaQCzTaRkWlFQrdTMcdS2x964VD6/0nsc5IAYM3Bj0cBVfDoh55O1QJqgCKnMpgP2W
adkc6dl+sLwMVhbRFQYYondAFYYOHRAuSSk0FU9l6ZgXE3lgG20Y0WMh86iO7JEfXI+6h5YmFR7j
p0MCiGf56YJAiZOLb2BdnUUEKzt1if3T2NI2UyL0Y3vlB0vawiRD94o/Hb/MwTaFi8vWDJ4hRLgL
gaG8yQjVsuor5DLtc90lSOzrFtiSY8w7mmEK0THaczd3vjW+Pp8gXvO2Q6YDG9XK7F8+238b1Prh
hyNSejVx87scIi40OXp+JSiHpDGlj1YC0SjrBnLeG8c5xvx417eg8lrDFkghpjFElMjbZ7vryzHR
LJdr+cByUinlRdMv+jmiU8m/1sk+Qm59ZNf+jSY6eMxJ/2HMuHofCKQ92FH6OktSzeYbDomPQUrO
jhOdV7mTiF0DANfhZB7F6c6FG/2YSA0zpR81emB0SCI3SZoO8wXPIu+3OaOTFcB1z380XmQVjAAz
+YhOq7u3ab4RUt8KOe2WUhIf1kbC3dKR67dEuOZy38Bpf0UpzHSw14bOO3Jae98MpKJfQzMwgQnn
fTzLwCM7RbT2Qs/p1deUVtSO1i2m+AaU8TaOFLmWwoJKOiBfS0ifxvOtdQKnjUMkFIiCk8/38ffl
/Pp5VpIZxbauHxrSlNFEPlpqpFoVOSwcX5nMBAyN4iMF/W8AwNvbu/q7OPQw78H9fDi+U7hR/aYl
MFKP5xRsrF532xnJ7O3sVqMROBVKTuZeWfK80PrpNgYvU4m6vIyfswkVAykOVnKaqshuAFE75Z3O
ocI9k4JzN9V4a0hAPPN0S8toekwLTVcAaUfSZ0QLRx7VVQIkJWK8eA6IYIFaXTn1T0pe4xchUi5V
uG5Xdxh6swt39pObvEBUHDha10Y7Dyc9SLUxko/G0iDeyl3EbCFaIue1iIBs7eZExjwaZkbI0uf3
53fn/M3vhrSPISTvdWZYECattw9j3Llkf6WNHaJrNuqNo+GS1ZbIGtHFLAPyQ9d4pCtn3nma7Xcb
VLJTedaUnvia2pF1C/ygim+jJW/FLmK+1l9o0VQ+VzPeaJJ3XDoUPp++37qt9Ot7iC/S3fIuTf8V
tfN/oIB//Nal/XtSwMlz2qV/cgJ+//9/gwK4OX+td5Ybi8uHA/J/cwKYpP+FO5/2MeNgev+owv8H
FGDqf8GCWQkBLHHa2qt0pK0ZEvzzHwZ8Adx5FBYwRgCDEbT8X//vzTumPfj3f+/eX8sm9gS4ptQO
VH3verpER1va6CXuthqGcSTfKa33iLkJJZ1TQR6d6deXEyLFLnBGfd4PnvTzzefL/+1r778/glgn
WIwIycV9u/rNjMaXkhD9CRLOd0paVkg/3NiaeXQkmP7tRvj3lbC4rK+gdWx7eKDFfaMxCmIkVBqG
pN1EEkdSFeWR77MWnv/7NK9X4UcFa2Rh/uTtKtZjzx+TxsQr9NrshdiijdOvVT3raNNqzhE4Kjqi
L8yy6E6krKBNTb39OEy1me4+/0nfvt3//ggsKOatKwICnsTbj+C7a+2ZmWJLq6fdNkyPLwts4Qip
23I/wXINoWhqR14z5m+D4Ntv7rALgf1BPcr9PAzB8mkSyjXHdatXeJ+DOuHdd4ph1cJakJh0Av3J
UPFppziCIWOSFREdOrrBwG9ywOOdJr6AcuXsO+SFfVFhurNxYTrymXRawNv0Y9ELZsq3zmktoUBp
sKmT2owsxw58a5nyIE2ixQnnmQjwgE9qdHvgAuJB9+py2qeAJN1AuTS9AJuRYB2SMluNO2x+0ZcE
GtY3blZ25xaWePFymQ87mnFUdmVm4F9wpO/cxbOffl/giDu3nZ0U5ReRT3QofXuW2QlyfucptudI
XFmFn/RfcuhZxGVly7DzKmwcWCsWqwWwWw6P7pikqxKfN+ZV1BfmfYyfpcVJ4WZfFmfpkb9gtRM8
dhyVwGoIZ9lWZFY+O3iLflixrW90pxyt83pIp4kcGIQc4SL0zkEIOaDYEsbgXnr9gvqeWFug5C4w
ByYHhI9AS/ZQRIcli8LaVRnvm03TkCq+GeimEcTcoZIKSL+VCRi4JsZVs3hy65SlleEJsfEDe64y
NqKfl5GXdm9feTQWHuImRhyPUWbxg4mM1AuXEApydozU+4Gu2Ca3FEFdGZopnvzFN7K9nub0NWdn
mamseVD6/Vg0v3jLGfcLOPUU+nYGbQCSVPkKxISw+3ieCKLh5xxuUM/R6U9nGRCrIugCenbCWcCb
5I+oi9BPE6R7orRxcKGjdelt0bnJhQ+2/5uKh+TXqFLcIxaITpq03mJ9K6yBw2FbdHsGtd55mc/u
cJ5pvniSjVbcmJKskSBtTXFW9cSEEBRumZfT5DPlI8PHvx0Yd6iNk05OHRhTbO7inPngpjbddhvh
IaJbSm92CQdPjFeTQcBQKMCcGhu/7tOUubSWfG3yIbltirzQtqlo/P4k5jyThngT4q2XQR37Wg78
aNgOUqqSM8J2lIT8KUV1NoksWi78fMrKTUPT+C51URWH4MfLLKzbfMErpLSBBrtn4wGKKovcRGiG
C6T3momTGIv4RQyzI4KKmQOQv6ihH98NpOFwbsh+NG4NucrqFr3cNnTcQfmXjmZdZ9aIqWGu+qrb
4larrzJBZnJIJOByN/dz/eQRd/Qj7urUDiYYALcEvnjXSZ65DuadJv4ie5c1no0GUO3aq25gXAg9
jHFk3c4YdeJtFq1AejMtsxZJpmZ/FXAKvyuSQV/9qtM8CDfF8L1dvOjFiPUJxgZR2eCfxgrzYSvy
Uj9pmBBF10gQZkQn6OitUHdjhAAZhgsDRCjp8qGuTwhpsTXwnBhu5t84g510G3OojMeojDBrGiCZ
WYOlXQMuSyvzSu8yKw8cEiV6mP5zxz9LTZ82idlzY0hBNcDhYBYkSGRE1BcOqb88MWOiETAUHWbO
uJ6qwEy6OttVjF0IoLE009rVg6k1PKxkJG5Sz0qSDc63GUQAymmNVvOCI565ZIZ4Mi8Hb+N4zVju
+2GVSmugzySzUqnBRkzTMdmx3onMmA2ZYCUw44h/jpRA8gLH7nnqleZu8tpt9C0tLr5Z51rYrjk4
xPFWZsoaNzTc9ORMRFDawmZkPrAZwVM/e7EobxZWbxJgtDQtVNr1cu3M4ElCOsXRD78nqGW9fP9U
xJr+IDW7iHgi8FoHk+22GV1mE1MW6SwoxKktmKGb1Yw31FcKww4KBfsB/1znnlS1laFud7yhPhv7
jpU55cr50hvEiwSNXtEaiZw2PxYk/LZJATEMMACwJroi6Br+Pr79+TZf6nEBPZ7Z27SotZuRtI3N
OGrebrAKcZlk3a/P39wfXo7SeBXzCE6MBw0Kr2bD66vC3mpkLdwW7W1tRPZZthTNnXC5NZ9fbeVN
vTmrALJH0oMKGSuUsZ5C3x4UlKoWxRYitgMjxNvEY9YRJHZPX0BX/tIHa2i9CsckQwGdEZtZfTEZ
ikUAb1n4286XbbGRjEbmTScxfwJ9a230B1YchWzJ1S81WMa8twgxcTZjY09zyOazZnG5ep4/zAls
oCPF1EGndr1hKHCQyYI94oRMH+XtVzIcr0/pAXrbgvhnkPYt/acXQf+Qd9KS+845x6bJPCXIiunj
xAhSBVjjNHsn2bj/5aj5v4roHyvT8N8XRDv1XP1g6f+q8OTNpz//+fv//7sg8v9C9b1O/eGv+Eya
1tnI3+Q0DaYa6h00Hx6+Trpzq+6/qpnb//MftkFFRGIW4BY2TYsm/P9URML4i/M2smi6Lat3Cb3C
QQX0WUV08ASuTZsVRwxXWyA4h3f+dv3k0o5UxAw5gPEF1n+ChfRV4NI8I/+hvcCJpB/TTL27ImMM
BlkIkXkC+WkOHkK9hOfd1oz9i0pxMk+gFgbLOBo6zHOlmp1tpsvtH3fj5u8z+Z9l38H0jO9FtYX2
ZKXTrH8dxivXEmdwpOcrdmspVZANc4lWaUKTEgBicMMJOcCW8JgIa35axN9QKGgimDFDTpYqXsbG
xNUUW9b06HeYxXeff7yD+oVP5xtYmhh5AhOnUXmwC1p170RI6ogyQisB6rFqnXkTLa1zbRs1Y+Cl
GAFT27i1j9RuByJHfhe6w6wh9ECsNOrytYT8o3hLe4djMpPcAI88s80a1eE+LqxFBU2d9Pppin2x
DVKAHdc9DUTjXKa9L8NCgKsMVSzxUc1IO4o728i7Y40i46BUXj8djhgkQzSJGABZ63b+x6cTk6jL
0SEUpInAJAUadO0bJcg9qlXOYRkQc+qeaApb8MZ21OzsTTepX2v2SQzS2Gm+9zbn4LIHD3hJFlus
bYCL+82xLZheBB/kfytBFK/0PTG10N2gsUCMxUGjt/QAlVEk0cC2I/s0pee55dtk53le6Ceurn7W
RbZsDah7X5N4FC8S4IIKROF218qrios5i+0nh8FOGhg4RG61ybXCbC5yPOGeks4p/k77m5VqVCjQ
L4150w628dwrfya3bySZyc+JONrL2CecbvK0brkZZ7+Ybgm3Ml6WqCbRk5ScHo9x06sqv1kyvB0B
JADLus38cjG3luqsFC9IDRdnBV7XPmCIWE3DrjCMJbtJnDGF0+tWVRZEMVFym47NLbaDoXPc7t5V
DJ+4UZP34moE825UKrX2tC8IpR1m0Az7bmiyPIwwdlC+Gi5Oe3AadahhVsddCaHfvJ6HKppPQR24
wJgxiaPtVmC8QscdNLWtunF6jt2EPCssiDwMK+wsvZhTm7LMwge9ZcPhT1yaWceOqA+MO6KmNG9V
S4ZB0eV2GWZum14K+rHqskrbmsOxjhor0KYCZ6oGHHWEo5bnhCsowU/Z1Usk96gZO+r7xaxVUA4p
uOKZtMOXrPT6y2yIXrrMjLMwthHEUmcqzhFjLM8a0lQw9S1VUjyg22jPvXYkLBceUjZf9/raBzdq
WXwlwBm7PQxxDzc8fuPAJqotLBmL4R9gtvqiz6ol1hBlC35tUUw3jiA/9WShmXBOQ38qg4LAQnoH
XsuuhmZR/+GpBH4S+tDo0os9sXPmZkZ5Eg8WfRog8JuWTJdwgQ43bKc57k/FosUsQxPt2dhNCH6i
rE9uF9wrP9OaEyCxck6glpWC19JOukUb1KmzKMtH6ASZ7U8PvVjzSRWh7P6OyZ0Rxn4lb+wYNFsg
za561NhchhNa3s59wwB9OrWhJKKYKePx1stFSh9kinP81Iqx1ZZqtwbK1OCEyzvjzCq857LUSg7x
YAiel05o5o/GidSu1fPs55zZNuxLhzB4PsKMGs7uK7lNy6o/R1l4Pjbd8tMoMOXLvmv3VmoOP+za
zC51lekPbqeXZG3go+IzLFN30o3KuuoiuzyNnb59tFVvbcj9oyeTEvpWT4JBRtvh/OwGvv88mTM3
HkFz3CYSX6tWDzs/T0jvqmzB8hVNZ+wmlGXQVKhqN9XYGj+WmHjGoEsj8xGIO2o3A/2rFdbEXJwo
20YJGfGq2OHe++V0cfagZcJ/lZrEokY6geGHbVuUDxAsLeo5z03PDDVp4UxOF0AHq9naS9vcZ0Kb
i0ACeHnMazCMKX7KeIvcDzKmwe02A4wQMYVQ7JNa17ZsYcs4L2cI+e17sWT2SzrN1TVMExoWUtIh
7Sv3VKZdfVHXCNSoROz6vLFNNpZaOhbqXkxs3c7JKlvtil40O3RR2q/a89WldFFi90bDVKSqo+Rs
FPMaGlz3+WvdkmTMCAAD3JxoSJLyUctvJhV7/n5yaxscp1rIv24AeWeeYODRZuGUAV++nDtQKwiT
NMrVoTAGxKITybqmTpDXmBJ2W+m8vEh+vM59zeXF1nXjt8ZyWayIGaxLMhPBQvQyvvEqI91nOXGN
AZO1lvFZZ97m8dJt+GWsE7f1RCgwNH2VfoObPp1TaBRJrS07X5lrYJtp1rteZt5JlsQuKQqjSM/m
XhL2KQuyVOq4EKdWRV8ZsS8dp0rDDJgger3n5V+80PiwLgFPDruynKLotjP+P2Xn1Rs3tqbrv7Jx
rg8HzAGYc1NVrByUZeuGsBJzDovkr5+H2j27rZKhOt027DYsaxW50hfeMNLQwOqk6pDMVMsb+N00
y6Sxba8HzQzkuQz5f2d0jh3vuiYL3G7oxysp66OZIYtwnOEpxnEWoKbJKh6fNL+mbJTlurkcHWu6
gPxct69jlPWk65SVXmxC4YzOmjtZ8jYdWyElJe2DZcmKZW/H+rG21HjuCFO4nSojEmGib6LGUbuQ
aqPe9olx1dliQ0f6LvdsdR93w7BEDXulxuqqtBTqYuNNITtvtVLcKDlgyVh9Hnz/VI1iqY/hVUhn
cGNU6FfqWqUAH6htlEJbnzM1UG6Twjw0ihwu6xALP7U3dhFEZ74xbjQ6tHFXYSPfe2jOLEvVMJeg
GqI1OiPUnGhDbbjn6O/7YfTmoceAHLpfrlh+lhubonnuaKHuOr67xd2Tmy7QDAw8ba18yKPKAxMr
S+tgAJCyJG1HIM1AkCPcVgY1HzztnGLXRgq92kqm1IggUJvM9Bh5nXJcKn0mhwc0ZpDVUKRAXlqh
qJJ6xrv0/F/Y2lGYsT1bui1CxG04mgN/E0amRqClpYmxBjUt2wcB/8p2HSOo73KZ81SliMDLRSFP
jNjd3GS4Qyx0X/MEOrY+HFYHWOQ2zcDj1rBJ913pjUurCft6RaAh5rRtDaD1dBSPsYBsOLOdVlR7
bSh6N+xkVL1BTUfdwimRZ3HBc3drxa6MY2mWBO+wmwprnucppsJDb1FmkgEN30Qe75wT0NAU2hqp
8ZNiV+C4KjbP6FNM9qtR4qvdEniRec92LffRIA9inkm2haBMl5mLCOzj1cjZg6KxNGRuB+HtFa9l
bXpHFjV+4BwLrRgM6nR5GN1ZRPbOrBFpjZqsBo5jZQtJv7akELwSMorv1Fokim5F2LpxEmabOvCp
9Ix6XM1jy6rnGCyq9z0VkR+BqqftFquMAjPXJtTzTRNixoa8xiBWgZwjUpJ1GeUh31lkYVmdclhp
wZqLJDnZktP/BDhM5SIyqu2QyjYQljQ7UGx77Oyo3lqxrh5yQD0PWLemszZQG+XJIAncIWTrUPpM
FPwwNQv1wapGfsBrX3izxs8G9sOOiWPF8HhYwoKulhCATozq0URinyJcP2ruILUJZPzquVdzNF/J
5ObIvBXrWo2ReMAUEj0w9EF1N9ElTaxbP1Geihgkik3paauUVMTwxuVzxkLD/Q6+MiDPOAf1nQc9
8933WzOtu1VbipjqRo4+hCjCx8gi7hsL097KqV8qc6vomckWFdylDj+E0EqJxb4ztV3oR902BZWE
UTJgRLxDredBbtEoKthurdeizRuBeLLHwXA5tsQxV7QdHr75TZsY9FAGX+s2ou8p00mFfSWMRrmL
AyPbpY1SHgerGK6GIsULbEwyZzmBnVxEYsguZWxLgNY+kZiioOOI/hrjUKTcZIo7Lmr34ynQQFHJ
RYQQmaGRD5Exlq+Zqnt7BC2UXVVJ9f1U3lxHg15uU6cJDqrI/Ss8Tnd+VJ+wMM72cLCwRiH83/qW
tMmiKv5hern4ZXhtfk/bX6ySxLyW43BF/IZIMOCbFaVdrI2tLtlXrVHPC5kifYAN1lIplfYwSqm1
MEY14i5DRThPUmOZwLCDVYPIf1ymxZ0myNBzW0tWQzYgeWQHAUpksbISQ7FHxU5xHb9pjw6NccAI
abBTraSaN6VtzxStr09aHHsbYbZoTrRiQIWzaLZFJ6Q7oi1lURmZBIAywFbXYbqZd2BeizIIrAUC
BeoDTpHJytaKcScyGPu4hz0HCP4RgrSlK5wUmaw47Faxp72VepU7S/TJ0HTydG9XSmM0CwIKVVkw
qCeMxvI7BHKyQ5rJZs/lFFpuH2gE0gNM87GNxdK2gmY3FBbFUGkY1rElGYtCaoddCtj0Lhjjd0fY
9SvmuPDdux7Wb6D6Nlh6lV5vK7wVQnzJBHijUoZRsbMws3yfBunr4OXekrA729F4QvRDpbLdaKX2
FGveMPcn1DlBeH2kFSbNcrAZrCn6FAE1WnAeBB3eSJ7emRFTHMYravDjdQvu/c7Sg2jdl122TGgv
EX1kpXNooxoL+hbbefRIWAdaFS1lzt0XHLbsN6vC7rGFOrCU0XHbpCDHD2CY4xUqqfa9o08aZU2T
iJ2UFC2y3cmDDZN8FhsGPr8JInGdo1aPSt4spMaLtk3u2N1MaCaJldJx6yeljH+7I/w9xgrGFBDL
blj2494rTGUpGv+WOelndAg14PVevUSe7wG7UzhbmAxvMPm9qnVldDWJ+1mBrbtMUmsVDPT3tLDB
OLzEYnXRmfmwoCfJ8QKqfZkhUDOPYzIYhbvlLgxDbU0fLtzYhBakc5n2kphyukxbcaM1hYGSeecE
j7iKXCV+OC4l1X5D91PdMtuKa3O1bOD0rZyiHdyqbI4DOMMdZwGJm5DSW0K1cR3rDWY2qspd2od7
DGfx8c7SSWoIvmjr0kShww96fiY7XO8+23tN4ctbEhf/TGlYrhxc8h7TyHIOJT4g2OQGaICjig5i
Cz2aOnaea8e+VbsCs2AvqvAgxvRdUZJ8aarDWmIDzTKha3s4OtFrliTiUaQ2r6D3UaizBaa8w5hd
JRjIpXNhxdatNxSohDXwZmZmir4QQY+3xmTqR2gEWHDqGuKUKBINMy4wLIi7AtNE9AXaDUKKPRI0
bdvkiIh1TGE5Bjl1ZxImvSQ7mNk+wYecZM9ekz8mfW+/lkA6d/zD9GTVbWBuPErwB90vogxl/0r/
4be5vjXRhDhKiTH8iiWluhJKMRH7xFCuUZz+pRfyxAW0q+JAN1D/lehycWVGcgSISdIP2BtrVzqy
07BAySyEEsrX5JLG1rPjbFVkbbEFWVVAWpQCZdIybLdSZotDE1b9NWSh6liGDn9M0fluW0m7bdKe
psSgi6dK75TnVDTpQpaatloZGR6Ns7iOhzWy97E2Q7bH2RimVfMLSUANW8gFlmDeF9Yov046fK7T
2sOrxgpfCbQBlpWVg9qqAyXZwf5BDVBqi1WPblDm4k5acirouoKqPdRTmk60ZfF0r1PtHnFp0bpe
bhB0jo3ziB/C5GqUysZbJ9UIs7deWV7XRRI9aCMjLaKia689Sxq2fWVRBo3j6sUre2cdU+T/gQgQ
7KjMeJXCJNvqg4NoIhjWOyL226Qzwn0ZkczOTG28Fgi8PAYmoWxQ9O1aluXgOdbt+K0oCs431STM
qppVDndg26Wjs2+qjBipiYs7uyvta9lCTSRi0SA2J0OEj2C89EXU4RzWqCs0nKQbVWTX/YDim260
15i2KC9JjUubRrcceWLxU5EdAAGBAtQDKXOpeAZg3ckrTqRqnscwyhYkSMYHFctbp61U/AAnXi4g
DEg734yQfuSF0/mT/UOq1NbCTLBpn4VRZG61DPYTxJ+UMg5RLGAvuvjzkZa9P3c03V43QzVgMpQM
cbzuNKeRlmOFI2+hDuabJQAQlIqIDqjF3aaa1+cvQdPrkHM61ciUaz+1uoGaTp2dJviF5wqjFAra
RrKyVWhmEp23o2q71QRgRkYi7oOHktqTmClmIT8rOC8gz5uI9gkwdxsvu6p0Vl7TSqxCa1R38Lj1
6y6uKC7ZA3YMq0HHNkcFf6vqOOmivx6Ha62y/GBJ/Y7oGMKYae+MsvNgUVTxYK+dzHOaTTZSa9kX
qk8hLZe8Tp0ppYH1eqUo0iJqbBIsPKX9FTcf0JIcw+orjtMs/lU2IpwIucgHwSyzHOMH3iE15Fpk
6M136m9xgRTB0DX0WcOo4fCcIUreekstJeSexWZVKCdcGCATpW1XR8uIqOW1U7T0TiUhABaUtDcI
7PbezqKZ/tCkVfJA9oShuCen+hOO1Wa7CjPbGI8yhiEhiJQicA1D6MeWXUZmHqnw4Mo+CFN3IGE9
+PnQ1xuUn5SBooVXX2FJ52VbS22bcpZnarhAFy7dZ0mBeKxjB1O4mSd9tsoAZBBqdv51YHhWMuNI
iCOWFmjIeZYVybvTUnFdTCwY4x6V/CZZ5SFqRKxcFWC8rxbUDVVbwcQIQKfwZoBzwEkrcp9N2MjK
pAhPWTJea6VJ/6BSVb4edUDmtUZyT56NNbrZ3YhW8cL0Tb27CUK1UU99XfPlFmFnNo+p4t15BcsT
SqWMbUQhYE+68digrYHUpd4hz1hRwYP9TDDReFSqCxCa+pIOI4WRSJX6gxnV1jj3Fat9nGzv1h3i
osaNiX4VwBQDjA8cW3OSAWFb3RqZZh+IyoOD79N+mGttnwaLPKTxNKdPaMjzkOjTwo4gRnzNanUo
RIoNu3OWiIgaeuekGWAPJR7bRdI3IZqZRGDgN0JhXY9aCBFpZnuhudG6ENePrNAQUzZ8iTeTQQVM
zTHOUEpu4G7jo2JSbEL68S4K8ABfhCPkAzryAxdIp9OL3IyZ8BrYqSlnRp8Xr4FeKSmKRX39E5Jp
cFVrWvYKR7Z9MFVcC+uuqE96LSs16rFWAqBk7L1ZlKW9WLWaZ+hrAyPhehMkZm9v8qqinEvrF5n1
DjePfV1iUhUQVl2BKRuMedtlyUNSS0k1CyhXl4uiLByNyzQ37g15wEyrcnrcuAiUrV9jKZylRI2c
G7rPIP/ZhdWlj2GDsCzxTm2F753TUazHda6N17XQCfepPGfpkupL7ex97loEfyrkQEPbG9Dy5Kz7
1XWO0QDR8WxWO2K2bttbrDwtVsW26scQ1kte3aF23ByRRvJX1BhYLpAPLfwriR39ddMYY7wbUa8S
8OyRZl3kmo89baiD55hFY6qpqxTpgCusLxX1yiitVNtBGOOpIUPgjiKpYQbjvSsBb8ie33sLizr8
MA+U1Nn1WU2R3oZxKM+aGCJyMjTGlv4zPtVoXhiZS57GwhYRsf7ChMj8FBpTyBnKqbjVmyDT8IZo
2REySTv7rU2lDQrzHPMisQgn0JiiHhgGDiulCU23RqGTUNXrq3Q9Vml8rO3GUU94XMgqxQiFsArZ
1RRlWEvnEWjvj4gpFRIpoPqx1pFIDN76OFJNVyfFO+KqpGqLoqO/adeQHeagQfKn2hDg1EphKvnM
q5vkljKu/Sssm/hpUMugX0WFljwggssOGGGGP4wydYBZC5mWmrqFv07R9N3JZutFpANW/6gMcS0W
tUNhZSOHIiOp/lhaVqrGpgvdA3WvyIf2P1M1Xz7qVWY8ex31ZqRE2Jyt3zB1gdLLwcoSCNDOwo6Q
mxGdFFqm7oEXNQatWMZ2TuQalVK6p3s5FAsHmMVRd0oerU1keSUa0C6u6Ummixacry1CwF0Bqx2H
yI2sqrVYZUqu9SvZGBNuiyqgr9JlHfJfuUiGep52hcjdhMcRMw4tjH/bVC1PiAZw3nEBt3BzkJBa
ktyk2b6NhNjX+miTI1qNNf6ACJC/DEgC1PCKdHXYGeRG/XUdZD6hKaZL5Xyox0EsKjsv7wVs+Hxe
ppPB/CBFdnfz0b9CsiBNN5OdEKbTtL+e81o4xw600LDEgtTOyNxVn36tU/i3cdSp6rqTFBMmNuy2
GXpyzgPYRAteUmw3Nw58D2WDjlGWu5hcv9WOGs7h2BPP5aHubIKOUhESynbzYBje2C+qtkIZDDAY
wrR5yTU3y0pd7L0S1cVlgS/yypBsavsNxf1s3dUqt0JgJn4+87Ns7ylq5u3AGKfma2vVwXAVOU3p
HyuzYfOi0j42e7nvSnYgRRJ1hxFUNK7zDh76lDtryQYQvDcuQPMWNROUVu9VLvkNjTMpfii0Uh52
okfi/acKkBIrL7X3EqRPlArzJ6yXxgfVmyIDW4E17Bpx51iuTX0CcVPYXOBflNgtlAZxYDMHPLqg
+hOCO6qp+XReyX1B7yQMNkCZYap1omjjZp5a3BLP+ogKPUrZokrbK4rxUX2dlqF6P7ZjbrmA79Eo
lvPaN+YQoVvjhLs7TmEZUr12h9x8pqg3rZ+BgaYs+Ggl8fjih7J3MNDBJfU1jF0V+uOjbkwmEch7
3Vj+mK8LEDWo+Jo0cRrTXseESqdSDYHLwUEvFpk3WnsCOUZSC7ld0I+1bnXNbF7i1PJZPhhbreQg
KK/oYCdvSlFBOBgx5WFXDSgLJF15E0ZF5OxEm9o7syjNaiHFQoRzCTe7ufC9AXJCH67BcLmN6jTh
Ig5G6wlkq/ezli3nXiLsXVgNS8HC+gTqlG+8QV/D/gpsknrohqjZYBYnnwKcxa11MMn8bAVqqQmQ
36JahOC/1hwGxpqUqirg60X5cxEUMICiVkg9MF0Uf03ktX9pox6tpaQn+7eFAwlY77cgTuu5qUjO
dghgB/t9bB3RUFRdVEQh/2Ab5sULvTdg5XlckKs0CcZbeEqmTPtqItP7AFQO9qj364Tq4C+1qYM5
nMn4xA6CFG4FCQGlFWBrKTQH9Vd4Vwrt7i7aNxPpY454AOI3ThxCxPDJcpcdhnyxm1tpcBqptfqz
sKhpqhoIK8x0peh8ZLG89HY0kuCdLjaHndKRrQWpjJYX5WRkVKs0gGzfBQ1CGHqsu8S02VY0hVYv
4DgHszJpc6ZVibGmC73N4AgAlrbd/jTxu1igPlHt1XH0N0qe0BNTvEfDprC1GQxPiuaWkucGQj2i
ehyE8m6HOjI0bXcPam3gKsxjF7BnuadtOpz6Ioj7uaSjdp034kMGHIFgKp7RvPJqY9vAP6ZuLrV3
waDbvwYkm/cK4IorCqmTRrUos6VsVPKiN0rWhuMjwlB5IF7mfDTHJ7ZSvU0C+VibI9UtlpZZmPnC
SeUyeE61WtrSb0NZuoLMJUVhtQpGUTcgI6TJGk1EmAWRGc/j3riVezvdgyHJZ/SqbWvGeaqvVd4Z
TWqS/CvQzAMWeFgnH0avcDYkx8kD3YZ00SBUQoENZ+m54dlAR3XhOLsoa/OnHmZwNRNDkN+LwraO
4RgNP1F+V134Gy3qB5XymGFJSjW34UoN84pihRbjpbxsBUUsJOOTnSFxkw+ZihOpL6vVQkjFu2Sp
3RqN3QZ3ecBB8/8bCGVgqr0IvwaHmmirN6rLa7eGuRFWxGu+l2+jkIJUrUY+8EuRuf8ElQOoA3Pi
ye0SLIIKFvJcaA/UvgWwHwhpHZWc1FBIjd3otd2LMFTabLjxnSKhElV+P+xneNTHsFAJTEBfskLk
Zkx//xvoJWvD3hiHhj52Jln2DNC6jloL9W6O1NQmMUBD1L4w5hfdaQRZUfLCNhoJRShzEHE+j1oB
E2/Q0G+5hPSpkhnlMj0omcNrBnaoqZZBL9q73gPonCnE08Ag7GhNr59sr4vNsXGDwZSfh6R2OpKn
UCZxteq+eDTUxpA2pkS1nLzQbJPmF+rTXfZSGHr0nsZYI9DztsGnGNjzUX+OlObFAn9tLFs8i/BG
Q04lXRtJnl1HlDSkOew07dgpRXtvk+FCwW8Ia6/zylQAAMlt0ayDNu1at4nEgNip8KxyoTQGrbmI
pKh8dgZ9wo5IBbByk01HmcyRlTsnbGmcorMqbWRvQEO5EaLEnsnsxo2hZeZNr0WQOGPyhGfRC+66
oLepvxJaLTWJ4HJe+rqmLyJfGgkLpdSrqb8B3VyAcJHTxwEP7g3KR2RqvWFQ8wDYU2yV2CzplpBV
P4ItLLNFYeQYpmU2RiVZjxfjij5V+NNMIH2sMDO0G1f3lOElsftQnktV36LWgguh7EZdDxKgDEZz
0RTUn8kd857NT01MmsuIjJSbJMUwmTwmplzsWFW1c8aYC8YeBVaUvV0BckFIcohhRzgVWZiEaJqf
1oDkcnTIUjcym3byVQ8SigFKDEdFBSqDuQruF1ssjmVnWfbDuCmcQe5XH9viH0FL73IADel/T//m
JS8QXfWD5gP6+PefDuFLldf5e/PtV63e8uOv9K0+/6JP3xkU5V+fbrLK/fQHoEbgPK/bt2q4eatZ
s/8LwJy+8v/3L/9Ci94Nxdv/+z8veZs103fzwzz7BCQFS/YN8PTt9a361by9/uu24bf6X/n7vz5e
QfZWh7/Ov89fVr6m9l+gi5AeAJQKHvVvih5o1P/SIdvRC+cs1qh3/AePqsDQg5yH+ASaBfzPxAKu
/2Lo8TcA9aguspwx4kX36n9fx1/QzO/wqJ+xkCDAkWAFioqFInUwpFQnTOBvx1+oRTmupll8kGuw
Hix3n62I1v4sSSmeOXe/va0/AEMnfOPfwL2/RsMblHPeJvM717Mbw0GRhqiLD7nUrUH5uLp8wa7y
ywiItlCJARpoYsMIh/Hz8xDYl0VL1+FAH5kQJhXpfJIav4Bs//LWuKJg4U1YYdQrMJz6PEpqWxKl
p6Q5FJjK4Kdg6MgxpNCLWipu5YiIsV0q+gUZ7TNBb94e8tn8An55GhmRvM+jokgdFiB76kNttdJe
8bL3whowE6fjtKkyMVCj1P2NEegYcQLKo/sV4IuRdUhdfT+N6mcA5l+fRGddgmS2deR8Pn8SOPhC
AplbHYBk2EsMbJQZbgHKDwk69tqjp+U6iapj2aQR4wMDolbdBO6o9txYYX3d94AH0d6KdxblQzSQ
VM3NhrJY+333I8/wOmlzQQZbtvZKIQ3E64ka385UKu8GA3dcsvQA7eES8tJe9nLzEnz5D9MLVNpA
chPevqqfSxUldjQg8zHWBzlIq40h4nhv5CPBLvpmVOUHwgTPCo4G62Aug/M4AWw2FooaDq6lDnde
a+c/qlIfrjx8jhZmD2ajJMPcfD8LnyOXaRJ0zgfFYLHD1AW7/nkSUry/qA2o5kEhqlkJq7WWPST9
OYwaxwXUeIn78HU8lDs0CC82Ku6Aus+W31higDNKWohl4FPJJYWqxpwEli74heX1YTXw6ZhA/vH3
kc62F1RgqwcgAnJ0K8GkcoM5YnbzYOm4WNXMQMVB7NlCKpy//tM3iooBe0xFsYKf1nS4/HYYFrJk
+mgDh4ewWVpjsA+hkBo2QZJ+SV/qA0t9/ogOUe6k6cVJZZ49oooYCE0HNTwA3luFN9Gdc8r25pal
rvyI9rjorLJ9f1JX1rJY1vf+m3Nwro/FMd+op2ZAaG5uvAva4Kdw8f0rmBbNd5/rbFHFUP3CMh7D
gyZ2w1SqyExcspuVJ8ZlBFQrSO15FPwjiWFWMoIpJrquBucJfcxz5jRg2BKwdNgfGhzOqd2uDORB
LiyqL6v3YwwgnFTe2TfaGehfaWtYXFpCSR93FYBVc3hIs06/6mOIJv+JCP5wx309ps9G4ur+fRVF
URDRE2AkyA6LfGuso8WLMa/m9am4cA19mSxGQlRt8jSFi03j8/NIPqCnxPQYKcJYDSDaUpTDXBl+
deNjiJFowiYtrQss9y9H/8eYsDomzhrtxrOAQScb8FD66A9Oks0iNQY2a7sWFQzntsZu1igvXOiX
xjvLz0ap0Ryyj/4QwCuUk/zQjcixKe9m4218bFjU+MKAXyKI6QE1E78MgqLpt88vVVY7CwefvD8o
Iug3grU7txJ7vLAcv0ydY07KYvJEOELH5ZyV4yc5NuVGXR4tDCFB5SxKKtAOp10e0J+n5WrnwaYH
sPr94vzyNj+GJeYj2kPxfaI5/b42AWpRs4rK8ogBy7UsxUuMJ5EZxThazZ+cJJ75jfrPn1QnWAU4
S91Phjr3ecjSklAym560pIqeY/2LrMGyNqzliMAK7afr1si2tbP5/kG/bPfJBhXtXZtoiY1xrkAE
MdxpBD3jIzoTCzJQ16tWVoQVeJG9fD/Smc4srQ+IROgnQrLiouXH2b1o50lFs2PUDvpBOulbcYy3
JmIrd142UyjlrQo3c1HtBuqvXZIXPg9U/j30NChkFrg7Z6d1n2uD6tSGdhjBYJtEgAaSrEhrQBrQ
ZxUjfv+ofxyOAAC5SB0v4fMA1OlEqPW+pB18W4YHc4We8yoBxBZqbqyW5EffnaPn+/Dj2X4b7OyG
NENkniiAToPtbOlJ8W7+6fenN2NN/7HJIeWdTZtqFRBwZFM6lMJrsR8Z0RQdIHt/P8p0HP5+nyLr
i7kYknPIHUP9PFfd0hXkCdQ0948A0YBllfVTDv0eWGOoLb8f6ev7gtgGaYI7lJoSivWf91mOZFI6
BmN4bOooPAQ6rJMu0MSFJXC+rzj1TdXB94NchEDpI3T7LUTylWFE5AyOAvpeJjKdWFmOALKew6B3
VqWcXDDNPj+vGI4EF90iwlsdpvT00L8Np4MZCMbEqU5R79DdDU4iRbF3UBZDrd4KkLDUB79/jX94
QBLUj+lCLI0I7fOIBRWdMio7gJrYaM4aRWwMfyow+dau7KwLa/DL6uDxiDPRZ9KgnCKN+nmwOqdK
3XtVfWo4jnUNbZJIt4C7Ghf0M7+sDS4byKsGJUd+cnV/HseLiywJtbo+tUm+C9tdKjur71/bpRHO
dhMgpyjuPUYoLXs+yickNC6svD+8KwfaH8tYVVDXPff4AABNzdpvwP4SvEnyVq03Ejr43z/GGUOT
w3x6U3+Pcu5MBihq9JyYURCLOSEjMELkmUuo0F+HL1E8S94EAgPRhUf7cq6eDXoWmyKIOORpzqBU
IQGIS4rraYAnZsal++IP24m9S8EZ/SB+Ob8VEXfAwXNab9iAkpfmV4giQl9ADVpklSsB68an7/X7
V3oe6Uxv1LK4geFQI0N2rkMf+ErioVlaAWSYqwhtH7VoXWs4M4PIn9fthVPwo8Dz6cBlOKSwULVC
yhT28Vm4YY4Ukx3DqJhAY11c+ePMWWq7cRcf/BU2Nhtt62zHJ+kVC+riLX/8/ln/tAt+H/zs8MDs
SVSAkqqTnKpU0q+AMl1YoH+aQRs++nQKc+d/qTyBb++6lBG4TxZg8d041Rfo9aBcpI9Hb8ie8iy8
cAj/YVMY0xFlK0wjtPrz3IlSnq12KHmdekVZJGN3hVXJvlbqhZKjOaJioxUjwxE/9TK+2xghCoGZ
WnYhovu6/w0N5jw9TcJXMo/p3f92FUhV1g1WFY4nRcnmFrL0DZRG58Ji/dOjcuPIk1jspJDxJVqt
KPTz6oeTooLuhjg7BwShvtg/+iNchefuobrPLhGvv145PNlvY56tmlrBcskTPk+W+XPM5fFeom/f
sf2vvl+eZ9qR0+mGGIdKcYVIlcWjn73DcgypZRbKeAJU0aAsW85Se6G+Wk/gNLN0Ue+1e8SFvx90
+p6fN+TnMad5/W3ePOCUfgyUBc6HspD7xwKs//cjfOS53w1xdr1pYNwDsNDjSVuiWLMrD/1MolRE
vriTNtIi3PSzcEX3Ncxn4aZape9gze9gsX//MS496NkVWNeFT5LQjycnwBGhX9NLvpCafgTYXx50
KpEguUnEeq7fMqpW3EIiGU/DVk5m5ip/CF67agP03KZNvEpu7duj4krX8osHPPNauo6O1UN8Vy5g
/s283SVZ7i+ljo/1hKgeTAAUNRAj/Ty346SGWRqpfIofqDrQPCxcYBXtLbxr6+ellO6PexNxvf+M
djbNUKrUxpKn0d4xodA2RrlyaBfTUERyDDMyWNPrPFx6FxKRM12Ev3bNb+OeTawW0GvXBOOm7+GN
sQyWoHY25pW1C27DfbAby5n82F/Yql/PeXYNIB8mmun+Utyl2x2AB2dM+V234HWu002i3XJZaxcG
+lJsnebQ4WjntYILQ7Dn8xy2pYHqQ2WCtfjRLMNf1t344uzymwk3spPvcSiePLpZbHAmf7Trf75l
6AQpNGsog2jnYoaG5DlOOHjDaVTNGXRqXD0uhFZ/iAemx/t7iLPJA6hYWPLIgS5vjUW3AM7zXuyz
vbqqt9km2uireF3qrnbMImzGZpesu/50Jvw++jTNvx1+gwhSzFmC8ZSMCeztXlqWbWJeeMY/DuKw
MwiOqXoYZ49oJ7atZFU7niSd7QC0uC4fv5+nP929zm8jnD2GlHYwABPOnbp6GMN4lwzWukT27PtR
/nAPUilCPZPohiLchwDwby8rDNuxGaZjvHWOzgCC5RG+BJ3770eZ3sbZGWqy2LkGSYfQxjlb70gN
YiA/eBhy+vpx8JdtdJ8FzfWAuJ2kX7j7vsa+U7SE3hBdQoS3z/MuG7iOEjmZcVQjB7p8cN874FN3
jofPC3jMqsFjtrtUcvjDOQn2wiZ2YcaQQD/vLZRD3FRR2bbHslXWKJGDz7Jgc0jvLRAsq3FTDHgT
KKdd9dzB7UUNhkynW37/mr9OJt0zC4ct2teY/n4cqr9NphloBURXuT+GwCF36mBBuZPLeVjWdzWw
mgt379fIBikYvI5pJSAtz/14lkIBE6sl0av+yZtU8vpGdwFtbpok29iJtwqoV2FL9CSrwcb2b7qq
dQvgFN8/8ZdNQvMIxVwgzVyHU1f/8173APGMua87x7C02YN6QefEKP2lHvvhhVbwH4dywF1PlxPp
8Nl+1LKyFyHB+tEzRsNNEni0WIXbswghxn+6hMm0qShZikU73aYt9/mp4CHIYevLw0mAPZXpBPXB
W9jfj0a0l9NuXimnoLnQYviya6Yhpzyf6Zw6ZGfnmV5qagWEYDjVsBqoDq97RwFSr11RQZkPagOG
fVyNor2whqaX9ulgmKr++FxONn9s2PPQPw8LC2inqE6dWqrzQeq6nZN4I6TYQJ1NTuSwJpRNZw75
ha3yh8XLyJQd4BmTX+nnsAg6XqVvJ2XNyDFEGQtkHuQghbTcN4JnGjuuH8nLzl+w8FadZyN2jnXX
96v3D0/PO+X6gJNOZimfz3Nd9UNgldUpHiUZllyqxy7osmJOT7l+hQuKIEVTKFedAhrw+6HPFMpZ
w6hU4+ILCA8IypRlfl5jRhfIbQyo6VQZsDxmWMjCF7Ji54RWWXZQWnBqkADHHfj3dF60WF2JZlQW
PEfllkWGw1s0wF011MVYDdoc1pY+R7xqXILt9edoEPYbxBz7GeYP5er7z/7l7p0++nTEaVNtg1X7
+aN7uOcFVeJVJ6Q8WlekUbjoJdO5sCPOZAf//YYo3JH20mRglLM3pJfF2GcOFaIocgiT8B914Xv8
iONI2aEAEi70cbz2/4e6M9luW9nS9KvUyjlyoW8GOQEIUi0pyZIse4JlSzL6vsfT5wefu9IiqCLK
N0c1ORMfezMC0ezYzffTV+L0kWK6lOqXf5mjnb8Rep8zuYwszslVNoWZF6TIQh70rmgvpyrJtmjV
JCvT+elArXkXUN45RyqXA7WoW0ByoT4Ax1HdygJMC723uu29zHJ0Smi/xEncohrfhhdml8AsKNXk
4fw3/WwrsBshpHP4zKmB429aqX2JgoVeH/pIVXc6oI9NlHcKYnDBpQSfdKt31GwKsH5WNsL8Dy9O
IA51BbVwTLMrFosJOsIQeHGv7+OGPA5Mh3In133reKx+6o9F5QJ0xOv5wZ7YpF4c4U2EMLk2Uatc
THhKbouuKV9h7/0UhNuw9xyJ5lQpee79fuWMObm2FrYW4xv6LKXJ15MPVpg6yI1SEFlf58Zaqv/z
Ic35RgpvFQVg45HTndPVL7XAPw6qZuvvyCoYoy3dtl/PT9zng/ljZf4VHx0cq2saMcJ36srhIs8N
J+yuAn9aidyfrEWmzOJcpEoEASICqcdWeCHFngis+kBhvz5djApNzOx/lGPuqA0+P6ITl43QpUiW
gEAfzip34LEtoRkTMTEGRvSS6o6WuMOzr6xE8U7u9tkG3EvSsmi0UBJ5bAM2iVU3TBzdGNZI91f8
FNNdjS6PPakIFkq0utWjTHO6vzk/uNNL9tjyssiEEFErTVaJbq+KKmCbhxd4S3T1vFYpzQWisaun
ekPBs9tM361W3IzRmiTpPH9H23v+BSZV1IqOGOyJX8Mdb8b+QJevZSRbxC7dwKIDIqLD6x4i1cpe
O30FzNbms5pSQV4By1dhhYtqBGEpHZJB2vSGviuihA4/edM30bM6vHiJ/BLkX7SZMiLAIWuryzFP
Vlybz5YUbpzOcFEeopr1+HNnqZQjDi9LB20SNnX9XUkpqK/fxFpYWbufrSuqNfCjOLDA8srHhkDv
mlFVVdJB+RJ127b6XobX+VuCMp96oNDn/Fr6bFSUygI15kJEymYxqlCUxjqOJeVAa8ADfIO5Iey2
qdKXKjZW9ssnpwyVGn9MLfbkQMtFaA2yQsZGfvDh1IBbux6GfmV3fLY056cLRcr4M8zh8fSVaUU3
sjRxMkdq7PiR9eJ1LU3RavusxP1FqcPmOj+Hp4EZXqj4eqiC6LM2x/KVWsAKBJtTNgeRZq2XZJRg
SFbpdEXzNgiYlMJLjsP3RIwNF5JT7vYZCktBd6NRsk/HO1eVB/5+ysPydkym4LaI69dcSua297r7
uvJjTz/D/NRSaNvgc1OauPjiWtzLdHAm8EO1jgYdM/tWWk3h5k2nOUA7K0fFIb3uZOjpAWwGNzGK
zkX9t0WXPqP/M6DnNqX9FpiNJW/P/7jTb2dSrcg1AWEMr0FfJP5p54v7Ik1wmToT9FcT3UQVdZkd
ouiuogvXqMgV7nmTvytgj48yolpk9Kg7paSUx9LxerECmV6QufKVRjrju2+2wVsf08k79i0tLMTj
++9DqljAQac0/QbCXdHtJhJigsNkcb4MpRnuTeACtZ1rpPftMfCipziJhO9FKaI/K0gGhcHCiB6G
EiKZZPcsEvrbPFmmLYX+DmhO8nTVIzdxrxayUEPHhV1nWzQIRaDYYu/RVGOBfxil4MwBQ1DvM1pQ
+G1SGH8jhj4ii2UKxnc1kvv7mAZiCERF2/8caeGKnC6N0kcoDiWVu4nePVNCkv7s+xY2YFam/mHo
SWqs7Ih5zj7OKYlZyiq4gKU5nK6ZC+9ILPya+hG9PHB0b/zBHWXfVoLGkfrd+a+3XMxLQ4vN3gti
D58FQ60JZg/NBjM5zIqI563MP/fccBZLJCPak8OXKw+aSCVtGbj0kaycWssZI0xABI87Tqc0Hnd5
EfRRTUFqMinqDkka7X0YRegfoMtcRbqTxsTY/m5AJFypd2SXmTNAmjjr8ZqPMgrZiqTrDmFAfGcU
i9qpTer9z1s5ucgI4xJm4ZUFEcIEkHFspdP1oZOEkFKNoHOrukfJoTEemhIamaHAjZ5ISpqwocBe
nTe8XBU8tjCsz34JCdaTAIDZ60OTlylPTBXlWuQYjZLGNHNleJ9aoSSAIAfTyfV5PDwedZSyKRmh
DqHbyO3BhFiVU8dzfizLtfd7LB+szL/ig28ehQiiQKLjsRolmZta3lcyEP32vJEF5Zz7YJ6x+YmI
JZ5Qy0gywr69GEAaPCBQskki41Dmk90072RzkWgv6N+CAg3oEdQKChYinZlA/fiT/gL8ycpWOF02
+D7kkEnC8btIGh2PeKSZEE4u2I5BQJ7a0q/ivNhMMYVScuNA59iWzX0tWytb4uTqofnFnJttCLoS
txflY6vQkujtA/Z+B25Ks7Yh7dDQUtTL9Ov5qT79nlxtBCDm2vA5zLv4nmpa1bT1C+FdIoEdEieQ
1KkmrwUAT4IPvLBmUP7v/qTflYfHw/H1xIBGL3OTKhDZ1FiWqPXpx20nqXDODNHh3lIJ8tQ/apSU
SCeDhvu7gfILfqc/8PhE4mBLtTKwbWWbZVJz6CjAdvIx7SEjpPmKU7mczqWVxRkjCTFVzkBND4Pl
H7SUMn/6LdYyb58Z0aDdz3NK5Pi3OMiHPTj0aZIgYVQdFF/n2oxp7n0SJklc2YXzbz26ZpgxLkuN
7AHkFTbl8TczcHpAmPzehOh0lz1ogjQQ4BMMZrgt67JcOcBOhoWLRX8yLg+stDm3c2xPKcCNZopU
Hny942j+VWpP55fAvJaPBvTbADXLLATO4+VOxjfXc7HTykNi+LYV4seQKAqe/3dGFjfnUGWsAAkj
YdY7Ufm1n76URvW3i3kxksWnyWKt8sUQD0DKv/cUU4bTuHLOL089PBk+xp+5Uo4/RloGejEzKw95
6QygG22VjQoTBph34/ZrKa21LzMvjQ8rOge2j/Iyk5Yqj1Jc0Jl7TQBjZdKWR+pySPOP+GBEKpQx
i+bPX7wynumyVMEd8EJfMfP5Mv4zc4sjwKRju6ExqUQD4KdC2WG49kRYm6x5nB/GoSCyrQqDWh5M
IvpCemdoj5L563+3ihd7MUmENIwSbPgjVcHmDyV91tqVuPfaOOYl+GEcYa5PxtSxxFD0sVuJAq3k
a7KalF75HMuy036C5lJYjKQzQ0dFiK5ELvz8ZJ0clMd7ZVnEl9QMAnJEeTCk6KI0AOtRTS0XrlL8
PG/o0xVMk4AM14z+0GXBpwh3nxJItj1PCxcYn6P1341RcQ3rwdNWEiOffp0Ptha7xUQFzsjy+SlT
WU5r3EjdE8zdzfkBrRlZ7JVKEMOkl+dzrCvsRLkAY+xI/87zjw6BP9O22DBNH1tV/dsK0ORCK51a
QINFDJ02+/slTRkl6Q0CkaTMl6QN4BCVVUOiO4Q6Qo5FC5A1hn6wYuWTs5lgEjVFPGhVnksLj7Rs
68grZrK8glgm5YbQ9cBvSaBxya065tpz85OPhDk8cirjCEqcJOJKGHS0JbO8y28ToasY4Tw6Ys+v
hJOg6u+n8wcry/U2aElCMKg8lKk7v1z2xV18H8EULmwg7eXrdBvcy2sPz0+HhgrO7EmR0Vi2I0MF
kgUZPcdDaCUbz+vf9bbbqNBKzw/uUzMf4g+L69owiZCTicDxiH4MVHwlwj5u387b+OQQOopxLC5s
WUW3SBOwEXnJVlTvK+mpbsLdBDnpvKHPv9SH0Sy2k1Kj09PUHHc9YAOZdJ49mcNt1csveeJvlNwk
i9fuSEs/aEbhJFZ01RnKrkOW5vwPWRvx4o5C1JKwaj+fUFGzKU0ZYRPa10Wo+UDvz5s6eZAuAzuL
uwqWZC7RqFIeQEhpqBnC1XysH4yL+MlLYMhuyIMh8pdvvXRltj+5vj5+Vmux12P4X3E/G5YgmzSA
7brxfmVs8z+xcIuPTCw91jYjZDJHx4AdWC8t5MyfMSwWNEFlxHy2qbYypJXvtiT0+JKUo+LOkJRB
28TjrRwCtImzbSP8WyfXn5W6LMAMtZjTE47rIZRLFwmTWRpYip/Pz9/K5rbmL/jBjUnT1q/q318o
Gy609loJ6ksx2p438snNf/SNFqejJ6Bemyt8I/iTO6mr7En3XbntoeLsK8nfnbf26QXzYd7mL/hh
SLDkQkGb562T8P5jaIr5rpigd6lPqDc4oGwpHlp706wti8Wx0iEM/Y9Rqtk5Vg5B/2QOX6d6peVi
mfb9ZyeTM6O9e+6zXozNon0PKDTueZPl21hDLtAobZ1SZwMGInG6fTt9PT+bn1s08Nhmr40qzOPZ
zMnTlajFcH8W1saLopsiG2H5TtQcmQ8xKL4SYc3zJk/Kx/8Z5R+bi9ug8cGNIyoG3lIVnF6BVW1s
TESNpj7c5jn4BflSslylvlL+upVVoeeT+kRdJh8LROc3n+HD4omiHNURRdD2vaHafT2L3jwro7ox
xTe4disO5MlKXRhbjLPzfQnZOV9Hz/enIXsXQBRQ2oHPIuR736PvojIhGFaXK9N7cmQuzC73fKgK
kuJhtv1ljnaiOrrpxOOmrzaD/2K9B3+7H2dzFO3QNwM43VIXl4AomEo/yZiz/F3cu0a+GXNYwWSW
N17twC4+P7xPJ/WDucWFMMlaSlAQc2g3d49IhyOENvzIUCvM7OH9vK3TlTqPba6qpVgGN3JZcBkr
qWLWVqDvB4x1thVsxmZToaLdoL1taxv5VnfPm5wPkqP7bmFxHv6HBSom46jEKCDsy9G6l7NHaQrd
we82lfc8BWupp5Pb4djYMoUoWllQBjVziex6YlauPucPq+zi/JDWrCy+WCJMmVfFDCmvtz5KHgLp
uFx6PW/k5BxbDGVxjvXUHCspTPB9GKQ7GRVxIL4XSjW4FaBrHeyrSSvieZMnd8Jvk0CZSAGQJFpe
4GY5VeS6PG2foNWOEr2jxRshuQrW2rc+n78/dhb7OUwSuZsmU9uHPg1Nyr4Qd3K58ghYG8v8Gz4s
O6iBk1TnlrZv8sckbTeKIQDU71HW256ftFNndTFriysOOUUlr8mB7WP41PfWa/MFrju6IZfJT1Cn
L2AxUCts1zzVtTlc3N+9NgxiRW57n9VuUPV2DMFaFp7Oj23NyLxGP0yiUkp+VCAkv0eCwDXDcBsB
x4tk97yV/8uh9Gc9LI4IASXGwJJZdzWqXepBKBzrh/nGa0ZH/HHThlu9WDniz68OWVwc8XlNbTbu
PaJk+U5BBdB4rGklAH54fmRrZhYHxTQWapD4fCTNR2HJ8J1+fMmGjWxVK1P46R1CF8g/O/ckfyXS
YBUpIx+qCNGRsjmP5pbvHTQSUQCdvvI+WxvWwg1A0E7MY5R99o366unqVVH+5EXv9JXy9/6GZuLC
WZpOQ9BJyzVSG0Kf1wMHUgug10kfBvhjdvhmdRBxVwY1HzqLe4pSBXry6fEgbb1s4VJHSsMrMr17
C0m0QiAM+29sWSzMWT/uXgCKi2VuUf+tgM/X9mKAImaiJPV2zEHsGbG2dul+snE/mlq6MEKqd2pA
49A+1UEhl24kVyj2/Tq/uteMLFY3ikRiWFKRshdxjuIacn9dgPheW9trZhYXoRxRpaR0jMUwekcl
jSCGP3Lgz+cHcxpnoQiOoqi59mhuHlwGp3RrSjMg+tpe+pLuvedygP7A21zdoClFQ11V2nIDmHXF
7OeD+2N1ccLm0yhC0cdqPhcaPTbai76G1/t8Yf8xsVh2KLkDAc8nerfS5zT8Uazd5iv//rIetc+a
LC2QVdyLUboBOc/xJq/szZVZ0hYrbSqHHLwhQ9Dlb4n1qOsXImT68wtgOQxQzVQNUmhKHQQ1K/r8
Gz7cdXEpek2IvsZdHU3Jhva+d2EQ1zoD5flo/HjKzFt/rhGE3kbJ4EnZiElxn5TUUncXC5k4bMzB
E76bZtW9xOPUflPlrIw2qt5WXxH3InSZqm2toW/v989B25aOMOrKJZq0w3XYSxSEj4ncf0dYSEPy
OUGZkZeYZ31VirBE5pYQ82inwLFQ5xZqZNabrmxez8/a0rufx0N9rgztGpcRBszxrFmtUjRoSzd3
gZxMj11WdnZUlSnxRyOA+JxezvDNlS+19Ix/2wT6wZVgwdtbXt5K0qY5IgHNHWd2945WU+9Qtxqi
mQY0UiuU6Vssdk+Dol2eH+tyFWLXmJMNElVtc5XIvII+rBBMahIqG/1dbknxNTLNlCO3ZAFAj609
QT+Z1nlGWYcQFXmrLRb8mFAB2U9af+eZQEIDr3tHrHijKuJjo0y3XgtQ+vzYllf6PLaPBuXjsUUa
2NxSMfo7sh2B2yfCI7oTvS2PtFDVtfeXDw2sMSiQpDo13SKQomNrklnokS8OPYKAnnVdN2pxGcud
eS2NonBRV90abOST0VFtA3ef2m0+3hI2wg0io6uR9XeaAc5HCgsdYHcgu5QLl67RBNWKe3ni0dL7
RuUbhaUUoZHNWVaH+ZpWFwFxhLvE+BUq/oMGeDMu1ItYxC3zZCj+5rXcp7dRWdyo0Vr8/GSDUPRG
ngr0ByUloJoXR5lVmZoQ0R53p4wRAhO1fzmKCH9wUj8TKypt4L6GHRVr6KSTzgRGfWR3/gwfNkjv
6Ui/DAqjjqSvw6huAw0dVkGmkbSwpxzNNqpnq9q7jHqJqtVBoXdmLZpycozPsBNaxykgm8Gny7KW
KjFFIZwM/U6LxVnFSMuIio1rmaxPrbBoiDCquKa/Z+LDSCW+bjX3lqGH5JW7LFUSvDhaLs5vyhNg
w0zEJUlHCycaIdD952PigxnDzJU2b4UQ0LDePsmIQEZ8RcM6WPkwIVlJryxAWeqIBztJGhM5SU1J
XiZPHS8tGvavo7G59Os83k6+WF5NkRD9c/z/FV39/w2dfijesy9N9f7e3P4o/j/gp8+Jhf+h/M14
9n9h12f++3/9x+69Sn9k40dQ+vwX/gVK1+Cks/0sE0bNHJVlH/TvdfNf/6H9J3hYemOpM6T18J+q
0SxHF4U/4i/pEocUKwrmEwW6/wNKV43/xFUH/0hH03yE0dTwb4PSSTMQiEdDECNsExNG5fGamgwv
LZRmCh1v9Hwqs2o9630aJDwxojd50KpbaFTDK9rj9cr9eXws/bbMrFBNMXtAM5H62LLR1zG6EEHo
IG6HMIYRiOLPEvyp4foKEsgbYujoFiJ/G7/X9BjkK27Doipyto8wx9yQCY2EPrRlbUqj1kXNxZM7
dKfRnjVRcYM2OMmIHW9M64lK2+QdqalMRrhnkpyQLuF819SiunI7HPsRv38Hb1mwBqC5AUQsb6NO
zJOyRFbFiaJJuxaVOHhRlba/aoOBdswPy/LuH8/y/2RtepeHWVP/138c33y/bVECrdKISnMKrK3F
nBd90U+dUKOhm3pq94hmnLnRUEcRbhtFniW7kB+9O2/y2Hf51/B4QM+gGd5Sy+bPeuiHphWj2Gmm
pA/tgvd7fJk0iALChBOGXYUCRbE3plr8ed7wZ/NKcJvvTGsaLa+La6/OdGNEzSl2BMKz+l4fImSM
FeqIidD69Vqo+XQ1w/gArwgPjsVE+fDxau7GMG2HuEqcmEqK6zqt3yK1bdot/c220knxVhinCtV6
9K1X9tEnE8wJws6FdTMDzBeWi7ZRzJFIPnI9unbdRUPs+p0kbhI/eksrybqM53V1fm6PL7zfHxXv
nsZ+lTJpWsUWAbNhEls9UUq61nnU/NSknJUacVKtmDn9hCpycjyMDDp4SRou/N5MqSG0FQOxJI3j
gcA6Mjpe1k5vUwbBfmVvLPyVeVBMH2a0GVUAcGMxKIC+cVbKcu50kRo9o8So+04qie2O3pq2dodC
V2OqAALSFFGrIB3a0/FpOqMxCGgCZ2Qz0yDr1/D0p3NArpRTUqZLgwtkWXYWm6KfN95IwD8olfFa
9FLylw2SgLchCod/fRZx4fDQ4CxSLRpPlrfBKKrBAMTZsYpeuyb+Ee40X0EKvlb74tvfrqH5cgPJ
QGqNDbPk/OucQBF7JHf6sLV2StSzhogcEBo9b+d0Zxpzq+jcl8FXFbXFmBpPGjgt/dxBqq+7RQIh
AbKB5hZJYTS3dM3yX0WBYEvqCd0aAfP0vJ0BI/RtEnqnh3NZ4N9ktd8MBWMMaG34WbZzqTD6eqHv
6DKQ8du2kLl6zo/3dG8C11LnNziCnaebppRMX888PUWzfBruhClJnjl5zc15KyenDkoSvBG5STj2
5BOYQIu6YIT2qmZnlSTcmWrk3Xp0EVzFYes5g2oWXyQ278pDcRGVY4tythoGD5l5o2J18aTIK6ET
lG6A2ZVYgXXtKb55kaQDWiV1MJlo2E2jv+vQh+/dbPaUiYjo/huCqdlFLXaTdRmJRqxcxC1NoSvL
bJH44bfxoQGeU9YAM+PUn1Hy2GrGDnjCpBX5DrZG1O0iXfNRt+cxi96WEV03QxagnuFbzhhN2WUd
dT7beIrfQ8MqO0dDzi13TaUN1/b1ySYwZqgOHs+scYHbs5i4bggR01TSyWmkyPxaNV36fQLLgbgl
yiX3E01g4m2YCCzMmaVCOyEa2LI7QuYDoFgoXzWjzy7k1ugMqpI6+cowvL531ao1/E2dwFjZFFPB
kRxDLyUnGbXkuVqrV5G7Z7KGzYgWz1tesZgAa8bdtB0HZLe2kBPkwikEdGVttRjr2hb9QbylZ8t8
71KJmh6eNFG0HfIy6beFbPL/ySORJ1cW4+TKHy3SQf68tyoxQj6jCAZ+hNU2DwOA6jtR8bKtnIYQ
Z8R+SF4NKRkdsaeFg0LNNPAdlTnx7FDohrscQExrB4PCU9xXy8zuig6PCFUwM/4W6RHEJ1EZGvf8
Nlp+F051/HioAXPDqcR/j92GIUEQPO3yzBH2SbdNM0dJXHWTU+l/3g4vhsWOBa7Cv4+aAs2WoKTM
ZSVphEZtY1WBactqqAc/BFmgQVUaRmgBshh2FDRUNV15mRS6k4g4PKrgyp0XVj49Xl4Hga2plBt9
8Am7Zn6RbXzdCu6metomcXCjDLKAxJtOw1QPXsThTvMepjidyo3CxkNaPp2Qp87SZEegQ7YNz5uq
bd+E3ye5EwQbOcnCqXvEemk+SlwEt8UfPNQv8qGMXkRUiklwgxD5EqpdRvuoiVaNyWzWTlDIhKRG
aYrIgpf385FIf0zuqReeZxR3JeLr3U0YInxdmLle7aJGpCW0MQPOfr/1lCvOA2MTZGo1IPlgZJOT
hHEvul5vGvd9UWm3cRI4ciyI+rYNBLHaeNCGi50QF/ouCNBchrpd5bYEheGr4oeXhUrI8QcfHcRq
DVRrg/JvUu8E2OPw67l5qq2QpN0j54lle1NLt2URg9FvxuieQmwFAVh+xehKpS7oF9ZkItaYUv4V
aUl9T7dd8VCqRvxFloP0Xa3bOqVqo6wNW0q0WnKQZBx2XuvDmitKZUf8oypgaNXWr6qQqpytJmj0
wGfD6OTSZAJDVAbDQWRRae3KGNo7MfTKe0nrkkuox+FNVnraFVoVW53s8rZSBuWayRf32ahWTqEK
0S402xo2kaQ1leujaNtcQG54D7zxuxDBekRDvbdeKlbUQyBoNJcQt45RyO1z1MEl5VsjltJFbyFE
kSXes5b18l0lSrXdTfKbFPmZGwHM76luECS0qMdu3FpVYom2D8n9diSfdZ2mmvZQWFJPXV7r67Tb
R9RIY6z6NYxGbjq5gGu668xWiveJV7wagf6FzirTbiu5H3cdWqaKrU6gDG1TkZ5RtM/8nefL8raI
CvGejBMcTlEbNoJfKLYfgtboO/wxDQhT3UEQKGKlfTCSoiFnbJU7z0qneMPzLd+peWQ6OguxoWER
RQMnbpnBSEBHuRaE5go9sSZ1M2AonhOGlfFIhv0xkL3Gv+LRkoB3EpVgk2ZhvUMlWItcSILJ13po
aB3PYy3hxPB9rhFBTZwB7Y07lIzEXTL05Mkldbr1W3244plNlXAVfuuUILPzqPriKUljNwnk31bZ
BuL0XEXaM22dIhktWbMrIbscB29we+5xu+fgsuUAnoaO4uY2KVsJmVM0xt+g/yHRCuEbcdRayYZD
kdcdSu+BP9pDrISOr/WTGyZDaU/xUJHM99V7KnL0JzMwc0QyfMXptOApg6J5aVj+l6Jsyvt2LMO3
oNPTyyxPbqKmRlNR8zd6KrNEtR/FMP2AP51Edp3F3Xc8nTdL5WIbhO5nNZTqSzROBmtZVS+HSY4d
sNIPcz+gMObZtViqwtfImw7aQPYQgN03aXqrsvDJ9K03tELJ8pnjFeHRWw4osuZtRzy43pWTBGtW
LzN3qNVvvm91TqLJB0mgBrvRim2UTU+KAbgmFYdrXx9uM5/KZDp1n3xK1XbaGP9qR21TmPI3Syt+
ikH4ZGnApHU9p6W7LU2n9ocfiB+0xEGL8RXfDp3I6dEUY3Er1MQ+ZJobba2gtjrP0hIJSv+mYH0l
ATXJlfRQer7pBFy6NzlCApVUoFzeoZ1RAQrbBLp0SNSRrzN1gxNE/g2uJyqaSU6Ip9Ahp+SjsE8b
tacuBcVb0FFoBNeidoXCl7iRzRnykOaqHWTIZvpKvs8k+tGN0uvtRikM3kHKhZAhsJcp0aPf6zvc
nAnnQCvdgT3SholoJ2hqywr7x8zyQzyKDjomKV5w+G4GgXqJ56aZm6qU1dqOJO0txuko7CgVhrcm
0ZoXrZGyK489dqPmE90d6D1LRchPHwTrQii6A4k0wekEefiiouvkSGn2JI7d9YQ+Jbit+YHhh60j
a6U9FEhLyubtVKPlaZWE6iap2CS9pbqJnF53Uv2Sxd5VDf5sFw5ZBhELFVCVQBFhPsvRtAGMQRUG
btGZ9T4xkicDNcbUUSWRD5Maj+UEFCar26eokbaC5t8n+F6oNiuEZTWgDJH56usj9Tlq6N8Ipda4
aKm/1jLCvp3MaZhlJOqMyk+dTKi1jSXH/m1UFK9yUF2VQWxeIVGHWHCS/TKFNqBdNw1/8TQMHDXx
RDqT8uANpe/sukKFdwtiI/miak3yNHklH0UOLDwbYXLFIis4nKVgE/tEhGOUufJ2V/TyaLMm3uXU
mlh1BDRamoJvQ7REL6tifAgk9ULquy9pVtw0bfGQ1UP0MgzlfeiHmiMECOvKhfkqjRDO8iBRLqeu
kolljRFqy15sS2XlIu1U2UET7idO5oeq7B6QI4aP1w87hQeSMA0HpSwD1rv6lMc8LEzLt83Sv4Po
f1UK2s00dPdyUHLItd1eVuN9bBSP3tThbRKxuIj77lc+NTkd+OMNoH7ODRTUO7nV7N4HKq0K4i8d
BuDIR5EVZF6yHDe1v47zGkQA2nOOnPQ3Zu3v0JDPbDwM49Krh3v4lL6ylZhIJLb54GnzzfC7emMM
6k7gwClt1I7jvej3qY1IpC1bWfaEIO4rrxqaI6q6F+xYzttNRdCPtTihdewb476sx6umssCatNY3
Dm/NKcLpu9eFYW1LPhe4okf4KIJ/g+iKeKsOiDPKieZoWfkLXUsCFt2vlJp+p09ZoIQwUntEEdcO
Qi+3s87r7GpqhE2Qk/jIvAgl7dAtxRh8aOCgV87/04QPMWVIjpL5vyy5qR10EA1a+rM3MRQam6iA
tTXbxjbVLCALjYYDbXeHDH/a6XvvEZbcjZ5EBGdkhKIR3vzh92BjfGs4xF7cXmi+Km2ioOg3isw2
FqltL/TwNklHwwGcts/RT3Ilgg1JGl+KyaP3W25x3Ixd4aqldB2Kwa0RRK5oVtzMlJA7vSeIdhmX
+abxFLdLyjdAWK+6ESKexVwH+vSoicAexkk1LnutAlyaVvyNlJBcJScSauuFaZcT+Kgg3Ak9UrRa
Jd+ZEqtO/FJqqrcdynqHBPezxwuuj1onVeQ7tLOu0kKvaKIvNkQ33uSku6rD/HoShV0FhtUW2tiy
a03Y+jEN9oZ5R4T5SUy9tyhTt1qjuUSRXLUNXdBqX3otPUy1lthTGn8zqmlTKv1TTqtk0HLb1rnk
qp2qbhvU6beKmdwRS022Q9vlrpwigVMqCfjzLPTwPvkk8NY2eRbV+yjqcd712s4Czns4mxfWwEoI
M2UXaN1o+331pSxrtxKEYmsSW2PL8SOQ8/kqNqhrG4N4kwjig+wbezUl9KQPwrWUN5ELtqi50kcF
rD4VRVB//GtBRd4316bWgWGQgbjRre8hkR/Xi0fg7Q0KkoM13o1jdD2Z2U0MB2TfZfmrMWqCY/RU
5Ocm3jme9VczLe8MFLgP7aQHF5ocsotMrvJ0sitZCC+U0ROeQl4oj75p/dTbgtCRcdmJ5YOpC4+I
sDtNTbBw0NVfIW1fPElRuO8M47toUZZLV2Bq90aJuA5J89CUM0fmUsDd7r4Rav/RNsibe5UBgjIz
H/Veku1Akrd5lky7YRqiK5P+6Ng3vwSBYBDiKO/J5dwb/pBT8URDxpRP39VeuKqaAoVWvQ02lWI8
SLH3y6g9z0394k6Iw8SpvQFVed24xF/bjZFWb62h0sh/aMmG+Pkh9DrDqWn+3JJ5uc/L6GdctYg4
CcEhLxJcr2ZIBtusy1+qlNxTLM5dQEjJFvXiuRbl1CnH4i1X+nuJztvLwhyVJ3gy9Cj2jeYknj86
rVQPV10/HRpDazaC7HdbzY/S2C7H1LDNoPwRpe2NnBS3IffZVTkJ3kbhAbTh+gpFm7BgfMuym67R
cf/WZIC/s3Tk2MM7mThRbwwrzL1NKunZhRfkr0ITD1dNYzXgLcND2XiHrA6v+g6Z8CKNrF2RN1xC
oyG4ggrlW6oKmnjNAE5ETF5YlKfKjRTd20RVLNlWlD6XU31hmAMnGoeLLZaGO6ZCdpNoEShfBVpq
mz3lqfA+aaV5J/p1cCua5XiVG6W8TUO+8pBLgpvovX+rdOVWjL3LoJd35IiEb2CtZEdPhJ2VGmwg
s/d2WSLcRWa2Nevx2e+a59wKOSBH/9Iwqp0wChsRmSO7HpQbtG7u81ZObLkob5TJcy1tbOhNAHur
Ffg8cRo8tJbxmEeD6mhTdUeB2cuYkcBtlYs2FaXLymSaBNMcNknbu5FfP6Ei+SSFpXhdmvl9D+W5
lPKHtKXgCTnLb2JX7pSMbTdp6k2X5IOT1/JVpSEGMw2uWRa31AXzQuExw829JTXMEZUb2/+m7jx2
JMeyNP0qg9kzQS1m0Qsqoyl3M9fhG8JVUPNSq6fvz6oye6oKI7qB2QyQSESmR3i4mZGX5/xSH7vd
vCwBkMa+3AaF50xf39mGUBXsFPV6UkkEC9rJ2WNFvio6DR6TRZaGPMd7p6lCrZpfqpKWjaRUgkVh
v10Km6VZ+T00GLHUrFFIDLPMwCIyzHFLrGDC7WJVZn0lc9RmXVUL4bf5PJuhNHfd6BXG7DyzOw6P
jhynpdciVap8aWloDpRyTLeli410uzNK5ukHM+t4aq+DU/aRUUzpue2l4rokov3di4mzT+p6JshW
Q1Culp0A2MoGXTrEC/CPlwhD/QbUMV6kqVoiSU7nu0Ezk2E3D+Py0gpD3DeZLceerGRSGWbGqF5i
1FQ8u5UpNvdCK8tgMNTC9rml7NaXCTQNmlF5ErdAxtNoDNaT2QzpBWFI4o/JrQsgfnLs9aoA9n8u
y6Jjm/zguGu8fP3Uuu1+tjrNzVo1P5jJWvLoT/McN6ksD78W3iCusF5zHXqBWX7T6Wqo1RhaQFtS
z+5AeWksJU+Lrrhbzc+9LOVDzB5dbuNFTZwrmDDpSh2pq9Rw3S9pCQqyivysLlIRe0ncx59Gmhf3
KaFqIrcoBRayF2+57a+t/tl2thVUajzvS/hijnYx6/yhzfAooh+RWXU8ZLo5OWxangQ1FUz3ou6O
0zi9Fhn2rr6Vx6fOUn/VdvOCKxBMdG1Tf5GrXRr3YCS1KKJ8MSR2kVhxoa62Y0YSnZtb6WtaEDfu
Kp1MWwSHChYj46Vc7fKxapI3teLO5SIRhlvw4nRJaL5VDnSUTnm7ubGoBxswQWEZTdqU+qmpm/0q
qSMSVvaS1j5ko3Y/ELfnp4saH6HcP7GMiV2Srctj2lARcBqXsf5gX0s+27qzL2VTtOGS2eVD0qig
vdniZesgUYU6zw+Alv6a2Id0NrcLPZeUbHXJuhOjycGWK2xY1Kie5DoxHrnTP0invmRM+fc16V60
nTiiCPJ6kZ5FOYDCxpA9j+vQbXsejx1B1VL91FTsfuW25RfLGteDtTmvm1xLBzIJL4mWv6LNH49C
r0WQWs72IpkVVwQDXB/0vS0/l4Itf0wLVF3pUD07BJ4zmFfGo5IkvARTSTcXdnO/DBQxLYY5X5rN
Sb9uLVhfxmRML2NpaG456C+tItvHNKvK+zwhHM82lvyMU2RipIBZd7NcdvN2WVzHgtWeq9FbGsNw
7bkPcKJB7PfLV271Zz4WWLW5+4DtLv3OaK5zK+aPJgWR4tYJq8Vpwd/09AhlUgdd25CHVg/jnoLK
KsqmuIlEY0zP2kISvtc55puqDGi5GK49RioltNeJMVFd8lDGHHcFU7I9eRyRxwx5XDw2LBa7ci2+
bNGggpBQP+SSSHAmFs+ItvxiozqoXZrEaytGtyzVNL8Ua5/v+L6meEw6uZL8SjVpDW82oCpNm+Rn
3aBlSVUbpMKJk/8CHaFOejblxYOZV45qtsi7mzPek6R19NJhvKwao3NpmOV+KuLaH5CMl27bLVM4
EckWrY1h+Us1K9jr1FLai9WkBKcym0OW6PSniJT8dmFqibfaSfJoyYVxrvPxJFHU4ZuaUf4qhyz9
Vfe5sbhKPyMFpUDkQ6WvObz1LfzcJKqwA9oyuWOSdR920bKHwZ2XKRrOXvlqbugyexKSVBGPTCTc
G4mOrjTNueBWjP7uyszHWLisjamFzTZOgEa2NYiSs0uXrKuQs7omAVrngovWrgOhkECquX9nY/QS
0qE/NnlaTaDFLXWYrO2kiQ9KmnViP8VDWoNMg+celEHJ9J9hoDPsBMnexa5ZbXX3nvM95zfN6Tj0
ceRryaej1tlykrfBzPZcg30SyFAJL301/I2JMDnWxp7bh8pfu5E9ngbwjyvT/cBMLSu7to0RjiqL
ZQrWHTPJHuVKNz+TKjEvLYt+Ell/oxC6tujzPWPoqjM51H00ylljX8uJae6gO3jww3joiRwVQzW8
CrOkQrUuTP7HMi1aPhDoCLMPAGJJ+SFVl7Xz0nXUNKrk1EVfDnO3ltWd1urLpVzHvAuxjmpROk2m
43VGGrNHgTWCYXfVKn9WlJh4VSXb4mdQpV4nDcfUqyA3Kt2AHjPkxG+TWVrCbhFjGwHFU3mwpKYs
BRCWlePyiJJAeKbGKQ4aqXNEr4Ok4gxUfdbsnbJJ11VfQGHt9rOyrJ2mzjtnbh6WuZjfRA7k7Chf
0pwDDvb3XdHQydGbYMENx4mjtBERm8Z1A2L17T5Vjnzav4g8ekmn8cce5C0orHn71Zfkv9sgkGtv
4yjYwOzYrMAZAtKFZ3rSZpM0Y4CW2/JOe5FoLFbK9y6du8SjARWqKOmVkO2dYIBJo4Mn6b4zx46w
kbwryYBhz5xkt3CWMJkS3N2mpD8CkxdPmjMaL7LS5NFoLJ82glTKwTe6YRirA6IK09EtW9U6CH5W
3POWzUcMPBn0nVaD0xWT45Q7XR6EeZ3L0rb83CFiJVmoI9r1+mSnbt2gjAwbs62002jJ9Weiz0nr
FXk26Ye2pw4UjOFGsYbKrOZzlPf0CXm6UWCppdaFBYDYRNYQ9sNxBNUpnZ0Q9qqTSJmvgvYA23C8
tGuyOiA8xLSOdSb1JR5Sta5CLhi7D7VpWuSjVfWScR+Pk2VGqsgkK9AlZAVxvRnFWZkS2TzODZa2
PR9vtkXKpKqbHy8DP7dltRyW6ERgXlFwJEQ5toNaXBmNl+RpKNdSOxULAeAhwfL8e+UAslEpCmfw
taaXEyaV+NTpTjyEtAD0KQJRvZE5XezEJqqxENqpUrZVeyy0uVOOzmD0ZURoDUmDdmUUTev+/ZiY
7Hys3omYbLOL3mt5dS5aqBxfnse+yV2NBFLqEk2072fHbNQs4jvHgBVdWh6VwTZAMTvClvSOVYoq
svVAdRSPPL3o77mGtyHsJm2QSBRqEN6PTo13u1uazHWktI8qiXWvLIExLoXcdBHasfnG87y0Q6/Y
btz0jt/NMJYJA+bdltTZHv7tt2Ntrzwy2aaYtI9tp633nNvDMdPNI/HLZVSljrlDonBTexBeX2vG
sKtUsQXphoOrlzrdU1qH2afW533aS6nb3Qj3dYHLIhh21L5HO5dCePL4La7VXrnBaelb1WfpHPYz
QiS2+a6jtDJZGCKnblhPdUfuZ21mXAsGUaoY4TRAn7Q0nbtqWZdIzeye7crJDfaNOg5iUay5z7XM
iF71df90o1LCkbxsPO+Fw2Wu2fVXKxVrMHbGKYmL4nNJlPUqIai/Tn02Z7vZLjrPkrZkv8ny46ji
lpQMOQuRZJgANkQXgnX1sbe2Th9KyageMo6I9rCwee3UsfwpEyn3CyduH9VOZX0BiNN5Jes2s+d1
7w4f2mMKZfJeEArny6XT+0Ot115pGaXiykLiPV2zhrF1BcrC86pHW69lh1qJl4vFSkrGV196dDq8
6vWmZh7srPqJvtaCLLMG1YfVWJ8LyNWXtNAEobvWmzYD4MxKZQfVMsXXOB6bJSjs9SIpjbHTOuRw
llo3Z7vrLED6wb4vnHGOge34nOS1LGAk+2La0/Zd7myzcD7nsRx2zTSLkzLX/Z0Wy6NrgUyyZhuq
a6a3065NXxQ51o5WM352hVoGyPv2VhYvp5Xqd58nxnDnDJZ2QFLUwCp1zYeVFVnsK626BkVX37DR
XJtIUhkTLSiNNs58A0X75yilyehJTt0qQV9UXGHUOawfrVXks5vHksp+n2cXB7LuLdXX4W0ubR4T
mnyV+E5nTdnM+1GDDWK2qLeDDFvs+Cs02d3MFBL2Uj1960bbX6kd6S9SNx5yqh6JozJnKwI5gJoz
Og1ASMkNPfUKsWm/0naz3WG120ATa33X64kcdRbcv0vnTLt5ypgXuyqXy8BEnJNw8Gzpexqbdiil
QiZDBi4b2rVpOFftEfFWs4APkwCNzkw9Ujlt7nAGqeAhlYqlpDFkyc8bXUcSkDqPYzdq/oqAcgf/
6MDhpbG6S0uVvdySStlL5noLN11uz4k0dZ8Wsft3eTH9jHLttOxD2551JfEsgc3I1ypJ3teVWPat
CWhm0PR6xJZQwQ/Lxk4n/RG3Djru66Ja86+mb1SyLKaW9BZHNh7qZGbo6Joy2LbavgOksd1CxNFk
bBE7Whb21NC4jbw8IAGRnlazHq4dRBhDayZCLn3UEA6hKS1dyq+9YrCdyTE9hJT0EGS9LMJ6iDMI
f1vk5d7pJidq8jGOxtwChMscP7dlceBu3Rd1uv1CPAeQnQAvyrnZXSU97v2UiZ6ttc+LRxoHlbfZ
UJM7o8hImiQWHazGVO/VxXkpzBuEqlRVviOyKfNlgZQA9V3qOYVTsbb1alRkm7aL02K8bM1YMmGU
BKLAavxoc9x/V0X9U+aEP3YUhX1MuWrh6dXb3m1GBKdWP/L3QOPBbS+eDAPu2bOaMtPk5WG1+tAu
lYmQbiPUWyla4nraGyZVu9ZiHFR1bj2N6nbPEeuvXs3zAN3Ic1UVX8aAqkRIFUtto7tGLZ+E4dC+
N23IA2NVYhxqzSJHB1QNoVTdRhtJKv16rW81RP1yKti4CUVc0gfQ7vq4yOXDxNA82VVm+qJniZBG
GEjqEJyDWGSuUwMnTpRU0poe+67NQmeakiOyjoEPguPQwft0KipwqnLaHjd5Fn7B+RlMc6J45dyj
nJKdIBn1J0vOPyvkYSGhzYkPBxgwdinPg1JEoOk5pd3re0MnboC/U/mRBI+iTJszQje09Xmzm1lx
m2xGIVj121q52WKnB2mrnNe4iitASWvN+BNKzjE5VX3u2zE7wTjzEHNbo5aOZB2CWk+z9LT0zXBQ
x3k9JjyZyQYdi8gBMQNnX4iubW1AI4smIJjh9GgXVu2l6DLv7LIBJgdZXnVb3oEbsn+wbHm1rSH0
cyaZHNCqecpkUtMLztOgLisjFDwAQ31T82CVKstvwFfOiUIPgZCJp6wzpfeU3nKOQ93xADQS40GO
rfW0EQv8bFBW/FGBRr5JJs1zq3QQ6yirPkVp4gRQ7clD956NRnUZR8M5mnlFb6piKFHbSf1zbOvK
sWtl+ySStv1eykk+ZlKbHOn/ndxYy2g4pRaL6jp6cwKOMogFmLHrDGjhGUNeRc2KZtCxb+Oi2DJu
UK0I1rJ2QlWVDEyphTFcRrOW7rDoi2PCTv/USI19iRGYBqUC3qUm27J501qKB1ltPmytr099yZMw
7NdJRFYjzCDT19wblnX4dAZIfbqgwKAbk5MZJwmZ2mN3XoGyH5I5hQzeqqRVPOLlnYM0ASfepsXX
qRFTELdK4ceyteyAQ5SDhZkMBxuvoO7QW+Uz6GVYlH1/MJfFwVi7rvZBkA1347XF+8pJs0Tc1c5j
J4oy8fKmWvzU6vsV8lIS0boonAFZOQQr6rSostYhQIrA3ZYZXfcad0yXwBq2Q8CJPBW9CzonH5dO
0g8JcAl11mNrPeuJKv9O7dWJho5xbFpTXX5uDLO/zrouPdfZqJ672uoO27C95q1dnRe2q6uWG92h
ik3xIFVrlVL+XWl7Io3GDqhc3SpvhgPztXpin5eX9Qx8XwYGO6HsTkD1Yl+aNae8OSUKGHXSTbov
DUnnmeYgj54wmvpr1ep0DBx1i5/Tdih+a0XsQJtIPAtsGzZhGGQum96Zci75TMiO2xAb/KTiwCVh
tQNs9DPRGoy/Sn8c+r7YcaAxrpXGhuSLlXFG4WspYT9sZGfCrT8iWyDNex3FRUpZFJ6qmdPPXBHC
gY5o9n2LXSxHL6N0Cn0rFkrLNTeTg10TD84ybmqRWgMvyE2VDe6SUoTg68tEuUU6NcrqKdTU/MhD
TnSyaqHKouLwoGq18qn1c3sYnI3zwdAWmAptOzUONF9STvVZzFL8qm7bZ7qA3xgGdHdhcI7NWXYq
Cmu5wzZdhFYjzQ3s321B1sW3bs/7QW5it3Xys7DGXxkXOUDhkqleJtIJHZJhA+7oBTtN01RkepZ9
fW8gkEoCNGecegzakRJLrZupGTqYUctbL1FjsVOSiiB5c60Er8mULBRHtu5OpvUFQpeFXVvvesOY
g3Ss+3OZTx0Jq4UMQ4Uj4Wb1dGUFQUvekS+erl21V9kXPG2xvxwrQdeAdnJXtcrwmktKsndEnPR+
ObRdNKpqyw2E9oE9l2rgdkkuvN/IhpDfHYslpw+unsUUbvhuwiJdAYg3PiQpHUhOh6mQjo68VU+T
YO30zWq2Fb5Ynzdd2S42hkCQdyp6twPnKjSsBUnM8ATUBQWqQ/i4FRefHSzZkO/7pGY852ty0HNI
wxNXreyVI6oUdpEkmkxN63xDnqcgQUsSguxJo1fP+sMMkxjimIADsnQ0V4vxPmkGVccKU5BXEI4c
sVwNb1udzZGiNSWDg12T19JLzZs2GtCVjdCtN5r1kAZaFOidh9jIj7O88HMw78XwWqzKyShPvjTJ
F95tDude5HyGtdj2Gdjq/1VjiVjzf7q52Suwd96aibBmUQSF5Juv/4M/T4hx0KdO/Kme3+xuXaDk
TZPkZg45cBhGBM6s28I5WPF+ne3hA07egusd+g4/jMMCHM1xTNJgu9ToWTkNl4sD6cg0li81dUaD
Nqp+Uw6p9FMNKwRMMdJz/He58H/Jx/ckKv75V2ve1/I/vlBNdFmSDv/2n7P67X7EzSXX/+u3uv00
//G9+n/725eTH3Ez1/3TfwSoD4b1Ov5068NPz5rzl9vt9jv/s1/80673tDbY9b7EWA+374Yup/4n
0x7y2/+Dyy/77D7K4aP71z/yd5+fZPyhEeXPJ49pxSBC/eYB+rvR7/YlLG6sCwbhbKoM/f3f/9uf
Tj/N/EMh6P3Wj0dunGzZmFx6rhRMgLcvIdvmikKvi3+BIpC/XvufXi/eNt5F3rX/hfdLkf9Foo4X
APMx35GfEPsXdlX1ny/QeEvSHHH6bwVybo8K6ql6UN7QycA5ElzLZRh8F4fqkHrbSYnG1hW7mR5p
6+gc1x/jNH0P++ZC4cxTuZfuy+/8W/GNqHxC3Wt9zS8DF+0HU7+HeNBrAydSvWafRHrgHLf9hLrO
tVSXw/NQ+u21PZgf6QWePhJn46R+kDw2lqBLrvrSPQ2n/iCFfeDcD34Z1n7qoYR8Ua/NaQ7ia77X
QvGARicoL2vQXpkVkdTwnAqySE88J6zvIUqf58XjK/11O9m75TS+DPv2QbrXvtSD7nES7YaTuSvu
jBC9pj9ERSAfrDD1zN/5RRz4Ke9Yo6P4pXqQHNf5sn9LyIVt2CMviYC+daD5GxHl24f2EPOXDm53
74RGJD8ny317aJzL53jODhXfNrlLL+vBuV9feAtPvIbfalCH8X5zs4PpyYFxrO8t13KbsHyMn9Q9
qlEP2Nd7qjw4t6A5yQftlPqTJ4fpnf0UH5iXAuGxh7rVbv6p45Da3/TNiMRBCZ2QordoPMfXG58k
HeN3YlJ3+iMZFss1Ld3BcOOQksfeawaP5aKQucOiEfq0dJPPUjlqtTcfjf3oQeqHy1Hj5wI+mL3K
s38Nj2vta7rHLme8bSfYl2tzbHdF5eb7NjJ808t5XYNb8rbk+3RvhVUEk3ZUD/VT/47E8Gxf+Bte
nVCJXTlI93SH2LztxS7bmb71oEUsavk37gjptThO9/PO/r2eGcCnV+chcZdX7Tg8dvcoVJR0t02u
LkcOPyidshEttqESyH6zQ4cSjh/2AUlV7SHaDKqjci89cn1OXpbW91kVWaHiijN/3idO001C81hS
vBRafCK70m9+Qb267XW6ZDxoB1e7401DmW/6SwTw21Ei+bTEYcqJXoXkWDenKZw9Er2qT6QufrtL
/SH3kvOl8lzdEw95uLn04kXldzg8JRBLLyri+fyMJcc+vIvASF2Yc2/0+kAN0DBSwLFr36vzdiSV
9R4mKqkAv13uNy4jujr2wOC6cm/CiRboaTxQjG4MFfNttNAADb8lWJrV+V1CZjJaGt6iRYt2HtzL
Vx+iW1mCOmp9nexCZlJPe56u66PxXOUIM5FjHPl/RuFikxAoVb5Gn23quQwgy6JOBNviragjuBTL
U9X69TRSSU2GGmowd3YOyDyHNZK/yBjwMi5dVPQ7kg7AiQ7bK7gey0EStL6C0/UQf4mn8bIg1GYb
n3gVh3Zfg/t/lIfs3nhqf2eqGVGpFd9ZHEtDuB7qk74bQk3+MZ7bQO39/n58bPzaYpoK6d05ry56
zu1svOghbl2v9GnGZeCqQ6GEtTUwapEV2bgZM7aOg8+ihGqfoF8beMFn9GJ6Y/nTTnvqDtzBrvks
q0BI7iSu00SKJdXByMPJSTiLi/5tA7kFS9hjnTiwfafL3irP5Uf2KO3NHU1oiEbb3fJb8gEG2uD1
NhK4MdreqxRwT+/ZUY0+GLQP3l/5jagkVX81fSf2qp+me5WCQveLXbPipWCzinQzQK6KMaT+RECY
mREivxLRV3dcKrf/RU2wWwXzQ+uhxlB8Mz1qCr6BQAaJIp+ct49RW3ldK9Tn4h3zolKD3iFb+Iqz
MtRC7XHcQJsvi0IizEENihdMHMov/YjAvn5uK1pvxtdsM9huXDuiGobU83knnzvb9N4tc8cE2L8U
aWiaL0MROvJrT/xhRMGTPHhyBpzgM2dubwSWGNsOvXNBb/sH7/X6iEzfjubH+dF64Zryai7uu+FB
nrwewINoiMNwLfxHa68Y3ghX4BFuvc7fqX266RmQCrz2r/JVNtwplNVglMLcHXaj5EXa6NfPmNIe
+ujbQVtA6o0PBdmcJf3DOsuMoOMbwdUFuoTQiOezkjzUoXYPHAeyUr9b4zM6aJQY1k4lL0tMkgdV
7a0IZF0wpH3ms3b52cMcrIEZr551zn08DSni/Ye30kuvqWVQohFycyi+lB66YGxA6s7mJ/ozN/Pz
YILaTfccGy45HLX5qmVI3XatOQVKGwgyTTPXPs+V7nO8ofa2GGFfkPpVvxzdxeCgVufsTa7flPtu
gMjaW4M3Jqf+t0bwQ9t8Gd0zFdPFcQS8Oenyzm+D0eWmwt69eM9TEMxUcAQm/Dx3oos4X39Ntu/p
rGAKaBrVTzgng+Y82R5nO9TGraij2ZFHnVzHcMhV2roK080y+cIDq3bNL6wUSPte9EwPzaJ6RZc1
n+vRLx4h5AG/nCmokVi6+WHcz37jtZ/2g33HDpn5w7lFmVm76if/Gs6AcKf43vAqv/2cXWPPX8WH
SvBfUJ7swu1xbkfN3uThor+n+/ETBmg+jp/aZY70I/vuPLmL6RYXcUKR0wIzXpQI3NtXQ17r7GlK
CAzBL1JSw6KucOOUC02EdRpxrcL+g71Yc8RKaBW7ttnn2SHe/FFEg/E6q17yPe5jQmY36Iqgrg4E
txQL9WW7A6pkXN6FO531yjVyd4wy/8OOUph2EQI4z+YhHi6gpOXsLYP/LXfeXzEC/69n9v+PpnHl
Ngr/78dxIPasZrH4x2n8b3/kr3Fc+8O5WR7pMcfPjAMXo+xf47j9B/2cikFRBBubSsD6f4zj5h/4
wHV8N5h1qSU3bsFvf47jyh/Yf/j9hAnIJMoY/6VpHBf7P22LRA8h9CCRB1syzmDyo/gZ/nFbhPzu
zFwxuXeaDKKwUTdrCG01FzynStNOQ1spm3tKk2KBR2SZXyuzXo5GEs+qS3RGHkdUmyZwTjaa7D7r
680t9LLgqbUoVVgBTPNLijewUBkDWZ1TSph8CvwW1l2LHqoy5vw9lzbCeKrSGrWdbfWs97qFicWP
kSYfV8tWP3TUT5NrOGtFmPRGQTm4TScsH00rQnltLcTkOXmcqqCmY3PvrLAB3tokQg9ysXS7ekTe
B9DSs87m6ja0/mBaE2HY4K6Whz9N/7SnibtiFlvK6IaFkLWht0bJnWDCWm8grbu46nG2Oe6QGGsF
FN2XjquJHKaVuBWib0SZsoLYdvpSS/O8hXI3VIunpItz1ZMl/g1JnjzHxtw/d5rg5YCeaq/dmKQP
6qLy4GuHsQpGDXzem2xpSgNEcfV9XrPCe7cAqsq1hwpNorpksb1vEmv56Jw8fxW6br5nWd2MhAak
NzkLBHPrCyXPRr9xaCPzC23TPGWVujPQlsoel8QPs7pYryIZS54aeVE+VV2VVkgIs/GpJsSnQyav
2XdtmnSSpw2284aDZrqWg9p2N/tttWsadIlRTUJBmCx4Q+h9VsdDN5UZOl+HRkc/LtpxQS6jmO2Z
Qkl7A7bv8Nr2DnIhd9G17tFWekwWrTTVHzGF3/1JzQfJRNGZ8A0T/DC/EZJPqQ8UYWs+NAqwT27p
G30PvdSuvgUWo7vj1ulLuBpJfdWUWEQTH2blacRnCjefZuTWAKfoCW2tyX4gHrO3Mk8S1FMkZjQe
SfrSgN0iHRyebGVOw1VJ8Q0hY1NTeJumg7zJZW3GN5tln8PZK2OMuUbGlgoWa1jHtBOj7cIq5+lH
reD5PrD1L78r+sWkfSNZCakbNsbTa1I2jRROZulc17bjUalqFOGN2IXelnIok4Oil3K+N+Mufhym
UTAgI3FZ1GdbT4z2s3cEZsNV3aZHpZkn+7XWgSl9KzOJiVAMCdkr+H78OFYFD/VRqhHJy3qJ7DUr
27J5kMyt4pk3S7Xdok7JEDGkNxpsituB1VhHkOLqfWmlO6o/tfw0qzOTiVCt0Z9lmbHtpsyhyXsU
9NpBam/DhbbgxvQbQx2YbuV+kjbUZQvmIVOk1B1nfZ6zQrT5RibVmivjYUoMTUSyJBgibiwuccuK
kSDtLZLp1IuSqF1yH+joAXMcb2Y3lQF6M3sNP+ZqsClAZD/mjox6MOXVDPu5K/unHvTOctE1Od/1
TJc1apdC+kBgUNw7mYy2SVR8FryZufahW/n0PjdpmiGHSeY7S50MsgnjdHlCZ5hVjMuCXQSyZZMY
OPOJYWIRDb9W2+ZXB5GMGNDuzV+xWGjEbQGCP0q1jN9oOU5+WkUXv0vCsTS3ybHXeKrZrFgtBjHL
jFclDqzesdKTUUL4HG0tLr4NWat59/JtvlfUHDhyScyKdHI9Q/8v6k0xb+IE+9OoS5oRtMSyEWT0
ZZnvAeXGa+uYxbZzcgXBlWZkbQ0XkQ4gEkOn2p4kmuYJw2KJ/F/XjsUwK5s/TRbr3HLryqWbPSv1
gKBJhugVVmPvbE45kibSVHeGKprus2yrm40lSVWAlAQxnZviva+CVi+sw1yMnRWkKSNqwOHmZRyB
LMdb173P2szvtfWuleh0RVsZrMZ8Lkyz0m/uQTlaRoPEyNqOscGPS9y8F3Y/vY+iRpNi4v5n4WnX
7DOenHH05dygORLSLMXSR8la5Tm1irx6zdu13aFiYFfBa9i+qr0QP5NZb9/1Ksn35Mvfzpz836k7
jybHjTRM/5WNvUMBk3CHvdCBLG/aqPuC6GoDk/Ae+PX7oKQdFVEUudJcdiNmLmqpk2mQ+ZnXAHza
IE4pOPlDDbIMbUq4YG0Xwfh3RxuNHKkVQUbgW2u/YEa2eEunnETI1nb42Lij+TVK/JE8yLhKbBoA
bilB/YVxOu76cSDDqbux+yCaiP57ixvrs85f2O1plZKgNmrevkSthQGVTBX3JeqbIlv5SOLGazea
ZsqZY/Jt4r/pU1GPSuegdz7mmN1kyU/41AJONKZIBJvCduxbH+WABLuBtH3WFUrCZHYiaD1h+Onv
ls/8DrVrunvMl5vQU8IOXlyt9NDWYZqAnNGsLvygjJ36ubMUvo40IwxYR1BenEcRA0Sgl1Q8BVmq
mlvf1IhVg84iJ4ckVQA3dvGE/6Nw/Y9Cx/+7Wu7/b7JtOjHf30eQq59JNB3Fj/O//2f46Ni/ze7j
1F0tHfgD+kP/CR8d97fZnnHWeSJ2xDb5P9Gj5vAfoTKIZNuf6mx/RY+ovdEYMNh6jeYA0qiL2u25
Wi4jvOk0IFBEEDorYRMG8HdRND6OHVs9olltqLXXKOEBMvUmyqqroJx2b5bjRMn4WDLiz2HwTgZ6
+hoOU7V+G6KOU4mYyDTWZNXKNWDHXTK++MYPYwgfEiEviD1pc8D7V/vkz9HQwKUvhVqjWPoNSKak
+fpUc5/YdwGKaeuo7H8Hkgg+LE3BuYpiO0hItmLUNpUTPvA6fNX89Jkm1C1IwMNQPQkrlDt6ZS/o
8X1oauXT+QXRjvU6/vyNjnBQFGLxtaWamdYbvj64Qw3Jf+DKpjIBp5ngnThrEyfKM64vH0pNh/Go
PBWSTt2kkKQq8fAgYvdG1YeDpK+1KsyE/l2Z0+sf0gubpi8Si9fDwRkDIKViIc7NdbxroTDzSVqw
Fw0bgqlfjkCZqx3xKfdurF8pIv9dcCs6RRmsp3i4DUJBlZNqx2Cke2AXM6mj/RJW5VfEyp5BLO7z
fKKrqPqXpP5P7TiKlpxgvjS0bRf6XgrYMvhBrGagC4LadKy3UQTv3mipbeauTekLCgvAtG6FJ/UF
BSM+7XfHjW6dwO5eWMiiLPIvtUV2VgLP9JIq8ogw+Y6UL+ePy/IzNVWSSd5xujcYRqLkeLwTaPlG
IjTi2gMscN2O9R5TLE/LrZvzwyykDPn753EMXZCXOoajzpnu2+/UarQUIHRYgxSpfsJvKG5rGRH3
GEm2MVM78aSDDkAEJ3szRTg8lnH1dP4nWLOA0NuPd/4JmmOrXH+qNYugHv8EM83sJJFK5UnhyhsZ
xT3OJEX34vTjuMPquVKugqYfP0cFWLZO8bUvgTQRREla50YFy0vrJU2in12RyGLrzrIdZgo3bRot
+r8mf9XOMpX661DNOlPuXVHa6a2J9qmnAZMEJ11sQqhPalRRZQVn4GktiMNCaT0jCNQNJm73ncx3
QwyOIkewYtUgg+ASNO75GTewa7rtKBVzh1hYQBihwmtAanndizZZCT+/dwodZPTMaTFJvdd9ZROQ
q+FNL5Vk29v5oRlVPCB1YicLY4ewkcpnpVfkTnXRMAnE8CJgK/H2RyCggNlb3R7MvL41usa9Md1w
e347XhWhl9uBjJ1L/QLZM66E4+3I09ZJwFtVXlL64VaPQ7lu4x77vHx6Qi6NHnz01IQunYbBGbIN
KAxMA7NKHBCZU3+2kfmpBal337e4XOac7LUg3vdQogDYEeATOiJcVXfmKsAKmWK5HSifh4o/LCqC
SsoLwdcgzlDKj9s9j4i5CQzIWIH6z5xy/zj4pk2zVQgOoG4s5JPGgABvQn+KC6RWPiZB1NwGU/2h
bJOf5xd0ee/PxxsFZyo/Ov8XxuJO7TUARDRtK69QE7nPoMSiQTYkiAC2KrcWZM1m29XJl5hz8Ed0
9rd921OXiKWjlMeHjaPXUiIK7H2lFU1RefDM5c+ydm5Da9C+oPBwSR10+dwzSfTXVZSSuVeNdyP5
UNGbRPULb8rsB7OlOFAk4jkgzBCTeIj84sc/XlQLvXfT1qjPgfieZ/4GL6EpnZ/1Uq08tYkECBL7
ShvowZlWAxpHuxUSQhKdufODnlhOBsWczdbQYGM3jwdV8jpOhqivvDQwJP3B+Eb0Iap8giTk/Ein
rmULXfj5WjTR8F1q65q94pCnlJWn28XPYJTfDGgtnks20blVsDH74dC3WK2rdYY8gfx+fviTE0VU
ikjK1nHEXhxZq3Q6u3I5NxXpOxpJt6BDd3V5yebxxKEBLQu2kihZcEwXb4/bJmj2+lnl5Sh57fQp
+xRVySYfoevCcvpQaJm7Pj+xJYxhfu6o21KCtSwT3qG5PDdoiEwg+EpPb1zzs0UTTy/qQxi53L5j
8gRmJtwohkWnoA/0raNX8Rcoidu+sfIdjMbpEAJkvLvwo5ZR1+uPopasoullv49erRaIZRagHa/7
6q6xW3dVOuO3wv1eDVmysidEQoXaPpiuXq/6Bv7N+fFPbgNuFUI3VQ2FRP34WNv+jEXs3dKjqvvU
uL0HdfRGt7K7UQ9e4mQMNufHm7d18cAAZUFijR2Yk6TFZzRaSsCNaZZeMrlXepl/LuNLJgSnpoQU
KY8XqZaO9OPxlAIQZ4k/9aUXVKHYiaZDsEGpSPi18fdADa5p9Z2f07sMZN7DNyMuZW0DN8yGKqOi
AT/C38Jr6O6LqoihSnTfarPQUTa0sxhVL8fc2D3Ec0I5mL1fulq/S6xiDzEG9TW7/tal+m1QKin/
vjHsYzv6ef6Xnvq2Ba7J4Im0OQlcBM5jrWXAPlv6c0r8yU6G294o78w4fPzvhlkcKtm2oWW1SAxY
ELiBpsKgS4YZzUt39/xIJ8JH6+2EFscpTyoKMQMTohzzPTK6bdoBMWppKVPHPz/UyWv59Z2zTRP7
jtc/f/Ps9GgThiKpSy82ANln4ka2wDErqd3VjnmrOqCb5MwzE7lnm8HT+dFPfTcW7ysQMerD/O/4
UPdDFPVqwRFLYTrBtXK6lxoB09//u1EWl3LeRNByicy80QH1EmjbMUguJB0nIiJMOxCtR8LdJXlb
nI0BwpVfl0bhVe1w2+X9F3eYnrQaWnroP6t4rm5MN7gUoZzcOySrWDlGNV9l8d+GDBnUq2Eq7MLz
p0GD+zYE22l8yghrgcVw+flRTHG91vYx9doDNbwP5xd2YeXxGnFS8eFqQ8wc6xBtkefEsMzpGKXs
X6F9hUr8WQklar6yXwMI/jiU8osool+NnmTbRmqAgvJ0c/4nvPp1LK5ecmVXACnkZ1hLV8s84nhJ
1LtQ3al8b6qSn9GkPaHpiOydCRC5C8dxbdrJY9lXxhV9QMBunb4NI2FvB/LUDcUU+YgLRuhpZXYV
1DPIoe5QFnIdiJmotZaDRKNdjGsoYQX8tOnONbtg13TKc12F9bUW9J/oaHWrbDCvge1Lr2lq1Dw0
GFe24UdAcjoVUr9ySMoM6EcUkdMFEEGQOgCNwY5ZyjSiJ6hl4Kp9gCqFRI7CkM99mADcycVDUdmH
OMzDqxDlBUhoQluHOKSgPNqAaUC+Tsc4tG1QvOhwv0GB8WqohpvAiQxPhiVMnQBzjHSiMpwqUt0g
Y1SLVTbV2zgE9dIp5bMVjfpuVALr4E/GPcKvwJgQit6Gss+QBXT1lZr715Tfe8r0IHdrx7lBHz/Z
4Upjra2ihXakaQFNm0a7gpeLtleV/UpN+yWq5R2E/0OkYBse1HQptRxWQatp8PYD8c9ffoeONfoO
+owWXZrL+HFmuCm6oF7TZ/F66qdgFQbhI93EB6QHnvivLtzVJ97l2THCcS2CjTlXOL7CKIEPSHui
gZq17rguEocGQgjWS5NXztRFIKqyC1N8V9LiYXaQejcoqhJbma/VhzdXtoCpCzXSwpphKlELQQBm
JvXFz/kM7Oqy6FuLFIMHjszdFogm0fz+WeTNDT8tuw10upR+ESYHzYWGZEbDeG/SVH4Rig5ZVUMr
JnaSqL+wSqduCpSguSa4pTQ+1cUFOTqpHF03KLy6SG8cu7hqBxQ/pzS8pxVar1FUUegcoFvrlvqv
TnGeBeosF+6KE3GCY6pECPj/cGNp81a+XbceE6emtXNem5nb0ICXQQQKKrtzYbbzg7K4k8Apz/ch
WAsqDotE3KiLou1zFCl1mX5FVwfjevNChD2He++GmP1OBAwpS19GuFQrSoQPuhwTZv1T3Vdo/2bZ
pyQP99RlImA34aMVGI92bdYXJnfqqbPmJ0c1MYuCGXe8ipmMExd6Se7Bwr+SjvkzKfwPZp0+jGH2
YOYmHcG4uz1/y88f0bvZmhziOZ2gZrTYOelUzqQ2OI5IibbY6E+I0qVb6LruTgBZOz/YqaWlkUA9
eO52vKtutGNCOxXuh4f+yIMSt3ItWvwkDOu6sHMU3uxno7Se41D9R3bwr48prRUAOrqFABT1quOF
NXFJzxWhFV6nraj0bgsdkGSSz9gJiMbmiJJWJeXn85N9zUgXS0uREqA+giWUyNRF+ig73DlMHjYP
QXh5EEp9o2mka6I2XwwJmjYKRmvlDOlLZDV7ykubTEq8yIAoKjUkKIlU+5aiaroL+nFCUwIDSVp7
hrlVcq77Kv4uREEtUKm3gUJTNkN9BTJh9WxL88WVaEaiS4c2nfbRkChStpp7N9lS8WoFwryTh98K
cCgrqsYBtUbnmjoNiixChnNbPdxWECFXCI+hZCZdZdNF5fP55dHne+nd8lBKI4lErM0Wi3vLTIRV
zHqB3lCnBFO2Ilb6nICh2ICOZG5eCZh2u8JXr8Y5OggVvfyajIDS62R6VnHYblrEhuw8PZhTHm81
G+XYXinFOo7EF8vBFTIOIhetmvBSpezEw4TJmY7NGmUIg5bV8XECHBQhZ4P4fg61ez3we+D6TNjy
1UNw4xTsaguL9MK3cyJpxDiEmjvvoYX+v7rIxZKEVn41mblX9aLZtQN62npCBaLgXaYEUqi7aIJZ
5pqKvyvg1iIUS2YBNAMSp298xJTpZeibT23n96tenR7jAg/doUxKpGpc5cJLeuJVmoME7DConxhQ
ShafXFE3QWm3IvNUaOhVE38wMr9BQzav1iXa+/M/5meCYAB81tGIKdM9SBTtwrv0/sLRUBGmg8mi
0apa3qhDXBaaj9Ij8nnyOkFPHITLWtbjtgk1eNHuTR8RwqINc+Emf58/QLFxVBg6c4ORN2S+6t88
iCZuQ7D7IpSTWwQ8kKFA/xP82AhRWw1eKj985pQCzmhvk+bCnN+9xYuhF69IWUdamKoJTyQgeekP
B4R6b/qiu7DDF4ZZlsSdDjCVXUo+Are7zZKW4iri4VjTn78m3j3482w0XEa4R7knrPnP3yxkoKag
bGIWsh9EdfCtMr9ONDSGzo9yer9QG5pb5joR4PxMvhlGn5wW+zL02EhJdnojnkNL3FlR+ILEzkMb
wLmlqYV8Sok5hfOvBufB121bI+5cOkgVSdeQDAQMXihXWWs8tn78Y5RNCxH6G1LlcPLABDrVh2zM
DxcmPt8aR7fwvL5vxl5MHIn4KAwDxka2eme6ybZCVjzg0UL4C+JF96EU6C47r7T5GzxKL3wo767S
eXih4WZCtguSYPEIwOscpl66mdc5L+GoIysVXPflvZ7Ee1v8iT/52w7HPJd3c30z2KImMimBQgJt
Zx6SJOAv4VZ0gN5Mnap1cmFel4ZaHFucLPBtDRy4uSpS+D1KkNx+WvekU5Q/v4OnR8IZlmdBE5a1
uGkM0RalpfGBtI0ttoVlZXOraCCVncY73TK7fzOzOaTii8QAZVkSTOlImvS0M290oQNFiIavwIMW
O79K9U07GMmFE3pyfm/GW5wQu5ddq6dsWoSwra31t+hQHEoHzofe7P/FUnLPCBjAfO3LPko8Uh1O
Yj/ztAgkQOGIOxdhxSqBpFHJS830d8H+fPLpK1C8xgTLWe5breiZ77rzvEa06MHLbSPc41qEI2bR
lhhdTqkYH89P8P2rTOeeeqD12kLXMYM/vuZEpSpq48+b16IvNOoK8OrwpSnTrRYUB0WkN2UI2zxI
Ruh69nPSVReSqxOvxtEPWHwXrSgE1Gm+9zICdpNYe0GHInH6p/MTPfFqcGTI4ChZ0zx4zfPfXOdJ
aaFUPLC4taaFV8Tm5SqQ7aWj+Yet6+JGoUjoEJcRCQL0nw/vm3EQM+DalsSwlq6Az1b9JxGn1o6I
YA3Bf1v3avg4FgMMHmP8PhYxzVtKfhupRwCdB/VZKuUvJy9g/Tt659lOXB3QhbWBRBbPEkdNuILV
ftTraxThbuNBf0TKBbhzZA2HTgsh9kRQ2cOuRO8TkTUEl10FIZjiI/Wp+mbMA9drKHfvgioT1z5G
8zPkBcyj1UisgFqfc06zHHuewpCRV3ep8yvv1GBfJaF5k3fRvsuUh6410mvJSNgFTe7a7dUrDZL8
ZuoMZBFks+tqF5GcTNn2nSv3yGnoXmYze1x5fhSNFHelL34PqG9tgH96pQmk2k6bznNQvDDiJLlh
k76aiTU8N2TH69xFCQfQ57QfAvSqJ4jre6tAH183k/LQd0q7wdIEXfsyvm6nYY9YdbJyU4V0JWnL
xxDbZa/NbP9eiFTzQMklK2mBsRAIRASW1myC0IxWaGMgcNR+QO5BWRmZfm/72gEsJ/KZ1qibu6ou
LPAGuv0lZNx1ZIJbT22joeCnjLejVPtNKCf/MfTNDkGMuEJXRIPJxBd2hUkvzNW5eNiHUv5UJgMa
sj4Wd2pF6NlCYB7boNq6MTLtVqDHN46JbZyaikOlhuZWoMpxAMd5oykGvR9Ucw6R0CA3GdqzMQbf
/LSH4oBHkWb0V5FmIzpYYLnTOPJ7JpLirpuqF9JsaBoWoiDUz1cuYHrPMJJ426tQ5sAWbAWAMN5A
OWJypDp7TLrlSo+1fVcAetUNd225o7EN4tiEL5AZe8XK7qm8s3e934UYVjQ2Njg5stKFoKsxBHEL
D5S2FkwJf5fEDTy6WM/7bVqFqEpG9UcNkAs6+SWsCDvVPQ1py409ifxKtDXSK9QSUV3BtSEO8t9z
mBc7ZFPkunf6/tFBGYbs0GgPSu3fFtaofu6VwLwK9EA+VH5hKNscmShA18MKZUz/xnIUmKdC9F/N
rIq9jIWHMQ4KwNh1maWW+27QlFtLgO6lfFzh1qz5uDQgCqXbQbhDxLF+bLNW9+wJsif5GPy0Drd7
6rnZypyK4jqlVYFa7rA1ayRaUeSx+M/zT7ba7LW0z7+ZrZUf/Nh8Io+Wn+htqjqiHap7KDur+RYa
BTKZmHj7q2ys+59mCO4a2mjflVeuXkLZRXUO99S4/RCN2t6mYAEbL8TzfdgiPbJODbfZQWawrgbd
/GKHg3ZdqoiYt0WCTYptT/eAAqt1Hyi7tmJPJqMlQy5rBGO0loxthRxEss6QLfISrYRzHkNnudGD
4Fuj9tYWIc6GMczY2OhVgH47in6GFziIRGCzqN4h5uhzZ1Sz3Jc21sEaxze4b1NO2dMJqmld6DUQ
JSR30Q20W/Q5i2qw1a0d58W9ggjbrZ3Osqsa38xOi6EApJZSP0ejoh0EysEQUlMRfR9y/x5dkHo9
dbW1zTsRrTvVR+uto7266nNuMpyZshs/7g9dj1hdGPRrv8x+mK0yYG4RRsG2KN2pWiuRSU0SvQvr
oNVmUHu5rPo7MzOfZkPTuiGDdqnCXEuJfEBa+GhmKwh3SXGPhd8DUMXHflY194vPRRX/qEaIArar
XJtJcueAcbej/kpM+HzA0sg3th0CK6+0z8o0UZZRgWAgkUglOYF3CMzGm+r82rGSx0lFNMVBYHw7
1eh0kX/8Dh6h3liZ1eykqn22TV6MksBnPQbGg1OThgxdq3lD2DxQs/uROpyLoR77DYJbByDc/Zon
55Oe8I8R4PvFQO06AcrWlN21X0Qfs1ZseuNz10wgMav2c22ln0OVnLxzFJJktXjq3eZZOsatkqIC
IhsYjpG9RYkF0FP51DXiRdjggXoLhYRppCkd7QNWRhvdR6Xx+cQ+uW2FKDpKLUmOlL3T3maI9tgO
5G3NRcRLoxaF1DeFVKsKb/zMXPtN+hMCD9Kmn8IcW5HC/ZhlKI1pqJ+L8JcfB16cot+chNeh2UIL
aH/C1PnY9QL+p9ZfTVKfi6VE8Ragsdh4tjXlmtd/rZGUjhEyiLp6ZwRftKHBc8gPkYuybg1p62sO
Jl4mMnvQjWkPwQLOZZBkT+iyIQ0zpZ8MPCz60fE0VNrpFUNIb+DtDsr3cPY6kVZwJ7R0A4PjiyLq
RyGH/MA9s2od5yvf1FfZwdm15bYZtOzFpeAXhOm1WlWOF7hPlo8evTY439Jc3japhfwAJidxx3FE
bmc/JuIKoRltb/APBsPPH+IgRNBCmFCBoHVKVPMjApJN5jbxRoxWg7jghIRf/SSz4Wc/1h1cUTVr
rpK6xynKCy1IEL+P4dBFj2Yqsip/9HN7CLdgJK1dEMnpigrmr/Nh2Km0ega2Y6PpYIhnIixyFB/5
gw+/bqRSFuvVjd2hRdyD83O+6P39qKv3oHE/IUi7b53oUk59IrGk5065VzWByrzyNd9GZmU2dArH
KPfqulq7IfadjbKWynOe9Heubz0YhXLwVTqqNZRqaf3UIvNqrOzHRrOvp/qbmigbfLbOL8f74Hd2
Qee4URSa04tFqtaLXAkCp828wO/WPapME3IPGOXtzg/zPrOAT0rTzAXLpwIiXMTYUuq+63dJxsFv
1gg4rRREO4fpqcNzS4Vnl5eXCqLvJwaBlVq3rVPqAisy//mbMFioIYbqc/WkN62DoyFeItvbSTE3
5yd2IhWcMVmuEHQgEbFZnKYwjtSM1mnudXV7Fbiml4YKaMhqp5b6hSz31MmdEzOCH21uA9mLKprI
rT5ubMaycUWz4AUiQ6rDPa+LCfciBBlCQ2xGSsuFc6nvOf/Vi6Ti7dBLIGaeVpieNKzmmKBRGNE/
cLGGbPzigIbtapp4ENvQvuqE889T7aOBF+tbK4NSpX2Ye4bvftAqRAuyYteW2Z0+NFfnt/LUiaGE
gPMrkkNAQefP982JGVB9HgrMkoFWkGoa2iMpCroL7QUj3xO3AJ5+mm6CimQfly2YQM81a6K977V9
u7Lcz/ht0XJC0LyWW6nYF6Aqpw6NAw9ipvFQdSb5PJ6VarW2jmYW38GIzqDaXaUw5vaVI1+mqqCE
yPKufHxycIi4suxLONATa8qgdK4dAfsHzvTx6DJMZJenOduHLiYs11HuYtuK1hUWjRe+xPdXDET3
mfmj60AC4LgcDzUW+FEOVZl7YYfne2GmE0RwHYK22aN6bQLiwrAVX5ipsZ7PH5wTmf2bkTV12VdQ
Mu4Gm0natXOYu4foXHrnhzhxzcw1ILbR5Z6GmnU8uWCyymSK+P4w1bnOrL1j3BmkE0huXRjoxOkE
XASyRgPRKuwlySe1sMlFWBATZ1n9rpdPsBt/5IqzLevg2q6tC1/3qeMBD4UqOiwRepKLr3tSHLSy
ia49WmbrqrF2VY4o0XBp9U5s0JwfwpBEqI6W6+ItqJBNH3Wooh6QhK/VDE00xeP5DTo5BC0BivWw
s6hoHW8QjoSTWqgMMUTjrZWiXKI3zof/boz5kLy5oAJ9yKzQ5YKK0bOh7bhq5KWmw4kNcTGlpgAI
mIE3bfG9gnrpIXgTdzeu+snJox9dIfahOv6L15m/f+YDkqiCGV4sVweRdlAtxsns6RPSqS8dWp8r
UOPb80t2ej5/jbNYMlsEXWkW1PaA6ig4sXab3nE+lFT0z49zevv/Gmf+rN5sjdKPBhg85gPF71G1
jUcFDfsL7//JMTBxfOVTuXCkj8do8QaxXH9+n2x/2/o6nPtLIcbpIehMUkC0uWwWtVgM0xxUS5lG
1ChXcYNxZCf251fqxE1GqRFQBzRCk7ksLku1c0EnupR78yn5JfwWI+PwpazTm8m91M4/ORub/hxh
rTErjRwvmFb5icX2Z1jYOYjfTkyp+8dYFSAxoGMQU2HzHXsm0b7deA3XIhdJoMwDh3TnKnmJcnW3
E2W0VmPnQqH61Hzm4A9KnQ2Nw15+nD12sG6uMlajPk71U+BfumFOfS4CeogtzBnd+i7MwybbCsyO
zRnTmzmrzH1JiTG6gH05NQwQFBf8i66xO4szgG9s6gQ+j4wB81wgelriWmIZ1YXc5lVGZhG18lza
ROd0TzSw9MebM1ELd/yEA0AR+j6Hp6+HO11D1g+dErswd1irbeh3bJrKPJiUc7RA9/r6i8RRMLO0
1SxpIL+n0xxD4AxV4jSnu57EP4B4+Aop12fUVLeKLfeV0a40464zzQsP5Inn+GgGi3e/DmuQAK6R
edh6UV1+aYTuxWp+q4sK55PKO/9tnhzNBMoGoZL9WeZMgdvi6lBwmKMKAfoJ32jkAUJsg/NfEXJc
5wc7dQiINP4z2OJqTgfoe07EYGpIrdZJUadGCtL6fH6U01NCU3gODEFRLiIMPGmb2hlYwMHE/NN3
1oMaegG499lO2rIvXNGn5/TXaIsvtOuoORc5o034DNrG6JnKp1C/EG6eHgQchz6j46A5H59qLDLL
JC2AsTjKuFWyR9VFaacqL0zl1D1NxP6fUeaFffOioZ2v1ral05aLEaxExxTVGIdSryb+y+ksjngB
OLob8cb1OiPfOOn3RP9ilvqFw3byGIBUMhw4QhT/F8kBb53Tpa02xwH4Nfa/DKv0csXeUO5aK6V7
Iek6uXZ/jbbk0oBdiNq6Z7RA1NsBGfQJPuhIcz9Eruf8+T71JrjzawpMhL7i8jBYpVpgtzxyGNBs
hIqwSx37wtqdPG9vhlichLoNHLVTBk6CrW+oKjtIzobGvzpvEHYJPnncwPgfnzf6OZFPdyMjT701
QxXmRr4tVLLiSyTIk5vDA+fw9KDtsEzzAzHamYX+t9fQcsPcbDtqzbrRs5VIP5zfm/cjUVvTyH5n
XJ7+rgSV6QXWIhGhTmZaO8MoD3VNh6Rs72MS7/NDzatz/NIxFHQxoOLGK1P3ePU6vQi1Fsqb5yv2
DsPXT8AfvFAL7xQZevhV0a7N4ubCoO8PBoNSY0OkGaAuWJnjQSV6PVaaTUQLEslN+7ObJ3dp3V84
fu8/XUYxeY/QbCZXWJYOXfydJ3TZOBjxtIVSQgMw3Ur1c9TpVBWsC3t2ck6kzVREYQS/Q66XkMrQ
BuJ7ahS50SCaJAr9wn7Ynt+vE8MgtYeIBqO4gBLnz/rN7UoXMpFhPKYEWhgm58oNM1+VbXbhInp/
O1Bvp3cm4G+D4lqmDOoEwjeSTuoFtSqtDTZ/zQcH79dLKPFT04FPZrs2YHsLtP3xdIIM9bXGRcci
zcWzMIuNhv4k5JZ/HADP8HoE4OY8HnzK4o7QJpkY+HKlIEgxznJMMJKRYl54j06cN1NzDP4vwEgT
CB3PpXHirhiaKfV0d9wiRHWTqu5NN6K7iwYL5lkv50/CpeEWcyK17n36tqlX9gh+6tW9o+uruQvg
ltGmyusv/2I4FEfQ76FYDUjkeHbYXKl6ZyGjVxZY3ju43aFMG2bYmkbOKqY3eH64E/cSkBduQAtm
BPn+4mCMONv1lZoi1j2lq0ELvplTuQXet7bNu2gc9+2I2QGuH+dHPXHxHo2qH0+ytQo5jXmW4sLV
o206gXIbtmMdIddt/fEh/yP9qL/TFX0r8v9/aRhw2nng/0W7AD6Lv1eX8qqfP7//fKtOiubTn+pS
uvubRXo5MxDQIAAKzaX1hzap5v7Gh23TJyLsnPs27OufTgFC+82ey9doLpFwm/ZsIvB/nALEb685
MWBD3nRomfo/UZda1MvJR4G9mcgywLDn3nwVuHp7Mzs+jmGxDYRpRF4Jy2xrugeqFe6VARicPlXt
nbD77hFJNX/Dl6sdnKYw9m8W6+GPd/t/ZG36AKeuqf/X/zy+Tv/4DSzDzPLE+IAE+fj8DlbUG2mF
RNHYCm2fT2p5RwO5ui7wedqcH+r4hfhjKLS5eFqJhri7F/cBjlm12amusgrw0thYMuurVVaisXoh
VjCObwIG4pnj2pmr19T82MXjOU1N3xcBwu3rQtHhsWMIeOACLlGdbzrrrrfTGPswv4yNVZnhcrhW
gVEoB/D643eEDuNbUivlY6AmlrExrKpA8Xuy3A9y1AZt33eZqa1Lq82VXeMDzAAl1UmcAuIe4sPo
t0SrU+Fr9yJtQGOY/JLtkGgGLBUEKH/M8eC2HnpE+LpYAq8MHTtSV/pIzriFYwlsxO+nHumqQAbG
qtNNMGf4eNlQUtSpEHj46GDX/uHGwAygmOwQElMnoShzvF6DgbKjrfAOhMHw3cLpZud3irzQ8lrI
SfCNAbhEF5HOLzVrDv5ilLJsez1SYPHaAcRhhcb3NSRfgdS95nx0O6PaagothxUt6X5rRkb0CHMQ
kWyAtatBzdr7PnZ+KGnAEp2f/vITwK2SJIBODsbKxH/uIrasdNkkuI2j0lXjZeNr/YDGfTvU+zCJ
lQ/nx1rQfuZV4PATWmARwjdHVWqx1unA1PxRWekADD9qKZJR6xCjoH2QJ+X3QIpigivfpZ9tPZyx
jmo4fdeDboi3Q2m2H4TTOMVW08buS5aMk4G6vgqxt+O1oU5fCVBTcVKM3xx/0kOv0CWVKLWuKRCr
VKIuZYTHj98fk6HRTpGZuuQsS3I8mXYi0JdTxsFR048wpBsP9cZogz/PbaG7P84v3YltosBGt4i7
1zCR9jseTAEolEwGbE4hDdSp0MoByJ6M95niG5di2fks/pXjvE5sFvmwICRwk0BAPx4rzHypIDUC
PK2L1HybJoUb7TpUSLem1JRxX7hFhoh5iqvWCgew4OdkVu7DEIxkxGlWwBNQk0Atd2I0Y3erNzYe
bIUdWi/V7BQJMC3L8nUMATvYxA36lZshliAXFXvo1vEQBN1G1StEofmjbwaW6+jTq/6ItFObZFeh
nVd4GNSNnl81wvLd+44H7rGfRihOppPgLtooxVWO81u5wsyROwpJlgmzjChU72qOR7jvwjL8087o
b/kF+hxhLVdtfjhfeWHU9RcRmESGR58s3LJEmPslqthFCh5SH/BhcLAm+5ihPwESlk7Ninoptrud
hhEuDs/ufeWOMSZ9EAZXjTCaRy5YgJ34jE+/S7dMbm2rE0AP417qu6Trxx/DhCLzqgRd+O38MXsl
6y5nwWWovzIy5vL08d43SSU7DOSCdZ7lcbozx6y7NhQ/3wRuTak9C21cUknDSerLZlMLDfl5f3Q3
VJoNoHpZjGkNUqJX1Ajbj8jjGBtAtri5pwgVXMrFl08qtwmp0F+/dXF1+U5FkWO+U2Np9BstBtVo
1na8vbAk7zcWtjFtOoA7qmFCSDpekroauy5MimDdo3b2khhSboA5y/sUhtkHmJnOGjtB/1FERnIH
FAFbSMVQhmgD07d9OP9bjnOY+cvkpzi0C2l/8sQveQNFNFiBX+ZoQRe4sddgmJ+MqrfwUq8yfGmM
wLDxpLSqC8O+v+kI9+jp8nihhISe+/EK2BipK60gdlHCqd2FdVzemDmS7mLMZLZS/zdlZ9IcJ5NF
0V9EBPOwBaqk0mRZki3LG8IjkMxkAgm/vk951SopVPFFd/SmHaKAJIf37j23hV/88X2+d0Gfg+ex
h4yBLzh55HrDfAR5NE/stVB49Tr/UvkDhHdNdDHq43MFpLcjyT6qNuhbH/vxFHZe36Bi1BTTqo6v
eJjT3oICJCH+n1lq370K/RF6vnTiifF6fZVaR9FILioLxhi5l3IxAa3DWTqzp333KtD4cPw6lkX8
8eurLGELPjriXqJowN9oVENqmFzq4zf03lXgfbFtx8iCPfhkjWiyEga7W+ZJNRhb6g5btvNUXp/5
9t69CqIaZnALAeHpE/PyhkLcwmwUEMNLQIBy6ssFk8TDxzfDEelk6uaIzlth++gzBE5TEkyI+57f
8GKWaiFg3tHOvuefXlSiQtLmj+vXSLhkPlWtc+YG/wEaXs+3NEz5mo9CKM7u4cnIwx7iDGPGHLYO
/HFTbd2TGowJfffa7roN9gU5pVuyqandT+4vMgmeBO7SJKOrd+ajOw6/k59yxKRibj7aZo/RE69K
ZZ62iW138QbxsPsf+dAR8eS4AKfcVZ/p4v+rh72+1lFXxydOaxpx1ukg9ct81KbbZGQ2bNFXvvaI
QFwxzUHS9ZSk6MDJESJwu9i33liVAXHbIrtpnC5zYrDxxVeR2aV1kGVTyUQjBdIx227PIO6xqOp0
GqfNwm9QKjzRjhTUnEF3k+xiVZmMJdtbMJmjOSuKP6aXX7ghGuozX/vbx0kzHPEAJ2zWDJSfrx+n
RvS1rJkdQdY2532bQ3Y3cgWq0vHP0XreTpfsGtiwcZA3kXicVgUtNdXatbCWGE1v/lm6Vd0Q8Vql
yo7+dkOrLj7+XN7emYcME4wjRwaWofBkFx95TeNsy9HJspKOLkglYN+ihEXiG/KsM4/xxLZ2XPO4
KcgGITXiEO/ayeLTzEHmVpLeWI0DHghy0F5Btuuvtr7O9gAqzf1SO8HXpg7th0lG48F0YPFUllcd
Pr7tt7ME1jlYBRjaqVqT9/L6hTpzWM70prM4mNf+2c4XiRNmDLt4GAfa0pOTbYe6BqhulY13Zk/+
9pEfp3PbD5jSOaSeaqmrFbF5czQPqb4CcrBxhpflOABGwDD28W2ezrnH7xFiBVRX2+eMdroWTpDn
K/D5bLrF9MtqiXDPAjv/j0OIci8oNo/3CrkG6/XJtIcnuLcGoG+JCLbqLt/EvAeoaNzMDoyDj+/n
3zns/+ca3tZRCm0zgKg12aeiNFF5nd10JrETWzMTVBtE2cWaOVSe5lXrJfadynMutyPl9RBURZTx
KltjTTU+IaCyIowIemuGsMYTIiMLO0s73BCTTJB0seg5+MxsQ+5V69Ue0butQSZ1HUHi38Zt6e5L
UsTrC4FH8Pnj+3r7nritIwWZb5+ooDe3BQAkbyB/Awxp1KU2jIiIc/xuH1/lvadH5wn6IjpdeB2n
AjICI+Ch1SMBdu08vOi6EASkhIshSGHL7Zd+3kgwNKN5ehxngyA+C96dFfM2rG8VAQxzMrvuFi9R
yQbBy8QOOEVx7KLrMKYzkzN7C1x6yULBQH/aMhPXX9jZhI2YOB/I+K5Hs08/vqc3pUdGBFpnBEu4
cMGrnx5yoqVU2yDECPlVPFlRM/6Qy0Tg5loGV650WXjBbTxowqWfMgyWN77dO2fEyW/fHt8Z3xfX
JzyKr/r1ZDKRhjSTPt0nOOrqPUHB1DXK7b8BNBFJHeF/7NopT8BlQpj5+ir5rEjX6VqVWENBXAmN
zQPuFXN35nkeN3uvvzA3sCMwDThhLUDrx9nr/5ps1TazYbf0mLCFWJ6hZkd/pzKoL8sB4dRUgsAl
u56E8ar0zbSULijJJTSTYPbCWxGs63dLrcPjf/5Rx8WQRSPwqG6xr3n9owqriTbR4uZx7IcqixO1
xXOesJdcz3wi7wwn5jEWJzp/oJvgVLy+Ur8Gc5MbEOKCqPOmm8316MH4rUdNEZIdsURLMedtMgYu
evfennyR+lMT2PfmlNtPH9/2m3HFRgPdIltyIK+U94////+9CtOBYi5Kecxsz8obgrnAHM/yHP/j
JKKAgcUFWCSwwFLKpqB38nAR4BIwD98s0XWp9z2wgD2VlfE3fNrsi0E5iPQBH9+1tZq3g14WsgYJ
iPpujrbxCFjNu9CdPTfplhnbddFGxVVdB/JC6tB7dP11OTNAT1fPf78WmR0Ne1z8sPhfP5Sys2XY
mojMlnIkuMh0cPD1nIugeJ0rClpvvgUqZ8cgD8S2FAvgG72+lpZFlqHfACO7YDmlBj6XLTlkYe6m
81hOu7xWo7w0am9qE3Laiy+Y7kpzp9ndoZlyzPIrpH/XYaE3pjObiHfGxpEcfPx9LsP12Nr5/7Fh
i83qMlFWSSRbQa7nom8zMZ7Z2sPm48+8ng3A51EwgVP0Dwd3srZPyH9Unjd1stlC0srJNg9hk9nP
Yme3k3nQhcsLqCchB8zX/ALg9+EC1bxVuLGqwHhpytX8oogbe3bJrXmEcTfu4AbUX+rJJmS4Md3y
B2btcI0puBIt74yrdQuSxuliNtyICjVXeHIzaeT3pZ6331AHAE2yu9T5NURs7xbFl/O9Ki3jb+OM
5L/RapjqXRRm2Ve1dhoBY98GB2mp6Bd765D0utnVzq4INzckK7dznCSMisCNC3ZTdEEilNUcBcIr
2P4WEiS8J+wTa8/4U+LofdyEcrOda+abHS+D1/Wxg4n62xIt+UZubNF+Hzy5zJSpLTyok1lTB7f9
MZj31rB6v4YgghS0kvQwpYIao79vvRVPMfEVNSisLsT+Lz1aLjd6NuvyEDZkGXnFgufL8wuMSzQ0
injMj66UKK8rtLMEf+HktHMkdAq2ZHUphghaieXZTpaoYpp1ukGHe5YtGUsXpRD9wwQk/ssYDNt9
RqDakHBEZbvRZVN1V+lS4ZjM5j6dQ1n96e1FfQ+LVdyQcFYsSQ40pEj9Zmt/mdpvd3azNuvBzYmA
j6Op82U6Rh4xmEPXGX8GZQzkapft9tUQRm3Hzpwb9kF6tiJd1CbBLc4hRxB/W3t5lfiFQYzX4C7B
z87b9Od1yaLPHsbjZReuFr4U2lLTj9YxqSAzIB0My2qsfzT4m9ZjJtd221aN3C7myVR3VJnabwVp
et/9Fnlhkq+jNdIZcor63vKNriCsmbiNvXZXDox66xaXg2RHxkE3NpFOtbZ9kqyw4OX4/JvmLmoG
Ge621mFXAZdpGu/IPGjWtK5quvHGClkz9QJFQKoIh0ElYya5YxPYgrWzu6Ew086JqjZt5BT86TbP
mBO3s2HKdG016jjzJ99PMjeLrE91u2CD91tpuZdz2PqIPVejAlo4jJVKVroFJMgKi/Pvshp03cLM
p7u2YQdNbW72rtHReHx67bYjvEKZqfDMLYjNtVyq1MX2dm10kTuQSF0Feq+bTD2RszHTzGlE8a0b
exUky7bN35usHsPED/RQ7Cc/yG5p3zr2TYYZ68tsq2KEQ2auRuI5/SJ2UQUDIBlItANQUYTttKuD
XiwkPovIT4rKogYya+wy1xTA+y9lSV8psWabZDCM5/1n0uw407N3W//oOQyuq17aNTkTy/xE/BwE
R6Nne87PadoXBTiDiCwdSCiuIeF/1twYB+yfwUudF9M33YfEtx33ZiadDaH4si1FwnUAxO8Jso7v
XlfYbe24VyGa/aWPiou6mugulIIMy3h14dYxrZtER1t60i+dByeXxWZemYhcs4/NYJzcq76n13nl
h/gMr4Yq44ut7aMYXIfOMVqkah9KXk93WHpD+ymfcORcRy2JJQm8hvmYUIhLMh2kgvFhVPMWN7ru
l730dT0lpGvMWP37ortda43zVS8iQl8sp8ZKS5GZF5GVWwTRi35hUgzX4rcm1infkdMm94Y/BFd+
Gxk3tkMZMVmNrP/JeQgBeUbB9r7O5z5KQ595O0HwZP8i2ccNEiy1BtH1LfBa5s7jDCvacQ+noXCS
Qc8i3OW5pVc6n63I9lMYFP3BLBQ7fIVgtL80zab8opTtFqnXNqMbA5uvnIQpfKligAdEx88gKGgy
NyVxDWvBgS91VdXSZopG/zjxD0650/0kf8PoB6lh24szxrIBqHEJMpmI7MHx2odgG9Y/NWlOxKUr
5Xxz1VoMRBs7LB6LLCORSG1HCN/8SqZ1N24zKOO1M2NOenS91FbOVTrJyt3uSe4sfk4BBBvSVVj2
LlVoyjnx1ELnp4w4bsaCQ3SWislEOWzOIcF6U7n93TCYPmrb4PBp514exdqnb2WtW5ob4cUspuFx
M+GbFoN1i+XVo7M+XwejpNTQmHynJVr4/KfRBz8bz7gAV1zAkddpw+eO+x5KBOmbTUXOZxnca9U+
hTNjhn4l+dafSiIOydU6cKrcLQBKzFLs2T8fvNk8LpCfOs+/y9imTyo6UgmatGEshx4pUr6OLuji
PYqheZYs724vr9FuAMgV5d2yzteeX/8UgRV7Y3e7WS/d9FTlBKk6vyyOc40VHFz+glzLfa2KXdnA
xa016m1OyGnpjsRkSn8kjpMTYEFGqI7zNnO+5wVLV9tTz4YG+WkyahMBu1VMD1kb+EXMnk9f0oG4
pr7Kv0V/gCkcYHItzeY+zwKdmgPA90A+TXOzN/MjA6PpbrMFdHiAqg2h3WdX1wdlcEr1dfOoxvGZ
vcaTNCqqjqpYvpttMF6aa4CEcPvuw2gZZATw17vm/T+A0fziGd2lh7YaZIL9EPb5Z+EHB6/6Eua3
jteMKfjfKG5Y664ZZWrXL3+rASwCZ6MMEgZNSvWFYMJbogL7WGjSOxxyxqSmsZSXy2MjrQucYlbc
uwGMGOdLJsUPC8fsoGwvrWcQyYu9z+g4kVDb7mnifNOGfW8VlOYKejZmZz7apcJ/kbVJH3pUtQ2y
5sfRj43NvlBd8egQuFsI8leNORdxU2y7wahzfsa933jfZmt5NoZvzmIluSF+CVX/ltmCyky2fOX6
JgdvERH7E0bNp6zWQCcgeYjccr6HJS9er23iGIu+soo2zbP1etk0dGCRLrb5u2MA7XBc/i6d7ws9
+8VbPy2591zzPcUAJtLNNy/zyRseFgtlOfUuv8v51pedGXa/XfYtq57vgja/8IbBi51cEP6txhfb
ABXeldV9XY6XnceoELmZmNv0kw//Uxeu9aFb2243BUxxQ6cfpnGBEeKoX9UEcwy1o6hgtsEtOkqX
QWR07e2ievNmJDV0z8IcPhcMHfdgLt4tWqvLkOAtM9POZdiPN9VM6zkIbwbP7WIFKD+uHePOF0Ry
Zj4bkK7UlxnbmQusyL9bURXJ1ox/hN08LaH1EoyFTiT5DkQ39jHQY2AzS645w3rKNeGbd112UzWe
/uq3jvHdjnLrd2PX+ZpguVknCie2n8eNFKgFaiuPPkcES4nY4yDOJtJpoyhVch0edFQM0UGqwoY/
ZK5rkBTStmTiI4Ys40LWpZNUttq+ia2xsmQt1rJN56yP4EoXc3UXhLDndutAwat2jmuLtPMuS0z2
7YQd2zogV1h0C6aesTMvyMJy6WP0xAa70io/ZZFXuknDZ1HQoHegnQ+dzzrtrVH7yROC1HTT7AY3
Vo7c3B15oOsYI6whWczqSrY+JMU5OYPIASoEAqI7DBmH7R0pzyOXHzoyWQP6evwBFU4/ODO0nwe7
0KT3LbPYV3lBP0C1YlwSz616EDtG30XpMIbh72ISxXflzmD7tNMNn4OZzysd6irEUB1WCxOYMrxk
6Z01jGcqRleq1YNk/GxtnfarqKakKhQxYWWwZR175KobEgJdM8464zBA9WB5eQhFR6b9ERhjGpHc
bVUJI6WtHKNPQY3PpOctkwfn3tVsRDxtjb96aif8kyb0HyJvaBvkAj4xuxBzmS77tYM6FRBMtu4L
3KUuUJTQ+rtmrtPwnMaZJK2hnt24NyICf50Fxg8LycIGd4GovTLr1mK+HoINbdhqzc6DU6P/uBuY
YqvEZJcG2n9x8utIjKWVOuaCZQAil/dXtINB52aY8md3pkwSEwxQ/IRHZvU7v1LjV0NZ800HLEjx
ZqaVtmRG8hPfozRVLG0pboMQjn7sEw49xlUebEXSiXxjFSenmPk70vbPjbbmsCu1tX2pRdjkKcf+
7GswyPanZ5SIeQ2vtX7YWQFV35jMHhHapG6r1bGaQzNv5BpbTo1QqByOrb6inSKxZ6M551fd0ERr
Gk74shicA0IFvIjmDSpsFV5SREIDnftR+VAtVnNtDHX3HFT9fEehgdteDcXzpTNpHKu/FLYg/JPv
gfTDOGrlNppVHgh59hhVZn9n4rajJLNgHMfhNLN1y7ewCenymVDOhqzPD6KZy2+5bp05NUQZzEnY
+CXTEAisn6abd/fmKBw+anBfsW+L5utS1R1QsPrY70V34+m4zvgS45qUvm8iQrQDSC0EN1K3/XKQ
jlUfd0dmc10qvyRSeEKen3oiKz8buZwi1JYkeexKfxKfMn+JtngTq+9AqR7nu9HBURgvY7v85IxR
Holfm1L7nuC7WysAIBg7jVH8hIPsfPMrJyBxfAjtIR2gxExJ33Qh+wcJdCrgaat7iyTuH9gbaP/N
k2H/6Pysu0X5MFlJhCCoiw023b9I55w+l1azcSoIGiu8aKQras5KuNohHJT9lGbCLniiC8ewvdom
vIeja9bO3gA6rOIIsQ3k7w3f4GXeo2K8p7E59ilRWdMvyi2mwhDlRI9+vrQwxcL5pbY6zvGVGa2P
OMGPwGlOkVUcykH9JdAiexg6IV/U6Fs5gmcx1rGgYsABCFqWH1P7AYwrFlVcjsRbgDMz17zfjZ3L
btbPKtoQUVRS7lhXufbpUkJk+xdcL3YAEMpnC97Pc0YsKvMFQQjEVvTVSIvLbz6NRl0vfPc1m0mj
z3vilakTYLVsNmpbjmqWm3IkL2Q344PykhkUcwW3TvO9gLMlgDLnQMMxom9RSg2b+XsJ8CKms2eO
z13vdgSlK8vektUMCvBKWUtKoUGWVBoQdj3GuaG1BcOw8S+awLsWsqF4MpL7SW2tNa5NTqj0dKjr
1uZUTiQJW9MvSjBtG7d04OuYISivpWl4MNgngwjOgTm0T5Ch/fvX1fjQLkQExmG7kCkoKj19ZTcL
5txyM3ZY+eYhEosKr7hf1zZ/yk1ffulkX7B45c3i7ihXMCYG8C2QfzTFjlQZa6D2ZAy5TrJYOjow
5ggC8QnE8eJxqVYZd55XQAvsQuiGCs1RqmVgLUjU4I+lyxbl90WwdjKxxWrQNVJkLpAF7XEOIbB9
DmPcH+DDBsNxd3XDQSTtizm4NV1h5KgVh+BlaP02i5GHmj/W4YhLA9pnvkz+uP2x17n/meWZKw+b
HoJbBa8+iJ0lzz6vpI3ZF/U6qkeYh4qKiywZYtno93Uq3CAfLjhAr8QLUUX4nvmrRIylybRPF0np
CbpYs/zMigWNMXPWWpKOPkRlKvMJyrqnJrCAQD7NZJHbJHehP23rjsJ0P8aZ4Wfki2et+EwpwDWv
VCQDaHlwEseLgWjxtJJu/kkRR9PtQjNjY1Pk8z8SX1t7jCtWrrSb8vzeG3sGgy9RdsdVhK41Ees2
2fEEH62Li9GqvzVq8n5bJssLK9Nks192ek44RoAflgAWwFab330XVdQ4OySCTbLWxjZcTs1a/aLu
D89LV+qukz5jqmI/7O9Xpx6+il4Gj+28VbcwSZjEoBgZzeXH1fZ3CsvEEqEdx+9qY30/KfbOolTd
0HFmDDOCEyoFWqFf1Itbeedwo9bbRpyPNhlRtw1oGWbAP933/1X2XeZjeJ4Re4dIe/AVg8l66oN8
dZKGfNA2LmxOw4x8qluJbCvzd5BJ6hyZZRpL7FCZIJgzz/W6ayjSP/uWaInbzUbJ/rcJOB2HJNEY
TCMrgUJwNDktZqBAfwVl0RBaU7aYcrrQhUziaDRBsbcSQ0RZjCwgt6xWfVuVGScWNn8uu+0S5l8S
gBLkGpEwg3SqeqNELKTVbaGCwd3N1RI8WtOmioRGsE8Ywdra5jX0kuN8RSaUFyvbZLeIXS0nKDSy
/25LxtlKFO6zLIdyjjNKyH8leTs/Gy4yXdJ30ZogBdTuSTM2/h/0/HARIyfUQ+oyJ0bP86g6+ue2
8oIkMjvPTnU7Ackksa98wZs4vLAYqvuKxWpNCZOon4tJsT9fO9EjJWHvZ+87Sf/wZnNW9nd27hYE
L9TUlVJ4dipK6tqtv41lhWCBPJ6AcIONGfhy4aBBeA8HV4MY9lkdZB9Gv91g7B7ylWbpjgzD7YVe
qImMAn6mtTfXha0xSMAhQzM/l5ydmFxwt1IMRRvaD8+m5S5fbBfMEDVBQfkJvKSF4Z6y9gwh0WN2
HbURknhvyJrX0ZbWnVu3dGLXdtM5GQptLZJ5KtpHiHeSDSC71RvuTvwt+5kNoVqb2djJyS3/VjVJ
9Kuu1luV6+JJ5A4Cm2oJ8+tyPuKK+5HC2pi5HL1VNNAHhsJa/7RksCWl8uanj7+7kzyEY/+JKASs
dgTOUNCnufm6ldFVyOGFU9L81pDykpbq8XOIUCTbUUfbvN1UOdaU8Ge0vLe2qWRi9OjpwtYldi0N
Km0wVffzcGdvlLPiEQX5J3sN/adZCmmwRDfbRHh1lX/d4E2ec1q6b5pECOaOqntclpg0wOO9/vmF
6sqShw9nM9CcCfJw4emroBofXfoML8Ei509jqOVDH5T6jhOi/tJr31kuRrTXNCeQp9BRM9CNUcY1
l0s5hz2oMHIg/g4QYG+zDSLHHj0rMZES0N59Ns4Lp+7aLiGdGp5H2dyusm+uKGcBE5edeTwhNybH
rbDUsz0FaxlP1VSoJJda306y8cKkoKzvs4bm2Q0hNVodPG0Cks3aYf7Z9M72q+50SR2LT4huA/wR
uJGUrlkk2Mh9PADemXjp36P+pVmHBP/UtcChojWsFXUXoRLeNRaebOfPG3J/YzwLuHujQGKwoXAk
gw4sFOi5UxxIROD1KKOqS6JJAFS2Vr4gLcLpr9dXXX0IBrpLVAnCZbgYJ8X2L6TSN+1cKzOubYK+
zinLrLd3T2Mfmw9aJFQEvOHXw8c2nGKkIE9qmsj72xWlHXt26T63mn6BXdTWdS8i5xNk45ARZrc7
o26e7ElTzaWGcTXgH0xXKSnIuVn2n9/M8bfxs3DVkB93ys7TbRe2DUWLZPVKK7bbsdh7XfbQhuKc
tfedJjTyQeyOoR2ig0Eo9voxIHMT9pgBSI3INqnjVY7B36ij0ec1nUD3N3epdzyEdwKkqs9wStRU
5S8bIchxLunnx3OgzBuZO4CZddVehcqkKyEoDXejnX35eMi+N2fhL8UQipCLEXuqktCojGpWii4x
3KK5LMWg4iCI5F6P0j5MZTHuWU3LVLA1vPL58XBxy+kKrvhz1IA2qDhoPtBIyCk/OeZtKHPbASLp
FruuDxHTaGtIPv7Fx93Lq0Yu4/4IqOFXo2F0TxVG/VJbi1qwafVHykZX5nmSRx1v1vZ/dRBMdh9f
7r3vDIU9Ioqj5hvE48n7nEyD4pulu8QnPuVOsKHeda477JbGGw8o7bz9MG3mwxLYPdTtoEudYB7h
yKzNf9S788HTwGZqPpKZPDSxrweWaa2NDugtJZ41qT+GkNluI0hm71MTPzTAwc5I1N75nlGEI+yj
OMvd/1su/m9rpzPTK8aVagf83PaT78r2W+PPwc3iVuJMe/69S6Gn5gN1cYCa7okUIjTA6JZkyZNE
k5OZVNqmSqqM3WHcllG0//iNvlEC8Fn6kF/NYxgpc+fJc6woCJr5wAdqQlKJSx3h0vKq7T9vwo9z
oUWTgofHvZ3IGoy+LKnVkRJlBZuX2lobd2VrQYa2Jv/rxzf09oug/03ZBxkJURE4T14PjM6LFvhm
5HNt47JdTrV5jH+OmsNAclsyldV/Ffa6BLMdZzZco7hx31xPZF3WTxQ+wPWv3sUy5RM9Z3/cmVET
fiKQs6nOzN7HN/L6k/cQcrEvYVlBMHMq65+VtQSWZF2tsShw9LWzR2GHw20wWsFFJSvqyFOuHlcr
3GgUtNW5wNd3HjAMsQiJC41M0tpPhmeftb3LoaBJmrL17pxF5GlrD+NV7pg0Dxx2uh+/0HcmZdyY
XAsjX0jU66natRMkHNtT2yfp98PDn4fD4SLeJZdLnH5e4jOf3r/T4MnD/f9rnVqA15wjknm81vX+
ac+FLi4u/j5efz5zmbcf3as78k+2xrR7GnOcuYqWz7qjkB+d23/8W1jf3ghcAyRV6KBPt6/dYuaS
w0OfDDv5Rd8MyXo/X3rXhLsmCBMSmRLxlXYHWsZ5ut0b++jl47f2dhI7Kjcdxge0AwCyJ9tnDvoj
vuG+TFzKWrHO5vAQ2WW/H8GQ/eenyaXAGAG1w7LjnJIweizNbClViT/Dzp8lqxbLUfRfFfVMkzBQ
oORgM8NXdOoCsYeGbt86lhxnyvppyGHTr66gMwbX9cwX/lateLSZ2CGCSMCQR+Tv6zls8xfEKx7c
PL3605VGd5GMM8XxATFDTQvDzL/XjbGQBGg5e9HaxZSWNtT0//4KI2onNjqxo83w9FdgTseS5QnK
t5ba0bZaDq5ovwJFNc8srm+/B9ZWLGRYZ/GcsEi8vl9MSaLzSw7iwiiXA0LY7dDrzTk3kbyduXyL
MYmxH583muyTyyAZIcUlkNURHj9PZEfkLhi7nvpV7Gi72dnTOn7tVJVbSVg15kvZm+Fjg4f2Uefo
rNx8iH5njUVMMirsxY6tbSkIaOkGpc781He+Hkp2bM1xoWMnPH0gUtCAQctCLkPteTsRLGQEFmo9
DGKYzgy243T9eqI4xlKBzAo5DuAlOHnLkxlJMi1tTN7b3Nxkfht8LpyZNA7u88sI7NGhZ67lfx9b
lm9T1mGcB0fXyOs3bm1uJFBN8caDEv2CyO00DDXVxXCLzuw93q6XuKWO9jSXKYJ15OQGK6DLVQCt
ICkwxjYpXVqhk9wdBNWDxpcRe+W+sHdBDgQBgUcn7pdlqM4Fqb0zxG0nwlVo80nZLKCvb9goK2n9
ExoPlmyu124JdzXwhzPj5r2rYH7hVTLt8p+TET5ou4yakjA6z9MSmJdt7/zFOUdGfeOjZi48Ij65
CkoN5veTPVYezQ1qSiRVzTqMqSS17QcpKXSaGnQ9Byri5U5tNc2UMNz2tmVDmKBzm9CkC65FKPWt
Qg+eAFeMytiSuXmDGR1Z4hj1qWpGMhEmqyfhoxvSZqZZ8Z+nNQ53rBWU7NhTnDoJHbSc2iqsMrFl
EOzbEV0f+qNr+mr/XXWOyNumeMTZjJMKH9frl449dvYopTKPOxtb7G1G/oQrmIwVTmqfxezmB3sr
xs/VuPkHNPJ09Iw2OgOK+oddPfnCkZoHJH0yjwOSPPkAel+jawkp7WpV+ZKgxH679brVRfqeyT41
wuLvqAvChPLKvDDspfzM5OP+1qGujtoOi/8ZolR2DbbbriYEacN3aSHwGC4y8jDyGOWFnjHt0MQl
LqrczSiJY7MZxFe9kuz+8et7Z75yjgJ+bK0YXqBivH6mqkWwBHCgSozRKb/QUQgfCUNGTMXpjPZh
ZTx59D/PyLLfmY/xnpoY+ECv8d+TAV93CmXvwoIM+QJxxGSJGzkNyNXCwjxzKfufUezkfcHco3QE
lY/+9GktiyZvVTSFMGI9oGKJPWumO1AUlIpnUSPqMueO3rXE/QfIoKmqJ8JBop2ZO8PntpARCg4n
XaPJuBkngq/YpoNmSFtrE0+bj+eDtlKNdjLahnHeOTKwhwsst5abmFnnkNkEiOWHXXXWj97fnJ8d
ZaRmZ6jVvptRkxsU4z0fm29Gbw+blWygaVidSUPJXvIfQ7m10CPq0K/iwLGNe3JcSReypqi+w0vq
fzOqNrjuqt4jKCEz9V01bBTt5nCw7lBh5yp1Z9uAiKWG/s8Ew6aLdWN3Y1yvATkhmWv0ddxPwn+a
lGc9z7nuvzmosoejJ7VfHza3du3DYBRU+IJmMK4Uwarh0XcqrqKoWGmE0Fp9qM3cd2Pc8gipR6Bc
M7g54jA+dRXojp25bMEfbDD1eDnk63BbcHodUiQufZaCEZB8QuFCTgqa5KxI8o6UGAqqDrDBJmuQ
zUUNoqQE4zyqOD9qqbN5di5MDFfNChYDXeOnMPe8PJarNJo4kst6N/lr5eyVVZovTc9fx1SVi69j
1uRrSst3/OF3DZSK0ckrsQtqoyCfp275o1GrNztlDzfeIEUKjbTeCCmLm6xVfTIZyi73Ru3SKGBE
9eiK3X7WSQjTTV0QFoZkD9341qUWnpQrjsnZmvZ9OH+BiI+MyaBGMaSLFv2h9rKguWn03F1lDV1X
Mllc+ZuWy7YlgzTLOq2UX9zOEwlLZG4tBOcO0WpfSERPiMu0idwYsWf4p6Bxxfvk1m6C3rT7nVtP
EeNTV9JDEjjPyBH1YNaxXowOoYDba3e3mlX4m8KM/h9z57Edt5al6VfJdefIgje16uYAQEQw6EVS
pKQJliTywpsDDzx9f2DerlYgohitHnWuHKSSouCO2Wf/Lr2s1alWybCH3mJ01ST5sLRHY2NLw/y1
GsNu9Fq5H2I/ppUHNF9QQrtREdPcUEeYkED4Nv3GwXDCO7mdNIiMeqABzQ31JLxKRXaxKWUz+5n3
gqO8KNMCr/RhedWlqfTtTorDljjGVB2r7Yy4UGy6qhHiIkDEZcNxJm7MA8MVJC6Yg14BspS9eTHT
1gf9apRKY7RHcKMYfDkN0ajUruZe0ltfyOn0ra6VoL801KrtPCk1M2vTRRWenDBMMwettzJmLhln
OphdndGrEVGYzrupH2vzoocQUd2SXwMbEejZTG/UZrI+Q/vFqzStY6vYz1UPbzZkxk6bpLaHx9Aq
Q/2CjUm3XIyOh+sSsvpLzx71PZLSsiaFI8RURMkRYfswLStlI4Vmp905XYpfVTyqIbKEOHyNW7l4
GsqUU4nVEMh0rTcDa2Mtd4wVXBYdeWP3egc7ug6CH/o0tc+Nlao2fJDBehPUYKAlfZMOm3SWhtKv
m64P73os2GUXeFQnnaMLnK9QBAP4Mn1yb0Bf+SxRtz9E+ZBtc3mgZoOnieBJsrMZGoPRKpdJl9ca
Dplm+DohXv8M66B8/nhDOiEnsuhuo5SFcCTjM7Qq7XJHSlh2O9KhuFHUBxhVtxzS0irdGYlVgskb
bfB9yOE508FrYU+CVX+VIs28nLRK73ahWotdkcW8nTO3dlwPktuOvBDvNrratN4ON8sysomXwzwK
nkSjf55AJEhr740OEYWa/GxyXf85dFmF4yE8J9k1Q4VRZpRNqfuc1mrNLSOneMlgwHU4qETF94/v
70Rpgm0yUARohgxevJbCAa1NltJDlFVSIymu0wnCGp4AoRP5syTAs3Dkwm48sAOrdg2tyRRs4Az2
sKKSDJxqE63/jhynvu/7ZhZuZBKnBFHSVO8MvS+gIUQj/yA+KFnh2ZKhO64lhCR2khOl+7YCTXNx
VMDBTHSiavyPn+745RPlYUEFgBTA4XbdgjH0NiJ4hRYIwgjbyzhk3OaSnL5+fJXj0gR53zIAF6dt
zGGXu/ilMR1PjJ5+5CqS1bqquA5xuxLJ9uOLnOj7H15lPZCAZodY4Sq5++PB3X/1Np8+nbnEuQdZ
1Vh1ZXV1uFyC0sHN/Ddod5u33i3cx3Qb+0iuzhSS786Bh3XW4TOtGpmmHWKO0HLByRs2s9/6lZfd
aHvMbHzNL7bixrlVdtJDejFeRFvJm7bOrtxmG2VTbo0Ncii3uJku7E3ty2cq9uOBgx2FvhyysF1k
ZVmVuEqrtbT7Kd0qFJEbS/TsNJpzTmp44n3Dk0JFxxB16DKtPmnSwE6M8GYidS2r90ZryFszGfP7
pipL/+Nve3wEXzwPAU0QXiL3tVZvOiXIkXuoM7jKJYwuY2g5+Nex/KXVu/omyS2W6w6zkSch1eFw
YSShdOZjnwAiFysTcjyxkjQ4Bi23+Ms0SRynHQdzLIBX1WqgpZFqN0XQ9K/mIHe3UzBg2NLnqtN5
OvZQP4uGgeEniZJdZiEEEn+GvPhSUzButMGxpb1BUOJDZNID5wS78OfTGpTj3LRbvvRqiKLRVE0o
JUDIpB4d3jW9RdGNDuBCtmCfauvMj7aWd56wivSx6bsJCqus/JzTOf6GZDPZTmmv5ufuYmlHr+6C
IyywCtZYtKTWFj9dhQFOuGQ5RVHaB1cpLQ7hWbh5gBoZDYinypHES0mehOeW2TXc/GomVFkKI+tT
HWr628fD6QQiwNkI5xbctjHS5XR9+FrIzoNXkWAzGSRyv5v01LnImxKS9WD1fqjq42WiVdZesYW8
SYt4um+TaPyM2Q2KGCWV7qwiwLAU0f8GFGm64GyVkmcZmDuYKvpNC+J2ZgIsa9f6DbIL04FaZhu9
x8MbViTEvkPWFl6favpiQNHuIZcgc5zm7ElXs3M9jhMrCOg12JDC9gOWvbpeT3KmlQdj5pn0g24h
y1YXop3G3+6sQd1bIs0cDAzgu6mHT5UNwgSXsVP4gkbk+CrHJwEe26bP2CaoFHnzaHu6aIi8RywZ
6N6M3vLzx2Ph+M3aC0mHvp4CMqusKXezlY0TqFwCb8DpvsRKaW+arJ2ejdnQLiFGxmeudwIh4ixM
A+KdHgCxYTX2rCWcSSAKYZNV7B/O7CSvrG3KJ5FwyhZRpt/gqC7g4uu93yZGsg9sa/B1ElB117F7
/Ky7KSWmt4j2S8C8l3eFecbJ9L0HcjjccDPi/L+gB6CEawTZ6YirgfQN57EuFaJJ7WGONnntmD9N
rSoIOoZzcS8rafNNA1F2XHiLcAQtrdRvIDgNNbRArWwQPsgBvMJyUWEBjIjvYVaHn4osEt/qDvUX
tg2NcRmhlIvOzJcT9QbMZ5YuviqNF9brw6E1JbWjhhGNzCYtoYQWKCso7CIYff7Qmou8clC6xLVh
sz803RA+46egDHC/9f7GmepyPLN/LBNm9UZV7gizcCx3lljEw/tpVLlJxknFswGE/KJF44T0qdWv
QCnOsXOO/B11DM6W/hYJSkwsPH4Or6Vq8YTgA6fEZk7MrTza7WUxm9mjYaXxo4LVS+eyyYY79oXO
TW2lucs0I7wirbm6sIq63wP2F7ep0zpuGotyL0nJfKFwKEvPHC+Wg83qpSxGBbidsjuwvK3qlDaC
CEoMU+ZN2iB/1UYSHeRQbq/KBHcrq5EipKx9tXfwdzkzwk/NQkoJqgZbUzH2WG+MnRxo9awRlCdp
XaVsI8OJOavC3yHF1y6tuwhVADTsZG6hOVrC+dEn/fDZkftG3vRQmG3kY0VzLTV2F/mwCQQ6rH6C
4mqGtaKdGc3HqzHGjBzENPAyCrr1amw1/TxHcZx5Wmpn1zQ3Qt9U6nO9/1Nfg44oi6BhLFkKq4XJ
ERzd8QRIPTss+8c0txC7Ari9jtFo3reNGJehpLe0zyT1jFPOiSMwexrg6JLky5FnDZtbxqCNOumn
3twEggDDur1K0Pl5TUSirgs5CHdgpwzGLQLg6S5zoLO4SaCJz3pp8/dplDwQYFCf6xWfui8D13DK
PQIf4J+splKoOjUoZpl59FAS3c8R3TyWM30XK3XITo/U5IdeG0htcpVed10oT10qp4TGkxyzDwTJ
Qh7+tL9PSYfHwLQBOGEXYQYdTnD8wNSKxAvcN5JufsxpzGxoHxr71AaP/Hh7PLFucYbAY3Lh3zgY
DB1eypwUDYuToPFKB+OHuupyX43j9KYczHM1x7vj5+FygHWJ/d5meEf9Vy87Cjo+fqS33lhl+nSH
LC/fOECuyT5SwuoW/XWHF2VUIZeSyhaspzYDJJtEer2kSU3fpszn6EnAByZuTO6ie80uQ1jsFj/0
dUvqUdsls7i0rGR6mTEXKF2HKsfwLCeXrVu7bzVz24JGfYORprxgJNG8ZAginxVJ+ak6lfyMxE3+
VpvNJVBotp17kfYbqNDJcydi+2VuBdMjaDMR7srEauRtELfap8ZpZAPSvAxjuxWMf5qriTP7iZJj
aiBlEsWwVPUWABZBh707Vk7wpgzoEXdp5owsTqBynbtAr/RTitzBkEPGMJvGfpHOHpbqLU1gCGzP
cVCrAjVROP4IAvjOLkXjNNIz6ucXYxrxHVByhFH8OkkfbtOagMGo/ca/MpX1ZKdDxZlQcprZkxaa
BN1/PJSWobL6vPAtVXmxE4Xr9H6c/uUEhb4cUZROk5TXGeybjtBavXaGbZUa6gVeISESwvFcZsaJ
hd5RId1BIkf9I+PFdTiA02Hs5qamoHImNGwGLPtrA136/ZzIJv1aMov8BuEkWgepvxjAufx4yZXP
tFz9VMvOvIWbr+9DlFGc7GTSrQizM86c108sM+8Ed4tcX8uCjLka+ZoR5FJHe90jTT3bkMGX+rQo
E4KTTetbHFr9LcR2G1UHAIRGYXpXSpN0nfXkvs+5GnmpQojemc1ZO576hEDo5DZgYUazbv29Oijd
eozeD+FyW98o0ZhgrYXqqfDHXM7ekE+PI81KO4m3STNUBahGGasbWymU0LO7dHRcbHjGyEUgH0OY
zmKMSpyqTJ6ieLH6luSBwdBCjb3RlB5bk6CqJclXDBwtkBxzEgX21AbD10UXOxfI4y3TQwo6xZ4d
O9prPA9IK+c0Te7qyQx+Nm3RddvQMac73JXFJbhk9VUwa9oznaYTAxl8DRIiJxbct9aoLGqREF8V
0Xj6LHX42WjtKydVxa/zMHAT4DZwrSg5M3uOvgYZn3BoOC8RQbRY9ByO46CJYRPj9+HVmZTvAytp
LtHE5R7S8XO16nEByQXADhfAkhMgy/7qWpoAZGF18ewCr6ZNMEriFRhDeYqDKPkm6R0VpBFiy45V
2vCYDhIBD/QojZtInZXXWlX+MutOdvNJm58MYU1vkdm0n8AL5pePl5SjyAXQ6KUwosGxVPkwCg/v
tA0aw4iFqJAwGDbY+FTg4NQN02BsdUVM8Y2SOKXlc8oSjpcUMYSJQB0HgE7qNvpjWCrOXphj3k5c
QTgMd+QQiDOz+53QeLDwWZzyON/KykIyYx89vMmibSu+HomcIZ2G7yO9478mI0f85ORq8GIZM5a4
1mhOP8MqSZ77WcZYqFEbShzcfmzdC9FqYk9pZQK9kTLk4V7uK5jLQ4dx4R4/SGp3Zzmh6U7b30Ew
xxaIhpnVwFKp0GVh50JWL6ZDBCuoAJwVshIIlztHK2f9zDA9PnhZNOqg6/Hp+RzwZQ4fVrfawhrS
ESl8n+v7PlGia1no+jYXuDDVMGv9OQU37hTstaIOUMFBt7qpCT74f7oT6GBM0KVPu6Z9tmygWlaw
xERd/tUGHnVVo9lFqnQZxqGyU/txC5dnb03F4Is5B2nLnDPHjPeFe/XpaVuy4cGQhmqw/vQBC1XZ
WMs9qM1wC5uBnSbqE/mrib1V4DZhrniwSPAbs2QwqBA/lkFWiCeB/HC/sEz8Jirm/VAE1kUTRvKN
owNNBjgtXteD0W3jIhA42IzjLhM0hqaA3h4gm4xuPs02xC/UW8g+4SYXNSr2phVbu8B6oJRbHMNL
W72y67p9/nhSHq9UPChoDDz/hYL2bof9yz6fJIieGsegqGmc4AnPVWqksrO22SSLh9+/FOdbBpqq
YS9lrKpTbGPSuo0RRXQ6kJ+SmfgUtgivEQmWFx9f6sSn5PBF62VpYvJk2qrobi1pCgX8Oa9ojcBP
u6nw5awpSXfO1Y1qhINv4M6gueYQQLGkEvSJfteJxmFiDsriziURuwJOaaFq1BKDM4MUXo7UQV4/
lOJF1ZBTIrrXmeNR9piNY/gQUExt2hSQu0mrENNUPblSjb7cjmneAeR2hbzXzEnsCwI9rsVUVufI
JEcNZBrvyya3lE+wtddHdGXC+ZI2Ye6l1mS+yVGRFT6GR9K9VWX1M4HNUe7ByeylXcajoPalmRZf
cE7GhHPIKoAkbOQ7aoNaUtttOhvOpwhYuvLHQZcvKsVGzSkGK8rdEqris9pW2s+PP9zyXQ6nIDsZ
yX3o5ZiEnPYPFyTN4aAfze+y2T6+VbpgvBNJM321JofmyByfW3dODH+uh58AOl5oU+vqAM3Y6Ig+
yD1Z7QPdnUYr8PTBxBjFyM9mBR55y2PKyul0QY+pcNEorypHPdbBtlOp8JDLBVu7bbqrsIul5w6n
niukufhSpqhH3VEqLH9aTGMGOcJJolNqZKGFrew+ftv6ibdNu5TzwhI1BP3o8G3ndjeoToo1Zrx4
Oglg/50UqdqZq5x6bGa9Cfz0Hnm/Vu8QKZGmeY8wsZxq+xqL+PDzpIrMQ8wU7RGyG36Q5vptiRHY
/aTn4NNJP14bo9RjajfWZ7jqyxBaDTHuAwwMpSKA2NrpvpvjYcB4DMkItrju0A10y8dK3Ta16C5E
ozl/yaFDkfLbr/rgqqsqDRlHGuAgwvxz4JxAwpX9IRrFuVe9FJZHD0fhgj80hugEkhx+0TZL4Z1i
kOJ1jfZc52P4JTFEtIEYpXuBEycsu7H1EqMyfGzaKd1MellsMwo2xtikfLajQDnD/T0xxliSYLVz
NFlG2aptKNW9UAotAjJT4LeEpmRcGPjBn1nwj0+OcH6RnTrUl5wfkeQfPrilz5Ea9Q7cBw6JX5rc
bh4iVRmesZUOX8dgUr+qldpmmzLPSZHPZ+S0uK6wP1CiRW6jpdlDImAnu9kwKS+13loWJXEcn9NI
nngd75sfZP8FS1kD+MQgy3BS+UAhWBpWVE52ZabiXHj6iWWN1jX2x9h6q/yPZQ78squjy5k4DkKD
mGyciuY+njZzlsD6Nh3lTOV26oEoH5eoVfRyqNgOL2WXzgyDgzVkssL4upgymIt4gc6PH8+fY4kt
R7h3QJmGOVXimththHFVkLOKwTHBHI/QyhRSJVSsnZ+gqgz9Numb0vbiPhqg/XVixJWttKpNZjax
5EtdJWK8//LFN4lArMoViDtyP6jIgPn9ma5B90MMD+1YO1KVEv2AIxopql45w44Fo3CucH45l251
4gvT5qT5i2YAedaaYV5GpWq3Mc3MRAkL3NXkZqNJei4g5s7npvCpd499Mv0OIg/o964RptrAUCci
eZ2OwsBpYDmy5LVS3BU5/d6sVHDdm7XZt4vSulE1IgvTspC8INSdu1mEkt/JPdVv7bSfRrhfZ8r2
U3eH/o+1HKqPRtdztasq1eREiOcKfDbroHNnqKZv6hyaPyjVFftmoi4z9wmeA7dVounlps2K/sHU
iHT3LKZGgEGSnDeubY2Y32qI8wsXzbpyjpRwYqLYKqwsPBuBUOB8HE6UMsQza2EvefQp6n2nopud
tbPo/YkNgAoP1vKy3EIDX8bNLzNfL4H4irGrvUKu8W7MmQ2jEzS+ShofYEAc+xZWWbdJ2US3JT60
mDc7c/QVG9qXWZE0H/JRdW5tXtbe1aZEkKOKinsZOxyuD+8JC9IaPitocV9aw6dKb9G4yyL9C4Pk
easPU3cBW2QjJflby3F6o49OtRtokm3OLCFHxBQL6EqnDLHoW3Mzqz0C081C4A1LxkVciIeyS8qd
CJJk5/Sq2Ld41//Qq0x2ezuJnpN+mmDBD6+prX5SB/xvUEhj8KyQv6fhJLotbfRtIweyTauP6qab
0/DMynpcqAA7YzuDghbGl26sxjU+so5RFXxFSYIJ27K83WBW6lxl2kj0EHK7nZQN9hlw53iUQvpg
Yry/I7pJqwJiGMLFXbgTtD/k9mYqDf0Wlo7unvkUx3U+gJ6KOJiekK5SfB8OiTaMezvtGxyUAif7
UbWa+lDCf/piV4N+i3ci/hR4qjnfTTPCrpWeiqp4hYGVFAYvQfZsRm30o0GJfyswaoKs24zYEJJA
ZL18fKMn7pNjCMcpKHdAeetvUGZdI7VyJahelOAiQx62laJc+zwUjfYNwvq5SJsTdQxJGAh9YVAR
VQTiefhi8HfNYkplDslVnqWu3kOzZkchsC9T9PmLrdYhzBxTzX9UejLdE3FizVvL6LVyQw823TRC
4/8oKXOSTR1F1WUdJOmbrRgUAx+/muMdaNncYHNy1JTZ+1ccqwVrIaeUjrOCcoHuahjdhi2Niy6l
N//7lyIFju4tMidOa6uX0htxl8QajZkeb6ANNoSkGRBW7k7meA5CO7FGsG4iFQLc5AOYq3JGbcxp
1EsQiLbTM1iWs/pA38D+MWtqeCk58oSbLm7SlFJJJn2p+IRnVqkTrxXaGlXbUk6Z3MThAAidOMM8
UMZQQanFJmx6xyd6PXUdvQ/3H7/WYwcrCzsJLoRrB6UijgCH17KLBLqOvlwrSAvbq+BfvxU1CkIX
+/K2ddNRk3IP9+jZ2XIyNoaNxTI0X1SZiTW9JGEn6VJnEudqCkfCJxaMzDNzOwo9HOZqdR8SHIht
ddiJjROqIvAlZwi+VSZW1G4Pkd4haYATwpmReWLhBAAGFoeQi0B4LRqKpZzkyTBAgpVN41d9ksu9
nQ84T2J5/Am+CNx2ZUwfP36ZJxZOsnigb1KlgpitsxzskKZdNvMuIWEEm4pGo6slg3zmNHWi2Hm3
O1j4cMjMyPs4/GSj0g1pozhcBq9tt85x/nflCAdICfeB2Y3BXvecM429o1fispINoBUniTf4quuQ
k/DygL8nu21fWzuzT0NxbmU/Hr+6vPCzFMYWHZX1BLKipYeaId8Rcm73OB6bDszKyoB3pCpwr5No
gN4f5YUpExahWdsptAYFA0uButZUAyt0iyazvuGOj21EH0EBiuT0+eOPdbys63DYgKBAIoiEW+OM
dqaDT1UyGiNSDb6ZWYRMAmcTfzIxcXXbzIx2H1/wGDTkYMp/cTFhIQMGWe7ol7osRdvTtxJBoXkp
tA1GQCYm30nvNZOWfmUBJbazCmp7oyS6uDSycdjWDQmH/aiFD53cmFdAzr/PbgPDRLNvwAo2AavW
81+b7SgJO1Vya8AQAlIa2/qZVlHyNWDGvy3Ty96groqLbayXuQGrQxaPNKfychsENlEEbGVg2HGj
BC8aJFXcv8hwSC7bXmK//vgNHi/MwGisiJTQNFL4fIcvcBBNM8i1LMGo60nr6Jts8JR+kJ4QPKpY
AMiYscshaTdeECHMchWltrYf38Lx0DY0Ey4HTWVYdnQoD2+hws2W8hofxyasvluSo1w5nfZzGEX7
ux4HxBaZUEfZVGGEwUw9vJAU0YhgMHGhegg8RUkTkFIQiI8f53jFYtXnOKJDqQIdXcvOpVbCQNTi
nKOlASWDaPEfjTFd/92rsCYywhASLkvxWkxpTIMst42SelZTKtuFXrjFRDI8cwg8fhZ6AyYwFK9l
wRdWb0xwHF7c2slYTYviiuaf8G3CAzYfP8uJ1RdMkJJ1qQ6ozO1VddA63awpIkBcO6TOTVyNw1tI
Uxn9EsYvQzcZL6QJJS4CW2J/O9zbMqXrfUxLqaeLesZUOAmuspA2E15u1pnt/Hh4ckhQ4ElzaOAA
uM7XYkFWgiDLUJLq4jVIMxU3skZ7SOy0/XbmPRyf6JYOB7srcJ3BrFxNRg2XRBaLVHJJtmq3Sj0r
qZsoanPZGXO9aRMQRYAWQ/NMeVT9wIyap66pw2esj9XftpPANoFzHS0onp1Nf/VNkoKuwADcw8YG
cUGX53FvqmF6pgQ9dungeanJWSYZPUh8Vo8cSt0UpIIcr0Kt088O+70b2+ArOBbDQtHlhMYDLvNp
23evGgdHH3+b/sfH7/34C9Ot58zEf5CY4zZ3uC6gSUbIGKM963Ei20YTR0B6Fh229uLcWz2xYS3+
O0T9Um4T1LpWcRCGxzqbt5lnQ/ntfKPM6KDNcdYqV0SKwP0fIsP4KytnK3bpU+k3ilg4MYYlitnV
SXhVYS71CamLkE6sM5vBCeCapZGFC0ojgePaWtYfDW0YBVrGUcjQ49YjgqjcoYeNnmbFkH5iZYqH
ZNaRDDAmbX+vFwkJPwZhuu6CRfy228PS7GMuqAsBG6+f1WchoiGLpDbNvWbsMjhper43Ma/+3d1n
YRCiaaGtyPkQntThx1d4EpnzaIEKQ5Z+VFlcXoGDz1s7MuTfXU25FER7Gwdeneutvz3+oHoF2lR4
zqBFfp9o4Y4T+W93jrHOxU0LF0f4mniDqIcPVARSPE4D1udhnFUXIxW6Z9W25X88Z47qBhrqtJ5o
QDFxIYeu5m2cWfOIF3DpZXYxfhZprH3G4Dp8trRG3sNdNt3QlOuLETNz1Axz+ftfjSbwkizJ1JW5
icOHjIPeKQuTUxQV1tI6dQrGaUeUSokV8MdPenTs4XvZCyF4wfGXmXt4KchheSQ1pMmpakkqT+4W
qkKY0yV0aWzIz+bqLaP6oKu3uLnwAeV31hk+SYeXazCQcaqek3COLNxl8y98k1zXvTAHGwRzNn01
Tfod3naap9mE2iD04kxkQ2ZQHGLXFjeBxd26f/j4NSjvJcXxnYESQAEAcFrvTvbApmMLYj1oDxD8
MHSYJXuyqGUdQoU6OJ6RjoRAjLkW3nEDZulN8MW/ZzV9OGB7TX+NQ1iGuwiewPe51aYrMOluJ3BJ
UT0cgVSI+HnBlhdWxoSzAFD6DPvHmVs2hyyHWxwq3QOECrNFlCJk45FMiA6qAAYGuUf7lQCtSJnq
pyjA99jTw0GHZdAOOBRb9TDllxSfED8LFmAP2TdtRzmUiFpuB5JfNkWrp7Ef8a5vG8kJEoxG+uaq
w6gqdcsWuxM3mjF32EUimfGzh6WKJLs361twKTtxG+zcB3ijnRZ5gVCl74kVD1dOBGMPtX2sMUjD
kEDsbrCkb6XZFi+hFahk2tXTl85qtNcwKaVvlRwb8AQ0IyrdTk0tpLZKJ90SgCthqaAPFS7PVEfi
ul88hvyqb3H/pbbCRjmVZxyUYM8k0n6Wo3g36ngf7fLQjGZSSioc7eyywlGADDjZlxrV+ZZDMcem
P9PUL1VT4JJoFu10jRwvT1ytM4L2rgiRf3mqEuqQnyelQtTZB4P6rFdJzsPF2LaHsombgqoL0hcS
sE+sA9iw7ypRq407UrM8wQVWkUKPcv25Loa88DunJXEEPm9t8WrrWfhBvSAbhjLhGtU4Fs4nw1R1
zzMRhU+5bEe2l1SiBVJllIS+DXsMN1B1HufLuaLCxrizyIEdOjY2ogbo4fs9tqy9yygzDZJYM+A6
goAIqhqLCoc9zsnq6HPjZeGnCCdfk7kZmd10PVU3HAmn0ZTSwZbKMQgKgpjVPXdOPnPAD3uqTBrM
KQzmcShfOal146Mjd+I5xf0LuiDkKonMMZ3s5DqVFa9VGmjaMQVUBM9K6+8Lon7hcOcjdgg4j4cL
IhoRzELeHG4VzKfIDYPB+ox9SFJ6WuTYt9Vc99cab1PxOovmGTEd+jBuZr4VcbdiHvg82ZI1wGC0
JrdLUnsz4Rg8ul0jWIs/XgpOLVEGR0VEAcj9OO4fLlGwgGZgYx3rWbmy78oiGx+bRnbOXOW4VGIl
tFnlqRAXe8h1aUgPQc3lKEGeMmSbZJi3ge4Q6ys/GaGxtQrjGQrOdWLPGCghv5p0MBkRynd13p/p
Dh3Vh1hBkTKLcAlAkMPjaklW1MpuBxXlT6BNwQ80eI1flHNzJcxgOnMUOn61mKvR57GxVGLTcVYN
/EEXQ0bZt0SXVtau0rLgr6qxzmWXnriKspxoKHnRUwJmH35A3ZkMqyGuw1PMNt0Oeqg/xXETnjlu
n3ht1CAUlIAeUMbW0DKe5ATXVPjo1kGfkixRz1uCuBZTduvMwenE88BsAqWEboeL6NpWsNZAxi2i
pT3DZn9MY2vaBhWk1o+H/THhhi8CHgofYtmgaTgdvrYOdU2TxCSR45Fdk+pTwM/2Zjmd7U0XFEGF
R8LYCYxO8GZ2pWQaXoRmDqU3GkNC1kQlun2ndVl/ZqKceHoKZIBAkwMF9n8r/K2JRKZje45lR12Y
G4R89iZVMNL5+OlPXAXtNzQr2C9AE+uHD+YxqZMUyMYJybyg+UCB6ZDY8vFVjlsBi+gS4hSbJuas
NB0O33FtkcGUmVZFzRoM92pKUI3bayzfzD/NA0OLNhPw6idiMDXUG5XYgsgatzQCnU8NKbMl3fX5
DQlbUrB3Zsnnj+/vuOzlLXNKpSHiGCAZ6uHt6Yltzl1G30ERCAu9eLH9Zqqy1sex/mkejekzjD8M
oCwkjTnw2v7j65+YU7QU7cWrgoIUQs7h9VNVNCRY0gaGXKhdlAXRrURQjZ6c4erx25cCWKflTseM
A9KaOmx0qdkPiVJ56KuIM8Q8ZEMfGfVZbZ1rmR13ARaFPY1csIWFQLZmWJL2mgXkqnOaSKZmH5Gz
8pzMzvS5i43oQsXk/77rlPRTGIQx4LBqvsDDSpIzY+/d1fiwwOUuNHjK0B0cJKqrjxsBO8lBDBfG
xBssvpyCWf4SpV37I7MnnhlRhtW6gxgK+wpXL+05r9M6v5KBAnGBg17/PEmG+mg3ZnaPzZlae8SP
CsxWWGw1t58N+tJaG1m39ZDrxmaeB/k1bYdRI5UzpD9P8kb+lx0MteqXYRlJLl1D88z4PR4/2KEB
dVDAYyTNtno4ftrEHCslmDB1wQPL53She4VI1C9oIe0zlzo+Ny39XB0VGEoTuJCrZcmQKw2ZDhbL
k6bF6mUtq7PtVkmp39oakNgF/YcKQvdgiHN+7ieuvDTeUafQJATsXV3ZrMWEKQkRPKM6tM9FQiaI
rozNVrOE9k2N0nGrB+K3sQ/YJwCbJip6WtlHhDxiQhpGD0av9twAHuGFYbzgzGXcNEE8U8Kk54TD
743kg+G66GBY7/mMIB/OGr5NOVbIOLVVXpoq4jHH9NP0FHSZ2laEdqftp1ALa9LMNAnOnoPEz06r
7NFyio7VtM2i+3gIOFCUlYQ7V8bZ5slqc91HD6EKb6xxyN0rnRA/y6aoHyJ2NdnPjSj+Sq6Rg58p
YR33DVJlghoLW+4JjZI6jg1Skm2qsEzT6zFITcklMFEga+qqunaFLeWKDw1YkXxOOvpfkjU1xUVC
YjLx0qLBG1fU2BDGczp9qaXaivxqToLuYgwpT9yCVar73VUOk3OmOtAiHBpOFsuE+QVAqg1sR/BL
IsFrbpprWmMdGgMihnXkBf7HC+qydR1+L8ijS02HXofZt8ZPQ0RSthz3HS1sK7tJVcRui9dWTbRn
2F4snCl0D5Z6G5Qpzn4fX/to96ZNghMubqOIWMEmVvsGSi0JbsiM6Qm4yCXmvMLjF7R/707/8XP8
z/CtvP/3wzT/+i/+/LOsoPKFUbv647/uqrfisa3f3tqb79V/Lb/633/18Bf/dRP/JGGz/Ktd/62D
X+Lf//v6/vf2+8EfOJPj9PWpe6unh7emy9r3C3Cny9/8v/3hP97e/5WnqXr78w/iHIp2+dfCuCz+
+PtH+9c//3BYKP/j13/+75/dfs/5tR23UDRv0/o33r437Z9/SOo/F9vSBXVCPbAo5nj7w9vfP8Ld
FF8YGWSX9jOV5R//KDh2R3/+oTv/tGhwUXLRkoW7slhfNSW5Ku8/ok+NqTFqqsWbwvjjf9/awTf6
P9/sH0WX35dx0TZ//rFq+i6nAFAq0Bcc+PGHR3t7OAVUS2nHGb2sC8fZuTJxhXmWRJfcWqUUXXVa
rvkwIvEBCKv2xpGb5rI2SPMtcRA7U2KuWDr/vpMFOIPLxpug/3x4J22QF4mtkteViJRU6qLW0h15
f8aPjr3yGcWd50i9faOnUdi6HSjcrjaG8CtyZRL3wqk1Pulzo1+0+B/GrjCV+EGqpvkMletwd3m/
yaVCwAmJ6pSpvEy1X1aM3my0gHTQ0RV9l2ylRNJ2NXrqAK1HHhHIZQfVmYPUqij+9yUpumWqYrh2
nDwOLykJIP9A1Qe3jL0OffeFJZNmLOGU58rmVG5DcyLTOMC6JTVDv1RDjc7kSH1s07zS7QlZ15DG
O8z96n+vab814//HeXww9z9cF/4/nPEm0+B/nvH7+i37Xrz+OuGXX/h7whv/dFhsQRPI6aUgoKb9
7wmvyP9kipERotCLwkd9gRP/nvD/i73zWK5b2dL0q3T0uHAD3kyBbehFkaLcBCHKwJtEJhLm6fuD
7o0ucVPFHWdegxM6IUoCkHaZ33jev4C40DwOtzh447j+/w3vWf8CgL+BhEmLNiblP9rxW33mvy8i
SHisXZrGbLQwAJ3wqqOZBVLKZcDWwLa/AJVaDzCS7T32x8bRw3j032vkxaXw4oA53THb83jzzUkE
DT9yl5fLt7LDdW5znoddH8hmIwXF3dsZ7pAA3A8o0ahjlFpYpTqsT3JrfOXChSaocrtLCpPLFUHy
w4wJ1VWBqDWoc7valzUio/EfU/ifk/HPF93u+pNxgT+0teU2vDM8t5fvGUXduhItAgIKhq+im/Ir
fNajpFiEONMJej0DUDFhlqPMA7fCOfVXsUZpmavs8dvGm/o4zbN/tMsQU+cy7L4GqOOc+bLXM0BA
HLBwQCSQOJ6GioVdF82ABHCCTZdNWX51kxxNL4qLGN2NGJHGhWOEZ+b9Lx8J0I6noZxBpnGqKlWj
syxrtwAz7WCRjTVXH/eyqnbDuIgLpzN+vT17v3Pvl9PH2nJ4ECXJTdDMfTl9ik44Rs6VADTZIu1L
y0Y/5VaFLm1ntvJzSQElp3tpGY9O0FvRLl0H/1HUofeD4xTJzsnpAT9mCxD8fd1NXbBfbLOCdOwW
64xSRWE8yQhz6nxqza+CQv0U9+Q0j2XTWeLi7Y/529ixQIAPgpnEPO80LC2EVXs51ZZZm+ENaOUK
L+B5vWmyqtu3o+3v337e66UPNJN+77ZAUDk9Bft7JdLPJjKliWcW4tro0uDSrktzP1BvOBNxb9Pw
cppCwmxgJST6/HfKbImseg5lQ1lwWvDfpoBYXoRhdg5G+yqqoc0KlgSS6m9pVHqEL1cDDA8DcD6P
oYE578s+QvijTMPnWTvWvsJZPfagju3a3Fv3Htrkx7Gn3aTs1D9DfX+19wjUWFoum88FXnga1GSB
P+AdDsvD0KmDPC8LtG9bXGRmjJmxF3R2ThadqxNxi7wcZB6KUhKFKkIGGmgndeRggh+GPTJ2AbWD
0wa7HzquAZ5YAeiWUCCP2sTruC5Q7nx7Jf1t4KmOcohuWr5bM/PlwOMp5mBTzvfmpBqxaaWAE8sc
yTajsW8Ggw7PRH31rvQH+3rU3bwDxwC3CUmCM+fP3waeNYZnAINOeH1SBoDlCnoAcW1aLYVMjKK7
aUqcRnMpERyndnm1muFwZt++Hnd4qBSwOG5pkEIZefnxPpmw0wps1wOv7pGUJpNeleldtWWGG3qA
tzKN0DXJddZe/uNxhwW+3eZoIlHkOQ0SVYqR8ET/Mul8TGCiZuiv1WjlR6fNio+zGqrdUmGfC/8h
x/N8GFCwdulHDnZ2fPtNXp0lqPBROCRc2ZKJ6DTXxDGywpU27JjnAa/UFkNOT6MUUk7hOVj5q7OE
R5EjUY4Ga71p6rwcbsQT9WZxi24mCooXoq7TPZXyf9aUIV7ibNy2kwvYjvDrtP+zWHnujjMFdmGa
w9EumuIBNRD/zHJ9PWyA8Kk7boKDhIanURlU1jnMVokhQB+Eic6b6pi71RKburXPnPavdwZ3CoKT
pH40SwgoXw5bWgqdjw6PMrAhGvewWI2DKkJ/jyg9ruPrmAKxy2R1po/2enNwoUVwG8hYOQvD7dL7
I3MqxGDI1kblVAZGdVg8w7me67S90da03Ehlo5ZC/ouRyLnT8N/GUi8vHa41UJJEP+BuXhUjV89X
jqj7KpFGIK9Smu0tuof2eF8UZp/vKksWR6weIenLcc4ufad2Pmu/i647BOyZA+jT5Z27hNqLsWxp
C7KqtqfmZfjFlVGSf+2LwCfoEFG7/HQa4X0WIzbcl5mb5be5RP8snivblcc+H6qrSmalsx/w9fjI
/lMYU3hhPh9zOoM1eiWed4vLSyf3Qavsq95BL7JMIx3EMvCBXLj0w5G/sq2UYxOrnQfUnfp3vdTm
NxHSBo17qx6MeIkG7ICLRUYPavVYQ45qcfewO4WUm96wHCAalfgYUTYY8Nak1RIDxNWHDZCB6cLQ
Ryqm+ia8C3fsje9pMXsfidhRDCOUEp9xQJH31SghS8LwDS4CYdIBKc2p3OspMy8kcYZ3U8xN/aXr
VA8EpDDFc1oP4ROSV8G6a3LcPifHmfEdwULb3c2jN4+7aUrN74jl2l/cZjLqe2HnTrDDuhdSCtr4
i5FM7SxtBMRWnC2yptjOdH9AXkzjzoi9A1jxad+hLCr2Vp+LDp3zKb8N2sB+Gpqe9rhR6GmJ4Qjj
X+O1TrXsl2WSFKprLNwNG41KuL0V7vRdnSHkAF7ECLBCqFBHxKysxFlYBuPTZPckB/mcG6TXqnC/
AKSGMKB7c5HIjPTa2y9SD18b08plUmSdJH2Zo3Kf66BLDytQxHwD73Mbrbno74CG4cjc2G3povA0
4VaVtSuiMdJRajqUSo4oR4U4LO3tHoDIzrD8okkE0erHqZg0sIiyLJud30cjraepc/h/FFI/RX2/
Tju8fY0vdRuNOSLRGVAiByAtgJWgcm5Us4kZhWY5fxogikVJF0aoojkIyX9BXopVNETl/C3ovQBg
RqvEfe7Jxe/jSGE1FY8hJKWD64r1bsnhKu5NpD3DXTnO9TEffeAZiM/oNXHzYu53CEfllyaetv59
jy6SSlxw7vd2DQJzX2lVRnGa5kuGZUMx3RZTXf3Say9Q+bV0/an2veneX01klGe9YsNeLlV2Z9ft
WCULK3o6LLVTY3ux2tM7HB6tp9WklrVfQru/hGAGnDiT5hg3eor0IfLnqUQKNfCfp1a3d+EQFmho
962FoQXpGVCQYdycSry2+BHoESKIJ0Rb7J1B2PfWhE18bIa1n+3DOl/ELg82ZxUZivlyzFZYOOGC
g/2+KEP6pFmZm78YeAIupXpv3a0IlP5aqrwwkwHDRwiPY71EuzVYB8w/Ksen2uVZxnWugAzuJjfN
GnxjTKxCmrwAewaWib2ee4V743sVgi96bEe5M+i7o7Da1BBDx8w01K5ZFHiT1jOmbN8atTdtfdPl
uXS8yYkHQxT3ygjVHKtRTgrWAS4Q4Dk7/7Nt6GqIy6pGOrDtbGhKtRAuZHAs3EZr5GXTvDA+tKpa
3jcTCcRR936WJ1PfXPSmmT5su9o9+ksr/ITzSX8x3D76JFe2UmxRgrXQfzUynbR9gyXf0jfRzyhU
+UqKaE7XYrZQIs3DxXZx7hEFa2+yKR1IHF0fCzVqHeP20AG0X2x5U9XKW6gNmLUPgW3w34PI4kxA
rbySySDz7slWK3KAJTKsPzysW74qMuLuOGnpqcuUjY2Bt4nJvXI0uYIK0ApMyqobH/y2wAISU4x5
PEx6Q+DWYaAp902zqS9ztPHeVSD8JVsfL0GgurmJG5a3HdIQk8tjjhCw2s115nyypyH80EOdVkdv
scev0Yph7KWj8ErbW5PhfsbKxMZqpcIJeN9A7AGClI/iVi0YQcbtKqufOVSgW/Zj/zXXS/fdLxFV
2nmyAz3XW8FU72q70dczFI7lmkpQ/s4MRV3tUbMd0CyeMu/H6hnonoBjsL+OFXb2SQ5A6V2phDPG
ut2cZhAnNG+tMQSqAD9dVgfte9JJgsWdw19M59Q+TKryrF2K2aPaoTKyLCyqzP5Rplm9xgPrZjd7
TfAkDaP+uuaBue5yA3ZYMtfTaF511MBUUqs8qmLVlNNnMsAq5R5ZvXcrPXWHMztouotUF6GJjuWi
azyGgJZywQ7zTV+FE9DPPvW+6zCi4ZQubIa4ApBj74re1nheIPsysc+bLICl1g0eV5mBjfxsLsal
0B2U10ngMRsLq3M6LN8NO4+Rum1vSn9C39bKArRmRZC7HOkBQMVYitYwjrbbVe8EQMdlJ4YCVkC0
pOkTBCeUxuZWoCpD8bj+xNWlOH8nr9/3FEJy8Gvp+uxXrcz3rNDlsRmhaidzg693vFi6zw6r3zkU
lTvTzTgk62jgpz567LqphJNUqvHFDuhMcQkb0AcZ2lTBcxikFZVfa+qh6bpoobHihhVZwd62bzo/
pwct6+0TqIwMH4UrOuSE66Cq4iJPIa1FxsKmhEIVxhsD8bPjrz37ya3NJnaXwPnVIOIjEzvvISV0
5gr6FXHG9gt8IqNMqroLv1sREtM36xT0XzXtwgaU5uI+uCufEKvCKW+IsBB1slNtfQ9EYP70jdbZ
BSZhVGxKnf7KNFrDccVQVQd/WLt7OsXMhes4vbebmiq9Kehm/nDWSe3rdu2+NhBC3qU5CkMIHzrD
fV0Z9q3RgU/hwqu/BL4x34eFgTaKV6QKPsFsKjRU2+rQ4JeAj42TH6og6y6LrrTjKOjQ2BVOizJq
1hnjz64v1i+el7sfjM6dru0AZx4qpXLI920wyi8TPtybZ1Az7poU3Pqt67SuvChXb/o0rRb5JgNn
3nYI1C6JhRTSJ02o9G0eI2ld5lh1fUg7yA4EUVw3yWTWyz51awWEBJHWz66XUrOIRCsPNsqqjCHm
w0WcaaJdLIkLNpZZ1ePV0GPHmHQjFahduP2ZhKt3+ZWOTUNoZDm9lZRaNFQ0Sm09rt2SOjvRLOsn
0flGt5MgVVArEBG4yGomXx1ZQhEl1zkaHmZ3artYp13wQWD91WL6hEUcfITc6/JEWpmMMExN1byj
MpZ+G21n+CEnWX1ABgXoJuQcG+s6tBCemnwr76Ry8D6zaIMPeT/1V9xzWYDuXzAjdDmHAEIJCjHH
c83CB8JXdxiFBVOorNi0hcoPadn30JOR+EMtMK+L/Mqsw+5SSHMujlv/pYjt2rY/IwzKheg3BvZQ
wlirgBvFzm/s3HSGOIAi80yZoB9jyxyKaI+mf/kswhmZpHBYUBAStNkp/TaiuIbbOtfo8dXRA8BO
P7pwJcqIMdpo8lGl/MUEH7TpyQLScYEIxwL81y2bL9D67QfynuhH35jLBytQywrMvzCRnzWLiiCs
D9aFFMRMv6S11vCBTcCxsYOJZXZRRFP7Xhbo0u5qJJTQVTFz5x0q+a6V4N0DWNScMs73UGfTU4GC
OVDrfCFaU+UoeDkCARzcvMi4H8qMQM0XdnupQZKACjWM6odbmYR9q1r69wvGg9jDWLa+6od+MeNg
RDcgJiIoouMclJ2GCjOlYo/RQghRGmGG+9JIB7zNZdD/gMXFdd1ZNoyttJDrEveZti5D9HIv/K6W
xxl1h73LTVIl2lr8i45CBDMzjvp+XnJi9FRLtFK7WbrVzrTl8s7wJ60xEaUs835jY2FXhC9Yw02y
Wj/dsaSdmoMHgJ9u+wqCq6B2PuMU1wKSgbm786Yuny46lG730lXIC/l1TcMhGMX4ZRiA3QKYMhnT
lMP0pwizYIePliXAo1RruwuDpjDQMLIK/+DrMQ92WZvSqfCqdhkSBYuUtTSk3TdNMJTGQ1qRIFsD
ZPnEKjr2Xo0r6S2sb+znAj3PnAN+4cVDYM5LYlgDHpDpuhXijMU037sov3pxAKHZSVacxkqM+dSC
C7kQ6jbAzWIEWQfmOK6kjiuH+57YnD8dp3Q7U+pojv6JdCJKxlmzCZTiLcgUzsM6XJRVYakDu1cR
pvW1uNK+nj+U0LRvcDFA/XEm4L+srH6p0ONwgkvRatZbWvfuA7LnE/5+lvVJW6YgTWBnOoT4Yv6a
2nYT29S2xGEVhIN0EDZlL0+ogSyOm3rfG+78Pg0MYFLKr4IPi++j9Dx3oYVZWTeu6d6inwKPqeHI
QRTRoDQJT3d+cBcYyRCgXOs+61bvp7IUEb5AYzUeHPBQkaPkd/q94XxXYh74xcOAjHAwKDMqW0hL
D0knur55P8rG+TwOSxEkoZtj6oiiK1YhqONYxFOmZONknTlW+5wrN9+1TmkCO5f9+kmqwZ2v7WGm
IYU/gXNn1S1y/KZDTRzBUUNcrMNCSjez6v0YDrWb7iUhr8X11jSHKRxs4LrzWs4x4obDR2OxI71j
7q139WCBEPX0oHcoXpTrrjfxeqDJ77vAZSBhx2sb5TeRxP9wt1lAEFSGnMcxMi3th8rL/XDXqLn6
Lmorup3LVt2ovptwWhSA2RNqm/WXKRjm91OWGj+5FtISDz7TNC4duFoBDWkNZwVj0fF2zbYjZUrL
ydoTJkV2LFFKr2Myz/Boi0B+iXCekRfm0haXypHzjyhanOWIW/eIOjTOp1ic9xZ1BdSMsmd3dEwm
rENw3Cc4cnDrC2uFDjeCbPsAsOi1LcCgki8Ls0zcSrUi4Z0ynLbDMTJ3VA+N8qCwXb/IXQFrBBXm
6tvKJvZ2izE2NzVqwkxcjlyh7Wr3Vzks7k8JqO46LIJAoy23kszNU1R8tNfAe7LbjOPCT5s0Tfq8
Ld8txArYEi+ylkDcMApBJLPzY7/03V+uM3frzpE9O2Klo+IAzp1c47i0nks9esO17bQczCuKFV4Y
D1224oCAIaVHFadcLsH5Vi6ZpG96B40i8Zx0hSzrI5dsXe/UhFsyCWRYAMQNBuN6hkvHF2Z5yTFU
aBJnI+TmJJrrvys7LwU0wGy6q5xq/TorpdDyW4yvYm6MrzWlZuxf5g7XDGQlW+cK/U2HAIFLVIEq
64EeVOW4ZAeSx/7b0KoUZaJhXeykV11WJ+idZOGda7XmIz6mwbLX4dRTd2gG84fCyqCJydTmHIDc
Ojx6Rhc0R09N7mfJLp4vG9Tcf6Jcsz4IN7ShAdcuisGDzPye1Wd5ChhIGlKFEWQgcU1x5rriEOa3
qy58ckyviY4FGMFu53QjZ0rONoBxYqFZl0zuoqvLydHhTdRWBcOs8/zSAd1pJa6bC0LSdnSeA7+k
eWF3rmwvUUvz9C7oh/JKVu2IwMbQIR/fdjWAYZHO6Py2CmznIZgovMWyLGnr1JHfJLidoto/NKa4
owWWGzT1msU7CrXKj2kgh3eicChRm9D0U+pAfruJ9VKnSdrGHn4UC4FmvBLslbA+zPF9s2YYc/hZ
VX2m70NmWkwKNNXAbuaO6UBe7s2xr8RVXkpCydgdyC9ROLFQhF24bKYdPw3Vu6nsvOfColkT92ox
uAzbsfxk56qNaMe7Q7Dzm7Se4ixbDKR7OqOrjhblvl/0zsKbldBexuzr5pkrbr6RVuPnyIX1FAMA
tXn5hu1MvR19L2+fmZ6PA4DqUGfkXEqDpPDd9F4MNZFNhqGnuKKWUl6TUCwo8o8klImQrr/eIIEx
OcmiqSnEFfIiKon6qCC8n3VkVY8z39YeptFwEQ4IZDzAuSE5csIR1WYH4bi9v9j6mft3VAdUCPLb
uUoz77LBHqC9LLvaIwIK/M7b59lWxyn9OnuHVsv8+b886GBmq0DcC2qJ970W68MUZuruv1BWWWC/
TDR7a8hhO5wOgosBZ4pzyl9bm/CkcMyCcPwA52ioBafCX74YZAr0EfHiynApFoztjYFdyg7EhHtT
SG8m97YLMA1DdEwxiDzTuD9BRm9YDXCwm3ryxslF3+ykZu6KZhrxigV276p6JhBYpngq6+E4YL6+
N406vbRsURxqSsO7op1tBC6i5Z+2JngJupeg1ByXtoF/0tUyvFB2Tuah/DKP9lUhRotatePd1d7c
nkFXverobI9CeQ8/G+rD9G5f9gjscfCNweWEcynvXYP06mKRj/2ZZtlfn4JqGv2IDYHhbA2SPzoR
0sslqFTCfSez1n2tOuOx7arhDMrj9VOIRpEvo9fBxHE2vXxK6GABW+HADujSnA+tk4LVdVNg0f94
emiDbSMGKwFFrVNQN0Se1JlyCBkzf+gCt93hCkNa6oRqKc486lXnCBEzoEvAESGBIiR80jlaqpTS
h9ha2LjBXoGZnRIjq8trK2gosK4q2o8BYlVvNxRf9Y14qEOtGsbN1n479XJymgn7Xm4Eit1kcqMm
Sp9K4QP+a59FaiEoR7c1SaugPtMnO2H8/N59DCoNI5goTOPp7jcNGF+2ZPc52kZNJ6unGlvooVeX
drd8snrTuTFmm1qZD5Z36IfxGpUe30zEGvaYr2JX//ZInDgw/vuF4N6AJ6XfCU/4pOHpyYbuzcBQ
BFkjyeKDYjejHZ+k45zGE8yXUU/6Brao3Iyv8Ac3lL7U7lBfRK6cMY4hndvY8NdmM4hnU6zpg4+o
U9I5rX94+11frX4IWb/3FlxAGvAbPO7PPWbVk5mGCjvewJ7nD5i45LvFMc8JSPztKYhmsMNgqKCX
doI28NJZ9n4PD91t7PAWpczPc2n07//5pwD13L4C3JZ9SnbXI/vKHKHUh07lXkyWqO/1ikne2095
BfOkz4zcBlA5ONYITZ6u89GZB920aUt/dHTvnElTeOWAuSHYRrOGlkCM/ycGo9LN34+bWNoqMZAm
8y/tXY7k/EXj2cV1KGfjqfN0+O3M6/1tqFFk2MxOEbWH1PdyQvEKKGxE25G6arxfZpGJL8i/PvjT
2l07ESFZLZcuWb2RckgwBeMt5M52bwXjdOdnSx537kz51CqnT2+/16vTgVFDBQAcNRwV1LZPoC5D
NC5Q6TEFaXqrOWRdQXVLW9kuavzqahX6Z1a3zcFaoh9vP3c7vV9EBszSb0V1Vjf1zlPZIlKRDe7P
oqh8YlCdhgSRKbXXyWzOQQNeRwG/n7UhPz08D+mhvRx6qrzaWEXBTVIhQKiR08SGa3H2TU0fGdK1
mWh0UO9gagRYREFzrqPVOLOf7e2WP/1gkD0QYUESck2fnP11tBByK9oD2rXTBBCmva9B+8SBKQfy
26W8tJY5uvLWtPkWla56quw6Q8EAr44o6/tfqJfJfRjk9n0z1PSb7Eb4j/myCeY7JNc7q7fo6yk3
+ISLbXTAvQ9CmI/e2e7tifvLgkFWAW4QPNtN0fvkWm4AQkF8QfEDsPT8BQXk8AEN72bvKa99WIPU
+GTRaLk1Ijq4bz95m6aTEfSQ0/l9k7BqTiE6uWuq3qSskjSWOz5PYWoeTXCwD2B3zAexROe2xl92
LKqL+KNtkjPcYSeHY0vv1TZzG+db8IQPQNvGd0vrOmcupb9sBIhiYNPB1IGROT0XgHUUpRUxdXh6
ikezdQQnVla8g25knYkOTzjh3H8EAChWM3kACMFVn6zBGQkVTpihSQZl5YnlNDXJyDJeY75AH0tB
1leTaVHZN9krhd0f4dp9tIr0hkglvba1OHP4vB5hmsgmIDeEBwi8TsW+KLFl1aibJkH5rjy6EmxX
D9rjzNZ7vW4A6oDcJYb8rXS3vcUf4SounrS1Dayfs3ouPrUDOZ3GNeyiBbV717WUT95ep69nlOdB
Jeag2Tw0T5lKrlHBhLd5nmu3xUG6NCMox6eHvJPmP148PCqAUr39wlI9+bSCumiNT0CdBOOIgfYG
SlqrcL70Coqrb3/VX+Zqw6WBrt+QkZZ5snaiirZWULNiNCI/B6/x3WOurXMOfn+dqwhNfmCXPvH4
yQeFFrKK88QHpXQZmSZvuG6pBCVqdunR+dU/E3HddgQj98fzTk6zACfMIhywfdADPojCRxwScHmJ
YR5qt28P4N+WBTz+7aJ1oBye8mOHSKYT2qQsw34I441SlEhVD9fGmLlnErS/PYqLDlMbMHeUaLdR
/mPFZ/bUz5amsl72CgclVSEnPjfWXWcqY/f2V71iHW2MTUBp7F8kEMlyT5LBxmtpH2/K8q1lW88C
mfmjhuh930NQL9H8HXxIN+7IdbbS65bDctjC/Xs/F2lSer1AEUikISSprV1XQEnfQa6wzmzJ14t3
e0kWlQWODdKX83JATEXc2I8csv5cYRyDJN0ho9B85qB5PewQsSFAYD5OUI240sunULoHr62DOrEB
YxwRfKwvhfDXnVt54syjXmWSIeQXtP4IqFnBlFZePqorRr+GjVDTpF3bakdfJfg4h/QgF+hobWwi
g5ElOlzORbGv9yfaGtS6sE5xgcluhLs/V1YaLeviEkwnepn8NG6zTFLlt9SFttJrBr57YPLlFUt9
vbO1q6+XKkD1J5fZvg/AiSdloIun2aruTU8HHywxnZN2fD0J4J99n7ekPkGt+eQNs0jNvalAHwx2
OD4aZtbdjiZVhDzD4ubttf96EiD4c3lBQeEAJrd+ORiiqUwSerStMOCMvto2qjZYXDgzRFTX2EH5
p9C+oBX79lNfr2VsBaAaeFD+0Uc+jdhLNEEa0QNS7oQrn8LJWR7CYfXPmTduL/8y2iK6czaBE3wM
MKw6+bjeS70urGbg7xRer9YZo2dnpP4J4iycN+wa/UQ9hdOlQb02jmqa5f/4OynLbMqCAfRNFHFe
jm4lV1RiG6tMiKWjfYQy/r7K5+zx7af8ZblQmECtceOOwUjcfv7HUclBCRpNqpICuKMf1KLfw4lo
Pns1983bT/rLvMGrgccAl4eb+lTXdsFzopgMDfDDjFIUVhr9HJhR/+Htp/wlDQYzDnUB5D7Rnh2c
JHQrJlgj9qNlMhvDuC9tRfOkwsZpFyxpuSuqKNv7sl52rq3oO9XLuJ/96TvuYukBUoO9p1kOiBD7
7MSCYXJmx/xtUbGstiwshEl9qrC/jopK7yRp5Ra5fCfBTyVtRX+DlAHPB2XTNbZx5D30fg3+DpLE
mee/mgPGhVXD0QzXiZk4ORw4ITHj8BAXKUtdPeVGVN0GEqOtM3Pwl8cg2rARGDcOB1Hny0VVIbkk
uZURuQHTsADJzvNjOaUg9tqaGr9fVeFFVIZAZizAavsmX7+5Vq6PFbi8vVGMaj8YdfCU043Z/X61
/2Wc/l/bZRb+Z8rpU1uonz/+z6P6pn7KP4mnv//ef5invv+vCH3w7TxAop1ghuvv31RzK7D/xYG7
OViTqBE2khb/h3gaWP/axKCo61Ow2IzV/0Mzt8J/Ub3+TVyHBE5rJvgnPPPfIcp/n8fbE+FjRagJ
20QWMF1P6ke1hQU17WEP24RUjREwZrc3aLT3ulg/eh4dsW+uMXjygK6SBA+h7NlD2gYymvmMzK+L
Qlxnz1VwFeXeMu6qyGjFxRQ1tbyt4VcZQLorWKLPXoXqXLfDTofqSJJBfrd+BnO3jA8o5QT1N/yj
+vQ7vHbh32V+IXoHwFQheRW394bmXW6Zamp3We0NFZpOk9c0Nxb+lbxy1jTWcm03Tlv+MqTu+Dt/
TOn9v0fjTwrqywuZlJaABGWhjS/L9BEBvNx3gdUUIwCZ8Gc6ddgIXCDIUbsXtUs3OrhYZaaKKVlB
dhS/EOygHHcmKDspePN8ansEA1RFOOJfR0driZQWtL3iRwlxEu6j6mC05TG6qQY2hsM8ZYPaDSTa
iM0brrH27f3k0jC0E2w0/Mm5Un7e0uLtkGMfrDv6+4KfvT1GLyM4eNVw2mBZ0YdCx2Jbli/HaAZz
bOeDY/ygU6RNe5chXhCIQw2k1DHjdlC+/7VCi0Vdvv3ck7nZnutC66aaje4S4JiT5/bj0iGJ4IQ/
soU158fa7Gv5OXdTsAf05IqxeNemOf17YAsdEd6Z2/flzbN9NlVuWknoeHDVs4defnbm6cKgU+/8
MII6ABHqTdArv7GRDHXZrUVQ3xWG1Vm3TiWW8bGSprniwJYXNYPy9kC8fhMI7DTPIJqhUY3o2ss3
AYGcotNkDj9c1M1Q01ksH6XqgzcgCeruixBU8NeBBjIa9pJyjv+1A8A7RHtNWaafzszKy/CHYaEv
i+4LRojE9Fuj4eXLKL8wIQG06fc0WltvOHaib5DlM8CtRstxCYeZJfL2959UobZnbpZsvzeq8/uC
fPnMLFpLL+qV8ZwXQ9AYF7PKtw3RzF0uO6CUpQvBumjkAg5yJgliILzCzMfHBo+OJcFFemgfowYo
UrsTXjfYD40uWvn89mu+rHOSfaNlRZhCkQw7dXbLyVkyTpSk6fDMz/OgBhYB6CeT+TFxu0dsf95I
B4+9DbiYTaPgi/BL0Wfjmfl5NViQv0ktKBuQUtI+Pn0NWFZSLdLvntvaQ2mIjL4GUECeYarFu3ZS
cL/fZDYO1bem9OAnJEOPC5p3EQLt1BXdX07b7eRfkCDiDddaX7vkwMTxbw/X7+rrH/cT48UgUQLY
XJpIEE8bVrMztX3Urs6zTG2khfelkkSi92JVeOQlk1gEL2cEjeZn3SKabtmF1boYjxP41EsJZA8d
sGZdzeUaIRCQOHGLcHGqkhFl6frBb6KMIgOxNewlmGMl9K8rc41q/tWqSEH/ndmmJ0xcTir4l+iq
QysEmYICzcmJwcpshW51/zXwOg+zXWrPHksxTccIdLm1BgZHe4rB4HZ61iOyT/H4+zhBIizkR/ME
lEMcxsk5v4fc01PcJtpAUBM8IUUA9u7J6qzmSjZp3vVf8YkvsORxNjzarW3l6AI7EokAEUeprteP
TT4j6RqP+TCJHOKaPfkPGY1L42Jo3HL9CLta+nchaBaWyezqpo6OFYRrpqeTTsQSWnTg6QdQQ9X6
ca39aqooL9TbpVUw+kxQB26H33RQPFo/hs08M3eORwaBO/VqZhCle/gP8uAH4zZ3FXJUBBji9+Oj
MDPAZITgz/knOoIH3rww2i02UL3XYHYu/Vb0h0gPln508RtXN/D50yGua0QZkDfN0ma+yFwu1y9t
2KbuR21Sl2z2AbT48pcWbUeI8vZiPz01Gf0AIiSWeRtV2fldE/sjaXTSBWnfqIebYTXoJsQ0sYNe
wq8Dj3PpjGLioHj7iaenkU1DE14y9zZ9dDrYJ4sRNJ0E0OtMX5x13BbjNLrb8WfLoGL5+Vp4/te0
dFYW4WSPSma3AQcL6/Tt19jC2T+qAkS5SJ5slWY6WaYNIf/kPVZHj8IAEvaxcdtGOXiFjp7xsxO5
4DTKK9la+wGidnGvJXRcyJSA3rN9FiqIq5gZwrDRqARk4rpOQ/9xdgbEAWM5WT65d2iYRSI24+1r
FhH0vtJ0U9Bhbgrkjc2eUzJ66DSKvs4l/mFq2/kabc93Nvd9v+AYMjizPr79xafnWoiUJoyJ7av5
WuohJ9c17cm8nYQMngAvmQSx3jDYBLF63dYtVGTX/X+Undlu3Ui2pl+l0PcscB6A7nOxZ01bs9L2
DSHZzuDMYHAIkk/fX0iurrLrtPMUkEjBsixukjGsWOtf33/KaD5m2M5l4vFFDO+RrRVKM6Q91Ndu
+pjOoRnSaI3WWp1ossHDal90a287h65CFpYf12ApmXWpJrtDrXqJa2Zn5HRMo9/f0rvM5F+WavRQ
xo3EQAZ4gxRgfjlK0K1Rry2dWM90i3nMrUEK8wEGlFlm6r7PY+hZC5+NRhEzxVkrzZKiJFDmVytz
COMdeiD4VtuVfflaJUXkn+g3NM+hW3QbnlMa0Jar3LQdOdgp1WF/KK1IeQcZqwmBxcJ+we3+xa39
EmVya4lDgoZUs/EJIN77ObZA7etE1dguz55Aw0t7lOoYWmu15u3XwY6xld4sQ9utL5HbmP2xtlqE
qac5rCuBHW0dOoM4JJ416meiVMXj0FHhMfq8CbjNn01uJQwxH0qpWd1Gls0TdTLNsjYQkXDBfEht
/sQZy+FR1MLnUQwA0K1hG5CVYUpkCay/gQKHeT5mKSz/Ikn7yxylTReHefavANEFDpe/hrqOXv1w
AVn3NNVRy+rwEd66WTxPJdB7F6HgXy0Lv2xH5pIgBECqsS3ZaI1+2Y7oViFqlXP01I8OI2RYhoEB
xd7P8/EL6SNPpPhBx4LhpS888GpKG0IWFj2eklZzNdxFYU+fxoGmx5jFgAk5PaCu5KdQ8jLxSWuz
Uf14bQKMKI9yxj6BucIsMq9DUDni0VtF7vAlWYpkerDbuuWTBGXJ3lSGgzmn/n7IfZC0f5pOEJoQ
MYApgZLx7ycqwsHeEvQqPGXZEtLgMIwlCrwUAU9xDjEDVsu+y1Qo4w2Z66Sgx1p1eUcbDpKVYEPz
ZmddYaBo+TdpneFL0Ol2Fl/tvLJPOh2hsZcRGt1vflGt6qFuw1q90ilV6VufVoOZBqaiwZMTmZzn
9/RY6iCezhiX0aFGO49dO9eerQD2NA1qfpyoh1GlNI/EHS1kWTMh39+KuZyYDNOq9IIwFRS6XxxI
Co/+Y1jRXCG2tvF4G48y0ZmTEr+lYrgAxkpktgUAr1eaTjOGIjZv5YLdbdfLIjxMSSS8XVBb8/qk
sQbIX7AvFOnO8wcXsCvn05bkmBj6ZJfkri6xn67EiQL2sKORT69XadLY9tHRTuYehNXHmb2XZVv7
z0swidJ6TlobcdQMrG24sfqhsR7YMaLxW6DCUD2vtJnSiSXblhbye3oMqvJIz0MxH9bWp6txAyzL
czNYyWvfxW9OXcTNt4wO/WneMVSW7nsyDnSS06mne6c4DWnTBfGOc0BQhce0tsrwjKzQKssjqnSX
VsHvWdx4JO22M0Zvyr9ZvXZiSK+O6mV274X2ENr7pvFhVFyMSZpn1XUTzGUn9sUkBqRnOoDRmx9o
nWvz8CEYlGovwsKngePAWAm9ciOn1WZbr4DT6WQj6Ffuhl2WqhVhvRa9hXWBzmt2m22ZaJ8FdpL5
GHyiNY8m1AsGh7bSrfYIW5zzKIm6ks2wePEc3laUG/gyfHzTyvOKvwPm7HO5te397m0du4SmJ9gz
UrgnZ7asKKKZJSjH6Dg3BS6hm8CfzL5oB+S6p2vhBWwqr7R7Uiyn2pdhCHC7aNrYorsitQpdHeig
t+guL+mHjqfb8L2JatMliYmqIzUEWfkSiTS11ivfhxwt9tbSsWTfsGp3WXBleSkOh9dO3uVOdVcU
uojTvS5YCMS+zalqqC1LlvlIy2RVtru3RbbQIWfLslAxenfbCppPqEgarlcXVZI8jyKGqas4evNk
qSHl7CBb4Ffml/D5CVloIElMTO9nPXdPwwRe8uEBD0HzxLxqKPmClfGALLaOzJLvT4OII4xrhpYB
sDbEG8chUTU/Jz9uNRsC2LObrkBOGbGX9ClXqzKEGY+NQ8ElvHUkXmLBH/CfzHNu/KQgl2SN+OC6
J6sp48z/3nUcaLqDynMiLXphnAUj1BwrntHiDfp0c70MRTPmDc/LylbqcuPqO/MNCCHzkXPetFwf
Q0YWV/D4K4AT1mwGGBAm8+aDxeJ7Fc2HfG+aHH6ULTbuNJ9hanouu/1xP0p5XvdGwi3je8Es2/Cx
DPw08ba+TkgAbWSUoaDY/xg96don/MqosMzNpXT+8aUbGTVA1z5i3CRYA/Mnj+rjjWfnChDZx6O2
Pn78Hw/54+fIFLgk911Z8wGcxsqmtzIPZa6OeeMt3HSHAQYXERiB5vYjB3DRJpvg40W16zQw1Dh5
j0pcNA5dysHGKWkZD2+Temx5SpNbo14hC0uOTW1Jc+CpsyntxQS9NJa5fLOKBMgOKO/mCbaSGcS6
9nFPGfYdOMdKXHi0c1rG2JzO7Y9X+zE8QrzSeD6hT6XX3gdRZW5+DpeMcSocZS6T+VnIN5e2s6Ps
ebVyfxwuuVNkPXTmvQ+kdVzobtxzk+a3OLnq+XdoYz1GVz9k5qN/PFBr1St/aCuv9aO9ZQdNWVys
FOdmiUcJSSR7r8EFMKeTQpjMR695v/kUud2bEwp8ZpBYErFy82oi2L3F0cJ8uNadzBdsYmO+VA2N
y/SVr4H5/JCURaaf6WfFfO7QiJjfm3WeI7xT2S8Ula+8j7GSF30yRMcfjzwpJsXHmXMafmB62nPL
xQuZl+zzk9Otof1M5FbE00521gCmz+5FysWDIms5Mg2VJLcJ+8hkbnhN2XgR4YHDdB7ZX/leuYxh
ER9KgsV5ufSSvprbEzBFG51SlfhVjS1OL0gbOolDH9cmG7qeLwSNQXWuu5H/Lzich18CWzukijpy
+dV5osBGUkCrgqs7mWinl7BJZ04B6bKasa8TlvLiMINuYYWJFc0+8b6q2WLrPe6WadJfoHBQ6/zZ
DueC9UZUOD2Xpx/p5AIktSoOY1Zx3v1KjZ7i7kkWGY/j6L3PmQ4sOw+M0jzOii9eFrd6eO6Qvuvw
NHzc+pyInkfk4a1bckcwbfpgDzDEYZWjz888PmeWZtSQrzJD/CN/Gvel5gnQuGzud8hzly+GU8jP
dznZR5jU1UpeGRlJ2SQbUhZLWN/QZa34iXBxzBl2CsaecfWRZMEwrVLpYWw6lWLYm3ZQFzbrR+ot
5VhO1rCj5Y0UZeqUHH3rmrNTsx0qEhPBVV3i2qM3g69zkvCCViGWSg+7Efa8HqIPj5mznnl4Y+6Z
VIE7orZr7ooKfkNwpZaKu/ysCc9S61LTf63yc+JhFIUMd2S7u4nK1AuHe5801pLu57SwluwQahlU
xtsEtIy/iUgChV/wkqW/BGSOTnj5q+Wv3FXY1GbbqIPUDDflKofB9/Eki6ElE+3ldu5Nl3oN6jS6
L9dRW4+KYJqswirpAP3Cesv4on8Nyv+xQPpvhpFsLBZ/jpcmS1XlxKtE1kndavklTJasc978uQqr
cxh2MDQOvtv2g/Wnzp1iTvfsaF4V0J9J/tvaxpUTqRcykrocnmzRFUJs02DxsvlBR8Q23bdkgmPi
fu7TmNTEURkVX7K1XJSfL6s/gnmg4S/kwLEZHKclpqRBKAF6wiivi8Slr7ldrGhC6Uxlat79uJOP
d9lJ4AbBNgg8bKL2uAOwLFTVZNa/ZBFmNSH6N5MX1or5ieY9e58Wrvke5H6Ln1jEYn4w9chO1HtO
7qa2kVepZCoLosX0TCe3I/cFE9XMyqQ2f/NjyBJTcskEHS9/9ZGCN8spEklFhypUPsdVdnxHz5TQ
LYLlhoS9v6x0hV7orjGzXFirSQf21In44hOWDRfdajO+fZv6w5m8pfnkJRB3JsXHhQLDGHrsjEbg
8ePERsfhGtFX3sjRvy8/Fiy6VM1v7mLHJKOtqjNJyF6FCp/gWtS4PNOTGo7WI94PknseNFW86TJ3
hQnjMn/mGrgomo81vk84euLYRzZpMJpJLlGYMyWBzpkxSSeqC2uGdp+mrvd4izMbDx8PhDywWfRK
oy5nee8dq7jKXK/Cm/f3x6tfDvTkclgfGMFoVgGP/VtaORsQ/ZOvdh+ztg351JEQM7NBtyyzneWb
GVRNJF4A+OSd+ey/v7w5uP7L2c5cHi2RMS3BtY3r/3KwVePcWpqmlMcfS2NBDtg8fwoq1V+QLn+p
CzGbbMRpXIuUFf//tVtGx2UXp4SS/xgjCCFbZLgy9f1b2PtmdCdhZl7qmBe84da0RQbbH4vj72/7
5xQC7UmMHxRGpmEIAiYlzZ/TKOnkuaRvC/GI7ollLA8AunSHvsd8db/iF/uXz/nfL2jkEhTcY9QZ
vOtf8oplpmynqoEedXPDRiFKdvyLCPGYSWu+z+zf3+CvPQHcIblbGz25aU2iHPXLBeeq8EWDp/bD
jxVD03HMIFpCbwmCw+z38XQw1Bl1P2pvKXb12Jj13FMsDVa/+uxHf/GJfh7pPHOOUrTVUxpNcLik
OvjzM18S29KgFrqH6mNS0TZp5vg8lvgPHPJ4ynkFmT8uzMzEY3MgtLAy80EK6XXjup06TvYoc702
AGjA0rKg/5cdP878SJ1zvniu1231Rz1Lfiyzv7+JX18jLw4TKfi0ASlZQNu/PFX2XTTzszWds740
K9P6HgjJPmjG+8Wip/Uv3CX/u+sFNHHTW2nDJwx/eWbRTDTixvZ4/rHtzQKDwY3dsrLS8Nvn4j9K
rSFDQ76FaomJgb4K/7ZflgNPp2Sip7w4f2xLBMnmbURlxbxo+s5sGL9/oD+vP+RnUYwxUI0ohUox
f/55UOhlnXMF8esUNZYqg21U15H3JVRMmP9sqTOX4tUhV8cqlpM+0PGfL1Wnbr2MIhSnj1BkCsiO
MI7crubL7+/qhxTjnwsrHZAul6J31IBODczylxuzbeoyESKwo1ppsuj3bgCrmRjc9t2x/bNfG2ro
29aYifSJgRVyWtwMgRic+ordGgkOXXelJPNz7frkHuy7Og0gm50WYoOgPafIMh3wIXBxe8KUrqs5
BqnC9ZuOtp9xdQe0WXbY1+BrgDZX2AM6rRfeJR/1vBIhuOXdpg32K/NNKbIpQTIzTmHukBOBceWd
OGhEeb2rrELyKn4EKJHFP8sw4tRmKBChx2wW4fsy9nHUKLXN0q2z2mXp5mhowgA9uRYBbYthQnVu
3JEfIMQKx+js9ZUJ5qyPFVBSHGW22zJ21hy8yVCD1Gt6lTT5LkRdW4w4HHykPDq2zWzzI5B5j6Co
rGme79rFZhOPusnrLjhblKG7lyBGrMcarSeRgk21AmJTNdc95yny+fC3nsEPFIl3Dpch8eVFEdqW
SQaAZyTPunycwxK99B4Qv3KsSbuSgYmoMmwK8HttuqUfXtDYtaGtnf3zLukSGem96EI/6J6CJaEd
8Il6g6loEQPabnhuh54iwlNOoyxAL0RIyAkOmeoc9KC1Q9D558LRs48vAyiE7hcHI5oBUAPYHXnf
QE2iu6poQAVxEmbhmAc6XjJq6fumXXi3O43buwJMapGZmOg3hYIcbxd/SfV1mfRDD4StKnTOaTqJ
FXXRHAbK0berQb+Fdl0uGew2Au4G9GZTq08NmRfse+KPktuPtaijHi7C67hm3S4OtBmHMAF+xFkk
vk2cuDSD2XQ+hkb1Hg02UVVyZANRl49yMyk7rB1WMpx5+RhuWbobXVpT8sQi3saPskms6lDneDpu
MiH0Y7DkQbGDOZFCjpi8U25760Wt5ulEJqN9iFTobgHkZ+cIBAGdtv6knlIG9ckXQdtvmH3ZW6Fk
9UnYdAI2o203mzRT/oHDLiklF/J2LO0vbcl0bLQMr0Ody13kZxlv17bUoYhmf1+gT79di2qw9+zd
wz5ebA/6QR/WXzM5PtLhJa+Ub4mreuqHfdCTgkb7Ik5TOya7LNHxfQR6lLq+zL/lEAJ3VSYBvflN
swvSpLuMV7c+LJgGKkh3ARyWMqaxDpBCdND8youY89ibmtvxiO4h/dYlZXUsZwco0JIUAfaidvso
UdWvm4oUDbwGrxXP9P/Gr5XVgMnyxvpJx26+t93BvqSjEC5FC7jg2idNd1BD33zviyi9J3mYo1ca
vOSbQ6mH84wjnQfsh7P8IJfG2jt0HD/0k0/CgaWAzoZ5vPR6BT8oqHUM0jpJs/hTPrnJcoECYfza
Ywzq7AGTgeYReQ3jZvKC+Hs8BBhLWKmlLusEOcLOd4biHhg7fBxq9VdBP+BJlOKK/moXvbyeI9++
6kPHjNA0MDVUMenLmXD2xo7KyTD9rMu89DJ3Bxyp+uZoDeh/Xem/4dgsrc9advp7Z1mg53Jnfe37
ogX2lkrkg7StM3KzClgniik1YjKly/kyHAUcLduR+XlxIhZijlTbSYMCvqT9uJKXau7UwZWjexVU
NSY1XvAS6OWrPaYphBWmz9SP4DYB4QJsm+sp2gVL6+39aGjOMvPV50XOxGQ25W14wGOJBqLcRrkI
AMKMnv9KZbrdeNBMjy2JAnBj9XA/O01532fLUIIAHMRzB2j0k5ollLduHudt6ig8vAo+HxXXmJwb
E2/OgK3Osb5L3B6Tz2aditcCT/MNRZ76pYGvtpFycu4TiggXkj7W7ajs9NLPG/+1j8P5uiDfP1F2
8EcuilVvOlpwS8QorsPYanPIYWXyqiyCml1MfFZsgqLv7kIdlgcW+jDcJvkanQanze7Q6aDt0Jl6
dttGHqdxdo6FnMJX5aXPmnPy8wqlLj52Es/MoqsFuBkRHLMhGsc9YeDyOKgkgLnld1RsS3x/7Gya
LsKklMeOOJSm/KhPnhO4L2/eLL2nAk7X27ROtMIzwHcwXNwbH2HB0Wan2HVzNzwSX1qbAOTrtaX6
8stqt83Rq7DFw5lr9c/ZYvvsZTMrkl3kMfmgoAxPNDJAFsJ05FjSgPiMtsvj80/uJYQSqEah138m
L9fdJTidnJylSh7rWq1XAnrAfo5YcjkG1/m5oQf0Uo2+vmv6VD0pmqS/eiX8x43bLROI6ZrJQ07r
1vGG8WpWkb7IsQiE4jTGzTENMWjjeIzCkrRHcrFaKr2Gl6vuVzfOnmNSJ59hDwxPbPjixGSLblbH
GtAwhSBC8IC7psLteOBhE0By6wLgy0aLdgBn096h6c7uxNxKYCN0GB8UkIXPchgh6aTBul6rxB+v
ECrB0LXq9kl4a1KzZtfz3ouQgzvU/LaTXP1bCHUemXllfbNSFw3a9ULXZg6MqZ6JdXfRSEo7vi4D
b4qGvd1i5znQsCzTa21JcUeWpTpbcMFeqkG98m8A+Qy589LXRDDFGBVnIMrILwPp5JdJayimWB/p
bQX56gapz/icu9PUHTO38vxtkjnRlZ+2Kj4kdt0kl3UGmsGQ51bImpnexbRLR0C9Bzytai9tzq1F
vf9qsbqIZx3aelDXXTJR6MGg0tEXDUiWW2/2rfuoSXJJP5bK2n2WSPVQYLFWgw1sl+yqzvGY2Fmq
CRAhpqljHaOp79eHJW7UmB1N6GHvkm5uq5ZWJKBeAiw4Z3KaLmFp9IaUBoX9hmxJ0W+90RFPOoLi
uG2hh14j10udnXYIEa8GDuLDS5Bz+lOsI7ApAgB7tmiQFZ2mIYwuA3e2m+JpxbzYnTYLDYPJeOmy
2NkXoNKm5dhVS6N22dQH42NiYQyJAkcAIAUODM613Fp+Mj/Sagos0s386h4ncGs96pBT5daOOte+
1vChm62ryOPfRNAu9Q6B3LpryWxd0sCRb7FsKS8Ha5n74rZarDBZccSsG3uud+Rp6tKotLDfrG+H
gda7YbfA6apcEux9y3zAUpFmCmdx673vjFV2XWZUZzd1Q5oXf4W5azYebMtH9FlFSVesH7R7oQN9
A1bKC3fFnM8nT0Bq2uEakkWkxArlXJRCgU2VYwAS3NVUv8PBHc5WkMzRti5wed5EPnxRGGIifHGk
pb5NCaGJBzHRPbZt6nh7MWXu6G4J4TIatKjNI0XTcDLDh8Xy24jAbIwXOrlYSQd+oLWtfM6/sgh1
wPYzWclNIDpnTvZlTct9tpfu3AbBjWNN4fhMMbdOT0UX+69imr6sayaeRSa/iETi9M0xoX7UaDtM
v4s62mweNotEqCh/RetVtbjVWXn5eJgylWxlJ1e5iZBp4jlYB/WjaqpwhyU6UNE491lfwTt9HUS6
HqIWgHYn5vSGCmNsb3HO1N0O8s/s3yV95j1GCIjULp/I9TAeGDAb9HD6mwNC/l4CLo33fRSJ675t
2sexAwu8hzg+pRdkjeF+WvWcGPZTt3ObrjqUXRo8Nvik75Mha6/KNLBu3HL2r1xJ0bIVNBzT8CPa
nQtB9hXnxPG4zq5bbWyYL/XOTqau30snbM/oB/VwIRWIxKTX9gwrQYCeC/tJbhKnTtGQIogcL/qQ
m8Md3QKLisf4t5S6d3csqK/tFJNSb9alVGd2eTb/PCyrXV4QX/ARQKUkZX4Ycenajo3MXopcOF/I
vM0HRDvJsbWT+hDJqLizChtrJ2Bcn+ymfsZHh5MUB7dD5KbF51a7NDTRaNh+9uxUXYJPTWfYjvhm
bPG38i9T6XLTGGse/Hyethx2vduCY8nlpJ0cFqIXfQGg5XwqHU/jnQBNN5Bde+GRMn4h+e6WZk2b
5cYgDm/CFNOZksq+NoPQ/+qX5jC8NLXZtWe3f2sn2H77KswphJJMbsOLBtw5Hg0qnwdqTWtLsjDC
CHjrVawjm9DKi+Cmkr37lmXZUMJe5TNsiirKYmw4aDom/cWYyBYJ4ysc3Wg3ZAg5FbFWKS5r2Q5/
SE5t2baUNBt/YePVapNYsZ5O+LWEu0EW1invAvfZ6AYODij+ERsDS94GwVy8QSqVbA+cPA/tmKKG
atPAu6Z0p67w+nOqjRKENNdzP8q30h3mfNuTZgQVPlXz12FYmCtMSs5poySL+Q0QPH9JRW7aN8Xk
XZKkFkim8nklmEc2+t1HQpoe6igbwMJyfttYhCPDroIiEeytrkbza69T8DL0FexhOQHZ6b1+V8Gd
t88jDPpHqmtxgiqIGI5GKp1VR01Qdcnq1+j93GWgLjtgxlilrL3Vnr1M05Q+pkaJt9Q2BGkFg1cY
RQqDCIp+nRV+OR3EFFJKqQGmlQRpam+OsdM2XcAeEFN7Tbp+avqxKW/d1tH9jlNFWrKkJWG7Ysnu
jKJajhYUmca/DUcvjTelAwTvlR75iD7TyYrnIj1QMCtn+wYMF2YYW07bs4/bwZrVOKZGbLgg17HY
CkCdj6i5/WXXTAuM1asFPx/P3vbjnDjyrprIDgEfReadjAc1yi7/JETpt2KnmSqUUejG8XAhm2bw
xMNBEKs1F2M2WvWffdfPgDgy9E91sw86am2Pqe1SezlKhFJDs4MMadnFXTHKkvfgW8ilxgIlMzUA
EKRA3p3vtZVEmFnJvmgW0G3ZHHwKqDJljx/JWkuaggPMbZMaxVdjllf42pvSPXoBU61gHq7RN+Gn
Nk5t6KpX5lvn9EkOAkdnFri9mESXxckWwGbIFsFyPLyMGQmF+HogoJzPdpHYiw+Svx+78rhS3eJt
seUVbfEGK6+Z6l1QDePSXHkjt7ducCh13X5ryOt1+ugNgczDfYhQNfcu7XHslhYdUj4Q43B2EN1B
gqNlPbaGdleiQrpxEXMRumMHcVwX2J/9EPvHfIjqZZFkYScyqTnWvWqstL8XDZBKjHs1ipuE3EHT
ghck9Iv3qVWFKVWwKaX/fOP4XeLvo2X1/CN1v/pFxmP1bKGuGWA00ny28Ufmzh61Sf3NbkqiLNTv
eJ7s27BPst2k0KnMmxWwM16d4bi8q+wvk1xMdwHq2BN54Py6tVOI52443hTOskCX9WrEWlNCIVha
1WORzBp0LSFchI2FXPwNrPeyOarBRsU4x9J4xttT+U2utDeztPp1Cg459sfd4K3LQ59bcIIF5iJ7
IlBOiBCmA7xEQx9me1rH85u1pvMi8SjQnfMQl3kJiTxvmq8KjoWCK4kNjN2sFshwWxVOtiecUP1p
zPBh+Cas2WRciKhdw7LIxIE+rSm1DvXoxIhzXDxitqntt+0eznR/cvo2+lxNle/02yh1RbsloYjv
+WbBHPlc40007mhoH4dPSB+QTWyURGW3RdPRTQRIjouuiOTWWXDyhtoOz36+mSm4QZH1ymgflWF1
aQnwnD3Ca5or0NbJGumGu+AWETcBGPXIGrIjfQu8mGgWAODR1p064CbFdiRh9rYiWGBspMn9aNkt
97nKQ+jI+W7hZe/8JI3BVaKt+G4hXiJ5WEhxDfzM7b9wuNTZfVTU9Fr36JjyExFMeKnomM7fWCIh
zHr02z+02ktvkEmKbwJmrtzEep2Rq6UjmZHVOJDI3NbP8RyMd1pVGbdAGxvVYUwCWE2jmmaFMkge
8K9xol1StPrCIWmBoTLamD+059NHGJRYwzZ+QaO0VsFjl4r2MLiN/SlUvQMGHh1iBnUZhX4P0ZqW
o+VMT6Wb79yxn2jqqhoE8kk+JdOFCCETIRVfkYOKVINl1AlgOK04DW9lEy3uwRBsoo3t0Vi4ExPo
W3I09Dvkm0FGyAs90YNDFc3S33ijHK+F60zxzg6EjLB6qeSTnqMB1fEATWeDGiD64qssFtjDZP5t
Z5mIt4/xINoQUy85/bhpghyl7PJsx4ZeoLwiXXK31mQANmsoZYi3CgK7nWfX+X7tZv6NCJDTIRup
5W7y5J+6z5q9mwKJ00OwfI5YLaareWgwqau6KX7oAzWMXC4AYWqh6bn0are98arUvYqzCi+CxMJX
fgNZNLmyrMx9W/BivJwt2d+h1TOg7Nh9pStmbKgzRMmyzYO+UNtI+/myG+GZ9mBJ4yE1xi9xxfqr
vOqqcNwlwCFUBy9Wmsn5TOYKDBpCjnrZVLJ2PucJiocN6C91blGY2PtIBwuHgsSlq6FLIdDu6cDP
nspgVhoQMfvzRHy+yzwFYZbnFt5qT5OG9tw2PccVFOkOlQWmD2P12cOn8JMasBnK8obcI4pKhFJi
YshX6rOwtC2IrWbMLYk8buCvYE5C3uVLI0brQhVM6p3Ky+h2ADtwOQQdvR4qKq/JC0QnK7XjFzLG
ecQwEOEbIH9vP/t2/zCpxb0o+3ZwQfjH2kRrdo10Biu/TdT38an3sibcrYlF4FTnyXxsAneqHuiW
zXe4P/Q7xVD38TQIxj3hi3PVLG2GNlA7n7J0mT8lKWx92Y82rZNBua/jKv0TWbG98wOoXTHh/tHx
U+etRYH+yeafBJCteXBI/j/RcxPfzBT5j3IamHXx+IpAebiTo72km3hobYd5sN4lwrhtKMevj+wH
quGY0XuA1hGn8K+vdeeqPwqSHbt45qDS4V29grN32hcrrvzHIvN8OA1k9S+kxI4HyymcgDzv6zKS
/Vf7UpIPUm9sUGU97aiB08X0iRNtW8sH5fetH9wORdYZGjywUbRJqqMzBJHAvBR1R62BgmN7i2uJ
6RHU8AkpLHitPQ9YE41ZXawXCLmX4RnPKx18DRpMP05FG9dg1VNf2TBo4inwtWLxKlGzUNNCH4H5
Sx7aO4R3zkrYCKo136oyVDZ2QAuw+mATunNw8P1Gx1/CphlYVDpZVnPFOhZkdrAjzkOnsLOWUAgE
LT4aK+TIhPGoqhZ6oZk0yNj9ACloJtvvdoflQQ/PEVgKWj+pcROiYpmLErWQFKkRkTMGO8ogohCr
3d1PXjxwhMm9OVTqpY11OmGAtAYx5z5ahvK5OBf4Nowg9DQoLmdvS2/su7exXCdnARMsZL5sNSg/
dsBVZqwMp5R+5iLZkrE2d+KHwk7wfRLzFHV/jJZY3WCTp3A4qg1a+Cicr6yh58B8VSx9WoXbGXpZ
NB3+ojxn+AT/LM5R/KOBOqFXliInMj2EDz+XAhssqNJilslXu6CL5EfV2w3LgPKT8mqB2lPHU1Nv
7dpXbrSJVIVIc1NRR+lxAGrm6Ll4L3T9/nP9XO3lY0XU6WlXhSND8ZBa0c8fK8f0JwI4F30r8Vsl
vKw/hB91mUDXO1ot5bK/KFT+XJM3V6SNm6dheocp+RrEwL/SQUgaxoNNv8R3HFfNFacPVY0XNIrS
fI+/zYgIbrJnzEGzvKBY+fEq/iNew1Nb89///snl+92x/msr6cUR2fBf/zMT8eP39vxaf+9//VU/
/eb+v97/Wnxvd6/D609/2DdDPiz343e1PHzvx2p4/xQ/fvJ/+pd/+/7+W54W+f3//K+vLdIr89uw
q2r+lcrgBI7LqPv/8xwu+ur739o//3bz+t/9ux88B//vNGyZ1wdwEeq8baCMHzwHy/877zPAiN42
pXXnHfXwDydx/+/GQpwubdd0yoN1+H9Mh8D/O1oRUFdQaQwsOHH+E6bDz4qf4F22AKkAYjPVdhcd
w8+jS+GSDBSLiBGVeEq89jpTeUNjzjlgaPPgPhLFMZ6TDHtB+Vee1u9Y43/O8feL0zz6rjZBbkQI
/PPFOSQltUvcuIkJB3YpUP5DidEXW3cOGCtHkUUrzczpWvamP7czJZJy7AI6NrBa2Ag0WzthNfF1
D9Y1IztER+o28MdkC/y+uho037QD+9O01GJHrqOzr3jS7o7Q0+H0W6Z3uVPPX7WmLWiX2q2/qXs7
3QsVDH8o282XTVzUw6lecvdb7kzYoNKPOmWHfJrExrdyt/2/7J3Jct1ItmV/pSznkKFvBq8GAG5/
L/tG1ARGUhR6wNE5mq+vBUZkZkhlmfGi3qSeVQ1SGRYKkpeAw3H8nL3XJjeOrmeYt/PaxPduS8qB
b/1iAr3m9Qmmv4vH6Yktf2uT2/aqqBX5dBmDAUKp0UjDZWjAPLN/1T/mXrMurkU347cN5C89v/+5
h/NafFRMYz4++sur+O/whK4P079+Po8fbfcx//RIr1/w+4Opf2GIj1AIvxi0NO1z6f/+YOpfdLZ3
E8KVgVwYJ9s/QCum90W3MVhB0dU0lDgrqwmhR5/8x9/4K/jumP/Ysfk6DgZ/5bn8xAD99GzAJuJH
QCpCG+aqv4rDsmjI03lte7XsHjq63ZrEzEKpxWYYrR7BD7OgU9fNSxawcuD4NFrG7HMcp+9IoZuX
qc2S1k8UwqrGgfwFMWQVi5rkUAzC3gvCZecmhQ1xryYTeRZjo7ya5Ny9f17w/7/2/qaZ3Pp/vfbO
6cd70n9UXf+R/vx2WL/utyXofWFjp2MAWwww8Cp0/PurwfuC3gqkmIkMCmAX74B/rkDnC/hq5KjU
R8DpOcD+cwU6X1QwGsyYNF21UWr9JdqPte6+/1yBjrpqTdEorowsAB0oQn/enQd1BEzQNrYv9LIN
B3vuTktvXiO9zMMR/s8Wq5xxlVgth0qzYYY4LU5oVDMZGOpgP+CqwmtSmSTX4NzaUX8Geh+/cfL8
6pYxpg+rNIPStq49/PxhHgk/6/OzBHmipHn7nNtYKrBmc5ASZGG5maAXVrTZSC8JZJvfpBGqibis
fyQEdYdmLbsQM01ELOKwPDLeJOI3152DyApSZbCTAwp0qy36JvN6bjpS/iT8dRr7NyQZSWIZxoz+
6Ugj08jwIVdVsvW0KtlF+KHuzGYww7/+ZPy/WFVZLOV//djwAu1f/8dd+o4o8rci7fD9P/62fs3v
u7YLA4tCBRW2BgeAKpxzw++7tsvyR7lraQZP0+fO/HsxpWlf+ALHUNlPUSkj7/rHI2N9YXkbPIK6
CqOUEvuv7Nm/sJcsy3Z4b2AKwIaMrlez1lL+D0wGpVwIL529fMsQRiMuWZX9ZoT2f1R6yDKBV84w
J5JCv2p13d0oClkvRU3SlVFm9RuVj3j5w7W7+e1Z/SOL6hd+iIW0GHQMrySTtwgoql9B2UuMVjaX
rrOZJ1d7SCiTDi1dXDr+AvnCIHEr2al3rnXSF5pZjZ4rwCq3FXLPh3//SWAO/LSbcG14m+IONaxV
c0nduxaif7g2tL2LblXmboiMGvzFLRFwTLI+VHOsnXTN+07rbgqmlhSvwMWPs5umuqMxJZ3NICP1
vFiVdmNFTRXQuja+6pFC+E87ldsl1fx5qAp8R33PrK8svUvvxBMuAULV2kW9a6z+nRkhbsxCDmeT
meglassE2PqsHrE+9EFnGKXr123a3jDwUO6A0VdXekmvw0MG5UfErZHxBsP3B7oBe1fmQ3QqyJa7
QMtxgnooThiZut2oLjX7TznsaFi+l30E07fOv/FBjL1iJfN3ILVVMHXKypiG4h078Z1ZFCeE/SZa
iVVibZTTa05UxnZKrorC7dfcnHf8vS92pl6NiXgcZe9s8V4YAWTnS14nxVf2RnxtQktu44iOjkOP
lQGqZp1bNV7lIc28GSG3XxbAFiH6YarsxOoeCYHNaYZV3aHL69V3oxkH2Kokjk/mTH6rzmwdhti1
R7fg3e1lurHEZA/+nL2XxC4Kf4aWcY2yaLwdtUzh+hkRKau6On9UCxTFsVQTQgZlTkufVuE6brJb
8xXbW1ocWbpnRUvSaL86wvNxOdt2ve+kogaKfBIU7bbD7RMxIcxlglhEscs3ZW6RriU/bB0iVZP0
m7ygJeRlvbqPkRL6qDDaU6Z29mpnrMLJLt492kAh1R8sGlrKYp6o6aXVX4Cokyy1ytLkbDJItcYT
853kUU9ddFom/aFsKTCYLlqQ1MZbBi6zw5BywP9ahmmv0LlG5/XgeKnt50lzTpAH7hUxf8/K2KbT
LhlpjEq702kxYuRNPogV3ddz9XVlivo6Dry9EDlWuDzr91Fu3SPbGXyzaPYOzke6+C5Ov9G5NhaC
w0gbc5uD2qvqJp/EXTS0OlZNpnNG3ao3opjnaTvAzNzGMKRu4iie92QQeo+apXNLG4VJkEC4wAAy
So8R56rr2s6nm5Q8+TJwZ0ecGH7YN1WBoAplSruu5JaZknBotwSDzsgmHBR7ISWvG5MT0btumOru
iJ9fxIWvD/Nrqqr5rUKki8JslRZWbirOBcmooW1GBhjRyfakSK5raY8kF5e2YjPPEhXyx2icvcmn
b2q4fiIgUtxCrJyWfVu3c7116PoiewXHzUDQza/HaDtZcf6VGNmDlZUPakrGbE92QtBHA8FfPfAD
PJkdMRaLyn+aiKNhjtbdjD4oiJe62uoNUmdfaQiXNGv9tQBe/cqGl9+0VlIQ0Yjd8SBpyCS49mbr
W2kSzIfkZLj13EF9UPDzX4yopJMeRU7zHbYhMX4wuLYKB30KlHmt2EVy6deheDNN+t4ZO8JPXbU+
RNjtQ6fol50xFuWAKTlJ98QfL88zc3Z/nNTucU5tb+d6cq9r3bjXx9T5gWywnEKVGfBLXcnmHj4f
gpwWecJpbEWa0cfTxism4MkO3IGHCsAUkrj7aiZEDGXc1BiSOSgLjYEf3WgEgvkd4vaSPY3lelNO
Vv+U5DSQ/UXSJ98OlpIdMK5EOOk82ogP4EdKdzdpbtsvPmbuVnwsbkNgTTVnWnRFQBysBq9DU5r1
mb0xWJuAZtDFXkSF674sq95+cugsP0ROddbnyLwGmFXdcNxtESnFGVPH3NS+zvqyISfTHIOWseY7
SrchoE9iHDKjGtdJM+1JrZe7WnhrROycjUiDrJHRVacFqEjNgyGcdEeyXIYWuJvqbeNF05FRPDnc
Yz1oD0VUM0psJB5MX3FiWglqO003sRV/w2rJXK+d3YV9oorODXFEj64ryUgdUjQeQVVn2fvsWPdp
C9vVX0iovgFYN92wZKYbhyzsM8bXRPiEFSrtpuuE9kBxrT0oKf+R5xbWYXVyBo1kw1DjbI1BzYf7
xG3HPe6v8n7FEt5DLrvheR8PnMbyy4DZBlVspLaX2KJHDOVS2zCcGAMyxIp9Wg5EhWRV/GrVQ7oj
foYFLpfyzralDI3GMD+FHQT0ZcZB4JBNQRRJ8dAujfEyg1weAtQ8Wn+fKuTC9xoxhLSsiR0akO/n
bH2I/3yjNcWFPqP9LNiHJt8e6uwiucSArwoCGyrH6h6avmSswuw3uuOfmt3YJmWQVrl3HldZkUEI
nO9UKGdBELT2bWUn2uAXvdJqPrMwdxOjb7om78LxE2kaO81WjGJj50Zxp1R43F2RP1p1acV7FLls
A3LqH8rZOYMLM7YsQvUwp8QYcsooNx5KUJ4XOaKrV8ZheJgBh93EWbvcVpKoSKRr6q60i+VcIgp7
6kQJFU5Xd0pkrkeMyDrCr8EbYObNS4FbIZyj2nhB8zMGKnPafR0hpo3zpHrA4928IMOzL0mpipuZ
vPWrTGm9Lemuw45tmWxfjecuxn2ynXltEHTsGFIPTD47nPThUiFsZddKs68t2qS7FR0awh1pNzE2
3RNBCv09OoMiC2x08IkvCsU4JPVgzJshQzLpJU7XIBs2xYvH4OoMhO4BqaB4xYjPOpwcgADV4L7m
s86rTsnQ8yLGUQu8A12zndBd7+cRVRoybUlcbaXbt4zVBiRUxVw+Z8tERoddlNbRShQllJERBQuC
XN79du+S1t0tPE0uAjWsGGmFwxnlDKmUcRzmvb1pnDbfmkoW3bSL6W4xJ3cBzMPq1kOMfYHVon9P
gMCq4eczqC8Fi4XBWE4Ys7VCkpJln/G6OtEMyUI3ntW9XpCTYCC4C+dEFscp9cTL5wYBsmQ4Z54X
vYCCccOi96IroeEbooJTedKinFRUVI+JGbCy6g06EJDhmTRVQtBGYzAvtEZ0LA2lG3a0Hx/IuTTT
lM6kmEDDZK7R30dN0X+n98dWYOM52HFzphtkdV36mIiZ5EDAOiCopGLzrBlxmYSl27Lgpz6adrDy
qOrsSp9uPl/LQBU5mMqu8X5USeydvdrtvlcgC0jTWZWOD0yNuLbaWKuom9p2TeB0NIk0DhoXsoSu
ACJTEit506ILCTHkjF8hmbuBKuPoJimBFfrDWtxbRi9eYNZ1l8jTZB+YjTndfP5LKg0WZGYZ/Gmv
qXY8LaN4gZBC3C1QNcLNlcziF6jNmf2NSPMySCZhvydWmf+ABGMepqLiy0xEzej54yne4NqdblTA
Yy9uPouv3aiwPj0IJKQD9TZ/ZUvxMi9SvZFU/juxDiJxRbsNPv7G01Bm8B66LwmvPrW1XLoNdCZS
KFE6KPfIPxAXZy2SmvXyx570rk2r+e2o8pdaVv+Vg/n6g/4xFfm/ZJJBJ+jfHLrPw/RRvtW4b/54
6GZq8fdTt/3FInSFZpAOlZrmk0Gr6LdDt/XFoeVJpxR+MDxCmk7/aFRZ6hf2HXC7vAstUls8vt0/
W6WMLvheVCOA4rEz/pVjN8bOn86WdKroTtGfWsckJIhp6i8WTHSKSWwQYeLrHRNZY5jmDe+gipK/
aN8bIbxgEmO5T7JSu51xkARWoxibTM1KTsJkwct8KTeI+VmJRILtbM1znzy9eLO6pd8tGFPAUXCS
8uL+ldL1Ff3HU92aL8BbAmAhzta10h+Gbj+oc0VIOvgLX0s4NuotDK6+Qj5meUdnju8cxf1uorxg
fxPNYVp42YmErHIoBXaAJFY5Vd5M1ZhEb+gJx5dea+dgWpL0fhqZ2ooYe90Sqw7FJZpQ256xycd4
2mSpD8zG0KFPTEpQG3TL1o01lUTq0rxWI9XbR/Y4nb2WwjhOuiwEVLWDwPIIrPJbXMr+mOv5bUL4
MS1kPmXgWejvM2iAx0HxkEikjh2gfvrmePotecfTTlbNu5NMxdHrqcwxQ25INOG4PrV+FBvutqrL
NysdDfRqHvHNLfK2TPfQZXb2slUXgwjaukCXKiSleh2zx5Q4hhlUvY69rZPqkPZhZif9cZrK+MQO
901AuQwmp9XfajVDdQ50ydqTk9CekmxBeqLiDopH57FS4TtWSjlfCGVXEOgRX50ZKCo1hVpzLvCi
ucgX0k7bAhNorkbE8GHvogJN53kMPb26S0ygaN3idaGobHLTUx0+OQqYpaZaaVNirZtpnTSJ9slg
HuxHzezyB2eC1GsejQzYhBnPM9WC9USx9KCSLRe4HGowkXG4FX2/zbX5Yo1UraOYhiv8jpAN+xn9
bUqzs0hmDQLpvE/XDHszKhHjavK5H2s3RMx4T/Rp5M+dvPSo0kkHr+qN2pasXjFvBV4WwKdMmdzi
NRKg4CLtbDW96QPHgm3ZJFeLjIoQRO4bqCB7MzSrcEfUW2GqL4NtUAboiq/BNg7ZCU7wjZY1vbiH
hau9tTKN0VEt10pcPS4UNXmNVwG7dQ975xkURLTtIxugtOU2m16ifqxJt2DAVemb0hjah1Goe/yG
jt9G5ncU/ijrq/HZXtUuGeL6Q9JNk1+4Wbfx2uGlNeIHtJ7RvaU0cp/GmbExyDFwQZ+Hs6kfdbQ0
NNYrX4mETai3o0988lTbpnVfUQeaSP3E1B1UtHa+m7YvnVOY/khN7s+tgzSf3G1smfKI2nPCa2Ec
1MwlF2E2doKc+p1kfT2rPToVW81DraqHkIGpG8aJMTLRa2ZGge43dYjfXdk8SgRV/kRUYugWKhmQ
fCaynRdvpw21HSQOnxMxx5XwSOteTC40UaOnfMAFJHWxnKckFseOI3FYIY0IMwsYlDEl0q+19Bt7
QhIkLvc1gfQaanb+3LptsU3NXAudbryHdvuSpuOmXwQ4Pl0aOwVMWIjmCqgebqYDe6O+Q1lDv8py
F5qRDXp5RgDu1lX6K6tdNrOLOrlfEKmtSMO9BQ99i4awxKClGly13LxDrWI9OFXlhoB5aAoshSb9
hd0/1CBJlkZ/6DIdMjHH+01WrN0gRHY08NJbhhwnHYopOv1UC6pXE33gXRMXh8gQTHkLp0W4ucQU
56qDe6W/8uL5rcWrtFP6xXYDK4q+J3FqsGXwv9R5xGE7rBgWlh9tLz+l6z9UzpuMiJ6XOY9oHds+
LgVjG0XNM1i0HKZIsudEEm/KRn1bYu4yoctNQClFGErG09kSagimbj5ljoJgdISnBUsT2gol7T5K
nY+8HcBwF3nju4a8TPr0HYgMRkKmusbYIeFHGrJxotH9P5jh/leKkj/WJP/zv5MGw/63CozLB2ab
+qeqZf2Cv88K7C8OR9hV3aBDI6WJ/PeyRQEM8cVwLFyfzAtWugvFye/TAkP/4mgorhjj0qsGfsA3
/L1u0cwvNPeBH0OeXRGvzl8asK1SoX/O1xgRgLqAtwgzQiOphUHbzx3x1pAaiuSkuSSjlzrgJvVZ
u87NJtffMQWSPsBZzzFPPUMHZRsx+lqe/lDl/SfGAxhs0MwxacTjDh2OOfjPnyAd0yLJeyHPNXQC
PdSBmnn3Ky9qOMyWR+tsAtdh3UQ05TsQH9lkm0f0lT3k9t/5b9ALVhP5n3yudbL405VBEsJRhQ4T
DK///XPpKsxGjebPWR97cFZubYMDaFMMJgHDx1j6vPFb+6qbDBOiLw2MJITHhSK24OiW3TRznqMU
NRMF6xxaOG3zJ5/v58korRhIPDB2kGPBGGG09Mudoylh6kwhxTm102UIoTisyHOhuDfKqsb9ASxo
6fG6GkShSL1NocSaTuW+oe4b2jDmfHXn5borT7Hel8u2sKSX3uBmTa2bP/mka+X7hyuprTkXqsui
hdLO8MX75Q6DuNJM8q2106JOxXSQVY+QpilcuvxxMzGNSeyy+qjrZLjN8zafw2xsOmvPEbFPT//+
s6w/6qePYkDzsVahEUt//YefF1uVQoMtbG086ZHDMbQBW15cxnEx6HbnQyZeUrshheFP7tU6Vvrl
p5IdBpWFgRxiqV+DMGkTK3aFEPRE89GSvLBaBgqWnatqUPYLh8fFajPVVyqcWrtaL/n3Mxp4effv
f/lfVoyGkIJTEkKu1SbDUOiXFVNWZiU73n4ndcp05UhD1h4OZplNC+8zAo//hEmzfruff2tuOwNI
TirkuXruL8M2YxYFaidRnvQWxNwcDDjBMSPhW0im3b//zdgof/pRWKzWZwBmEjd23Rp/vq2I8G03
NvXpmEOgw4j/2yXUEts4lU6nlI9tVZrLAeK1Ze7/4o82SaikJuF6Mnfl/37+0YptFoY3d83RJrp1
2rl2OYZ6LnT7uk4XflECGnBVNXRL2z9ZVb/eTuBIq2IDzRqnV6ZNvxw4FQrnrsW4cuziRgNh0Zc8
6b9tRwmtiT+7xmsD6JfLzDtMQ3fE35AstA6yf/5du1RMUa0IuetqZcYbq3Tzj9UKg98mJm5mw3MN
fDDzStRkHi14pOvmqSycCOq1aOZrw+kxZ+Wmd5jFXIROY1KbprV74tSrb4Bq0HLvJ7QeazVcmKXx
DORv3MPTsO/QgaRMZuHqG0N/NVlRci8jZxQmI9Go8ZRtgyc2N4+qsky98iGLgux6uog/PFxtb2Lo
sLopWnFIjMW6Yjm8lYNQdpaa9xcgh27AtA+unh5p+4K5sIWPXndPba71O3fx3AdlstzrtKY3X8ZI
9MClOFs1EeUZukYTEqmDZCSripyLgl+Hl+qjYWvtXeLoa3BEmeMytLKjXZEKWkXl4yjy5VYiGYcq
Wbeh1IYIEC4zQxw2yasY+h8OBafqj7R/6VVz+gEbvoSl3ec7z5tQ5dMe83ZcBmakiSmuepcrAXwO
boUQ2r43MoaDliqeIm2E68iwxcXxU7WvIAr1HVp8Z1tZEfZ7XIUb/E1VyOtZe3NHQCGYgkF1z3U8
M1rObzqkDreWy8Gyt3vt1q2S/E7SEPwhM2sK3AxLwZE0MZx/MzSE2zVLEStQRk2u0S3Fgl7ZNI0H
1zW+WZGGMQmabXPW69k6TqJfAiuJ+p01295usMV9VlbGsU7sacNugQm6Jh4Vg+gCVKHrm42teIZy
0uNuOWdZOTwgCU9eMlkVUcj2kF3n/Wzfa25kcDjkmFuaeDJqqEWbZsiVU2MjdJhSd4Yi4JkaXY7S
1XaS8ygIwRI/bZurcMY9yXiZEDAkAR0RTfgN1Djztg7hVXieyS9kcV1NnM+HYx3N75YmrGCysf+Q
Z9QdGBVMJ0lP6qscMWr7SVtmezrXQwwS1On3tdo+6bFafIewph0ERoldZjS5n9g07huHVqQYsy14
EkY+WG8R/fcxN9WqHmf4Bxg2uEMS09q2oCcQlJYAlzGgOtf1TgaAyxdAFShZ2ZPlBvFqVPq0pu6d
VjsjYi+C2am/2ysfcRTxAU1Bea9ZyTN+yM7P3awHNm0AidYm9QWvzU5aJZyHeBBnwB0qmZfDdVTL
cafXC2KrIs/2Exr9DWbRtbeBbZQl645bgke6YJTZcjX2jrfTdQbPOqbdm8qYu3ubbPcrSNXxDb2F
+ZzFRrNp4ZCccFAqQ9A50jICXGpD4wMR57kUOmJX4L8loBtnLgQG1SSZPgwBYRXlA3GvqTYVFy3p
s5z+z1gUX5M8KpSXFNUt3QfP5ZAP88bJkgtTuyr7rkWZ9qPhzulPS2W0d9VcWXY4Vk3fX7mZbtvP
WPTS6AmjGwAVP12wbx+lzRjkh1tLOTCrIY3onq6j+r3F74PKMRswrEjTjacdA/xODXFnacX2t8IM
JinyEN9GwkDDOlmthDCzseqMak7ahzJhYApccA7pdlbkgK0ZZO0QdsMwFVucaHpyGDuyQoJ6LvkO
0lAQVipzml8SLTadQE5icM9xpRIZ1U0Vnilr5hJUwMGmGh+zRvjblcNObJqb3wG4Wsu+grsUfgxw
HDQ3DGoHb8GgXca0vNlHAY859WieLYHO5NJ45EXc0ArnDYuiYIk+lpnn41KK3HzVacpYRzF3yyPt
Q0DCQabBBQCyGvNWchDKWV+nRuPadC57R8Cctz8uOpE0cWhEsKQIAFgM2dWlP83EVERbQ+sdeVfC
K6P/l9hiuemrybUfStuti41meKPH8Lo0pOU3o0uoADcWTgiPtLlUiD8KekeNDsPhpHdpiyOH2T9O
/lIB621vF5U7lGycKmWssaWzWF0wVevGFnqdcWdwGMrSc6NWs2nTF2iaDNJ60RV5fLKGkiE77j/M
vAH9YF697myMTIW5w021NVF5VbtURQvIsy9RIW0ql2ZhKJs8pxmzJEunww/OVec7EFgXYFStzQ66
2Un2s7Jxsk46O4AOxbZOk9jJQlOa+bBD18SJHqqaW58t0DnxEcKEaT55WMXaj7IauS2Kq9LLpMGX
ZLwtR/6Ydhw/M/pgcc1876xXVT58A+aPvIrmhFq46+spqs0Ps1R7mhrGElm9Qd+HLe8H1Ucrbhdq
0+XAJml2d2QMuTROKsr2fQ2LKn0UvU4cBaNswjaCRGuM6KVq4XlBexlK5rANymKsteASCpOeCocq
psEFGN7sR0rZgqWLVrWEtctoqqnhg4PEoUqcq2nIHpTGS55R/2uEgUI3KDBhyd3U5c0hbouoC4Ym
Mq96w5q+WXBwHrVZekdRJXYA1kbQANPsJ8ry56aLU5QrotqOFWcguFYjXZkiP9lmBJGl+TSdidV/
5g3Ta7M60orWTHeRi0oL2RxBAebMOtNFd7BhId+rdVTtFvpl5EeYkPVNp+ZHTuotkVcofTrPuU4d
aQAwokeoYeiFttPQtYXlZ/mR5wybZpE1OTD05GddGTYQ0hYGehMbCxFQechsqi/uLDeGr6Msgw71
gEyZsPGy4pggHzXwQzf1BRdQkR+8xVQPOg1VJvG5tjc0iZUYAtw2TcYn7dMbaHvkU3tMtn2cStZJ
Tu18BJranPRyHH3uSXGSFava6rnWmMJs10dWY73psSh2RobprJiGxe+gfx76ym1u60XDr2rU86Fd
0g4vZvZhLmVLM42haac59CiXaID6USd3dca36yCnPpL8orlBZboCWVgFNmhOhHOdjaBFrMqwYl54
aJ28ttfQiiiDfFxG0ZabtK8n3nnSSObAcFKJB78ftR9ehKgom03jSY84DNMSRljeCYgJvgdyaTuk
XU9jEM5Is0mSyHrKP32gjheX7ovZenF2JT8do+6nezT7dJLCJknCynIr3RcV9HF/1gdmMgvlQQOe
YhAgbJr8GMep/mZA8zjlxqgf9Klgzi+9WOItR1Ptu5Y+7/M+npWwrWkSMuVth+MU9+NzDbHuprdW
Hyy/vXvXk+PAO9928ocKDSZT5Vjqzym+r8fUyaZj0nb1XZ9GzNw/bbbMQWkmf5pvW9CemyWXUx6k
qWVu1U+P7iwhQwSYGqPvkAC8J4tUCJfZvehB5n4afWnweBVcntUA3ABL8+ED9Xu+MW3XRjKQZzYD
tWv6dA8P7QBwgyxun+ks7y2ZzV4CDq1N0cUMYjjPadt+k0Qg3BPKEK3D4WF5Ngw6n5WKZAoUzAQ0
0e0VtfM1tWyALLWIN3C5N8rRdefusefAf8uGjhdFU4vsup2iYt8PIxH1E2LWbTcyi9nE9FEzX6F9
HWB5t4ctWtbpgtws7vbI5kbAblzv0vcwcSsk0mXFSZ9j4HPJMr3CUXM2U5tq93LovEAixgmS3Iq3
XTth2l9t3AQgpw95VbxqdW7u+QUt0DEcsZ65tI0VzovoQv3TGg632t4SHzrvGGRVp4Zz084A/BYy
iDMIwPr0lnvUhzfNaji3U/jebMfR+DihQTm6WZOf8yEvUSaVFzr4/fvIQP1C2LN7rcuk36oYNfdm
DaiLlq7T7qCZHV3Pzegx5SaZPpCHzwuJlfu80zvOVHhJ98Iu22urXpRXl4PKFBTKsrzzsOrwbQy7
einSWbxa2EZ35uB+B6CQY0qHB0bSMhyGgXJl5HCVetkezQGTktZVmlBL44/GzeyjMvJctFWq7bKu
WHaz1FrOV1V30fui3WiWeBvI+3C3k2vlITlF2r3NKTiUZZnsOZOLTTVbH9akJKHWlafYGeJts6IA
1EhXH3rOAEeVKjbQicW+6sfYDBaXWVpkL/0mlZnz1eqi7krJJLvOihmoTQiQjimcg6VKsStNAP0M
XdQQuerqLG/OEGx1qh+QTw0pKETQMpZxV4pBPUb2Zm4q7cVEzMXEKVYPBUA1BKJFGki320cRJtbA
lcIztoZFRbXwgbZuWkbhoubvreEkQUbW/UYS4kih08/7ymacNdsDx1EcyxtCGvsGrZoxvs+j+SjM
Fi5XZ8dHQB2xT5V1R/6T84MzVn0vOUdeZZw8us0MIrXajK4y3kUmBXLodoO41ju1ci64nIvJV/TY
PSUlopkUt6mLyFaxesvwlXq2b9LKUh4sjlfublWMZXtAkBkEPvzw36h9cEn3HtMNMgfuVEPVv85t
0+3qVNi978Y5hzJNy5/cqTDCntiBkDhU607NLYQ4OEsPaa2/DKMUd2MyUUc1kbypRDMeiW2I2bMd
7RQBRiXPy+xAq7iSWVpZhemkUdLhdHpubBCBnVEo12mmP2W9pu/tZKYJqBY46SuvuAzYSbbI+5xT
k5h8CCnKd7YyHBaJMj3XgyC3yxyd4rBUuP2RWWr5JyZoU7hyuoJyN595tpmCSNM7g8Sxj1mUv3E0
zm5zjiEkwTf6bWX2rHXeUPsJpRGQmJiijHWS0IBocphSU7aBepXCBxHyCnOwKvZSnfVAdZ3ym9ko
4qtomubKhKwdaKJs9kWKb4nGKZv4UlRbVrST713gK1ta1sscxECnf7Sj2QeL40BHMc14U9DH2nRe
i3JXy1ugi3VOILoQ7IwbE4ElixHpGpro56Rv8xvUVy1yOjCXCV5xHFUzDKVKyS9eSm0GAahDySu/
M4hre/jX5KTuuoo5FeJZ8W1xMtNXLYbNfsV7m/U3Dc2GavjV4tsikJtTzc9U7QaGSH2M1netijLo
ZJgNJn2pm1e0FY3bDp4nKsDSwfWcRKeyis0mqJfCCTjVJHB5Ms3Y9Z9QFIsC8D6BPHY9gK549Yqe
BzBd1B8JDQ0q+4jj6jiJOKRRF8F579Wr2pYYLSdqwnNl6j3hPUJCDdMq+yiYfm2YhI+72FSQxQpo
jYWibmN42qUP8XMxfY7o/cdAr3w9TcqwQtW/w9aw+IuZ2d+6XNVfF3oxkIsG9jHqfS6Y2znblpJ1
wwX4KEzvWcS5EuSl6d2ZC6EI2uikPhyiYq+NjRZoJPztxqbNDrHZor2LJ3TcbafNZ6UgEo062rKe
1RVJg2ld0hIBBlPUzokjrfWotPP0anddtaUDXEIzN9qFU5QjXsp4nG9cYiOlryilNaGaXxYrpN2I
yr3Pi28FYrLuZZ55yqmOPLmF5ckvVrUo4j30Th+8LGWQcmPPSNchy30CdECKmveDSX6G7yD7PReK
M7Jj6oMUgeHGY5giik9PtIyi+BzZbhR2OZ2jN3WMhbM32OyGkGOX9Yxfd3yEmtCSeMbhhbh0UmY0
u2/OAwt76J8nG1cqDq30dxhQjxFQlEY4pV0yTZSG03iZtUR7BnMJNFqYzy1v2v/F3nn2yG21afoX
0WAOX5mKFbs6VYcvRKulZs6Zv34uWp4dSxOMWSwWmMUCfl/LllsVSJ7znDuexTYrfoCVMHLUkTCq
16yXmpk0Itms8LU7usJ7O4x/nmHaGGTgQjAJZ8l47HN1BwLT67a+zhZbg8GYdGxIu+l8uSbp4dxk
JhFbK21Fnb90cUilK0TcilerFo12JN2rEq3LOhgJPHczquNTZPXqGSVoqZ/rqRX196FErnFep4li
k1DPTcM1EhHBSpmbAk8gikx+amlyQMQ4aVCYWg0X/GGRlRlmiqiNlGvCG+OMkNRKrO7qP4/PLNzh
/CnEFnpqxNtaEz4T7tApvgQR0PnmFJnFj8Tq+vXBWBEoqqwpiI2cTMcCv1sxUcZHc43W9BipiCCv
itBDdRdKnICwV4sc8zcVswVHKJH+LhbDuRCNaE9+4JAGBsTIJdcUzvFUi4TJ+1pRi8zRa+XwOCxK
Z9DsIneGeehTQZ7vfnYiZTDv8rGppTljbc1jAYXB0lXAE3UTETJnWqFSXKdVqEW/MtQOFCRjlt43
A/rNoylEQN+iNaFKHFhp4DbGMJpftCgtTdWR6MuqPGiCUN2ZUi/3O0ZTwIKIwDBp09NyYIAV6hEA
qdpSHETghcFF8KVm56mcq/QLYXPNIWhkQt/XUtlIPg4oXcCwvdDZ97UiGF8r+jJQinwZmkJSloNc
kvtJkv5sCa4qvnhFaPn/0BppydTEXOZc2usrzJ6OSDU55THpGcdCUnjt0mC0fWUxTuUrs1Da+kMr
NfdylUsfxOrp2DwKTmstZ3ilnb0k4mjMk1PDkITbLCPq9CAm/bgBu602UDRqCfpXg6Z6fJpoKODS
5aO59UFiGNxuFm1RcQ72GkG4rlQYIaeROowITQ0ZMZ86KSTNiUgSk2TGdUrRoyAA9dswZZGS0Mor
9wOeA1ToJAKWPmPyknrqTII1Qb76SttPmvI5qRwnzhsZRRqXh5xIwtcwNfpl3szjGolbnBNXR+fW
CNgCJ+u0MuoKHvkUinou106lEBoXuXwfq3Tv2VPSQpCGhc5hcCG2LiMOvfcbIu54T4th4fUYZvT2
+bghZxkq5zNGU6n0yLdbZxxIOsYdp0jL0EWfhIN+asiiIppInZtDOdL5a6vGSMkK34eoHbrJXIlA
D4cy3jPxjCMK/j9ZUfXPy9oqcys9yvlgFejeUVvsw1YTySImQXw9CV2uo28p6n70l6EwZc9ax6m8
TF3T5Uj7B+HIzSVYl4HAoP3KK7YPaipl9Qf+JgTJi6FnO4DstD5w1KQTFw5uIH+pNfUyyOWhEB9i
Cm1Ll4UQ7xNS4zG9NKuuWcAKUleeZ7W0XK0r6tBfGfaZYTftzYmDUYP2l/oTosvAj9MDlusEcJcG
m5fRKsoQmRy5bj4wTW9RJ43F9VNNMzV3JXVsvi2DNl6jgksULDLemu+0EKgZQ2nF5R6itiDHSdHk
FyMnVOaVaAUOU/Ia1d8VLvUHGFGmBL01V4uvz5ZJdGZShYq7sDCE3vaEsUSbHOqDvNxujT7Nl28/
H86e9KbtjbdWE4j9asSZ3crdtAblKOUk/ekywCDtcWt3kNNCm/ycQVH3+xYkEVIIQ46XpV16lLC5
oGZTcAi5sRhRQqYvchvdkXdZNcdUKHFbMYpuXb1djMhmYsaQzFFCYrOCP+r0KngpN67hG72VodOp
KOcZFzISSfyX6i+jE6f4S6k0aQV5lkM95YtTQXYaAZ3pAVKkKF7Vluo4jEYNLF7WFlvVWlTlUHPO
qvDhrrI8cglqQ6VUU16LiBygVo7cLh97c6X3NmvyndYb1XLgxA49bMusuOlXCraTHdgG9OysEbVF
QaUmcpv60L8g64JW66Vfp9Zya5Zywa2SQYpDRLSsn9Ris3rNNIjxKdupicg2NfTioK2p2Pi9imiP
0q+6ksNbYsRas7MEzRQkgHImbdbpIpzuchVM7M4i0L/yzdTijpD7PlF2cz7CZ8XaPAwd5ZoZCYJF
TcNngfySRNdDh27RcCfRTAMUV4kWSHHep3uOG9azqlYq4Ug95J4bmSJqvzKtWgTo5O5+E8eEY3ff
JZLmS0BirwRnhZOLETKXSf3Z9oifVOlcxHlKZ2UqPWqJXkVnviStukf+HQJZQKb2t3qJe/3yc8U0
GjmTnsdWrEg3ksRE25IIZHRtgkpKxk7oBi7c5selgDdW6WwFPirjQF7nNd0Tk5fv6zFWyS8YlL77
rrcyqZwjOx6rj563+m5hDnvO1NZUXbHMu7daMsTRGzHolJgJq3qiQSOeB51JmYssMrNFDcmjpdFz
W0gL8b47AeldfZ1U6AuQz34WdiRwzNadAPIZEtAYDeZ7rplaflbnTP8EZmiWUyf0VFmlbIvjExOR
Nj5ETL7rNURVNz4Z0dDw+M4kO6mpoI8nGtvE9aGlr2V80pEW4cixuJOSPendsfqZlvhQUSSKbJJH
ZV3pdGU/yTM2FDEpEI6BX6/CpYPPr3eYekQx0NRuA4QFSsw0y+UIHc6TE49Ro3+GRRtluBKiuDqZ
rVZU8bZMSasriGa14h2ZZXLJXMmCUJiOZVMt9Whr9OwtoPNKMXr6yE7/3hajNtHzrUc8VJADFhRB
YqFDsSVgc+bh1ojL8bFr87G+5zCx4HaQes080Ww9IdVM5aIISDFM34g+kTBbZQPh1WDYMyxHQIas
KV3An0iO56TXK4cI0hSwHR/OevtrRtLEQWHqQoKqBl2SURppo8owep7iolgvkUgSo4QkF2hdl2La
qkk7D+v3VpN7FSxgGvNzlAr1/GjWdRK5STRwn5VmyUXDyalVe6CLGk+mIBA2kGszTqtVZKYJxJxT
T0AcqHCDaOqCaRIXvIDUkqancNTGpXIifcRSSSdK9MMw4D4/OLMK5WuEjfybIchp8yku9F7jKZtj
3ejtqYkJrbThLGORNtJCjr5ZI1bJ18mam/BDW0LujRB40/qCYJmbAG9LOO7bJU1cZRUybMNTDBVx
VMpMyfBNMsh74ah34uOCZLi2o+2LDZQuEfoT1X1NeaHs2qqp2uvl7EWD52ehz2ioq5Cex3qX++Sb
bGrOiKHrexwn+og/N6xM3SmXBkoxTztOVB0tkHyvxVVpkDzBT67WuFt4y1NiD0qWrvd1CC19rJJe
774V5dAuCKuiKUGzAws1HNuaruKgRWMnbSRLsp7WtpdlyhLMTZVr5OOy2NXE8SzcIkz65ZXStCYB
HSm16Vw0fak+jBKbY1C0EmszJQLMIymmw/UwjjnOGK8We9OYHSFbumSfdGFl0dtrqMbFXPtQhmph
YtEBRWppe+p7RViOnBnoHiDgYulfDGqALQ8YuBg6L0djTKQaCSotWGEeFWHjDj3QC/nF5NZGuVeg
qSCoWBHGXrLO5HklxA8lOYPu4K28bFL+g9jtNxXgdnzHXGEaOBhkAs9+j/fSNsW/PrbzbqwKXXns
1cXqXkocnJSOxxqknSXBuF/XnCv0ahGyr//sfPu/5nf5nystRWPznydRnD/y/pcQCknnv/+pLN10
oIaOyhz9kShL6ibd/OmH4XdQBbIqyzANaE/Nv+lK9T9EdKjky8qyJSIII7niL12pov2BEFXWkPdo
+P9I9/rv+GF4qV/EQvz5wIyKAvVlksIqkkj0q1gIHIEc1gxNvqZgCiD+QZ5Ud9BCELvhvoTCT5aP
XlGuUv6xxldzeB6qXS+nNtW+9zgcYZ1qZ05PRZ9hYn2cWFuqLmjFG5LYQMlosaTigqhGh4BMN1wD
U6K8ond07XWtz3qSOttLT/WTPO96YMKRCe+T85MFHbAE0bM+34v5zmjRO5NpbbCFQ2xFja3UHICx
VYNDVFWwMrzp9U4PKYLCXljxrwwCLvUEo1nhMucBlPFktj/yInVbLbPF7gqIZPfwqdVVJ082adrH
sUzdrP5ap437e13qAnsAbcHhcteLyx6LKb5jpO0RS5hyzsTCT4SWY/urmX0zNNlhQKDehfABaEA9
gU8MHZp+vXZRHMBoAI9TpT0COu7i8YOKjxuTJVWsk0+AaQd7UAVFeLOw5Ep15LNVHyPULhxhKaKQ
9qTO8CX2/iSNfhUpHuZQNzPqAD8KDbdf81TsRhRFxv2SAH3ux3i21eptiI4xRxPNoIQro9mgvRRJ
4yho2sOwd6bwE4AAasbW5CAXf0jrp7k+CdYHU4nTtwpntsGJl2/aKtt9lFyp/nmi+NnLjEBrKSej
Rl7ssBwZr2KCZg+bK+nYnoByZyAzIcSrk0u7sIop4kTqILkkmmKqp3s+Gu7mkq8cWFLuyJdQJGeI
FagKCqb1gdzu0TPm+qKwZXZ4BQhOE/MJZrCzJ2ILJUjyuPko8wjDIbdOojricRrjQ0I5G+YeUshT
d1ySYy3KmHAeN54n/Q6X6VAL65QGs2y/n03VhgwT541aoTMHazcAgQOsxPVluibyR9dyrzQi8C3y
vvmjUIns9Y7URtGdEQ6Ab5/0YjwaeL3KUCUHONmt5l3da0BYHg0Jdinnh0i/jeNbTRlDkZ/zDraP
PbTkSdheMdLepQEzU8mGVL5li8TXxJ2KgT35NGayi9rFHRXYZJ42Ewt7RMfGKLaAe4gBQnooVMFH
BUFvAEe2uMc+MvHuIwfKl9SJ2S2VzyJLGLAmNAskoTN7OqST+8Qm2Di8AGcIDDWuZIM6gki1wGOd
zXdwJ39bCa8/haR/z5UxNlHnv+lL/1pgNFGWN9MfUvnflJcKqkwr7jGyyflXMuE/KZ6ziWsZFr4+
uat8jRTscoLkrq15Upt0vxiFt3HjNQiDEE67KifHQa/9UZH8EbYyUq9kK/ukJPJjNLhL38r5YSWP
wHT7H7FMZAQ/Q70Uc62tol8UK59RmZHHsuXxCNG9NuBfKBnk2Flw96hTZlNSiCQcUJAJ+WYJlSfz
NOtjDM/EM46Dg8wR9XucYoEthaPeHZuicvNun8YfEK7dJvXCfDI9IUp0S7PDwAXqSat4/FD0i6P9
o8jzV4nnv/9Sf9NqD8ZSZNXmDlzzZ7HPrmqVupt7Z91EQuX7UqP+2GJR+FJ20kJdQFP8w3XdwpP+
3XUlKkg3yZaU0Zn+pmstR4EWhy4bSMIyPEWnowQ11OxG3TWPseN9o/OlwK8XG54GrogpR35QqZsQ
XhtjT4NzRiIv65J8E5MTT72w7BHyReYut9yMvA9RD2pOacJw91/fjr8qy//84ixRxkC0FUdqVJn/
ut1J3DFUKeWD3VowobiSRBAC47Rk6z98P7/Oav/6QgpRUrhJVOl3Nf0QDTmpaMUAlu/IyENyQAbH
nHeJGUTNP72W8e8+1qYaFzcJNwWDmiSrv36sydwiXcN4oGL1ZJb6gxFKzL9TQOZZAFbqlurmFIO2
T5XXqc7Zf4lN0PZZ5WkFtcjTOTcMuy9JvsiW9BnNFXRX7gP9YoLE1RYJbsQ+Hwv47cUCKKl6TKPC
nZRbzMOL//I73Uce679j5c2eo7sjbqs5sQJ1BED3KaHS6bXlirO7M6fzrLeH+U4V7xtYbUVu7Wi5
h+Ghjk5zLf0LCsVpFcuJeDAFgxNsCnVOTDx0voMj930slH0lzqeZJimQOXsi+ZlI30CObjnuryFu
KIaJXCEWAqb0dP0qhCsNvYcWN2CHeMaU7ZTQh368IH6VqRGMCtlNoIYSNkSzISE3fBIhUjmlaT1N
pveVsglaah8jqC3B/7V8DcbbGLXEFLwI2m3bhokvQB37QvKFrTQUeRZrYMUk8KqPtUGSMwLTRTxP
84Bu7rsknjKTYGrO07HwxMHOafLviwlqXnh6qh2WYbQz68uUvht8BSjTBMobpvKDmEesgXeG9JAW
d2MfDOI+6x9Gdg6dRIZGeImy0QUw3XaAonqhGNVtTM0RpYRIntrp5NMkuUpKxxOJJlTqodQiSQZ5
BG1Rrh6DFPK0qgxtvXnIotntULmI1UKeEie57tSoZGTp2Nwgg5tV2fdr8WTm/S6OTPbPhJa/cXJz
+APaJVCmYKWlVo8Pr2R08rC1rQM5gOmn3PDc59hM6HoimspKgrjdRcBLaSjtjOWTKG83ZeBReE4q
rE0Rex+xxVp0yiPLBbvyVGYzXg4FGc5PdZ9uSQftLTPWw6SDq+9KZdfFGiwqdRD6DeDdGwfCkvRr
DzhtEse+bakKIX7FnLo1g4xQtoFID0pORLWlXzR6gobwfs68kJJ5Qjl23Hq+mPmF/EqZqU2Ph1sP
UaDM6i4iRmFEqmUyPC4xwgFrr1ExNplkPVHcFFN92oKIld3DKmuPufIManBGxwEwrh9AccLo2Yw3
eY8ChK848NuYcd1MThB7PmR8ElO4xiG05nDfkHIz47Uk2n4UU1sVD+PCSACIC3Y6md2hs+guZYqV
i69h0plHdA91xkOptl5eU5KAQk6uvyox0PuHGuQ/VcjJwYStkOIO90ElHL7112REWCymbm4JdlXJ
+9i6Mv5N5o9VJwEqZq6zHNrJPFm6oYMZNMnV1kBh4ioUNvHCYqNG3pC8DPMT8oW9YHJ1pvgxo+Fr
HSNHKmk3le9CEQ1l3QZD98nJedepr9OgOjH2rAWFUBxGj9tIOWHuHazSK7rRVuPRj+vPsnupM2TK
zJpLdkcSgd8Pb2ISP4PKuSsNUjQ+ecx3Skfq/rmzvMi8jQY7ZRs7SfQl14yaGn7rxHAAW02CYBi6
FwbSBd1VBSukFAgTZ4Nb9ZpjmFVm7pXlYWUcNYcXQz5HLLPd+BJKuq0m3JcS0Im6ehhAnNJEFia/
VuKhE7wakngZB4z1+7Ic7VDofUW+SgHGLhd5rxzf6MM+RB1rbJXdrGn0JkLgzETztqMEvXh3FGt5
OsZhpVx3TVHYWtl7ChE/IwmTwK+ukCf2nBNLFHZ3DQRcpM8orAj50fcK/vUZWZKu8xi371G7IMNq
9lwtssZuQ/oslV8ls5KAoFXTc9cS1T1SLCdJbx3lOWslueljPn/XOPY0FSKMoualHwRB30H9HMgM
sTXCESh7uRe6hyZb9yE5YyXEpN4Sm5IECbVw2GHsCNe5TLrUqsyeWaKicQCSCPPJn8TpGIPcrvl+
NI9IMySKXLa30iMvlYRrhmfY4LyCn9zTW95p1TJWddCLhDBrjinx2Iqtq3C39pCVc419QrYb/I/c
SH7MVBtJpTOwD2WcbPE/e5GGNtR40ZbHQi3R7OQUtlSH1PwOqbsteUMoHdnYd1ES28SW2I1jfDPB
lqxgUjUn085YM49h/5yJwTDl9tjushHNyds0sG32pwatbm2Ue029I29wlkmqu28FqtOCSNzVNG72
tDY/knvVhEHOVGBKJ4O+DWx9jkXqQteIbif86ObXkLMXs4+loe/LCIyWj3Wm2amOquF9LW/19jpF
fina9F0IG3vUmnd66h1oNSe9NRUmSIwoTPd+Nz+1dLMBjLojN60lIuJJ6dmLRGeY7zLqnKYJdLyO
nKU2LjR2OSj8fJTPdjtW72YSZKPsoj4kHTv18tVXOcNinRHnJ6naV8iJs7fReJfk/FlqdfjsrwLh
37JCiFRk7iiIUblPVx9Rp72KHEyob13f57F1stVH8x5yIIqTvYJiVQg906QlFWO3WrgQMPThsIAT
erfUCIHvVy5Yuv7ZLOgS42TL3Kqww/CgQY4uKB3dWWKToSAMXRIUauUYIzHe0gHRv6shPOuVYJSe
V0uFANa82SSxDTowa0eUcCgmLeGlYaknBcpHj4/g83HuTtQu0aA12nlYn6T8sWNX7oWJ+pcYpuKV
w/1FMcFJmudw/iEIy6VTir1AHpksqxDv2Rcsh930NQe2fWl5oBJcmDdBwaBjWV5JOIJGimUvlmcL
xiGcWYizgcJgjvNPE6EXNPcBLwxep3Be4bauoT8RQTrb5zcXzkdxZEuotHWxd6om2g3UPib0ty0Y
n8w1O6xY+q1+souRSLlZ8PApCSUFuhb6HcQEfD/iGnpEVNgpeRAz367CJ9Sof2rW8izLtafHsZez
xYAV28LIfk7ce2UVbikG1GYcelG1M0ikLE68JWeSq1Ans/lWTo4wk+mXsm3NKajDEniWY3CVPvxq
iOPo5DyI4Yw14zqjBNdbJMqZDa5v64qDL2ATELkGkE8mazvAXhtiBUXTelI48Qth+mMUNWcEpc6K
etcqdaACYheieYHVPjVKd5cm87NSi26iBgir0ZaMbo1oUBfrMzUbbhXCeYU0Zw23OSycoUs9PeRO
Te1RUFw9nS95xti5CT/7uyJj/Chab95OrXP5AaIPxRzt5TYLiZvs3WxkkBi+013pjugWh1GiMijy
TRV/DXTC3FzXJfG6IvVTfd1bDKIxwuM68iADv6NR9InYcNA5Arq8k2jhy/QMZVzHKtdcIvCohSP0
Umb65DsytcIZKZeqvZ58enF1ZxIFIiHxVf2tMB+HXnVG2kTM8pW7mQpbaRF3atERtRe7maCTxECM
bPjeSUwmQoGUmKNytbpTdWvl1S8Vrnf1vJbPHApQ0RO+QoNJvrKG+W39EeXGrhzPxSq8RgglB1U6
NulrZL4WuIqEadxNyxmuK0Eald9RV3OZlG6/IrBMZJxI3O5qfhgZnYoy+WmZ/f+49NM/1U5w7Pwv
cOmq/Pgt8kDjB34C08YfKgYYa+NUCRUgowDk9ycwze+I7Dik2VJvz+F+y0L4K/BAVf4wIGj4KY6a
CsfnfwOmt9+SVYNjKIQKFmoAg3/t2/gLJiLgCgKA/o3/ADay1N/xBQBwDZAYeysQODvrb/iCQUXO
Eo5EZCIGRR0cucPxHnW3w37igPAF58Xg9F7a0SM5ZofJK13Kh3bG3br4Ky26kJjHGwp9p6icHYJH
byTQ55VF9jD4WI5Sf3pdAu0wev0BSFfTDxSvIXXpLrfO43AUFIHhmf7anlDf2rXiFTrOuJu4BIWj
kNdEwbrDabk4j9pDndgjbwws1B9dU/JmP0R98K65g3M/8C7uByf0LJeenD09sDugW7s6xvfK5Ogo
YY8swIN9w2VwEi/yfb7n8HzQ7NGXD/VJ38m72tXejoKb84cIrviiBu0h9+RviU97VnCbHOERLtXe
XiFk17/LqMk74ctKvMSwxYfxTT4PzmDfh07nSXecXDX7dri/3Sz7fNz+YXHaU77vvHfVQX5lt6f2
VNnLAQ0Z772wC/vVf3qK7G+zW596d/CKh4p/md0amsgNkmsM+yjuyJ3lciRExZAkd4v9MnEN/mzD
fk/sJ74rO91TL8q/m13j07IFW3cM0/7Wvilu9oCbyC5PRMdcFosJ9FkiVinRnWSXIr4b0EAaTOfK
ffO57sR9HVDNyVlLJULYl3gRfu6k3SfXyKl3tPLZ0l2/jjbWuBhD7R3mh6E78Jdu3k3GtX0lQsEl
kfYU7bkPblTD2pqrv+eHrVW49iVGLtcwnHK6Nm6eXxEL45DM7utv7Ovsq8OP+o4xSf2h+c39sBt2
jKufek0Hl30sEy6bou3fZ+ZYAR2qu3CtUcKvP8YzG2i2U+y022W29YIg2x5tkT0q6PnizhglZY8p
nYw8dtM9wTLx/opI6q2d9/HXQGjMYOukMvmR1x/FveIqJ/rl37cNSSaMGZ0knGSAPsJmV+8jV5p2
TJPGiYa0cXxBZaPlF+seU4Zb78yX+hyf5LPy2J6m3fCsG1fhm/WtWolWJMUPWp+sYH4hHrJL7Ap3
Ff+cCqQveIQTZwyAaJR9Cs6B9Ph1C4VAyidqhJOxL2d31RwaElXLXeiXk85sAAOSU90evsjYB+nB
czNpfv00fMCVaqf+jnLzttpPy2HAixQHihse4mu6T0/awA9xCHdX9xvt3fb1ejrw/htHfGxcgSWg
mm0cYPGrUNn1EwcswgU5LnRf+rt+Lo7xztqHJrFdDvK3Q+YL3GBbaJvgaZ8dP2260s6FYYmdwgkr
P8IqZWNDApIWwGheuesaqqxepGuGNfqNli47fBQ/U98m3Moed0OgnnGOkYoEsvnJB7NsRHv+4F+X
APkskZ9HrIZ8O8RKjW50Ue7CZ8HHcsETLCrPAEWZC8rWfeN90TRfOvWrxrqBQ/Q1vE+v0XH+rpte
80OgjQuay5EbG/VpMwfaroxe0BLJy5OsuFKwnPEyOj5GcG+kb3C/une1rx2/CXZ33liWY/o9u+AL
IbbxAzujnf1g8hY8hjPzLf9GsnobyG/X6Gx94KVokQJd5QflmlhEkxE19bYu+96R7pWz/GaeMPyj
qrKnwf4U99J6Nu+81TF25mtoC+fiNDrIYL/J173ysDMc6YJo62JeR0fxlkflcGn2aVD5UoPi9cHI
9rUdqje15QPRv9zZcZC5LMvex0ccQMVYe9F+jIPqekg9xXnxaju2L4vraUTKeZ/kz7iR032XT/zK
psrutfx4U1jM8aIwMPm9N7iTH3+gArWxyNmSM3uzlweas3rT6SL7knNBpXTrYle9Ww98BBqDnWJf
nSgN9cy7ai/yn9AkYZP57eiuQdYU/421y0nauWiHyeUN8dfLSXK2prOASDZL2aulg0DyLdur4aH/
4rTJL/OvN6am7V1c+tvG8RzzHaltN6LqWRdpoR9tZtbT5EMbosXkWPmVyofOxYWM8X11kPXZzcDf
eq/Y88uTtUMYTXQ+ivqDAFV5RzF2bvfSblj8weVnOJnvcs0nh3s1nZnbUzyrnxHEUa35lJhftd2b
cJb4DJbqgnqQF7fjrnSNHXic+6F8PKd2enh0gi9hX2IhPupH03++0NinJQ7FwdoHZ+F9y75pnKUL
4TnLlcnaHfzGbVxlt/2v94R7o3aEd/ZY3r6xA1eNnsqPDKuEtetOvCnzFXvpZTrhZsZrCw56tpr3
Bfjq+6i6Ru/qEQThXejdW642sX3leKvuxihQa/Y57S3nLQtb6bXdmX4tBMoYWK4EDqBWBx3c6s+p
6f/0ePk/KCsLm/g/DI700fyI2l/ysv78oZ/Doyz+gRTFUkQRZEFHpvC/hkfCslT0BIZFJhNBJCRG
/X14JMtHIf5TpJWMpBFYrb9UDar0h6mJlkSRDTFyskTlw2/D4n81PKJh+I2cQlghm/qfLWqUMhHp
8ysfImiCrA1KntGcNZJj3ZF934MF9SoLDW4HOOG+nt/VPiHWaBgX4OAoHXm45zLvoyCXZGJRENp2
3ljUMs7wyNRPXdd3q5cmJDC7RB6LT6q8ZpJd6C0Nf4o50SRGn0R+QnRG/niuIT1oZPYftVfbHwZS
bkzeNFP7xdJrSERDdN9DGOcA99E03qmU1daQA2EBaymly3M+a6JN1uMaErDdrHAXA7nIW87t6pBx
rzxTQzk2dpkMYALiuqZAL3P7vkiaflaVyMQi0BndM+4gKwG9r2gpNkKKPm21RmDr5AWUKTpCGCoB
W+DG1AhikCqCAt2hqj8wglcMMWpbHVCSI9QQ4iopWFIS862f+2qzZ4PU2cjPjRopr0Ad8aSRc0WV
dnbA4F4PF1SUsrkzmm1fb3PmBGvVZJFTpxzBlCrRIREHuIQuz42MijWluGT6qrcOhIL+RvKA9tJ1
isyENCzV0VjncbHroaoATay0bnBjV5h/5HqB2l/q3qnFQq/4buTxKpo12zfRJONzI+ggzzEZmxGU
ezgbthV2oJ6DYfIhanXJvjLkgOcZ2d9dRJ74N60clGFXFKaG4a4a8IZXQ2G15yUqpIOc4K/i8g5S
YGH1c0mFm1G9jjBZNAQXe2SuuJHHKdYFho22u5bV7DfWAFvdRHF2Mik1emmk2rrpci9q3hCKysEY
Bsa7PLEEPgv2FjpuNYtNUshvsiphtx1GLAaeKWRj7gkhimK7C7XacjGdte0lm8v2uvbtesTrDgRt
YRoCY+bmM/d4l6RbIeeILEZNwtE2IeQECm2a1IvCLqrpro4+RH2LzRa6SXpWdWGkosGCMexmgD9G
KPom7GxUe91ZtAhcrl4sfBu4ots3UVxJyVz7AYdvJnTAasR0EAtaQUxlEWbZKV1EXsNCDQc8HhfA
Y1WS71GS5y3OmxQ+KR7WlZYFcyDExirZONDwlR1MPElUKA5jI7Vxz6h0FSMN33rKOl5BE1hK7ELW
9YtZCkbqSY3a36npWIG8z9PYug0mHvQAK/j7St7C2RI6jJ2sQIEhCwgCdHI/Cxc7RVscKlWp9+Rd
Fo2v0SBcYsKPcNxIeABAngblvIQTBbpWM98bMC0ajEaDcGlJ1AKEK+7Ee0ytYrlfmxKxbhq22crI
ZknqU18YpCmxgI76/8au9P9oV9+2afznsMalaqeP5Zckx+0Hfu5MivTHVrlHRiFR0XBoGlT5T1gD
Id62UYkkYlniFuSIEuUvWMOg9QmcAZOSLioaKyQilr92Js34A6Rjw0IAN/7bsIbEH/Q31QQ7JUo7
dDBgLiAowC/b7/+t2ihJkd33tZT4eL8Q7auLpr/jGNLvW6zyV6UVOCBJk8JxxsiXLcZV6oQ7s1DV
65LjF7OLJodd/Nu39x9gLb9VP9G2pJCIIxKjKCoK0Rbmb29Klo26jDohdICJrVvciNq/EHYmy5HD
ZrN9IkZwHrY1a55bJW0YUqtFEJwJggD59PeU7+b3yl7aEe1SkQV8Q+bJd4IAYIM0zQUaDGuf4XqI
cOJnFsmMNltl7D/8RsV0pjmgov/xef5bzfD/Pw/lQcbz8y6K14v65f98SQTszKL3U/pYnXisM4eV
y4Uxt8tC3u8FltURaUEahj1Zz93Y/A3nQjA+X4oALvQydgjXatX2246EAIy9Ium+SrmyNbZlj1Lm
f3zc/55U8XEJzuKxIjhn1xf7/1FA/Z+Pm3qgnvF4D1uxruvF99nNf/Q0yws3cSm/dQOiftcEOXIY
+GYjDpe0DL/g7XNUIEse/8fXB1r0v8sfPlGSoAMJQQi6PE4Kof/+AtGW46cNsonyfyirfbTmPuOb
xS2f0sZi3x+RWIzHPHKpRKqKYuEoM+sq6NUXlXQEbzg+pKAXfiPoETjYjcjkjighuotKqGi+Lnpn
jTaQGJFqRLhw2Vi1xv3SfZI9D4jL74spMgmzE1fWWw0roT4RrlQgI9AKUteq2ug8K1A/d+U0JcSc
9G3OGC3J45CG3inrlzi0PHRcQJ57mCu7VPcjKyV7hQsoDg5dNhZfNm89u81sHgsEjLPbbCuQ3QOo
q4iGoyZiBvtZ1E8goacx6k9ZVDj/8OIBUA0ctajr3g2btwjDe7ZLIS0/Yfv2+UeiMgADMFSaYgL7
2k+qGv9vozXG3DmpKCBIJMpJCwfgpsekhWGRkU+4QVyQL8g+hwu6phrZ1Waq7ZzruNLm5K4NCCXP
lZLNI4igmCyZmH15P5d4QCj9huaYXF6JbYCqMrgbHJUxtheTfk2gdbSHwmCs8iGdYFUcTPYPryd3
oZkBWR2xY7jjaaBqxU4ieR6QuFz2Wxt4EtUB8t3Qg1Ufilu8QPrJmQ1IgPxy81fOl5qafVGHTDed
7NGKdN5hQqwPeeCe+iG4Gdr1p5vZq2mcWakdFb4wZHFELVWHBaurI1BJEJwynPwxWPChtN0BS4W8
HVo1XyWsd5L4b6aDhzRkGuGBHQHA4Z7aTnXXbN6KLQgMdRwzbIEY7diCfI6p3RhOeDzCf8Hc7ive
V3HB9MsWMUwpwxJ4oJlvFkCgBwAI6cCwz7JqI1+Gq7eb7XPFf44+aJ4j3Pv5ewkr8WUGQr5M9pkM
fvPZpDmgsdC2PA3fDTgXuir9Bn7FykY240ek1EMZ9s4tubz1HyhJ/gUTmTxD2aUUMjK4IHfwQ16l
k5/fJZ2af6bG8aYdOUaoD8J5dB6ByhWPwbwkV0EEL2fTxTmLpBw1ATyn6lA0AyTAGaRhou0tXD7/
NWqLco9B5qPt46/ABPg7tf9IuMh723q3+crCWXd1eejGOWTmBq3lZpxlcFNZGDBoB74B2zQPsc6I
/kpH82fyam8/SP3lQM59xDPhBFA5+kNWxFO8E3lfpLsmrLvPEnvZ9dgKORxmt9PyXggtzXHkD/1X
g4L/DDX0E2ylEMOId5c2vwlLA2jHa6KZLZvrF/RVyeCg2ZrsPF91qVPT6E+K4dkC7SWDLWKZeVoX
2fUhllAWT72JiuzQkRKH6GtJwx+PxSoI+16M3d0QLqLYjSNGm6dpcJPfgrS/7qovvf8ISFA78ZoM
5zQg9vYYd7VtbmFaJYjI8falN1rQwp3iZeD23GZDLaeHJbVBeZOvDtvQIU1wurhZ7zRnv8RJrxi4
9iOCEOMEzc5pAL8c5jitcBjF0Zgl30CFVfpdeDQ0DNnyeVzw3BSczO/FhJPw5M9jH93iG9XOC+zv
NDrh5KbVWTyv7FllRhSZm0llYPXQTOTWI9EQ2zvaUZ/IOO9x9kSGpMQ2Sp6dPmWruun6eInfAicN
9Z/OxYB4BEuhxFex8P5s4Hmm6w9e5Jk+B19bP5AYVxVefIjWNkXW10aRYgCakdC0RRYdzcdhQCi3
m6z27B8vBVqzzbyOMDDqnnE85TNLzhPUSeG/OyGG6RsnWxO06wK4JIC5YTb41joj9KHnKJftcQzx
JD3FtvLNHY/Im/i1NJb2qc6mFImX5d57njoPL3vbEsq1H/PR6XDNr+DNOPLa3J4m2E9EPlTgRW9U
62FQQLiO4IfRP6DUK5V54jy0fJrbHMyTd61GAPr3eCx7HE41YY+bZISP9pZekpRYhIZjCyxqLf1X
zM+s/pfCONE1R1YUviPrTQR7AExbG2ltwe4oGVqn/SSSLZAXWPwSpN8wpeT6IGTbOMch9AXPE78i
E3cST9QD/qdLAHp/6ciP8aKxCw2iaIdDvoZFeJH90ahdQm0NGL7dXHTQDDZ1ENY+ESJtinfM4l+z
8CqK1OQncrMmcT81XIT/woBa5U6bhawi1v+Ncw9Yc8GFmfKDZvob29H3aQH7QP4GeaoKeKQBOVHo
s1KcrPhim/vZtxPJbbZzWeVU4dzfpJ1D1A4tr02aN2fuR/8cQxHOHxagfvD9vWRdQoaTvSEnt5Mi
5Lrvw66e7jKpxuyu4joDRYMhKs/YznMfgwQZmyx+zeOyIc6D15SoXEAfhpX5ZMnAPNoqk/ZUNRoL
SIdkJ0RnaqPlNnZBbCFjuDS0YY1vetvhqqAtnElcIm0CHNRrus5BjuUyK8RPmqAXu0fHj64H6Fzx
kujY+wMm484NbtbE7uFnshHHDNjkLmjF/IOI+p+mQe4TBvLYt/PeemjWAu3vZ8TvKc6Cmci7sGT6
HPfQ2ly1WyK1h+5/5w75U1x8Y+DBaTGiB4hIeB/uZ77VEngd4vMjbNL7hAnGMzqsAoe63rq5vDIx
WBiz6qPkOB2MONKd7vPFfcya8NdnCVWHefqQEQm2Xa04rTOzB+T5NM1ifujE8GrzhFGCOqNqO2Pk
Xp/yyX/GYe5c8ZtChUTa0jVhbyy/OAOvAzbvrnSvsNSdE/hUgVTvzK+26VRvbdRFGBY4omqREwaz
XsWhus6FOc8sScQ0MfxVS4QCll1MVnVXVeU9JdOa3Zh8mQ6hCvsb32THks3mmD5L0/yBltKc5sHP
f8cu+anNREvikJsYl0C1KnQXdwD5cC3UpRMdQLYNezn2wIT98TggpkPd2cZvArYHnKuxfZwchtdD
sbo8UN4YcLnVSUFt2Zko6G9Mmw37unEDfVhmdZO78ZWskLnNHQAt78nF3+mt3bUhf00hFXIknF+r
4KDWzTxeyah4GNaepj14mEqETD7uw89lRuRSAPLFFCs9tsGgAMB5XOegh2ESN69lEP70JvlM9HA3
J7+pGw5Yb8PiEDfMk0c13Ek5Tw+wMzoYbgZVOzCOg3J9VNSyavaOZvsmU+sfvWEooESoBnFiwZ2d
Dy8oZ+0VkXNnuzr5Y76E9cFY8DZDW7yFfXizeNj7gdaW+3lqn2JHoGuxoP5awZejgIKxEUjSrYjE
drTzzinVe4f3fbM42Q8pLigQW/h0qQmGHcfpsk1CF/xMrKd96Or3dLHlQYoGD0TmFncD9dt29MKP
vJP9LSZbkuEtAHestu8Zf33J/nbNgjd0gRcLU3ieYoTDRQVXq6s3mRYIynpElGXwR0lxTfjAyqti
UMFoBD1qrIbbNZ/tIRSM6m1Z3/koz5H4XmoveV3CVNtGozfhMfK6R2cyrx3kgFcqwa0vw531m28z
B+vtkGMZwMDgtzn7qM43B9/XN8yEQvBZA1E460wdyCe5raEV36jCXTal6L0OWHCAtynGP0qjFr4I
f+DvqOu7yefbFJ14K/2m//AQux1LRW5BzUu2VpLNQbre9NgpdrP0905c/AJKopyaO++BmKaCS9DE
X5eE9XudmkcgBPZIydy8hbN1ECSNiqVatWwqRne7YEjbmwkbWhL7SOAKJKQpJ88G+vCwqZAfXdss
qn602w1HQVjIfuza6atJGIFOqV5QNZfiyTbexeGSvI4ldqJokM+e4NKE5yoRg+ePbl2/z+Sr6G3s
gyGVDS7+oAHW5jpV9syUw2wG6zNfgFlWKxXeaFyIW5TFKzpydVV007FK3StYmIyJ04AQJI8QHN1S
dpd+96hgIdOyoivlE6tx1+fxIZ998T4MUYvoK5hQceX9QnnHBYpdPDH3SRE7HwV60auR0fs+NGW2
gaG4bHwDHiKYDDstVegb3M8M5CKLcAoizymyGM1Vq8ptu/Z/IAJBv+L7fRJN7uwaqTuDTG4YH1YR
Veew8LCti54tYLi6D4vr3jKzmw/l4HjHsLXli6+0wPEmu/3oBObBs6LhYcjl2Ah/3mfM5E7Kz/0/
GAnFC4+QuxHLujqt1EubwtUQtiSaOnf17/PeMmlOO8BXow/Aio/8vnqKhX4f+6grJrgFwnbzv7JT
tC+QfTC1LONNolnCVzlqVidDtiwuz6ZDAwnuqM2fwpRz1+v9fVKKDzBiCCf8uv3JzfSdGfJuoc8N
P30dDw+WexhHYV4dfACxCPOgRTLSx8SVGvkKWZmiNm7cA5CH5ra1wCWt0sW73yV/QhUrvQE9cq7g
/j1PTU00Y1kipu/rpAYpu1wcUbXm1H9eiITi5SnCWv4TvF941UJKxWOuABzb+8KIoDqAMgIcRF9G
LsE5ZUniJod1bR22/3WOvweUmakpOpuV6MZSqebKg/XwwfEynPpy0P22H5Stf4aom08hevmRUxBd
M9hcjg11Xi1n3gp1rTRJ3iGv9tDdz3o+5Fa/mwiIQmkHdBeZXtHyZwfIWLgXZNw8NXnHO61M/dTZ
jjIoS27k4uVXvI4jLCLRco4Onb1vm2gtORV9BcAi2jddDWn9AmidFXOPZAoPs2J2vAHf6B1Gl/2j
mOAQU6WnG92X58C5ZDS6o7MpgPzTAwLv6TR+w2kw43fmNN2tbW299bouRXbHxGhTZK2+W1R9r/zy
VkCXR+YfjvMFmWiOuELYh4gYZUJIUxO4NGf5RVouSNmgVUhW9JlhXe5iz4PLX9v1sZyKW6jLI3b7
cLkTdoITLCh9+6O05Gl2YiKLNSAvw8ng527mMTDTJinIkt3E0iTHpfbjF2/tgYdmeCq8uiAO1W/H
u6rIWAOtrQxxT6BmlNKVHzLyv0KHgFM3ToZvBvL87pX68XgpKfzfbFXk/eY/TDGWFZccXLfPXmHE
c0xlXRvBqKSc168BQZOadVdE3Hab64S0AWpndk6CV4VaSLt7A2//EBeX+Ugd4WekZzmSS0pAZPSf
cYwligvebJwNrOCzr65J9zj8nUuxzXOpiru1iCz2RsZVknU6xFhgA5YtjEUbDi9XbPuqxG8bf3sE
IhAUkMLJpUraQ7AT/Iuao87D/1A6ajcm2XVTzb+B1nfI00pCY7PHLFnOAVRtDoj2pReMegr9KAZz
YsSGVc3rPWxBCSpW/BdAem7nsLgp++xjDKuXslV/2bC8RtaQD7hyHo6qODUMBMLUTvg+Ymr7rqPn
l/oQRhOFcEt8cE3AcmadXdcgGTbBDvH+1jXuQ6K57aocBn7tF4jPyZFOV+QxqX5c43pTFc2vqeXt
slSHhENG+c5+DtTGXeJXz2v+FUV2nCbC8XyawW3qC4RVMHI35JNvg4Uc4cI/hRZjSuBhAZsa8mvt
NwK967xqHiMGLgLqIFDQ35qo5jgrnqbYub+4eG2JXRvVU+nNT9roB113f8siQR7RhVdYXHd19a92
9GtxgZvqFz1nzyPYQpIGBEIGgdAira4tW6RqHF7GBbBoSn20U5FEfiJ4Z7i8hqbfjk2B6zGYtPM7
FxGngYDQ1T5dQn6GI/EfOf9j3MOA8NNyVsd8GGI0vyAkbkqw0w+DCniTqHajdUMCbwqMDWcAfudo
cNyt70WI01VaZP+yVeVcja3q8YeEdf4APJezOudWYvcUO319nShf3sTuqsZ3d06HP4xaCTxujBqf
3HWACRJBFonPgLKZbEZrFzgIjqeS57NWjEJmpk/HAIJjeQzCJn51qXvRCiUjo66umz25Nb1HfFtE
1gAKoZwA1i3AdZzFddpbpP+9e3EwtaxKp2yqgl2ZL9CQ61lU3zRm6tLQapvsa1T4+OgFov0h58Cz
jkKfvvZVgXikq6JzWi4UDvMQVkwqAnqUh3h2zTVjbQAWedmM/TVTUBc3iL7wnpNZ3dViap7UmlOo
04NY6LeLwVkNWzu9twEvHaBMyF234AfrZ1LderGL5xbWR6pkMlyn3ThGV6T61J9Zt0gGqmubXXrV
WTSPZDaZ9mQIR+P2Gxt1EtydL5ntOWVLDG7HfgXohL4RHNgtJKvpnnFbe+4LEDz0e4P8CKqUskfl
XgUehLDf5g0HlHyfl8jp7/IpjH6hqMpprybWoNsS4Dn80ywQOaI1HiGXbOHkWCCq8mmqq3W9WaNI
8LVTM1jK92Z9Sm3I1Eopp2yvYzl5H8wf8+Y3LYn1jhrM/JjFDPZWWveWrEzZquXQClUXpyE1uHL8
tnTCbe4lOQtIQkm+4LmXMLC7cKpQDBaklPiGAD9+Uqb6BybVZYuh6Zw3LRP/Nxf7st50QGb1wctB
bTE5KH6g3lGRxp1DUWVcWHoaByMWndwbphvSfJCQrRVr3Cvi7eAHcAKXGIajjvYtp4k6FFHdsPLE
1KY2kc0IZgFGmbxl4XjRl9cjTs91NA7CI/bBUB7D6SvTk+seaxl6xMeLdug3GhgaBydRC1cUIlPH
flxf0PmNplZtKpESBF7i35+GMcEZMQX5Xwbw6Jh6yGG8L1Vy9gHHPTO+ybcXdvWCqqG1NK6TE1bk
LeU+8lE1zmx2++4ple36VjCIgMrZmE5wiDm47kplm+9hWtEDtsZr2gOYNNZZEeNiYN2Ws3SGDBRv
XTKp8XyrshBhh6lCrzndWCJv7Kq79zxMYAqkkCu+B9emCAfiBYurLET0OYzdKjGKBtGI/ivryic2
G7138Gt2Ddf1nGNY91zHIOkAhv9hWv7GPWJ/8wmcJ/kbTgbYTR5cDMIazQEdYZWh5l/l+toyc8Fh
NyOTm7o87XdV0DChRPMR/VQcTtiSCDJ4NZg2vRuHDLF52wfThITFHZL8HxTBBT1VMgIfJZySKJFC
d+P1NImEQGc2JBAJa1+4GxKlcIOV/NekfQMJVTguEwnIgt7onXOuwLlZd+kjY/2x3XRFgx6SrFS5
02WNIXFtw+zQkueO8JZW+Vl3nvc0uFP2sKZJn/yuBOrGx2DV4hsqesHevgncs1deHMOjqjD5S68E
hWD6df0pbcHpY5opKo8YYYf5NpIxJ22SQbXfO5fYq33jBGS/BspbG4ZigjqIsUszUcXx8reZM341
brhSQBE+x7qSI5A5OICox8Iab93OUvHGuanx7gqmZ08Q19D8psqTzk76pr4LRNe9s8YPSk4DTG7b
ZlkLA9fHFW8EMLTPsPxo8lsVPQatJz+Ktuq+E/wOj7W3GIxD/cxg5NLmFtAAEpTHtPIZEbsdGM14
nlENlHSUqCz5rnkSGFW2sszRwbpFicmlEuzN4rLjhuhs/USKuAP0wQ2GEfpxyKhKtmJ+r+sqzk+x
LLxPIHfDa58HSLDLKEI0F8Q+iwE/bGvaGF7bP3Ot/fFWTUv45tbxcp69/vIpMr/716yz+9ODwqM+
JiLhTQGM/eh4DndVFY9YhRyVr1uPRN+Ju1lUI4+949GpqizP6LewZkVDWrzMvdP/W9uB/WvSpKh5
YNAmjwp0zZOwcxhu28Jj5hZLuWJZMjgOUBr59TvHM/0pHDNsSSFRVt8gQZlrR+nMgrnyNZsGD4Mv
BXrl+C+m6bo3ZGPxTzYlC/6fjr6QZbqDChRA3cVG5SXEecT0NDuUO8oe01C4IwuifE3YZxTBii/V
H3oAMyZ8QEMSDsfe62FdJwPhBqkn5XsNE/bI/3WwbOZcwJhBF5U/9caqnVFB1+zJIpz+RdUar9su
EANu8GrB+CtDxFIbV2Nk2Ni0VGcunTQ60oBUD3U+VcBNl7HdksuFxTW1Aou5E5Q5aycSkZjyZRp5
eBi4+rgUMr7nhLrYuJgzyc1autUzublLi/Zmjp6cEubpdsy7+pxXU/Qmud6pbVJgXyzkGXFt58RH
v+N4PCuZxemTk83pvxlcKA46BLzrju1R4+xrD1I8Qx3CW+KIYcxO2DB6tcq4n0HWMRFoFpNKmjDC
XEg4mThKvRSz807OJn9bZV1gXK9wyFVahwvNkgaa7CtmTzvBEJu/zVsXTpS0b/dE45oGBg3os0OS
CI/VWztlONuiOPro0x6Edi5nbI1xEFcvDZtNrF/FULI4TMH4LGY9N4LhPZKzDBl5VMX1o8k7kppg
HRYpZLVoju+cRTQJdwZt6zZnO4gV3rLIeE6TWHi3avSN2qexcokfLk1331ekr2zTQGKsrBfbPYwE
v5i9ZSjxN18jrOxroNb4avIdxtyrqeYZEgi80lMfjAJTXNgggggV8C0iOLse9XjWvU1rtdw1vsFF
ZxOmiFDuDOCwIQcGcPTSkvqUFJzB20xj37l7BcTjw+k14ijHrdrXOmiArps4Ub8ZK7CXyQuLl3Zw
nHzXwxz+zWRTPbhJPN9U9CHlQWhIFxvhps7XXHfumSATgNAsdPJHGdIg+EpqYJ3tsiLIZRMHm0e2
34zxk2cW60kFN7XBMBxJ4ns2jmyXFAJMkOzWwRVyP2q/dx6bJl4LTP7Qzk70Gv7fQJpuvSY3epr2
yxKUBAxp/8csw6Q2pb6kQ1RZH37y4lAvSbyr3t5N0h6cexPJ73BuOuyaOb5X5Fu0bxtW6uWr1Ena
bPSF47tZzMj95IRpdC9FANIuR0V2n60eFThUZbLJ9IoOgRbBdT/YNiTRzqG0ASUcLTgN+9r0VwEh
vR9pH5VcEG7BLZ0tIDiBKUyq35ppZfDWiNGykKltwmUYaJQicz83X0YRN8SUAbT0ToNRZw1fR5oJ
kg1jAjziXBoIC3nwDHbX5XaVOjhXzaxX5i/AujdZn+GnxIxRsOzGzNc+slg1xY7OoPktJuihG03e
8DWlcARCC+7wCYpe1yH+HKkNtZ9fxHURIGn2TNlAvKrxvL1fd3G/dy1JFNM0tS/NJAs67abnj896
7QX8+/P8L+YIoIwf0vXF8ZjSbupwXWhkwkp91EnmYpPgtvkaec0/Hb7h4sade44KpJuEz0NoSG5U
5rqKEYz1LrbEidERaQTTnUsuRXrQNPX+flLe0EHgyoufbLUM/VdPlxfGVfdmhKFEYCMVQGYPLZxH
ttLIEF2R6hMbodGgTF+Ic6/qkJIsSQex7IUL9IHkcEZq/KQtiU3cJObNqy+HQhDlF9hv3nPwBUmX
viCbLDKuVdZpm96Aj6bqXOtuW3k4rlOODAz4c/lFyeX3uwx78gs5MSAqaBCQzdsS4gWp0QtTSbN4
DOdkGDjvreuhKcqb3hzGNL/cbkiMQT/xk/UYpZQNMKIp8t7GrI1uLkHlLpyPPPrUIQXdUcZqeNDQ
Ol7LEU8obAZYvATiIVxlku7Ob9J1ZmJHJFkpTgc/gqiyDFVhNQEhSoyDWN+00kfpwOFwnfYMoLah
tVOyhTI//KAdtreiaDTu68DqP6FdfbGzNlc/jHOjx3GAM4HP2pQPHB3ZPcinjqoha+ovla65cx2Q
Isr4jKrraS4a9a09tCZo5/0cna2ibk9wg094jNrlHq5lBn3Clc6zP9mxu+2ZunKZuAFhpNYyH5qD
oT9Xqwjv4jZpH31CnYg61OPldxCbxz6clgfuUpVCui6bl+iyQ9xlNet0Oo2hB0sFX/agnbJ6iMs2
c3e6GhlATDjo20NM5kK5bzho4rsKbnyJNFtN0cmt8wIs1zgsn2xrx1eJNCO/YvQURLsB8vO5oCkL
CIiczSPEyPCYLS3tXhdqe6Or/5wiItbMFqXffS3JPFySlgaZ70qZzC+TTKuCawP1wVXl9W69R4pd
6cOK+5aoo9D/oYuSznaco/iR3GVbbqcg5umiSSIGABkbbBtQ7bXZyVK0ADWy3v6E7AGAH/WTlIfG
qddzPC7NnYljvDaUjxjNQpJoMJiBUmrvmPTpZ54v+7sFmFe7TyspHwH7IDxKUTXzApGK8OH7S4zX
vS7dp4zc+P56iBquctLVJxS1Rb2+lw0woGOZJyjOfN2uy66DwovqN5uhMil65rehKchiK8DoUMnD
KkJKu4T2jiQmJpz+oscfUWl6vTVNsdKxTYnoS6b+lTWw6DeGIDqMUtnaLlt/nVriBD3PYDvXCB2O
I0fkiwNn7lwKn5Uu3NZ648ycnkQX8sbDOEPYzJFZMaZBG/Y7sQu+XSgB4HsnJGowCL3UpbBE+kuU
NAZyrysYx/h2rdhcQjuiiunzybmD5RQw4zRJkJOuGLDRQjvWAxBYqveoCwa748Tor3XTNhW45BLe
Gic/zsHBHYmtdIWKKYuyvhEPs0r75zifhoD/B8LzyF2Km7uycGy+Y1Qho3s3yK17csd0wJYoAucN
CO4IIiAcfP8kqqy54cIfv/ql6M1OmenS4bmyj/cjGSTtPtYhFUvpxgphpWohMyUI+JZHFGno8bu1
uxgqI5pt2leR/LRNzvca+6L46yDPPspZpL9FH5k/Bu8tzKQ2RVPeKC57aKOo2q7GyfLdlbEtXgXM
h09kEMG5jPrivTAMCzZpczEXBIhiHmKAqO9yiKrpMt2KsP3HOZq5JhKXAEayReZLSzF9taOhlxqm
2HBp9i2j45rIGSQAXa/zfSvXliJ5SabkdNnPcJU3/vQSe5frcja2bA5s9lgsLejyGE1loTyni4/N
ztCp4eALOgC6pTepgmZwXS8rj3QELmKdLzsG9m6WbahOg5jLN7618st3Kw3NVpNU189y6vchUOxu
x/VZvtalGh/TbHb4jNbx9rwa8j3NKWgZhDkdP7hqrty7ODQGvyFh4cXGZ3wEpqNayxPSOY11CZj4
OafK/a1qtFSbwltLHGB5P304FZ9iWyQJUJF0pWQ+RrpSEeqisgr26O2qcxIN2KF0DdDiui9qRWuR
lvJn1E5wN6JY+fHaNTizaEIgOLmd/Zxa9DSbbhHjeWod89wsiUBx4ZZvKPFnB5HPxGxSYsf46GTm
PvXRFIpDBXeeh0Sf+ZJfsNAA2Jgbb6xoRwgWUTH8aUUuHhnAtR9B5JG0pWiy4gMuGvOb5wISSgMl
hnrPkO0JoIX5DcXqDHsEOdl9hlODiXnDfDfU8CnXhbnCbqw9Cuol8Ly/pnAwTSLZeSUHKRPoLIo8
3uXzJL6pMJENoMxvt3GfxV9gr4aPOluYMEQjf6VWNZ+RWPYaSlmGEMKNLnF/nW0oxCpvZk17mayp
nWeZJOokg4yEiQTbIZyD+ByaEaImF498y33yoW4rd6UrGFg1XZdL3B2ACIN3wLHEdouIBPjKq69r
zqsgIYG3QzVLYaPJUZ0DLqvCull56KGZXdwHDS9rlVU/dR5CCuxwL90mrYVvFwwJbezKp45Rejrr
x6zH/BXY9/IZZ8oO2zGM4u+RtUVzVRquh6aSCZ5BFLCGAFQzoOFQg3D3S295ht6UDFfNZISDI6Go
//RGVw9lFTsutCCfaccweQpDpawZgC5lv0zsvmz5ZLXDZsxegLFbvynnhNLO6L9DDhKcH72Gi+ma
2oU/KHPKiUXil9lpm9s3Deu92ekkSn6Vu1qum3o1yKqI0wNJUXd/1qgVwV5bT7+PZcq5GCBsSjZA
/yfs00FZ/J0d33sQaxwTIRVW/BP+QuIoBuAqYeWxRIyNWIMDmvQ7IYGYDJKM3zQakwO0I3pXouWc
dLdSaz+BWb+0RU5PaeiFjMi3/kT5uvdbrD88gsY8TqySSgoBBnonu3r1nUL61m2HpsrUTbmMbA0J
9XFvhS7neU9qmlZnXczRX6n84D1IJ7BelJHyp0Sn9jblDs2xDZcMt67b/8du67PFNmtGpB7Trvoy
2q7nHbPuy4uqiVTcEmSjup0bm0wS4WPZ2o2jzpiA+iVebIJ4WuK26B37LZP06ZeLyf5dNMF1DKan
/swLCHFWZiPhrHVp7CstKtP9MrPitscJ9dBlyATB8nkl0Fu3pAJzOFgZvgkq4o1wkvRzXi2kr2Iq
2IWuOnI/vIiUB0BSS5isdwMeCH7uFUK27ax7NwPFkse3o7l8voHK/iE0KY7ieQn8DX15Q4AmK+P5
RicTyWEQyARhApz99y1pDz9NPMujmGz1RS5B867gRWSMLjtmWb5lCw8j344pPFfj/Y0ZHyNWcFZH
bzn96m/QfpBhxiKUT07roomZ3JLlU5eWCXMM6P2Mw9PVXOlkGICPRUKeA/P/2Duz3rqRbEv/lUY/
m4lgMMggge5+OJOORmu0lHohJFvmPI/BX98fnb63bGVe+9Zro1GoQmV6EA9PMBh777W+lTFPZVKA
Xq3WsiE5qpaI8GCluhXkXtN9m/sDSqFbtTW2xakjWtjIdmHH0eVKIOO7jECz8ZUsyiVCuWOH3nNy
QwqDflvB94zH+SnK2x7EUDHL6mzJHXKXiH4ht3dGOxGQhTLR5aSa5V4M6cggzbUmnW9x1uXPZrFc
hlMp0yLC0lGEbG0idD8KYqXhEAqWw5FnannCEyBIuKAQuI3qNHtLF9U8tQshudteZUsNPtbNggNZ
iuxVivTZO0djpoK4M/dMZqfRvqK3gc6JWCXxKXXxMmz9odGPdsuQLQ8zSjJNH3VDHYVcI0dEVO6X
VBXfoDJodpqUPuq56DIU1qGjLAiEI0nF3NfAdrbx1DvWiUlrdBquoaoDuhlzaEpozbwmEqrsWU7K
R7kVLc8atTepOBuf6Sa60cw4XxpgSeaIhNjGZ18mKcwIoq5osUw8vey9FqS71JHyYxt7C+GaZi7+
5EhcPyeImksEDKk93fTcaX8jSWNwodfjT9uSGTBk26yr1VsYea66SFTrPTsDktYNzdLga5NycORt
yoD/wVKYyOgqzOnDourhJoILslZoHEkZYkb6a9bUkrgx0klfVO1Ad8o7NLeIE0uPzFJlsexjq3nM
mj5/JSa1p5vZVIXaJmMGvr4I6WxtnKq2L6eaguu4MPnI+NJDjdZztDxc3wyw7a0WlXyVQ7UKErEZ
R1Bs02DYZYFayY49O8cqG1hobFJC609tP4i32lMjkdW0CT7ia5nurcIx40VMrb+GgxW4EtGse+jj
0gxFHycLc8iGIPrIOytwtj351eek29G+JPfJprkpKlfubamrcGscE9s06en3bslswg1KDADNqpoX
ZcDtmYgo6UfezgcMm3RN0OKa4QwnzHBJDExR3Kb89dfoTxYLufzccNAPUM/uIN5P+UkIRkVuOW2x
cOrQz+m8Wf6cNXvmIiE5VO0ISn9m5JdDUVgKgMZtbW6zKXIeiE5FzU8CD+8StOV5dEDbAVUOhftp
hnKL5DqbELx1D6FtoCyfY+hSgQiK8yoFPbS0TO+daShickCY8+2btc5jlu9AEmedU6lXgqw2Spes
FxCYalbxOAj/0XD3Fby9gpkpRizntmG3qrY2pogVFwMLdduWTQOY0uip2YiknR4YljWf3cGl15DW
/SpjJcDXwiLc2p/WVsULg8lkOKBnjGvIfQkHw0D3dMdb3o3uyRKmCvA4Qgv6ZmNbMARvczLnZDxa
L7X0eP0xkmaHTyNPn6VOlcmrRli6PHaxGJ5JhKYf0WJJmDbMlCB4WqCsrr1KWoIoOoEXK2/RxY9y
NIwUHCyTSJbqZgJ5ppz4wtUoOsh5ZJsGgJaWHHdxjBAR5UAjJAdMEyYTmCX+1HLw7+BVtvqVTo5Q
8Ee9kVNeMmDj9d0IjZPO5FwcE8fGR4vrw3mldUEtU9ltQaVLqsLnSgwoW3h2S85ZVKMRYochBnuz
tlzOGrLQSshcjFp2heuCMex0uqLaolEBJgYTCO2AnC0kDCnF8y7pwPhtHek2X6PWUphwo9kPDzlZ
Oh0qEoZb2BziuEEs5WTFTvSROnM6N6rRRbiR2owz/3vDmG54ibKqYpo/am5SpOqFt1ftjI/J5Nlr
v88hJNUEBeadrE/deE80dgmby2ki9Eh2K+NzOU74F2bs1Lw1Ozck69Nur3U3IdtJ8cPGh5w5GKVb
tSQhErBm5Z4sGnlkmhK7t52N7cQ7IkGir2YpqItsYmvnHUFPTCzbkagtSAztElyUBF5H51QFbKUY
IaLi1ChjfTZzD4LWsiUtxLDjjbcjtR7kF1m+mndpsKxmGQbMnFUpoeAKzx76yG5MPH1Xabf/2A/B
2jiZpf1n1c7zV7tx07fFisQzI5oA4Khsi/PcQqSCq3kGSFLXxScmrh1vDYG9aW+iCKxo3Vdetpv4
czAtbSQRG2tGfwMx0FJvNtWvOXCA4fkY+jjipRU2frYN+ffFnvZewoM0JTScmAOniPxDJsPEm0r7
1hRw8/ctEr50G9UCmy9iFHzl6KBwkvhJJBUNmcxA0Ed+DhRiURNR0Bi+ocOFjXzNmA2552ESKJzm
vROQVIj4tDhG5FTWoOLFgvsYon562zdNWLwVCJQAEhcD2l+ic+G4q7HXX8ka7XCNtYFizdEWPDPI
hBFb5Lm6B5QFB1mX9TqiQGIGGDFxRbQfqjEMdz41gYXqBWPP9sOYzMqP29RdJ8zU7NhNPfKkTEV5
9QFTAzPaecGTziCCclnNKC9Kv9bN9gOj7UTMQ01lFw3hn37r+eCtzGIuR9ojN+OY5dbmA4cRb6Ix
QHgzUcyvEafaV88pvMfSI1vwg4ViR9r1+sLN25Is+ZDQOBnRKsNdaLLrDzr1Awv9mLPNp4zuQ2Dl
bBMYpZHzJyCgn6hJkuXQE4Odbz8QXSnGRde8LBuScSH+KoquPnHkZ7oldKjQMNeU7c0I/tZ3R5vs
RFvKdF+2Xn3V543NoDuPF8rfuO2c3YduwIlnsR/Rm+tpCAsiTBWqI6Sw7DtRcFMwcicRIlMEbFrR
AJg4dC0T7SqXHCsClRRYd1kGBEOiRH4BXFD552TJw+n7YGSX8/eDtCOUc0mPdibRxhRTi3Yxd01H
lvekg/MPcdj1JBGhsJYFjwZqVN5EHHBADwDQ9P2HD22IX8FtB72LrSCj026+gKqXKyd/Luv9h3Fi
aw+HMduXYez1GCSYZnICNYDg0egUh2lqkdR+ICmGuXLHGsG9EDx3fqrZ6YVKX4egb19i4gcu3YYd
fPuB7kxCpaQy8FzRepiayWVDy5GjCbLyYd5SsS6UvlmwJ5ZqvhDkoL34YzN4O9kO3XPeefrJY3YD
xL90LHvjlA5Y6nKaWa3xPOcHNMUUpUStzdXWr+oOeW1MLvWUO8GrFdDZRCpdfGwJ+8E/WMriBSk7
k3Aa/RQUTmrK85gfDJSUEVN39OgPrxBHoKWA7eOvdMnyPwtpxeogkY+ejsEMqvtDXtt27WN4RJBl
GY5ijdXAusyDM5G5FGaN7w6HZEiYiViIPIptPjbO/QcUpJ3lMj8CHhmBmhVjk18vXTI8lU0Y39Vo
AZJNaEfWUx8v6ilXbX7NODl78Bs1fv1gBzrmANaZvTbo6rf0zDg+aN4C4+5DhGoia4wT7EdJZp4J
ExqrIgxtFqlw+tPIavpVfaCynfJtIbjSvjt3LVqN28zXaK/ddcIXedUqCKZQSTcfGuQLg+/USOHL
Ce2fZpoMztQZqrcPjlOJxUajdHAazFcUtwNQa8toIOR4xRIa9l3h3g00BgE61GV1X019W/7GjSz/
5kZG3U0DWdvfSCrSeYc+0ZlhAyCFD0EkuZbbrOzYTOPCmsgyGgQYcFXYpDxMTZ2fj4g2biOJ13Q1
JC3AN4nS+lw4OSBygTr2YsxaxCR5I6IY0eOqZE4y0TxxanLvLV8Ed/ZEcbxZs17vfuOqXq/zX7kR
eJjJAgae4UrPtTkBrJb8H03gddX3sphoM0NLBVWC8k5CxlOd/5bgM4H9w7dr8C/BYN3QhWmv48QH
JjGSu/ibzIC/++N9bXuelB7ueOxFwTs/OqXqULN1wXb20Abu2mZhcjzEaE4YJSvCMw1mtmAfjwsi
rnRO5+Bged1ET73K4d56ZJxl29/cnvXjv7s9tiY0SDjk9jieehdkMMoq8KcJTJnw0HUz8yx4DdeF
nm7Yh+XboFVxN/rgBfZtO9XxcRxW8yaHNHVJuxypaE7J5O9/fVXyb8ZzX8vAJe5ACEcwFHj3pcVN
uBCHZU07hrTj/IVwLnln0RH9wkIb3qZeU2fB55/AbHU9jqUIkUu+bSlXVuKvaV/L2oB+jf3VT6Ck
2ORLhz6tyHXHGwc0PfdUufTfA3CyVBhkwV8b+qsa+Zmd+9SWizEfebWlt2si9IVTzQDmkiVrL0Jp
Y2cg1K399OsPba9f/7uvwhcacIQrtLMObH5eqUVCiJuqIrWzI79cLoJxzWgzBdnW26ItitUKmTXF
1qOAyLYRtlD8e51GqNTQTcF67ODxBmvwhfDQ6vE31/YPywQ7ueO7CoCFp9W6W/zAJhALmXah5dDw
aYu8ORBNhmbWq0V1E2dC89iTWLkGlOYp/axSTZJSsRVmB5OCyN7a0ve0BkGP/+ay/r5JBev+hLCH
cxrshHUd/XBZDg3Dwm+IJs7nGc+nzGMbWgLx8SPEC3uh6eS4zABCh7Mbc/IWhi9dm1c0ch3nKI5w
5q8r+rcQXx/rt/Kub9/e+suX+n+tf/RzxZQd8V//f37+R2BU3//m3Uv/8tM/7EugUeZmeGvN7dt6
CvkPjtX6O/+7v/g/3r79Lb+jv66xYP81JgXyx0sJO+Kvv+v0y//+n/b6B74DvAgfU/A+eFkAJMET
yP4xvXU9v4lfkUp43yLJoJT4/Mp3TIqr/mDo7dtszIymVoLJf2JSVPAHBljH94UQyv8Ghv2PD851
mAil9Lt//jE0yP5589eItcB+SEEBSyGKn+LdIyXQ+6PaABZvLcgD986Siv6AthDYwjB5sbXJdNci
d2dedB2GC5tcIt35RCJ383/zQl3zif71dH+7FEdwp1wlXA747gor+WGpjqqZUI0TNDrkrQGVoMGu
tu2t8SP5m6fidz/pHbVDVw2DVyZJ22Iu3H1LdbRGaqfMyEGQ/bASvt/w391gxwbg5jO6hfjtrdfy
w6fKtY15qyClNgLvdkKzctrSTkAukeDjQWc47Ixim/WkQSW+TIgfqBv//PVF/NPn/fEa3t3ZBcVs
6gmuIdY4Bh1yJTnQD+Otxl72m1v7M1Hmry+RPqzrYVzwbfvbFv7Dx6XvWUxhzXoiGHTAM+bQzMPf
b0la8AFm/KggOfXk1x9v/breLxxaTC6Pg+0LcHQ/32IXSZJyYz5eyrcYbywMr3tpMTvrqs66sjIh
N2FMdtevf6r8h0eHhyYga4uMSB6kd1srubamzIYEq6scq0ffHoYLbEVLuu/GyQsPlcOuugVbItEr
+JBPVBDmgnjR1h9peYNQO9JTQbJVCLQWu6osl9UtkFp3hN1b16Unovpj3WYM4olstZpbR7VMA379
If5pZSDM0cQj+gpc07u3Vp6B0PF9guG0yiRt3CzMjinxqSSIzGH29Osf9o7JxOIIHLEirQOXL2p9
Hn7+ojjfe6hoGUfk5SxuaV2np4UFk2DrBhXUW0ekx56bCiRed+gGKbQOA3mv92sLi/zVJbYPv76i
v61WLgjT/hrySMyj4737CgnX7SCYQDORjvlzZKBz0BVYdQSPyV4vi7j+t38cJzWeDAlMjtv9bi9A
adl6w4zXF4xNBkjAALKPSY4j1fKr7wbOb56L9Xb+9FwEDk8i2IcAsoQt3mdVKVlSDAk32fULFfpL
U4Wt/6mIymqv4tgyz5I2L282Ly9oGPfebzYdDqTvfz6PpEKhHLCz8d3rd88l7cdgLn0CM2KUK0xV
Big1G+Ql5Q13h/aPM8Q1hbzCggVxTuoL5vqS6IcaJQVHyZBUtciqwmlbzx1ZEXbcEw9hKY+8bc1s
F4ll6ZAZzDmx3DUtE3v4G/18z5Sf/h5PWfUwzngQHpZEJWjroqFItinGL9RSkRrHYxjWzVfJ5IKm
ku2XcKALctVcuxxLd8c4xTCGBwOx0TUkryM8k5ZWbNqM9U6gI02u20orhj84TeKV+kN7h8W8PMMh
rElJQBbqXrb+QBqOBmVx17qjAlFFaxvmT4mUqctC4NsO/rCdgMlEU3mx/M821jegHY2NPKjzG//W
nv3xpNWD28Ce7VDv8d9+2GFh74e9lJOV7fALZU+9aIJrlDkhZ/ZW1Q8uhDZ9iVSxunEzlEsnphoq
zQl/wWrS19G8dZNcftRt1/zJbXKjVfo0fPFtR8O3VSjlCWoIEdrjhHXfJhWjhSAWM2SMmufdZ08Z
jf5p8J5oYjPrQlTjndVuv3zGrbUQU2VXzpOblctVm07Rm23kdDNWrWZnacLsOXP8yt+15bKsNhfT
3/TZjNKuqGr3kyFeCTNY5Zm7tC1hjNVLJe44YK+BC2E13oFt8W8XPXKjcloOhGWnPhUzaRfLkalm
jn+bSRuqQ+HTnjZ+1wPeaHWDoSXQK1d5HPVnNLNherIwYv3a46tJEJdb2YUKG5wOU54xw16M0ONH
N+rkGZM/HCYFj98tJyTssxiTJZVFpcE3km0RifHEs9CtnsWYfNVZ4o+SImhBKpqeUO2mD3jsUR36
keoGztWInOlr6faho5ZwGAcEinANFSj3VA3ANQ967Dz6qDQ+kfIlKUZvHPoNqU2IKLtEXk04gHHd
2h19HtW6Hg3fAmZiBBtRbjvOFbD0eXUxSg0dkomKuco/O+w1835p0yrdoPtlfB2YsX+up2RoDpQv
i9j2o3bN0XQLCOJU6TQg0EL3Dw7nFrMNoKA4yLpGTJELpR7cfjbql7wJI/uiUXA8oD8w7x+XdMrh
m0vrKiri0D1KClFAF17kTZfMaVtvV8qaqAqFlnc++EUNJalxQpYCAjWwgszzdVCeu2hl04eq0RSj
8CzIYiq9pQlOTDb75jKkE2Vd0qoz5nEGhjvuQUK5zaEuacu9keudzqd4qvnPRuvJg+ws9Zy/Sh4y
+t9T3l3RbiqGT3Q64YNIIrvjj4J2Cy4lHpRzFZm4w+oXDUhJGst5hOGGQ3nhVQTQbcqtrehZnfFW
DDUAWhqoyFdR/rT9FUsgeBS1qaFqNDRI6XO7WYrpMQyW03lmTr62h1nBoEZzdHOxuqPHi9t10CXj
asK6nOuRdh1TOnpANAwZ0sN/aQJrOBKH7Zr9aAt2EDbNyrUfXcuJr8kWml6Rgy1gzYs6QQCKBz5s
nivPa+mOV2hfSnGJNb9BZi1tOm7nIc1+fayI0CXvdxx7zMGbum0kJltR2loRyGINBtGzwE+Xc0ym
SW2fhgzNRoLdE+8+x2o2Yp5dgILCmVO0ijg5TJdyyIriZFI1i3CQ9Pl2EOkGegb23N83yvPjY5Ha
yN0Q0WCipleZOFAP5+zRuCTlbOBG+NXW6gfPw0oyRCd4Y4mIUTgA5LEzfVfdIX9kUAZVzPuUDd54
j+kxuLAAwl7yGmKCP2fMKvDc4Q+u2mE+xJmHMzJysO4LVIHxMtYPXeWEdyqme0ATdXR302J78K/n
onyBFhweZnApNLFLc9vFdfewSowvRiRWO2/yx0+hxfzLj6KQ6BiqItn1+8maMWw281Wa5i+VCuGe
NKHX7kt6n7sOaixu8xwtAQSqA0YNqH10K3e0cTUpFnQN7jtUNgJdjC3ODWJQGA0ZmlbchBMmqJSp
h3JyX9DX6d0jRr/kAIspeGKIbW2Yj92MNWOhY+H4F1kQhJei7fW+ignGCmKQ/Kjsz+ZCPIdT4CFy
n9oHuK9Yjkw7HX0rHV/cMWW8otqRNy4CblaBj5yUMLjugPYkPiAWOoa6eQSRXLHp1LP/0hVQwXWV
F8cBPMpp1ob5nwEaavKS1XhS9GxR8+z6JwEiPZgpq1GlVvPnMqgesyzMjy2pxYZRMzNX+g+ZH471
AeJdeonPvt6ga+jOES44Ypfa4bMiOu+kqKaK5Auozq92MJ3SmA+PWSk/+5j2mD4V9jOzT2vbo+fa
6C7NToBtreiNFHViHWI1nCfvMeyW+t5hf9tSO2DcMQuxI2NFOrQevqYxQlIriM+7rvk8Q4/e0Sq/
wWh/GkRVemLJ9FHb+hq9EmySgvdxtt6rLM/7PZwegrdaM5ARJlpsc3k5nqIDFIfEjc+QYt9LEFXb
smJSiiS6IS6308dU4f032aqBTxqiFawR9winAIw8SomnMHFQUWA+NVjipHMFRQMLZWOQdbbgVpDP
jhKYfdY8K8xhd6UcIUv5om/cXRvOCPp1VF/jSfMOfTOGp1Qo946r7aspcXm3yKb86HvEdyXBEQI3
SOCueo0neYUm40y2C9rI1O7A72FEqSINrK9i1Dd0F7hCkXHrwNq65bqBgJQz6Y6y5qIey/grZ0L/
lSM0aJFgIX3MC+atsNRyni5eBxBtkCQDkuXIcw9oQ2F3xGcw8eblxYlmA96YAee0V0V2ClrK3LmT
83FI9ZsY+DN9aeTR7bBgVeIrjs8Dx7H+Y22BHh9L/4R5ercFOfc59NN2pxa/2bQOVrQpGp9mt7NO
1RLfZEvDmRJoHy0wmTDJcnz8cN6SH5xOt4eiRMXgM4/QXbMfvJmMtNV3MnUSekHPNK4JTxN3ksjf
/HGflAY0dRsdYl08R93o32FcPMt8xqIWZrMi1rhVQv9yhSH2un5RwUhNanV3hH2d9oHZdlH8hEX3
3gzM1semPcezJHcEj70UKS8w2ksYmZrwqsiJF0tAcpcIHc9rPP0E0/E89PbnrmHm30xAMTSOo5M4
4zzshLlP8TlDITeomIJO8pvHSIUnUZpCYzRV4j1VBkejMOYrbKlkFxNg3Q3FgrbitS4cWoYMPHed
l2yrGu1Zos2zEvGwR+K/X6yAqD2GIJuYAk1x4p3wQuMTy/FzPvhzknj73ljtSdk6IwmnHjrNqWqA
FRVza4G6jIKeYyim+mXXczh8ilzgFDh6YoP4p0HRNfcmuuFepwQZZC2b22AtNziDojuTzOVjPHkS
Mp2bAE0ci6gIaGfGfrYZJynedB8zQ029YXXUsdQaBIIeI9cQLytJFUAWTvsyn0DEF7VXntpxJwld
YEg2PAUNfooTYuWa4LRedH+VjiZUWMBJsc8EivgtPjMHuEQXn0lesRTuoUdGZNvK+ZQJbHC0ZpRm
22UZUlZOhwNho4LYAWwIJgl5Qt4l+9Rx2q/cxpyhaF+SSRgbWFPGR5fVhoOaNhlujmSzRGpiCkZL
/zkYZkUMTWnc8bSWgX3V0brjNloivE/FGjSXx1reQkTEpMPIMr0SPfl4sDYc/4XUR3u5C2ktSha1
CwdI2V6GQChx0cLCq2v8HZlTGBQXP+RoKyEpLFh5YNzuxqAWn+hk3NUFLMstFEkuTExNnuGwj1MS
dqKa/z+qEaU8Oq74a43rFEhKp1Bm1J1V9ydR1UDX8zCjnNoOqYekkRvAIyCC+sDtJa4Cq3ucAt22
u9mU3CWNATPc4KFHE1H7kXeR5A4apEWOLf8aETYrfdSdpngb0Fdok3xCMcRCJdZI39v+zNvL7zMQ
bLEXjYR0hCG5b3WXcq9MgZQ3tAaykw3Gmtg0gdojEoh5JUQZdBmNePNZM031EEPZ9RFzkxmwKKrm
LZQ6eS6mcrwJPDE9+8DvT/MBpiFru2ycvc4D97FvQ455eQm9MOvsquc0DUhvW090QDcSv2i/TZbB
fh3jJHhUTMdXwX+E2KPPrGjZgdv0HrraIu27ZWESjejk063STfUlGwvMBTqCMYFUpCHYquLUv1VL
O1KPDAxt9kHQqfLEquzqDRWJehawUu4dbzW3V6A7cAKMbh3iEQnaYacHa2Ljmk1e8yiW0xeEk6hs
lrKLu03vjfatynV/E4VukYCFHIfbfOJMsKHPZ40nCOIz3pKTh6so7gZUaI6/vIaFW90YK6qLbeMi
vQ4r2Xwec7F8zByFvJGnrEaROUTNPTZMVCm9F7sEATGBTHcoQ3NSZ7CapcxsPDTQ/bJEkFkgBT57
ZbiKFbHufIZ5rD1etCFIYD5Qh6kMTQHxR7NzMzjgpzeq1x2O4hrtqL/gzOHtorF64L0x5Ukn6/xh
5tSu8T8X5RdrGBRUqKhtbkdAwIzwlhKzKcwqQLN5XoovAAIh/kIcnHCLychT+ykh1A8Dk+HIuSyT
6beLa8xFgix02tXubP2Zjz6Oc3vBWb9tczroEGSYlB3mzAJwW2S5z03uDVWTC7Qz28cT2uZtn/vO
gdKW10U8pZFGuZW7tw7BiT7+nkY+5IYJ1MbufEQ7S1/H9iaArtsfY0+Uzd6SbX06ErcRHQyq5oki
zrNxcJnIRiae9vNh8foUMtkoAzBvOQIjkAsy/WQROoksJ1XxjeZcikrKnVoYp8vU1bum8TGkVE6B
Nito19LHgr7/5jvdQAZUFZYc4sfRuvVjGA4bZJn4U2XY6uzg1oj/PKtF7KYDPiYn6LK5wfKBFzaZ
6I8f1xF1cSJQJtxgrglwAcydIDPzmxekjyUDgTFbhQF66tjOQ97c1GPjAecSsuyp9vzHMAF5tdUV
bygomaEcDqg4s5dfd/D+oV9KEc75iIpaaeW+axiWoqjoKDE5MDzOG58dhTRjT5BrXU6/GYf8rTep
GXMyCqftCfeHfEC6az900tF8Zsuw/qi5Jem1KZyMRPGBJCo8QsemzKP9v/3R1g8lBZIG7SF5+/nn
aSwjwl0791K3q3wjns9ZAjyUljX/pjH5t7vo0wfGF4+0HYh7IN79KMeZdBvHOT+K/BG0vrzfSpcD
Isgg9/zbp/q3xo3/r2Y3/HIoeZUMbz+NJPV/jiQt2wv+0Nr1lc8c8fvk8a+Z5LdfChRGbsmk3UP4
wAr/PpS0SBxCJeLSwmdOyDRZ0PD9Ht5g2cEftuuyelit2KQ0OUXvxpC/Gku+09a4+KO5MunzmJEt
xPP27jlbXFS+xKLXD+hoMFAhvWxX6Vho70Occ68SZeAlsBMwTIU06EYHHhdafNI+cQJvIcw4mTnv
JfTILpA8ROQYT0V5C3C450Re9NexACa3bf26u6w7Eb+Si5Jd/v+V15u/pttMiX81DkduH73kP62+
Vcrz10Dc8v6wUUjgDeO7VevUmS/3++ojU0SitWFQ6jrMLAR73vfFp+Q6RmdrchmerBoQVvP3teeI
P1h1AXIY3AuSutL/d5beurL+NTThJ9hcnWAmFMC4QN63Tv1+2HY5wuWLEqneRqBzrsCdJTdjFzYH
f4ySMwJ1ISPUKxiW/JnkUgxefPfDvbr+6yf9ODB+N1Zct2CUAEIEHiIXLuP9BHWqowQliM1kwLYt
/Ik9Z8IBkFgNdvMU1TuN3cpQI6i+S67cgtghPHttsF/8kaNuRRv3fHa9+lNhvD+JTuBY1MzOdC/J
3VpOwKm5RAyXel/O3u/msO/EBOulM9Vj7st9Y/SD7uTne9fQG2VjoYL1PMwpR2IwwKR3CS4J5C9S
P5kGk+AB2h6DYGT9MjllSGpn52aWJJT/+j7+PPziWjzINzTPfZvp3vpC+/laoLN2OVL9GVazS3Mh
KnHiHwHYEyNZVxkdlIzpWLq1oySYAKQKzme/vgB7fUH/tJJwiwRo2DwFeREZzbsXeGMMBqqY8Nkq
m6dlH4wDZz1lhkwcZkh7r8wsIDnbKvVR5xZLdSDIYQyPbVD04mSuiyQ+qzjSmIO03NDACCPig1Sp
iA64SrqkO5dimprfnDps9f6qkagEPJZs4u5693huf1z/9O4zz+4hbzRuDDgHqR1A72IOZmC0+er5
bWCLx2ciVCPEErx+iubTUM0RVm2SF24zWovdvmeo5wGmBOeEwbJJ+k+/ubn/cJksNwLsJLNkR3vr
r//wmPoBfBgRLpDBISTNlNj+cCfaKjvUg0AJKGTT29sWB5E8posl46sa3l56MkeAhmjTL82875YW
mIdXNphiErhs8q+jB2qlf05W/iYA/WkBeBq9x/qeFetrdtX3/HiNLHNJRI6stkHlRu3HvHHqdkvS
yNrANJOH/ac21aEYiexCVotMC6VETmvY8qU+Yr2hnkMw758tVTi8dvhbDzRds+m8cfFWNSmkcTIB
2tvK7Rt/6znuaO1Wgo3atdYU4oLlxafoXaXF+JG5Rkj+J8fN8GEeuulB04pyISmtBZI3FEQA/eYL
+nn4y/NHE5RBP0FQNBS0FO++IL3ksjQDFr8xSut0y7MSAcoVgqP7JAoAE1XYoNqdJpXuJyPFY+yP
hO2CzGQkXFHmbRvo2Po3l4Us5N361uysDuw+R7kuspz3GgRE8hN9PQOcHsykPrWrqTlFKIyRNaA1
Vb6il6O9oMOkHM7zoj8l9q9K9+nk0JHs/eugFGGywpqmU13nM3MT69ClbftpEMN0jwb6CWyJc5qD
j2SqXAx2vO1Bx+y7tp0vgh4za1LOG2bp5ccE3TI6SdmXZ3g6ehCVbbpnKiruq7H8AtV8pbDkD3m0
eFembSEO0KSDSg2Sig7SBMqpmfaMKLeVrfq7WkMWbHPzdWw8xi51+TyL1qAyYKR6PpGPF+6LWomj
bON8xxG/OG/9liuxhDiUEPyyLcsl/pK11ko5bbhelqr2953AF7Sxksa9DEyOSwCbOiXCMJyZeb5d
ROCeEAaljks913e2F93RW0eVzoo4YgxeLjFkNLhOwHYfiqipT+rZ81+sBiNdGjnxZVgkNnr70Htm
Kz3rnJZQUuQER1MJwsIxJpzNDY35MdJADzDurKBTNyLmKY+k+9h4jLEzbd0tKY3NLu3LUxBx0Ynd
i+JQJJpsOoODUkMlvK0r+RCETfZRYg7Z2AlluVnDVtqCcJ2kvDCRpZ9aiAjPLVhZog5EyuxNpP1C
SviEReQsIGDobSaR4kvRo1khtJLaNzvp8jm/xlk37wGkFWBr++dEBvNBDOUbjBHMfkGDXX8HiJl2
KuljC9bsNn0VLbaSLd6V0aUvFKZfVzPLl4bT8HWgBu+xnUP/rW6Xst/SOcWs2cdEVaRecsKplXOH
VMVw6umlPMLTw6QpynPhdjQs6X9RCPM97JUiunhBTBvAn4oZ/ntRcjP1/XQaLW146lRFUZ1M+BOu
sJL5sHW9llZmwCx7hN3gdL63s0xdnsjRiz85hrYxYIVzeEsTPaZJnUVZDLpkKnJ1MoxxeYoHMj8u
psZZZbnoL+pm/DxmEUlcuVu2L77ttq9yciQLdFLLwU9keeeSMbnr6W/AeuZkQ9O0quIXYgHNCVZS
MBs90gi/q/tHIJmSiQ3kQHZwm/eOj3Ov2nL0n679YKD7jx7N3zSACOjkZ2pIeZKQ5R+ymfrhNO7m
5GRIFXPWInmKLNe582nT7a3RNK9srNlxUrJ5jmHwXzfjSu0VlPe2SccdN73BvYpcI2ODvW9SJImz
0R79Guh3OwECod1YMpMPboJfNm5hR3reCgkJGESeFgRaXJisWS4junnoVkS2lXFymbvQRYNYBcfS
9cT5/6XuvJocN9Ks/YtSASSQMLckAbryvvoGUdXVDe+BhPn1+1C7s1Lr29GG7r6NmNBooqeaLBJA
vuac51iamHdI8fa+ncbPxljHZ1NyxRK7JOfTlOLa1x5bD8LiilMRTXeoC96H0dbhbHjdkaksqQa0
VCpYpTm91zBc7n38VGy7c/PeQ8LxwG5CHKWeKhT2zMC60gXTPiXd08w8pd+VZJmQqm3c8b/SF4JU
skPuagW1Xgv3yJqWOFHXnT9x6mZvw8KUZVv1wPNKt6lvFixLWIQG/jHDvmCIvXRfZg2CiIlSVr0P
+aIPi2BZxYe0HCL8DDhAi4jpuVV1xXO+zvdWkZW3s3CWzwsKa9suwycy9B9+20KsaCyRnK3OKB5L
EHI3o8z0zzltDWpfPDZXwoa5HGUiOfTeSszWavH1WfnkTTu2ftU24px7Lvv1q0uxvdhiqB8waEwA
LC3vRILojE7p8iHMfI7fy2xaj24JoCNHhutDdjPLYM6Y8MUqQuludza5HGYSg+xhE2DSkZI/r0nD
CPp2qF5k7lm3uUowurvljDy+dw6mkeQnGTUfJsFG98gUshNTy3nPXtsNAZ2QvDY7RoDRhQln1fUv
UdVEV2xq5RH44YLMRA93bdHnt/3Aq2EIIWBUE8IC4SdhDQjP2GXpvI97pEhUYNNrmlfDTd6VGkYi
oCoVRriaMDjnaXvrIQnZ4C8Zug0Wz/gHJAF4MY3Bcx/kyI3T00hMzuAHYLQO/Lcfzmvxg9GAvi69
qgpS8njv8PKX5H14Hjh9cnGRRL6gv6h2qh4i0gtn580mpjhkwM3QMG+RxIxRNGEtNjILbfGiTBor
fR93Mr9WOkkezEkSMFJHOVTKsrikzPo6PSJPMl5aGrOrqBbOFZsEAF5Rgs2Il5b7Ah1S0KnUPZj1
LL53LlEBfi2PGJG8ExU/AHgHuzynOk80XE5TtwNvmKEloA/oSOkJctbzIdwF+dQQGYVffLS/RG/5
V15SknNgD6O+JSMsvKyVMzCCz31ZmXulDeepwSYeDnMzHte8lt9cvwx7uKx8LMNq/lAANjYu8Pe7
CGTRniJ0fseSuN6wIBlvUhWjlIrT/ug0iAQ2bZMbIMmb+Wyl63I7dEt70EN7Eb6YcsMTwDqnrHnQ
tTWvevX9E6RWBGqTizShiUgiwdfNqslL8zO0ZYwGXCd79FfVya4sfcApIbCQFvjRUikvhvmJDeRU
hPbl2cL+k3Sbdvae8AnBH+kwhO8nXK5h6dn1I3d2cV7R2fXbrgPh5VGBb+zIIpRCrHaw1Eq8wKcw
btI6d99nq3QP7CjMNLCiyN9idGNgDQRgDVqWcU9GVHcvbWxYbwJDHahziG0/TBrTO6daWfH25Ui8
28VNv+Vu/pDafiwBfrKuifazO/iPUU4G86gLwKioLX9Oa53/iP0muU8vQQ7OIJyD17P+xOILMRXB
mJZbJs7z0XFgj6S4QAZnTQjmIVTBgh4Fn8TH7dwl+fVw+c6kHYuF3Q9nVZ426SFjUIWZmlvEWoz2
EU5uT2dhU11gT7UIBlgBBOgZe6al0/heyg6zd6ny9AuFpDxL2bN5aCqhvjdGyh7O0oMdDCAvXibd
iHsUJgmgLwRjLND8Rb2h+cANuJT5o7YUoos6RSDel95XcpnQ7RD08gSwWbkQpW0sdwr/Ia12eYkw
QiRyCziE332oEsbj3FjFzve568NxXpIreGD1w4gu2kTbs+AYUhAH5nLpZMgm1X2X8ZS6GwMsubuh
/POebcQ0BpsdH4gbFyukHtVlQ0gWwzyfWFBk3otCvxyaxehzYjLY5m6fGKTDo2260oZEiCKFsT3i
3nhDalbr32uAO8QYroODZwpzOMc53uPGObBIXe64OvL4yk+JFQuz1nH83WQsWoUSsVK5jWECHcZ+
8J/NZCy/pDU0B02z9zNuHYrVcSqH63lc47tyNfONB2ESBQCixJHnjj+iRnAdtkNAJK4T9wLkSEz/
qzIGD0+ZBUJCxG77zskLQcY14ZClGY7wbE6RtIzGJXrS6AfODTZpzj4SacMphlHxKvPNFm5dBno2
H6hvdpw89XvZxgRowcyNnp3O60dSRFaykyowk9NOryaoElc4rQQiqIuvYbK85wKG3M08dfzF42Vb
zt9Zi4+IYwtOJALIHCyBGz/lsx19GKvnzpvFEuUe8Q1GVGIavecpzadqz0Tffa/yLu+3s7CGYW/6
i98BOcrWbmsAwPkAzo7Ks3iiInS+OShP0Di6g4Gore7zGwF7DRuvIOJuU6HO9EKHbdAD7OxLTeKx
UMStmRjVbmrZ32yaVJIUVGtxo2uVFLCyBf9cpnSaTnlUec9ma81QHHJfgdMex0ZssWz72bcKIfAV
t3IlToYhxmFPeTCu+2xRtQwY9JTEBoD3K86YzoZsi2AW7ghoKOMlHXLSxWoUaUDPYsH1Kiu07tTu
5J9sTUOR3GkT8gjjgrolPVtG6b4gfhmI4MY9mAbAUomidFuP4ria4JRuo3rwqcqNwr23iQ++WSZ8
Go6f8W0VBYGbGzCry0ahm7kW4+y9gzYVM5GtnhVUTuU81Ot8ip3EuWuNSJ5A7YgPmZglWz575QPL
oGWLy8JKEFVDhplm2wy3seNoKB0z3pjgrV6bi2rAqyEfBPVM0M0INPxj5uF9UxeN/ukzi7S5jUSN
shLy4X2adMBcs7Kk5xw7OTX73BnGYbskKxvl1UPFd8kKtcCTEFUHARcGtUBdoso++Pu2/zKG/WXo
hUXSpam4bBcuSnf7L4P7loVdryOz37htgzYI3k+AURehEelPzd4HhX5RhwgAT9WYOR86Wy1UpxOO
H45oSZCuWwzxcFtHq7AD0wPasLHMVSGuUxIhzJoO4/so58LZinwqzwYIQJerQ0+strn87Q0s0kFu
tdES7gdpQOx5tPgLndqIJd1IVp8okAEpzaVeyBUrggJt5d9/CP/PDM11GPcgXHKwVilMVZcP6U/D
qbYiUgGDNfrfOou/2wY8862O+voH4Q0xvPFx2hpWY95jF6Hg50CH1+is5rAdVG5eo9XKbs0itblq
U3u++V/e3K+2FWZ6DMh9rDk2gzMcpH99cwZy9aFpqfr6ss2e48ik8euM1UcLXbalvoJ+nBG6RaZ7
MKyZqvdu0ep+K+yW3uzv38uvK87LeJEFJ9Zj3AkmU++/2n3jRkrEI8iuzGVhv6y7c4nEJYgdawiJ
C1P/y8V5WSv+eR53ebmLQdPBq83u0fjL12Kj0Z3SFNQJYK+PQczNy+D0AMYHx//4+1/sf3wl32eX
al6ytX93RvzpAijjWmR1vEAQQXu5TRffOLVlMm0Hn1SI31/qHy04n+qS//zqnPx9+/aHrfLf7kB/
cV/+/2G3lJely7/fLz3U5UeV8o384bf8/Sf+y2/JapN1ueWzQOIgMS+f/X9ul6Txm2RgzOXv2dJ1
GXD/sV3y+CNuBThdfGs4ZvhC/2u7ZFu/OSa3s8+iymFtzSryHyw2MdX/chG6ErMY41AMclz5Bgqr
v+yXioLE3iwxANDh7GrepWbIOOMFWAVoWNG2JOCwmjXL+3JNseluMCy7EL3FzNn15FXYX246TL3u
JxqmAbCaY0dgd+KMUJWiQ2EZ1F6v/A/kPCl7mCI221t3teCyLwbRiIchK2fAVWPcxclTXkSjuEZJ
bPuAAsuirq8qx8qMhxqLg7rTdW26x3aSw6M3Tu45R7p9B7GwX4/pmNuvdTeIZjeXjUJnEk/lLf0V
IrKRgqelK6igX3xiCDFHJOxWBUUycvNuMgDDmbPxbFCnRjetZyzN3vYLsk2t2IdG1KiFY4CPyLxI
z5Pq3SahDqhmofUMGYNvHUmqX0TBQiGP4Ga0iHJZ4RKg9UPNi7vCrMCHe8LDPgYlORZhHMOm3VV9
P8XXBZ3sdWnNDOrylBD5ru2nKwMCoqTO18m44VdIvw1wyx8WByESq+QedK/AKxUuXeZ4Qck01Q7t
LAc0QakNd8ew4ovoFoulLq5tWU9vmGEa6HBp56ZBEXepiapbWD0M0NH+kS7D8kJCyy6OfHiRXdrb
vGzs3BcXCDRVgsvpPjjQMVpimOHT2jm640g8lCg0wE3Yff+BMadgrxBDD+Fyv0qoLl4XtOFuS2qJ
QvJ7knAcKGfYN5wz0bfWDlVQ8UzGHNrBxiuu51YMlOSmtE4m4m3AN+CL/RTtm4ZL8d1QFeVIC8+X
CSuH9y3gaqzj0TLlww5+sjobABigpHRxt3VJqkbcVq4Nv840g8+lWTaoDuO53chOFMleCRQmO2uV
/SNSayCdHVm8e+XbZCu1cHP4bLhCr1ec6YyP18QAWe5noANVpgwY1iyDGBxJKHJsZuMlWNsmAXBs
D4LoGXrTQ4dHhjmjJCGFtpHBmpl69Ws3du1AC8m738SyKW+tnu0t0xGdQwRwneqmTsXlrc7eyEAy
0d1T1abplydTNcAbyfTrlJCjsxsaa3kaYcIgyWJcDXe6bQdxIBdYwX1Fnv3l+0ny3Jmri50wAoO4
j2bSvclCX5qfbR+jxC2jLruvKH6GTYwo8r6tVEZOG3U8PXvvFAYfry7eJ8hEULmymi9AouI7g6CH
HVVR4H6hpBuWqyEhb2Xjp5Zzb4JLfea8t7vLIDTaJ7gYqc4JzHmTS7qAHPBioQNDtNltwVIOEM5Q
qp9lIkiKESN/tqFNIPKzcfV0FSPGeEqLrH6A1TOCV3d7ecwrH0sA9rX+VXCOD1duOy4Hjc+J+Cl4
HNcUUZTb4M0zRL7l2BkB4O4LBr10jFscdJEfZuDeUGEsUzOeZGvP+QbdYf/VTGL6UVvdWhyrIfdJ
H2qAj25W01iiwEe71n6S5N3327J3o/faJZJqE+k1rnjAic7cgkzIv3txac8h0/QGWEgq3Odh1qW7
lfQC4yZDV1wG4JTyZ9MRS7QbyrF8JdJdsx9ET/e9q5bqzpsKM9sUqsVihjvdYi03JixgBC3dNyZ+
l6wEv2ieXMD57GEmzyhCEpKSn3iKENzlOMPeHLD6/YkukuUAnU50VcX17IWNAri8bRzmEEG/RIYX
DshuweP2Fms7L5v4jpgVe8+WFD7+SJTafahMXd5c7lU/TJSWB9LskQDE5pzdEaLCzIVUrug+KkTZ
bcmzbu/aoY3fHLKP6d1s348PvKietwv9anTsEwu5veILG3ba8pc0aKVVJzsbDelHaUyWCxmEp9qu
5Ra2t03iZUXoTuRpbOG4EvlnxW1/T4UKSFhHtYNCN1Gmv7UhL6GebApxIkKzQcBV9et3N4q951qO
w4+VnJrrwkV7s+39OP/WZ9pmeVY7IBX5wHnvziSIXyRrLn/sfdMbsTTYTbdbfVPjD82b5RHjksr2
E9PRYpOh1e12KJ2zi/ZQp4jT/SoqQ6v2IF/liV+98K2RLKfiOvrydIaZqyDFllmWxaN06/Iu8ZNV
dFQpJPRNOUOd3wzErwBX7nPjISbSfQ68Ev7ctsns8UjBLqGkykU/rFSP3QbPYE+iXafj14JIiVtQ
KnjdQDwygSVbHRS1Mdfrrd1P0PY9K0ZlVJGe9FXE8XRKXWaH7H57c96a8wLzF4DdcC+Eg/GCE9WF
FTxb76YzxNaWvUhP3MuEdZwsDt9+HYvFfBAGGV0biZcELaRu3MNkVgwom0yBYzUkcRdhIhxS/Cag
ZOnWIMbsw3Btll29PWHC9arSuasWRFegblu7Z+1VwAe2Knu5I+txLbcd+phxV8eyfxntRN6zJfdE
yJllpMwZUvOZg6nOT0qPklOt02uQJqklAr/Lyamsyn40sIxiFgjruFuSHc7rkf8jeaFvSFTGMmDs
KG58bCHQ5UoS9rZl20zLzi0dj6hBxiIXXgvGE2sdGSIr0Y/f+Tui4mIQl+8xocd3LPlTCy1EI7m/
ktU8lXOetFsCblz8WJ5KH/11IApb1X3nBaQVMOaQKJrPUbQ4FvsUn64xWQruN8xW+eeK5+imnSVg
TLtubRoxm29x12TVcG9it1lOJdDsfQZqvN0us9MSNOstDsdtJDOweZm8bA9iHPMm6PpL5JtqCU3G
CLSJXIaw8HPAQm0W1uWvijBTTa3RW8917pvr3nLlyoAFRCeS1Wm+bE6WPrEDe0UbC1yRV9qi2mWc
ONpLtR7qqgHr5XDT9Duo1+rJSck83GBnoRKcs8S/o9VPdUDZmNpXs2RHGih61TFQnfBI5AC4DFl5
1fJzFHNF6IIXYeXK4/jbgJO4PeUKVT2neTGAPPd68YCXt4Pq76GjR0q8gOg084wwe9nq8T5JRBef
1hYl0rFkb6mvutW73EqL2ewaDoPsylxsppVjqpWxJQZywdnMsuiBZDbrwfGt/NvkMnYCad1nezWO
Jdn1pUcsXtrUXK0wEEk/iEdlXTD3sJlJ4q3zCbIDUYLtuS2XFNdn7yliftdROIx8ltjx782xQGKA
2huc4Jm7dKxetAZsHmDPM4xuo5xSri/GZeX7OZN0mF/Xkl3100yQn+K8l171NWuMg4Eiktx6H+ty
kO9/6lz+B7XXRQXxR0tKN2AjYOGzV3Qrpqn+KmOJMimcJuvIrOGPr+0uhw1Qu+X3v3+Vvwizfn8Z
T0GTUTRKNi/3FyWK3zVVT7WX7xobbwWFQzE/mu7A45GaMSM825TNlYNkPgN1S61ndAiLIjftnv55
s/pvO9FfMED/5xBBNkKpf9+zPjL3/Mh/bVqRyv1LEynlb6xlGSYbF7mrz5jiX02r6UACsi5fG2Cp
C6DjT02rT2eK8Qt+h7RM5Fr80L+aVvc3F3kg+kGmsPyM4fyTppUf5K/683XKG3IYZChegx5P8R75
8z8NNPp+ybuC2eM2Isw+eY8ICSMy3je0wfrcRDzSyI6hH4yblNg9shC/vCyKOWLMnYs67MBAeumI
jWcyuBWF9GD5Wtm3RafVMZpk+15PgFbT0vTf4jKaX8qsB51irE/YRHBJqGXc9SjinlbRqf0ECZHL
1CXndmiyM8Db5G1y9fpAEt+uYjZ6RdkhDgbZMYHb6eq7tJd0N1Wzfmk0qXxeq8Q9SRPiqskA3CHG
6dtQuVN5kMaSbJfW6U5kaXx2xovmd8jjb7iqwjSzv09Zdefnd4n90kRReV+vur08G/RxjfutM072
VxNb5SMG/fl2MkZi7pF/DTduY6rPmMyBB8L2yAfLEucNLwYWcjebor2k7cUQPTn3ZL05R187A0hL
jgGlvOHUWNiclE9q9yxczOaZdyBqB/8D0eVhFxtO4LMkOEwIvN5wFdqkdrTmFkZFD2lnr1H6heUC
q9GACX5Trdnz6DbYfEUbFzpwjITdNMfvuZTTGqKWGHagH5jGqz7as4nZOr36Dl8XjNxkzneEUJIV
ggPkKsqlCbKa8GSC1e4ANZq7wTIQvTRRdj/l/oskcBHrguGdR0zCjHXHYuPEfX+CQoIlzOxPTllC
0uhYtGLuOqbwMTYEmT0JzEHXZN9cwruGeY+eoeIQazAnWVn8Oq0VGApHddsWH+lzlqp3mInqTgzo
HETrWld1nDT7iEAM3D6L/7uBx94vFVlzkNk3BOZZh1yt4iQZKwRWZ9UfF/dY3yBrUll374hRXk8W
OnHtDz8bX3JaFc1o3pbEFLGHrVkt8b4C0dLOsqs0zuus9MrHQP67h8x0OzPRPCBXqvZ6HfGH4LrZ
6mEeXszJnV5mzQen88V4JfTuGSegPhtuGZ81PqNTU5HELjFA7aiDtk0D/RTeNDCliYoDfupACtAs
pxMrdBk6VmJ/a6yp3V+cg7uka4zrFft5YA3putd1KwN7caLbrPba68b3MjizbVZWO5HN75Wcl4Ni
YXdbV+5FwrnMwGiG5ZUA6wj3TRrHx9KiAIDIZR/gj7qHgmHEVrfKve38mc08/Vr9Utkr1UlHoVJ5
5RLIS1xWPEv3hCmdGT0pAxDD0ugZ3yBXdNYv4J9lG+bC774PNsSByUQIiXXJfLZjqztGUWqYODo9
RHGgTo+m0Vkh+Nb3ib0URVKF/AVKJkOV7GFm/of1sJn8L64ellmYO/t1HllJ1vXO6i/7vKXqt8aE
5a1v1mqfUNaxA6xjtAzOt9VLsjEwFuEHoCRMbpEsQY7ZtufSjf3jpHLM+G4LD2RdITWvtssTKCdC
lz1Uf4urv3ss01SfDLdm21/nWSAx8J+VaQNXkHZ2CWvyn1AntWcrBufCUJotkwdVeuNEUhzHSRIB
VTfyUE2jDbwWrnINGgakAjOVwuybkD1ae/aAZTySRymBotlXcq2vleek72jsH/qa1HI2sgGaZnnj
2qK5AhWeHEUeP65I9Si2ndukAnzjuWTLIrYpNnKaCaeeII8hJSGSEP3rrltwKAuMgLwfGsO4nnI4
jgbdTGy7n3a+LFjlZoRXpe0+MkjLV3YGMeV0pIJshKvbchBddaUP7LyCX8p9xtO3xk50pEy+A0X9
mUoAJ6IPFleGYrS/xeLgOLCg4K8zKUMBMzftJ4I1m947ma6WZMwPCcMAfB0ivSSk5estXmPUDo11
zEF84SJpUFV348ZgZbRjetcESWdGoUZBc+wKQBe0bK+C/jEwjHKLz3WLelORSb96ZMNmd4hEN5RN
YmfJXJ9jdHPHkdCMzThU8gAB8dH20tuFBLdtrTQZ76DRb0hJ1XcTLudXIyIXaZTiG85rQiZi5d1R
ulph5yCO0dFbpRieyonJ1EKuO+vwA3DREzXa8OiuWWgm+bgnBOPoDm0IIMg4uz7/Fi0ktwdGDCUq
Xto6BI59Avz7kwiUO8ZfedC1ZGaT//NhAGcNhDmZNxmxJicbjRpNlAII0Hnrd9LaSQfsuU8ZRVJb
Ayog/SG/Yu2P209GjiKKkfzplukU6pv3pNEILkQpn0SFkd0oLLbY8/QjxcELhd8EbArR4rAiRn9H
+eFd9TRbgcB2C6zIPmt8wUEdgUrY0FaS/afVqeYoP7KqbsOYIPYrdq3XbDOXk1v61AjmPTdZaDrJ
hBguxYjsrjcmQWwk2mOWd9BvB7XU1nFZpwrTdmz2IQ6HYk/W7WiEqAaIVC5qSAM60s8oVpoDipdp
z7DbuKmn4ltNRM0+NmL36PSTdXSS7ic6iIIZH+XwhsQV75EgF2gMHl0JiO74LOh19v3g9vbGADe/
i0SkHlogIjcx9Oo7D/IUg7VqITg5KR8wvhr7qfSd07gOEZoo4lvbdmyO61LU58SMlqNIp/jCDEAI
0mXi2dAJ+sV6mkJ0vJx2xGYzYjNSe3324/TSR+JH+mF7y5pufLwSO1IdoGZwTnzmkcKXKQb75AOX
wVcshhfSJca7TKfEmA3L9FU1BB5sWJvG58wo4usyy73AEQjWJn3lAp4IGccdFPL4kEV2ezSGBdgG
rb6dJY+qqe0vktT5YDmyj4VhlVfaGnSAg3sOIngw6Mu8giikwnFoxEV0ixhOHVqKLHxZ0jvowou/
oRmj1POO0vPPs1zODtoEEmJCp6VnY8pkNeTA50Z0ytPx2GYVZofsPOKC2bYrD+8Jkk2YZMW1ApyQ
xot1qmGawEgnF9giSyfNx+KKWY8dtn21z8f5tJJWeb9ox70fI6cMZ6LJQydeCHITx6hBkdcj4Z2X
u2U4p4RgImnZW022c7OYONPeCgj6IW+zuvHied32YjkPv0fEcSHvR9W9mvl6jSiToQCZ3I7R/Z6Y
ul27YRuVhLLnC9jpXJPp0bPDrJm8G8WhFPaxWNZqhyYCJrv/HXUJ3rWMi5h7JEzLnBO4G/194sG7
z6dPJoxkcyVIjmCzXnscZYzJO4gt/vKwLOrBi7rQmfkk597EFZzZV0x4nxkdFCEkGbKSXSquuD57
OLj3aXXrA0Aj5U7tGZNnIB4Ys2UIBjfDYsApivVXZwJ7ttgCQ+QAs2KREQrobBe71N+bSOVHL/a+
19p/Uc5pkeN1Sdm9qSwT7blRPjD85v3rs0Xukh74jKOCbCDD5SGTuJyNZC6g1GQ23/gkdyx2uieJ
4CkXiPMy1exWeolbjNpfyTSfZ3KSdvlSOsHkJi+DbQU5QR1WVT/WQ/Glu/hnRAzKBBcwqcC2N5rM
w5RqZSEvZ2ep9B4xIUGDAJiuiO5rQktT+I56vFqWwd+ZRnmyYxkmIxLTlgyrAFT0cCr44pEHK+/R
Jw6QboBYd8fKw1i/JhY5iADW2xdU7iHe/JsLkWKD2xxjMVbV2iqewXABzmjal9iVJwbeeuZ5uijm
eHOc7UCoH5Hk1ieTYfgtw83pVV4em0Jv/eZTDNYThhr8SImZXuG23noUOiAJeKCPh65rn8jRJXRm
8CqmiYppTpHdVEinT8Ks1GFJSH7actX5bw1TzE1P/OTPgiX9NwzreOUFM63yRLXPl1oPQRv39Qaf
1LaYm5ucy5DeYiY5o2AIWyWIVHj6u90PJsJrGI9tsa1brnJmFnDV3RVrQaYp3ipxM3Vpsxsc85Pf
7lQIcV1qiF2u0+tbgyiF58Fz2CKUs3HjdiqiKFq9oGUQs835a3f4DBQS1bF/NTPop66vb0tGgmFC
lOxeD604C9UZW3f1S8K2YufZy9nRU7g0e1m7dTA0D0Q88LZ9HnTgTMwOUjEYFgRaTKM+9ABi2/d2
E1/hajjLFSgg5kvD1rHlTR2lpyZtaxI4K+gFXrpfdPa+dEN9mw0K6VCuT3l1eTItOg+J1EGS592k
YLfPva3bMAHrx0bPdjZqQplXWTNpafX14o7fckM7Ifmw19DqOPAM2zrqrBgOPcq949h6dxwBciPW
6DxMQx0UdTsDejDpK9rpB+IXvBdOTCT7EJ3QY1Po49rZgKghELzt5n2dWNdJ2j8MbZGFdJEOt3MD
ccBN3wpm48NaXtItnS661cbgvPVLD46Hx+nOFXYfJGL4hOZyid2O+b0Kyw19Jw77uX6yi/KF7DAe
5b7zU5v+o6zzB07DXZWm9ob79Og5K7JY6RhgBhqk+iXUg6VYFpKoSg5dOKYQqXifjd+RZzys9+WE
Otutig8Z5w2PMcjixM5QQHhDGqB2lN+xG++xA+3Q8sN6rNTeqKJTldcFo1IeYSRkEZqqmvIV63LA
6t489UrtVD42nMLMXEnTeJF49bawNU45jJu28EEQTdRqvjVjeWhq6gceqmsiHvTCzG5V6rrw3IAH
WLTrReIAFCK1ZYjcd5S3rO+Ykl93MAYDncrvgxxfKIxux9KI7sAW3UuVnlVlv8sM9W1RUf2USu48
HP9UJZm5T0zjlZRfxEx2RV1Ovm/QdojM865+IUIGVWaSGNeWkyKg4/DdU3I2P7y0XPC4XLKaiNak
oStKens1fo2Z6XEVzw2z/Z5d+HGpRPZWe95wzSx23Lst+4MLV48rHmDJB/A/ue8cW1d0Q3lxklkZ
vYlVW6/rwtJAIeU7E8lHqN0FqwF8jQxpK173S1L6x65bm2c5XnQwZW+xEsBFhjQKjf4dU9mEo2pJ
t7NfqleSdCc7HP30DWgEQ4GVp/TGNSQ6Nhcv0o3TWgvVdlU9MxH/NpK6cIyzujy1tVRbJLdypxdK
40qwkoHijG8ocdHpp7Z9rMbB3blD7d5LpMBE1tfGkade+oQTIgvp8FgRsJxRG3fArXNZwN0Mlqxw
ghjiY4ry4X4c/Io5/aB+IkMdTznz5ms/8+cndq3VwYixt0ml1mrDthFHE8nrr6kmVnYw1vzIzahv
uaGkjbeG7Wu8elizeruMHk0Fxh2PbV8HTlO1D0ges28sfg06r04dVCJRSiVMxWu/Xc8ercBW9vT0
zFhVYLGJ5GyJvDA2ImPvZWSkDHXKNs10wb83DeQpXxYUjh0aBX82a4KCSMnprZ5ky8Zyz+bY+yc+
RQJ7Ehc/iN1rXnTtuRG1ZRUBWCSO8bm6pNI13kLapmCHwncs53DyrS5sx8k75/nsgbfWU09V46br
JpldVJTIy269BHyUdj0hNlXU63ORKufdWUrjuosHNINaFTu3zVkDxD5YrBL6l6xmvENpHoUoa7Jn
x44/WmZ397O7fFzoy9vadsW+9Yl0VhGklsK3gHIkPK7yFrIJX6EdKNI0c4NdWjzCeiyvSXdSu9Rg
RBetxxoRrh5W4jZp7zEoYGjgzSZPOC9IzMqTXcNi4kuRXH+iyPd3gjjAQypa76CaptmTkmUcfTzl
71VL2E+FNAJ8Wr8RsUVVySwNnHKfDCws5zI5CaNPD52wfTK26ubgj534bEh1CweWlntCf5okGAii
fs6z0nk0ezSwmYCGVrkao2kVW7jemCRpxjNb1jXxnQALteW4Fzuz9LpD6876bjan9t5Gu/PK46V4
9bVKn+Ikcm8M/HT7WvbWQzTGPAQK7AYPGZbc45qaxUvVOjcX6TlvYa5IiIOyMz2S4E5Jx45f+NRX
cq5At2blDQhF69WCfH09e8jLCBq0ab9qklmOoODM29myJzcAZJlf5fXYuTCIRLZ3MQvcxWwpH2xG
NswE4L+8w+vDGZDiR3ibOLdYg/FMeEycDKiewiNoMmOyYhngCxjOhUUy2j9fDPxfG/njzf/bkf/0
4+tH9YtK7fIDf6QCoA9FVYa4DL/8xYb6nyo10/gNIS6mGOAy3u94jv9WqUHtMBTgvItuDPUTW6P/
Hvgr9Zv0PBer7SUaA5GZ/EcD/181ov/B3ZksSYqlWfpVWnqdpHAZLrDojYLONrnN7hvEzAdmuIwX
ePr+yKyWjvBKyZCq3vWmqiQrItVUFYX7/+ec73jm5pMkvgty2gTRIsVv4fmWgBmhxnqN8sAlvZlD
yqw4BfPAwuXt4oCAo6a/U0GLI12qoMDqgSPs1YTi5IZ/+ND+hUL2D0r1HyQy/hYJjAZxTGDAM4Pf
A+ldm22AWX6TEyjX+3KNMQxgd09T/N1s0tlpz56/tXrTu2PRW/dZ4csuI6YPdT+DIUfSWnq2W1ad
+ZwfUoISUUOJEYuRIZfWGdgTogTJDYYX7EVeQg6fxqJdMWG2hqDHUTGDRDbRGyk6+y/e3Z9pE3zQ
LpSCDXaCUMNHbW66yx90lW6uppoITR5l6QpFqKRgdJ+2VvCDji2C3ElBrwulhq2ZhZknOoPnshpO
//4T/q11hz+CnDomZJNLjgoTCoF++yOgtc790GDrKgMI9S2HzWAfK/TRsG47372ze8tyDlgfpm+r
6AVP/5VOKU1cwz7bXcN+49//RT4ezT/JTab0PaRRxIlN2+L//PNfNLtx08TDWEVYa6X51BpksBmG
Rrc64PmDGcuY3smDXIETXgxI3S91b3vmZcC0xQpTA5m6VdlKCnMweqeJli5d7du69uWrUS1LsC8H
H66+R+P2Z90t7hPS+QRkM6ZGZje3Ka1DWm2SVD05Pn24owteOk198UKs25xO4DUt7Aa2vRrP2jQC
iQkmreubfmWlGHWlObsX4mPD85SskFJG3UyRLhxWZNQ+p6wl6CuCiSG9jEGcFJw8sIVuwGLatK+f
td2UwR4XZTIC16Rj675NPYVGNXXG00xRmrEX5jBXEU9uPV7dysdCzcFXBk8QZQt2BLYc0GP8uSy/
66UsqjdLrUF2SmrYh5Et3QbXDhxi2lPXvlJ0IRv1Vzk5tRP1qq8mwkJlDUywondw5zp6eatQL30c
+lmQsybv6F2lGhn7vMKpSryybvDRSDuZaUsck4RwpzCT+jBxQpKn0k+383AMhwDTXCb1zu6zREb/
/poR3Jx+u2qw9tquBcIKkRJ3t/+btZYSPOC9mjKDeOqLAWCzm06nvk9TGYIfnZNH7bpqgSfK2Hxf
xKM13CjMKXC1OJL7cD9Xo0Yi9BnFh4RDPILkQgCPwY8yXcKmXn6acQUVO9kGdX9xs3ECHcIuhDNH
BgCXBmBMEDsHfz8rLySf6r1j/7CVuhEN3lejpw0GzRy+gFW0Fd3evdsJblqOM0JpddZ2T94NIAOU
y6E4iopd0THr/Par72rahGA3MhAuBUy5CE9pDSWtVU1y0ipLByKM/DffFbFOuhcCeeuBK81zwrSn
g5xUSEOUFZcPhE7bUgFwWcuyujcKI911Nzvu6l/X3um2chIJz3PComQg5Dj0oxi9HvPLTM95wQab
GtooaO3kcbMUlAd0Ja8+6izW0LwMd/ux+KXr3mDRYhCBKyA+c3vx+Pyk3sw0GPgGtvHWwrU6uDFE
UTW4rh1tsIzsOC1IVwdlrTE076SQ2D4SSRTaZ1H6AXiP9B2+xDJ/BB+2mnf4GaeLtnWv90VQ9XlU
5jO/K5S9WbFqLrMPag5iSPvxVBUwfWd2sjBA2xX8nkakAGcFbnpaaNndNbS7b/5cr/Uiv8QRs2P7
zXfdxE1fPc8zKvy+snHMvSGdQPMu2wQ8plDCYcrqKKxGlwhadYBQlFKju4wOJ1fL7RTiFqCInatW
lkUGgVsyVgZVKNHs1MOnKiZsPIGeetoD4onPgN0pIkKpp/JdlOSdAC1WlXtJyW2A/W2xB+4WukDn
g9clFAbXgw/GMDH8LloqwTpumqb0cRbghR8FtccVbETh5rs197LvaTNWlAFnE/U+2Hg4WI+KNUq4
QUf3pPKoWC47aCWh7wwtSb7VE/lxKgMWfNIZbI7VadvJsC2CkURdMY5gPERCpk8gtJkHML7knwm/
mWU4y6AwbgzDa34FuabSMvHSwMWHqtPyhAk74ymOdWfF7xLIB+kyFCG2FcpkKqqVuQcwk9EGjcXx
kznEiiPhgTjGJ0HnYSaWptxns87wTcek2ZCfoDKGbFAsMONVOnJ/a1SpntD2fbgRyhE/Lbs2yj2i
ILLgCAeGw2zZKx5orO2ekCMn9ElzFiZjrm30p6HpsioaU8HMzcZ5Lg5oj9jdt0xSErELRqXIerF8
q7LZqEKsQ/67J1OoiLAMss8it+QX4naZx/qS6lc+/0onkUjToGA+yua3zQq6Aq9g0g7RhCV1NYUX
v4EE727pcujtAx5o1e8lNrd6z82cfFDpaoA6sUPSbCtWH6CV2oP1YMkJ9GFiZ8EjTjeL6F06W8bW
P8hapCam70Qq6W1Sqq3O1QVmxCJ3273H3Q8YXK2HtQRZQEo+gamKyQkCiJo7LNl0HYi7tFl7n5Ur
0FI8GbpkRLNTDJJi0atxSFtjKg95pdpIzFP7Ts50VhBcvI1nvdScmxhbx4qkO5HcHaWQsQmrUriA
NGFjWPdmkZ4KqjiHnZsBxLop8OA+DGnVWce56tsAFSpw16hLeB6fymLO6jdtTa24Wj49sLsl9XBe
zuwZUmiCpGofzGby05slyHtzN49jOoW5rTZ3mZd3WZimRXNsF8kKmMTodLKWFLWdGZksKp3yiLvd
XAyfiMq4FFga2BgIegR5EpSTviVaXGYHxzah7k59xVNdiQICbU7ilf38QqQAo4TMh4jHZZ0dmq6l
+5vo13cItPIn5lTbPxpB0t5I1rHB1RrSTp6Z8wYWOQ3A5J1K+Shx99oOpkw6ppMjQ19qAl+S1DNk
8IrbkFb0+lvpL3SmJ8AyeGF8H/uVQdqCDTGWcHacbP3FVtFg+Gapn1N4WvuP81Rn4tjgwaXcD6Lp
84L9g+/RpSMiHMmtqv2QqPnHPDb8i2u2SMZhI6kx7c0rBnQl6X+IjJbGjGod5omP112a0MyBtw/M
kXx+G5F38/1Mox2HEoMqyCXM+FusNEjeurJyUBJmy3+0YX267HVMh/dGc30GpUyW9tmUnYUv3c2I
aBb8YJNbNaug2WUk6c6JOyfBC8fOpbsUU9p8J8Doj+cU9Gd5zmCAFw+02hZZ2OutGpWIl/1pCOWT
KOXrPAEZMz5Y5CiyzP7Y3q+VqX6QBQUAE69tJa+4/ZQVku8M3HANiCmio/t4MJa0MR8ID3DnGOpg
/ErRuf2NBFLwYzYbzwtLzPzFjvX9Sif4OAncof1Y0DCbsFq+VJ2doe0laa6hU1F2s8tkjksRx7nn
7ddudW6NbJQX0tUFsYiJtf2OHl1O1XOJ3TwEGRYvO2A93Mlaei79nTNZ9btNG+KZFDiGRkw38/Mk
ps36OIjgzsYETy3VQKRgT2uNjd0hn6fHMpsI6wpcsi9xRXRxZ8xgZw6+WU9ib9M6BecjJkITOd0y
f0IdNininQyip1nAudj2aFLZ0XwJY6X3zdk+LbNHMrspMrO9qYfOHQ7LZC8SiBHWy9AkKvRe9K52
DwNRju9ZE9twCbwVJr3Dw/XZFIHV7GfJAmY3WBXGnrl1KTw2kk2hxXPQrMcYd+R0TKqc5hO6gueK
KykzvxsTAvFJrm35pBpRFbt6ZIMP/a5Kr81MVfJhmh31vR86APJjhdmd9Id0Pgs1uz8s1U/fO1L8
PBszd0WE6Ud/BqOUzu82AfAs5JkqDbz5ff5KSLKjQQQyQwBJh6PaZdCJQ+XMmFgvPUd7A8i0wWPe
W/nSeR8FXPwSG8cHYPrlOMNtVhu7zctuiW0tU4ja2b8x82yIIcUqdU/ftyvDldga/yJH0wKaeopF
q6qnvt2Zwdotp2RU8Ren8+Z32pqMBQHZzXlGpl1zNnIh/LCWVvZB8ViMxIfg76JiOew+vULO5r6S
fbXCRwmce3BWoHypSVUU48Q5zg02z8SGwYWQS/as1r3ExZZc9BMqgUPB74grdVScQzomwufFmHCP
2ElZ/MLz7KmdawYNO1bRJk7IkGC/F6YVAyviEfeNZxPVFGOSbuRrOQxZ5FlD24DvZZ8PPaPmiGgZ
i3nTAPxfI2dwxAu88YVdIilsfz8ZBr3sFRwpMCx0HC8RNqoAfPm6WRpKh1pLi1dbotrs51/9RBFB
2Him6glOrdUn9mK2z17g86jGDGO81BzF7riDZpCK16z7UHgBwEY10l749cbpRaiNgcF5aXl2U4Ik
NTEZ/gEo4xtzOkFGcrwx/6WTYkjRWESJvauHDAPEJ4ArR2AhMHc6nroveu0L6wDSZrzxq17s1zS1
bvLJoOuCcLx9skTWHE3RE8hYiR8lrree6yJQNIyYgNRdrSJjDOr7FcltG2JRFig8D/FuYN7Ic5A/
k6/uGz5wYN75iz0Wwa4r7f5Ze20eqsks7us1PrHLT5F/ak3Yw/DFd+wvKWNj1p6TatDHeEDGgeuX
na2xh++F+46VZQj5+rWibSbi9iDPfj1v+/r0REaqucOFl5/qtEl2iZNgyiOZcbRqLCslXTmRdmoR
NVXu3XKVGtE6wnEBZ9EfnVJ1dwoRF/BDspx1jVeTrpn3NNvK3LfDR6bn/bS6xZVQW3pNx/HYo4Od
SPjXx2b29JEu7IluveZ7zDQXYilqL4uwkyflq1tP+7fplBhH30/7j2n2Z2dXF+Uc+Z3PRoWeAaZq
tdwXUpXHCQiljWQZEjD6gU9LH8Bo+rtGzyk8QDu7ChAkR4FWd1jc7pZ1wrYUWM+c9u59HCy7PPOh
O3CIRvMwedbn3peg38Jajdleeme9dQsCJ+FojdZ9066YNethQrS0k4emrgi9tdQNUNJzdjjpN6R1
QKyb5f3KCevktyYJSdne9eAbcIRgkVt7jgdU4pg7X9hDSHLlpa8rjJUITo/8BuUpNWCIrWIlz9eV
6c+6tJ4sB2zWkjflSRGFZw1pR92EnWawg/FG9UFxjVl070ajywHY4TYyRleEa+7s8aNme5YgJ5mb
ADxyi95nzzaLozM5zG4zsqdNl/dB9MVlSuqAozIQOxL2PoQk+qMOQmEOtgDHcCzXj9Jf2zu6GfZ4
Prh2lxGkHfaakOHhphgJRdns0DkMYnSTkzV/cV38eH1u0ImIs3e4ul2vI1KH+aXpOOrZru+8UiRr
P0AefHFylUQ+R5p51w39Es2gJDixDTz+XD7+UPc5KjFhH/owIEVkXDrHcQxmRb8haIKyzR59ThJf
Zulu9LK6vhDl7A+69kHTtcGM88MiaGPk8N1HjjH8rV8xcDBEs4NIIjOgiZ6l3XpbtFtuIylOnGIO
ndGl9L608VfAHlFaWgE/Mv+LZCa+ytX4uVIrdze4ZDKhc91oDGXKby/xUrzMQw0HjGjk3nfyCGYH
AkErYeK3vtg1tdlcl7xQN0Wchx2Psi3eyQikeYalHidDc0x9trUsa3l2kUvMCeOELP68fcl3F3Zu
qY+lAPhDVq07dOkMCchIYwD8ksL63YLEQV3BTGRmtu/72ExeRt+e7yrOvilGaMHQJYyvNWXzsU9E
qZ7M7rBhOjA6ru5+5n5V+MbVozLmgdF6piTEjSM6wuLXxdXecVgwAoPwQwzi1IRj3DhMJlxYbfYi
khOOrlz5jPVzdvSqifYXaBU7NjHBLcfX6pDM7nKkS2tXq+IH0ZAAk4H41ury6PQlRm6XNsT3Wnqn
YnLbS9oLfewUP0tuSvaRIEsUkGtN0L9wRzhbkdlylzmoOzSIvWgN6crDE3FqBXM91EwIOBwxvG2H
1PqjvA4S78e48k9l3nKLZzs9zbERHCcShoeWbV9YD1BEeA7TPjpKydYBwrkJKvCzW/DGV23wvTS4
XxdxMu2T3u/pIxmSU+toAuCF5Iwoe1YvRjC9ZdodX0ctX6Hmeseq5tiTTd2ZesGM83YnsqujtJzD
rPRfS1FO4diOo9wRo1rPiSp8hLV+608nYrtve2+fLenz4npX12NBUAT8dkh98XU3+pVauvlLWmAM
zNgNBaD/z4vdfBYT7W4FSVm7Lz+NrMpuBme8KzDEnwrZMvFQOBWOwDYua5qQgt2MB7B0oiabMQzh
0wyzmBlRknWP3Lqd9tz7SbMF20ihLfuutaonVOrmaJOujSydzMdBL+BzCn0fswXfCH9frdjmx+Sa
Br85xV/oOaekQLfEtaQv5P/uhmEo9lVQ5m8u+YVrEnhQX5bqZ5x53yYvHU+ChBmZd+1MYd07sN2y
4ZD31hd3LT8GZBlM5gFXSL94T52VzC+WLh03JFNLXs4d2V/IDnu1yx0sQEbeLFTgQ8AtHokeFBcU
9/7ejUH69SxuYVzp5uQklX/jrAw3Ku7dA3qDvrVKbFZxZhghw4jFmn1crvBu+CpGLxIA5k6mISjc
G3Huz3p4zNl97Co/SE+jU790hgUUNu2J0aeV7t8q5DcUc899JCd25idCiQnHyR2nrW+21dhYHwyp
Q3pCpmgJird4A9aMABhJ6BIALYbEOlZOO1JamSub0ir2sr3NaiPzLeq41Bp/VEHQ3fUDeWoD4R9H
irl4D/AMSNExXpE9qKiA1jZ/9rDc4okfz3jTsaNY3XO3duapi63sHYw1PoIJ1TiVHdnftcbebabT
UZX9Glm5gVHbLny8UO7s7E3ofQ8ELE546Mkaj+1Na8AHgF33MJXGIS+COiLHAUF5Rr8uzeLNYzzc
BaLLngQw5AQEQlRJnpTcmqERDSjDZ0uoB0YtdASOY9c0A3g6FgCIdoUQXw1Hn1Z37CJWwOdC+u8d
J64rckm8Mzp2gXCD1yQMcvnAfyM2Sk6R7gynphpG44Ih/mLonH2uX7nmrmOLokJPQhLmSbaLB6c4
6VGxHnbG5MK2gYPiJth79hDNpdeeVpyuUB/weNFct0JgxQ7u9Naz5+Z5gTvVrR9jVdwWg/plrHaL
nlXYDytIIWLgvnVode9F5vxBwg9LTl6rk4aba3v5OdBZsFVyuS+BkF/6PrAPzDuXanMsqdGh2Qbn
PE/44RvApf4Gayyf/Zo+wYOaryo3P+PhvTHxZ8eJ8dKi60OfKrpI2S1brjQb6meRmgw30qCfzmww
rcjyfuEQy5681/cBxpxb1xgirJw9wzDb/hQp84Bf8stAHD6ktos+NqOKcVX63JNrd4h/4QQzrsIE
XNQu3mWR+fwBYTKJrBr7QSjZgJ6DdULiNpDfPwzUyEhTw7VbpuXnMH+bYxZh2GiSjsxqA/bQwvxY
By+zCSBaUSh8S1slYPm96Y+B2e5Y90NEwt9aGXc0Q4/lBV6As9yqgp/1TwVrKr2D2KrjE20jrJy4
HhDpFG9/2+MvQEpLWjn9pjDW2zGrfRuKbJrU7cFbxoyn0thS+8MhWiXGLo9ts7/H6WHapO+s1HiC
YF8Yx1wY6XqfYYvwP5UFaMAmmFQb9bcCpcJkovIDCmLY4NMcJ8bcdt5A6mN+6gwW7NGq+8R6hmSg
8K7GDRHhmq23+dJJe+TyDYLaOfUmYtKdRcBCXMi0tuWN3zbpu7H4HYuDhuni2NUClYQaGqLLV1Cz
BO0TTE3zSQpsijXWktVvftKpYtX7ma/Ru+u5N06PgwqUz2TX0A8Dg3HVpji5c0H3Y8vuIP9iDZTA
/bKNaVopotqGMXj16Nl86bUHW/VxTR2cBXGw8jyMnbwvr+DxDPEWk83sTlWv2+7ki0boO9NvYhnO
DaPUK3oMNWJgDrZywUkWUx4GHiFmLvoKoyB7JteUuJvJvqBATWRVuLGt/vqDrh0T16jn9ekH3jdZ
bC4ILF+6mbV8SVoKZRe2IUgI71pgqn2z08YWD8JLLJubRR8PEOvdjrh4H9qlNbENkcJJVVR0RPf4
e0fPPU00hxlP1mzWLme6QnSnUSvXe0N9oNVrn7DUBVjpZjz6P3FOSe9z5ErwhqMXE6g+rF5mV+Su
x5aj0VoGUI+RSf3qXWHwbX4EWEjjPYMN8wnFauVw7y6tYGYfUtKbJ0bs2LvOHVV1xwwbbHVjFqp1
jjUj1zs29xGtIoUFmM4dOwPIq94vcEhUMbf4OpJoKFKM0D4lfuThFn+DXwJXp37Z8dOrmzeje9Km
wkoYs91tKXVMluDEiRu0XCNFERydTQ07i2GC9QjdhhWWWYHHjOxMc7pcjHGKry0oPI6Kbgl12fWr
6hs7TesnHWwZtn0G0PwOR0/aHiRPvUvtlM23cmwNL4oTid2UNpBDDSyBttx1sR9UPn5gNDT3vRNP
ry6/6/3KEv5eOFP5WXC/bqfcvrqAHq51t80HMQRK0FIzD79a3MCNfWMgsR68mPS4kh8s+r8OM8ZB
2nqtZ2q6sRcWPrHjiknSLHnnAZDIpsDW2E2SDXkHKvGcpI5xn1SJQfRD4WGcl1Qw0gf++KNo+vhW
JGmR4Au13U8WGPyg62z1HisewfdxocrX1FEGhNeWbsOq+0pXrj7opvA/8dJWQO2DJoti1DFrGrBe
gG2kXbAgAgPxO/vqymX6RNAtjwUUvWPWTPNjlzjcq/PctHdus+Kcy5w6P5iynq4ref0LpNefQ0+b
UrFKGIQEtuTnRIE3yNJ511p0+7lB2Ab+RTttf8QSkeBpz5sLm0zzpKj99Jyadfss7u3uu5yDi6Q5
9CzyIL/p8voQQ6kkXj+P7clTXbFfl+7oc2M4gG1E3+iqniuNqazdbHla/wiEuOJBORkyLQ8LBHic
HcFDWjryROnsPi2MjwbvR+h1JYt9Kxi/rDaVLkvTtvyH9VgQthFLuVtNx5Ff59qwcapWMIRZrs5r
d9LV7CXH3mCa3CFrBj8r4cVAla0Uy2QKHyGlJPBLbDSds6tiKgDYdGtZnfJOVVdu48jf0mvygXWW
y2HDFpOpofsprzklNudOPP4kPqOlL8UPUUGDjSiZxO3nNqxd93ksE3QCdM4vSVva+ghaHSWBckWm
omLOg7eSTyrdaZZaIuLMljgXZUOi3s+6ch8LIw6+L5nOKz4IRoV9nQ7AeKqgLl/JpgGktjnTutep
bBkT5wDYH25vdsoQ2za//8JZ8HNG0+2OUF6mZp/RyNXsYpWi/rRx57y7lEj+QhFBZl5X9KgwAUKV
HCzPcJ859DJajgkodWo+Yf1EcvAMcyfaLFVs+jJatqXljN/TJU8rDHqdyM9pNXlOBIWUmFkiWzwL
ZBtBsQ/TaloXzirKPLEODMCIYt4BkrzU7LR8G/GkEvgRDoNbTajVci2+EdZZgnBCpc6AI3mk0hbH
6sv73vaz+SK6hiuZcjGWqw0W2FAZdV7iLmyolKfvrpvCzO/rW6/hLXAHBzB47SYOs2GtM3ERSQ57
v1gzt37bwIrJyU87zoUuJ6S7EXLSNu+vHFTazOpRz+JaDBe/CAz/tXYtBHz0WRaRrpakr0yZVfw4
E67sfPbWNCoCmddEWsb2JWNgzvYeZR7dvhkcdXKNZYFADs7pu1HZ6B5snBfzjBkhGF+Zflj1S58O
8AuIa/nLbdGgIwyGQ7/nYZ29ep7bp1QVc3Z6S4bc9W6KobBetbe0lbn7G1WfdUMp9BQ1Hsmw0IYZ
pBBCDPSROHe7XeBI/e63lXj5W4o0qnVlgbHn7n92gGJt7XZL/GAgRS00Z87N+98Sb2NcVP6wj72q
v9cgdEOPyrZ6F9v9+ONvNWvrcrWnYc+iB25fbVvT96GxaZYnMMkHyG9mPaxAlNR/g3z3/ydMAP/e
H8wv0cfw8R+su7uP6uf/+p8vdTb8/PE/rlmd/GiqPzkMt3/xnw5D8Xe0Fx+7oDBNISgDxSz4T4eh
4f99q6Qxg8CTglo/P8CW+B81S9L8O22/MBldG/2KQi/qM/4PUyDg/4WJyncCaQY2iLz/AgdvM3D9
wdTn4OwC0IeX0bJxn0n3N99bBbALdBcUrbKLGk5Qskv+wtX2L1/BxhHkWK4DZPw3CxkR1bYbC14B
H0O3ehjC8//HV9ggkH/w7gVq1OgJvEJF0xjvwRv6/84rOGzATAs5znN/axASYAVkbrhix5rAcJ0T
UtRfvMJvbVM+uJStnIagNNYp14IP8uc3kSgcHXYe6105NM58m47KfMIT5r9hJjbE1exaVfPOYPFz
GqpvayeL90gE5a1wE7eFcMTu+NDOI0itVlCo3Sfmsr53/OirUzvXnTjG6PrzjUl7UcXmYxNY/3Dt
/wuD6J+BirwDrh4SdJ4LHwo/uMfF/MevoaVdqWUjRQPmKm7M4YcfFBenMfeNdv7ilbYv9P9etP98
pa2tkMS7x6/g99pCwxF9apYExa1FPcd+B3vCW7/UabX+hZftX78Q9WPSwc/GF//nt7SWtazYnlg7
cDpRlXWhrZtXeqre/6ufHO4uCHusXPnu/9OPkMEdtJAgjW7KMrInqjRYs3KKkidDF3/xWn+u3dk+
O2RhCDTb/8CIb//2g8+8YnAIWtpUt89njqQtcdeZ+hOrvwLX+Pfv6zdD6z9ejDeFn1bYHv/7d/ty
ITkX+XNKKquyw1K+Mnon3jWgMKn1P7yJU/LFr25snmF/8cLUIf6na8TzeYMUUlmSK+T3q1E7CqcK
ddccpt3x2RNTLhl5V3whteWNN7UOZjtsltL7YeEEuBAnXh9tzeFs6GeSRk6XZg1B5iUD28DEHCJY
YSlKm3gzXbORfFe0rRwnVxFotyyjvuZiVC9LYHG1uGM+PMdLJr7Gax98i32Jd6H3wWuRhGnjLKJ8
Gt+WAVqfhLotgW4h4WEqzjEm3+RqHc6NX/NPt9TNfJZqa1ZnAtYvUvkziLhWyH3p9v6jO7KHfEyI
ddRh0joQr4lNmfYVj45JhN8LbhOrxAXBooY8Bqui9WKqLVaNQyl7tMfk5zQylu/aPsY8k+BpJp+3
DGqNfGmJJzxuC5kfRBj/OPpo5BeACO1TuxLFOc9gMA6Lgh0IHH54cJEizyBp6hPMhhJfQSXa3aZ6
NlhZJ6tD7JP2LUGIfgrbKsBelnr/UNImPC5kGj2PNrZGqM88Myjw5tBHPHhYimq+V2vbc/KzWsIq
3TJ9xJTtXtsE1UZAp35QxLwfRAcervEceeOv+OiwJWROmFRjjnjjms29FTRTdZimwRyfEhZ/2S5v
2x7+Q9E3821v9Im+JuQojSQUMXUZW1IXLEBvpeO2lmFLQelro59U7SUMUJlffA3W4JJz1zu5zcxq
1e/sL5PTB0+65k5+FEl8wLe7kWKMHRef7b0aUsQ3NATCwazInNwoWkH0ha/UOvRkVaLZj6cLJdKI
/maXkEBz4J49a347QE7wDxxqi5vIzRjgiMc1Ssj3ZkgQXVZfGq94NdFognHs9+xlQN83CwmaB/gm
Xtj29Gcf8LqofDdkTXc7Mgfse8NgwznYHaKzAiT0OLJVV7jLl2AEvOHI+yD16eRi3q5Odb3o5bng
CrKPaHn0PbFOrArcYmXr+sHz4GREoqxkvXZDLaO5RwI5uX3DFU1AtCGGtTRbAQcrhkM/mF55afWU
QhljCQXblcWWad3rIunz75NpS+pF53ijerpBqZ+k6eYffWMEzRWco3cmEFEXEeQA6ONLFbjPsqg7
hBHGsAamFmm1qJVd/g0cRK6GyCHJRZcZz/ajw/F8DqlcLm2C4p1nnOvOlFD2GoEHtwjgyTJn4AWP
txM0pXpPqVPRm7w4FG1L0xo+LCJANMON+mQsunuYaTn7mjqO+mUJ7Zxys7IgFBk+k2s3fqAhg8eg
qYGxcC6ZqilL2sD/WbsVdI8xrujFN16wTlrsk3VlouckY/qDnaD/SPUZHFCbNgPMaBbQDpyNx862
dbnzVLl+BGlOpR3OrfrgaSgP9GivWCy5Cx8oyhzewdL4H/yABe6TebSPBsaPh2nM+Yuwda07C0/c
hb4RYXywjrPFse4zYw+IFGNk7bA9j5SFn3UvHRNiNgriiCa5lj2iyvIG+y79wKRf34g6X7/nmYz9
I/7YoNlzqGWv5FSpqY+zwXiPQhpnL0vWkeCueqM7ulUM45IYBH17ZmlWv1hN+VGhbB08ThyQ5dEM
6Me8Utw1W/eph71zD1ciW6ICeWO9cZ3MtHatkSxE69gstSfsvFi+ZFzPLBEc3d4yBJfja0WpQFxH
rVk6LYbATDmRWWcdaju37AOarYl0N1vzM393HaV0ZGOZGybXfh82NgYrJ+4itdSpZHLOF+Nq5x4L
3dTgdLbrqnw6Eu/SRyvWomWTyXZQNk65ULNkdRfSw9uSYTHWvYfR1NlNJmHFlEEcqge1Ny8r7ewo
mbO7XxAOLoGixShiTE4iSDDLq69Yy92IPjNvjQX/ynPbmQW46qyuHwYDUuZo296nHgVto2PAJXKQ
xYqOZDapb7+URH5DEJXqWgIG9k7MvL440wOju33RLGsgdzTbKP2EASRfL6WZZc3BG1bLefAGp6/e
B1rtKDrMrDH7Ik3sUQBlzQvrsUawDkwFXIXMbZ0HzYHypkX7/JJQ1eScRKut+ISQCL1mspI7gUn2
sVY0p4a4hQA1+CKeYmpeBhyN+LNnmXzIji8Was4IE8/UGn8zUn5c3geTNFe187K5vukknAIwYsmp
6VWQ3C4TnpOQKqbuvADnfarUFIC91ENWXhN3dKfIN5vgoUy0Fexna6kURXnV/ybtPZvbxrZu6z90
UYW9kb+CYBKpQCraX1CSA3LO+PV3wE+972NRLqm6bpePu/vYbZAIG2uvNeeYabDitTjFrmjpKK46
v26qxvV5YaOGJRzJPCuMJBFb0GM701moyf1JSBbY8W6oaa03RXaDMLvZRsCunrOAZj/782kcNvS5
2908iOw5UIb5ZWYBsDaBHuWbBtgjORdLg65KaZOtGI+j4kxkKOCi1N0d/JHeOmaIhcVK78FUbZj9
15VbTI521luC5UAFDVsiZMPXoI3qBU/sR/da0qhsDHxtbcbYnucO8JMLJSdlaI91GC34SFHi1riQ
XcKaWcGsWRTbcKZ1AHrH0va12gtxpEsytA1CbT8/64Vuleuk69X7LDSUfIsLGrVIo9aOheRoCs4K
W5V8Q0iS/oiW6swyLWLPzEa/2RmBlZvPKsp4iewIfbLFMOGmKmleH+m2o3lEOlV3h1Yfc39dKjF3
Q4sWbKJvCI4mrlRSobKSYd7U9+pWkO3kFbhsVyiB0+y7go2Gh60nQA2115Ck61yLMC6IhIayVmH8
eFOUSqyzAfyAF2j0uHQ8lckx88nw2UU2JlSPwD+x6PfRspfMZ6qphg9gNANt6Vf6sBUNS0jYT0Mr
IlrdqE7GXWfmWXtG9onPeW4rZm10ykK6iip/BNxV42V2VOjZdtDCURCqTFhh60TsgiaPDBL+uiS/
amB3e3Y1oFfTMhifZ2qXrveavEgwMM0Z8S/M1DaOYc5UUOX0QNOs6e9VfHwiiuIrO6hqyOkT0q5A
21VYam5CfU62/uCEm6AFNOsT+rgJeOQzxn2qzhUex92CQ1intlHPTDRMVN0iVZvfSMUtV6Jq9GbF
eTaCmAYVLdqtiMl9QWtFvNKS0ZX1pz4bqmSNHyJxdp1htTehk6tk6YxlwjLSwT2a++lQyTncFVYv
uw2Ni3HagDbV05cBrh+Np4LWFuK+SRwlLW9qYAJ8juqEy/faSRYjzNg56VvMS5YCAVE2+jtzGcom
w6IEHsy7mOb6HTF/hf06YNMInhw1Lz3ZzE7MC80EJBCAZgm1cobuAHrIqBT1mzLSmlvRdGlOI4Z1
5ItZYx5kJmxaEHZcrP28Rfyo+I18lD34DLIxFQ1wRziPzKtNu96WLYqzvT4r/lsmSdoSmcyVb+ys
uhmfZTkp91Ye2qDE5iijn1t38Vub5cPoYRPLwmtJ1lD1RoNUkPdk4Yb01DSqs3sDRO6SJkbScVc7
IeXXmFmod22ReUZUOmupFRNqIhghq1E22kM3ZQuArlSnq2lS/D0ahQJlkQ6R4cibA0dk6BDkaulV
9TvXE+RpORSDMU72U5Icuo4JxpQzXs4dM2y8aa6VfTJVyYZebrBjZABDKFLTB4KrWqp7JMUAPpye
ZwJtcZvdkvrS9DxlzjS7lJbzDBYnYNJbJ7N1GmRcAZ/AmXBjAxICUaQZNx2ZAqtCz7rfmNrTR55C
e2shhznA+wU6ZjfKbxHwsJHsWKBBRL1FN78prWE/K/g/gbIz3EQOlAc/TL3sthVJTcpjpyXaiKrK
Ju2wiAUoJIpXdUOY2DR6E1Cb/ql0dFjkBCPbbjK26bqGWhyD2G1qrzaM8kHVyMBdW3gCxAoBrNzC
QMT2HtF1D/apskwiWHXUbTYglQGN3YMQYR5gyX0dV0F+RI4M4dfgLn4hUoCeeQcrYiCfhfQqRHTz
cChCqU171kuEZ1WHAT4F3BetRTxMP3hN0I5O5oyowJHh3FUAp2o1RA363gbREkiT3trFAczDQi3N
ZlfGQTic0VCi46tNCRciTqu3ymr6a43W4ZYcB8fzC7JaXFklfnHsIF29qH3b12BAxqGTXt6ZrbLy
g3bEADOncXUsMEZZVy2C7uyhzW2GFSHIKhNcDxfb1dg0E/3pZz02hVQ7KSzs3+1GAAgIR3M+BKHa
HkAT6K9jJqHjBXqm5tfzMKCWlVFbh2dwQDwTgMS03NU6UE5KH0zDutLV8YYpa44yZzDGbQ8tAjNS
Bf8swvP5o0QRfdtheWn3RtfZ3/RAr1oo515r5E65gSrhE01YhfM3PMq15cm21pizRAi0mQbHz3Er
ZL/SeCETnIAtLXWrfg7Z4CBhQSTQSGgFZl2DuTMrr2fEhtZziJNNpQqQT+QX5c02dij228agmnC6
1MOxyb86Tr+Jkh5NPRSgc4lNaa2qlbXuNOYl7pCr9tbpw+B7TCPugbEf63lRN+pTLdjNwqVMbg2a
VWv0GRhh6Cr432RdWnTwxEIUjOqbcEam741lUBEUGw79s2OW0W+mKQNFOoHfW0cPYXz0Exv31gRJ
owNjRGttRu3tVOhymximaB4L3ZgQ24WRN0MOnzc8ekwNUwZyq2wwf5iNVK6TvsIqlqFrOFGiFt86
PBJEH/OV3WxuKIh0zSceOifNicw9uMQgpBS82Zqhk1zZj80xIc/uyD0tPFAF8YaPXp0QO4mHQU/v
/Ry1TK6jUSf6gwLQh+uqAmYyphcWHHEVO4Ojb3xQc3sUw7AbEsQNz03dlaAY9FgHjoR028tqi5lQ
X2g/bNVK1kNdFfthZo6yystmQGZTsznx4fd+Y4Ci7ArMoAWqgQYlldZAW3dTzUf0aCEMKCn0isar
WBGeFMLvNpJN5otJTEexz8c5ukd1oj2oVdUT2JDh7u4DMzkpkT1+g6adnc0K2bdBfAZ4kCk9DrVP
YJ2GdPKmsJlP9pOWnGu/tdZqZRur3EqL27aJIAwmTh8hJIEW1rATzBjamcP3DuO011qSDFLCJogQ
4R4wOiKWCCjZ8JKiNuDtojCI5AOsooqsusocgfQKqXgghgQYrolyvJIxIqpm3gXhGO/rkSw9tyDN
gnlUhwx4ESw6BvKPEEcCCEhj9M11xDRwSRhVZq+nT3/fpYO5RTeH8Wg0e4KxqmhKdoX06WUUerWq
fFgrbtEhvhaDwvsHXAWJ2/zffeJlIXmLeo0abTXg8GIDT6QAMCumvScgdOSx+FV91Lu+9ewSqZYf
TtHWGFjYDDGV+Bbk8h81TpY9pVMsk23C+jG5wkiDjVYCUR04EWhUTdkfc+HUcAGwtfwKmqRY8+7P
v3dGg33Sjs9+I7T+upw7w1vK6kd7Sqz7DEQ4uSOF1SU/ZtspnycwI/0GS42a3nE6eHrGErsp5uui
XLWdDWAAkJNyK2bTBCay9A4XkIitbkmRsaZdxP5gIkdCGK9FpOPEqOmbevCVO2MTEVk7uFS2yJqm
RHU84gctoDE18ZdVSLpF2FakL5N6u2bod6cT3lBBQWVj5QoFJGBH5OI9E13C0nik7prcsH+ZEz0r
yuhBW7UynF9IV9Bf/GYazrTH2Fo6sZEfbMikAo47phk3r/A/e2EnNUIbGOish4ibG11PvMH1ZK0d
8kGiTcnEKcbNxE2wRrPYIXWywspYKZGwjkZvKSle+jo4mfWUwrllDEVdzJ2HQhVv270/1275pByp
8+MM00Sp7puCCdcmSXK3a0jvKaO1kyk/W5xSCDPYn//y0aYKstIzseQvhBsi9oizrS28Ki3O8XCH
A6F5tfRM34Jv1b2qQ7qwm1rBoYdGm3iwVWwcUinhqDA89hzIdIvLeGC6DASAeXXr3+hF5FSYcjES
Q5xpZgPqQPNQlN2rZdf9NU4nlvveiY7zpM8ssoQ21FfGNjwl3H67yW9TRNk6lfoWcFr3Mke5ZV2p
TPlZbIuquKZnP60dp2A7NUqwruAs9JydVWU+mah1rgaoRWugFWOPQyhtf5aUmRgpHTvz+pJbwxWD
2nk2fSsPIwmimBDR1FNLZfyWFibXYR4HLFiqmiWFN1tgDVw8wMN4ndsFwv66xteO7we3NLrJCuLW
gCx9U5qqv6LniuNbbbG9xPOUPzqZCIUHsT+9HcMex17daSwhCM+wisRO1Vs34IuKDfEoFqIhwLUV
Om5jeJMdoWzbtLG6vQzThghntgGvCemA27DsE9R+IBg8a0C94mOhhl45j9OwjSrnlgf0ROqH6YYE
EaKsghuxd+pONzZOs+gTcspnZ2NRGiHtawl3CPySJHRQxC9l1OurGnkk7iYn859rtkXOSnb2QBgX
F+/JpFFrMVOKIfVomPw8v4/1vYkHsN2oA/pFr45tKiitl/gOotAfiHhMdZqH2mDW1z72qZ80PX8V
Mjv5YUJWCbp6eTsZUSE2cziQZxGQ1nyvoavG5C+j31q6SHv8BtHz2lYW2ZGFhxm39+RkR2T/scFD
EQZL29zImWiYxfQalHYGV6noxidChEiY9dGVHoSW45SIkTNme8wHgbrtZhRYYKSR4KzBgJIQ1Okd
2uk0yPB/kJk9AZYVGZPMVkVn9jCS69R6VhSQkBUaWKxcRof+tY3CGsYykafNNslTDdF4KzXXyRY5
WAgnbrwJIbhNblAbJD819hT9EDTQe+xbSMhjsESGRxDyZO00GKjKlsm1+TrMgRhgRsqQrW+Qdtuy
yOfkFIjKfijNTEXezj1+7KzFB4ngRk0Q/KEDx89A9wXZcVia8Z10LLRidl90jAc4ZS4b2Wp4zcIG
WU+lVdVrTwNv/tmyCUvvekrgfc5qSKaYJZGSNqWUJxEUgJ79JBcP8EVkvAt0TTQ7B/7Nqm0JvdYV
JbuFgNncd1DR6a1Txv2aI7ClBGmMiotuF85CM2plB1gsjI8p530zarVJl1qoG1Sq0bXet/68TQlg
OqHi7HZDYaBYsmtnvm19Nbqjqhtucq1BMmXBeKLpoFr8LnP0f8LQI6BbAcukrZjqBo1b5zFVrVpk
g37QDGI9QxO7Ra7ZqlcnuoiuSS5Hd2a3dOrPnSzIVou4iZ+yOYcaQtCWQpEgguyp7qBqAuzqUuB5
PTZ9xD90VpGqBPFTVNMyYJU2FYBRqe/NJtExhEyxRGPLR9aWQr+1ivG1B0Lr4/K3q3tlVurHNCsN
ZnC8u37pGYS5NIshDbJWtNsedeManGzLHtluwuyAxrO8b6cZokJaJJo8Rsj6fqctW1lX9Tsx0ypt
mmGrqTO0LscChumGc4krN2iddDfmSQOKbLTCfZ5BneXU9MUWWU71jQQB49rHwLNXnXa4VzWVGNk4
7VFq/3LKUjllSoOTBY64Rc4TxniPkSha6ZFKFMIRvhuFkY1Qf+EpIce4H2Mbd3vuozBMwix8xmRU
1muExOzS1Jr7memz80i78BYV0wNxIiyvmhn6EMHZb3IVi3ndErayx6EfH7JwAhtZmNa1jtGwOyCK
Unmr+boDiwikRkwHcUmu7uI8Z6zApb5BzpuDyOjIT6V/mPTShcmiBKDkdWaJWT63R4KfaAJyxdHM
M3dP0ls1JyCuzBkekdFHYCAfctF7jhOTLTcs6nKH7T07V8vrNwA4UCJ7KxPAYzzd3xkJglJq8kWO
xZ2qr6NaoIzm3SIfmizOb+HkUhMm9CY5VezjNiNN02QbIzoTXk7OH4SMCHHwlRC99SISGR2UIWum
27poOwKCRq2SqzwUV4ETDxHgMwD2WMOj6i0RJKpuakLChueSsEGqQQc90RZeHq/dmrBVwod6i0FQ
phevVcUeOHTiMTnljPD4ZnYbpHeiNWyywWWbX6XxVChellvK49yU6q0aBHOFXpWOErK6TF3n6kzY
0SxNScnjmON1Vs7Ws0beU+AFSmuCjshT88i95G+oqNSNM7VdfjW2Qn+j9uQMGYYo6x3zsEdMwTMz
n1RrCdPOGmveSlDRLcC+IJYPFUUZBBhNCFyx09xxvE5ZNH4GgJwK/e+iBlNYrlOzV54Kf6x2scUr
FRpfOr1x4cR1ZDVxgrZ/wGKRRVK5H7B9M3bpkxB8HIaj+6G1laUx6TdeInAlLTkHQ7zMp/p9mxHM
tZuDskQliObvITaiPvXSYRwfW+KePHIRtONEH/vEvJ2sZrgguwgXY723MjwwO0gQ2psYDblOUqDV
yCgnq17jJo7vczFVNliUhCglehQMteJRUuaCPRVLEk3U37eFj48oswGdkOtGluIGyUOZbtKawDAy
O4JUhSdimb8VRDLpvh1KUCRZxiq50py02YcdlcRbyZBnelTMXITnxs+oVkwnoJuP0o6Ov2HXw2Pf
xxlaWvARj80wOtTMzWILZhqPnyiPaLBv5t5RwlML1Z0hWZQ03xBGZ/sSc8RORw5euHqczk/kNum/
x2ZM7qPS7uR+cYfeSM0EsUnfA3NBXEVjvaI9U6pHrOJESCcGKdnnMJy4zWNuMHxYvLf3WTaJ6Cpm
HM0ONeQSEMYju1cCWNobkaCRZVfpmKdIshgjmW2zOzuwmnuNrf8Sc9yX0ZXfmuUpCAQu44G4u02a
FME3k2qocfvRpxkZk5PlRoMmfnZ1L+SqC5oIUghuhWEleXmPBzwuUbcSUN7Boo1ddIe3W5v3qeFX
xXM1x8MNxByVvXmQpM/wKFpGJaJpH1rDrB8gWOGf081SYSoQFVdYPeuQ9DZFYonGk2y4ZBCgK8Fv
LmkulV12pM2XnvjsivB0XbT6j2TqatIvjPpOmFQnUq/mp7KawuvCkLanMZv3xJz2VyZdFBTYBiMG
aLy1MgXbyTSq3F3y7sk2gJNrjec4bhmR4lSSpzjv5E9dLR2QpkjisUE3tvwWUQjSEZ2QUbhMJq1d
w0OzJ1K1OzKSs76LsrMPmq0bN6ao1cpz8spPtkOtRrBazQg3jR6rp76Q/VZGJrzFLJr0R79JWWb7
jlXJarFWLSrXkaEm1u+d7HT2XFHutNV6HgJnjbl7/s17C0TXXNY2Cu84fW26ur5OM2bnxUhiAS5y
BeuvST+w8IDBWgTAGG3ZnStZybsm6iJI4v14A9ZNviCdFUcTg8a6KvmjKsb8/iqPcICuYR/nXiqH
cjM1xcRdooN+6gfV7Ndar8T2FTOi8Zm+Ub6hfFZnN5vK9lBrYXBtGaX1pOKE9MZadjflwB4/ChLG
oSnDarYvIqDTn04jjkwfhcBPHiV/3eMtvovrjm5VSjhEFZjkd2RCvdWijvjAEvKal7GmPHcqFb7q
NNO69g3U560fyuy3H1AAHqMBU8sVRie0rn7KogzGy0kTAFuwLVMgB/exaAZA4RECaxqloJADoBHa
XRj5ZYNDUeRXcYuKHLiO2bkGyeDc0aqSnUmNhFjRxVX8C3LA/E02BiMU1Ymjekf7cnqE4dGq1yHz
Qc4FgmUf43in++vBibRfGo/hFmaJX3taG5NqnhNLeA4CmyZEW5biPLScLtgdyoy2QAnzTagwFHWy
NpWrINLsx2z2C2Nt9p1VYXKO0MT1IFs8ciNmopAcwJ/Qv6wSrg5VLSEgTBB3eRrM6cMUzcCdlGw4
Soo76A0Ji9ym4L12QCbYCRDDWX5n2FQ6k09uFJ1YAROaS+tTvCwXbuM3VNa3tD1B9fdzJXlQaryB
s8qEwQvIIcfNRDS816mjrj1JdNEbJ5gavBOVYlB/yBkqjWFX3L2OUrGnVGbynVgllVXTmJJgVGs3
wyxZm2T6sl4kd/5oJREk2TY5hx2APDot48EAdvDIMD5obgh78WO6iVqwYzoaPJRKxHMFb+wmEH80
1JYIkJ5QrMcb/H7saNnjL5Z4ThjmREpob5yVihyzMax/1D2Z8CsievrvS2osIXdVmN01sCRGL2EQ
BnoaeTTW6kTNzx1HPROoR1YLy9gN+xjztmvH+iSi6Y//NGeO0ZPF6fgKmxa7TfrV3JXOUtin+iYu
Gt1ah9LIdlmoO0CRDKM4M2GjD1zxZxUwHXR/P/Gu6a9a0+xuh6pHDplWNTyWGv8LNj8aDTh7fTPB
FKp3xZ0W6/IaG0OoHZDiFeMegDQdL7tWizulzRMGP+DpXHQAERuOqr4Nat3g2RjybUyRcxB+OL/6
qMjv6xbdpdvNxnCsnW5u1mVG2vAKXkQlN1AqbNslt7Pf08iWTybl97MiI/y3uE0YQxAh9doV/kx6
HknLxd24mBJwbPU2ddqkXw1JVC/uBbU+5sZMmGsQ2vqA5y5h7FGTCl25cDIYi2GcuY37zvY31Apg
SmASNWD0kQ7lJ6YS4XSPziCtX6h9CFdQMqgDRh0mvxtVtZVt5mh9eFeXuSp3dmYHb2qvO5Zb62RA
rJdJr+FWpj3Srkepg6mxThA3qQVvjqnMtvXcykdLECjv0+Fac67Vb2gAS9Y/8EKj9NjIUO/zzsaQ
7M4G3QjGqikLctbHPvOihrGvU6j2WhthV62qljd/QsfvGEdSPyYqi8gqQ0H3qJWB/qRrquUllgzJ
Duaj7GqMqg2TiMKO2SyCe1g+8RgegOiMzw6KQHMTOSZZuQPavABWuqGVTw68ip/BNMsEKhSE5Gtk
jHW+pn4fAfGCurmenJqaRtjD9NLmOrE6Y669VnbfKOjFcvt7iPipxXNXEvsAosD+GTLHcFjcmcTQ
SwUPslIQX7NoKTUDI3BTkPCnoFgL9BoYwC0MwLsktp0TvUzkITKwo/s+q1UiBHxEEjyAsUGposN0
u830cL4KRT/+UHmj/tKKKpwIt5KsOIUjlzs8tscXCYvmfsLelzKIJwxqt9Rl1oJizR0sQ+gY3EHm
Ij4iV8slVHJbqF4knfalZjN5iMcwqfdF0/sWw6J6wpkAdmL0sC4sa3TQ0zzAUUXHv9SrgDAZXTOw
Hs0+TfAkUJonrRv1N0KQ+gnzXujzGuGl2l5FoF3NPeP18dQmEEa3/6cd57zDLYb5O0q0wrNaoTzo
jU6bO6QVfU66HC6ICbiC/J3hVcYt6Qaaqn4RCvlR/mvB8kUPIiDfIja+UDQXg+ibsMNIJZvzFKFp
4JF14MN8Llb9hyKXqaRqMxi1YWboF8pvtYx9ZWpjBvaSzGDlHEFYcoobZrulfvf5od5r8f/ocR1d
AtrRdMNQpX3xhRBuYfnOaO0S673CX/2QFP7p80P845w5lmrS5NH4Pqp9IZnm2VHGDk42g8RTaT3k
xFc4X6iyPwrNbWhkqobwzMAFIS8kzHhkkMuElc6QevAqGPFRslXR086h9oWO2P4gIrZVQxe8xx3L
FsZi3fhb0p5XMIP9qEBusnRX6eoNkcrmYGeOPzL7KnK+1C0v1/q9sp1TJqUDYwq5OYmR7w9YlHNS
qwG+JGChK/iRlPhXeb2NnOs4uiYSu2fwa36h0v54xRZ9tI6xwbCFCa7g/TFlwEiTjGJGGP1ZFt2u
z9uN1q0/vy3+6MrffzNHpRWOHBuTgMNs7v1RRksp4D1RPZfesAKmuO09KJwuweVutC5WlJees6Lt
uGI4u2rX42rw4Me6lIRuuVI85hBryzO87gsrwccngo8l6AIgE7dM/fJ2Le20i2qTjyWc27F7au3j
F9/7ow6dA3BmpRT4e/BGvP/egPNoUtvERhKfw/fuvd4Dj72iFeRSmv7/39taAcvzxhXSGe9/vjUi
zBU0phWt1FX5xRMklrP97mosqnzMP5apavb/uIv+vrHFUKa+nQmiT6Z9xHSC6G8HSM3KvG824sbf
KdnBdDuuwGPo3v/86qTLD0/wxeGX5+4vx05PoA10fA6vhK6PduFkW6t8//2WLEM3oKGau9He35S7
H0hb3Nwt3ZvJ/T248Sr+4vL/gZa/PxGgmnDcaAInlMlK//6TNHTdrbE2TVdvulUl1FVfPMdQ4OoJ
UYDUUZKXBGD3r7J5amin0JHeR0C1Pr9JPiwzuFiw/PCOkaaN6fXSXgRBR4ZY8NlBG7cFbvZObc9T
DMmENMQ7SX4co6ibz4/5x3tx8c155lWgA6ph8+BfPJBm6qDlDQWjldi5qavncqB8bPTh1CjFcSJL
hSnyDQNdOttGjW5Wb+9GW1uRvXfMq3nXBBAhg/H8xada1u6Pn0qDO6RyMvCnvL8edTMx9cQmBrnj
rSj1g0rRbsQ6mRvFtW12q2C0YU90jyCmbxVjmSxpb1IXX5hk/nlBHJUOj8NrWdoXFwQ4HnqQETV2
laHgNZSFww0yO/DojO0SGnfoyX58/s0/VAHLPfDXIS8eCVlP6D9yDllz4xt0yPC8Dgxru3rYFeEX
S/6HVe/iYBfXfjQCtPMDB+uRV1HnMQi32H9+/o0+vFc4CE+WZUidlxkX8/2lRF87xR3cTbQ1xhJ+
sS0TRNukx31+mI9rCR5ICxsk67djO+bFExwQxtcS5+WzzbPvgB//JjeZZlrWPM6zVTx9frCP38nR
VWo1CgJTByF/8Z3KDPpKa1iQPSL0qdTYgQbzQNO+qNM+3n8cxtE04h80E1fY8p3/Wh8LsASksBDv
ZImnNt5kaC1yFCao3bsXq/wq2eHjrUf9KTBpLZYw3GEXXwrsWdg6FYiUnKO6BEjsSXJcJ2N2Spx5
3efzF4vuP64YNRXRGCw9/P3y6Yoim9awkD5Mt7ce33Y6tmfgyK6eB4fPL9eHI1Hyck/wpRxOIjyX
9+dRWWabUDgtN2ysE78TWkBfM7eNSdkLW/WLO/HDS5WXvNSspS7FtIsF8v3R1BrqB4JOHuFu1ej3
wvg94DDKVWbG1jrrX/J+WH/+/T7cjssRdeJLhMNL3Lh8xLoqy5IAqpxbxDpRNPW6M35Br/uvD7It
2ZUAbQPqj+f48k1BX3KSKOM1tx5vxvKbUQNNSL54Bf7jSnEMm2ulU/yq+sW6z/iztPXAopZXjjZd
H72+stLnqXv6/ISJD+UYVa5O0cP8zZG2aVxstvpWA7GeSrYnjSKOmopmqrKqcZ+OWnyYOuM38AnI
YgHNScg5u2TCzleT0LiWsT9+cXd+eO5sdmAmzXWb3jD157JK//WUDw2IptESBmRHejYWAvMtgHPt
QYOcsqdnQudK7/IvClKeL/7Yd69YDovZXFoGWmzu04tTXSH067UKO6TneQfPu/YO1/zTZvmx2bib
/d51+dv1ZrPhn9y9u23d/Xbrnrf89P/9ZeK0eHPP7pZf3vP3M7+P37tefp2fVsuPFX95y0+rleut
Tidvx4/DjmN5y0/8b8WP5bcsv3X5F+/n4en0dPh5KL2Sfzsc+PHzsPwnfM7DF0/rxztO01Vc9Ibl
4EiiqfP+7OsdfVAGhWhWWshC9Q84iRufsGXz4fNb7uNV1nTN5NnBeYsm99KsHExGNdct0coFd10P
f7+NjEOGcKmMVqXz+/OD/etL8ZDqqqlbOse9+FKZ1gPVgHXvJml5h0l6j7cYAe1w7KWy+/xQH28j
TWdJlSpfjOwkbfnef929Cc60HhoNeWRp4hX+U1NVHj0v9EjNOm9/MFP//Hgf1zrN4NUNo8BkCsuD
8/54oUi0UosBO869Xh9UP0s9hu7F1ahk/RfL6seFnEPB8FKxFRN44FwsElFjBrpBCAD9LTvZk3dA
sm8/EfY2mfCrGeWZV4E1kRdvhk8WupIv1tvluX//gGpQ6f/wACypf7hjxn5K0Ph0FvsOh/kibtDq
6vNzKT70GaAM/H2Ii5NZCrsjxajn4kUi38EWnzxjgh5Yo55cESlXrDWR/yRhu1oNeXqrdWq1+vwj
/ONOXZ48diC2pAr4s0X86/bJUt8P9Z5PIBiwrLJeHAsisvV8eoHK998fdTyohmbSNDLYXl2UiOjt
J5rglLtpG3pCuVKd64zQkbz5fzzO8vL56zvVwH+LUXAc5sXeIK5JxHCjZsnI/OJt+a87hJwTg3Qy
lfeHelHXVH5KoKtAyFAV4lSVwY/YUr74Lv943PCz8r4XbIuJRlt+/a/vMoQJgtGU7WGNqtNttH5l
yLEBEVl9cbeL5exf3O7vjnRxL444x+2w4Kx1Osa26G7mxgt/tSQfCAMGfU2fr3tt0HCbyleH/sca
xqENXgA0d/mHiy8Zd5jdUaWx8RYPUXDL4FxXd1VzN8itylhaj45Ff6WO2xL/Z30O6yNamc7ZGGDM
i9fPn4c/vcSPp+F/P8vFadDjNvKj5ebhs0zFNmhvCvU7scqAlo+4e01jG433qX8g/At5wdpMYM9/
URv847aiNDKJbWJdN7TLV6LoTa0g9sFyy1oVTEyI/O6RIH3+Rf/x4IPk440B3oa2y2Wzo0NtDXiA
GQjOst+yMDYI4X9hSF1XZvjfD7VAckjOo6UKrEm+v4erYKh0cJ2my3iV+MfpVDbGAbnkD5Bv3RfH
+vi8UCKblFa6btC6vZwVEHhTVQB0uIs1qPmV/UNLJGZ+59t/PXschh2hVOnjC1SZ77/S1KOzm4ge
dK22P4ZEj2HvWEfFtGYb/kWH6M9Hfn9HLksL6B4VgYeFG/v9sRxdaaqyX0DW6qS+DlE7PGFsVrw4
T8nzrh20lCWTtD1sRmV4hthZxRstZiK5ZuJkP+taO8aMz2feYEqUDNOKzna0t5RAv025MP6NX5fD
r1RFpX7E14PXxDKLBvRiRqomwcoM6TbMptPf8HyBQZhAwp6gt9mn2taiqwWI3VKkD/0DoFBMYqNm
5vTxyhwMtRZDasbXUz9a5hw8NKSYYCgq232cj90v34rbPYagMf5i0fz4AFHMaw4aC8vCWaheXB1p
1H1jxODL8uKbph/ir7LV/vXns5ldqNzG0jC8KO9KB3NqUGBum+birUXrQBDw03++wYD4/O8hLi46
hD7S3tGGuirWK2bUbjxYK4vAaAwVnx/pT4V4cX8B5eQWY++qLRv19/dXb4S5OqYZo2y3cL//Tz9c
u0Xt7E5rKq5tvwEy4WWrX8Nmyfhb+/f41LfDAQ28+1R6qvv7J1zIjeVNV1+9/f5xoplT0PrTllef
tgR8/v32mzFZxFZDzESnkeEtAf9oX339j+vgMgr530NcrPeEvAwDNkMb27CSelkCEzQuVEjIUCfW
TaGOD5+f7n+8YJh8S0Fly81pMTl7/52KHC13Z+cOzgLTNbXyqkxIVUsHYCnom2BMobJ6gM1x1uNx
tYQjNkVOBkToWVhihIxPn3+ej/sikyEk0AHcDLSdjIuizKnnOI0sxccqpp91PcDcXMMuaHbxHL7Y
s/hi+/DxVf9njicdaGqCovridBtlOsG/RQaZVW9A0lex/bOKmhVA8TjeW/KLAu3jl1s6XDbTNGnx
6vlTf/9VPbHf1BAHtvSq7Xmnaf4JkYoruv5ap/DUZv8/F9M6SCeuLRM8enn2xUOrmmAxROPY9LmE
G3ZrQxs21gzJJv+PB5KSaRm7Pl5yts7M7OKi1f+XtPPYkRtIuvUTEaA3W7Js+1arZXpDyNJ7z6e/
H/vHjKpYvEVIg8HMYgR0VCQjMyMj4pzTZDAwMGfitMKbCmOmkG1VngaSub0eHBfdiXdD9Ny5e3gm
0Hs9D1aPRuuE4YscqdRsSQd4AB4OxlNIR10E2YQvnov2BrM3n2VjD11PxhBzvzX1/crvmB8E898x
C5s66i2xcfkdOqrhiMvvYnAsyZPabdT8nmhy0zsjcBJpyxi4bQZ3lrByC8/jdv4DZs9spDCJXJkf
oMIO4nQm6grkZinoFSqLcO577raUtZXln4fv3OjsqHBBTWgh/SCn7uE5yG9KbtPY3wntQehXEppF
UyaJ05Q3cdDOPnTlWo1cWBIa7EKG4NQeOcC4DDZyiwjsyqt3+lOn9827V1zK+nvuBIHVeUyZEfxQ
XilHaPc+gjJO2s9j/XY9XpZNKNMO4WLjcjs3EYpqm0KGwGQL4PZ3VPrv2Pty3cZFDfP//PhjZJZl
+KUPEE8fIkesDBEeflestoLiNV+S1oq3uhlO6gyj+JL2cbiL87y7k6whybZGV6U3ENhqK3VMaXGT
IIn7H69naUnhy2MeqCJeyxtDhIJdBf600dxbA8yg/2wFx4LBp8ZCgeQeov1SWvsBk4HLL2tI3NcG
zaZ5F1euI3WE3xbVO3rYNYprwlYBIybegxLNGL8DZWCVjoF4YPFD1VZulotiyv99jz/WZ99DGNRh
ogAH8iLu/foB/T+Q8N/NYdN1n0WTEfpdVa54vBxnf0zOVhzUVdHCXBUhi/0WRx+G/D5Rf18Ps8WN
CYvjf9Z0dqdkhTgCncDEGLyJ5Q8zuEnMx3bct2g6XLe05sz07yeXpZow2hdnrJ8SDg9Z84YCzg4i
uc11K0sHqSJTbaIwypU8nxrqAGFBtiHwlfJbNHcS6TEYvjTAKhvttnP3140tuXRqbLZ4UqzpfSth
rHO7re49h+qwKdvv141Md8886k+NzNbNJe64izECqZkjt/cJlPuqCkJrLcAXvaHoSkUACleaTecf
yKxTD4oFDs5co4z9A04WewDIrknbspC3pv8SK+JGAl46pg4yHoPy6PffyrUC8KK7f36FPKvKFggA
BQIKDail3CXdt167UWAcWMv8l6zQwmN0jXkMmdmQc18ti5NTj7IYPPgDjM+W+SAgXiY61z/d0oqS
1JAf6jqNu7nSu86zugJzFUPTyiy59RUFZ7sLH68beX+lzAOEDiEDjKiKTWMu574MHXw+1mRFEoXQ
aeJiGsuDa/QQyQUcSOw65EKzMS7RnjGbe9Mc860IUUl23+tGxaMH/eXiFwRfkgyFYeZZMrpkPjhm
L5Z/wQsPOqJ0vV7eZloqFjtmNzIYLMykru/aVunFfQw7G/dBqUK8piqpt9ZxXfpYPM+mfqvBSs7b
8XEqS0IT1Ax6SzCduFskWGD9sZu/LYxNJzwqttwsPB7Ir6az8uSEAlBA399gIYvSa3awGv2Oc01d
OQaXblFan0yJQS7EA3wWeW6j+jDbmqSaWXUbeAhlpv7KtbG4Xoy0TONXBo/uWXoC938DlU4QO6CF
IVDs30qoDHToOTZ9Mayct0vuML4ODw31EJFe4/maMaKcFbAVRU7EaL2ZPbfx0/XwXjQwdYJUGKwp
tsycMa0WKYAYZ7Ras+XmGNY//sUAhRawO5wF87YBlEqo3Kp+7FBl+WmhIWaW/tqQzEX1ewotJi90
/sNbh4mn82XKShmeQMRWkJF29xL0CTLviASqmo2ifYJRjwHXuwkuin7nv3j3x/C0vCcx3eZeO6Cd
jQ5RkX6jEeOonrxST14Kt1PfZuePVMWA4n188+SvmqxslH4rmBr8Yiu37XT/zM85qDMkQ6VVQXo/
iwRXhUo2RH/DKQ3JZaj8xyRkSPKFzsATjLU6baUYGRZtJcIX3aO+TIeEggLU3ecrmOiWWrstZocW
0XAJPtooNOBzUD6lws/rH2vxvqAyL0NWC7n2/AAqfGhIhoqDTiishy6QHalTIH+NttfNLHlEwfe/
ZmbvPmTJmqzWOedQd2ltpQMAi1BMAHw6bOLD/2ZrllSoCDGiI4qtNv1qxrdpdB/nD0269liadzrf
j24YvKnJmtTbjJkZD1QgBFyY0bXwF9I2TiE20NACqteRGvHLJ/oBm4yaECJ51x1c3trc7SjR6zoc
tbMTkBZ1giRbgYe54ujunQGli/4w8b0pvxBG0jSocj4a7cq6Tn/1YjPoXPYqHWSVLsF5VKo0A0jk
iMqJ/heCWCv9WfT7ykQ2tNtd93DxBAYawfFOLYhZ0nNTmdr6RiFPOKsaOdQKoSXXC+N/OadOjMjn
RkLRSIl9jARd9KlzxY8GnbnrfiwuGXcVBdkpv5zDIoTBsACvcZMgj/Sr8IJjTrMCleaD2b0VZbuy
atMmuvhAJ9ZmDikiT6su41SESIFEGjYbCl02MBbTFz67rfUgaZ+v+7f4QGcKzuArUXqkiXi+hoDN
YP0QMMlwMYrI0M3lwSt450+pCOTHjVGGBAObwpblKl8Ua9jIjbqB8XtrwPhw/bcsr/WfnzKtzsm1
A3nLEMcF146ldU4hcLg8AMdttBqCtBVTCwttILlBqZKbQeJ/z01VMDGAwCVyGBre5LC7GRtfO+hG
svHMN6Dc1x1bszb7rEFjQqqNdroD6YKtj6+F96WHgsGKeDIhz5QerptbOKoNXg84NlGjU9SfOZeX
2gg+k+tbM/ZUWxrhp1Z/APe9cskt3K0MScG4zbWgUpCd5SdqX8KtnLSxEyHpWn7UO4Rz0AQ7SDGD
4cCpm3ylSre0jhIVOpkbnTaXOHPMhGXYGl1OzXh86gvHT/tbeQvlxratq7+s0nM30EOl7sjQq8U0
6sw3ET5AT8y5VWHQuu3JK2ygS8RI4tkooz/psEFe/2gL1zgGpyFbRVdEJlPPP9rowRQfAWd0QiYM
GqSuawrJHfvsupml2DgxM59fKis51+rJjMuzKKzu0WF34d2EZ/66naUbjvlEixkwkUERhojP/Sks
rUEsoCNDzkvZATQNk0OdysUt9GEwR1bBs4kO2Q+30GFPhOl254c6bMKqD5x+ZWmXqnD0xS2mifiW
bIrZxxR8U05qZjt5ot7lZoVsQQ2N5ZS7o+y0E0QONKrYVvHt+hoshuuJ2emOPDnP/CaGxtKXyd97
4bnI2Ii+/gkG7r1gjU/wwEEQmf3Dljz1dLbqoOcl8KOYDPq3QHzrZJi4ICNrbjSEwyzoHKWVtV3z
cXa0jZVbBJmOwWxAazKGjeIV0Dgq63CIJG+Sv3K0XYBy3vflyZpO2+hkTTW4/9EEUdASk3/1OVrm
e1k9etadYR0N9dGqX5tkV6DDp4WoE6w8kRfuJ8adGHKWee2Dk5xdlU1Xj5mXEUa1iAR0dagNZdea
jgi9VVet9HaWHaWmwLSmOXVkZ18y8qAvR+45dhQdQQw0FKpt1w3BtobwwG4k94fqhbBx+518wxDd
iwCdwKYzat1RGB3mEveT4/VoXvKenjwDq4wA8LSeHVBWxwyHhuKjk7smIyX5rRruw2pnCtGeueH9
dWPyFDezTIhBlv9am1f0slDx6hyCYEdKHxtkCoSiLOymfubwgsRX3XRJuElL+b7wYS4ENmcc9eBj
Ht5xSMMgwRBM+ASGcCOFKz9sIa/ld03dx2mgB3DYefwJzIZTUmMVerpRUZE/cjWsLPTSEc0kosV8
J+BAhlrPTViR65dCPZ1WEZI8mwGSIJSJIUAG/FRAKdJb9cv11V6yOM0bmBRkEMaZ90jagj6FmYJd
GoMyfIR/hjqZOEb3RSuBNvIggP97e0zzM+pFfYO313SonGzigWZU0xdcrnnKzIHkCW9jPN4EkvwI
9HvF1uLhf7qck/MnxiYKPZm0mpya1n4Gw1zzqo/bTqJT/LkHuA1SR/h63b/FIOF8IBDYK6o1+4KJ
KHhRWPIF484CQlXdda62kgotfTKmCHjHMYQF4mh2FkmuFI1QzcKWMXFr3sKqI8h7q3u+7sjinucb
aXREJXAyM0fMTCmLSbbCyb30KVKEm8IvXgYz2HpN8+BD7HHd3OK6MU2mq1SkeTXOzIlI1sB1xaZX
mqK6rfTMutNH89N1I9MfuThZTozM4iEPqQX4sFQ7mtbDGIrWUhhtCnnl7l8OO5MBcZq9BgCO2QeK
ySnTMNJ54avJc4nMY2jlx6DzD4Kbs7PVAzQlt532y4Cr7rqD/x/T0yiPSPBBNX0e8TpTs0DTLfL/
RkHZ5KskgGQo5V3ruw4qcPtEe+uyfu9J/9DaMqijMDUL9xIQuJlhyiaa0CEJ75SVsHGbIwrJjv9r
xbvp4pt/v1MjUxCd7ud+rMTOx0grWBb6ZKEzKdHEKPDW4QRU7/cjFdI0tJ57A1mhMfj5P/6AWZRm
9N2EGJ4QlFiTnZrujfGrB83ssK8rb9uUz7L40VR+06i8bndpc5z6PYtbuD6RsVfemeGynaDsTb3f
XLewlMspxlThoxbAgPfshi89yVOqamD7damjoKvTvkL/qQqHJgqdGJKy6+amHzz/kBSiQGYakwLm
vEaqjS4HnM8Rhs6IZHUOZFBOFb5laLFeN7S0cqeGplzjJGKqXEs9xiFihwHQl2ZMPyrpuOLL0qFC
95MLVCcvsOZP4UB1Y8Vsydb8+otJv6F4Sv+liHBqYvLyxAtNRMgjeU/tu1duLyNIbd6vsMWhVvAE
F9D1NVv8OCcOzYLciiyxCFw+zhCh49s6gpHbnQlB9FpCtWZoFta9EMqwhrNyoXsjma9tfF9WH6AH
ve7O0vehjUCPjPFGE3DX+eL1IVJ2yFCxZ2Mzg6Hra54Xh85LV+7LpUibhFdBlMr8d/7odX1RG9V3
quwoBKDuwgntoYHzet2ZpZrdO0obmXOwgeDHzr0RESdJG8A3TtAIbw2KcjJMJ8COHeRZ7K7377rq
O8PQGxRsdhYsbwgMb80cwn/YwFd+ytJpbAL/tBjEAzI5H51Qcr2jvk4hrRxr2JCDFj6fnt6vmiFR
lEFSYDF/V9hWjsphOMIqpa/9gmn3zo4RGvIS1w2ZJIs+WwyfBqAUmhQakExEf5lXNVpPE+lfo/42
YuGoMm1vp4wEeE17dGUJWfty5TdcfHZas7TodBNMFpqj894pI+dxzhhV6sAO6oBsf+g99W8j692E
gRSoZMkaoPbzTy5nqIaoWgoVP2okeQUfXtDmP65/zIutOHWYeWny3FQwZMw2iec3AcIxOUpG2nez
h6LnK1T2ttitmLnYi++NbMpCnPzAIeYNK68Jow5SLVZLvc0K8FaqsZGqv54cmlmZvTGsroVRc+rc
QE22511zF2rqzyRNVjrNi2s2QSDE6eyHvub8uwDYDJGPxIynfwnS733s2ihSVsP365/mspw2ufNf
O7yMz+3keg0BdYedGGiaUOzH/k3JbkYgyNDF25r1kJUQ/TuwxV03fJETzOxO+//k1mH+MvZad7Kr
1jCe104K8DCMzW3bq7aqfBBTwblucWFFGcR8f3KQi0CwdG4x7V2I3+oodWjbUZ6nx1jD8KN8cvu/
bUHDwHhqaHah6nA/SsqAoUqJkxcjUOQj3FXZ7VDmb5Hhlyt+LazkpPM9oQ2BlF3McDQCkpiSwiFR
5dEnkZkKWDAaGI1TMDTpvQLRhqv+re4yjTcebxqzAzBUmWQP52sZGZIAYr4hm2MOumtbu/UhS0Vz
Yw01urCnKfVy/HPY8gCYo0+CtisL0+Do0AQL3V6msXUofDIFja+/jw5e8zxtQOcxZD6LDmsQgfXA
8UZe4qMe+rG1nqHiD0pl5WstOnRiZxYcviioehu0nIWusQ8QepHpDUXVuLvuzmWZjy906s/s9upd
HzgcJH6Oi/5DFMEnjAiqATmnk+s3EuR8uU8rbIO4CUSRt4GysgcW3aSxSYSQsjBOfx4gqZUVoyLh
JporW4YSt/KgbiU5+3DdzYs6wuTlHzPm7PRy1UZCSRkznu87qvvWKcWLKmabWpYOWb4WjIvWposY
DXBYy5SZU0Ff9EJnMnAI26wj5tmtqH4Pgl9eW20Qr9hed23h7qdSZ9K1YUodwO0sICWhEouqxTUl
SJ+ERLkz1toIi9/oxMIsFAtxAHVlYcEIWyf1WnuU6g9qFK+E4qIjmkaPhFE2Wl+zVauDlLqcyMuv
Mr1n0ehflGClfr4c7GSKUIsBnYfE5jzasoD/O2Eg0KGK/8HNRrBwtOxH8BK2+YJyg9w+G+q98Uv0
cwddxf31L7V0sSiwe0yp6sQ8NDsMU7UqXG0YUvA9j6FeOmn3I6DBLq5x2Cwd9PAbcllDage122xL
I3jRSTLYeSdUDORl8k2f6ahyQmRuoQpuQmqXrF1ll5gYNhiFQA2ul4lecd4ZjccuTTsVqW86mp/h
CacanjRvRqzc5rV2nyLX5Iyq/1EvjQ8BeqE2OoPSsVQ78cZNiqOmlsourwu0JiTl9fqqT2Fzlp7z
yxhyIaVkGm9C851/8zLXpC4Y3MShBgb43dErhN12efJr4r4drI/NGoHV0mdGfYghRk40SATmWWzc
aAHN29RJEZNxm++GsUNjwAmilRti0bETO7MEE/0ueKMzIXHc9rXun9r0KFJQTLRDbt1L+S7vViq+
S8cA2DBKJdPuuaB+CAhewe18XgBm6KhwKAtCZ1flWkNvzcy0vCcJn1rXYSWZLJ9uPXVMeNWjt0HE
+3pQLG2R6anB05V4BZlxbsRE1hARhSB1pP7B9ZFuV23TOFAyq9OtP/zLwp0Ym30oXyxBDseoK7qQ
CBTFrRzsK0S9rnu0dOecejQ7PaPKqyqBM9ThyS0YDYJWKXIdd3XwKq8NCS0G+B9/5qSw7aiKXexh
ypO+5uYBDY0SkYr8eN2hNSuz01IHR9JXGlYs8zippOWPLWL13cqZvLiJeGkSB6TG4PHPA0H14jYM
4ESGLM3bWA1874GDNfC1iAsGOwnxEHNYyw+WQtyaCOGmwUzAkTOjQYjeU2kQECRXWytGDqL0tqbx
fH0B39+x85NvGnGGTVMD8TkfgYuYpu8K5H6cAhlpDQLajrFCvS1LSjThUc7cndapJZ1NyO9D0Izp
j0RL70EV7tohd9oCXlDtt1YU/7DkvGPAnkJfe4mq4+JH8tinkpDWxqbOYZKSfkeMQGXSK3RuQnaf
J5vrK7G03jBKqTQ06fpxE5x/5BwavmKsY3Z7kYToE8eqEyl+f58p8RoKftEUNw7PRqa+yQHPTamc
LG5q4VxWjvfW4LLU4kc4XF+ue3RZgcMGjKBMI5Aq6bywzu3QAkDzanqOj6m2NyL/ta2D+6r9Nbg/
la47mn7t21ojOpravUhBv9XQ9dwIsgitOQIj13+MuXSansbzLEGspSJsBIt4FjTZeEXRo80P7sRr
sG01Y3hR3V5ydxAyogEB50aTbHLJar8Rmd1msCTkDA2zjQWHlEDKPjB5W3/qGwmaBfSPLYMh85Iz
bfC77NYqM+N7gkD8h1YvoX5B4d58Cd2p1QKoymkTt/pa8FdCO4Te70tcmP2+9jMv2nloLNa2nCMU
b0sVQgDPqQXjzpZPVPVOiNwResyKGO3UcVTybUP9LjpUpZE/5W6BNk8QxugKNHkN4UCv5TuUVpzE
q+GIrdQsRdDYp51mD0VXPFjgnREj1vv0p9AYwZdBjGooA4xChFfLU3lL9epIIl0VHtyJYS7rN1Fr
KBvZ8MQX+P/78L5RB/0J8iGr39Zt3nlbo4dTFDWkZiPnikc3TUVJXY0Ba9joSbufVMigmhskrBNv
G3aK8SiViO/QIDV2fdiSE7imx34vKobeN4goGK8dmsG13TRtvEcZJNslCOilqFvV0GQhgt3dtl7V
f4PpM0QFuBfyLQpvebyyMZfO+NPAmUVxOXYjc/Ccvomc2ZX70LhU3mXbjFau+8uOJNsFbAk8DpRI
J9KQ8+1SAX71pal6OfSPaXbwjW0o7obi1TQjG3Et1zgqaxxkSyfBqclZHtPDto8YBeWW0k8YFgKQ
3jLg6uXj1+u7b3ENmXIGBsJEA1fKuWtWVYwtpCcpeOjy0PnqPivC11DRP+RNt/K5lpfxj633fz/J
zfohhcJtqjOP+kEyv4vDM3NBzmB+U3O49LdV9ByWa1wUC08Lqla8cEGjTbfFxSASilplUBVUAK17
r3jKuvuy/+H536juhwA2KjpRH9ndiIBv5RzMmLwJoi91vFIAvUwUzn+FfL7MnVSabu3zK9qoBcb4
AhvZBooQx/U3Xf7ZD5ygWnmtXgYQFpl0MqZ3PbX9WQKUonTfB36NKLemOXkh7NTAZKZszcxCZRc7
3MbMI+v6RAlx7pnbtYhpjRmJVqe/qFb7HLQ+Ojc+g8EKSH7kMTsHtSgCLCiPQVYUWxPhjZXQukxf
J7oRZklg/oc9Zo4MGM2IDs1U5g2q6p58xd+j8ACzy4DqooUwqq1qvrxyKiwtMOPJUFxOzGus8rnj
eWvlFsIiGaXzPrbLJK4cr+jcbZNLv67v0YWNM60xwHvopRj7nmcgrgSXjBThXlJ8CqxfEVgtpSRm
hK9C8q0dHgb5bhjrlXt5yb9To+q5f2Lixl6pErK9Nh5CSf9S+80uK9WVfG7ZuamTQqkeGsl5VUWE
icfN1Ip6A0zUSfJQWh/RGzWTR7Ny1HKbVPeJu6ZGcHnqsaAmkKppSbnbZ5sDrbDGako2R5X8KlF0
DLMHF+HPVFj5cotreGJntu1ddHWH2MC3srrJ4u91spXWZpymz3Cepp+7MstOy9BqNCnBlbp8HsUM
qcV8JRDWFmsWCChkGfAZ4USUhyxRcowC89mIb00Z0cDrkb54TJ6s17SeJzdEkpshnSKcSc1Hwfgp
INM9olBEIuxKd53k2lUtr5hc8o4dxS62Jk6WOdrAUoqm70wq2HKtbvzkcQge0jbYKf1fP+PJGf/Y
MWY15M6fxIEgZnV8Kb1luGpbw186xt7m+gouRdypmXlk93GrNiJmGqHlSDa3flJu8qRa8WahFoo7
jIYBJ6eXfwGQ6ooOGSSTqm4edCO9oM5Vd0WLrt9Ra0yp31ToOm8juaEwZxYCIlwBanDlkL6ZXdLe
ysxAB3ZXDmvAmKUAAijJrqZAeznxJ6S0+S0hARsWKu0XcRi70nY7yahssVLNb5k+VI9awJyeI9BP
IJPj0N3+wxc4WZnZnjeUUuWRwsqYbvuSudLPylA3RrbyhFty9HT9Z9teQgk8H1y+s9F9tuocRXg0
RYrnUXnwUdgzoy/9+C9+MRxE04oJoYtnsJcHUe7LFNgnlvNdWIjaTaa0EQ3cWFvZk0tnGpPqELlC
68VownTdnxwDdRXXXjaZahrlrkQcLEh15/pXWrx2aPlNUQyy4mLYD42msB5FuixFz5QLjADDQRbR
59sp9VaynmQoG+tmhbZg6axh+ZgupNxNKjr7aAL0H0PeU1pH89c2pBog0HBMVHWrp/XK17p8VMP6
SZMALTVg/dCAni+hEVlFOQZySts0sUdhMzLlL+lfGTlPO3R3Xq+v5qJjJ9ZmNUojAVuQJFjzKVqb
6V4Ra8qHFQKFKyt4yRAExm8il5vo2pER0mbppjCWcZVOfkEVuTE19HysZBM0CKNXghMa0qYbPltM
0wxFf+/Gxs4Nh5XIWfKVH0ARG+jYFD3nK5skGeIg8A05vlrt3ORHY8LkJxZH0Vob/Fva41BpkKRM
1AwXzeJg1M0UcOM0NPPYmt1OjG2rftLMOwV0CMLIhrE2CbQUNXR+TKg+uURoyJz7ZupeD7Q9yJze
/DZKJJhPCexuleTbRr/xKn9lKRfSdhaSx8n0QSd007k5uUApb6gLSgaNWdwWTPHfhELpd1BdcHso
lEL2dW1WazP1C8cLA9oKNUTgKZQ4Z9sQ/pqsz6YnCQqOe2E0d3mwNi2xaAK/oBgSoeWZT3W1ehIN
xmCw/UbvWMhUh+je/vWekxTGjxjYnG7hi7y5GQprbDRu4CQ5yAWQnv6uDIBlorr995aoDZjQ4/Cd
mHo6/0w6iN5I9nRO/pAx187bgPrUsmdPXrGz+JY09InM2kLFgBfluSFkoQnAiFXLUhdoW8fkwkvB
kHT6pg2PQfSYq4+6vh+LenfdwSms5zk0gNN3LAI1+fnXYi62Ub0OB2vhm6DKtymlq1XFjoWiK4Sg
tFQnvhUDIuL5MpZugpQnmwsBR7sc9hmil+GznlDm3APAqvRbWd6Ngep0pJ/SV0pt1728PLh4IlPA
Aj6voA8xD5gEWVzAOUntuNFvfdhawUe9uom9lbW8jHyswCpCivCugDI7QjSjMi1/QB8y9nxlq+a6
t1GRU14JlUVfTqxM/36SIQAi8tscjh8nGEzUbM09N0LiCo6WRCv+XB6Jkz9wXiKhplNBml2kWZwE
TJhgSTdyhwknoXHc5Ftdg0d8FPxg5RutWZtdpCPaDaTbce30ZX1btcWv2IAlMm+lemcqINoZVw1s
BOPXsOvL6/nHy9lJ3EQggVBpr1EHe8nhGoLSzk7HfUxZ/HoQXt5p8OGyv4FYcAJfDGmqRtvUaZAy
iGeCJa+NbZbRR5eFbSQNtjhWm8S0nE5Zo+RYWleg1whHMDwN5nu294pA9SKK2jVlzgcrcfzyxZOO
XvLdzwcbPtwVJxeSy8nLP+amTXISnllay63YYs7wEZfXHgzmejPx4CpPWvcaBJPsURr9Q+ic2pxt
vDafcH0xNr2aI0Y9pnQceiTGUck2ns1yf/07LpzVk4uAO6fJCDiEZub6nqlqU8tqxwpeQecq9b4S
jlHq2aFyJ8mJY6k23AQoN6+8DS4E/kCvnhmeb/2ucHUhx3ALQ6lYvoU86/LXQqgcIR43ZsH+UITj
UEfwoOR7JnU3mdbs20TZV37GEEuzc6HcFlNlpwvqyoefnD6/SM5/2+ywqIvKSxWB6B7LzpbdD6n+
Bcbh6yt/mTRhAy4PcZo+ILWf2SjLUnd5SPOC9WuAlVYq2JXfMRupx80W5eoHcpJuZc5OWtw/J0Zn
51KbGKPYwzLuDEb2GvZo+kCWlqedHQTZjrI7MDHXCYuvuRjchtpvJRrvVek1FlEYNNpNCg2Xqow8
5dJ/CsOTHzY7uETda/pWZDWUvrQr4bOMyme7jwfIMAM77bZefm8kN+0aY9/ih5ZQomFk1OJQmX2E
NCx6P5Sm9ejTg2bUB9n0DlWar7k3VYUuAgq0MmcWrdoLKR8SvAQEKpsaUWImdYC4au22NgyYwUCe
qvJH1c82rRE9D6O/YnvpIp84yP5jenaGqd0EtZ3OsEZvb4KiOMKhuBLKy6v4x8TsDEk7OWryiI9n
1f2up7RcCTTU1LUO8/KRceLK7MggsxPlcMCVorTrDZ3ZffM7OAhOclce0kNqOk/yi2mjZArK9jB8
uL5f15ychUqeUhyLXZwMIspiVriNdbDwQ7LS71m8WE98nO1Qw60ao5ouVjM4auPOzD5YXD3RXdhs
ShEI3PP/5tV839WWUsJdRJonbaruXtfv9P7ndRMrAajPKqZh6AKFkciFhOxjrzyu5pCLf3+aREMe
ZWLqn0WfUqnkquPkQvpYlzw0Dtd//+KZCZAUgixQrMYcj6InbWbEFWdELUZ3HWQ5ihS+aPlHhCkP
pR7ftn31/brFKZQuTosTi7MYKBJdLCy6mI4+HJEcGoSnQjho2U+3Xgm2xZg+MTT7+p0lelE2YMg3
H5tKc9TGDpDQ+QdvGBVUEM2TQALPNk7UjUKoKgUHUMf1liDHIQ5xZvsidd0CElNx5Xst5cBoXEwC
LpOe87zLD0Gc62ZJOTl1qNTPprTRrV3994gUrm/YF0h9J9zovOYhZG7imTpL51H/L8GGhExwtQji
St4hhSlByHb/sIx/DM4pc/w6y4Okw2CR7U35oSy3dfZLND9K+vF/MzR7vXuCWXh9MXkmFKT2m6G0
o+i7LDnWuFIFfH+qzgMdNOSkz8bm5Wlynl8nxuB5g1+T8jGm6Ig3+o3u9Dt9sINDYLd2dNTuu91D
ePP1adLebr68VLfNJr7V9sUutVlyJ3fWzt9Lyg/y0pPfNJ9rzJmnKhW9Qnjh8Yuw9W6UQ32bPcef
lfv8dnwIPwfHcfscibb2VNx6m8EjOV+5ThcqDPwExrkQBEIsAca382WJwIopDKZWzgBM4UbZ95tp
vMCeVMdDO3pSbHnvrxBNvTOZXHyKE5vyuc0hdttSN7H53UOW4a7/LD4NT+KXYvOV3sRmcCS73Pg3
KtIm4WGVn3xpy546rJwb7ywltKy0xeGb7MDsytYdnGgvON2ue9L2PGPv4gdzZ66t8xRe13yepUbo
klpuHmFWOIybYovIyw2CI5ZT/bgrPqqPaGNs9HtjI27kfbFySMlLt9apy7Nbq2ZITBwU1lt5lHaj
/cl47HffPyBpvtM30o34JD5ajrJXN4MdfX5pdmToq8riSxfb6U+YpVNtWped7vIT5HtFIsTq7YfR
7neC87710l3yJd8bN8rW2lw/YBbzOBD+vOEn7WCYd88/d9+qQ+W1rLthh4QW+jV2Y7dflB3KOjs0
J29Devh2WDjJzoV/euU+Wlz5E+vzr17FVsGoIYxjMgMl7Va21ihzlyxMam1UQA260fMKYS7EAeHc
V04chxCPASpf5TVbCl3mZnmws3ww2MzCR0rjLgxETFSlLW2KA4d0/Z3Iuf2RfsrtX97R+zjY/rFx
4k/m2gIu7dZT27O4UStJGSUX21bUOl7neCmMdKIDDuAf4gTZmKncKk8o3VmcTEPKUTFiCGmj8Ydl
V472mHzz7MjRnuHWKp3AaZ3sKwUSWCr3q6fSUnZ0an4WKF0RBIneT2s82NqP/kt0H5a2kjseo1+2
6UTfFB4ayePPFa+X3oqgRvAYkivKzLN8Kazb0C06MCqW9MmI6QH/0o27NvoYyZ9CbeNHN+0ar/fi
nXdqcpZwAjrt/DbEZBnY0XN7kGzjMd2kt/kxOnQaUky29ACmv3XAe7/0n8Ktx339qq6NKi0Etcbb
GOw3JVreq7N7zy2rxO+LJHd6/TWj95/QKYBUYGuaHBAFg0QrAbbwgSE1gxQHcSfmH+aEU7I8mKku
FaUjFkm7760YyU3EC3kIIUty/asuHAkAseC8nQb9NW0ONYmDPGhVEcZ6evI7Mx++AZ9YyaYWvTkx
MfuIkB6QamuYkKrCrjOmObrHdthf92Nh74P+eWelZFPCBH9+dOtFEypBjpFRoRQKvXODO9Eucb9e
t7NUesUQhTHoG6lnz191npTAcdbUpdNJCOimtMPsVt0rrj2pwEtHM77P/ZfrNpe+kckEEazz8J6h
4XvuG3LBeRi1TQn0MNmlbn6kaL8SBkvlVtz6Y2OWZo0axJJxhI0oL51E3PL8pkuW27WyK+vNONje
iO77zvdWBn2WgmNiDybIEQcA9HjuW26leWCZ3TQfwYjcL4Q6s+b39eVbDI2JypZvBu3SvDYv9tmQ
Dm1bOnX+Eb0k21N+GDE66e2n63aWXfljZ3Ys+2mgJUmNnSwHwPGgNg9MYFw3sTCeoKCqR4sPAiLA
mnPqNMEI4t4Vp+hLsucxdEEyRNmnclQaB0YJ7zB447gvxTy9yyT/WFrKV6sb4k06esmH6z9FXVxW
jUEoJqEYdJwvq6SmCixrfem0ce/FNliI6lOX+d6TEff5j0FNe5lmbm7AHKpr0aatUvPBj3wYGBsh
KoA5h+mBP57t08hgwLUgL7nrzQrS0dLSPXgNxvHJszxIOYW83wdZXdzlvle/Ig2il3bc5Z1oi54W
PBWdVz37gh69mNZYb+tBro9iPxiMsnZSvvHVoHkO3Egiiku7l/sQFiI5fMyaqW7l5oNpywUTeVk0
ZL9hzuLlZEKVuvXosD5JacHzuZAaaCSbxgxWDvp34axZpg8DAQNuJrcqstLTzXPSyOmEehxMACRO
qguOmb2yztusT3ajNR4qsLDKoNyQUH33tN9iUb+YA4QWcviZWwMoZWwjAG2n5Rvdc1utukOeSbTU
2pXi/EJcM5TFkDs1YoJuznIXSxZlH40PLdfBbdepdpb1N73x+Xo8LdyxZ1amcDtZiWA000YTsWJV
efeg+mrp274ZKUzW6cF4FP8faee1HDeSrOEnQgS8uUU7No1EUjSSbhASNYL3Hk9/PuicM+ouIhoh
TezMxYZ2lZ2FzKysNP+f1fFjLDsH32JZthj6+8viF6wZRmjWsHhbKSp2dy4egF5gJiRiXxPJQPN0
rJB+0uzdWK/ImZMk8YOfyhHineTZ2jjAWwEjBnsz0z534u3EI6//1HVr6EMLH45gwc4zxSC2jMU0
FSLc3GeGkjSC8mmiVAdZym493/+L+x3znaG9WPV3xBSCWbPULKKp2gSt9bGQO7amIAkw9DUKlqWr
F4YXWoEWw9VwUQlnN5VK31kp+rA0BHmpUnqsAprltrS68lPlkw0DE61u1ETpXdOuWZhvM//pv9mJ
EOQzpgK6Jq440zR0W2dw2cVP0h14jH8hR5EdIEBNIrcu3Pmt7zSaWmMnGsTrebatjLsCfh5LWXnv
L9kjcxQKKRMJJ2+ac7sPvKFIotntqpwaqPYpKmI3YsWyfx78cf/nOp3KEn3MC3hgj8gCBMWpDkbQ
3Mn+bWJJx7+QQ9OMVwo1UCCUznWKOgZkJh87CQPVfhhV3gOGVCs/nRlBewL/8fmyvIX8bIbw5n3A
cgiAtrMfnoSubIjDCRZaQlcKeYrWP6b9WvVvwZXPRAjRsWv00hkd7omeabZIU/aOAkJOV/9FqGct
lJ0eUjH9HRugH9pKPs6urFffKxapBu9TtLazsDDazV98IkQwg9QPjDqazaC0fjWTZGBc4s+ZfFSU
Zy05GPbAQMqmbz60zsFZs42F2hLCecjJbFW/JxufQMbM4gQNJ5AWLP2qr9NN73+IqfAG27pbw+NZ
utVAGGKYk4IIN7xwv6dgBzdjNZt80R+9SD8oUEcxKAI7cHc7A1LIk36Ec/blzy2SeU6QYpndY0VL
iJSF50uxWaNlNNSHRs0/QI7z51F/HtX+V4QQCFlMTzVzNhVDDh86OX2Mgp4drGl7WZMlw+drKUQn
kkwIxM59i4JcPFltxuOxcrZTPu3VYjo66bgixlqyC551ZDfzNtu7ce3Sosys6nm1aQOlzN3E4YNB
0Wb0WzmNKwNwWMPc2105fLLbovtQJEm8TdTS438k8SNdFhCa0bXkoIb3e2hKy2XhMd/KRiWN7FhG
8T2UW9qdRFV31+eJ91FtIoiiPVkebr3Omq71yEtfh0mNfLd0vPK18ZwUgkBWb9zGbEIwC6vpwdH7
4qmOnOm667Rg20EhYIOXYoIjlU8N/1etKKIITHQtNVyfis2bZgBQtsvVPL+SMsXZ+kPg3du9WnJP
qlYP7eHAnGqhdwetHJzIVWubnnUQ3FedFu5l7tijlHnHOJfUoyUZu8lScqjqbW879YXD6J0zfgT6
ajqAbavfGiw+VW6QtHm6a5XSntwanu63dNC1q3Gqp5exMpXU7a2ouNcmmv4uTPWN545RluxsaAqf
hmRQDm2Zxl8kHzT+sQ1NBqlIm9aGdBezCRvuhbmTASKv+KpWHanOEouMbx4VvQ29Eg6lvmqOOiXa
F8b1PGAas3bYFtJgf1DsNspA9xy7FTdazDvnGQhKFsQIkVm37MaobIr5QUdhqWt/VnnMMuFu8H5e
9qM1OULQrfIsLTSLvEVRk71jlrey4b0AVHfdO9Pa2PWaLCH6+Gk51mylERoc77vJOwqUT4ZnqsR2
+9x6vKzY0uV7+hkFxRK6eEVv8BlR5Jbh3sc4a1dqS0tB3DZVan+0vIBwE+73njdjrVPzZaZQ2Uxt
QIGp8HmcFHspyb/ncr7xIvtYmGsN46XcbMbHAIWD6XVVHAJynF7qtDkHzJRbgD9yCeIICpxRckUz
0L18jEvf7FSWUKRL22hIrY5jLCwAN1q4OfaSKT8Bqls91o6k/UezF26PUVOcsqahSSoYbyGNqcx4
V6hPHrP5l/Va+nbsaf3rX8K3y9UxTlodQfGQuVY77DqWGmTnZdLo74TxfVoV7livQaiIRkmd2Jmn
8pnf4kn5rtXvx4UpqS3TaaUZerdRbf3sJ1hRL6smXo2Mjc+beCDD6IhgRvL8aqRN5pFFwG6od9/C
XH6IAwvg6/zpshTRCH9JYQ+G3BawKCbhzqXEtHxDFr39TVErbw1goVRMngZYHtyuYoNKqe0Vb1tS
a947sHmPyxykcONPLcU6SYn9jZU/ZUUD65u1UZidv6zWu719JiNIjPAqQCAZPhYbVYk6VGkuJcHm
5nPqxq7vPrqHt9fNbvOw8pJ71zVHEs0S0HdZpWD8Q8SmDeiTeUbmBBv1UG3v9vvD4bbeJu5mu6LS
r5M5rS2IggSn6jXI7sfQCzaxm7rFtt9U/BttzJ3Gf9NQcv435T83nz9v75zd3ce9exxmxQ/3b7p7
q7vl1tgVO2P35t7rbuPqbuK+HnafNlcPP37crC3jiiFH/LmCa6p2EPuVz7lIVheB1ZyFh0wp8p3q
x4+W0St/+LYBfALYG5lPTt3eISKcG/LQQ3URmXm4qSK13JlGHl/JeQ1XQx87K0Hn3dDCLGtG8pGZ
6ScAiAjUQWQbSlcrgE/4+0nhrsjkXTa9eEl3VccvbTJsI/+2s6SbIOm2vLPS5GkcDmYa7YtYPkrt
h8r7x7KORn+8bPXvuvu/fhiA1KYOSho/UjiEqRr7uNTNEGAesMC3HUNwICtktTbjHJnpHTXQ0NyY
ZhXzepbMtrnKc9W4DxK6XXJYtd5VGtp+cF1h8YAEaJ62NeJSfej9Yejg6R4Lea9Ig3Rjy2Gmb5Q4
gZAm7/uBrDYttc8gzjj+PtKB5NleVu1d2GAhxMHRALWjbQYQ3PnnVb3AqfpmgDe8vjUI6uoUb6Q1
FrJ3cZ2VEKZyZxRXIse793EJo42sZT284W0Lm5s0V4pXCjILeqACHGdzYIfbVvhC7eS3WlKhx+R1
L0Eg72tT+SAn1kpUEu/F/3U+urgaJ8ZUmnB5JJ5kNXZJrAjIrDXvczulu5gS8tQOVxoOYRqJ4prB
GvHrknbMlSOdiUUV3N3zr1QOTUajzoopwTtbpb2eGhZV7bXX3LvIwmc6lSLkhKMzKVMXIQWeXrfS
g007bMDqcOmBrnj6oj74kcm66LzzJFgdgE3KaBfwX1pmfJScYatP0d5rwpU7UXyd4rYUAn8trgET
9o4/QatUD+RB+JQ9oCjdunU2QIZcjw5bNAxqb4uy2bZrbbP3F/98bf22ECEjHBRDVYBECDZRO1zb
VbaXS+sayLa7YWj2fdqvGOS7k5zJrhldnKtodOlE0qOiVbMsbEGqaYb2ui7lzI3H/qZQpZUC/IIc
1mo1B3w3i4ed+OzTPaMuldkmIsCVDK3atvJtnHy+HIzefS8oh06FCAaYFtU4JiXUxgPUq0xeFscW
TkG9Z3hPkw6J9zMYqk+XRb7r4OJTFMXJN0k1KEaKw0tdWPTx2A4hphE+wHu21y24Xyr5TVH8hyGe
7xn5FQgzt/TLbaiv4X2+M5f5emV7k/DIYt67+Nu2TpJ09No2vdzR5u+tNyezjG+l1iobRTKybVJm
4/Nlnd8d8y+3mPcqQf2csfLPo0njVd7oW7iFE467sLtN+2OhPFQ5ES29ZxTysrSFqMLzD7pGpqeY
EhNRAxJP7QZJrhjunMAxLqlubIsetiJ56uQrJfTNq7+QpzNjxB4by+DiSENcTZ1Sm2W0cYIE8LQv
fqjufdxQXxmxfOcRMyWDzn4qiPF8P3GVP0ziTvVD+J2LsfyAobw1Xnlg2nblIbF0fFychBQQvY13
pVAyiikgq4MqJ/qqGD+6bm9qP4pgxfOWpfBi1nHBGQnh3CTCUFbgaVCjjS8fm+kH+y2uP9yH3Y/L
32bpzHTquczQ8fwilpyLiZKGC9Rzwk1E0DpIdP6v01IPQ9cBPnPlnfeuSUz0p0IFdhFZIyM6YjYZ
jUaZWyEkQ2rQyy+8053OzVgPehhGOcvdUSoz1ZWBT/xeZz1wvs3YPiehP+EPcEDfV0NSpJtu4hF3
0BksKClT1t6P2quGpynwkzfLqo0ry85qHz522/qiR/kaX87SecGCIhMh6I+A/Hx+XmVLxtfLXrgB
O3DrBbSrnfzK8ZyVJHDp65+KEQJCpnoxoB+ISYJ8Pw5XfgPGZEyH1Xu5/P0XBc2InVTXeU6IJB2O
XlKH1skv25SaL/wpuv6q2HH5qE2e9jaZASn2ZYnv4zsJLuVKEEVoUc+3y/kRVoYnx2MWAyZVXdEB
2ioBPQz64nzZvaVm27ItXKfaBdnKmS58OuTqOi8GtsrfkSRMZZB5ErvQG5/7RIuNbQ57mW8pu8v6
LVk5jRKFLTSgKGjBCy5l1oNjpFVG0sYShl8EMPY8OPYzEF3xtKuY8mvCXelda/6hy1+gFxvsT5W8
CbpvBVyb+c7Wd0P7cVgDZ9U51bM3NaduEIIBuVNIwMTHuxl3pRH2RbyJ84NHJVPhDr+s+LtCNO59
JmL+CSftQ6geCcqwXmyKt0jf0BMC1q67Hj/334cvyUqsX7il6VDSVqaArTJKJCQmzlQOZZIjyyYw
ji1dhY8N08Y5nCzxiqgluyHNB9VyLlIp4miLb5mmHzolDxm/uGq8aevHxtHO5ZXjWxYDdR62AzWb
eHtNvl5r9oAYP582ZtuB3W669lq9cuHc8HKeSvCFc7OIzsdanUYYZXQom+Jul8mddEfo/D5kdeNG
sZzter8vVwoWCzFGh8mDOhW9LwufOLcLeh5SCfBktEl77TYqe8byJHe00yuv/1OaHr7RmSjBLGyG
JjlCCEAZJisYaqVrszHzz4H+57HkTI4Qw0JZbgwtm4lG2dgFEnxnNeFVO/3pmvSsDjNVlNyoCJCM
zl/zxKPkUK70SvHmk4NVWqk+eIzkZeHa0ORCbNBBAQP5E8o0kgFBjNZVeRS1wPvl0WvPTJqhfboc
GpZsmxk/m1cKtBOMh53rUbAEEph5G2/MoP8ZNuk+Z7g18tQVT10wbngGZ8BCcgs2AwRDk43aZnzO
p6qR5LdTaLhhLV+32Q+jjtm/XsM3WpD2C5AHjmhefKCgnSsVkWyYuRZDo2ibNzLlrrSztiYLsw17
atYaGvzCESKNa8uYS/LMdp1LKz3w4EBFgdlusq/pebksQe/UeiVFW3DVeSeK4i7LxjwqBZ1ao48l
R4JxTs7Nw/xejlL4ANOgZkV85WMtKnQiav4pJ7Yd6lJEeEeUBpBlUhVa4hbGNG4rc6y+Xja/BftG
K3Sap3MxQUGrsMshPGOjY2OU0tEerY+jskZyuSZC0Gak5esXHiKqYnAeJ79ij4zdu8fLiix/nt+K
CI4ajMDXTg5S7F4CrOxu0vfW9KgB6XBZzqJpzzR7DohJjGoK1aC+sgB8G9mrCUudeT7L7RzvalKD
XTnGd5pkr725l96/c5T7P3ki5uNoa0Hieznv36IeaLAG+SbvfMv11fKL59l7P/QPQf6niDVEV2pd
TH1SOuQ1LKZEkCsYtR+WYAXkybVju0XyjwqbVaHfp5qyae395UNdyo/O5M02dGLx4PRZtVQiz+9U
+CNGuOVBatfljT9+6lm8oYBpADcU7VbkzpeekPqdyRXMX1cKX5YD5CredNCCvV4+jNpTrx8atB3z
Q16PMIJn+7Y+mmvZ8KIlnZyx4BemJ0HXmCKbLhmWYxquPEj3Y+LfKUbvTka60o9djCon8gQP0QeH
aJXPuqq3rDhA0hfsTVgULx/poh+eSJnt+eRLTkXkt9VsOaPj7Aaj+drXLZTEfuQWq4ND7xt8s5lS
DWOol/T6Hadp0jD4UuuU3RpDKtyAuZSitN6yudUSek/RVd66+nibsVmkyUfZOATRN880N53/uVvj
91o8XXYriAlUJnjGn+vdqUpjAc7PmyWs/0nt8JqswXcT21+5GxbP90SOYDUapDvU4VBZUgEqnACT
alQy1q/hXzVCMD1KRlTCzHdrG35JZloMLfYpjY6r5U4JalS+Ek6Xjm2uTTmQY1BbFyua1OKGVA4A
W2wHyU15oCiRcdM2a4znS6dG/RCAXuZgeRIJSalVdDAdwjSwiSMzezIBAThWnt/eBiCzvAD49XrZ
CZYe8iakPvSQKNlim8ItEXQh9eEQHulEYi2iOVKsyrsvUKF743UrsQlh3SX9tvb2l+W+6/jgDzzH
5tyLbwag+rkR5n1mdq0PzTPWcGs3bLDF9cgKRW7U93ZzHSTQWsCSaeXfLssVjxe8dNAQqV5RPqAe
5wjhu8nGNh8aGIWkydxQrrDUbdGA3JbvLssRQ6YoR3CyMaokrS5Y0vPH+oPFGFUJTigDLZLNhGe+
UpsVD3MWZlDHYiUCBF+q7eeHGTRTpSbU1TZtXXebUlNDl7HC4QVkLkK1nv2gqgoCH/QRz3LVpn+Y
bv6STpkfnhomkvDCc+l0OUMm0ySg4aeicqOpArWzqanqGxkdhmloV+QtHS1hm+UI/B1MZsFip8br
fBj1ik2Zjm7Xvjj1NZ1gxb8LVxec5kLg6aU7q3YiSkxppjwFWEmPgcIb5mTd6DZjHnw2GnMTq94r
04VHWTLfxkI9jvLa9fQu05iFzyyybLdqTAyJ07pV2eRjOb8VAUvyjsmoQWDf+p+t1IeynB0lWaNA
Mxn9S+4413CUFisuKuZzovLCYyWrDb+Tfc45SqP7jlaNbygfJYZS444sf7JIKI21ftiSe2JHqDvf
Tkz4nNuSHZU2m1SzJfOPyba096yEMfgR3y+756JuJ3LmbOvk7vcMaCAjDTm212/vMnYa/I1T3kvx
3l7D+VwUBTQqY+wgzb5D37ekNm6h7ylYxCNpDFN2hlw6pE2lXBn6jZ2s1GkWxc1oopwhcU6kOPGM
IjWUAatpZT+8KidT2UhllLhjmo+AATrKNgm9uyLp1/bdZzd/5yugk8zTAgatFSGiz8QG3CNlAULr
RwKFqyRX8hod1qJyJzLmPz/5bLDfaJ7cI2OIrO9NF994IUVv2/vE++AIC7CrSdb2zy3FAjN7ruep
DKkI93GX9rTWWvZqeuVJkjaO/8WajnX/lPaqK2krwpYC+akw4XbKWwZHrCiE5In+StD90KPITcEj
lrVvCfRJXn8TGn+Ya89ezkgg1+Fc6n63zlsEYSdHs0hJmfaD0jAEEe7b3lwJJu93RWc5LKRQrpyJ
h8UVoqllDLc0o2Kj9q1rap98UAnsfTDudWOr+m8aUGjpP5K9NdI1CMGlQ2UZm0rzvHhGn10wGjki
Jy/wdXkYuH/DXRo+y9ZLa1771uOMzJ9HT5dtZimKMb5PMY5OBUxDwg1ltr4f1RJnqgTqpzZXrttU
hRNq2FTAF14WtXhLnMgyhF6WPbDGlMWcqx7/CMYZF5YZKkBznis/3IVZflSboXTlwvloy/7LZeFL
NzG9dR1UwBmLQMxVszbo6lbmenSSjkj66JB4ZDNut+RvsmIlsK0JE3xjmjpjiBSEddqb4x/UJtkm
0SsMO4NWrhzq/FeJoexULyGjqaY6jitrFqW8qMk3v9xdPrfFv59RTyYwyfLhojq3SF9ufLtw+Ptr
J/2kBN13NZW2fyOCsV+ZxybrYIKIQq406KIx+p7NEDPDANbm6t+NFf6KHFRc/k/Erz8/CcYZ40Zy
EpPiWh+ZYyxuh2N8GO/Lz/re/GS634qfys7b5bt6Zx8APdGOlxVcum4YzaF1BCorjXwhU5i8puuj
hmvVkpuNkTE27Wyz7uqykKX75lSIkCZUXaLZzBWTgjnPpXVMk6062RscYZMOH9O3y8IWreJEI+Gm
yQdvLKFdI0LywFSoo+lrdZzFM2NahFEqg2eyWH6WmGmy4DYsGARVTLeMaE37ybMSrdFsL8vhWUdQ
oFUgfpu0r3HWlhwESJL+IPMO2MUdrWBFocJy+dAWvxATlnSEedCh1bkrSXIUJ7VB+HNkoN7M6yjc
Gs0/BnujcvakeY+XpS19IkId7QlNoZzjCNJYTgm0zMLki/EV3g5XaldqJksn91sA3GDn6ozlZKeJ
jQCz/2ahBENuwdqVsSZD8JzA1PM6oyWwGc29Ez1ooCavtUGXLsBTNQS/KeRWLtoaEX13G0CAXB+L
dqv/MTDN/ED692vQFj8/LCPjSdpqSKm0eg/L1X4EJjZtqt3lj7508TgAM2oMwtLYFd+3lqQ6TT8H
AbXcN7YbOM8xMHOx+ZY5Py9LWvwyJ5LmYz2JqJBbjaTWSCq8xjVLb5Oah6ReSfjebQD877vytz5C
PlSyhDIWPcfWhdODYUsuEE5M8AAAqcfPYK9vA6fhw41Q35hMkDaM9+ThHpCuD1U5rP2YtcMVMvpE
huBE1+bnyrX00fk0PnRbxY11hmNd5yAfvatxm+2iZ/t1FdZu6W1/+lkFXx51o1bZ9OMtYTsvfZV+
DKd8z1ggmx7BNRM0TFMHh6lXocmKDpe/81LQOhFtC17Orlbf6ipK+yHzq98pQWv9bgiYd9pOyqc/
lsXbhccLVyRtdfE92NleoOVVg6w8wDneeshb+25j9Ae9g39kJRwvpaOIY6SfFqc+j42fm3BS9pFj
RrzeaeJ+oGmx0Y2GwgyDtKATxV3/YwzM3SiDozGuod4veM+ZaMF7Er1q2OpD01S5i4pdUr5k3tXl
w1ywVkRAygPkks3WuKBdZhZeOEg1JZHygZ0BSd+BTuB1N432p0BETEwzeMQIN/s478EyujFWjJAq
/aYzr9TxOshfov7pL3Q5ETHfdSfBJpl77F6IiCzcRe1dqZdwquym4cpZA4FduA3OlBFODXR4Z4gL
PkwDBFZ4PRZfB/+hi75f1mf2VyFpZx6GdJrXCP1OcZQ6SaWuVuOJOydxlQ58yuybtmtvVdfbXBa0
9JSd5zgYgJvX6Clen59cHJpmkgezbd+N1/7j+CE8jG/S0T+mSGtXJtGXwvWpNE0IFlbuFHIgyQB7
3AaH6La4DfbhnX0r7/3DdDAO1aH5clm/hSSHGjnU4lTomVQQkxwrzqqAxWpSKiNyu9hnfHrFjZY8
9bcEZj2EA1RDZ1BaJMjSfTfc2vUx9baXlVj+SP9qAQ7GuQxbmqze65AxPkzb8UOSueaPajfuvdfg
q7T/i+eWiseynzCvWtG+OZcGTIzaTVpZbJjh9yhMw8NFFpyuRNclRzqRIpajraLV5KInf2/1z40O
EfRNFr0205/fTqe6iDVY3UtbqF7QJXLcJGMcb7gB6E+KXh3tQzY9XP5OS6YAc5tKlX0GshN9yW6t
Ko3LqtgEY6VS8gIHo5+KADAi+4959oipVNLhMkMSoD2CRUgtDx6K6lz4Pg2tqbkZAXC6rM3Cxf6L
2RWII2axcKFzMzDsoEtVj1d3UGokccMmpzOvUtGKcudBD77bWnq8LHHpRmLdFkwPgyUS2njnEhsS
4N6fn1olG8UNuw6q9AjIAjMIkhsaK6+TNWFCWl9qJavYypwJZ7u8baGDuK7ZMBqVXWvtL+s1n5QY
zU/1EnL7XCqgG/cQ1Q0foBF0a0jPvWiXprQiwSyv7iVS8csil0zxVKRwIVZ93I1dQ16cZSAcZ87n
xgTyVw/WUFiWjARmLIrzM7gHiA/nn6wDhL/yJbx4aBRXjV9K6wX6mN46KuGVF6wk2Mvn+K8wsUiT
N+mYWyrCCj+46pPsNhjbK6fxjqGeuZI1/aOaMELa0p+v8ONtJ1qKUBKBHPVmFBNFcsMGlhQAJ9Wd
wrvMW+s7vGdrESQJVtl6TZR0s4q9WnwLFJ2NekD6AdC7tYphl8raNpKDj4P9RTa9bW4/c5ceIoBR
GrP/qBZP/qDTagpdue1W7qBFg5pJRVgxnCfW5z8/ybDgxkm0wsI3B9O/qmsCdtj8LKc1cqJFr6T+
ajM2yVyuWNVRajloNIkQCkJC7X1qtI9Vdph++OPrX/gHmCCqMkOUsGtwrk7vlJ1UTsTPmL7jyLPQ
YQS/Hr9flrKoDUkH4F8AI73rR5QJ6LaljhTZjB/4LZs4iR69AVyGJL9ulLVL4d38A69hMDR+yxOs
BxCfiVBGGszjVnUr+ccUfAXzcCO3+p5u0N2kjE+e/DwDiJhJuZJKLl3op8KFKBcPUpfEfkdAlWGY
Nj6lsvcpDtig4GQvH+uiLZ6oKQS3QlMmRWPOAr+4SszDGH1trZWrfFEZFoNIjamPsSF6bh+gIHYQ
m6NMGPyotK2d7cP6AG3TSphe/mK/5YhZkI+7q33CF2PNTtn7uxq45Wf53vB2yU66LdawGRZP7kSc
YPZFHKZGFaOWzADyVMAWyuz72qrQmhDBCp3G6VQW2rl7+k9lf5XUj5F//AsLONFDsDUpT3w7jNCD
mb1NykKSGmxMa+XjLOnBuDtvf2I/mxaCDfhp3HpajpC8vE2tXVXeBtbush6LJQY6awQ8poCZk5rt
8CSshgVdB2uQSbLst3Z88gMLcgnapfqHlrg0gBoVfbLTv+gJ8a78LXWOWydSeeCODvx2XKTJJm/k
DcTbK2e34D8oxKAHbN4yTe75bE8klEwPEAuI4/qgPrM5hllr/vd2MJipadYoEBfCrMZaIiDHBHSW
nAWr7kdzMpuaeCApPyC+25ojG+PZCMlw7WrR2+VPtmAVZ8IE67YGX2FZEGFpct3CXNZbbr9G2rZ4
eicKCeadFNMEcyWlmYlJpEl9VpNHEATcQPpxWZeFhOpMFyGQ9rUk1wX/bEJ1eG5LY28141XqlNvK
du7GVnv2+2xnRmvmt3aEgnGYk+p0fTp/L3qsJvMcaf5xXOupzb9dSLrPdBM8y7ZbXykqdPOl/Jja
pds3a8Nba3oIbtSGej4kPnpEg3bTNYM71A6KJCvX3UKOfabJ/OcnvhRkDmnvgJjJOpgNA4YQrqmz
P4FQkG7yFZtYPjewDYGS4Bkm3nxNqqSGUxO9izHfavVNGa7VnH610t9/mn9FiJdeUoAPN0iIMPba
Vb8Zd/pmcLMb6fmD/LH/4t9qG/WJ8Ze74uDtYqiIvqc/47UfsXTzcqq/f4QQNEDNtzOwUqgMwTTQ
uw4EOAY40Rsrc4sBBkplQ2fUXBO7HKp+SxWiR+B0UqPkSE1Kw621hzT9Ugy3HXiF/rAyY7DyIcVl
Am0I45qpZVJpk42Z8WBLa9nLcvj4rcz8C04MM5e6vKidWQIPWhvub3/XR4c0npdMt5Fy6LOry/Fq
7fSEwBHSRRymFIFTyeIx6M73MwhEG257bWVBZ9m1f6smRI8+c9IqlZFUyweWOe1agYJgrRq60LU5
M0EhfpQ6O45tOGdjIyO8WzN8rbKvjaK7nfw1gyZHdbvhcPkE14xCiCUsqqm6rKOXpry03tfVUuXa
uQk5k1J27PQN/P2NE3yTxv5KTrPXpjD2l9VYyptOj07sOjVmEXSgl86lAN2VIIqKrtixTzSZ5t+d
CZGJem1ka0JXDk/MM8LKHNLWJBBj6PYx3MmFq1xlN+GR+KGrm/Kj9EQMyZrtZWVnW3sXLoGJZ8EB
rIKFGjaZj6ci1obAPUzlo0Y9zJKgWlgbg1lU8F9J72rZlRLKadsiaaxi16xyt6j/xq9OJAhRN7dY
o5Dnu6wCI8bq3gx/76/tii3elycyxBhrl3VUabNtpF9K59Pkf2AyYEhgmtIYc165nBdDErxWZLqs
eDpij1CReqs0yx4fVh80hW6NvYVtoQ0/FtKK6y661okkISTJTtRC9j1Hi/pRNrYGTCLFWkRaNoDf
2ggRSfPVMJ96tOkhAuy7naQ1u0zdQZcLU8Mmhxo5tWH5YNrxJU6/5GBJtytOtvYLhAA1FiW5dYOW
df7D1N6yNTCzxTvr5BSFADUlzuSlw6xh9uL3j46yq6V7r8Vxt2kd7Wjt/TcDEUkcjSnz9AzK+40f
XdHS3ngTqNhvPjBJ3VorasUWxeKZ2Vfq1CqzLVKflObv9TkcP3fxtbHWVluTJLiYFufAENWzJNY+
NekmlALwKl1zeBvWZhsWox+LNYwr28zHiRMr5TQ2pTdXSGT7laUr1ze/N8Z9vTaNvehdJ2JE71LD
pPbnguBkfTMdvs2t6a2UrxdN+0SE4FyN3SmtNb8ce/tT0Pwc9ePle2JNBcF1jKg0Nd/jpFQ46+XY
38ot7Ek//5sQwX9GvbT7bj4ntTO3cFYCTH7Q/M//SYh4u6dVFTXUCXiXcg9F6m6SDBeYHve/SRHu
ImC4I72eq6WK9RzoX9noTYaV0Yf3NGvAS9Ed/n/rFVFBwGItk3jWxFJc56pPXePjV/U++mjfKx/K
bfQqHwEsBQ50W98++42bwYhzI62E1EVnPfkNQjWhtBkAtuecb5BAt+tewq6Ek+I2Dm8VWDYun+lS
q/pM4dkJTt4EUqgGsQVgzsYvvnkqiERNv52Kn97wFAfVXo60bdvLu8ZxtmWZ7g0z/XL5B6ye+Owl
Jz8g8PJM4aYkA90rt8reo865V3f9zxTKpK15nA75rXdT7bIXef/gf6+vXy7LX0w+Tg5biCNNo5jJ
ND+f/f6rXjxL2nQFy+o+URRamqbtAjO0RnU0/5Xv8sMTkUJcyYPO6+0532kKt2SzwvF2Hc4idSs3
2Up8sYX4YplZpQyzaup4tIdt2r9Kf4piQgPjzHqE6NJUcORx/WOqzt4aHrPk++qSwS/YmgvHJV7I
o2YVuTOhRnRbb/KD8hi6DKzdk49WIOncGUDlbopXde89Rq/mq+z2V+qHduNsn7VDuk3XCgIrhyre
2WXGmm/r//p4T0l779SPerhy7yyLYHdjbqzzjBDso0m0vpRnjxin1g2iq9h7VtemOZZjzG8Zgm20
puoNIPkTsZPxOYRZIRz0fTx4blHkXzJ9bURl0cuYTQEVEbAjSlXnTl5WRqWmGvmHxUJRaeau0+67
KtyWxXUQHeW1jsZysYhRC51BadavxIWf1MzqdEhHir6P9Quz0phIeMuKneGm9/qHVb7aRY8+ESek
V5U3xc5ooV4of9HHa7s8gj+R2iv5wrs9/l/ediJGuBjg5czsHjJ4yJAh89nJd+G1lm+T1+IrDLPH
6BBdw62x8XaXI+SiOZ5IFW4II07ouYHlsWnAXip28vAarFHRzGHinYuDEc/O+QymIT7K+ipRzdSn
v5GwTguCZLyrAeVSh20NTp81uNPa5vmiTicChahftaoUaxI6JfDI3ZpkxxuvNWhNymO3csMuZJHg
ZNG2Bm6P7rW4b6N4qVRpCtw6bTfAShuZ0NAUeb2SuKwpJMSMyS7iaJgYQGyd+GHKgk3oWzfJsLL9
vGjnJ8cmRA2VAFH7LVLM5GBDxwfOifzBWFt8+YVvd8kcxFvF9PJ4cOZpysnfssedyBUAzB/KYjfk
L10OVdINa3Shd9PVjyNIfMbe+avHO/xqENSBdEcT6jxg9XoU6L05d9xohWnDrTF+Nddi8KLVn8gQ
TlNjBEc3aHrMBYJA26bpd6v51kw7xftR6rtybVF/8eOdiBNOtZaAgKw8VNL1z8b4pqhPpnOzWulb
MHeNKj3bnBYwceyXnR+cPSZGns3frh6HTVd+D7wVG1y09BMBwqn18CGGhYWAqjnEYI1q/0AEcjni
Ld1W1KNA3ZovSFz3XAfW/6XA9gnn2phnj0XQXDsGc2ZTGxnXDWtzH3xZjw+qXqdXlwUvfSLGX+GX
0GdwUxH4UR2ywYCVnLBkPlrWA2OPg3oTr5Vslk4QfmCQKCDFYntSMIRebaSiDLTZvdStF8pH35i2
UqYdLiuzYAkMVs4A8cAk2PSUz0+xJhxKoW2ABMa2+0YOPNlNinItA/212n0aLJjdpNAAEChkiDMW
qGBwpUPBIdRaSJ7q/+HsSpvbxpXtL2IVSZAE+RXcJMvybsf2F1bixFzBff/171Dz6o4E6YqVazse
z6TGjaXRaPRyjgXYz7mlt1I0vksNUd0UaP2MdwhEJP38ox1KMMUlk2Y3afwUEvI5KOEbmuzSO8mY
Zj9FMzILQ3AR/N1CYIRAKgV+GFoSUJog4jJmSNqijUcGpwR5acsfQ/5+/feL6ir+/uXvj15QOW8i
jaP2jIHzNJXeqArqqMeMgz7OKcO1+KmoPKIwQXm0JNfmEkDALMgcOYxYRkIPpWEr19nZs3QRAzdx
aUJAVvPMjKhN28OXVDWG0CDT6JuefhLyKuUjq/TbVH2thl3Te3KwV9O1mpuzonfIxqMG+wSM2QMQ
tLCetC+yigC9RFU+FHSwBgCi6V2qfVMdxJ5u3QzocR5ca3gN0sYLrP0qxuahVldQagyBgNUGXbpA
nheUWjIKwxx7KDWdSkRznTRAoCG+aTU3Av1RKd13EbjeE9SjGvaISG9eeCPCLp2LtBRuZRXmN9pU
gJGbApaqYKNL/J6+5OPzUDtEjlD7ntqVHnmDiaqVIEAX+rNWb6Y8ZqNZs7z5qeWhk0r7tvzk2p+m
frbMe83yk0n2Q9DRAFo5488dvcnzNaDHs0zRP6v/79QFbY5jGsx5hqlXYepERsZGwDCGE4u0+7Fz
8Gx2puRJ79bedRcO0cmKC3qdjKMkZQPE9hMQCIAWj3V8Bs8BlC28BY3ByhWz/LorGyw2ViBmn5pw
pXQQ7CLOME1Mzm7ScUQVta3iiWRMv2WzdK7biQtH93iKYpNKjDC9IeW9zvTRQLhnRrk2B7f0Wk3s
WUTnnx1ciLDRgmsAC+T0/ATTFBhpBznTPNqZxUEe+Jxnfyz9RukeKZVYCv7C1EEb61CnjqF4KvmN
uj426AZT+cAkgAuXZD+MfgNCTEkq3evrcFbPIA5wubmODGbAQ00vFCy+DtehNW8AG8RyjUMczjwF
8cefbFIYHiUuDR/m+LMod2nOWSsjTzla9hSjpd167Agayap7swdnF71TG+Pn9WGeucGHYWroGACH
AF2aP0+HCQRQeZoarGOIe1qitpW+xtG2AnsSSIISK3Q0+mQC5hoY4lb1oytZN/7WCnNltS5qzdEo
hPMIYseRpgFGIbeUaXBNl9R6x+2VyS5P5LMDcSRGOH+yWXRJFgw6G0DV/pTPirywXui7UQexZmlZ
LeuKGcBkgQpw1pxHbtcFHUu6ZHAbEpsrIZizp/Zh7Zf6eFT6oXNRJJzrZbiwuYLyt6x65KoX1Vui
gWQ85oxaTme90+JDxv4DbRJ/fupj4crWx1CDP+Pl+sKchb/EkQjrXwAhlpAGI2n6mSXVpms0BCWr
naneWAFw7WpHQQWTpN4vaUY0Zs134/SqSYGD/FUHMOgkmZja3dRLvbTpcr21k5iwEUzAPHunqD2f
inLF8zsLv/wzZnTDoe5cQ95/2eyjAyal2UCtYdJZ1LwHqk/ph0QiVjeaP4IKKehnuwVFEkXRzlqJ
y0VtxZZRGSyF4GURzkxo9kaB1mKdddlQsK5tCge9eb+1FjDp1zdG9NX/meO/koR9Cc0g0EgNSYB6
A/Yft6XIa/Vxa3TGyl2xJkk4GirHpgUpJIVEdgLc3EhRMpI9aGsPgwOzzNkh/Hf1xFtJyyuTThGs
YFwFjqmxWcWP2U3ZzQ6PHzspcVWYyhDUj9KdIvsquQnjnWbBK3rLrHdSvlFzxr98DtMeSOCs7u5R
l4N+VbCuvsHznazH63tw2UQuqLzoPwD69OEYHymaQbIAlA0YsCEFd+BPdWhNH0OFAupyJF6qat4o
z4DBow63rM80+KprwMOgkdafrd4p2n7FWF7W/KMBCfo3Rxoq+dG9yXIDjPYIMClyi6792yZSbRDp
AiV118gPQ2sgP/b31zuQ3/FwXK4LdDAIasKB4zLEHIYibyNgwEr7oM9coA2ulKldmiLkULA8wUVH
d7dwvUtNiggRxYUw6lJiSyGIKpMpKh0+teDVCxrJw/8b+EGwQE3XuGF5iqBa3pvZyoQvOeoIkAPd
HMCmS0W2MJKMBFMScZiZpG5+jiFxCkt5I63hqGNhW4X+HITD1pTTW0vuba5Fj8ag3Mea5ul9uhKV
uLQqUMIF8xqPBrzgl0N8pIlFAnToMsMhTVK1uVeTCQ520X4Rq+zw7M1QY1fx+A3YTPkumubYlgb5
3oy6bMVWHFZfOMIUbql8cL6QPxAUkALxKdAiRWftWHI3MlEcrJJavlUCtOD3eri0VQ6DrVnJc5Rx
DqwPkN6msa5i6xBzReXS08oZXWL7wohOdknwtrrUypDogF52CwSr7vcALjT2xQyQhfCegJpR5jdU
v+34inG4cBWcyF3+/mhHgoo0Vg7GGBa3yTYDwXM8o3Ow5StauAz/bHrqooYwnCDGEBY8Ay69Ei/T
S5MbQwGSX7tSgnVJtXT9SIJw0yi9NsVyjolw6y6kP0ayReApHX6Q8ZEXN6Aq1NTboViZ1qV32IlU
wZyAPiaMNBPz0umrMv8IpMDP5Bspf6jj76wF0Q/ol9aYXS5uGUJTKm5vaLEIzKq3CC8YE2aqGbAY
gbbhqIEtcmslurAs2NmWHYkRFrSW62iii5gx5HY5+FHqBrlLxqeCGKACWQn/XDqS4Cr6d1bCSuI5
tETcYBrS4kEBmXCyB4VcHP7JIgshIZfn8BnsIv+NBgPGB//68bu+pOg8Pj0FWcIzpc1wIZEmcgdL
vu9Jse8z8385bP+ZIxAgT8XMWQqA38X8lfpT094nxvu8ZkguHrQjEYJTWcRyJHcjdi2dJQYgRruX
VkzV2loJ9wmKpEBSH0BCF0U+QavVOIY3VrGGULVYBFH9wCAE9DBARiwsdadrFVajxJdOccDUEzeu
EhaYe6VqwfKzA9H0ipt66f1wcjEJZjDUzFJvEuxMpdz007ceqZu83VTFaBsAeIyse3nuDg3cNQWm
FPVl2vjm+Gx1m07/bWl3Mvld0N9Am9TUB6vNnaYoHG3YSfSnaQCOFRVe1xX2wuqcjFdYHYTe8O4t
MN6oQmhENVoZr56u36YcjAigmylBoZ40K9ZuOYLClpwIFSxCyFUzbiUI5bObI7Q25BOr49wFY5bd
JRowMF9NNBpcn+klww4rt2DjLFh8aIc6VQR0o5DcGKEI+gBS+Btw0EOn0d/gmHcZvc+n+lsz+FNt
rKVbL0VXjwWL9VphT7IMq7y8bl+64UNRv0NLdkrzpai3bQK22PmxpLuqG1mnr9jeC2fsxD8RVjpS
uwaBTYg2dG7z/mMAOW2frxzkQ4P32X4eeUHiyhpG1QfAs2IJLHqfNn48vRXTDOPuEPNnbTIlyhli
p7RADZdsz2nkzCjCK6bnMmmdNPaK9l21EEHN2Dy//0/bvrBVAJ4OvFCCrWwAs8fLCS5a0b2O0y4j
W5J5Pfg3x3kTTr+bYMc1O82318VeCsth5f8Vq55qW4oeNcnK8aIbLAQZUzeFQxhnsduCvLduHFMx
7SL42Se+AizbIgPyOgV6L8ANUWcnPXHVUakdZHaC8GRr7pq18S0bf7ZlC96hirf7knU9HV4BLtwq
krAqhjY4yRSzdOny7h4Cum3Sj2leUZGzzn283xcawf/IExRRKsKsiBssRxKPGwRTlBgNe4pXlttM
uonL19581vU94GeisUNIcj9RlDaGf5LRiZVHo1zrsbt8Jo/GI6gsWiK50ifL9ujveTdv62z2FJi8
Ln5VJTvt3iYNAD/ZSzVhRO513bjk7B0vhtjhhTShPiqAsUW0tcUVfpsFpWcE+wAJMY7nUvnbir6S
NZiN/yLVkhFkW/iIDvbxyEOXcAnVtCU6m7MPK5OZnr+HacZo9WqY22psbEqfJU1amayoaEiwGrh3
QWMHMjlcwcIt38sDqHslE9ww8lYHVs4Ang/9Fv01df9UFCvm7uyNusCoLzSFKEJCTvyM8GKhTezR
FRrZ794vb/vn4cu9ew6dtazcmTYf0NqXuwQkNKhWEAusAOlBumjmsf2ms73nMXYLKntmu5sVZ9YS
g1GLIFAg4YkPAEQkdhcv7WjP1EDNCjUsY9vZO3vvff/Ph+ftvT2DWHzhw/3/P/jBZ1uGL+/w55+/
dJmbs9tb29k8Pm6+HzfO7vHt8e3322ZFqZcTc2xRMFRw7qF8Y/kyz9DneNXqWlB04OG1G9vzvNg+
fGzWMFUOOCZngghoacECBDJ5EXlHHgqe8gmL7+wcx3M8TNplK37cpR0GwwLIfEC2jtoK8W0ESF3O
q7iK7ZTtdm87Z//p+T++NPbDXdniM7fksG5HkgTLKOehElgRJO32e2yb7a5N5dLGIMEKXEDwuWko
DTjVobiwiqSJEQTZ7R3nfe/9YT7Uwd6sOHUHRDxxX47lCBNRel5EaQE5+8/PXy8vLyGb2cvInmaG
Lm38jH+DaPfWtTfP36X9/P08sOXze2LINy7/WHklHRClzkcEAD/LBGQsrOrpzGuUluRRo0BTluOy
vd9ieZntYO4b216Z/uGXXRMmhKQGmsujXi3CHGg/8558nExIcjbOiqgD/MqZKA0FMxSMESCZE1wa
eWxC4J82i6j9cgK87XLsF0OA6WF+zvJ1/XhfXssjmYI/E1rp2DUV0B0dzgjDN6C44/sbZpvasf3H
/+E/3D7c3rorm3gWdF7OB4qC/jNZ4QLpql6N5BSCYQEL5nkv/od9t2ZULp73YynaqapQwBaAG2eZ
nrNHqAwW9MGHpr6uqcmZ4yFOR9BJI85qRT4Iene8rc/u1iQc4rBn2mGgSw3ZYDSpi8k0khS5lKJK
Z9mpHWXvvde5juc/fJXu18FU2pvlDKxcvZeP/5FY4finJOB8ViB20Y+UvXf2+1vjDrgOJrt1Grd3
HIpTwXBTaqzFZ4Yff6DgwG5dJK6ZwXJ8Yv1XLqZDxfq19RBcPTOPUHml/bO1yzXq7A/fcHCWw7Pc
qLhGl8O6fMN3fNzin4fDhOOED2c5xtfPk7GclyujEsH8pSqoOvlkVIexec4/t/cyimUs+MKNsHys
jYAsKi2OAKCWqPsBgT38GGFdigKRYq1GgcsiGB7F4QMm8on9wOzv7JvFTDqP3ppTc+bTIDYH6ATU
+oFqA3VxwgkgdROR3oTcvptq1hlImFods1LdJVm48u44IBieTFIQJljlNsmlJDIJLr+C3YcsZHgG
2z37g59mBlgBfMJzczFfhmn7tw/20/bJ37oupv/9/fgby7L1loP09rjbPDqPb2+7x03HvkNnYL/X
Wq7EYMziHy+LAkdKRx5cpI/V04HnSDWlaFGTgxqIgmlRuQBzQlFuNQYd9Wc6x9uwzrMVI3thSwx0
YYGrA0RZ9AyPxgykapo1gAWgS0FjeMV1DvL/qFvVUeSOvhZ2XfkXUyBsCmoV0RKsotIC7AvCplgp
IWndY56kRfwFpe6aP5g2RYiC1i61VpJFZ/4P4tvH0gT/p7DyVNdrGZObHwa0olt3hnE75n6MQq/2
BunV65M7K5HELp7IEwxhBdLEpJMgL7fY/B58A2VnM//KfoXbYps8laz205fJGX7pKyZlOTfiqhJ5
4TDXwZAHYmD8/dFbwSBVVgeFBTrv8jEefoYJ0pJr4cIVGYc35pGMTk0VPvSQUaUBSlRS1DpsBiR6
ri/hJXU8mon4UlWR2B+MClJ4Rl7UAdi+rSP3Q8oUsuJ9X9ANEAoYxEIBJAJYqnDtG1aVcZqDoBUA
hk7eeSnd5b2XoTQq5LLbFQVbpV2/MLkTkYL504MhCctw4U6tRy9ufzWxXwzEmdtf1xfx3NNQ5RNB
winTAYwT04VFd9JHoL4DNLQcgP5E65uwBfMlHj0ObX+ROfUBee8mABvKyF8HXXEYTgYhHD4t7VVz
WBa44QHLVF9Dk6dm/pn1r8r4NUX7duzsVPObbsUduWBiIBelpToFdB8R+6JNMkWpRiA3UpJNSC1m
FcGtmjy3ppMYv5I1/McLlvtEnLDWVaFIhqRBXBjNP/KpcnvNQCFHw2qdh0xZYw+4qENIcuHeRrcV
FYMqcB8Ty2wAT5Z2pjNVTlHezTLqRddqGC9OC7R0BKizqg7y51OTEgEnv0P9fwaY4+flUPSVPyqh
Y1Z7c43J+qIoMJXKBH+AVS68acqaR0adAB+/lhV06G+I5CzIdcHPmDxcPxiXVANcEiDARNcEyLAE
lYwnc2zheYBytnVbHRWRj316LxsDuuVumzV8gwsGExzW/woTLgMw2gGNlUJY3je53yeKDDwWDdyb
HWn/3v6fiBLsf5rOlcYViCLDHZ2+MulBRt3n9bW7pHgo/dfUQ3MVGq1OFUJpTC4XCRSi7CqWdgWw
jVRWqhKz/qfZHEla/OejmwZhYmu2Djx6LXJ1BLUSwV3ff1yfziXzfzwdQb+TqtfkIsd0dC1Gcvip
AT2GovuK8sKnijXjPTinrku8uICWhmpdA6DRZ6XmuGzCLp8WRt7oTiu8Ut7G2QuIWK9LuaDi6HxA
2RAKlABTLqr4WFbTVJogsEUZvUrdvnZKfduDZFWmX32w1m564eii5QJWCIU4JjjgBcVTm7FoZipn
Nl9YM2PJA/73i2aAXkAqdjw01tzH5VIWHB1Qj8NzBPC2bFKxYWhW6rEjBGs4y4Y7GKa7CjR84dQu
XUEEJENojzyL/uVNk001ATNvJH2W4R2fRpZkK67HmgzBMmhZLFNeQcaMdGRufqZUulXM0buuCRf0
7WQmwt4McaqTsIQm1EmBogQAq21j8gxa6BWX/rocXSx8mEGRrigzZiNrPSvk+wiwTwna/Ne8a/3S
5qMsQUczFUhhUft3ahfQSKZVpAaJ8VwDdJt19QTupAisaE6gjHHkWGYRFS7vKssN0DizjYZx2I6N
Aq8nJvlGizvLTicDNYsgY42QfJQaH1xPiQdp3Z9cTuWY1VGVg5rYCjgA9hLg9cbjHFLGpzQY3Ban
jm66nGQyAPEa4oKfVmW6NI8/gmGWP5KwCW+tuJxAfZHR4DEfrLZhoHecnwaZhr6ZKcbvIE7nB5qp
yPNJZp/7ZVnmAwBiwiGx57HuAr8OWtrfWnUqVR5pUiXy646abxaSaD+kuiIEXShF9FFOphIzKQx4
bput2m+CUs29IamTtS7vSzYFZNhoezYMNNiKrfhziXZbrmhgiwaEVws2CnhypbYZq9tSc7n5dF1v
L52OY2mC+Q+TLp4SFdJoNbCujJjURsy0hhVDeUltj8UI2tSkMzRnghgFTRH8MQ2e+u6rWq3uWq5F
0WIhh6OaS3M8WqyW2R5dZnWgRxZBd43dVF8lcVTuE+0+BV0WKXdS4tPiHoy0hrHyqj9PLQDu9Vjs
MvsjsUMbhRlc4ww8ir97lJAW/CkDsrHRu7qO5mjtvpFcxMWkbnt9885jtktcCVzjC2Xgoi7CfE1g
h0uWBvjNjsZfWvE596On649h/9qlzY0RTq4J3zhM9e3Y3s2p/kgNfTtHxQ3gJ/zrY7lwOZ0MRViD
tjYzYEpiKNqgGCCM1x1JLx2NtKHdFelWLdYqFC/4FJg4LidFWWq7xTKTwAjyWOMDt7PCeC6ywjXR
LW7rPLjrpOI77LpNMzXPpWb+vj7R8xA2Uq146WDLZYiVDUGXaajTZrTQK2JMr3ope5HC36whR+Na
9mw1EQtNGczvPZCogF8QjQ8xWmlaPX5u1WetS/aB8jJSgB0QfUUbzncAffgLRDSA5FGzawkXna53
cT5QELBLSuk340+Jp8B4Mrw44kzKxpUTfVEaIBJ0PFeWWh/BQwXRdBKltZKjJL1wppwimgV6DIC1
quFbLq2d7LPmJvCM4FjroOWgONwKEe7XmQeFZsao7PWSZ74vEc7f7B53zrflbIaVK/Y8w4RTdaRZ
Yh2RzpV0kJBms/ti3gYgX1VCk1PQbWntXjZ6VNCVoIfdJXNDwWoRScFOphlYk/uyib6DicgSaJlA
Ek073j8A5DrZJNwE2beGDhIVxTpB+xGl+vjWh9OgskSLqpto6PWbSZazBzmBs5WHxcpj7JKNggeO
qCYaV5DlPpiSIxuVhHPTRj1Q+BWp7+3A7PayCU4HWmkfSM2mbl2nL2YZPuiZP1cpuKbH7vv6wTm7
A5ZUMno/8YHLDW7zqZUM5nDmNEKjXIROsyD0rAEVKKNTrQGQnXkuBzkaDCJcCbSdL5p7NFPEwtGW
EENOXb5kgAary8/rEzm7MwUBwkEz0naaebEIGJ+hF4ryuFq6sjYHQd1bfSJJ2kKEGYUe2kIZEIlW
1HxFhAhAVCgJjOeyTE1kMC18k60Ve3R5mUAli6Z8AORowo0QjKrRo4AEc0gahkL1un5Sjb93Xxbm
VQTT0bKBihvBFmsRnSUCuFA8IPgPQiLfauibAQDM6zt+prqLRTjELhGtw5NSMHbzkIyGXsEiTMPM
DNXr9cbuIp93f58fXbISsKYgXUNpB5gfTpW3UYaFn3PidqV+jAjQaO994dSKw+ebXn5FbxTaA6No
Q6qRZeGICs77LN5G4UYGWjX+2/Vpn+3gAb4U0S90HMAhNQRFl7NklmCT4MIjZVBEmw5k2KsXyQVz
i52D44HeHlTjgRD0dMoSemmnMUIXJKoH7lHP8PKypPSRF3qeGKpaNn+fF0P1hK5YoKsCVD9aEE7l
gWGbkrGCtxbOOVNiZ9Q/VfVtXGtwODtfcBOOxQjqj1cVqZoCYjgq7QbtbrL+Po21SEA4ANBTAGEQ
DZ2eTTFQ0iGhIB0IIF/z2UnzzM9m1P2vnOVLkyGw2SjUgdeD43y6ZoYxB1AF+DyplbQPbR43t0PL
16BjLlxSyI4Rg1B4tEgSiJeUmQdEq+WK22FuhQgUobUmpvO9rBKGRh+3nFE1Pf0ae+5lzVdQ6c/X
9f2sdA9UPCfyhT1LQknvjbYGnGRleX3Vs2qSJkaU6G4Ovusm9iZJQ0ITz/xxLdR8wZ8iYBuCKwt/
CvezsMJFEShkBr6XbaBiN+73KneWh0sw7uZ0XjnX5+YM0/xX1qHy6+iGjAekC6MYssjc2t1SITvu
SLwz14IIF+ekoy5IBfKkBhbeU61BDxFSMAbeBByxRUUuGM28DsSB7We+hmx0WXWOZAlWZARRTpdS
yEJMCe/lP7KC9/IGmEu2Rn/NyMPEmlcQrx9fruvMhTkiQmKZKo4hKp/ELLtqmXFDtSK3B/4dAiZQ
zeFUobQ+uaFW4v4PshD9g3ogAn1eWQpK3RxcAbltqQ1TNF9VfbkEekfTsZb8vY5oSBvDW0S/sYVy
ttO9K9upUsMJ3L1W4xvKHlBwiNMqbO5W1k+5YFpOBAlnriRTbWQjBHV8l0b7ufRH8ls13RGxfNqx
Pt8hNSirb0WxNRu3S1ce78u5Og0ZKBqcfeA5LGg2mPHpPHPdykI8FHM70AdH4g2QZA17gIeq0Occ
vB1AcUh1//o+Xjh/JzKFe5XAmqocxE72rGXgC/cUHmwoAT6yubKJa5MTjEqJWtGkHOvcJiRh6EzD
pCbWpV+KHjit1gPYz4vNj+uTWwZ/ZUE1oTULvsRkmioml1OEwoEs5cza59xoCMDZY1Jv/17a8aNX
2L5plPsa2R4E5YrYJVNlp/WthAB8Wo1eBUD8sexW1hSFLWczXN6ieEkhLAowHyJs35y20ax0SmRL
AFMY/D4rg/c5bLrRM4qamt4wZQ0a/UoJ+G1Tmlk7dGejYz+tI+VNQbWrZ0qlts3kgMZ38xCa33mh
qL+6WgpupNgIt1M2UW/kNH5Z4LrcsSmy+nme59GneVU+yJJp7IxJ1d7zoap9kNlqKThYyiAAMeAk
f8ZjG38aSkJRIlxKxg9E8POl7z1XZYAPjlXvAAy4noC8Y/bENwZJex7SpLPuUysvEqedkzZnMx1H
gC2Qvuy3VsgBZ8LTxHxXO1PK0WGu9rXbZUDyRD09t/6URWAMmzbUw8INAkkjrjXJyujXqZxQe2oQ
OrdrpUH6O++rsvLCCh3dW4lqvfmkWlETsyBWxnELolRK7bhveHojUynD8nVh5QycjD6g66z2PohB
dbMFbVy4aS1jgghr5B8RQDTu0XNTanZcNFT3cjNrQFlkTgH6fxZ+H7Sm9Huum0GywO9lqZ3xbKQ+
J1rgBmodRaAJC+ltUlS0sBHvQNx6DHq4+joultS2Mm363c6yjuR6aUy6X/YFrR+iIVDa7ZTIgBfW
cmrVLJam7LkYLONeVcsxdse8SPfqJAUj06NsBCpMZUk9M8AV+dETPS5vaqscdICizorXNBP5hRia
YT5mAJqovTZKMGC9aVpXm2VV9ZJMRqSpTaPyns5a3r3MxVh0IE8r88q1KLeaLYBr5V+y0k2+HESA
PtKnBFD5eZ3QYVcntfkRaSEFgAa6yH15biakgAkawZDtiSs74UX72A8l2na6wohfrJaiKgmQZ/nX
UOrD7z4yqvdiGuS9hpDHptKBx9hJKZdYF/aUOmjCMTmLZGPeWiDYeUmthj9ZY191zoAqCYeAiXCn
dWESokmHqs9lxmsvqNRpdtupAChhM4TpW6HU1UNdkMxggTU0GzPpTZk1YTKgV27ug586j8evopIa
00Z+fvZRQCIDPALEt72TjJZRuV2Cvhuk05UAKBZT/pPPSboxEom8VUpn6U5mBsUfxItBIVkmFH25
UcFn2a4H+jOMdHUGM0lQPMa1Xvq1qauVq0SU3lfoNAKoUSrPoHGOLcR0OjmkoZvzbECckwTJT1NS
1A45BKgmtBsWPTW6fPAGPQKNGqgt8n3G22AA4Fc2tGyWQ2QMDTwT9tKYTrKX48j+MiYFHNEpX7iW
/9JcInRBdJPglXUArBU8smBQh77rFAk9YbbU2Eu/WGSodiLvzeQR4dLr0s6u9kUaiMNRFg4reeb/
RbGeN1kAaZL1s+GhPWgrkZiDp3py2QgSlhEcebJBpLVVkSAvbvjzV7zJtt68+UN86aZ8i+1fPUtt
g8kOgpRetELce3a1HoJA/0azlkviSHIPMxNXGcInuYzwLkL/7V0DSvkpYQvgFW825bAWsVkTKWxe
xgeECVUEVMLpM0O1DbBIChyIzCuVn72p21awcrmevf+FOQqrq3Zz2+fIl7JxvDNVj4BfSYlXfKGz
PnJ1EYK+AUQZTRmYsoKjORiRIRk9hBivqv/eO+lbth0GH6B/29xvNtXmuk4qZ86XIE/wN6tc72S1
hLzeU56V9/5dtZ9SO2gc9eF2uFVvqSP71FkReuYyCEIFN0Vr0YtpGkssDPBvYaXbde3M1q7v7ESj
zKD3kVSzqkN7YOPIa6QSl47hAmuCbjQdCROxB1EJUyMFggzYeoJ9xe/NZiXDfnlF//39gj8U9n2f
dBy/X5oMWyO9O5lMnvfZWuHl2jyW83F05BZeCX1a1LGoQdanbAJ5rYrovyjHf6YidgzWGtCA4AdI
DEEvGjqf8eN822++GlQofOc7FM973Ctfq5UFXBUrRP3iwIrncYBYS7Wnp0f+LdtwWeCe74aPH5PD
t6+Ww1d5ei/aExw+wEGiZxd1A6fr2cmonkW+XWIzEBtu9C/VBz3bvvpunZcH0CFO9xHOQujULHmV
d8bKW/Y81rIciSPpggGtrAZ1VAGOBJAJ5sgt3tCrULMxcCVf/RGtWZnlgIkXhbFAzyPuh6o3sU6x
4LECHxFzTW6r7+pNRXV6tjO2ig94jPfxpmaovdulaNZcO/nLc0cUvMATU1RzI7ojmjczmcd5GDHN
EWA5hu6UyMcmdzUBCu+21J0kuKvWakTOK6OxtOjDglFFvxvCaYJJbQBs15USJsu527mym3es8vOd
/pSx4XbyTM96HDbwqN21eqhLluBYsGBbDTQuVT0cd2Ah3gHhYFJeND2Fq7Niwy8ZgmMxgjXFXsL5
VCFGVj8oypWN/s91e33RrziWIJg0iQaBGmiQgLB0xdSb0tMeWsbC2yZ0DGay12aT+49kqz+snYsL
S4i2TlTXaEhpo25NmJs6lhGwAUGtVjWvCpLalQOGntF6uz7BRQMErYQUXAZLORm48ISjTxIOXJMa
iCOZ5uZIQkZguOnqvyZyIwAOQhoOCSDAguC0nxoY9FZQ0oFjkyXWq0Uf5Wil4+DQgHcyDYSjgZGl
G8hsAoXYEjyiXqn0Bo57ZO9Gx7TDjXVPmOknTuBVrPXiXeq2O/6o2SE6n1p7fnsYfP3OgFcI+K6H
5h62Zhe42t3d7Od2sQWrk/O6Bqh3ttLCEBddPrq0ogWBY8jBkadJd+mwSw2XBH97HCACe7h0I8j4
FBt1+xCAj/UAdPwyuZWzJ42s/P4z27n8foTkAXqqG2iOFlZZ6uUw5gOavVvyrdTPQ3szRHioOFG8
IuhM9wVBwlqFVoBzEZaAAi1mNgQ3Mf3UMleu7evKfwYICHJJ4+ALobuZosZWOGNgxmkyUnSYkGO8
jYy65W3qkrvPEp1zyD347W18A2i1bcSSO/0xe7K23IEH4EsvhbtWtXFmywDzhmYSVH6jIBuJP2Es
hOcyr/MBxGXqdxs7Xb9WxXlhUU8ECKaMt4liTDEE6PR+DryIb0tUsa8VeF3QEaRgoXvon9dQqCEc
9TTAS1tvFynVPgsalqubduE0yJBec65v34UTdSzKEAOMo1UQZYQo9Blphd81N7254pBdmg1ergRR
YRUdzeKlnRWRNnQtwaZoX1rJzHwXNNVCZaSkKyp/afuPJS27d2QectVAUMmApAIYzUmOahCNXV+u
8/4UaNixCEHDrByoTEUJpr/RoyBsbpjqIirmNqE/gZ8PdnP+vSJxMQiCWT6RKKhcaKEONBshsZa8
+E2ymGZXdr4Lbyu4WtqXbtprDRTnWQRhkoL+AeUIV4QGkd1NLu1L5M/tP5Y92vJ7zG19Ygp3JGfy
r0/0giYibQB9R+U3qvDETHI7DH2qNXpkc0RT0lfNcJN6pW7nvB9ckyHDVC0CVQTr6jKGIwUhkjH3
+WiAp9Gp7kJGmXlD7/nTyBDd9f6PtO9akhw2gvwiRtCbV7r23ePNvjBm1pAAvTdff8m9kJaN4TVC
cxF60kpTDbBQKFRlZdI/uhti7L+x42N2/qN4vX0GNNg2z6n90dvh5+31/m1CMh/26scw3mpWaa01
uRFh1BhlSRucTupoN+50VJ3os/ECP7OH0sndwJFtyCHxRDJWQtmVecaTASQOzCbAXiTKb8xPonRm
l/Qhr7lc3+sf9t+mMw5M41wu6wmGRk+xU7s+VxBvS56gfvTQbKXttHnuHNVPbMVT3eZsbax9u0Wn
jMNJurpcxcSVDtwUSs7MvWuavZUbhYU+g+BCa4Ii9TQvU82JDysRCNABzEiglSGDvIGx0hJFJvoE
PhFwKEvCE0mfOU6zEkyvDMw/YOHBVQhEFoHCtNP8rBHkQNW5I4dZujj6nCC1rm1CB8TXnrWTdhzL
a59xubQvZ4eUctnBcu3lid29qX/azXSpQYjkaCfhR3msCe51XgbP21DmkHRym0WpBKtF7NfpXVP8
ub2sr24BDB9wnggMgH18SfdI1FtKXYVA5lO52VpBc56bIn4XFIENdXXTv23u6yaiYjyDjOGAM0UL
81ToUlpZZonZnSC7m4AwKe9bXmFzJa7ABnhgkMkrf6fSrl3EaEqh6ERUWfQfwwUDFOWm85HCd9tw
Y1gOOoie17ujTZ3U5bXz1m3jLQRQqWrIMvtIAd3fIBETFdx4S1t7eMx8MD874F93osYRnNK1fk+6
M51Cf5js+sDlOFrd33/22ZKTSEmhqAPst05wb+z0Crel6U7QBOy9HVR6I1dyHm9/0q8FAtTjAef6
z5pZlBkZULCL1Lmqldt0h6rj3ngTcvsT88Y/ByzejbzBC16LE69AsJKMoA2AgIZpdBUckWwtspDz
tjDHMHZy8moEjkh2ZbcdQqi64B4T7ro2dkuQ1+ngya85t/XXRz1Wjdsa/FjIeHBhM+EAImhoAE0R
yN6Oikt3qQe1Ew8XGArqtrKhf8In49SZzmgb7vCzdVoei/vKXX79A5jIQCw9VQIDPwDUHb6wnTAE
dzT/NMe3X6Y/7gc3PAwHDJJ5GLfJ7ewQP6mABzvi/txMThnYwOpwYv9qKFnsCHOh4s03TBYlqHGM
nl7noAXwCTL2UHBuO9zXK2CWfZFnSkgk0+idX5/vOpkga9AGILAZLlJUYzzD74u7Vq79ov+4bWpO
9K5TFJgCaboOWCimaFh0flxqAFSrMAXpBes+BlnQfZ/Uh2mMq23egctHHvtPBTJehxg9xNu2v0Z+
xBA8LQ2oW4ICUWccrA+VQahMbKcGXv7AyLxa4qxuTjzY1al4BKPsgalDjCFcb2QIceUk0ykgf1rr
GRB+tIzmEBfktTFGpwOay0DH9xuLQvsO+C0koFjatUmqtCQqGtTDSXlHzcJueJMjq+dybhD+xwJz
LJJkKiCsAguRgriLEVTsXuP2H5Ntuk3qVfboU/slfkJNOnR+icB0cJa45jMAcSEJmm8A9S/lziJD
AR+0EGN8B008gmx2TqfVS3gH4kROBFp5pcBBFoaYlZYqTRJIfMNBHpMjIAaTXQKsdiC71HmVf8q+
adk8BaC/mMkvLrOwyZy9OM0mrdZhE2NkT+JedNT3Fvv527wQpwItWPrJk5pa206UMkRMJc0sgazH
dIac0r+ECFoJzmsK6ll3sO4wjCRSQEd69PTd2y76NYxdXypMul40A/iQFFwqsjHsBsnDBJI3dA8T
b1b6a69yBjEubq955QtHaYgsBdkEQ8VR+VX501u6V3fKqcJjyFN9gMba7e2VrZyNK4tsdkCbGj4j
wqI4OuqPfDu49DKewoduixbYaXCQyTrZPWBczxLurT1X8+Rr5L62z2R/GZUCEZik2Il2wsV6DNGc
LV+oGx/NpzH0pi3oQzOnfJLPqCXfXvrXvOjasny911LS9JCSjKALYqLvFr9GWeE3PNjoV1e9NsLE
0yogPZ0hJ84kydD/qe1aLh5q6JGDNPsllKAmU/XApFic+/Brw+/akQzmTTRgXXEwe6y46Y4i3aIB
55Dfo2UDsiZfenfYywe0aVzl6RubOpfpJKD9RIBWrze16GtgV1RsapCEtkw3Vf4S/M/oxnltGPiw
8B9M4LAJtVyGndDNNkpL77a9Zv2OJ+nSQJd2ixDsf2NB/4yx56OzlBj1MxiLlN9TuhMAwlV5UftL
C+96QWy2bEQaensKbKjCMVDdTj9SowPmR/EreV9DQbP4KQtvt9e1GtIW62K8P6KTNUoBbFpEztwq
oSetG1X01XLByxWZx6uyetgW5hi/SMUgG4wcHNmich8Fd2WHoU0OUwzPBOPykUWjyQgJvpT5ieIN
wO62EXLC5fq5UkWwJBhoOIGV4dq/tQn8uL2GdWjWSYCgT3nKQYKHZ52yDZKdRp4MCOWEog15x1K7
qAlIamy54bSlvmLRZ4dZ/ArmmrcypYBuNn7FAFEQxZajwZZBuBV/RMMlhUBbH7g6xGw63jt61WkW
dpmrPqpApVvUsDvSR1kHG/Z2KogLGN9t3/zausf6YMYCsH8e/mTHrOtZMjYLYEdQAVlRsQ5Jr7ZB
gOHPABQO0Ty+JEouxEr3Ea8gunYhofKBzihktfGKZK7gkgQQrZVhOy7NPTq0bgIUSD8oP/Tc2IW8
+3f1U/4zp7J8C4Nhlvkogy8/wbPF+F0MkhsGtlo/FCbgfFnlRrmfZv0Oz/Tbm7z2LZeGmYtXJ2I9
yiEMZ5AFKBV9F5IK9XsMzkOe9Lap1Ue5CtZoNDzwbPryKE9AXt9mBLZMoPTsTkHi3U52piXuCGSk
Vgze/N9XtXKOpWQLz3AnkwOnW9/oxW9gcjhgtZss6fEbBIMGT0Ar9Qfo3aPwOeWdk4mF5PZCOG3C
wRz3BZGrSzpUmwY1Uk7R9f+xGWAk+b/YRbaoL0E/CL06/BBRx/hN43btlho/hcaPNT+EGq0+uD02
CQ3zgRe+5hB4narjXKElqYkWprq+yI2UCiW6IuYIkeF4VoQSlBe858CqW4E2RENJVjUh2XUdIOXR
slJwvmGbyQ8z3sTKL0vwEo2T36zFejDigF8RyG5MiDPXCRUGRciLak4ztH2r59uopXY/fnL8dv4z
7H6BdgdByMDgBub5rhdjJAWRTIosSu4QYofAfMkMiH8CCy+ieNfqLyO4yzHr3H8ORf5W18Y9EEeW
I6XKc9CoCqdVsxoWQR0OHiC0cdGwYcJvlwi4lCpM3cd16gVK8IDZtW0zlVDFgvpCQO7VNvW0IfXC
hJMtrBT0ZGy3AUDHzDiPqcDrnZBjsAUqAmDtcXFX6cOGVOpnMsZ22jyAK9aVwui3CfwRcBgdpq67
4r2huIH6St7VWowcDe0a6/3215kPLPtx8E1MwDJ0/IflMRmNuiyB6Z5rPiC37O5TZdwkGgb5guGc
g/wviEuO16359tIikzMVnZWM4wSLBZ1KCH+pbi0m7wR9DY1LSLDm4UtbjIdLQjMNcg9bMRJpqye2
UbwUPSedWbvrlkaYlKmCYHstWTAyIvxSWtok3AjWPkB1tvNuf621h9DSFONAedK0UR6BQKPGzGWd
eZAIMciPIA5dGU+8MWztouWE/HWTKkiGQP4001Zc+yztCxJD1xKBNihhiTpVLO9GS7Rb3ToHem1r
6SUWJo4G6l+1xy9+OYsJQqMIeTs7Y5oErS7ICWKTuiGv0IkGh3J2zE8KEIAHwRudYGcdB1dFBQo8
E+5kB09vpQMI1p48BW/lL5Xzjddi/iyDC5I8GWQm7IykkFbaGEkIyGgCgDbMPJOQm6+tOiuqkmhR
gwoWU+XXO51n6YQxYYyxBPfqg+Tn+9DrLHdwMN2yCX1oFve2w8M9rfnu/FFBxDNX21lKw7xA2SCv
G+QvOtS+79Kx6zHRiqipuSQpenQzG2hq1Zii4WQza4s1UamEVXmu1TCLrYoUqYTYgdR0vMSK32QR
8u1vRBrwweMOtVQV+DbGdcVm6DOi9VBRaj+E6RxGz8SCuod/+0yurkQBBAVwThN5AXO9YQRrTHCV
4oCY5LFtuxdagZupn7zbZlYzHkxoGKDvh4d84RwA/1YQisOIHNc6aZGnx4c+88cKQyx3oublkqfg
kaQfpe7ptuHV9S3sMvE6GqQ26qNpjqFousV0p5QPeSpwdnHtHlqujonUNIQWeNpjFyNDLZxKMX7P
RrcWJrAcucgMnxSt5JZZxplNWbcLvDEAiiCIZ8Ob1melUgP3D3FUILlT89AZujtOwiUQQMAuCb6u
/7m9n2uhBBHkPxbZycugSUmngFnNUfLQMenZanlDwaspztIE45J43amlHsKEaQbgpsTJ8qLwLuxf
C90B5EsGg3bAa5ut3RN/yRrm8jx4S5nDFmiFVk9Ug5t0wMNq732WO0PcuwpGbkg17Bs1PYr9uLu9
mRyr7GZiYmOIweWFlQ6XqbjQ9k6OXirhrla3VemUvEmmtbOwWCTbZbcUq41BCQXGJgoyq0OkoAcY
feMkLG0w5w2yRLkeyrChxjW0n2xNjWyVUBDc7ccG/Occc7wlMQdvTM14LEWYM6KPBKQG2eBVXAa0
+Y8wtzlIwHGPw+1BMcO2+5Q4bMoaiYTTjklCfEnuwndM9Oo/CSbWfSuXsschN+OzMTTV5IxVKFyA
uASyp4/D/hiVSXJoNLMfORfEytpxnYP5BghrkFaxvDRmBmLCBs93VKB2QbivjcE2u4Bz062dRiCf
gXzTIVuEDJs5GdDSwpBkhyJh35faUTBL+S5MtUNcSsM2Ftv92Mm9ixzuhH4/pF9oPn1jmRp6usjf
oBIksdXXCirVRZrgrRyYj6Z6l5tbiQcs/Uq3pqKTu7DBhBxMIE+ZhXI5BvOpA/JdT21yO04AWlDH
bQA+Bxkkm1Gn20TC9LcC1skUnHuZBOXaYTtmaGcrst2IPwzUA2+HCH3F95a/jDlPphGXQT0XTavQ
s5SXvsUZ2oc82MJKVIdzmxjYBBBVwmv6OnnTu6SGsgRelXL1J66eour5G6uYcwww2c0IGCZfqjWx
DsYa+XBqeSVg85itAtO1mfEwAGtHQlPA1iRDTxo81/NJXvTOepnimMZ4YSjBXhZ+lx0YOjkvCp6J
eSsXJkRtLGk/wERrPlro5baVK46c+hDPxvzvCxs5BBWg7oBXi5n/KWe5wctQPHzni/zbqdnvFiYq
CaSNRY9lFEqE4ZlXM/8RpE5f8TLlVc9afBHmyxNJjkJdg52s3WvKM+04GdDa3weuHVx6MibqwBN4
vQ5MNYOExoDnTjiBY48RC8m7vVOrERCKKvOMCZ5QX5L9cCqDRguxhFw/WM12qD0zdxLjXY1EkFZt
hh61Qg42fKWJPxdK/9mcE7/l54lm8TuIXTjKoyXZ40azJVt9zzfWeQJE7aU+Wq7K6SisOR2gmVCY
l8HFAnj9tclEV9JGzedCgHBM9I2AcgDIYW/v5UrCoy9tfPE6EfOUzbys0gV7+hC6U3oKyLNo2DEk
GnmPm9W4jjYhZuIkPDlQNLteEw0iQ6oHPHxbQJvFZ0gndDaaaw5mR31yNC8iAH/CofGTDY/gcXU3
FWAoQTA11x4YvwfLQqi3CiIekfZqtC+GHybhVBnWkAIIp/9sME6SZ7HaZiGe3Bgmtsk29OT34Nj6
1iay9YfQlTi1x/UlgQhvroYaIKm73sy0VEkUTViSKSHf+Nmnp7HhmFDWioz6XKkxoMaIQgJLSt/Q
oRrB40zBbkrKZyBUtU9NjLsX1UyLbVsE8o+kzqxdQKhwNjLa7GkqpR4FFdU2yMVoF9KqeVeHQPwo
aR5sRSmcfCpoIepaeq5s8i4M/CGU2z3oIzoVFCTZ9A6BLdXRwwH3fTeoYmELpVm56UjbU0MS+Eit
Fw6pW/lUj4ZwqcpgaGzRHKdNKZXhh0yl5KSnbXEfFPVwVClp7hKhalHvjAoLOURqQRykxVRfKMqf
5hS3gKuodSDbMhK4p7YlBPlGR855N6F+MWQhuk0FYGegEo+M2rSnfKxfGh3SGti4/gHJSriTIE/n
WQFemXbbmuo2Koa8QMOzrI5EUeZfFtBdB2VxVy7bDFK0akTdzMp7v9S1yhfBZJ3if5QOvgmmjSMY
VkjoiFOkPIfJZO57vR7AMD9kCvECNRkLW01F9SgXYrANews0E0Ut1rXdYhP9HtIuroZJP7AJ6qmw
7dqEOK2hdZZP9Y5s0snS39ImApBFFIUniuTpxxSYwQU3kOoJUqS0GENWlcQmgJipLqSjVAx4i7H0
qkyy5SZaO+6NslHe2qSSf6vQM7/rjYR6ObguUK0A0VHiClmevKaxDnXz0MqTX1mgDXuqCOkLlbpu
l2fSBOaNMT3h/96eItMEYUNiKKdAGKXfyCSinTnI9CQTrXQrKB8Wdolm46tVyvp9n4UWhaJupRSg
/TKT3g/SMEw24LKWd7lcN/cxVUofbL5W41BFGfcYx+t/GF0kerAGniKNBNmmB/MdkLdES+5MEEKd
k6CkhZ1bcwJtDeFjCBzVQ55Neu7SIip2bV6W76GqR5ZdNUH0TvNIH2ypBVfPgUiF9UwxqO7TKSn2
QSsqT1lbKMEO0k9k28bydC/1SgZKnVFzhEAw7jWjDHaNhGRs06kAhnhlWwaSrWfo+jkqjcduk9T1
cJ8U3djZQ2IFx14TUvCbCe02IIUAkpahzD+bjGLOMiBmBQcPtMdQ0urMzYwOwwtUHR7lsJF+WIVF
nTCxxMamBc2eMqUrP7QENW2wl+mgLIniqHzt+rJ+1FqNWKAyUpRNK6jpwewHoH5a0Ewned0/yeUo
V3YoVPmfoesHTwKM5knWCWi0EhNQBTuV86HwUmJFj0oc0GNKtAhzKaiMPMmjLPh50CLHEXMxARFJ
MPQvShX2uwCsMLDa6/qhL+TgHCoNDnAuagNOEcZho7ToDn0fi+8jRsFsOS5V/HSQ+6TuCF6ec1qh
pAohC23YlQEREDr0Kh4hRDVVe7US4ruRTkDYWmDe3cUGGFbBCYGhKG2KKtS/tQEMUjT+hUG3/rkw
rHaXmokFQCdaUJcMBbIMvGiRW1R59RGaQXRGNGxdoUrHTyOVS39SoamiYGgnsmujAJp9GsfwQDqC
uoE16sEGMMD0EYyXOOq0ljsbhqBZZYEXCejZ+KQWOX0QgjHa6pGi4TjEoGU39ajxQiUbDmBd6vx8
0uN3sP0ItjpGrQfGfGML1vtusPVQ69yqGg20nSQZQFujBdhBHQ3z0qll7xGaqV7exVq/KXS9shwz
VbXJBilpbdl9TsrGlaM6iVARq4CJ0goDQ2MdJH48cIw3ClgRjNjTpTh5MqFCjkG/ehCgQK5q1eiA
5WsqHEus4z+RPjM4DnnZvJS5FXijUhXvhho02y5KYh9U8PW7EgoNKITA+FQJbeNVRlW4yrzpUPQo
HkxxklMQZ8ambRhxfg9gnnEMIcd5gObztJPgic9tKgDBfjsPWrtKl+8U5uYWSsTQQEWuVaZeCax2
rb1I5sv/nw3muqaxDNGLAmlrU+9p+1pZj3Fwf9vEWvK9WMbfzHmRpVpBhpGiCibAExYlJd5C/zue
B/mGNSOCUU/BV7pOOUaxBV9RivwtlfZk8ISU2GLAy7XnJJAt7yyNMB+jUyDXLjYwot+nH5h/O09b
wdHd1u87u3WKD3F7e9dWk/ulQebLxAkGEeR5Vb0jIQTdTdu77gDc1Z2yAQeHeOTlovMufVkgXBfM
N5CYsthOuQhystJqkLiNKfAk/Z0p3LfaKcScl86pVvAszQ6zcIgSwSPKMOfvjOJGjbZhZdqqfg9V
spwHx119laG3poLkELczmjDXpmiSanqXwlRwTy+G5GnAS+wbh8ie8ivgPJZXj+s/W6yfy1IRlBmF
rU4Cx915Uv2u/85RAo8BumcoNWJc4no51aDLiRSgud4UJ83K7SblrGG1kPTPAKtRmmRNrpvRXOLp
nsEVpkeHPNjovDH+1Z0CYgo0vhghwKe5XoYhkqys2/mBZ2z60BfK2Ka8ap28tpTlG0G+NqKoyVD1
Md4Img2MtF+9NbtL74Wmo2/one4aTgQOkrdmr9vWpviTObgunlXJBok/4RYH5voCe7aWv4V5YUbg
4ouVmfGvUx4m4ovANEnGu2y9ioCl4nwJhR2Pvtr5t2PIWuTFdBM8BWS+AKUwZiuM/+XSDEmF4k05
pHZS8QgMZof7srCFBeYoh20hh9A5ATi0HX8U0q8EWEoLBHi6gr4q+WklyZ3a8MjAV0+1KoIv2wLm
RgNJ8fWnrWmt1BL9+2llJwEuDEWIrQnqWSe8kM/be8g1xgT+sjZoOwgwFs8UAmSnQV0ZN4ypQc5i
O5DXQP1Fyz8co7Nzsvu6XCFz0POKosWUwmhEoCVa/Ur3aF446k/Rpd6wyZ455uY1fDWHh4cGPiJ0
k5kNVcWyDANhhi/dV5hIS3afxAlPjW2kGO6W7wK/3qHVZZ7DC68nuuZAABf+1zKzu1Y1RSHmqFG5
BnncLvkTHsWf1QsEcjjFUnntCC4NMTuaWTEJQK6JlhNGlR7zF3/agNgK83aqrf9KT9oDZoCd6hxm
tn6unk3OlbdasQBWFYTJKqZ6UI5hXNYQKlkt8EFP+UNzMe9UcDlsSlSgHcsJHfojvxsP/U4Hudbr
d77twjITBzUryq1odqXmzdTsC1JkaaO7imHnP80IA01gCnXrA/mkmy5zuIPPq468sM6EICIoAi57
WC9ferzPthfJsJOX3i32wob4vBHWtcwCMB4DTBnAD6Cidr3LpI4SWZ+x6nlwJsTudb8pNn19CngN
zLUbbGmIiXvdWI1WN0PIheqprd6UcNeKHJdZC95LE8wlSUu4K5lD62TshhTwGEn5Rt4MMAe6lphT
NKFmc71bOcZTVXkG21r9oR8x3+xZGqdcvHYJLxpT7ASGVKe1KHVoTAmTeezNZN+Q2JVy4ihUdm87
+popSCyCKgEwB8iKMt8+LyYolPTAjkSgEk0BJoLMOLSYJB71+RpIRV8aYr69KNBKTZvZUN2Arie1
4n2GupFnNHV9B3bDwKk6aGV2OkbIRal29UnzE50oDoRVeVfhmsOjGzdPmOqAZP2NeotUOmmUKZ9k
PBKM2BdlDGFFD6F4aDBPPUicQvKaPy5NMXEkK+QScRym5oEdotz3EQ/LtG4BaiMzAxEonphbSEmg
zEznanhTb4r8rHSc7HnVQ9Ch/s/fZ++aDKof1YC/X2a/aEvdMENByjI8Bbrgt31xbVgO7QRkXICJ
zALrjDPCEYHZgJCRY3a6i6kdJAqCr4UYfERZsJkMYLkNWw6JF8b5EQNJ59Hsd1PdovjY2RSDpwoE
JkhvbVvp3AYgycs4e7F27y5/IOPEYERqp3bei1Z4NfW7SN+D+SLKnbLZl8VW4SEsV7d+sR9MMENZ
F/cQQRMiBuCjJo2tFyO4tbYhanC3t34tMi8XNv+SxYnILIqR5xELo5iIUJ4b4SyK3m0Tq34660wj
U0IXjPXTXsigIAMpdIfKxyiW0HTnopvW9+ufCcZVRz1XUWfGfkEru3QiyOqdMz/0DK909Uu7E9zs
D3lqH01OuF4tOuiLpTFXQjcZkVDM3wnD2+Tc3IHPGPVx+5d4hGwl6B8K53+WjgGoYmGRFX8iWWLl
gGcC8kcgVlc/1YafJW9JfRTAoH37u602+pa2mCQs6APwlUNg00l201E5KC7KoGfLKTyyq3+KP2Xb
OI5bDZnZw8RpWXFcxmKCZ2DpVV/KcJmIFNuckqOuJtvbq1t3/P+6DJv71Io8DjTARlp6u8mVHgXi
zE6MhOP8qzfOPw+xmMBRdnGlSgH2cASbInifjQzaNLGrdo89TTgfjLek+d8XZ3ksIFkHFRw8SxrV
1fPnVAfDpsnZt5Wx9GsPZCIGpm7VWkRZ3olfrKN6P7iWH2CUun9vDoGf7LuH0ea5w3r0/fetmJsu
ECViWDW+VUi3IuZ3qvo09qdSR+FNdzNpYyn+bedYNwhYPRIjEGCyIUtqdTJoSYtk8q0/A5x0jO+m
veKQ19tm1nMjC5ShEAyHohoLESroGPeqCjsGOZJ0HwyXBNNpsvQKUYYW3XTVViUHUDkbAKPvBP4Z
v4/+mAJOIsZZsmGK0UOC6ajeZ2BUFNGMi+iGs8BV919YYZylo0asRbMVCMB40yMIg32yL16zwgt1
pzqMu/KRPgu9DXT77rbp1cOwsMz4TKdmo6DPt44FXlFjAwI0zIt+J0wtbDDXTpmRSZs02BjAkZ/N
VMEt50ivBsKFBeaCgYpIQQQBFvAZ7UDInY438fV3cpwtZmACCagBxUAlmx2rSANLnrJmAODB6Tfk
IXE1v3Smrf7i53hsdyf9jfgRLjXTr4/Po11vOQ+3tdFfvA/+/QDGRwaNmIC34gcM7ilwrZ/kUO1+
x0d9R88KaA71zN7n3m3nWD3fC5OMc+QaGJbyFGMAmUmfKHIgEC739RECu7pjQIwGugDjA7rJHxhH
4Pgld7mM04C0bWj0Erb1U9Rhktq1LtTXN+Q+e9VOYOgTNirkfjzi/+9c9sgdDJDJg5BQBg/Nlwnc
uK+pOX9pooX3qalgzv+pr0t0FotjVxtONoj31fA5NS+YkfVU4X8WY5ztyxjxkGbmReMLkFBIe7mS
sPKUSjH0xI1R3KqdoP2C4gh4Kcxcer79mddODwaOQWqKaRYIFDIxTremTC8tLLgcMiiWHrv8120D
a0HGNGdHwuN/1ri9vnFjWS0HUcHb1gimzQzIKwTRD1E0/9/NwIYOuJUEFT+W/2ogvTRLwCKWRbYU
F0AXXKZw5FwIa6F6aYQ5hrA9kEKFkUj5SQzABLYJcru2eqrbl9vLmf8SG3GWlpjTByWjMexa7Fox
gBkLsjggTXBkQA+U5v22pbXvs7TEnDWkdXqC9j6eyNZHGILz5NEwvNsm1uaf8c5HWR0zs9BLYacc
VPTta2EOX6Ux82l6upsehd/avn9qDzweorW4NbPaQmRRBw04a0uWy7ImkEtysuDDIH4MOWpSAFQj
2r31oQh+ySMOXd/A/xpkhynMpMVIZg2Dcq54+gB0od74KXA8nE2cE/qvLvHPDvPUiAcQ9IzlbGdf
dc5TTV35V2U6HSCEIRQIqVv5ty2u++A/g/MPWuTKRa5JlZzNPhj7euapqpslj4r6jet78b3YJrGW
QT29LWFFqd5SVIwLzgN0LcAt//7874tVGOD/HMJURJFpcGgT2j3lpYmrHjenpwB6gnqQ7XB2tE4g
WS4hgTMeqwbsscNLJapA4AA8tCMjOnI82rLVOIQJPYxFg9kU7JXXawpBUwsUByxa0pEEoBCgfhb2
dt9KqIRwvGB1/xa2GC+QzUTQtAr7F4EtSABUQXm57WarFYJ5Xv8/q2EqW5k5Zmo1wEKJGTK6L6rH
PHyoVCcrNy1QVaiG0L0U+pAtBxWHk/EYvVZfGBiXxbVrAfj55YUR9FCAawN4oBBJEOFKjW58VokA
lFZFzRysXkGGLutQPiSGnl7AFxXnzgzcO0mgZKmgVRl+5+Qt78z5ZC58VlQSE7Oj2BHZwMSwDIRy
6rf0Uf0GDwdUO/7dzcwtI+USFLMADHUC+CtBOzcGEEXCSDkPn7F2RJaGmEuGmIHeFqApdHIZKrfW
B3pVavLYqJfWcLOcbGvzG40IgLdAA2VCoeGLIrwhh0D4BQq+afdIZa/u943FudVW4/7CBPORlNQa
S5KoeBRQ4xy3kH3P6DmreLrBa1u3XAnzjXA9dyaZYKbukuagGT2opwVpTweiu7VG96aVYNKNhge1
zHmVz9VEfGmc+W59VUijbGAbHxLL1i7AEb7XdpNtxYNyn7qVJz/g+tnyahmr4W2xs/OWLNy/B5+y
1kH40amVHDIofhU/5tEGGg2gm7gde1aD2z9Lf4vuC0uU1p0ZVrAUNZpdqaLdyJzwyfESNlQbSm4Y
VQ4LiYrXdeHLgDerKWc2iLcMJkZbg1QArIvP1Ekv0OiUh8fb27T6QUyoKOFtgguOTa4zSrNBKyle
RWjUiBpUv10KUb/gDlNoty2tzhbgoY6KC24ETLgzS4kTiSbKTJwAJl07UA5d9ycJIAV3FioQZ+Ze
r2yN9H0MToV2h5k4jvW1haLlNQ8aoJSms8ljpsbRRHJ0pPp7y1c3+cO0zWNb3TXecXQNwH7sY+W0
tSNwsATrdtHHN1URCBRx/veFH0IpKqNCUOAD0vqjijA/PfwAhv8yaE9KXHMC11pEAcUUyEswf6+i
n3RtDHKSIBiY5ykgJQKdiUNKPwfFtLXcibJDF7t18/v2tq4aBAc7SAugzaixEz5CgSSvQKEceJf8
MNbvNZhWzeEcmb0zBeHTlI5uCIqM20bXDh7SLlOEN2G2iG1FG6jcGZkEqoRYxdRNvJO7w8jVH1k1
AmJvYKEwpwup5+uttMyhRXsRVddKrf06mHZlJG7qkMe6vvqAAtDDwnIkA71MJuGrenmWuZvLAiQ5
jdVlghhwVNVnyB95mJ7yozK6Uw3pYaQ15Fw/vrGTwEjrcBnM/bAd96JvLbEqcSjCeD9Ob6K+lSrO
NN3aPlqSiBFNJGIalOqv91FQwP1LBdRALUodYwD/ICIyrwW2FiWXRpjQoscT2JMzGIEG7Z2ot/dW
9nB7p3gWGHdQlCzNxxQ+V2qdLQ0XLeGkNau5KsB32szNIcHjmKsxFkcS9hVe0rX5KuZgQTiM8qPQ
PtPoHjrR0Uk4oQo+8d6ecyrDPj0XVtkXToQMK9HmukcfTxiHfmkqwy5Mlyt0P6cTt+wwbhBWYj+A
1Dp2pFLPNkQe77vhtZqsO336mYKpxDbiz9tfbNXx/u2nxvpEFit5nCMxjTUMVdapo7QPcendNsLb
PsYtUrmWwyrAsjprA61Me9Lt0rAVnmIYz8zsnYtLJDfqXhkMmCnwUkuG0U71z6bfFiIPuC5yPtO8
qQtD6ihB3hhwBEdDTT8cP6YAH+wUFA/V0NphDF15Tcb9/Q0wB9pNYLlHNwhEYGylwKIhJkrmIJh0
4r7JjHPXPt3+UGvHa+5ozVpjkIMABc71ygIt7wcMt8GEUZ7L+TldTDaJWjulCqZ8S5SR9oaSub32
NoRvcsEjyVv5hMCS6KaOSViQ77D8fHrXSimR8SAT0S3v8w3FfIP4Q+Pp0q54/ZWZ+WcsPiA6HKEa
GzDTNJiwaoZLo0IZMxPd29u5cpyvzDC72bRT2ZGZJSap6Un9P6Rd147cOpD9IgGSKInSq0LnydF+
Ecb2HeWc9fV7aOxed3OIJq4XsJ8G6BLJYrHiOUDJoxhKfJipc9NWoYspDsmTL/AzKKI99E8AU+hr
F0WqKWqTdgibU6t5NfQqiIfPOASs2PQElcLAzg8nmbZ/scYzmVyEpBjKZDa9zkyW365PbfbguqRO
3LSXNEsJzwzeIbwZsHkAEOTyzOquLaKECZoW8ILZ8WZci0OzRhJPVCaGWw+Z24hOKsTM/bax7tNu
k8e761vGvpSz8hT0LiaqHOBlRfbhciV92NRlZlswhxOmUJLAaZHtwQRs4fay4qpwNZjRB0ojEh0o
DVyKcsDdiAQHRM3x5A/WjsyDl8uiZLEQMBTCf0FChh8W6gqCGUTTRq4BMAC5/rIAEcCMJC+/6C5p
KhorUaPBtvGgK1E060oENnoMTGrbMEZFIDVAJ2IsvjM6mCidkXBMKslJiVamYYQddA9w/b6M5qfg
r8ZAKth44t5WPactGp8647RJyCpZnsjwnUviLNK6UgtTf1he7IC0fjBO5ejsI4Dr46XZX1c/0aJ0
dFoBqAP1iC/hD5Asw9zJkDytZyuYVOCEp1awtI4k7yzSct1C9AFdt+C7c1re0MHJqwSBv5OVbrJs
DeyifbSou6Sb6wsS7d25JO7dj5ViBXYVFlQqGwA3uhb9MTrBSJ6ui2E/w1/bczFsX88eDU3R1QjL
hRhzvaOTs62qWmLAxSth9CK4SuaXoYG8yClKoshjFOXnAvAr540OwSRjpRQqAJCA/08KZ+KSTCNN
zHKDQ31fDfsFiJOz5FUQjQpRIJUingdwEw6f26x6HotMZbheBUb58l/1KXlcDs8KeJnnnblpwYpB
D6jn3gGY/xbjSscHhggha9QXLfT8I7hLlRSFM0zsI/rldjZfFdB2qZ3kyGQyuGepnacWLy5k2MbG
iN4nDRDZsoY+ke1DQd4B1TQBDCyfsJhzPQNWNd6kJF1/1EV8GklxzEi6yRnbSGO7Nnh33OvaLvIl
WA87y8kAgoj3xEzMy0x9hHUlYw3IkNsUz0ZTVC7IyTyrDgCyMMkyFiKLcS6SO66x1vOoVmExmoLe
oiPO06fi51hrQeHYm5EWEuMuWyF3ckaLzujQwq4uVQ1aGGP+CGul2+dj916N6jfViaogTJzbAv3I
ks0VH+ifzeVuoILx2jmvsbkr1eatWiNpAsjL0S+o8jFX4Te10m7AFC1pRRJZF+S7QJCFHBRa+jln
IFoLfakVZpGnI4IXMmfuCpqY8PO65oiSNejjRRuJxYYt0B53aSgNYBXMwAfC3detGzWzvCW3fEd3
to2SHovsW28XexNQA2a07CJz+HldvFCLWJ8FIwJmMC2X0q1xHFsA0yCEqH72WQHFSTZ6NOJh/cDI
juQghVt6Jox7eoipJiGgp5EaAnh7bb1ma7Z3umhjKn/j2+Pn/l0Wt6kmhu1Tq8WylhiYKap9pCWF
d0p3w1zdpb3qt3Hv2qt0NEO2Qvb3s1evxCcBhx1y47TeAVrXS83BNYElBkDmm3lZPLRr30eYc9JT
dRcO/VNRW3c0mXpX6fNtkw2uBgqBvzhiSwU4KwOqAb7u5TcBMCNvp4FdH2RN83jjgDzT8AEW5S4/
rksSXtQzSdzqJ9oCZTDG6o35uwG20HyXowKAXoOQTbWNEtUVviVn0jiLVC0ANSJsXQkQItXlPUTl
U4tkOiuTwhmfeMpMxcyZJpmYhwgA7uDCJ5QckdC4ni2F/f1MbUhvDrG2sCMa+nfi9Kd4sPwxfMUE
VmBYSZDEHyVmRa6flqiSjknrfxWDZ49OxzhtaiYVnbkbkiR7UCJ42lgGI+138OGR2k99wIo9jiPZ
oC0/sKMPVYnu83h//Uske2xxphaUl1aICTNWWNZ9I9ZBvpBsa6WXOB8ilxRM1ghPgEoPRh5ODM27
2nQyRF4RNTdTau2ASbP9m5X8EaFfHiQmbhJQBsLCdWN0SGmMNvv4NVxXiRihmTlbCWe1K9JXdr9g
JcYS7duuvtHGR60Evv9sSTRTVGFDGyuY2gzM/KNLits0w+k7hcQOvEIAn8+zu5qPOfDIySs13ud1
M4R35uSWBjAohqCTTTlKpXP7GcNf7owWC9WR4aqMBys+xLY31UeQyOTDD4Cu4D6CkHXU0fM2BdcP
U2jOzpbO7XJHp2ZoWaReJUCATr3V2kbJ4EfFSwkebxkopGjO+2KnudcxiuI6LhBrevF6a45BjWZ8
c9yuSQu/6pEoj7nuz6mkFCxUJNakzC4E+YKoqTj5pDoVZNZhvC/bEexiXVDaynbAEq/vptDTYIDJ
wPAxkDPlFGlczGIJdcTsZjyix04LlMHY5ogwVuMdz5bEpIgWxuajHJWqQETkS2BLFRmmYlRw+Ant
3DbLf/WNM3p6ZCUu+NFfrq9NmAk20UIIBBhqgmGQU5WocuxONSEOnXzGtsvqU981lW/20bwH4Ky1
HSzys0+azp3tofLJDI7XOlyfCquWcY6JjCmMOmriBr7mC+GIXvRkhpcFatfcORgDAPsbepNLoyyB
uqL+xoJiVvkGkAb3ZvVpNIJaYEQqM3m0y496fKhAB7OMHrquYvB9KgorW1zf56+nCplI0KHnmoCi
ku8OVmw9TqoQMtPC07onhu1VWftqksEJy+Swv5+9x1Qf0gjYc3j0qdcPT0u5oetda7z9/1bDbsyZ
lDqdQNdmYzUmICRiG0PD2pOhoir7fF3OV41guwb1ZOCSoDzglLNJYlD49Ww1+dM0PpTqXSMjhvt6
uS9FcLYrNuvVcZiImf6I6F5r/ahCKf1zldUivr7hmHlUdYoaPaasQfx6uWc9MMmUhTVuz/VD1DqP
qj1IMudCCWDmNZDtY7yynF4TLY3DJERZYGi9Pn0zyH82uVgB8qNgBERkiQTw5QqGuF66+XcJgL50
ZENCQDiHdyVGUq+fukiHz+Vwjqs+l+h3m5CAswo/ysEXS4GZiJKUIVmPaL9QAEMJCtkr4M5ydn3o
4bjVFvJjrXOnV//kk+5dX8jv7NdlKhGhHJIrmMgGcAXaLi93zFJorc4jXPD6hLmO/Xc9Ai11E4Tf
u+0SFK7qvt7oB7IxA0zNre5bgU7n8RD5CPBchLDo0fwIgwjVbpDubK9/mgBVA5+GQ2S0SyxLzK7e
2RVuMeNVLiU818Gs3W5+VofQjQFaghZ2t61uHOfTsNKHngybLH1Qx26HCtDzoBNf1VpgeVYwX40s
YhHcRRPN7IyzC/UtIFFw3zTkYQdsa3jTVn4M1+HYJtqWNOZmwbVcVll5VyQONJq4lUiSQqO5Lagq
gJ5PFHrWdmv9baEhUOqK1aa6V+V5l7vpAhw7Lx0ac1cqBSbvDGOk7jrT6RCBHzNwhjW3XYAlVCXo
CW2G55mO3UuI/Na9WY2G6V8/M9H3opBkWci3oneE704L1zFEoh3bsyDUccNM9ZV1PthJdZqV/leZ
yCBBRA+liRIMiEAN3BJUpC/PY6ExnSOb+bBKC4rATvUnMpwwkOvTdfHbxkGGqQAG1bRFa6HsdNiP
83eHkaYYQKZn8NOccMwkdsqwwuuaQXPTTupOUZ0NVdGSbJobZSAvazLBG0Nfsv481pEkhyawDSYM
g8a+AFMjfFq0hBlcMQ6HFy76McW2q3ey+ERg5dDf9LsyA1x44Cdcbm4+RnNDxhAJ5TAw4n2jHWfA
M5bv13VGeIbnYrg4BBPNiqoALtNTX2s9iF7IDwBu+kjYGRFgr68LEzzXF0vi7u9cxhqAvCFrpPt2
BtRFc+fYwXUZgsCKQAiDqcGlRdqPu7VduyZr26FWV5rzJsNQihtFjubRXlu2vZOBCAqcPn5egfVq
Tvv5FgNhSGJpk3noiuFh7NdF8kWia0mAqAUIZJa45yuWJAknA014udfqn6jruIV9G6rK/eBMqBzN
EhsgSLpi+SYI6lh4p0M/L9WGjB2aDFhoV2shWEkLIJUD0zSIm6r5NiZWuoHHdNdHK70FsdJNaisU
7IuZ5HaIdNeAWwZrbeEo+J7DKQd4azKjUTUfHOCK7pP6e2q/W3Rz/axFO4vmEAPcO+zM+ezKVLVk
wMxM7hn2FOhzDpCnzI87w83Jt2g2vOvSRNp7Lo27Keuoj2naQlq/gkpI14Oc3jezpO1A6BJAdXVY
U5hV9Bpenl9o2vE8hoAknWtr6gFyUhDVi6zCeB60Jd0mw9x9YEyxjI9oRYRpSNIM1XYNKDl7StP2
eSYZIPB6hRof9hgRH4Qz6wDfqMgOarOUcZCtCsa3u97qnttYA5a+nQGztiv7JYhWq3jRrR48532l
Pau9oXyGbUV3+WCqL2YYNru8Xwo/jY31FCdGgVJaGMZuBOzc+yFqZ1m/nXjLQReGBlbWzcLdZT3O
5og6CTajmH5OszXf23R8qdK+khSphdeG8SqirIbaLhqfL7c9RQNQO7GougonTH/86Bb05RxXx41m
VPQCnR5GTIXXMvoc5nLzj5jhEEA1guQWg8ScS24bPQ2tAjpl9S/r8DTXhygFaI2bKS9qu9NkMYYg
mkfbOnrKGQ8dRnz4vq6hGuoCPXi4Mf0LQEBm4qmZHyZBn7k0fSe5F0GqdWvLKOZFz+W5XM5lT3UA
lU021ml3/Tah825aZNNnImPAYhtsJupNX3KgbT/1eg4Mcgb8UHf7ZtotTcEmeCprlQQgIrU8F8VZ
gqyK0DMH99CzI9ASR9bONnNXLfK/MG/nYjhTHqWYcmxjiAkx0F/P93P27hSVFy6/YgBbXzduXzOC
UAyG7gWKGIC88ePPLEvflVOPm4a5AufRSR3XMR/a8GlQ4c7LEvS6SB8suNWgwSUgvfkdfZxFF1qj
jE1L2CONLtBec536SV9xcoHSPHThK3AYFONmiD6WyivsHck+u/o2pjUqLlt7PKrGr1Zp3KJ+ytdd
aflJKQNrFSnT+fdx+mo1HcnMCFYY7BGp6o7A8qMPpPvRJ5KX8ndHN28B0McGVANEmRqacS4ND2nt
TotN7ESrx2gC2+YLqhBuE7dunz001uLHGnGzvgzyqnWH/HtNgBvr5c1Pkxyy+bW0gQY+e6r1MEeS
907oSZ1/Gqfmg14TlGexCU1xBAo0Nj9ASqdNfeI8p8XGSv0x21Ug544Kv5TNC4kUEmbRQaoPORGL
59nNZkZzOZa4YzoACHR6X5o/e7QgZBq2wSabWTafL34CAG7Hoj3WWci9vOloGdNAcd2GJXDsBxL5
5fBW0ud4/BichwT1GzjFXSS5eCJbgmgNvWWgzwSbBvfETbm+mOA4zr0pBrWNxmjHszurNSR+hUiM
BTxCFEpNYBzz8UrTIPeDhFzurSDNQQrZDQ1vktVjRa/ZuRDmFp7d6qyrnRJToViL9q3vXbPf0mJD
4ufJ3BXhnS7rExF5mefiuANrmsWMkgXiLDP1bMs1yO2MQTlHFomJjAHSCioI6JAAR6H7clnDogD4
p8LjRbIRQ477dn2MwQplaB+5DJZJoPXwPn43daPVEKnNS1GYZk6LxICoJH2yohYzuED2rO4iEJ0R
D8Ng142+4LwupHHnNaV6lCszpIGWc20qAAPEaPIGaqvuFsZ3MAqg8+e/q/uFSO7MUkyPl+YIkXpL
ArUf/Km6UWWKITiwCyGc9V6nNA1b5qlHU+E2+QF1V2yrC06ZsZHcK114YrhPyOMh44la0+WJFWVq
5MbC9jB/Sub9BGi3kmBAzzejwCifk9Tw4vFXV/5KrFO47ihp/cmwXKJubJCuJPs+2rRh7mtDgOEm
b84H0Nxt4KBlYKGP7ybnv/sUKBr9+Vxua/DcDKWe4PdbtGo46OHS2i1tfkyKHdBf17VLgAnHKLv+
yOKc29bGwNTKnL6w+VGZfqe8JcgKO72bxXt1CdpkU5OTowV6dd8DJHEpvUZ/dMz3vIi3texFF71m
Z1+jq+rlQYElPJxUFV/jYJtRX45uzNEzM9Xtxj0oWNxweh/aeWua92XhT/NfFF4gHpNrFgGEF8AK
LsWDpoN0M/P0w+Z+dp6BowScjMMcS/wJgZ0/F8MP8iprqDhdAjFl9560kx/Vu7Ip/+YS/1kLP6Vm
Gko8o7sLW6l878AAMiSBJcPoFdkm1p7GhlwogCC5e6UN85QDURA1Y+tHHu7X3J/QEECBE54dq+pt
fr2urKJ9w0wvQkDkjNBXzh2P2qtoto4W3LslUOydaT+tMo9GIoI/mlqfUPSpIaJtbvLoW2MFSim5
3WIRlgN8IRW5Jj7VBKKctSfKhOdj3S3Gm5qeWtlon1AECkiWipQkhj25c4lHXWtXilWM8xNa0pfs
hOLz9bMQ5SQBk/NHBmekFhOsXiBwg3617+t3A/l9TBqb/+jJ92F8yPEsmkMhkSleFsJGwKUjIOez
hk3dD0aFfjLPbPdR9JkgBUI+ri9L9FKg6vavCO61DTXVLpD2B9lMGEzKDjGN6afl7eoEeidJZ8hW
wx2Ss0R5bAwQ5dgoj2m7KfmOXvXry2G/wQUuOKQ/y+EOKRuWqdNUyGiSxU1y16Cvi124jnYksjoZ
25lrorjLqdGmDbUaoqbqp6Yc8u6znhF3b68vSJQcgeuv6axXHU4yHwOv6QTON1AMewu8O7SOgpxO
c8NhPNLG8kK9RWBc31KbbBczvIlp9BA3kvFfkdE7/wJORWo0AwOIAV9A7P24/GONzzpBpf4ArKbK
3iSqbMXMc+U2FmN+pg5oR0xUgzXk8lEanTWeJ81EyNOCMC528+SFVkEeHmZjdWfnjSCD3CMUl7wf
v63pF7mYSMcdB8IAGssv5dJCWdqwstBU4navw0cRkB/Ej39V6H9ykz1QO6NfsVu99Tf2UQZdJrga
GETB+ARG8AFvwL9dWds3IZDEf5tI2/aLfjvOwXVFEpwiJqwYGSpImx2AN1yuri5oPTeJgrikSbze
3ljqNiYuqoyumfhw8lJZ9lJwP84F/ranZ3GXpYPFq55DqI2Runlao517vw6nlEhqbqK9O1vY7wj6
TM6oAq7OKBzE5Aq45ylSwLPb/YVzcbEY/XL3aD2YZQmX2IsxFeeEHnHeJhmtlcB2AT0AGWXW4QNN
YH8/W0hmKWtBMugfyr+nrho80qTHfkqCig3yjqlk3wSW/0IcZyoBoQQWNBU6l+u/sgbwz7rm5krQ
2AcbeykbD5ZJ49SvNQc4OiWk6Zbfph9ohnWNdjdnvqk/ZMPndV0XxD8GyoewevBrEQHx9Qpq5k7T
91HmHdHDsB034CDcLod2j8LC3vGUl8Qz7qITpvRule/oaQrqbXryYXDcLogkta+v6nn5Kdw2q2po
lQMFIQbtGiTFDr0xumW1ub7gr3cNQtB7oKIgwRI2XDLAXAtUnWesV0cHgDH4jQKuE/pIlf11OV+N
COQQdBWiwA60GT6uTNeoUusEcjTtMwOQPph6mze9TEF+8FDQyYtNSeRA2MW6NMqXErntQ/431cIQ
Esndd7BIvHfBU7pPtkPw/NNx1/fk8WfRBYnXeYBxq3vQ+Can2s0P1VO0WQMSIEO3lRVzv97Ty0/i
VDlXp0pbCrbZYdCWu9E5dP03UKpKeZEFyb9zSaBqu7QIaGmqp5Kpsdn2xt4qSnWH0haAVfswutFI
mm4SB0whddFWv4zYih5jzY631uBkz9fPXQA1dfklnIKpixZNE8DVQE7XIiUTxJ4T9D9y1b1ffMA3
+gmuzlHZyRBfhVttYIbDBmyo+RX8rXVaUqgJuqGbmw4d+bn+YNNvs+k3rcQaCjX7TBK7YWfGtzBT
tS0pJGVT7Tvw7BsLRLczmqB38fQ2Gg9GL3GHhXf2TCJn7m0jBFQDgUSQolVTsOoU/d53Yf0XxXec
HVLIKNwiyodDdbk0Y47LeckhSKVeYnmm1rnjCKhF1W2Hz9B4VJPn2bnF2Mh1nRGf3b9iDU55w0hN
I6tk69OARwW4PuXecoLSCdRJku4Smtg/C+SbbrSoBTZIBUmKEZj5zbTea8v79cUIor+LTTQ4B0BT
lJoOjE6qY+AxVVCg8NqvHciWE7SNv4ypqyz7UQbmIVsZ5wqrCVXHRcPKRn31FfTdzvP3cJUBVsqk
GJcKEjplYdZMQRJyjNOnYQIQxCIJZYXajmcD+Fk28tUGp+11W1Th6kBGY7rlCjBudGQDwSNGFvT6
SQnV7kwQ92BkTtmHGrvIM0pXhvIzam4cEqyt28jY9gQmw9KAh0SorqHvm2/8U8Ihd1YawWmfArO8
GxO/p09jdYt2lqzyafHftdzSYALR0g+Upy/j12lMotHOEiTR0hPV7nPzvfjvHiiqnmciuL1LANmb
Tgtqa1l53+v37fjSVN663OmD5FkXlFovJXE2aW6QxqlYD0X7nn0YXgvmCnd8jbxpE53IrdtMnuHG
Hwf4wHfdgaTu56f6PZdoyu/2dc63QJEXZhF+E3po+PTKAthtBhEGh1tzyeCCSP0AgvjczV6rbX4s
gWh4mD/nbqNLIk2Bil7I5d6aZkBxlY6Qa4f3ufqUNp5tewaJ0Lu5u34ZRGbrQhR37dD6adPawj7b
+WevvFv/xJNX1QDBH2605lVLb6JwkKxOcNMvRHJKlCuGAVB6rA51m0l7X9Vt65xKWY8K+5VrZ8cp
0Lhk3brYWJij/VrGD/Beh85jEz/myS7UJTdPuCJg8rEEJitW8lZ4mLoYnN/oT0FGfkSxNelAYn4i
g+S0BHYYPdd/5HB2OJtGnWQ95ETrnW76Yf08ynxX9hP8tkHhYUFQHURHHqcPZW/HlR5iWiXU0Qyt
fhJZPlksAIh7ABRE1ppPMxAb2SK6YvIf9HWBlelPq1lJ0EiEIpBGZh01aCrmG3yzWDMnLJpZqV9V
/WhhUO76rRGdN8tT/58A7q2Pe02f17JA2rV4UPFO6dkdzR/j3r8uRnTc52I4tWrTZoTXgnXE3X4t
X2njpqFEo0SW5lwE28ozrzaOuiieM6zErl6V5JtTBbaCSteSubkMnVN4KpYJX50wXjqLW42dGZPW
qWhUMJOT0ddeVzSSY5FJ4BaTwXGtKtYNB+pygrxgLSMvFB7I2RLY3892q+1rVLEcdHco8UtiPJMF
mOST5ESEMtA4yOY7UV3j07lRuJZNNqOzoprvFMW3qxMpPq/rlcgvQUPFvyKYep8tI2+jLjNqiKiX
2952B8c30Etc3zTKbqgbv6SyUUORLQY8NyANQFKNGR5u39C0AuZqgspbvGwaq/P1CiH44ivWCfa5
wUDI9fUJlfpMHLe+HsxyAMGCOLs9Tdouoa+U+Eu7q2Xd/OKz+rMuzlhOow2EtBWChvm7lW4b1CsM
SRAoXAs6YNiUJutw454xu3EKzJGh8k3q56l+SeK9EaEN/ClNJR6XRBDlorFmmIaiaGD41WU3Fs+I
YPLaG9Fda0nmk4Sb9mdFlMsUROCi6jX0e3tW/KbklYsR7cCRgYUKLbSDohhgojCYxmucimGVFNAv
UHHiGqj1travDhjfl3iIQotzJobTNK1PUy2OIEZXHxTlvVH865osdM8wDYAjZkQOcOwvr2qVWmkZ
sgbHZi2CRomPdpr5JNF3Wjwd1el2Lkv0wOpl45ZOJymVCXoPDHSoo8AHDHGkBviiaVqShNr9ClN0
qx2LLUoAvqq46JDaktkNAwRps0SkgCbzUiSzJGemCZZiAAYgROrbcp88Ppf7qHO1N8dr/PoTmaRt
fKs9aN+Jp/it4iq/rm+3SGsI3B4GBsz+cbvdAxSerCUu22zfVVnumuluUtDKt78uRnQD0D/K/Adk
6m0eBTbuR7J2Nm5ApW318J9xuVuorB4hSg0iGvtXCA/6Ck6YAUBEEDKAorGKfN2+Cek3g24d09PQ
OFU+ps62yyWXW3QhzqXyl3sh6I5iUrvymPSVW//3GV0oCMVFwN0Gyiefq2r1ca3XGheinxVr8Aya
dluCOfYG5DSZBe6DQXUKyS0UmUY0uqPBDXeAua2XSgmq0oj01oxQAn03tL/F4MFoP6PTfQxbydMl
Uo3ffe6oUWsMd+5SlJXZS0KKCQ2PQBzI6iloBriX+utfKOCfTeQzb+j86jKbbWJTfRR039jfhmFz
XYTYcp3J4DShmUYARa6QoVn7uNPcqTXRhHuf9/crShBd6FdKoOrBdakiz4YgfQR4WYyyYb7mcvtm
smoobkJo2IMdz8WATToCBFZpQD/Y21tz0nW/7urkRulDZOWXQtte/wChqsBUM9w4RIN8/2+eKzYZ
cnyAAd8wJ0EDKxI6uavkr3op8RSF1oqVwFHCQhlL5XRFLcgwOs6A9FKb+GtaBpHSNy4Iz+H4mrJJ
f5Fi/q63/68w9jFnhnmtyjycGzQzqPX9Yvj99JLZEpUR7p0DaAgMKAInnR+/UqKY5mUO3deaEtBL
ikvtD2QKMAyBiezYlNw0oar8kebw/o7V9OiexYKWxHiK7W9r+x456wNKKEe1tOH8YOTOkE17iN+3
M6ncrWhLuzHyld3vOzX2osdy9Fg+6dYJ1tvES/bRs7MFWtzkT34chLfVXha6Cg302Qfol+eYR42i
Rxo+oMAMA/PDR1laX9AmARN9JoK7hFRRC2VOsbPzRtuYT/FzHPujbxyabX3EcPUae/TgRd/U99bF
COxfKRFAPzCyiHCDT/UXRZ0SK4ZwI/0kq+Kuk0tM1ylfTNmUl1hd/0jidhK18Tnu2I0YVMxgdq7l
eCR5GEc0T3y7blS+OmLwYrEWzHhh1AsDL9wDVKX6kMM5r7xy2czG3WQCvgzTcevojZmrDjd40gf7
025bl5rU10xZYP3l8jP5QHcA5C8cavC4XipNqJRozwNDOCDxDlPy02ge4kjien1tY7qQ8aWUuVAz
NK0WMjrHeNB1YHYPhjerPwGAeXJSfUeS8nsfLd/SQXH1QdvXmQyO6kuUyn0BdzfR0tlbuY0vYDNS
Dlppu+62jvuj1c++iSB1SaTwdOwqXGTbIFKz0CuKrRWMvTY5G3vUjMpTakwxbhVzat+HNQo74KdN
/WMMHp2HRlXMYqOb9dC5oUmj6MTgv3e0roACNuSGekgde5Llnr48LvgyZM80NLESDc1ATPvP7L2d
20aHVqgSKS71qKk/1abZdbMK+ABTkTzawqNHcAOrgSZW1uZ0KUtXSG3EFLRcbMZ4epnN1VXjnZYD
grG6U6oXazgO5qEYX2JLEl2LjvxcMhdujKXeJnGbVwh6b2hzo5V7XVM8k9zS+EVbJe/1V5cce2pi
VBPRHAHOAT/4C/qKqFjUqvJq9O8Ylf64jM/OCKLgqNrUae/2ZLpRVeDKKvah00KJFRGt1QROCxhK
2Qjb71M4O9FkAKgdWEIrD20br4vJrD/ZOKkNJhKY4kQ/9pGMHFC8YhvJZB0cK0Cg5p4CZV4IENyx
4jkzn2ddPSiL5s8a45KxopOlTe6SOQe1Jp4Z/ioMKfHKl9cOO25hr9EshQ4ByhsuEsYaHXur9Kru
BNaavtvbU+c14CZC3s52AtvZOqD0Jn6RAnQPVTnZkTMvgr/gmBRkw4JIQuh8sqN1ALA5qGbpTele
Kwa3N4E4oXzGCXCelV2+7I3wZp686++F6KQdbDZKqZjMgy96eZ+AUBY1wDGqPPSMpqesB6nZbPb1
DVJJT+uQ3NI0/Bgzp5ek3UUmw8HkJybnMVcCc3YpViNtmSd6XwHgCkkXMKpRa7lL5slVNRnM/Ze3
F68QbBMgLBCRAQOPc33D2mhVWgE1YzR/Ot2wRQes31ed6/TtHnxdElfxayzDxKH+B2IJCEWryeXK
AOAyDBkbYsUT+zQbhmvrhVepWaDZzXbq7kdH9cYh3ESaLJUp2NMLydxRKpWVNpMCyV14P4Wp15ct
YologwZnSZArssIQhVwZwOCQmOC7W5VlxfhHAfvQr+RgJKB7qKtTrEQ+qdsgKwwMrsabyn5crfi4
TtYWuNGSfRYulo2ssXlehsxyuc3lmjSYuMZiV+V7b950CkbX+8culYHRCu4HOgwA8cB64TSdD7IH
uwgBDoeVltpwaO0xgKlG16v2Uyn7nVLMe4Q62+tX8iswEVMhdA4jMEWDg8on8oyaUsD4QWaW7M1q
l5jgxNy2+c5QAe+3i1eAJ7+Zyql0Njro4hG7gvrFpHeDLKMoXDtYfDFFj5o25XNPA3HmWFnwHWns
F9nWIM/UvLHb0Mvio5Obm+vLFp7oH2l8EmqcwbGYNrD/ZTV6vfrWdLE/zxgLl5k8kUEA7zb2F/Ep
5iA42xNiHnUahhV87mrv1Uripc7wWGr1MSbZ4+y0D9fXJbwsDOpCR3qUotORk9eps5oA8q9CK+6C
UYXarbtNNqiuUd+A/CqtGURkWL4mNjDbk+frwgWPGoLkP7K5wCMbJ01tCx2yywgMbOlJi3uJugoc
fhRrfpOKQ2PRcX55E8eurmM7tCsP+YzATgfPVBd4gcn++kq+It7iVph4nDE0w5hM+cyaORjmaPQY
l++AVLxNIkxxrkbBqNsjxx/NOd8CM+AmpRaEo5e0W9ApHkcLHMPIfFHw2OzHCvRz179KoEuMPh7/
MW4Ha8+ZIQwzGMVC4ZRXWTdYHpzt8GTH2VoCBTxvgHXWkuxoKmFaSwSzMIpzFlDggYuGASWAZPIl
GCvJrKFC8sNro0Bvbyer8fXVQl9w7eX2R9H5/Sg7AKYr10RyB50AVnQaZ4ik9uw39YvTqp46F4Gh
ZPcY+sQwZx+78GxmN9fVbe443hTqks7Kr2ACTAvYPw3gOwYmOy61rVjgpKUDLlNLEoA5I1cIVLLG
/DWS/miohRdmePCMDyexkNlqt8bQoiGn3CXFfWtbu8zs3TCp3NRKjqFtbWNdcedamk8X3TokFSgD
hbcQinNaMXaAoFwc3LpyBOBtehiy9zR0UVgMu+glNeq9kbxrHSZPrOlZB6gGQHfcVpU1r4kuJq4j
w1xBRgDJh8utwgVAs98KxychgGNODG3etWZReqRrJaGRWBLG+8HsjD753679WbigoRs9H1homhr6
DgwNOxDYBlZOJZZG9EJQAAiwuRNwdvEWYFaJkpptUXt2jLxlt0uyX0lVbQwZD6/QYqNfC6lZgDMA
/YzbuXJJzLQHvrZXNWGoB3GiFhtTbXs4bgraM+2FvmmDpu2KmNanjnbaybZa7WiUNVJ0mhNJXhDR
XUdboI2iroVcMf+AVH2tWWuGaWZUQa383g4/9XmfdMGa38fFkzX+c92mCbYZMF5/xHFvRtonOrqk
IS4Ob+x5hz6PtX01ZDMcQkcZMADwLJClYvNol+pZKTWa6EJUnDqgsiensPo1KJ96HwCb2tS3SOui
6n99YV8zqjAe5yLZys/0NEmHaqQZRC6e5rdvkas8/sgaF1G0OxyBTeLeH+J/gFvmUb+QGC7Bpl6I
Zg/JmeglrtvOScfaS8v/Ie3KliPHkeQX0Yz38QqSeei+SlLphVZVKvE+AAK8vn6d2pkuJsRNWvVO
v4x1m8kTIBAAIjzcv1MVbTIFYeNtb2wph64cSCc4851ugROVkVq3AjiKXkCXUPFzb/CVoT0K5G8N
JdmY0rUr4nJG56W7gOsNNEilPWa04K8Tg8J489inD6oS1JBGrbda+9HAhL8nnUHIhuBKA3UnDYeA
FFmnrITVq4FLog3mkPBLNgxs31JUSEPEIPuCcZ0aYQwB+d1YcvasNky/UyxvNC64U6Kto2+0YWfn
BjrwxOiM8c6cxvFeH2vw2Y3JMIo7hHNkn/vKdA5plA8/cm2oQXQfYyNMphjnSuzG+WVLIZkb6Cwx
QQa2uxrOQpbCLgoVpap0jgNGpUeKXwpVe/e42h70ts/HQC09JQ0g3l85fjtE7o2l0MwimuY2d0Zs
qk9U14pXSy1hwqVo7oRnagsvJt9MtUgn0ALOjqLsDTy8RgjBaU7C8BtccdM5EVLXBRT+f2gsbQKk
h9mjQQ30H6C224cCvhloMzYQPE01teuAl3Fi76yE6hdxX8+GbM1MHSjb3kr2bamUxwaBbCKmVpgB
6JHqwaM6WP68EPoEMaMBhapsqChivTp2Fz0a2YVP48x9rzUbhRLheB953GjH0vDSPdJccC8rosS+
gO0d+Mx87DBvNSaZxG02ZgF1hIBSF7cj5MjN8jdtRnFtT17d+lqeRWKXRgLmjIxl1kfpRfyHlkJE
38/jlv0CBbZ6rNN6imDXMboBdxXvo7AwvQ9O7cQ3TBsgwIHW99ogPXTdTD7RsGOQBMHpiUO6hxhT
V0X64CcNP5ZcZBdT31dHMVL9qPLB/UGHBjx2vUrKesdarDCFDUZ1YVmjUV5XVu2GutKlccAKUV0a
dRddq3qjsMNYaU4c5LqqXJcCa5eMtV6/6myMoF6KRm2QlceJ0qCHOG993wxZcmmz0TB9lEPpRKoB
XrzE6erWCoc8iXdZ0rc3ijVBa5oN6UQohTUg0Y1a1+4aq6vgVtRrIkbJkhlXQ6+3oYFX3M8O/vV7
tPtWsLXGytjqLF89LyHo5xl4tmIRybpCjHGsnhLWQpk6txHvE3qt99/z9MZAYSw7GPUHm4LRuLLd
LZ2yNWg8y5GkhHQeOC9y/qruuEfbHFctnlpXbdfdWPF7rpcEusZ7HXBj3+1qvb+kUEdpwSDi5la7
3EoINBCKwOYD8wXZeSkEVoo6lQku475QNKL7e+tK9CZ2peon6Zb6wUp0h1w75LNnofqvQpuaUlit
xhXkSAWx7ZumtP20PYzRU2Sk/vnDcm1YyM7NJpsGitRy2qwZe4RNGjd+1JrIx1KzvtDUQRQEJDar
JIgiIphiDY53k7D7npxHXzkukd3X0MEMxhz+Jx2XSD93LJsYTBbT8TUtwPpS2DVX1KPbbmkfbUFJ
J2ahgCit2ICiAz241AoUfEsO/ZTY2KDNrUwp1O9ND2ULqOhAO/T0sDSG0WPuCC3LDD4tEdpkAl2p
H5WhDzOnDF30yw7DVuP0ylPkBFO68jhxhgpnNrtVClh9MAOvkMfzn2r+1dKRvLwuyqzDqPFSsx3b
ym8sSHtVqFBDBjpyN3QDVuducSmVSvBVkolu6kXlT8LD+a08p7l3k1a2rzjFzonNfRcr+78eGDRA
wH3Fvja/cia4Mbbp1GMHmBDfalWBO010LFLt72+GaPfx0PWD9Ab6YaVVwVFWcZukwc1Q4yGzDpAe
xeXtCQ2w54ez9nRGnRtvQexm3BHlQDXaQ2M0cdr4FfbrKx1yB4WFcaosn8MVqSFoycSvSLJ8nIjd
m5FNRtx33qJOdJQUcZxfVbHmXCZt5x2S2E5CDxcjmLn0RqiZ8JLDk8zOoyDnfX03FLZLic46NLmd
H8bqgl4sBON0E6UWUtzGvBCYg3RanyHLkydbMgArcXa5pp35RyyutTWSkVrvAcSEyJs+HDTxzsx7
K/1lW+H54axGHwM9X+qc1EKv/imSyAR3tBqPLTSh4PjkIGwebKhFRs/ncVb3zwJHGlHWegIVEozI
mPeLyH+5jQoRO3SXFd53KzIvmnxLInnthYd1jQTVLCOOgCdhel0KTzXBGr+xkaNOJvCNIPI4vSVG
RbTkrS99vQhKUwvOD3UlIJ3AShsqb6tSZxlghdWHTQnqPcwDxAbI/NvlqAfnUpAmVRViuvLrlRdG
O3YqUgQdqqOxkdzm8VZf2xaEFLq1muEaEAOiLHPsxSi513n695kb5G7nPiEIo851z9Plx6gKWlOL
DgtXbR6qVvkRR8WujJp/kcFYwkgpBZEWzOYuYGaWdXFb8xKXo2sosBZeaHQvpb0Rutf2rzprvULB
adZPlJZASVGzKi3kQvmYBHXNb7PJCflgXug8QjPluDu/4lbhZosL6LE7KItJcNlkU1toeHRHqPFp
UxFa1A70BgKnRnLdbOkmrG1lMGz+QZPWBe2GQclGoDHldupbUD7f2/yaW7sEvIBq69hYSz6BXQq7
Fuxg54t6q5nDpD7pJ6DZv00n9Jz90H8U2ZPXRwEV7wPaQf5+Mi3U9VBRgC4ECiOnS9I0BlRr45xC
OnAIrTqC1kthDkTAAHFMnNEXtvh5HnElYCBHiocnXF3mR4z0+cpkqL3aaVD5r+F4ONi3cWztdTxp
/8XI8KaDSj4CPXRzJBx3HJ0Ue62Ccl3YTZctGMHeECYML7ot8uDailyUB+RLmREhfz4VuNQ67LVW
VVKn30YbXU7RYdyqEq6Eefi7oAKLdAyqIDDKOP1gqZrApqJuGLzPigE6WagC9KNy5abp7zwpruGh
AREEVa1CuDLFeOj37ONvv99cbZ9XjIrJ/aJsVo+D3hQcP0CjkCIA1wFutmP/M1LaLjyP9HXrzUhQ
dAadHF028kMXioBQZjcp8z0zeqmKrvM9igIeN0ywJnI8ihgliNpbicuvX/MUdv5Zi+tIBtfeyNAA
S5lDzC5MncAEWTipIhJvNaJ/PXVOsaSvWTHWWpmCyUxbhxQVPmhzOD+JX7fbCcJnlnYxmobBezgD
jp+6NzasXPv+kuUbW3qOgafH8ymGFERcMPuniGPG4uojRfdHiooBosotp93GCfo1PgJpVgeCkCMy
AJ/24IvRqHaa4PrU4ttkF32hBo19RbOcjBp0xktiNLuEl3993JxCzstlCZn0jor7NvPNDhT1WiOp
Jh7zigaqpUCXdcsoaXUuFyOUVl8qWIerK+AKayRGdLS7e9qOSHA+nF8XqzjoY3RmPv5cEjgdVg8T
IW0cUbBzi+LaAxHY6spQAbfarrb6S1c31AJKGlJp515ndRwRo/Ur94c9oJY0wPkWrwp7ywdzHQuP
cJzZ0EuRvfaE7vZNWWEpWoZwkQD84STFBdV1cCqwtZg5bGyvz2rbl7UP/ab/ABrSU9lyFFF1SHz7
uqYe1ca8sNP2so3VYyVeeUJv0c2N67d9VWt4DXhbOfrV3T3bN7soh88cqNOvSIeijgqKr4gnZZBR
g0TTz8iKNq7fq2tlgSJ9wBqUBsEzoPSehgQpvVKTbCfymhSbHeKr55s361SZ4FM7XzJhbtv0LC6B
pfBQ7wqkc1OSFYEeBw0DvQsmOzE4bPXGUbM6j5aFZg2UOpAEk+KwLmxaFn2PuDJGu8GGbCA0mgJb
4Rt6BKvx6w+OTLsZEyjBlErHwGDw0IXy1lZhXwnSufssgnow+wUnno2hzR/nywJdQErBeXAhkK0Y
gCzwwTzs85x0pd/St0yriGpvUA230PTTBTm5KGRgDyJa9kSPHmPlwfauE/RxoAlmy09vazKl13xv
V7ZZqcCyOxpOSgDzSY4aivo8924MWpBv9i9vIc7H+eIsyBtUiTRcqXxY5+y41QWZF4c97HtiURxh
zPytSIdbWzTv52P16i1h8Qnn1buAhRlP2rk1YGenFWg+B4m51XTzVVwbNzWkuj3kxfDOBlPrFEOv
kCB20hH3BOUq6Z4ZfeXtJZg9mn7I0ApcHUpzN03omcruXTUh0GcerEtHHA28VeKtdPjqdlz8GGme
WVq23VhgwJ39UMI+Af3hsOz0/8WsLkCkWS2MPrN6ihHn+YXBhpCOf0/Vx5w6s5U8qA0arsync+rg
UxW8mxDLMIUaVNvNiKgVcelWVn11vhZAcwBfLJDcNKImg7mL30NIr+5QfjOeNXsjdn0FAQNIhTAI
KNuzs6gUSFih6YXjzYEELoUowO1rYe5qWKH97Wc5hZEiiOKksZEb+PaurnegYKpROKZ8yxjh65F2
iiItd8VydN5xDMaddHDMn1mREhr97K2NTPo6Dlx4UcjGLcGUcNyhsbLCxt3H5Pa+i6yLCS84YvR8
39v6ltD11/CEQcGyCClnFc31snG07uZTAyF1hs5iTpLx0YCNhRMk0Nu1shCvAOxa8i8+1gJR+lhl
Yth5XKg4z+zpxgG3hG/ycVaX3exE/7+emZ60tjtnqB02YlCKUfysqt58yU0n2ke599c2D599aWgI
QF8NAqEsEV80sLfURpP5WV5f6Mmh48aN2eqEfoeP6vl5+ySmn57K6IFDBdVFwzSaMOTNJNpaz93S
xrUR7JjXnfo4EP0e/SeXduDlUGXsX2Nf/AR99TzuZxf2OVzpg2ltikZm22K+Q57ci+JqugOz6bbb
3Wt+gX8nSLUX+NdOTDzyhDq43720eyV0AytkIT9kz+BjEzXw/PoKtIawfzE2zjp9/gXnfqG8Y+qa
CRgF4RfeJvvkqXmB2aDvBl6IX3DZhH3AyXQBg8yHilwke4N01kYA+nqFOf000uEzqbQVYsAPgFcT
Yy+a/YSufLO8Gw2cFPfnv8fKdfcUTDoiUlWPa2UCGJLzmnltWOgVTomKTlO2i5pHBjGHZiMkfX0i
nUJKGwo1+qxKUyy92UzbEHB5dyD3VJMuOjhbJ+DaXEK3QYXzDPYvBHpOD6ZYdaOuVhxsqZoMigEN
8IiMHfWnuAsEuyxfNqZz/nvy4lniScu7Sh2zyRzgVfk3Dt9G9aZs3vD68736WhmhwTi7pLRbHRpr
cRdZOYgC4OWAPLj0ChuaQUnyAhomuP1F2VFJkWqPQy3xSN4cdPWbax7Pj3MtJkKMANxPuFZB3Xr+
QYvz3kvbKR8pAHm+69mbUz8P0cY+XGltBb/iD4acOKKW3uicKTi5GHucqikQAr1J6RtY4CDTaXda
Y142VhGobr+ndgwfyBdHNTb24grj5PRXSAsoK9IEPwMj7XvUM6yfNKruy6HeaVHlp/ozKsZ4ylwp
SrpnnYBXcrGhe7K2WZazIC2ovNas0qswC3bnhbRBetx8mbQrK7tzhg3CwtoqWkJJga+uuoY6SFP7
KvKODPWM2AkM8W60EHz38/bgdP8m+CwRpUhXW0bmtBMQ8/Epo/uh9OO6JDARB5/9W+vEIby9mPr3
Oc/TTyqFvIHhQjLNqIPzrTY9Ym7dubYmUgpwbqlZbdsAoK0mlAvNlig9xCaq9Koz6tAwoudKAZGm
sh7O78q1YLecTikMKG3UNPDgQrCzI9T3L82cQ5TE8Zvkdwbl67/PyszziBzJ7BIF9rS0XiYOPR5w
EPEqLD/QA45kDKSGglL7dn5U67HmD4y0SHQadZoz7wA+ZYeoHa9NbkIfZMv4au2ivByNtCqslMdq
awBGbR8q0P8mx9hVje9k9uH8eP6PkPJnQNLyMGg0ZrECJJY0MMjioZW+2FOgO3ujh7rLbn7CW/C1
CyDCSDaw184nqOOg5RTKal/V3t2h1erJjFu/L6z+d5mbw97Op+xYNY4riCij7kFpzPZl6kwadEzU
F6YFrRmWlcru/E9ZDWyaDp0jDZrwoBKeHiFGYYvUYUnrl50ZJNlTk08+XgmmGTpbZe/Pkp58KoMF
8w+WdFxFg9WleYtRO0wEaT8BE2BT9o3mts+876UxBhjmJbfyPdXt706TEFWFMPzQX6ndh+KWOyz/
Y6H+8rTEh0wJZK6UfZZGD5TBZ6FFN5T311JQeAxAYwuGRCDEQeVNWo8AicG14C361p6rlIUp7DYg
47uxGLe+grSHlQREEBe0Wl9Rfw/VsWe7RrmsS5WoWy+OLSRpG3uolGZJCSTXi/3aCavmqVZf0Y4c
1s0Wa2g1AC++tzR3MdJkpmiwtqpix9mjAq6yOYII1ZDSSn1FvGjp8/nVvHqPXi4xaVPjjqQ4k41N
bTn7zDoqIlRNomQgyMKkT9x7I7JYW4ot61ekxTilgO/RCL37DubUaO4hMU5U67JoX4pJC1st3lWM
EzEnJu9HlzDvIt8iQnyuwa/7CvL6KAaD4CgzISjktZyWQ9LW0q5wrPq9DSnk5DBlNwgmDXtzY+jF
Dw/a4KP1qfcubPXF2XT61ddX1p9fIU29mY+i6XX8Cuf21v4++smeBdmxRY8VMX2OOyLpA/VY+78a
kpAPlAfVXR4ouyL0gun7+WWwegKDHPzfCZE+iAbhFYa41vqQIMuJ3r8hVZISoxoDodKjZbbBIDYF
mFZfrDCJ/gdVCqUg63nQ0QIqCxxS7ZKE/H4DXZJE7wkeqxVGPT9abQJ3xHiHtXn4e19zBKvlL5AC
bKqXeV0k+AU5IwbFQgAPpxk2Dq+vhh6nKLIwU400e1ZYQFHRsxCKg75PiX38yYLyp0WM99GPw+Yl
UogbpMfqogs5gavWd+Phl+anu/oIu60gD7Y34eoF5c/0y1kv0XLD7eaf1YjcaYlV0NFHY9d0iKA3
7E+NOSJdnej5HZQZQdhxYIx70Yo0aQlMPMVvU8tMk+TR6P1UTS+77FrNu1Z56XISV5453k9DxL/X
XU6vII4ZQY/VsdoHuBmK3ZhkbbIDd8XDdJe5S2KqTo6fJDSKQ3jYU7ivW/xQOh1Mlh2K5C9VtPtB
FfYjkhzojISmgXmIksZ9QStIdJGzeIxJ3UcCfSRghzKjn24g+lrsM+ZYe5dOKaQmFZ30cN28KrPW
CZDDZsFYMv6NKRYenLYXpxeQiPFua5M5PzzkctEMMTUw+YD2bxZMSYmaE28c+mJAX3hnRY4aoDHE
I0OqwMK3aY3vKc/FXY0VXQbeAEYur9FhO/EyeVJgakyKpHTveNGNDsnBVEE6ZoyMPW9cCxaUfLR/
qZixy4TGFUf6UaiQhvca1SDUSwZIe6CmbSmF0yM6U34hPI89u1M3PlmuS+/cYUhu0YOTX8BcWDuC
MKeFRd+pHynVu3ukhtTvHde9Y1cl+IuRy8pdMzr44NOo8SNDpesizk31Xo362AhQ+nK/dWrHrxM6
2k1AqVq9R5Oj7NAbIyI/BvfkAO5aU+K8LZh5IbJRs4mecK/aIU9mogUmisC/16NcDAS1Jn0kbqZr
D+PQxvdmpCfIfDZFdNN6tn6HLAB8uWzqlm8Om6WC6ixu0AjhMMUlOXW8g2pW5p0a5fwiKQ3l2oMg
HpriVTcLmR2NH1DbgcVRPvbG/nxc/EwnnjkpPOkZa0JBwshV7BH9On3ARfMtC+7yiyj4VZF0r9/W
xzR46S+d47hLCMjJG+hzDfwcunTLKZO29ro5QLr7nwIZu0PyCI78dF8R/fsUumF2D0quc+XcRjeQ
20zIlnzF6n0E0hmwoQe1HGJGp3fdscA+NuMco+e1SfhIr21zcsNI9D/KzP2VM3HlVPhoVj0ezw99
pY/+9BopHY4D9/LerjsMXfnFoQwGkzM8ed2IouGsI5ZBmPNos0DNQj15i+lArNrZKMnOEPLsL2+y
0qE4GElRZAl+gkPLQE0gpmM+jOZwx8RWPmH1dQMTNHSzok3xC7k+pYZTNkPZ+oXW7iKjzf3a9X7k
CTV3zOhw+tkKru8KEtxqAdsyRUNKrq6rjZTN2niRhvvnV0hT7nBWuyoqiD6qezeRMuxN5TiVe5r1
wfmPu3rxWQBJE9uBdaigTNn6ggpBjLH40Qz5h6Uq30XqEsihbuyj1UuuhU6kmXkH9rAs/qAUuWcN
Ztb6vL80cKii+w7LRwPZlsd4IwbdAEWG8O8Haamuq9vz9Rq5htO9Aw0ISNyNwFTZz8rBVcZ6sZlF
XPFibVGS1sc3tyGhCQpcbzmjAZlJlbcME2qrT/HgG8OlVVwPighc8O8cc5fCrUrTNga4dn2Afs6n
PAnoJnLVp/PSuOl41fo45YglssuEp2GDPMf5eVyFgRootG0+HYGlGBSLsaRdhLdCPR1YjoNaudb5
x3mM+Q0n73RrgSG98ZBEgCWnDozYaehOY1CloHkcbUzY2v5aoswjXSSfo3E0BNWA0vWMNOjo7juY
i+kBG2L//HjWF4SB7Ba4B6ihyhze1K6aTFEABfm9cIK6Yo/zEtcgn7b10aLchh9fSRJoiJvottnY
bmtfDHKZ+AdWX8gBSJfqjLl5Zc11oFq5aof7PLqu4o3jYe2DLSBkXZFYVLQWAhAUukKQNwj6Yovg
vXb2IWL8M4VSNJw0L0dLMt7iuYJW3DEwxhwdz8a3TCnetAhBpIDoD98qpa5/OcirzVYJc5FTmjwL
kju0sRE2GnaIDJJr+87bmbo/6b49DYSCR1ZuKUmsfTCwZDxIVOKQtz8fqouFaYpRqXQ8xXzPeLCw
HsuR2MbGF1vFALPQRgcq/pGVsOC4ji7pBuMq7PiS6nu9aw5N83tj3a8dpNYCRdrIGXdZwXugpBC8
1PB+qev8gUbDbWu6vhaxDr34LDBnNVpmPXms2qKZrx1tyx8wT8NiKiNoYGh1iRsbz8dXtLL5w5T+
ghrkQRXgXEM+/PyAV0PKYrzSIrVKrYMqNcZbJXvePafDC0+fuy2TnhWOEzLM9px2RboLEtDSoozK
pNRqgXvgJPL3SXXfS30MLScnRhtfdeavjjKSCrDGhJFemOhrdss8JRVte+LZSUaa4b1xtes0hVQg
37q2rOUuFj/OlYiklWPzNI4w5T06zdPLyd2jM9azWvSpZQF6C87P+Po6hnEr7MNhJCV3wukeb6N4
nooKkotNBYEOpT6aVbXBGVqNPrAb/S+MtJAHU+st1wRM1r3w5lZMWTCaO2iY+mN9yCak99vw/zcw
aeWOXIto0gFRLSefu3FBXLDDaz5sBdatGZTWLAQdGlNr5xl0vuXWzRD3BArHGxtjdf7Agp07IEDS
ls8g08mbVIOGsR+Bn9TmL312E0O/oY1+TOkeByBp8aw9P4GrexG6si76gWa1LenCVzRC2LCYQuyx
di51oaIIQYnrUWzZgK3OH2jLaKwHdxoH1GmIyXGxnOocOBbo7ZN5TJA2FUoenh/NaiBboEhfqXSR
BckmTCC1mquqHYtdzJXvDodYga6L+xod2xuIa+NanunS/JVa1CvFfG2ALylhsBOMx8sk+X1+WKvn
q21CWG8WZAQfT7pOqrFWpIoLlCJPvuP/7zXmHpjThFk0QSPDAL3svoLXE7I1W03uXwtouAyhzokD
1vi0QpDmNE1AZ0QjMsyWDtF1/QNikMODCSXKqz6wkMEhkGw9P9ovS/IT0EY9Bq5hs2vj6VKpIQmJ
18kIgyrnR2Z8DJClo9Ftu8Vd/rJWZhg0a0MOFrIa2ACnMKIVfcwSuEnEypWIj6p+U/SXen0v7A0G
ztemAQlJP0VSS6sWCZ99K7RmPzHvMuMeR57agJBdIwKtA3WlpnsdqjND27431uu/mFCMUHVwhXEh
7HmKL5g7TdybJ5ThaFPMIKYhh55//HEe58te+BznHxwpM+4qSgELeRUz6l5m1qWZ7ZR2I1x9tjic
PHokDOlQL7URbZloA/XVe/teOyYdiHTtb1iY8YP9yJ1A+RbFZPLTAJZdG1v9S3Q+hZZ7P/LBbiDJ
hGkcuheoTRA6HLIBqpPGxwirZ328UY3D+Qld3QnouYO4JTKKIJuffjjHHfVeizChJWyjUVOztY9k
DGJ9i4C9uhXgVeo6EDucCxunOOWYCj2DyqOf47Wa/WjSJ6UP2+bW2joFVgc0O4/NOitzEeMUqBBx
ixisYycUytFmH67X/fIKaHMy+rdpsPljLZCkPceKKB0jBqRev/dc6Ni9GK3jV/HWibPqsrAEkkMz
LSDCHGkYEnWvp64mBrh2XZV9g3zlA8vFVariPp086Q0Ky8kdyLxESaewd7+bkMwZoek72SmSdSAd
dsnxX6yfxSRI9zFRoFfapPhtGg1aL2zMazXB1e/hPMqXq+w81WD9zbYkkEOUbR5j6vW61lmweRve
CvGBxk1QHFR6MTZ+/34e6msNVMKSPmtSwqsH3x2+RmH1Cm+q26TbIdsaxDyInzwkVn2IM9c/xcaR
NE/Ul6gzi7VDOhgeAbKDsDlmWu/m8wYZbmvttuVbDRmrG2MBIH2p3FCaMUd/l0/tIsiMKzQnFNTY
dVsMzdUQvcCZ//vipefodVfaAjhW+paWE7G0e22rP3Q1miww5rEuMBRTgRzYjDGKkmT569DEfg4m
RyYe3C03+NV5A7fG/JRRBuX+FKuPO5hrjcBiKDcDCoYNaFXZcvdeXeELFOlgS1jbo1ECkT/BlrWz
kENwtA6FCrnInek+nV/jq8fMAkw64VCa6iEmArBUvY7c0GlD1u887SkB95EdaPr9PNzGDFpfHqKK
qlvj5+XgVdT7AdZuxlOsBudR1s9tqADAgQA8+K9Pm2Y0psSYz+3y0tl1r2oYEzVDzYyMdxVp76y9
/SiCHyi4bWzd1RX/B1hOumlNnYuqBnCruPtJywNq8+uIOxuhdjVCLGCkk81KYacbZYBJkDJJE9S6
XjZm8EtZbQ59CwQp9FHDAIFMAGHSP0xIXFN26L1n03zQ6Uui41TRLtytRsmtzyYHviHpVNvMAWo1
OM1gb4jbeJCnCYFWbWA47wLPxqR6EDZc0rzvQ5rMfJ9arZ46sB4oaOCZ2X87PxGrC3YxD1KoVFBi
tuDSUviQ3oI11WPT7FjxwLYUqtY+KPLetqGCd41mHmkblg0vuxpGND7Xg3RECm6aNlbm6stqAfFl
61lp7NYw2/LjmzwcwDcj0S79Nu3FLn9HiRSiHOdnbhNQWqR2HUPvsgJgdiU+qmN00cFshEBSbPpQ
CbpetliHa59qOUBpyXpxbrMydTGH3cugBoNzrzmv1l/r2WFjLFGM0zMgyrAcDIpRjcXvAa0icU74
8Ma9j/OztxZIUFCeZdItF82T0oKw+7rNBorBlHCxw4PDQofk32eA5rH8AZGjlas3agLRUdwDoKlY
xo8eDTy0YDLSZpdtnQUNCrvnh7V2ti0RpTWBjhSvL3Qg2nRnogtJxx7XyVhd9e+QPdgA25hDR1oQ
ric6GAQATKmfchEM3Tdj4zj72mo1zyCq/yDIefB5+WTxLW4fnCsmGwXkVi3WPjk2bQ/DqO8cOr16
tZaTvEcDw9CyMUjjTr9w7eK1rylcK7PQS+d+7Cur7HfGMPENKbq1W5ENsS606oFYBD7w6Sr1dGEm
ag2bMrdT4GiXojwewULkR2YTvlXFXZvmJZY0zSyuVQU9tdCDoj1YR6jDsF9mv5HsXdvcSxBp2+FK
FLujAEiFikUfa0FddDelkpPpX3nVf5Z48BQG1UoWd8S1z03aeMDRpwXWkEOc5cf5TbD6ceYa0n8A
5rEuFo2awefAKQEQazXpdcOfG6Wi7rk2Q63aKlytnSxoEHXQQYQKNPRNT8GEa45qOpizs/hb0/+i
/e78YNa+/vLvS4OhiTCdODLwIoXFX2y0QeI8cXR7nEdZm7IlyvzfF1NWoac8KrN5FNmxs/aRGppa
B38EvHAfzyOtjmeWBZqNRNEDIQXeoi9r161xEsN1AqXgnQGHH93ZiBurH+UPyGcGdjkcK+r0VgVI
RNGy7ewh7LkxYWv7xbFwUulYyrByloZRMRVa0BmOKYMeJlQtK0gQP2T6xsdfH8c/KF/rSlas9TrG
oce7UvsYoi2hra8cJwRYSCZ70C1Dp98Xqcu5gB3XIxBs+MdW5hG5BVvAX2qfq4EbHRv2gh2a8z3k
MEmP/YpX5vn1sD6R//wAW3qxgCKAYv2cA5jbA5hLIvtb3b4OW54c68vuD4wUsGM11WqtxTg1DdYb
OBuKR2/r6rK6icDFh0kYZLph13W6iaLRaPUuQ4Km0p8t9milR7U61m2YbeUu1055iET+AyTHBL0e
4yxBOgxZRL2/7vtvo3Iw+SsrD+aWH+5XhvS8QhZgUmgwa08wjwIMFLhp5zx6JCVjBlYuubsiLy+T
T8KrMLTJYZPEsbr6F8jSQ72vs6oYHSBnkFCf4GDVpBvHuL4FIW3jrOyhAjIAwrgVZdA+KL5yo/h0
H187IQ3osfFDMoTxYx9U38yrONh6z64+yRazKy//yoWM0qRgzbhv2mN8Uz9rQcNJ9vhbeWvvtPsL
EcDw5HqrzrWxgGTPxFofIETsAlUvE5Qm4Qt85YoryiGW9lbYd+d3+BqYq8MaC95YMK+QaRdT7JmF
mIPxkNe7VNd94VhHMbEDyNro0x4IZ80GjXA1rLkQcYXOuK1BrVO6zhg8StOowNW0Tv3IUEF1IgZs
cLhyG6GXwCVp9Bt3ZZLRm1y/cvKAb1qTrT3wl79gXnmLI0hxGVizHX5BXN/oAwTA4Xa6a4rrJL5m
WF/ZQ4QH7/mJ/lpYxFaF94k5F8D0WYPyFNPyEs5T4eFREyHNZMKN+C5t7hR2mdioQtslfATyuZNh
A3b+s3I+FVp/OD3AFoKIqBQhCtetysoGrAdH23c0o7UopXj9pRhgjlC1GQWVfCr21GkGkAYyAw8S
vccj1Z1U/DI4iHeizzd29lq8n4uBMJwCQQJ696dTITLUp5kew+aIPbTGSwE97xRGG+dHvnZ2LUGk
m7leTSMvo6T0TagsJBe2e4vrUralK7oWo5Yo0lctxsnpFBVDwTuDOBTC5NHh/zcOaa1GqlaqlQYE
K7/vS2QNgQGmc7JlYr12QEKkCLKQ+rwxZV3t3FVr2qAf0ldi9pw53h3TlBvDHi5dW+xbnW8Ma3Xi
/sDJsTUv08yaorT0O0vsB224nxB4zs/c6jKDLQ8Mh2edelkKxNYiq4tLQLTNLwNaLXkS9vHGZfaz
W1/aXxAdhhA5qoZQopFZrqVdMAgo09JHi+vuf0i7siW3cSX7RYzgvrySFCWVltrXF4bLdnEnwQXg
8vVzWHduW4I4QrjH0eGXjnAKYCKRyDx5jrPXvegm+t1s4tfonnyi5KM9QIVV/aWiXYJuKchZy232
en2dC55+9hPmGH8SzajZRkYtkQITvmOouybJyH1cSdqnijc5dfvB6Af/usnFrcV8K+4MvD4uNKxq
FM1LZ5JQXQAGcQyPtf1FIHR+3ciii/wxwj8UBjSA9d4Jcf221Gt0yMeIHgqXwDUEZQwNg41Bn1v2
fKmgivowKkOsIwZLUeEWX9Jtsht2JCh3eJome2vV46KfVuYxvhG55yJYAZR4kPzAtBxg51x+o6DM
ZdctTnYVe8xxkV7ss0PdP2bbzE/X9K8HVee1/om6fJnVyADHjTochzEH7jH6SSVoRjm/SnJXi3pF
i+7xxxRfblX00e6TBCsbotxP0mmfDLGvDr2g87xUZbUV4NyA4gIgFlRg554va3moYaAbMR6iNKmE
G8zYh2XsUmuVgdViygCnn2W177SmC9JOFjjoQvJ0Zp67YmSmppmZNQgweiChPzWg4gR9oNrT5FtZ
ElyaSwnEmTXuqmnbosqyBNY07aFDzWGCzkILbcb4hWq43VGF24fdv7jfzoxyt48xYsCnU7HDMbkl
QOJNwjfm0hvmzMTsTCfhK9LsqpByrEuS7kMjaO2VFke+Lh+M8C2bZagkt/mlYU4/jaFh9woJDagM
rFDa8azcNZJdj8G46H2sn2wmQuQv77lpgGkOxNoAUnDZk5ZkRZ0M+G2UvBTZV8t+GFPQE3tdNE/6
5MP5fLsSBdel1jtw8SB1UeYOu82PVWmJgaFTG5s+3si/9fcao5Gb2je87Mnw6A7Te6tedoVrXUgA
8JYHwhsi00hU+dJfnEpdKam4RoZgXKk/wg91Nf10XGhFRb/LoxkUtw48e5vei6LwQrSAYQzfgHEH
FX8+CMujHtaK2SIdHNxUezEhf9oF16+SxbXhfaM4UOlD9s2dnVyStQFKazipqra2hp9QlRsx/TCU
6yFdXze1cBvPKsP/mOJOTB2jxG9WMBUrfi75Mt045Xq0BAtauBvPrHCHhgz1rBgFK3a2HtTb1hap
fy5+lJNlzMs8OZUYf61UksBAisGC6DlhQSyir1i6AKFOOXdhgLUEJQR3uuIYLEgJy8GPlsgrKIe4
trIqsk+oryTKHpwhVRZAXt0FIkAQuJfO9ZllLmUC4x2Y0DRYjut7it445vfST1QIJzQriN+gUyeq
cS2ahIQD0J2A7qDCyi1WcdIw1xi6JSjV5O1TFR0UKqF6h7FJioFp6kpgctD968648BVn3Yh/jPLr
xATsmBEYLae7yryTlS9z+HndxMIleGaCy2KaMJq0eoCJyPbkEWOXGF2PIEUJbobrhr7Bk1yqfWqJ
79i1rDN6RYYljfRPBq1v0nB0U0wVtGTERmp+p301+ZupPMoV1Az3xRCvFBvgG9uVs9S1jXibMBOK
io0fmc9qKHuF+jNRwUUPQDEzyruhN25TsMRd/90LAeHsZ/NJSsJi8CbhZzMUNdQq6JUXB6DJcnXd
zOJ3UEHtDE44SCnzBc5Ij0MM17Wo3ZuT/pI4TvEBohWzcQtdi5HNGojsXWk2FTYjdv4+V8f85DwM
i2HgWduW8wKMVxVlFyWAbeWPlbwrc8HqLh0Z/741jx/NzDFY5nk4KhhJmjDFv9+iWwtBNwxvZIEj
v13fwwWIIcwAvYtyCZp1sHVuZkZ9GJWR5RBse4BQbp8FsrYeIt+MIrcNb43Jr5lrOfvOq58MTDx7
nuoaJJhEoXFpuUChg9gHS1YvENNdTJR0VLHcuvpdZea+G6X1SFURXPryWoRgE/5Ayg0DlAZfauzy
UqnzrkYlbnSNJ3nNfPmluAn31gEAeHBsHYpfpVfs8htLEJcWkj5YBvOxDIVT6NvwQOlJlqlEZARg
dBcc1YuhcnoHVUk2TzB33bHpwDiCIS2tva+GvMTLuVAazVeSpLqDnijS6yhvE1AEOK3paxDoXvVt
w4CQN2lRuhCNjaCRWGfxU2jR9qmfKnw2Tc7sjRqmf38Vz7hPZBb6PLyG/OLcZ4qwUkGEOMdYywyg
qOHXjWDEdekznVrg7uKxRh+fZLAwVPcs3E39o5zunAyqqtrj9QNwGUSwFrDEg/ceZTn8db4WGoLm
JVN7VPWnI0DXcg0SjVXZu4btxUI875x0ncfzM2M87UmNq6MpFRhrar9QD/24LuqVna2UaGPqwaD5
VXtbJNCr29hQ4Ly+0HkhvG20BnEXQ6MHaTZ3G9e0yE09bVDA0CMU1IhFV7mTK54l2bZbq8V+bHI8
qfI03CAvFmFQL2kjkGhDQwdvV/QPbYgSne+zEuYYDmgQrNOt+hH+0Fyyl9BYcDx9G/rVG0NfYdND
6dC9KW71I9ScBenj5Z10Zv87WTnJ7iRlgOy9A/tV/hWZuzABhfKrUayvb/JiFPuzyu/878SKkRGW
GgxW7PYhg85vk0OI9/m6jcWzgXkbIPZ0aBvwsFTaYtKNaAxldRQyVGocYkdbm+GElKpybUnEDXiZ
d8NnoXBoq5hdxoAV95CAaK4UKRRLakrbcxoVnCY/ri9IFZxBnnYnlArM8Os4FvWxvZcHV3p2vHHV
r3/lB8M/QJYo9q31q7Jxoy3UFDDQAiFwt/Rsr19hZFt0UJa+4UlE4AlOIBkHxNccEeR636Cj6Wwi
kbTI0lk8NcHtKYmdMFQmmKC5T4etCsjj5PcdOouBZHtttbm+wQv9pznuzLOT6HshbHMJ2VBmmV4C
RepFJGi7O3l6U9ON3d6OsWd1v23w4ekfROqBzALPhvyjNQRlqyUfwrlHHgOEO94C3IURgtQ1pRrW
WzjgDkFrn6mCg7dowZoBwCpmRDFnch5e5ImQTDVniKzWukpxkBNdED8XSm84BNhFqNtiihKyQecm
mlqS6zDDwAzIA0JzV4wPirORskPUrSrTj2aubdBN1PhP0D5cOh4nhvlbI7NY1DEGwxhWc6S1on2m
3VEZn1tyo/w9hv9skfxRTEdckmReJImqoB1/kEm9keJEkAyJVqSeb6Vcl7k5zsNcsQaWo+k2L3d4
hITmp9xtAHQWWFs60Kf7x502Cthem8nzmoC9sj7a7ibt36+fsKWY7IAtAK1dC0KC/GOAEKNp6o4i
7odg2zSb5HfCVMntq2lcxUM0gZSpVb3rNpc2ca7QocE6s7/zlH2giNISZwbiFdlj13mFDebHZ4hK
jQ5U3Z+u21rYQgU62bpuK4AYYub9/IPplCmVZMJW56Dmq+rmE+nMKcgh8yE4ZguhcRa6Rdkeb7pZ
dPncUiSHePPaCFVJmbjKmByj6g7DTEdJITdEO4KrKwA7mKhTsNAWwRzcH7MX9fuB4vKD8h54t51N
BTFkZ7D8KHnRRnUjSeZNS56aKN6xuPWR8EIrHfRaY6u7KZheOutZT+ONTnVPV35e33ht4Svjh8Gt
FAAW0NnjAlsTpayySjivXWHgUaLgM4uNSlbBU5qkL3jST++2kzvbRKP9JtXHzG9oh0SKqB2UsLsp
dOspi1/Lhsh3ZaimoS/3nZGDfjejOgjihu6mHLQhcQG70nxLjckvmrKoh8R1MfzKy1T/HYdNErT6
MA5un5jqp8UaY1v2Y7YbI5sOaPM10wN1GgVOIWfvYVsnW0y/tgFwxm2xl0rqHDKZVX8N5EC+bugG
JqdAKoeCOucpVNZZMWOorBGc3ZI5qSuzdraENM1W01DgGm0bFPGVzgS32XfKw6XSCiCDc48VufSF
tGZSEBxKcOl56j19Qb14BQxBDGLK6aYKKubKT+3muhcs3G5nBrl4iQc6WkHfkIb2XkPX0RIhcBay
4zMDXIjs9KizJfiRp2grlIYqELeFieylf1+d+xapMG3DgjYGnpDn30yqWU2TubVvm/WK0uxYaqCQ
Y43gxlzoJ+A4WzaGTueahsU3wokepo5eAcaH1gm0hINyU+0hYUJ24SZSXWdtEKhTAOH0ev07LW3j
qVnuO+Vpp+gxmOw9pb3Ba14Ck2V1yKGEet3MAkwLrq+iCa3Mi7P5/gEKYqyrYx0QF9aUMlgiY3bA
Me+/Eiq1oAakduSaGRk+7VKnx3LoAaGQWUbAUxdKNxXAgneQ8EIrrZOm4rlJ9OyuziX6SRxpEpzS
BddFUwfxfO7s4OaYb86TF1FZgOmzz3r0k+zeTySEp0FwDy7cvXhUzhQTAPDO9ETnFvpY0XsGoTcP
+ieNslLLFaMqONqZ2ygiEYGFDwwEAOhsQJTuoFfAnRMm6yRn391ziFyUH81w21WrVCjAvbikEzPz
pp5sGuv7ekhH4ADGtfMI3hHVqx6sXX4b3iVe94XbD1wyapC6kl8Leq5LZSqscKaFUwBYB93SuWld
y7owy4APUB6NR/1GX0mr9FO//zSOkGhlXrZF34VuxsL1kq3mgQt53Ysu4wWXOfsJ3CnKDCdR7XGG
KJTvpn1IRRjfhS6McWaA+4qpnIDk1YEB4+eMwgsBIWWu7qPxIscr+mkKlEaXkosze9znjJMciO8Y
Hhpv6aEC05gf7qc1KEGnGwiq36PQ+YqGiPeiPXXvgkgh2kvucMysCbmuYqnNG6jht4nts1cdwDtX
mR3J6x6y4O/vqrPFzkfoxHfjkU0sn5EQ9gBRQGkVQZzz+qJEa+JCCkiMzK6Y11SqGURN000lUrpd
PuZ/DsGclJ2soSZxXk8j1lCXUeBAl64dXk30rf6esgCOCIEo1N6BpUKWd27HYAqJWQE7BSA3xuBG
9g8IRTlpLNix+StzCcuZHc4BTVRORwDaIcoh3Y3s0PavEhV52hwYrtngPC0D0087MNiYooc0xJhc
sSqt1I36TTcd1OY+Kbey82P8F5nL2dI4dzNBayMl9hwsdI+C4oogh6/Dgyb6VKIt5J0ursbOoVhe
aD8a5LaJMFOZ+dcdW2SDc7uxmsJC7WCjiR4me1P1Hua6RLnD4ulB+wF8HKgFqfyzkdpqAh0TbFgN
9n5q+E6yQVNxrv1a8vM4unoCBbvHNizdEPNKNH8Cp8v1ZS40huH289MVMrMz+x3n9lVbY4CsgtvT
OtCse1YEgHsGQ+2FhePKGISQh31eBQKrS7vrgGkPMsUGwFM8sqUzYrMZE+S4jT/4mCX5nApQKbsQ
T3WjW8MjB/lhkFwRB9bSY8E4Nct91FTSUuwCkNfmGrPpmyGIXLfZDR59qx/rnfXXg3PGmTUuwbYg
ATI2ioV3bLEBJQeUa+zWb9jq+l7Ov5k/6ydr4qGsjVPYcTdbMZq3kvj6dLAZcUFg1g5BWLxdN7aY
kpxa41ISRaqHqVZhrXWj9eBDT85Lby2w4qupW6yRXatvkPT144dH7QYsVimYDDG/LTo3ojVzWUk1
QAkxjOE+0+1H4maHadN68aOz+q1uwVDsNmtSu3S3GwRxddlrUQgBCYWlOjzadiJKBg5ipIJ54zcN
VBEtdGweru/w/+Gjf4xwPgrZWTtrRqytC5hvbOgR0LQfBUi4Qpet+w0VZXiLGdg8QfvfVXFuShtI
+2LeAi/otZIH4Xp4iu6rt2HyFEgCuuG/uP5AvYoWH8SN5gLu+TULgXLdqed8LymRPO+7dNOLXpyL
n0nDi0DHewxfilsQFHXTPhkQ0mZcZjwPl6B9LhLlXArdzh8j/PzdYMcgoJtgpCNPIUCCibBJKFgG
TwrV4w03puC29KSaQJ1+b9KbUPQ1lh43wFBiVBGs1jN04vxrFKOFe6kH7L5T9vLgU/bOrEDLtmP/
InDrxdXoKMiiLYDJi+9n9EkaR6FJFo0hzg71hp8dQkThWgFCvqs+JtvJI/eD1wreT0utlm/Bz//a
5I6SXaodMyP42hDoX9muh97ltK72+bHedt+aHaJ21exZF7H4ZJGc5+VG15iYyEC7ah09FM/JPtsO
K+LJghixGP7+mOE1/AySxGbfwAwLrAAAsjYwsBz2fv2TiaxwJzUt41HR6nn3fk5+dB/u1QqPXBHz
rmDLvi+cE7+wIzXsclArgqoiXFde/Nr6bJUEort4Mc+ZxV//1xf4PIcqehelA+zo9wqu/m7XrFCQ
fMvX/f31bRM4+vdc4cmCJtUqdEWDIVPeTKEfNdtQfb5uYilkI2lC8wvjpKDP5oFCtOqY3E0A0yv5
O5FuUPT1K7YazYfQCmxnnalflhxUlgAIsvASg1XNgI44zq/zrQd2sjIjpqEJ1CLSbod5atJhbGpT
o/pcic7t7FncMZpzQhmqxw5gXfwdoeQ0b6F9A7ysSVeVVkMRBFwz4G8YMOCkrIC0xmiihLmgvvCj
Kfu8vrsLkf3MOpdcsCyTJRvQawwIQhzEPiqius7iPoIcAjwEQGGYfGDPLdZ2wNRgeUivM+lrGB6k
+BCLUvsFR4SBP2a4dXSx1iWNAzNatI/SPYs3RijI4xe36sQE93iYVMmuo6wAaFtFz7zFMGX0dP1j
iBYx/4ITn5OaqEHRH4tA38WtnK+YdYC8iZBo8++8cDjEBtBfQ6LgorEztXYmERVW0gi06QkK7jFG
3jW3LI8o6cLeYPhTuyLV80CfQ9Egx0IIBCPFH+uzv5ysMZM0lkoyHK5g6bp1rEeZ1bsRkimRZmLI
AjxxQwFHbNfXt3bh7j8zy72ikzyNUFfFoiftoQ33uXEYlHet+dCmv075UBK2QC2r6w60JnhCHWgg
1WYrWykQdTJUYGh9LEwJIr6xID5d7uOMqFAVHVr2KAdfVHA6WnflaGYA47SuTg9keOyhIdRrW7lb
M+uuFE0AXTrnDKaGLRnHWMYo1fmHGwjm7wixMg9IQkl5zuIHqX2//pEEJni8gUHN0gkrmCAYVGz0
N42afjv6140sJErfqHDwQkOoycIUxPlCQsXpUPyyM/CuYArNJl7x5bhk12oYwHatD+lgPma+CAlz
GTzOjXJuP0rE6vsBRmurX0FTwO9FOfrCaxUmbLDwoIIOtBTfeqohoBInAIp49QpMZQHa80G6LrfO
Pt+2plt55UYrX6w18e7Bl7tP185eNGZ3GevPfwEXhAtdMks5wS+wmEukraGumAbRWvZy/QsumAFE
c+7iYbB8PtXnHxDHq2AOTbBA+mw4O20ILPmJKoKDvABQBiUmPMTB9DQ0Y76L6yeRSm5Vpy7yArUG
t3jIXiB1FK1SxUPB3k1uknXo5yA389IDW4GU5FEI81YWTsOZfe7A1fmkts48OEFvpgADLoH+rhzH
QHXzZ/vwy1r/+HV9Wxce42cL5jNtKk8NpKRgMPwwFIyCeNkL2ykuVOsPdAiUr9TtXYHJy7A8c8Zg
MlNWEDQNfvwqlUepMQZ4TONLj+ldfWSPqeWbe5OgMTKtnQ/FA7dh6GmG8F2x5EWYqYWKLWBp6OFx
YcCQRlPJwghelIeg1ajDh1ymx36S2q0ih9Lm+kqXFnpqbf41J86UWUY6SZqUeWVSZ65Ofgxl/qRG
7/akbkaRhs6C59ggVga1OvLWeeTn3Fiakjisa3xIp4rAG/pjwNiLSR6vr2ghomFcDpEGnOYqNIe4
/cMceVdZDpBHA8Z+DRc5unWPFNAWeOWSGVNDvoBROcgCXXymxC5SS+pRPEULF9g6YovKAgs3qQ3k
P65Q4H4u3xdj7BRKPU8LWWGQTW8x6MTTBIw/fqUEGIVFu1XElQXQHr7AeQ5mI1KjbwxMPsaS+T46
qE4KJ47Keb7GbidX1sMRZBVyeIfROfiHFaO34Magp/Qsm1Hf6eMeejM2Si9oBmCYWEIbqvX0XkIP
NJnaftv3kv5ShC2y+ESGnktKtGzymYZERC7MLl7TPtcUnyEp2bdNT/do7zfHWhkjuiNWot+ZUJ7d
GtM4BdA/jHemWsgf6ljZuyGx2y1UKaF6q4AfIXb1SVcANkSvFmzhkWN+FXI1BJNuj5+JNBr3VRsW
jzGQb68ks+lOd7IhMGDjntjAP5OyVGO/GBx2o+em+cbqGCTx2RjjMjaScvJbVkuHKsF47yTnbeSN
UG//gXw1bQMVRGZbak7IeJreKu56yNNOO6Ay+/DOwdzhLeg2bAapRg1M9EMZV1vLiMcXQps4sBLm
QJdSAfElYAHmOk60Ccg/uyLgHqcjSEgmNZZuc7WU37J6Cu+rrk2At7KMelswKfX1olEAx0pL6qJB
F5e7kmTVDT6jFq00Jxt/q7UKIaepz4onMI8TNBQMWQ7Ktk2+Wgx+qIFkNSXK4pZFMzQgIvoWpWn9
qVoT+WKxnX4qUaOtmojqgwsgmLbX4xZtxs6EHOn1o7sUHyw8N/Gm1gCK58tTiZPAf2asJXYSmuEv
TtHC2fx/YQRgGKSKsAX83nkQ0q08Ib0NSIpk37M2yKlvaAITCyEchdU/Jrh8w8EclBmmAGK1w0dm
mH5KMVAIeVRJU/7Njp1Y4iKqXNGK9BIW044bpblpkWyLUJULN8TM8o0bCThOIJa5/UrYqDLk3jOq
sgwgrhAUIA+Op2Klh8r6+qe5LHah9ytDjwyiImgB8YXQBGZiqa5m2qPJ08Fpq0rdekrlddIRL2TF
71QSFd4XGKZgE8kUoJwYQMUKz92BFXUdRzNQVXpEx6bcv1WeNbnFQX96io5sl3jmowHC2Nqnd8Vn
vLKRvWKGTzSNunSboAMI2CpmzMFGwf0KI4wsvSwQ67UsMDGNQgdhu2bJKU9NcDc9JqSGyu5gwgkD
g7rqYfQ+0Vi1XPXOKX3tvt4m+8Z1tqI6qWhps3+dZBikzK2q62E30lC6zEe3L7fX3UZkYXarEwvd
qFB9/L4oEV7b5DiogmriUgaKTAzpmAIuPtzFXMrbYZi3KrsRKXelSh8Ws6z3Mo7QVavtEjAIZ2rz
oAidCJdQYbLJ7eIwUf0uU4tfTaSl8N+k3ZGkZ7Ug0iwt/TQL4c5/HoVDH82DIj19nkVPzVgAHFzy
mlMD8w842Vu76bJK/abK79WXTC3XNQYWjJHclKrAkijOcEFzqOQiGyU0NUOSbPpoW+YQ9O78Tj7E
8d8nvWchjdu1QbEiloXoQFdD6HdmAt0sP69edLn2S8n0rnvnUlCblZhQc8GIJShIz3ewjipGWwfx
syde0iYugUyrvnEazTWGbZ+KboSlD3ZqjvtgrZLpYynB3FgAxsX8Uf4Kmcvyl+urWoBwQYACbSQA
B1B3MfjpOeYYTdwTAODpiq6sjfP4G+CgnwidDUAE0IVfy5t+52zIW+/4og7PUp6AHB9VW1VXL0Gz
kFSgRm7Adix1LqDdNgCAyiSiYxdY4Z+dYxnJZjLiZkhBMG/Hd6b+YNLg+jYufa2TlfC1kWJqpjob
sRKDGOa617IGyA/lMEH3A3ihMH38/5njzlgy6nXe5jCnaT9z62eJRJ+AcSNOX6/bWaoRYPLjny/E
N3rSurAVaX6EJT+cJxmlRnfao2aGSwB8SkAqMNc+2kHyKTB7SeoHp8T1iescsFcMwp+ftQYhpAkp
eBMZboLCgMTfA1UflRFV3MSPq6AbxZC1pfM946oxLa6DN43nFXFiJe6jSseeVuVMOAQ5ekofaU+K
ldIcGdBDkiOAEC+FSkcFfwTEbhwL2NvzZSKh7zWrByum1Ot0JWl3kAQNwZpaylti128YehWBpBYt
fhNEQoHAwV14btGknd7WGfLMaswtAL2UZNpkfaJ8qFkI3elar8N8XQy0EDQFFu43TL1okFFEYRc0
gdzFi09cZmaPhnUZG9uKHqywXl/3mYVT/h+hGROjNYBCcSuT0Pa0dYounpxlxcqYoNljNu0AtL/1
+7qlhe7nPB3hAHCB6QRoFc8/5eQuTQo2YmRoBMi0W/crCAD8cJhfuikmN0WPnIUDeG5rDjwntqQp
S9W4gS0MDRXH4mD/igPTp4EaqLce5kcP8qcs+FYLBexzm5xbKlU9K2jBZrWKwSRQuXi9+ZmXeNoh
PnbuDTD4gh29/HjnFrnMT5KVgaUUlHoWoMM/5Zcs8jp33I4uhpJW4aPi5Td0KyIuuDwL50Y5n+xb
tdKrcV6m8zhJOx3CS6andegOjSJapIXE88wWr4JWFcwwuwG2JMi2rMCtgmlRT38sd6l/Z923j5F/
fUcXNxSEnPBSgE4Ufi7W1lmJ9o5ceg2FcORM7as/1YPou13sIOjaAIlGUvQfeUrOUSotVKFYAllw
E+TiFX2vjdRr5WRb0ugGfGqC58FFgOascU6CHCI1aQ1rrN6iQZQ2N0Yf309N71cQxNHsZH19D0Wr
4/yjLCaWJg3s5QD/FZZ2R0x0wux8lXTpcajUXHAKLnKI8/XxICi7U3PLSiD2yZQO/FlPTftVW78G
ISbuAhDA2eEKAZ0dJikpYadz1I82S2O3SUtpp0T9Xi0K5irDYK5Ke6g8mRTFqlPZl9QRESRYtFou
hWkTSM4q82obKVBtn0BvgUInarAcwVFY/IwO0B0OLh/0dbiLAU3UQnVGfMaYHIo6GLJ7zAG7ZvMa
i+hdFx30xBKXsveS5ZTTAEuO+tLJ2McAtbypbFya2YCLiwZKF3cQ5xvgDoyzgObm/GrQUbTuEjZ/
xxqWEsUvkD53k3owIcl5/SiITM3//+QWSpuMyESDKWIpj7bav6cGGK56c9sYjuAUXESu2TtPVsXF
lDaVUMDtsIl65NzrjglhFfqp20I42+IpOLHDRZNUB1loHxNIE6O8OvllX3oYEfVRdHXr/AlCn0V3
N0HusxO4o2gruaiSWfFAqwZbWWsgHVKdys0bCoGVyu9LQxRSLtOH791EDwUzT2iC8XlXXVQEs3aw
ZqTD75woHti4b+0h2nZF8haWBVisWvqVoh2XOeU+tmW8IVo/rUMf3fhXHaKM1x1pXt1ZX+L89/D4
aiZZJenp965jQEhGtVpnkN81V6hHSqafQ26x7f/FjmO0GwUfZG2YKec8SqpyQxvKBl9aroDAL60V
rn1/QgMGV4oANXGZG2KBp8Y4t8qZVNlsAF9CUe80tpNNT0/2QFZV1nMCoWHnNQYp3fU9vWwkczY5
lyrqqbNA4YAjo9yUyW3RYSOJ36WPGTgIqK9Xh0jeZOmqbdywO4z2Rulv4u7BSjC8v0si0RDn0gk+
2QJ9ftydBAtJGrVYy/FzWiP66LP2l6lmazKEgmHlOZryroTSsoyunQ2BXr7gq4DHQUsqmEktsE6b
5TvIpAT1wqWr49QEF/YcQIZCSDthY9PWbfVdi8t/ku6U7CWUf1z/iCJTnJOaTmdbnYKD0bSKGxf3
rVQHxNoZUgnWFMHOLX+gPzvH+WjXxmGRg67YQyDyAFSOJDDF64J5jWUjaHxiGkYDlRy3oAydsqSV
cOoykAkgyfCKKNwRrRR8oqU7F/W4f8xwa2mSvArrqW3RajoMzZMptW9teazyLjDBtxPrjpAtZeni
OLXInbZJ00s57WCRloMXVxvnNxanHUfi3iSSN40eZWXwL5xDBVQUUBENpAlcCtMhD+3ogL2Uo26f
YmhBAsgn746O8oSpuuu2Ll9/czQ5MTafu5PjS/KojIwE60uIthp6tIkLKHWQBvXcgEWKq7CVrrxU
zj2kFGX6QhU3F42kXUJyud8wO9fJb4jKKQerFRZsmq4Tfgz6QwwgWrfSJdxgGPbuG9fWb1vrXbD2
xW97snbuwBPLii2wz+EUgm8a+AaZ3VdoQqsBQdNcyguXzMAR3VeQGVw3vXhcTixzxwXT5FJajrBM
wF4ms5vJHNZM9KJZDJloy9oYFgF/ON8ylfpJrqSItp46yT7kePFq6ujb9YVcPnW/v90fI1xi3ztN
ZzlD13qKc4sRpk59dZx1I+0L/ciS0qtfHXXddke7+tk5gk1cDAYn6+POiVRnuoSKYetpeYcJQNmd
oMkda8RtZM9EDVuyROxvS/mMqakGcJLgJgCc6txRDVKmcjTBokSeMH/aOa6VBCHp3RxAa9ptxNqi
F6XReXv/WORvV2areTuWsMisdQdikOpuzCaorlV+GXeuhtdGS0C8+NdSSLNZAH5QF3UAbNS5qADk
VjGBcRVTaMoLGWLXyRk4U+iWhu9a/9HW0+a6Gy1u7Ik9LgLU4FlNewbqSsOZ1to0rNVeBmRYdQuH
3Ua1uZZnxdhc8a+bXfSgE7NcACgGNmjybBbDty9S+MnyOnY7bQwq7UNhxapXieBptZiio6eEFgw4
JyFvwTktjfXC6SbsbKICfKcOz8pEDolC1rY9HVPlOVFGDMw6v9FUA5QaIEzXkV7lzHHtFjMepkgH
bzFGfM+SgckZhVrOo3VINdDUsBtvqod1rtKHIRZNqSzmOv+YMGUuQWQED50phglQpPTGEUlxmq1t
HfqRgkRn/loXKeKJoTncn1wjEjWsAnRHuLrM0EvQIKGg3INuzqYUMmAuxu8TU1zUgxRolcjzV2Td
hpn3dv/aAbR23TmXHxcnRjhXQYt6kscO67GKCFUize3BdJLlN0kIhr1yBUVMNcKzqhXp7wgNc6cf
shqUxAoMA4W3Cmf1E21F9A2D5FAzuKO50epjbQlSO9GWciHAZlVmp8A0gQ3Bt6D5EkZrq2WCPV00
AoiSNleGZnTeuYtoZV4M9vzdSjDKDglZ6xjkh8644GZadPkTM1xcqVVztFMTZtAlcSn5bCAQFVVg
2U6DMBTxxiy6/YkxLpcA/tyqmhHGajTMxvxImO6N0Y+2EvHPiQzN0fTkfJmR0iD3hqGkvEv7tYJF
WbY3JgJEgegbcSHJIIj/WQpHkC28qyOA/+QxKOr28frxWjYDYQjo/aF0rnHRoiZVXLQTwpIC7pRe
G1EffRxUUV9fZIULFGVGmggl9cYbOmOjOPHTWCfrtHQEz6/Fiwy6mf9dDBcqaGLlEbUdxFi8J6d4
rYflykg2HZ4pdeRPoleRaFVcgLCbEB3MCuagwharHlEZMK4iuIBoTfOPOHE3FAFixxywdQVI0/xG
deIU4NTiR5Lb0woEbXik10WvrbR8ok/XfWP5RYKrSka9GLkez++lUykG+RxYB5puZTS7ia662HC1
6kiqG6fzU8uldeNGEPG8bnjxOv5jlwcvlNFUjyzDmicFwHwQ5IeDKAFZzChPTHB+PzKpy3MFJuwS
XPZYBbE2JgItdK6yIfNGGphjkEciIJtoZdxBsMoSpOEMLmNI1nYg9GVq8vX1zVv0ypOVcYfAMBPa
yi0+mlMdmqLEyNSTBe+8bmQxUz0xwrm+Be5MaRyxDpQ2XV3atrP2n6q5LT6YOTx02c0kAvuLto47
CHkvFyVVYbIMQTFt5TdhVQqawIuh/WRV3IVlaiF6UTZibg2m57I5lGG1puYhgcLz9e1bNqSB8Bl8
duAe5L5RasZ9qGtS4+lWf6cUaeSppb1ioFiqbP31uq3FW/h/SLuyHrdxpfuLBGijKL1q8e7udu/J
i5DupLXvu379d5j73YlNCyYydwaZeQjgEsliVbGWc9D/919Z3FHVVZO2hgV9yMgeb6dRqV2tdbXQ
kZV/k+gG8fI/orgjalJQXeUlRClad9CCCQXYxzFDEV/ugo++TrcasFOH0lcF27ms8n/kcuemywkq
6eicxxNfR93JG0H4EoyDIM29aInPVsdFGFpiDb7GVmfqbps+liBmV4Dh25JVWVueEFVapCNcnDF3
fWcpGRaVBl6PMkFfrrXmu250gs0TyeECDSUderOSsSy1Qn8/e/pVEUoTyVNXxCKry6zq1dvkny1E
j/mlM8tNKfMjE7Ks8CUatmEB1KXcCTtnHnw7TZ5m62uUnwtdRNZ4DbHIXvJngjlzP0pGaswZBEeN
Caqcrwb9ritzlO0WAUmVSOusfOr7ybZ60x0wvVv2IA7vgUmjhbba08dRrx6mTBbV/W6rFDB5uf1o
qQ7IX5xxG7+0/Z6Yp7YId3H6ahjfk9oQnPSy0QZVrqKi/qXzXLmaMgFNNYXPq1PZjkqnxzR8pDV2
rmzH/MeUgphEBFW2qFy/icAUZFHw1Lhc4Jj4qooR8hot/jkGcLym/dZovypD8OZdzr+dyeEsgIRZ
k7jxsTQKWuV8m0VOI32m9SbrT5OyVlT42p9191KlJ5B1ubcN7OIhnsnm7IJuVmprMJ8OtvbUwPhL
8tqgstmZqy5w5U7EaCfaUs4uGGWjxEoLcUH2q4ru0MFTmfe5qAdr0dueLYqzCo2FCZBSg5Q+mbeE
dD+VThVE67cXgnLWpW6kcmyVeQQRUVW7IeyapNm19JBWq9vns+gdTJbeV2Q2J8HpoGn1ahtnYEtT
x+Io6drRyORXo6aPt8UsR8tncjgdBOcNGhk12BhteEOJhGHvRivWCksCT8YoZrcxfDvsRLP/y7p/
JpfTP3WSmqabIReo5HbdVzt/1mw8Hl0/B/pEUnuh9aPJw88ybu2yonbeNQdKJ1GX5eJxnn0Gp5ea
P+fa0DJblna7UsfsN5qFsnHEHMwsMGSLIc2ZKE45M4tgCKrGirvsJ4Hi1DEed+BCGN4INTe3j1Ww
LL6JLWkSPwd7AK5bvcIouANZ1uTIuiD0XDQizEkxoGP2Fr+8DLo+GjEdoKTVtNabX+gAKYF5Hcku
aV9quRGYrEVPcCaNOyuro0lLR5yVPHxX6xej36vW6+CHoADCBN5qakWt4iKB3IkljS/pRcGWlwNE
0nBy6ajUql0Xd5nmEcPTROmgRfv1Z4VXqAdhiEklNcSlN3UQYViHOW6fb2vGcgvCmQwuqPAbtJHk
IxYlp/LJigbLblIAhheZ2rtKOt5VQ3wvt81nrQ2zQ/X5pfHnrWT6yB9G91GthE5dp7FXpJrv5D04
sQFtltmx5UuC19o12QW+EhxZQJlmY1qYGbvUrtSXWjmjEbr6NJSLm2ANkiqQAwFpVY3BIlcBhb5v
13oJkAjYYiketmNr/Zsk0PlHcPZRRz4QpVR8hFKcBgnDrihoZphNFZzKUox5Loa/SW0maVmCk4fj
qs1V0xzm4dXAZEyUvjfxi1xsMHxazQLrv+xk/rm/lnq5wz7QZ0lYQRdied5JqBOlpX4XVIAnu708
kRzu5YjRw7jE6DYyaVG50fzCqygYUnRR1n3ZHAHom8oo8xk8vxO4pQr0R2E51HjpjdluMrdrwRw3
eWA6lw0RWeey78QgGoa3VZRf+AdxMFDgFWA010kBhUInu+gOGYqJY/g8hsch31hodpXaws6J4Gos
2okzwezvz9JrAQOOLlD5dyZaraVxWA+SQCEXHciZBP7uhRlB7IStHE0kFeZVafhuQjeFTgWqsegV
LWBCAYzVAr0FrxpxbI3FANXIw0dSeREq9zLCUN0DgaNA1KIWnonids0f1V7OcyaqOunKYAM9xM6C
ePUvdP1MCrdzWRDqisWe9VJ0sFBhjtA2KIQNWPRM6JKVoesY1fhdqTxTgHBA05HW4HgUBdWJ6IA2
+ELGjGxzb6XAgk/tShO4emVJI37zDgH0B5M3KucMgTmfZAmFyDYH8ih5nB6M5+ZOffBXsiu/1zbw
e/tt8IUo7vZ+Ll3qM7l8KKPWSR4DVw5Zp3lrUg9ztEn8oAb7TnGn+HRb1u/hL/6pfy6Mc45RbiQ9
Il84x7UFjBca2IGtO7NtPGS7bF3urdl+k4G6Uq0CN2ltsLBIgvfF0n04/wL18mqjaqxFho7lziMg
DvcAQ5a7Z7N2DeXH7bUuVgrPJXE3j2RWrg4BJKnxHia5mzpXk/eEoEVB29QGmFMMpxKxjl0PMf52
6qCv+o8aadwlNM0+UHsJO9zYxXFGXA9WRRvjDqh2hG/ti/+4bzUbQ2zuD98LROXsayYbTjp3OdU5
ASRGDItt2eHKfzYeYuAuUi/yUHZbBzjQU+yaru7UW/JYudL3FrS66+a9hHYDgH2DOMlyTdAHbrRv
9Uo+SftI9DBi67/WQNCBG0D0QnKQCwTASYU5oiyGDxvv/GgEr6zIbS2ZwfNQgzv3mg29yxOcR+7b
ZEKzFPCLhR3vi++7cyncOdcpifSZuagMBt0EgGF6BBWuHv7UOvROpNLKUrxKfpnl9WCtyCR7t7V7
2Vr9iR25t4JUjuitBfWPo1fSLpnpfki/JCV9aybp521Jou3k7GLdy0Wem1ApOj0Q5WXqn1r/638S
wT8L4i7tchpgMWoyA4BSdXxtXs1p7t4WsxjPnJ0ZT7w2m1ZIuoFtmr6S8CKHL+7Mba3e98QblJ+x
si8UVzay7W25gh3ko9AgHHtFDiE2IO816ma9ciLq220Zy17kH33gQzVigq8yK3FK0YDGvb5CukN6
N81hXxP1IzafGjPa3Ja4fJH/SOQuwGQldar7kFhXR19GFJgZmNP+FzIYAZXJIOWuGpLyxmyUgV0y
tQvvCmtAegSUQ93nbSmLe6dgBlVnOFKE3zsZHUBDqjIpleFOwB2Sj346gZxLcyvjPkC17n+Tx+1c
FsxTAoJxvIWqx1q/95NVMh1i81vmn0ajFmzhovKdLY79/VkkReUoTmSg8DngDEET8rZOMEKZCDp1
F63RmRD292dCkqAfUPKGEH+oPAwZO3Jk4f1t3qPRQ6B2osPi/IcR5DHwfCCqQKuzhZYVr50/pvFJ
U/dSK6gtLe4d0MUARQA+zavUPG2bqUx9+HIauGQadorpRpUILnE5JjuTwqlDrqullLKnsXkM7+vN
vEH1apsdy5xh76NwW9gR0Jkxr3nMVnJmp0fTUwXn93t4/sorn30DpyVtp4M4OMEV6D/vNQSFYFwz
f74/q8Qx3crtHbKmzuxMb6bXOdpuJgCx1wXfsNh9CBaxf3abUyLkRsesCbAPHYhn3WxwyOO4b9b9
Jv6oPsOT5oFbC2Uwxbt9G5cjtjO5nEaluToZTQW5MaP2tTH4t2836k//ZwdCL0BbAYaw+kCV9L5E
kzL1MlH5bfHynMlnGn92eXxdTxIrgnzydLTAtfvmH4bYw9nLq8k2H7u9/6jegXo4+Li9cJFczrHH
RgOAiBxnDkCwCCkE/ThLXiMqAgmk/I7Sz1ZHE/R+jxpWF9Ufsb/HvH8SA++wEjzf2MfeUODfrv9M
jEoaX4sttomA7k9D+ktDmA06HlvWvuZQRuQvI28r6phdNEZ/ju53hu9Mqp7PddhPkNqVPyUfiC8J
mM1TezKfDeQNo2Z1+8SucU9ZeH8mjwttgzKzpI7lTyencijF042+438YFqR3pLFb75v80QI+Ujrk
6xaEmU56kg7T+vZXCKzi76mNs0W3mqrBYkFvKnDXjIOyKnQHeD//xm+dLZWzSAUYIPqQ6U1VgyUH
lL9y96sD++fttYgOkGnv2VrSOmdtCpAix5+N4jWdW4WfJPEmpAjj2L0t7GrjADjBcr0GeO2A6qFz
F24uLQMQ5MDRiQuA4oLXEgi1aiUwZ78LZxc3AVIA44q6OjrE8MjidARINkGYaWBoAqzg5OnH0FW3
mpvv0TiFp98Mgx66owPYPQfl0Hzt/tg5pieq/F5dR+4jOJ8WUZD16jLQraY12CGBqPph7X23OUbb
YmsdTbv6mfw6qHZyX7rm4+1dZj99a/2c4mAeJqyTGusnxmSPsmZrw+a2hGtvya2O0xqtqs3eVLA6
QJAhF6V//x6vjG+fZGfeg7HGNk7tIfqenYrn9m7+QO050B3F8wX5DeaWbq2Tc1t0xrtC1vARNVCS
4odYXinaJssOxSRqj7uew+LWy3moIJVzYN5DFLXTbxg/Mka7/MheDv2r9GVudDSWefTh9h4vnqIO
/k2URcBhwycAk3zMJ3Ni7NVKYNPOcsrw87YEdXEDz0TwpxhFci4BeNMpUle5xwhHtm5dyab3z2ih
/MT48Zfx/FbbkuXUXrau3KEEZJPdAWLIuOv2sQipkonjzxPQrFRXVUZsy+NkJENMS63UQGSh7NRh
l+veZH4VRPSk+p3HvJTDGMFAC8twiPEvZ4VImnVTxMAXm6koVlXHZhDQJzHbNCdG4FIrNI+RnIV3
gRV2hVsXWXU3DGn6FM1atEszNSvWfq1IsV1VSGOrhp8+Mb6AgxqP42Sr+lhtxmCk1aEoSwud2FWJ
idVhaHw7LmIp8owomlSgwUbkKbWkGK1UjWps46ZBv6eUKpLo2X9ti7BUquF9B0J54HtxBtGfksCv
QZgAIEQie9OQ+47eNNJ2aJnAqp08VR30NZm6YY1C/V+P0+kQb1Lw2TN6JLTbXLqYDGDoUVIiKolU
tVq1NAnezQl0h7lfi4Yzrx0MRDFKbzxXqAkPcClqtGIlzmMwC6UduqaokkfbsDRMJK7HQeCer7WV
1c4YBTNAlFSUNi5FAXNXKoa0Ad3mVDZ7DWzsJyuxTFRVi2k3DaMhsAfXoQ/mBBnDkIytxNzp79t8
5qlHjJ0OTVnBazn5s3VfbEaXKG6Xgle0ie3kgGGQVXII1qZLvNSDXXrL16JU/cL+XnwDZweVBKzf
wYBv6OMDIa8h/Zbkoo0VyeA2dkrkoCtMyJjze7+7B5xvHD3dtnzXtvViK/mKQz3ODTiJIUKfp5Wi
pBtEsO7fiwC9PGaa8YfIPGI2HfS80n2IkGK6igwK/OJEsIrrDOzvydE/Mjj73bfgU2wlyKi8NPTi
h+zFPMhbNfCUnbUObaUEQLFA65d27nxZ3F1uIhoCzhYi0xm4phkobQXPmOuWSG5RnIoFsm4UEpNQ
H+hT6Kg1YnzyqLuGna0GFxxKjnlPd7kji17f7Ic5t4A53D+7yemdlNLIGsM6d8xT+sA6JRzzG9mr
IEM2t9RDz9DKelVe+6MvBBZblAzQRQND5XBIfBuEQfq2RbNZ7hhFZOv5c/wOXgwgWbqocMvjx23F
XHAGgAFQLbgBAPFjqvDSbsG8WGlXt0DaUu6nniEMoRsQyPGGa/rryccwp6j9eulCIw7HoDP6h8A6
wBnlLg4Lqyx6wKYhEpTHXRb/wNjz7VUtWGOs6o8MprdnxrHWaglAdJABTK/oq2/e5MCNQ9GFY61/
nIpQQFyjU9UA6iiqN5dSGtKaKtFBNey/yLvyyWBqoa4qE+WsSZAUWTimC1HcgsJB9cdaAhAO2uMl
AxSU4ROIRZ3QshUDKW2nmgVlyYUdxNUC+B8BRBkgxLjCKKA/LQyadJlTlveVBvomHXl6NH2Voq6f
RUFAScKLGBj/aPm93MRANSqaJz1KRZhInyJwTszRHUb9vUav/volBB/9RxSfevFLvZDnFqImBl3U
5PdTV367rXgLyg2NUMFiDnR/6+pJW+kZ4roSIoY+cDNfe0iQPQwTUcphydajFYBxzwMEhWBVl7vW
oSFkCNIJnEbDqpsfo3Qvxa+BuiW6a0ZoQqn28+gM8V2ZPgAy6fYarxO0iOCAPKoC4QVYu4jNL4Ub
LaFJ6OuZo55QR0TO42BuvWSdrJFJn+xpZZ0kPGuBqt/ZL9JaxNmw4HMAKiLLKJjiSQ/6iUvpsiTR
PkoIOOEwaZt1uBLR6vYClw7R1DXW84A2FQB4XUogHSl8Ay8NwGy8kmI3qydhuLjwhMQe6sAARAoE
gJU85LsOzHcjUww8Vck+GVzLzle9PZ6i43xq0c0hrX6om2pze13q0l0D+ruGwo7JGFe4Sz2XpGhJ
hYVldmN3u/fGa2MbDfWAQuvszL7vXXVt3aFj687f1JNnbjMHhD7EDsC6KPqY6zQz06Kzj1EvdzmZ
s7pMG3wMOjwUy0YS1HfQZGG3D/EKr0v5nT5GToBHUuTc/RRsBPttznJfyOYsd4dxOiXJIbt/T76m
nasEXmXrD923T/PnvB43aHrZDAeD2vGJrgtGXC9EhlpUsrPlcxa9q/S4rNlZFJ71pL33NkqUR7KG
0jmjJx1P6qkUVG+uG0BAEAWThIQbVFu74ovt4OyHoAb2v9Kup9CZvOaINNh903jJwygQtrA89mgH
fjWjpUKz8OXpTkFS1HONDoAh2ciZZM/zJgLW5e1zXDAFgANGYwmsIEJr3gGbpKii0lSgQpPiYKJK
00WNd9dFGITrbPwcThDhhMYPoft+HjZ5QcFheNeswzd9sMEP2tny00PyHnpBvEF+orFvL2vpalwI
Zff4LHxRpTDLzQxCB6dZBxsF6NtOvWm+lW/0qG7Ue6DD1KvwmO0VWD9BpHHdL8xWDNuO1ACgLxD/
XQqn1jyWfmaCKtf119Ux3po7kAWOH+oDwsJT/hq5ZBt9S96ip3jdCtzngoEyGI4SSAJNWAe+8SGr
lFoL/RCxYX70w7uoOlLra1AFdnBBbcAAD8wmWF7kfH77t7PtNZMob5McI11D9aro70b697qPXIOG
1LaJNuartEPedO2U6HkOwKDKHhJXze8xaXhbR9gpcBYM7wMNms/IkeALL09JTX3dGHr22MPgUPY8
mOuCAhRwK5NHH1iF0t/XzYlMIAZUSSBjxY3mIg5Z9uUZoRk6tdrEVia3VDAqJUJBurIanBD2NDo7
maoEQII/QgjxW7v1MXiXrxvR8VwdP4SYOiIXPD4wacOHtrKCbMw4Jig7qAhYNHcISoFdulLj3xIg
AxxP6EvmU5dtV5ZRrwKkaqwsN69c03pUUjQAfNzWgYXdgt2T8chQFcazw/7+bLf8oi4RPZfIXGIm
Mq1GdOa/BX8dDBGACwH7BkRWbBqP3y2pKUJSU+DZ56F20jpQtefKWg0E7/ylpZxL4YKBKR38LvaZ
FJByY/Z5rUTdvUZFVKCLYhhCExLLOhKQ3K3pR6QjjXkEeH1KDu2oHSnFMH3Wrf/+YAgyYyoj6USj
BCdmmiXVqAlKu02t2TDjtNJsUJjdFnKVJsDBGLiL1ACiugI7c3n6alHlyGUa4F8mZDVYkVfM03oI
GAVA/DhKgxuGonzfldHhRHI2IDYxmDW24A/JIh39x15U/gj81k1G5CnAUVivSSTwRuwXL8wccmVI
3cL5gquPanwoTufCKAlj1DHNBqEEArKhxNRvuTZm87H3M4FnuO6IY/IYk4iiYg4Xb/rLTQ19rfO7
jJG9AAW/S73SAM3XukC3NX1JQASpnMLw3QoE5cGlVWLeRdfxkIPLMDip8CVDBIoxZOTrXRCCMoVx
7Oyb0bKLXpDXWjBNKHEgugCth6EgFLxcoJon6VwVEAXXv800/9ClCWYaq6/Oak+3FXRJFKMOwUQP
vAaayC9F6cCxHkgPbSFGLwNzoeyOZji1h7KpJLsNpn9hqaiKRzeDHAUxIe+hBhXNcb6KC1Grhgf+
M9ukqMmInp9LZwVKcvh2PEExqMcFthbo3qA9qJ4USkIxIhFQG52Zp0hJddSQi9WU5++393FZIuhq
NWCn6ChVXe5jRes+rStQ6Zg9+ZVOwFvTK3sO6saOzWTVCPuFRfKY/zxzK83YtAUNIa/Moi85bJ0m
H3cjCCIwg3AyahEA/4JNBk72n+VxXmxCdF2lCTbUzIdVKT0rBlkVkXd7DxeFIOYDahoDIeRbGvNi
skwwEcEjJ+q20k4tOlzBAfr3fp+CifwfKdzOBVlXJzFraBhDdSXX/nvXVkdt/gyiWlD+WVoPykyM
wBTBDKpOl2ekzZgkn+MJlrh/TAfLCSTJDkXGd8HD/B42UfAPaoW869djfap9iTEUyIobym9y9Oaj
tpT7zamKfmRUYC8WxQGnkZFxEgx1c2uaxhCEgiXzmnO5o8kh1X7WaJ80fpWgquq1p9sasRAFUo1S
BAEIbLCLnM2t5aGTmx4RR2JZnxJAGbU8ErwDlgwgwjMNiW6EaVdDO7hEsq42sLV4vG7lLne7YfqO
TC666IjATy7pA+InioQ6K3byafxIAZ1nTlG7j8ETpWGgQt6wwebbW3adtIJ3PJfCOQ9Dj7LcqrCg
NtWzn9JMjJ0/avVDofbTiyLNdIOccrlG6T5FSpI2+7hEhRAYNbF1r1pD/2Rknjr029uftXSS2GIL
L1YgfV5NzndpOedpCHYgxfIftKh8GKuX2xIWD1IjUEwGfw80yMvbpgYkt6aaSQCDb7Tr5UyJ16Om
AIUkLon/ow17UX5oSSTSDWBFMJHcgApdivRbTfMbAiOMAbn3QX6bE+1UooqIXvZsdXt1S7qDYgyS
I/BmwGHnVkerPvcDkD+j/Zokdkn0L6vNdkhyVwLzuHRQKJFj//4zr8ld8KjV8mIeJRitbvpWVFZo
axMVLOY6ycXpKCfEiibihwZuglRt/HRYG51nzJg0CG0jdotKw0jKuhEFBUumC30qiDsMJP1VvttS
kYKazgS9KmXdbiND285Rd/DTcTPBLvt1t0v02r19aiKRnIL0hTH5eQCRdV3ZrW7Yo/nZgpg88D30
0eXRvzDOeCwTxuGJRhl+GrCfpl4PGAtqm0frjsrvuVzuihJlNaoe2wnoZBn1bq9w6QroLI9iIu4H
sx9nocNqHklsIX6kqKHoM7p/s3yvF0iVm0SQTVmM+2E8mDOAQPy5vG4qjRNSdLgDPrLvWjJg0g9y
g1WcfI4UkB93lf9E1ZVwGnbp7iFziWAc0wKY9edeiiEaIOdEZ01ODbWVPHsAGeTKFyJ5MaXnn1Fn
YniousacArVj+inXgRe0rxLyzlWxCqfZ7kXwSUvHRlRE4HjRYL6Xf2MHRFJiNWUB8ghWRMDd/LSq
gTpSO4Y2hmTWt5Vk8b6fG0pOSwJgIaHvBqdldNpdVD8WJi3spBjWKQlW6px+G2dMGWX3QDP7F+6d
EODNY4AD4xA8PXncjdmAhgvkLDAKjoEZu4jBuK0DB1nUM764SLz1keLBzWN4xJfqaRbSNA8zGpmM
tjWV3QQaGRC1tZUq27o+WKC07uPGtI1BTe70loSPaqh2exPk14I8zfXh4jmHy4gvYbTpfPGNaAMZ
SkQBDvK33mDYk1+4QUvsPH+8fa7XGgtBIBpEHY69s3hBWj+QTrOQ3/SbQ258H0GHkuYbPFXRRyMI
a67v4KUotuaz9w5RrFIDclYOnDQgdFueVSCMEoUQIiGcW+oJaSqFNQBlGHNtPiyptxMiCISWZKCD
A4YE+RLMh3FGDLzptTwGaBIAkKlrpP0mo+lKk0RJkgUx6D+FEzCRRQD/JGezJgUetlRAYJY39Acq
7mvq48oFZfDXMS3eHX/kUNZ+cXYumgQTN2hgnjOyCS390qqRRs8nIkbsxeVYGL39jUeAZo5LMZIF
ysCmMrBrk987slmYtmUUud12IlqUhWusoFXEQmpQRaYHva2XooKqxh1OLaBdgqsgMz2TYvjjaBaR
a9bfjTJcmUrlzKJG2utIgRU58JJDEhf97zxojxE1YexHkGqm6XNZ169qCccmozIv541NJNA3BJZ3
+/ou2AkwOSMawioNZCE5Hem1IE67OSocn8qrXvtIp2E9IzyZiAgUnf3SpWuDIv6RxGsJ4BaCZhwh
qTVfwM0Nr+NJPvHm8TvB3GzrVaLygUggpy9pW/jon4XAsKlsOiAmuIuHlaG+RdT0GumditiNF/cS
CJwGWFfRlcA71I7qHRmbpHAUNPBP4WlUJ1f27Z4KgqAlPUEb2P/LQZL9Ujtr8FGVvoGFAX4BOd03
3ZodP3Yk8p5Zb6YkQi6/2kcGtYeXAIZM2QuZD7l0minRIGsAmZ20+w6oTpHeeHGqHyQj2OGx55FB
d4tBVFy9uu6cWPZIObMqfaISGHuITZCbbzAUVSqYYTO2t/VftDj2FWdSwH7UBr0FKTXyWljG+KIB
ZU17n/wfabL3hVjEVzrCrYrzYXJhJFVImTzdC33XAEaW9SZPAqe8KAVPRZwWnqQIzS9XhVe2nE3t
CEAV7SCPaxK4CEM05f323l3X3NlizsRwRzTNJlUyJgYTeO+gHdU+YtmW7qJd+2Zs21P5aICL+pcI
Aef6DcDEotCPfDWyeDqfP44C2jAzCqS/4rVGGBft6i9quBTj8AXgDNyx/zGJhl2vwhxOJruTZ3oS
tI1GpxIywUiYxF8jemFQxLPiuxaMIbe39ep6Q5SJ9Ajaf1BPQWbhUlQRtjSrGx33zTzW+bELj5i1
bstXbT6BNue2rCVFOZfFLasDmN7UFZClpyDCNbzSB9VZaUuD4JqJ1sSu4dn2RYoeFUYIOSFqNcWI
OariZ2SoqzgHkEeu4U0gIlsRrIxwRnIeAoCJB2wXy/si+EX7l2iObUsWbOCSXsCrIfJFvR0pE+6w
6jyVwVnJOFbQ+mumd8aAIWN0SLV7tVzfPqslg3guijurUU/HojMgKom3fvFDplsS/PrfRHDHlBel
XoHfoXYGZQSexYNUfooZbxdP5s+W8YGA1ehJ5itM5yKM4cRyXrtKA/bEyDeNe6QGZUE2a1H3ENww
AjWCJxG3KKMtTRSawLCgj+rrHAMdG8RQbj1MezkFt0OjvSEYE8hcXCNy1SpFbzgyg1zsYemY/qoZ
1H1W1G7CHEnrTKGb6k+3D2xZDkIBjLFp6lWdPCiUmnWeAAE5H7YAO4unwrGkwClFjaxsky6iN2aU
KOZXUNhi/QWcn4wG0Pc1jOOj6n80gFuSMZ5YrMfE64H/nQPGTaDsi/fqTB5b+JnByMo8GFSASgCD
ewPGSU3F6/UbVY55KXgoX7dRsZVBNwwUt9ggAX+D1WiAZccWDkfrDm8y5S3ZlJvoWO/SFwWlNDvY
Bg++5/+yuk3yIa1uH+CiMzsXz91qrQkb2WLi+1Vxh6mgCnWbD3QJryO32YTFX+sl68RFuRw5Cg1V
Ue4Y1QxQO23EQCiUdUO9oT36szup29uLutZKSEE6EMklbCvlX2qZnhB1mlOMQMebkRwAn16PrmS9
3pZyPc2K6AatO3gPohAFFnnuYk+DMo9Zr2GofCfZkafiv81a2Wt36s5ageOpWDcAQljFlR3u6DZy
9cbZR24leP1eayq+Alk0TK6hVRN4g5eaqupWnCkdfjsF7PDsSoqdlauweChrgaayH7q8gpeCuCsx
mEGoEoLljtpnINlZ79LmQ7ClIhncZUD932ylBIuRMQoMTM2tudLWSA6uIzTadqtgHTolOshzGzGC
G3tkK69NjGqrgvh1IbJECQdvb3TMIz9C+RhIn2Z/kEe0kgSv9afhKWh8vjfWIG38Rb18E7+RI5Jr
gmfVda8+qxudCeWuYkSsMVKZ0PZzQh8x+gU29QEdM9tmJX2v76bN7c1e2utzcZz6KmYih1IPcfF0
aJQvo//EPO9tEaJ95KOgrsToJvh4Gue13JpHamcnCZTBaI19s3bRU3tUjqfbEgWL4tvlR6tLWpUJ
VKdtTLaavJZEkd21K7o4JqJeXrgpK6jvpxBBn7Q3hI9uaUfP+Vr0yv6da+fv29n58MXEESMocTex
89nW6Cw/9ImjrNA99Yy74BXbadVtXkwvt4N1avvRSjR+q17HLZfr5F5XgRH4esPUcfB8Jzzod+0q
/pZ5eF3tx8d+A/Rtm+Iuyttoe/c1Pqj3qjt70YcPRe0EbkO4F+zYz9xxIeex5rf4luC18zQ3PMRg
S8cohOUlh/gDOHyv0jq+ewK4qhOvRW+v69nCy4tJOMtnkYmQhJ3EtDM8fw3gU2sP3Bf0WzMsBvMz
+SadzI2I9J7tL3/+qH8y74IcOuGfmaVUTXLLOH1oJK/TNtvXQSGoTCzdlnMRnMUJtFge5wkiBqnf
lGWwiXBbqi7/27Y17B+cE+Dq0UmLVK12eXoUVJ5t0SIajbXs16whqdFkdDyiYfQxxKwBxsgtEYH1
0iVFuyNQENAhjjIEZ9z0yTfVymcPPkDZpMHdjNpH33vhvGXdji2gmhOB5VkKOs4k8sPBfkXkqWO0
k0nxGhSVN1bRdxTMD7PRi2golm4m8h5AKUGS2LryTmqHznSfvSgUYuyToH00siRCb57xPA7+Yyf3
Loq+L7cN6+IlOBfK6UojV1WdyQgUaTA/9OXgGpn5acazY9HvE0WCGh3FU427UUzSySiaO9TC1jJ9
kVPftfR+lxO6KpNA4KkXNfhsK7hzrgDD5PsZvkppZ9RD67txKIFwJqrKLO44YixkqNFHiwaISw3W
zajrzN+0ZeN3o9VtfQqAfOMY8sOMISAqysQvxXTIMOH1RgieBnxFu5XrWY4Zc1OafUMzBEv3n7L5
K++1fUlEhn5xbWfCOH9WWUaA1g4I85vMM/NkkzRb2XKMcN+0W8UMBTHB4omdieOMQR3UEalr2JzZ
9+2hH7yYyID/lgRhsWhVnPfqJEOWeh93BNDvqMv/CNF5IP9Q4rfe3FMR1Ofi3T9bE1vzmXvqQXRt
RQ22sEB1F0GcW7U/gzHfppUIhUQkiXNFjZTX/+EoNfKvIvE60L4nzXMOHNXb1335lECSh45LoFTo
3Cmhi0qnsQKeiErTbcCq37VjaodNsrktZtHHwYD9Vwx3ShVuG6GMhKpsE9n1i0jZTEOgebelLOvC
Hync8eSRLjdmh8UYzcGU6Uqj7/2wLdu1AVZ089ttYcsnxIah0QQPx8elXsiYz6A8gH63puRImIOg
RmNrFcDGclXgvhfXhdo6GsJBH4Kn7qXaVcaoaKDFRZICo7y18ahVb6DBsOfiMckVRxH51CWrhGQt
gNQALMTmiS/F5dqMIdgQj/e8JnZS39VdaBflaerfaxGm4dImmsB9MdFpg0IkP+yd6wh84xwv+CJQ
yKavA0SXahyt85I8gMZQxH2xpIYmAYYCQX8GBoa5M+vzotCzFniVWh17mRrcTcG4uq0WC5vHJmOQ
98CoF1rqubMqSFCbcwzwN0s6Rf0x1myFlq6B1LMp6mFeyOmgmR5EfChOYCKR8smyuoAnK0ocFOq5
Tjx/WqXkKj1owKJpFSEFTbVCseVhQgFjfsxJLLhuSLVAE7jQVZExIWOhm1XDeAu3n3FhZhNJEiBz
Iru1I3EcfqPBlHhKO8iznapJ8gw+4sGTtaDYSpGWfbaFaTg9GCCeSgLOtKjM5rtgyjFxmkvtyowj
gkyOKR0Gre7vulYZwJFMCmhEqf0fad+1HDfPbPtErGIOt2AYTtJIGiXrhiXJNnMOIPn0e9HnP79n
IO5Bfd+27zxVbjbQaDQ6rJXWX6OZt29pNiq2hvGBt2VoMbJHCRgEAbq5PzEKrj22tWncNZkV2Hmd
R740hOOvuNdz5c5KDHVrzsEgkGwW9d/62AFnTskieVuhDdGl4ZxtZzEycqezUi3Yq2mUHOqgnVQM
JPe1SIDEgVrrNE664YiCCmybVC8tzEijPwaE33OuAmdFqpSCtOC/xTuCRtTNRH1w8ZQcfg/9aGHC
zEhAyGMlvaUADnYutpOkjPtEEvJDm+X0yUzn6gWt9c+YpbiHqMEfy8JAr5Q4zwPpDKu080jOM9IE
suLFA83ee6MzwTpaZY89CqR+2FpSbE8yCBSKUSp1Gx0FTeWqekoHG3xw+kbVMsXVEzHZSoD3dDMJ
STpdGY0dDo3gFkPTboWFk0kbBnM7AaxvQNFhjNxuEPruKw16KdypGTDk8NWVuWs6lIndWm0MZUej
Uba7tMwtoowW1e08a9JqIWavzmoTJ4hbU9zR6Ml8yatmIp1gWd44BKDirA2wIplqK76PU4I6X5+V
k+6oVjiC5yAJEg/zewmIw6ohPPfA6DHPWTb2kz1ohfxa0C73K3WsJBucealHJWn6KRph6mCSpqrc
XEiH58nCdjlSgXH+zVyrkCk3GqZ4hbQ2d2pYW08IunMfTEIt2rJDsJI+V6NWUWICUND0C6nvDqNc
GcWuRWlBdSb8u1vUIigBS8sMwDJbdBO4dArLmEkfV8juKLQcvL4o1Jc4D9PAbrOi2Am5KPpVkDb+
WEvAkG1mYKc2IF9BCTqVDRAshMGTNiiSM4xid+yVbvQi+OtdGxVoYxU666DQLJYhO0wTxxC70O9A
OfvYmCDrQVMWypXzGEtuGXTxRh3nkDQVGlugkkZDp8qMYTs0qVAgIhslp54V6bcSD2FC2iFGEDXI
Y0D0cAwOiiBkZ9Eo6S9r7mN3sub0YaJl54dhMz5JWZbgBCbmvAdLQ+DkoaY81K0k2HGOHDhRoLOn
1UMqkhk9se9hbsUyJuCq8IecoMX4rsK8Nr0PiiLfNUEmoLYldtmDSlvr3Ml1eJ8rxfSDTi36gsVU
sTYz2uULfzaE9hBJmYFrXotDN+9S/WGoMrF3qAmItEMnZtWjJnTFXgY6ClDiECISOlsoAapqS10z
LHqL6Kk50HNHC/R3JXW302djcrQ8T9xUk0Aac/tmWCHQwKNYkvBaXZqxRLYdi1pGrpltDrfQF6Ij
zKU9jpgFBE4z0roe7vZnrf6lAnITACHpE2gudp9TCAjK8qhxYX7+IK+yrvvyY5iIrBXFqg3T5ebN
0Ew7POVFjtbd93FUnLkPf5f1Vx1qhyhA0Nl1BC1DnFTP6uV1+QFMlAEcu8wsxiV5T5NdUvROXxdO
0cqAa1SJEEi+qnaunkVOjlIuxsleObuxdndhM5CpQLvt0pd6HeUIQp3IhoW7S28+00h1ojbylKJ9
r6SfcziDVBI16k4vQyerAKpejU+35a9EPuj9WhoMMEWNJnhGfUwVKGNm1BDf1Sct6D9xVHZDsStQ
rb4t6XuXGeqCl6KWT7l4tZRCPxtd37S2UNVObLliUrvIbZJGBOb5ix5vxmjX82bqV2JW8HUub2g0
fKl4WlwLTUVg36OUhyASV6AGLisg1vnzLKKZrjDQFp8+CtPHbUXXQi/0oWJqEv2Oy7TmtcgIM09z
1kNk3MY2xUxcKEe2IGzRC9wlm9uyViJJdAgCenOBisRMBhPmDUCBUCtlQuilfHUhJUbn3BawZh+X
Apb1vdg0uEG5Lk0IwMgYYE8ENb8raPCWJelk60VWc8Qt5sa6AwDcoBURkSTqdcx2qVqC21ubsV3D
uaEvUfIa8pqWV5fsrwid6ZSIJmGqBAoRowLosrF12oazKRwl2PC+CGaV6jIk9M2nOfi98fwv6tOY
BkD1C4PccB7oo7zeFmUWwJiSSnhBxFFOzB53fd0SQZLeCrk6DFH3MEcR+CppyHmor50nTByh1ol+
axn9vNeCUyWbxEqUAUDfSiTIP8XcRbgmRLPbZk+jyMmqrF4PuKdU9c9TBkMs1+KEfJwEuUOBTn8v
nA509qfmVbpDFLUtfwJcYOLIW7N2sNBhftFYZpDZRtiir/tWWa7GVHqqSzebPwVjP/I84ZoUIOxg
+tiCf/g2gNxHeNaKCuwjKU5tY0/BCJoshBApZ694cpizq1VWB0hTEdrkwFcvDb+ds0OJQDUrRE6x
du1QAfUTwCJAnPsO+wEyTKolEcwC4cYhM+fDlPI8+dqpwvwlvMKSFMCz+doUpgFDmG0IUxB60GEN
emE49RiD+1FG2f220/vzYGTdELpgcK7Qj4ZRTGbl8NKoMYpiISpxxze8eTAfuO82NdiZ5n3lxbZ+
DjzDNZ5ReydTSZpdwUm1rCp78QGM3VOrSbPMWD4ga0k87oriV8rlelxW7H/XUmYbay1aozYyQ4jg
I+yv3WPudp/gBtlknr4tv4Kn9p6+Nu+8weq1wjMavgHhp+Cpjho+s5OY5eqbQkB9q23I++wbOYnf
I8kOt2e8bWU/T21u28m6qn9FMhuqhPNM0wCqivawlfywd/T7oSOWK9nCD91XH5OdfCfciz6versa
bQPxEX8XgFUgHFybraxVU6R0AbiMNuNBfkaiLHHiTeCjp2AjEzRrxOdmQ/cvty149TxeSF1+v7i2
JynraysRsLXjfSpqJJBPtwUsBvjddv6qtRjwhYDZHPA2DiGgORQRGfbJbyAweairST9vC1q9Ai4X
cPFyF5KKQm/TWMUC5g1J77q34hC7ApoqPW1j7bpN+npb3vrJ+6sYY5xhFMZDN0FciEY9XdKIWlOS
0afbUr6PLCMYvtSKMUi8jytDGiCmc/I7jYgAx30bwFC2Dc6i99H6MUet1ej7UiDjUVR9jIfBgEDl
C828+XEWbZmS/q19CmdH4am3BFGseSwzz6gWotUM3VHXm6ZqpZQYNcxjypzurd3IP9DKcjRP2k7j
2cfaLWcAmwS3NgJ8PGKuRYHNqLbmPOzsaBs+KufBQZdjd0jezG30qKouxs287iPZWJw7YvVgX8pl
7BIUjUoaohpqS1+pG70UTjwSJBXGR/Rma7Z8p74nAhE3Cxzav7AdgGthMgipNwygMiYKXPY6KlMd
8WUi1n5bpEjJa900OUKUCNuopFB/rlHuqhQth1811eQ812L7XFJDcoJcGv0S80vHqqnE0r39cera
xl98G2PX3Ww2BWZ14ReKwZbDcVsKvMmaVVNGnheQNHjZLd2M1ztei0msUNNYOIpVpP+Us1T/oHLk
p/lgVwU6C/JfVSU+DFr0+W+U+69gFgYO5m62MUiIMH4iedSIvELKNrdFrJvVX+VY7rtIR+ZvAkaB
TXfVQfrZIv2Ca1J8NiMS/joIx/kj+y0ShVcCXvPnF2vKct91cxlJla61gDMXX7pK9sOg3cwG+t8M
NSRpHdpmrd+3lfrjtr5r7vZSLuMowKiNrh8RS5oLQIT9BEmiUT3fFrHqIIDoj3AOLHgApbs2l6Ke
RhOjgMsFYhvIX2onHb3k4tttKauGfyGFMfw+FtS0nJZ9i3+a1bbntcOvRk0oXYLleQHwwyOFUSOp
qRiHiJqUE5Swawx53Yn3taN/1Z617f2RV39b1QhPTMT1yJ9g6a4FznqBMLzEjTHILwI9pKJ3e8VW
tx5jypi1AumCxtZ8G8wRGCPAkfBMLtF4PJKpfhhmHo/puhQD6FkALQc4BLNslEbwhBRaTO1jSd16
um9SjkNeFYGyF94lyFx8A4gJJbMbOorLrp7+vMXvAswFJbT9N3Z8IYaxMHPO8f8uN3idAE85JXng
q/qLmHOeHqvH5UIMs2BWJiI1v9yn0+Tn1SE1tr3gpLxHwPKx3wKEv1JUJgsDXLhizkJIkUFYlxzE
5j0zHEvamqMrTZx38Gqwhb5s5MiAsKR8Q2sTgBqu0hqIUf2H2bv14I47syDKJtthwtUdEgIKJoCy
Kxzftn5kL+QyIYIEgBlJbxa5O7oxTsIj3nPHsre7Y+d2dvej92+fqNWtW0CUMUkFaHSF2TpV7PVR
aeMOk5KHGOR/WpJuk+ZnKlQctLbVoHyBv/uPJHb7NJR3TNzD2L4JnGqeqe+16lWaXqNimxYlEctt
lzzkFQFPoHNbx/UL8kI045aURqKG2ENJ6wsFUes1OkuP+TENSeEDWnywU8GOjuK+dESDY0erNnsh
Wb52iANqE2FXpJ2dAguPPubdQelfxv4uTw5jzZu0WutllgwAmiK+A6uqySL8imCHpk0NPVsDhFzi
LkCRbDe70z3YyHyUHI8KZrVP8iNneZfl+3YwgfsN8Ah0gQLb7VpJpSzqVJths50zvML3k+Acbn9E
R8uf7zmiVtfzryjWiBJqWmEwQ8PqDWA4m/pO+0x/lcfpNILF3VM97T71xPfwR0S4+YAlrLihJZuj
VyaqlP2iJRg0iEXyTbY37gr/x3Ngl3uu4azb7IWmjOVIw9xlmLHHonpgRvDvBzs+DsSwlccMIObG
ITvmn7wm5iWsuaUiG1ktSPUFpisxcXtqhH0q3jcU+LvoenJv7+Pq9bdkMpdZfhSwlt8vHuh4H4Mn
PMA2xlbmtKpEqPU5RNvbQlaDkQshjCtN9abrrQQOR9ACkIE8okp5W8Daci29TQDYBHOByibtU+BX
5WaIwz2jWtMBhnwOs2M5AsKuajeF0XB6lNdc9aU4xiLCTsGYXgVxgJclmRp6fXMUKi/njUav9dEi
7P2rF2MGcjMmYSxj4UZP2YI5tfY1Mjrjnkqk2aOFUHvv94IPMLSHkXe+eUu67OmFYVSjlSGjDtEg
7fpCj0BJZid1LVc9NZVtPahetgm3sxu4Be81w5PMmKRoNp3S51hdy/zIo11mPE0Zmh/8PvFuW82a
7V+uLmOWVg/cma6DIA1NmHVBymgjUy6v35oUgCxgbm7p7/g+Ad7mvdktMWxduCEAD8xsH2avjbrN
AtInezF6FICEXgGp4JDITwAQDyJOum9tQS+/YHHlF1spBhTUJ0sWs8tP2XRGBwFBLwuKrsRKYvLP
1xStPHAnS+EHoLfXsgwxzWdzRGgYTydZ+FnnnsIrm64u6IUIxjKFph1kYRExldJDkSABpgdeN/Dw
tlebCy5VYewwHYq86gvI6ayNlX30gtvIblj+VrQj+qydaLJz6zQOnDBw5V6FmQArXwaGvPGNw2Me
aYa3CqRKgGCTpM+hb0meE1U6jwGa8HrOGVhxZVfiGFc2lDG6byQ8f5SwQbdk7WBA0B8wKIvHnX3b
NFZugStRjGnMeC2aVF9eWkPuApJsF7a6e1sETxvGNJpBMJSpg4ghP83S6ySdzflc/IsnIxQBBD8g
aDDNzM6L1BT0YuUSEIz0jCYcLd4WHWdb1tJklzLYCRFJ6IKiq3AvT2bmYErascKcYK70RwdYJDms
3S6enTke/TqeHm4v4tqL60o2E6RPsjxaGoVsUX1LKpemu6zyy/hlrt02eg41v1POU72llaOKD4rO
8SAr3upKOmORqRKpaj1idXMwukbizwaQjmkUkqAUX8pq4FgMTxprlFYWZeny6uqte0n5pQ4JIIMH
IuZ7NHNy1nX5ciaoQ84ToZuKAX/1G5a0klTyYAbQTJsQLtfCAQSghHbhfY3+N+AM/CgL9Jp20iOq
XSdTjYmZvt3+hMVl3foC5iYoc1OwpBTaJuNQuqZJJTS4NZJtSLXm3Ba1urAXyjJPEbAs5b1YQNk+
1vaREHqVqu0UCwhlwP6N8p+3pa0rhuYT3LAKRo+ZbRTDOcoKCYpp9VYdnblE0+Lmtoh1hf6KYHxL
Fg91IIAh05bQFwr8xiqdkW89pMMmSV9ui1o/geD7+v/qLOpe3NiSDG62UULwNe1QOAuOktcezZ+o
xNwXGdF2qp898G5Vefn+77axGKaOBgqg/1/LtKQxlYYYMrun3gWqKel8tMEKIYltlHldZZM7o5t7
FYl2+h1+OMB298p9y2tSWQE5wO239IP/50MYB1CnMEua4UO0U2a/pHugveS6LXeOeUBbuj35H6lT
1UR4Kp6VbcQJ7Vev3wvhrCGh4zduNOzylPkNtUVl34HJVnbj4rHSa46rW0sTXKnK2FQ5NqlFy2XN
vcoBuMHmrR3twU8ccHs8dm5EjIlLdbZuXIDexnQBQJ2RpbjeaKxuTWUxw/Wl66TFUBXoENAPPZNk
Go6ZBvQ2DOTJeggO4dDOJEBQyqnTa1+YVeC8C1eP1MWXMDsdRdLYzsPyjsKkHD2qC5yciinpxqER
70Jd/M03876QxWxsbFZpBTZxvGd2xeGIqsxwn9x3vv6EhxTItolix17/U3AeEszt3j7OPDWZXRZl
anV6BNGCga4FHdM2Xeo0TQ96sl8R5SFProcOF5oyzqNKitjUKoibhNcx0khfbxvDzwPgW6lPln4P
SA0S1xwdVyMvYOpKJiiQzG+YK8Is633ZQGjQp2RCut7UqwcgS0gAPby9msvnf9/Iv5KWL7nwjZpW
A29KhaQQhacY8BUYxRANjhtYFwKUFTDamRhKYW6v2Gw78FjnnU07hMJm5QEJ1YtEHoPv+qr9Vwwb
5aXtKMypATFj5iWCUwT3aetQi1Pi4ElhDzyw6aIRNL52mPra9Luz7pPCCa2ZszE8McxpNjHRMIHo
GBlBeei2Yht/CUNRvxZp8ksalIhjcN8PFTrWMIUFbEHMioNS8doM0rGuIrEuOzuz4MQ+RQqcqWMp
oxAl8kDOVtIwiyzgxaLd7w8PJyNrTsc5CiArHJNN1v+cVX3fyR9dqNk6RdeMTm1LQVwupb8wxOIY
8KOW1jpzox6FxPSE7H4M06fbx2DlmF9/FHMO1DbHOJBYdzZqdG6ftq6Q29a0BWq2or/NtW+Kd0rP
Ebp4quuzt7QJAu1NUnF54Hl/vRBiY02lIreIzU3xIc31c5b88zz9tQhGLSVKhXGqGxQnCsUFLwiV
NmLqCFW4nYRdVPQco/1+0K/FLWZ24U1aMNQIUQtxSixiwriyI/Tszej7vr1bq9Z6sXCMtVK9ksY+
wMLpKRrYWq9MREdSRHR4ORWPumBVJYCqG5jGXdhGmZsupEOUDBUMQ2protU6wQzEyMNRXzU/S1wq
wMAZx23DLJxewNmPOTRqpN/gO2szQJyrHlo6BUDK5Ykd6UTmdZGumR+qtDiCaL9F0ZlxZMY86rWp
YbOqvLK7RrnLaMMpjn13YujzuxDBODGhlg2zjqGWEAOlNDplgLgKER3w+hrWDOJSDrNJoHzAqlaQ
UyxYfO0J04vziKGd0u2EfxxlXau0rOqFidcySIVaFaJSGVkrk1SNjFkAu+kOWfx128xXHhHXshgH
0RSpjtnADsvn9xjLA+DJsduqrmXLp2o/2rmTESDTuPNmZ56ix+fEfg4d3svzewh//Q2MB8mbHiws
3WKZfeHmhUvn0qOY1NKkPfIoAm+en7eTzEGohzGeSsQLNtqdngR5ts1EBZ970npzkroal85w1UKR
YNWXQTALmCXX2ylRDNoJfY9AtvZm5VCpRzP8mHlGs7qIF1IYh2VZoAiR+wF53HxDzcHHVCxAD/cj
YB8q8z7kpSFXHn3YtAt5TMBV1HVlBAO0Kidi/kaPeP6mOMguvWo5CQdShbbwAoRiX76rvc4LjuH5
tuWuOU24Ssx1g6wBdLaM4Q6KJozRBH2FBCmKMEY6HggAnEBs1X9dCGEsM5z0SPizqAAvcESAO4PK
87YaK7V9rCOQN5ccExLILO/KnKJUOQZYx0I41eV9Ef5owo0xfsXqz2Y46XjcVMdQ2KTi023Bq+t3
IZdxMoEszWm0HPx2DgGRGRFANRApf7wt5fsj7lo7ZpcwTpwPcwApdXGnlr/U6SD3OdFVAMVj3LUF
XKvOmY1YPW0XejFbNpZVbRXVYhftzkp+xMMxbH9ovCt7RYokoskNPVkS+m3ZqsmAqZy5Q9RsV4EA
tiXFyyj4JszTIMWcy2Al5QARF6KYjcK4pkwNzDlj5J1YZ2kAcBz4wTfCUb1vgHS0De1pb/2QOOXE
FXeCVmJgfhqYqgPXC3PdVa3QKyFdEh3V0cTIDJ74MxAhVKm0aej25T9+voHw8EIco2SHuWaDphBX
yYdceJQSXxI4pvidT3khVbyQwdjiqFf0/3XRNNojRa9+4+TDsc/Qi4QSXuxKw+9O9RpzL5oPzbDX
ivs2PrWh08OxRZzVlZeohInL8S3oNAH4CgCH2HYTqRU1ATMS0NcJ7wB8jp0tP1T7MT4Mh86PHnsP
bNmBnx6KO53soueW1xG2cglefQBzTADQUGUAcYBVBV4welXkRNaPAbTvkWHfdgFcXZn7r6nFOIs1
iFJCB8NDmI/A7PHPyPuVHr4SL3ktJScGCiqK4oceYHvV5oNynCxPWeZuNAETYWBAA2mr3AGcvBq2
pAHWXfiuJC+3leVJYm7FzCinrtChqwqAgmBfZ7spe2yncxDzLo7lRNywIHawUsW8j5o0kNTIh0Z9
71JOXL1STcW4u6qi4x1jZgjhGVUw6SoH6pK2mUaMKp+AYYGcR614M9jiRwfKKSApnVWNs1fqiucB
1jAOhYKUNpiNmTdDFLZtlY0qugk6xWng38YRaFybBEhPMnA1zIAkqR1aOtol9+FwFKI9OI8nba8r
d1R70+lDDPBAGRBeNNykgZOUgzu3hIr7dPZo6RgzHkAKmdRtYgb7PphIjC7IodXAaSXY7fgyRJXb
dR9yv8mQxTbAOlKl+6k5GZ3ojZFt4d0UAhae5wFXLAc900jJWjJCAQAzXUeJSJiUJbj0EAfAA4YA
m7KOaWpboltr/5g0DK38l6IYZ1tSFQ1S8iIqPsRgCo5sBV0UseCYoaNXHM++tp0ySNHApYs/IKa5
1iucaZ/lCoRlg0XGfPZEQSed9IYe57K/SypeIXblZl4E/Vce49j6dkI2VYK8VHgRjdpR5CeUrb25
d2+fdJ5ejFeTzECpWn3RCy1SeZt7pvxVahtljjaVYQJxhse7uCJQkSzjD7UjzgdLXirIkQleW7NH
n4ErhtU2nt+n7igU9QmIHzwqu5VVVEDwgCZecFshPcxYY14Y9WyFVm/LWmBP1fMUzEgQeJQHHrns
PuPFruQwplhJKB63otEvbXNjesykp3jguOQVR3klgjFAZVasWKmxbl2g2rJCbV3lhGirSgAmHfU/
uCtdZkxBnhU9LCIslhr1r10xO0MVPRYJJ2ZY1eNCymIfF1mBQTIFPRYhJYV/U7qclDwoVJ4ejMdP
hMiSqxkSaoz01K4yIeWFbOntc8MRwmbQMaumhDggvT2CZrLTttRU4Xk5aMuctWJLo2YOyENwBPa2
2Gsn4No4gNRybuuxlmNWFp6c/+y6soR4F/vRNGndaQZkTMV8jPUDIAJsujBGTYpTxcUhB4cgYDDw
GBdJNxtuLaGlOAKF7lAQjYqbACA0qc65tZct+naeLj6KObfFAM4LS8Dq5v2zWZ7r6S4M91m7H8Kj
BDj9/uH2Iqy6iQtxyz5crEESiEORyItNxnQzxMBijF8zeROknIY43n4yZ7gfMApWWcsZTpP7vqn3
efF0WxOeBObaKOvQMkcREqj6FhQbuZM4dr+Wf72yF8ZL6HE2F2mDtco08clMEsxBzNQkvTXdj4Pg
WqnpgcCKdO2jFfKwCbjCGecRhTOaVmmAAyE+5UFDIhzy/pTP962+GxMLEMH7AmiTt9d01RiR9cLV
j9LDt+JD25h6qArRYOfwWEHhxmpCaI2psJ5kH/qj2P26LW/NGjFvYgBUBsCC6Ny8tkZzVFt0wUJe
bw2/86Z8GpEL66XCERXugi6nmz1ol7KYBaWdKedgAR5s6dDmToOhvUP1YRyD87P82HyVnDzUSku7
tozS/Fc1xjWbgYqmvwLihi/xLn4xzund9Ku2SLU3JltxHW37oj2Ezu31XLWaC6kswHtlyFnYoo/G
xuvUpb8xMa0d1W0ErFBSJRxhnM1jsd1NqQIOOKam7amJnSIBAx64+JJHU93cVmrt/rnUiXHbkZZk
aZdATq5YWz1T9xEFbtDESxDxxDCOuJeiRsm7RQwAcE26S5Bd4yXv/0RhN4xQW5zahfudzMmY+kWI
4KMmsWnekqfiIDnFvnxTz4lOYo4bXr3zLheP8cMLSfWQLpvUFi/hh0H0984BEI4bbwYb/J/Cr2ov
Pw0NsR6yl//btjH+GX4za+IGkhXli5ovstKSWny+LYOrHuNAhimVBIw7D7Z+VNAY8S6Rbh/vtIWy
HSqVb/MO+A6OVhF5Y3Iu7rU88OUJ1xiHgltbj4AqPizlcQALSyfVFiuiV6QM3R8i4VMQrLQV6UDN
kgEvBH5xQK8wmxlMeWxVHVCN1CrG2/6UZ7s0cTPFkfPWiRN0jB6LwO/7TY1Z9/ou4ZL2Li/5a/Nd
PgBtY6DDRX2afdHMACjEzAKm1y0KsIkhc/JKsyeMW7dglAU433YCadgcuHnl8jZ6Wc1bopmTU5qh
GWPABkPt+j40UJoEJJ/pp3Qbp0fBOuXloanfSmXTGC+WRgYZAOylq4i/JOlDxxsFEBJj+gDYGGKF
oqt0bkyPZh346I2yjeoJWRJZeFvYmSxAvbQVADyb9zES7a47hXNB1MpXZMB0htsBGIAN0hftoZ1T
FGrezVlwhU61x8mTZD+Z3SrfavWuFAq3ptsCdJ3JVi9m0uXb2dzo06YZzul4DJSTFoItIgmdvPgZ
xvswjwlAPa28dKz5PktOhewAZG4CGHPlj8UpybfJ5Ikd4tXiJTdtMfATwzctdOw+KB0yAsU+mx6y
iRhSCl5S36jPZuflKZgSh4Om75IQMPAHYXiOjFcLdf/5kDb7EtzSdbo1ysccNC7tR0CfUDcprLMx
+KW+9MalyqnA+RGHkOjxV4t+4e5EZ28w0LAXEDV/E9sfpYEGRiBRIihK9WNk2qr0XCRnofwA9Jpj
BZQgYOnQ7laZE2pq6q4VHCv+kkvNVsMf4oQJwZNQxRh0DjfykPi56cH87KR8Dmp0VXlz97ur7cQ6
iMEJaayhfTbTT4pxrag+DJgqAX6kNruFNdrp4IWq24rARe3rQxdOG00+ZQolYmlu0OsLbgcvj11A
F/Hu+++hk66hMUsUgX6PshCLxpxrIBfVoh41ysqWtsa28Tqnd2OSHVrSiUS8V47Gc+PCws5iSLgj
vCviAbaykJGDZGAZ472+WOoMNOiNDPHJIXNkm9qpXZwaULuQ17N+CJ1i94XC0Wvr8viOVmiXkKK/
kMwcTB3Yr0aDS+1Pl1AA2qWazK9hTXKErvYjUKCOldseJj/aGk7lJBsMsotO6PBughX/cPUZjG+M
hhbUnRSfIdu9XUI02DQ3cMbUK9+eC4IbzjEOKXmzft72TN+joGv1mWtuqFJzEg3Uy8bQifL3Snbb
qiK9wtNv+X7G/13px9x0GPqhtQFgYzsn+Z1qK/vIS6Fn7Qybzg32rd/bvJTSSiHrWjfmhssjDGZ0
JtY0fwFp1rbwapU0LvKPzkd3vMs2mk05x4inJRM1A+4iA7YoJBrWTtE2wXinCP7tDVu7RS9WEgiv
10clmipTTxvISPTwU9T8WSy2QOcmLf1AxcmxsvGjo0C/TaOUBACOnyRKaDw8AE+Q89z6XmixUEsC
iy6yUMupZaFmjT7I9FwoqG2+hxOp8SD3Cg8U44mnOxjzb0+TY2yEbbKp/d+jbbxXO+GQcPAMlvN5
ZVjLN4BIAwPxAGcA0Or1cgDNuDVLJUF/XXZQpd9m/+v2eq8reSGAsSKU0CnmwmNqdyNQpk2MWKqJ
nYjmY9GjHaevLBT2ULNoMnRHq3hrRwT0iB8yjfywSmzAPBJZD4g11yda0W1qAqqdNmdTA2x2JcQ8
TyrfPtAopF6vh2VlMiCYYR4I0B8wGKN4xTZx0rvA+Uw3mHt4RKRBUPoirWeSwaYeOlgdgKqT8+11
+/Yd2BdVFjE3jF59zFwsR+XiqUCFaMpEGdTm+tR4slnbNS681jjKvBHYb2duMQC0ZID0Eoh6QGG7
FmQBH7zSVeyPGskYgAbwmuAqPEzH76eOkcL4SXlQ5mxsIaXB0E1DZsTMpEw2hR+cy61iFyMpUVDk
YUHxdGOMu6hoboQ1jFsoH7rkqdKAN27f3qdvFw+jGGPeyCILLfAWICIRRZBu1vmrpSXmScqrVCdj
OZVHo0+y30Kf8CaI10wErBYAItB1DQ01jKmmCfqXhjmjqNNuxBawEvILbfay8nZbw++5jD8q/pXD
vMBnVR7ialpcBAJuB5TH4N7bAbIMw98H84yxjb12TLcakBg4DvL7e3mRDJAFuEiM6hgslFdozBag
UFJqZ1scva0hkleMFWBSpt0mLsJnHigAVyCzm31Y93HTQ6B+7A4xUvYby9YejHfqjZtoZ95x80TL
bfPN/V5oyNx4wKktgJQFgbXmjU5pD0TG5DlCaK+w+YM/q8b6V9qf/NGFU+mLrBwmEdJGRzqZm4Vj
kLSTK9vLw3ne6KcWESvm+z9gTZPPCyhWTyMeaUAmA0QpYASuPc0klWUhzzlFxxtajgcfLLKEarzp
xnVzBVEZkP2BwwvMu2sxemcalYVlRRTc/+43oq27wqHeVZ/BveE2yFPd5feh11GOI1i3nYvbnDmO
vQlEdt2EXFT8vtQHycm8wMk+5afZ1uz61H9yjuVy7L6ZzoU85lhqgpx1EeDsbAMsAj7g39EfbMeb
1hEdKpIez3LOcfwe6y/H8eIqZ4x1SM20FuXFnepb/Z1+zKTUvehc+Y+AsvHNr9z7H9KubDduXdl+
kQCNpPSqoWfPiR37RYiTbM2zqOnr72JwsdPNFprIPggCPxhwqchisVjDWsvopwfjMHka8Sdv9l/+
ug3m8hNEjDlDMac2t+Bui2XfqB8Ke7LB0mG/laB6ur2+q4ERsiw2T3XgRSeYUTpYDeZ4cFYWFLzK
pb6fJnV7W8S6qVIOXADodwuk4ZemOpUUb1R++heG5llE9ux+Yx2Nwp3fezf6YgHAs0Wj5Kbd3Ba8
enOcyRUebWnYZkbSQy54HvZmvZxQqvaiag7i+MdtSeur+EdD4cwP6WwtfQRJtvOWJK+mjF1nzaOh
1QV9L3yk2RTvQNrVcTRGDUwysrYdMh/hozM9j+VWK/P7QtbzsabNuTThyBWkXuIuh7TZeWPRpupl
jU8yAYJBEJpYk8YFEPvF1H72MuwDbrSiz0DSF3CgHFEO6AeXBqfps2GQAWOXA/3Ea8MY/C7ZYLLF
iWTecFWTP5Js4ZlVTcDjpxkkJYY6gF4gRto5S++K6GcUZptIN9Bhmvd+OThvYwLCD7XsX9UBkw2W
Xd2HeSex+Ot0LRwHaBxMR8PNgIhJWNk5MhtjKPE92T8aeIL8Hp1FnVud7tGphKxIL8NmXztijo0u
IBA/AfnSEdyHmYA2IG660YtC5s/0VBsFJm0CUBndPmBXlyqHH0RwxKMjoH2KEPBWUjPbUeLCy9r+
6xTmIDjSU780QAl5W9B1cQmSAEkHBh3dxIg9FY5yamlxbjc095AWOBh2ihIaUBLCLv4Ih/Hn4uiv
cWF4elU+atLpnitrwmgYoCAcuEm+qGJ/AF3iMY5atfQactTn2jWiSOLur9cRBVUORsdpOCgmui5P
xtTkFY0ZKb0aQ0YYcRtBL9ODHamhdRncXsk1ZYB0DdovIEKh8CksJOYhcyUHfZCXR7VrWY9gzbkt
4Jqgl0/SIUsPS8fEKF4Hl8qwVs2yNsSw72R1eNCF1hGQNP1GmdOHWFUeig5IAaE+njRFOdh2u1f0
6mvTLHe1HmF+o1Q3Qxc/lkZmboENeKj0HmRGpu5GqjFIPvX6XPJPtTnXDqDkkUAVPNLYDuhmzEBt
3ypkU2vFTo1zbyaqXw+Ol6B/rwFrmjr9iBbLT7XIc4ZW4qpWdh6g/GiewoiVRdGHdrlYXR0CLXAG
yVKlHaKBulH7jKkvyVW/LgTZWUxgAGNVPKZFDpqzGjxBXozDE3bqluhoqi13tzf+dzPOhX9HxzSf
HMQIocOHEwQr7nJzQXtHAs6ijbVR7j8nv/iO3lnf9prO3c4/2rfnwbMfyuMpe2jd/PVF+RIf6g+K
wfjbX7LiLfiXEGCXoriv4vl2uaosbUoNCNCVV01ZULKvdG4X8K9Mu6Vp+Wi2P4fts1a3tmt1Mle1
utgmr1PpeAOg5f9SNmjeGiOxINtMne/zhORsrQHkYPnbpqXfi/1HDL8Czl5TVtk6DmEQk1S92+Xk
vo+T99vLyK1f3E/QHpnAwAFnDminL0XYAA3ICgX7SdpnM7wfym/ojOinZ7v7Zpo7Fkryr9c9xFDp
XJ7w/u3n3g7nJK28pfGr9j5Ds22OOQZ/XA6m8uGAq3n8CnLq20peJ4e4VAc5KLzx0Uos3pXZUDtN
3eYVEgxKv7Wf1KDy9HfUp0Er5xf7YZv9+Hlb5JqFnEsU9DSWpAK7WVZhzlF9mI3qACzuO422f3+p
oJ0GtAbIrqKFV0wmksZJHCUvKs/KZwAyzfum7cBrl0gMcc2JwkJAFoHKD/rbRIPvnTGb7KnCtj3E
p2kz7FEn9bSP6mT+SF31ryvf2K5zaYLdq5oaajNIOoGp0fvKjmyTrXZsj8t97taTK5sfXrktwQID
hE8Vl6Vmims4pgijbK3BKZsBStv9ymQCruscXJ8zCUJUT2ltMbWABENz833/TfcWV1VcwGRofnYa
Dov3PfcwrPr3JmjiygHOGia+Abx9ebT1VANLBOngpNQvGoB79GDMZXbBzVh0HwjzdcwjoZEbMdul
jNBq9bCdxspDDvvBvvtCfup75345qC+Z79lu5/OmHSXx/4Nm8Fnwv8Dhh+8SpGZzXIUGg9MqWr9s
iRsZxJUGOdePZ2wbhnH+FcMN58z9zmVE47Ye4DUeMNI4+AgJK88GNaSbbekd0vSvZNccnf0i8R2/
BymuV/WPYOF6scCPVdYF9NO3HxMELw/laYTb2hgvmCn7VZ9QLfNRMO93+gOIY96UQ8DQRfgdnKSu
tW9k3nPtjjhfB+E4EgWFLBXYIF7fBdaOvgCb7Uj8OtBf6srvNlPg+OauOSUP2ZuXyZAbVoUDnlyz
VVgZ8hiXm4CEV+VkFSwsIUeWb4suRwvyUxYDaeNXO/rSF/iKRWPOBOUqvHgMPk56KS8f2tZ0sr7m
aAIeZRNGTJ766jGxkbgE1GKjSG7ElYsCA3U6gX5gwkRl/VKeMiMN1KpThSbuAU0c9o8hQqxq6H/9
8MfVB+omIAbxdwHK+JdySkOrwzhRsYl2qxzAn4mq62BNEp9zPQQMMQTgh5qBBeSzbJdi0phGpBhn
HM2v9gc99T51Qdfw6CQuSo6Tx/zlgPyzcmdvkF2/7RXW3OyFbOG8Nmk7N6yBbN3r/ile21P+aByL
xrVhpE7tLZ7RuPVX9e22WP5XhcN6IVUwGGQsYTA5pHYAnBteK12ypCsHAAzVhMD6KSp14vSTzmhW
2TH+vtIGNdq+7MxN7S8aiE+zQI+2cyeRtxYsXQgUbqs6y5y+rrnAI9n2J+1Ej8vRCZRfnT/7ieaq
aAa4vYSrKuKiMoiDOE0X23TzMQSKqwrbpNV0YM60DUt0Azn/GPQTD0031OgWk/mS1sXVffvdS4MA
Ho8yYd9GANuMGd6liOH7HY3G+0Ix/dt6rVok1AJ7uo79uwI1NpkRVxb+eQD0dxXzNU/2iXrXA5aC
ee3wVceg/PKo40WYfM/ZdkBwJQt917Q8/wJhMzNrGqamNHEmwkU5GJTpD2Zj/bit57XPRPYao0E6
GHF+j+ldHvoCmNDgZu5qj2UvauliRL2fjr35oKgH0/x1WxaPKC6P26UsYduyMVUqIAsDRI59p+a2
xPDfdNKSO0fWfixTSrj1ABdeMLOCoB4ddPZ9Gn4FlziolasS1M+SkbiVxywq8Sr4dEwKmCHUBC5X
0FFDs8iaEtg1ib2v4jfVsLy0AMUnjX29tLbz9EON8pfQkZkoX67L5dSQ1ftjoYK/bg00uKJPrvLS
TA0U/OwA/EQT2S3OF0sUw+fULED1mDaCxUv9Zkedk8nhtw8ey31te4Aq9LUE+AbV5rZ9rCl0Jkms
QFrtkoCSE0PpubHsCjPcZE4aLCN5vi1mTSEgC5s6ZjOBAyr2w+WZ1qRsDnGy2+KBOtHn1CZ3GGTc
oB9HEiGsxaG2ir4Jy6AUJQhx8YitFbkRQZae1kfGosdlJlvaovfetjeY2N6pxqNGMzdvAAc93eva
CyHtKeostzE+2yyTqL72hj//HnGJ+yZMqo7hexYrfKsGLTBb7WDV5SHN4seusMEjj74iZGXANBi7
U/nX3gaxEmYQkazQ8fYQb4tx0OcMkKu1V3ZgDtD2Eyj9EP3qCTiMkLt4v73RK/YEsh9knCnBDAnq
TJeWu5ConQvQk6NCN2E6bTvn35dBchXJZAhO2gLpfe6EcY3eldJdwm05Yy5+lsGYr5jshSbCUY+a
elK1DpqY2dbu35XkPs79OA1ur5dMCr+Qzh5Nce2w3mTQhcxeGZ1yY480q25/uS1lfcWQiQDnnIVy
geBPbG0BvV0IXXItdjVz5+SJOzsSV7Kuyr9CxGGXeGKjurR865W70nwo6C6dvYlJ+uOu7xmYM/L0
aFfgFSTxgdOUNEwnigVTOgNxeb+vjebEzDp3hxyNtlq41UcqebevLR8vdIDJCo8BYE5fbhIg37LW
KXDd2HbqZTMan4ty6/Ta19u7tBJ82HgOEO7yIeg3zeuZLTRZk2pz3cAWiH43L3RbhZ+3JVxHAzyb
h7jRQW4KdMhC/iEeO6a3Bl5P1E6A5DDEwJCJxyKo8uUFMLD1s0YjGYLNtVnwu9qGI4ZLsDCcf7l4
FukstuCB7iWJup8U59g4xlPakrshjmWYDtf6AUUeYQGA5ADUZogNnAtCq94xEYv3iT8476YRhOAy
Mj+Y6v3tQkIQcvrI7lE4V/GOSULNYF2FaLhm3ybyHrb7iL22+mEpJYfq2iYuBImXR1dl1MpH3M9a
+w0tsO40bW9rcv2YALghgFR4Mg+D6mLxqzOHpep7gohmOi79Iym3SvzWRrtmPNb6Meokycq1HToX
x63lzMarqExZyyAur2eMquyXud2GyYcy7fpUNvC/Kgu02GiwUoGbKfYiDAsGBHCqcfGCI9BOd6a1
PFVGGygAoq2NSRJ3XDsJ3vEA3jbwZIOURTxbltKnUcVvpXEsXEo3o/01lM3drJ0lhDS4XlFENE2R
b75KB3uuxgwvh+qXNT836Sme/VTm7tZsjsNpIX5CIRDc9pd7pGlNUaJXAFK0JxImqDE83ba5ax+O
RwkcOF6Rv70Q37gzI2BqU5d1k9ZeVQIv46se/ojMByPdF3PmSqnb1qzgXJjwVkAeOWYsx7VkL6ab
oC+SPlmYoKHqvpPlAtZMgCI3RamB8FMVuzn60R5LK8bCNU3q5u3WyQAtHcsCk1UpHPId95+BDJ+w
enFbWSgJ5+CkUZ5mUBjrzrOCTszbW7RmaQgX/hUirJrdjAo8LYQsOJzVHtC2i3ZQNdkY8OrmoH8A
sSnyxoDDu7SEsq47miUQY2fWsVAVZYcMRuea0fRBGbnTo7AIbiu2KpGD3sHdgd1dLPzGVlxaaojr
KCx+8uu8o16j7BVQO/TV9rao1TX8VxR6NC6VG8yy79KqgjnMuy7bN4CCcCyEkBIxq/ZwJkY4riS0
GsZGiAnzgAzvLH6uk9fbmqwuGmoyFMUzSjGNfqmJk8ZmC3jE2tP1pyHd9NZBdUL0i3skkbiGVWXg
fNCQCpCZq5nK2Azr0SigzIhGqHo2vDQvvk0Ag7qt0OrWnInhvz/zQHkx2iTlYjKg6eWpNyXBrAFW
p5JEjmuuFGHPv+rwhT2TkxCa61oGORhG2xvMfi2X6L9s/5kI4aQiUR2VKO7U3hA9W8lD4jwskyTf
sr79f7QQtr8zHdZY3JA7MEHE0ZFl2yYqvNis3EH6fOfmepn7wOXwRx/xGdE6+dg1JoSxEhM/1tgh
fwu0PuuDMNvvaREMi+k3hGFopRp22eL8b+spRg2EpuHQRJAP98owjG1uw05WXZBYuSW8YPV8SDK7
hoy8xRxc/KACm4ua/8WFny2k4FsbUo2AXoQQDVw6fTDYG0s/UFkCadU2KNJUFi509Dbx359ZuKHO
nNQAUsb6R1i6zRwM+VMegiYwk8VzK/lhmMaZLMHUY21MJjpAlr7VNuyQ3Ff31VdU1HZ0ccEohuDh
ke3ol9uuYnWvKLCJsVgcr1VYxtikHXKQNdyr+sVogrz4RWUenH/3lcmfieBe5GwN0yjvDTuEXqR8
tcvPSfueOd5gv9iYe1Nl+A0r+Si+in8U4gqfSQMdT46WVihUA78dSG/v5bF16Z2yTXxna/y8vXrr
5vFHmOBo6aDkgEvDm7ZVDNdImB8DjQ7x92h9Vpbklvr9QL61joItZv3UWV0MYSq4gAPVQ3+zFwX0
fji0u2zvfFVcJxiC/qBsMZj+nPiYLb+trWwjBQPtomgAQj+WNm6tHRoYhunNmsetZrzr9d2g/4cX
x/lGCm4ZvYZZG5mQppfmZ05nDKzrJibUtf1trWQWI0JOUQBOoXsR69pHQRt+AZ4DRdvTku4m5lcE
RFm4Q+NdqFLJcnIFbuyn2GW6aCDzqAnkoj/+dXDSvTN9sdC+WxHmKg6GEVEaalpJBCLZQxGWqgqX
Lo4yCGVjuyn0pxrd34Wz1bv3sajcYvxxe3El7kVsO1GXrMlU7l5KoMPOtABKef2cK1SilWwpBRej
K721DAXEqNUPK/Xq/oBpV+QAdzFvnnc72ftBppbgZKK8jpXJgLxwvqP9fVV90ZuX2yvHP/mWdQiu
ZWjyGqkkiFjGl2n+NGZJ1LNaZTo7X1ctyHYYEfAK4HEy9a/LDFRdJ3VrLX6K0D02E+uYlA91HoFA
kMhO3NUYGpJY56IFR9LaOuiqE4gmZvVqFOyU5tGR0vmQm8mhdVRvAfxzpZHAkg7BrNs/onxQmRko
9PL47Ox6KENWMKPHZZQqGP9Vf4DZeRsDdlJbQr9o07ulkmGurdoKAggwhuLRbIgle2PJzClP+Ymz
xoA0Y1Bqpjtm/yU5SM/ECEGXyezWSWesKQB/NoVte+2YPAyJ7hfGr9jptretc6UMhS08q/IK60jw
8kvMAgXR8EOJ3eSjeCL75q7dAdtd3+MGOqSTq72ne1l3wOr+nckV1ATzsDGoMeRqgGDrC0Cgsi2G
K1p1cfXqLRskPnr1gj8TJ4RHppUuna6gmB1Wrwqah+23rvKXDiSoEkFrHuw8jywcCU0pSwBcwS4n
PdvGkT9WT2zZIdMSOIobxYj/Olsick23c5H8k86OgllEdZMnyBV0+T+FfVTYP1P/NYtDL1YM/7a5
rO0af/Bq6M62dNTOLkW1bOinnHFnlm1o6MbJh26fwrna6DpQZWWEEauu7VycYCRFRY2aARkDmSoU
A8DMy2fN7ScbXUaLc7IroOb8YoRIlOQeWfTY51JFWwEjGK0NvoXoaJq2Q4WIHQ0rRN/dXsw1h3Iu
R7jsjIqmWY/cEmjvPzLVU+PHbJbEXmuXD8+Z62C6x1SryJ6A8gmGSxv4rArjUUMdPuMOl1wCMhHC
/VZWSm1XPbin1To8oRkiaDrZ4211oUwUS1S83jDOIxg4Ej1NUgIZ0jOAJarF7506uanl3d6N1YP7
rxAk3S5NG8kpkItNcEh0nj+W/kvixPsESdjps1Ne0kR7skEBfVvk6tKhIRTlTgq+P3HepkSzgR12
2J1s/midR7P2b//9VUM++/vC1kxqOYN4FwaWEALMp+QBHE6ZG1VKEM6yfMS6LIzkoFcI02uGsEck
HpIx0aALaqK5S/XucR7ZrjWTbQNArNt6rdvDv7JMYasYnXI9syBLrRHp129OlXup7B6WKCRe9yrC
GZrgAYom/AFjGq4NwiH2NYklJ3SltxKFR6A+IjeBrhMqNqqjHKzbAzqSvfmJg5g8+dOP6kBSN9wU
+/It2k6Hcjv72R6E9gdZE/CqOz+TLfjXUun62Tag48wnaiLM8MdFguGyCchczgRA9Hw34hFze/dW
rivw44BswsL4MpBDBPeal1YaY8YNTdd5kAy+OTyh/bCtfMV5vS1o7UGIJnYTy8tRcq66frO5LElB
HDQDWiww52Kr5MsmzCIUPTD5bv5CxfzeQl4rnckptWQtAGt6opcI7cYEHc74eelQyKKO5ZiiocZk
DfONXC8Dbcwcl2UgrMM5Al5pDEj72zqvHA0+GghcFlQq4POFC7qMQ7tHqzGslgJ6KWKnsEQyg1X/
oxjBcIhWzktFEXKgy7LVwYLOIneUTdhd4zRa+oUygqUsmbNEEb+IrYfiPn/oN46bBI/lZurdJQLU
EhJp3edwBz52SwZasOKaMdyHQQu0OWCyU+wj1UtWzqGG2l8eshwwQp/jDFSf23u10pOrY4CD1xAo
Sr+I+S8tZFisjhQMhTgym4/FgN4vSOuP4PIsD8o8I3swKY9Iu9GjhlDO05f0e6rn6BIjQ+YmERiY
0kjymlwzWgxfAESIotKli3X2etbVYgIhtjeAV7Z5yaLMz+oI1ju7IXH+3o9D/z/ChPuJocqt1gTC
pmhCfxRQTTydtMAXjefP20u9crlDEgrFeLhhnUWfUzbIxTgd7LWdAd2Yx3jd5AmYELRZ2TdzYm3a
3NHcbup+9VP15bbsFSd7YcXc1M7C83IgDUl4pcCaHzXd04envnvWs1Pc7ktZIUcmS7CofGi0Zeog
K5rGU8mI26bA/Ry6YEjjx3RwtqAAlWziisXwaWT4crAz22j+u1RvcBoAPRMrB7/g/FjXqLc0+QaN
Oy8ACEOnq2weYMXBoeka+CXoZtfREir4BGSFc9OeME5OWQxcxO6H0U8eUVRJRWxVjGGCsJx70av+
LV6YxUGwc29I628lmGxHrX10pJf/iptBspM3MGCIEZGTsF80IYVlxkruhXZpBXYDJOQpz76N/QgU
SIOdirC+z1LyVuGSdoeF3IVRYbhqvzTuFDbOPussWRy8tp+/h42xuBbQRYRDWVi1liwNkAFADeuO
aAvIlnuLk6sfCkdyMlZCLESKKNTylyS4rwTtS6SO4i5LC68emXaXsij0whIIO9qchaMXdgrQaW6f
xWtYOf5qxYQZWq1Bx4Qew0trRVtbGafRUHhJ6zYBdZG+oe7w/q3ags7OJT+rLUWlPfdgzqfFO1g/
550sT72259SC7aL3ArO5YtTPEBKA5R2f0IKZzWV66qYsfbut55r5nssQNjEqlGkwLcgI7aXdokdM
2+td/EmLTpZAWjMXsDEDSQzdPiDOFM7jMOhNN3BzAXyZOzrV4pY90VxatpqHAZDYTcl/EskftMj7
4XiKqb94AjhbqRWFN00bhx0wroj/H7Ole7Ws5LWWgcBk8x9ZQqBjJmRIiQlZM2qFRbwD84LbJZ66
3PeLbxhPM5IDrRLc3r1rNEFY6blUYVFJGKVVN+WA/igy/vqYaHqna1X3EYb2fGf3ifGghcT6FY6c
AjvqGeAacqKG+0jVhqdxzkt/WXQNA4XKpO4dbWgB5d12NialDADle7niaD/iLiLBmEQGUo1jinA/
1416F2ZJ9DUuzTn3G6WPQRw7WB+31bs6AEhWIfCHzaD3SHfEWqyGylNSRBW0U403OndPHdz534vQ
Lc1REcHhphC73NRpZJOTzbiMakYwIYa5OCXqJM7kyvShB9gOcIz5+B0V7bBNaFWj/bfwtFx17fGL
wZm8rWfFNLzFkDQk/p5QFJJSHBMGqH0OpxglwmtimYEsZTC0MxgbJLzDvQbUNyQTgx+aHwUoMz9F
gXGgs6vkrm676SHdY4Y0KHYIdPbTcQ7KLXNZ8KKfmpfSkz3pVsKO84+jwoPc0KpRUXivxWJhmNJ4
Yc4eHxmb25HelYOktXrNt52thJiDHCP4IoWvhENBp+iOSgu87rGxn5mS5O+37ejqhsIWY74SY+uW
yXu/uAmcxW5JWAzOnJswVfuFhP8omg8uDTa9/r0Ujq0EGAOQdwOw5lLKbI1oI6qswlOj6Sk1Ps1q
uqtLG+0ji8Rkr9HmeKIY/Fxo/kSzKVraLkU1JgY5SwpRbdf4EzsMBk78zql2innULG9aAgLY1HR8
T+mxkN2+a6uJLAeuCTBgI1gUhDvMNrV6KEqgNgHRhG7Bn6Vq4FhDUur2gq69rC4MUnDbdbFQUnCD
JE9tHGhHPbB98IUkbrWZN+V9GKj+P7dFyqxS0G2GElWT8fMZPffmvtbAjiNxaiv4PDj5f3yAGGqD
U4nU3QgZ9OVbEiz7wc8+dC9+OGne47J7BD8ZmDtPwOcKos1t7aQLKpiotTgwGB2i2T/0y/JtePhE
WWiLQsrhsdgCQf2v6aNwA/KyHgwVKLZXvlWvDWQ5GMKK3PpnKh91dpROr63uGPDzODIVRYQvnG3m
VGkytoi9VQuA9cA+RBYgyOpGsmsrKBtQBQMNMHzkgQAUdXnk9JxlOvttGaD9mWfzMyp/FCw/6R08
8pz/bDXqaQA3topst2BAJMqSR8nucRFXlwcHEPr/mF7YvSxXe601uHGi+TfAmMib6ijjxnLGAcFu
CrYBy3xRWzt3VTU5TlaivNM0fy40RgI8kRXJklz5Ab65SIjB12loxRI7t1WgXWYGj/tT41evBaMR
uc2yIzJYVpkYwQmEABMatRpiMkDDpX4d3rEUO2BJ5rzWNxgjkADMItBLxKFhY54lXZMVXpTRdDOg
Xyl10lM6z18c9haX+V2bg4ZJTd4YUTZlvuwt/Ztkg1cv4LNP4L8/u6c0LY2jwsQnUODJf7FrN43d
/J85aIIHXXHfRj964cjge2c/gFZBciFfxUF8O/ntBdQkiokgwcCHqCvw2ECM3JvoVX6FsQHAGAiU
P4tR8iqXSRJeb8BPwKQbj8bb3vKd7JuKo9PR6pCwcV+Ho2Rjr+JUrhcuSQ5ch945US8lmgdMISEK
x7zo5BbZNPstM/8a3hZSQIqCgQwHGVvn6jDMiYkp+RKr1/hp9nVCqUFdfIl98ABMdACcBAYOiGO2
i2/OZump2ShIzqjgS60O0/zK7A3IPGxU0tAfrVGfhs8SmWs2eS6TH88zm4ySEBMADmTqeOZWGAyG
m6m/D8a9EW4a3V/IQ9x4M7yQ8q3RvXxkbqX64Dsh1d4Bv97tr1m9O5HU5Pk/nggUD6lTgn6SUHzN
WB0jx7XMX+H0hM46JXRHHbEdMsoBKMRI+2BlR6PyQxs8IQfGgnp8z5OgSiU36ppz4mRpiPaw61e5
X2eqkPLJWeFZ6q+l+1YTiiIM50CRdaeZq5IcnE5eawHdiFASoE4YxS2BpC7I/WpnbhE6bAAzfBp0
d9hZm2+jq23oQ+I694rbbdkAlPrKe48DwyuA9jMdtSDbl/c2WhncXf9tRoAxvC7b0H2q/fAuDl5v
79TatYwXFUY6OD7M1dONZV03WeaI0A0vV1jOkjza/6GAiHsfMTDHcEBEKixJl9gVSxoYQzkD+sZq
7mil7RStkzjGlawzwelGrhANuSqcyeUJGLO8inKnh811JbBSllFTHwbUhA6t2hS+0fbq08B0dijm
XiXeXMTl2+21XKugECC28uwsPgIZxssvUJcubEFVjQxbvNXVw9AGsXMH/uOi2Ua5bzf5tlUPpG7d
zvwR2kFsviMrHbLHRNZot1bmvPgSMQRJoyRKJ1hh9gpkwcVvPxsfoNreL7bN0NSxj0/WYxzYAduR
e1kXxNoJQIqK94pRkFWIL0arWYBrY0O2glqDZu0AcJREr84iyWusWS4CGpTueFoPHL6Xi+2MeQOw
8gSWC6DydtI2dhcHc2gEkk1dc+YY4dM4nRYgZMTaVGSRoRtb7spmJx+CYoytf5QB+POg09LTcOMk
LATAatM/50isUng8JTHdUqOGrMFgNT2G2VKcIT48e5W/RhCntMgYY2V36B9j7vQ5Ed9qN8pGAeqa
JIxdW9/z3K0Qz2lpz2iYIam5jBvH+CgLwK3JCptrl9a5DOHIZiqrm3jhbjnyF6SH9Z2eo8xWbZrS
I8b+9k6uKWQZ3Pmjn4oDG18aDMYXk4UwnE6l2UfDuxpuC5n3X9PnXIQQGDa1MaPsABEN3oZKeFpI
kCw++r8xSGuj6i6xzVWNzvyN4FiNJjM6u+XiBt0zC+cunqxgThZJbLGq1ZkYwRJY05Cmb7BLqIii
j4+2rVsqb6T74ij7mkp0Wo3vz52oYBN6lOiLOUIa0pR9/m2JqBsXXxHex/VbbwdVhezfL7XZo51A
ErWsxbvnaXzBQIAgQZWoxF2Yf+mqe9I/TMudmj4kL7ftcG05z8UIRlLYY9PVKhQMs5eoM11Aanam
jynHxdwisJcotXYrohCLJiEdvVymw731WVxoDlOpR8OEIB7UeZ4du/p7egif58gNJTu3Zo2orMPx
6wh/rsbfW6snGCKBJNU62uk215+IrEdh7Wo5E/HbQZ4pA2D0thkbvkPj2zL+1IHT2XpFu729QWsv
kXMpwrHSEz0z2AhFeoDt6Ay8iYPkhbC2VEgMArLuN6PUFfxBVqOQY2mIiIyTBYKlYvGJIdFibeN/
F4rxLMODShxRcib06nQ6QSA6o1qzXTCoWcTM1evIneptX2Z+OkosYPWCOpcpBECkzDSCCxMuNsLw
VQlyv9bth6NabMYZTCn3aFoBQdLt3Vo5tYD9A06sZaiY3hXDDaWP0jYuURfQdUweohvOKX6l8+Qu
7acR7m7L+l0jFV52EIa0A64Q63rWPsmzCNwzIQpUnukNL6PpFuCBaNzxNTn2e2NTAIe0fHZyMH+6
zaOzd7asBKsdcdMAjJyyVMBanvD8cwiPXc7OA6nCrGwV6F6eQFvplV+iILsLd8AGjI/GIXlRn2/r
LxUoHI1onJu6SqF/Qlx7D5YoP3oC8htETa8hCIDq7U+JRO7ub6w40S9VXMYiNIYMEsFNBr5QN/Om
Q7p5XFB/KTHyl0lO5trL9WJJhesnZuMIonvI6/3+ZJwW0DS7mVu5JaeO/V7dR+4baf17bHEMWEa4
041EYX5GbiksnKESo/wAnP39Ad1dp29gY2TzIzq8odAUUnQjALxXBqC5YteouCCdhoZIBy5J7Iyw
opyVdEBrIrN4/yp4Ge3BncFtTwkGu3+CWB3Ded9qZLWcKMazeYNqn5sBXTBd7gokWlm3M6eTQ196
dU/s54iVANTIQd6wKWR4CtfnnX+qAxgm+DXgNfPfn9m8mjhzvRT41LwDQeyzVrwjyzKoSCZMv25v
xdVOoH+JA2vgfQEQj6vEaecoC+likgNYAxBrzWL2bpYvMviOq7uAS3HArk7Q5c/LRJf6WLpTkzJB
7wvQyJZDV3VfJ0fHbHNJvv69OqiqgagO7Rg8MXMpaDD6EC1+eDCpcfS9QNJ50WWEIlehDXThDfDo
EuBUZyISetkrRo7UJIqF9ftsvPQLOi9RuQDob5m8WkRy3aytHOoSyOoA2RbsP/wGPLMEo6znbLFA
Mhwn7aulgecsbl+dqJakQa+VAj4ar0midGEDwox/xpkYWo4YZ1lY6RV97rahH8fP3QyTA9ys9SMe
ZG+iqxgHnFjoT7KQ4EaEAGiFS3Fz1NngnRhLL40UNx/u6zF1h+TJymSgqFcHiQvidkcsXjARDW8J
B95+CEFd/mYVd0q+aWnqlU7QjInkjl5dwjNRghMv68mhkwFRs3JSkYDQCxbk+SECVlKWnay/7vQX
NBMs3UiMWHVavoRqs8FozjEaR0kkoMlUEtw0WL6LxGSQMTnfG3SmaF4VT649H3oknJYNyJSQ5cxr
IBjteKclSb6OzjPpH2eSuZ3y5fbRvn40CRoLNprqcFGqia9B6wlrj2hGcqnD3AHsdDU5OmHr6uqm
6Y5xGbBYdmNxD3VxY3HhwIWxdcBuIgYTPJhCUIm1u7lE+5P+ngGfXW/GewWTq7aWbWencpey9af2
o+QIc3VYyLZiVT6QU/mrUb/mVR4sdR4TBSDpTCN7wxjQIpTz6QGVDCC/NlBsj92hCL+bpP1mqpI0
yXVIBO15az0eWchFIUd0eV4rgw0kt6H9ML6NJfFDvfVnm6c0mtfQ0cHbTYMaMAT2PAWRhW7DsQxC
0p/aQpp2X3Md558iHDMrtFBA6bEQpePW0f+RdiXLcevK8osQQYIESWw5dbdmWdbkDcOSbM7zzK9/
ScW9x90QbyN83kIrRXQRU6FQlZUZeQr/pUXXSh3+mxk/NiQcsM7KlSoeYQjCO06WPmkW8p2Qlyu/
G0MPbZpdPYCho7rTIhmo4esT43O6UcoE7TAkS76k/ZQuHWooBzqAqtta5THjQ1Puc9VLkPtIIZ0D
pXIquWi25/WPzdUXHN0Ai46TBVJsDDcul9qj8axlLqhixl2TxdPrwKvx2/kDveVdMNB/RilcbdES
V/kA/QaH6R8JuUTBnwSlHU2OplwnmQyn8vUiXbfwf619acYKVBBl0grLaRao7pXtvmoD+I9f58e0
dd8cWxEOyrA0faavY5onqH9DNV7tgVeKH3KOYS6ze97apktE/R9NbAq46JH5OF00UOwYZY9Sn8Mi
FJcWR1HumQ7xC/O7ZbxBHjGDHkGsv5TBbS9T+NneL/+YFtlq2omwVXG8QJFx8kfq532PfuIQRGMy
v/8lOb2eBjzkUQeG94FW3OkgzWYiS0NhKS+fosBvAOkPr6mCGpN2kSWuuTiLjA3706GJ7v7YpnAa
zGXJChVdt46BelFq+pmiO8h1WolP2KVR75bAMwhIzn9KFnR1KufsCgsaDxbpMxV2i3xwGn5ouhtm
wLkDT3mV98hOd26Q+VHp9xTdE7IzsrmmKGair2ktaIqaBmqbzCnPdaA5y+axH5P7eIR4afSUEdl9
unkajyytX3LkbbppyICohKUyyNwqilwNIoAVkQmcbQ1o1dlDVQ4FBfTEnJop1WEiMf2Ep6Khz0wg
FWeF8KOFrv9I1V6CqNy0ZoCdHqkoaJ6JG9Wqm1wlCvS7CEXIFGg27yJwDdf3gS4DomzNHz8yJexP
raJZqIUwFRFIm6QaJIoyK4HYhsF2ki0pMyXMocmKaBggDg/OwsuW/qD8zqhu+voqqt5TAJaXH4r6
pAZ7OjyX6Td1uuEyxPSWTz0a62c242ivFFNttJ2FD+jLjzy/UKyrFdtk0bs8luXZtq6kY1Oi+64D
veVhiGT1Yv5Oo6e0AL7PGNyKYONUkT/omWR6N2cXmUsLQAIFXHaCRUimkLQdAixkwQ687R/7KnLr
QZa33tyaR2aEqEmzoixWdZhBFHnZlbq/wEQ8sX2TU0mJemMOoZCEApSxCv4hT3565oCY/c9y6YQh
PJvr0huVHEnR0LxLOqKgmDdFtjm0jSSeWF8jgu9E+8PamQli16+Y1wK47CjPI2hclTH5hlIBd3sI
hvvnz8O63UUrANfgPbk2f33pwVxqLShzDQ/jvH4yeleJr+bFboMfFp/tDIU9tZFghj4r6qJFoMEB
XAAYDHi7dQsd7f+6HIjR1EjTx0BhaZDzyQCo6BegO3rm8JHtkUrxYqrbKSOg2kOnhBl6rIt33ZLY
DQQr4mJ0A2P0FsP8rpSqbVnZLuOpn/DUrQrupFSWYdzYbuBEW4UfGUJYpBVOP3meULieKpD3Fm0L
lByiEdCCJh95d39+Mbb2GgNSDH9oE/sCwTGHgsTpANWKqdsxIKqC6BCO3ym4PvRVq6N0/n/mBK9b
qs2imMtqLnws0byp8ptkuI2Cx2IcbCm2eesZgGYpFDaAs1Q14EpPZzGv6nhqFVAGh6ObobTKOztJ
VbelTzEks9hhKa/LwD4/xK2VM7Fs0OqCS4Ic2KnNkPZsirIRDF6N22mZU2S/ivn7qMiqXBtOHRKX
f+wIDinM+WjUKo4Rs/YDvzAMmxHdVhfQI8uqgxsIdWTpVsU2FIgoXgDCPM7hBK2mGLZM9W7S78jk
UDygoQPQd1D55b6JzofKb6A8nWg7a/h1fkY3lxGscys+HT3q4Bg4ndIcxIpGPoN7HJu0U97T+ofJ
fDrsK44qYm4v/S6bJOdiyxUemxQ2atQFU9EaWEWjbZxl4Q+5RiTednMBj0YlhAWRoc0jG2CC1NFV
vQI0wtofIG7B0ux5iKScVOvGE73g0ZBEvXVqZG1loZXWMevxo4luTXTIoOv2FjmwC7QgPZDQ8jkS
lZ3+0lqywHjroQUH888aikT4vOTdXHGMNmoPae3VoDAaq2+k/wjCJyu6KqsH1fIa7XulS2LK7c17
ZFk4KDGhtJgtWG7qxCWNYS8dgE1GctsYoICsMn8ev81atCMhsPvJw6w9qUMme2fKJl/IhaSaAfbt
CpOf1h9ZcN/Xo9txJ09uh9rJhkOx4C323MpwrJu+CN1JgLmDQxgqa6cHZ55DZSp0WI1Ut+gezPYu
GP2kkGzkrTtk7YH6jxWR+iNNgr4kDFaYjju9x+3qL+qesh8UqLJR8pjdiB5WmBXIFEAvDpSuMKTY
nAto/MIVceuRFOnOqJ5mTh4gKG2TcqWMoHbGZD3BEqPiUx1ixyoZOxgdSrccHllwmeBBGTHkS6/M
EOSJhWS/rA5VOKtQcQDvPKr/wKKKQS2EaHhIG0QsuXpfddSmzWEeZFwHG7vjxIhwMFhu5EGnwcgy
3XV4pWccdNOIwWTdy7LBCHs/JpZamtVqx3qLINvezoFt/X3jH8r64G1Y36gAF4hbvaiBu0tNBEzo
etezJ1561uLN6H9NKtnibM4beiVwvSOZgpfx6aniNA7SUoGpKrhdhl/1+GCGD6z7+1cABvTHynpD
HQWtS4qKUkZghZhIlAIoYHlG4NX9a6jVzhhINtzWHQthFEizg5sIMqbiuWoslJToas7Mb5vwbdQA
V6BPBrs3l706emMPHmVJMLhxASJ1Ca0q9ISCH5wJ88hKy9KzNRjMWAfwZ2dz0yvDm8a6qnWZkOnW
CV4hkQxZMPB7icxBQH2WNLBgqwTmrgSjq/oYlS/WNNmse180r4EHPh+1bO0SbA9ATxEwQTVFcFRz
bWRhMsIiCOxt0gUO0cOrlQmRZur/z5T4vkfNAcxL6WqKjE46pXtCnzW22EtpyeoY26PCE4qj/wI1
QSEUa0MaVFMI9bK5a7KPIgjLN6tSyctI2+qhNWkAaGEJwsmRRdlVtizmlTHTvNuhFBwdAHwGQYzC
B1O7Hwp0MgH3GNWDC16nQRK/bdxJ4BQAVQ2IpTWUm4TZr9g0tf1slohQM2xk32jvWIm+WxANaSU4
FJrX86u9tZdBHoCGEYqYH+p8p6c1NPpqgCABbtquttPS0/jrhHDcUO6sOJKc1c2xoeyL7te1SC8W
N4jelL22jg366+rzRKPZo2Z13YTVAnVvkFNkZbzH4CVQ6i0XAUFq8M9wVV2VHIVXQFAxyxxXQcCq
fKX6NeWZy4z7it6jFQfkzBet7qF+d35eN8Z6YnPdj0deUDeXZtBXmjmQQdtLtrj5/HNN2LEsszsQ
4HSofZ+3uFWqOzEpbPFpHsPJ1FeTjaeUfqnv8mW3FixVc1+pnR1XBx5e69ztar+o7isZRdb2kDne
q8CTIGYWti7u+SobQOiIWsT1KvvbfbM6FLEWD4XbIpwlvmMrOWKqADrjaYcEwBcvHGVaHSOtCyqc
xgjAIa7M38xQVx+WeKKqow1Z9zoaWrqnes5+16znP/kUDV479ODpnFDJO+hFy17gx/FtRpdb36wk
ZemOlPo4ukYNrSavGYz0mYH4wM0NrXUBUFd/h4uGLJaqhuq/ea5iBf+ZQTFcS+M6rQIVGzVRIkej
+5LfzMOhrx2SA6Yz5Uj8P1XKHqWs3PiYGhl7/v84KH/sr4+Bo01bosslt0KsYLgcktTR4+cqcULF
mePHSNtPgEiFiWQZN2KskyEL/meMEf2jq/VTZiMafoELQ+9/nz8Y674TYtITE8J1XQ1DtkwKZjUC
Y2oJfIai+gzlVZ7vgUxt1s3qnbe44VSBD7LgVdHwv9Kbns4jGVU+LtoCZlN+MVuuMlg2b97iYGdK
12zLFLIp6D3SdZCLiYeONxCwnMNx5Rf9AWkhtgClkXoaaNSmRQap2bhDLWRTUIvTEBZ8yRDpHeiM
aTuB4iNHxa+4QqTvJcn7IGMS3NqHaC7GywzuGmGPKXgydVCMYMhU6BD2DDj5wtTBm6ZneuSObQdW
mLlVKHTBuFJcGcTqoPGdoHHWrcMpl6RgN6f36EtWn3d0Itqs05VBU4AajKb7dnkv45cONcc5RdVl
kXXAbM4vFI7QW7RKx4n5cxA7hk3SY9jZ0pZAQ0JtGOR4LyU3X0gGKML5Tbp18j7lz4BpYaDAEiYZ
IuJoGpzRxBTVxU0ZlldZodmBZUrMbMwgxgMpQWBHcDOIjw6Qqliduqy8dJAfXQJboQ+on/L0TRsl
odPWOQd5mAYiGLxrqQgJH4oiKvUYQHBQ0wTFUwV5TKW9aCYU4qZdXkYHeP/zU7hVLMYjAP2QnCsa
SFeFK88iTVPV4KBB4+VvBZqZQMyqIIZAm+8wpdCVfS3Lp1B7SgoJaO9rLx4oBo4MiyQpU9WnSrey
GeoEXffQTG+Jm/A7FvyE0Ipdj6DaueD1ji37mKP/4q4xX+LwdSlvWtmm3Qw7jj9FcHZTN+cD1O0Q
dpDGYTiXowqMVO4y5Wdito7W7Gl+FS5uMdshcRhYs4u/JqrEbCClAvk21ByANhU+wdQCLdRX6tHA
4l7CbqPIsJXyVbLYG2gEvMRwZMAChIjREhabmh3NAwNWBhRaRj+jP4N8Z60bufGT+aJJBlDUydhw
NrbYpytABQhNG3j/CceUkanJoRfWOgSgo9l0WHenmG4MIFLfulHpAtLsm91THP49cvfUsOD6aF8r
hOVR63T9jiaXU/ZrimTMmF9DxlMbwpR22lyqeQ0bHNw7y8uYHxCyWkHhNSb1F0NyatZfOw0ETqyJ
z002N3E/TLAGAWKCNxxqeMUHCZLDAiLDmV9OZHd+y3x67HMWhY1ZWRWJ4waLlx2CyaYXORA6V90l
9zI7vm590H9pzrfZf8x2w8VoM9uUvLjWXMs5+0J0xfgCdcYUIyZp54Vgo+tkYp1f3fs6p4BxA2kL
7mmxLXnoCQO/IoghrfKpjw4mv+zqpyjzTBlbvMzQOtSjm5hNpC7zAIaq2Y+mD326KSY0Srm9lFP4
6zV8OqT14jyyZAxjHk06LCnleznaaKbPatMuy4vzm2N7bQCqBLIJdWvx/p0TNPxkRoq+mVa1cyt1
LP1w3sL26fpjQTjBsxLRxTKw+xY1secYibG4dAJTvxpKYK/BsN+Osrf2p6v9uuP+2BROtMWiiIOe
pHXion5OqQn5mKyogdXM8r3ZVjqgMWFOmR0n6fwa9zp6uNu8vjQyk4yA0RPtjfZL+95PJblqQM55
pYxT9UPvouzbQBL9Oo7BTWBbfIgRvLedm1ToV6n7zvqdjUrw1M/K/IY8YeRU9aS7oRbFgdtMNT1E
tMrerYqn1+YQDtcgZg8PsWJMT0nXXbddjPz7XOqTC32V+B2ao9XBSjnbL2ar/4qUOnHomOY12EGZ
l2jTg1KZ+S6t2YMGfd+9XlLmNSS+K3lMJKu4ufEh54rDhZQJEp2n25EU1Gx6WrROqL7qtT2T2DY1
W0+vJmlz6tcbDjv/yNT6Kcc7vxm5RQh6WnhCDwZJ7MhCrfKVAHSjmpdpVEGay8sMSYS45ZbxVkJd
BKQvYO4UtmkNuBkpdByEGS/cpkVdq0jRZ94fGlZA9SLZz3mLbILyfP50bM0ruhRXWCHQzSgRnw62
GAazn62sBTcoTrh5P7AEMOaqfUsCfi2X/fwabiPSPTIn+K8gMhlRJphLlfsRzT2t9ZgguXp+TFsn
/tiI4LrMxuJLOcBIWP4qSiAyXSjTIdmGLtxLGsi0LTZqoxgT/D64XRHbf+mrirMFpUFetZ9YySz4
OVp2BXU/LbDT8XsP9bMWuXHEfXzu7EB9Oz/WzQkFkHC1DmI9kSw0I3qVQCyidUz6gXDNiZfnrv7r
LB4GeGRDWLQ6Z1qTTg0WDWIh8bIbQ+qaCcKGV9p/6K2Evn97RAD6IJkFFJOIWbS0tAzZiJNeaODl
jUxPf5uYjNV569oBb89/jVirDzg64+kInmLQy7VOXbZPgJ75RcO9f7Myf0wIUY9RLaToCcbRVrEX
WcSu584xho/zVjbPL4dkPBSU8DQWm/q41vE4TrA2g/rUpQ41EmyBxLUqhFHSOvjmwToyJjhhrdMW
WqYwxoeHwLhTrcod2ZuVlS4zD1EnyTpsbQQ4/LUTV9Gw/4QJDPqiMgO1x+OJVrvQbOwV/V+kkgO0
FeccWxGCw0RJWMlaHCCkGYO0Q6AD9pS7JJOY+R8vmH9CAnHHzcFiNkaLkKAIPVLt9Gmxka9xmPZS
KzYHNXL5aM4eH2TOcGsW1+jqPwGWCGgq5khF4xDiuCIASmEidoCrK5XRKsisCLNIzKxYyhS3F2RA
GeudYPCj4Nf5rb49hRr8HJr01qfn+hFHhzasuZ4WM4z0yUO47JTxcWG7VIXER7jLY5+0b030+C8w
sWs48MeqsOl1Qsu2mWA1aH/G9VOsJhDYuCTDQUsfUimVw+ZEHlkTgo/MjNEBpcEaIa+x9q5D3WKR
RjjryfkSnh4ZEWINYLGSMOAwklT3QX9L+c2koL+3vJgjt0UlF1yiYwiVAhlL4ZazOo6shAWsIp5l
S4fIymyC3QI90DyObvoRRWNz/mm2uX9+w2yFVMdHW4htQO+wzPqCox0uxR45zB2qHnajWX6F9HcP
Hv1iulXUzj1vdWsFj60KtyVPg5CP/WqVvvL+N+0u6F+zvCNQOzYhzGOM1oWWqjDRQzsMWo5zZFdo
ywNY6LJVv/2L4SCXiBZcoFkgqnF66Aozy7tBH1pnhPcFGd7FqLPXJpZ1j266YRBXf175KGQJZqqu
TGa1hxmG95ozWfyur/TfWggW+WnanR/SxjZceyLWewVn6UubR5PEel2kDfJ01v6WQidoHG60WCZa
vBFinFgR/EYx62WkMuAPs2ZfLZ3dyMKyje0NA2DDADbMRMJX2N6zMcdg9YcBlrbI/Zv2oup+2X9f
oPehBARs5LndWsFfA1sA0MIzRQeJgL4ywZzuBx4A+Rg2XYO2QERNSoAion5vVmClBxXIVcWS+/OL
tbExTuyJvipEiSkgsEcGX+vtpC33WX5Y2lQyro0M7unA1uk+ul2KyADEMoIhtT5UOhhFnc7Ypa2X
8ifkOWkNPvh0PyXIJvd211t4BMowJxue43ioYjobDyM2VhRfMM/XGaBc1Nqnsra1jarSyTDFqlwe
9ngdreuXktkLQICjJ9AAmtqrFhQjYFv1engTCG4/lHjy2OfX8n8YBzMwSmeUgd7hdI7TxVzmkfaN
oyEYYSD6J5afxc+F/tCCdywwD0hx2wmRmN08KAAe/9eqsGVJldFRMYfGMXsfkugFdfA49BUQ9pV2
laNCkUgeoNsL+cegsGfHQCtysmCYTXtdW7d8cupJksXdnEqItoBiDryLHDycp1M562ZQhRXIdlQl
7m4mHk2uUs9gqVO13J14gVYJg/Y2j6CGwfTFsNEmoEnGueHi1ofHKt+KtMwXKojWhBdVud46jUI+
rKp2wxZN6ef3zJYNsMVCWwR93xrczuk4+3SAoho3EFkComOrM/OZmUp8zNZ6qTgWYNvjIHMV2eJz
o5tJOi6NE+KZHoRQFFpuovLn+YFs3TrHRoS9TzJIOCzD3DhFHTpT+pLRnRK4HGSCMm6rjbqYDrj/
n/EIe6MDMUITZBiPgXZ0w5mq+5g9R9UDAPgcXepj5WXpdZS9acpu6fdjBnEFO45dar6eH/KW7z7+
DuEcdDHa6SEMB9+dh06lPQGd4iL2BJnz39e+MGKmImUA/WSoVwp3YboKdUY1xYg15kA8daYEOCf/
/HC+KvuCTf/YihDaRbyKMj2DlYTlrtq6EJ+2QAGqXEY1+L4vBzP3A3oVp9cgUZ76V5b+Dpa3VtY7
us6aEL2ffIUQ/c2VooxdD1I0LfbMGcsJmFzN7A5cRUaD/GsnOeWbpwPtV0B76mtTm3Axgk82gCw5
7KGRonKzlqE4ZdKfrGOyV6S2cdjBv7lqN8IMwLmCKWhBR2kVYYKZvbi1N7nMRrnPgSzdTWqjQgX9
jdGLL3p0U/1u9rMfXyXPvyovv6U3sbuS5yvPmRNdKXtZfXd7Dv75ME3IFxnNWPfTiA+rrYc0iIDn
OqSaJN+x5SAooLTw5+aayRHWddGgMgP0wUp291SD72hK9t18wRZPpTIlzq15PjYl+KJ45uq0aBhO
13oKii4pldU0ZRYEF5TXXTamCyyUOVjSVaAqZaWwzRvweBCCd0mmCewsA0zEyYE1l5HujfnPSNkn
uteTi6C9UidJsWprF1CgNkFDxA3ri3ZJ3xT5nKjrLtB9xfLq+IrLTHyWX8XTDdQGsnkQW4HcirAL
Aj3CCyjBLijt+qL12x3aONv3ePc8u71f2bkLRS8bZVTwmrb70iOSuGLLZR+bF3YGKXOWzesQ46px
FPhpRPimfhEv/8YO3izgYYN+A/b76bVuGaOStDGGOU+3seHqyZtR3jL6cN5jby7YkRXBYSuUjGDl
gpUkUWyD7A0AJdtedi2s3youmQao8sokhn4PEdwzArlnDiXqDdzKb4iya4BLt57QGdUvtsbKy5Tf
5bCvo0Er87jspH3+vGAeDb9IZQOMj8KRmCfNZiOM1HJuHTrdtvroTua9GT2z6Z0W3wkEqxa3NS4s
HArtFuyJ5yd44y4COxtS9bhyUX0QwczKqBppM0TdJwHHAhr0Rbcb63cfe+3U2LElmeqN3XliTjjy
RjTnCkDnkJ4aEz8g1rVGJrsZENOzaX9+ZJ8uXZxW0BgA6rJCeZH6ON2hkaUPTcCzzhkvwMriQz3P
LW3oCaduf1HuhsRZ7NJ7g6SQzb4NDjq6ncQO3ffcTa80R7HN10Yy+K25Pvog8Q4iPNPHRccHLb1D
41+zGblwdVGT2UN4XTXzv3gQg8tBB6zhs/NCjKkG9AnoZgF7QDJxGwznuotRv7cv0Z6n9uuY2yXo
nGdJtPGpl/R13v+YFc4sbQaUBAA5dJ5yb1LssLb7HfrF7OCg38VXy577wyW4N23u8R9I/eb2T374
2e4DtAbYod++3ZSL2/mzI6MQ2Ir+MB+QPkNTF3a8mEkPu1hBrRIfFjwSv7oK3e69r8GOGVxB56Cx
K3u2cXdDJOz8Rty4SU/M0tN9GIRoI1o0mA1bDW2Gg209nzfwCQn8OuN/Bib4Yk1BI2ttwsL0Prja
Xvfim/ImeWkfYyd4YKi72OGD/gJNdRsYBPci8lL79//zE4RFz6sU9JRh3oFztYWoWvemXulu+XiX
X7+/VtdsNz4HDlaauNBHcudLS7LptiBKJ5Ms3LqchiFqq5gCsr+ebvPfllPuQTxjHd6hY6lAOhz9
iT/0B+uB78z72f44P/ytB9uJ+dXvHeWeAGKnCUCbcKO3t5Zj7IY31YWMiB3ev6sOkMYQjmgmW1Jo
/ez7/rLugDJTQEHwjhc9HE8rMFAtaeeA3L6tfEZjZMczB3zzKIwq3TUJIX/nKeAa6RzlRxx5k6z4
tnl3oXEB1RWq4E98ec+VCZmOEfO+dHiUaiDfVNa2G6h21DtNO5T8Fq2GITgd8uJmsW4q2btx60LR
wK+E8YPyBwjy04knE11KwKrh5Fc+azdMDgUPkQ9+Or/AMjPCGUYHhkJbBesbELiwurwCcdU7aaJv
ahdIYtRPbtQvq7rKoFif/MWKMKSoiDqVrXuJ3wYguI12wb3lQbHwu/Vd3Wn74XL6Rq6L3w/sA/ka
H1eJ37qzPTnts+xUbXvMo08Rhg2lZHMMCWY3nXFsB7wd8aRLfHDZo/fEmRoHcik7xV8uzMP5+d56
G6zZIhXoMQ7SM5HJaZpVJQJLDiahm53FnHaEcqdrsLRTvthRPN8iwfqz6zSPtqPEmWw5bKTG0fuJ
o4XOSOHpk5FGq+sZxwo0XYHya5DJAG0EtXRl/EALgrEquQm/r8wQGQvXCxKtY+DADqvSDP1JDbPE
afOw9s5P5fpr4nY6tiaEXElYt3MNxkEn67pD0YAquNW82RqcNNbtOXo9b21z7jA0QAHRXwE84Ol5
bE01HPux7OByYhel3qtJySQvj61EPxgkAVRHBfkzg3pqA0KwMxrzqs4pV3Y4UCYsK1VVY3lpUF4C
P38RjKFN9Hi/9qksLXjs1AxJOqjFMyY7rFuOAcBHdCKveOovNRw65KE29E3nFMTyqqlzdB5c5nO2
m4Jpr2bULwpIf48Pamk4uaLtsn4+FFRFO3FlNyy5Qv8kKLDKQ9+P8OI/kuJniqIWQydRkWbXc2yN
aF7NAGqQNTRsnjB0tyE+1tA3gXDtdBZTnUYkVPDlav1ijlcqt2n3Wlm7PrpjlT0Vl4Yi5YVc/YW4
F49trrN5dE0a0CVWlBY2wza1YyBCCo2AHMYDu4evlLcTv1bRWMh7oNh8KQXqVvh9bFzYmlEW0CmZ
YbwfyWPXJheG9b1VOy8B6RGUw219fjt/FjajgmOL4tErLNZO3TrcCpg85FCi4jVFws9AR0xo2GMN
waO9gmY0TceztrMzZReTlbFmnC+lzI6bV/Xx1wjvIdRPslCZ8DVm0rp8ugIPNBiXXDp5S5B6ZnBX
Fy8Kye0ifa6zX8R6kMzGBiwT7TlwRXDokN0SMwYsVZs6oj3mn35vEA3p0RNet5QemGE3pg8uJwgs
2ueNbq75kU0hLNVjVa0mfehAn/wQDb4VX8zEsLnmD1Nll6HEM224WrDj4CmNKuDa/CQcKfAFRYWp
AJaRQ7GuI/yhbiwnZpltxT+GSlbwXNdLOEwn1oTD1ARqY4TxCnMtQmyaa1CUBYHplsa3dGzttL3W
ZeI82xaRGzYhlwcUjzA+UEnqRQryc8eMM69tkMrSnxNoK/S59jD2vzPogQ+pDL+w5e7RpYeACt4V
dTKxTJ7oydAZDDg8FcvIbijokkEpY+toDx4PNPPIAsoJAtzLT9aXdpMeam1/fhdtXGonXyDsomge
NRJyzLRmli9FW6EDuaON5CrZ3DxHwxQmV49HEpYrbDIewkMYxg7IHxoDuupW5nf63xMF6hgSymV8
7UyFWzj1xGbSmfm0YCl5rHgmBQd8/KzG8feutPw5wa5Vq8P5SVy//8t2/WNR7ApG2KYmQ78iNoHn
Bf3jPmhDJ83+RWYcAwO4BuPD0+jTJx9dMcTQwTWUAMxL8CSzKwJ6R0VSCNxwKicmBLceQBN+pCv2
VEmKPRKKtjH5K+ygCN0pih1KXs7P3ObO4OAbAOUDKsViHkebYoA2yxpDKuyBaH4b3DbxDmIEWiEl
5N3c6ke2hK0+FHxu2hG2zKVU7uauuuaxcd8vfFcN4KjRKHmgetzakJBBkNBm812AfI9Xs+iiz8Cn
BNbp/PH88LcurlWc+5/xCyeDD9U48BjfFOTJk1a2P0BsfZNl6XswPuUonKVB4I4k2LE0sRe9wGM/
fKdGKLtLNkK9k88Q/G1Zsj6xVph4W9wMnF2orY48/pPZS7zNth0GaM7aRGuJvUhLW5So78BOHDqW
sjPD9FCi2UqKrtsKTzCgP4aEtQb//BRrPeZ1sN6VqN8Zc4eUaGA+hlGx17JX6HvsVWuytblz8/a5
pcNdz/hzhRlWi/QmmRUXBPsSN7F5uI4+SljsEoXvSYnwUQroncwrHXFia0EE7iloDR/AckmAsOmV
jswJi0oI6UlDMdn9jNx3506DWwJPc34Hb68oVhPwO/Q1iFCPESxgzZQA7oeuy8is/ACk8gzgq1SV
3CHbk/fH0Pr/I+dXJmg4n5MWQP/iQ2fLnRnfQ9SWFW4/v2vBKFkq2bCEO6QZozYGvBsHQtPwcrUV
3u6I2txwxT0/f+sPfbk6+D/DEq+OMofGDMsBW4/i1xZZ80xxcwjqdey5jlzTSi+ncXfe4lZqDVcj
4lULoQcYhFaffDSTKVpxy0/w/5JP+6mGPgpgAEVc2Zle3qTa5BCj8i320fe/WfGLprWNl6CtFJCR
6nPJx2zt0eNvEVZ1YbROixz3TTsmBVg0NdUday1y9ThK9+fHvbWkx6aEJa1YCRZmHabSMTxk6BAO
4/6QLFAVnGQ0DJJRiW2sc19NdAI022EquS5rZPxBFWKY9+cHtBk9Ho1IZCPArslKM4CZgGS7Ptaf
SYkuC9Z5JNTsrKNOqgLJNhq7yUQtc0g8E2KQra7bMWThz3/L1umEV1+Z4MGd96W/21LGnoBoEusY
rsz2DehaoNXN2dXYvcXq9DAWi+zO2godwO4FRIKFTJomlhZHRClNZMGbarP2yBs09bdlksFoAalZ
jc5uGKqSw7q9rn9M0tOTE1QBsOkZTJpWbTohWcArGY+THQ1MUuD6ullXnoRVyhBgEyCXhbKHEuOh
YpVJDbRx/mxV3bCnsdV45rhGzlGg/PUxhDkEIajVQtMC7RinA4vCIbZqntYI+xbL7nEmgdWjqT11
eiTJQG6NDEBq9CEzBlYGkeYrzsKBR0pTO6pW7aKm8NDmd5hic9/1reTNul7yp75VxVscbVqggtO0
LzLoUFIDk3ULU1bS7XMkWiOz/esdAUQewtZP/QMV63U6cUFElNrQitpJID2JWmf7YUakd+li/jp/
wDZyWgA147kP0TEdKDIR6VSDybGqAPWBoELh6Ep/CZb+tSXnUCnmTumam5TWF2pa+WpgfUhsr6MQ
JxKADzxQLQVLJz6OQQXcJ5G51A4NZq8LFq/ssoOaD75RN9ejEYG1qrVzorl5znbo6kkks/z1qENe
GYWQtWgAvmXxRdf0RafVmlKjPwm02REah20NuHhwB0eeniCvo5i9KvFoX8/6iU3xYu4JIkhzUGtw
Erm8N38oYEcpMhr+dfwEMxgRBUIBwCpduABzNMIRM6C1E8ccXUPTew3FarY0eySi/X+xjKsSqw6V
NICTxIs/blClXxg4HsuROgU0evQBDdiQDFLjzk0V6CX1tZsPTykIpYYhlPiYr5EOGImOrAsjtSYo
kIQ1rLc9+qLzHPTYSAz4Y6VDryAmswMan9s5qHTU21RZmLV5fFaQ9ZoWAFDhs3/rKOiJAfU0wceO
LRQldwZLRhD1TT4P6p/qTC+SQNv1UALrIx7acBs/zs/8ls9bgcg6Ot8tUMwKoUdhNbPVcLN2QJBy
PbbTtypcviFD/VIv/PW8qa1te2Tqcx6OxjnPlQVhBAumuqp3y7nIb5PBiByj0WXEnlvu1QJ0HWzy
mNcv9RA6d5YGsThcGmDX1OrqFd037+dHs1H+B3ENQJcm9IGQbhD9a96xeJlTWgG+dKh1oMgvl/mj
T/dZptkF0B6dcWmEj6ACCKaHWv1IeOXU2TWp/HzZm8VOn6Hs41Xh/5H2ZbuR5Ei2v9Kod+/xfRlM
DXB9CY8IKRShJbXki0MpKX3fd//6e5hdXfKgOMGpGhTQQLYyZW6k0Wi05RwfECwjL2X4dVdlicDM
YDrdRB+KRe1qO2mhWg4xOOZrV0ak1aOReJbfEuvu8iIw5egg5EPJEK8sOtCZrEEZADBdOWUW2BoQ
bpMRSMjKXi14c/5MSVAJ3X0gl0Xx5Pw2i4SqCcY4q5x5KexuuTPU5zk4TjknyfTVcGSsGIFLJSj2
6Cc8F2NNmjqaAQCnuhHznrXQ6cjuBulfDjQgBbkV9EUjaf0FPasF7gkCRIDKDdWUXQGJDKF4I+uu
DNKccB5bTsT29eCRcQN0C4BMk0B1UpGAFIjdtAR4BTcG5o6AyKP1hqOXBseLstbOAnozmUDXAb1G
rV1UdUqaIU/rTMY2D97l7PmysX0N5KEGMjPQBdSPaCo+3xsjjYZZzwdwNWuuUqGFKUcx4woDM3ai
7tT+47I0tjaf0sjPV95KkoJYyVJIi0fNW8TwGigj7mURX68dKGQiRpNUDSC99CkFWMgcLiUg8cRe
uREy05PKF2u6M+RHeelzW+uB+of5qf+L0C+EZkpm1rrWAfNvFLbo6Yw0fxYdYcr9GFnvHk+Vikc5
yTA/GbgguNsUPBpE+ooxpyixhkkBgmpb29ayERbRTVWO8TFSBxCiI/Osq4SujYbaD6axnMGtC2B5
DBno5YSHEIqcC6BX5uRpTvSHoXzUhMxNg1t0D7/NYnWFmQ48691a5r3/GNgW5x9DvcbaEfB4mGaq
Hcu6FRa4eQAohbGb4gq0O/Op6FExBx+AtQheNh6maea4McaSY/oawHK4/MDNSueuUXFVo6ScaicP
zQe810JwtWNING0zXuT2Nf6VVQBnoxJvWGj2pLv7ygrlC2A8o+96VmNnEEBEXS3iqTbCN03vj2md
Gpz+K5ks3nnIj/egqmrAXUG7COAbqJNpNYU5Gkj9F9fy9wWdhLH39pK4wKj1UifaNJ5sg8pz+41g
Yt1GnOPDIDeVcWDJICfeVPgfsiArv6CaQqTJI4bUWjToN3Z4U5wWiHU1LzwMjvKooMnSj27yhy3G
9DaXzy7LrjS0e8HGSY4Mcfa58HDUJwGpeHQAHaprxTb35i51nsrncpduuI2bjHUGIxO6SXAe8LSj
IREnJejVuMM6C/dAgdqCuMHH6Plu8cDpteXytfOkUf42yoxw0S2oVnv6PtwLdnTMXMxL68cX9arg
PdsYQTcOxko5yogMK6slaYBy823jVkA9RGusAVZuH3UMzm3PqKScyyKxzcpkdCnBUe0ha9z33o/p
KvX75/oZKIMwkOnIi/1YnvBMNcpCJbXXNYOo1j33HgACrgZ72Jd4maPXNrzv/Obbbc47k1+7DM5V
pF5QBbq6RqmETPM23wINwQbRKyaKLHuj5Hbtdp66mfwX8HptCv+RcyjIvU/5Aw2JBzwcEZCjK5KK
C8bMElo0mKAU+Ga9p6+b4IAZZLvf4GJd9uWOu50Ml3cmj7JULe7FtCLbqR7wvj8iqegkWOvaCf0F
RfIjSE6c7GA6hX9ZUUa4cCaXMtlunC2wAkJu7yAJntg/7jRfFPnmytaPjNJgShbAq5T9ZJJcRZKF
ud92L/v9R35Q3MgVbDCXO403vMa7V1Qdr0Byf1k9Rs4YNgRK+X/LpWzIAnARug4wmts8p69IaYR2
cN38aDzJmbwis7/d8tgQyUZ9MRy0eoFDwwKs/K9zuzqXWqdohUwMZxSWaxBqXXUAm7uslMJ0aysZ
lLEMCwAVihjXxeyojnXdekdpNzvHu+fADTaTG9rGjbw7xN8+dHt+Gd0Ivfh+dBW76o318I3XWUos
5IvCFjpLMTmEeJNO1I2xFpuJjCklqXyo5rus8Gfe6WC805DuQ7SH6p6BMIx6eS6amdZBqgG+AXB4
U2FLMkblg0M48K5CpiDA8iNXi/ybRrOcCWUilWmhYnQgcuZ9vF1s+UW1tVsdTBej3br1NYZJ3OXU
izx3zvJ1CDHxvP4Fr0T3G0VqjertDGqzaTMA4u4UIuzw9KPgxyJHSaaOK0nk5ysDjcU8lvIJkmpv
UJ3SMW3Q7l02UKYIUK4ggWkCJJA+A3GfDeGYYb/q4VskZnagbOt4Z/IiF6YY9C/h+Qm+FcBunGvS
FEhUDzMsLxSu9eJOrrdL7Mw8lAbGFCBCFczGAQVb1jF8RC1YauZqGxg6rr63yR0dzNn4hhfa+s68
jjJ78bp9ZN+MdrkNDsaOx2DJOl14d6CdVURK6OtcwBxVU23AIg2zB5e9ue07axOPKmfH2Ep+yqEH
mtDRA76pCXLmPZCSB8WpQLXiSD585N3oW96i2ZHgQUsvku3EsUCUgQkkjrdmjH5gqS0gzSGBISMm
pXa0L+JISksYjn5oX827EI+u69gz3fnN2DTb6FXBEN/3xgsfxG3mVG8xWNY4C8G0Kbw4CEGeBlA6
6gvSUM3Ryo0vyJfdON0aaCbVNc8Eev3fOCIrOZQLn/PanMsIcoJc2UR9C8AN/Vuf5IVdzpyyEOuK
R0rgT5WoKz5ONSUxe4iaheagS8Fm1Cy3rEtHlobHRn/LmmpTSZzgjRmfrqVSp0boCmUZGkhdwPTV
pLYlf8zola7xXixtQ92VkYcaRoeqrSnv5JZzRTJuYZAFWQpobDF1AJYVyjUg5i+SIoAhGYkDbi6w
ov71DTQwHA78eKQGUKqiDCVH2QnvJgCMFwA9m0GFZ7wk2T0KzpfthLWOSH+JmIjBxYBWOGr3KjkE
0GUPrDogNUub6qjugo12EN87b/DQggLuGJ5ExlV0JpHaOUOee6stILH1MhdWchpPFgbBsIbbhjcw
y9qntXZUWDjIaV+VRFZcY94I+BtIJl5eQIYDPdOGCgDloQXKWQgJlbXT0MsrtODv4y0ZMScqBjoT
QgUoeTXpfWMB1Vr09dvI7T3QI2be6N7PvvF+WR/WIxMj2kCdAM0MsQvK8BY0JIsNARGU3rArgr3k
Ni4ijN76+mF54QiTWYohtMNVjhc7oF/Oz9EUA10+1DBOLfvWUfSWq2BjORXGEF+BHOJzmViZ5rAS
R5lerVTKqOVonM0GxW0BXy+ZvK1iJHwRp35qRFlcGqgF0BYI7l3tjreqH5V2smkMG4gVbm/ZGO+7
JU8StJRfxz+1B8568hSkrHEKx1pfCkjHJAtJLd38GDaiE5xAyXJfvjdO9HFZIOPZdaYtZZjC1ItT
XWFBR+uERm90ncoKiHsDTGtwyJ5YkkACj7YKDU1WyKGdW4oyTfD2Ippz5vyq6VA1Rwr0vYzdLthe
VukX4Rh92NaSKJuUBbleCBAkggTAU4173de84+koVna1xQiWn9l7MOr0duD1vOo1A/YSqPIrLSkD
XRrQAHQWZJe3g41RbCc4pv7g/ewNm8c5wzLUtSjKUOs0lLMxQjuj+r24jo7dVjgIty1nMXm7Rtlj
1+dR3JTQx8ItNmK0M0dlE9DWYD/jjXeygjusHTCyQImI5yLdCdMZnRxLKbqJ1O/LBiQO6LGzQRTu
Tbtm+xJtymfrID9Ed/MVZuf26Q/uNDsrh3X2AZSyYJVpG4s0RJvBaIfNc13e6AIw1t+02S3Qgzi+
qerb0t6gcqxg1Brc1oCWu2y8v6DDvxrv5yJQB7LJlx4sQWQRDsluvtV96cr0pyt9J77nu8FuvGgz
2JMXbKQ9MBs2hl84kT8dLfvR2One5Y9hOaPVhugkEFi9BOu86cV5xrcsYPMe9Fu15KDo/MrqfNGW
0N9gNJIQFlM2nDZxvcQiQURGWgIhjI8Bk5sIMUyIZk9f3cZuv11Oos87O6yctoEhkz8FU1tdCABI
A+oFVAOg1k7EW1cERgRYWYmPR+tn5F9eSnLuLylKbasgloBfI22tnQTeEFQumsCWJQzF8ZCsyS+6
IIjGJTSFue1T0gUozo4hOW1wpcZ7UiBHcVxTN0r0dlkxVgJtvZJ0nRctXkkylNDse7hHqe0DNwhO
7QKQjdkV7d5GU/lliTwNSUiyssqyFKQh1KFhn2yLym1U1H02ueZIAgACfxo8ceS2uLSgVDhlamD8
1DpiKYCSFN2p+RF2p8saMUO2lTUa1N2oTXXeaxJkJNei038ED9mV8D2x9Rvlb5RFz3aLuhvbTmnV
TsLidYCznh5z6SbjUkxxbN2g7sBMV7vwXyu2AYOVI+8LN/fRR9TBItJdu2nscSs/qXeXF/FXNufr
RhF4BHQNSUD9OLcLrc7STjegmnWv740r5clC9ri1TwNyMaotbirnCZ7TyZDaFbeiK738jXQT1vbz
A6hdHOskjYsYuyiBTaq+7kMvUvwp+TtOGSVAJK3RZqn8muNfmT/Y5AzAVULNCTBFeLrYFhf5k6zU
l5VUMXMNbSQNT4jzlYysKRN7E4roPupiTvIegSTsJj4JbuZl/rgL3ctbx46aVgKplcOsTRJEFgRq
CDDsebSfXmS7vZ+35ZY3DMc2k5Us+gTUSOU1AWSVnhh4utcDIUV0MKK661Cxt3UbrMWn4PRW3YVe
h+LVL4QgXpxIFKJWGCwUJsjVkXYBngR1s6YpIB9reQY5C4rXmH0x3EGbWufyspI7jBYC5HW0LqFB
BlcdtY2qkS5dYqkoEdWNK+h+kz6jFXcZcrvqjxGPqpulEjqyUJA30ZH7pb2ozlR9If3njp6Jy73e
1d9mbOlfbypCC9OnEOra7ruhKMsMjYNj3NiSKu874N4mqb79yytHSHcl0sVM2oup27pOAikphgi3
NJJ9m3owwFiXWpVdFOWxbizzLlDr+iHOao0jmHG3oaENcRBBPACQPWWc3RAFvQnSXScWd6Hp9dap
QQSYHOr0ewtkjvT2sp6M6P5MHOWp1RDqGyrENTMOguilQuUlNeCGW1fCTl4WxjAQC8CU6AcDDzma
cijdQtWq+pxU+JZ6N+Spk2H8/7IExsVzJoFSx8gyrYo6QJU0FSiEQcnTJndqfijbyb0siLVua1Wo
sDUa4TbTBIJ08bYdS7sAld1SX0llDpbkv5EJPtOKsnmwRYEDQESFsl+E+phH6QTIxDq8rRbrViw6
maMb2QbKa+CAkc5rkKSRS+bc+c95r1azBnGDdVvkuyZ+5+bQWcuH5Cu8BJhw0JpFLd9Qp1M+y4Ca
bctTrNkjYG1TsE3fDwUnJmCA2qBnZiWJWrspiCSQnkLS7Ad+/nPZdFc/FtQtDE+7U+/DE7g9QiTG
LlsH+aX0Cq6FUisYyCAsg+9FW0KyzeGexJMxuGrvztFdNHBeUKxD9SkLObjz3TL7IQGHKGR10308
7k1eKZn1JkaPOIkC0JwKLHkqUR4WxhJIKVAZl2NpOqKXH0Z/Qiyn4UGBu3FEjG+5iPFrTn2AZYZr
uVSUP4fRhJwp5MZhg3GGpyTIXFHgCGEFHtAOlWn0wqhAhKS2auyiekF+DB4jdIMJmEe5C7COVnyU
u+cu80DmBtrxxfp52UDYuv0plX6jAcZrkFuim1m+V5n2JDeyZ7bF8/9NCrVzY5lZVT5CNzw3/bRC
EJ6Ve8UUOP6CZe0aAFYJbzSSBXRJPLCKoQ1VKGOIP8tsO+Z3IJexh8ZeUBAXf1zWifXaBH75pzTK
xcuRKnUpgSLFBIn+PUrH2bAnucjeJxy4UyeFmgP4iPLaAMnrDpNBgMwVstiZsqHdRUmuu2PTmV6X
Vu+XP4xVH0VfPsifMUwiAmGdWu24xIB+rgMxfEllb+ieejy5+0h2k8TajPWbbFh2PfSA98aglzgc
wCOqAhQGea7+ZTFPWdTsBEndo1Z01IA0XlkN525kusL1B1IHampKQs+LD9QP0yY5jX64zfAuU4Fz
tlXv812xB9d44qMF+PLKsDzUWi4VhY6RIddBgkpAmT516iHnpXJY9rf+/UT+6j1Uqomaqio8oAxH
oaBTsBtcI9onySkYQJjOqZWyju5aGvn5SlpRgdJRxjiSU8/f54Zkyx816/HyihEbpu+PtQzKxvXe
XMa6wooJ2SZJHxRkbVJXnu8uS2ElHTDXANppTLBZmCehNgZ8BPmUE+D5RX4cQ8Np6l0jdcAJ3ema
r7d7FU0ENS/VwdJtLZTardZSajMArS1g+75l6YOW4Y180HlvEeathdsKwDWgeCVt7ufbBCygPJ4X
wKA3Lg7e4h5bPzY87JZXHQLPRKZvtNU7XrGSZRxgdTZQBsNk3hc29Njoh1w2saJjlXpxjbpbOzwu
hc6ppLAsfi2GOslmbgZiWsM+os5fShdn2h6WxamN2RbF1FZ5WOdsS1npRVmKAC60UfxlkGDFm8By
pQLNDO+j61xJ3LEUQUapRMcyK22rHjjBFG9NKYORI0znKyLWNBBv4/4l7f2GB+PNCkfX60kZiwDK
10UEYpUTT6BsNcGqahZ+azQPDejX0T/E2T7mHbaWR51vtAV0ZpBBnnLvqntAxj0rlhvct5vFmXeo
Km5aHtQLywcDsI6MKZgYV6XvaJTDtLgFhhTe5sLHnIw/ikx1Oe6EuYorGZRW5SKJqSXAKkW/vTOd
0RuuJJQtAN60Da4HB8zVrniF/ieOG2PaB0EDNVWk3r4QD45hMOSjgignrs2nOMi3QN87mJHGU4/Y
OO2U8Wr9Uw516CStNOsmg5woj7+19be4t3b6nLmtPGPg/mlaBF8e+vs2Hr1wbO2qix1zzr5dXmSW
sphAIBObCFnRfXTu1sB7pXajhU4zNT+N6U1mPIgiZz1ZJRkMoX/KIN5ndcMpeJy1QwEZBqi9rjBC
fSc4safvRgDu3Pa7YZ9vgHj4Ir0HnHPBVA5MEqKEmVQZs93nggczC800R2inLe0mGNLYLltg6Ac8
UixG0K+i40fHiCLCfvAaUe4sl0YhNhRkAPNOP8Thu5X1e1nsfTFKvST9aWgJAKUs25D7XSkOu8tb
+PUoQjgyfiQRohAc23MtTSlRlLGG8GpONnGi3aXDwnnVfF3IcxHUDsoJMsPlAqyWXk83YOXcihn6
dKLKu6wJ41o4l0M9npQCgA8ZwYRJsmsl+jYiSzzpt63spvVejxInE58FEBRelvo1gCBCcRBlHe9e
QEGcr19RW7nVtsDX0XvApuXBpkh63yjRjGhGnLc1TxR15HtNB+O2ClGRqXsYl7ITZKabwToidcep
AH290olWhgTcBFkEdx/Z0tWhSzMMtYYallLIHABfgfMeryq0/H1r8h+aycs+sxX7lEa56iZMWzUj
GEWBdNBNoKEnOyuKARDJgSj6eiWca0XZuoUWTiObodUcYoonGlFY/WmJ7X6KngZBcv6OYXwqRVl9
GZUYqSPkykLnxZl1SI0fXTAeW57ZE6s+vwjOlaKsXi7iLpVjMN0Oc2y5dRikGArtbjtjfA7l8aaf
x9gJQWV5lekJkkuXlWQKR3gJFG7ktXSNEj6ADUSUcgjHPIgrVO40vQntzsqJr7zPqp9hsrkskGkq
nwLpFoAqVMCXXUNgKflj/dp3rpU+5YgyL4th9OxgVVdyqGMdalYdiO2IuiQa45zQi7eB24MNC5U7
zX8VDrPbHhcP2Zl7tHJzHBnTX65kU+d8sIZkNkoiW059LUs2oJTZ5Rip4+jIk0PdO4smDXnRQ076
qmLcTPZUE2nIyps3xV2NlgPg5vjiFTdy4W0huZFWviUcAcRgVkTsY+llGKrZBp56GB/Vj9wvtnPm
zL3T/ExaW+M4Naa+8NLw1OhG/MJ1gpbYuAwCCDblg4WXZVC7s9HwAjOyO1/O40oKtXuC3MWKRCwn
aXytPWrh7OToE11aV8SMXVh64ezXgHnDhWQND5e3lLm0K9nUjhZAK4krAbLDTr2aMwgR6+tKiP0m
5pWkmL50JYraxTwrxKRCZAnw6dEX8sXHhLFd5+A+0DO0S2vfLmvG2zvy85XRTFVQ9VkBcZL1Ukm3
JaEu4zkz3uqRn69kaBlersBbxeo1Ma6G27zbhsYej/O/oQpobwwRkEeImalbCC0PXWSmIm6h4ioT
3KZ6i1RO6MoOhQB6oWI2SMV/lIy6G6rclEkBu3uSzH4/jlWDFrmXRWgPCHa9YameC+khLcr7y8ox
A4eVYOrWi9sCv5MEDjGwQi0g2SxwJF1gj6BY0RNU83SNkwFjGuJKInUF5ZoZY8yEhCpipSH3amwS
82UKhlupJrQzImdpiV1/Od6f4ugLKCrEKBpIrJJ0YAnsw9dhRiPO5UXkyaAun6JpMisnUIoqdg0v
g8AWZ3HmCGFa+0oRyk/NWaepfQshfV+58SBqTiCb3mJICL9KXjDEmArAfWrC2k0QAilf6NfrtgaM
z4xlq5NtufhxeUqCF9CsqeFDpwDLdH6StV2fnKpo1/J4AdgPrJVw6mCPY4eW/R7C1cxLtStVPoT6
k5ZsQYCQAZu7vpY02xw4tw0zNEJ9ClV/zAZh4Ovcmyx1ZbRlDKGFkD9NEdq1k9gdZdmrNNVuW92u
MOkh5rymH7ayK7mUslMbmZNO4s4FbCFzDMR3HTOk5uxN5SNo0h1pfiwidHObj1rKRXEilvnldKyE
U36nbzPFWMhrqEsH0CAcyuLGAMxEkrixse8Nvw7csNkGPKRFpi2vxFJeRwiX0IoGiBVkr03M27rX
bS2oN5LxePlkMq+hlSDK2Yga6t5dBEGREe1mPCZNodioyEBeFsPR55d7X91ESaclU6URMZMV2PU4
PUWYJBMw2yX1vPlfnsH8+vlKWJSqoAioISyRf0qVNylOEO4CMAPUguXM40bEEHlrDzgjl5VkVIDg
E1Du1EgiEF1BlJsr8zzsjBCxfNegvXkInHQKQeYn+CbG5ZWm3MrZjP+/2ali4qlYaGEx7jPglWTW
46x8VHm/43wR23w/v4jyiVUD5uW5AUbIUN1GhjcOxyFzijraa3NlG4ovtCAY6jwr3F4WzOKLO1sK
KnBrs0rVChNLsdQvTaj4nS7bqDcf9RkTr7nhVUJoS8ltl8/7wZyAAinutCjfKeK9kkV7Swseav3H
aL4UrQwcHRlmEu0HA5jUoxz5XSl9tBmmEMPUrktJtIcWMMqY7HXG2ri7rAnzNl7tKRUWYkox1WYN
imTDaeh2YfJWg3FEFd1wmjm7xXawn5tFOdgmqAYrIG/PWr7q5Ps2mHyxupW6o4o3hWCgi+3hsm7s
w/8pkPKsYSOilXSEdVQqoPFSa9uKEliSJ++ymP/hQH7KoZ1oAbLtYSDnIj+ahlebTohGHmD+jc0u
TZ28791hwfADF3iYWNm590b3CxorQK6ODj3AuZ1fWZUFYiBZRABcxddtEPuButdh8Xi+9MkPVDqM
KXGG4nrK3aYfbCCgcxT/usCQLxG2YMxAAs6SUlzQB6VVyMswrDsbI3zJvElF9IvLblCbbq6hg7w8
NaLTZIWztHcaAC2z6CjOxebyh3w14vPvoK4TWeiaPqrxHVG3VBskV0Y7mSLRVYvmGJRJbBeyMXNk
MnXXDAW5OlTrgKV5vvbjIqchBl8Rjlk3mboN64e05HgZ8tlftheDLARsC1tMg8gOSwtE9VlHmk0H
ghzwI0Wt9HpTBTM6GgOs4LoFRSbHybPUApMVhkFlE0jAdOETtSwYlAq1pvlGR306nzfh9HF5u76G
y7hBVjKocznpVggKPhUPqsgxBZgNl8qFpwVlmPFcZ8FENgcwCwNy9PNNzcN1Ix9Jb85aCcrmemQG
LEGACKM4CgbwA9ELHF537V/OIZ+vFRXAjNgPiRwzZ6oPyvReghsxvzUVTlsse0d+jdahYxuAe+fG
nM/6GM4ZdqSXR7sLN2nH2XL2av0pgO5YCuLZnMUUAqr5vmkIRH8U3MsDbxb36xWD1ZIJnppkAhGR
pn8JjRiDg2S1giFUSlsxVTjepQq0dz3pi6dQE9L3Ra26hyVIItCNZ2nAeUXIzKUENh742tDwhrbp
86VcEl025yXsnGZT3oApfhd+10K71YBB5WWPmlM4+s3V8q7cG+74bIJGNHGa60ngHGNGjRgrAThD
oGOQ+8GkYjWg+y5g3YjBMZa58n5y4+/6Cyilt4GdX6doOPWsB6HiCGWr/ilTPlfdFAY1qi0Q9uI6
0ocH+a+jwJ/rRLncphMSCX3+nRMp10211a1vFg9hi+k4VstGVFzF1nlsjYJqQoRu3ggaWqjRDtFy
ymvMswDYOZTwMWoCnNNzGYMZL6KeQEZeA1mkeMXzcioTu/3r/MlAXUOoDhoJAMnjUJzLEdN+gpUT
xs9Bz3wTTYP3WWBGoxNVeGfaAVAoeBk51kWMXC3IlwDKC2wEavnwpE+VrhEwQoNeDqn/GeqinZQw
e2OwNXV6+uv3CLjogKBtoWMOuB7nCqIgVo9KD6eiTqWfmzqePTzcSaZCQDxFSQ0NnmjPOxdhLGKi
5DquYEme3EL3Zg3oi5hiVd7U7v6yNr/2nb5RAI6HzIOClqOv+9VWSZa1Hcx7Z227ZxkIVlNpT8/j
TeoEkS2/mbtxs9zo9rfioB/n03x8QV/y1toatmKD4NC7/D2s07z+HOo01+MiLkBHBSEdNnEKSuS0
Hi9LYAzsAuZxpTF1oOMyV+Sggwhlo90EB5DvnjrX2Bo3+b5/EdxhXx10O/MHaJlfFxj55gRYrJO4
lk+Zaye3NephkK+i4zTLrs34JigFt8RL67KmjHFRoilgwg1k08j+nttRkqES3Y7glsOpeRYQDqdz
4eqTuo/1wM9yfav2XWLL4NcCnR5S2q5YAg/j8kf8eg7QBga7wmyBBtDLL0XiWTO6WZ9GkPrd637p
SW/CEcVH1QlvULydR1dygV3oizuzt5fZVp+BDLcH289b9GhuYpfzMcR8vn4MOVcaHAXO6vmKdLER
6ksE8k/R1zYluut3uaNLtrGRboBoDhZqT3Xba+VD2oGcqfATX//G64NjOXt0Av/5CdT2A114bmKt
gINM9sixywBc4rXysyyMAFoDk1lUVfBPnGuZt6pUiyXRsnrvm5+WOtgxhpuGn5dXkyVGAg49wI0A
igVguHMxRaKOYqnCE8ph5PT1Lhft1kjtXN1dlsNaMfSckAF7DHcAr+pczmTU+dwuBsoU0XdzADt5
kAGa5vayEJbPXQuhHI8eGcALJEJU3FrxaRnvs+ERT12771vOkWD5uLUoygjLMMB4hwpRZnCtW5lX
9Dnn5JOVp818LYGyMdCI6pUwQMKoPufxdoqPeIxI1bcWRz55LkdObMF6MuLGB8gsULpRZqYU6qYW
yC2ahXRO+VAowHKVFbuJ3qPqTTW+xwXHHJjLt5JGKxdY2YikI3pp5m2d/RAqTqmIuXhovsUJRfXN
oKtiqZKGYzggnNCGpy68VsSbtEJCz3ox1Odkdurx7bLlMc17FbtTXroYxDk3SeyeDKpXo7KCKxl8
s7x0BU8MOc2rILMxcisfK4jJtJ2KuWZcF3bLe8iz9mYd/VGnaKmVUAhzkGIX49NQ7UXr2+W1Yrmc
9e+nLG1JpSofZPx+qd1Ww89RiW1r9oecV1tjeQMZ+SXIwtUF9ODzxZolKQEzNmxAnFxpjGxN3g64
otAimfHCAda+rEVR5ixE6GoNauxLpSB/vqSuEj3VJu/m40khP1/tvjDoXZh0kGKK+1waHPTD6ELJ
cWxsIZj/1EE6oKBR8VzI0qM/srOIKvJ7UDuGCnDZiIemxzQBQjv0hxAqBdKE6IIMIwiJwTq9KLGr
y2gCSyU76h/+hrEZ6EAGV7dIpg3O1QG0q7IkEp4yhtrZanBMpm0geuDtuSyGUYZHzgCJAwUJBHAP
/aqKrvZmSudYjlEQcwYDswua8ZioBvrhl8a29NZeELfNIORBbXyjtzzmTtaBXcumrM+cO6Uc0cPk
yMXiAE3vtFgSJ83D8qcKvCmB7kdmgn7NhNESFbAX0k8HcsS2LzBW2IYyMrWC5gdiHHhdE2BUxGye
CnXsOZV4lk0iHQGDIcEQHr/nmzgYmGtcYtwWRoLIISwx5WBeB+ZfnxDBHiKFRTjWQVdlkEVY7WGf
CZaKWxeXUuDJGBEOAQ/YhUBnqzeXrYWpz6cgUzwXVM8l0JPI21ARW2m0pSbo7ou8GoHAIec4EZel
sW1zJY6KvVADKue8RCShx5OdxqKdJeLWnHDJY57dTuLC6SyA3kzHvlp4cRIrrECmG33VyHSju5va
OqWQAmmKTeTVkOhXrbuqijZKD5qhVHZV6b0LeKApLK+/TiRQAgE8PqldQbw+JoltsYtCJ9TiYivX
8ikZUJ6vn//G8gL6Fw80ZEAJTO75bmaBtNRqi4RZkvb7QIt3uW7aSdNvenm2pyy0h/mURLkrRe+X
JbPMaC2Y8qJotKiRvoPgKSzsPt4WIDrvJk6kxnLVBvYPE5aIpMCAea6diHnAVNdxWwuGvwS+mPim
/kNbeItItoWOdtExAiBJyVR1kNGdi0n7UVV7kQQF4UlPF9AriE6cZttBandD2m1jbb7XqxcyK7OE
BXh+pL1cRJyuYaauINUABwBGKVHBPP8IQZBlAY3lnTN2mYPO66QM7RyAe7zrj3UogP/0bzl0Tnsq
xNZE9xQspkjulDjxaqn6vgSiO4DUrKrf55jXisny34DoFIEogUFZFKDPNVOXHDSbU4WJyxiDU7iX
8m1T4gmWTMFJUcrDNA6AyymFAMircslZVtaRxLADOOtQ8yNooefC5ylvk2bGU1bRfiTjacg/ltGZ
2s00cjwda10BnwjKHwMd3gr9mAW7pRCmMrIyuvlUtbskeWnjt7R66cW34O7y2WOUbgHcrgJyB8PH
CqIgSqlkLHqCVYAVRbmgHzYz6pXjBkO0krYxpY0pR4ignoAGzpHLuuzXcqnLfkpTRRAHQHKI6uZ9
cm7BatNszO93wiNIKePWax45Xoa5expAQQgtOP6j3Ju+ZKi0yT2izgz87dq1KtqK9Com3yLeNBzr
+GGW+09JlD/LtLE0YyIJIRZAee1KfB1TgqbOWUKWr1nLoQ5DOBnKZBI5RYcuaGk72MgT7ZXbDtUW
tz7VgcMD1+RoRnf5BGPyxxrGSEZ0IFYvn8oU8AU5zyqZm7VK1FFX/dIa5aCWE/KSvu5IW+lhUzoq
iFOO0vfwfnESvz5VeNfZPDRW1lW0ThDK50e8ywKhK80RVtn+CIfdEB5Ca3N52xg8ODhxK92oEzeI
mVKmAmQMm0y25cd6H7jTzty1mGAsH6TRLRzFEW3NDV8z5wqzJc7feVGuv4A6e1liCIqQYXUXWT6l
C4C98sXR0ayDOfqhbna/FP6Pt+k/w4/y9K/br/3v/8Kf38oKCcMQ7WTnf/zvY/VR/OOUvb59tP9F
/uGff5H6e/5HefOaf/1LZ/8Gv/wP4e5r93r2B6/o4m6+7T+a+e6j7bPu1+/HZ5K/+b/94T8+fv2W
h7n6+P23t7IvOvLbwrgsfvvjR7v333+DafzH+rf/8SPy+b//9v/wG8L+9R+vxfs/7NfmR//+Sv3b
j9e2+/03QZf+SaCKFFC7yLL+rw6W8ePfP0JVB34Z2UZTAZ4ntqko0az3+2+S8U+k0Ul3KhiV4M4U
uJgW+XDyI/2faFsFqx8CHULloOm//fsrz7bqc+v+gZzeqYyLroVSJIT/jGeQJjfxUsJnQApYfDHp
fn4gerkqzOr/s/cdS3LrWra/0tFzKkiADlOmYWV5JzthlBwBggRA0PPre1FH53Qlq27l1evJ64iu
0EAhVSZImI1t1l4Lt9627KvoQYxdc96ikq2Ba5ndr9Qw0iVBL8F47nrdlZrjakraYarBOtrz6NCL
3NwLOQxnPI7q76DAyNmG1zHIGUTrzl8lyco0m51OJdGo4hPxFj22V8vTA80KKgmoFyB5Bu6V46d3
XDgjkw6gz9EF09MwUvIgw2BCNYfNOuGM2Q9ez0kCGUTATqeKbEPR7Sd3IECbgX3nYMeKicSJYg/B
GljKA9BBS/o+595OVm50jSr8dNu1dPhErTcFST1T5xYyr/M+0hC1DaPSdklROerTnG+Ve5OXynII
n8fTXVgU/DIjSh4A4gfBxlD5o0jaSdZpI9yeJM/23++Vfb6Sx5bt91QsWaRF74uiR+54KrzO76sS
+mqIVoJsY1oeJd3oOhtm3FOaj8fG+6+hfvkTaEdaMlarewlFLd9rKzluw2iyu1IZ97xxMmdDWB8n
EYQeUgi+/ZUy/yMjcyW+Wd3on+2bJmYxRQ+t/fGjvXoy69/8/9HOLGXSf21pHjsrm192ZvMkvunm
Pw5NCavTHJmb5St+G5zIewd8SOgjy4ON4EN76T//47fBicg7lHmxNRb2ZTQwLzW83waHeO9YiN/G
nkf6Atpt+NRvg4P/IkDfLXJjKCWhJ5j+icE5dn2BIESMjbz9Qu0HIRCfrbbp5EwO8A1zvieDbD9M
Ffr/vEHrbVj6Mmla8bO3hflAPQ17+8+k/RvH49e47BfPFQAyL3x7r6s9iClg3L6h9r5oRpTgGkeL
JLDOKXrPxWY+t6nLWChTgUkACV1QJq38Q0xl1/f9lO/LOJebuBL5vgnJKVkDrMiLUQDNW84gFhQJ
p+MD3zR+VIUeRgnjqNq1TTUsnczyrCkCdT7wsbp0NPJDfmqboTq8PZtrC7BcPLgvFjaBJYjBHXSU
gQqGLp/jEmOPUPrdRdy/tM58pd1O7IkV3s4aX58IKNb27deQITQR0QxEPIQ0x0PSICta7Zb5fshq
scmUSzG9xbwJ6uBUV/MrMwuFJFSYUEJG3iJe3SqMcWMHx3F2TmPELclGd8tmJQ5ZEMkLaJp9QZvC
RTz35VnZhqeEf1a4pl8nBCcQB46gTwO5mtXuCZ1GYuzA2bEYTenwXdydO9U0qXoen1WDZ7cUWvFJ
rKYO3fEzTUjbOyAjhKxi71VnRazjLXdFcAKm99r80wUOCNjXAklZJu1Z0nH2At5oTZ2d75dsH9Zg
hUYuDcp1ojuVdnxtCoA5RSIngKTwgiM6HsurC0gK+wI83jnTF7rPgq9cx+UX1dfB+7p3+y0Lh41x
C3Xo5KVTV+6GdlkBQpmx3s99O99JpPNOdcn9UilanWsG5XXsDA+BNMLp48dqOuvn6GzL9/OgLQfm
N6qS0Z1ivRWGeTqp4zJ+LPPJu6b9TJEhGQD/BDvDdM00Hc4HMjgfu3DEpyYPXaYN6ECBjlKmviQd
2U+KRtkWQhvbxsb+pcidr7hjKcTkeaQSd+Dk0JNMfQzdCvC2t8/zitJi2XQL+jZadKBAHQDWweNX
k5HmIAzG6loeyX3Qz91FxIqqSRrtjlBX0Nz9CYRMmMSTM45b6iMhCgUjeDHdqEyU2JFPV9XoBKjH
9IZ9rKomnND6nXO+8+h0CrnzwvHD8yIA9yFZhVLG0sB1/LxZ3HU0C5D/HqQKLtQIUdeNVgqAgMBW
FwXX3n1Tcjh1NfHz95wW5ZZXZXyu8hkcQKJ2uw9o76chAN2ZIxOvziq0iNKW4n0I4utBInPhDyX+
oSXMqTcjcXo3if38weh5uMU38Dub5RmcRz1GF4LL4FaMrLwXZbCBF7jPhRu326xr/bTmDTkHhjG4
BxYGvRJeA6aEtxfw5ZUDHx4O/KL2ij5tujoxtA/6IKd+tsuoAG2UmdxUxfWp7Nzro6BlDuLtqK34
q1k3My8yh4ETmOVxsx3I9EOb8JQY3vIlx6cMrwLEOcxfHEIee/Uqjq7FXAdDtvOGsN0GxRx9sgTt
N3muAN7pozzpDLg3QS1GTtxqK/jQcgrY4voA6o7gi/jrWbQ8FA4vKNtJq0GVpgL0VG3GWYc70hTS
T5gNnG3luc5eigH8rOiBnM/0WJkAqjt9dMvbtnrk0p2+F012WQ9VsyVZNkKWR5X2MSOFc4GgiT7O
Tm6qJFSK3ztSVd/AOeTfINYqbsdOZunbW+OV+USZD/lUyP/hMltXi4qmZaj5NWzXQ8RKJnyCKu4g
52SywBLm0XtwH/IPTqxOIcJe3qIopQDUv7AqQYl4HSWMhtaTMS7bccP6PeTb2YMJ6vtGtjDp0djt
scGuEejylDnjKSX315bSQ5kT9GZIJ4Ohd7nOnl1XcvZ9x3ct22logqat9fkmcxSkphwDLVlZ9zel
U+nETEO2dQqNSxV8tfu5dOltRbJpV6v4g4yACRx5Nm99Ai0P4DfUmdF+uGPNAAlnO5Ctcc2PnAYm
6Sr7VAqTXbeEnoQ6L9mw1ZHAaYB1pv7CxrPu8M3HEVFsH6HxJifR/SxplGQ+Exe8aj1wYw+ROZtQ
9tmKNvO3ZVCzgyhzfVu2jvP+7c20Sif/OiJwSZYoM4ROpb/2bUdVUiqkxm6y0uIK7uxT30FeNaRd
c4hnz7mJ+OwmtZ9DX7axfSKn6NKjtr0/8SCLE7aekyVpEixkl6gqr/wRhtUsh4bjQWp7qTpymOfA
PQBCJi7hlLUJyLZdkK7ll1Pj+GfUNAws0brcGkGCE67pKzudAuGHzQZSS7hIK7PIAfGsHDgMu7rR
S+5AxlchDMRF46l6W/p5lEa598SQ2LpwouYUDewrRpliRWAtYbtAJbHa6brO2qioMToaM7OrrGEx
tH393+SY/xd//+eiJP5PJLmkEY8SfUty7+m7Pgq3l0/8jrYD9g7N1IDuPAupf0fb+C+0FwGGCsux
WKLlIvs7vUffIWDzgPJA424U/AKx/Z3eo+/QbIWjhe0EjDSY4v8k2n6R3kOcz/Bt4MoMIDwPwfBj
M6gKyNAR4zubIvAuwQaZt1tQ7ojdLIMMItQdWF936I0HaLNtXFkuMTFxNtwPbJtUIbHnvJ2an8Hc
d2TDLXOfOmgRDnsOxgixh35fkNjGhO91oIorG5Yz/evy+r9th20Hi/av9921+PZkn5Bifp7n+fWZ
3zsvJu8ikHz9EmcE1gTm+J88Txy9Q8wPqbklRoc/s4SQf++84B22KlRQGUAALlx+fOrvnee+WxCI
cO3ABrpkL4I/2XnLxjoyz7DKDIDwRW94YetfeXFRCWlSv6whZaLmOmnqIHiI/Lnd00zJExjK5atW
Qy0JbEj/4jpCZLrcns+ueh1SExSC2f0Q6UMNoqnCyJTH5NG32UUbOWfP1uH2ry9+nmh9ORz0MJEo
B2cP1JRxAR0PJ40bg8AqsHtwbz/6Wbyj3lwmwkOLn5rKq7lAjuLtEV/OJUbECiMijpD2X1Of9bYJ
7AS81B7nstwMTb0b+3qXlepUk/8LcwHNZmT5kLLysBNeqg4HRtsCuWu7B2lXc0atBEmr1yKU7U0+
nWuPy4sgatrHYCrMXqn+AHKaB3zTl943n9BjlyodNiSJBgb/MrQ3rp+ZXUiygwpqeR901anLb4UZ
+uvOJegNxnIgfHXXUIgCltkrWQ4aYKe9CnV9OVXNbZSz6bKCzlHPkSuA34uO4d5Tu3loht3ba7Oi
DPj9AAtP2wIZR35x8VOe7b4x5x3RZSz3hWcLuVGjlhfaz8iejS0oJiAXyFl+YJ6ziTtnM1fRJcnY
+ZgHT647XOh8dDYolHwjGgCrtx/thVsC/sQleYL7BMBCRGzHTyZijg7AqKr2GZFBt5uzEDAROKvN
oe2Uuwm1AV0YNeByGUgw+NvK+PT27UdAUheDPD+cMEQAZy63GQAPODSr6UH0pn0hmNhXyBn+dIop
+DJPU8A3rIrcg0NmtFFxO8tbJcrqs5MhTBrmeQvvDlghRQbQy5oZ84Zej3t8DDDfAPVMRBugfI76
xy7rMnR/5QuVaBdsmdGPetYH9H3JT2O2Jz2NHyE9Dd3lPBx8sRsr0g9p6RQR2RVTIcwOPa5zd0l0
7fm7zO/dr6Fpo/4+p6X3NVZlca0yXUM3dnLYZ1uL9mODn49Irbpfp1kP5rqZ7RxtkbxBxWmc6vG2
UKICKIBl0x7oapb2na0mjN9AMkS76iKoKnCQDFNlE66b/oeYaQflwLBbYKyNlU+N02YfrFTTAWZI
0l09jnOq2hK956p2UldEevzYdJNXQCfencLzIOxZOvqFPEShpUMSmVBdx02ldz30Sn5UGOyRBmUY
JiqOy0tee6BflW77k0xjUSfSi7Nr9GXpj1Pe2EsjiesnkLiog6SEth1JRI9bPy07DRZLG7U/ORmm
M0B62UcFn1OgtOdUn1QUZtdqZsOVF7XBpvdKcihbIevEMX6/VYYWAUhY4lZuLJz6c44qc5UABTCd
KWDTyL4Rfe8kAXS+IEG1kN0ldciGlJOx79JmQLp2F+emB/InCi/Z3EjAgkrSfDWCOzd5F5jpwI0y
067IoUwPuQBQ1e7sGIL4OaPoRgQrCh30FgRMRXtegR36wHJh8JJBLPtw2w1tPR1qG3jyYHCdbDPR
8mCjuYj2PAjkpq9NzXGVySq+IUJM+RmZCJjoeyrpxdyFet4oG0KxDnmk98gUFu42o834RPy66MCV
Yfr6XFoE6eC6aqf8am5yp9i6RYHuSCmLu0z6hm26qXIecx2DVMTWLVryagBad53sHQE4WwzS3DEs
w3lfRYbofWaj4G50powf4rwbrnUjyp82mvwfMagdgROpPXRiZZE4A3+zuqqDuL3CxBU/bd+bXTDF
t9k0jBta5u/hk15JXkXfZ6YeDAra7yNVId9dsu5MULSJZq414N6MrX+TmbFKVKmQSpvrcj/0lG91
l4V3E+v5wZsnsgskA3WKz+nZbNxxg97r4gJE98CwdH4APpXebrnfQTmWFGA4n5kGZXCun7JCfXTG
PN8QOiG/bkKxqaYs2nZ99NXNY9SNRgEVinDKNrOn46RBz+xdnsXNmBTxYBCuC8z15N/pfjyPqYku
Br/2zhzOu20prD0UOgSBSWBRFKbetXZyunNIdzN53SUQZea8YmyfF9V4KFzr7WbUqs5mL35wIhkn
pIHwdu9Ue61K58bVtE0CL+e7sWm9w9BF1QHgEnNVjkLt6QDisYSw7hMJey9RgHWSofhZeC45eCIv
t0HmBI+O65lDMSOWHwv5tc7n4cqF6vfPsfDEe/Tqik/opeCQmIHsRt+qu5yXYUKj6hfgj4E6ScRq
02BOtiZq7TmtijAdis6mDbpKcHB9HDGFAP1uRCeY2RrIwoHyqSo/+oAY78Nc3JCRm21jNGNJEPJY
JK6s4LWRFpLjxrsfhEBDaBwP7JFEtb9VgzpX0mvRppDnJXZVZa9L6/B7WRXArovPviQ+XCOtLsJA
RgrEMHPwsZaevM6KTl6IsOp3UJasz3vedlstIAvvDGDUp9NwaYZ83CtdimtVibtBeCPUxmZ4kDvj
W4sTbYbrvpy6n9yJ6fnYiiZ1yRAnLbiJPnaWgpmI5DMa6YxXbm1eHqp2yFGmaKN9bprvhW8iMC3a
+saTFmofvnadtNa8+9nmmGuQ+BTIBYNupzyLBrgViRmt2Gj/w6h4vnPjcb70x3DR/GHTuQf9rq1i
fnEeFRH9wGEs0jzXJHWsIZdeO0aQR1bfQKAR3gxeXKVaz/O138z3zMnzs9jpEtvpsAPj/jjTzcx8
cVkreCp5RP0v1WymTyVt1XmpRvY1tO34pSzjeYfSY1ElwtH0sm0VMlhc4F6JTTmlpqLBba3hFRaF
aB9BSDjvvQ4Er6gjteC+pwVyJbW3y/18OgycBRtBXD1uSKZ70AqyYI/mKjRNLjWljPLPloP2Rzbd
DDZ7OzXXuJL9b6NgOgmkrS/dqmx2wMGJJBwzfD/nIFETyIr6tP7aq/m81/OTNBFkcLKihOJ1i17f
OPvawDzt4krds4bOKcBStxTBZcm5faq6oUjzmribwujmYGy+83qBPgEe3hg+PKhmJBe1Id9yGluA
UOd6x1URbN1Mjvvcg5YnysubukdBIihK8NI49depHOyNzUZ2yNxyO7P+3BfRN+FNWaqA5t2FAvd2
GQ4Al6vqSzVxfjtPCtUl0zo/SFTc5ypIcjajsBHzcmc83G3gsxQ/IOvtHVqLKpVgnN11tgQVq4jH
blN2LN7mugWgjWkJcLeBoUI+qtsXU5eEGfO+TqTunjjhDbhFg2a8nqVhez5iryc5sf4neBvh9YzT
BXYPgiNzNnZF+V44bV1uWdw/mkHmGxs39LEv467exKy7zdqwMzuQZ9ltqUN2g+6VOenw0A+lFv0X
Zh1xozwru02vtRAXsybeJUpU7PMs59BPvMwv3aR1iPsBJ0EcSk6tTUpH1T9kEGMLMR60n+bJ43ee
M4wpsp15tNXQGkcetUPFbYPtm6mN6GngJN7ctvF2GmNAhXxB4dMJ40I2lgAo5G0RoSJ9CIKZugJh
hiU3AQ/0rTNDbDtRldUfstBB2dUEI6nP5pGpOplqIR41Kp5QjW6GQm+QeCg+0Er5TcIhxfiz6brR
JIMz6iChMhY6sUFjHst6hq/HbflF16rbBnMJK2QcD9IMtX8NdV3tn0uaR9m5roqxScPKBldxLIrv
YQnC9R143OihCVt6WVlUYA34ru8ZuuhwCnE/fyxgAzYNoPwPY6d3yLyNF4b7yL+Fbqtgstzs8yRH
P62qDBnBohzO0BhnQNjS+l8lXzzMJGgU+zKZIf5ZVvWYYpfPd0OUZ2cqp4W3NU1NU/R7oFkP597b
91k/scTKcuFkUbMINl0557t4ksDvkzzs7wWLJ77thFvhCgwBNIxaiq9d1ODHLmJmE7Iq383wcoA9
JDAyui3kpYziYiGsUuMnb6jYlVt3AYfsQtu6aLFEZwBJOFW8el9G5fgtQmj1w3Tx9ODJvmHbtjT2
EHs1C7bBmEuzJdZ1v4pmhA2Hm6QfatRv+G1vF2OgGUDJIKrKcAtPmmEts0nf1yU2RDrV2rlu63FS
m7oay11BBrUjHm8+OZywTw2+GzVFN6y2YVuCUxMxwrnQvL1XYnbSEiySl9FQNx+b2MJZipq5LhLX
7ccPZprAnGrrDqo34Ocbg03tMq0PPtU5OJSrmc6o1o59+KEUARwxOwdXBFj1Et1fRbiLWQOKVyxt
sa+mwsuue82nLIl4YM0PWHjbzgl4dqs4pQY8C48uCpDlhzZwIFLdc3gEbGROmZRj0H6QRZXfVlFc
FUkUjvK+JnaAkvdUtGdDTftNBTFkTISd8KB9v52LFm3so0CtpCcO7kBrRJHQkgUXuQJoZoNQvH6Y
vaH5XKAEtbQRiugnYXI4k1N3VrsTopDRbd6PFS4cFHbnj60w4owMZdVB8aIFV26s+HYptx/Cocl2
ZhzJGXfQFgbngV9JO4FdC5XxJFe23mfAvm1YBsAfMt8tZOL7XOHIdO7jzKPu7lcM+UcpwEdd4c8a
zHWEM/33wGH/i/CnS774X+cHN09T9aReA4Mtn/sbC8YAIwVSNADkCfkx5I/+O0foLYlrBHL/DSP9
J0eITwXQoGSQeSUAOwT41N85QvYOaS+AftB5DYENAtKdPwGfvkhsIVID0AO5m+UpvLVynhr7AfAH
DpMmZJuqnFQ30nyAORGJzbHZOfCVm5Z68Cpd/3s8kPw2cscptQt1de3NGyP7bMvAU3XmtpOGIP1U
0MSIGHTC1ZzdynyR+O7rM97738ouan6IzPP3cgaw4dnkv5IUXBF9IL2BV0Hy0QcbDZotwjUvDIe0
srDUuvuZAhudy/eRAUEjqQfJ4R/x7nqappTXU0s2BFEq4h4DbIfO4XpxaLzfaDKbtPTG8LJ2Rnru
uktna6zGIPHKvnuwsTT342w+umVxonr1EkuB2gUqFFht9IdAzXKV0CSxFHWOtuR9gyQXTKtvH+Mm
Hz9rH57UhlkPuaLR6Cc9+ere1MN7Xgv3SuVedy0qVVE4fKq47d3KfCgAC5oQJrGsBckr7vIcfeA/
OOnZQfH286QtBXMD758cakkDMEml7tq402BKnlSzHd3oYJkmUcI4R9ePblGA9QEw3U9cfHTDMsu3
YFJf7DdyQSyhMMxf/9za/Hum5H8bznQB6b1hT7qvR6WG5bf/tiL+Ow8i2iFAoChnAVf6zIr477B1
wOgNhCiQcuhG/afSQOg7gOfQm8a8pUsVwL3nViSGGUHZKwTKKwCx4B8YkXX5c1E5AQYIrZSopbEX
B0/XbQusTtunTRNPe0u9fCv4SbDl2lIto6COgdOBnjuclSXN+SzLC4nCwY28qk/xa9+C1oNbFGfg
lbHSPdGEdmqkVdbWODoyQ1j2qWN6moy1lkh4cbAVO8ClPFvhV4zWOkGMl1pqjAvDJlCVSKEfvxSC
+tIvCekQmjo5cpOBc1n1KC8ksuUm7RkzadW4zR4VzubzwCzFDvpnh70y/itLB6QSWWYVYDqybtn0
iAW9hjN0adiRMHEdBm8IXWrbPx8FxXdsjiBAMtxdLR1c2diZXdUhlKXxvig6voOS+p8J26HXfLH5
z0ZZLVtjeONlsu5SzzjORZFrfg7gXw1YCTAHf/xCwGhjM4YU+CgU/Y+XTVEwM8ZR1qZIPrIb6F1F
DygenWIKeGVx4AOgisgoUNoA+R6P0kXI/IADuE1NvCg36DFDcq8ZT1w+qEQelQcwbfAAAJeGfUAN
b63WolsSD3ogbZoTZQ/IwUNPvnZjJI7L6DxnoKnqIsQglXDzEyO/9n64sAGmWVSWkXA+fj+3cKKq
VW2bdh3UPRztm90gwunEEVu+5Xn5AxOHyYPpRCEUJdk1SBvsalrUFTGpygBG1GPtXKLNHC1v9Wz/
EKC7DAXkv+8vlV8X7HTHL5Qx9L00ZjRp7VXR+Uy66FDp0F7XUfBnrDjLZkfzo4vdt3SWAo+9Ggpp
+s4Y64CSDociAZ7OuxI6lycKrS9X6HiUVV2XIgT026o0adQ29Ez74Mkf8+rUu7y2Qs/fZWUEW4g0
outYYBTqoozT2GqjHVKA2RtAiLcP7qtDeSDyw/SBsGTdoSqqYqoAicVQcz6dBaiiJAyyg9vCrU5R
sLw6d8+GWs7ds/uqR49FhvICWMemKD5EeTCnoSA//mfvs9wvzwZB/bsGGJbp1BSIennWRQkfHG/b
NP0pZrfFSK/PERCn6MkCDTNM0up9sN0zlLpinRaohad5WwVnwm2rvYirb7CG5f/L1vulQeeFPn0B
BOWQbSvaOELNKxLO3mk5iiioAGzfnr+Xi4TufZ8iwELgAMz16qXq3kGFpYpUKnn7oRt7uTPMH/Zv
D/Ji0y3wI9wXCE9wDuEjHS8SMjtEZK1bpi3ozMA/x9vvlLeI4Y0N/4yRCXbh11hsgQfGMd6MHo/F
Z5lTpr0Sogqh/Ax0dJ+4GTKxyduv9AKtvoyzhK4wqCBZgRt5PI5GNFNxFERTN5b82gmZuFQTSvuD
DKpL5FC7Gy/k45VDh/oSgRm5kYCTf+w6NRcbz4l10lA+X0Wdw+FwjMUFboDmQdHJnOAqe7Frl+fE
pCMyhGzdi56VjHQiEK0o0y7v2BfbZsG1B4xC6uR+hMJff6ox78WGQs8XYJmIPwFHBE/eaq19IiDn
nUdlSjznA7ocQUbuRuOf7tqlsQxRO0by8bOG28hZZeh/qctUZqXdR1Xd77Kg705M3QsoCp5+uTIB
HAYWBdZytZfKuqOug2bMtMEyPRkko6dt6FBFEuXHJjEN6qkbAMHdjZqr8ROlnKU14MCPuJqQqCSN
eYi9nCDBXUdI9WIioB7RD+gQ6Jt5h3yE3g9Go2vDHXtz9/YGfbkOkFdBgwIgSSCyAEjreH+idDlr
3IoyleUUJ1XX6jPrTKfYbxfzcGQTAawAtAogXLTtAea88tCcnLldXHcyzaxBktkU3kYP6Mma+lBc
2N7ay2yYfkQoYT68/Xor7ejlnGNktADhpANxg/6L4/dDVVU5cdgWacR5MUIWoqAPwTwFT9rYCZ2u
XQQ2XGQUxrupcKXe1sASyI1pZD5fmpjh2GVtw75IFAe+5Dycxo0MGjfnJ+zEy+OH2AL+3SJ0jwB0
jQ3qAuiYjrmQ6RyWdDuUxZeAK5ooaFZsJoAuTgz32noAtBmB3hbuOZB3x7MCFJJm1kX5UXYZ3VQq
AGvDEhRswlZkaSiN/6WTMkzNFKr3b6/IaxsOGwFeLHx1gPxXh4UTW0wN74p0BMhnBzmYcEN87L+3
R1lxvP5ad4QdEbo3YeCBH1ztOCV0OAhbgp2hsKhUla43JWFfjfdNA6LXCAmw8wnlofczsjfQ2cr9
w1D3gKT3CnQ/QLizs7cf6JXXRtiIvAQQs7Dg67tNQFHZQweKSBvoLWLzO8PGCmBp/nwUrCec90Uu
AH85Xlc7T+PclYFIO+6MOyQpDWqk3Smundfe5fkoqyX0RDZ1BtdFOkxo5wTEP0zQO35Si+mlO7Cc
XHS3AKYOOckFyvzcZ8uQ1Iu7yefp1EPKA12UD1zktkpQfwPKSbhhT7Z8UpomXkW8O5IR51ONriO1
j4vQPQgW6uWvjHwnOFQ/zRiJePvn870I0i95Izhf0Wq+Wy0cD4gOnhYdYEbVHM+3foni9dujvDYR
OCnYyj7SAtg/xxMh69nLCzGLVMhqOA9YDZwSQ24Annt/YgMtx2JlqNFXB4g+ujqXlPrqhfhQNgS4
J54iuwJkR3TTCL9IyjZ6b0wGbTjy9e1Xe9GkAYZcJO69BXlLkR0LV34Aj71+tgAtpKgXy7TqgFVK
RAbsd40Q/sbzZugj2rAF5sTVyRzkam805bdYyuDj24/ycpYXS4jCA6DAaGBZM7QDUYPakxQ8NX05
P4YxypkQA2uRuQ2rE8bgpbU/Hmo1y3qGiGHRYygCt3ofsUqeBV43pUAs5JdhV/v/w/HWB9ZverfO
MB5S13IPNCX9LqQcNyjDjAkYK+j+7al8ka2jWNXFtwMAeLlgVuMV8HVa5mqeUg7B6lq6Ps5rBLKW
TTb13hWamyS60ABrybI2/lwWmffz7Qd4bVthilG7xFWK7v11kyin0qkbQH8WiEZ9Z4cO8m3gSdl0
WUYvBqwyGGWrEiVYX56zvM6g5MKZTMwpgfDXNhU4CtD08ys/te4+56OOgPi1PB0Hz0lQnwAfIUCW
SR6Wp+TjXh0KfIBweZYGzTVdAarB1st1zlNrgQD8JV4nUUbelMScauF8bf9SVOrgWuG84JY9Nkit
Lsa4K6M8RWspP6d8HHZAImSAqQonmThEd99ezpcXzkIagPof6nxolVs7cbK3DqsFzVMJkvILZXvv
Jxrc1Ims1Evbh1HwNsgyA/2L9sPjt6rHwrRN7ULZR2f9R1MClNbl1NuTCERuI+KyrbHFH6d8cTqg
L4ACJfwxMAasBkWTnAtXU+VpSV3zMOtuuOMeHU4YgFfcoYWJHP49km5QJV97XY4TjyOgxCCRL/3q
Ts5y+pZ7fnOOImR2TYY6Om+miO98dOAgp1QoKFVF421EAR2JtDrVnv6r/fz4msHjwK0jOJ8BirTL
gj9Lx3Bw01ACYEGKZKS+AZqDQlZxdnCDNvWGFZLeu7EKbBJMtP6hC6BK3Wryz2RWFFcGckUHqiQ/
dfe9tstCNJwsIj6oHvnLrn/2UJXrDY5w6jy1htEfrqsAbgj74WRKYEk5vnh5kCGhhTdAwoOtxpkG
OgGjw/O0Q1XqqyaG7UprzQWr5uDCAJx7mJiF7ETeODtTGXM3j9N4ylN80Y2Ai5ci2F/YnAjqQWuG
AOwF1mWR4+zpVMyf1GD9TaEBOmp5CVG4roUW8cjktp2L4noWaOsH7FB/+uNzjZQDGh0pGrSxD1Yz
0UcwWQCgOHvwF8k7J3YDQFekPbH5l29ZzTcKeDCtYEDCy65djOXY8VANzj6f2w8OgINXgld7VQcj
7Bd7ePuVXhsM3BMghEDkCeL31XmmwlBou7TOHiDZbo+QNNrBnwhug1LFF7D68v7t8V7ZtHA8F+84
Ag4WLTHHm5azIg66ssPLUTZvB08OG0dE8gS/36ujoHK6qAygV+qXeXl2NDo1wHHqrPNfpJ3XjtxG
m4ZvaAkwh1N2NzlBMxpZ6bdPCEuymDNZRfLq96EW2FWziSHG6wML9oGqq1jhC28IHID1PmA2YsEI
cYXX5+LufCiD7h5xA0ZJcJau5xIXczcOC4lENizm09DI4bEdVjxQX5vfHENGd73rijBqIid4feSd
q9/8feRNFEp7JVm6lvmJzspe4tktIU6vt44aY8NVt/IRtaf07Yu6NpOAk5Cp8W5vBk0zY+gzKt8o
XJaA2QS3fgZcM3x9ajthAZuRxgcT5AtuaZVpbmvS6iYv0Eq7OE3dAsq4RgmyhgZ2evtQvGNU81YS
GDnE9fcTUacVEuplgMmz+9mV7fIoYxPbEjWZD7bKLzuhzaEmyEFHgoob+eGW2gbmW+0WnJ4DWCRT
gGdvUl60KMNMK53U74Ymq2DJ1BSrsVVjc7JE/L02R+1Zh1wQOnYuzligxS/9aKzmoIuDj1DDbXjq
Mfd+SioLPOg4ygP636/e+/ZX442EohWCeSve6XqFEPWOIydKvcDKi+bZhBUehQuUc7DsbjmWSOIo
YzL7lDRn1DkWuK6emqC3qtT5HzCjopdkdkAxD5oK3K3guze+jd8lSugyHuOXN39OJPdIPM3Vf9Dd
NjLGOo8zjw5nMKpdN54dXUEjpoZK8xy5pX35F4OtyIU1IKAytG7j324YVXrxihx3A7dPp/e8Fv29
rk/yqcUY5uAr7JyINS/436E2r06be6OtaKMbKKLSLl6Dqt4sleLidF3u//9mtXkNZiGjyKkHN4Bo
33+q8k69c+jWvGsTXDFfH2rnioY5TWOarioaGlsBZIWyj5jmzg0Ga1hOSrIC8KVzFLntj+IQivNw
qygrXH+mguFndLixIBLV6HtVr/hNUh0p8u7kj8zl/0bZLFvuQpybihZ1AFgAX1BKovUdKeY77KPQ
SxyMBjtnzIJO6mhjcYHqe37wHuxOkyAQlRpUhihOXE9TOgUIcxUTOAVTYx8RmxmTdXkkxrA7CqGX
TQPBhM28uS+Xxcu1NG/Y81qqhfxXwoqWR/bI+6NQcCXspwe+VcNyZ3SDRFm5gQNk2c+iJg8QexAH
TZDdQ0WqvfZA1lRt/RW/nd+RMg526VwWaTuaz0miFF+k4lph30RHRbejoTZXRd3B64ptDlWbD+Uj
8vFeOJgSJd6pKc+vH6qduIBwB+lyCsjwNLevjOlEne2MHCpbiCJYnKI9CVni/2r0IjTUqTmBJSzf
/mJjCvHrzSZjo+l6vZS6LZIVa+QGQo3ru3nI+gcQ5unZk4Nz+RfzQxseSKhBA2uL+YhAZOeVyPhq
UlgP7ZymDwXwtTu4V4afYj3xKKqk+fr6oOsdsX0EvbUXysZ3SH03d4gYNaUSue0EmZDNZW2JXaYh
Vizf0ZCP8cfcSA9u/P0REa91LNI7dasE03SeI9yZI9Bkuf1cSmkEuqtAKgRo++QkRvH26wPHi7XY
v/adQNpef0GRWxAJBw72UHcV5AYIalYt24Mbf2dWbEmkzoAsIs3hbeJHk8twVgWjaGouLjJW3bMx
WTYwJE351Hrj0WO2V0RgQM4CoGoSqW3AmtVl0wkWOeBxhdnVKnr/QY/TqoZEV7l/jgV3pdkY1UsM
3yVo0rW1JlFlfazyWL9XiF0OVmDnJvDorlPsWuFlIBSu19lQR3OeERoLvDpKz+U8didVjdrA9Lx/
80kJ0alVaKjhU665HsoErdnl6BEEDRDoD0JaiW/Gwr1//Wjs3NUkApgS0vfQeM02Dx88Zan2PO4B
WhDNBfOG8pyOfXIQp++OApCNvJFx2CbXc4nHpc8izHSCBuh8kDnj30snqoNbbG8QRA5MzDs4ATeI
kdwRalOUmhOkfbZcYMi6cJxQd3n7gq0qsQDX1v6uvf6K354d11v0tCikExhe1508HfaadJPx4LPs
7TNgKXSPTQJ3zvT1KIamFJ2d9E7Q97N7J5VYe4iUpPzAk96dX5/Q3lBArkAJrW08pNCuh8KIozAg
ujlB51T22Y7t9KKQiQRVopoHX2hvKHo85J70nkEubIKcPNGEs0yxEwBdaM54dJR3jeaU51iRRwHd
Xj2efhIhHfUuADfGJvHBNwzaBniPQOus+zSHu4ozxoVq9X8cBQ1DJXY+V547ntpK5c7o9b9guH97
+8oS9htsFIIgegPXKxvJNMpzmoLcXmMV1JZLeS83q0vXevLgI+7Er2soBJkFkRqe1s0LZ00oB5So
HSCqoCuPcW2hvgZJ5FRHmvZkpXrlT7JqL+iriw9u2x+JsOwdPfoNoB1pflOv2dwisTfkCkfPRnW2
MNGKxBVFcFceXL63FUT0fNfeHUUuZH1Jya4XtFa8ak5FawekhKbvFonT8qI645MW8eA1fWRf8D+s
P+NDI4K0GvsXM1v0I3Oim8nyK7gvgcuAYKLotvmsS6vpUz6NdjC4avlo2mnxYAv16+t7Z/vUmjQe
gK4gbMc/hNLbG3P2ZOO2QoSO29ZPPfH0CUpz+zXW9PiPitLYUZF4ezZ/DUh5HA0dvqG3zbMaREHo
aUMVsLu2v2R5AZtkQNWz6vr+8vrc1t3wezhG5Y4gbBWK5SZQb3rYXqIkFi5ngh62Of+kdvhjUZvm
XHZxe5fbbnw3LShDvD7mdnq/xkRSew1cVoXazUdLnLnqdISnQ7Po9PMSQ7xUkc09AQGbD16I7aej
QETw7q0dXQCZZFvXu9RyM3QTKhvzd274oNCY2lir5pm0dfAVu/IOSBHbs7+OR7kZhAugQv7cHD49
xRhMiLENp8row3rSF6w7spa4Ns2ni5bIDHakZ99PPCmPtIET82DC2wPx6wdQA9A5DZzK7ZPYelnh
RnbRhvOw2s5a3L1+qU5lenD+b/cNfg8Uz10exhW0tPmG7qgR/+oQLzw3xT6qqXTxfbLFCouvUaB2
tdE4l2Adw7duHYaFjLMydnhRtsAe5IpAmdE2CHNR/FW4bnbqmvbTojlHouU760g1A1IQbRJAa9vw
2mhcqbTaXIdQ/6z7srVrf46V+e7N04FLAOSSPjmp0LaVusRStRvR1SGgTPlVGpFyT7+iOquVkh+G
y2vwcH3Ugd5xV64fDEX7bbOxauHFjtCiw6aCP3CSc5O2H8yRkuMFFEvUY2MDj+2SJ5OLrrCAze1r
fNf3a7+OOjhyR984uAUW4Go0l+dEItneNEZTn6BUOw9qn6Ntkid1882qnfhHnoBapGJYRsPjYqMC
hDa5Pdqnko7eD8o46SdZdtP9XKM5JFS9e59nsjN8RTN6M0iKripD6cwodhppIeo7pVmML+rQyzrs
rbmDiGd75znSjL9agxQW0LNRXhq7Vf9OI1n8o8ymOp+dAauNk4se4LekVWbtMhRjdGcqFoIMelOX
iy9yh9ow2svw96rOSQ+u19ttxJojVM0mgl9BZ/76/lnQ70BeKavCRIHKaTq95oOSPCLa3N5ySGrC
fCEDWQW/t3BaFW+3FIhqGbbxmJ09bTBPdN1CaWoxShNR9+Y7huHWNhfnY61mrxvtt7B7yromr8j8
QqUW3olOAAYC+XSEEd6ZFMmJhXGAwXVGHnc9CkuXLSViC+Fo519tSO/YAZp3/QAVXSq6OL9+Enc+
FCeLyhXlHiLiLWgFMx/HIlKrw25Slw/GUM+B9NS34m3XhMtYYbCrfCGkkfVX/LZyJko6Qmu1Omyb
wnwnodF+MWq1Pfg+t+/r6tm2Ip551UG/bh69Yq5QhhlMOAiLGgVQoyhxa8IMp9I4ohPvLRvdR5Bp
KFKvOdL1hDIVubxcUetQNPjLqAADaeCPS/D2j7O6QVqIlK7itZsJKRS3rWIq4G9IqZ30ZhlgIihH
bcC9DUe3AxTuirLDd/J6Lt4En7dqvCqUeev+J5l77TLOiGDlnkAJzGmjg7xyb+0oL6J8ugpPA8C+
Hq8YtTJv9aUKUUzxAtdR0OBPlH9xWNkIVBNWmXBmtrmBprGReiWLKqwBHV2qvgDQb9dHGto7W27t
2xBncQ9RJdp8ISC4caelRh0mUpR3JB3lBQWbHCTqcOg7sYbbm3ds1dMn3ac7BW9hk002aLWV6PPV
IdX7wXczF/Sy8ZXO8bcuKX7iy/iYjNXHevYem7R7Y9eWA7y+11SbGBy2yuabyS4qJMWGOvTGeD5l
mmh8TA+Opri3mqsvG+kbbU50d693hs612EdmzSh1D1J44ILN+uJD6nZH195tvIo5KJK/JFF4ALKo
1yN5S2srsCTqEEBMEkQIqfho9YxhVPTZs7HE+qkG+HEHHjRG9cTsD+KfnSNAOMfQQKoprW0pGpgn
OE07pnXo1N586hTdwhoG/9XXr4+dg82O5AkGK6ERH24mCQOxVC0BfSkZrP4lWxTQ3+lituThBA1+
laviYMTb6BjwB9VmndSYmpFlXC9rrpWVgv5XFRb93D7a9Tj5TVybTx2aVYlPGKQjWAjk4CAov0nK
1+1JdRbvD7YNp3HzZqJn01fYFnGFTQtNqzFVPsddlT+4nY4iFgKXPuGe8TKkVfegE55/GYH/HPyI
nbkDcCdoJjlYf876NX5741IT65dR9cpQGzzlIZuy4slUKX/31gCxNNPFE1CBI/DBzkYCvLe+Dkis
cmw2JwYm/NDJhgioA1J2N+doLjhKPLx9u1rc1pSRSCZhzmzu0pTb2rVKvQzVdo4/LEkznBXKDZfX
t+v6zmzut19a2Ote5Ttut2viONWIZHwZ4vCM3sbS6O8hf1bnqR+Sc9RAxszaRPHrdozPr4+8c+9Y
5MorJhtrFShr159uKEc9M7q2DMtGb32V7NTP8UQJFl2VB4nyDQiQrQoLBDEGNiq9km0fiP8Lqkg2
ZajY9nfyjHcWurhD6p2zonvBKejORtqJiMK9b2Gn5wqevkZ81zX119fnvLNzKFNTAqUwucLDNsUd
vULuaeDRgl7dcQOiE+IPeb68fefA3aXEsqav2ABsriAjg1NUxAuEQ1NLiZYNK0Bn9QgEvHPRsZhk
HCv4mcLOZhR16hBMLUE2o1e5+BXaj/cKYDQUSmLfcZW39sn5hCu9Dh4f0QXv8GbpjGjSxqFx8jDt
GvVctFX3pynkcuCduHOfrBkUTC5eXMxONqFF6cQStao8Dy0vn/5KJr2/zIvo/HrKvIeiFdpDJmLt
iCF6a+20ao5zi9vYW3EmtpbyCH1mVQKbIwSoWktfGfMiLOHx3DmFPYRZFstLVM76h0UrtTNMBdrQ
SofCKGZJJwUVulNMwhpaUeschCA3jTiWnacMfYi11kEosPnKs1LwYicEV7VRCz9TIoesu8LZwvTe
uWb2jNAt7mZqjMFF+S6r5HPZurqfWdOPN58cjFMojRJdEjVv2+NZV5nCamGtKfagPYy91wbzPL7Z
o458jN1l0+dbK2pbZEsjhmm0KiULzRZ0XGHY3UM0WN9fn8rOxUd5d/3UYKTXSvL1xddXhduYs53h
ACqa84RC5MnrYU6N3ngw0s4Rpb+zOtygc43Ix2Y3rz7J7oKgc2hPS37Ckwy7XSfm6xH5L1+XOD9K
Bm+aL2wXSFQasAw2NBPcXOp9JfNCpHDh3CWNHyxjQtOpjJX0oxxiK2y8qTgrU9qd+8L10IWek0es
xbPTYqflwc7duWpX166VZWwR7G2xKGukNGlRmYWaKrrLUpfKSQHneQDk3/uWyGojE0UPBFGfzfFw
nSQuklrN4OPWcTCWoj17wGzOiEKpB1fT7YQgMRJlrS81CbCxuQDVOTGlEwEBgZml3JvR9K2Xpnr/
+t7cCeoYhTyArQmGE8Tj9eac1TbLBt2Ax5w1y1fRefafbWYh064p3YemTLQnrTRd3pNOf3AqdJ41
N39rt5Cwit9AEQvgPpHd9oCQDxX6nFlcgTbWlJMuFn9qrN4fTOcodt5bVAwjaKCBWCI53pyQUeaj
2nvoAOgtIl/1HOVnwsy3Zx4A2Ah1XCj4UJW2AHivMayq9boiTPLIuLNKKZ4LCGAHe3FvLgQ3sJ9B
5UH12Jw9M85Z0kVCNULvXRWg/iMceA5CqdsNj7zJb4Nsgv5EnzF1mxkkT7PK7zM3D5vUTk40do+o
OLtDkdXQM6LUiL3a9VbElG6snU4UoYjVHhpTGwURIEd/nObhYFa3FyWzAkrC3b9eF9vLYgFKMiOk
xgdCAfmhbwa9QIUeA8Vi7JoEPdHpqOt2G2gwIm/MmuGTMGyNO7OoQ0w9Y0Sr7Y0nh7r/yZqlc+7c
Wj+tEiKByIy3F04YdEX/rdUzao+bKwQ5dQprXlKEtkglSsQGIvXQCHgU5qOWzc5mhAbBhudOhHS0
dX9yJymWqvLycE5L+VSUuv133jrK20uCcDrWNhjvNmH9VnPHQc1fVTuDYSxdPut93f85VPGbjV0p
axq81PA6EIZFSf96JxLl8sBAeAixyopPSdNq94j9adMJ8q/2JEVqn0XnuAdQsp0tolGFBL4NFRce
+LrEv+W2cPdGe27nPIzhUAUtAtInbZiyZzvK1QBx1uyLvXhW+PoDsPfdmCMtIDzWuXw3FyLlUH2t
kuTh0GjiLvWGyG+d9K0yWtzwGo2o1byNMhDsrOupsZSm1tdDHsqljd9NTVSUfm2J+uBGXF/f6+T2
epj1hvltBechsc0JNbrQGtzsHuHixgHTW35H/SQPvLS3wyLzQOLPZeI+GNjEvbk64fF6OYhHEois
m/R6fEymsCBooyxcKnN4FkhRnSYzxjZTjPpZ9GZ3r5Rl/OX1L7gTstNHtNb3m6YsSrybdyDt5zJr
2hbFBUuk7YWHxntOmw6/hqg3fkrX7b6LTnUeac8JX1ezCUlbRQ9tuHhPuKgeOS3uXON0pH5hIU2i
wy3MqOTu1CelyTAf0uQJZmBxqWZNPbeJkRxELzubF6GJVX+DzUu2slnv0o1mHZuBPGRjD36WtPml
ysajNtvehHA9pZAJFBCfvU2IZKZqh7Q6XzXKE3jHy4Lpj5q5T4Ylj9pSuxNaW7arXi21082F7dRq
pLV4PKOR6v0V2271oKbJETlo557BzIyrhvta1wj9rnfpOCUQJVw9Cw03SoE2t9Olqeb4nZkgG5/E
tn0PHvEoU9ibGSVLFGyoCVM82CxiFpX16LFsUOAj6VNjk39Mom4/v34Wdt51elM8siu+nmLl5p5B
gCsydXSpQ8dK5fs8jruXKotQ4RgrbzgNkXHkB703LbYEQg3Ee1ReNvlANrfNIOKORB4bjtBSzD5Q
ZvVIP28vSl+RoSbtqZXNtdWoLBS1FGYustArhHxQEzndy1JL3xkozr/EMcRiApnivh6G9O++X6j/
JOXyZu9xNGR0LnGwiiDd+PN630AoA4q7xNwz7mJ+8ZQs9VsVeYUuEkeQ/51l5bDh4wh0ARzythY6
ylFObjmnOGmpFZ6RJruz96rz67tlbxSiMTo5nIcVTHo9ISTVARjPOZImivZXW4IaNFr49K8PsnN7
gNcxSY3Z+2So20HQ1YvzKknDKY8VXDhycao0e/ZL3RgO5rM7FPEehlckpzfQp3KRld01ThJqifJn
G0/ROZX6i6Jk0elfzIltD+YdOTX8ia8XjtevEbODfErt2PGpnnv1YkxpgnfCIY1g9xuRaFMKWpF4
26qjiS4I9H9UsGezpR7Vga80ldi9vD6hncABiSRAsQ5NYK7E9Vf8FjhknSVKvXLTkKZUilYDuIo0
cJrc7i+QDaaLnG1nPkWgMRZfFjAPwHMo1gHP5ebyIvdZbTDXd5z6xdbftkf2YIh7zhd6j/X7VGQ9
jJA08sFAO2fcsqK3lo3X8YCbr6U++BJbUzJv0DqEmaosFI5TBp4qR981h/hg/998QAJIwkrUP1d5
LlSTrpfWtJGZJeFOQ82T31tlFGdVw2zt9e/367deRX7rKPAHKENR9+L1uh6F4jQlzbRNQ4VaQuPP
aQ9AQUGUrUh64w839fJnW2bRWTc7JXQybUz9stPLJ0dHDC/u+7w8eZoYA9yoer9o0SbFQQzyCHDC
oLAU5YzDiXVK2hEXNgdL5xdlTu2DQO7m+K5zABrAy0W+RgZwPYcS/cNOH1gpE0+w/ty2lUmU7NpF
6uOWcER1+pWRXS+ZQcHuFxKctwst++vhzNTMM/DY6IfoOCD48dxmFzeiZPeAOaIbPfSOrE2/6CZw
79HU/uiWOX72almjrzLXCiY2mvsAtbj6kdiGEtazjhtWH1v1U1o54hkHlvgyjlH6hFO8A7p0rHwB
bxV7lMW8H4bMDSuhdnelNI37NlL+BvJ7xPq+3XtMcUUREx3/ks+7nmKqqZVGmx7Jobqwnue8z3zc
xdKDc7Sjeo8eGHHH6gegsqabLW5nRqwVKCqHkY5/0rjogdrofyTtACrb+9KP+iNsrxf04grfLM2A
rPgeV1CsJHDiTqr5ZarEp0hQaZeqVP1OYjxZjIY/IypTG9NB6eN2TahIUTH6ZRUKsWH7Y3PhYQkO
zdKsBHYWVW2WuMqMo3J+/Uje3maMsyYAoBmgIG4L+HGOsANkdzcoo8X4mDpZ9a2mDF3SOC7KPxbQ
gAcD7k1s5RzQaQOa5G6L33nvTN3I0xBEnlDuvYy8y5iS4iDF3B2F28yjPkXHwN6cGstLXQFqDb5G
08l7cxzS86oH92/mAnCBAH2tBmzzANuoh6UpmUs2zMlTrLbSb8o8PUifbi8csho4TlQ5iLY4J9fH
w+qHwkzB0mMaBZ/q3OiFirVLL43cH6ruCCixNxoSMZwQIEMU39YN89sbm7h6LXIJSWLAQfBsYyIo
3PqfCmzGweLt7Lw1dqSsh/DX2k+/Hgij1qFOetcOqjieH2VbkPAbDpmOsOTndraPbpn98WhSrdC7
lS13PV5qWkOJPaEdlBBd/pIj4pN2iTDSgBjlRdaa9eX1k7WzBVdOGlhMogRgxJsTvOTVoKF1ZQeu
PuiPUWJlFypUU/D6KLufi8ALiKTL9bbNeqGXe0h6rbMyAM4kwDHuemOefGu2jwj6ewvIy8c1vYK8
bgxQjNlFjs9YYHtQa35YltZ4LyYAuss7q8uag01/u3qrpB5KbPSVVzTe5msNqVXXRpQamPvNNqar
uAsNUjEub129tQkFU4fSK6WQLTCuzqxlYhg9cFvv22Ln2gnHZi/o1LE4qBruzWfVIyMW5xkHxni9
+4ZWYHMmdT3o8FUCmG+N5zIuojdfe8wH3CdhOJ8JHMf1KLMRqzKODZ0mbJb5aT5qn5VeGz+9edW4
6xCBoRJJkXerRu8hy5jUkdQDXGOiAJWUNMgaS/3Y61Z0MNTOsoEqQBWLviWVoy28YDERCMZeVCfK
b+97YVqPY+kciePtDsLHAXyPMQ7X7PWqTbi3ItvLIDYmofQWHPchlcpRT+u2ALjGHWu7l8Ijra1t
7b0SBbqnZakFi1t1n7pkAJHB0zIkHxSTNOJFi2Tf+7na5FC2oqpR/QaGcXyPN2SRUpeUSU1H1hJH
F+Pt9NmPxP3r40I1dHsxqjHGkylcjsCM7fyfArwh3W+1PeiT3t4eFOkJ+SlOUMa+YcV4JV7XhVWp
LDLdPNedkV6Pi3ciaZuTVRbdwcneHQ5mI33ZVd97i+VWMx1mTRmrAQdmua8aUw9SG72iWJSJP6nl
kVbpzSKycmu4QSTFOlKvu95DIkrNzqxMKzCFjdePg4G3uphvBvcwCkoRMF8gu5GBbEZp1AVRttG1
gn5Of5hicE5dP5sw6IfvimKVB5nu3pwoiUCesg2KPFvUwIRvW992qhVMjVmcUGZv8Bc0ioOb/uZL
MSc6RAgBgBpey/HXK9fC3MPh0DQDL7HjcPLoOZhikfd9gyd6gydv8Prt9WuRrjKqlYNKaLMy2fEK
cjcPs2wmxRBUIAMTUOZ8WdpRa33ZlbhDqGKcArfS5h90QZTkgSPXQmzEQe+hdft88ctiiqktmLi9
ngdZo9okBtUTocAW8WctndzyvcmBGt9FjXjkGWlzX86YDn6cOl397PSIcF6EtqZslaWJylfQnD5Y
0F+yuDcTJMphG65OQ+rmPktHumAjIqlB1kY0ZptFDBGmIX3RnZbWhKBjmk2TUOnXEXXvl0K3/LaL
5RccOKzsjF2t+VmUjfO5ANKk+W4iB+1S1Jpi8Dq29eBjPg3oupDNfNQ3XMPy7S8nFwSrDuEDftLm
1R8zvlymtWbAnTd9rcBVXOZKsc9GAz8QrST33QSZ56AqcXsxsyEMZP8ApZBoAbO43oHj5C6qE5Py
xUtSPNez8B495DYe3cLF8KzFN8LP7VqerbhRKtbAdgNqq/WzWWfRN2HY493rO3Tn3FErAnIGpY7m
wlZpIEbSQZgZxHyvSsznGeklXy3m/q2xArNeTRCIRdYYfNtfoAI54CszIIQxmPM7UzY2hUFHf/sd
QusCmW8UiQi6t6BHr/DM0sVPOxgXIzvPWHCcbDU9Ypfv3CGgw9ZrcTUrAWx9/QUzakhqOrlGMPV9
7J6QU1NAzirqx2GajXcyd80/3vyJ+DYQqNDrhAC1BahMuTNrhUF4qtCV9UF2cKoHrztYvJ3j4Oo6
gNGVAsDDuU77t1xMVuaotqOqB+Yq5u1pjHNBX007R5JwBWNlJFOAeQxfXp/cegFuTiE6B+wNFeox
ufpmNW0+FxKbM/GQNsX+OE/Fp0xOzkVrZpf6YDReajdSP0Tu/PP1gde/+HbgtfMEr4O13ZTWWs1B
qtwQBMn62F8GUY7POXL09/Noawdn7LYUSeGd0NWlPM5VSSZ6vbZp45XMftGClXTkd3M0NCf01npm
PTVKfo6oX35PTAybwWK7Fzr+48XOnMw8mUs9XBCQ6x4AwiznoSsxeaQl8VDECU4vWJv7WLI0gTfW
6WPL0fCTWceoZy469eDq2rkpeDFB33JbgITYcsk8pLhUPo0WeFZn3ylTnp0iGlDn1z/L7ihohUAq
XBE/W5GVvjRVqlGDFig27tR95LwMUaYdbLp1L2++PYw4Ll8I7zwAW4RD3VMYntRRC1Jl4apNxTev
wcS3ScT93FOF+BdTItp16K5S59givqvUSMaob7RgwPbEVwfDuc8X7KheH+UXnXY7KQINMiUuwNVK
6XqTVTgB4bTdqIFaWRUewpXX/YmNGOVVqkruNyUvky91omfpaTIQbaMuO8k+KAQFXz/ORhW+o6v1
P1tjihq/Q+TzHwOP4L9l1AksdvHCNC/wHPB9VzrTKk4d+Ok0RN2OF6swx6VBXtuz/7bKxvPOpjEj
Ysa/oDHXBlblpBeRUflpZlZ/lTJyf3h0SP/RyO4/CdOVn6dBSU3gT4b5J0YN+eTDl7e+mnEPLwBu
y6D5KlQ8UKu6CxSwMGN1OpUI2/7h5kJ1TxiY0GaCtFl/LFKZ/xl37RSfDLPUBZpZ9dKdtMadqpUJ
Uww+P3y2Lv/l1o6TuH21GkcXme3bMeBfX63d6tvBp7nZbmBiuVv59KBi6UNffxnPLZoFEJkaaOQP
F30qGn9S0gY7qOlIpemW5sAuQz4CQgxHdPWwvh5LtcYu75d2CRLSvPZERrvcU5CoeHDLMu3upy4T
yik3kmw8F2Nsf8FqpPmm17J8HNMqGk/YwlNtNvOq/v7mVVilp2lkrfko6q7Xv2ya2iar4SNBnW71
kwfT8UwjVvP1pj1qZKx/1fVRQNZotf0Aq8T9vk0mtKaPvc5KlqCLNHlBG9cMFNWVYC/F0YLfPpsM
tZYmeMTWmG5z6kZ1UAa3tmY0NiMyaq2Nmg/aYuK5a5qx8oI4F6Y78WwgVvX6ct5elEQhCLZBaiH4
pvN6vZzWYBVJZE5zMEtvecjr6KdnSfUgKLhdSOQs6JdgUgD9EbO+60FsHIGEqxcMQsGZyHQYkQCt
3Z6SJkbgb53Qr9B4fY9XGbPthEbqIlLLmjlIa9Gd4tH03icyKX68eRTgWKg/03kEkbQNc7RUzLUx
V1PQCfMJtQk7972eW+DNXwfpFpI+HG9wNEAp83rhsnlURKOpMlDBW9IdAxZUqbikvz6Z23eM5iko
X/BlBL440F6P4i5DjyNbLQMPHv5TiRP9S1d6xYMWWUbQ1q5xAKjfyV7WbjjNohXsztna7PYlbY3F
smIZSBOtdkskj2UnSl8zpi8KZBXfrVrz1CLD41uL8zEusw+ZPbwbu7fq2FsOHKAV22asEcnN7+gG
sZBF6gNMsUzeyQbR3Qo1iYPlvT1ijAK9iT4eMya7vV7eXAd0EhtyCAAxgjnunP5cxEiAvv4Rb84Y
NzWBCAUCsi+qjpsSQe1MBR6RApGoSIqnrEAHlDvDCocpLd56xNC+p//Be/+L4rItfwzT0MSLKMqg
HZz+1CVV+tJPqTw4Yv/TV9vcv4ixkYr90oWhC3+9cM1SDd2keX0Q1TL37lpvmJVLaWpLfjGiefrL
tFpEQNQ6NmrfHjz7i0jdTOXylDbqGW0fReekngrtLKwy030EuRXTTwejTX1Nk1pymbzG0i8kC5N5
Sayp/TR5S52cZJROGUIjyOLc4S5KCb8tvakN4qJHmcJCqvxSFdFs3C0yafLT1NN98okSi86nHZbF
pzSiD/DclCVeSfNSONmptPT4P+0sXOXUuCJxz17VuO/AAMfmnR23QPmdrvb8Jpf6J3Uc29hHslMh
a4myWFyE3ZX5JYrL9IONCkhJuzt2h9Mv74dzNKqx6hs6uaSP/lL3T9NpUXE2tNlu/DzSy/+0dld8
grdTfBBubP9oo1H5CCKYllyrNNpHp9W0r6MxupAzm8ooT1j9tZXf9rVlQ8rQ5ZNZaDpsDWvy3lec
wsj3ciezTvPMrgt6vNkRHXeUpX5XIiEGpmWpIbaJVBljEA8u1Zu2cb30mWJNqaJF6IiPPHW65uOM
oX5uhVukp7wxRI7o0FKW/pJaZeSnBkJHYWs3SQmdU4+yM1gM7Q9TdqlxkYXeN3dl0o1fDCsx/qZy
NiCPtIq2pJ0tnm1FSQrfjbER+BylTf+YJou+XFrTk8nKEK2NcGCy1clVc/ucuVPp+qYVmz+9LrIt
imrWDK7XTGIDH8FZey8kYZmfp1L9YiK70gXkLbF3Yad0H4paETWuGxoGa9qiD1SJ7cQbfGfOlLu+
Bf3hI/qqRESGy/xn3ucti+YqvO3JqMz47TU9hRvhNbz7aUorv6itpDnhsl3T4ImXbyJu54R6l0tm
J5e8f0eVeDGCphfGJyG8YiRbU5OB+CCW3snWJ93GgG9MflZGbb7TLZm+gNZAyEUp3PSlIGf9w43b
ojgVnlOJ89C6dC7VTGu+d4vE32x0Ci7BUemj+sQ7K7EcGA3xUCe59S0HiAWcgAYI8ym9xbzEWTz/
bLrc+qhLYTtYLugUJ+fBnuVZOpQDTpgp03nBGishnKndcbkD2diXp2iI1RdhK8hU2ICkTnqZULSd
ZBJNfum6E2DDLG1+6rUV/QXfuP2zcmEY+710jQ89XT/jpHuUmpDh0bqn3n7viPhdmzbRJ9m0yk/3
v9k7s+W6kexcv0pHXR/ImAeHuy8AbG7O4hYpidQNgqRIDAkkhsT8Ruc5zov5A6vkoqiuqtadHT4R
7giryE1sADms/Nc/lLMSUTsOSka4MXtPkz13d+RTm8a+C0p7OTJHq6rOStfu+3DKi+4RgaIjSbDM
/OzIHDKRh50/FpcSUUMRefbi3zdtOz7lwMwHnk6CyQ9DZ450PJGf6iAbvAi7CU2GE9m694RSDDfL
MunNvsZEnf/qBWMfW5Vh1dGAu3sSro0obuihsETrUAqMUGKs8aAC8NDdQoCtEw9LwrgQpZPc8rEc
Ku0wuaFIpyKLcqf1dnCtXU7vjuZ96PE6H06cQvihZaj+qrQaDPvIEPYYjCrbUh3ygHegpJc1oYUC
4CyYzKQ9SUgLGI+YSMF7N7V94gPnBTqSbdRdGirXhMeRY4bphfQHphtOTRi58wqngqOWYZ35tbt8
sKpCj6bCQpg/6Yt92q6BwaA1Mn86VebUoGwHKOkj/JbTKuQGJ1IkPVedaY6bHxK3n2UsZOmQtDTq
9nWSJdXBzVrl8gprg5A/tzeOHTqfV3XgIv7z6BZzEsMvrN0pmxASLeglnOMhP1+xKb5pSctZj1yv
cdpTSQ5lG6l8xH57UcEaRPkosvMt14mxYU/ufFQ3lTcerXNfy/04FI0E0Ze+PBa4x8LUyyto9nOt
bktamSrKICTv/SS1WWcbSdxCpSbn3B86LBlKszUudYilbjRVBcaCrcLoryIRdU/GLYunJGozPyXG
PO1JIMomY++4I0tli7/TTSeK8jEztSndO7k/p0f9WMh8X06rDmTCEdja584UcJxtMlakIs2bL1xg
pneTcZJBfh4Y10TjiDHkBY1fW6ftvtiT1Y3hbGuLiLLSK28tt3e1fTeMnn5MBLSZhQ5vUvBy8saM
5qCandAaEr8OkTj3t5Wf69iVFDq2VtKz11vy64lAXKvePPimKE+sAZ5VmE9tPYeWhQvHrvDSXB0n
rMN6bKaDp4XoGqnlSAaA4ji72h0OKFVz4nmNppMdYJdlaBayfCrzobMBCvL0DqJRd1bj5ZxAcTU6
+jmNx7F9WZvlKglWbQzFIiuW7y5x5tArCuwTCs2WvGrM/k/KOXHCGvBgP7SeHq0pJeSQqatx0hz9
aOXoV4QmaYCKQqkZeQS4vhAKmG4BtnBxhis7n9MihGSb3ilHq4bI6UZ0R/Tmi1N9cJqvNTA8eI8z
OEVY2DoHco7NWhOXheTQnCxLa4Rp49Z5vCyedj5UWP4CvzrZnWX37sW6tFO+Z7W05rjRTLayzCh4
UKNduVHftYY4SdpivnKGQt1VdVLWkVV7+cKC6uCKDpLRJPEKPU6E9TQ5Y8ykKYNdWo39/Uofdo/d
/OLTEcrFcduxf8SFx5n2XjjCXXe5mFLjJJNa9sXTR7uJrcwxi7g3Ujds5srYKsf6SOUN1mm2JVoj
kktTnfMsC2CbvFZ1lK9a2kRm7+uXa4nq/MFe5rqJBtG7N03nWE9Z4CJ0d1U56buy98mKkNzsEBYG
O3Wo+x1LRF+76r3ouvapb9nt9hiMQpS1VLKABbH0qqd0Gny2Jp3ejUz05TPnhOppXA2TwqDtFvtG
jNr02Hdfs/LIKKr1Kynt/t1crpJarqFLNCc9pDgT9pYfaqPntjHvzYEHQmrsoR38/rEfyvFzjflc
GbZI9z/lszd+Bc6gsGtco5nCxVQUdjbOoeX1VpkcsmHRsv1YZtjCBkTjjSFCKmRwndMPU4QRzpxF
67wibdSDfLzpOtP73PhOfyv8XA2X2HzIRwwAhBv5yvC6sEq07tKbVf7s9NK8NS274fhqJ8kzixv7
szJtUFoilqs05O/ID4MtjY9Cr7zrsV10+IeVlg0RFKiyjWeWOi1mNpbBCQWUO+9Ebcwn7spwQryw
jR6BOgvHoQzhuJ/23oFoPVGGc9ZkiKhxJzzodWml8aT18q5JhPMksNOjfC7G4KPmmJmFk4dTPakk
0N7LbpEXxWTMu3w0xLKTRldtoSb5cF9Vdfu4tD1K2CpJmvVmQghsnHrz1HwuKKuPa0sVd3Ng2ede
KgyPWFMM/8IxoVHJzYgFgwBZi488OTGejtgkfcpqLS8RlNVac8n5zdDiUaenEXss/k0I1M3uVIjc
8faNYdDqwGQldThy9WYOwKGq4r0+uUv9UeWsHpHqLHuNxaxDNWdJ6A/Z3HZNJANv6cOKMXspu04/
LKXmkj+jT6xz1GFyCRuaJ5xZM5KUQ38ogiUUAQaoIbQEJz02A8IfCYWcuzyE4tIMO9H76SdipYOv
NV13WMvenK1hD/f4WrQuWVm9q2tfKnKKVqrpMvswmWypYZ6DYM+dnayhmdH5COc6retQS3ivzEuZ
ylOnN+aMIJnRuqzoH5h75Q7589zLAUTOFEkcFHPlIbGdt+NHYRl9RIxMM0Qdhrva6URKXY5Di5/d
FF452iyEizZ/Iud7GY8D0IFlV4EeEZqquy0UHZKI2XMCU3NoerhDc+Qmay6PW/RU52bX90ssrIIO
01oG4ijJzVph5Wk5z1sWO4XpJH3npB7q+StEd685rWwr7UKleQmQrplWkUDmdWtZNVNK9B47St0N
s3pvkuxdHafdUAZRNzm5iI15nT9Jqx/uEyjgaSSGMVOROfXNfR7kXRrBEPceZbESjjxIubr4/fL+
opyweye0tb773OvQBaCqVv59WQ8YnmIHCU5dVU56TjRDq+303jWKnaWajPhHtmkrnJHlpHHpFnoa
a2s68njWfHNITcVa7UezQjFG/F6Rk16Er8/eJYGBtcYdaNSkRW1Nl5jIyOlqVJ77UfPwkYrMpVq7
uLEn8x4O3mTdeA2oH4971o5bc+lvQP5TO9Jzq7z2tYm9F+zZpcea+IDi+E/jLIqMb4HWD8weOenY
6setKi3zriR0aLjUlGr8CGszeZEtaVufBGLJLitqC5fsAmnLkBNrf4dVV3/VGV7qhPNaO0UUaBSw
ESsBquLVMYckkm6PIVJpwsAJ/XYpKPWLUlzj0lZa4TDKgIRdNagpdDFrl1HlB2ra94wKf58H5OVE
fpoB+JjSCpYzqikSWbzG8E/KttEhDUt8maOy8Lrr0hDDsxSsoPEklvbDpNvOoRoEB4Ui5SR5ViSq
ZK1B/EXeX1P32bnWaN0M96FrRsJmK4Gzfj4zMedsqrsQxy77HgcJlcXCdZqreSar6FijbNgLAYNl
V4968mURvJC4oxwUkd+3+qEZWgpNa9LrYjcOo9Ztj8YbDrS36iDuxdCr0F+D1goLafHgestMG2pQ
vR6oeWbGGxAy/CE4yo5xJnLWp9Ns7PqaiiVtPnua3ucnAn3lna9jThKva9qtcRXIZIQ/sGBIS8XV
7/uB5grm4wlJvf3izU8VFienanQ4544rAXwhEl4Mu/SmrRJWNb8aaRHW6YVCWn/lZ417MDWfJd5o
00rfLX6bmOHoUnHTpSmEB6SSZwHXGkQTBZkfNKG5TvqjP3ZYMprN3H9tC0Syxwh5k6N6XoMkdqWS
j4OyOj3+P1Y21g1ZhNOR2M7OtTApNltt1v8qgObHVi8dc9zQsLIDGjLeSs8BtexKgdcB2pX0cEZ2
Hrd4nJORk792h0oPTvxfEfF/ANcw59L9TWGI0or+6xscthxIcux1BwhPFiIyqkKLPVh9ESbYPy1n
9LbL0LLAQA8u7tvbM1flrInTL0c2KTRhTuW0X6Hr/AVa+CMmuV0FeQyiFvrWLwjtqzZ9WVRyGuyW
fkOjrTu28zVcjfqnjbm2e+F/W2w6dJW3DNK08ibP6OVC22R2Q4eD9VHek964Ku03x+x/e5z/PX2q
r36FBdU//oN/P9bN0pG727/55z/eN0/yuu+envqL++Y/to/+169+/8F/XOSPZN/Vz/3b3/ruQ/z9
364f3/f33/1jR+5uvxyGp2758IR+qn+5AN90+81/9Yd/e3r5KzdL8/T3Xx5RivbbX0vzWv7y249O
vv79F8R9r5Dg7e//9sPL+4rPRUN3/3hf//CJp3vV//0XzfXf0XTBFQIS9OavtSnqpqdffxS8M1zY
8gi1MHCAzAZ3QdaU13//xTDfoSiEOb2ZO9BD2QwjVT28/Mh4t80ASKF4gBA66v/y7da/e0m/v7S/
yaG6qnPZq7//8iIvfQ3xYrRAh36TVwGMwM19g1ovuW5r2epip+5tK2I1dQY8hVS1Z2ND7pgYTTeu
XfKmmwaDKrnqdyv64rNRzV4QWZSK62bnES9+bQS7HEDskGvuHK0GGorQnhQnALtR3XVqjHQjZRKg
DShq79jIAlUeSyOynsdRz09WOSYOHJE6wn0KYkwB8+qCg8iZ6LAjb7V8vYNK3rWhE0zK2+mKknG1
mmMCF137OLU64ElwsC6LlrHDaaZPhr9Q17xt0vCagBbgPqGweXF/+R4MZ08hYEnWZkzO72mpJVfT
rD7awpuj3CK082UI/dRs+sM58t28+tM5999wNm2ajX/7NmJ/mExxXeUyf7x/PZu2T3ybTMY7JCYb
X9Zw4RrhLfT7ZDLeIXXDOXKzsdsmGj2tb5PJYQoSoAggSdPae1EDf5tMzruNK0Wr3YXb8zI7v323
f2E2vTDTXs8mtl9yJdGlQOZFevxWWUGjsMj63GhjswdoXwsfl4jSNrUw0TAziKrBgrDhNXgEhzY2
n0GI55SKHSNx41ZUXhNOve4/CVmc2uOiteDDzZUhZ3PvzbVvh0tV+ydQ2YKYHBSdJD3BQTsUhkXB
QVfD2Mui198XOSTgMCtS+7zzp+G88Mflc1NzEtll9lh9cgfD/CjbatgT1rieBm0+nyVzU7c0KzjH
El/sNbtaVleN0bf/f2Bv+9C2TWz+Wn88sHfl367vy/H+a929Htvbh34b2773brNF1+HOoYznsPD7
2A70dwjl2b6huBI4S9/797Ftv4PevbHS4FsDfG2k9W9j23qHyzFSGFZ1qmeckH5maL/wjl6PbeKY
NtIi+TTsSCjx3jQDqYHhRaIlIIAtuaF55V6LWavvzc5djxtlBidKOuWZXXWJ4ljk9LsBMlYSKlZm
KxpH3zjvOI5d9WldcnjySxMTMF3LQ2XSYg+hwS93taGWM9fFmyyWbjq/T2lcZJGuiPU0gn6OZW7I
j4ZT5l+I5ZAflGuteZhmtXFwOlpwXWCIM9z5s2MvTacTpgFFTwWiEnldW8cVPKGHrg+K2HTydYg5
XbvFDrJVtyNsrQBNS3Xrc5ZrlgcaK5ZbWaiGs3Tm6hf4raxW3K6Vdii6pT9UNOO+NjltctIJMhPc
EZa2fjR0wM4hm2YL49lG8L0z1rI+tqBL023hPry4dHIvOC5mY+5BukxahMZctHcdtMDz2TTEEcd4
+0veQ66Ieq0kmbm0IQ1HYnGCzw3JuPeicpZTbHawzvTl9MWkQ0HjUtGDbSs7LgjdCBflN181WWIa
7FhLw1dq4HrFvIBqR4Z4/740rY5bn60LY9azYieF0E+nZtzLqT+VAk7P6vrPeur0Nynn6SLsVWDF
44pQOGxnsygiypnqwsAD5lI21ZVtlsXX2s2gXBcdAAqYWz32kVcp8ARHK/WP6ZC5Sew1Q31fz0q3
YnMMsuNezs2tvvS3s2gbIFypHZeVaMK+abZrTl2cFOZdZaP8iwGRNOwotcvE0UDTx3FMnxOM2kD1
lyJsC8A4o7tUeq9fdAmntr4L7C9jl30RGTmP/dY2Dgtk+Gee1mb0d6G2ezRBYgDVfI931qlHuXI0
VbK/oEi+4Hh/mSpOOJ6oKH0qf1Y8FE+AyOgaJg9auRwSqJoXQmpemAIq3qxeJR6dPs2R0k1Vvnea
fu0ZQL7/eSWwNwZdNvC/W27WDItBs8ya4x6vIiQC0jc44hItEapezbu0660M1xsHhKcsrkcPI5zZ
d6KULgbwd1/uKks+u9OQRRqmejtC37Unx1DknKrhvpMIufShv53MheaoReSpMPJQGuNwnvVZWBca
wHs2fHHnqgnpfslYGtZDS5M7sjPXTEFqCe2mzBpaUtLCxPG146IclpPUArg0skYdyUB18ZR4x3Mf
HFRC/DbSe3kj2uBJGQx2vM+q3VB3Vw24YVw3dCRroEpiOrR03XVevX5Y+4HuT6V5BBbrpUZsvW3M
x5NI8y81TK3bzjbXo9ScJjOyl0buhQvObpfmodZFzX5X1LHfGzlEPH1639tzdVRW7qdlVWXU17P1
gLCKTvJoKOu2W0aHAZR0EDcXn/N1K4uAXKTFDSISk666wWE2CQ3qorZY8ULWdRYSRBr3Vkk/snVG
OqTLGK2+Zp6mnZ/tRGKXYdEMJGZIM/jgJUMXem1t7IDD6W5pXRAu0B4hg3CqiyaBXTpcSBV8MmfP
ONf8ZmEB0tdxNyelb8VW2SY3dlBpTry2uZ9e6pOvjuzFWfcalHFFG9L7YEPIiDG+Svqr2cladu5W
fV5SK7nGfnOy6cuN/a417DzKtPxB2OsY0QkUp8E0zVcl1MjrmnsqYotG7JXIM7eIU2Mxjlel6uu0
CZKbnmy3Y1v0wR4cSsXC9vAA1xsVF6wa9PICaphl1j5MI17HoZirlZaYDedyWQ3MT6ho9uMKwj3C
Lz4H/G6WqC3nIOLHcu9QMIPautg/rs6cnOLVP1+hOQTcKbp6fAI8YYbNCvBQ2uwZwSyT5yHwG3GV
pH77uatmTL8Kt3GvZUsiyjmmGsSxvdqVfyvpXh+IfgjbxgoKV3ngBlh5yDLeuhm5naeaNEGUNQz4
sActgp5FXaRTfe/PI4ISuttuUNPEh1XRmPm+KHWbli9tt7ndETmyT8ekOnYN/y84Wz8QFLfvBRpB
6xQPJyrd748ftoY+rncQVnllA/OkkZ/KrLLC3jGGMAXWtbC+/otH8QPowiVNJOQg1pBeEcV/f0lT
Svi1+egcES172aSNFbbuAB4rTqEYnLopyKGQ4thjvO5yz1SwZ/BwEd2NrNvPQrZ57Pqruvrzb2X+
gJzwrbzNQYujL3XNWwdOiz6fni05L0jLrGjWks9OOX1aa7ryBBNZJ6Ox3hi42OuDfLSYl2Fbok5M
M+1G5O4lZj59mNTFENVyDJsABNF2oLzovX9jldUUrWp4rmo4cMB2p9s8evn6P3Wwu6kr/u8t8vHd
qe5fO/vtn+oNg1Bv/9R/w2PfZo70x9XxvnuS91+/O/VtH/j91IeLk8+5jQWbF7QVzd8gFOMdUwLO
HbrvLYl486D5duoz32G2SNHKpGGkMKV/r4w3CAUfv80iE4QFD4ufKY3fThPmI6J9yJs+lEr0FG/o
hQs0btl4Lesq+2qk7Nbdacaojp259+JXT+WfrE4/OLts18Jzh1nJOZil4M21DIpbYyZjI26dQLso
QcPDJLHdOFDLF1NszRdRZrtNl7xMaXPVzVO/nzAwC+VsYFHipBSSfbufhpUOAG2HjWuvYAVrw36q
6qNqrIuYrFo2L5M2uvQFa/Vqs8mVtGDdrKk4ktbrhSx76/Dnt7atX6+PF9wZOCjsV04Z6Oreir48
mbqBYGLGq2aURz1n/8iYVb0zHUAfC61nWA6BG65D5fyKtTCf/gAD+6dXpmW/DTH3xxV/RusYYJYU
G4ZMd9hF0QLQ7SX88/t7YSS/uUHeGjoVHawB213G92thVj668Oa7AFORdCy+Np2pwbz1tcSA1LOW
RBg0eRMZRpo8opRJ7xY8m9upWLzIEJp7Dbvv1FuEuYfUSBvaoax7ziY/P8CY7GVI4Lxlx9RWQRR0
Ytg15tBbRBbCWkTqTO8F6p91pvULhBo7oGX1cnM/tar9a0vW/zS4Ck+TV+/5B7zqCgC6r//2IX/8
HgDePvVt9QJiohXFdmUimHSQ9Py+ennvNpePjfhNMbrpKn9fvfx3/Cr8djj7umOzgP2+ennvWM6A
szYj+G3t8X5m9fphP6UUsbHYRArmQ5JG+/79uJT5mOIyoCqori41+DpMsa0qL6eFij0VzqJl3IK5
nS6md+3rA+QLIXeNVWSnZbnquC65OSUAkzTrfR9wV/PP3TJ7WGgan2ZZG0RKtmfGgBYo18bgfYqU
97Qtl3736rn/k6XxbX0EJI5axsWYY8t6sN4atE4cHvLEyCtUxwTXkX6s4irJr5xKVxFuYdACCmP6
ddj/4crxduXHWRD/FLRnGE3jo/JSS75q4nAehZyxsGgkjS5iKyifSQL7EujVz5oGvb3QdvOvLjQE
85r7pHHsbLv80hWcqf0quPnzB/i2rtquwd3o2zq42RpuP391jX6wcgl4me5o4pK6PakppkHf/MVr
+iFWgMuAYJEED9DlYor35lbYQ9BxNRW2a/4QxNhUnNVV8DnJHaKxutuxGz52BKh5AulgsRoHjt1/
UUAy3b7baF6+AMrYX8NraaN8f59uPRpBU8DOCUR9XsIwulh7E+xzhDc8TvB3//yxvsgCX6/7L9dD
3UHDAtY+aYvfXw+2hqVWuVHhh3aJ6jZ/yEgGQbbnr2FSeu9lwIGIkPMDLLPn0W2v//z6wOI/3vBL
LN2m9iSw+63PoiVnzV5tPATyoDmFjXlZaqu5s93iOR2a9UAr/gAVTe6rkQq/88oHKPTPhGeeN2Zf
hFnF8U8suJ/V+podwaK0rwbbv2xzyABede5r7uVaiGdd2Zcy9znrL/AQlkmDNjLAVjGEk5xWaHOu
hGEAdpnG17HU8qgD+4uWxDqslrBCuebXjtF+EYl7o3z7UHfO4eXgaXvpx8KagAyd4sFrPBW2a6fi
7WpTD6V3+xp+4GIqL72bCf8fqHPGwR7SB1KzrTAY9DusGIJw3H7kCNO51pO535Gl2YVl5nfHrprN
KCNnJy6VbEAaTBHj87oe7K72Y4ylOdaM1XlemIdC+fLXOzML+2KB9XVmt9ual2u4E2sT9npeKy5y
oW6R3XFXEKKoldYqmubJjzVUnDtw3MvWmirIHO6d5in5uQ+mJIZFG0Q18vBQq+B/OWK0uCMV7E1K
ohCw/sEtvct59C+doq+PhaIIK8UQHC2Of+Mm7gycVawXfmOPNNBAPB0rzY9kDrucnefScKQVmktA
hLiGQ8bqWYdGVA9isT6ZuWnGgadukyoDVvL4CkYul4/be008eV70nh8Sopi9H4JkBzHEiIbGV5GD
p348Nra2s7POCm0FqXfeHvLLY5xtDPkKH0Vg1qfLRw9/IXQiPIQFzsaRNAAKlkwPIj/3LnGxD/ZO
tyx7HLx81Lv5gy3he1uib450XNTCFJb0TtGnJCbHWo/r2jnUpeuc1T5DAQ6SczbxGDJq2aMOpcKu
WIPlIkkTdA+aJWKHuMQoqfhnItni2rZ89qfm1sy8k5fvXqZkvOnSO5EVkAnMivtpNJ/dRLvBaKQ5
opNSU6Nxk2ObPbtLuh5B/zbxllwg+xve+DTkAC8+jsH0S8tD5RJM55PhvMstvrcIclCSRN1CpNFj
p3BFnBvBHJZ4U8QGp8wwyPL0yCrkspeKKejJ/nZ1GACakz9rqU0E49Ld9rMndrMPWDJpJYg2/BSc
F8FWIKujQg+MQ2BAHc5HvplWQIbREnm+TRp95A9PA7+UNPznbbrDrO/CZQRLHLE1Du0s4U+DtNBg
Es8k3uGTuVYP6DguIUdfmMn0vtWDm2og2UbA6b9oLQY8OSzBPk9MhbeHfVgTIl3BRHxsetxLKdFr
yhLAtZfBpbFYB9AnFZpu+mAFPJgFpD8sk+6W5NRzW2tuNY0ntXj5Z09pQ6xPvDCQc6itBI3fFLm7
XGRetoS2wNbaGbcp6q2Po2W40ez7NxTQiO8r7Qa7hxnqMkf5FO6BKh9kypRF0n2jMkPbbYtv33si
blV3W1TmocubzROTySG3ga8nkPOxMIVfoEF+NCcHCidqAstmyaBBPp82eT+fgpr6ceVqFtRkvQ85
EmaXkODWJALxK0IPO+PQUXxJHYPeC33lO02lzxRtygend7mDCtZnmJOIorUtLMCxrh6rNTsRtk8O
asOMV0V323nZw2gNt13V3cKN2wwuCZTw3I5F2WOc+Bnfu/az5zJHJ/wyT7XGu6lKfd0PhU9nZBlg
6tVdfUxzkFkB7TSm12JG/qjdzItgcGnBaSDK5sjHLPkDBiLlp9FL4A3pSbHsyyB50tG7xOZsaTvN
5lOJbh5KseFOZpvcK8KhQmcr+5JgWxpbUD/Lgx0KF9Yx9hYyJs5v3vTeIOkZ/vcwX/kWi2BBasCu
o9d1Yss0wEeHoU1oHeggL0U7TnOY0mWn3S9zml1ZfmVi8FfXx4PJgi+c+tbdAMKNBm6c2yjyj4x0
NT8Ya55sA3rpzkZvYaW1BCesPiNllpwrh08ag3Zc2XxltDnLPgUaBa0dWekr69BlJuviPIxRLzAH
DhN8jD53ZZa9F/RRdk7n3CNgFLFtVCqeAuXHMHD12xlvrDPk3w0ZmHpzZ2j+vPdlslxoJWZraHqy
B5Vq4kOua/dGC7MtQubC+yt0LItg42o7czLM3Ti19temEcjdDGuMRMpkGUuPGZ6m5W6G+xyjgPaP
vHbUb6eifJhntudtcWpqRrDFhu2jCGen6m5ftkXq1sMydSbBrUUTKX3bF0XSncEjhQzqO2R0Mg6l
xzRoWDAs5MGxWTndmW30WqTU9N4Ze3B4yQr+skZs2JmuGnmtyeIhBQU9bVLkMn1t5kcs8dueUt6Q
tw0o7nqwllmP53UwI1Hnz0NjXjXWcEGP69HOyjvpiTMBeRtogSpBzagGaDcHNBZ1E2I7E85kiTsa
8nSh6CghLiGLCC1RLWdzq4vzZfY4qCR+F9e6l4RMuhMTt6RCjRVNFX2I+9mZr7AAB42Z1HwqcTOK
qChvfbndpqkrLsp8LEW7fhnyAH5Q9pBjZBCKLn/epJVA/tuk3QqMl3IBPvXt4ooHEpUa9ixlwVQe
/8qE/S0CQl2MazMJRqDONnDVG7jVqjjqyXnNdiUJTTvX024mrsSiWTxPeWdGa47TJeLh/C8qVHc7
4X1XobqwJZA4Q6zQKc3fFojzIuGLGimUOm98n+Ve3PfZqWWPh0QgOWoMJF+pzPVQ78qYeuTC7bVP
htfeFtiEe0LKsLLZz1fbomTDTUTvWkih7VHRrdfpJAp6Y6YRZUqdJL3+6Pi9BtdV+0wX+9ppurPW
8JujdnYAW9OPhhq+FmZ5bKReGm516Fgmz01X9BGsICDnljKtHOdLR9tQ6IW5LBMWbstzT6atdp9y
Js025pzCvrQkq05hbZrVkhVS9eL94jduGXaQUiMaAVSNJS2NfFJrNPlLFVaNmKMtMX430Oj580L8
hwMqlglwQ6hX0MfjmsdZ//X5qm68xlW5r8VQwrQd6l2KNMM9Wb30uWhYPdlYn//iij+MKC65xS1x
WcgviKy/v6Q5WLJvk1Kj1c2T4uXYuBNT2lpZkO6UWu8G3ztpC3aVqrT3Y+JfbuUkYaV+WAWjGcEa
poBf2XO3mkmfKIG2t9xRDCyWeMBCW8QVawhCrZMlH2MFbfikNsvntulurYZKZ1g51xTWYfZZ5wNF
5y3PyXzctn0zy0sMkOyDaVM6buWmtlI5VBThSmd2omIUO1WyBmSjTl+r5dDyUtONXRNEq+nf+Iop
orE/CdFpx8bE24aDcNms/CYHqdu5MNRNDU8HksEEizlI2ZNXut6nv+6MnLnSiY1hWnRtN88Zun66
mgEE9oaFFc0VLGt2hSBYtK2woznFTQ/uJOKt3LLy9hYZT7+jeE5OU2xBv7y8vp8C1f43tgpwFns1
zn+A3K5p//V/C+/hSf6//1s+VctrPs3LZ78Bb+a7jaeMgYPF0Ae7+dYzMN/BxARkxhPx24++9QwA
5Fj/of1uhBpwN2bMNzYNqBsIP+yxDaIGvvipnoH1A9qCgwo2MVB2+BIwxd6gEChvO7x4YB+Yq2NG
Y4HWZfPOicfio9VyGknNPeL+p6Cg3ZhXJUKYXNt1DN3agdaeD86HJJ5SXb+aCtOLZWCdSBwHw2Lo
P/V6k0Zlnb53elr9Bg3rWsEYa1OP1v2SxGNWnrXuqoVB1yMQyyn79dbZd2B8LkL9X3eXnxrF/9NA
XxvM6I+bVREL09PrQbf9+rcx576DaYUz+ncjDhNaWFr8R2w+4ZW/QMC/jTjN8N7xE5pHGN1BxuVX
/2vIIbzdQGD4Xow2jPA2gvBPULi+RysZblAjMe2DVkzri//nDdBrccIpNCQ7Z2qZdQuVcGIvwxdT
VrXxMUMX8/DqofwTQHZrRf1eVbDz6Jj3/Sdn59UbN9KE6z90CDCH24kcSZZzkG8Ir71mM+f468/T
+g5wNBQxhBZ7scAa65pudqiuegNyvxaiJmASnxUnX9QTgWxkUJAT924+vX/v7c+P9c473A6xUK18
HWPRDsM8RFMxcnPvkmA4lNjBo+qRU6WyQWQ5er0PjOzgub7nfNYKHjUwMpTRAogFQgRhTsO8S/CK
7spu43dtDF1fbG7YgHDLU35Wtvsp9l/a3SMiAxtZ20Ih6tXYl/0kxCX+3/w2x48/3n35EB8+zPsn
CvIbRe6twSzyFm+CmmpbfMdk9+Pnl3D3EOw2MqNFTfj1UBaZbzRaYRaEzJezex/uPn1/ePz8cWsY
8hK5tR6f+yAv1mNl1ukEMca9u/d22uGLODCQ7LD1Wa7PdZslj9iQzpCw3WA3L8WngY7MY+Y5Lf45
5nDEgQsf8lBxPtxe+Iut/BzFBgOB9q3s2iwNEUolQH3Mq1osy5zuaZyi9tvgDS0O5NWWXOB1uRyJ
L3pXAKXwSsRI6XXamkxmPFMzymCzac1phrmJXlBXHzJdz+8yHejc7aEtbsb/BZSzKPE3hgqv8Tpp
DShe6bWuE1Cqt+i1aR/NvLb3hZU4QJfc6dD3HbI6kM2Poq2ce8uqS7/hebyH/4lITNIOv8pShUPa
alpH1SunmhBFI82saJwxLQ7iT4qdubvGyrx3ThDCwMtQmgnr0j2XI6U8eAyUBj0tu1fipDqi3QVC
q6t40gyJ9WgnhrafnCw9Uhh+WzOa0fNRJfgXJA+lTYRWr0dftNTUs86jHlgK9eSlaXoqiqE/3Z7k
5Sql6IJ1LR1EG56TiYj9dZRJsQycJ2eMt9H92A9W0J9qpas3oixXKZ18HpY8ZwBo4H6zvAHmWqHe
PqGR28LU/cYbR8F33Ro+d7xY/NsDWgmluWCd2YBgoWmaXg8Ijm3m4MhrAmVwkLEg8tcpa7sjdmbd
p7eH4irHhgI7JynOdx2qyOC6RPAPTrMWWseqBlBnQnTHR0Fs9Y5efSZe4wZ2LiQTUgtyuRViPZ9L
SIH2yWPFHGe3HA5tSt3k9oCuH6aYJQAjUQ0yDLkUME5evBKDpouadvA63wk0/W9earOAmGxGf9PA
4wybG6f87DXI3GzcktevU5Y5tQrJjMLuAi4h+nfXE6nqQoWW3gfnMAzRtrYB5P5IrWRI8GCMou8t
ikzwYU2z2qUa+PKN6MtzjYONlAudTVI1zrjlczzLdIFiMhwkLVGrkOIkbh4+gBNnAC2eqJ/03gu1
N8609GRBbg0YgNSqBsd2PWI3G+usRZv63FdF5HPghj9Km15QUzvG/ezOxRFuWruxNZafl14uWwP9
RMQTdOBQi/M0LqrRmUUO1HgseK8HYDzFSe372T0qYW3DwApC5QlKch5upCjL5Ssj41dvgqeUqulL
JUA0pOYMV9zCz/Cg3AkV/6iq2PS8XG795yjIE0C6kbt/OT668+HE1i98CsjZPboWaJGlMEWTZlQ2
BvQ6FKUbxHO51pFnhWt0/f06twjGRG8BKaugfwvLEPeukVFH7YZ0w/rg9dyBybBoyT+z/ygNXoea
OwWnG8uefDUI6kcrSOuzKg28bm/9tSiSTIirpmmpZBLXURQUMUMw+pOvZZNywtKh9pVqSzZ1JQjA
PAsTFBwsaD8vzuYBREngQmTw26jruUKLCbswS2v/3B7L63VODJ4ZwMckGGNp/I3jx1iZWjr4Crvw
PQXe+Kj0eX9C5Tv+VE7uvOfdM/2+HXSRHFPd51mmkoHJG5V7R54yL5JKuChl2E3F6Nu5GX60URk7
agbNtTjLqkPlUSpqSxoebhzYl9aIio3vt7Ig4UWTlnGCy9tvEZ5ep+YIvR/8xqI8EJQRrZdBqJS2
K7v/enuoK59RmtFTTuTwonYh//zFUHnUZGnea4NPLRgW+5R6qL+GKCJsHJJrY0KpkRAS0Em06zio
bRlxjDaBP05m/osZdRrfzZtIkyJeRnG5Parl2wP4FZcefuMeT29u86XCZxPh8+UYqeKj1mS4J5Ha
lftBVcLiWx4qyuM851nzFGee+4VV7H7K68Jwj5XAMwd8Q+rFGzDvBf6cW5FMW+LEKEKhrgtm7Hr4
4YhsQzyoqh8yD2jmRGPvnRWH/uRJn4VZH6p2sppjpJOZHlgaqFLBUOpBLsR66ZwT0A05voYOnZVM
meP0IGJZrg+j6YM+5ujpv3n+eBmgqsm9xoWKIcL17x1t9NczY558kAHOnzxQ1GEfScyDjsDoO/RE
4pOXuc07TdGrB3SAxMciGsrH1nTG4+2f8uoAeH6jkM8AtJFrZ/FLnLYrLRzvJn8yqmCn55651zB0
P6MxV/8IejN6yJmGjfWzFhTBT5tcmuIK3Ljr4SNeUjpDxWpF+4EHBg8J2AxT1PkewzwWjj4eW4zC
rbduEsb6Muxilczd3I56rkw+Qgztt6ZCBW8fggoJ4LvkdDNuz+yrLSmjQQAAJIhGMVf29SDLIRnr
3rYmP++j/uLETkNzuamcvS50dWsDrAaTBsGAGz2KVYtgQgNi5DTj5COZj2YI9hrdWW+RnTMidzD3
sZr76dSfytJJvqvhUL5HzOwY5kayNyQQJR376B2IbCXdK1JyyL89Fa/SRqaCZANpD3k2Udy6ngo4
ZAqKELHqT2aLa2jeTF+Q30Z6XWnb+t5Q063nxtoCI4WCcilBeTDPrwMGThy56pCpvpXa6T7Jcg/4
RVN8Lc0KE87aMM8wH5QNvejVoEidSxV6lM6XVzZKMr2C+uHsw/+i/5rHZg0wWq8+Z/RCPoi+nehZ
FfAkb0/uyqen1kDdhK9P/dBdrOqx0nkItZHqR4NXmvsEjQDlmAa9+8fm236/HWxljBKGiMiH6emI
VS7uM2X0gjRxnMkXiaqwiFoE8KwI0t8gmvzI7+ho0HfNW/M6CXE3AQJKHq3UErj+nHZvoOUjKbMq
VTX0+TWzqvbQxp3weHt4r67r50BY06h0GaSD1nUgVwjDSKn2+mhYdQceQYmf4pWw8cXWotjcUxK3
T7V3yZZSq8AZtbbQ/HaGwnWwggGME7csjJrbw1mWO+W9CEqaf6HHRYq3fDvlduop0Aw1Xzc6pzsa
Wq4CxKiER14XROBJnWyIvhZeNLlotLZRsQNi34R7RYCj2bdDqqKeWVpJ5EduZNUbP29tHngbUCgD
Q8s0LA6tAP5AGWWlBk3SLb1DESdWc7JNQWfz9jysbZGXgRaXHO9LKXxMICsf83A35zjWAHms0k9a
jaj3xrDkz35Rw5eTTjUKf2Ub41Xu9sUeqaq2AyCbc/goirMPhaF8t+NWvzTjmH3OoDO/B5hQH7zM
oMd6e6ByIMvQjEY1Ybkg27A8gqYAzanU4SyYQLp9sVBBU/d15Y2fuBbgWKetpz6ESjDdIX5TIvqR
Qhi+/QtWvqlpUXRBnUcm968YKTr4VZClqm9ncQqDRgUWcxd1Tem9yefxOeVDwJ6Hsge93uX0u96q
+ZRi/InSmg/f2gTfUCI2OLXZ228u3ipU4SS1kXtkcbg2BhZc3ghjF/o0grVeNowegOco+81BhLZa
Mwfmj9szuLJYHR4mbFnUNaRR1vXA9KQQZYXeqV8og3OoQwfP9WlS79qWjvntUOh/vF4wXJF08zle
SVKWDg7UjcH6z7HtZzAU/+ioE35PRi7lU4uMxUdFDU3Yf2pt5GcXXnZ8jjqvrsEz6tbvNoRudNKT
1o5ZSXlvHREoSL7FoUA2oOEkLS7gfyc0d9NauIjTGO03yJF1B5oBY2gMAkHO7dV8Dj4XupZ+xw8l
e1TF2FQ/jDmpkexKtPE9uhoD6KGGQsmhpzRin0VYBuVJSWPD2E+6Yg73Iqladz/jCzggFjchXG65
mfanrvv2b9oqVfEgdEtp9umgJ98qBc8qPmTrOMcobYpPVtebMGQbRZ13ZdM4/bHAqOt377nDtI/U
oM2QqtOYkmFSvB+dlyFeY5ljUh8SC2nOE2wxb9grfTzW+ywxgvc0MvriUwzJHuq+0XvzTqGKYwFW
RdtuZ/Is0nZZ5erBcc7N8acG2q5Ff6Sr3/WDhdewLaz6Z1ySMO5TR1N+IWitAhXJomE61J41fWv7
svtStnke70DJa1+MKFb+nWrd/C14BtVnBAbmj7aXAlpMxhjQ4xwgOX0IEt465NmjBbJUs1ED7Cc9
AM4pmfkeyr+fghK13B2EruA3FjSjAzEl4NWhBr2D+HXRfy26zgre213IKWohJVhBHKmzxw5bcdSE
KfOM+9oYlPoIQiT7ifq4YQBodNOv42ABTAmqofuDx9EU+h1/B4qFGhDTvRXgAOWGGmqERoW8+b3I
WjXfO/NYiV1YJJTzbbPTI6yy+UGnBiPo6sRzKU4/qhhndygBVJpOLRQe/95NDTW4KFkM87zVVanX
jEZ7gwqA0P2kLgsVg3cUbfdw7RvjEFYDivJjnxi/Cyu0PACP2uDsE6fusztXKdNfY9aNv0ml5svk
JC64ck2vsXjQqxrPXHcM/gldtfjHNFoMR6HvpOreCVQlPxaTq/xQQtWGCYAj4MeS65TbtFP5Gayz
8Oiq7aDuLMUY0DhXR9pDQzpmUpq81f/+nz4ZoX6DSeYaaeRfPdkwDMMJZduN23ElO+fFgIkGvQAL
epR+feDwTnG1tNVMekdt+zNLwvyD4QVKf/CqDEVpAIh1t/EAXLkiuRpgLAIpkaW0xeEdG6VXKUFj
+lLjWexqFfvGYwKa6EeNMRPcbKvO/VoxQtJJPBU339+Ltqa8ogG5kIDxGoEXvnyAWkVdTrAGTT/T
5wrv8mnWQUxVWfKh1kR1Pw95+Smswu4vGhpDtrPnSPtY9Kn9NiuP50sMnjh5tKS6uDxYrqc+M8Cb
D2qp+y18t8eaQuAhS1NxuH3MryTtNJLojDFc2exZVNDHqWuNwsh0X2/Q/EfxdUq5/V21y5Ac4RZN
952ROv8IVIuLv7dDr60t6Z0DeoJCKWb01wM0O+SFWXO6P6VxlSGua03nxlDnT1bpOuexsZ9ux3s9
VABI0poQWjEFoWVLKyiDXNHEYPlzgKsDIDhFBYc3aLbyEJlmxFGMUOF4EkhAb733X4emxg1kyuXZ
iYuru9hG8I+1COXI+FImjT3ve00DGxl3faBLEZ28O3YAPgYkRIS39fJctulZz9TgyFJgbVNTwtLy
eprbSdjmZMfZxY5sEfq97YpqD5EFeSojJM0+tqArtV2NjKjhT25nDPdjOxsYlKp5nmycJ69zChIm
iOXQxKlFcqxc/5hEQVAAW5fkUtUNDWOJDryfGs266+vI/XX7e79eX8Tic1NdYI3h7XIdqwytKgft
nFxy1+iOwoiSI/3h7p0wB+8E3FhsjG3lI8uuoqw0Ur1+1X4bMhudUtpjfpQABa/zOvCHYIA63Drj
2cBz4xw1yVYHbGVC8WhVIbsyRoa6GKShjsAmLMPzuavSR1IX+OUTWuhhp6ob43udvkvkHw8I1BMp
1UgA4Mt6dR0K22mtBoFrq9RPCrKqd208bfW4V74afzWwXkuCnAAOXkfRgplnQtmBMcIYlUszUD43
YuiPGJUM7E1NbNQPFh6U8px1gIOxBZkoJEqX9o0wyoxh5L1GfVhHScsQLocelQyjuh+HyvhYVPkA
GLpN8PcYNLx8z7HQxHuklJwPkWJCBHCHkXZcHNTQOSanCSEhGVn6LtbN3NoFBtJY5wbVno+x2vbB
o5NP5lMbTN7XOST5O91e9GvrAYEGTlRssFV7ucE6q0k8tHldXy8NkLeiMM385PJw/lDNRmsd3xwN
k1Ly62d3VGMpaBJNOqm71Qb+qOqjBjwkqMQRrByGKlNojcnGZbUyOInuZJ1bOl7pS0C/0qDhOytJ
4JdV506YauWZcqQ4XX8x06x4m5Hc88LAgYpVAYVSp38i98NVf0arFUdoAX4SDel72NtPnY3g2u0p
XNlV4JvArQI8YiUuy/1eTYQ0nQK/sBVBsieVxr8iLqu5G4Fe51VYonEBofpLv5Wy8/VwElShKtss
A392IhxTeY7oZNcQD+sGCQi8su3hiBekeIimOdsqPqx9Ob677KixySh/XAcH3m0ofaMHvqq00Rcq
DK3+I4mN/KuOaWb55faUrgUDAQHSCRgEONDFhwsbNxy8sVd8pYYa0SPyHCPtX6ko2XjRxn5bOa7Q
LqWeAeiClbk8rvBDyBNTA88O8SE7pH3bHoAaDyeEcf+Z2B4bZ/DKHUPr2gR0ilUZQsRy6C/WpKW2
LV4mmuKboGPe62pVH+zZTh+aJIXbVPbKBUk6e2PlvK4cgVSjS08eAcoCLafroG0vMEgzLYUzJbPV
HWLbItgnldZY6DPBNjrY2WB7O+juwy9FD9yz3jST+eYKOl7PMh/EZvdZhOb6RyT5aGeWDeGMAmmm
+aIIAI31oTUMJyPtJ/UweyG2NW4w1Z9vL6e1HcpTgLudao+OqO91ZLai6LsmQ0ivmu37LMZHKKRc
sDG+tSjkwpKq5DnEWmRGDSQZq3YLviw69vhR0fgzDkjBN85GoLUVC3iEFgjNdrBKi4zB7j0TBrlg
ODAfd7GH5TJ2Hn8gfYX7Osy2YKJrmxEMCYAIAJzcr4twrRfFaWm4HpiVxjyYRtEcRwdXminu/8Pm
kF17MmwpDv2s/vxyc7gWLXW9SwMfuxagY50bdx9VkZnVIck6bIxzs2R4ceV5bz8ESGdBYpDQYsC4
VPKcC5Z+OzPGLmhbn7Ztivb4bH9N0cPEOMXJj7dX5Mqcyoq91DKh48For1eklVK8x9HQ9VMNGpIe
aJi6C0Tvmql5m1/n8yXoPZ80wNn4RyLzX84p4IHc0NLK88vYih5TPRd3nd3H59sDWnukkKnz6pb4
HLCAxnUYW+mHNLdaz0cfEkVfbJhw7et0Yc7HKVBr5SSULKouY5Wb/SULm744QtaNKop145Ru/Jq1
6eX9T4UVkCVbZLEVQ6ARQ0Fz3g+TdLx3m7g9hpUW/uuFVn7YGLhc/tdVedIZKZWMdhZQm+VuVDDi
KiCwer6rqOWdSTXtBDs1hnfrZeV9CmFyn4YdUMKmR10NxMz32pjDsxNX80bBdyU/ILHiE2NAQBNv
qb2SUsHK6lEmIk2Z0Bh1C1zeurq/CymYIsAIbxYCO4kuN2u1MQ1rM06fR7KH2LjcbdefPwJphvsA
sWku1fED9mXAwVy+tXOxlXHc8gpYD4dxL80YkE26vPBe3KKYw5RdblikrYpXXjATMtwD74Thw1BO
Vrjb+MQrdzZ9CFJJGzQV1+hiOcWD2ZixawZ+Ew+ZiQrj1FV3SdgF380kwWeRbnSiH6GVU2QWaewG
yBy4pXqxEUz9IUq3QNe2S+1w545RrHFGIzp7VtsOBSF6PcOuC4YqON7+0SuXhHxFkEGxG1EFXBSf
hmD2BowCPZJF8OnaOCrSsdLYQSqfdk2qehuTtBbPwSuayhtAJcpR118kD6JwRA0l8L24xu/TM6In
NUmKJyB66XTI497SN5bc6+UOxgw4OA8K5Mo1bZHUOGwtS2iZi2Q+MJwzVKLoS2BBOj8YbtviHaYi
CXkEAmR+npvG0zcGLI/o630P2uR/AEsuY0JcD1gA1O3a0HX8KgzdM9ae+aVrzXEjyuuFThTg27SS
ebdTY7uOAtmztjGIIkoincTm3jxkNdBqEIrjxqG5OiDZGydTQnNb+iu83FNiKjoBrNjx0wAciwec
3y/1vtvIf1cH5KiSDEYNT3UX1xHIVHVuJtvxhYOxTONpFWIPqnFxlPrtiQtzR0ZGzqk968xdD0jH
+QZbzIHuBhfQ3sWl+lh6AicGtDb+y6go8aK+iWQeZ8V1qDwj56UA7PizGL9rZjCAmx6aM7q6w8Yh
/3qfwXyTcGkSP+pGSwRxZAE1nO3RAdJVtBfUv92TmiGJPXq5DnfL2CoQrMSDsYaAKFhA1vlSqykQ
ho6UI+WIvLDVu0INsJ5I5+aYGw2aAPbw9nMEh3T9eRrhhVNWXcxkkgtuz9b16fSpHzq63B95SlXN
Q5D11m8V7R9943G0siI1ZpQuqfxGnCnXEcOhRR5QKV1fKN20iwp8ZmneO4epxO3v9qG8FooSPQ8x
sj8guYtry2mLtlVAS/pzPrt3wkJQmK4XKu4mqkS3Q63sZsqGMDJkMsDDb7GbE69C1pW7xzd6yrRt
3SSHsVaGjXW/tjpeRpEDfnEPG1oMmBdpdR8FNRCYnj7R5pz6L5Mbtf6Y2fbx9qhW49HKRh6QkjY3
+nW8gURmooHNtypm7FDzwvs42eO0C8ciP5lmrL697OFS8aDpgLEMbyBtMUDFRf4ZH3rXd/ogPKJj
06H5jM6xpeD3entsrx/pdMzYZ7J5xcW9BGti2NmQF+TMZY3oR1vSGEtMVmSSzcl+HgwVzRoa7hXl
LjSTav3P7fDP/kqLCw28kgQm8JiTFJTruW2LORGGzdwOTmyWyK6Eyb9eNXfmIYlcJ0UV3G6KD1OV
1ANa2LpTkQgZzefM1pu7ko4BDfZBxNnGrKzc8rB0eVnI3IvsePHFsXGMu3o0HEpB1lTu6NJp7zBX
dX51XdUMezrtHl5nRt/91SosDzaiyzEv54SKiVQ0hBfGIrieEzwCNbvyyKLsWkFXK6UtAMdXudye
+rVjgTxNwtNklrmsU4rQMcdImVlkSTU91l0eH+Me0JY7lr9vR1p5pmEvbkjxXyprXCPG9YBaw7Rm
ai6uD8qjfz/ktEj3mhW6qEblqf1kIo6D06yHV4Sq8v71NBS5AJxvdZFW5hUytETHAZSjarr4GQgr
YtBSTJ6feyJ5xN4N84IpfzM+H/1LCZgn/ePTgfC5Hmxtm4mOe5PnI2UbBc8Fi2EvJswCNrK01w8E
AqGeSDrD1L6ipqBeKKEkIe0ioRYBsnmKUR1w0Ui+pWlgR3foE1Xv8LhEEvP291w5D2kw02fhJQTy
dqlTM9WADfIiZX2mifbQMtt3oyPCd2ZYt4jPu/ZGjri6fhBpgMNoMKuv9D2dQidHTDQKF6bRPyVu
UL6zG4HalUE5XwzBeEQe3URfzvHOTRJnp0FrtxbP2qApnlIe0R3SoOUlMJrtPDcRbayutpKnMUbL
AUPLLMbyI0f34sh/mJONi2dli5KCU65FmEBeCIubm7f/YCDZ6Ppu6yBPNgvUlwqvRNFnKjZCrZx4
IEeB2XF7Y1Wnyr3z4k5V1WHM8Uh2fLsTqrlXSIyfujltLiMwjnwn5lD7AOTEdXYFeN3Rv72i1gb6
Mrr88xfRDWvq8s4S3LDAOL6mkWf+23A14J6E/2i1sW/WjgFejGBTQONKLf/rYDrNRxP4tOsr+lA8
RmYyPADW1zdS5rUh8YaitCd5JBx711HQ+FHtsps4XierPppGFO7HyTaPosLN8PbsrQ2IZhovYA43
jcLQdShThPOM57brB11cXRJMaA9ujg3N26NIXQz1uZP7P9zfi2+EBNGgmnli+yLNxHlOsuIwR9Wm
Lu3aPrOlvAsSuLAkjcXVS015LGc7s/2iSktYd1rzaTIUb8cGD7kGsYkug0mcS32MDhhDqqgzqs4D
eDn6iGanoPU3aDvHqerHTOpFBnNsbXzZtXMXnXmLJJcKBxXx6+kOeptPK2CperHe7dUCVRjtcFRz
oR5HVtvGtK8efi/DLfYGjNEsUsPQ9su+134FrWn8gcQXw+AbnUrddyAxzySu8w/HqFIUONF9NA/Y
lMXlRgdgbUXzRmedyb4tz8DrcRemjtaF3du+MsTtD09oCCiiZvM+sXJxfPtaI/Fy6RyRn1DguQ7F
lxd27k4OBE/F2MeNOmMcAczzdpS1pYbCkE4RFTQuVcTrKCCoB/yvZF4vJuciGlc/GIDFKHMU+YfK
xJz3dryVhWPQDKLYwfcg614sHJhvZYu7i01aP3f3AW4exxonq0du2nE/WlYOagyl/dtBV74asG3m
EqyC7KAunrZ64mHagkm2b7RpgE9IqR+GQbF8vbOiDfz0aiggGBT/6KI46KFfneIo/s1xH8eOH9oR
SJZI1x+dohnJ2Kt448JY+XR0v/9/qMVaFAKvgKQSLJAIETIebSg2lUV4Fm6T7CENtof/MItSNIgm
G6yjZem3HJ20A2IMqLmMs10Iyvf9UCnD1wIvrduR1kbGKiGx412EFYOc5BfHLGKcTQWoK7wMRdQj
f4l0Z9247f08uPE+BgKzkVytPADxsqOYLQUA2NiLTdBD2TCAeIQXo3ac9NIGff41zjWtQDLSGH66
9uilR0n4xrwsNvR73OfjjZeIXPeL944sK+FQJOFIr9waWzGq3L9ueOlKJMctzJwO3EFbfsJySSyj
QPWH90xCSkd6UZu29DRKq8oIyWja8gFZj/4dtjjOO6e27YcwaHGgYYbacOe0Xvjp9kddi41GBS8f
kgFIiotJ7sCeGyVOIX6IRIBAEklxTkEnxIc0mts7TwXwg8WHenSmzP0P+1/aF9D4Q1OCCuj1egqc
AmOrFvt0NVOHg9fN+jnIrPGQFOOw8R2fnzbLKeaqkqQx0IPkVtexWqoWmTLm4iKcAj/ocQJQT/cn
c82HrhnAjmtVQRV0LHkzo17TCMyn0p4Wa69kZYGmZWee69E255MUoZh3lRs7GKIoLnLmlltiZD9r
EoLuDGa1xZFY2wfUUGk3w3Eh6V58IodNp2bIn19yVJm9cwUIY94D7k7bn3Zg6D9dVI6fUHAHFBIJ
031INF5A728vk7UDlKMToBwSYa+5YkbqtbUZdeLiamN09FwUkCcn/N1MYt44ZZ5L+ItPhdKolCyi
OUvZR+7JF8dM4s4ROYLFp0LfL/tThTjT3eM0DdvOTIxI2UW4t3t3U+vl47lTnVm5FN1gAZ6mXR5f
Qt1I4++VaYp4N9VGPdwHed8hUx3Z7b41+tLCayx2JuC5djfd6bFT1p8ikjH7X4VN1u6GrBz5nOUU
bnHxV25ZMApUz3TAA/JIuR5ZnMShak4RMB6v7Owdmt6Qv6JOqWe0S3ng7Xrba4djVA1dvL/9/VbO
bpJwXok81iQteHErISHMCdA3im9Qmu/eZb0bVztUpSlnFPzZp8YUXfX2S5dTzaStwVNDPuCuhzuK
SC+9OFF8UN9f06rNvyJp/DXDkW1jca7NK2gMoCZsE9qRi5wsdaxO0fQi8NO0HsVORdRZzBBU76rB
6esdOiZeDkYDq5uNtbqyK3BZQVmHxWpaUA+vRzipWtu16UCHOW2Fe0hKJVdR49ViJNrH+u39bEnw
JTuTb24DAM91tETp8Upx3QA8hq7IeaS8pw14Me0a8orxoeN/L3wT18P6Us1Dr3y7vYZWziHOT0zk
gEVKYczFGqIWWWhTHYtLnPVO/wd6CiLABQuuP8x4MDoYLjpxDpskQZWrg9WAl4PXlFtNg+ca8/KA
4ClJj4K8FE+VxboqcqRCZsVR/LqylfCdVxqheoIRIBANmQzzUjhFCdmwUxoUEYStZs13Lwvjca/q
YeqccHqp47MDN/LOGhWlux8UZXocOxo6G8+xteWBYwrppi3VTbzFpQNCr5oSjEx8ZWzC+9RFoN1N
cYFsnTD7D3vNhYIJtYXyAUKR12vDyoZS9epQ8d1o6CwEC5Pwp9L3tbkPkhrppNsrYe00kcV/Og6g
ZSHbXkfLkgA5rQQ8oshtHl1WVVg70xWzgf1nGf6K0HSaTrdDyq20+OiyVEEKxinGWbIYIHUs5AzQ
ErmYk5admtIpTvNg68e3R+GmlZxWzkNYidcDszWlUQfDji6aE5SXqLLLvUjBk92O8pxtLAfDccE0
PEOenhHcL664wdTGhNM6upR63AQXA9LbSLUAbMeumiYvfNfFalnv9QD1lH2HvBa+a5bZ6CezrtKf
ehWbWzTelaUqpcpoS1A7BUKwGHhV6W5f2250yRwrvlPJRz8k7VyenSjXnm6Pfu1LkvZBhZYNOdbs
9RzPWVxH9czg9TAczyOAhL0G5XFjia7cCawS6iCktFIcYTGgVK0SlcJddGk7sM6Kw8ThIkA3vyjh
qJWm3r4Lsak9/4exMZEULPF55zV2PbZ07o28almleqiF2c6bTCU+FJWbbszhygZENFUKP3EMy97p
dZywmsvRxAaX3VDzLsHval9lVfmY12rg54iz+7fHtRoPkTlgEEBVAdFcx0PvAG9P0xOXzGrj0wxU
1Tfn0jhEk5i+q2O8JRqwctUAQHZVtiFZO5ngdbwAa9vCDtP4wlFT6ycRJka+i+IZlfcIreRylyV5
MJ69wI3KR5oL/VdkXeK3Q6GhWkuFTmppwKHdRb4GZM8Bnl+F/IqmPKYitnZDHOVnVJRGX63yrfti
ZZaJx8Ej4TskNIs1iz+HYpLGhBec1Ovu2DeBUe9mz+3EiVR4dH7lCiSVLXG/la1PBxlNa9CekHlc
uZNeHEaOMaCrGpThZeprwCD4cJwmztoTdNktasp6KOrBJIU4YS6zUBL7eBBVwgBzGqNzPRbv8cTQ
LiWyYpfbK3Y1FDgNgkkPWGexYmeU3dMCk2q/H2DXznGT3gdV6N4pWTdsEG7WQvE0AhMiKeyvjpoE
rg0gjd7zh8oK9yEcNJ/+W3pHtrslL7dWcqUZ/ly1B/eCze/1x1JMuvv0KD0JlNUf8dQzyb2K4djr
YbHPKiGOQ4Y7eBVE0aGqhbqvkFQ73J7alZIBcnBUwek3yVxj8Ruaxh3qWK1lG7Hs/xbF2N+h9mAe
AqQ095MZDZ9cK/s3iKv+++3AKzcHGT4BYcHRlF/CRWZhFYi00r9M+qD1EbmwPzjjW+3YJEKYTIru
pSSPungFLjbE5IqiaMhhfCQ6qhCavGJivxW1bEOM7usnUB3x92w0NPSzQmBHF2UWiX02sc0sN7Ke
1amm3Izthgb0cSnR4nRKSnIJjLQeSz08ey3OXTt36t3WL2KrLtAQdu1/hZOGn3MlbKaNRGXtQJJI
d1zhQJUiAXq92lItbQTNb0DMdY1rmRPOf20vnNETmsSunILyx+0PvDJcHnEoI6OdRNq8rAiJARcw
26ZdNNS0Ljz7r6NF70Vtv6tC+3utGb+KHMTH7Zjyay5yMfmiYu8aNE74+tdjbAag7nUyAgwNjeKp
CbJpr7oI8oWjQ6VzLv+oiW2+/cQAWUL+LOVNQWsu0gTbyERLeQEKgRc/Uaxp9w2qTcjRzPXGXl25
SKmvkWrKFAhE12J0dm3ZqCKb9IYjs4/2SqtTRmnsuMT4rIKpvSvs1uoPhdCqf8J6boK9l9XK2xFl
6L/xTgDoJTfVYrhFnSp9VLGKtVLRs52TqPZj41gBdBe7rbZMclaOY84mqVJLTAf4wfUHxWqvD8es
D/yoifNz1SlPRhkPp0lLho3duRVpccdYDb7Apsnzf4i6FNhIEX6rLbz5IqOvNqZwZSc65F1gYnC3
5upcnEkZihJ6HHQwQbJR4dkg1AdSBHFyp6Ldu2Njnm/vitWhAYnh/INfB5HvehJLw6Bok1aBb6gJ
Um5IGqvdUW/a7F9Dm/UtkOPaHpR2tZKUxOtuWZ2NcrVSm9bmxLWtJty1Y5TFjx4XAcZi01RSR4h1
TeyQrIi2urprAwUwD3iDLJlCzuKI84zRHgRaJ/7sxv1ROiQ85vgW7o3CrI5vn1OQc9JhE5wUhdzr
OVXGyOZugc1TFRgEdrQqsQIPVV/r3K0i6tqoKKzTWyPzoS4l//xFTtfih1OOdJ/9pBjSD5mqhew9
jKL7ueRGuz2stUMbNBHyT7RgeaMvhhWaiTIPmcXLSgSBesH1Le9OM4/zf9U0DP5WiCg3h3BIje8k
COkWIm1tpJJehtyDLdFNi+geXShY0J7jO9mUvW8zezzhPYkCPSjo77cHuhqKd6vMP9BLW8qbOkX1
fzk7r926jbZtHxEB9rLL1SlZtuOeHcJ2EvY67Ef/X6Pv3/CiCBF6g8AIEMCzZjjlKXeJE4uW5bVC
5+DcpsZybIYkC1Sh/w8oY8eTKC05kCzp3H8/Q5/BfCoMJTx3eaxtHN86YFqHuEkxCczavf2y8UxI
eRKLZ4KlfKGoj3SCFQK4A2Wc6Ni/hYa1fGnA4bUU26voh13qIj44epH+R/GgCrywn/95fXHlQ7R6
hrlmUBKEnMwSr+P1OeraxaiAvui15Rxa0eXHAcH20+ujbHxCSi502pgk75G5ypsNFw0/XPncaz+5
zhlLvRgcvD5d0hZDv9eH2rixAcCTgBC20chY06DndljSXn5CqgzKYRzT+qYY+O8UpbXcBr20d2K1
ralJKDUgcVoF2tpRJCGgCK0RCp01qs7HCmuCoKtBogyq9+/rM9saidgMwSuiJYAQq+e8G9C8QHQz
usWWmVVnp8eCEAv6yBVnPUnLPVCUPMHrnSGjcZ3+pExPV1n43ND95a5Trj1IiTOZbPTZmifhp4ja
HlNcqo9A497m28286HORa4D0JxjlvK82SmO3jUD6hN7FMIobHy98QkfJfg8Z82225P9/KJJhGjNS
zFdfPbXCmcx5FNiT6QuQ/mOWCiR5XatNbD/FMlR93whkw45pDIrm+vqXfAYHrNeWEIlaEhk5P2AV
HhZJ6xgd6r/Xlgd2/tR7ZfU3/Qyn9s0286YjBX/McaSrZv6wJEr6GHVUtRF6yezvlVZaw8FaANYf
QteJxyMaVjbtFwsIBPQIxUw/JpHtlQfcWzCLV+K+/dLkZeYeRtGpiEF12G8eSm1OftJxTb8SA5TK
GSqOFuCPksf+iB7CQxuFyf/AhOFyJTTU0NhESGa1peAKF8DkKZXV8Rh9AStZHqi4uF8LRRc7x3Kr
W0EIRQoHdpGOprcKMDRpLWwBHr9VeGA3F7Dd6DxNrlf9I+JOf8gmejfnfmlC4wimfcZ3CMaYfXbK
uHxyjXaoPzZ97zz2tlGbJ9x6k6cIV7L46+s7YeNMgz6QxS7o8ERBq40wca0oqK4qiJQUX7LM8C71
bCOVq07Gzp7buOiJK8HR0XHUyEtW4Xk3pLoH453jnHU5guQFOm9VvedYuVUogcH8PAIhF1O7f0Gr
uja9tjDZ2Yk5PTaVga6AJcWPPY1Nl5am+auGzHya7Oz7OMQJ+jLazj258QLwEyRZgt4goOT1l++p
PJWewh0CnfqqmFk++lVSLydgHdpZy8popw+6+RFlh96B6isbGPdzFoudjblAuiEDjIzt5ZAfTE9J
Lr0SusfX98vmVySM5U5GzgvQyv1QzTIZqdUbytXCTeWKDtN8Hb3W2oGlba2gJCtyO0lTtBeyl/SM
BwnduI15VP6VFNP4JKwp+ambYfa5MItpT0N2a1rsf4n3QW+TIuX9tJKywfNjDJWriMz5IFpw03oH
xPP1xdt40VCMIWRFYpNq9ZqYPHljgUlLQsU1m+LrDPvvgF9SeiLgQozXm/qLYdA3ePugsl0qhYV5
1dawioaGRWFGIx3COEINW1XCwNBE+S5HUBJl+7L5S++b7vz6oBtxpaSLEG0BiwIIsNomrWgSe5rQ
gIjipP6qoZN5iroG8NhiJMdJaYuHCSLxIZ54wLXyf0HGo7xHywIiAqzYNeFBRc5HimZxAmnZvCu7
ujxqXv1v6FK+kmTInSV+uXu46aXMk6zd84VXuyfVOvzVdRFe48XRPzvGHEsa4rxzyl/kWxQC0L9i
BGTy6BLKX/FHbjfrTdd044B+fC3cjy1ep+9B2opjn/fOU1MYDuSoGrAY4Is3h88MTWWOEgRBA0CA
1QRxnQpTtP776zTEveovdtz8LcJlmXGkt8I9RvHGRGWipT/vVxLM1Whp2tlqlJYDo5XoimZAmItT
xPjfUtSSvrtq05vnSBjO6M+x5e293BvDUxgkJqIPRa1uXUfql9gYRrq/V6Ik41B11Af8bsF2u8yS
4VGUIL/qPHcCvS92Es2tkZGnpcCOAA8aR/Ja/OMLe7jIDKhxjVyuYYtuQZ0/qKXZIGBXlONFWyL3
oW2bHuvcNLy9fmCfd89dRIgYDS45VJwJjEgJVycW+SR8EDxrvKaLMwRZ25nZcS6R9dOHeLlMmlAe
67Q3fngzRuhFk4hzqhqh39higUuP/grCYPHvPiz3JElevujyl0kddjY9Iau1Csmj2TUXqLC4twwD
V0jTVwqu03O6RO8HZ2rso1azmIelrLPZb7Q61/1cH8vF5+9K0x28xYsrXGr20OvhD0h40JzuP1Fl
QFiNU3249qNif3VL1ILwEHcuYMOXz60XG196Mx+/vP5xXjyHAMe4qOi7uJQ0KB3fD9ooVAdBSffX
Me1R7lVCL73N6px+nsxyNE4tGq/lzlP14kpjSLhUZF38Qx4k1+GPrYibHUse1cPVK+sOUH0yn1Qq
nqfXJ7Y9CsBXKcqE19jqShNOpyWVKzjpXu79MjxC305fop3H6CXsgsnQN6IEzfNHP2U1mbpJ4DXC
m76ao+Neer2K2mMZ2tqH3HD4TycdO9UfpUH0klTVB9wFK/dIxIafupp35nh8+6ypXAF8leoCwPLu
17Yxc7dsk2y4tqNrXcQwVfi3eHvl8K219aSaIpBD+f6vdqqYa5wM0Qe+lnWlHOoytQ+z2zo7ac6L
rUnphno7LpDS6QXy0v1cKgdutaM1iySNZ7qPqziMsC5Xq9i3vUpXyHimN5eM5Jg0xqTnMhpsL9rz
dRUPAuTmVSEQ/dCbnXgq6nDc2ZubM2P/U+eQvJ+1wABOfpY1JOZCCIOKamXigpf2SfMXfUj9oiW4
I+8cuRe3P41dtIkAOnHXUaRaPXvRhBw0Ag7zdcnN9OSBQ310yjb9NBlx7U/Y3l90rWquUZdEb21L
yZFltsSDx7KuExY7ocNAg169KkpTn83CSD6aMwVq21O6N6MO5Fi8roCKibO5YO43DJmt63S1slzB
ZZqnNvTmx661409jaxZ7LLSXTweDSTQxNwt9zBc7ZaLt5HQ2ZiVjrjTfjFGPH4hH3eRcjO3g+YOJ
QJLfCav7PUae+eQO3vQ+TSdP7LwaL84itbln9DQ/RIrPre45RUnBMZuDcS2VLD6aMf15sxd7PI0X
aaAcBSbxMw8MtZtVdUNWk8AHoaWNAWpz0Od8PIzGVH9KerPcCRdeHg4aGVB3aKACs4L0cv8VeRmN
CTakQYO4zy7zItxTVxTJ0ZxjLzA6y3vzYZQyEbJGjMayVCG4H49HAV3qPjavup13ll9VKbqPUR0l
pzTH2dUH8qXu5KBbqwkTi9CBkF6jUXw/ZNVXuIMUqGcDuIqPoEqGQ67RkqoUQ915EOSvv4u9yAhl
TRVQHGk1bOL7oUbHK7NFhTpUm73zoUG1+daHpvox96qy8Ctn1t7BGBM3hCfHHyM8kT2B0M0f4Ens
PQ8xn3Q1VwshxqSOoUmNetL+RNXYaQJYigBrjbqoUNdEU9u65G2BrxMV2VsJXOn364/is2rni0Vg
4wAOREAUusb9IsSF21dW73nXoVd5G60xkdivjnD1F0YRo/eNyI5yRt73eftvpHTW4zKZyZNWh0b9
dTERnj+ZQ+2MTyPa/NN57Jo5/6qMg9Pesm52NMwLqqh4V2hx8amqqTD4adsuT/YgeuUwj222PA61
pn6aAHe3JwVnzP6yzOH8j5fWKCwnodCNsz7OzbFHDKA8jDNP3a3KsXqV8GONchahYxzMY+i3hDPf
NWecp48Kmlyp33Rxo/qxKAbtWCYi/6QtAnNhgYzncNSFV/0nzD5H46IWhFtpUeq4m9hJ91OpGj3E
H6Onie82Iv7Lztx58ms740xHnpUkD7Ic8tvIQ0Xz1T4lkkENvBlPWlFbxMC1az6l3pxm3zBHMdSd
c7kKh2n60IMDNUrdhNITb9f9R4N+C7oi6erb0mfKUfTDfMPlpj+NlVkcUSrkfE6dsXMyV7epHFRC
oYCk4wIDFHl9XNIqwhViqG5jpBpnI+wr35vGNyJjn0cBSiCrapx+Chn3UzOQIKX+FZa3WMtNP0vq
+lIbOuIeijLsrOLWhKhT2JIvLZHc8ir6I9ieijjqF21mqGEqfzf62MHoQXNgJ1bbHIbODSsG0xPN
qfth+kkgqxEX1S1rRPsxGjPnhoGWsnOZbdyb5I8q4JbnwGndJQr1UeR1UiIBFWqK33sO/oNZqJ1c
N32zUhf3JjkhEBcwAWRIcsJ/rNvMZEo9gpiNbmV8gVNmHxfqCTtfZ+OtY8l4V0FJ4h64rigbLZ5V
A3Ve4rLG4Y6wEHOorf4I/L++YGaBsebrV+HGd2LHSVgCir/UQFeHyuHqL2np5TdqSO6jFaJh3Jnx
Xl69MQoKKFz4FIxlm3J13+Ztj5OmyHNYHVn5hP1he1wqd49muHFB6Pi2SbtKeNowje8/kWM2WVbT
3biZWtn7eZ9pJzQcfjmDttBrmlE/8SOev50VXL1n8uxKIDaoAHqVhJmrjdF3nQYRrM1vo5WUnzGD
EcEQ4h2KGG1aeX6VNZLI2icAihF9MT5kLg3M/+U3IDIsTwJMqHUGrRjmPJnmlN+Q9HX/orA3vcdi
yfGbKEwPdrK07xTFa3x7TovvudnWX17fRFsLjzY2SDMWH9mr1SVZ57xBQ9VWN947pBbn0fgROnbj
d/XQHXRFL9/huUQ48+ZRsY2XFzRNdlBLq8+9jO0kvLmpbguUpI9Rp+qXxp7EV6FO7ru0zv5NwFB8
f33MjY0Mh5WQwUFogqrZKqPQqjLvlnYob17VGO+bSmn8WFHz6+ujbGwpytjS5JIyFICJ1R2NVhCo
r0Ypb4AM3L/dJk2z09iMWX0twSZGx0KPygoroSi1/azyENioRdgmH1//FavLVW5sYGA05agDSRzD
an3HzvV6nIWrWxmG4ntoDr/ncrZ8Jen1z6+PtLWqDMdksXoEyrA6QrFWL1jl8Vg0YdidvTyyzlhp
ZJfXR9mcD7APngow9S8g1LFI4tZsl/ImUpJsOs2tXxmhQ06m7MW4q/T6eekko5vjCLPAWFMnhGVV
aYn7zc1xJv3raOQQ93qFs/sOYVZL3BK9GuxblMYpkpl4VO21mNa6Yv/3A7CMo+0Mypg67/1VCJ8h
FFakljerS7rGFyp+XQ+4iBQf8pH6zbkG5fwoGqwHjm24uMODDh1WOeHmOWXncdKm+FC09S4NYP2h
0dYhZfQgMwIUpY0hN/4fj2iUC6rO2FwFg5Yuf1lOk72Po7DYiT3WH5pRyODAyfNeY4W4pnEVSYjg
7mxEgWtjfisM9/dMG/zsNXO9Q75bf2c5EkEnhS+CN+q0q40bZRUhP6cxCIt8Gn0zrtLphs1w/qRO
oVf7gqBh8I0mHk+zlibG+fUdvTU8VQ0SYJTjwBut7olocWuRk8IFioISlKKNSZA2ojprMFSvWWPa
l9Yu6C7G1Z741tYSo7bO8lIhhqyzuvH7KNLmGSGcIFaz+ZQ6inuMnTC7VG23p+CxvgzlGsOml1oz
sGSAqt3vmQTtCTURYxRki+gCVe3aq3CL4lCIaPqMNQQK/pU5X8CG4DtJVj/t7KZVSEacLDNmiJX4
K1ARWCtfhegP0xtSo2AeslNU28sZrW2TXo1IjnzZNz5qjEbpAeAfsDzU2taRkuMsVRRrbXgrUw/b
IcUaHoG9zIdWbedjhnH1KR7V6POb9xH3BMB0EmKsXNaFVdzlsxkHjRhnmjanLr2IS6Q6+Hcrdfpv
WpfacQ4RuUEEa88edh05MN3nCh3kVcIoaw3+j0OtaUuA/oFex1XQarVz0qe4/+jFbn6Yhqg95CLb
SyQ3dhTw3+dFhpIEkfl+RzW5aiy9B6+46KP65C25itpiV35rYPWfkyWvL1NUDgfhaMWJgnn/4/XV
3jg7dG9RyOV9pRSzdpavnAFUWR+hUAdI/Zw4ZXKoaLf5cTfu3U8b9y2qtWQt8nKCW7GKu2tk3l1v
zpIA0mCFtAesjmOVl9NOt3h7GJSE2LHofa1J26lYXEBZQxJYIz71fjFHxc8yrvYQVRsnUfrLPVds
gLKtEVURBuYz3MAkqGPPele7jYc3lKFDNfAsFAaWvVd8c1rP3wnoMdCq1fVqjGMXeqWaBGWn1EEK
NvbTlA/Rzv2yPQpFKLIjCd8yVrsxwsAw8xAsFMIa0iNazdZhjGFh74yzte0gA9OYohouBRPvx8HA
m3KU7saBMZp07get8oZD5YjqgRpW8Ua5NHlrkgfQWKfExuZbI0VjnADSghpSkOM25Ld1mAVxG3c7
1ZmNB5Bs55k+ABAdCMb9nOyu7+vGK5PAjAzliTPlHLH9nB4X5GR8QI/OkWulPGjatMdP21pNPhip
Otk49e/VyVpQ1yj4bHGgLW10nXFMO2Bx0n900uX7268LWSnldOFyAnzzfo5sBWNqqXcHkV0PPyoL
7KtwEvF5qpM9mtLWAeO24Gzx0r70bkq9wUBDeGFSblUdy9YLOj3PD3a5fO3i7tvr89ocTNKTqOpj
D77WIfQqdLmMjCLm2EfdO6qLsV/0qnuuZ3T9J9bi9vp4G+dMRiyg3YnMAXqt44jF1PPRqGJitXQ+
0yqdbwt09OPro2zsCxZP+u2QIRLgrk5ZglLHNBM+B7irLu8nYRn4/MydFADas3/Y2PwIEqK2J8uT
sjN6vzFsNe4yB95uYBa5ZwapmuUpvkZ9eyWU92hcjHZ6admkX1EUtneu/K15shc5dSAULISV7gdH
X1GLHS2Pg2lEcvUYjoX2KUzBMB9JNfZ0GdZNdXmbkDWAYqMVK/Hucin+yBsUOB6l3dhlkPN9T9ps
hMdMnXI/dTrlPDg4ZCWa95lWoInCQekdmlyLj26f7RzFjS3LV4XuAoQaId811GvIkyZsU2xsc9r6
t7KOu8MUReHZKrzltAzpXqCy8YUlQgY1NIpnQEBWW1ZXwTc3BAjBaEwq2AE3ib+rE/jho6NhOV70
if1eZHFynEG1/PP6Rt44LkC2yWFltZPLR/7/P5a8cUce89AsAhwnpWT6GFofCAq7t1Zx+LSYbFLp
JDEHl/FijsXSWUpt8WnHATvAccgCYmPnVIoMB4+4VUFIij0T8s3JyXKd3L0yU7yfXJTWNvoQWol1
jCoeCrMtbu2YNjvZ4UZwy8XGrqN2QlD0wsRJWGadKXMZlLWwfoth0a+h5mQ/vLpCnnSIajc99mMm
duocW5OjLUtsiRIhw6+OJpJQdeeFcRmIMutPWeskN4U6/06beeMCoB9D0E5jBHTuGl8a9uViO2Fe
BaqBA7QftpHxo01FNRySKsIo9vXduHESsNmRhHASMcnbvf9gTUeENmDtG7ghLPSjMxix5XNuhu+4
WcTl0TGW2Tz0qdJrtDPmqbJ2FnVjulTD6M7gBotLpLq613WhuxmQxTxQIlTA1AjtGcfIzSuJnLoz
1NZtx47BgAQoETXzNd3MDOG5pLXLWMsUImHQm5kKVyJsf4rYw+G9bKx6uQ5cUfC006yzIeDryCM6
cRdpPmpD8x64YePiA8z0DDDH/oUg/375lTbNbEo3OTFcUx+tpRoeu97DVVos9Yk3au/yeQ56/2jQ
yguf+IMsiUsBINWLC9/KoybuhjwADdo9CSibH4j5G/ecO/lMjBDr0+KX5eC5Z1EjqxYYud1+susG
vuPYOTqYNa8xH+wu9vbke7Z2An0tMLESoAr36n4tCr10SrtCesGu3PIUT4rxhCt7esrFpLwNK/O8
CrQdgZNgPSIR9/dDKbqbT8QZeQA67D8rNL1Ht+2Hs6F3exX8rUmB+kOLgMoZenirkaYxtUNYeXlA
IaA6zmqSkFVp2MnrEDpfP8proMzzrGTJnp0tqYfrNC5VBmuOkwbqWB6mf49lu3zEyH0J/THzsps2
euYFZlRh+2ZaVL9xcrJOYzeXb2Rf8TMAUtMwkQaiPEDrnkmqlYqXYuIdNIY2mng70zA6amlkxb4x
6+1yen3aL1dYSrzwkso0D0DLqmJWZf3gYquXBo68Liscw7/Otv1zKeM3kl+eJ0YnSAbxaKiSkN/v
moHfUIZzlgZ6REXMUsPl1qAdtzMfeePen1Dmw1i04ukf0ku+HwXjjtEYXJipc26LL+wTFW7ulP5N
i0wqVcc22jJqSVD/+jK+vInoEFDCx04B1h1SkffDZrzVKfzUJEhUu3la0Hh5P4pKPNmz2USXwUg0
/fz6iC+fU0akBSJrncBV1qRRp2pJzCyTck0SWUdqAsVRAYa4c+lvLSeAUUlhoDROTfl+XvgKDblA
8zYQTR5dW3RCT3PRu09J7xrozhndJ+TlyrcfRdrMbJTnhI8lXeXPcUKCoi1ksVAqdT8LOXqL18cH
ijDzp7YV6X9jqdU3rW/z86io6JSMIttroD5jUNdbiXAaHDoiIAgPrC4f6fJgOx7fNM2SHCx6VDSP
TTEWs78YjWgOThZJzRunzvRzyun5rBZVEf1qoyo+cdeLb4Nd9+8xeS3aY2c3g3Fx8ZOWWTlQen/B
zVnza2n96JcTNbaz23nWqUybWlyUXq1pnrlmDvTSrCidT4s6+B5QYecAKjc14XC4hrLztbf2lMST
AGVBa4EW0f3XBiczsg3GFHaMV1zC2AsfiNP2Kj4yPVivKxQj/iauOOo+8lf8EcL3QzFrXtynATCS
ub/MCRIdCrHD50hPbe+sdwNu5y3mEn+BTE36g5567Ye3Hx4KQVSW9f9jk9z/BC8vo67Q4zQowgGN
ZUPRjqMqlp13cutSQMVc4nP5Ezb0/Sg9i4xEpk4V2aWzNxdT/yGjA3ZjE/xK82Xaufq2rnLqI+xW
yltU6eVZ/mNdS4wMSInHOFA17nMFcWM/wb3h1gGj2bnutq4FyE3yXPA2v6CnIA5scOKcOMCJrj72
npU/4MBItpk40OF8BC0ifK3m/uvrn+1F/1A+jtgvkvzJAIwC1/0U+1mpRxVvuiCymik8oKmgH6Yp
VB8jp2j/swqB1UmHSuLFirLZ80mLzfDULIsre+IKfZgycn+//pu2zoxMaGTlXNIBVw9O0fOSt/MQ
B2JMjF8wwcsPaNQ7Owu+8W0RByH6RCaETv/68VRcZRFxm8SBi0F74Izt9M7Th/md3arx8c0TQmEV
YyC+LjHeGjWRViMBnuImwVR5nzW8Kt+BxW53ctCt+UCjJw8EtUkjYHU0IiPXu6wzkmBwh+5ICEgD
QF+aBwvJsp2HcuMUQmukTAnrEFzZurmrx1k9N26UBuaoaketW8b3Y6fH75xl0X+W6q4f6fZ4ZNfy
S0l5//s9OjilriwOD7OSq+mXJLG/l3OdXwdKle9Ht3d3HsuN/adhs0oxm5wOKNhq/ym1N1QUKfPA
aVXIaY02naJ06XZG2fpeIGlkcUmyxteihE20aKLKnSzAoDd90Hq7PlaKrh3coap3MviXObUkOhEk
Qgd/Bg7drx94nbGuQ5rxcWvNv7MWq4met+46QfI71IqbPjpGGH+gJ7hHStmYpI4gOzL/3C6SW3E/
sjW7S1zrJqompT0Y/gRgAIdpr86ezAhzqp1ztrFP6PJR5JGFQ+KL1XVtt3Ak84lcMlHn5BxPC2pG
vTnVcOwEGJAWgPFOW2JjqwDDkimbhFrDlL+fX2YYSzkldREssVId7KE0LlWxFKfX74+tVeT+QM1B
riEeBvej2AqY6W5JiqAVJgVt2K9BkhX2wdTIzN8+FIomhIpgYWkkrpbQivXeU9S0CCKtXH4OKjIg
B/pv9vck6ct/Xh9r48mTslp0VUgOKc6tYqOBwMxMLTUPKn3M32nTOLeHsBD6JwwoktKfIKbc6rDa
s6/eHpY4HywfAMV1YtHzFa167vOgdSfQgz0XS+0PcW6R4puKdWhR8whmdfTG6+vz3fqMXCqoCIDg
kC72958RMWl30MckD8apt494FUefS8OI/GJS9b/ePhTIaVlGB/hP5/t+KCWz9CkrHB6DrrSOQxL3
me/UZn4qRqPZQ5ZuXS+UWHnYJMuIjsv9YGOnGTM+hUmgjpb9TeSTpvupIfCmzlvrlqLsetXq3nmX
lqm5x+rdWlPUTiDiSOAa9br7sU07b2YTha8A2wTdrxoM0dUmac5J4kY7Z33rdvljqHULMu+RDagn
jSaxW6TnMkWgZuT9+A/yueebTRy+vbNKJRSsp6T2Pytj38/NUEQD5DlPAqgB/yG4Fz7mItlLUPjb
+GtWyQPOQ4Rb3NPysl59vs7tIbY7IHzCOrbMz9iKukvlO+agfEj6XlfP+ZIIxw9R6e4OmRpaPfoC
nhZETZinvmWUZXFwtF6ZL3bjInE9R5b6UQzC+OaIIgJ1N0dp64OonqyjaubC/jAvWftfZg4ZCuZu
632OcFYqr56diexiuFjJn0RcVsJXRpqhuaYp3dFDulc9xOU0/merpRv6oNjU75pdevox0qr64zCM
4V/ZYGOeO1K5q4+2PmlA+NNoeFTgXnVnnCaN726pTMPRzPqoOZS5sRTHXBLnjsJqht6v1EZRAgUO
+tOkG7WNlGyPz8OozF5x8PQl+20Jkqu/QsCq3BmhnWkXvW6FRiFpoYo7GF15mJMKf/guVJzJn62O
DvzSePoEUbIoxVPKzVNg8uvmNfFFNf0qYoSpjiElJdAoZTR9naIp+8It5SzvhefQhvJbBB6sf4re
muZjJ7T4h0ibZLwVteldimER6Q2HNxGdiGi19GBkqosUippn9kmFapT5pRnpBvdaYiiHykDzZQEe
kB+rdBb/cntM9oOeTwkilbjhKY94buEVKc3jwuPiQhL/sFSN+FSnjY3ItYoQ9WKPU/thtmsohHlr
L99dK/N+j/Yyn70JDJ3fJ+jjXZGAaZ0LanxF73vjMOBEWerZu1GMw+jbkYjcI7nVSGpfWFl0RK9o
EIfMG2FHqsJAuS9SefVOXlI4+VGbe7M91KM9aeeakpS4ZuqgYVGU16jWtp2XPJRQ1XrfNjLvO+XA
0T10WP19aTwLHrMMnN13ujKOgVVrY+7zdroaGv5JOV2HuJobv9Tcwkx8NxEF9D2wyM1BQb6jO+Zg
opqbhkBUc6h5LBrfHaLun8aEleCHuQL+eTBoMB9EMxfqQ90t1ldEUmJ0IiwcDPK+FOUJMRVaQTOa
OdGHgYRK+IVrN8rXcmp1+xDV2AUotVg+GWmVOR9Ktc4Xn6gtHdiU3jzcpqRpvwyzsDofVpLxrW70
RZOsSrv6r1cGvTjoWjHs1o1e3K/UvqFV0hDhxQLzva7Y2IpdTfNIiynN0/Eo8/qHufXEr8Us3X/t
2GRLqYULSbekcvsLo2cetLAyk/BhNmtDOaI7Z3SXfmhATcJ7QaiJisi8kzFu/kog6aRYUulgXVNr
vb4Jm7gvglKZs4C7R7spqaodjJxOxptfVikDhLAWITvjrYKWKZ3Eko9NFgBHqT5O8TTfND0cybXa
7Py/DCXXn/YDidYq7EuHsow8NcuCcOzLY1FGi0/9yzrrSmjs1FU24liWD8g0RXpkCNaWd0m8VKJ3
Szqyzdj80xfK/FvraTS9fUIQkSQaDn1wUrn7By1KBi9Oo5yUxxg4aS2y2t4BBo/1M+6sYY9qtfWu
kaVKfXC66lRb70czu9qYvZKsJ4vG9tFLjPEyYIQ8XWxjItJsvGS6mUOpnSpVm/YOzosdiaICKSR1
IBIShCRX56ZsgMeBqkgDS9TeuejMFisXxr2VSocr0NvXVWoaIW3/rOayHsxO1C5eKP/pWuqdMp1b
BSesCz4ue62UjdhZ1kpknYgWLQ3S+zWtsynKnHZhWn1hfMgHL/zsNZ77u6Be9akR2j8oS89vnR0c
a8onwMkRjKDEuQrxROaOTgOaP4BwmRyEleV+jXjcaVasX6+v44syKpcdewWIDZKHUqj/fnZVrqvd
PLlFEEf5wEswecVHbi8bzKGXdt/rofYufSYqnuJ5wnwYgubx9V/wYs/yC8BiuLSD4T2+OCGTEqN4
Hnv8grAtD6Vu8HSJZTSOee39HCLHgPA25YcwLMd3r4/8IrqVFz2uR5QigE6z4qu5oz0wRg1X6Kxi
M6wYZXHK63q44DW8POqJNQ87n/W5IHUXd8oRpdQrfV86VWsAFQ7IM/Bch06kvoSDr49R7BwmfbSi
o2l0LQ9k2LiVT+hCnT5vyobEaU7bv/UsrT6qleF+RgnPnI/LjJcr/N5yJNFPLBFfDa9xvhRC2ONt
wtHob1AC+Y9cD8EszRMPBfr2lbacxsZYfpeT0luHGiLXj1ZPBi33eWhb/Ssnqe98AK/T8LGNKdqd
HAG9gy4bgr4+8Q8+RRXovB9NFFmTT17gJAcHpWHP5wwMnR8hEhc90YHNPrVzaIe+Nrvjt9c/2otr
myV0ZLeKY0HpeA2WCFWlCbVK0DYG/HUwCUWu7jLuaX1tjiItFqgVkx6scyzVSYclxn4AC4JO5/ZM
lHdt0exZrLwEQzAZWjPYEFB4w51mtQOTNM3tHCxpsDhhcsHaezwR+KjHKcEQJG+0EPMc3XwfJ13y
UOnW8nfcOsb7kb71ziF8ccnJH0JRghAQkY4XgCh7DIFGGKAyksycT2Gu8YQogt60amAn6CrsyRIU
7+ufcuvkU6WDYcG/aGKtbtZqVr1FgkAohkTlvxHk0FuK3qvjk2jioWhW5t9VIdJ34RI7Yucovnis
mDArzqS5c7h8VoUJtlbNIavLAAu78aFV8wGcWdj58eANH16f5uZQALpR52E03qz7ayZVavI+CVnK
xtCl1qlE8CuiwZ+yxd0JnzY+IwEhXitIdBDcr2WASCciY1bbMphhwl9mM6uDOnPsk0a/8VA3cfWg
OmG5M+jG/EBjIX2JMD3tlHWprjWQrrK6pQhCu+n+NuBKXpK273o/0RdnD1H3DL1aXaEIZROey2YY
qOjVkaGCRioxsGla8kcM+CztZrct4g4iT05mMqM/tJTpqc1697+RvtmxTsDaZbYqEORC+kUpF+tG
Oaw7RQ20/rBR9/SCNp5UZFFRduRlkQS11fcekO/SpolnJbEcoExxL7LooBdz+oBARvU5MVLxfQE3
fJ6yjELtouTz9fUdt/GwIQUtXSeoolDVXv2CxgXu0pJzB4ue2Q9qb33Iy2Y69GMBvydK3J2ztDWc
pCzwdlNG5RW/3+C13aDl1fGC166mfHErYRwVq4hOvAn5aXHwwtkZ8CXKhnokd6YF1p9mguWtbg4x
1KWXFx1Y1dCun8ARRaeiq+PWz6ws/TF77XjGLrF2DkbpzZ/DLh1uQ7mrtLG18fnIUrJJwhrWEp76
pCDkYQKyKWyRPBSVOx3LcYAZrCDg8vYvqktGGvXGDYJ+katL42ZjEbi53Z2cKMHFlHIHCob/j7Pz
2HEbadv2ERFgDluSklrdttttu502hMOYoaqY89F/F/0vfosWWvC7GGAwhqdUxQpPuEPqPfRr6315
ebxrU6PID2gB5VeWeXc9mtlcT5M7CBCBWfeVkRxIpVNhPzubJd6Nz3lt/2y1CEBTNKF40y/3z9DU
azrrFVnsqpqTMMR6MhqzOVVAZKLBm7P/YXIbPAHs3YY/23OUpFEKL1mdLZ/1k9OalO/GYJ4Pue3a
H/99Gf8cabeMoEqMdCUcukd9pY+BhQkKYBTgjMS9VTm99sXocNIJ3WJpdsnlIpoQbLLAINFcuroK
q2yqXsuud8N8zrPn/2FWmOlshgGU9Pelh4XW0KinoKMKvezvc4/DHle+QCoGd/Rbhk1XIrENqr1Z
D5OEsR0v5yWomemUi4r7AW2PaPKt5SGr/VvOoNdWD6zvJqZF+gzh/nKUqXNzuweairvVaj0X2BEd
5t5Zj/Xa3crt/oZ/cnnxblG22RTCEFe4HCsZ0B0rM9C2dtCb6aEwExcvGVnYx7FoSffo/iuMOPF1
X8KqDNrhVFVKWaEQQ/IKExClQtrDw5ng6Z9rIttP20KH7Ran+LWd1D/AH6MMSHIbuokdPp8HJ0O9
CJTNLXTdlbiPTQpRnXQTjeU9RXEWhlvMjYW/l+vIu17vstD2l+7sjG52yHxqyHkzdifkSm5do9c+
8wb7B0EIf5pL+3J+ypUgoHhw78uqwJNl0pc7iC4ikjMy/C8fkmv7FkEf8EEwAHikdkvZubOr/O0r
E/rDH1567JhG7xbw8upLSPa6wf3hEevubkZ0mrO581oC9yQYDkVXoFSU69n7xVqLIyVO2hXLaPQH
S6yUD6ahi9vCq27wZa59ULSLCHbIYfiqu+e4HRGZTUy6ASVw6YfJbehmuJ72VuXV9ymZ9W/BlPdf
R3oPN16Oa4sMgXoLOjYE1l4Ozkx8V7OCWt7P+ui+9vop/7TxgG88vtemt71LPDdUZGA9XO6aABu8
EhdaML1uO3xAduRxpY/wJR86JPhXYz2BqZlRTkKc/uU9dG27bhhetMxwpOBfLgfu7cEQfl/Ie0c5
OoJbi6rDJPB6OwSjZH5/ebBtQ+4Da1g4wLkJNCh27XaS23b+qisG48dAp7XyqT6R1STEyG1mn8oE
NP6Nz3d1SNyQTZpwqAzsoRJZLVNDDlw3NJXsd42h/RSzDH5VQZdtEjdje6OdeW27BH+Mt0Xuf1xv
bZaYI7K7EnC2McqwNPvle7Ca/0PxAKgrVHOQ9GzOPXeNEjqMxswCAVJV2mutgaJMqnYjiNnPhZIy
wdkmHcg7DKl+F3QHk4ZZcbe2Z4R7rQ+aU01Qi4ZbKMu/KhTbMFtuvuXoW0XZvFwyNJwn6gWqPaea
rT8HWps81q1OGtUaXURiiyBqn2nROK79UfZGEJlibj44mhI3AD37s/D7h2wFwu0wbKjLyx+Sz0Nr
9lnanvGaKN+MrlN+QvKSvpSVjjeO3bWl3TwHoGY46BX8lbDX+TobhducB/S5D2M52DESX7d2yRb7
/XnettdvU32kxsQaE9tcTgiH7URDNFGcESOYqlASlDCbKRg7Yra10Y+wnbu3KY2WW7oEf82PkSl5
bsQ30AtIQV+OLEs64wUBx5mya/rO6nHVduxuuFHd+X077ScIhJSnD6kfuO27FzCpy870Mjq1Zb1Y
M0p2OipJi50CffZmMnA6tclyrttq9cLML4IfFiJPSYjTh148JFm+6WT3QoR6a6AMNrtW98VYsM08
ronKPnRtLcpIS8VNovC15YGxt+WXiCFBM7hcniRo+9I3RHHmDRvCEnWBsFyaWxpyf58svgLC7IQ/
dM7J63YbWsk0Rzwryc/p2KAdtyjsBUOnVUH9ZhRqSp7NrF/1+2kyO+s46mOOTZ1ySu2A7PEq/NAO
isI8v/wG/HXI+E0IbG1KV1AC+NfLqdvDWGZjYYmz3djzQ+GW+Zk6cvLUShXcuIuvDkUqa2/2mOzF
3e7QAgTvYZaKs2ULcQcu1QTfILw7JCqe/31Sv8WCSPkgVuwRzamqaCmnfcFBg3fTW21/lslshUMq
tcPLQ/2WsNvveQIxQKlQzGnh7I7W2FLrCfRCnFGTMn9WNprfYDOs4FnDZnUJZS/V14aF/1rAaC7u
XSyX/dBIB/0LzrOtjJp2sK2wQQNyeO3Uo/PUo9KqHTyZexWNAr/8rieJbYRjN1sfK3/kdTalQtJy
ovB3azbXPtFGA9OJLglh9/LaZlM3gOmn4uxNFcQ8c0Z+U2+baEQk+kYkcO3MoefEM7YZ/VC7utx4
6TyBc+m5kuzcsO/WYclfbb2E48uf59ooYAqJ4Ihw6FDu9hyKDX0gPa84u0Xg4wfVUonNl1ss+Wuj
bCEbLWyEuIhrLufSeeMKtH3Iz45anBizC+sI1ulWAfvKKKgzbCgpxCj+1u7MMXQEwsGKTcJM384b
jdlxKTr+84oxCo1IKCzk+nt9hkVzp9IaUkbRl/aAJ6g42slkRS+PcmWjUTyGCUPOCd1/P0qrBdVS
oG94xvt98Shv0XAMk9n3yxDyi1/c2AbbZtod0k1odfMe2EQn9sUtobLRtfu1OGNusNwNo4+siyGp
kAdjsH6ajaw75HphfdNlcUt15cqjD3kMRw4gG8gR7UWt5JaTJk0vzpk+qpM1d1xBpDb+u94oyveZ
KHLzvrG7f9RFBvhJRo9+9//DySOscLkl3cQRJYoXgiqoqpYjwZ7f4oIlB//sBkKkrwuzaZ86rHuG
w7KslnVckNNc43/+zGBIgJ/ylem87IXjtMqfqgDVz7M7OdaC5Rlc35Cqm4eHGYrF//7A0L+jIQEF
nldmD+OpLK/zMkB256qZdDM0Vrt91/hN+nO2FvdWSHXlu14Mtp3WPzILYSeN47QJmniDUA/Ay9PY
6UkPu+IZVM7nKnFu1Re2u2q3idES3EJHYjgqk7tPOuT91AS1Lc4OEhVjiDzG9KErFSYuas51PwQJ
oeYbDfO/mDPbPiICp0oGeh/4xS5mqTpds8Y6E8jANesTyhtpCM1uuXPkaMWpW07HUTYingvXuEs3
unyRNu2BXnj7vVvKW/yhbbT9EriUbxFEpeZJ7eFy0bsMZD0hVHGugtaKWyttNHx2DcTUZ1+vXhvZ
PH1E3Sj41WvC+9nozs+X9/O1j86LRQwPOsQkmrscn90LxRBu+ll3ChZcH4f7OfDrV0OaFWhKmPZx
MEV1q364zWo/69+08c3jc2NtXo4KWUSUrlaJc9IryMUV1jqNrvnfX57bte0FDJdcC6sk1Ga3K/uP
Dd2a6zz1PYHMmvnasdSS7oitXvO+xUnhnciHNn55vCtPAAUOqslUsSjkeLvx3J4otws01tJCUXZc
5+rgpIN/wnpD/S9DQSyAh8I3Ayt1OTV9dmcwe0rQNzTRWWjm77VtwKyDMnbjXbv6qcBXYRe2tQL3
MW4BdFmTmC+e4SmWr3RPm+4T1DPvXl66K88ZMiNbyxGnJZZutyECve0GbyJfgVK+jo9lgnYgtJN8
bQ4QGIr27OapZcZBMjfePcpl2a+Xx/+dEO12JM0v0mX6RDjc7Cmuq915XrcSyovSL9Fw17PlXFVe
6cXSzvonjoO2nDW8r+oHC8yI/FQ2VSkiv68BxebaolJ0mQOvel7ywrXjoi7aLlqdwi4P5VoK9xjU
gXETi/P3MeJH073g7iRU33etQbCXVtZyjLqOBEfIXD1Q57hxiq5sgM2mYhOa2R6ivQm4XxqehglJ
evZV30GFFUPY51Z6ozRy5axu0tMQpXleN4Oxyw3t4ZukZbT+z1pVNXGfr+apn9PlNXS/L4C0u8ON
773VO/ffG6wIPXjEoLYQ93I8BJhyvGia9KwnrXcOQAPdlbNlP46uSM9OMK+/JC4MtJ6QBHgjLdir
sWwa9+nln3HlxkDTm14XelRkW/sbg5qs7adOgS3oAmRlojuKgbxlxUnfLTdujGsLDFIM2SuH8iFe
HZcTlnTbJsA72p0+G9oJeHwC8G8sv3pDu0a50MxbCqTXB9z69xjLop63GzBhtWyVDtrdZAxeDKzq
TWrYZF92N96vq1bfmN+1bboJrVKlIdX7S4V0VUIfRh0vykTXuzi3gKPV1VreuKeujYINED2RDd4L
svFyFfGi3WCAAdaQluwjWxPq5FV5eXp5W1x5lHF9+/+j7B7lunDkas+edmdpdh3V6WR+d8bGeOhU
271blo6Av+luhfVXp0Ydj6IaX4tM5nJqrrvO2bidiFS2gBA4oif0q4sbU7ty0RPvcepc3mQey90C
yjybpWGX6TnxrD4qhaEhgLTmx3QYTTAIbXZKfeQ+U7nkNxo81/YjbZ2N74QiBoqAl/Mb9N7E1JOz
NswbHrVNEcMdpREGgulOo3JuPJy/W/67KwYdDLpJm0DXpo92OWCd+K05VWN27lVTPVnumtmgJTEp
jPGqKd8bUzJWr/1Ed/Ek4efeTcM6ot5tT8u9u6ymc7QGgQBVCZDQ+VYUylJ4+RTZEru9gpSpLwKS
X1+UM7pKkO6wwTOsLD24QKZFbI2+RREWp2YtLFVhwCBhxgXBrPSTo0Sg4Rh4hdbeN4lv9WAfZWHF
qvBa8ZxOQeUdW2OubrUur+xr5AQ3aW80k+y/jHsC9BpIWb3srOxFe7I7wz8KiqTHJTWaqHMLeedM
y60GzdVB4QySJ3MXcX1efoYe5XVZOH52prOfHMS0jtHQZs7Z700vhjHc3wVUMcOXT/CVi51ompIT
RdjfAoqXg3qd2ySa1uFZy/v5phZuTyjvDR+1MbilMX11KIonJvRZ8AV79LOJVMnob+9zCXnuOLiJ
DJWm0jd+M/78HyZFkR+tVTRKgTNcTqooA+WouiYScJpmiIxc2jVt7kp9UUMy3bJcu3JTAGwhJkBo
mR7DnnaZ1o2HKk6ZnXOjYWuKrL8j7tMe1dyMDGtU4BAdxU2cDO3/EB0AoSA35OFC72SPrFzmNKt7
kWXnrh+GV7aviaNnS/ALvp+677vJz+uDo9ZVRXbS2V/tykIQZVWgGl5e8St31hYUkSXBCEVadBel
0OIsJ2e20nMnBvzCC++nsswuhHLnkCu6/6qtwMtJjwMDv62yY0O2uvzAsppsM6lG7U7b6n9xNQ85
Hsh99r3HC+4WcPjKe8MLQH/xd9ht7Atmc7U2sIRr7S5X0xThQtzeL0LXzy+v4LXTQdvNJfJBCISy
1eWUFtW4gyOxNEeNtRtjB2Tj3SIQLQtHotgvLw927aoBaw0wAwgOe2f78z8SToS/3QpStHY3trja
AyUv01Nb9XPUJQZ8IzLsOB3wjb2xS64NC9mCds+GYAS0eTlsbXszniMtNtzoFjT32Ph4ZzUO2Tev
Mpos8qA8OZEjlaffeOKufUK6LRRvEF8n7d3Nt0GDIPDlkJ6LvOAoKDvAGtG9Ncq16SEoScxFjQJw
2C5kSHBUJSshNWhLbcCUASR7g26+4Rx9iJsPUA6glqzoDZ5e/ppXto67UUrA6kPjQoHsclmDiTJY
VupsUKcw7rOsyg/CmmDUkjzc+IJ/IYK3mJXLjl4d5T7qirvgREOnbwmKMT+PWar0k6mSvoE6JpMV
xKvZah+TyWnco6VMld+VrqM1UVJ2aOnAwUAiQS90/73uYyt2TIVV3YlBjc8S3Ll7LJzE0W+EUtdW
5s9fu/35H/u81ZZC9p3C8Ay/rdhG8wXdqd4MefnHG1vsysffBKeodGzcHrBml0PJrmADFnVOpWgd
P+hoQ0RVSZN5Y1k/VkNtx13fDze+/HbP7SI3KoR43/1ODQlULgctx6FtUBXLzl4ZFE/9ZCyhqxlZ
NAjLjHxXajGlGfsLn0eP4VSrG1nhlVuf08z1u1VFIYnshh+rzO2nIs3OrllaZZy2ku4y4EtlntLZ
lHm46N5wKz+88txusp0kNVs8+RfsXqlFx5RpyM6BZubomlTd0ZkmsUG7DTYRxWBDIG+deNk/Go5u
hX1iCbrUJAYcgj1UYU7rQpj4MZ01xE4eK9RRaQ1mBmpX0JBfPtLXVpbDhXgEw9E+210l3uLi26O2
rkmRbEkOyoIn5QrYMTU1zlRv1hsn5dqqUl3dtOO5vki8L3dSMajCwi2oOGfpmH5CKarGp64B2u8Y
i3efd0MAzpXI9Uior6kbg/+ezn4f44cBn2HjGfx1gzmDkdD/bljZISsGzLtRK45lSXHrHp2HuUUf
pxrpjI5pFlt9jzMIPUzdDFvLLx+1rJue01bDIkukZlc+zjzRUK5SA9klCiLiKUny/qmpJcYMbbfq
YV379Xpsfacqb5yIKw8NVS5qc+yTTbVl+65/XDhzmyE50pBKNXUxPzpLbaThkHW3qCfXhgFOTU1t
owiTs10Og9mryLVRZudy1JZX/oDTY2l72fHlTXjl9iT1AbnNFsS0YM/LgmiyDu7kqnPt2OMaW2kd
qDDQaowFbQrIX18e7coOBAXB00nexfW5L6w1uTTbOWgwGhoDYYUlz48bW2oojGOfZtM9Jq2zFhaj
Vpwq01fG4eXh/9IO5HRvMB2mS5cX7andBT56VVeLrauUWJ2fHpOuRmeKcZCLUfY0RG5Wl8hKW+PG
Udu0ReMUG/OzqEnJXyvTKdYjq5jLeEGC4aeV+Osa2bPZyjuv8vj7s4KZGw6Bn3QnXDrmpwn31+nR
1rN0et+7bioiu/TGNoJrnmr3DVuJ93Ic5IOdDuUTsnBr8+8fGCbAVpQFn4t64O7QN2iWDt5gqTMm
SsglllWi7pJ0li32a519M3bYwrvdKaeACNaHriyNnD31YJVlP67g8s8JPEgfjWWQgdGgdAhFJTK9
A9U9HZ0GZw2QkHRTL0eQo0BSMdTG1hhoHlhGBuFI1bf0769sdII27nTI4xiP75XDS9T3oGFi9wcX
jm+u18NRm1FQcKS0b1zs14aCak+hcXNhACRzeXJ7u8oyKfH4c4RtHDGF7X8kKimjwVzLXy/v6KtD
bWRbBAuItfeV43RrvdfJKM96X/lHbHncuKeYHLmi/PDySNeOLq8igk5biyfY59tTIgYslZQ8UxL7
KlXuHwJ38UMUQtYnG2WOqCocEU9GXXx5eeAr9yCwD0QhKRRD891DkpMeZzLlsJpV1dcHa1m81wsA
r39vbhNgEXAAmQGes1fyk50tS6Tj2R5pLu9WodUoOa3eayTC3RsQkCtRJEMRTlF2JLre78S81xNl
6AUT8lMssdRURq1LOpgPi8Gbp2WRrPXq+eVVvLJRAmIpOlpMERjVLi1Levo2qPjJc77Aih7SLnko
jOmrD/34xvT+QtBzyfK9fAjgxDUbBXa3/XMzaFE0BnyyZoV+tldkPsJxQGonEAiy4jU8L3XUWPPa
vl6Lap7fjGBi3fdp6pvJjYj9Wi5Dr2gzm+R9I03YPsYfj3W/tEpPKx0vUd3OfyQa9cU7MWfFB8OV
cvNGcdWHgfg9PTfFULTvtKXG87Ml4HbDAR3fR7OXbnUa4SU8AEaDS1tPaWqHMhnVLRrHlY3BbwUd
DEKYtuOebJp79jgUgrZfTUR4Uubsotsi1rvKsdZIotQTJ/k83lDtuHKuCXeBO2xaBSSWuyfRryFt
JN4ozoMnrS/ZqNsfsMNbY2NN+1MinfZB0YvjfdOd88tb8trIOE2QSW2bEmu4y0+TGc1SwmUWZ9Nb
MmRtoC+fjcaXQSyTkvufloSUZFQDHjZj5g/tjb1x7UhsVX+K4pvA+L7HwI6UI0dUnhGY0rzQJQ36
nKd2Yx7HpNXE4eXZXrnGNigW2SNpPDfZLmokr1dZVfP+AEv04m5A70mZSRm/PMq1OVHN3kQRqFZy
U1+uaUqMQrlwYBRpeE8AT6ww05fykPIs3pjQ9oN3Lz0UMgz9qPMC/duj8ubaEY3Wu/jnOlj5dQql
uMiaM+/TLKYMcpU5lM//Ojmq11s/DfARlbo9DxgfejW1QaHOJXDnMpozjU4CjuI0KlriyhujXbk6
KPWih0wl24VZtmfllTYlSA2m5tkf/aaKhqpATqovp+wRAp0xn2zVIe/Up3lbPwXVlKFZBGXIjpfW
2XTMeIeXMPeGNTlMdVAVB7exp/LQQJJIQuVYjf3PH4SaBLhcgg4+PbHX5beHsIhH9wS61AGZdciD
2bl3RF3fcY7EYx/0t6hSzl8bANA7VTwkRjYBxn2BFqxfTaWnKs7Ii1kRUUcbFf4a3JXW6N29/OWv
ICK4n0hbNwwoEfxf+7pvXBfWlTyzAEsXawTXZkRvqTzVLUi1KBh0JdDR6prqtHot8tRu2kKTBmwt
MvSFm1rgdK8y9yFDjAynAqRnndhMpymNqfe7UzwWE2/wjZ+9pfCXZ2SrESIOjEwPT/0eyDGbKzu2
5ilUegEmckq4DUN7MVc3ahPH/o/sNMChXgVcOsKzi/dKCLW8cktZzNSE++pWCeDvQwsziAMETofq
HkItl3uEJRyMoOMHTejdfTByzQ2tKQgOoxqN53qYP728AFeGA1BARWWLqmhT71oGuaZPEyo4Eqve
cTplTZW+GYoVfFXgUjmy1+JWhvf3m8JpJf+gRUk/AobZ5fwKuy8thCuBIqHw8W7KgIgbYkliTHyD
A96U2FK6Tf6MLlFxI+z5+34HZ821jvrPdrvvbwvIGahfjWI810JvDiuurlFbmt6NN5MUeTvGuz21
tatJ5bgCgfvv1tTFsFYfhQzQK2+t7IiWXZG+KRfPOQTGomGLNmmTgSfg7H0x+qnqDpkDoTGeumZc
0IvTxp+KPMQMRV67n/vZSR/rRIIrcZpuTqMWAbjmFV2ovosmtMsrcAVtloItMlMAN0viTfiE9/P4
tptKCSRlHUryXpHI/mHlELaRVXnBN/Q/tM9246i3CseZlIKhmXz20zRbQ1cSQcVAMbVfq8rxKS1x
m3xjqLT/tiyzVK+CdZ5/OMY4FjBVHOToLAFlI2IqGR5eRt+LCBBb97ENZj0LZwqwzrHpHWxP18Bb
xNvSbuQHvVTis1eY1Wc0+ov2lJmy+5j5VNAPRr6uK5qDmzlDOCRC/Cc1lDzOA1UoLfQDmU1h7dSy
fz8lZa9kiGSPsE/T5NKuCfDLqb+luUU1clka552mV/73fAoaB767Z04nM29cEReG6NtXQqMn+0pB
4UpjlBeleNhk0fQHgOyW9R12cK6FMH6m9ceo1yhjOo00gdAba5lEebBIag7wMUO/5RJBciJp3itH
SzapE3cO9J/rjJ3hnWY2k/W6sCrKuLCcZx0/m8TTSlJ8vxOAdX/i4zi4EYCwcia0tZyf9DBK94Fk
fTmJZW26aAAN6t3N1LbGO+mP8ifMvuEznWkiFAXS43nQa0O/o2yQjSHI06mMi34xZxT7ag+3BXgA
dWQm2dREQKfSX35ZWzay0Br02aFU8mu1pBOW8ipFNnFtfP9dUSeGBJqmsk+Nk9SoIvat/NK3uS0j
0+8IvxeL/ALcHWDCQ+UI1YSADIw1VKvk3ZdtGYjQWSz1M0nbIIsMA8gNFIF0QQZyFYGMCZTmj8mS
GW9oIfdfwDb0WPDUnWgPo0TPjajBR7DTzZJERn7QV03UOmv3iyYMerfgaZ5QfSlzHKJ695VWDj7w
P49mp6oMYUQ0akRUJLWLlGmQ5U9ah3dW6HStNiB82gwPovBlFfJP+zFthHwokDlFLUXV3xfLVcHJ
FItRxx18MhkFU+I95X3lFqFWmuMcsf1RNuWN0C007hzvP2O0ks+rmab3uEbnM0a0QtbHUpeWjHt9
TaxXWdOYEF5EbaP85RFR6/XUPQx5sYBm9tLkyVj1/HMwkAVGC/Yk7yuRFB90p0EFSUOkKkKv3Fgi
6PPpDzufMg29GUzsIpEp6KsaqiNLnAiv9O9qo58/WmZjvYUqbKFLU6XiI+o7znOQ2sMUrc3ivhkU
aNc4y/3pR2VrixkOY0WltPX9KoOcNVhe2HR1kUaGp3I9zqpxQeKzWkeN/z5wWxPxJ9EIM/gR8Ftq
MLPca/BA6yqnia2ly5cfUAk5yl2AoUJcoTMq77S+sV8pmnOPa5IFsWq0sg6rapiWEPyjvUb9WIxV
XFFLwXrWLf1I4aTyTrPctouhRtiP+oziCVZESRFjSCGbSHjosKIQULefvcYTvzywSeiKbrS60F9S
r2cXluXbZmnQHnOWfPiE9FuXRs2cKmynJp0DMrYzqq45dpzfkVWukPzkMlNxh+5dcuwz1/3o6sX0
q3N9+dEqBzEfenfsnSjo3OytU2tuegJjDzlpKZshjTNEkbdSGvF5TKAfGAQ3adKFU6qZJ7sTKj1a
Fe0qbOO69vUsTF1w06npOTFNal6lXbFslVdYP3I9T7PD0jZLdxRi8ano0Of5giR5gSciFbI8HJBO
fu60LBkilbvOJ2p5bX9AWKqtQrii6y+t7HHv1dvZX8PV0JZP1YxPUxSkmrprbfLnCK1LnNboGmoi
dtkzQWhodfkWymHxGSQHSLyx60co34Hef8UjsVkiJNL0by6V2E8SUEdD1cAUX6WzuM0htSXXQzD1
VhJ6OWNFRZ5vUHUYcE5YJHn9a8qBb8Ut5vGYMo/YYkWNr8tH+O3lkwFfZEbXNcOQ0S0y6+NmqIFL
G+Y59XPS6y5Ogmg6fls3JAvH0dBazKzLIj+aXm3FtqF6LKAbs28jzLbnjzXMoS7mldWcQ0oE3sWC
8HyIvbZdjXBtzWbm/cNU9oQ16uodfG3yAPt4GpAJALOJGdp2DcAXVeTk1FX1RsBET5xFMWd6C5Ej
UGOMyhpt1kOBC8RHKgFVEwIgAyY5VJX1s1NB8BpGFOxPD5/1JWxUhdonWt3LkzWP9StHZKgv22kL
sIwnUjwuZrs825VYnyvZsFfTOXd/+QnB3KFaiaK5O4R5Pxdi0HkpU7852nOTWGFQDz1GIotesjKF
suUrqxntc57S4E8rroVwKrJMREsxNs8dlnPiWIxwBUYaCtV9XmdrQ6PJ7s5z3RnfGpzrZDzW/B8G
fCpzrvlBTw9l602/6nG1prAybIfKseq4BvWuCl5D/EjSeBkW72SYJXY/VuK4ZYREVP+fU1KvCNda
z7JjsfSe4pSlwS+6Du0SltwmWrhij9BECjBmhvdn3siQbrf6hTUm0qGFkVWUoCtpEzWCYugjI21T
GRpTGTxm6Pbcj/rizNEiA9WGttUUn0c5ZP9VtTmNceIpf6GYrbnoPeoV59/R7JLelnQIMDrUCRXt
nJ+i4TuHNnq+j6tvDl200Kt7l2hQ9I4dd/95cOckiGeVECHXvEQmJcJl8MF1555PH3Li1XXdpP1k
2nhzQE5JxYd2WQN5QIMDVNCYa/5jXW/eHd6csCcrs59ROoZB959VauVboZWWCh1lqylKfb8W0YSX
7xwvYru16FgsT3Na5e5dYRb5ay+wemg3eds4Uem041thlu5yWqoB6WBuCf2tP2jtTFBgLIdqUHXw
BnuR4ilYgAceWrvxVFw6C5i6RduAGbw3CzfyiubyQc9RAwzrVOfZSS0389AokHr+StPQMg77tpJ1
NEEA4X0c55ojym3/X7n2xdu1W3onNOzMrCMMsfHKXPty/hkYQ3rq3NIJOC/9/KFyl+ohW6z+g64r
nkG9K4spLJuuScLK5IaNGpBSU6hsncdfEwIFKN8D4eC2k/tF+gUnTF9b6z4p8DVlBhQ8UW/gUo4M
OdVlaGvZuMlLVu5rEjpEK7zE7+rYLqxBP6yiMjHCyRruxdaaHScGGAR0STZAJzgigf8I8Kgw+EtZ
IlAqRyOa7Zdpr7pgnlRYg4nmD1G8fawkFTzeGQ977ARXAWRoe7qTdOokgVfRpsl/tekMOWoBBLFA
WVXhhLIz2SvJMoifA78tCTE9Mt4rVafPmjMEn71O55FPJXf6UMyOfpoyJEOP7dojtg1G22gpTNd4
UrTd7Gps+FKjc+KW1ecx0Mc6kvQE7uylzco7pL+tDwqJNIv8w8itsG5NwJPBgG3qUW80G5wp5j9W
jLsIdp/6VCaPtr+iTIP684i/OPF7HZJhyTasFzObjhkdmj7EHqjZol1PH0LNdcT3wSzX9q60M+2d
UnpehB0Q/Wdjg6JETrsiQlG4oFpDcBjmHWbiM726Nhdo08zT8D5AeFuPRO+PXzuUpF5lHscuEq0l
mzssahA+h+bBS6KR7AjCQ2W/QcG8LELhZwbKoZoxnRQguy6U/jR8mJ3O4VfrjtQjOHD6V1EXxf3k
JpOISpz7sqhv6vlTA0QPIUQDLdEwgLk/R9nQou6J5m9SR4mYRHYwBgLxKCjJbGK2qoHkN8jnHxlK
h0bUBrlXhLwymv7a0ICcPJAceDI0C5Ng10K4+12T51WHupE0f6AC4BCCBKivpl5TqwNa7GwyO+8X
5LODsnmbgp2sQtQQku/WYPQf11q1czwTfJSs05YJtGrGHm1cRE+N3J9FGyY0KMH5NE3+Hk2c4BFY
A+//6i5Iw3Urqudh0QTpj76xkm+0OA0VOX6jj5Gb2DXDmvnypqJ99LO1HSLsTHffKQ3CcFhqrXiT
1nqNrk7pzN8kXVeWyZhNP7KrupviJRjK73DD209UkWvtOBGPfNZWY/hFjrxVfWYquVzSGGeHgujl
m5Ij0zO7ZSwiCTz5TQKNfULyWuY/SNHmX7KW2eb4Ltmitqpb9IrasZnCIsMapUtmhx88TcaptiQ5
Bm4iX5LE6l+DnXDsSJS1/GH5VfvDTgNeDWlPncR7uFvzuC80+7M9kJtFQOanzyS0XGRcWIBEfa7n
V7jV2Xm0GPmYxYR59bY+ih54v8rlqzO7TY0C40pu6Zir9RW+HZGPlo89mqFOQPt2wVboc57k0090
pQCNFIrUKQQGoz0SsTukr//H0ZlsR4pjYfiJOId52AIxODym5/SGk5kuMyNAAgmevr/odVdXhSNA
uvcfl6krTuvUOzpdFmX4mbtgqg/eWJIi2KPtVNyKZvvd121BRH0021bGBd9cimQQnDZzu/21dHmN
RzWy+TU4iI6E1YfvFeb19jjqLcESIsbEu41pyRjzmIKGU1wgMsyZO0ekMs62jnQKkLyQmnkjy70P
CzEgcHEXNufep2PD6kkgtovwChT3Jdd4PUfzf01LJl+qt71mByzV1B2ul/bXbvlGpSEipDbnjC4e
zETDaRgqv8kDaXXPq2vXA/UOgbgVfRLNjP2hPWW4O9w7Dx05aJtU6PQ00+NLvIVQCVJrY2eITyyu
P6tdvttiRwuZWLsATa5Wcx6aZHJSRqv5jf7e2GRE2BZ1as2z9afj0vhbmFB8tV65J6nukoWzPxCk
+A4hU5fjGyfm+ButJGu6UX5sXRSQVm6ZOTpy728vjS3qPwhypl9RZPovGhCc6GRWZ1IZ7BqLkgy3
kRujHxaRVXsfcfz3iH/Tng2H5bit/D/LMqsHr+a/m9ZDsX6bse07tu5dF2QbNDTNddzVQWYTnP/U
8b89d7WVWKeQ5KPfRd8nz8WqmiQvLCRevAnTzM3sA9yniLKYuCokDDdrQ1xsZnWLh/As3gOXVsuh
fmuZfU9JHydfeg99zvFkaALOOxU3aG+K5L86dKY2ZRic50MyF353JKuBOHgvrjhQNzrgP5ganTs9
xPtCH0HgsIBFjpRHGjTiP6Zoti9fu+oSOA2yn6kMt2+Oa56VWAX8B5N+GTgl0SaWqQME8K22IH5c
on3aMy9s6r/MR4mfbrE1XPCrqAiUYkFoAB4wFTfVuIMjycne9alJdANUbzfcHiHRjwkLrdefGjZz
c57HtbIw6geWc6hkJ+9RyGxbVqu4FlxMExDUYJX8+s1E72Uq3aHjOvM2Hd9eW/HelmpeHnHOMgzt
fl/dMTSzrtExVQ4oIuTaEyfmAtjVu+UxF6Ip7NJqFKs89IFb/rKp7TgPriue9S6llTvJMCRp4cRG
5LqoiIPd41UPhFbEcZ1V1cbbsWBnAS5b3e0Q+1X3d1+d5Mu21Nxk1ZQ4cK8TvZ3pGm8uHZ0x2Hi2
LKP3Ska2+GpUYhpex1jrlCS00b5hb1w0E6ue66xUM5UIFehymQaxGV9Kf2TfCNeperCthG2Zia6y
jpglYTnwZgbPTRU6Q965y45QEoBrozYjJH+miYz4DrtVybQkx427Ponle9uY4lkbryhyyAX3P8lf
89AmLsbGyOniX6ZWhs/YN1eHtht9FYi/+rRtWMpSWYBsU32dlH9UNy9l1otp5IYpq3g6jKPl/ed6
Oq5yNQrBtaLWa+Ht6GFVFUSLPxQeHSHpBEAjj852bdRW+7Q+Wl3TVygPVfI0hvPCAW3ZO8BGNHsq
t0Bbh8MeCAKdjZhx8Nj97l7EIkKfD1yEn0TrYLKBaux/Wb5T3ZtkgNeNZyM+om2RfmaHtXnVjVvy
fZUbDR6zsCJ60r3YgVBaSpNxyUfhpfBm8zOGlmnBKRLxM/obsEzp22sCnZRwcM6qW76HNW5Z3+jA
umcyo8izv5oc06QG48nMMJrHmTH2a0jIaU4jePe3ZG+WioVcNiJl+o+/rlmwr2s/MbQUZsSc00Ab
67SlyPspgcmq2LSF6xx8WspCjG2R/QIRaM03g2K3TpPCDR+6oPAuES+uey06Wb4MadR/meDcH6/f
IASqmm6gTI8eGT1jEUHSKLU786kYavsWM+s4I+EuhMljXY5/am/ZYqizpJQESyShPKi9nN9XsDaX
4b1sxwOzANAidFst06qvpp/OnmwJ9VP0/9a55PjswGzjXMfC4s3bTf8kW6f6QZjDju1Oy/q6O9I8
bn6lf/N8eM/YkP2/FShnmxqJDjUFE5q+ejIs7stSlO5pb9fyz8bEGGdzs4EJJRHLWLq3rvgo9Tr8
3lvH/qQdYnyZiW76tAiZC08apeIjGQbRn7oui2ufLO3L+QQCN+S7Ba+IBM12M4ZM978dvflvST7R
ZzeY3mSkGLG4Mqm63/0Gzp+TbhXyzC28JEvstX2+2E77GtIqgz7cLdCS0G4V2GlSKZmkW98lcxbY
xphTMoOwMLYI9Q5h7f5qokS8LAGJ1s5UR+1Z9TYdli15JX6muUxMqirP3uF1nV2mm/bL18KatjI1
9Kd/6KSyODaNtr2DEHPw32BFG3AqvM/nXi89Z0ZXjz7QdkuFLsSPvoyhNhECh0i9O6VbTRxqpUfV
j/TXOOW5RFzNX0f8wrbYdxxEHG91IQoY19FZfxAtcqrYWxU5GQyTsI58X1eSj8f8dRsjw76g2HJu
vNHoAHEB/GE6Jq2JqUrr1q8Jk8KQkhEYg8U1zLJpByswpLRl+Uu+KE6YtEfqXUOZUNoF0OV2/0kA
BvBsx0b2OUtvOPrICJ3MVwuh7ls1N8AJCNjKdCLI2IBEkPSSBsPobDnGC76rrui6p6UlcD+rdE9k
rd+LJMnKZpov2iVyjo/YrE3eR6V33019EmZd1drvBVUBPxL64mUoV2YMRRHQ80KC5AxOGAif40la
Se51yF9dReNVaqgSeFsXb/Xe9KyvWYC2Ow7HeITs/oCrlv8t07XJiOl+8QRLM3ddcArrZrxvXdjU
zJv6+c6hINu/Jnqu/WFbRfFF1Wt8w2RoerqVo6DLSE8W3zT1NPtBFF08p+EWAj23Vp+wOot1eZuk
rkBZObOr0xqp5T5RClN6HZXrTzXp68bGgvgr2NrxaaudaCB9YfY0w3/T3+vRcZ/a1dj1YcIJRp+G
kNtP04feraii7TWAXP3oeUqDfI8m/bQZb/4jaJl6HyDYQdDqkHVz8JrlrUPYLe4iOcQzG1GnWSsn
l+F57Z0GSGhdA3YJDtJ6ehhBV2fn3InYW1tAmGALPKB9exPKRrgUufQmWu18bcsaliFiymk2Jncb
CXJ7qGanYOdyaFEdpw70mXbbaEit2Dh2PnO+vjVW6z3FIKeMG6hu/tO2637QCWJ9znwWJx3spNjg
haSDNZRt/TtSHtZblxUZplvo5qLAtMa8IpgYHJBT5kHZbiewoLl6OjQFHwdWw4QXTBiDf7Qregy/
OwcTZUpn7KKOcVisTDIJAyUpYWz0HA6oz1S0pEVYFw+B8W2TrVufvAx6MtPZNUW0nda+adhs294e
z65miTsEbm/WQ+cN5cdgoYkFvpiBdLpdV2FmiyRoSGqtdnVrh2VTHAxdHUk+DGGs0lqOEZVHSDBi
xhI1POMN2egpI4MQ0Xek+SJacsdfACKEzJqks+NvGiQCWMG4mu2LXJw9SCNuzyqTI51SBxUXXcvL
xJh+ghjaz65cWBymcJz6fOr7aQM/xSRy8JzBZgGs0XEALW0IO46ic4zzhA1jRbHJHffhbkUck6MT
XGXII6Hk9iHsG/O+RotKcu1FCh95CJWV+ogu9kd+vsnNVAjjlqs1Hm+5tPvPddbeOWm66V/LDVad
VwrR22OsN9r/wmlKHvtV9m3OywKE0LjR1SHVhG1yEA621LReAgbEGoB9PF6vR+em1HSN3zcsCv+K
zicYYFq930JVm8gbcrhpvCSxRmRJhyuGEMDd+QkGn8kmBQ5T4cmJRlc9bfR375+AHkbe70Dg4cFn
jKnQT+jyPyyM5XZyoO76236PgWVodo76d4Epyj06EykGOaCgP914pd+UxzWaK/Hgb2Nh0lLv0XCj
gdNnNlF/izLeC4Zg0Oh6u/SeL51Pji02GupbWeLSWs9LmHY1d/CDsbs6eLKoW4LytJLNqAMu1e6V
qaoIb1xg/PKRvnYWuzYONjfvbbF/ixoo8M9ydYme6C9Cfe3WNsRdVdvOwePIaw41DRheRtFvR/uH
HnrniPhjYTfl+YFKdTTBcnXhr4p/UhT+hYSsUN2iT3bFm3ar2PxrOmuhSRDmSqYt6yPfl6yleej8
mOLgXtjNnLGzet59ZAytHmy7fZvZXIxMYlpXSN0LbvzwnwgD6n+A8vsy62IJP1IFZbIe4CaS92pL
LGR/0+7+8zZfmmey+OVyELqll2XnGZD32l+xU1eJP9mnrnJd597pfMs5WU0NqWfNHL1Hzrnpx3jW
bB/1VBBYoeBC6V909PdYNuAgbbEZzfCSOD8r//L1Dghuao8eIKZ6I/ts6NJWLpa5q4Jm9bIRGwTD
LalEXsYfPa2fRBYtdw4JFfM3F0msM5imwXmyqNrxsioeE+vJZ2Abj96yL+tDUugYSpL3Xf9yxDLr
e7DpyP8kNT6MDtJIH2ZFbK6+NLTbqHueeYe+xJ1qwAO44NrnviATNl1XGdj/HHjtOY9roPgbT3fd
eAOMS6YD2nouDRXEruSc4nI4z4EaqzwIay1P7oJsKKWrZXNfO+AgioFabQPm2EDn2bQJM9wPkeTs
79hbZa7nAR26IT+nT7tx56RGGGHf2s7aADLV3rxl7kjcOKsQIa2XBKDtex83OGXMiZJCgX0pvCPt
lqQRYiHQ692QTDw3UNq7yQlGL8VLQy4AlXdeTTSPWcxi5SJs/ZaPuRRUcKEBCE1WCLXSVrSvfoa5
xt9THjAVnkkTb9RRtjudQEVid+XBHdZBZbPfLG0uXaigQ0HiiJtXyp+2jzbuXRty0l/CV9rEnOiS
wKWyFJKtmHnWwAcnclq9zfS3u9ko0LBnq+PxAaQazZ7X3UqWeKo2pcxFFnO95Wb36+aAX8flzwp3
nDqVNWvxkOgheOZfzoUo+OPepdLSyXe1JISKwON/sznJB+wh5Xaeednfw7plv686Hdt3dmVsfRwT
zSQRaOZLGDrqXtIqLPvx0pSKe7CtrD3MUXzssN3omsctAzadvEtiKf/FZ51FZdcoQvZSwMl2YE0o
lv0deenUp2iH4gI6YdDuo0iWojjaSF7HN4gHyQ+zNn15C3AB6y9rpcCU4bPCQ2cqh3e4kxLquiTr
+B3YvSqPlO0QHEpcWjjlY4w5+VIFtKY9DEtk3QfIKeIb4INwTK3Rrp3bAKzjjduoWHMFrsD5Dob0
4vItgMT5rb/dqWiAorPbJV6y0pWTvqioDPu0qVkbL+MeEEg8tLXzDATLLuFuCQYWGdK5mfIbNF8V
UdN7LvReF1kf7qOkj4UixbwZEOr8JnKbEdeDh2rSyIPcPs+ilvZj0mLLPPZrH9v3pEqHHNUr2ADk
JYQI4w3Sfy84EJjakJkJzdUdaD3GqLbMErdQ1XSguQ5yXuvBK5CX/wquASgfraqqCtaXbP3gMDYF
C66Pmjp4GemaW/NlJd34u1FFPMEKcGB2DOIANaCwNk846WLFdPJnsMmHnU66OrdQtnoHFehEnYfS
l8sxQa5cvSyzufabIskajsZS3u1IqZo4ay0VRbTkp89zE8+5W6sd+hBBR+5VTjDQV96I8YbrrC/O
IdWlZVorCSM4195K9YJX958AW0WY1bRaVGlMae1Pv6uwJnKgW/ybsZxJhKL0ufseR0c+UknpfJIJ
Y/4PkNgg/kpt3hFM2HJvytp1hhe+NgWlJf1oyt2xsQrizpl9DQnMsFvICLzjMBC19kp2BjL0SHjD
f80izX4ZOP30wdI1nasIqtqboRjhZzTvmfuM0EIIO+tbcO7/RKe75kQYSNtnM4R1lLtDFK7HyYeP
x6lGV9lENe/etHWY2va6jveltQ7UrMRgMXeIWuv1GDZi+uIZZZYjBsXg7iBRtOAQLMsyk+7uwoCs
+/zBwtCvj3OQVHdYlOeS5PZt9Y4CHBggYG2hZmWyOwNKmsEr8tFt2zCdtYoR8IQzuJ+cbD9KAyxu
fWosT9/X0PLJqdacH5kjYQWzoDfudnanmYVtsWS9HId2Gk8KPVVJOycugzuqh60+Lxbsx+eYXC4E
ttvQbjkuxGXMhLs5e67KQCwZNAKXMjd57UFd+4uVbUFU3ptx8sLjOOgY8C5pqweFVBOxULUE/GE1
RW9h7SjvRBnk/LsZKGVbsUAjd6n53A4RzP1xZ1V6r6opfNj43EOWFPHCgl3W4kObzv1DtkL77Afd
+FUWTo+4Yt39/ekqronvHW8FV0WeJEkLAtemAHmMBeWtBNd+ea0btce5a5FmUUUF7mCs4T+n5l0+
dqZQw3GY6yA48f6p+OBW0dodyYBAAKXEto0n1wpbcwpRC8hM1mUUHPH4yOJ1XViE89n3r4f/oOwP
/mXOfKcYRp0/elRJQE+G5bg53Sd7dRzjUCbHrXH28Xkp1vrNb3ze1lrMxe82TiTohPG9L6gcNFrN
3OoXtQEGHkypg6+5xBSSTixv8MAMJLzlnEXvEjytyopqnn7Ig7L7vIb3eQDto+BpDVX0RMrAjHAh
DtbmCHNuNpCBqrBT2xM1WiKx2APhiGUI6t3bw1slTELrcDj+IAT2u3t/s2sEyT0GBncVHR3TogI/
C+x6xJs28cleVDCJ6owsS3Dfr6DSr0t0JSSYopdfoZ62vw46m55wzZh9lOK26RvyranvvEFxuRdh
KP1bb1NSfmq0kNSsta70T3PFkXLZBjHVp3boa5NP0lvRw7i6x8hasLQ0wEXmhppj9UIUMM+mZYXj
V4897a9GTf3LSkiOzqhvFTWIcFVG58YQOpCHkR71m1cOK9opj+Ltc7VZqzhZ9OM+r0bD9gDkkyyj
YN+TnIpEeKHSoncvjat63fJxZHVFqKE3eUaktOic/6v9RGY9SJjAkkigKbtsdUQp3f8n1thAPG0R
RPOE1GG63V1XiSxcZPHcL2r/LorVTDeI+vgiGBzGVA7D1h/jdhsamQKNbf07LDbqCBm3My9xTPXe
kmLvECQxj66sDgvQanPfUiLyXum2a/NJEMRyGCLaGz+7zqs+MRkM6NbmMGnQB/aLk22FU3CWE2Gh
zrajfE14U2//VYVGn4PWPthRTun1r1TWTjzDVC+KUIrG65+iIChikMWVYyFy2+DRjqpZf3fTApSy
eLBwmbYlluRusCqRTaAv9bHyrxLuhNgXggG9cXzXLiHbx1nPsz5zLrXeofW6DU3RbiddJkOHR1tO
vdKQHeGo7rrBWUIEnC4ygcGI0uFpdzsXStYKL85QCnPP+XUdO0n7JCMjClB9lPjUQUhLu0BWBIsy
3AxdQijdOsQl4Khy5yqfHDfsyS2SkmqJMQbi20QyoQQGDkJPSJp1kC4j/i+4eQjc3KwVRA9qSRsZ
AwewlVIXvrv5vnTRfKbdLf6zS1ooSZUf+5XJrGyZIOpqel3XOqFGujLOf6GswuIwg2D/anaJTIg7
sLqBTY3CK8HYLwfk6yFmEFP5OYxg8DohiAkPmBGK/0g4RF2D/d552kO3b05LXYTRTRXPESpeT3ou
N8A4sdMGu40KiI28OpYMgvEp4Df9saMJ81bZqIiSR6TG3R85k7+fMkvAKuO6GNwzwH55wUVvLTe0
JSbtVcmyj1nYU02Tu4CI07MIwcNTd4iB6WQTO+aW07HRWZCM8SG+Gr1SBSfgnAPiaPsTq06FTa9s
q+6C9rg1yCoDiYk9Ais78jQP7b2DRLTnPQOnOGDuLy7DvM33lQoLpsVwsV+gv9ZnzBvJ14yGYr4S
eZWwQZjtyk/Nru2fek6sNlVQk1UOlUOvXZsY6Alw9A5NlwHKXqZ6fo60b+u84MvGi7kMY5wqpG8a
6bHU7gHcvIW2c2oXBTgoe33brpbH2zc7qoSKB5n6jAZPWHe1Ny51nkwQuZlPVbTO3Mq19l+oLsDO
1FQkYa47O7jvUHFVz5vgEzcp/YRyydCV1PedMs7w6O16hqaTW5WcPKuur9UE0nm2MVCS+mXVrvlF
23VJa7s9qv+MUI2+NaC44pFZY7vmH8QFg+5gC/sEecq04Ydqcp/AlgRIAIqEMfNdM90JqVs/9QpC
cF93EFzmpLYE3S0YFKwPZ5qs9W7rHPi1XSRW8ACA1a1Hov4D/80S3e7lCLMM4G9Ye/F179BYMJAd
VblkYq1TuuuVxdc0Jk8NKxcANNSmfUaSnPz20G83R7X4PDdJ0hnEiJ63/VtoQeGmayfI4xItDA9V
ocofC3PK+lx6FmxbXLS0HftVvKEDBe7RT7u3rF9IYtsZUSrau3Ra97A/+Qo506FUiSVzb9+kzISJ
1ieqmd2VCbUQvxVzTomNRFi/t9FiCuwClyyHxOtX/UrhRaL+hcC6iMF9rfC3iH00LztpXfaTAvJB
9OAuvj+da71yDZVo2n650eb7IBlB8jE4nf1nSubo3UNrv1w3t+l3X3ZN8kL7LfJvTC1Ncqftseye
zO5dMae4jqeTW3p4vUF10L6NLnTtr70GG7qb52lK7pwxgiHw1dq+BPhDwwdLLW5zYsAp3IPbQoXc
lMjQLJAqq5jZVcOyNndNAKJ00Eu4/ku4UNdMVuPIKSyFPRx7buc9KxxHgt6TnvfYoCrs07AeFwQU
A7vt0wYEJOiJE0ORMk/06uiPe7emCFtnkj0DiHu0j9fkAxaqldlk3F1+exUjvlP+XqgsmjcBmCXc
xctKvncCr5ZJC2aIMB4z/GrzdULF0ZmLDfYaaB4V5KXgFUyyrQaFzNqpjwVTyjgNGeHOfMI4Ge35
ZzeN51ZXhfOyHXAxBW7mAGz/rlvd6RQHrecelqiK/HtJbhOFxpJI6nsyMBBBj4k7ytcOlHU/bjSf
XJ/GBFgNb0XTZXsoh+7oIzbZEFOytjSkfqBq8gADOPfD4NMZgYoyBlmnP9FLO863em3rV2cee5mt
stmsfDHobOFUPVTHPgj04049hnUkXbD3DsNYluNFO1NT3frxuDKPeisqS74apsyh1tvDQMQBwWBT
J2gRN41o2CblIJmsk43mVrfpPrEqR2eiCJfnyasQAJlpHP/oIOp+YBPjVzpvALUXt0BAv7v7PS7E
9rHDsvykB6Hmg4FrQKO5bO5zx7gLaw1h/eyvXEKwksQlMQHpWWUFlb9v0l7ketSD9JI7gEYnypeY
JkbehsnkPUs95Laj6YoQzJq/+3hdsTtsM4K2rQzin9Ik12q5WrYmQ9omx3NSTd5PbyFQPYQdsgg2
xNitSeGdmjGEUW7N3wUR/4eR3BFXVjqUR3+fWvvR2TjnM4gId77x6qXYT61ferRsLtgY3K2PX51I
hfPjiMxOAUJFjgY5iQvxuNDq1jNFrSTerSam875um+gEeAHfJUpZX7xoS7AlEOXdnbnUFeLRqLQP
FIbP/QFVKvI32c3O7T7ucAwN2aXVpScZ85dQUpyLQSBJcqeCP2qrdaEOhbD9Sxz1nLLeLOTvtbdc
+xhVDec7CzmHLB+SHaitu3D643ChvJkqlHNWEaXjHeyg8uJzXzPGH/Az+SNak4Hqy6UoRYRzZUQb
1oS6/2e6ePnYNmtaLlZk65uWQl//eXSCcfPTol/c7zKK4Mf8wQXM14SP/V53FxxvIhHaOu4cX2Ti
imbAVUvE2HFfApYsMFhT9UfHolobK4JenirLGr5J6WDd3Wx7/hJ114gjkit0x826AtGLYRQBs/hg
f9QwD9Urfhr9xjaCQc7EW5JvO7cn6gfPxiUzcxtvjOV/O3/WBmPiwnE2k2Og2FFiZMw9e+RDg3by
jRhKaDN/qqZ/eAno0I1bApwjTwj/EBcLWI3c2/oWZIOniEBNI7O4coMv45TN+1bHdZRKiI8qnTfk
Gmnd1/ua+l1Vo6e6koB3MZU+5uAUEo1FpBwU3ytE5JRpz3IBSORGXpgiCOPV3/sS/gG9w79owa18
E616725aew/nY+Qi+M4K23jTyWNYK678fFJnK4TEYbIqZjDS+cW/mtexuqgB+xkgoet2uaU9jtnF
Ej5oFH9Qc9f3UBMo8ic0IigDEcIP7rLuh07GljyMSWkeyFrS4d+db5JsFOZG+3aM/B63U7O467Gq
k8U7hNrb2nMXGX/i+wo4Kbq9ow85XCtT56wwZPOnhnGSx8GG0wBsH8UXaV2Yt/gpvDqH47wKh0Y7
+WuPKKhSFOBd/bDbspsOVhij0WIu8X2+XH/ghB6mtViOM6YXeY4twHMo2R3166wcnjmJhlXm+D1F
gnJmQ6pbjx4gV1KSX3MgLdxFolKph5ZN7T6KlCzzqFJldBd6m/PXM0SjwpCu2j+BG5ntJOtEj39a
GUk3q1e07per6mvMSVEC6ADBi9c8tErcWgwYcXyWjm6a+31yxD8W4e2ZU62tTzhi6ntLhst40qas
g1vE3skrgVb1v0grlP0SglrfM6bWFWs7aeBpH61czeiihvpgKoSjGXYBDEUQsCXokWAZPJKu5kOf
1R5XM1K6YD/pa2P0E9Yopz4WrmruyHfd1UEy6rYPkg3jOCweGV2JNc2clrU1/1AN5DcXpIPrZ+IX
9YO7Qu3lsg+Wfyh8k68qQpVwZy2NXi+9QeH859pGTK0zg0WIcTNBlxy5WEByVsI14Yqio/iGoq3h
P4495804pAVD1g2Fn3HN723K3bcQPsqyJEnxdQb/ZOnFt3J8BsMzYHT9I6zV+jciwRtS9he0W3O1
9H+sfmA2JDZg2s/wPWFNa2fXMjg1pjq41MhDV8VejbiIOfZuBjEY8slGYpvGvtf6h9aJrAAEfo/+
DqaCeHNWXD7MLVO752bAIXroohot4EpYm3cOLdQfp2bZ3d/RghqKJtt26U52GBV/Q81HnZdiwc0M
l/aI4wOZ1GKQtFwDbNDhqH7Y1E0Ajn1sw81MqBV4fnrMbMP8UTWr5Z6RIJJTOHuBNqcJOHPiIOjj
P5iAvV9II9y/nOdreNVBteUR/HCqXpzKXkZ0+dzO6lfVagEbg0K0ODS92TQXT1C3Z8ctXSbscGOt
ZLkfRG4BdX+KqfKXk7exZMFHlaK/r1x6JPDlFWJ5sqtglPk6betdu7YDWlGEjSxNHizePaYJYSNp
rXeI+94bWyv3Vb2Ys+WAWKeAps7ZHbvQRqNlcOZguJBNTobPcBs0w+Q/0qFRzcfQusIsck3qJz7Q
8IVGmO8n3eG4mNQ2pwInGNxyfPEKA4FBzrFCoksuPo4WLTZ5oc4z6Q/EqEVfLV45dPTkH8cnzjV7
PVsV4lOEDYnkRAT/fkVcvjE5B5Nb3pfzMqgHTY/sAkYR8RTiNy1ZhGaFX0Uu2ONP/VwU0TMfagCS
xXZTZLqwvbdCQMpmo1Oz6EZVlRQI6QYO4KRC7rfZC77xFer/rnCtIDoOGBZu25aH/ldkU5x0ZkNH
XM92hQAupPex+OxaswB0DkL/BIgI9hsWrtmcLCha74LUnREzHFrviEy940Fq6vZ+EY5GWYq+/dW/
vhDZPnAW/WLsTP4hV2zx/EblMmXYsVx2VSXK6jWcqvIPGqFoO46kfgbsEHT94bbyI/c49f9fOMnT
o8AcX2z8z9XjrFO0sM39ugNbXmiO6NfM9K38MW4FcN1GwJKc6Vc9gzUN/No1I/t+tINl3C+CV7mk
BaGun+qyb3BXRLzK79zIAzp+WP3yvkLpHF8QhddevrRYSRE6QsHmxaam277zmiIDoYs/JtJy2hO+
P2aYpSeZ5iaanba6OG4tdAZo32GugS4iY7ME70vLAs46mztfjh9atLxlrtsQfUkWKV0KwWArdQDG
jrtHRLZ0BIRmw1myuWP5SAuf4KZdO3MA1/eLQ99osOvR8uL/cXYey3Ej29p9l398EZFwmYlpWYIU
rSjKTBAyLXjv8fR3QYP/isUKVnT3oONEqI+yAKTZuff3rf2pCNEm8aTzGNyyyJBHrNe4jyJ0zP4q
WzTRSqA0W4R0MRlJjLp615otx71nV6X80E8Ky4AiAcC2a47qdkzl8iVuXLRuLdl2b5vbARU0LxXc
ZqxkmB9yxuGt4DKIWcA0vOWFqCLeCkr/7t6mk8e4z208ffvCdAxBYNmX7DsNKimwCpaTHpHSpPpg
xTp3jpNB4ROMVtEchY6RxtbtbMdXjgxiGjDTtnPVfrnJfdeNQYk+LZXV/ZI3cfHI+i2lH5jGOPmY
IEgHZ05/HylcsNuyigbEnrxEonCIU5aozP4WkM+kr72qKe7CGTO6782QQpCu0IyXEvWsUa4Eye8F
l2rjU6rk4kQyyovFQ264utqAQksdZluyZLu8i9xy11AS/dHmlOH3qjXKZlsrskeEVUv42KLpn77X
nU33jJgoLd0HCDvksRooYF1VQ6OIFoFY/rY5HPFnKBo/7YS0kuI49M4wPnRmmUqMedn8okY6ITAE
PYwxG9jNjS6nUBxFh2Z10y8hdQeYDWzsRYjXkAxUzcmTp8hYNlMqTX5okFDQIC2XITUWhvzlRSps
KBJOUbzVzVyb+xzutT95bJ9blJLAUF0i5Ibza2raT+0QLnIztnSLKgmUHOxVYT9/atNAP4bUbkzC
BeT4O0Hb7mRrIipCq1xGWJYLcM84MjK3HTduoOrv1DgowXuFZ3N7dSJkgrycmGwFsWB6hRDcTPeW
rRaSNLJ3YgpbGIL3IG9CdTAbkvv+jAyGdFWBdJSwKxUtaUCkcbtajbGxTdKWsy2AD+n404IY/Mqd
cv2LmgJGKrp4J+HenurJ3i9lPn9iFVMhxEg5b7Q5l+bRLiDWAkMYnOca7WD5ofTGubsOa3d4YYGv
Hf+GPtznXln+sjt7/o3UNsb9VRszei5NwExq28IojVn0wDGbx3vhlR3Vawxx3tGY2qXZTmEQLPuG
ZtyPJdP9oUTf9JuCuLdDv7f6iEg3N1+WeVgSfpwk/h25YmALGcL6nupTTUg4oVfxidZHTSzeNHpT
Bgu7nu2BZ9himynKPa1HXLQr6yVnN0Ww4zcEsvPnwXO7j3Zttl+nXM1XGWih+LpuM+tGCe2sBtQR
40xGNxY0uIq+CWSzguRDjX7tixU1uiCcLM0KCTUbN1Ne1dMe9FRALpOeLepKj4ZOd7MdYevxRkcf
I41w4Vgh0gPHYNQadYEOiwfar9VfgeJGT/GcGl/NvqBwkytOkw8grDJ7T4pycLeI1vUHlUyYQOjg
4yBiEjQJtFOF2CEPrPFqrWtSs0MwP27gm9u3rTNVP4RbxuO+nxwgAsAQ8HsrXYbyONESwKOeglzo
qZulx6WOs4c23cp7adHRxXhegl7uPLyhzy5K5ORI/mB6Ji6sP0snpY2WbZbR945db9pnuVA/agO1
1gaBcDgdQdeL70wJ+KJcTQR3ITVO98AhnBVyt7gOrQmaNN23Xt+2D0XdNQii7cX8KWsOzA0mfJS8
pYK+vQsXVX2M6WNj7+uqDx9isE+/OMyV3Bl9hieeiymcBGxb2Y+CStyEfLxW3GWW0UEhZ6eUrJqh
RAq02DMi9Aq/KbpWnbpXyuJCto3QzJM2siA1U6iFLbG1zIgyhTOFHnyJGARRh3irP6ZhOQQc86P8
AqFzxJti5+59qELuP2bi2V+GQFlU9Es1PSZxFmY3EhHKb6mG+EtrVKzlnLX1Jzm69DsgdbnagjOK
XlRZJsNVHS94LVSovCuD9tTjHd4u+pYN3tSjhbRie77WEsUoweNAHqRM6Ym6SbtJfp3Hicr/1Htd
cEx7bi0mhrv4UNF/RhAatWvCGDOjc1yMZf7Q193Y+xb2OW8nUy6quAVHT91QBW1zFmHNrzD6khQ0
HsskpcYJD2Lnml1S3RVhAJ6C2Ss+pewWxRG5Fb2jDDud26dU9slD2s7LTxOngj+ZOCKpuvUzVsKh
rMMDijp3wVikSVV7gfSsrVMRBfiFrB2BrMQADefEURoeXbgK1Nldpwx3k0N8eSQXH5nfpnYan0tn
MNoDhkR5u3Rh3hwlOAc6n3OzILFa5U+IMYtxM7q8OKaBV5BjZP/PMHvI5anMenfekDyYUd42hiYq
MSXKlN6YyTFxw5/Dq5Ds5N4SU8z0jXPTIXAZ6l+dpbkkdKgFuk03ysnhtrMEj3mf28bBRvz/U1Bm
k74zWvY//VK5OekUKR6CJc2Ry5e6/7K2pG7RejUVoYJTeO71gkgy3icQP+4LeFMOJv2QqbUCTe5r
D/n9fqbl6nLAM14geMUUs3FpWfZ9xAdP5ly77XdP5pHh9+TYPtbYDJINzub4rkMMnOxMu3IeTPLh
TLjZpiBgzWUc3GIjjLFrpo1335pZNh2xV9La2FrLMuhj6o+G2ZGdEoXlRXu3y2pWktF0/b03hlO4
n8eMLmUtqPjyip2K4MvLTdokMzMzGpNMOs2YWgokSFygDIlCSmRsSp22j5XluPgh/ySI8tXgSWqD
E2s7Y9O+cctpYPLliJOIoSLKMaBYehR+JoWrH2kTefcJJx2QF86UbxKXVnMdR0Fo7Y1JkX4gHzHa
ewUqJN7hoFVPVrCYKNftKsppb9Gohy6q2fDbnnjPyGtMrpBtKrZyyIYepQEvC+3dkgYVSTarUgdB
cQrpUhHZ7ranAEMSUojyiXiNmG4shYljrWXHOi6uPd9nJtvpZpippY1uEq/RdEPSeRlkQmKsjKNt
PCHn3QwBrVpu7Epk7eoqIar8wfVGKcAernXPe+ZYcV1BBzJqxfOjA1frc1DWLQyFyEZOv8RsJodJ
eF1zLbjMPIWjwl7quFWMAAhf1LApE1Tlt+QeyIOFZeu8BDoNHrpwCW4F5ZrgxinloragM4xx73mj
mW+W2ZTzTRU64M+mTuS/aaxYfTWiPniZ0YAu/krX+k0FJKZBWoHaYaO7ZQAjXkekxszAyz+0zeoq
s50h+gGWKFJH2gbRB3Kes1lyw4Vu4Buqqu+DqDZJw0vuYHu3od7HZ4gK7EiuDOwrZaCFx1aPj2yn
m7pZdzlpbToMRtdOkaNdpXubSy+lmKIFMpgk2DmL0gjTUC3TRCTN+uIJ/0L/MCf98GjnZcu2jTi9
RVkfTZ8bZ72v4AUZruEqoAzTaa7GG/a8QHxkSmKKkLNdDMjRQHPuw0DDa1AN2rQNF9UV1y+68SbQ
EzpI13CBXFLGy7dSh6YINylNq/6pKaOvejRcwxvS98PX3tSoubm3NE9RVyG/h2xzUyKEcvfBTDEO
BlOItyyww/hXWPfmtEP+DcZl5V9YmwWJR3BwycN0mP9t77MbWNELgPfyYzrFrJ7YKbqrWZZCUJCJ
nBvMNqG1SZg5NAwg/kn2bmpDiJhj4R1LL7E/UJ/tChqdk/C+L/oM8Q0pa/e58/TQbqreblgN6HwC
0gshJ6hDONneLUFce5sQ8JS7bc1idWSHxDl7IzSTL7JN6uVQU3LpH/ip01PDYQXOn9wUWVTp2t1+
wTqAVpKzTPK6XGqdubO0L+CbqANlma5+tt6gmo0ZSs3RkfW4MBBtoBFxms7oNuHaUmGb2EEeHxsx
VdQL+obWH2SH7PbOWrz4maS/dO+YjRmoT0v2wd6sXc44ygAU0cMe5TSJS7cO9yIdobvwfx3qPQRj
GASJWhr+1CPBseXd4p8inUTyFUyDSnbNMHbJoXWVF3HhioY7yxrECgTQ0e2y2Ib+GAbO/JyvK5J0
RcKttyo9+SwakplIpKr0Jmx0ZkPL8dovA+XP6Zjjl7/LOSDo2FTQfDekAFVyVPTjt85Ixn+gHzgf
HCN3wBQpHeht6CCIvsaVJoAwV+XkQxpyr5uGlo4bTCpht12ItJiv3PvdbyZJ0c8m6kvCKDRGJDWR
TKqP0srsaj80g4RawwG9bTEM+UAlhvrIn0Xpph0nCgWZJSuxs3EJoURx+vlbpkay28sQeeHO4kac
fyMxq/fYddcUj43y4IrrnmFfoRnsrwd7IK9k6NplBSvX+04dzcow1JvRekgAeMb7kI32M1Q18XFq
reynwTz52uZTeRs54bxaQAK2UTeYi5+Y7sXqNjZJn3lQ6f6JcoN+WVRi5LSZOcRuPGb6fJM5efZg
pEnqbhc0v8nGVYgOvkC5CHGu0ZoVpxmEZXL3CzdHDhvKzrtuqsanKUmW7qmkcIcHymu6l5wcJepP
13G/oLUY9RG5mF2j+inYLgGVKndT11xEr0ZRGu03SuSi2FpjXFcfyHOU1yXx1nJs0L5Y+0iEBvYE
JFsAd/Ipelzp3d/MMCAaLRYEJOixO8Rui0jqDjQO/SI2NRWmkgSzXSXHZfFm3GFFRjBdSeEx56LC
IWxmA5wOs4e0Z9ub0dw9eIWT3mGMaZIPY5W5+1SJHJFVGtoFSuDECfcuWeWKkHJYK6J1oJxHiGbY
0F0z1oWPWEbaW3RYwXdoWmHyUPVukxxooGEV+8byRnSX2qrv6Glb1xszFvxqTDOWdW1ppN0osHV2
zMw8i65JmJbEcbQ3QgRftLP40unK+MXtvODtjqV6nGXuoK6ck0ZuIED28cc6XNqDHU5zv8+siQzA
Yg0tGlc7KA+o6JIHE2oR2KeyrJa7uK5t2tpim6F7HwLbML/7HySA0ujibvSlHqJrEJuVuh2sOPA2
i5onc/c/VmA3DrrX3F+CgfZaZl5UBfgcp8j2IzDf6YDCXJT8VQvyhDKp5quqmQu1z3qOrbnnw2GC
SMcLhM4zMFApFTRYULqW6dgnfGnKoDPFnqr3jWERW9MtbRQiSHQt7p0XuL3mGaomwA9B54UVdopR
7/+9YjonEzBi3Dm934M82AUAjPaxtPTdDOhlS8ZIfTOChfuFRzBIdRvJc0l0jqkvsS9Qw89BH5VN
QwNKQ4omDSd0aYMpTfpM9H6rlu7QA7i8jtp4OL5P0XzLhTZ5tST2LPqvwK4/QfgbIWndmWuJ3wfN
Rz5g+NmOuDsKWxs++QQuVXWGufr9Qc+/ZWc9vmxJN1zn5NkK7IxjQBLSH4fBfEDQoI/818bWURlz
LDCgEKG02eetXHbViOe4U4u3rcbyUtPfc1NL/fVDVubnXwhvyEmNaiQvechzSHoIrrQ24xusn8OF
vq9nPyeCOppyA0nFRvt6JCUnmSmn6X1JDfloM/XuZLXop/ff7NnPSXKZR7Lpp6ZOlordhRKl1NT7
FdZjn54P4V5Tx/kM76q4Thp0jERjw3+ZqX8NegIHHpDH9GZrc3emsS0pMse9KsfG3b//aGc+Ffxy
vaKnhTKFfTKKR5RL4tHpfQXbcE/tvrvr0zEAxIaF7/2hznwrOPP0mJAIlzzLOeFp94CTUIYkvU/H
PQsvLAXOA4pJCuj/dhxL2EJL4MOm6ajTZRAVbOfIWZh9SWvflYuFHnSZwgtz4i0ol1FwKNj0d6J/
mH3C5QW8iADcZeYFoBMPuqytT4E3GdP1EieWT14wsC60nn9LyqWLlYDbvH4p5B8nI1q0KFGwhVqf
EKF/iVyuGUaSpfupkGG/aVZEfypLSG6BZV2A2P6hNb9G2FI3sTUvFOOpYMa8XmdggGxMXvHid4Mh
TT8NCiwylBo8bsFVYZX+oFAg+k1PPHZFlUDWXFNM97rvsSEcUuHVXK4C/MHU6WGwuJma8y2uh8C9
KrDGIiTIYXpSedVeeJ0rl0p81YJ2y7DX53uaSHVQROGXoBmkt+2zaha7urB9vp2ekKpZ3g7aGVj+
9vrnf21appeVcRxbM5rWVD4DfULLsETi8f3J+Xa9raPQFgMqNpTp05OwSY3UocYxU7oCGRAZY7c1
hsjyx2ppLxxCZx/II1XpOWsb5dMOiQLb6aJDxVBDQJXbIVO7iggvrOpzD0TfR9fjNEVbaZ8eOkbj
NY3nzP6qfdrOrQvGYOFSh0fh3zcqBKwnTA5u7J80mjzZq8huJnnv1JNPzsIgpZdTPy1HBHNc+2/q
WiQ7aZfVhRPmzKrTpkmSy6Qzs6TF/OtpgbS6wAipJz/kVlZusnwEMNWPKxMJAqIVfYDTGn0fvR7V
r5UZc3RhNzvzfrUJDIQeSJaGf3syfhVUcaK6ZvYTI86uIzlme9X0494GYfPvP6WGDc8O4wjLsU4b
xoQyAQSfMjcTZ/qCcLfHwEXtly0wvzDS2wOVL/l/I51SxrvaAAfT57PfEYQ+od+Sd4VXzlhhrMGv
IZZQo9Xy8K+XnmZhW3RvXvtHnDbfRq5m2TLOKLhZsobSkBu7CNXMgU4y/+X5WOHsJshOTGKx15MG
dx13dY1XpEU38sNGefEzr7gnRXHSPXadNj/PFH1//Pvn01wDUeV5pqX+dEf4awODI80Vdawmf3QA
fI9OjdkoHv7pp9G7cBKd+Xy0HtGkB9nE+Ock6qpnpywGU45+0g7dA0RQ+zD3S/mJUm/9QQchQsZY
/Hz/6c6O6Vge5jIBMP5Po7C/ni6eSSuaa7l0QCCcUwVus5sMZvwunoAg4fcXoHxmdOXO1fsDvz3o
bXO9LdDHAg0PIdLrb4kerkhhHNUcem6ENZrie+YM2a8y78t/bIAj4YXF8XbfZkCb+F1jQ4WYdLKj
Niy8McJJCpfeaLkzwoXL07i98A3PjkJ3HUtQ+VBvev6YbQGpcepqPy8n5CQeAv5HL5HWhYd5u33x
METnmtDbkjSkfP32TFKnzhB0jd+MsMlQ87TLUZJPHHcRJOLf73+qM4OtHYwImtkq6fR3EqdT7ZpV
HUedDzzHuOloWniIpiC/m0V1qWfS22PBlmtPUSlREtFe9oTp742uS1UhaH1JDm0GCyImWO6ABtFO
DxQih+sCNOcDTYcybrkmx/z7j3o6PkabFdmA7YRoggPx5FFNGv5RVmg6P277btsbJoI11wSJn5jG
QU1UzydiyMeazMju345sCXiwLlsNWzgXzddfVCazZ/FHs4+woXI+rqey9xvXQx8dEa8g04jyps73
7kDhfuvA4S8v/IDTnYDDiR/Av2mIyf90TuLgGnS9iJQx+0Goc/Fco8Srb0PXkUfQ2MmdItF6P1dl
+OX95z7dB9YB6Q1i2mg4bT79yXPHsMqyJbUXauFlgUyZoo/A2kPhL1OHeZSXGs+fTmbG4xCG2sdE
5kp/ehpnqQJDy2vwI6ct9jHKEooX4p9uANf+/pOdeaF/j3Q6lyfLKmLUhMLvgEvsu8nrkcQPiJPK
DM5DhBzbneb6+P6gp/vPn8djPye4YU99k4jpkpl9IeLx6EEQbUeMPdfDlDYXLi5nRuHNSa63tHIh
ZrRfT9a6HJZ5jEyEp3WRXK3H/c0iiv7CjDTX1f739YiHIcrmY2hhu0o6JwdiV6gEKKjLMHKZSJU3
8UM/N+lXhK+YK22ro+LLhb6/tdKWNJdFf+Bj2/Xjhaf9E4ye/A4OZs+h5x+JPSKP14+r08qNkyzW
tDuOwxodXqQPTm453yFKyI/gCuxvletmt01lN7fAzPShDS0Yt6pxo2/hUEx0PuqAr2yQNpjf3//g
Z9YPYYlLPozT2+M0eP3bDBlbGmSG8mUAEqxyreowed50U4hmvhFD4V6Y1Wc+PQebsHBeoiPX5sk3
oWkJuC4bzTE+sdU1aaY3c26FF5rIrH/L6Ru3CCsFDmwi9NNkQ28L2XkBE8zIbPhZJEED8H/JaN8V
uMdfmjoqbqiUDh9I7YYfqfkFP99/rWcWr2cLNog1GJPmaVzUhfgDuopPDpFMPDZIlKZN59jZVQBA
DtJlLL3nuQz6l/eHPbM7MSyBGE5Vauji5PzjpE+srmFYBGvdrkWsjOV1mj5OKHKv3h/q3MQhnyOI
Vbj0UQR9PXFEnXC49jTmgUmNUxXnL0edYdLIsvXuzJDOd++Pd/bRaF+JpBZTp3t6T9BhVU9G6Cju
zTO6wlDW13pwyqcSct/+/aHOzVFWAncS+pyaUpw8GshJK7WcVvkOoIxtnY3mnTuM89P7o7ydIgRE
uCywBmnHsU5zfMEsrXowJ+27rSFukiQEvbfQ+YIqE73GPAG2z2LWvj/o27dok5MFOMPlVZIeO3k0
CWA6TodB+xZSTbI+yEfWbobYnYdLLaTOD0UejqQYU1KvE+ivqwFKoToQI+SWcsYCT8IJDq7jzscc
rtrh/af6kwV6vd7XxyKvzxbL6eWezPslzFvV1L32yXp0t3oawXzPWPAeW8vgt22DFmj+TojOqjdl
V1bjIRdpYftpYQDktAPaomCXlMt3R6WVWIXKoQ0RPQHYpJMYMGqjF1A2UUk/pr1Ok+a66rBhbhHj
x7e1B5R746Z981UObEZoluiySNcAPrDYt9A2f2qzq69bLBf2nZcjG93Qah4efIeUy97TI4TkBcVH
78Im9HYesxcwClE+N2x6QL/+AgisY3g/7AY0VAk2dT8tt7SyqC80JH+7ETAKQS9lFfLIJABej6KQ
+879wMLMcncQe5LZ4Yp5dBUXwUSjVJzXfOT7H/zc3PK4clLPcclu6ZPvDZ8L6aKdeD4ERQ5xsJot
jYTAN9B7x60v5HreHiasGCl4lWgIbdM5Ob4N6EF1PMeu3y1d+a12gjC6GnHJIxQbQ0vtpsmGpysn
rIMzF6tgZw6VmV+Y4me+JQpVUoZSSi5up98yW5RRyapxiAaBqMQJXPgpRCHy/nu13DVMP1lJFi+V
J2aDYLyTN1uAQ+16XrrfDEkxvtgDorBvCzD06buiYJ7fCCeiOVfKf4QaJ24Q5NJJJEFXnSFCgOdm
ebUf2nGK5DjL0NlWcu6WHVgaKwWDkoMatM0OXGSGh3atMFdVcgOUMALRIFN6U9D5Yo53lbD72m+Z
rgN9NlDvIpjXw6/KoUvJPorrDrFmFCwGennTLDbd6jA9oD4r0mOI2Xu4pouG3T8YkUrNe02bg+nZ
q0bj0wrmjLCWh3144w4azzVUtfA30IRU7ZwKHdeu7uP0CbQZYMNlpBy/XYA+JUfSENVdgnc622dD
KBbSirG8d2QO1FjaXfGzTIVzoIen+ajrXD00/OAba/TMaBdGoeCIxEPb0lHLohs6Bq2k/kC3iRUp
izD6xexMumBFWHQnHqmz7sbOXJIv7cL63SgZdhmiZtAhNHbKm+qbTnrd/OgyMHtrBOtFNy7l9Bkf
npG8dPMcBbsaXmh5QAfkHQersLufeMbij6hp8vQoJRLKK8AXS/kgSu4vPwtE9w3Pa1QwfCPZYlbo
FusjgnfKaO3YJ9m+mqq+fEhqGGBbMbk6/m61WWldt7qhPZPBi7HxXTfgnzy3GLwrtrkg9vGjofJe
8KRcQzTpUGinjTkDEqcsvS2iojPus26Q4xYCDU4LjTEm+CqrRF53nYXN1ZBcAFGTRckXw8WNRD8N
M52es6WyPJD58F3vgzhxqj1oRFiBCmWjfhlD1Y8flrofoaIhVC2/h2lKbGKppruyG4qSG1SVNM1w
1iZdH4wuQB3L+mXrXqIqcG6ahbZBV2FeNpNftQJ8A3I5w4QANUsApqgu2wMqAnRMoFq9eScS164+
D22sxs9EQa1FbxLL+h5ix25vyrjAIBO2EVn+icuwuJqBaUxYbjIG9Dq7vHddyZ3Voy+pOODbEKgc
JKq1KW9rMNuLVTS7LpIeSOZKmk6y7xr4YJuEbgfXogQAtF2I3L/hPA+QmuEvN3dO1s2P+EuxnusQ
tyZtziAj6FBOt2WezjV6kyLqtynluh9B0FAZUvQ6qW4K7dH+pVXx2iOp4rO7gTOBAsNYaPiYYbEo
ZyBMYiAcJDv2GeYJyWnm4lbvXIO+ae2gO3Nr4+370bgjbQJrDAQQRbCPQNYi+s13odWIeFdMRpxf
mRBo8mtMcWjaY6C9LyUEnxuJ3RnpPhzSR+F20t3rBELttesQ/F1Xnhm3B7WowOdCnI73RATxLYYc
UR6zUdJOCmgVC4vzoFfYMec8/CDMDoAocFA4qFQGfrq6hCfjZKhytosr+2g3jsPqMKuMBCkEfPKU
oAHlzBFR/gIBXNc3vDVeOnJzbEo1FXyI81oU5n5JPBgIMglk/zKJrlG/bCFgFOq2xwfLJT2A2NRY
JEJmt1g95VxadhMBZvGrwAJj/iRHNbwAZC8ezMwyP7lRG4THGNCzP0I5MHdzief3pu7rpjnyV9j+
oGOmWNm46INIaVv//kTn6k/Y7lBX1FQeXp/owdIhezY5A5wIsZsLhPYgoNRu3amc9g2yzYf3T50z
ZxsZK2zO5G8EagH79Xi5aFD8jqPy07LK7xacvFgClb5wJzwTb9uSyrlNig6r/5+T76941ANbjvDL
Uz6bugfqlZZWWIXMbb+0+qDjwbxCrTr8h0iFdBGJHBtGGsfpSVpMs2uC0Hekn01IiuLKCH3E5WjU
vUjv33+NZwKxtRzlWVQZyByfVhbJktNfC+ax7y1jSS8NWnz8NmwDvOqihV/12r1QhDuTYCF3o1wu
fw43XVKPrz/chIgkxP8AcSQLw9seu9gvw0vtzyx573nK4O4UaccW4oCKRHZffwHvnFQXIiPvTHyG
nMC10TI50nZPa50JTTjDxasNAo7W/Rm5umA1GnrxaZ4jFBgaD1KL0q34RxgqfQC0N6C09Ob4XuCI
+Q6H3V2e8yhNQJssOYTCyXKX6a6M8zJHsDwn4N4A1K0+7AH2Fxq+2Dx0nakCRISJQNTWhx4bDQ7o
ZT+gzP3Q2mWn6S6QUSRoZYZoNZIgWQFBx2P6YYA4i0x+HoV7Bf7DfEbe4o1XppGUxBbhYD+1Yxt8
bmQZP3UNnYh2aYzuY08oE3XHObPax8VMwQx342pT7bjr0T1nruEcj+lqgxtiZ/ooU5qCbGliKehI
NPfmPTIIiYbWzenzUkQ0HMDaUzwPfUS/cQHPHEZTYCCjhGkMoayZcirFqu5Uu8sHr8q3HdpouelC
Ewm0S0z21AsTqreuaMyxifqpJpYC//pI4y1khAgEcLjqIpushyKRZbGLYDe0myTV83Uhu/p37nYW
fvbS8qvZC5P9GPb5tzStUojCHCftVsD0+IFs135u8jj/QX43+AoasfkJVMaarxM6IH8yyw6ltuZR
Ye9Fvf6Q9q6Cx6EMUL1RSs+7gIQC3g0zrTLKxIl2PuWGkpH//to7s4VRiKLOTpHWRmN2ckfA7qMz
+vt6ftiCeLcpPhzMsiwurPAz1x5Wt2NR3GOZ87tfr7e1PWmet43yvarvn+ErEX1bdjuBM+rp3vL+
I50ZjK1yzYNo0nX6dDsZsbt7Tey5frGCRro0g5tRxfSjXGiuu1wYbH0/J9cOsvdCCVpPkVU/TXYn
OA66UGTSp0MnhRNvmr/AEuEWr0FyPzhkS+stM1UA2cLKfmHwMx8PHYZEUyU8bsunmRjatYR2KmFj
14oGlPQOSbf0wLmUpDg3Ckl1bnEWGkTvtBAMFTbA/JdoX/dttgdLYl9xGuoLz3Luq7kcpXK9slKK
OZkipUczqHAinxtHUCimDupsR37hPsEYfeFAPftAFEEU6VOe6TStHU+qKLH+a19mkAdTJxlwuSTT
3b+fhhwv/3+Uk2CEW2hSO07Ka7PiZR8SIRzCKRieE7wiFxbxmQN0zR+RrvV4JgLp18sLgpxpgzLX
/kwvtVu26Zo43myHH17dknxHarh7/9nOnVx4eFal3zrzT4tX0lRl06iSVsSyUiVoFFBuSzJPww7x
TP4SUSbxsHVEAOg8i44VGza7Kr4wY84sPWgjgtmiKKQhpnz91I4bRZBpPQPN9xL70zDJhxKD13aI
ZyCGEawZLjHwuBasUO8//pn3zcjrhonPQ6tTPa6K8rygFGD4nSmWGXeGkc84d4z5d7EErIwIttaF
lNifb3iy0SgazgBpRJOxVmlfP63oYjIfwjF8d3HI11S4VXtg8sfUxBcqUjj+M6woehK/eC0XPtUN
Nvq3xNgGTfCIOOBbQPvjC9PgzJpli10p4oRQJJ1P4l+akraQ/nvDB8b6uW9juvkZbib2jlPEF0Lt
c0Mxxz0mG7DXNyoGaKAj3QcsVlPd9I+kbIw7NSwVjWdVuH//657ZHqjASJdEEruRfVoCSSeqb9hi
tN9x3b1K8S7ezQkWgH8/imv+SWpT7yDwff09Cc6gV5qL9ofZRIKmhuEWSllx4Qudmanw2PB8WxQE
PJwVr0eRCPIBgCiNTNw0vlS5LW6ptGA2XH0I0W4qdTlcGPLcl2JtuCgnKF7yz+shdQQULkbN5I8t
dNV0yKcdrcN+2mJML2x750eipuKs5x9f6vVIRmoNRVYIagKQ8bapV2dH7uPxthOpefUfvpbzf0Od
zHRHGpmUEV9L4e1fzXtYRCvw5P9+FHY09lSBQg9h2esHguChU+xJHhcAOBwtSeRfraGSH++Pcua1
eZSjiBdQW1DiOAn5rGBIq6bjYHIhrANY7Yxd1tJ7G63/JafGmS3a45yQyEYJMfWptiKUBfuzNZNi
J3VrrK47EnQQ8xMIOmLVIRScaqiF8NfdmZQxHt9/0jOzn7iITgIWlS+O+pOpGNkqIHFLpQqPeb4x
aF0E1zeqHJ+MyfzcOnZ4YZqcuarz4SjSCs/hInuacV8y0vAJKWEfqHctsIDLxqEleFfQRG6Y9nRX
F3ct3Qj+Q/BEDOiQ6+dKSo7g5D67SKOI+zURoZNxofsIbVsOq277noSzY11Y4Gf2R7IRJtE1l2cT
fcLrWdqyzoJFlQpxUCghYHj5Hc0lsgujvJ2lVMF5g2s2ny93GtMMtA5RsE8hvJBsvSKv2m76Nirv
J3VRknfmbCW/gQ4d6ZWiSnu6IohyTHJkUeAXtLyDpSOcGRYsFTgYoAuIHkKYZtzi5ZQgy6CSTRCQ
ABNsnMopcKqOGTjeTV0lJAeNqI4+wzvBCPn+XH47tdbfyPGH14GapHuyk6u8NFJZx4afj9OMjiZB
tsuYKKe2CaZyB25k2MQkTxo73r8/9NtVzNCOiyhgNQq48mTDmHSJFE6YgR/3vZvT8SSkkzb8HvqZ
gUMtb4ZR2J9Ly86CHcmpiyfluSdf9TDrEcb947SCZIVlNNOWg5adhiAd08HCi7vW2Q2JY9AwLw6f
nWoqLugZz6SIiO+omyHRxmD25n03TV0jSigDX9jgDganyyHVMOGPc48VsTc7el/Rq2trVXp8wF6M
+8sZq6f33/y5RWBzr1xtMwKc4Mm65qsMbes1hk8jYBsM8ZQegqwr6PWi3Avr7e2qXuNZ7nhIB9Bh
nOppILHIsBxLg8pkJqgvEMvT5sz+D1OJk4B5TOWVdXRyZGOS6ysaXKxvNZkPwsxwWXW0aJpSUOQ0
Fch2GZ3t6A03Tf9h/ZDG5I7k/CkTnrzKqEfQECxO4Fex+7+cnUdz3Mq5hn8RqpDDFpgsUhKpQFkb
lMIRcs796+8D3o0GgxoUtbFdpn16Gp2+8AYcPXR0sbq6HI6oNQvE9CSu6Bw9041R174qeH92LTVp
9vAiR4knClaQVx3QvpGt7IuwtuxTLldds/HyKHMEcp0f6JAZiBt0ZkjldnE/QAPRFcNonbOwqbBS
L8sS9bso06B6NnpkpQ85drkvVttqX0QNc97joBbRXsgKObCIsuDcl5nxhLpQvoXdUOZVvfltmgGY
jS8AvXYRPaFEhrx2XQIqSo0kO/RDknySzVi1XbPTqq8a/mF4/jRG/l2WnADVqDbIn7A1Vuvd0Fkx
/kwSNn8bG37+IMsfBS56JmMYZLDLZkGTWFJHEmud40h+nrrsoQDEc4ycxrhMgZLu87D8DeFe7FDI
Sb/dP9crVxpJExCkGWaFEN5iW5i5GmomRtWwQMxHNJN2SYgGeG2l79MipN2HmvjG/li5SRTyJ4MH
G/Aa1ZzrR7voYkQVksqhnG+MO1paPRVfJ/gZT4O+EZav7HmGAmhqcXkCHlysdldOalMqDBVZmYrc
Tt3tKrVtN5ZvdUImxIv/fxj0+e9/dUWw4KJ2SOn7THsyoNNrJahLqAWM60EjG7i/XmuDzWSZGR49
g0sXhyuYQY8+hvTnwCS3puee76zcNyB9+1sZ29rDAyQY+NH81hLiL/aGHkSR3WA2fK4y1GOObc+v
woZXi6lhh0hoefgFK0jh9HbwqZ068z+48sEL2tHxl/uTvo2euTGQrKZqC09CNhdxHlVcmzCPHyLb
ktjZkS72QmsrlK16xIeGYXr7XQnp1gQeM58M8KbXK4oyuoo8Aolj1xjD4wwXPBHRbCFF1mZlQmmZ
wd4Ay9XFQZgQmEfc1mQpJwenPiNAhiSLNG5+ubSwhqQw+HboNYbWQOXA1/O2as5iyAHSV6MGPALW
gAO13NQPJcYQj/RCcFe6v2ZrG9XizAHdnPmqy3L0JGUdcm2Zeh5Ledj3aoNvEF0hTw6xZnrzUIC9
QEOrAK5nOtv1cskCcJY2mdo5tAB178VAo5KmhSH9KcMmyfb3R7thowOHhv1OE4H6F7y5ZXzSR3CH
JJqk54RHXvd8DAn+B9UxNS6WGdfFk1YPYjonQV0SGToD/mJJoiJKU84KR3vKHFi23v9JK/eczbz5
0PwscNKLey722yrJAmGccWCsX4QcvIx4Djy/eRDqG7ybxKI8oPpiEDn0NZT7cvOs4KjgKTzZZ2kS
yQZS7PZQzDBqeKpgeKh6qYvgCMlmpdMT8vTOLsonycSqDzW9yHSVSsQ/oinQN77dnDJcP74MaFLJ
JFWG/7A8hWjWA79TYuuMbrX/1Jo69jVD3LyAx6CQGeIZ3WQ4aMVGs1H7X50pnDbymTmdWlanGsVv
tVjuQeOCbzgC8Cxp+iLoo2pJB2JAiw9vXb/XMjlRD6GGw7e9PiVT4mBmOlRA6P1+PBYYbJ3qfrDe
/LpThKWSA3+FWbFTrkfpVEErlrbTuQ4os0+yFjzktfiJj1bx9u/HXAgg5k0PZ3Ze2L+eXd3q+gS5
FCIXbO7fq50DIqRtBqSeJOUgZMCG97/fbaQ0F0nRSKDOAK5DXtwytdUjABRrVDY6DLJiM8L1oTR6
r5f88aJUg7Ontxz/w+dEvZ8se9b0AIF6PUkAtg7WTiXYhxrrG+xMKtRlgGq1Albi/fndXiIEgaB/
6WCAH3GWtBywkR29sNE/YRsbPvXNUJ/tUhm2uM7zBlict5kn7uhQrWh5LbODSWvN0gw0/1TYulTi
CoSgrAqQrNthE7hVQF8djGwSuDvtKMpv159PVQqdmxHpvEk202PTlVT7zAolPaXaYmW8AqSvJoY2
K6Vm7i7Q2kQri6VScqOxMxwKLwgvgxUOp8ay9jKyz4mLsm/7a8pKXBkKHDjwOqzTYtZlbPMfuXDi
HDEnvJFdMY7VS24U2X9DThJ3wLN2KqhvpMXPkCCIWgs4Wt/TDay6vVhUcBNGlFesD1rAmqluEMBf
RSM8xsewkKIuRc6zMM1Tphp9iadWEvg7mrjTi1b51X8Dcu+lW4GD7TwNDfD5Ysc2O8d5ovG0XJL4
o8gHSqMdPRzkVPzqgyEJ6muZCEJQyULLXvgf2IkrUN36I+KgPoEPN5QdSuEKyg0DgmhuKovkeRQ2
CMA3btj5g6sEanShKHEumYIVhdYcEFkAd7yxvBbZz1NfhVst2pstBPCbE0gdgqRr7rVdbyEYT41R
p6N0zkNdeubVAwtCTvE1oW2x8RTdnMDXoSyGYatSIVjsVoQaQ2FgNYuEQhPttb5W34k8G9/6Dsyj
kH3RoiWSITa7npBIu84MDEGrDMehozJFEt52ibUxl5vbUqMI8Bo764QkOA1fj1IKp4572/DPtObU
vW+1KYhXSfIQB6fMHttqvKvQh/56f0usLBY7AZ1RyuzcYNriDNLAQgII4jKChIXk1Y1sHX3ibzcM
+83saL7vr887hXUmR9oMHesmDCyUSa1CDPPOvjqFIUPUg++1VWA+jSW3xD7CCmcA2S0Gjkpotpcc
tbxndJvHZzUfEWozNDTxfLYWfjmFGtt7Dm7+E9RPvdXNWf0sHBJD5fHizl0EVV3WtoFkadJ5MKXu
SQI29C2Ua2VXj1G1v78Crzn18rNwKlFVoUhIy2WxvfAQw+fFdACW2lIECCoMBoeHWSPBQMxP9U9J
P6Kd3fiRFHgTgrDSCS8rsz2pCmZ/WYSS9xM+a1K/w2nB+GaEJYjRsGgwqMCvHl8nWngtPlwyN+i7
PsFCzzNCow6fFH+cteryzMQRrlBb40hchfxxJuIhRApR2J8cfWriPaz3RtsbVoc7SKgZKMHTBQPl
JqsCsJOKCVr/6/5HuTnYJtgYci5oJOSU4HOuD0ORIJlcmnaCA5LqPDroYj+2eKFsfPrVUXSQP6o1
5wBLOpmB6YU1+lpyQYUPxWkFxrIld/7Gwb7ZS/Nc/hplEQbl1KBi2ZeTi5qMzWdF7oYD9tn+g26M
+cZQNyeMoWykCWDxo69GZ//6s6na1NfQDpOLjvDvXssdy8PjASlNwjQXvbxh40G5SQUW4y2WCavv
sGzaPMUSbMh+EJAHX1Szto8lYK0zGqToIre4Nde7yuzyL/e3yG1WOQ9OzwzNDBqE1HauJ4uTWjOh
+p9c7AlZVldVg/Qc0xt9MYoCl8ihEwMqm21Y7xCcA/3akuQ+GEEhHglWsze3zvk1jgwylX49gj7L
mlasC1JAyYkvGDyVqmthq/fIlYtXp64N3ef7c19bZwd4HKzEueiyLLekkjpqzigSGCfld3zag0MY
+8MO4/Volypjcbg/3NoOpjPJU65ptDLsRVkLs4IKnegpuSDrWV5CXW+82KKBEwYont4fam1HzekJ
NCuQMpzr60VVw8ofcLxMLlqtlSi+On74NEiFOMlhB/NosAKEKevI9Mcd4LBkY0+tfNc5q3Xoo9BA
p+pzPTrB/jSiZZxc5EiYhySt/pMnBFshKHdPSPGnG8dn5bsCf5qDFzLA+Q66Hk4ZNHvCeiy99HXf
fnSMTv+DrXH1v7KnvP0vY8GX40J9bRItp2aIJOzMMr20ZM8PuW8aZ6ROjDOa5PXGLbQ2LRQVCQGB
HpI3L7ZL7oMURGOOy7vtw/dCGsTBDDLQc1KlHu9vl5UbnEo1e4UDh/LaEsWU5Gj8w0dKLpTG4494
G9mnYAJ0e3+UlQkRsKDfw78ATb1ZJwiXJgIM8aXpqvB/U9NWXpvK2mPfNdrGhF4RSlfRAKAH7IWg
UVOe46wtAjKUvuGqkuFcBiq4SFshZVzvi4Gr5DBmKSLEWp3FWKF3OGy6szn8T5/MJ8W0W5O/t6Ib
kl1YFFOyp0CdfEbRlv9LiGh8uic6aBy3TgP+c2tMEKgz1LcvVpbZ8V5rTNzxZKuJ0eYOHYireBaw
4TGBQlSaSC0+gDhpOlC/iLdtbJjbBhitceSjAXvY1CVuJFQwudZqDP7ima6VfJN6HVXfIRJCAMej
JU51ITgG+DZEQOAdCRVwRH2/+k1TvK/yaVDBu8uFCgsIP73925cevgGNewXNDy6G6yPaYyvmjFke
XxIdteZyTKe9kwv7Q9gMH++PtHLz0VY1yfRhmCJRsjg1eHb4TV05lLUbNfIoFMtHPAGTY5sZhQdP
KvO0LsBjosGC6P7IK7ceunDcCwrtVYoZi6uBXLX2M7Xg69Oq3+MnYboVTsLHGEUBN8vlfmOmK4eW
uijHVeex1OxljSEIUYqXCim8dCbtnwKBxG/CGp1P92e1dmgBoMx4S/JaKEXXK5dR2BY+MePFF710
jnt1eJaGGnszegX/MBS4WXp0MFII5BdhEGIEkhEEcnQZ4E/gthfUB9wbUlgg/VZ9Zm2XoLJA/Q7M
HJtgOdTUDZOs+tEFSz5pOJqtVn2ru655qXS53ScV2EQ3G+PsqTdqaJVv/6QmOwV9CwJMZdkRrwbF
EkFsM3gYZzvd1Mf/Zf74Hp/r6vkfRrLh1IMgIsJZNngLeA0oJxnRxZJgacQqRWyI/bo3KfS97w+1
tvt59M15NFqSS6BZO3Q20L0puoRY3Xt46GU/Uj/FwxhDyAergmZ6f7zXjvnyhienBA4DoxpQw2IJ
8xZ+LT7wuPuggPxNm3IVO7MkeZJLI3sxyiyExVQlsxE61DA3UH31TyHF4pON7rbsyR16Rx7xWFru
rL7K8YzCgti1Gww0UGHHJLmLrf5HT22t3LVONZpuMhrYrtZqYbzTccrbKsLMV+DNfOaQF9Aj7Y4l
lBMADG1Of4wveWf3F85C9rtUy+hnYcV17+lCtwc3QMpsJ4hOvmiDje7X/U+6dqGgoDlDzkCIaEsy
VmPYI0oMVnwRwiheNDNQvAIzoI3y+bwuy3nanDqwekg+UfO9vlBUP2l74BDxRUKS21WxEz6OUfYF
4Zrq5Khj7TlOpJ7uz2ztEmMocPpgUHQ6SddjCrB1DVzY5NJb0s/YqZTHMonDk4qB6gZoau0YcHmR
t7MnSacWu1IEfQNEhUhKgs/93ZYQ/aEXnwSYuoviATPLrb7H2k2GEBPrZVloeS7v59Dp4RsYWXyx
wrr8wJGYPCeS2l0p2Tr93KH9qiHysE9T9u79j3q7kEQbMLjpXfEM0Si//qiN1gCWKriuWwcJzVzB
xrjQ7HFvVz7eYF1ne1WGO+4/DDp3XWbAOJTQxaBxT5oMEzS6YA6Hkr+JlR02daon0Qb9YMi4zDpy
oG1hmG7hO3NkRYIho/oy4z0XyxpUVLhIC8lojNj6alW4fbgG5ls+XRGMv6UilWHfyUn8WRBo/LCw
rarx3PYToNg4saG+CSlkC5Jxe175UTbvAzUKLvdlqKNAt5bSjnhazjq48YABDzg5ZhsX7e2OpqpB
IwhY1QxgftVv+avdZeVxJ/UYXF2QhzUuhibKbzmOUh8HDNZGt9OdbKuDf7ulGVGFVTLXJJC6WYRw
kMoju5O4CZMwkrCrnIUWMD3ck1PKx0zWpgPUQx3P9bDYeMRu74l5ZEQIqerTYV/eTdVkZ13TqWQN
mLadcmDKu7ritZCUfAvMujZJWuaIMFGtnsVJrk9PpTWQWbM5rgrC7Ix1H9anue9I+g42Yo4jBur+
Xyt47O9ioUHqvH+M1haVGgRryr4hw5+31l+LGoDiRHghxTBPmxoPX7nkCeMy3NWKIUbiPgmP98d7
7Rde3/qAVXQDAAMizcA45x/014BoZk0R2nHhpem1+DFS26Hw+qLEhGjIoYjuWt6AmsWt88YThV2W
bupbwQ8rcfAnkXBMTCH7ttO3dAydd3ZYtSVa8bhSu+EQDe97TbT2Sx8NUrsvB4poJ5Om+rfASiTf
q7pZ15h8z5BOtZmM/rFFHASPFH9SHKitNOEPY+VQms16BAMuGuZrjUvpotNc0fbV42Bii4E2A9IC
LsUk/12W9EXoFbYwX0x+H7iZsMpVJAkK/dEvuxCxBF30pRvgv/GM03Fs7gZcVYq9U1Q4KeJKIRzX
wppQPAa8Q707opViHFtdQyylpzomMXvcNr2ybGrh9t2kjQh9mv1PQ6K3uRuM0ZqOUt2nnPjIniy8
OQSaRKrRQvzlvs+HnZAbGl/R2CemWwqjV2E4+OjDY9EBvC4t5Wy89FKolxcJS+MOfzJR4ygGP+YL
bhpy95hha1XSK+nlj3I9WJHb+XiN70Q7KNqbw1TYkqA7ANMQ9dO9v94cXWs7vBRVeJli7Lso8wR7
iXDsWA1vx8xxkQNlpuhH+QYY4OIib+HDV5GJtUngCGCYEtd0kBj+u6aQP9/f8mtHjBIyya4CHQIk
4PWkDDFZAifq6CI7pYE9XW3GzwT95rEd7fangWPMxpleew5MqirU/OaqxzLYx3qiH4qqii5TZuUG
JqFBle79Gev1Dy8Cjy/YABsgBN/xemay2eHhXurRBa+bGn9Cvdp1StW6gGtATPfTFnh27VYGEDd/
RJoMN5oWo6+r4WiDVNNkMfu6o9hRJH3z3NWbeeHqUHRKyGIs/DaW4lQBLw4eQGF8MeWux+6JfEYp
NTz8JvPNzEF24msdDIAF33HZMswxqRJpPPIV81zfS02iuwix1vtQx0zq/lZcmxUuETOScY4TlnjK
1jRHLSyTeWeMpu3hNRyf0LjBHsBuMm1jsJWHDb6AMncUCJiQTLjeHZGuTNiJmrzeGrJImnDszs0Q
zcGz0xFemjiaB2YzfU9evUUovE2hZhlZOl4mZCumu3hTkQrOSG8JHLJRj37SVqmgNiuV7dbGKLI9
1X40dlpz1rQhjzW/BBLG2fv73/qWSYMK+9w7AurNAlOGvJ6/Jdfcy7wvuCkBFcJmpJLeS9gu5m4Z
VumD1aLj9xzwBWt36iFteRMlRx4PpFQ/0DxMPlSajSFig5nU90xqw43OwMpeAClCAE0tDkjr8loa
lUzFuhmrXH4GHp9+ZWC/Uid7s/XFYeNTzPf24tHn/pNtCGFzwXwpoOJUA94QFlEGBoMojkHeOKEt
bLvoeFm7xKiSk2kV5UHH7hmLA+yrnbjz+WEi3sgaVq5GeiH0tl4JoBzs6zVRekOOMpskKU7T7mT5
RvTkZLq/Nd+50bCcLwijudIC2O2GpoMVW9AYTppcYrvtDx2MtJ3tTLpb2sJ4h7hSDvShx3CjqetD
0oqviJbVG4HW2vISZyEgwBmg8bPohaS+XhT4bMeXcRqxV6aA6GLfJjwTBv7GQV954OBYsInmYj6F
i8VTOpZBjkcQHzUpMRXM5DbzJlb8PfbA/W8zsPrP97fT2ngz3G5OCogUjMXpzpRCtFIVUZ6A8BTu
MtMKccsk2/vd53LznPV2ubFtboHonOVZJQc1d5vawRIqmTWRj0y0Fl10v9J6Vy4a29gNslr/JlIs
P/SFHX8pog4n4loavwgRaOd0sqLT/YnPH3K5rdhVDo8fT5KzhKZirsBcRcmaIjd6IghLe1zy6u6j
2UXdkRS4/kqeP249UCvDzsxDfEiAUnMfLqKyoEW3uqCGeVby0fTdQtiI0mihmh9qChK5h25nLrtN
aaP38uYJz5BqZ04VKM4ug7TSChqzbxPnrButdVChS52dwRqPkh4V7+LG1w4lCmgbg67cEcgos7fA
jwABXurqayJqrTBn0EgpggM4xXRv9lQW7k9t5XxC/pmxGAZtKRBD1zeRn9Q2nUOYo7FioZBXxcGu
1rVDM8j+xuZdmQ830SxpD/QeWfvFOxQIEZoZKLxzCULCHbVaxT42VjdGWZmPA9wJuRKDix488/V8
pMn0LV9ug4tPqnYossL8MuAV6YaWGDZKaytIBfiwZAd09WYE1BLaRTyd5nkoSWczt8RD7vhiApJo
qi8m/23m0pWVPsSKU5EDlsL/lKEQqHs2+qkPQUeWuXH9rVwOr/Rc2LLEHJyRxX2Efl2IAlM5K4AU
/g4Zgcira1AELg03f5eojXJoABF5aqROuwxqh6siTfnfW/cTP4KLgcIm4TjYiOvvP1WFUZZ9iX20
XMLT4ve4I7/VqwxoqveHWp0wdBh6eCjgzFSE67HKIsN0MUBLMEHSn6sgqCCxR4Xmo+wIkOEUGq3a
HosQIUvX8ntUeDIjqC9VbavlbuO33IYWwBQJZ6kB4ulB8nj9WxjOSVrDCOgVNUBCUZ8zP8WhlL7P
grL/FUtadKLLoj9PKUY/SDxlYo/3h66hnRgG/caXuY07r3/MIrwoFZkXUEzBRc3l/DnkOUlc7Aqt
BxTTBg/RQXuPhljqOnbwsWzyaeMMri7MTI5AKZijyKV5/TGqptS6HizgJSYF3FHHgwiW14P2c/Sn
DLvypHTeT33hHwLAmc9WKzkXvoW0JXF1e+OAeIa1Re2b5AmzleufEetsxsDsgktiWO0pM0w0fXH0
brr9/cW/DQQYB8zS7HdEF8Ge76S/aklFi4OvNIC/bfRRcgMrRuHVKLoDYpDow1IzfLo/3u0dN/OC
ueEAlOqzXMn1eCFSW0J3Ru64rJR2zViOx1r0KNAk6MW9fShan7TPeIpAky7Ct9zug9weuFNiQ8LY
nv7VLrBF8b3JZUTe/mEsviMLppGKGIur24qNPMvzJLi0cLdRrpUSeuYozsmTsdVZWvuCFHbm4t/c
ml+GEnlCTjqGpnTuUzl8ChFP/ZKZQ/8e/VPn2/1ZrW1CeIqESjwTPH+Ls9j4EthxWOqXSu+HvV76
mLck6Zak821sRII2P0bgTDHAWrJNilgbCHyk4BI5KgN046ccZP13AF6mJ2hvucaAku/Ggr1WZa8D
QU44Qb1GxRaN3SVUT8sCo/CHCUGIqBujgxXRrH6cwkkJPraG0r1EdZIqXmYJurt9WbU/ooCuwLEP
0Fb2wsIpDI9XaULSwXHiz9k0NvEh6OHtuVU7yb/HmlfbLf0Ro8rCqvEQNIFP68eaOELs+pmUNAOK
gz8I7ALI4wFEaQZD+zH2ijq1eqQPJPQShWVEoQdy2f6T172v7ri/x49A3UffpeyVjh8qv+AMyfaY
t96AOhaC0HFtWafAlivd68PQzL1YwQOr08no9wYFp3rXt+Po7ClkJL1rj7N4O7hZ+0uMpHD2MDVO
e6ax3lb7SY8N7IUTRT+lFqBct7LKMD6JxNS+mymOV66P6KO/T8Y+E0crHaRmr7RFV34o5TK1Hwjs
p1MQjHniSjrAK00qUGyZ0NT7ivv3rMGg1fVvWc6ccC/JZfKoVm01uO2QgRG25Ljt9q0soV7r+1GH
zngWVIXb0Jn6RNsoQ0sxiNTaRWt7iNw8V6YSLEpNMTCS9OIHRf9oS4Fm5fABuSE6ABEDk8iYCzZ/
XZd+xH5UQ2QNYn1I37GvZsnJAFyFoLq8uUf5hy22KJRLOLsEnTMQZhEj+DVO1EFe059D/XpPI2F0
RRQJwNDgKsws3uVZGu0UC+D6/XO/ciIxMQIsZ6mADvn361l2atFpKAsgVS0nyde4r6WXQRli2yOl
as9jlhAAtCWCx/eHXXn6Z/Inlxo9MgRwFx/X1kK/qxKd0jVQ8Q82H+WEYPeHAeIw0uj6LzBZ0hGN
XArvRVdtvBYrgC9IB0x7VvjhFlpaGTqGUPSs7aJLacB8wXe+L49TSFnL7RDWOjW1DvtNa3y1QfVY
ZN8B83QfO80hdTR79EdHpdZQK+6GjYx1ZcsBrWHDUfmBqLDU3LIyqHFRLQNNKsxwz3tNthh3EFjo
hm3EXmvrTn0M0gUJCMHpIuiIRKGrIob9hDuGecEBvvNSJ/sP/l/hxhDL9gDetjrfa9OjYTu37RDn
QeH1eq+F8ZSlA658F98p1QMXiHL2a016iCWlO9zfX2tDARdGIXfOxclMr4dKWjBeRHVsa4U+q0Gv
Z9fXSn8Yk3w63h9qJayaNVYI7REtcwAUXA/lD44N+EPn5Ywn9MaL1Akehq7oWzCDcXuM8iySN07P
ypBzPEUyjf4q9Q31esigiJy8w+n5EiZluI/BK36m3xQcnBB328QYpY0Ds7JZZhOIOYGZYcnL4mcK
MtsyZ71EM6o6r+5V84M05YOHVncKJ8RuvbEs6w1m8UpEwmahEA56ALudpYyTCIe6aKo6uEww2YQX
UOO0vNEO/eYfviYC2TSv55wU3Ov111QQIjKxy4Jg1YjMpWESelpc2LPn6HQsolTa398wqxNjV1Ja
Bcx+I97sJ36GkSoMtTrB18Cy8ci0E2NrzVZOwFxQn7slwNjIO69nJUW9wODAls5pk6tHXKhzrxC5
7TVFbbz9BMyTAfxEWAe4ZPEBY/C9eJ2T4Hahg2NMaCjHScvbnRGm6h5kVP4PC/b3eIu7axqRrEgd
pqaj8PQ4SPBMMs35hr+EvS8cUMb312vtSwLNgw9g8Bkh4l1/yRYt0MnyR+c86WJwVaUrLmEw6l7X
S+0GNnVtKOAbyKbPWAqqp9dDTSWMCqXWnXMzJfOnK8oTClXMqgv7jV34Si9ahBwUg3j1qUNTrF2m
nU1tlgHWfhDpczU/mePQdPTzY1xpMZFDKyTItQ9DUjvJPnWM+Hetd/XgDtR7ATx3U4xOkDbZ4tTm
2myQQPJsfpIjR7SfrWbU270eB8AYVTpL1S4rhGx8RPRBPdp5YrzEOgZ/ngFG5l2Y5uYnqxDGSxvb
hNEmxo3a+7aSLP/Ai1v8LlMt6z2/t9tHn1wo+IkiBhoDUDBK7BNGMFTeqCphtLOAk8uomPm245Y6
aHXXAddg/2xEj+JWCEb2e9TV7eSmxiDrZ7vO5cHzI7n/lmCT1h1lWmNfqcrxXpAspPFOC0MyIQmG
nNtbDQYe0mTFf7LBV2lK3d9i87ou1mL2hoOFQf7KYz5fGX/FmsI04aeX6LmHamK+S9E036HtKe/t
sTDJA0iaJUAa/2HnW2yc3ZUdR98FdgGddt5lc/77XyM3CrGMXClcRr5RHAaQebs0bKj3TMb4fH+S
a/UWRCMVCNfQL8G/LV7KtpRaMy+gNUrCMk8TuS1MMSmZCHXZgVI6SS7p3wAH0dQ/6Ln2o0Pl681F
ibk8YL3KanE7LgvJmRZlnZGDvsva0vFMEKvI3Fris9YmYuPVvL3nQUnPrzR3IqCsJb8vy/QcpxBa
4QPM+hOBpnRKk6r7c/+rro0CmG1uJHFrwHu+XkA0fVPwQETSsFiVh2IWZdLRN93CXb3GxNdblC4g
6DLKK0gqEMBdj5PTYQF+ROoe9Er7o6dWlrkF9aTk6Gvd8AP7khZ1ACAO+LvUffMJHAU9O2Aj7Q+T
VLJ9QOx8Oo560+vAbsiwd6PAiAXzkcz4ENqwAJCOm8R4wDmopYYjFVXiVr3WfA7SLHrBcQdWqEaD
8DSpY5zu4sBX5nS3GL8DiqrwLlOR/KFnSLC702AVk3RLSpV5GZRTbBcDozRgrMjaj5aaO4W+FBcg
t+e2+DMOBV5MbWUGJqXnKa48Fc6rT92xiD5VIdTojeP+ussWH5NGN95tCIQArH3FTf516tqxKpIO
4BgQRLt7Umj6/YBmK0zPyMe094BmN7VHTaP9QJbefknDQKA4ItJ9JBTzB6460a94qJ2fUm2KdxFG
oo8Dd8OX+ztrpSVP2AWCEb2TGae6tFYEQZmqdj6El14EzaWg8DW5chdmf3rJDk6kS0ggqFAeHyaE
usnnMzwlRDLsy1iydkaPsU9vdeaHPjTF+f5Pu7216DnhcQntam61aYt6X9iJaEQKNrgodtMfUz2r
T4bfGl5uKm9WEwUlitAGZDIsd+dA93rf25JNMy9twwtmEPJOTrvkGOeVv0+1ZEuWfGVWXP1YHpmU
o2eD3+uhJHpNCUKl4SXDm8VTR4FcIxDlp1ErtrBBt/n3TDFEAI1AAyGiJQi5c1JD8x1SMZHH35VO
C49CMlrPzrR6p+Ib8tEB+b/L2BNulLfT7v7yzd9ssf2RziOdQJGJxVuK3SpgGOwupTJca4m8y2qn
3UHRrbzAcfxHFQ4EkMIq3riO16YMaYU7EnonF/Li6waDlSWSngaXUYa7X9OAwSQXqVYPgrr/nPv+
BODFz/xjWBbk+FVXS+o/nHtYOrSdDLJuuEGLtLSu22HCuB252K5NuI6cNDvTB/KdPxMGvcov5Oix
ekAWAQlx7o/ohE4Vr6KggS3t61xXgQ/H9ldV5MYffSiGbAdqXI1Qocz0/f01us0x+ZGgxekTWHMZ
f3HEslCrWiWOCQzQzlJ3huSEz2NASccrpqJWD+mUW1/vD7m2QnPkOxeFXmWfr/e/U+kg06zaP2eY
duLMa4OR29llRNxZGhh2YL4XqRbUGDHWJ0RpQvkLtli6vbFKKy8qB57YmJ4MzNhlOpNHMtlYgnRq
rTmTN6hm+lHP23KjLbscRaP7SS4N2xihAbCZi6zCBMVKVztozoYfdg9yi8VcFsj+xiddXinzKEhV
kbXMAiLUQq4/qU2dp40ooSErrYYHX2Q/6tjO9pZebjXzlvuFkVBlpZLHcLOW9GI+owwbXxmt+mzG
Qj52ox3EHry/HjGNqO+OraO01sZCrUwOEsXMeyeoRBJsMTmc1Vv680Z7loGRfCz1JD/opnDeqZUe
HO5vzZvYlekRwXFT8hrAGVyW5vTKCWlFGt1ZL7QqgymKfoibSTy7ruHU+gXRmeK/PJmGH2XSqnu4
h/JnNai3LIhXpsyGIRGliMYFos5//ytwyFRtVClJtme/68Vn3BQ7KhYR8JaJDHjjwlxZUdaUw0ir
nJkvofaWlaUgZaLuHNF7fScNpfHFr7qsPRkNOGGvGfJqqz99OyTcwnkf0SanlrakOttcKvBU4gb5
rKGAuGDuedCbHQ0Gx8uHONp4h27P4Exl5ISjbQV7a5lui4GOYtja9TlUwu7c4pB3lJjrxii3a8Yo
8MQ569xSN0l9mneF7g9+fcaETbwvNck+poGTnFKl2wosl0OxUrMW+Sycj+oH3YTr7SHh1Bo6nQRA
se5x3y20hqfBKg6BEb2ZZj8PRamaHiidCxhp10Oldimyuk7l8yijsq7n3bdoKId9gBfuxvdbrtLr
pP4aafFwK5PmJElbyAAucTEewNPvdEnfguXdPD7Mh964Nhc5uZT1xWXSxxOBktMpqGrpMsgIw/xK
BRuT+CG19j1P4b7oEYMZkQ3bj7Sftg7bTQmAtiiwUq4xfgF1+cX3rJEYiRor1M5+GwTTYSzrSH0y
umII32X0vzBDlZ3uHamt/BupL/XU2EOvvkMaJ/lMKUf+7Og57vKw83Gic5VYBeiFnIQlgTGP4bD5
TavUO5Qn7a8j5qq5q4BI+0O4oX7qy8aIDj4e4NK7eMQX3kzjKcWPJURPRZGK7AFhjwT4Kf63CnwO
TVI8u/fNX8TCBn2Qekp+WcaIrJhNleU/aKPar1qI/EOc6fbP1umqwtPDsp/cpFdLSEmV1RxD/Lys
z4Dv5dgDw1r1z82Yxvm7JIimJ8KbAb3yvhS/bRhh2Ym2JZaj2MeFuYcmhvp5MKd5b1dyX5DJRbly
GAdiZzxA80FzgzKPf6WJT9GsmGLCV8B6+mOC3bXsOZpI0p1k0Md0W7l1fiaxOTwpylCHb3zh2bc0
tyjwAkmg3rB0X0zwX8swd5PP6uA3l1yyuxMtvS19vuWVOY9CuARqG5K5DX72+hzmqPvqEY/FmcJa
v6sz1NAjWQy7XEQO6aRRbaBmVk4jmRDtKUpVrwTp6/E6IXVD6EvyWVDf6z0SvvgbYth25N1/cVeu
MtCqHEZeW8ZbFot6yywmCaTsGd9lDU87H/28M/Leg3LJlNrY0i5amRYSWHQF5w4AUd/8978eVqOo
TGmKSu1c9oaxN6s4fmBxrfP9Sb2yka8yHx4acyZ7c1BnwPMiAVCxP6cSW+lnroHG+RoVeTidQ71o
PlcwT6e9LYdZhMhYEB5yvZm+AoNXqbdGAiJ1oCs9jM0gUsJDa3dWdAgcmUAYC4bGq+mB/R9n59Uc
t9Gs4V+EKuRwC2CXxJJUoJKlGxQlWcgZGIRffx7w3HhB1KL02b5Q2VWencFMT0/3G+BsLTEnd+Cm
jEjTRfOxarEb9kMlMj8s4cjDasklDfbTmCXO98mR5+5HXKsYPsmzo6lncxlj6TIhFzV4vbGCRac8
k1O36JxkPt9ei70PjNLIunmRz6O4fr3iEw9M7DNzNYhlOw2WdKrdVMorhM055LeH2jkjtOhoBtLs
XNlLm7dMmrZpI43zEshTLL7hb0lne25Hf9CH+t9pFj9uD7cTymnPEcnZTbzit89bGx3FcpEZrnVS
VfaWqPgTWsL+EtV6hYf3pL5Xs6wI6kLX/Nsjv+1sU0rksEBppqykvpWdyKO0ayALsJ5DZDxQGEz+
yYfSeaZkYwSVHcEq4b0Rve87u/k8SlMOs9AxPwMtUb+NvSjei2GZTrd/1c6X5kWnwNEnm6TnvPnS
xaQoUZLpS+DEnYEyd9+hHNVVX7KoSg8WYH8oQi5p0MpF2dyijr7Uo8AOKJB5Pz/lVdtg/5mUT6u6
5l++Pgi8K6Qe2RhkE1cF3ev9WwgV1FJJAhTHzVi4sZh6H//X+NmRsqO+0CswahM3yMOp1YBXpV+/
1b4wI+aEJ/cSVNIEKnTpE/2ldeQkDXqrsds7euGWfS7TJEtOY5vFy3luMmN2p2Uy/hmdWi7fm22b
qT5OM3XmhpU+4tY6J0Pk2Qs5xLlTili+rxqRfkGAL2t8UULJPFOFBaYOncFOvcRQly9pI2Q0sGbD
lEj2nEH/0UcZPNtBzvpfyypz6yc2Wm9+6UTNZ5SZLWRS7QZTDphhVvkgy7FG4+b2BntTTwI6yeOW
VJZO54ouu/4UTgzXAA7yBPAd9/BHOZcVyY27AivumbwgAt24LI8ItqUvtwfeCSxQtlbEBo95ssHN
wM3M2z7t8N0dqmrJvkaUUr5Mdq49DbldFr9UdT5q6+6OiHAHyFngDWDir6cKYDvB2LVcAmWsrWew
AYaPJqPsU04W5xjPjoMDtbO03MKr0hvgfvL9zbO+E1JtNcApgiyOVH9SqUsLfFBcRzTFe7zof8lU
IO5vr+reISYBX8uDPC5Y2+s5OnGMKlRkcDGWVvUcDbbsdVqj3FVjfsQRORpqc+33oLCrSNhzsLDD
kxOlzvFjkbUN6W8uq0c+BTtvjJWAA9hqJY8jx3A9MaVGh9AGMxjMliwuKSi2s07h0U0WC0lffD2+
KlVm3kdLXX/lsKqf/od1tXjpAvEkHm+TjzSTuxpkyhwgUSi/m/o4v+t5ZtytdZSDLHHvCoTdBIAO
QDMRa/3v/0mnetOYUyAiDBXXq6CFJUFNnvWzPJXOvT4pw2+B5Xvuolh05L90NPQmxUqhflfceFNA
QhOiI1o1913qKK4WZipFBFLjoUPMuQwt9SDhf60XbKM0MAG4y+AuIMNuegWNUYuhT7M5cASAPnKt
PhSekswJ7qadDqguGVbW71gsQ+3NyJJT2EwlW3FlvdFjrKN1lCQVdaYFvfY+vhqTmppuNRg1PWm9
Vr5IZuPgOj4KbLP/fm8AbuB6BhNnAEe//mAFZkPKDHc9aHI7P48OHZx6yXPye/movroXwlYN6Ffw
GSSxzcUpCx086bhgVt428xmPru7eEVPly9G8PMZxdQTQ2gthSMus1CESQOqTm6lxr0aRFsuBcEJH
PeuDBkt/rMLoAz5GOLMUIUIJnpJ1/fPtNd3Zibj4Gqs+9KrAuq1m1XJDutlLY5DnovvJcbdeiq7K
fsPLkCI31qYx9KNKCRWviwVlrtujr6FrsxmBdxh47bEdV2mw62nDZddEGFbTqrevFy5009BxRYwn
3sHtu/M9KQFZwCgB9ZEJbGJoG6Um+kNMc9ZxTXRnJFuQfhLt2ZCm6ZOQnYNl3YnZiG1jcYN6DmYC
b6t2KYJ7BvwUNeZt4sVmMjsnM9Q1jIlwJzuAoe3NDscxNDjWVihR+3oZ9WKq58YZ56BB3vBSkrwq
vp4ggepDSdbUk6nlR2dxb9+AxQVJwxOTSuhmSLuKI0BHzRKMonXKpz6r0CIw48ykK1W8mJL0ZJUW
0hal3R+x3/Zma+A3Qd/3FVOw+ZZTWnY4QhI8iWS4Jhi1klMUyuLxh1bLaX7uhiFpzrc36s6tCJSd
a/HVEYW76XqF5xk+ZMfDNSADbe4JOohFIt15aW09DfJM1+/NQi38sk0lYPaiOQIa7u0nUH/40JDD
UfHdzJkjVJC2K8y5Lz/a01hgLaL8XPq8uLs90bcN9ZXis8qu0bbg9tnKIWVlUyVh08wUFWe19qao
F9Nz0lpS6aOeM1uNS5WIKt4QK+WPpmvK+1C09lcZz+j8NBqO85NMtzEvyRKqfQCNIKyD2z/xtai/
jRrcApQ66bCDidzkXhIWDATnhDIoV0B+F4piqB86bh0wycYkvEmMrealiZI+WHq1IAIalct3KunV
4vVT1r3g8SnKO9lKYui9Vqv87uRQNb2YVLbHgkC1eg9WsFTe5fXYNWTp0GlOYTHHhZdCr7B+mlJn
h15CZ0VFMK7O53u7a8bIN3Urwy0kKTBrCOt+rv0kyRBbTXuC56OY5/TnRJnxo55E0R+1NoveD2E7
ya5gq2voF9AVdgsh2osWyVaEXLk5l/dtPaoIZOAZ8/1gJd+GX+DAlJLosesUXzaH2IwG8NvFhBA1
ehW+OsBv0DpVd2+P8irPvvleq2ET+GOuGQsBvOvDQwRJwyqnOE5TIGvvehFVna8YA8KBlFLl2V3Z
5u+W3B4/OWkMkqXS7flbvtgSjDfZCae70rZD8wTv1bb9NqxlzW3scJT9fuy7GA2cZsIXxhmRn7cX
qtIYpuVl6nUR8ejOzqoJhIC+JIaHR4jyp3C0tYEdRrMFlxGpS6XuUBvCk2d6Fw6K8SezFCk+G3Bl
5kCjbvu5isJCd0VbDmzubvgEY7mVz2jZmCmOnYakeU079/ZJWKMjPDpjWeB0Sjf6Bh23wFTjcPxT
xeaAndtY9iiOj4VR+nTao9BTzCSbYtdAnUr1oiY2jYM091WVYrP8DqkFQp9cs5idbZ5HhWVVycyz
KRgbO1rdEkLjHbw3Q/f0RnU+D4ma/uHdjE49tnZwVtbD0XpdO5am25WUGd0Ryn99FpjsVXdmKEbF
F3WUZmdhD0vr103Z2n7kmHX7YSx6dfDhISnWh1J0hfR+XhYaETzCzfZEiVvr72f6P6NnoXUYiKVF
4ahOM+0X5fVB/XV7573Vdlv7P5R01rcv6gJbwY7cQKZnLTJR1WGav9BnrMd/QZLU39SEnO6DrMMb
fWqKGPmKRTVMNCymBbsSatWxR3F3/mNh/fPXHAN+FTA1ztua90Djvj4PtlLbZt4oOsbysgrL0VC+
UHnSP/QlucjtFdi5KxkKDA3mSQAktghr2WnLsaoNPUgkOoz+gKuXfrHxpwK91ofh8kw3M/5we8yd
XJbSHj2FVbhQ5hV5Pb0IpGRiTLoWGE6BUQzXsZOcRxVp3n/M0QbzliQoaZAsRNPv/2HkNS2gTA4k
ZFsgBwMNnAGzqKDQIMdrBq5wrTmnbqmqxbcs0sZzIdcfb4+5kwghecl4JsKe8Kc3mQHSlBbChbEe
LED2uCusXO280S7GDy2n6Rw1gipqhKeZs+jRERlnvfY3Rxt9/5XluVbewOldLzWPtK7So9wMRJFH
JzlKirssmeajC3dvlJUkS+uRvsqWCDUmqrlkMy5t2WAgVKpaIBtj5UjIZSfFgXFDoXI1qoFKsZlL
2htOqJOnB1Mlp76jAK7Sil46aRVYhdvfbCeb4/ULTBSiO8yUbTZlTSiDpwhR8PKvZucsR7IjzlJn
dMl7eFWO5BLArHvFHGYcPhW4fe6opml4lGqtW2P79ZDpgy7JHQzMdxMHWrVEnU/SzKAVFtpoZmE8
6nafnBLJWO6t2eJihAL2jz4IzY8lO/UXTWgH33YnQHAvo3AAYtahOrku1X+KIGZtyhGiSVZgzGb1
LU+N/tlqlPBc2aPxDepldASIeT0Qm1mzX4lGyDfQMtv2VOwu56JwQnN9ipWf5dIo7qKlhE3pGLVP
Dx2PndnpvGycEBmIEvDvzWL5tzfA7qx5db6GYZmH9/Wss1mepziXrUAvHP2caSqjpObkS3ko/Eqz
0qOqy85BBUAFxmJVz4I7sRkwFWlupuFggaQroCVMPZSFptVLv7dRsrJqffBoXyfPddjR+LXlznPg
8vuzkYL/pS/i00i37xK0l7/eXomdYM2ZAzpD7MKadCvMjZ4eV6ScmIGcIc3HNfnDdnr12zTqL6JU
p0s39tpBQrK3Fv8dco2o/9lySoXa6ihLBkHL1p/JQxTXGER0sOSvjOntPuP9zXuJwsYqKHA9DCLQ
DjgX7v66LQbJrS0cI85VOdUfNCvH3r6vHKNyl5ws733ZxV31FNdhNjyp6VBqj5nci+99X8EXxgtX
fIdipUsfdLVEYGzGSLFzRSmU1s2LGM+hdhyz59AczT9dhgaXx4URkbVK+fSVRqdk3U0R8lFBXBud
5YcN6bCvycOCmHYDM8mv2lQJfUR4jPAZneike6q0tb4bmZMZ+d0I593tTEM/Qq3shFy6jeBrqX9D
7NgW1KCaK1Ufz2aw0Pw6pWZkn5pUbemlFPLBidu5JhmKyhZHHuGWrZ9qZmRGVFBuDkSUxL8zA31Z
u6i7U4EQ31NhKtP9MOQzbqeycfD82NtuqKGSW3JPOtrWPCormsYBtG8GkGyWU2moKG5PyVH7dm8p
MWKiRbw6fprbgo+ZL3OWMPtgXKb85xIpBXEk1b5lcfzl9ondGwk06+qBAfiMIHq9r/u5z8HhFNzG
Tpi5WZZUL2vR9CnpAW3dHmovOBC0VvUfclVQdtdDSSW0k7pmfxSTpV2Qh2k+m0WhPiZUmB7VaTR+
WGZ7kE/tTo8uGfg6GmZvImWUTlqWJiykpUUw7SXUfAvaeqI+aWgwf789wf3BQNFSySJn3fbG9NZB
xzoSRpCU2noYK7JxSUnvjQGf3b8d6lU5fL316FVR9bxey5mkF4MMAq2j5ssD70UZOQZj+VQv8Dpu
D/V2xzMUsBQO9XrTmpsAa+gQN0qaPIExVrIXalypRd7Z59ujvNVsokFDiYiV421B33fdPf+J40kv
y3OfZRq+9yjyvtRrFdKVm5hgNXa5oj+JWhuBgWQpdpWx6eT2HcZoU0pn1xZIKdm10x7cZjvVKyDE
q2EzEmOv3fzr3zShlJ71YIuCtko/mjXKACkog/tco83cPkGx7nFUXXSUZcp/6XOsGsFx6ucg2+j9
SJmvpv30+WCd1i97fRHhWQszmS/iQLbaplhLUTXtlFdqoOcznu7oU0rlY1KmoQVQzYm+8RLWnfup
RPLD7USCSEThyIt0yaukzy8F65qe9QQNvINt8pbhQxuazI9gBcvMhj56vVhomAF9nis9mPDDEYEz
YwZyyuexcZ5mRx5eFsmB+Ca6zK68cBjk3mum0EZwQO+k4qta9JN8LyWLigKzpeQ1DOG+fwFeML+v
E0X8vr2MO5uapwepGixXC7XYzW4zrLnpJLXVaCoX8qesjOTJmzUTCcbb47x9G1BYxpGJpUEZj+91
vShisIzejmUtkMfS+Z6LSPbB5dTvEZkGxzxZS1p4gzrmzQliuRXhdRqWygHQ8m3cVQCucVuslwm1
gs1cJVttTKy1OMD84RN7zXYbGXFPtyomKTo10uzc5yB1D1KmvSVedwNuMEjhM/z11JO6APXYY/nt
LEI9I7WSXpDjUQ/O6NuYS70RWCqtx/URsDXrxTikkuTQ1gP6I01yohbo/BqcOvoIJVM+Mqh+DUKb
w8ebFVFU1KQgx76egf8EKblL0jasOmoto1WqPgfdLD+NWd0OD3YpTQP6ALFTePlUD5+Rwo9xrHDk
Avm+2kr677GM0KnfS1NV3tNbKcKTXCVJ8wAF2dJOszSa3Vkp7OaoP7zzJfjVr2RuHgtvZCHJE8WE
6pAWVHVhBDMlro9Ln0YHbaPdUehqrI6jpC5btlEz2mWaWaMWkDoheMEj2GUvNgeqtDubGWAGIEny
CBPg9+aFWS69FWpjMxL+qP59LHtHnTwHykrmmwaqee7cET2eUORvD0Y23wZeepsWL2uuQSLGOv//
fPtyMSfbqpopiCWrgdU9tndiKNNHVSqjYIa7eXAjvuZDm822vjdAdiGUBlR/Ezs6TYfkPWkiENnY
tk+F2oBRxKOGbhgwsvYD6yOpwSpxf87MOaJzbVrCOEUGYoJeun7w84iScOMnRZEqfjR1bfR+MmL7
C1ZfwIUGPc+frBxB+hNy1rXyOY64190JPeDEVfAtTV80uHnZ95oixgsCw0p1nxHounMn1MQ6j3mW
VV5BChk957ZAQCmuFq0+iKA7BxwpMAKIgZIjEhKb6BU3Q1VrTtoH/dQ5FaVxzW7upnKOvq8u0Or7
2/F6Z3vxbiUBQfadDbY19LRi0G960/dBmmrzp1DqcmyBFrkBHNOr54lrr/EnpRmfbw+7t7dWtTNq
qihhEyyv91ZcNlqW6xBPlGl0PuSYH3tGZVPLhoT8EWDBkc732/cT4iYGxftXLuKboipczIGcFAZI
MsXGx7FUul9lZcceBknTKW775ZfJvsKqtisPdvVOlKDbCrwZKWBQhNt6jVGrXR22ANcGvbNcWgb9
nREZ093t9dxLRqgvwqdZgxHE0nXB/3NYm8VOx6Y2p2BMhqy69EYod/dmqqiBWdN/4HhgeUvbx5Yk
Px9wtX4woNWpnwYlpOcsBi3sf0+5YlbnoZCr9kOoYixxRzlp/KLKc6wf/N6dbWcgtUHZblW/foMM
zsdRS4c2pSELwwVMn1l/mPM8JF3qtQwPwDbMg2rqc8e/vU5746JfAdbNwEaV0sb1MtWplgh7CedA
qqz6Ph/65KPeQr0VIlPek0x0Xpy3ydfbg+5sdjooCvgC0leA4ZtEUQik5dOxngLNXmq/SOXMb2xh
n6ah+hpWwg5uD7ez44jZ9AnJQlaSpXo9x7bMZF20yRx03aBlriUcNXaxNDkChey9YABB0UXmhuCv
7dW0GA1dZLTkA5x/7MUfIy15sRqISC6VKaM/T3GrB4rUzAJQQZZ8kjHVUO+E3hiPE33S+eX2vHe+
7WouiJwb15UCmft63lNYSrqdy13AG7SZLrbeNRQEVTqmSKA9ZFLSqSclj6u/r12sYQxCgWYDDOOI
X4+7ZJmM0PXYBYtIQ7TtwtjF1qq7F2Qhp9tT3Mmu+f+rFhBhclseatdDzc4MkDepu6BaUJxGUlRx
m1Z2PDlNWG6tDu8UJIfPCWfpHNvV8vn28HtXE1b1ULpRa6LmudnIE9ShbM6huU3ZMPumA6zc1ckC
W78TVSsf7OOdUjeKJSDcV5DomoNu8oF0gS+RqHUfLNqIbrBqDYXtlt1UfKhCzrdXW0WYnBuLO+qk
JTkyoH2qRN/k2FTTg0t55wiTawOshJVJvreljhVNDxa/7yBlYux1Wvp4uOcxOrhOVYZ+N8jl3xZ5
yXVM2NkQ/IjmaNFff2jJSBUjatCzXFI9hq/WzBctbOr4YFpvPug6jENmz/XEUd7WIESnjkY5lGHQ
oHn7azC0+Ak40KS7ZiLMv05sGAwaIVsHCQR28aYcpggOqDzmYZCnIjtX5qK6hpoXj0a+HCkfvd06
61j4vq0SEnyz7TPUmSaRdHKM5T2NdRrwfLQiy+3TLC/isQMtcieVIOAXVAo9rGsdl11cHXzDN4eV
34CvyP83F3kKb65kzJucFFMlZNNJFRO3njPjPkHt2ofj1niggMQJ4rniidE0HjtxCMJ8cw8w/moH
QP2eQ8T3vd5Do7LASR86JzDKML6MSHR4WWb+td7rOgqxgAoIMh3gU65HyZZajVs1dAINBuOXqcF7
MUcV7HuaY5UsSeMLDklHKvh72xY+EXJKPFDA3mzCoFQ58QLHPaRCt2h3NS4hd5MQ/cnO6vIgUdkd
ykH5k1277qTNpdLpgkLGumlDPO4eS1UuH8pmsM5tjcjN7ei6873YrpS5gMohargVCJ3DiTp0gnoF
Pa3ua6PhVwfjQRxUKd5kwmt5gk40bQSVf7b1b7OK4nnSebBqws7+RKoY70RugQXWrA5hn0UpNMvV
jDK+K7L6yAdkb4p0pKhEgNxAtmDz4TAds+2ep8ylBvF8J2uDNvqynmTCv72Ue+d/1UBfYSIgsxjp
elcidRZGXc8sq7LrxEmhMlN7UdJpuddYY5F5TqEkxp2iiLr3urkxchexseJZz9ryr20CWfFVa4Ji
FEUxKinXv8Xpl6w00Ne5LHU0neC53i+FODlJP92DrDvi1+98X2IrOdmq+wKEfLPEszYnmEJFOMto
dYO5peWc62E2wVua6RetUZtAtYv2n36MjqzS3+RfaxWbAthqjMEVuU0Hp6xyqPwhcJtjUeFOyurb
lufZZ33WtId8af8UxImDGszumOC9qdOvgMYtMLlxSmUYczW+9HGaqT+KRekVt0BB2HA79O7Nu3GG
q+RNKc/o8+09thPeoc2Af+ACxRJ264i4dFJCY6xAWt4a8v4uF1nUeHYX6cZzlXXtExLA409JzZC+
EuWgPlL8Vdujfb6mQFclE9acz7zWHOkk8Jq63ltoDGBLoBfYsDTdIH1dJX/icx7DrXFRgRwdd6Dk
ungS9NCfACWNL0NfU4hm/3QIZjWW+NSIrMSroLCq4Pb6vHpnbX8b+wBZNN4IEBY3Z3DRkpp1Q1LU
sdtpviRVnigujhBW79qZVLYPvNJwkAZtbCgfjbrSJU/LOI9uZ0xobqhtKQoX4b5C8uY0mz6F0aKP
btcpJqYdlNMvg9Lpgz/ylKpcFYBgcXYGuc29FPdjzOum2X5CwZfuyWzW8rLy15JfWa8PbMTF/FkM
i/ZsoKamuQpSnYkrd3GSnjIVQzXsIiSj87vcTqqTMjQmzoKCw31GW336WrVagRj3OEf3VWWMWJgn
ivyjqZPw36IOzXeKOYN3BE5vfgbjqv1ELQj4YF86tfMQlgvg1nqsu/A8Z4v43i5xIblZk1TCzyMp
HU+o1xnOoxXV0exW4yi1vgPM5ssU91J2XqiRBXOWy7/tsLRGhLjb/mfRCJylK2m2o9ME/jV32a+J
8oTvwPRVacGhnO0wWQ160lk7UtjYOwfgtwAKrhsQzsr1FtSHMlLrEaUnFWivX3XldErrOXyX57YC
6teESCaVpZ9ME8K1pR3+ur3Ndq4USHJkIGCeaHtqm+ga4t6ATFoRXUodJqgtzcZjmFfR59uj7KQB
tANpC8rIbqxk/+tJznYqbDPCzKWMcueu7ORuhT5E57FZjsLo/lBrl59XFkTfTZoMHaKzQgfzgSVT
nVM/TPpHLVVGPwNTffpfZgWJlmmR42xhNXU0kF+lEZ4KxdiDtZZ1Hz37xR3EkB1FqjdoLSIVmShO
BytF+00brx3zGBHuHrFaPA8e8mgoT1KoGZ81qezeTUnVB4lc5p5M8fHcTwowES3Mv96e71tAKz+C
Tbq2wWjgUne8/owNWHc8PkmxBjxIvtNNTCK3bnCH7uQ87c4ztLLibkK0PHb7jOvjaVbGavErsI/f
0YiTHFc1kWM4WJu9S4z6Pqbfa8eMRbr+VXJWLBZROroQRcVPZDQmDcWLSP5ihX33QLUO7LE6jkcC
7a/gpE2AJheE46yjMq29qUvBShIUUySMdvsG/ZAG6NLPSjeKl2qa5e+lOjTPYrby8llNRUXfuZEH
2Y1mM51Bm7cSIKu+t54nw06/LPQDchd/BekF2ooovXIZlM9a7WD1kJRNg0OYNkq6hzyHMvi2Gc/C
T6S6PQtEyp+ot3e92xAU0RbGXf4TCIbcuGjNYAMGjdGz8uIl7n4A4S/zhwI+zm+Mf8SPQs2t+gRH
IXPcyVgQrs5hlvJntF2f07lpfktpggxt1WkV0iVRGBseJOhUO2VlFXYkfnP10tlKpbiIjzTg2VOt
+IAAuFT9g59Z9TCGmN9+ipYpOxV6t3QPTTelvxoctf/FaG38fXt77pz8q++xSd2I9zbGKezO0che
VJFYp7m1Gq/Us+X+r0dakyUknZEOW7lr1ztumHnMjT2GcbMOlMsQIGvLUVh+mUzGh9tD6fyvNpsM
WCQZGm6vaDluKxll19BEkvrkInDZeOiXcAIZ3lYHR2hn6aC0aPZaKAKWuK1M4alER0jD39JswuGb
jrv4O1ywknMJsuwg5Xyt9WxnxJXD8vHCoEu1+UxzYRbYl+b5xQzNOjwVqi5RlrKrqHOt0R6mU2Pg
OHQmXxXqXTgpnbgUGDmXvi3i6FuO7gge1vQ5fnV2qxqu0JOyPlGuBk2uOoPh5l3FadCQBZxcvIii
O0WaYLe0TmvYvOAN+X3dzZ14wOW5Wx66uA17l6QKva6ELvdvu5jb76bkJIGoh1Z168pJ3jVpFf1j
og/yTxjJ458EGboKEx0b8ExMR/GXI6n59xK8aHQyKWfF7wwD3RAEDPXnnubZO4sHG4/DRTZx7cqX
5vPtTfK2lEwDCsQ7dAPEMWG0bzZkqNq0X4wIe3HJaV5kKFA/KBYv/+AHt3wY6n58P7Z18aI0Iqnv
ExnheFeM2lCfRt0Of9z+MTvhmFwGqDvlG+S8trWj2EC3SDRJcqHE3r6z+8V0VcBp5H6mdTKqVP3H
MXLz4JjsbWA0BtZIDOafKHh9IkfIU32ZLLhl9IV6GbuQmmoU1pdFWY4URHbnt6pZgFkl8dzm5XJl
DEvEBC9pklBRXNvYnyKlxOMc8n34veCILq5OzfHI/3YvFPBWW7vYK7Vzi5fsZWSFVYuFLUHe/ysp
45NcNtZBPvhWH4WttDLvaJ9SQ2GG1ys5QwTvLXWOL6o2a5/syJIUyNc5rdw+1BPXqqP8g0Tf5FdT
hlPQiTqPXbODhXkai7Hx+l5OlXOziOZ/+MIrGpDkh13OVr/+XZGaiaIdsCLrVSV7N0rWeDciTfyY
Ldj23N7BOwu9dtApfeI+wKnanKYKnLOdt7iGT6pTvFitqp2rdJAO8AE7+4jWHbwgirnoRmzPLDIj
WLs5qyuGSryatMWH++7Ncjp7YcYbbYA49fdhHi4Wf1PdXeEoa5L5ny7nOLFzjB6mYmnkua+bkXxn
KmPmmmoR//0VCYoJHYUVTLliSTZDobMEVx4DmdG06o9LgtaBl2OS1J8XIN/ZQe1v3ZSbOwVQ6tpD
omJFEXAzsawHp6YUKUejKauPDS+YT51lzw/Q2uRLzCv2wTA7W/KysFaOfJl3Qg/kZzrjKwyRNd3M
NJKrGYUZM77UaeOcVkVs3okOxbHZ/l82JkNA6uZ8cgFuNiaOBzJQCs5mRYvmvSnbL3IrxoO6+97u
XwucdD/RjSYoX3854JGjtnDXXpQOtbmpC7v4FGt6K9/dPmV7+38F/6wMInho28p3p8IdSiO0s6dS
G12BIs9FgiVVu/0o156T9SLxHBlvhNvD7n0uni68Fyg28IfN9HD0dGgYcFP0kh5+gNxaeLYCxhG+
3RFt+i0elKcBSQ6cZvrJHLi1/PSf85bmsdZFuIdeSi6F8KwOXZO+z9s4mk/W1Ee6r1FKplxs6t2/
jirhXd3S9P3SxaH2S46i4VOZ951wi9KoGxeNIuvoDfP2W6NPvfbz0VUku9wWH5QkQUKtmPNLTTKE
jEaonKC21genc28Unovs2FUKk8h6vQy2M/BGsCIyvhHj6nRB6gTtpfr0tx92TTYs2nGgnClmbj5s
PcSUePomv8iLmZ/Z3fld2yp1kLXmeLCH9iaE+g7OSSTlRO/Nd8V3NFW7cUwvFP4Nv867+tTiJ/e3
2CKNJjW3D/J+qFS8acgXcz8UUZ+mF7mPVWxV+mbpsXEx86ehjzTe0vWktCfh6JNx8MF26v/oo65v
fexcLELNpm3Tdm1flkaZoh5fGbmfZLH+K23NUHHnSsoyV3Zm8ZiDBPkpupxi6YqY/aVGDfzjv/+o
nB22J0eJ9ucm4qWqHULjUvEhK/sUGfulPqlVneEimDkHce9tPGLOTBqoNOO84aLV4RyPkjYll6nB
5izrbfMn7Yzcw3+w/dQ2DZKeUzcd7KT1919fXAwK+H/1m0XQcEvGRQxH0Rqqlxd1UZX7bq4TT66Q
4mknVfKrajqKfm8vSl5CCtkNCHVC/PbDNmmMWW0okotcp2XoiXCOPlPczx+6eSwezV5uAl1tkfFf
cbr/w7dkcdlWTHlNQK7DAJwDc1ZHxi5zxIpTWViuE466a6C4eDDU3gFdseWcnVVcdIuPy6SGJLzg
W4by0p4mu6zvK6foDyLOzseDgwB1EYNcqgDKZkL5jLV3vpjZRZUoH+dFcYcrbuwiajN7Zjod5Itv
/UXW7AIMOkQmRgSjc71+JoWh2IJke1FHFef4eO5U2xPq0E5+DVYzdlMFN9nRjXOS8JM8ONmDbNZQ
6iNTLL8tdv3PMl9qQXoywP1beBbr3ghN/ldT9IruSk0UQSEG4hU9OlUSh64qS86/PHin9wbWy6aH
3rz+Xnfi5LlRMIZxIfC3qGtXhTb5S6/ksI56zs3JirBM9Ef00OY7wAzl7LFO4E4MTIpyr506vfVa
Bd85z24lLv+8K/TEq2pZ/7polQ6MDQNC1U2rmYqWnrc2aGmDf307tryK3m0OH/BT9geVnFWqcLOg
EcwRCXvf9BKpA7oTCKCY55m2wIekHPX8vA4/+UbUDcbJRv0YkmiTSY+iGBG+T5LcKyWEe+8NrShs
z6qc5iGVo+IAjP+qV779kfC6SaJhlUCR3KSXU8QSg67gWovQpLhb8Ekd3VBLEhC6/Wgnj9iZRvKp
GerhfRROeu+xe0R1SoY6/6zMS/5v1ia9+mDKSQWiX+4nHHlbHaJlklqnVRko9WWR2BM7WK6rIKeC
KF0cS+CyYtsrNDhE/3A6FaHZZRcpTcURHGHnsBL/YOXhOcQkty9Ok7pFMg98BqV08s96oTuulur1
wW26d6dRuV6l5VajW47r9fGZzRj4oN06QdvhmK7HcuHjGJoEjqPL75wOQy8p7MunQuoHlD2axbOs
4Yj6/VqL3n5NvI5McmsI7foWL9xFqlZk44ykVlJo+smJRFz7DYqk7TszqRxcrCjUZg+Z44z/x9l5
9MhtrGv4FxFgDlt2muYEZVvyhrBkH+ZMFsOvv09pc6c5RBNjL4wD60DVVazwhTekl6Ln9TssqZIl
CLRNreX3vTd6l2Hsw/lsGGP6vSucBinuqC8t36Le7T7Ri5iHf1WNj463mE0tuaAj900drC5HEhvT
wFMXtQJPMEWo1ed6cEV9rvps/FnkTo6/Okla9ey6i/dsLygaHPGaaj/iGp1+d2sUr/00N7OC/9vU
8cv7Yp4PSueMqa/oRvfDCMl1H5bYLMbPGO/Rh5zDuS0DgZYbZZlkgE3HPpuOuTdrH1RjAUDueDyA
Ow/A2ygf1DAU699Cr2SExu3HNsPQmfKolAd17p+QN+m/Sq7tVbdF9u5Ml6HwKiHmpBXAxrodSutH
SjVDplxr+q7/Wk73N81PnG8mLct3bqyNB4c+PdQMBIulP8JqVsBFVbNKC++KyOSERIhVmsdRa6OD
knXNkWByz6B8o7DIlUBnlpYpAEKy+dvJhdWSRmiQuJAY0HpMbQAnY1agYFoP9LmGKscQpwsPaOXS
e6KP+eggE34xulnfic42AhegYFQUgWKBS1uH3E48FylNEX5IOBnHscmWFxTG+hMbwHrpBxVXLKdw
zpa1V87c2EkMTH4KT41O/Fqj3KHU6xm1PLGqV57DLlUP5PnoNIrIuLz/QZLkDV4i8LD0SVbRbmvN
jtrrIrzqjPpslgk6z6k7zpnfGXhVHm3Mhj+liTBz32lUepyJMQ3J12FUlr8KFf1R3imc+b4ZoQPl
kPfUno8Q4pJdqzO++uoW40lS0R8FB0WZcPUmzVOEs04be1dXafNTlhRLgFRfcb2/HBsBOShZ/nYK
2pJEtbqwHcMqipnY7hrquR75kz5X/5szr5WAg8ELpiFzkNy34mQvevwduK3mR0iHbjFBLuShNTWJ
QuOoYZzJkV64x0CT0jq20ryjF68V5tPShdGnXKd3hg+S+jiFEb7bwEOtQ47twgvVn/zQKUL54BmT
cl7cQf0Szd34AKRG+W6Y3XSJcyXbWa3f+M/1j6Y3K3EE5MA0pW+PapqjEeDB9rm6Vio+91VhVmj+
YZNJz86z6Jm4o2P6KEXVlh9aYv45Wcn0L69C/9l0NHrHeLNokEJjo0csUAuthtBGRxA5dGrxJ3LG
Or1KJ1XO/ezoVx6lOHpw6zkadu7TjUsOuSTeacJ3goJ1PW3wFqfzYjwQuV3ya7oU8WWszeLfdJqy
r0mhaJ/vb7ONA06BhYRPlg1AKKzWLc4adLl6xtPh1PzK7choDpUY2o8R9YRs5wbfHAx4ItL2kta+
HqwPY8Lk2Fau8zSkR2ov8RHXdkzkrcU635/XRljFOLJiTt4A7HqVnVTZ6FUKXipXGs/TQVtQxqpm
a68bsvm1ACOyRaQP1po441oqYJxYPrQ5UJW6wYHPpDZywdowP8YVStz3Z7W1gPQMZY2XjjuuNLe7
XFmGrK1TAKVTYQ9HC1zOSRE6OU5X7XmRbQ716mFf3T8T6I54ivD3GvQyOtMRwgjTs5NvUZhop/fP
yjNgaBuEErIBezsrh7bnCDUjvKamCv9hmI32oDfJ9CBM7Bzvj7VxrVJU8sh5QL1JVYzbsZS211PQ
Gt61QBH71JlL+hIXIj061vJXM8T/mp027jxsGyt5M+TqXRvLBTMRa/GuyM3VOKeihvqlEuQYRKjd
XnNe7uvVPWjilyCBMkTuVJdv59doRP/qXIVXdM7KF8UN88es6czHQkuBmgnX8kuhfHVEMf85DYuz
E6dsTRWIk63jFUs5aV2F5D8ufTeELgwpNQvseKBOVy06/kLj3iu8cfQk3xMVKYTrEF6VF8Cr6vIM
+0rrkN24VtgsH5cagZbR6NH0M5PkQC5n72zSrfFA3UHX93CeekPYHWDoD6JsPIS4RHpO+nH5Z+ys
H2bf60FiC28nYdtYSRCM8JFgeQOJXT//iZagYNNKOEcc50/cp3BHk768DGAgd47E5lDIVfx+ckiz
1ye9SrKiqImnuK/GJ6O05hfKAvbHwTX6nftrA0MlFVoQvWE0zvp6WpadR8Zih1zLRB7nueoXzEuy
7DLRpr8omjMT0WOi3bpx/dIadf9HMWblQddq5TFCn+z9eRIl+d+qxJITtSaVGM1cQAfQleviuN1p
LgtA1R6mABF1yR3gx8a9g9oYB0O+FGQxqztOtISmjpiUa59X81ONwviDlijqucUm59R21sdJqdK/
7t91G28gY6ItCMhX4iJWrwWipXmuL7NyTbsSfam5zD5RImt3ajRb2+f1KKvtU6tFZSNGqVyFnSZk
5yhu+qnXJH6TCPBB96e0VcegUUOt2AWC9BbrMYT5YvYLNSh4Jc7fTlamp8ZZvKMJYW8+9F6dnxwt
WT5oTWY6h2QxAGo14Z60webKklxRlpdwhLW3h9GS0acGgUw9q3mAdGweeJhd7JyWzZWVxx+4Bfo4
65KnoqZOlBZ1FHSGBSUxbwzfxUb5xfOK/9DTYTk5BLRbDIrUqzBwBK+XNg0QVXeKATjqXvmQi+LL
/Y+3eQaIWjj3QG4p591e2b2Req0bSrmDFrLI7MyoktqZeVRSvF1FnnSHIYv/vj/m1hrSSMKwCQ4T
3Vb5JV89E2BVtMlBjDIw56g7jgLj63phNbMw36NqbA71W7cZWAMnXCbxr4aquDnzNGJTUFCIDvOc
IW3RqcU1VKLufH9W8q9avfKIalEthAVPCX4N+iQPaisVxaRrry35ZRhc9eqMQ3YeOy09Fsie/SDv
sr71qBjsXJlbO18ijShUkjIAZr6d5DhRoxg97pQwrr1LZRbZ0UmGea/avzE/Gviyzi9BreueaRbF
2mi5nHJgvfZVa7ETw+5iDzex9cG4jH+HSyTz+mouur7EEzbEyrUU6hwsbpv/8krdONnOpP2HrS/9
fFEkdcnq13AXbVZb+vq5co2qwj1KhIqf2OpwQVJcnDMEPv2iqvaUD7fOG80uYNgyiuAduP1WoMW8
uEUUKlDCURyqQpso/JbihH3tJ9udgdVDI9q5oLfWFHEZmbpya4EMXo1JsSLWIdIGjhaZX7KqTQ6m
Uba/Zmf58e4z8FtahNNNO+8NQ7FIF63uUhBESqlHESQIs300ML95kUIHpZ+geffF7s16uaBn/27x
VymrQohLd40y65to0En7ZoQpHwXWBEjU11oVMFxaICx2f5Ibxw3ZCXDvsLZ5Z9YyKmYV2nHTWVEg
2qwGJ2KNKInAov55f5iN+0QyheHyUgEAPLDKluOi1ufFFJTUcgwB6ZEOJ5p5iU+bMgxaUoeDF8Gz
S/J6L83cmiCz45CT/pGurPaoXiuz3eF+em2HQnyGhtNAi8B67f783ipc8L0op3EIpLqS/UZua9Do
8nlmeFVaa8HcRY8bivOOGVsnNKqTUIJv9c+cXfp37aJN9bHtZtFeinyxZJV3ErVPP6j3jqwesHRd
K7XkbIdczxB4Cn2vubpVeuZGQlUFy0aS63XFNyzTBtUtWKpxnNqdX7TdgG67gsOpr9TzQulvLGvn
VKReEfpwPtB0hL010jBZjME5GG1p1Dsh7NanAg/InY8eIZmz/PPX75s7RVZaedhvm+r80ineBNR+
2ovJt1IEDiiaqPDKHfLI1a1cYW+ao1PrXUtmiGMhVo6T3taBW+IBE9kQKIwc5/XBKaIX+sGTj3Cq
wM/NQ2tGT6PLzs6R4evqqZXVKjCKHm26N455ozUogqvGvebKnPG4xuAFYH1bSXMs7dmxH9qoHv5S
FbWZ/VAnRznVWmm1Z4O+vutnij2m1/s/aeOKldcd6yMtiWFo334Hrt6ina0svGZzkp9bWsZPRjpp
Zwrm/X/45AgXkLhAK8YwWP6UV5+8WKpQeGPC6XTU+GT1TXpSpmaP3iO/6HqJsYLCVQL4CVCCVVw4
zWVo4EqoXO2Mnn7c1NGDULUMrEsb4jKU/nr/+lHclnQiGcCs812PPBpHBAd6vz2ZB7W1+4e6FKmv
iyzf4UtvvMC4JZG+8610qoHyz1+tH6WJRsVcSLkqcxJeOqNLFd+02/pJdItlEInGmoGVcLz8cX+K
m+PyOnJ3MEs09Vbj4tbUZ7VFlsTde2kHpQ1cZ44ewxQzKQSvjWDqjL07660EF5esjAqp7YJroENy
O2pcQ2vXoA8HlDVS49xV1OIPCYbT8LHwrnIO0FCHYHCjyfBTI25/DbiS/nId7HN8YaQh4YmamcoR
ioczP/SA9jN/gG8sdazaeTi5cT5+mhdPAZfQZtPoa8mApGWEa1rt03TEL6wqwNee+8rqvoc1pNpD
K+z2h9pD7PjYeUJc+woc10Nat+hFCS6yaCc+3npJZVhCVYEQGcWe2zVwuKGTpq6p0CpxNfnJ5GRP
zVx758ZJKdRq9LQvfZubf09WnezcVVsXNBVb4gUXTXMa7bdj5xZ87VJrQmRO9eQ0NEZ/KZJwD0a9
dVqp1tIW/P0urSsZVUGnXR15sZUmzR8stVXBM7btJaytAU0zI9upKW6l/MQG/z/g6r5r6zgfYqFi
4OHgLNAmXXEwqiX6EE1A4fhfnm/OSnzMwez5eqhVJCQ0Fu4fqM1JywCM94j+85q2U8cOKirQvrii
cOOYCEkvJpTFgyrM7jlCyGXnjn97gMHNMhZhNFE0IKvbT1mlQEK8lHgFUt9yqGxPeV6KZTx48+Ae
6KYZL7hsis/3J/n2YbkddBW7Q1oDzkUPGa1sbTxwmKF1wtw5iCHfk+uTAeXtlc9QWO4COeRV5ea/
nZ+N0nYe4fxDZ72NPk2hlxyKekaary1gNeV2V33KIip/ntJVR90e9zRetqYq2aS8n3DgATDcjs/q
gvHoB2DrS2t9iaelfHKHpl6uvUCRaecV3RwM8pote/c8pKuPaekjlCtEMYK69urAWazqQXHC6SMV
An1n32wNpcuHFCwGhZw19G8yo9lM2xwYp+3Vxz5166MGRevUZWa+c9NtDcUg+Aa5Ls28tVuk2pa1
GvUQT/EvVB5nTcn/6QzRH53Z2JPxfXv64DLL2J3iApV+b3UD5EOhzFJnMYhJmZWO58IyxuichWN2
RKp7Od0/BxvBN+PJY05ih9zJ2hqv7dI5iUY7CUwAGV/xHgoxyg3B3SqFdhLDgNRyZxvnIY3mY6Qk
2VNdD0CKMs3YqYO8fU1sEFsQe38D9N5QHux8jEUt+CHh2KcfvcryDoZNSm2ga38wp9nyk0YBiVgK
69POGshNuT6hr4dehS4oHOWWGOYsaBYV+zV/6OreOqlWlj0v7hg2ft0uifDpx8PPxXHdCAbSrjoY
8lA9d7zMPavXGM3OG7fxGiCXD1fTomFNVXSdME5DaUu9MDDD5RwfS/zoLr2yJOcUf2WEWfL60RBd
euwFms3T0saXtBrV/7D1CeuYG4Vv443YTmdqna6wR4Kst5xDWLbqD20Y+oNdpMbOd9ja+i64QLJz
CLdsytuLSqhRQ3oJvyarlz9RKijVg4vwy1HpMM8qKYDs3FWb60sAw0gGQlumvboZjdgUDZFjHITp
kJ/1WCPxTebC8KXYI7r6oXmy2j59rHQt/mA1FG2FtA27v/u2Zk0kI/EIBLDElLez7sC2lF00JgFO
NO5fatvbH8SclWdEebpHkwhuT15sc0CKc6hKgqxhnW8HdDQsZnKPe1Nz2VpWoeafZyUtHp1RiQG7
uPbONpYTWJ8umnq8gDKTfqMMVcVDZtQ4CgfFgBCEM46oSJZg5vxySGdyWxEe29Q0dh74zVlyCiUI
lDr/ugoSR4T+KSYQQYuh6o+pjnsMBeP0ZbSw/tRRODrf/4xbr7ykAFGoBroNNud2VfWmLdS+dOMA
htji5yNKN1ohfsx2iM51iAUdOOvsMJMu+2U+/3N/8K2dLM8N9V2QNKq1fuMtUVGn9yraDfSoej/G
F2I6axos64vS28u5ENoQoFTqnCM0g5/pHRifS7HEzs6bLI/o6ltTgZXOSiZKrmDpblfBbqwpzqch
CnJqHn6OfsGXelTUnTB5cxRkOID28iijNnI7issKu7lLs2hOGuMfaKTfmnIy/7y/pr+phOu5AOVC
3x+necS4VqGMQeGjGcqEhBZR5Mm323T5WY9e9hca1NRBkyXpnwe1rimuUSwIVDd2vnOG8+w4zRPd
QAgorUnpu+eDKHG4tFgHsi19rawJNBGNrspjBpm7Pw6lAAsyVVmm7D3vctu9mQSYJ51yJ+HBGlSe
yx5/UmhMwjYb76CMMebvU9y5l6ov0unctgvOu7mt99+7oW6co6KK9FELs/rvqB/CJ7vK3eJIVID2
6/313Tig2NOQZPwuFryJqUYI7nlpKaCxlGg8T01vnON5DP/RcXD8NCHnvXPPbm0aSHqw4HhIgc+u
tiabxlFEwhHR4SwHlh6apT9Asfx4f1obqgdg83hTpFoIAM91VoywjhJTEIuCIk9z14fBEf8dh7b5
DcPPJvOVIkTKEJ5V9Lc+ONr0rMxG8YA4UCsOS0Nx6MWYq8w56YXMgSAETj9ixwYnYOilGx0b0H5I
1Vq526LhI+bvSCw5P1uR9upFm7gBjkjoNoUfLkXxpXLDORn9Xsxu/zCirOCdqqHq4AVAVXT9RYUB
eh4n02ofsJWcF382q+oRcJyHtYbQsi9h2PRKoKVQQvuu0H+ocTrUlGmHqL3oICj+cvjrsv/1MVxm
kKtt5Jy6muDpBM2iib7srOzGViYypnBuwKHmir099Y6+ZNUy9/A51dkI1MazX8auKx/uj7LxWtFS
ZHvIewz+lNy2r8pYwkvwwXZpJNVppT629dg82mXSBfmSFS+wZL55Vah9vz/mRnoBxRDEBMww3uX1
i9yLutOLiqMAJx8r3MIsrg3t4SNCXnsc5q1ThyEkIlQQw6SYze30wA+mebMAJZqb6lftueJZjbP5
C7al3ocw8srh/accQbPfKQaoNxq4t+PNoRsBNSlAD4TGrPuaMdeRr5TuSOUKdzb9AC1ITb/dX8+N
SUq2Pa136MZcMHK9X31DjT5GMw+gq/tE0U7LqP904qXz7blGrBEr952bZePzSVEgPiH9Mek1dztc
4yQdvBb6F0OL55g/RfI2J6rH+bRKjPR0f3Ib95iUgpffDikq4rjb0SLTqCO1kaiQqkFNQK2cK5DC
PfM0eZhW7waEbUOCJCCh0Ua8HcUwofHWNv3iVqXJcp469AT+cGoze/SEasboJdr94+y1S3Wq2yqy
j/cnubGk8FGB4lMQYorreGZOhYULCz3kZjSbo+506WXwotEfl+jdLqm04wj/oZ4a9OCRmLudad7N
aYxuGKiWRlRnhxT3GVVqrTiM5ZzsXGG/HR9XywoaTBqh/RZVXzuoQ8q0FX0x8sApEoQ0RKhBkLQX
1RK+ZYnW9hNSzV/t4CR/4c2AEYypiSmj7Zab/2ZZ2jxz99bL0Wjh2p3qTM/ZAVHsQmZL2sqHdE0Z
GYI3SAUPjrfOe993PzWhq/8YboR+fVql4xfXSZdk5wxs7EqEZum9U8aTwK9VsGROA2WEScmCOvHa
o81RO4ZuVe9czlujIDHLfqRpRr1itStNnidrikjULXPJH+rRXQ6eMS87m29rFLC5VCOIYnnH5dl4
dX3MES51riHwRCrq/imBxnXoqn5PonxvlNVNPDQMM+pdHiQWMAljsuOzbjfqzm2xcZC4JkCPEcmi
ALCGjgJ5h3wJdyOoC1U5jAZFJbp01dkEvboTlb+9MsBB0EGj54xKNrWk22Wj4zx13ZJmgRZGSXsg
5WhPoV24n4VmF9HRGC3njC7wg+Fk8U4m/3aWDIucqlQFMOHNrvaFR8hoq5OZBUtploGF2bdvmGIO
YmXYM6ndmqVsOADrku4IaxlFXFMKrLWRODCwVykucZd2w7l1Jjc65CV88l+6I6DYmoURBv00Q+G8
fzNujg+SkxIh9TpkFm5XOWmzkaY1q9zXVokp/Bi9hF2v+m5nxQ9FPKUvReOpZ7hb3c7Im4uMqgwt
NnkE14Ftj1099FI58qJqy6E2VfcnfDsr8l293tu3b08HaTQvEPk00Qpv5e00y7HOhy6HDJuQbfuw
IOMnBDSGy/3FfBvsweSjOA8lGiz+G8hJapQj3eASyi2ydiUKepNVHKHldxW+7Q2XaxP34bNNdWav
s7RRd2VouWMRAP4tBHw7wVaNyqEzsiKoYE1/C6t2es7z1FZxqtTKX3FviU99VzrHKbOGx8xQouyQ
lXmFn7U7Znu50danlekKdjqurF+sbrwIyHUKDTynAFp/beLCucZWrB/RgY2/vn/FqTsRVLiU3Xh1
b6cNDFnvBzsuAqDrOcJrnvpphvTse3ndfW29oTw7YCV3WtMb5RHZ2KcJIkngBL+r16kTDQXeIiqC
UlT1ebYjJBc0a/o4upZ2HBz9n7kZvEvW9ggj5l15ojCy1zHe2tBQzCjyUVxBw2113SfKGEKNd7Kg
pYp+GRrXOKQAf0/3l3dzplKBBjdGsk9wE7fri7FHpKmhlQWT1+afDCB3nq/qk5f6uVbH2nmax/kJ
3El8cu2kqPyytsdvix6We+jltzE4Dyg1IFYc2WXy7dsfEupjbw4QY4MW0Pvi14Yz/qwzCJZ+gwbu
qdSyvcO8tcLUNNHx0kCwsJFvR6RSrTVWl+aBWynLizk2djC5VbtTpN48uK+HWe2ldihNbSD8CEwj
Nz6k5PgBWoPG3xP6no9eO7b/uDzrj2MHKAF36dBufDxdRHZodQGx+/733pwz7HKKnMSubzb2RGU1
KpqQz915VhlA3grRH02iwTveH2jzc9KcJYYA7PgG1BmrI9enx7MXmnpztox/TCv5qQ+efig9FOPv
D7ZxLUM7wX6I4i2N6DW1ZujVKXIyIw2yUdfTr5kioOfVPaT+p8x2wgu2CdVVVYfp4f64G5OEQ4eU
iLwsUEqSf/4q8OvN2aS/bSHM3uGE44uFnAHDbkpmiZ51j3o5iJ1q0dZ55SFnLKIJOnDrm4k8XdRJ
S5naLkcK8/7YjHrz5Cq9gmexS9t7UXVhnKN6idCnLyLVCTqkj/pzMUa9+fX+/H/jGW7TExilRG8I
8RBIvWlVd43Zg7vr0qARpfNpqsz0l+IZ8NwBEYkH0pTEuuSxkjxTn6ubB693khMp8XC0py752i0x
vSn0SXaiu63PQl8QcjqXN0R/eQhefRZ0S/SMdUkCF6T3MxTd6ljrrQAEWEVPsTPsiiLJI/xmGWAI
SK96GxbMekDucFo+6Ne4xlD6eRzWR5HM5lNLH/3SOnZzbOIMYZNZ7w62obSHoUTJQYm0H0Si72fx
AbOk+weNQH6WNaof7fzBNClLBRjuCQtPMlMpzlbnzX80rZscxWB2V6/WomHnatkINMFzIR2EXAfy
Qd7qOo1GrCGygm5cFIXF0VzK/Ni6uFCeLDxvnkTvfTRS592GlATwVIsAXTqwIKG73X5qEFC16wiP
FqAaollS986Lt1R7/LaNcIdRpHIp7EhZq70dJfb0wiO3Q9jTUiQYI2rPizaHx7lw96Q8t4YC1krp
HZIOKJnVUCVAHZRZ0dfylhFOV9O3i0ByygO/VQhzz2Nm66QwI2lbAviePOx2Yhi2TkMXK2lQqFiO
ghDXkelM3QdvSX4u4MXe/yhIXAv9Jrz08C5Yb5F0qcyk1dNA74rmSvvePZajgfZGl2enNLS6nXB9
azH5cOii0tLDMWF1LktkUgZdYTwxdnEQj+Fy6pGSOVYgeXcCqc2hJHmNyEVyaVYbMdemWUlQVw+U
gjiqXrDCzKZO+7PHXWpnFeWvvr1taErw3lDw4n6DyXr70bou8ry0nrIAMXtCYpLlk95D8dy52+Vf
82YYLIgIvDnWZMu3w8CIsNn4OsO0qBbobZpdyMDMU+1FLjIFhvsRUbfm4qDg6SvaZB5ts213HnYZ
5L79DYhrEPiD9V+z9Ka0x49iJgi2rIENwy3+MAllfkr53oex9ibL5z6v/ESJMGiYU+fddxpLTWSB
kh8rDSnkdg3UPrJR2HMJl9BVwSHbbh8zt2tPEX3LwwCiyRf1Mn/qnSw531/+zY8MEpeyH5bEbyT+
eq3DxdEtWP0i7k8LauuXrjSNd+9aWdaXxF22LRGw3NWvXkrIDmXS4HwXTLESAqXT1MPYas4x6lrl
Pyyl5LXR5yXsBFp8OxQTReW/rxkq7KuH0XH6c29Nte+oiwchbFLPoEPHs9V31vvJZ8wSBh8FQCB1
b3ZRZAhRKoZFeBjZzQzyKw0/L4icdUelbUEdv//LUfGgZyhlD3CwuZ3oFNW5k+GuEoSYTBk+Zibu
18btuz0BxLfvLbMi1gX99ZvzuRoncWjcL0mVUhAYWoEmWZ19c4W+COQx3OmRdi1pPz8vj/zcNMKd
tObtfefy6hKDcjVsUL4tJwmLqszSoFX1IiiyaTr2rpU/9Iuxt6C6zoqtbwECOaAK2L4hECjPyqtd
6pgir3sP1+9lWZrsszR4x8vGiJboqElJwj/5DsrwYIdCEwHcE4xnxnTU56MB8s6Aj4KSmZ+4Zh2D
mcQBYCaS10+T1bndQ74s3fd+0mt8R4ZaILQ4hzaB8zwlD6oqjNBfZjM2du61DSIHy0dSjzAxxQ2W
8HZK2LppTSdEGsQAsj40Ud2c8SYZD0qpxudaKeIDcjbtIUHp4dm1RgSWYNL86/Yx8D4N7fn3b1m6
/ahnQ2OgDCc/wKsFTvtkiCwL1VJAi/3LtAjl4BSFs3PZbF1p8hIF2CrDjXWJDs3buOxdkA9F1oir
5bTKA1Jk7l4hYWtnwpbC4JmNCa50NZlFuKLSbKSQ61azj7Ga2Ieuh//p5ZGzQ+9+Gz5R7YcYhugW
uA/4Gbfrxk05QnNBqDhe6v4ZDXbtmpuUNic24nEx3Pm/vMk0s/mHZ5mlXEUZQzah8ofCH91lQ/2J
pNAsTr1TCvMx15xSw0Z+tBo/xxcq970yqxAsHEr3g5r1sKLu75mtZabXJpVCiULegvn7JFLcGcXw
GMrR0TXbMIhTzzmn2NztTHtzKOhO9PcYEYm822U2AaJAOAMjXEEEF0cNK1rteUR564DRCq3i+xPb
+qjg2Cm5gYLhil3tnxgbE9VBwyiIekmvAh/1GKXAFbwkNH+B6NzDCm+k9CDOiBXASsp66lriRa/R
7KY0h0tNOOq5j1tJ/mj0plk/oOO5ZIexoqCA1FL0dS7jtDnheh09ZFNt7NVsNtYZNJrFPvboF9jr
e7bDxBz3aItkalymQ6EtuL+AQkgfRDk2738/qNTLWjq1PkSWVjtZzwc+Nb4xAVhp/cH20vbkOVD0
Mg1Ky/0PunHv0BMmCYCUYZF/rIaKxtaMoSqyfapFvRRFV59DNdwjt2zAv6AToRDiciyl7NHqPTbm
CeoybIzARhfU9LESm37hAaX9BTbKfTG0ssIHYgz18nGoRI1cotHo09/2wqk5IQdef6ta286+jXU6
ZhCRCl0gNKqP9UMK+lH4KYlu62OXkUn0j+uczLnGXvX+Um3tAPRpZE1UUjTU1YVmViXXHTrOgWIb
2cFqXM1HxDl7yOzc2jnUG8cM6TZWiuie7b3+KoVIDKGPSR5UyFk/a8rQuweKofWPZFCms2GGs7Zz
sDcnR2ZNw4LyJ+nE7TUS9wuCHwXBrm6p8/OAS/ulUaIemsXg7UTvG7GZ1MnHyoaYk4x3tY71XC0C
eiB9IjdKPiqll16XNrOri8xSn6HeUZVb0uZcw9TcwwdvbXf6mgjXAkmimL4aG10qcB4FYydIgZzw
2XJPvYWL9ft3irSV4THnogR6cbuYlSG0sJf9Nq8pGtsHA2WhPqyk/7MXM73cH2trq5CcgF6BO2YT
Ld2OpSEti6p6n+OmZqenRI/rx0mJPte6qI6l44478kJbw+HejNsJyTzJkfzzV9HQiH5RPYLFC0qw
c8eOd+aPaIDcrZgiuxSGtdfi2tqX0uoXUgVdCOq6t+PR6OEdQmYviGLn8xJ2w5X/8s3Tqz39vK2d
IYs9lMxIZclsbwciJ0ORBUBXoIYifNRq0ZzSqNhrOG9Oh0yRpgoFOQ7b7ShgtIfBdKkp9XPkHLCL
RjKp9kx/wVHx2/2NITfZKjGQvSKwCjwWwHZXV24mKoBUdZ4FbtsvZ4VbkR5Z7H4olaW4dF2XXfMm
VHeag5ur6PF2Ufrnllyf7RKwX9NEGddIQ4hsReQcalv/c39mW3sQWDRPJC0Dqdl4u4gThK9Wh3gb
GJEAplO3PirS8zmaRXNUtHJnHXdGWzcBzabsALagsyyqxHqq8+LvtMmyjz0H71CjE3m6P7mtHUI9
hTa2lCoiB7qdnKfPkDPKKAtmAVlhAJJwUGI4rFHVa8f7Q23ODMMSAEa6VGaRP+XVWcY3d0Efmc1o
Kop3Tgw9f9C7qD8kaaKe2ngS5/vjbW0OmPnUD0GCUgxffTdDXzyndKly4B+bn9FpqoNQijTfH2Vr
ASlH804hgCQ9gW9nVZtdVXhDhYqcK7yTBZf3NFMWfIgGvf0P34quBvVG/q29yThc6rP5aHMZRqme
nKswiY2jMi3TCS1pUewMtvW1kO1hWwCNhKO7uuiraHHayCjyQIlVQQM6Hg+Jg0a0utC6c6puD6Gy
dX9QoQHCgCUZYchqd4BKgb5S8ojNXlF+a4u+89GvTc5J3anfVAw7T3qi7CFcNwYlTJRoWhrusnN2
+/HYh0WbyaI0xZUuqHL0i/28t/vDbPfRwVYKnOCGtvt+f8tsjkofSupLUQNbkx8VR8eGxFnSoCux
I0zInC85/ZgznjPOozNoJe5Llfb+fQr4BzYElRv+WT8FtfAWUactg85d9jKUS/w51ZLsWOiTuQMm
2zgS5Pu8BKSJvD2/u/CvDrruxKYnQnzuJifW3HNo582HKOMQXSublGYnpdjYqNwniGZBPYMpsWaT
Txia5EYckodnufNXEzfhRQxNd7GSUel8+q3jzqOz9fnItEnN0BFAC3T1qLKISykENoxw65RDkmCn
opvI7BqxLs4lSPqDqeIjeH/PyMBj9bwSj1JBkYZ9pKirQfXGHYSNrXrQlFr90dGmF9JX+5w4eGc6
cZNc5qicLhM2UF/vD7z1MeUdKtX5CDLXfRutbIcMYArFReTB0gMWFPTzixEqlLDt8D98S3TYMTmG
jEVUJFfh1c4BJhDGNmWiYHCiYjjPQ2R+ro06pgZWQcv6GINsdneepY1ngsY04Eek03/rudyOiS0s
bj2uC6VO9jVsr8yf3WgXgLc1CtwSWR0GEU0n4XaU1G6gVvXUvZvCqo/ZLMuNtSh3Lu0NgAs0NkpA
yGhhncWMVsNE+Vgj/5wFwugqz+9RDvnpNbXyseUUpocM6YvS7/BfQ+JhSMxjFJlWfFwSMCewWfud
wsL2z0F/Gi8FQguqcrc/h4u3KgA4El0YoD4iURWHEsPzJ20p7T9rraq/l6iEY4miFA85Pa7jkDX9
czShOnl/F28VeWFokEZT8KSStA5PY2/KObga2XSeWS3u6UXx0IfCPixjZVQsVO4FUTYv30Q7Rg9z
Zc0fUExWn+N2TlzMb/r3E2ZlRcshKKfhS2S5ik6w8LWXsqLO22bxrxz1GvK2tPNRbtUvY6o0O/fH
75LH+gKRvR5KSdyTgEBvP0XHO19FORtQxS1gOi2RQ8PHXuyiOC1NhT2FSPJ4DCYjqzSojqP9ObX6
GNawRS3/MDm19qemRSisu+74v//j7Dx240baNXxFBJjDlmRHSZZsOWpD2L9t5lDM5NWfh14cuNmN
JjwzszBm4WpW/MIb5CHKsDJo1L71MGxvntIqCDOoocghuzXWeNahn8fwfayMrY7bfFs9BGU6y27Z
JmECe6Qpv+p1qUwHIjcMGOivtd8pSotoT0m9/ozPYqy7Bb2TyJ8yJ7aPhWFOsZ8rYflS5zncvClC
bvcLRThCSejn825uOz08jqIMlS+q2k4fMVFstpqgV7chTzZXBRk9uNZFl/lyFmUrraeh62Cbl/mb
ZqSQr+zO9FRATf/6iC4jAYUDYUoqCpB2NVKg11rSkmh3XV5+bku7dZOidBCdmMz5P4xF+RgYNtc8
Qy2X11/Xbp9zkXQZpmx2Zc6vlZUaz1FSBb419tbWQVweqot9yHdhJAOyaGk/quuWHF1WOTJ0Muye
57I/8nAaoQ+H2fTNODMVXzLNWHGNojNVN6rbGoU8IHiZn4Ov3eq1XN9Py48BJANDf0Ggr1W2gUAU
kon87NlodHx21UntfudpVf6oZVE9jokS7JWsEYcxBPK6I4Ts0Z8vOsUFeryl0X5ra3E2CZwWesTV
2zc1dWVLCuhPWPThl66eFA816vqcZRgR3r8Nt4Za7eISglqPqWmKO1WAo1PXCZ8YIn8naciU3R/q
KlhaZhjIsMOhX3hWqwcJ9aZYagyHoVKl9Ewr0o5jlODnM7bpQUAyPU5RuIE5u3pr4X/gFgXcEcMv
bPmWiPGv7TyqsWiTos7P0RgAmA1C42MGw3urQHsVki3DgOKXQfQjZL5GmqV6szi/V/nZlNrkZ5sI
jGGtVjYOiMZQbKEsccJgevwc2+DFN6b1KuhdxuYxW3pe3BNXFK8oRAjeSfIz8hHTLg5j7akZpMIP
pMJ8jJtmq+97azxkaJYOKQeGBPRyStVUlBouzfk5jirFbSoleFKHKH2nar2J5weApfvb5tYSLgZ/
MF8WYej1PVuYo9M2os/P2OBZr52EmXArK2JjlOtz8AfHTykCCbKFGHH5VbGemzRauGOHam7wVxPB
PsWg8kmT042c4eZIi5r/Qsoj+ltl03oQRfmkFqyX0covOK6l+yqapn0qIunw71NHQPH/Q60+qpni
ScN5DHIC6LVTM47KYzxW9sbU3doQUABs4okFdrsu5iRdg0Oo6VBznqrWK3B6Tlwa/OFDbHbNAUDz
Vrx0fZGA7EWGCdYk/FB6dJdrZTaagjI57LtaERD6ef2/2rPkHBGQw1TPapXwBSqus3V//fmQy/eK
cQEIYFlMJR+uyeW4IyDnbkzL/DwkU1t7ldX1mdvC31S8foyKj5VIFW5P2TlKWtCd07GTHsU8A94D
s/+lSSPzO5WuFMb3mCc56Kyg39hb17EtlwEEEEpctKOhpKx+oq2mBlhrHZ5YYRgfwrREYBkd948E
d/0j1L75KKoYsmFWlK7IbdmlcK55Yd/YT+gLbuXj1748/Bx+B10CGE5ci6u9bshJ2MdtX5yHIang
6Zt5QMCdavoZ73Go711kYDALHj2f9tJQVqVvjxRi3FjRMtsr00zHrTCoTRvbwxCC4ACYL3geZiWq
vVI1x8m18rmo/DiypdAb21rd0s1Z3r/1mnPNgRyCp7V0OS7XPBJ2VMaOmZ8dNTB3OoIy+26YIs/q
7PpJDbLqgA7A9z4q4rOFxM9GiHTjaBn0fFF+XBx2KPVdjg5VyoHWqhZnu6+l50Hu271iZMahLifH
AyC3lXT/6SWvPtfA5m1BZi76H+vwj3MlFWEIdKgAVIyDVpnuglB/pFSzG7NEPzipPT8Usyn23TQP
D0VjUyq2+qGoPVmoyUtXyfVrFOC8cv8mu1oG2IDqQgehGb/s79VNVhYmBF8gQCcYQF9FrecvKSq8
bhEbxrGu6vxZm+v5qy1DCg+zyjjdH/3qwqFYRq9n0bPnxrbWB78qexPoxmieHKmMdmUT2s8tfjlP
TOO4z1UIIuD6g413XbkKKmhk0Imn17U0oUgNLxcf2fLZTuTEOTk6qeAjt3wjvGZIIW/rxuh8pg1g
n5Go6GLXrG3x0jP5pgvdOIn8lATomX0lS8cA6fPSRQssfC3Yze9kk3rVrDfzA0+5uhVHX+1YfjQ9
GJjtfwSg1v3jMOKVyUqECXoRfUlA2R50K0z3DZeV1za62AhfbwxHbreYZ5m06a4I5iCjm2AhtZzI
oMcPgdU0Xi40eJtTKP2wRf3xXzcC5RSqF9AJLFhg2urlsTGX63U4OieU87XWTdOge6Rf/lXKAv0l
p5pwpJDRHu4PehUwgJAwFpUnkiVIUWspC5pOol9a9qckzKaTrQvb06d02g2DveWwehVrMRQ4cAZZ
LA+ogl9uub4rxzBoRracWbaNb5OHh0d9koOf9z/petnQWtVpqy7CB5B0Vu9Cb3CaAnW20AXIbD/R
UQiwOnQBgjlGUKISW3ZN19cH2RQxyqI6siBOV/doqw62yNXGPhlInrx30rI9CkMujqFRlWf0VnpX
ssryHXLR1Pu1fMuf7vr+oIrJ47HcqAgQrR3ShJ458LQV65RrcvBcB3X2zSKWYFSjMN7KMOKVdiyx
hRW/3jgMC5sf4jhcQtCWl6vZ4QkepkDyTpElzQfQfZ3XKxRJyCWSjcvqxoLST6BkIC/ifyBHLocK
85D6jNbjqCLkT4HRqachlq09QVTh99WYff7n/UPJgDO/VPDoYqz2KXWdHCM/lSNh1kPuymPffBvs
NH43ljkN0mHaKvTf+D4G5FKjTkd/dO0RMOE2C3KVAe2hsF8lgVpUQnXsq6V0iD0o9e/733djw+Cf
SIWdVBma3voZ7iBnkbQqzilY0qsBg4J3U9opz5pkYWrsKN1plpHzuD/o9XsDyoXrjY1CFA/Y7HIN
Ows4mD3XzqnF0Tc8hCBPK9fJIwsMrhJb6QnJIenNyArle5nX7RZd6/ruYfilBLMwUWhYrIaPyqwb
TJOrvOaj95OtpceAj9yob90ahSQFzvbSQaH2dPmRdqJpHa67zknUQv8ibAv8WRwm/v2pvHHyaJGg
RkLACO9svT8RDNPDwUR9CIxzsxNOZfhloMkuyfnWg3vjgy6GWnbuXxWOPGxwnJZ6BOtiHJMaqVF3
XZVuRfI3R9HZ++RdrM66BBmWbHs9lPDIaGfhK92knrTODjam7eYoRNkAtGiis9suv2XEn2WQFKSh
rDqfT8qYDohAzFso71uLYyDgC6+CPiG2oZejKCFG5qJu47OWFJ/nNsgOea3EnrDMYSNq5Ynh77qI
p/nr/zhuoBy8UENXD4+awwMdY3hjzWBbz1Ypwq+9JpnPyowGl9tpaYSlSRHrozuUCI3hLWmr2We0
UbuXNOg781xOUXTSe32Ij+mU0QnXqU4+R1KW/E7V0K5cjvRYeLU9FulTbKoohyHuJf9PLiOzcxsl
wiKixVrZK6jvRW6R9PpTZOfZ5CJPlZhuSkgLk00Cd2G10Rx7Thv36j5TWqF+5OLNZRdD9bnHntyx
CDSzXE78UoDaxuc6zgscKUrzxZzTAv28SrKynTTovGxOp9g/dTuVKz+DapG4aT3qLzYeVI3bhLMz
uxGW3dM7glzjwWhQdySHtuXvJRz331GkWe/VKA0DMj6gQ64JIuWXXmfFhyxzxHwouP2fwTYHpT+Y
1lC5cielmteDxvmSSEX51vRd7niDsWiyZH0VDPAFrOhjagfz7Le6Ue20wB66Y9CN5hOc3aJ/jxih
9loZzkhm3gTa16S144a6s2a8ZEWEpN/QaWPomsksSftUicVjPmKQ7Q2plL7FARKDxwKh29G1GqV2
aGzMmAHbjoTWbAYrBBdDfaxlr1MN8QzoVBF+MLZq5elZLvTT3IT5T6zEky8lXTsBLD4K+SHx3AnX
aFrbdM006iX8b2yr85KSfxCOM6pnyF9S6ougcnof99hRZqVMibpEyyv8bqqBtPoDAscPuC2P9ZOk
5lPzvgk1+VdRzormpQLdRLcXYhYvaoCvXWKWQB9CoGqSK8+iRl4sC3tvmNMg8URTTOxBeyzfz9Y4
WK6Bb1p9lFRV/J5Rc4xONUOyHmpupK4R24nzYiaVKj/3vUmxhuykeeTCbfGSG/JqdEcrs76DXIlS
10n6PPkQhFFcbmgSX51CnjNwn0R+C9aICvTliQ90/DIjHWSTlNnoh81K8B6/mO7D/Uv/9ihL8AOw
gjt/dRM7Wj1LZmpz1jtcVKVQRO/MPOl//uMoy41C2VVGMJ9/1xgHM8Yvc1Kt+Dy14fCgaE0Ak7eo
T/dHuXVHEneA2ABlQPaxCh0nHq8ROEx0jrsh9pUhm3daigFujS3TRthxayik7KAQgWVCa2K1OGDA
YwhTCC1KswTsjFRqN7ZxeiCtazaIITeGQjqdBgRaaEsHYvW+yGpTDkaCa0eQtOh2oPW6r4QZPmpt
7/yz2SchNxEGSaKyWG/+oRf89S63hgn4VoQhWAK925mTnO6M0si+S3mYPQ6KPvwzwJhIftEdBL4E
2obs7XKTZwUhT9kXAc6QzejndPZ9wZWxVWG82uXLMDCFF30oIEvr8n8b1VYGu4YAitDQzxBc8aBE
1Z491NRiB1X/HwJo6dFEf9nPzbB86MX0AwBN5oezWRyHSu28tv53ej2ZHVopRK3w3widV4+6ZSkg
f+bQPjVmhaRA6ETfMhUZrtayyzd9Mo0DAWb571uXZAf+BXYplDjXigYBl+ucFYl96qgK+7gMi30/
h9XB7CRr4wpbLo/LQIKdtLRJ6WYx82ueJvZJNTYWlXpS8BrCtCIcg/hzLVfacSiiJv5eDkH1z6eF
NirQNOr6CwNtXUsOCz1rxqZXTvE42H5dx+iAqQ3uU4Xo/fvXzfWmIqqE7Up8CShUXX9dYNs4XQEK
OJF+Gd/6MGg/E/tvjXI1h3wIEEbkvsBMgtFc3TRmbBVd0WqIZasWJMxQTvqdbVBxiEWhuw5v1UZW
fHXf8O7Q2KbruWTfSHFcHslBjuC3tEUKShMh4VaStYc012cvjIJ6I6+58W1LDQwoAjuE5Vpdbahv
SyVyguk5D0V+FGmR7uqsbQ+ilCsv1NPN6uRV8375tqVODPaNhvnaAYmmgmG28ZCe9TbOJl9ICET7
qapl73Mpmetf6MqKXzaaUB+nCYEB2vijdeysBRF+f+/cmmRwTtTF+CVof62eKgB+RlcVEc4HRgkh
S0w/MwujwCLWtgDSwAjXpxDKF4xMCEXLwkIKu1zQCmnlyRZ0CRO9t8UOGqi5V+UwML02mqLMncbK
+p0WqK/s0wzFBlfWc8vea2VQJR7gGeuTSoM29Kkgx4E/DiDbXLKGkTittEo31dRG+FEHURl6Wak+
x3GijJAlS9IENRv0dC81g/Hi1LAID2nTjrFvNWJ6NJwpVA8Y3pXOScarKH3UeFR1DzcsnWDMGdWf
Zlsbzd5usuGrVSKLcKyMvLF2AaXkbwWovvig2Vkz71sty5DRQDfYberSsE6k5Vm1V5xksn2zp3nw
IHUNYW5oDbXuG3oWO54sDXgJdOC7gh0eQlg0KqQXb7mjjuVOjXKBVRUypYYf21KrujWWvq8NRFtE
jVsbXMc4JJbilUFHdWqCimd5pdXTy5PGtgxcyTHRnNWzMFW+jVj3ll4lGlTdQrSFfhhxHQceEWT6
v5Bmp46nmON8lSq7Dt85YZE9NIoT1IeaKLn0Mt1son036e2PNFeCbN8ZY/tBSSv8nooyxv2o0MYJ
Tyat0x6HeR7mB61C7fvJSSW79wLAGl+NITZJhCIry7zcSeeHSJ6GzLeLpfvZyzVEa70Lyp8tBDNw
+ojv5L4SB6nkZ7JWPdpOlvZeIY+T7iZjqP2aszx/S9tWezAn8uydmmGB6lpWEopjkjbyES6N3Lod
JmCATQrpp2rGsWsrtfE2DY50THs1+wEyWXytC9z+3Kj/gKUJsqGxfswCzXnt5qqLd8OoTMluea8H
6Od5UrjRnPS/WHTxlGjdrLzI2WyaO1vFO+c9sFa4Sb3A2NAXqjR97OMRgZ486/vDYiOh7fQgbw1q
e7HzbNeTJPyGibE8VOpbFI/UJDoVHco+nq1p1VuWpQyLyIjR7htnltOjZQb6r3KssMCjLIQhSB81
eooszpy/DxHLC/ZCDit8tFu9i/2i6UK2gCyN9eQOyth8CFCWWci8pSYe5ZDM022LxrD8QQ40RN2T
GF2IcZbao9lns3NczK/S0wiv61lIkc5pMIcPWMU5Tw2qI69TRC/+WIVtFqPnYmaf6OpmE6uph/VO
tLYdHhpLa95COvq48RZi7r+H6jwofu4IhdQ1nQxxiGKn/JjHTZ26cyvKyAPyXA2+XfX5cYyVqvYJ
E9QPrRIZ8zsswZpvNTZJP6wiKqUH6N1y+xBFIfmpFMblwwD81cbXG9dEPLm0THHTzm6f61TLxkNT
DaZ0mOA+RV6DFcIn0NTj8Go1IVOpJuxwzidhyHNJkNu+KiO57PtZxaHC6zIUjc+sivoxaOf2SxDR
MDvoKEF9rMpabInLXItRcWdSyuT1g7i1KAVc3pl9jwpTWSFKOLWWGA95EZsOJEvZqXZWFeBTo1FR
tN7XgVPBpK+U1G8d6iKgQwPrU56lNtzbNjItN1QkY4tqsFzYF2HV8uNIcBcxGoS71n66bWIaJYVV
VOAkydjVU0CnDMW5A54hxgH1luGTQq0C/bfooETz1/sv1/WbveQ7i6DQAt5BmeJyZixtAOaIjvVZ
SEb5CaqM5IaJ1LpBrqWpWyqR/K8RHV9LzxjwK8EIyJPVU6knw9z0kZWetSxo3b6gejHnQnKh7m11
km9NLHEIdzqTCulmFY8gJU9dVCA055RyBwOmtr45BsKF+GDaX8rSND/xZvenKg6typWkcCvlv44K
/ogW2tT3yMKge17O7eg0jtZg1X3Ww0TBMsvUD9SEpEMJ+HcjAFn+qvUeomnOf7gzwqtYBQUi7yaK
JXwqoPxxb+dK9s4sEGkeBrqQbhRQiCobFMfub55bo7JtaboAxQc7uRoV2K0cSC3gyRH7s899FEqe
MDlNaTvkT12VzEscsaXod2tW/xp0rXGE4CR0hAR28FyX5cHo6uxhEJnqV8JSNr7vKiVYTiYdQnUh
c0DoUy8XEESd6GyBxk8/qgQYZPTPcpDWG6TSZRuu1w6hQBBfi6TolfCiFuH9ZKLoeaZqqX4AFp7v
mx59ARxUdcUtx9w8JNHwVVKaLYnPW9+3EEhhwSmLxcoqYa0iikW5De0Zkl/6Lskm+82Kjf80Ci0d
lgWS/RVBJe9TKbCoSp17qvW7WK87wmQnO/77XkSbgHoR1eYl/b5cKzsHwBJjYXhuROyN+OTtVLQ1
d1mMGSpCLuauL+3/cOiWdhwzyPopa1EEqwRRBOowP9v5MOzbGEG7CslCHzBNfbJmC0U9PZk26vm3
1oy6EXPJkwHCatXlLKrSGOYAdBUaYsHnTk319xR/I//+bN46ZAAM6IRxR0LgWD0LvaLFsNJRuc1G
kXtAqBTPFJL40Ollv3HIbm1/MmLuaMQeeKVXlwjZNoBWi7d58cqO3aGrai+r05boQZICt7Ui4tGp
zPYpInRf73/mrQsMGgicB/YlVcZlsv8qkJUxvb6mA3AN68HycBuxaMLr4y6zWpLlMU4lLDRK+e3+
qDcmF5bfn/eWTJly2eWoOdLaSjnw5kpVbD9m6Bu4wpKSt7mAWfTvQy0iGsCel7bm2ugkkuyWnJfJ
nWc99TADaw6KlhfYBOXSRvZ/Y2OyIyky/LFs5Gm//CrNDhp9zNCPVQvlOab+9lALdd4o/d2aOuI3
Sick/Esl/XKQKcvZQwbKc2pq/zayMPpIFtYcemf8Z/OWJSqC+kmwCOpNWSOfKsmIw0yVoOsGXf0U
wSrxKKyTfqbBr1SNm4+WZAenf18tcD2AieBGIn+yHJW/tmOAuEqANgjKboijP01jZrzH7guP8hbb
3nijMHRjvXjVlmotLWI63stU/zVYLeOrFQ5IZ6lmirabhuCqptRbWtU3FkylJUnUzUUCc2S11ycz
nUs6tUiRZdJb2hS5P0rYd5ZdNGy0PpZ7YvWMYkpqLp1b2JcA1i6/B6xgSU9iCs9NZXa/QgonGKWN
tQJyQAUe7C5dqPCjQ+jZ+HOkzqNPRmhuGS3emlWq34BCaO6iELR6hpReE+mQF7iWpSYul0oU7nWp
jP37G+XGKNqfyAStZhU8yGrt2rkcKTPSr0iSvn1whjEyPCup7K1Y6+Y4qH8vZaalE7OaU0AfY2vK
OXM6x8rZNrPwOXNadeOSuvECgKmkqEWfgmByzVxQ7NRUh3yx7+rywqMN7MDoVGaqCkJ9Z1eJ6uFj
DEwdcNpG6HVjd/K2kI6ArYSeuCYEqgZk8rin2R+HqKjqhhTsECq0/S6co42858ZULoACri2WDFHo
VSwZav2gEpwjCGYr8B8HS/lugE3eGOXGgwYCCtgCRgQona3V92dU4TqpC8JzaZtRv1NEqP4yUtNp
3HzM0NylTFyNpzKk0PzvNzMg/wXdRgGYm3l1/WdFX5e2CtykHainOIga+/E0V/6IVeK/X5OLxSb+
IBDRAASt7pRBaeIMqBwyXFVcnmvKuQUwyDDeS0Gh/ofPYrFQEUFyFzLY6jynmNvbWmCFZ6MKu8Al
WzaPUx8mNK3jAuu+++f61n4kX11U0RcazxqTONSGU0txg0OqIHmzhA22QASGb8fSlhb0rf1IcozK
lkr5/OrQwc1s7UydaUQUQfhEAWo6SNrw+/73XAuYmURVFMTh1y0LtT5gpVMbg0m55UwnutolWlq/
H6oU2m09aDs0XJEsCSznECeSuQviwTiMxfTPWBt+A0hgyFcQeIgaVtsliq0ukQOK84OMtHCmCeWg
DbLii7CZNnbLrUklIVhuMyIGrorLNwhqgCMnRc76ZVF7tMdkOoypHW8Qym7OqgHokMYflodszsth
SEfo4sJaOMuVovpRiRdnic+5axVl4nVyl/kD9h5emcyhW09d/l4E+j+TlZZZRWIEhD8Wd3gcXf6G
eJr6LJQRvjbTsoT4r9tgOsvBBVeTbczqrVNB9EpzDnFjgF+rVyiSjL7qmjo8g42tvzfdZLn1ONZv
U7PZnrs51JLv08pdWkurrxIWRr5G3TNULCc7VdDA1ka4v3msbSFjr9meqLTw6ICgQFgTpcTVjVkU
ERWVTMnP3RTMfpGO+HbmcuEJrGR8qxg1CqeG7Fq0Jd4FcQcBlL7iwZyNeeP9XbbLKnKiM7iIVRC2
LFDoy6W0jTCUWq2FoKjZkdsEU4m/ayIdeITt19zArfv+rXBjkhmPUgAwEvK+dc1RlnAAV2XGw38s
x97OVttHpF3SF/BiwcbeWRZs/W1AbgDDLMh12pKX39br6HWN5kK+BAiQ+BgMNH6vtE7h2nGa8z/0
NDnI7Wy93v/GGzENmGd4R+j9kUivS0eyUWpVlZHj9VWb7KIgCvxEk7NnXLZlt1CShsZGJz8XWb6l
UXZjdpdmOZcA4psgjVarOea5BD/CQKOsHUbfCKPIb/o5242oRf+Hi4gaBFB9WBykmOvZbcxJAGmI
Slj8kS5cKzbHXaUq4z4pTDN0ybkh6ZilhTYJoC+/HEVnPghH677cn+3rHbxAQsk8F8e4xZ74cpXD
LBhIbdvgpKWwZPxaqsxDk/eTs7NoDb7acWt9uj/i9SwzIrgL8niK59oa69EoQRdCwglOdde9CC1H
bBX+PaQ2NBjvj/QHTXW5hRE2BpHMXQEoGnTC5ccZKaYs8dRKJ33MldepcWLDSyyQCl5cjeMPws2Z
PqmawKPRqyKfTilKOj8GYSX4naMP9p2WpCbcVhPOr8CklOLqkqk8GSldXAA74wBEUySKNysyGgxS
LsnNvu6lwjhPahWWYAn1xPilNNhDeipeDpMrB1Xo0Lwd6w9As+D+qNMYVIc2VatPRtyEpst1F+Wg
myYNZ8Je9IDsgq79YQ497746SvrHXpklxBkqp3hBt0Y7OZjLza7ZSrrzgUtTfgDsqyi+3utm+aQi
K9W+J+wtVBcxMtwHcDsEYNjrYn6vw46XPLtw0CSt80Kqj3Fa0LazC6FEvqTWOqBnWAiHiMbZ+CHH
dJVWcDnNiwsFOvEeLVEL3a9OlTuoo1X3LOS2zmnGWtajiDL5U9eY8mtHjFLjviz1T3EmsB6dc+Qd
vXkc8dPIHftV0yL2fEaH/Z2WVNFnW2lK2y1n6i9+XFpC30e4i7cYTyYj9/08j8LN614efcggYe21
zEvvziHgRVcUQWT7dmRyIc/Y/HY++LCk8xHAlDPujxnlhXQsEfA21FDikUir4ps0Ygrp0mFJPt/f
gjcCjuV9gND5RymV0uPlFsQJyWhbNYT6NrXj4A2tkJBrQu7eG4YwltzcUJiWHi3ljCJCJSraynZu
7ya5Cs2NOtP1jQ5hh2vNJtFfOODrGx3Uv10Aez/JUPV3raTGXzNAJ3s57+k8jMa4pzWcbTxZ16RW
FH/ROYJ5S6GebHgVGETIikyGUZuniZia+EMXOhGkXk6GG4q+ll0Ty+JfoZ0V4w4S5ZS+DsSkvw29
L76oUY1ur53QSd9YmOtb6PJXreaCn8mWkWBJKim2iAWkgl1pCgTM5U1c/I1ph0ywdAqQg0AtY/kp
f5WLLDPnuA+qfkKrP/Jie5LPnVFGORyU2dnPHN+nViOAv7/zbnwgznZg/KhUwbFZB9RZ2yFAnvfa
qecyPwSmLPw5jUqvH7ZKwTdGsngv9T8K2iCKltD+r++LWxMUVgLSrEPAyxdoI31o5Uh+EJ0Rfb3/
UVev1ZK4/uEXQKpcLKIuh8pIE6peDZ1TpUofZqb1rAzNR6eJSdNnLdx6qm4NR4uCZ4q9yx9WW1cp
9MW9AQ5nAkgIP7pWR2VIUjwnCTRPz+ctEs3VTPJ5iLfQVkL6HIzrajzgGpERYN1wUgIr/xT0bQA9
V4KoVBUzBkf353J52S8ex2UwWmdIrQNIJt66nEtg/qGBhwGsujSOg2OBF7uBe6aa7wRc1c6bJwFg
vgcigVd0FGXPTTcXG2HQrQlGVJ4gAM+DxeHl8jfMaqKHkJOsk90o01M46VZ26BtFFTsVptJDxcX+
8f5XXwMa+GySB8RM6M4QXS4/6a/dqvOm5Cnaqacotc3mKJQmw8oXIDao2zAQiq91SS28DhdEDS+i
zDG9ye7bmupTGn6q4mhoXKNq0sZNh6zdkgNZPni9KHS8SU2JvFmZ1Q6Q7Jm3UILFJSwkCVT63b+s
Xvvn0jJzQCN4aTyDNcbT6nIOHFVooNxTyFqFGN/wZTBdK5jALoRDVH26P+G3vmhxkKZQws6+Yl+X
moNDEPyaU9tH484Mo+4hrmLVvz/KrZPD+eSywy0eatDyK/5aVULNPMcahM2M0LeXgkM65OVcuYFT
btGCbp0bmzwBwDJ5NfCPy6HMoYEpAbL/1CiFHLqW0WtfK4KI9+g7BV8yq4oioGZhTRwdjBpYs6Tc
ZPreOje84Ys2HHA6UpXL36AAJgSgONmnCfeOhctjCsvFvLPHYdIoJPkEk2jru28sJBxKFDQcShfc
UKtMYQLnQ56gmiclbrCYKnJxxAZlq0L5J+FYnQCqyhiT0Hb7oyB6+Wk6omNSIi9QcJSIqsTHBGFq
DuiBJ69564h2l1DAtX2lEU0LbM+kOAbeMatfdMuegM/HRgnPviOVe6sBpb10AQ1KF05cGHpok7bT
OwdNtOhdYEXl17Y0Wulh7pI29SbHCn/2up4T8EvFvKeQ7TSebADN1AMJgGMHLBegYYO6xakayuBz
W1jJT7tL01corJrtB7Ix2UdVB6PlDbXo32RrImcFlmVDHMBtiBZYZ/0zTBn20VIJwfoRGx5t7fjc
jU4WB0XhnLJcofOrZJG/MLTPVSK2rutlW63WZolfaKJzaXPOVkFTkU1RjXW6c5oI/72as+02epT4
qP7NB0PNyeLkKdjdP9rXqhZ8oIqKApUemAuIo1zuiLIq0sqg8HCK2kHaU1UryFCoqL+WlIHPMQFl
6BVxPz+NvTCe5ybNn6Q8lZ5bM01OZu9Ms9vyDrw5lLuj4/0fd+NQGPwkLmseL0REVweRV8uYk6oO
Tqpklv8LJGN+P4Wj2N8f5ea8U4NFSxNFSMqWlzOQaA2uzwLaq1Sq8ykB4Fx6QRbp9aMVCK07JVJT
/k8kKR27/zAwJ37RCyUgWfcgg9IJ9D7pg1PvtI4/j06AoG5S7DAvl8/tmDm7UC3CL/cHvVbqYcHh
9iqgUSyep3VNomqdyQ6KLDjpwEQrtzXmqvGjNgE/WFhyM2IDUbW/knmImOzU+iaMSH9IknZQKMTP
2nhsUyt6CwKd57nQ4/BlHCHxbkzNjWcAhQUWfUFAoBm9Ogsw/qYUvJ9D1Gt0J35z7ElJhvpl3VVg
P5TssXbybtd0g7qvMkPdaFfdGp4kjjcPPXPeoVX0NinIRysiJjS17frzIkPybGilzLawFCjtTeEL
BO9c8u3BG3G12ggeb7y35BagPxD1WgSC18PXKaxUpOdORVyLt1FNLKR+koliwKCFg39/Q9w4ZFSL
ICpQLYe2pK2m2grHUapDon6MO0LPsFrjtznK3bf7o9x4Uwnml44trG+0+1aBYRFhgSNJpX0K09k8
QiRVPkVT2+7lQJdkr8Vi6f54t76KftUiA04cyu19eahTra2roY6c05AWwaGhNZfsrLyr88P9cW4s
FaLptGlhBNLaXs8ejAULHL+woQLU054+Z/BehbC3E3KwVQ6/dVVfjLWKEWZ1MrQAR+0TaCc5d1EA
Dz902LeAzC+18LlQOu0NYI1UvjrB1P9oVJ0qNqyY9ruaxTpQVkcX+c4q4uqcWFXcb5zZ62oMl+iS
ZywRNlCRNWKK/oBVl5Vsn0Y96A5DFMtuXKa9a5VOdcw5zV6qNprL1RHDCRmpmXVFlm5s55sLggsh
8Td8PwgplwvPuzynEgpnJ0Fn/Uk3JcMf6jLAfirbwtndGorCLs3zBfFDVf1yqKKb68nI2WOl3oa/
m7bvdpCM28+WWX68v8tu7GaE91E5RWCeLv0VEsGgsId8K2EbCpy7PAjLD7hqWRuogxtnlAO69AYg
tAHhW03dbBvFZNTEvbCz588yb8JxAIrzEjPVIe5unfnj/mfduGb/j7nzaI4bW9P0X6mo1cwCargD
M9H3LgBkJkEvylDSBkE5eH9gf/08UFX1VaZ4mVMds+hQlEIsknlgjvnMa4hz2ORtVioUpZNFKrNS
ohpUOahnjPBiNjz/p55W0PIh0UrX9szaTZ7Wrhge5mLgCBjdwjg3a5+7hs1JFqk9ala6fnINdDxg
CVWTHU6JMX0yGrOYPWc0KjzGCf8TFEWMavWhzHRXZmWsl4sDHPbMfr9tsSeRH6ccYoS8X+oSpxiF
ZY2QVBpUEboJddh4wKJXExP+slqyBGVTyNfLsCq+6KP6zEH3a7MPRMYmbUJnBkWzX1TUbCD29hS3
VujYjb3uEHAy9y3cFMfTR90YkQU1G6rLauoepklUj4m0o7eYpq236ONH5xbv9rBPHwS9N1LnzdwA
hPPxiopIr5KiiESolx36AmhWtd4k0eyyIEbsYYk0O6fs1qeXp+EzqwtKMEER0Tf41dNpSCo4G+i6
WmE5WJ/g+ldXNn3yM8WYZzaLzcgA8RZWMLd4Ms9IKQu17Lk1mQI0xry4pd+2DMtnGPfWOemvZwfb
lOjZKoA3n67kKIs37u1CLTor6xD7egPRQ+grbj+ZF3//4bEDAtYDj0Ud7+RQ6tTSigprFiEVHMsX
ZSP3iyryMyvk2XlqbzRi4FgbkOckTZnV0piiJRPhas5tvnPUCg1eCkiIIrRaJv121bLrAW/R3KdX
kNzifpSjgTdPMNEqtZzOiTo994QJoDc0zIapOL1td7P2KJacmarXydVIUan2pmSM80AdHXM4c6g9
N0OpiGxSi/gJ0k4/XheUJ815dXorxBQDrTiaWhv/qjiTCD17T1R+yYI2C+rTo9MEuzdWNaNARAa5
ZIjJz00sfLTYPue8/uxQKBvQgwZbjVnw8Q0NxB+iqRjKMWgNFSAFQzeb3SCKO+1MWPLcswMLgsUN
XVEQnycLL0k7ZW0QvQ+xSERYlvF2XTufI7o8E/yAmN5kqYl7WHHOyQR1KZM4br21f9LS/SqhMEZ+
tEqJuoq1LJ2v1W7/lejI2rm4lBeQJPGiDQxzoqD18or89RjnSratDFoZ0NZTZnUfN4C4Uk2ENirv
N2Oejw2bqIUrU1PZ5bW+IPl2Zn4+N+QPeX7oGuw2p3Aqq1/sNCY4DPUqjy/UOcrowKXDvI+hiSCW
P5yr5P46fza3RzjdqGUT3J/irambj6XhpHaoaMMYZGUX76kliV3V/X0rT5uheGIg+4Dkc0QeT1Vj
VrETyoUVFpBS9nWpwuuJVE7JPlPPJC2/xiLbUJik0zHW2VpOljmxFx1vSDeh0XT2To3welrk+KSl
M+4AmU05NEHWtDRbgA1Lpp+T5XhuDoOGo8azycahArAtpZ/rvJmhJLOBHPIM3i/sjLh7Aw5Vu1LH
CHx+q02H1ejqwcvBM6aeUSXT7VpVzduX5++z75ZACLwEdVAwm8dXMWZdkwkztkO118q93kJVMY2l
uNB0gAMvD/VMSgX0ZoOLUebdJtTJ6bXWSE+lM2XXpIf47PfgEL4UWbKQrjjK2wIoxUERpfum61A4
necKmvEA8OR6LdTpqnOM9jCkY/ZgY3P7/eVLo1fEfR4HQ5RoUUbcNAToxhknE69UdHUdwYSFeI8o
T81sRZEHsK1CZ2ntjMLvukHNfYnJzuhDl1JXL+/7/rpFTI26eDVN5W6JTVmHswvsNRzg3D8hCdp3
HrJRRuaZsYo1W6dOwxJEo1FLr4R5+rSg1ZP61P1qEWALHgPVM3X5aMajMj9OVavnfmNW4sOo5iYH
hJLm4NnXxrrqawSkPBURhwxseanB9O1k03rtGEVpAGYjVfC4cGV0yadE61Vjslt4aRRrXYBcugY3
2UEK7C6i4rc89K3tpDtlLBvnMLdFct816mJ+6jRjNryu0IVyoclMizcWuYAOn0ioMUHRuJB8VTfV
o0MtFcCOVVl1l67b13nnI9sBATErNby5KCTplV+m1Uyo25aK5auqjIbATA1UMJxMVbQDR/mcB6MS
CyyE3FmrgroYq+F9hl5TfdHOdiL3sa5nze1oaal1CbSlzd7ZooFy7Yg2T690d2k3Lq/ZpD6mnRFC
NwZYoHdmiuzTOgO48DNLGoMPy35F/MLI6bVaPVU21t2i3s+lMxY3dNHFm1W4We0nrszXHZRGSF2a
G9cAma0xi5E6Q+fyohnr9WmeV+19NOH+sevKpomvFc3uK48cAwsRs8RqxmvTMu0O9FHa+8E169VL
V6AiXgGufvvB2eh2uq0so28TcCTeEimrQw4WN8pOjjhg+7Y5QvwYB5H1ftW4/WvFcEpoyIVC/KfI
lmfg5/VivK0aq8DlqXStSUIXwT7jtozStvuerV31aGF1DcJFmItzlWpOfG2VVhL5Wdbkg0/NNLps
u7xJd26lOMa+V4u6vy4nhFYuFgUbWgBDWvkeK6LWAtOjC9YBFZLHcUIcrmngRh76RcuuiqmMl0tZ
iA5+eiqi8QC9RINLbjnFhwEFF4jN62gmHhQX480gGvfjECXZm9lt9auYZFDxEeMui+vGoUvpdXWF
oHrhiuGmMJdBDaZ8tTNs2d0+8vucYG0vi0yfYMvHog40UQ1oN6m5iqJDqzu3eZKxcApwlsi9tXHV
QCtLy1unsq3XjjsanSc6M1IDMy7xTm/HtTF3mWKjcxDHMYglaSTa6utgowSiIvX4MKiVmV+rBVZH
Pl2E6NEsy7X0aZekHzJb2oWPF+761iVA+T6urbruIB/Pb/N1boaDos2q3EWKsX1mBrVsn3ej9RCv
cgPxqLYcfVZ7dduMRVuTggrjazG2q3KDwMLwZqqGdIAt7SrqrnDSNgfZtdj2IXKGtPD6TdJsX1Np
+KYUVrMAeprNyRuN0ig9uxDLg4U6QuWjP2brHtS+oQzdpuoOaV+6LtLwyVr7Ko7dqj87wLWv5pRG
gT+5asorGyQ4n9Ud8CVKEJXfpbjruOggWC2uAX1hHEaURFRerSL2xpQMxJlaNF8N+jhkPiEgYna6
bCgr2LWcEHFAJ9qbXL1/myE4ogeUdizL10SdhuQA6Aqtc9F+iPvY1A+ijecgysbG9Fo8ExJfxr0a
5p0xj7uy6zDgyxeq7CGuawgDamOU3VtOa30q9SHpziRgzxwTPxyCoexhuEMsdHJcjltnKsm1sLRL
M8yVbJgCvKSA/hgLQQNSPlF81Rt9dp0NttaeCVmeOaw5qUGxgi4CBngayAvwNkWE+EjoFu6ymzfv
YFEj4N9YWfm30xNSLUaggowBDCnn8Y06q10WikzNMELhIUAIAx+RKOovFtmcMwjbQoyToxfCCKUR
DmA81U8JyLWhxjUajCLEp07sIo3AD0pa/PrlI/6ZqBkkHiSfDSiylcCOb6iWJZh4VNfCUhQKJ6cY
mvfzNCZvjGjq9lakxl9eHvCPYPXkxraQmSbX9iRBOx4PaWYO4RQcsRDJc3d8ql0KXq8nUWiKbygG
2ormamFcZ0fAzq4RyEGQpl+UZfGiZkChYE6GDk2CSrRq/5Dms5NZrznsqr65Frkp8nvqh326a0s+
3hu7ueaMsPP2u1bPTv1tqSwZ71utNNJrqVaZft26gMTeCg7D2ENuZnIu2c9iBUFK7Lc+JoXbV77V
m2mOGjRq/zsgF3H2RGO7nYLRWAbjoNhGqV1IR0O0zm0iy/STbhqi7zaEmHL0EBid2cBUO85u+nHq
Yi+LRjEHY2QJUlyzHp4KK8nyvZwsVwZJafaaHysiWfzKGUoZQB8B49DbXbJg9qSPAAEUt2dr67IW
gHw6RZydlTN7qRVVHN2zod87aQ0io+tbvCvzfNFKXzcwm/GSplWci8aax8+dQDffxxd6SAK1HfhN
lHqSeywvW8wx0DGMLoDLqPoOvlm/XPaxO/Xv88EodSuwabbbT+vUafG+Mns72jWoS2+LL13izGsc
PEIfwZ46mzVTqlVXUyaWet8VlBk/I6U6q34/mxZCO7Nu1ru0wrmQNno6da/VolEKv1jX5VPXisoM
ojwq3khs25XP8HPr27jODTUYarsSU9ivvdagvmPFqnlTLODG/dY05uux00g521GKz/agi+hes/q4
35dV0z4Kqx3zQK9FLjzUbHVE+RsCXQ9VG30O9KZSxwMYcmBAqAPH72RBycyr9Hm+LlvdnQ4WAujl
g6ij8gnMBIrP5jTliTeqifZhiXSlv8sltva4q6Fmdg1wxLgVo7VOvoHJ99dBWHHzPomLYoGbu0zX
0mnq8n4lEE+wBxJ65mXo1eCHKaz5EsT6GO2ntR7f25QQXGJYZXrQIiGuVDVX3rsLf3xzXRYS+9Qu
/WFJoo81tWLhqV2Uj8Ekl1XJPFerACYMqZ2svjsU9VMJJiz2TbMx7jt6JuOVVaoy9tSFe/SMcjAW
vzFaWDIJScs7e6rkk+ydQQ/cMgMKoYJGHq7yqCuNAwG4MVyk41B9w6GBjbFCVO0zXrt5i4Ct6Ayv
oby9X6WVPqWgZT+VNloxnqUWTs5Mn9x3aZ+oGkCaXBu8eBzm10qjUGAiCEt7jyhnLb2hxW1sbyZ1
4u4VAB6Bq9AHCuYoArSVjLZG4RjB21Ci5bZc5EaJK5oqzfQmQzbmq5wcFF01rZnfIVWEfSFtG+fe
ipSyQpe1mxG0nbWoNH0DqVixB6UX5yQdDdG11gya+mignUD+XWySiR0yyJHid5a0l8AYOVb9JhHg
yKtGMqc60yYunPrEjYJ4mATlpMEwlAfbbEr7iuBbvislwKEnZ8mLzFt6Ir0brcs06z2sqPyCClhJ
RFonvUw9zCgneTXniGfd2XqadjeZaOzaj1PpXgmL/GMXK+5y07jq/HnMVlp+COxno59prfm6SXKp
3q+227jshTG5Ub8U5hcNNEXuR0PrzpeG05vjAWRTfz3TXbC8Qq1AcNckhGRGIzHffQpiOcSCsYW8
uOpa4kWG9kN/LKseJ2iV9R5N4XUi2KEVeT8Q+NwqeB5HF2PU5ONuoEEVM+nKRewSM60fmrrS3mKW
wBNrxdq+6du8nt5ryRAVu5j95Y64KrODslbUT1bjtOiqZ9L0jL5XNSwJanwoB7pciyewO7E9R0r7
3p5NjmUyaHu41po1iV+LaZEf1k5hfRgxbjAdRu7tPuFACI2oyx0fp402810dBUzfQrXJCirBQnqE
i5JjGm4A1r9Cgzedgime0/oxUXqpHUwtw0JlWCp7z7t13FsqCMvgW4k13jVRHc8+jIdpumkWG6B9
r5e2DIy0W3MUn7AvQWx46UvPbNWk2KxSx3Zf5LoV75uKGh1nnDYUO0PPytdUObR6L0r4Rn4aj2Db
x1wXXwZzlppXDXqBJxylYY++IJN3gcPj2UtRP8wgaD9rypB+s+3OuC9KR0Mkeqqyr0hfTV/V3Lay
oBnj3vamJV3JHZCjekMLPjMD9m118BTm3yMncl8G+GUvH12tjd6M1txf1XO1fCcOnoGhFcvwbqSY
zz5RzVIi6qW0j5O+Fog3EEt0e4LC6p1t9M3HJtLSN3SOEVxP86LZtZPUUp7K6HzCUzJl66eskQdV
XdbfLQfAwWWkJmMdagNKzAHhiHpXO0rehtUypbfr4EwWwsgWni4ow1qJT0SavCtoUNpUOpnVfqba
ZROiEC2zACCdtVzL2hKPCdDiyCurwVZRjm7m75MDwMLKEYTzHdKUmw7uvEnuI9RDWVgivjaLqsk9
QwKsfjRwlaJK0bOfidzGIjMl3+eVQX54Xc59BWBKxmTTSpWlX9YmWs0dlcoUlrs0+09jXGvN4wz2
/z0wpUlBPLqedeKYhJ12xUfUDoelSUIH9cmafcNwP03j0nwxxWCSRbN3qB+XcW7FPuoirdtTIVLN
nWyb6la3y+6jsTolp/yky5tB6fQPNCnk6gtwoLNnjFuZo9b5vENTL6kVtP0MfNaTxdo4l3a2DobP
nY0dOuAF8nUSERrTg7RYvZ7WeBZ00sti8KNejULqU/YHiwpy7tO3i946VZaMvrO0fXdPXUrnfCnS
TUzNzdwav0hl/VLZIwLb9YC9R9Ah3UhB2rYW4xKBbScLbCdZtN2sFLN60EG2XfSatEWg1NmYXBe6
vT50Y92ah01rJvaAT8/vKb4YCBpKHbHtxHEpKkAFooqfdxCPgDQLmGsEDM0trKp1uRDS5vhFr3x9
J+OEu3RhDcF2SSfNN60pQotusxVJfGQzV+trhaFd9/hy3PtMkrLR3YBhA+XjH6cpEh6q5VS4oPUJ
FnbaKPXrqbIXH8Oxc6TeZ7IxLEVA8aE5AoLJ2mL+n0qo8zgtCyocJvOp1trdaqXOLmqWqMJGV+kP
1gi7eVfKqWLDa7TknBfUrykFaggAp7bWFMhv86SvUuY99cG6hi0gY3Nvq2l0pRcQL3AaVwPK6cuZ
5PPXRGnTDIDWDxWMdsNpG6zQJlUdicpDNHiFR0e4D/Qxds+VabfLPk5bGAZcOUwPSvBAS46fqmZX
bCNtZoaAY5GjnETf37kV5pWUlKbqGxXU6m7pK3HIE0XTPBdZdaxHKqlfKr2RfXx5Nv36iuH5oKCh
8oca9anIhbPCz7SJWkKXbtm1G3GioPE+XBKq26+JyjN/LdzBc8wyP7w88nNvV2h0sZARoUF3murL
ou11bJyMsO905/U8zBq7wlLuzcGpbictOmdn+eydbjB2ly4L1YVtXf00mc3EmZqpaY1wy1+92pV4
0LVGui+i+lPkltYHNrWS9KL727rntD8o1W1waBYSvKTjgRXU7scFjlWIssfql5kYghllHeJQddm/
/Ey3qsHp1IKuABgI2D6mYicrhmAkzzIRGyGohzUoyj6+kVTS7uJey5B2ovM5WrZ1pkX3zLIBRorG
EsQ1qiany3S0lr4e1kwNpdm2oTtEX8SixruX7+yZ2QJshEVJex4A8ymypRlx51uGQg1nTVqt7wxT
+RnKqLyR0eq2u95JxRlS86/7LMgv2kYb+RTowWkxKMXTUrixsYZLTvlOFWgbzMgB7AfFKc8AV7Yt
++S1weUBrORC/mJPPykGYa+hj7UYtFBxa0ytO0v/DD4qOsBmMy87kzoAyP5uVxgD53JvKmd2pGee
LaA/wZqgV0agd9LtTZO8sAsqLOGYJsOuG0eOPyuL6IysKB1M5n9jQRjsszCXNpIHUJ3jBYF9GtVg
qa7hqOOT0ax5faDHO4ZCjMUZFNgzHB6IO5S+aOiiq4mE4vFYnbCmSgyWGpZRzcpWFbt/6kdYq542
Jd0Xt5i5W5RGKtiUmatkPnWsWcJc7bTbQbbIaee2OtZeN7vV366YcWn061QSNZQ6T6e02creGij/
h2ORiofOMJbP2jhneTA5jfml0Qh1zqzUZ7YHjAZ1moRs+gghblvkT1tgW8Dvs+wcXgagi3BUsQ9Y
VmOhvdMgF7iajj9Ao3154T7Th0XDgmHZkFB3cU+PO5icujnCCQyJs+0N9t9RQ0ImZ32E8QqioJ06
EQU9J+++Sef1QmqyLIO86u30zB7yzIrekFFIEcGFwevi5PYVCeYeRyAO3mXN9xGRd6ir6NxrbX8O
QfHMUHSd2T4YiWl+aqtR2VKm5ZZHmm2DroQjb3NNqgHEaf3MTT2z++LF5oJ15JZsMCjH71TrZV/3
mq2FOgnMpvQiSNxFXWpn9qhf74icknBM34IxDtCTcWq3mjWxrkYoolrutKminDdR4HFraiAvT5ln
hkImF9MuWgFbgfdkOwT8YqVRQWSgVSKisDkNxSFH1GDZ5QP+EmcWxa8PEG0vkwm4nV8aN3f8AOOM
tZIpjh6uI6QIsjbrZpWmOPP4fl16gBKByhmwU2DY/oCE/bT0MgT12qKN1TDR1fSmE7TLUr20rjEL
X4NRRbt/Qfn56eUH+dytsb3+YJ0AoLG27/80KFpskW2mqhoC4SuverPF2s0dbO/lUZ67NbBy8Hw2
cQq0ao5HcWBE6ebKDNzU9u50UCuUN2V/j1qU+bZtXTXyloQJ9d8YFlVQGFxgiW0AxcfDSo6QdE0H
NdSMRn2tpJm6HwuR7kfKj6av5agOE+VlY3tm3F8f6h+DspXgNE+f6nhcfU6KtFydNRRzVl8D+6+C
ZdTV4OWHul39SUhAMABpEMIEIdlp0EiDpsL0yVRDa+YggE/TZeN+XrJM36uZ1FsP/zBqYXNu1TE8
2Co/91Z/cKVOrwALXALljfNLdnB8nxA1zCG2Fo2wjiTT6yt8Oxmvou9MsbBoPIEcvuoBStcfON1c
9CgwZP2iiNj94FqN8UVFT/FDtInMeR3l0duhJcv25wStdZIeS/vkJF1p3k4ZPumeVU4NghHa0D+4
HeV3Tx0Myw4N1BfuDLKjpzxxxEclLvJ2h2rGiiF0bw+fOpGh3N/nUkE6He5H0CwgCM688WfiIwJP
wMxQaGiAnrLyRebUfc4mHBoxHY6F+n2gKsgwdzR9fRhnw8XL7/50/yO8BaAF1ZkZIDg3T5ZtBj5U
6+EZhONstQ8uLM1DsfClVtvnrM5/CFD+/JZt+mawNNlqIQaBQDvZ/VJMCRxAMjOnc0bBro+0/rZQ
7Fm/XXMTewa3m+UVCgwYgyFWn3xUDQuTYTG65h2hi3M9r/SsPFhl+JFJKti6n011V3/IzGixb1tg
wn4HXvlpjlo3/dqJwr1WJ9mr4NLbxLIAMkyiDcpRIAePyoZI7vpkFhS9u2aofSwaStWPCyuKYZ3b
6sd1cVfLa+q0kPu5ULGfxn2kmwOlxzfaVzauE3YHBZRrde3a+GKY1flRKFjM+XZpcYOyROMf57yp
qe6naer3+EKMyy0mB7TUcZ5O3AtzclPjvtXxcvEol+YIshCxNiGQkzQ+1HTqrQv6bEu8g5+SOe9e
fvmnuykvBHU/MI8c55zqp9hg9F8KhTUyhKnTYK5czT1lrG4t2usexdZ2DwpG/+DWyRwvZ6b5L5Ea
Q/9ggFBUAjeH29HxirciW0cd3xpDA0+N3HeSJt3c++r4E/bg9ugnqb4ol5bUzDLUpKK9d2xw2Z6S
r6t6xgXpmaewTUmSImh9UP5PLgUxOZDyoMFC7A4xkgc45NV5r39zTRoSVlPipocFwpkz+hdcNg8A
NVqIeuDocLY+dUWG1QgEpamHcAI7x9hGbNxqpSrKQFKaL/3ImvKnBO8A9aacYziGbdxKK1Cypqfj
psXZORDj6U5A2kJY5zj4mAGgxMj0+I1gNp/hvBMtoVnV7l08KBnGSZMRrG1/ThXx9FhjKB72xlYg
O9ii1uOhCvYJEuFppdY3ZBemRK+5oXt+eHl2PzfKFgTRpGZ/+8WZqczdNVL0UQ1xMy+DZM27g9YV
5ygoz8xkUBXGFn+TVWuU245vRiBIhUswO3YKLZKSy6Bekg31O7sdtEDPy+TtDPemTtsrbButW62q
pjN7+K8TmCtgfCqJ4G3B+B9fQT31dN0w1A4x1YkuaJinFy3MXDT8IjvMjW7xawsHkJef7i/Z7vYS
IRlv6GWyPJwujkdF9wylsMlaQyQ06K7pkY05iQLZGS+calbDsclbEwgduCNNXwBPjqbKM8Aco6Df
odQfR2HI76ONeMqZS/vBdjk+aDbAv7oxUDlpCEaPL62IXQQ8ErmGhVboV3WGYiXQRqf9bOO7sdCR
Gsv5kDTACDGYAUJHQ89dq1AdOzPxAWHHiNYamNJiPjpVqdfbfalfdJK4w8dpCNqghR5Z5xuSUNeP
ksl6NIzemr2uQbEuGPS2v7fIt2dfpQPzMYWS0/hz047A+UCYPU2s/TvU27LOi7bAxutki+mpGqvT
9zFKU8qi0s5ST0hga14B8v7eLOPyozrIJtu9/BpPY7/tLVKMJQHiLYGE0o8flWk1UerKfg07oUW3
qqjs6zKL54zufO5+rWipf28HBLP3dt1Zb18e+5k9EJHETWOWggTyIqe1KJf6Qc/yWUMys7Te2Ysu
vucxyhWemWMsunVKo7s2G7LC73EJwtWWEOKxkDM6f5opKZy/fEGntTEehg5pibLtFg4hsHP8MISI
lbxrpRraQkwKYL8lG1HusoqdZiw2fbskB6mo0a4tg8VEvd6bVMU4k0g9sw+zV8FWAVxNNnXqgTab
ShVHSzeFGOdkQLbUZacqefSGMLA5s0M+s3FsQp/kUltRiCTj+H7NPoqI+9cZ4+/FvWtlDvC5bBt/
ihv1smLjD8o8K/54yP/xZf4/8bf6/o912P/zP/n6S90sXcpKO/nyn3fNt+qN7L59kzdPzX9uv/pf
P3r8i/+8Sb/Q/aq/y9OfOvolPv/P8YMn+XT0xa6SqVxeD9+65eFbPxTyxwBc6faT/6/f/O3bj095
uzTf/vH7l3qo5PZpGCZVv//5rfDrP37H+2bL6P/j5xH+/PbtU8lvvnmidfLbzRM+0NVv/2vfPVVf
vv3vZz7h21Mv//E7SJBXJPCIn1ts6vy1cb+nb398y3ilcbQZYP2hcZDysK6rupPJP37XnFf4q6Ik
S518k5whl6Im/ud3EHXEkohEFqYN3M3f/7rUo9f2r9f4WzWU9zUX3f/j9+PJgzYjes0sFmq5Ov06
DsDjyZPPm1UcGUWQKlaybxrNpAU/X6FPGDhzqR+MCj+3n57Wn5fw85A/6nf/2tj/GJNQCe1feOMW
Vh3HYxoCWbI5c40g69fpwu7BjPaAovKEqnU9+/FkL16FmLPfWW4VALFK0NzfO91moEzuc5DfUzUW
CDGsLgouklMhTQKzq67tXBX7ly/2Ry/i5GKRzIJIiOcAFcDT3U13pN2PvMOgr+33sPepR45Oce04
yU3tTt7cjKrXNs47MMZKYLcXqrpUh2yOEq/sHcAPijGCbs81rzWcz0Db3todXmiNVPzSblVvFoMR
0IluA8yjMQHLjf2M9PkhTlDnNDmNTKUpdkAonKCEc6I3ONxp5tfS6sbXbSUI7rKrDlCFkaZfS/Qf
KWBMje+00SVVN/HHMfP/b9H/D1zOP5Lvf7+Y33Z4qH99+vrbU/X1t7f156e4/nkp//jtvxay+goO
3cZBh1lP92pzcf5rIWuvOOY2wXoqdqznzRD1r4WsvTKg3SFkocEpZDlzHP21ktVXmzzrxuCiKsTP
/J2FzAg/lX+oLHH4bo1o9gralUzV40WFSCLSMLFw/WSahsM49ga+frM8E5T94PH9tBxwz2V/3NQF
2LfIOE/TLGvU13Wg0e0jWuTe2Os4L7uiBznhOehNfGQNK4q3pMTIARytWdutY5qrYB3n+W6hGYZI
RCSApVuNOvY7a62tHmHIIUs8w5KpDxZPn68bwxzuSrBRxW7FAvOzWUbyclIMJT/EcynfrwgD2Xu9
olESYEawNH5faP3HVTTdfbeYMYBva41s4rLFeF2gINp6CEV00mc3WuAXIClU+r0aw6eNCumgcWO3
4z1KOEXhdWMz345O68JUbHNXOcy03jsfqe7qGgMJYIVZVQ34QK5RYnmuye356uSu3yd7QitIz+L6
Dnfs9H3KK89ovlnD+1YvoDx0JnomrOdquR4KOzNCwmkz1BFqvARaZKOySlNv3TWraCFP0HqBEJSi
Se/XeDXPvoBQYvojd+ONmlm93SqKSlDD67pNDDBptEVE8roxFeTv87WI9kZVoa4XoUbh+KYsHGgu
bV4CB1Zy/VYB0PU5jx2DMgdaM8mZPf5kNtKjp7NLr54DbEumTin9eQm8xl46YNVr717086p7Lo5a
Zzbnk6xN/DEMgqO0aBw6yqfuDUsV4Q489IoP+mEK89R+wJRYD2pAT1eO0fR+GkXRlZbVg8+yza5h
ZqZnroFF//O6+3EJ9KjA1lAEoWW/HbA/VczjrIlmFxAvvOukvynmziB3S3VvNREPG1Lr74nR/XHL
m7EbZxGAMPaO4/EkCOPcVDPFb8qZmsYqZFDIPscT8azP2o8y5dFiZ0dDR5ns68cjPi0rtk0SgTjZ
+rpjrn1FgyKx/BZ4zwe4UZZOjV4Be2cYFFc3xBQ6y5bo7+tYVb+Bs4ZKYxSZQb2PQqw/V/V4145c
/IH2O16kpjEigzJJIf3IiNs0aJdqlV7nJO0jWlHNQwdH8zqpXPsms+ruj2rR3zrJ/m1QehTIvhjk
/g887wSvbKsBI0hAhEjguJE6//35965K5bevv70BQf2t/+0m5dT67W6QxQJQ6rewLzgW+58PxGc/
/s8D0havNgo4ImKWRdhKVPvXAcnR94rIl6YLdQb0graZ9uf5qDuvdA2xQ9rIG4cGJvp/nY+K+sqg
SM7NbL09QuRNsvJvxLondNdNpAb1FNAgFo07qqWn6u+IzJfxmFrxx3ZsKg8XYfGg9dlt069XStt+
a0tMsfMavf+YYrE2x0FmljvptB0AU23adZXx9adn/UwofBx9/3lBsFGIwKkk/qJ5N3XShF0yxh/L
vGn3SmwV3o+/ci1JAyUHsgtH5vHlMU82TZ4hnokUikkuqDeRW2w72k87Vm/olbIAm3+7WMqVACVS
llP3Pl4StAm7pNjkAUy/ajki2yp5b8EIefkCtvz7X7sK0QkxFEIj7JmQvTHl0I/HL5Nq4JHODhq7
i+eiw5S0xrI3c1i7SkiHC8JDatwu0H/Dvzsw8TvafUTz+ALy53jgro8TyrmG8aBbClKsNtpME8mh
Z0TjG6RB9r1pvRFac9HW5seXR0bU9+immcK8YARJeM9bVYBG1PHY2WiKquyS8jWHs2fw383NpzAs
fdunGedF1+LW3YlbzEkCK7TC9GCF3ZUV2rfKLgmcwPXdneJv/3/7ueaiuwBQ6d13F5J/ujs9/L/c
nedy3Ma/pm9lbwAu5PAVYfIwDIMlfUFRkoWcM67+PBjba3LIP2d9qk7V7lZZsihq2ECj0f0Lb5Dv
oJfaEBOcH73z4w505Ub8Wu8tT3UNvh1/H75Od+l+Xo/340k7BtvSk27mm+BgPY33w10BFeBO3va2
4LS24aBZ5dXejzt+6I8fLX8cnc5lnpzIvdfczjE9YYW8gzPwJ8UWNrpXu+JaXBeeuO5X9Sr7FW8r
r3UHx9pYG82N18UGbKyR2/NP8UbaTqfxdrwV9tle94yDfBQ24nraDU7ldU7BT5O29fnnm562FVaK
bW3mO/UGIAE/qbN959dmX9hADB3DXS7DcqtNtW82qfNAY8kxHWUbrn1H2xIZra3HZjPY+ZU1fA6n
/1nEfz1PUHooCLKhsZ7ePs/I6lq/0oT0fuXePsJx3FdOsQ7u++8RIHwyVtPGxDhT7XE/bwKP0MuT
bMnGPn0TecWaf+pVTrz6Y32zm2xUlpwHzKs3aIU7k81feLGXuCTBTsqU58uv4yQ5g32P7zn4z9bO
n6y7XLUjvnaHjeBChXKWz242ny/cy/R3WbfY1y55xaJE+A4NVarZAPtCye7H1AocNFHMHcXheGsV
+XqIwsYtJho6QWB+b8W2gte2/JZhp9Vl4fb8VTMNX/Ogb9ZVFrU2/JEOzhXcamksVcfsEUejO1yJ
W18iREZMbnf+DVGbHyE+B47R8YbSG9DtmmoIZmC5um+l4dbP0Z+g8CpiUNn89Vte6KU9+4Hh/vN3
539XjZ15ZQVob7ex8wpAlJyMjoMNyYhLqV5/zmHM4CV+T/a3E1ThoObhKW7Dg5n9QVz0AFHKNaLk
RhGko6zND01kruZqCzzYm5vKkeddLP4MQuWQq8MjphAvRWHdV0a0kxJrD/fu945aiN8M+Ap8j9Th
a9Nmm2IMXW2qV2go3QCjWUd01KTZpLBp3UEbW1flONv+HK51JXL9bjyMbbKKVSzeVd8rwlst6by2
LT0/UL0CWGer9xjBWx59NVdV232sRbdKGtrIcJxIHx6GttgNyl+1wzelw9cFoIsT6Dx1NKhQuSLt
hT57CTpFXKIDg5KF9zT80fOJDZiKskoZ9pdItWUftWtJu5tafTXC0rySmVwOvmTK+mIbTGuSYITm
/Ns3d6yNRitbCUu5UC8dv8K2Y5qqFpiZaNpD7j9J432YI7pWA5u0uLgrC+di3SzhGWcgzmVLTYme
05I6vTp+taE2m3HQ5tuY7mSSWbUd9lW2mgP51g8azY5xLLFnq4xsK26uWSefi9//7FuApMhSkLJe
dOeXZtOlT20J3STIO018rKRE3pArn2iVJntQFCL+IQI+EQpT3mrFkbbmdoHLHBOtWPVStg/R6jzq
av6iqnPuBi0qPsFY/ijpZT5mRn1NwvLtPP19pQvEYCmagNt5O0+5Ccs9JY547KTo64JDdzJRxO9e
Mfa4k3/tYLvRjstdlA2vdRDUpVjyapbA2jM1i0o0i5PaqHVRTJFQjzDltivu07xz02GAY9rP25Ub
GWW2DmGv2p0cqNssmZubLApLOzPyp4lFsw/yCrPcqrMORsHOX4ftvlelL+aUD/ftINfrusay9Pyl
XoSVp6kDiBD0g9atOMEPzNIboFe3ZqXG90Zb+k9qezNnw3SIg51lhD26xGHthGUw2jHNQhfoQ+w0
Q97vkKIR3Tlv2pMR0APSe80NJuXpfB78q7zpscj477KS//900gRG/NW5uPQU3lT8YR+30ED/13NU
B9T8P0iLzj/g7zqh+hvAEsCB8DVAWbPX/J0GCbr62wJAI/oEIIXe4rLz/V0nNH9bkIvndU+ASj3j
f+dB9AKQaMQpz1xo8tQgpX+TBV0ULHBjIj1DUxoZZAuL0kv+xjTXsM8a3XIbtaaAMIxImDS63c/r
Lp1+vZqmD/Kbt+8RlX7GwmaQJIO0T2LXefsOi9gfpH0T+24LpBoPnSD29EosPStsnj8f6bxt//PK
/jUUZQoqIuhJ00F/O9Q455blI5Pootzs5Iq1781nRPIGl0ZfskKVIqJw30O48wXXH8ovkzG6sy/e
hVFQfMuUX31wEijYeZqQia4/LX5rcJGBdzi9qmQeQuSfX/BFQnCeGjIhihicg+R/F8dAbNaZNgyS
5XYTOv5EBKKjDAWWHAO00lLyUQvhQ97ng54z3DezhLodZwBwIRJ5MLkXs5SCG0+7KbPcMqawaFbF
fVD1v1Iwsvf6WB8HP8ztTBiKYxgJozMqMJsn3Tr2amEv5j5uhWh+FJn3oYqoPWvZURqg7kF1LPvn
UUiGVSRJMFrJ/OwJp3Vby3KoF4H1bdJg9yZl8TDU+v3YN6NH6qtQQppVp8NOydPYAhNNDF0/o0cr
lf6EwpNF7zIovaYo09+bpZo49tE1CM9y3l9MyVJPW5YoKG/aUm8XTj2MwRAlKJCHZje6tZFpDsoh
P7GAi9C6Vg23a4IvWdsihtL4B9G3dikdPBtlIX39+dO5AGMsjTHw/WAxlkIi4hSX0nUTmCk160vL
FWmk2/2QNe5UwjXmiM6cuYpbmK+i5WFwkYQ06qSmbZ1JRWtOg/3a6/UVzc53O8XF5VycgpaK0EFC
gA7dHSJqoFQBqhM1lObuucYt60pctCz4y+fAuqS9sHgOo8L79jlEY5BRE7RMt6ow/bWGtveCUu+v
vAH6ssLfDcMmyk6BjCYb4dthMrWcUinqLRejstCuGks9ynKz08x5PY0mQqGhIti+hMuagWIPRXkj
1DZgBUUnLAwYjGN2KqmgOHHab6i5/lTyrrF769ihrnOcB5SCBaVboRDXe4AO1yQGOv3LRrCt/kaZ
o96pQuup1qRbSvbqHnkorJOaBL2IIEQpISoLr0Stc9Kz9kaaXFOKum0VQG/ww6J2M8FYy8BR7KbD
gQy12toxUv9FEOOfST58DQKxOpgpyBMLpJAJccIGEmPYSfTUR8hcmXqF0kHRoLQVxqGX5GbjLCy+
K3P84Tqm8rgA12l8wzt9O8chSkGDnqSWa8DU9qYRy9NgRjBPKzatJjyGULP2khjqK50Ssm0EwKGn
wkUXYCe36ffPX6olTLx83ux1C3mD6g/1xbfXgvxA15q+b7oGpWV4/AOSG2JBsPuD7m3ZDI2N0MI1
2syHgy4xNrBcyCqXjFtxHhblMQbNg7u+ba1VAPPVVuvqOEc1qgFJjNbENWLmGeVzeavoTtCdA/oC
D+0is8kHPOXJzTnZMQ1owIl75kS9Ha9ku+iRHxea7htRqWD3hfFtEtFnA0W7MRvIx5/P+YXJwp8b
GW8XQRC6zuCRLvZUH1eFouwgwgY1atFTJvaOLyqo1BlD5oh4DiNcBVQYGal659fx6FYNHmlort2U
BCQ4mtNP6AobN9n4SkHjTAW5nCSWJYffuV8jXqyHBHX6gM2Hmlr2FcWf9DadbqakRaVAX6EmKvHu
iOW6UJWtojiz7k9HtcOZpdeizoszui1QuW1JEnt7kuvaxuzpa5MpmFs1i7OicorkunHCJrbWI6Ko
UGN10TFy3VFMKld9fKzMwfTKTPg6RhjRW5gK6smLLvaWLUysjjE9JEO8wdfItxUBCFtXRDGeMRUi
pnr4stBjgStPq6aQ5oMR3FY40jq0M2HzB81eQEzHxbM9dhB9cwIQYC7dSwPEFehckvr7KFGv8OU+
OiQQgV80kKlvMkNv3y8tRAWg8zHNGWKrd5VOcAKz9eQ2eopkuf5zZ/lX6cf/n20beRGp/qRN8/Bp
8sFn/0k+ONc0hQQE/VBiYc63v0EKtGcg2yBurCxQo9dNGDKMRXGcmgCh6IJX4yn+DVIwfqO2BSHy
z/gIg4N/k3y8O+SX3YlCIl1pdkZUid+uFkJaeQhwg8Nbs1/J0bRGJu7K6bMcLm9e8IshLuoGbJBU
MgeGGEOO9nJcR8g24tTz8Gr+7/78ga+LWO/W/XkY6r9w20BpXdrmtDTQg1YUfddPh1WhZoeimNxE
s57ZubafD3V2B7m8JRAk4KWAnoD1u3jHLA2XJ3GefNfs+30otfvChOQmiW7lT+sqT5xI6fcwLtYI
4e2ibLppJ3UzBcpmmV1rmNaioF+5/XcnHLcPUJn6HSRkrk15+yClGClRPFR9twgFAqJ0Ew6Bh4TS
PlgebG0+IbF4BeF/bciLyE2VEU8SxcF3MzH4PZ8YFsDImGMOi6ChgAioNlpXkoOPluvru7wIZFoz
0TXaYb5bpjHCLpS11eTKgXQBn/0zcSUTBwlH0k837OKsjI2pL8yg5eH6xd0s5t9w2N0IjEU1/qhn
6rHXu33TohbUFnec+tfGX6KCy8VF5XyBWnMWYV/49knWiLzISVL7rt5/K9X6dm6BxTbpJsmtg+lH
uymIdrFmnQYr3VSZ+YQ01JUj5Gyp/u4SYAOCaKQLikHb20vArsUMlD7zsUQMVvocf5Xr7FAi+Aw2
8ikvZ7cApCt2gwe9YqdKcmObMiK1Yep21HHzqnMCqmCgPLYshQPqE/sEJ3EUejd9OdhaV9x9/kIu
79v76+WZLUElr+XFI6tqBJNQA+ORTfqxbThthcBTZUAmg/UgNM2easgxF5vvnw/70c4GHl4BZE2C
CJT07TRlvsELR4XaLfPhu1Vnd2XRe7Uenj4f5lyBvrw9Ez1GhCeoUBPFvx0HxSrJr1uqNon4WCQl
jSazsbNZ8cq2gEuo7ehm7qoAzfFEOCxbTFyEnjUJaKtbKMuk9ziKrudZQ2ZodkcjuNeTAdEXjTCm
IwSf2I+mEamCYCUU6cYqq9uSdEWfJwTjMlcclZ0o9R6DT1p4JcWme/XBs6OMRh0N0B2OJxfPbg4R
sQWYb7m5ZD2GRnYnj/0e3NxRb3wX8XGXXliCUXaPm1G7HXUglW3yQg3AQ3xuFyvgY4vo6zgOdkpP
pQS+Moy3FcsP92ynnPqV6msOeoQolcWDZ9TZBgWiVQosCIbBZp7j01SzLuFEYtTjGQj9NtK0lo10
M5IyjsrsorG6zjPN1kxSSGZSjGLHl9lZaaFKzfDdaAYPLSaoDJgc8/ehNdxoVXXrZ98qYwQM1mzj
MTug1rfqxvA0DSqmohbe3EWGdnkfI0aUHSyjx61Hc6wq/opsqbcMqGbFHW/5oZtouzXqTTCmiASn
X3GX3meG+XNQhFXTjGvU6JwpjHfziMAMdGt0r11YkBv8PFaaWL/IarSL4vyuj4LMEcL6lhrY0QzQ
HNTDtTZk+6JJ1xSpH9DheBFK4uyyHm/kgddWNZ8zKToZSXsbVanmIvXwiHIUagp5ehdb6sZSIdEF
odcF7a1pCtsuiX6aeWpzGK2LIPLSsvfwpPo9inmiuvkcL+eCptpIFXqt4egdFb61phyT2gRG53vL
RlLov0Lmdtl3l7kupxLsnKdW3yiklk6U81eK9nMM1A3C3dliHb4x9PIkxdmh9lM3m40HYRj2aSSs
6lw4LD+roJwazKj0JOHOCH2vadPD2Ac7uqk4t2vTuhPURzD3Xh+Eu6Ya0JSPnEyYn3xFO+oaC0+Y
t4iUHdugcwQV7WVrXOeydYhzfVMJ1v2y6wiRuA4k5Wim4RoZNw9F5E2A8qjahSc6AoWtYOPuUOD6
PmXCKjb75ZeNXinHZgPoMbUeKJI8NWnojW09smGyQAYpO8SVuC47ja4G763UbBsEpnEqc5CG3wnt
sMKqcodCmTcY/V4paOU2k1v67TbtUSAcZhcrTw8nj20UdCcfECRwj1uTB1eoaBZOqRtUmZsPfCZg
ERoDetqW9KPJsXgsxAGWe73tGnW3POow5WudwMoUnoW+3Q7qgPhCshFhl0KOXzcFpo3BuOoxkbcb
i3Xcd9t2CE4Ex7tkwvJl9s9rAP3HHd2uX1MyryvZ99JwXpREH/Qw9FSknpeDVZcfTQkEghTvNOA+
AdNaL49myZ3q6GsDfoF2uJ2xTvos20C1ecrk8coO9dEmj4sGxQoI1DiPXmy+cFD11ISk5EKpvDWg
qwb5uO40+cqx/x6ETwBHCgzdjAgW9bKL0Cb21bSsTMtyByv5FfIW1wicBWlxB0XZbSR1F03Zpsv1
yJ7o2FdCfpfkwaJ6vxE1HzU7VlJDLUw3299x6ztgT+rE4+R+fhS9rySdr1LHWsc0CbQv7TlbJQ7z
zDctV8AMk7I4SoTweX8MiL3HMiJu/F+wpJ2kd99nRT6q2rimlU6xsrhWnnxfXVkuxTKWxg2nhn5Z
XcEzekiVlAbDNISnqDUf1Xz+3iXTehEf0Q1yXqXd50P1EmFUWBlsFqrgfT4dH66NV5dwEXSPfSZk
DZBbV1PGG6NC7TYsype4MR4/H+ejxbEg0sGXImzGGrlYhGidR4LcKkszJf1aIm+rG4JHWrdpZ+v8
juS97xkokHZsQ5USfpnqW9UCqsMuZPn1VhCBAVnWAVndXdbx2mLM/PklfhQ2c37TPDkjVOXzynnV
RteDqU4NBP1Q48VCfOq9sGbjEQQvTgZbT/uVVPteJ1hPQkDhKeN4+/wCPsj/FiihBomMZgpV67dB
khAbmGaNouVm0rcRMq/pyz/QTfXoGF9J/z7Ie2j7La7t4PX4w+VIpWoUSVpZrhxj0aV4eiy7MbXF
Up7W6FezI3/7/Nb+lIC5iAAZEp9pYHrc4aUAeIoqLVoZDFmqBGIcHJ1GtwiXmSXQrSU8EYxK8JZv
Llkn1aUVtiAYYg/JZlkRE0mZWlFCVwZvQgwqm+WNhoWJrqeH2dJ2zVxvmzb4QrlrVRYiCrA9upy9
F+uZO/KZDB15yNprfDmPpp4dskh4pmT2MCYgo6rmVppipzetQ5Rw+IXarq17ZEq1HfJ/uyYTPBVU
ThYPtkF5s9Jjap35t2k0nkU48TUXvXy+XdxlKIK3pbJpOW3MQrOp0YGU4Ywbwy9LNNYxXt50e60K
vTJt4dYHxzGOHalrb1W8iHuiwGlWd5I4r03S7OUt6Sy+39S3IjsmQpabJVgahg6D5+BLAKIEdVr4
bPEuCJNfvZlsFHJltRtPlTXfLYxbO0G2Qy8JEaNmKxEHL5GWwWHb9j2nW7rxQzCBonDCi2GtScGa
026nTuMPXEr26GXeLPv3VKs7X/6GHedphj5ExLtvrIQzuhztJRTxe/OgxME2HY96mH+TumDtC5FT
4TstorzKgXGgDOFMveYs0ShGTk5Tsgqs6D4g+qyIeo0iIKqxDpOh2mkdAhOCXsEc9m11K+LMaVH2
B225Xj6Hs8FqOVHFUdv0o3IULH4NwsNQRb9G5q+Iu31mPtb9RKanOarVrVoxcuBBbeWEJoyf3CdF
6lq6dUJP2Ktb4qc0dQdxWi+BjBpbz8gNyrbuK8dGGEF/GU9Yzh98q7018ummj/q9mnDgxzxT1tqC
KhKT7KDp442W3WJfcYprgu7mG80Mpxqyu6VmZPqEVdqwlkplN2T9tpzCncIp1KqzG0bJ/TxFTlAM
+5zkFEHv+5yENbZq0xVqpo0Ph31MkFyGD0stZFkj+jitA7apfmB7Yg0uR2xmNdvJSA5TM69VMWO9
Dp6ltlud3bX1WZ+masv1vAas7CzPBncFD5sQxwiFB6NggnBbUKJ0o43JRqqJ5IZHXumnz3eE94ff
Ahegngi2G3Vq8IBvdzsayTGq3BqtwEB4WPIBGQXumahyWQZ5rG6iJHgwjHkdqRPW9ISBinUlLX23
4XIJFC3BbiMvs2CX3l5CIVYiErmYpDX4y/Z566RAxnwt3UwoVn9+u39ylt9sgEsxRsd0CEw2/JLL
+5Vw9MhzITBdVYt3wmyByUSB1wYkcjLE2VVmwvhGTe6RyvcgIK3jSnquwvFbVYWnEil4mwrszi+F
Qx8OKxIZWxiH7zrGr+YY6I6K5HnA3iDFHE1TT6Qu6MIhTqJdj8qB3ZpLmLNMLkkafSRMlrSNNJEU
0BU25WE96J2zFLtmnShsnEdk4af1AMbPRhl34/vdHlzTrjCUI3zCnaZQPzKiE/nHqeHVyerhxtJZ
UdPg29ie27NZEfxP6hHpHNjZ0JqazJgxfQl+j03kxHV9vsml6WbAYsiWkMqFh4hf6ZizC87ZQa31
49CGX3IluheS4q6tocGbo+/VGklFyX7ZZQZ7LGuVPsgk+1A7IEIn+BNCz2YfPt99C4M+zYUHgcPW
ARt4AmEFxURMNwATvwt1+Mc06gCnTWWj5+WdqXdbZKHhManYAwinJE5oGvX+A1rLjqTwBIJKOGRJ
8HurkBGSOeZ9DvCx6j12gl0QZcBX451v5netRlKncVyFJGtyTg5c9CtgEaPTBMEJIvmKHVlBTLxo
zQMG9Q8JY1Iyu5d8DJzn9FCJyg4n5qNJPo09gre8F40ieEqubkaauCyz3USyj6r5RiLP6LR+1Zbh
rowH3GaC07LNGqXxhESabbSd09c0ltRScM8/3Io3dIVwb+mwakElH1WwTStzKM71Rm/4BnQ8pzLb
BxlPQY7g2KG8/9PAa8LtTG0rhfSeWyD2G6AHJlbJyN6bvyCglXaDVrmt+uEuFZJN0ow3ijm5WqtB
jctfksR8WGCmSrpAQ5KN0RaHJfGO2ZRnEqlSbL+HdWraQiYg3SzM047O+j166M+aHJ4a2TxVbM4e
2utsWGZ2FzT+05Jih3Ga4BqOo3ndrSR2NHmkZ64nXukHHm5JdLw0NCQHzyzJrQvBy0u80MiTbav7
pkek8cTbqWRBF2DPRLXH3xeSsqPkv0sN/bFpiE6qebzBRByEoGHQqq+AsCpm/NXK+3ClxJnb0SLZ
Lyd9nQdXYuclGrvYOUzgyLRZiAnBfl3U6lvKW9nUiIZrWgPREZPJwasvryAEwoTqxOdb1fvhYAFT
ouaFpvBJhvJ2V8RACsu6NidBAny4xCeYCXlmnr8sK70chyvDfXAQqEt3FPiuqQOiAIr2Br06AW4D
XTYYbsGmn5Jgw2bu4RuKa2o2TiQl38QpfEBK5RCFGUy4zhmt+P58z/8DXcD/A6jif2wn/t/I7SI1
+M89Qqcoko+wiQun/6/uIOnKb2dttkWzZ+nB8a2/uoNUAH5bYDHg9VBYRduQ8/cvaKJg/oYIpwQY
FpEYDuAzceqv9qAgQ30GUr0gqknCODP/VX/worJ+1osEAIUqAvwgKtBLBvwqqzM0+PB67SunBq8s
m6Cidii0G2tKnT4GdiLQsGkYbWmeH15N1QftvCV6ePXaLgPD3kYokhgHN0RpScJeDZxNNFWboFaB
vSOBXxihhU78HP67VA5Q56LOJxNVgI1QkDV6O4qW9zHbYSvezwIRsFH94UuAL4Da7ZLhZ6DG+Q48
6ZVX9iJuejfmZdzUpOA9Y1G8b0L8B8LAWLPpTqtSDO7M8q8G/X+E9l9sR+fB8JhdKusAgMgT3t5g
IWR+3wJOAUE/iDR5O9WrcLQA22PPD5k4hKvPH9tlGWAZUIM/t5hKA+k3z5S/V8+t7xql9ltDvkd/
7CT7akNJFq+GJNli7vJYq5OwjRAnr9SN391oLQfelQtYVuSbhQPXiw4opHicy3GOX6b/1QUUCuIp
dObke4ZSDp0q30RWUa4rYTA2Q9GVdqk3iEH3heySarUPyaqX8YMtyzz+PYryrbBtcX+/okT97pmj
WwABdClVARJFJPrtRQXweaUyxRBlRpGRqBV3D6yELJsoY96YeG9fWWOXgB+Dvj2dTFiVOMWe22Jv
B6x7vcGKZtbvchSwHZz3HmpJ2EsZrMYynoZFcGl+TPNxhOyHkztBijEMhADU2okKNehjWfEQdMa/
JVss14UWJoUsY1GmvJQ3EeUxGTIgcHekDx5in1u19b+h7lV5KElJ61AXD109xxswgdfQkx/OCdqv
IqI87IrmpS5fnQZG0/WMbQTYNhrxL2vqlSeJajVXO/5uWN1tCJNrPWtYVcITCbaW1K+J2inc99N0
sEZfdj9frR+tC+AfbP1sdaC/L/YfQWZ/DSqZx1TWyR0VoArrvu6PRFC/5o0pX1mFl5s5qAhWw+IR
AH5kmf63i2KAfK8O7IIn0+perEre1qWw6oXqcRzlb+HcPqF0AjJ8voYAueD5cmccb0Rf8GyWHiZl
rMuBw5J2xCydVOshMgqShsBVM8UOdoF20wuHqvX6DsgXcaSv2nGEH0z/9fOZPh8Yr/eF8zVAMZI5
S+DcXupxFEGtqPMgS6ceouLRUJxQ+a7Kq06/0ZAn/GX9MqA3RRsdvFSOiasTbv0ZSse/3Z4uL+Ni
e8Jac0oDDvFT8EtXV/UPqdtIoUu9TDB2eo4Pkx1XTvqi164h7a7qxJ+roJ/NwsUSaIsg88WJ4YfU
jaRNIFPWcufIzo3bQdgET6qEGY5Tz08piecXenwNIME/rjyKZbf77CIulkMXZ+QdqiidOh1b0Opr
L5M0mUjZjT9y8R5Gol1bk4N/07UywuVpeJ58Crcc+tCI0Ep9uw57EVmtKUrlEzTyJHRU0Zl9uwsc
fVz388lHj1NTNotWfDIc4wblueHbXNzk6m4aVkP6aOADpiqbXsHzyc3KHeLgGN8EOoDlzedTdI6r
3k0R7wu4MZT22LXeXinaRV1NrUA6JfVqtNZzb9/qIwhip+hcNB6Mwh1L3PC8/KFvnOpH/6vZarmH
OApxWYp/1LrqbirJRt07h8jqiivtuSncLnTQjlYlDLg28nxlaZ879ZfXjFojm8xCwLUug6kSM/AM
dSX5lEBFTTbTSy0fAooJ+VdD9dKMirBtbCKVi6cz6umSOwf38/A0ClSP3PEYXtnt1I+W2evruXja
o1SEeSF0XM+E/qizNNFvzP4YJN4crXTDGykPJscm2CoNtK1VVj3FCmUdVF662+AbXOE4vc/EvSbS
hcbwcZWIv0eoChaeXO0Mw0PWcI8TUQk3HNLbl8S8RyZSr23xlF1ThVxeiM9mdol5XsU0lti2ndAy
s9H8rYXCbeCnhaftSzc9K8rd50vvXQSHfqq5gFkWKjVi8ZeAfFUIIdniTH2yWke/V1awXNf+xjpa
34xddQVppC3P4M2dXQx2cWcQbFQjBMh6wiW2VPgPyQMP1hCtbs8odlpmW/kuCddqssdWXEHmiPhp
nE/RsCmmnRLf9t1NK3liaScHmgIZwsb34mFOKLvajelA1kUaSHqIqBFRTbebL+qqkPDGOMZhhAix
YCvDY6Ns5v4Yxh6mZ9l0UAKXD0c/9MIFSifnVxxq34Uhf84vKGzCQFK+yzOfaFMV1HySTtPaKmyx
cjJtJf1QvuBj1sgrP1o3mdMDEQ4PVeLU17TPz7yrdzPOIczEcy4TIL9dS8KQqlZcMuNWsI4V2K0O
UJRlB8aA1OfQ8ab4BueiYvDiFe0BnOnGn6puD6bbYjVXHAd883ChBAQtx89C6QipDTTaz+4xT1R5
1+goNc9mYasPMkVoR0m8+o+qdOUMyeMTktv42CFs4ZuPs7QXS6jyZgH24NpOv5Q93t8lISMKDzhF
nBGcr96YpmwsYw6YZDAD0CsSvDxfRHbPZ5rqoN076VgFK3nc5Wjp3HQQbHVbmUFhrGJ0spo1DoOf
v1XnAvVnF3Rx8PotjN1mHKWTOTlR5Qjyc6wehsQNbwGH46letbd9dNvruy7eSzoykW4n2PIDOl7h
bEs6XSgb0XWoGaCi8pzUBaN12NF2cGuGMGGc7nvzbPwo3ekU3msvum8bD6wuH5KsPrgThAPTrk/m
yv+CTpDyLNGR1231F0eLqdnDc3ZDDGDdWnfxbMN9HnpHhtzFp2S33Ak/P58L9d0xvLz0lKXI0JAr
f8eLQMVBlERhkE7Cg3Wr/Yh/Woqjfc/kfatuRWmlg5Niuz7UO+2PeoaXYVe33Hv2QiBufYGVU7wg
F5LdtCcQcM/ZY7XVftU3LDkxs/MvCAu0HDo/olN+8Pf5bAv3zaHZFtf63Zeh+/k1tpB2Ja7lbsQl
2H61wgCIFe1ocRNMbt3bPaZ5tZ3dCKVb1+sSN1lqy7pt/IF9cZWTVeBX8/k0nglYl0tqSfKoM4JW
p7j59gqGxhKwpw/lU/gzj+3mKRQcKHuda6lrf7CpygCETq0VmyZoOPGLbJv75jE/8UC7bVa6yFXg
66cAaXoaQtukGyesP7/Cy+IkwjYoCSFoSQGJhIss6u0VWrDQS91kjuqVONk0UcZHzn/t3otRlrtr
n64as8kfvPavB7zY3Oo06+jcMGBek0rY+h956ZaiPdVuPdnzUQ3tnKjumvjI1fu8WAt5gu5ZtqwF
/2n+0cr2cNP9YT5K9/FL/2I9p1fi53dp3NtZvYSdCjoAnPNowTONPUFxzBf5pxY6/exE3X9rkf3z
CC/rywFGvWGD6c5pmh1x3CpAe6fbomiIKyt7LL6A2LRHNYWW5xXpKhJXKkpo5iriBPYfO2NTyHfW
vCkXEWRaJfWzmh9VlhtWQZ1261cPxXhNBv3DAObVIrjUMwpjQeiUiK0Woo2C28NTXmzg6g3IdU6c
61ps59fIwx8e6q/HvEjk86HFDThkTJ/nINnT5AnWKm8eiDEF31OeBMPNT0AfuXXtzr+mOPzxLYP+
X1S+yJwuuZpCMOS47mbyyf8lvgTTzsen1cu/l3tYqQLQzexKbP0+o1/W4D8DKhd7jxz0eWMVlXzS
UTsy3TFxNGuVTY85965VIBeZ6RaA5N4gzkpEfSUX7ueby0eHyOsruGh89HCRcbfglvvHOsdP1IUp
TZw+JY+fj/Mu9l7CB0oYCxmAiuYljz2EMTdOvi8+DCM5Y03bb4d1MOB4eIqyHVn/uk5xMd7lfSVd
jiIt4yUIeZqbDsGzfg0pddKdWXRSjAzo0FX3qeEmJM9P/X2T27oXJVee8LXbXnbaV8fbYKqaP/Rc
hintTNPxBydrdlLwNcqdDObc53P8/ii7uOmL10eLixl0B6MJJhqbTjW6RbMKAYWAqIZ7rHq9fpsd
zcHxTS8Yt+JXEMZKcNQVuhHu4vDm24GIbiloHqdGE1GipEkZ3ynl1edXei4Svjl0L650SWhezYuW
ANUpC66UxmgKGLQ8hAqaquuYSuFN2GyxBAcgMFUOrVClXue8EGMv29r0o1JvVFTufD8iA85cBQq3
CsPf3M3VTVJTAMMfV3bGlH30EM6d/V/Unddy3Eia71/lvAA24M0tgDL0FKtKlHSDECUR3ns8/f7A
7tlhobhE9Jw4FyeiY6J7ZlpZmUjzmb9JwRmIgYMm26QDZk8cHV5FO8KT3udS7ogkqqVxSLuV6GwJ
8UTXf46XQRmi9UepcCnzrwlB1IYyM+yyhx+F1TugJAbkzwxQjt+V+MoitZ8ekwGxopWofSkFdDH0
Ml7AgVkMRIYO1I1h7UCMpb7TNq4VODVHQXZkb23Ii0RhMdtFxJBl2Ez89T2T21y8Ep2hu+6sraj/
NgIO3J1igXxbiYveHs3lJppV72ban4Y06+L2DATaxGI0SgeqcE15pYq7EkCLQnFmi3EOZq0kreNX
gZsTkCFsn3hrBDvcIMCugLHpGl7NqzTZediQFi5SvaiPesjK4W8Nu+ap/27dieaVh5PTj/G7z170
+aMbN0hs8mMVuVqsCqFF7MTUse7MEAlcAMYErHOgGmZopd1C0gZW9WyWu8a/NhE0AGVvrhylN/up
y1WgU06vSMZhdXHTJVYEpKQRxAMeNYwHTde/7V51J5u2hvcA3E3MXHYBGrvBS5vvphCejV09D9eD
Q4HAPAIyye3EZAHuCPDUYCOae6XetuY+/O4f47uUc2kP2iY03aTbBeNNW28HE6VjGwx/MJwswIHq
aytcoyWg5E7fbqcIUy5b3lEqmljMZ+RVG/+Pl12Z5GhUhddsqS4iOTafjCDov1Zgcck2Vm3VbcR+
r+UvTUEasQsR77v6Ca3LloSrz6+upXrs2+l6P9rikg0EcxQynfWmyHJV/TL41Ga66dED+Zn73GTY
BdnCHySXS8zAs51M0HxNjkle9av6EeGtxOX1Eq9VgJYR+7wE81WDJD/6uW+h9bv7FFkUMYynSDpU
iqsg3OA75CWfT/wyWJnHwP8M1gJ+sKCEz+/srIwTKa0G6WCg7CdDKMfy0G5+Jy8AmhDTbXp3monj
MLb3/vPnYy9lcP5a9HdjL94LZVCsQE0ZO6xt9avxLP4Bl8sW1J67Z3QlUrjkGKGRjn+n2oO0p//s
UVOB7Gd7kCD+GWPz4scsqm2+JeZ9OPTSoUG+JHXyL2iriLVbIZO9Ej5cpkSLNV8UsDMcYYS0mqRD
PWZ7M6aYx2l0RbQqpVuDVx3Pe2UriHdQlD5f8dWRF49InI6BOHpMskLDX7GB0vn9pu+dmgxFBsbl
liYeMC44pJWB5095cZ+9+9SLpwRTDxVIJgPrPxBk+c4e039OJvLkNlyZP4HolKWbYL+yVuz68MV+
v7/na+bdGdJqBPyMmLXWlCecctQOQs9OvCeAVB7Gn+qfdthBmHLEaWU7vUm+Xc54brfjO0VTd3GD
W4kBmK8XJfohTlS5EMeEcVt5O81q3PHHDIZsgyNWchli6mr0K/QP42kqrivleylJdio99jEdGHqx
tAI9xU5lR5dHWwkxAZJRGio2n3+hj2Ja2s//83MX123gFRJoaEk6eBQBIAfyztTIXH6l/diWa2Xe
jwILekzoBomzmtGbm9K7j9IgZ9MXaiEdsmZT6pLdF+CvVXoFQA1ugwJNm3AL5nC19PlGP7j4KO8G
XuyGUshNuGI5syRsxxSqA/vplLGbyBsT2phqtx1ufe70TCMklrcYX+itG8duhvYM8D1lg8EWOMEg
c4P4ahxAFm/UZqdGkEludeNLpx78EATmVddfa+0dYFek7j//Th8+i/+ewVtj593SmVkoCXVasq0Q
o6QyXbE/qIaO0fdm2E8B8U7sfj7iZUlyvq4QrdcgWfAeLQEaiTSped8QkQU4VsKUraLbWmrJPzJX
Ta7k1q39rdHuEAWrYPLX6XYgB5QUR0+hkm6T7KuW3iXJHUU3uXER7RymOxOlMsFVZPyrrsr+ziBr
MvLnSvyOhGPdbabkW6JeVdmVbO4TswSyd1ukiV0kJfht6uUyNRXpKfBuw/qwMtmLcwDXdrZWg2aG
8gS60+f3xRhqYIoHAgGruMsJ7VSzdVt8uSRzl36trCuj+RIVD5zWNL3x0ysj2k5wiI0vGto8uu2h
bY+ZUehafxq0p16lcRPg9iy7LbEaQRjBwz20n4pCe0bedtPsisQptwgPDdW2Nq76b/KNCFGWNhsg
GNdcM+V+6+KeHYDF9BYPABbRY9PVTE8dQLuSITrIu+Y/TUe4xpAzBkrsZAH0pC9UkQ2Zhd/4xo2q
UZDaqugcQ2tjbkjhaq4ko8zqWP1rJLiVvGlZJmWX604kObWwK4odc0eWe9ir2aHCSDVx+nrfGLZl
Oginafep4UjQe2UXEoLmO+m0RVsG+G0j31Fir0NMzVw6tlVqt0iv4Qg72DHL92Mo7eIH6Wslb5MC
ySvPUc1tpT0Xa3oKl6HRvFYAR1URAjYmIosrsZJCCaSNT2ikbkaMaYPYnprHzC9sBA4MdZerTt0+
+iW0CWLvAevIlWLm/DEuPta7H7CIzapO7hu9JP4zo71ZnormHhlcQ75BVuLzXX/5Si6muozECg03
OZNgW/Q2DanlOH6T9C+ycYWUT5tfW94+rm6M0M1zrIX2K4NfXGmLwReRl5gqqFbMe7IcHdrROuQZ
NsNwLQq7PrutuystwMd043nXIX6K0b1f7bDCQzRh4FlcK51d5tmLX7O4ACacTyQvCqRDmt00xt6k
O9Fu1EP+G9xeCXygXovJ5q/42VdeHEkQPWo1yUwfgGM2/i67q9T04WQ8i+lTNrpl/aVNv7HqhC7e
UF99vviXiQ+4D7Q9kb4Cl62SbZzfd1UtJ0M2qfEh1YqO4BuxFlyqwk1jTd/xV0zcKZlUksv2h19a
wU08p1+1pvQuNnqoPWuathsr776HR+Go4/hqyvmI5JTwp2r0H8R80P7S8Vfgb7upN+54sY5TXf3t
kPG/IjkvoksmgVS+jra1puCsujipc6veUMBzH4DIzwyNctgMPFu7z9fqspJMMgqZdmY6g7sFeHu+
Vo0xKEi3GMGhNPXvQ55OGyWEWyLlDS2m2EN/UlJvLW414Gl0Tlua6kq3NtfLa+ntVwAfRcfKgmG0
KJAMlZn72PUFB32glRnXvmvCG0RYptav1MrNoYWjPAAzkQw9zfeCcFtH8sEopVPbh9PK7p1Pw7vN
a6K5Dn5t1pYHNTRb2Z4vSTkMZRN4nn8YGMQtw+QQDLVhi43/2leVsBL8LMVX5uGwjKIAR0dPAyy6
GC42M02csAc+6J1yq8uhtJWUJnCw3j55EOOTQg3hmygVWhTpzzImk1LEHD6hOH3LO17xojMEPL2L
EsJ8+osGqN+20C47hWxzUPEM4GKRtD6+CvAMXYl6lxig+cfPXQiTvUPYi4rN+VqNY24AyUGdBott
355KyoeVlKlby4uvvCa507Cpusr8obFLIcVJwYea46PxaRclTk6Gnn8d8zK2QxELhcL0d4p5g0+z
4EYG5pla2246TVn7vm+Sg+cf+A1mhWMm/Vzyg0XE3I9e68mGLx4GXboPUhG9aDVyezOsb6bIOwph
LHyR08mn6z4Y+yQoMliosriLTIQ+oqK5GQaKhcBLb0fEnq5aRXIKT7sLwXVDmBKDR495Om07EQXo
WnePN3R/HyIS6eRpNDmfn+DlbccngJinzJIFtNgN/jr/BA2SGlaoifWhi6xyB19f3fpCjXbqkBkb
rQoBYkXfIHG3W7kmNvJ8gDQGxCwHVx+f5mg7XAtCTzWKznKGM+d9FFKC8yd9G9Lkxi2x/IKXVE4Q
NKbbpitMOxdQK8IpQF45CkvMJlBpwKKz3dGM4ZjRzOdTEfvB6vBysp6iospvhLA/yYSaqW7ca2wk
/HdxlMJObK9N1EqVQevvsX9tHEUy4+tEijdtL0TXmB7ZJKq5C9wpcmWF5/5txf8f0F/+f/MuesMU
/O8El/s//f9xfiZ/fudZ+PO9KdHbv/cXxYXGPyp33MVwoviKEPP/xXABDP9fvGfcp6CS/xbY/hfB
5U1hW6QeKHPnmlwn3Mn/Q3CR/2vmg8yyeVzMAKisfyKANwde/z77gCfI90TgbuRDYClI/c63WG5C
4VP9wntKi5cedUbxOchXRMvOQ9y/h2Ce/GINuMiyoQKtLhkDdfCelFDcRMW3xgo3qvVT8o9Nt1rr
nC/Y5Xy4f4GnoyyIetci0MR2uEdlRBKeejoKznhvlWgT7UzJhuCXQrpE2WjllH40PQAokEuQS4dw
tHirxaiRCjVXhaf2Nf+Rn9RD4Nurg5y/wX+tIShY+G04WuHSsBhEg5ppolfrPaGTbXcQu9OZiaSR
mfrhP5+PSUOCTWEie4zUyfmOQGpY8UVF954aEcNq9VQk3/SiAEpb23oorQx2HtW9zYv7DeEXInIJ
1vbisTeqAVuHsgkPAeJSevWgVPnKe7Dc4Lh7zIQHSuz0rzlL88q+K6b0TRxkQzD6h8ITb035HqdW
V0C67fNXZ/6d77fdcpTFo6OWstmN/uQfPBSEhDmy9x70bQeoe7XOulyyeShEF2G1cHKx1lxMSKr9
FgEaPzjURVc5cbwtNTleWbSFwiMh9jwIMDQFDby5tCqfr9oATYIqTBocqt8mzj+DgwYVtZrhJb+S
X8AvgrjDsFx+Bs8hBnZvbT9fzuV2fxueVgVEBcgh8hKoLheYvTQyMWCXnEa1PAQ9EBYp/tWXazXR
RS7490zfDbW4MOomjAypL4MDGgywsYwncZs+lFv5drhLVzBzH365d0MtvlxddZqRhgwl6d1VFaB6
DVbq84VbXkYsHFEzoqi4uuBUctFO0luptZC/OFiib5ujdkOpaxOh1t5I0j7I1u6+y8M1fx9zhgEi
8YrD+fk2qckSi1FBtmoI5E1scbnSrFbcz+f00SCzIBTWRmgbXtgztwEaGyLm14cciRJB3k9adApp
aHw+yuXHoYA/c3NYOBx1l7X8yMyI6wOZxK/RoqMqBbETGJ6wxs/7cJgZocQLRZKzfAzFYayUwtSC
g4mc/ziVpiMZ+Cp9PpePVgyrxTm0gEOBZNLis1hJ1HW6z63aV5s2uQ+S8LELot3no3wwFeQYZeRz
MQ4iDlk8FCn0uknT+vAgJY6EISelYWFcmckiN5mPJwnTu0EWU2nKtBgsk0Hcu4ejsqf9bz13D4qr
Ov7+5elxckZXdHNQuuoN4g75Qb4Z7S//wTyJtERScVwalyWBuMIYJyCDOCi+MIsv5vc+PY3/uzEW
921QJ6HliSVfTE32qKRvqn4lNf3wa72bhXK+J3BFE5qgKUI8tMxqE2jwaKpqDQf48SAa8apFjQZ/
+fNBesw3ejNtw0MWV3tArlOQ7f+Thfr3CIuHthmiPB3GjhG44LBMdoI1gsIigfx7y6E98a9JLGMS
A8kk2sRQRrfybtjqu8kN7WPqmG74x8MQ5Sk8Pf4ydr17P9rjSy/a3hOGxiu9xQ9XElgIhEW4YBfw
ai3ou6YSp/DQxu2VP8WuL+Qrb8XKEG8v47vIyA/LHF/oMQSEbprQLjJh5RVf9Ef/Xklo1xJ7gev7
DTX6bgS1LIzI6xUO7wvSuLt0X2zrXX4X32n33tHY/Pp+vTdcvqP+lNzFW3mfb6tdsBnt3//Bnnn3
Mxa7Mkij2g9jKTyY+mF2x9BDzf18hEXd53Kmi22ZSNLUZ7ERHkbH23nX4586puvpYCDsb1D5tEc3
2ySbYpfQasTRhprBg79dkwT88IOikKcTA8yR22KeUxMJoBu08ODr5a5vy/SnIJfen8+nOv8h55Eu
F7JhKAZmqSol5flHvPumTdEGxPF6eAjze0+ZpYZvxpa6COWuzwf6cDbvBpofuXcDSZlgIXzDkpro
Ws1qbunqEB9u0Fn+gDY1nGAimPMxBnz1JoWX8XD3kl4nW+lGevaRHtobG1xQHMVBFhTLS3OD2K2b
OODS7C/9PrgWb/b/wRtDQG8qsxMfv2Yx2TYLiQmmNDqoeX2PIsw97L2VJ+bN5eT8y5mwf9HgZ1GR
7lsa2Ol5G06REdcHP+uMP/UkdAcpQmjVzhVsSByc34bvXalNr8i0JN9GnLx/1rGSnAoVmwhdGaDf
+UhCVcroUydDXQDYcdR5v+Dvl9yOUw5lMI2a8q71IvF18KXxV6enYJL1IgnuemQ6WyIeCZ5RZXIv
QLTthNROqMIdk1LOURRKhOyLTvn3TtY9/lmrJsVy6nTIaQ8nhQlATxzVwbGseqjxppGye68asJdp
lEl9mso0QPJIAGswDeagoCGLRb1tJpXR2DJY3tQOK5m+rRoHJaDadtA8QH7elNpI9OffRlMccv4W
sTEMjoQxAjdQm6+fb+rLdIMjQ7eRK52KCIIbiw/d1V5SDENkHWN9bLZ1WdabshUTXGtLS7hrK0N9
4MxiRRtE012t8IuKOrWeP/8V8210thMkxkYhAuloTaVgvbgo0gwgbhhG3UHWvPuxeMpV7XWSuaMg
rRlroKuLc4xQ5KzJj+LBHBEsnWmnMIyDfqC6TJ5pG1JjC9Wfz6fzJnV6Nh8ZxX8UdOG208pldc+P
sVigxZ/mang0E4VdMjZJ8R3ejfI7H70Gd0M1E58EpRI6JPmVCsshfByvqyiIXnGF9x9bqySwk5tY
rmysqJMK30Nc4pxwUI2vHqJ3pS3KZv7bM+X0URiG4rVpdfG3XE/tjzGVewtQc4dpWqMN9eCkrUnv
QZzaDEQdJvRPemlBCZByRcLFDRdv1L3l9IsZW8PJDEwlcIyoBIuoBUqWbNCvluk0x0V251dZg5B0
KsXabghJxlHWSkJx5Zpd4MV4umZVBFwosNWlskRd8XzxDKGsg6bswqNgFiPA2UK1RamtnBbx3dwO
+6T5oRu1cI0dgOg0nq88+Zn/y+9Luk+Wnu8+/5YLKPxfPwcr0Dk9gjglXvycIrfasszjYyzGxbZM
Jeio2CXthRGfvryR/Bv6gAggS4ZyqIrCsPGry0+KiOIdRJy23tSl2d1Xmjdce3UBwz1PoNkVfrC1
zDijGNgbBw+OuNCP+Z2CjvlWHEoJeIY2XnMv0vzu2+muSwwM2Hq1A7fVKGs38ZwZne9XLLepGeI1
S6ZJqn6+5H0j+mi0SOLRMpL5KsrV5rUzO+j1RS7JN2GO/kU6O3wqUiX0dp406pdeGaNuX4lN9oCN
pnzMzLH62SJS/zjF2KLzuknHeiwUWi6+pI/OmPfFI9JkvM0jgYnSOUWXS8cx6ssvGh0dZL/TNr7T
RTAQNKpgeDit5Zt/JMUYvgVVXRkYZGXhny4PgMbiiNfiOIYrffKANlpXOqEoDInNGfD/FF5uPQtx
ZD0GdYtYvRh1cmN3qRF/k7uw/DUOAoQ8qSjEryV11ANdieZOjtsWLLduYX+Y4DO3VsZcdHLZSHO/
m9KRZLLSKkTu80UeDR250a63ji063BbC8VFe39WWV4R2nbTdsR1jCBNlUANrnlBWxdqorE11N/UV
IvgeTbGvn2/ti4sQtjFtaqiK1NZmpd7zHySMVkGXvouPaoLUKc+V5mpy6K9EEove8XyAEFKhcyRS
wuM/lzmY6EuhoIVpdvTA+9ll3+q3XiR0iJuL+5inxkmtTTpiFujJIRKpUzM89KmHqXc9Qs0Ieu2x
5gxu//HcLepRqHjBIJrz+fO5540faKnSZ8esN4HyNLm2maZ0VYLhogwLqUDFbFOHwEG6sYTUp3GN
ibJU5Mckreob1HS8e1PwdQC4JO3FGB+avExvJR+0T5/gXE7fTNmkvkZ3Uh3izdjS6i+VKYOGIpd2
76F/ClNXcac0fjJrObLbfkj3uu5p6Apnwb4TuuKmwezAMSNsdCfUujdEGrA7PSVZKYXMkcHZpTHP
bTY+p4xNsWXpguGbvlYadZkfe6wu3BptX6dWRQrM8aorxXzlL4di8SjpsYvoaSyehGZq1U4tp/xo
6k10Y3mRvjEK0bKHSKGonWSGk3ZJfLQkz3IK9Kau/uFmYaaIA8zqTej0XAhpoMqce6PeFEcCUwHu
zQB7MgjblbbUApo+XxCcEDQIOInI6NKdO9+TRRGKdWE15bGYEAZBMRQJx3hqpk1c4gsh4w6/ValP
PSEZA+rPk+4qBeBbJ6nCXsZHECHxkb79EEvXSTPI2GeExmsoILccT4CuM6LogNc7RWNV9OXtUGSD
+/k6XYRxZNZsdGp8JGSyJC8vFCHN8E7oyqM1tBOYhkq1KST4jlZrh6aASSMLzcqifXDAGNL8a1gT
SuD5mgWKF/BuT+UxFjTFBpzh7c0GJ5Zego7vCaircL+S7sI4WNn+H00WpvnsQIB3B4/m+ciNbHWy
X07V0YpTyTY9TBTtepoSxLUhOcei2h5yUy5WRr24s1lig8YlTmSgYwnYz0cVq1QVa0mpjlGd4206
hEARx2BNu/3yaJNOk35iAqoQxS5Jxshdq03B5jpikBe5xhC8NM38HvXxGgrwchUVk74xbyK9NkSg
Fo9i69ddoQeacvQzjpZlRR5AUJSeISvoDlgK2dUExV/ZNAvo4XzS2KLI99P9xolQXW5U2TdbUe9z
4RiFQ75RBe2q7mB+WF7t6k1/3VjmjRS0x0out40HFnjotKfGU1GPRfD88zNz+UHJrmchrvnoEGUu
Cq2VUquhAvj3GGCm5UqR8TqE7RrAcN6L5/cntnUKe0YDrUb9fbHKiSKmdRNE/qkySmujy3mLkoSP
qlcO4aiLPH/3+aQuY3hinTdIAHkd2kNvDkrvaiXmqJroFDfGsQ71H3mp7HyvilHvCr4M3gGsE9A1
NBj6FnpbjMKVJm/juFw5KpeTxlqTAwpHGBMqdC3OjwplKVJOlOeOSmZpTiaP0/VIeEJXIEePOjfE
lVfiwwBPt2bs7AyCQGv2fMA04/nitTSPQSiOkhtMsvw9A0vxWMtT1AFhN7MndZygEyZgYyY0R3L0
Hr0wUX83vPv/uJzKqwy0SzHY7QAdlrijtEyGztAK66gPoWWLviA4UyK9fv6l3wDJ51uLZjZhIuU3
OsC8zeeTHiuxSkJPTU+hV3RIW3Up+8qMmn0B2WhytAQ5ZBRvYVo0aqv2TlwaEGXTOsvppYaRDtja
7F7EwpIkkOHBALJQxWPJKUKZXhep64OY5NqWbDn+NqUGWmRaW1DjDiQNpJ2ve+YjyVn2XATwwm16
IxWOLfKAMTSC748RScmDPGWV6DbJ2JIAC2EHfSAKaty2PeErKfTsVRzW1vdUqrreHtoSmEGu6UXq
CnEpPM1A2VNuTSk1JisTBRuZ0Ixf5uHf6ma4fdXbOgpRMihiy3oY5TIaHM6goDtBkT8lYin+/nzJ
P9hnkHuwucCWAmd0srbzJQ+UTq+7silOvqW129ISC4giCro/YMohYEcWPHQvyfcG6vpah+OWHxXx
qfSatbbe5d1lUn7hiNOnhJlsLIPoskiNQiqik2gk/s2og1IHxVGtXSYX2SltQzJv9OEA6/A9FudK
1GpRqmIvOvW+EeEXIZo3vqGn1G4iZA5UD0V3oIGbsBWCJ6ntEVRr1dr9fNEvL5NZuZcSNtAk9OrM
xWWSe4muTrkenkSrsu5oZg+nfqjE+zS3jso4VNVKFeSD8aiZg7pFTYaHQVvENQXavzE+WuEpjSU8
MQK/20/y/BJp4rDV/GCtG3cJsOAdFk0SIa7KGcY1P9TvbmxSfGGoQ74lGOMGRk3TOXhM+Ruwz+hg
ZWVJqRTqqWbluj3oVrLNPVNxBQ8uvWrmgTNAX0WSoamvAt8PIPqpykrD8DLUm38h9ziZFHnbckky
hMlaKmPRyZT4BFoFCX1keIdQT9038TRAFW/LUxauluU/2Od0WVHlnZNlkHPLDVhqZaRMZnSiZBXs
e4LMLZXFtYb/B4+mCemWOjgZAHHXsjulB+KgdqYOmADc7U4XGwkDlnHcapQKdn4bKlugxCj8x3p1
O2ptfK35ETImgai4PciNlR1/GZmR7yBUjFuuCubGWNwypTSUFR4P8SlMrYchHl91Mz/qng9CP7qv
8+7l8wN2GXISB6og3NHK1lC7W9wlGImORoiA96mftOJGF3ztSTCnb5QwpZWJXSaTwB9JXdHhBb7G
Y32+0xvf09K0lrOTNlk/Yl9sHq3eSO6jXh3BRuPeInlKf5U2Uu2GZqivxHsfzJOMgVoAVtkWjlmL
vWS2Zh7GdDpPxmSI12lFCbAQ9XJjpNoa9lB5I1KfP84WqG9K6kBVwAss8bp6IefRhN/UqeCIFihp
hoormiUqU3lUp5tCFeLCyTMFWU1tVEQ8bihJ2mUb5T+zPMF0xvASlA37sJNTrAYLDOjkItcOkln6
j6MkTBgSKJO8VfQ8oVUR9tWxl4V804ktKhyo6iX3esiXcOVKF39KXa++Rgm1ik4qMODR/Tb4OcQe
TPsQ4XLEuVJ6EEiftqjADR0RAfboZghxtx3bndGD/evJil9MFPtohrSh+ji0o/qS+bEVOiMHdJPq
SlU5TWL0t0qRYWBPoDGiAcT/z+5I8Z+sLFKOKB3Q+rESrzzVPso4MEoUF1fC1rsWi0xA+Jap1Xap
amjTKlqBsEbXJ8ahzrXyztBazdwGUY0cytDKOOroZZYKiOXiPTQWfAZ7bjFQuaJvcmW0rXztU+k8
5qXgvZIAxwihDK1o2AQX3bdJauk5TVqcbNq8FVHGw5YBRDg2FMlGBDLT24U4QwvEdgrEXSwVfYGp
TgPBVxx7ApqpGQMCzLw3dpZAs4mvQHsgkvD2e0DyW/iO84XYQOKXOkQWjFKxbBpNI3bkeSTTadGU
UoMoXKOdQ8Soii4lqHijZ17xPGmeLm/GjgTTGfhu+qNQ5vRLCmgX2KlbIjp9plXEmVsrgY4baqBD
p/a6Knvmpgbg3cpDYthmJwnNJqcWZdpNX443XuZbLyEF3RevU9O7cfQDkT+oyvWNhqN7aYt9Oql2
jA02jDxVC69CqxWAmaZqeOKNkFO7S8ycfM3olHuL4BJbkCQnN2VjZN+TqY22DQaTV+Iw1OiaYqjl
V0J4nCwJgRgtRHtwUqH/DYGHparcYxWXamLxoNdxpdgo4Kto7eZGXMHJr8Ini5beQRYBsruZPvnX
wZSld0Cdxp/RFKu6I09Dau4jrZ1EuxYMaB1+O0rbWsrSP6aWepE9UF8/VpZn8RlNP/jScPC+t7Fn
fC9as3wUmjH502LYhPeWHgIT9tX8ZhBLPA4FvfZfSmxlnmlZCrprFpn4OAFqRjqzDk9qr8Y7KSmh
TFVoL3EIVDP9auR4D5X6GOzMsghaW5X7AALVJEI1KOti/JqPZPMsUYyQTRWoNWoHOM9cj9ZIT2cg
rnmO6qJ8ymNZ/FHWlVXx9ofVU1lVRo0sCEG6PXmddmc1YdU4swXOtlB1IdtEjbqpxiY+jbLa3RdS
2CMrkPkN5FVpkiJbA1rGCHof/sgEU3/wp8x/yUK95ewLupJcJ3E4f2jroctM/ZtHN7wi5BHgCRjC
NPygi0rOPplDYfe6r0RulWA4SClLykvXE+JOt/0hh89mWs1NN0Ty3qx7lmEsAyeuY9/tu1C8jXvU
ZIIKExBgo63yLCpT/8DnYOf5FN20zSB0yCznfq58DfnfahedBiikYaK3x2kgzD/G/SShYABh7fcg
xdJDa1rJb1+2EDBN9KI4WH5iHEWvnl5wbFDpuOGa6DS4kyFlYvgbX1UySrRlMb122uwmJNxDDrmy
xHTcx6pX/9bpW6DIjVepDBrg2VdjHRXqqZVhdzUm1gg+mQ34ca+8TmO1EUnvwoqGnymNuT34HV5j
sjmKr3JXeo9Ea/3B94QR69hyvLYyonVb6D2dcJL6HGWkoBz/RKY1sXxli0vSoHHrF7k8CA5agvjF
DF6CUKCfl6VoE79EyIVP7D3uuFDGT1Xroi+ZGYe3Yh/lksu3y0yUW1CsqSTNG1fKN5eBIGKthAoW
Zbc3RsLiAY8aAYvTsTx5ep1e+7UmO7lpJi6fzkMjWMDysO/Gfetra1H5WzVm8aBagAtJdni58bVe
RCkVDkuxPybtKSa5xnWYZ3cfqBnO7q2sIeucG2ZKabbBdWgYR560on9T91fSwkmyun6oPTG+k9UI
NnmvUWoSY2P6yVs3e5zV+CBnveTjZybJVb5LUq15sLimDZcFaYEV9FV4SvwmGx1ZJv6sJSNETdez
EFUNzEEX2N8YHjnyQBXZbjzJ/9Lqid6tFFYuMZCsOuVpMiIAvSSgi1xBVeNItlqpOslygV53NOpf
+kb9mVpKda9ZmCfkVZ45SpmFu0jpG7dK0wHJIiPZEI9wDnQMQHNP9m692uvu9ATnQ/770qbrHNiT
7w17ago5Ghk4EHRtJG96dTKvRqEbntJKgXFIkXklKLwMy+aCDf4t0JsQpLAWHYaIp24YLa06dRNL
Go+55YQBznFtil3W55HuHF8u9tC7oS4iXUvORYCbRnUaMRCDzdlrcI8nayWB/GBCylxOpPOGGgjw
mvNDMohqMGbIJZw8ofjZd3gp+KZZOoogaK//eD6ghKAy0OgDrbzsAxVg41s/1PNT1QyGPVDjtbVY
TVaqAB+sGmHsnBUR0VL4XaQjoRfBOO384hQMvHNN4hFA6dKaZsxyFLiSNOsg7NGfRXtiKaM4ioJH
y7orv8Y8F2i7I7VWNKAwPl+xhTolPEDS1xlxTdWMthLNg/OPM+WN1uDz1n3N7R9uadf2ZOeO4RT2
K36aziqiYrkXlsMt1g6T7tCDt9t9FR3Nlh3iNSfc4AJq+4wVba5FO9x+PsM5i3m/x+cRqeqDxdbZ
F9yY5xMkGgBco/r9V72wHvDJBTBXRC9J3P4R6nyl7nr5zc7Hks/H8iIrqWVV6L52WO1pv8Lo+Plc
3hrzn01mUYuRpZ5S4sDy3Vh2aVt240J7da9e8Pu20QVzngJnx/3mytvAjl3RXmFpLOsCpHCIcZEr
ctmKsxf1YrfAB8n1TFaGU1xmouR4cY7EsThiYeMUsYwKZFyAK8MvpxE3cR7KBYiyEWktbRATdUPi
oD0kYj1lm8/XZcEGhWTB7+J+ISCmW2lcwDsxbwg8IS/Hk5eGw7dWalo71shnDSGYrtpS9ZwsV7wn
Iw/RZdGt5goXIHQhhbp/GLNCxy21qh7KsvvSS3Vy2/w3e9/VG7eSrftXNuadBnMA7lzgVjF17lZq
SS+EInMs5l9/Pra9z3RTHvXxebvAYAdbltVFVly11heGCiJFJe+boRzHN98/62yOnB5VgoMFykwC
aBMnG46z7NaISyZCOxUac6PGmc1QAmLS4375fSuzWY+lDOVnHCK42YPyp84lAZjcSlzaNto9HLD1
Q5hyPI0LOLzFyL25ntr9h+hah/WweP/nP1QQM8HBMzAt4OkM9vo06b8hvubVZ578be52znz97Qf9
YsKq2g8YUuFUAW4Y9aqpdPHT6w21kh+AvU7lI6RpcIriO38zYUV4vUGzAjLf0Os5uWqdMWGNHxDw
Qc0JLLhJs1P/EyLsl8mknj4JjDMFGRyo3V5ua4nuoxDilcGxWQ5QuSXscbySUJ1jPyei4/Sw/93E
LOipBamuhBFNmPq9/9I+JrtWQ0udCZGCs+HY/9ws/8qadJ+HWc3++Y/ZCTRvaa4fkaBuExs6Wsqt
yt1fQ6L8/kVQhMAwgiilnOq9Z8vbz5osloMuOELdICTNdjx6Nn9XbK8da3Mw4M/3OGto2mfOGpKF
Xo8KsQ+OmUwl2FuMRLOB3zReA3vREljJLutlsfL2jQlozmIwq60Ef2qCi7sdL1Qzt1PDFrRrG/Fv
e/fsqabvnz1VEsEzdwSn+VjpLpyoY9fOPwwLHtFWZ1Yv/UP73MsQr7oSx37d/6fpc9bsNIPPmg0q
T5RRzQuO/FIwq7t+Ma6jiHBHdt+uhCXQEHvW0kgh2XKpXTmT5xHUaSC0iSyOCwjSxSfRtbO2uZKL
VCAhg6PwliELBcz4MzwXnqCYKd9VuJHuYjsULaUj8ev3M3k6bM+CgS8Nz5alIVZixQvTVBss0J6F
iowPb1fliaaY5btWZiuTgQOAY7cNjirwVDBGeeIB2E0JsopoUM4h40cgR9VKV5bp/H776+1QgwDU
CeSyUyhy1q1tmKNILRjBEYZMVcZq2/eH0eqQ5SMFIloidxK0WTUVQpVRAvjJQuJbRtJKrVeaAEnk
JtSQRGmB1uWDPt8kgrw1amjZxb12G3HVM5fpD3E6JWo9CHaHQg9Jcu4zR7TiarlmEKHlQruXRJBS
2HEcRmYJY+FfOabniMQvbzkL6DIh0IaeF4Oj6HC7eg/P+puQCluftA/Dq/AkkavmFNMnfh3Pf/Xr
bN/IIh8u1uIYHKVbGQxL+FkT2UotUGJ38LfUH/VrvNsTwuK7Fmd7ggfUeFuVQnAsLajSuJ416LSx
ejtZ81RjlDesdj8SGAhbEBMa4C0CRT0LSa42dkMQqKGM7wZOsmBu4uDreMeZ4uqaD920Vr48I3Ai
k44SJHfnd9RRb3k4PuIZq/W4MrapGT1/v1hP1ZR5CxAtmqCXII0D6YMnOJvPA+CVklyF4REoZKo6
8AXZxDf5TfWOmgOcVShnvUH0tbzXn8YVnAl29VFAaswKn2uQiDa1bquLYS/e8tjOCzocfdOz+mhS
gtUWnC3c9vvSRSbf+4io8QSp5/dKNmPBOvBmuW/e4z3SUaQDARRcIZH4+5eOXKNYzYzJEIRjEz5/
w9lcToJS4OuAC44KgUbkojWzHUdGGwJ7kJo0eau7gcJkvAS/dyGTcrBH6hHRTG35FdALGjyDLYhf
wWi3UBExm2tnxLRRfTcAs4k/DMOI0oMXHAG5WQ9L6Kezh9htnNZFfQAyu3rt9Ethya+DpbQ31sW1
ZMvM0Opr/8zWQdYCLAIAbHgEln0tL4MnqIu5EKVfdfuY3mluZPYr3YzpsVoiz0unSVEu4fq4ZJvA
rlb9IXvdv7z1h8QK7YRG9BH246b0hDQf8Pg9iTb5UbxhKyBSik23uirE/7uDAAkCjPEE3kJ+6nIC
ByIS4r0YhMfaRPlhUcEk1THeYFBlZnZkQ2PcIIWl3o5Wswvfa1rf++bn92toDpb7OcMQ1iLniUgZ
j3L5CGLgcwOq0uExfBAfxA8gYt7VgNTLDJ59I5LUBMBLiFZeaXXKEHyZOGetzoKLkfmxImVpeIzs
Yqe4HNmzde0Ey251bQnN8TRfXnB2v64KrTA8Dk3F26wm6QY7gmeHi8zyttg4r9He5umEL83NIghU
4PJYg4LPEbZAy96MTW8LzWuzX/cmNqRt/8pZwxO/AILJrEi3YLexCfex45X+/e3CPOvfWYShDWky
agADH7Eonc4p3NFJXoNd8Gps/aViwclp00aY3oA6Y+90vm99pqn2a1WCTgMQK+52xun7Z/tyBqdb
ARj/8NhYo5mY0Q7ulytk8E1YJtHis3sqzcaEo8dSBNEReYENBDyv8Tl/0lq+zDGIc00oJqAilVk2
fwC/pMhl9MHj4hVkPPII2uWDHW5LkpmYcYy2q5y8LjavGlmB30dgckUtkVhLpyAB2S9kmtKdSHma
LlPyqDrPjER26txhDwnsGyum7jowbaDd8HmLvSXj/Vry+uDbtynZeQucwtRe0YxWJiMS2fhogpHn
w0azV7nzfIjJbsTPKsTWiGLKDk8OvZmse3uza83OYtQzkYGizmDuP+z9082bNex02MBZox2Sze5n
si8nq9ZUl7uNbD3fBVQin1BzI5uHKe949wCJU/JWmQPdbaAIvUiJm5O7hKB9ItgSebS9BWelpw6A
DxgNTHwqQwpxJB+7Zw0Pd8jNlNyCeP6+eR7xCuaKM62bHanIOqF47IVpH5ZIc3Zkg/d5r5BpvHff
fVtHJhIgP+Leg9pC3x896+HZW4RIg+4VHF8JvY3x+5zu0JfT7OhXrxgPn4CrjHfOKUcWCjlsbs3W
3Cxqcuf05Hlwnlf0vTcl/NFzj5cC2Qq7Js5yA0/OnN0zbmqIuQxqp9SBvK4db2pyo2JUh72KT0mp
bGLd2fj8miA9WpN4+s2bpViWoxPaLyVKb63lFvZvzmJv9+TJvcejStRp6YKRPawbMG/Xx+3tKqFb
sl/DAYqu3aVBOVqa1nK9tG7WOlka5mNJVm5DbitroVhrNEIRaRHqYXp9vuhI0CIiHdE/zpNMZMy4
vW/VS51ge980ZJsRy1UQSwBzQRu6vRWJawXkfbQVdKi0fAtMp7O5pbQkov1CtveDGd/55DmgqaOi
46wb/FKQpT+NXUQe4HttAo5LA/zh+kOj1rJwvJW1FOj0ZB85tU0ek62l6m67RkN4TlrQzS40rU/L
XDofU6Bjbd83DV02lkHusaFBtG9vZZbzMVJg9qxNszwMdNOard2agl2bbkzcDRD7VFw+YHXDXhZT
9q41bTDFrMq8f9jsFPLoalgRrak7vGO50IgnD5vVAU8em4jIrIJmZCCrxto9xCbJzU+J3D6+YyZP
y0gjn6lpufcP1NovAUwlW+cJ3ZeSzwf3sSPo3cGMti/rCjnc7ZNPnwa7t5ZWfRhMnYxWC/NWGE6S
aOURnO34x8kIgjjbRWcXy4D4Jj51+ryGGiYknKYHurfu8XS1tfTo7eHxtSOr3mToEA3SX5KN2vni
Djn4BpEopMDpQTOTe54kbrGtlhldMvf7Xfako/rd/jbLwososYdyif0N1DnyyK0eR/N1wzBrHjBS
WLCLgG5kKqLrc/p659RWunhD2qBcHHWynmLX1iptid7+76JCQEZxg0eiFAjty5CiiCDqxXFViMxB
tuAtP4RIQbEA3TC5BXQDCahuB45UTjJLohkm3Pf9csr2fumXs+ZnJ7ARGIEqZ2yKCcXDc77tFxr2
QSe0pC0cY6GTVSzjXXllNH534ILcg7oHdDwgVTB7Zyg5h60udeGRVWEBJyluHYT+my7A42QImwwu
KzC5zlDYpn4XXXXy+d0FFMA6VK1xqVegpHbZ42mq553AofXOAi7mU/+Un6D7/YhrSbHR9tyd/jPw
/yMNxv/XsLp6ScKX7C/SVB8vzV/551+39UsdQsTqjf2f6cPectCxQj+o/+/ll+zn1/5Hbr7ULxdf
WNmUJT40H9Vw88GaBD/6U7R3+pv/02/+9XH6lLuh+PjnP97yJqunT/PDPDvPHqPqcja1ps//9XPb
lxQ/t39JXpovf/9XdlmSf6A6AhFvCP8J4K4hgP2VXZaEH6jkTBKaSO0iHMRY/Mou6z9gFwfYLzLf
oGso04L+pbIoIusMb1gYqGoTQBR/4U9yy9ME/9cCgM2sMElxAbKP3DfIMKfM3ln41QKZlua5NqyN
MK0n0gkjgawPpBfCnLQFQHiFNFggpqTWWf/sfzbx7/PAU8OoRIMCC2UJBa85b9gwYjUa0q5aZ8Dg
01bFRJc4MXOZiMDl+6amm9HlO6IpA5qLkAwEBWzOGWyTMhiaLqvWOfARNK5bFfa5anjlhU5Ch7Nm
Jl1d3MLBDfxK9Q99wAb5pGzWusoxwld6YDNeSe61QW2Xdch3NrB90K2vq163ajGCmG6vynDxxUN3
L2EfgKApM1U1R7GsHG4UPbg8CxAhJCIQc7tSaiBLK+R99F5Ikl2KgPCRrB6Ge6Ed2BHE5+69BVLh
SeNgDwsinKFAWDZqt23F5Qh1oDR4E6WieC83XflU+4K2gi3iq8Ii/lBlGYqWbQ8H5wFaT3C4kdL+
2RiFP1T2OQ27BKYN8Bqgik7kwMvdR4TwLqqofL0GwiN3gTAcLa8BzPH7EZ+uhLOhmGp8mF74DyD2
2V1ZjVBxZp3O1soYPLSlKTXboOwKB9qR1+gAJ8bUl7bAjAPbZ1Ik1LFPnCeWWOP3oVJ4bO0NoV0O
PIXgg1l6kh0NNGnefNxaRYUY4OAWMWB5SmU3be2wAUDHujH1ai82LzEfLYAE/vA52Qo6eD0YOwkm
9524VZhB42SgQSeZSvoAFKEJ9RzSjS3tpLVQ7dtwCVBnwW48PiIB/yzjntwuWQ6QEQUqF0BPnKqx
aEVSBSZwY3PTXW6EZVmB2Xdk3i7Kh0Mcw2vaW0fjCCLtYVA/vPphGKNVF97kTW0nyOG3KS0E2CYM
tFNtSfctse3w2xdNSnZ6IbpZc1PBaOb7cZw5pvycLrICLzZUvU6ktcvObcIsa3MmsHUehIKDL20V
anh2FGcfIYrf0A8QwrXqjy8pFKMcbTQqM6jb4E6I422YFbyteAFnpoGnrvIqBQjY4wFXHSQnhXIa
qMJZdYgYH+69KC+oFI2rngsTqw7glyOwHvzYTnhPCqVexJrSrgyI/mxUmWHdcSUKHWWS3UqxWizi
PuwwPNngiFkRLL7vhBkb+FcnGLDshdwWCu1zZisgVnwRNWq9VhiIFhpSWDY2oQHGD6NC5UxqP40O
qjOBlrQkalPp0WeZuMikHl4enQHE8oTvC4VIMJWqgU87ypxE4FuDZkqEOxd2GBcOCPjkJk4tQLqu
jeKsKPfzBSYtj0k/XcfRNcvgcE2gBDX0Vdbp0Mk0qmHzwXxDdepikC2md5mT6EO86vS+J4XQHLVI
vJZnmFbhfJViHiFzBTMzBJqzABgmrC0fQ9hhzek9tjeDi1ZcPCrw2PauRVi/bQrnKfDdIlBX/Gzz
yeSgLKG/0qwjFR6JiRRUJhxzEhI0bXBlfczqFz97VgNFByA/JLa10+Z0dnzzQq0zsODYOin4epvq
qW5Cokk6dG3drdAZ4IgEo041CEesAwEyJUUDKrYWlMpuaHLV9lnEtuMQpFeAmTMS0fRgQF/jJITo
J/4PWuDlwvW1HGhZXSjXPmqDFgtU5MRVHj6HwBPD7qWTGlMDDI0atfTolSAjSF3kuUrWdXYmjKqj
Jt0I84CkI8nY8ltfGcQrZ8TXyGdia/Pw2JGgJwzqweUTyp4fwNJKKtZ5X+c3aVblVhD3yVIdq8xB
LTNeRGxU16iM/xm0DH0jI+jBRJxiBBTd584upQ8RGy3IstUQM90CCbIw/Qac8e+3jWmaXcx4iE0A
JYTABwAGxCWztF7RGkVb9pG8Svmqt/kUYMZIuyqk9+WkhUkNBOAn7Wd52qJn60r1+ane3I6rdBAc
qagqF+B3kOAFrTS5TrFP7/RHd4lN+FblLP+sL68Jp9D/X3eI/+/03CeO8L+HtezD+u0lrLK/Fix5
yd7ZxVVj+tGfVw0Oigs/ILgA4BGATiDWadicft41OEHifyCxifH6pc2OCfPfUBbpB1bsRIECjgVS
bPy/rhucqPyA1BECaAi6I2jHffHvW9b+53TDBe3fWqVcThdMe2HaDiAVAtA2wFdzvDCgX2XRNtm4
Vfoc6cQGPl4VJNuyPpxkJLmrCf3pMvuvRTC1h3uuBMVBwFGnHWm2yCv4O4YoYotbDmEO4bjgU1Sq
jZEY5tiJz7yQ5GAv1pHDefs0feT8UiJVefXwOakIXDzGhO+EZAhufwJWy3TPO48R8zGFmADL820h
BaQcxZEg4z3V8ftgVbIXlmaeI4UB9JTkQHOrSvlE+HqbIRQw5b5RtpnGDk1uZA6Eau60HJYRfSoL
N6LsuXXE57afp6VZVnAeaWtwAGu/DRfjk6jCoQouutdq2Lh/zrtVnrLkYNNj0UP54nTgnx07hVIG
qdKX4iYNqB/QpoLUFZHeFBUurcyWxWXDu3KylOOFX0NSx03YIQRpem8Uiwhea7KrwNruIwdjgVSV
w4oX7IOjaFWgF8QU71vG0AXY5JshX0ehrUPpsAahBnww4sumYvkLFTG9Rn35JjUIQB5lRNTMFt+V
mMScjZrUuEXppshcoEKeET0PmhMCHTlsZJBEy0UOwMLOyB5UEK6k/C0TlqrqNtpC6y24ynlu3lCt
AGHdNFoQPhwhdRrdkSobtihNAykdU+tgDmYnUBMJSSrTABBxWODeNPvKR4BKYMl2rz1JT0YAxSui
gVVIeKSsURHAPU0nRmTmHu7ahFu30HB9RbUdpWaNCMf8wB0NnfAGhS97n9oeCkDsra+tVjTzYDNK
tH4LK1J6tJXNdFWY3nPJu4oBDUKYu5M4hRsSKGtE3EQbbaGY2i1UnKUGZWmm2ZCf06FDvPJfMWrK
LcNbRe6gUVwnoIxAoLrkyE7gRJBQ34RHeKp4gzuWiygnxq57sL2NsW5WEOVDLv8uX+FWsO4fDYHI
myyDF6/Z+qb/OnYEGdxlZSsL7yaRcZtAAEL7YsN80veOtG85InQomIK0He+Mp8Th1uNT+pptdMVJ
4ZjcU9/2qOjA2M0j3iFZd9RYGwuY15msBUq5eB4Wut0/+LRC3hQ0MVNbxFhT0LOxYlyA4IaMi8pn
9GmgIvuZDSTiFy1KDMsKCdt8BTQDFt+4jzYyUrqb8SlzFBouytosItrYAo3f4wUEFyPHuNHXo2Ns
WqtbGB/tNtkaB+hiQ0Y62Y4vWLaV5cPCFLp9qGTsBSs7ZAc5pgaMn2USxjQCtbKjKk//LmT/5xD8
B+D83x2Cd037kjTnR9/pB/4++jQDhxg8gnhNgsYY5E3+Pvpw5vwA5APJTiR/ZnYmyg/APsFWOMVK
8LOayuq/Em2cgANzip3ALsKPAVP4JyffSSf17AwAfxrxNuwrJ+uck+rM5RnANLmoFVwl75vEg9LZ
0KirXvL6WyVtZDdsmL7IWI+qjF/le7GVIBteeAXE/9RxD7HNdtXEcUKTIHNAqgdQCF5Ma2OSiBKE
PltrGV+C39j7rgzNnBU4dnxiFgrz1mXgxmKteNWV8PnyCIDyM6AIAk5xdeIwAAGLiOH8SOPlSlE9
ECRvlRjqF36a6RDz199A+7rmjn0ZqP9qCZc2pFYmnf15hbhJmRF18E29FdNEsSAMoi/Gvg2dTCnS
VYkE/qZopkSlAc+1KzH0b14SLU4XmAnDDSHPy5cM4D/f6ykPoZrQaK0MUIRV4sny2lfUwTqbyr8i
pX+fD8VbYpJBY/ckRo3enPdnhHnTGm1a3nGdWtvBoL6kkAGgXC9cA8LMoX1TU4jnILMLMTrEYlP4
eD50Wg42MfjVUMrS4CjhswVkkmyo7a0zELZKHDuANAPKATOwGOfMseS5g5CLNIpWvveSah+41NCK
Y27Q1csh3fMVitktSsZyaqfJrdIE9z1k66QUhlwFW0VpuKpaf1+DIUgaUdh/32+XEeXUb2DwQy5N
hPgtGp7jifV+iNRAhOSbEHecrfHIfPUQKiUpEF80lLnM/r69L7MRpSoRlzZovyHQxsy47Lyi67U4
Gir5Ds5J0F/3+tE1IDe5moQKFxBWMw4xpylUrK7OkMsL3fSmiPeQycbK4xHTztNA0HDpVcMP5btG
UzvLLzLPZKKXXsk2zWK7qRkIq6BTAaGGvgY8Di5fUACDNoICiHjXeELuRlwQu3LMjU4My9RBALlS
VGIG4BvSy36FLDrzAuDHkBSjETjS26LJwPdHIqwpX/6w53GhhWzmxNlAAgf6pJcPVvRl0uRQqIK+
kJ/DP7ludkCayhRqQxURIAJttUJww2mcdvi+4TlOB2k3sLOAGUSGAuLIkGu/bFmoR6QuVFACQWpG
doCZSgCrY63LDiUbjpXU3kXJMFANLu5kSKRXkLzNTqpMDbRc4hfNHtlbBldT4SWvCwcE0Q8faQUC
jNdrrgI4pY9OD2Henm+vTNZZ5g2DiRojVLV1kDSRaYAU1eWTcwU4Df7YDvdw4tl4yKt0SQGPRmPL
DMCnAF1X6gz4YfkoND/n0X+ilH9Mzon//qYONGWevl6ark0/8StKUdUfOrgkU7IOhwq4Jlhevy7o
uvADECj4Jk0ZIiSkVGRsfl3QBeUH9uBJJgTwJBEHIcbx7yhF/oH4BRd+SB+C8YAYQ/2TMOXyxINf
KpbYJMMHzgqsa/C7ywmDm3QB0lae2mFiOINkV5Jv1vw1MOPlpn1qZZLvwWEnoBX4aV62EuqQcdcb
eHWD5WaDLr7GroqSRL9NWuHmrPd/c67OSvxoCzKU0Fr7SUyduHOXbelNFNZpVcW2nEdBeRxYq8Ja
Pcu7/KjHXFpukUSArJjCjV75mRYgT9+qTMFNNWYJ6x+KpCtVjWhjPrBVkXJ16+Z9o2kQW6zl9iE1
Mkmy5LbymisH25eRmJQ/URsFLRhRI2Ksy+ceNU0vuT5F+ci4TyBtHMEPO7670jnTznUWlE6dg1mI
vA6iKxwswixJ2GVZ6Y0j/O4HLnwX1cHNRuRmWgiV971djZmZeZCr6wSTH6+Ny5c5cGoarCucotOJ
M5tpCmNZlItGCHDZM0y11xLhaQdEbU4Na3T8O8OpAIi78r7TfvflfaFkBBExpMyxEC87FYrSap7C
g8jOAY0rAJ2DVslSN4uVshTN7P771mbWG6epN/kq8kjEoXgjzU9stYiCSW8ZZUFLeevN8MZ3R/Nm
olWFC2g9mMgiANLyWQFSdHvlzJod43+3PVl0Sgj0hDmNXTL8TK8Z2tZwkVcIe9Dc0GqXxUO5SBfK
gdn9EgzjK298GrR5/yI2+tUqih+X/StHQsODph/aHbBFgim4yHLVwNd7pnbjW+F9afrgzeYAP460
3ngWB08uoNdCXM6ZizrFPgN0OjowF7hA6/vROJ3SX54NOUAEvth6cAu7fDYtQ+lc8rrQTonvSjYk
VWx9iXyQq1vxlnvkHsNVvYOLDv6V995OtsUVt+DNbg3Fnn21lN0BJhvfP9M03S4fSQNnCQscWVeQ
wKcd/zwSx6i1rEuaANF3y+dr4FOrm9oHaGbVIAI0v29sCtwuG4NDMq5siJ+w1nGfumws5xIvENU4
ssO86RNzSMQmJtP07K/09Ne3gjIGhJKgCgH9GRwllw11TCzTrivRkC+/qTAdAD2Jl2gzjtqV9fxl
D8GlepIzRQkMseFX70lD5zJYA3CWX3KOkaoAwS8zJF+k7NoxMr++T0lrlPclHMyTTO0Xta6xDgQ/
YQ2aepGX/SIxOSsyYRqELqT+KrQ0ykzNGexsW2yFl/EeZkGryClX15yLLu8fWNe45mCznLATCIZx
8bnsXE4qujHtEw4EnsycQJwVmObXaJTzqYJ6Hcq1qFPh2n2yr7hsRFDDcRympZKFlVUBf6pwVybj
fOQmodDJYwThjDJVZac5dJZBDppAzJoAiIkB0F59D9kP989mOzoINVjIQU8wKozabLb7sGIAI5GL
LX9Sngqg8AZn+e6aR+O8oyDPjao2bktTsQW48dkChpwOa+shT60sYgLpiqqjpQ7L5T97l6kVJD4w
IIjvUKeZdVZRjm1f1WBZ9J7G5WbFsCKoWCPVdWU9zVfu1BBSXaACIzcAqME0amej0vI11J+UCnpw
6oBNO2dARAcCI42KhPufvxMME+E2AE2SqSo/aypJ6hzApNQKRKW85xq+2CaZP155oa/jA+0J7K+T
PTzApfpsK4LiWSsYTZ1YY156j6gXaVtZ466tyflk1rBLnkRvEUnh17m+cITcnijA+9FS6mS847uq
3RRaqi30RBQtPVa6KzoQX98K7U3hEy6lk2b19P2zYdJqMcXFX42sQqpCMxuQa55SPVcOp9++1cSa
x56De+SJAX3WShOVMNiU5AhAS56zYpErXFmpI1fmmOQWTJKuzIgpED8/nzDxJoFTAERwzwHBaTZW
QzHC+wYCCWZas4T0srzlOzUnUNsHOFfldlkAsarvJyHeZR4BT5w5xCvA4QKJiQLhbG1pcRuyxED5
0fP8ZCv5mSYG0H8DsE6HBUdaVCgRQYQ3payQsZEosT8yFH846PxxddTdJaMP7hNMHXjejhV+BG3e
D8B2rgzJH2ihdepnDSGZHe5bwkLJkpp34OAjvEpBrqGqMfj8PlKlAtUIzQd6Y9CDYpIUHWtoZCst
+MulWA0kyeXcp3UjgtYcBlJTk2BolTu1CoSGRJUuuH46dsmqHDkDPqd1o/SW2gwRqix1wzwC0hY/
rrQU2wtkQiN/NEXoEfcPGGPgX9JYMvpbCTgqwYCcctBAyk0KIF+nJ3WgUYhk9tCOK+P2wAKUoM0x
KqN9EqtN7wijbOzGJuzu9HjAgxbIQqQkgN1NDa30KnkpG7+CGh68rqD47HnsRoUa16b0+JpZCRIk
Gm0LTQAxpUmY4KAzUcIJ1cTbNc0EWcDoQUM/kVqhMGuuHRqi8EX7LvmFpBGD77StWjRtZkFQEoxz
DQpyh7aIRpmO0cgjkxkILZA3Y5tvMzwU5JFx+T56JTSk0Y8+kjCwDoIECNTris4O+yoFjmqE6BAV
aiXEwaeFXWa2URev83FU9noBtBINhnosyYgMWk9qWYTespyWWbEckgKtdaPvg0GCHQ1iJ4WawdTJ
6IrnUhrSUHSFQYMzhs8nGkrRcHih2ogKLmm0puZpO2n5E9+Ixo6mcHMYaBxVnI9jGAVqGEB4tRVo
FQBgi0RrDT9yqq4oX4CWSkEsEtIaYQhnDCUdRKkASWkc+o3Bch03jdKosY3rLfTamkjJNYtBHRrR
d9X2T0E8ZhyJoBFTmZEhpbeaHsHjzJeaHPeTIkbVUOQ5GQWFrKsHSGRnA5ijaVrdQ84yhP+23Ejj
uh3kiJEOatihq8EYQwfnvu0TC7xeGBuWJSyT4GUmOkMKoxWiM5jNkUTOmoJ2RoZbAQezhqMmZNmD
IKfJu6inygtS1RryVXWTovKp5CiZajgAXfg2CrdY06PiVirMCawIfxv58jSqKId781sTGpAH95nW
fmJujXDMyzwZ5mu5MRVs47prCRMZDyZXrwTaos5kPbF9WHooqEAmBpgcmE6DCSE2eDw1HV8+GUre
Y3obhcGlNNCZfl+KCpYXLHkB8iqLmM9csSxgW9M1OGIJP3i5bgbI6a+KxEMVuFVbvqFQu6nGjdRm
xS6CAi5KvV2d9I7P9VWw6FFW0CFBKvFvDFlz3+JLGETxUq0EhEFJHsTrXFN6oo6RB2umMYDGd6mW
SUtrI0rAzpYiiLh6+RCLqFO2QmhFkc4/xWIuiuiXXruHx1z7VCgRiPSAmvIWx6VxS1NfSpyMS5qt
rg087oro+rUCXn8D9fMaBStJbG90aBYK6EcVovVlyvfMKaG6sGJckUD6Au4wH2LflICEakzbRgVS
GqbEGayhPlf2/S10V+F2YwqerwSLMhD1kEZDGH3GuK3wlhhD4AQo3RyhUwk7jcEUWiGtLAisDqh8
9z58NaoQpllkqHI5MiE4WqL4nabLvhZRQssE7iCytkvNNqw5JIJzTgGYNpONRQE5kMqFCqQqEd9n
YW22iBdheVmLSW+qWchk4lWpCGZPOQpbEcrXATUyA1oSfQbJSBJDvS4gQd0XDKhJLVPMJqkw0zlP
9yogL6pytPS8SH0IOgq+aNZR5SmUcW0As7TAw41BDgDfXGiB5znML2LBrMUQoAQJri7P1RgasWXI
3JhufS1ObxOsKKgpQh11BPq0ajoaQeEdm2mehkDwtpDSpOPIep9Gfs5e/KaRIVOZyom0aoYgF10Z
es0BFOcD/aMD/A1LLWIVVEiiUo0oRPCblkLpFUCFNlTHo8Ggt09hAAVdTC0uinVSFaIAsTs9Qct6
klSEE1qv20zeQTAO7YUi2Da+LrRUTpsWCkq6BOW/Abq7DK8uyo+QYBEVKnVN+FmieqBaWOmeThr4
o8XQ62t134z0Clt7NzbQiRh8nUlkaHn2UQxlD9Y1N0I7Uxl6aZ8EEQd9T0/GigSsE+4tEa4l742e
hirFFRQm84HcKbqpBj50E8Rex9aahY2PY0/OlBGLWYMwrggxN4h4sqSQKXKoZQ7jRiN/UrWolkgg
CX0L1LsfobjfKGIBRVlRW2FDaTExirSG/Re0kMHG8XFKGO2T38D60IpSfcBBoETAcBdeqcaU5VX4
mNcg9BKv82HJ14x+hmMtLYRl0Kv6SGEIwGsuqtViRMUukQ9500JG1Ghh7QQZWuE9MrL/Yu88luNG
srZ9L/8eEwASdguUoxNJkZRIbRASJcElEt7l1X9Pdc9Mi9UiGT3rf6sIEQWTmeec140XYYBNRmQQ
cQ9XwUMTwUlQzddTQMxe3NhEB+qm1M1+ZrAA5pKskFSsvEvgzhBvfN9OJmwYowPd2QSin0toCCmO
jK7yf6x+mCxcOhvpVpt0EVE4dRQQfras+7o9/vM8uvW30NcBskDzWJb01gqfTwzzyu7lNRgAZ1Vv
WVtcdsltX5TmHcfCm4wnGL4aoW5vlWKXhY36YtT+2OJCXJF9wxdXPA5Ox85rei01h7N0xZdpqdl/
2lZTWXEnzY8Jy1QeBgIBfRikQ/x4O7Xa2R5NHX56kw312p+dDqFaEPpp7Jh6eOoqUY0bw+grETHj
HD9JW+eEHQZEb27cwuruCg5aa+sR/naXLGNobsFwFx17mn3Op0b96uTJcXH4fe6wGGS+fi/MBZlx
b5iNh3YikAplXj4twZ7Tt+53Y27nX7ulItdCsKTOxq4Y3ZiN1f0sSycfISwN2VU7VGsY+12oP65+
qpDBzpb3XQ3Z/Jy7s93Fbjl0kGfwnPxYywWTUDKJ/fsccvfGTEWQ73ISFsl66nNFuHwCjKqjLGei
fQnuPX6ZWh7IrRpN/6emRcm2vfAqeyPnoRr3/TRZVlQTctzvNXuF2NazcC5DyMmc3p0JRNtkLvoL
k2nQQzgEjd4LzNYfS6LGlsis+yzb1R2BYrR/cp0jkWqEQU7vLzdyciBllZXTPqdrr2HPGEsjNy5+
LT8R26R8ix10ta03J9BjzKKYLkfLLXAoWCv33J0lRK0M+ftwIbnwBR/7lG8sr2i7aNJNKHZzWg7h
1pWi+JkETeftMpzAt3UOY3wnHYohnBwoYlZrrT7hOzhaN/laGGV6SNa5a38ObW6sD8zqSSaMKYwQ
F5qF8awra6gRFYthmjeash+1e7U6WF0VeT55H+oqK+erSZE0+UFUaVLeTgO8+wMplPa8L715ElHf
JvNjluMMtu0DIzMi2lh4/20XiGFTlCy7uJCtSZEwF5DZypyEw9vA6CgYV6lM80hTWENiXJOy2tgi
zZ79dAp+LIvmOMKyOLP2RouT76fBx3k7rgiue3L4pemZspQ2rwTccmK9ECc4fbziLmzEOP/REG5K
st/7iz5EPRjGFSf1pSbjgWpcFtUUbv0JnM/bFJZbWuClQRKE2xKT6W8TJrFiq4dRfxm61PmEB5kA
paS7mSIrx5v8qijYZA/hMMMiYdd2cUapLY74ZeMHA+IWnCnGfG8W0ho+D+6UYUqb412cs7F01mOJ
0z38PKllurcb0lOup2kS88FwNBs15b2Pw9DoemiWl3yaz72wZhu3cJqYz4GVj2zsBrI2Wz3yLTbU
JLwfglHnjypV66OBnUy4T2bl6/NFGeZzuBYMnavCnOcDTpdOGvfS7aaeFFMSBPeFTk0IXwTmZLux
0mQZ98OyWrdMKCf/g61KYpEmm7Tq2Bw6x4h8wi/lxlcYGCGfMlFjEZRb+Zh+VE7/w05Ltey7jhLn
XOFjK88L7K3pyRXn8rVTLhVUtrIXt15LHfLB99bC/Dzprnc2YW+4JZ7uZVm6Z/jfjN5TbvJuYKbS
/EcJdehw1Zsju+8wir77GrbzYG+ZRYWwHD3VejtpKye96fD7WuiZ9DhvZWEeCYajJDLQnFXSbgpt
G1SShIekscJEnKUjegiQsIE7Mq5GXPdp8yATxB0JE9OWfQSj/XFMZBWroV7Hj8tizNXVwvk/XoeV
ZdDPVEbtbDyhfLLuO/0RT9kAA/5e1OhqzO7ZrXw9EjgjSnlb4/v72VzlhDFJFg4hgSIEKlyNZj1B
NvEXzVnnDun8ZM+rkx7KCQP7rarGNoXrmVjWx6HM1ZeqJtBtbwdJ+NPKdQO1VNMZfehN3tTG522a
535pV95u7rrUwryuK/XZVHU19bQZ9CWq3tCQFu4BhB5QHxoh2cwVrwdFeWZyKBZ+6XwXojSwfGlI
kkujUc/NfFEjUTM2Q+401IDmxAGbkvEyfCBdgARcYfRHgIMc0nRrzUHmXtcyJwe2LzK9RDKHpRY7
Y55bAYTf+ljcmIlVTVGuKxIGhC0D51PtmByKskmmb07iUX7kIviERTeaiByf2wfhdu145zZNid/B
JDIyTemVdzps+2d03VBYM0WglQxyo9yLdNR3dTM1Lek/WfpjMJ252zhGJcX3iqiO5FM3F9UjLuhZ
vtE6b67CXNvk8mFEAlWzm+lRHAYH34N1WIqzylT5T7vXrRGrrHHrx6Nj8bhxg9RXF3XVGU8GVVR4
trQ1kcIusRATXUgOtU2NS8qCtsbywVGkqMXlbM/dDYPH7EG6Mq3xKvVleaYqouGjypyCz63S7eep
SYZpR3PakoDtmm2ygeSQl0Q2GDYhT6azzJE3zZScnte06eG4QVXXSDo5Xe2uma246ib6h3Wxl0tZ
sXtEWSFdgWV6E3JvfTn5lPe19QCDGR6dwR+/K82UUz4r3X64wtjPU3dLP6j8hoQfZZ+jihv6y8mg
Deki4bVhetkYTv0N6oXPHGVoJm9bKZoFWHCNrqPB9rXa1baX3VZ0CscYixok3SHi3I1BKyrkrm5n
GNu2nYOWYc+0cqzUrWNfEZe7Whd5Spv6TGVWslraIIDrOjXTcLlarroZZRYQmJuWHj2c9kas18e1
U899l3o3aL6rZF8MC/7OfmdbP5m4rLhpB8iz905QwFrBLE8Q7TAiS9kKDtiBPYB052OVT2fNSWyv
sTGpadqQqNgaB6ZvGnKtR6USpes8FZvAT47J6fScN6tdd/oSAMvs3IjIdC978snkvV8zYRSHKTVo
q1aWqgv5xTX7cz8diNtdjSZF12OvHg6FdAS49jWpJLTHTpp24xcp6UJHCP5LPwRA0Z1BRQExfBSf
ZqLHnzymqo8zqt70jLB2i9knGWtBhBG+MR+KNMNDoCEESN6si3JYAaIfN5Or8cqTTuZhblIWaRjz
0FdJUoAHH1gyqTDPyGrIBAkNbfBch4L1m7ZVemXno4CMnihr3Y6tzfxznUr3JukM/0uis+SjVyRJ
cuFkRrlsElCvvc4M/F2dsWTllaIMgoguplf7jq79HEPRBUepcshuiMfMSJKflD7P0rAxNpmneEG0
FzTKDc+azHrZM8gjQrO7zyf0jgzhlMlGZM/TF2skE53aRd8lVan54ThS9rEdkuNNyzdPXxunWb6J
snLRRDKdnEjNyPszi2gPGWuLRUS8Td0+wPcwnwTjZMpH2wXPaqYFWvPkG/yhfJ0GDxIID+gy6GRP
KlrTFl1EpIB1I3zVBhujaDkU+7Vt7ua2Dm67NKuuFwXsEnWDWT6itjQXvu9FtSAXWY80Okv8G0Il
1RItwk8/dq3vQ4nPjPW7kh6zXzWn3lU5mtT5vqsZ5vnK8z7kMhnc/eRVmUHO2ojGuq9058ah13U3
sztxlC8tItheL8bPPK3oooJMpMa2DlYbtyzfkVlklWbAaDUAfDpLOnCpLdJERWefMRqgXkmZyfSN
1SwxHVQ4n7N89MpLsthZeoKn8pgxk3Ppjj24emnKpkLBsjZYh3i5b0edCjM6iJZQhr1N0UDd4+Gh
GJAz/8WqhJXFraoh6RIghv9ZZzt3deL5X8bJI94bsRYvl7Kn/emnZK9EhdJq2DDrZ9xgD0P6o5ic
/jns2q5BO5PlPz1RE/QqrLl6GJpweWozs7oOiftrCBEnMmCx1YRBV531P1QnjKcJ6TcWjHWxkt6e
eu4taQnWg9sMipbRqvwx6uxR41sSGiPbgze7ZuTIOVsvvGStHwdmreYmt6R5npeo9uJJJpRqNiHo
zy2J5MxR81xfeG2L1iDMm/Bcit41opaCgMwCpZF7cmBTd2gxho/M6JjZBmEvv3hkXx67VmUtVCZd
EMZOOZZWLGFDP/drSc4BpZfFTrEk7RrlLkOuyAeVsniX69RE/jKpb3Kuic5wHPIYiKhiRCLkIpOt
XpW6XXOzIkFkqKmUO3rsHMECcvvYHMUxYtdiXz1H31vd2T6Ti7HwOPBbM/Pvi9SZ78nuqVaUJoW7
HSktrc2iBf2hGKrQYIQsp+9ZFiQbo0UZonjDX7McTnlEjVfcYW9lb6VoiTlC67RrhSKJJZ8MMROj
ESYiIk9n/uxTzCU0t0VxXQVB+DQwe/jZJHN/sG1DjFtmygNRHibZyseucmtnu9QjLiUWYTNf1/Ri
9zqb5DUTtuRycFflIoqQ0xfbYVq08zklz3W6+N9dM5f+1swdUV84RcMmo0mGuu+CwbyAMmJdGbPZ
DDHSS/3dyAIWEcPZ/jHVy/hUj3PAWMwo1q9huayk+HY+OEjuuMUljbyEbMJsOYU7LOcgLkLdfyXl
zGHR+mL5GTKw4K8V4/KwTKXAixBklfAibYbfnGFi4bHuuiZe2CL1Rjd9/cVBjU188JyIKWI+kaE2
aWf/Toy0r5xqzXhV4TCu+EYpJiJz8j1JKR046JHwezyTS6+opKeu+h6Yrf8JYXAIiWNaq/vc7NWD
PTDJ2FjOUoHdr4tPMlRe2BME4h6pj3KOcUlFmScfcCTv3chpjtGcmVThlzDLECMZQcIkQ2ir/Sj8
rPmWUj81EZOO44DCKNQPLboF/4ewe3TnRbEynewHE0q2uARkHBpM6HSXhanVcwXkriK3rpIlcpQl
zgprKtptSHLGAxGVJNybte1/dAhwXHe5ToZj/AuOEJvUDKS1c31jqqPOm30/UsEsEPq2aPkYhlEj
xGPjON/X1B40uqaw+q4ZdLBWZ1/b2JIXKad5kKki7rpMsJSSsn/2HW+x+X1TfeVLYiUimwG+sdGl
TsdI27iD7FrySoudUfJwtoUTKiqckrPc8AqbNefZ083cWlRF5WBZrP6uCm/9OqwetNm0DrocK/m2
jMDaEYJEOQJo+SFNGqrq61Uo98mxj0UZx9kIVaqwZjea4T/2NrYIGby8ejECMuLp0dojOpYhAhuP
a1Y4TPG2ljUmuNUSMlJtlnHOzahmgsA9JzkOCpKHOBA4S15JjDGDLSJRJZO3Wby1X/lemizf5tD+
x8OgE7uPA4d25Ird33vPnPVvSC6kAbKVmXFjsgsYfgK4j36TmUXYyK2BinZLlKV9WLz809so598u
Asx+ZHWDMIJP0x++hIsNUgIlgeDWZsUQYifaNrsog3z4h4QLyA9HPw9BLAE9KIkAL69SsJ/BnyGr
zG6N5qrwreRjWsl6//a9nDIUAIkhyMLnwCuKSvWUxFTktsxGUJtNXecI9YyK6eXQk1tmKvUOHv33
Sx1VzTacb3gwRNuevBuj16vnob7cGHaoYgfhatyl4GLLJN+D2k/fEPSUo/4WljaOAQQVn3BU+W6J
uyN9kRTNjKkLiVQe7hIW9fE/fXrY/MAQhrBAH++dpl3LVdRpmORY085CHFyfE8UCK45azEXfudTf
0fyjfMDBwEhAJUKC+/JzaNYe6BMOENaoq/jIsvY5vA272insH27FXFsVgM/yXsLJ358kWTcM8Qkj
QmmLAczLyxYysJJ5ZTqhvLpBeiqts9Ztst3bz/F3VzkKgnyQeFbW6fvKceNofCLfNlnQTeelT3VT
dNZ7OtvfXcU/MlfgQsDACE4eodFj/J+EhbOZtQ6icmzGnerm90J1f3MVtOJ8FmhLUIefRpq6c+vO
zJ14UYAwO6MuOhTGy/Lj7Sd2XCwvyR1om45fHJxbFu8pEScfKNDHoREbryOe1dOJtcvDFR89kbqb
yszbm7ev9/fPjz0IawIRwnH2/T/osb+QV3TdVxQa3BWtg32du77Yj27b3yfKN250CciQBQHFwdtX
/fuWwWNEoQN0i8YPEsvLry8cdZhOMhNQWNCihfgrRYkz5BHew+ufl/r/+or/53M+va6v2H2V5dEC
4XdOCMf/+W+dhev/y+c8BWp3/sz04LP/t87Cs/5FDDrHiIAXhqLwSHr/jxGCa/3LtKhJqUpD34Ty
yf7xH6GFi/MaBhcIo/iTRxXnP3JCOHFIMWyk85BWYaa9/Ea6HP3nVJXyUC7u9ZKBCzCtyOPcJdV3
GTrxxexL4wFbpeUxJ84nrnM97wARPTKOF2Yzcg33pm4gczNL/FR22Fv98jxv/lyUvyoR/yD9/7VW
//pl9stflhkFFv6BUx7wrKkubGdtLsulA2PEjO6KyThWnh2ZiG3qm9jzr/JuEPphMjJrZ5tpiwI9
cUGFGfNvTFPau8TOUenj3rT362DZSnigH9/5pS/JW3/90pNd3qxHLxvCEvvwhAmr6EZiUQxacaI6
s2eijrILzwGknXSGMN5NnHwztH39nsfNa1c/qXRE0CfhlHXlwYQDsvP8Zt4YeepuA0RWpGgO1aGv
GwkANDebxponGuLkveP1JQ34v3d+WsuR0JvDuLLLA3mZhYoab8pvU4gAZ4bbA0DOofmRASwA0+CT
SfH24365u/11zVOqJniMDe2rODTlWO3mioK8DpS8qhPz+9tXOAkS+esSJwUQYiGjMvVckgecZhe6
abPtUqr6nraImZ5OMjoMkOIwxV/Nbyp1qPQ07IJUfyjlTCaisWxCR8F2KvtvICPOjvCrMQarSN55
6fbx0/rN4jBPq0FD1qr35uJgl5gUYBlabJkx9DuJqPcgtKnOZ1eW52kYVjEJxtk9irxim1rASaT5
pizeFAlgJ/29KJfs3Jwt+0Ojx+VCtM16ZvYMp8sW98VqWYcPbz/V197b8d9/OQOrfs4HGbgK5BiH
vSJ0282CIeAexO3u7SuIYwvxu6dyLC5+ucSYlal0irk+yMmU5xmca9CIwDi4slkuUDPDHOvIbzR6
ml2t1g6gnEHEVDHJMZfRuoUIsm6z7gicMKGIjGwqPw8qdQ4pcbUHv1iHeLLJ9kt02u4ZV0N7X+pp
D60vi61+tLZHbzwm5wsxIom9mwatLpxpbM+WZoGe73LLHQPRCyelTezLutmMKccEmv8rG88lcOZO
XL/9LF572if7erG6mtm6Vx9Uos24bnJ/g3Yf9LtZ/XfKzxNZ51/L5GSHbjs60HBdeNx+0SPRa80N
iFAVD2r80KTVZwDaJ4dE380s/DYKKrG+86L/6K9+96JPdtzGSEbf6Zz6UJLRCwXNLcg7nhGZfzLT
bPpRTYFPI19I3wMfWEuHmYMV7vuQYj9qvcU1D3oAfH9nR3r155xswc2CMl/XLg+7qcTlrBk+MSrI
qwM4gx/VyjlXQSq3rSswlh5BFA0cAWPZt8uBoOnhvZ/x+00BieHLz39SSKEqE5l0ijD7oOwijcpp
7egTk4dWYNmYq6rdruZgHBldeNwwedwHgX7PRvlldf2f7wGl78vr475G2mFhyEMwA2tZphFs0lq2
F2CecsNAIN3+L982hl8vr5OsAStrCuRhKrCo6OmLOezDdmNa7f3bV3hZt/91JyfbayfDUCdNWB7g
KxebBCMqyBRGyBtEmdz+yfFcrc9vX+zPccHfP2eahJc3VC0FMnU/UAfMLdbvNC2K+ZHvr+eeC4N6
B+oCJlD2HrykkWTpC8mYrdgMI/ShCOKDPE6evAX+BNyUM6Mvrwpv5unkA/NAOQXl1SI7r4ysYjWf
XXtIvrZVYo0bE1L1U7n24xNYMo7h2VDv3BHIPGYPxMbGddlMoxnqB2wRlYXl3kty/8YM4BfFzIot
oqIDfwJUW+yrnkHmB5Eg49pqOYZncu0D6o/cMvRWVgnzVFPR6GzgZmV7YiO1tcmFGG8Mu4FnM/vK
v07dgLG2AFa7IFhdWvHiVQyOVW8bn1enK38isKqW7cCkvrqEnZc+udQVFzCQluDDFCpr63qLI4j2
qlLIPaKzQ0KAj6bVIe60HuRhxcBpqdNhb2e1dy/Gos65s1r/NBIIOXORM8lOjMA9tKsSt22gU/Ir
Q8O57AovvF97lAJby0nyhouuOB6kU2XDG65HRqphQqh4mHF7sHJC3W2hfHXu5YrrqTAG/tGus8N4
zBI3NRxtTMaOc0iv9afYwnT4a2GK5V7kVXld9lNz1kLO37upbQwMK13ePGh7QwS5bLIVJp4z54d+
7WEDKDuEzA4dzN3rUlmPngmfJZohSpcACV557RV+aJxng9v/qD1X/pyLJrwA5WoYnYIEbikS6q0V
uFMfg4YM5MyoIZnixB2rMra6JbivAgSBgFWz/KgqpYh+aGxc0L288h4NnTOFgkICewQOVcnEFrLs
41zlAAjEszvW1mlK8PjMTo3qgPGveCzwID6IoOweClUUX63S854rxwBXGtN6VQ/tYHrPoTtpLDSY
/MJkghWU3nr5MZ3cagzMUssioOC0YRN/dKqq+pTatUpjLe3SPJQtfNxYWIO5y7zMcs9UMYVnpZEa
4y6fO77Hrmwfc78x73p3RfIpjKnEN6nJp2TjBTMPZsnM8dYZFCUDhDaIxEHe23ejY9jEgA62A519
VXIzNy6aJEC2yOvC8MLtaqitQidMfJN5IP6NMWdQ0DzhUAFWHK5uSwQHeeYqtpNluGsbl7B311mN
YmeOAB1z4GR7WAUjjAn4KbepxWcdj0nAty6H9KebqWaIHOb3bpxa4D9dXaZu5I+6PRihVe2Wvm2K
63mwvLsBlvNjZxrNsDW8ms+QLyc9suI4rD1TFMgnMoivfeWF32qWGmRG2fl3ydion4bovecgnazh
OIhxf7Sr8Igia0ewhKkdp4fC6G3gRMbJ34apH7Dw6oX6UadO8QAjEaQxNVe4GdJZMKCyhLNaUQtG
/JUc1fHDyJjp87qM4842uhHdSA6buU9ScTYEddJsE9dIyJPFKA9qO5K5Bg+1ZgQIg5PeHMmuLliq
25yncl3uB6uCCbEUVfvV52uCyofFZHuwa8Tq5ZwRICbrQDxN/bggMYbqMVcmpO8h6Sy4jlbbHIJF
1gTVr8VyGFDV2HEyWvpbGXbNAD+oIGjOBs0nFBwT0Yg9ofqYAGqyaQ7NE7bPa3VuNol5BTSvz9oR
b9kI24L6k9MXvPgxXINLq9XlsC27ducExgwelCb5Bwta4IYX2R7cdl48ctdrqJphifG+JeFyINCQ
7BPDmh9QMwxV1C1h+MOtzTzZVnI2n6tUtgiEndyFuRIu47eWilXtAKKkFSFjSavYcwx5tYb1AK3A
A5BBgNMU4MJ+tk+aFOx5NhrnyQyH6uskZzZbIovFkU3WoqTwypLvGeZmkrCFs2XGeRviimdmmXsZ
Lg7L8O0T8PfFKhral+ffsFq1v3Ti2BoU9q6FxcYnUE7MhYF63r7EsQX4zRF76rvQrKGeSlpTeoHF
jkTewyUGCnonufSVyufUwyhI5kxXvqcObet2sR+G9/g7hxe9nAn4WNP5nef0+/6GAOuXz0lNc6Ba
y8JIcGlgyg7m/EGmxlXarPqyMlxK4NXqYm+ETOtNyXvo0B/wz++e3UlbpZZqgZCAQTp+1e0nwBpu
yDMKtmtDOvoxF/jRIEYoUiqBOc2xaJBJLSL0AxpbvNYoLwfZHaEsOPs/VVDXsMyoDqLewwx+X9RT
ebSOP1YZxsoZqZXEYEy4bb1fm2q+aapleuxAWSiebYYLm8R3siQSiLaavVn2nFW+0QKKQAPpbgmd
blJsELvBjZehn27zZCw/9b4J0U23o/3P/JX/WyKejsPbWYzu2HTU/MPa71wl0jOQ8zWqtfhngtu/
LnHSXy14jVUteQgHDzHbHrGTOKSwIg9vr4gTLflff/6kiYJpV5M6TcjBUtVya6nS3Dth40Sji1TQ
Kev+DmrcvNM2XCVGOQ5AtPDOx45yO6zzbFdaLnw4d4T04MBjzijcdo4u8k/N5EMbtgfATtnnB6RF
RcS2Q2E4l/q8dYL+g9mhEn37Pl5Ze0cLm1+b/m7J/Q5KGWE+mDIvhVHtK8UqyLAQWcTqv3OVV7Yo
3PdeXCX1dY4fa0MI5QRtPe2XadNVFN7zMSri7Rs5yX377ws5tUdSSnuGFIs8CIICdt2cEeSeiyNV
u7Zw+eTkiRe3WG+UCjHpwIH1bA50sTdTO/nxzk843s5vlvqp6tVvjCGcGJ4cDCgLZ02yYp0VquzG
Kof8toX0AV8h6x4gf4903cK9KtrKvdVticqv59NsIOru3/4tr/VgJ0216tI8cZehPBgUzJCCzTKu
TBdTWlkbsVXVxdYP1+l/GpdgrfDy9TKowUdt4HhAQMTm5qVBXAs8gUWX1B/fvp/XXm9wckMLLLgk
H7Q8FONcXJrahV9QQBhGpjRBolitbY9+i0om7M9aWtC9TNrl0mome/v2L3jl+DjiE7+uFD9DS18G
bX5w4X1fw95Krpa5KR4JLdbs3NBO8lSkvHqF76pO193bl/1Dov2bj+o0MXz14Vtno5MfEmRf32Fg
D+4uV5DqM39uLkdReW7kpmPSRhNWHQ+D6/Rf8RdowSJGUMC915QwbnTYE8Tr6wXjAWtGDUvhCr81
E+bMCWg0MZQVRZSA507rdullem/IKgW+pvi5csRs/chUXRJDMXC6yNmvaXQckVCmQfp8Z5d47Qkf
v+VfBpDKaYqaEjY7ZOOCv+CaHcfFjRy24zJD2VlavujIs5vUgQieqO9ZX9Tp5u3H/MoOdeqWoLta
oSrU6SFUXvXkpcu6XY1u2RRN0Vy9fYlXJn4ozV/e36gUdU7LNRhIiN1aeuUtXCeDETnz0dLy+g1+
3tmZ4TQ/URx0G28p1N3b1/7DJPt3X9HJPs84JFjXdjD2eZ6p874xRNwYsryi61kfFqSlB1RH4x4M
QuDV29jpwkBoqhTFNMJf6DpIAaOBGVG6Ie0q/IBsOBGbzl3HA/KnamcwdTmIKreOnK+w+QY1s3p0
8qzZh6OZwUGzK1Cllpaw2+TOusC3m5v1uh2wEf/ftrxTuzMkLUBasiwI9+TPS3R1u6Yf9KWQcGmL
vCweIdGl79Ssx+L6d8/TfvkuPQteVh0gjy5t/UOI4VZri1SYrPggjcnaE4QhvziIQN9ZGq9tf6c+
PCYBS0UdgFNBdr20gnG8NesKQ2KYipFv581u7LNwJ8Pya6J94zF0SzMaWaw3b38/ry2Pk923tBLZ
6KXAPhJN0lGt6m9zQMUdNq75O6jMK5c49U/qwF0CiJ/ZATxuPEty24QcmdcX0qv0O4v8lUPRO+mU
dKDKqkG7fBgE+sJ0bknCa93ysumsBt3DhBoaof7z//TIvNPdLCQsaw2D9ECDDu1sNr0zGA5hPC+m
v337Eq8Ub6espsxXi9b0mYeKod4NmepGFCgY7gOU+T3ai/e+vj9yNH7ztZ+a1mBN7C7I3pBoJJ66
gHEn4t47+p7XjrNThjCuRoQ55yicri2aiRvIb9XWJ+/q06hsnDLnCkZnZv1Q1MQRgo2avCTznkQ8
dZgiz0iaA4nXuDWk5Wed595OD9iDMIlQ8Yx9abSOabkzOoKCa8wRhqZytxNsHoZLU3mNkuK5YHdj
jAAPrnCN8DDV2HmbJKNEY02puXhZdat4vduk7Ch8cIC4KMe+i/veJqHLS774Q97ufBr9dz6015br
qYvMIJsaOoNNORAcFeCFqskDHDov9mTtbVoJdJB1tnnojDnZTVgDPKV9O+KzK813GpTXvvVjjfrL
YVrDrQ+1sNJDX/npl6OM5U7bLcIaRGjxZJTMPpDfTz/e/hLtV0rf01QEv0VxMqyINuXgm1e+19db
kSiNt0zXnc1kXe8Hr7epN3p7A30MX5CFuWtlH4XZuZcgIa4fwswIqUvKLh7dztw584Ius3L0F1j0
wREnLDauLe0NfWMVTWv9Xobza4/qpJULJ6jdPkrzg78s/VbYyoQXqNYPSIo/D3mZ38LnzN95La9+
GSc76bqmZVEd1U7IPNXBEWu/N+WwfvOndbrIp3w6n7yyv8hklt3NZVXHOiv6TZvn793t8cT/zVo+
tbkqUPfnhjlwt4Phbda8M2L8Kcz47Q/htSLHPdlj2x5dvZ1SDKTWv9nFB+KDui0y9D4Ol8W/QF9s
b+1KF2ed25KU4JjeOxXWK0fIaSKJaSGCmxqmIkT1wWsYF7UxyyLfzAp99tv398qW6x7//ZdlxWSv
cPRqZAd/Xe1HkdjLldknz32g1RTT7L831DuxPP1vO+se7/GXC+FIAKfI83F8h3MeteGyQrTU1cXc
DQPeIYlN3JU0d7NMUZkWS35L9qKxzT3EzxFmlUBF4CdRvxjrdkp9cb66ttr0vvd/7J3XcuVIlmV/
ZayfB23QYsz6BcCV1CKoXmBkMAJaa3z9LDBqakiQvNci+7WtyqoyKzPLrwMO9+Pn7LO29w+f9SKg
VHyAO6PJcZ1UWXTlyeTcpUnG8Bsp3d3hZ/3d61xsYeFo5m1Bm+a2CWJr0wjQLgK6fC5UMBlH4qp5
VX71MSzCOICN4gA1kSEwz9obvYQYR4ittayl1oYeATT1vtSuqMsVR0b8blKLzUZIlXIqaFnZ8vrw
hBzkeM+SrenULI4ad303q8UeowyYxtBnzlUV/u8tee5001mVfJlUtGSMvqC4Y5l3N4xb7qi0B1t5
CEpH881pXRnZ7HohxSvNGCAvWdAl1UxvHdI1jVtVw7Fs7Dcfkrq4TrdWiYtOKIRkYzVS5r0WO2Nk
jOtcp5JmhFO5ObyIvhtnsR9hlyfIhs/+XUmjRkU9HU9AB0nrgHs1+Av6Bg+P8817XRoBW2mGUKzU
QtKN7bTj0kQLFNZ0q6qn+frwEN/s3Opi78mpuCJFRaHQdT1dGY2lnjVl9nfmBf/ecJY4XZoIh4xV
n4FhAs4CnV9beTInhDlSuj88ge+e0WLPiMucNpcEEVNEuz/tIRD86mK6wK+h3/6zERZbBs22rVnB
ZthWgWVeFHGOzoy21suuS4+9he8W1GLLEIJwAhhhpVu/xFnT82YjviGWdrpYFzZ60GZ3eCrfRCVL
9Ts/vRraWIm2iC2hWBfnflTrtgT61aWxGvIKzg2HR/rutSy2i0nnYOlHrhFqRgJbzsLJjoxSoiiB
GdLhIb4R+dBu+fE4a3w5g0rSRdsoQszXC4O3F4dQAIiUQVXo68ahJUw7lalWrMJYauxKwnqqSk0D
spx5NC7/5uUpi93ADDTSAhnX6CAv0Y33NA/WjqRJ0pNX5sWMF4qqXSd7rYWKo32mzV56oj8UD++u
VZWfzSj0eyvW6FLDOMJEH5dwjTB9iXrM4Qf19ku+OJHeXFTfnfu5EGpc7xHuKvB2YsB3N6Paoo+I
hrVcxdWqGUhsoz9E2avnplMrUGmo1bdry297muc0zUW/NdJhy2sETJRRUjfK+9aXzE2jyQGdw96w
QoA5uSlso1XkYwrVxsFJ1denZQczL6fp1m6hJtBOOaPgfP1ep099A1osXkMAPOENlpuuESxXDX35
fBBrV6qO7RHfnF3LLqqElmS5oF9ui8ZCpnNu4J5iRYhvxYrL4iT/FqaCu3tVWf9s41bmr+LdA6cz
VbAGD1yFhjQCR4DAoudxbNZSS+fi4Ze6cH/9996qLDa+trPyQAmmeDs3IsNAS8Z14XPiWbRM//Qq
Kjz0bfYoXuGP5ZnnP7Y6NSsofhFFu2ncJ9BIbM+s/M3UN+gja8s78/wW/HUyopT0rctcTZKruMl/
VhoY9sM/+7uPZbGZmv4wqZPFrwbbY1xZekt6gd2BvvQJWVdlqEc27W92ujePm3dvIPYhmvi0m2wC
a7ykqT7fxMDmaAnWcNzQYkCSiCUOT0l9c2796vtaxF9ocwMgiEG07SdLROLe5uZJWKZgGxMi7gmo
SOtvNDPRLafwhPSM7siupR5GbXilgJF0yRWg8TIRYVROSFgl0a9cED71EU2fFdbwe0qDnSNrwrqj
R5jUY8aH5Ah+0j/xukBdQrTzNk1s1ruZp5XZKfX716Dzqp6GVPrftVLoLkgPKzcJQLPLttS11wBw
neTWYpfUTlOH+lmPsCO0IUHS8RwpsndB97JGF6pg9dc+YoXO9Qs9xyPa/4nuIMtxqfLk86yRQsRU
aUxpT57SPfZbBQi+qQHRoikkfYEG0pMQUtwcVvA4oD+NppFgBDpQs8SPZcJIbwT3scJkWFToAjPT
XzpZO3cwNMFww0GpH6tODJ/NxkQ6K5SVRZkPdNHIT5u8Z5HP6i4X0+tGD/q9NlL9rSXrovA72u6n
UQaSWgVwJLtRFyjY1YZ8mvczaikRA7XD7LdG4cL8wtc2SaRTL/IB9OlK67UuqrNqrZd58CwbVU3V
1YsQZ2phmgQrJVOlB60p5T2uW+WKBu+63IhpRl5Kgi4NLqXvKwmih1duFYHphH2bG45JnBJcYuql
SE7mtZECSSAbfuV0VXfXaGXL68iIOsQnppV4s2rM+ll6daIA2baSLYQTJXczkHktzjFjKpD0pq34
nI785BV4pPaQjKQc6LKNDQ92qBrdmbBdQ7zCg/i+DwPNcAaMlD0Xfo35o8nBuDjd5BcvUTuyL05x
MuXoU8duJ4HDx38TfYqDyqeU12jeWpb0JAPJGNG1JDYLsn8YJSn396HUmT8K2Qt/C2gJcd+q0zTG
4ab2tgP4AIiHVYbQRR0RNtlqr0QIiDBXTmzdb1p1k8Rjf8v1MkMU2Iaw4bl+AuibslQdNnEPZE9R
OkVe0Y2s4koTGOFZT0u0xLW8F696P4Adn+uNaYeyFfzwAWCHZ6BhaYgRi0FUdt00AUqKRz/JVjg8
IIcsayF7CRtVL52hbayn3rDWnolmwimGbLykExyEQJxYxqYTWZYOzkoQD/W6m2wIB/UpTjljvCaF
WT6OXeg/1+IU4p6eRHPKMoDgp9eite+oUucwvw1+eh8kaJ1CiQ5yhbTWVWv4hbkllqegbMILSVZt
VfBCOarVFysK2h8CjeaDzVdh7CNZGgYnzjKxBjgsRhd6rrUPXltiO57pFcg2s9KAmVW+dYNDgIBP
ZkHti4KmVUXXlBXyTRYJ2s9OHwuXtQAXqPVS6EpNXIY/oKcZr3kLXgpNajrwSKy6xpABHxR08dB4
y3VjFZPPEe0VZ36PH+taEbDt9LVMHB2MuekumWLLY7syq5ayDs0tUMCCCTap2PbxLZRP1JWk6tIf
iOAFrB/jwHzBWoW0Qqyr5URzyqx4q2kQvJjMuW0DZICeuJHReBvUp1WwEixPm9YlmePzJB1iUAPs
IKEdWxPEMa3oBPqJkhp9ZpvA/B8VoZBAA9MnssonE0ye6IGe8QYE/p1onMZKH5uQCNPmFRQeJpmT
ZEzrMbREJEISZE8a+ejEn1QwTLYcsRqspqMoAuvwrFNrM7T5/zMdefD8beXVEa6msDHUFVNHh1sE
VfKKf0Pfuin0iHVNhvmRdn6QAT0t8TyhsuvMnULfsGan9cxMY/l2JwCvfGiY4MIvRPok6XCvmn6X
KgP8SdMKtSu+eggXSmCVkZOykmEZ+SZ2GlPWVhufks2LpnVnZlre+aIeVq4ELeJkAPL1K+WfZyUg
j7N1KQsv1NRQfnoBcFkIxgWMkkiXtZ1PQ4WxVgL2qZUFfRRiJn4pV8VQx+E6F+cUN8R81dZLoic7
KNrOI65tKBLVWTy6ljXzAugml0qbVJz4AHFPTrZN6l1g421cpKCab8OcIv4Ui0FOa3GhsxSjxKLl
g0wf1qVlpp4mKLVY6EXvXcId1lTg/IX0CB+gzVdajXgPdWJ5UXtyczaE4w8UwHOx3IqyW2zb8Qkm
P1+/JoOej06NVDJH5R+nT4mV8OPyMB4lyJhqtSednAKQYMm6Y5EL4GtCc+boNnF7jcazvw4ia3jy
c7UeN2YDbHOlx1rVOEkZ9pCOuwReBEe6iL4p98VtxiOwOyvJXoaw6m6nPEux9E0aFfGlPxV2lvVl
6A6CJ3SOzsLZQlEE7pTHee87ojEELUaxbahsCloQf0IPtR4JDCrc6qjbFghXaw8Jb+dXkMKyktK5
aHlWQ4Xd8HZqm5HZRSjRniIXgWLY1/S0ZjMVS41Ow64qMnvQ5Pr6f1sdC4Oowdx0WZTeoybipwVC
VtwfDogW7vP/Dk3lOfh7F3yJyIR1gRTjBizOrU9bsTN2Ae02dJU7si92rtxp4UrweRcyu8guKXvx
pC97c1WoceYqdSKsY7F7Pvxzvon+39RW737NMMlFWnS9vhH7nG3S7wAWTVl9boVBvkG6mjjwqtq1
z6F6ZMRvgtw3v7h3I7LNN7Eux7RyCFF8J9PJ5CrpwBnJB7ajWj/8s/LmW+Hk3ThS3os01/fGRmsg
FgeJnJwRC3VuIYfx1eGH9809/u328W6IKfGKuCoMczMB5zlrLP0iGUZEznjFHbnGfzfCMniOUkkR
qGxtdFP40USKcgknMkPLNIpHsh7fvY5FLqJMs4SCHrcxI4Tt15t1epIPubSmbzXfSK05HLkIfHPn
WJpleZWi1kUwCBsg9Q/csHcCVCjXTIPXMszHXaw3xhFx1FsG8Isbx9IdA2BHJdKVEWw9kMROmSf+
pQGr/YIymG6Do9O3CmRhmgCi7IwuOcXJwR7CBAoGVyorYUt0zpWvrzhkwyY+7bxBuovSHtxxr/Su
TCi/Mn30mmoujK7fNinG14RmchLqlwqo63VoUAnWyZojp8mMXS+AVm9GNV11nRGsS6ksXcmSkwss
A8KNYhTxmWfoVHjbsQeVV8CNR/+5S5OY4nUScgxk6rTKYA+uYpoVXKOlh5irU4PsqR6PrLTv6mRv
dZF3i7n0E1A5USJsSj2DdEZgtOLeHLj0Wdau6gEOz8yRXuA4FvbgvsTrAEMKNzGhrh3+mt6auL96
b4ud0QM1yHmJm7vmaR6NCnnnn1PDVCq7op9mA32hlF2zSWBul2pdP+uehFk5dnivvSmNe9ohonFL
B4J1pOLyTbe5suQgUGyKWwMu9HZQfXHVIyB00i7u1396lafGuKwU/Se8QOU0GVVta4WULuRQVN2C
cOJSkazZlC/g5UPhvkmEKX48/KjmNMZXT2qR3lACv25UoQ+2VVJKGwwOiitkcPKR7Mk3W4Ky2BJS
s2ulKpe9jVgN3emIGNohyO3XQLlokaPv44gjy3dnzyJFGXlcGFpRtzaooYDIhdJPtU9qvOUzcQdA
WEXUw6Wri1vrHx4J8w95t8S5RQwZpnLWhqtZcRXTZPab/L6+M5Lw5+EX8101dgmJ6UW1DlR8IjdG
RzUQe0PRncHIaz2U6pdmBtXVTYcZRFpX2xBJoNsk+fDyNvj/0C3+g06ld+/BfW6e/9evrAmb8fw5
/fVf/3H3CypY+yshEvnzP+9e/+vPP/P/wBbWf2IsDI4Iu0/cWow5L/gvsIWhzGALVVEhJGmaCY/p
32ALDER1Q2ZsA9DLbAnIuvkX10L8T7L+Ov8M3tNwjuBaGH9jIPqWbP7/HzS0Fc2gsxSekayJ0GuW
bBw1bmQMtbFzcNdn7vbMnf97bdur3Xq9cWzHXjn8ib11t0c+dSb3biP5PO7iyxBTeWB3Gj3IUHeS
+FIFRyKkhWr/8wCLb13MkhbuMQPcXUx2ar8+hfZlaF/49nlgn1/+2vzY/3543d+8e/uXf57bexiH
Ou9UBx7nUsM80deupdTu3KfSvrvK7VsaVe0H/uTl1ylU1PnPf21Wj/fP5yd356fPP37f/Dh5vert
I7/D+riTfpr9EuAjDyqk7/l35PbD3RWoDfvp7uHu5OUX9y37gX8/pfZk375cXO8unm53vr27ti93
19e70/Pr61PnfHW6ud5trq/38x+t9vvVydPN+amzv9k7jzfnzs3NycWVs/99cnO+v3JPTn4feXtv
rdiHnqP8cePM6ZksauXt97/Mj5Lf//Jy++vSt29zZjDZ179uQ34/jDj+MJ//c/Pr9hdTuh3mN3zP
33lf2JePGHY+P57/fn18vgrs/fMVT/zx8jdP/Orm993vV2xn+Nfd1e87IOT2w9Xp6ePz68nvm8C+
ej0ypxlGc3BtKB/nVPhEN6FHro+BeANXr79PXi7gWtsv1798+/qcn5zZp4/7u+fL5/Pt4YU5f06H
nuf8Ob47iJpe9WNz5HkK+rbU70PxyY8v0QkjtWvtXLw7PJo2v55Dwy0qLrRp54bQMtzZ09nD1X57
9nTxdPLwsNncnpw9+Pbq9Pp0tdmfrq6vL64v1hfzCttf3Vyd3KzO90dmvkCA/PkUQH/pBu5nbHBv
4ee7qes4kWBFFGEdS3dna95WEBjC/lSszA1NKzaUTXrJ01WvxE/T8BwKyirrrtXuXlWRoKl7YXoe
4x/9cOu3t5EhH4F9zLvQ8kFhG6xhq4vVlrh0bZsCWnP0LsAbXhQgaN9bIdkmYTeMN6bl282Yb/Lk
yDr8cmd8N+Yy2iKlnIlGz5hsTy/E+vZ1aL+8XD6fXj4/Xp6/3oj23euxD/rjdZKXoCvQ11Qcr6X5
WFtK0kZBbukuLic3L33onVDhKQakve+OTTf9XSiE/x02rWCxoT5piqEDmPu42AvYTEiqZMOV6wEv
ClVR7ns4R4qTaYa3D9MK25jcayK3jE3NlTHu+xllmnCsArWc89vP0GdxGyc/5/ynPUwJRauLTDcp
m+lGm/wmckYBDj3mCumPw1/ccr9/G8uSie6INgwgNh+n3ABgLPU8MKHEY00P+Fp1635Unju1l6+L
FjHS4fGWx/c8HiaDvFWQgbK2lHIbeZvRv2AYropFx4VVa94KjUdy5Ov46gnq0OdMUpqaCrDz46w6
xEgY/oj0djVj5Apm/Zw1RU8T2xhv/n4+ukUaz1Qt3QIo83Ekow1KOvpGw42ESXcDBI52X0/HgI6f
nhoTMbE51SxZhOm4VKfXWoD4ymsVF2lyuInNSbbzvgj+di7g0GakIk4qAFPwnf04FzTXXR/oxuDC
1xZxNswQ5QbWsTaaRaWbr4xhJJnP2gCFynCLI8WycF6TTH1wxyoiAR5fo+RwyrrZ4kaxiwz8AoX0
PqeFugR2Qrp1C9JwJeCDIQ3tVtL7rZEMK22YnnHPdTGCXkdKN1BXkmhWuTz8dj+to8VPnf/6+yOg
1utI6/ipWS9Z+6CULKdtlMCVfEql/2AoqKoafGRuXctXDCZXiXqZoRT80teNqTwoJrYzYVQdA55+
Xkw8f9h2+NnqUO6WucC4MbGJyBUw9jSIncWaKp4K7IfO4fl82lh4dCxWbgeWyaVjqZ3IvTishlLF
Dt3sjBXGlP066Tv5HMfZjpJhoO3+bjxMUrnvQBqlYGxo0nLv7gJFDVqhJM2FLxYudls8btBq9vu8
PMZl+rSCl2MtNmi850TOqwr7ulNK8hftXXZWPViv6vkQ2s09Kpi78XI6D56n3+GltfdWlXtMxPYp
OFn+hEVM2A80BiQ9PyG/U27Ea+NCPc9/6xt/r1z1kd1fmq0t/MBzdLTLXb1VLpRb9cgeu1xGmH/j
T03LvWSZIk7wi4cgRFohNnXT4+EHHBxkxnBPEqY6ciarXwyDKy37AZZKBpzexQbrF4onAWEdXTVI
d2YJhA/LwwdzQPcRFJ2dVXD4431Q/ACPvxko0bTWDyMFBlLQpy+YmBaaJ5pVPkBXbLWQ1sgTLEq3
mPq4qXAm5zo4JZpgwbsr0bMFAWYk+dE/StLjrD31ip1Ep+4kvso8VVG4h9eIKU+zMnqKuOFr3hRP
nF5rrYqPQQG+mLcuodTDAB6xo7lsWctBbSegknqSi5P1MsS++pSnyerwR/PFIDM5E+8kxZAN/uDj
/hZJetvI8ti76piKaFK6K4Mkz5E+uK8H4eAHGK1rbAsfBxnQK9WCWveu1mRYa8ZmZieNGf2DqfC8
IH1arBZxqYBFJ6p5hhz1bpzUyqlmqLTao/g8sst8rAmwLxMcYl7MFmMSM8nLO4FCq5YUlNiKDXE8
V8cT68ZSIoqX5dRucj9UnHhmNh1+S8s72NughqTOwG2+AW3xAD0fjECasBTAduZ7o6qey0xW8IdM
BAHP3dKCQAUC003Aqxw5lb56d0CJ+cY5rzkJFiGBpqRClsYZT1VTYrepBM8de13+y6BwniB7CUBn
JgnZahGuKWTrxakS4JKkvrGOtKTdSxzwR5K3i+T4n5c3A18t7kx4ny9zLKAduwpgcO9GqqzYWVJo
DmgD/7LrR3MfQz/DG2hI1zXCF/4WhbbxPq8fkblv1Y6Spzr2OMgl6W3R0+KoSkdSvQv965+fp2Pd
Q9KPr1Fa9o/4MiDjltPSlZTah5WDZ+BLpZvGBa2bSmZ7MSY06Km2k6SgJ8gkv76qB2xfcPtMjcBp
Wt96PrzwluEP78WSLY2PiehW4dP9+OVWKvYYptS2rtFTIUpngRqBQrBO6LM/8vkeG2r+6+8irUCy
+hYKQuvSg4lbMiyT4SpSqfhTW/fq7sho86Hx/vZMDpR7vWRCLicjyjP/OJpWmH4hAZDER9aUMDbB
baAJR7CkegGEssjCU3w/aD/gCiSKw5HI6NNUJeD20pzZ5fAkol881abyKrMVo9KlMQDyBH41nEKV
0SWonRH5SUfmugzEQBljeS6jbdLZGLlFfJyrKCW6koxi4Y5ReZEIzUOh9GCzjPEJTuIxCtCnrUqS
gHDLIh4BnCnKUjKA0XA2VKaBzTp6n5U4Ct1Z1k7tTgcYc10bYcdx1icbtHnm+vBa/bQzv408h0U8
XlEVFwsoEay2q2ordvXRQKwtFKdVWwAuK4Knyiq22UwxOzzip72REQnYDWISdkhA+x8fbKjUWJgY
euyWKl2rohHHa7ivqXt4lMVq0ee7sk4IwCeoEHAt+UopGBj6JifssQmxlNPUDJP6GhdJobwYo7ES
jkR1n4fDaVLlWiZaeAdgjPBxUplW4A6DiYdrFEX9M0yaeIPSAb1gqwXKke1l8QCZmqHRlEUJg4gd
U4nFtt9x/fCUmDJx04TSlRcV3i2OecXfvaa3UWYIN4uRUMdYFiq8aWy0osYzWqkUBMNSED1XihIc
OaM/PbfZEGP+zCwGAjq+mEs4lD4oOJ6bVrSpuU6VOruXxbFI1qBw6yMv6dODQyloUkRmVpRgpOXd
quytEKk7nifKFFno0kWEwlHuHTmVl3cMUHV8xzIi19myQiN8+7gWxkluk7JjmJDEkbkzCpWsWOYr
VuggUsTYWBxDDZ/wDBNr/aLoq+yR/jWhwwiqHaMV8o8cK6PQMIKnFKXDiwB/LPplZkJ1hpY+6/GM
xzAAr7rAl3K3nKKum2X8NaVbWlGvDn9Hi23wz2Tmm6hEQY1AdLGwdayvO7AdaJRlTbqSwsFsVphm
Rt6qAcz3W+LY0f4u8GVICb0hOwOWCAz7ltd/d6Y1woxT1TL8XzWzXPURIjMtHPIj63shQtDehtEh
/ck4SBDCLyFvsdS3Xmf5qYutNlZAZuCf92YUOyKWynupN4ubErGv4wehv35j9TVmPdiSVA4bo6z9
7YRq+/7ww/68QOcgeebe67P3+LKDLzWx006jIHUtnLm2YaT16wiv6iMz/3IUst8SFxh6zpbrcxjG
ME1LRokqLbxB3hFc9pFQ/l0I/PZ42T3mLIZKOvZNHffuLWLPIWRKpVIJD+UJPKnQbuRQyv7BWiHC
lv/Yw5ifkjJBrglJgfHt7L24Rikiu3Ro/stN4ufwf/xf+eWfCOdDmZEv9l3c82cuzIQMEwOpyyNr
Ejp87iTIjYMnJb9zCD+gkWZ7wsOvf3EWvw0DwkDlzVhUKJYCHQ5M1LvzMEmdC1eI55BM0rbpSk3Q
bMj9xTsjjI9dIj7vwLOjA7GzQlw3X9A+7lZTCGUq5LB0TRPFvxQP4laNBcGZoiq9PTy/zwtP1ufg
kUCHWZIu/ThUrGm1JgNcdUmjciOSsjI7jaYkLtzD43yeEts7fkASUTVSjOVh3NejKtY5GdgMH9CH
oif6R1ldh7K+srRGVn4dHu7za8PqhrBNVshCKhgAf5xWIlV6zWnNcHln7Ct2CW099qOF/0CGxgVp
P14IvNrN3w77ZiYlcjQT5nCkfRw2GrNIEUYMrnUxK/uVLtVCuaHRJb9o2mrUbAm+aITpalodye4u
bgEsUzZok9WocLkhSF4cCUMldc0gBgI7Ze+dBLmR7mLDx9lzGEcH0+lyAwZJOC8lJXJpCOmPzPvz
252HN9koico/V5usqImQDcmeM1Td1J9WYUb2qgkQH7iYHoNEOPyYPx+AZJJEySKwo6KmLG+/SEmq
IUkEuknEGQRAp1aQrtNUijpk3gqJZ9DDnXRkBX/+UhhUnk3PkKlwtV9cPvC7zlNV9zygx6awElqA
lFgfDkdG+fQkVZYtNi4UL+Z9bal+89tB1VpzEhy1n8QNzo13CVW+rVziyXP4IX6aD+sEY3SDTCRV
LIpjH9eqULct7nmeiWt4EKzNiUKMB775yHw+fYjzKCbFMcIGNullWg6aapkLlmI6XV9m17LZhk8l
wcSjFKpqYNPJjK6Wfen28Nw+PUVG5YQj1TjXAQmRPs4tD/kfq1bGw9kbsn2m0y5Rd1J81eO1vT48
1LyTfDiHeHgUB0xL4rpG5nGxLHS6e9RJpYsqoB/rjtvI0F3hdi2Eox3FOG6ecZU11E0DOTC1bKWb
8Pw4/Au+eJFcVCUirzmn/CnZIsL87Ka20xxZkeqH2qysk7Ix6WD87w2zWC8xUMtwEnCvFfysv+47
tfDtMamPoRy/eHVkM8hqkDjiSrWMhJqpHvIIELkzEM3/VlJNOdOD0boeVByiD8/o0zbC0Uq2WNKM
OegSl0h9v8Velw1ac8A4e/RLiIny1ORQzrywjnRbsNhPDo/41eTmjJ3Il23M+c+P6zKp1YpyYqI5
Sk9UJBS02dmWmDZ3eWmqf3slZXbsJRqSD/5FtPdxrFFoozQ3U80JorbYt7GQn8lq+HcgCCJ2Rpm9
3lh7FEOpHn8cJRq7LBW4hjtpLsblSlAFK135ZN5Fp5R841gS9/MrY51LWFmxm2gWfZsfhytVw/Tg
GwM91auVVGftusfZ3VYL9Roo6l8WLpgcozGePFtokdNdvC4hkFtZqhLV6Sdg7acDXsvpJhRpWD6y
Ej/vkgyEMvnN4EtRl/lS6PTF3PGoOpTj1LXVKeMPmvlKsPXltNMh8dwrhWVe/+1iZFDeoKpy4ZA4
1z4+y5T8AfwnQyVmUOLa6dC191D2isRcYSmR/50X07xSZmdKBJbzC+QmtdiTB7VC/kEM6kSt3p1E
MS6lXjZIF0aKRv/wzD7viAyFhgE/xTk7vjx0pLCIMbEbVcfvu35dyFmPlTN4mMOjfP6YP46yWPo+
mewgGRuWvlDOjb9aqT6OpaAVaxDSwvbvB+N0YS4Ez+zzi92X2GOUR7nDpSY1jMSJmsqgNdcwT5XK
1Jojz++rmRlEOwbXAswpl8rJKaT1TW6ZWaB42lptEnG2XxZOZeyBjjzELz5ohd2Q+/VcuSNd93ER
Th7wfDliKMlo66tgUpDvmLG4b2kHc8GVpn99WEqkj4l3SFYbaIgXMvvW6ioF8wEVk7rGuO1SERaq
kebu4bf1xQLkIsB3jM8c5/vy06LXu8j7CE+hMFSjiyxKaLJqo+jqH4xCMQ2lCyUnaxnlDEFDA7vB
9pRif4n3C0heqZ+OkXK+mgtxBRd6ol400ourlFi1NZayoeqoRV3TDWqYU7irwlg4sujmN/0xkCKt
xD2bDUmipvEm7n+XnKgwevWbKVKdrG33UaZgEU3rMlVxFFZ1gQVGKpVHXtMX65whFWJ6Vvk8xY+L
j4ZmnERHhiyGPl4JdByDKRduw0w4JlT5aiR2WT5g0pAIkhYjBYFH9zg5eMfHSwEHDksbBcx56Fuw
J/p2H/9+YbwfbbHV6qo8RWAFFUcTTIj8Yxxej5Zfr//BKLrG7WGWbSKR+fj0xEqn93WkhUpKcGQY
KFafJGVUHwmZvlh+83rQ9bnQRaSmfBxFihpM6hpPcYxkTFZN16t7CmLSkQP4i22IUagvafQnkhhb
RPEK3PZG6hiFFrFxp0pF6xaNP915Sq6dBXWXHWuT+7zY1TmjaiC4o2n6EzZVjzHmq+ZZCaNxEZl+
4OI4mR45NL56dorGLoeIiH7+5RWvzZUgQIXMOhigzHR+XNteZsZHvqIvR+GaRT1uvmsZi3UQDVE0
4kWuOFYv1We1IMg74FrBkSf2xRc0+xar3A3YJ6zlARhUlUFvu6Q4iTRFP3wxMttNNYZJ8CPBj0U4
suq+Wg/vR1tseuynE8hvGAtC4xuvKIaKVav7ox2XNcIoOau7Iw9x/j9c7H6zeIWsKYlmPqfFApRb
o8pzWONOYcaCSw+wfpqlqe9aWBWuIOZY9apMMRJ0q6hvjsHev9h6cQCWERiqbL/Wcp3EfS2YJd5S
jlH1hreeND9AztjnSmjDI9XqLWkR0bIFozCP+eF9tXhIO4pzJQMrwDcV/btdnwUVNFElwxLRtfT3
0MjDZHtj+JfCnTn4nLWz1ObICc5RzcddJAe8AnGFrtNylASXumDn1qanHFk1X07m3SjzX383GROX
pxgECO5ifd7uSeR429DM/s5e4i2QRkYGWJeTEuXxMuNQeH4loGVByi3Q3e+IUw37oKcA/gtVB2K5
w7v8V2sDnS5laC7KXK8WJ1fYJYZW+oyGKZTl6FzNOZO73gK5AVOn0q2Lrhf9I1VBtsJFF5FONZUs
qkQiFf0IZ/NiV2m4jshTDJjEzMvmtpC8st82SticohxXYMgXeL/YmVwLj0qW02Wupz1Ck7EwV6kw
RcY6togcbCNvwms/Ah9m16o0nLY1YFOnrTT4FK3ipzcxLBzF1qN8gDikV0qyJlEKX6Yr1eDGI1TE
dqBp8hMTjnzl+KYPuKbQdY0qMoDXH3Kp1Y9pE00YX/lF0TlYYshrnEA8RPeNqv5U+YfP4kKdTDdW
DOgnCS80cFW/wOeXRtemWwdePt6mAD92VTBriXMNAyoxEo1fFnZduyxVvGYTl150qoVwdTf8ueU7
Qa1FFyip08zxS5z8YCzH/qopRf0FSlbZ2W2LUsFusBA9rUFgYnMaloKxHitDLu0oivxH+ks55zS/
Zk61GCknI9aCyb73WpNCKSyQwingsd/HUJtggURee0vJJX5sQa4kdsrNP7Z9QZKu27yIRnpLyGTY
oiyFD0AP68lWZGAXa2ka6ldfwqbd1vo6vrXMRBl3GaC8+0qYsitjstTYTkNBve2UPLzHlqEJT9qC
tk1wFnR02mWNdibxgbnYslRAx5A9/BmwKS2FS62eogcc0MbMaYLcbFelXpsoUdBwNmgmpSmx+Vj6
s6kG5bIxGt/DsyoBBWj3gx+HtjoV/RZ/wWrALgwHCKhLQfg4SnrwqOB5odOwPoAgEeBYdW6L2PdX
jez/lPQvD22sq/xM1KD92544+aeC39OXrkSGiVOfSjoCNykDr1Nc7Dm36hBQPuZhzQv+y0Bo0jBW
77tqrJ77sdbOYCrqTyUyTuMk74qgx0XFKC9jue2BbVh6J9kiGL9r3xMgc8iqB2xFrkf61rE08CQb
LCe8MmPsUnPV1YWy08IpIMYk/Y5wVFRI3PkxgzlKbCq7ui3Sl1gekkur7/LXNkis+yDBJNGZUBmc
+EWVPkmFWt8jGxN+hADjf5L1Mwzbm3IzcnSyueXKMDpxF4QqOSY97NRxBfBDRVuqtAp+w0EnXjTW
1OtOTerj1mz+L3dnttw2tqXpV3Gcm+6+gArzEFFVEUWKkmV5Ss/pG4Ys0QRIDCQmAuzoy36yfrH+
NgabYCoz63grqnc0suJEuGRD2NPaa/jX/6MRh85pUL4t6mjnzcld+S59+VlBUSZ041uLDfQdSW/a
lJq1Vugz97DMhMKYtX5fEwF9qNug/aL5UJehnFpBWIO022E3i22/PMxRb4RvuUXX8QrPa725ysgh
QVVZh8cv0JzRSd0eteIa9w5OldreeilJuE5Oz7aPn5K43t+uqddAAmLt7IfWq7PN3DMab/vcDer9
IrcaZznPyW3AnBIsWyQ61nnwTkOor3qhU7D9TL326FylNTTxsB+4X7V005Q3RE7prY4aZIS2LqnF
yPdj+6pYluub7XG/2VyCe/PLeRPrFeTvQNnrm4NJxH11LI7xq8JDVy92/eadu0f5B7naOjfhM9Kr
YoYobK5fQpwXw2Tkh5+02rbfmIfC5FC2SQ1pU5mU7ryMI//r0Wj2r5MN55GULcKXCwB6mXOV5AbS
xhZ01fNdobXBIrJMDJXlNR5qTO4yR/Awg5HlEtrUlD4X4nTmzqmdb2SrkKgLN8fmE5eQ611XRVsj
iWhoaXNlaKZzhNIvadKrxt9u3ppt6OuXh8pxPlRGXRwvd1YbFjO046vXxTGBUKq24amZ7+Cwtedw
HRTbmc2hN+aH3RGA4CHZG/qlvy/zW08P1w9RiQooSoRh+XtVFMXbo7Vb/5alqfbVpNT1/ehu9liN
Jq6ocRsJTKItyusLHRbLdh7Zy3QVRbhaMMMf4/ANaoMa+Ndj277fQBBm0g64Wd/vDlHyfcfWauHK
Q3znudGGSMA0oRsw7rL+ZJZV8WLtaGY82xTN5oO9L9w7Elz76MqqksNroK7Gd1Ss0zcaOtbNwm/b
7O6w51DDQ1lY34Ik2zXPK+o6O2jZtvHXUHDOgOSG3mvdUGmCY3qfJS9K6HfuLZggtrPdUWu+gZZv
9KuA+X7lbBBYZeoSdq1Lz9OVmxDkLJYNWokzAwLkGua64LC9NpOo/i3cLLXfAAVqd61+PLwWVZ+v
0M/U3BGJZXxKaz+pwPFFFUAX9xhaV03UgEAInQaQjH3cA3WLt6H9wkqT6p5kQ/nh0FRsNtdP6/c6
hOH3YWhxIzSHQ84BjY393dpFWni23MCsOHeMxORqTuMIs1yE6bzWK8eYU6VZftof9SDVb49pxD18
ja5D8pull8tkkbUoRl7umni3Qc0z2L7N7QJuLCtd3jRNWdwjab+M5xWcQQn7jc072+Vm+YGLzf0W
hJZTYb6N5tO6RsR2F7u7/MriJkrn3hpnU2ty9ytSKnF9td7u8npmVXBhAwvV6q/GFlGteaPp7oJz
daQLMs/il1tvs0axAQLtEr2tQ87seIfCJye33X7cHn3sTVBq0QZIom1DXrvH8s3N0K4+xWHjHaBa
5EtnznG5DaGuaxqWFLmJ/YtD2O6dmd7sUhQdRZ/L1dFdZ+HMhy0PUaOtwW8NotpEOw3+7MMc++58
WvpHp33ualX13tRw6hdrLcz0+ZI2vCMtrtl6P1se0MucWfui/mr5e0aR+2GWXe8B2ULFXTdBhtG1
/c9FsfTZBuswyC+rtGYAtuABnLVRnZRzG39EBxkVVB+b7dF7KIAl5pfammCMaSmCZk6Q4t8jDWl+
3u+hvrfrdvOVYmz+RivWx/vmkO3utdBY53Mqf3U2o9dzadB4Gmxe7VNkuueoD221Wd6G4WuUKnGB
TLOK2qvlto4gKY/cjX553O22H7ZZ2KAfnmsQlJnGYQv5NHQw36oyNr/tSkMIUSJ9UTDxjY/Rie3P
8N7hChVlvGyv3W19YB8W6yX9OzGS9jOaEoylfxnh8G0Y7aEuo3sz2NreLGj2Wxif6izLfg/ITwqK
LBjN0eFamrtgprtU826cbKmZb9GTp8y9pJ1tc5uERruZB27GBrFbf+neZtou+wRM9bi93JIEyhdF
ueXQQIBhGi+9ZRZBRlgf3erygNKDPwO9Y3kg+1Lr86Z24LvV7CPqT/nRLdZvD74FWTkNb/EBer40
Qmy5BudgX0KfGMDS52JKPeouRey8oH5eMPB4o29uq2IdJRGZtAMMfvNIq3bBO9j3DG1hH8rU+9Ls
k/UHbyukKgAp5Nv1ZbbL3fUNSCLt+MmHT9B9UwLTO97s0v0xfuGl8bGebaEFO4bzCNc9vtWg6dUW
VZWV4XVT6+32N5hg6xfrjdaWl2tL1/QXNf62+cJJnG35YIc4mvXMyLVtPE8IDiAazJKqJfdXbtrr
Q+VHtLwARQuWC02P9PVlWO/q6IW9pYP79zUNnsvmOXCmPWTG6HO1wQvw5knxEvZznD9Mil29j/Fx
qtumDlv7N6vkrtRnkRub+YJ3W5urNlsfgo/HJKa74uDUfvD8gJmgjITbs0Syzws277PdOk8++gfY
hzYkqPXt+rMHOZM+Kz1I2b5s0qbY6JyVKo64QB3CBv6m498U9r5GrhKxbJ2wAIj8bLtLkHe2uEsN
aNa2sJTgqCUQCnEhIHTmcWVeowYKK6GxZ+FeVsckdF94UZHXiF+WSx0uewiOPhrG9nh8a4fUonc3
67jZ0YFyoIU38mZrBFvrlb9cImG1iXaH9GpvaYlOv18Zap88s4jiN8B7KbZ4+bqCydLdOUv9BQlj
K7iqq3URfS2hroZBHJHG0jbmnl0Jzd52nX/KDnbSLtYVKNgP/trSKqwHFWAkXpZ28x5+2J29nzXr
WsMirLPsS1EZHK+a5AGkjMtjjrfnOiIoK0rMmrVr1vxili+62aFUhEsVeEtBxY2HUbze6WnN+dFN
J95f1VlSH2/LJXn27+QgSAHCO2iZd26a5v6rzE2gKN35sWNdl3kUC8+x2NefKBx6wgVAkaf93Bpl
nZYzz6uW+ZvkmAKMme21TZbP0ziEZqcMoqx80NHCxl0rQYOStXfC19mGVpV5mlnxTYZgyfHGhKzS
5N4yiqS9DDXEt6+iMNxuXgZFGJH4Omy8+q2hN+jzla5d/Q4fVda+QR3Q8WdWnuvVA328Trrwnbr+
3GxMzLTvHez9pY0GdDFbx8fgHVAsI11YbeRmc9IVdrjY65tDel3tQ0OwxpYeUUVgC+GYY5M3Hkx7
wD/DBbnE/Q63bn+sve/LzDOWr5tCw8Wr26P1cdnU0QFqV3ycq6rcRut3iQnT4mVpHhvtFugHXb56
YukoFGj2BnrP/aY2P5QsYnp1wJk0LpdL+H2/GUFsu8+9/fpgQV1ell52fdw3dOej1Grks9YpyuQV
qtvL6FXH4XTpRIe0ee42XpW/4ipfxm+abRI4H1iQxPycr816TZ19ufXvd7pvRlcBbRLRzbraVvEs
sg6WdlUe8t13FPGKL4Z3RMpviRi0d+O2zjpBjtl0Ns/r9WH9LgjCIoFWEITcfK9bh/h2re23iBHv
1hA8oCiwfgHu0SrnQVIRSVFs0oy3BWSs7cwwG8LWnR81WJz0AAdW5eIgzdDbroKrEtGsN3GZcWKb
TbXd7edZ09bfmnabBm+3tLcsv0WY6/DFhqjSvy3q1t9+brYkNG6jjd6mL0MIRp3XNV98fK3Z5uHw
KskKh8gziPMqXeDP2jE63rQnPd/pDfu+OOxs922YON5GCD02lodfh6D0J6cKtd3X42bfrKLm4CAw
kC75Pe+8ddku53R6GMkiMRL9hefnRwwW/o/ffqxCK9t/b9e6hWxRVAaF8dbV4+QT2W7kzZpKX761
dylxegTj6qLabehOZqY239ccpWCxyTa+dRWmzS6feWFZcRG2W/82Jv9a3ga5TugeAyR/sSQLHMCP
5lQvXSd3OAJF6qeLvRNCrgyq2/xeHowMNfRlxY1QMJH3Tr32CcIKr3m78Wji4NTELdqd7nbpUM3K
1sjHNqiY0wGxdr4Q3mbH62PVxB8hpQ6Pi6T17WTu7/fFErHz0n7ZIthmLbI6M4vrgn5hY0bwEVfX
yB4hp2QhYxsu8nrrfT/mm+u6NbPddeXu6pdZZfjxbBeE1Vcu5eQA6+phWSxasiganLCb7a2XRnl0
WXHhHhCEg1zA2Nf6N6uIUvN5thHnO9f3iF77Gw9acvB/7WW0PHgfgF+QQaDvevmuDGNydaFzgE97
s2/re/dguA+Nt07juVY3x3e7MoHjnq/ev/Jyy2OnHk3nc5lvKodQmb6TfZMYx3kZmdHdfkkJ82of
1Q2Ejn6c7l7nmr5z1zOBTVjPlnHUPnheQWPX3IqW7mauuc72zkHp6aUZLA9HFIqqQF84+qZ+T3Zk
byzsjZG/j33raF8m5jFq5gdKIJ+OmhXTXXagi+3yQO/G77kfeOu5e7CReG+jbbGfGdZO/76HnthG
cZN6/rw96OXx+UYzKElq+Wa3YuFib9a2GnThMFKsvyIJo5EUsPNDPYP8afPFgB98N/fMkktzHezS
r1lhbK0r2HNb2DHdWvv9kB43WjjfZlvDeF46oDLg0l3jfWwIEKt5UaSGMaub2mCKmwI65izNdt9g
vM6Sy6W2DBdB1SSrwoxAONRZ9QUu3cqD19zS+GBLwykPCRc+ComO7cwvSIReFqnNzg0aN/qgR/ky
nJUlOIq52dbfw5TkzrzdbY/oPsL+/JBbEGhTmEgOb6xls4bdAq+YzKUPbx9cwGl1C1Gd8aA5m0qo
MXjVBwPNgt+abWvhV5B5957HlY7koFMlO+OFGR/C9DI4rLOHtNx6GYFqHn2BksuDQjnF4b/UNvox
5Q6Gu3oRIkX1+9LfGvstUQJ+BszUWFQkx6rY9G6PVm7tZjACw9YLCTV5MwxLSfCbBNnvjQnn3Nxe
UpScU3GH/VSzYBSebRN0Uy/zg4aVNRpfz6kDrH0TA3twSGTm7QF6PT+JXARV2+VDU+3BS9Xw7SWz
bbjRCIOAuL/FCdppJDyX5PRxCovVPmr4zXaWoDof+dzXMzvKwQSXpbHe3mztg+bP3ARO0kW+E7Td
SWU6c8ffOF8a9LwQ9U6qPYd9Wx20yyozSA7v93UevkZ9Ptoulpi0w6vIj2OsDySqh/k235n4W9vd
7iU+4j5ECaf24dnVi+Nn29qDBfTaHL2lCKNHgFlW++pyDXuBLzJL3gq52UMIozGR6/PAAc13a+c5
BA7ROivuWoBq5BnrnRHNS7uEbzAtraKEn7slG2Xoh+Y4D8mykI1x7Pj9To/b5LWmhf4W0ssg+spm
jKGp5qo1Ll0ComsrRP76pt67pbaAoR3pmIJbHRwcEmPmpZftkvX1IcgQdV8u/WWOFKYdEeroXorg
DwSYxWxjQZ/P3ebVmKI0IF1RNXkW4rlmxusgT0x9hjxzbs8gPIubywoMZbrQtDwqL72gdAXrrx3m
z7Vlagc3VaY5qyoqIRhOQpJUl4G/Xr87UKB5HyTJC1JQ+90lr4eich8tC9hkgjw2ZnbltOalDmNm
vtiZQd1emlWWLy/NvV2jBL49uvqidtroe1Lv/WjeNEcrvIlhkli7l0QpdfM+X26Lal4LuOPlobC8
1wC+iExc4HQrP1nGxPi4ibe7RG+Ka+tIy8vMK/EYL0vLrN+VlWd95HjAiJwDfnu5zTMDNmstrl7D
fkMOQ0u2NeAPTV9kzma3vkQmmONDxuvjxsxMk73g678vacyPFkHWkg4KLUD/8yLYxPF1ZMDxDfdK
Kmqqxw1ZcCPzkOvNwwiOZj9ektYlU6K9zzeozXG5Z/q9gfKfj5PT5OHN8VDGzXUk2HtmZp3u3jQQ
5B9fAYjSKyKFqoWJy6yDWyj998fb5IAjPifw1dPnu9JJ1vMWhUXcHL/wP/q7QOP624nY9Eg/TLl+
R1EjTN7mRBmvIw+v/9KzNbJEyza732mevZ4n5T7+Huz3xw8OxczjrEKhFzrYfRS/jCA5pauhsQXV
kwNZbF3BZ7OtkCPxlr4TcaExyeST2uJNA6u4NcPm4xTpTbi9zct4HyyoWeLuUmp+geU8ftk7UFfM
QLWB3wj3GPtr0qna87KxqnCWNUFO0ko75GHfffJP8TC+2a3S92W+WpWv7nb/Kv7pfbZr82gdlv8+
/WPR/5mWE8FrOPnDouM4/K1a5e07kvrx8E+Hv/qHn/KmvndFvOhtBsL9Q/Zrf+mvXzSQLH5od3Av
3sMxVIrvW0dZOuFfFIxW//KHN3Wj+as3xHcQO1YPvFrzL2iQoF0aaODw/ONZTGvp+HPAzhfixx5w
9e53DUv0V+P/wwc9Mkd//Xf+6uNX3Yp19JMCQSk3fMO6gI4MELloVZmO272gE4x0oksVmV+i0rgt
Ss5S47asCzCGjFs0VJ0MO7iAhRPqOKAJ/aPcmsuO3PQvxMhMkEaP7XfzQvx/6W4Zxi+2hVqL71Ka
l1p7I7igo4YtLyRFT9Ze8/QLIJN02oAC6B7lxg5cRmroVKkvfODyUOVBHyee6ak3vAt6WODtM0dr
qNrqG/2BPLuD/gmDb7oXhgNGGyhuv/+BKJ1sAke/oJOAZmMBWBOPcsZPAGHkNoFjXKBp2NGE/Bjj
yRRoTsAc+HQCiGYKtQ4/4EXJ0dveBR2EHp0wcHmIZ2oEMA4OiCMgfsOP+9+n0uUnxDylNoBhXkDf
IBgJeNPpwhsXODr0wAvCJ7XWHZYGyUFr7gXQbtoyYD7rHwZ5MnjLuYChwQfMDheEeLALis1B/0W/
bvrY2oJwgH7dYQbwHk9mwLwg2ARl75n9BKg3A4J7VG7nX0C7gEcvOtJORm5g9Klr0SY6GH3l7B6U
IZJD92GT5zazqej1z3T7d54Bf4G25j6mUMjiibZ2qWXXrAtbdOWDrR8Gz0Y6WX8zuABtQG5SECir
deiFlo3c2E3rwhDMVXQn98d+6vKZ9gWMViDOHeU8HZw0ycEb/gXxqxj2uPCTddc874LwFltPb1H3
KHfxsXSSc6Dh0hDWAAsi5ume6Qaw7Au6TCHZG46ZQgcfIi3pwbO9RS8Fw58svUmk49C25osgUK0j
L3hQ5I48YRyNXpBPij7DEztHTvyCtgeA5spdcH8QX+lyi/9EXGdztdPnaxpjXoNZPB06VpDeS7oJ
lFtv+RwmmTqopMSKT8dMICdiWcEd1Js35bZ6vw9/3aVFPge2SyG2Nx26xUbncR3BiCceTr9ap5wM
i+QxNzBt+Ot47FNvFm8GzDctd3RhqrnshqDkkjNx3oWJG8/qDusr8jQnx52kvcW+t8ZYT700znDv
SG19OIGgm7KmRl7D4aPVl9Q9Wk9qrr/Tu9m/PnbvgiMvGpr7w01b7mT18Xjw6bjzh2yhQi4Nfrjk
1ieBTx8ipAWwg4zLe7LzfYtYBofHoLzRPf3vU2gKBufj11efHC2xLKoLj6fw8AQE/arguumf3olU
aAaGvOqvz4BQjYM/Esopox/i1KUXFQ4Ikmi0H6yjcu4e6XXJY4DI8QUcFzRE0bXZPdM5cByyXUje
jfeDgjeAdO2aRC4lWlJXfYx7Xs2xbWq79AH/yPko5/qKPmgpP4CDQC5flCqmGR1oky7Y/RANqXoH
0oEuOXbN1HGCYOmDNeLRE0CIK5KaPiXN8YCo5QMLxiKp5df0C4/EHh22o60/84WFobQN2OKgeFZz
DiCUlJwEG3+PyBd+kkfzOxgJ9hrPOEXqXQbyvrB7Ia46S2Txx2U+8Yk07CSRACRP/U8VDAc7PkO5
syCgPLhEREWP1vaBvGAO0U+Av270GxUzB9JRIegVH8eX/4YhcrZO9gGRETzNZBU9VeENI8hMwjWk
vg2DFVRCPy3eyRRorknWQHBOjLeCcpkRVx7UdmFRv0cdcRoWah75MPRaAui9fpgJtY6AIZ0VEhle
cvmQ3AxH4Cw7gFtMCRBWyTF2Vi46QoFD8kYk/c0io/czXIgi+3dyBkiQsQsExk+5qxB0guTYNfID
JD7xdwRD1emonQvYjw0I4Hozq1A87EqHAcDaBFMqHO8/DvbJ0G2TegiAF1Hq6x7lciKyjjCXO5g+
ypwQJHbP9NS7VAigpxa6Qv2PlatzD2WZX7/3wPUJimoI4B4NhjjzglUN9vbBBVTu2iOOlTz6mDUG
BxPemPOY1gX6kgis0+OPlbMDENlKToHpcPVzBsiL9xt9mhYA+UihDEsg1JPFo97l9wRpAU4CZPIw
fTO6EytoGRfYP4F/Ui4PRCpbcuEFqp2dbQAQ7Z+pAdSwgOJnlqHsFdBJU0pGgFRDYSqFWXay8Bq5
MKj7bW6Aftert+1FG4bU2IHwMYGdbz8ZuwXuDVAAarQ/PQO1XH5BQyk1dJJgotDrQn867P1zTLPA
9QJ0Ju3Rr79ybi8ysJKTQDGc0J67T+gwnRg9zccaguXG1A+1YOWMH5z0soMX7i+73BHqtqeDJ/3J
nGAQhkYxhXz+AWb66w4f6S56YeGkHXuV/jh2AJ86fR7d7Co0dENQmMsdeRHCsqMJlaejJvizUEbi
nP/0f9QydxQsJQePqYctlXUXlnOy2/mB7lPwoCjSP6qtvFBTklp43Bw8V6p6oxtzluEyiPH5uTd6
QUH/CxXa/B0QU3IOUMMCqA7wqX+mbi5TwD0I0dLwUwWTPIL0X2oKuO0Q0KJPSViSyRHgB4D96GFR
9vwLOWO5wV/QmBbQwTi96fH0yPhZAQwJ/eFX7qJHXlF66OgTQp8+1vvP2jct6lz4wNBIDJtfufBW
rJnU4mtYf6aA5yypqzmUv7ojPyaA1MvwCO0IqdETyFHZmqZwTo+/qG9Q3RHQOEVvQOkklx0wB/jy
5PIetf4iAQQqyu1r3gqm+MEiSO4CjZK+36kIudPrH9ALYYDuuWN9UzkTSGlScvDkeRk7qHacnO6Z
3gJ0/ID7dD0ySv2PlYt1RVZOygh49oXngG1mnfshTjeBZos8HzMEX3NvBJSrdnTCM1JzoLHOAgDr
dg3hJybQdoV3gPTPODnKrT/S7JIbQOC+HFtH9PPM+wuI9iluu9boGat3BQ7Fx18P+0lm0s3oAv0f
yxjTCJhWtguS32iMC1w8m0yh2Ee6iV2ANzwkiBB6ecz4aYFLWoDbDxfgx8/VmgLEoCR3P2UMOrh9
xCrHGHgaAtHSaYnyx/jToaak0Dbg8ErOgejxQF/Noc9nzPlOJoEGQPoj8JBoeOse9QyBfMbfA+Er
UE7TKicuMKVue6jvMXjlLgAg27LLD4ELWpKuJaRaTy4/S7/QSYv8bIxRbuz9B/269cfzdbDs7ghe
OwuANZfOH0AgNtdj/yg3AxxbydXn9hfsPD8637otfrILRMGDSif/N8SA6vl/snkQuNJB9ELmgtz6
5ARoAIAvPGrc3I/K2TzU5yWXXqO3ySEF4J3CWE6WnqYXsfXpC1Jv8IZs0YPSBgpt/DciG6fGj8QA
yX/Uq8E/9k832Srd+yJclw57bIdrH17hyb6nHuTBUomuQW9dVBq10e/FXzf6xHTCzWHgP1E7J5te
lH5JqvComvMWzelS6y6A62S96Hkcbfpk9QMREJIQgc9C0Yi/D8UktgBWHalzWCsHf5cXnmwBYj6X
JjjRFdpf+8qdgr4ILTUBJHXo7Bh56bhKTicAZ5jWD0cfAz/l/B5pylYYW4R5s8+SHux9yj4gHEbj
0F8zChnAIQ8hsfbwOdDu+9Ohm6Z9aPW+oNWfqvfQSqbQ2OUrXibunAFh6VmlkxWHtsgD5Sg4btTK
cUgTNFq48E4gupTGPqbJYSfzQQbYoslJOTNnWLKGThT4bBTkkXKbmjiSGWxzqA9o6+mMvHImTrq2
IQo7kNPSqnCCVjyx8qT3fLSrkVEd8B3K2TppALdAdYlN/+Mmn8Z3IrsLtMMQBR41N4F8fhPDJqp7
JDl++DIne4BODzpduA2ULXCKcyvl7VLAYv/7Llncid1j7YE+eT5NHIq6uRxNybGbqA0IuDJFnH71
z/Y/dz0ID47/wKGj0F1vmrJevmBzsGjhQreuX2BqBSdbn/YlsF0A/OhuU+3ON6QJWll5iz5+ajeP
xnhd7yoJEG8kJlfO9gvktdS5h4rUI4ojvTE995rXaxZAzD5gPpRz+QyBvJYaPCh+Qlvu/mAIYc/T
usLN18H1kd7vi3/K+T/0X0hOAgA24HsAGE/wSycGwIHxToyfBOcP46iW6z/gbX891hOEJYxeJ5cx
sX0aca4FnQt+8ZAB6W9Zhey/IU3shW9DisuhgH2W2uXSE1lvl6XvHgW3vuzdR+0OxjqbPN7g20+j
H1h6fah+BPK5f9QL/aTtP2Evxp8A6EeGf3IEAHRcCFy3qx5LN3ADScsnyFswe3DzT8asuXSsCkA/
89K7ROpdfaa01QfRAR8DkM6zPe+iUwJcCqS7qntePrcHXlF05Tv2ULxgfU9uPNpWEcmjrjWe+z69
opLVt2Q9HxvPx4a7maD3Ua+fxC8s6K5HUqj/eXfUlJoC2agPy0d3Lh1N4Bm7B+t+sgsMpoB2Bxr3
Bzuj1OBljz+1S9OjoYkM/mPrj2APVz9Xn+hhFY9yFhC4vaT1p3eF0p0u+lr69edMnaw/2jS2JWBN
Y/FHua4uHHLJKSDpQ+wLbll0b4lnehcI0DMpPxQ8BiOgnCGUZi0S4R3Yzp/UFdMZ0Jxem0/gm/oZ
Uu4ggDuR3AXAuon+xR74kwyQ4LmB8xXNSvVuAWlkq6jy09X3J8hWrAC4RpH+V3b9HVlfgCQYm4gU
XzBchFNDSJYNADT4Pyokqq2/J2sBHZ+qHmzuRDj9JTANBTpqG+4HCE/746/eCZAmcbKAr6PDNPbu
PJYCwweCzxgj0D2qbQJDWp0UKA8BH7Xdfg/wv9Mj4HUsn3gLVIi7p/c9FfIIod0bGIZ+PQ2miVQf
RTBqvUObx3QWNDxmS4fuFcqofqKUmwZDGuUP7s2nICDY/H+M8cQrFDAAweXqsRNUOwfSpSDB7t4J
1Y4w5+n6UwmnCBygYjtkgpW7DuhB6xbl188AUyCW/WdQOJ0CBxEMisQ+yuWqrT63lOzYaePAupEI
nF6Crt9jPX1lKwDyhSAhyEaZBybjIRM8TQlpLj8H/wCd4+AnKJcK7sTkpaphlEGI+O2fXX7TvU+p
QZTJoftSr70H0lnJze9g9xk6SMdH4V+iTOoIN3HYagpd/ebALPfrRo/NTa4PfBP0hd0z3fwBOFfB
5Ir6TX8l9jVnhaaABnzJ5SfhRapP8DMPee+pCYTiSTB8wuOumtnvWvGkjj1b24DZCbVSLs8TVwfk
D9q86DiceANqFX4hX5Ncdrr26eoXwK9+44tS8skUdN4e4BBgocqlvqR5TYQYp4B9AOTun2n+2+96
ujxS4Oq5eSIdJ7nyAu9GJAOn2eP23gACDd2Rf6Lvodjmly/9YvbJ+nWW/xGzb9HbxfYwhKph/yhn
+6QrgWdgxxFNodDVRn1KcqcLNlZh3elf7c/51K2jd5NOLpjbxtZVBa842WoXQT3FXh3RzqmN0/D6
kDEF+Sz+p3tU2+MClsH1JLkHNNKcxDZCnXgw9lMXj0owvj/GDnKD7i8oF95SiJOcA+wZDjxF/dGN
ne4FodsLuw2drENyq59zpUyBdHZDlLtI9no/sH4Tdwc2N84APt9QDRz0AlWagqHx6NdjHUHURL7f
ooXpMWvoMgUORAfc/KpZArR3JU+A6HSxSWKcSlSeeLsaiR6hV89VMdwUyhU7Telil+h1gQ4Ciz8Y
wultCI2PaOul52mA2Ki0+QXvsFSoZ3Dd2Ti91PT7h01+sgEIgkl7g4c/oXlTzOmVZ3EG7kzBF9yL
aB44GbzwBeBwpqkdr7d7lLMA0m7QkNwWjP39M5mBTsGZLChULv1PlZsAGEZkTwAxDwVtvCoC+tPV
d3USvNA4Yvp/zI1ae79fDYmbDxofwVMspFi658zyUeR3oPAbVAEUsnvSwvXYNfjJSWMJ7+Fk0UVf
F6ZQQB9+zIhaay7N24xLB7wd0urRpE+NHhhHF0ofoB/DnlAutTvgziW2vS2K1lx7J9rsp3uAvYHJ
owFGuWI2XceS1g56HrS5KNc/LtoOq58Jr7EgblLU4EuDPFGhg7QLhN9ZZpd41/aFnzc4FCqZO2nG
KiiJBSW1ja//4y473fK0O2HrTYL+bn8pNHZpDxcyLrhYISsdOVmmdRwh00jCk5SKaiOn1CB52HHf
OqEtWnkmt5zmiSZXilci9dE9yi27L5vYIMHXq68JDMzJVqexG9Yu0cY2HATlQDu+rEcrelm4wu3R
hp8ZOhBRVDZ10eCraGZPmp0YgUHRoClEKPtVnu4BIV6AV49rP/Tz9LeqQlZPGrkDMA98LjKz5LW6
Z+rlQd8MhRMyPYKhsXuUc/OGVOOvu3mim4PIhn4VouRTCwBtq++R86CK2z3KBbUCbSWV1RFennBl
LOE4nAxdE6rjJLJwdAbrp9zYXdmglv4MH1AOofvPAOZ0CkT3qhDeHpnpFYQuOaAvJHcANt6AqE7Q
VAwrPd0IIDkA96MAMPqDym0EWGUl54BTYJpcg4hU9DbuzAaKJgd8ASHI3D/KXQN8vOwc0LVJVyfN
KtPBB6w/kFZb52ZUK8HB50qOGY8f4D6ta2NBZzp0WDzVw+6QbpAcNbudfgyIyUa2uqnpJ5UdCJ5m
Xd3N7soaPVaWprQBm3Vq8w1dEJYjxsZ/yu13V9bOiY404OfoLg+l/Ol+J6cpVGhoV+x/kUJuruHI
3vY2h5nqLXraAwob43Gy8oKslNI2NZzBxCvn5pKFlT34NKSiq4yq9FmUg42HxUsks5Xb89Jdunh5
IDNgIDOmgxbklC5WDl0SVe906a4scCnsd1GR/xm+nux5IcxKsxJtOcotu5AJkApsxLJDLU/u/lFQ
dpfwsoFuDa6/gr69tO4YoCVueTL4f0jqUa70BWR9RC4r59rhhkuuP3nsAFUl8hpD3DI9/QDXXUJb
ILwjXkm1I8Cny06BcHII4oFsTa46oDw29pAs91jLV27snuzxpwEBNAYAZJGw757JFKDI5jiQkxPU
qmr8B2GIX89q2eA2mQA6j6Z1DEwfpXyQ2zRjdU8/1wo5e91VLWX9oShCclQojv5sOzq5+DRYCRwb
/YFRk1Q9808+QvL4c/nTjU1LpsBtiGca5uHsYwF8hcXXuZwlp0A0ZEPWJbZCv9Wn8Q5wPRrXYKof
c5zq3YPSnToClwtVlYh8+me6C0SeFxEK0jvKxj3yjVqUuYDwB3/C1KiB29XxElGh/dnOo1amSzbL
j7wgNCRMwrjK2JZTcwhpIWRugqjmZ2ys1gxI92yB3RWh/YhOPmfp0LCWgszZoiN2OCiqOUVwjEua
Qxw/gB0Wla6xpD3dBr5zoVvskpGvSr0UmOi5knIMOAlUe3EMrUch/JqP00T603XHO0G9K0E2MgLE
bCLXQH53vPamu4CObjBfgsZzSBoolxSSzoDjApMPQpXhcfo+zQfcBpOFEKvpjYFyqBdprhoyQ14g
kl9jfDSNETVflAUpL5Ij6F0n9abgCYoAEJMbP8S3RRBweivSxdyReP7g9VCuIgBmQ9YeUtqkSRf2
qjO/kH4eIUkKAmBwCZTLh0tXQ+AsIT6G/ep84XGHOsY63RzGrpwFlG/n6qohHs2755sewh6k+SwF
wa3SOWHRw0b1x4KZ+IePd3rgWXdyIlTARskO5fb84JH9elKILi7yAXCWTk0dI3egcUGl+Ge+RLEA
YNDPkRo6+TAaOXB+uud8DtgdAbwNNLn9iJQVmwNpuBdUNNQDzJGT9zwnpHHl6dQHyY0Nvp9yt745
yERL7APSPoLRAFmCfh+cWUAo3DkGpvAMfvxcrX0ADEn22hfdmkgz08bwuCUkUjQFYSXERd2j3A34
BM2c0LSg0kl6/PFo2MMLACkh2Gu72VYqQd5XbCUOAVSU7H/bB/vdPeeHgJZGcmIiRd5vEOXiYAtT
LhsBwF4NsBlo26DQJGzLxCEgMwh5LZCrwRwq5xCI/HW/NBJ7gVmgr10oeT1uDJgF0qeC4vDHXlHL
IKIyKmsQgULYgp5whAucnwf6BASdE2TOyhkD6UZPyBnJDjN+m/Ta6f7HBAL+ZPOPqKg+/aaQJXRA
MgoTRqsOIpOiptd36UicBhRchIM8QmbOg0NYbC+EeD3+wxBFKLchxDJyQH99DkCOYPvp+3LY7acb
IoDXi6ZPpIwHH1q90yDf5o+kgaiWURL7EQeczoFgvLRIkP6oLSvnI7NCkhtA69Q9gI2BkOht/vRm
NOgLFIRQKAgqdyUS30qOHrfAgjGHKsDPWtDZDiBQhO1k1LVVrjPQkJ0CjSZnzKDoBvgJkDqZA7Km
CH90dD+9JeC+VMsnkAYMa1yLASpXNP0OAcJZihSVe/4CEkCIfIw+tFpzIF0x1KiXudAd0Ql6dhPQ
EASMyHMC+mJUW3qCOlkLgHgjZC7ghgeP+Kw6IpaesIGVHzLwCrlEnFfJ0dMBwvAFm9HwnBt//EWh
6DPq2qhn/qQ7o1H3FVxWsH8MMQ/kzhNXCC5zCiQmpIeqHn7iY8l9ICwguvUIHAvqtFPr7woKDBqj
cZT7A6KcCZBGkGoUieF+wfqN9DfTOdBEIID+n4XS23A/qDYJNLdSyiDRh6/CctHCKJsq0ND+o34S
iFB5eM42BleiA0ecN3AfK+cWUNSWPBVYfqJM0RA7WMdp0Cw8I7iwXOIHBe1ivx6/HhkK1ivy4sIt
6p8zt0AQ4ZEypZXqp9uolk8EIlxyAwjfGFIMhjl2TJ97B2hDA68hNUE/rXiUOwXmoED06xtBA1AH
RAjzKOrwJ3cDLqPoL0BbAEYZ1SziyMwpMW7uRDhAXdFc9JgFZPgOVWYokkYlLPUWfyhoSEwCVWTi
ogD2r8nagyQRwCqo0IUmmoobvxOqkMqNacBGBBsStaGzweMRkoTkaKmndSnNEiECQbKBdNP84Aqa
rHwnchQISQTl8kHStL8QX3PScffODB12DtgUylbgBLtHuWQol5DkXWeDGCaQQNxmMHZ4kKfGHg1M
F8l3Osb7KRiYyFQKh8UxlTvxsAVYCEVy5B8HDTMJYndQg1BvB8i7/Fg1nH2ahIeUvz71dzXuO1F+
ccyxfPhPFIn+E/ukGAsZ8zCKHxZpGZXRqvitWuXtu1VRxeXf/oU/f8GzlXhde/Pwb//wQL4zRtql
bUpeVDvBG03+4Yd2t+p/Vf+PxJ///T6r0lJ8yDrK0n8Vozn5Yffn9SrrPnz458OA/ziWf5/87cUf
hzn5mH/q5yejZIiB9LCmo5xMQSE5B71LMpmdcdzPo1V+l9+HbTf2dhjU67tk9W//+I+05EdldH/3
j5PBQl07/lHM/r/9Y/Kpp67p2S/800XqN9z4RZN/dbIh//znJx9nUFI3/n9civjbXRpN1uFvV6Ff
9b9e4IcszydvJRn/86w9trb/ibdWRZlPv1U0Xcu+draK11GVjC8S1kU0c0q/NiuY2Gd36cOz56v8
uFpndZROpkSgIKR/yyq+y6tifFH38YRx0q+t4vXd2VwLgl7Z916u0uQu344vEp8rEM2yr73JmYb0
YXxR99on2HCLoszODodI0sp+7fy4ug+n+1jwVsm+9ipKzydBMJJIv/Yuz1bPbgrx7sk+E7q40i/P
79L71fgesW6CH1b2rdfRt/wu5o4ZXyVeLJg3pV+MG5MWq3Z8U/deIijp967y5C6dvvYp5iFfraaz
K5rKZT92nmd35XT7IqUi/97nVYrNmUwCGTv5997c/8E4wCPwBO8t7+Lp14quV9nZfbHKzzZYx5co
/dq79Nmru3aVjl8otm7HCi775pd3ZX22G4RCr/RrozKszl2TjkJQ9s3v46y+255/MskC2Re/jLDr
5SotylU0nWfB9ij99qpZJd+yKl+P7+qWUDRXyr76VRY/MCfji7r3ClSO/HvTu/tsfE//2ic4Iq+E
bZ+8VeS0ZT/29aoMV/kfbjlypE/w7iw/3E1txVNczW+z8wufjhj5r32b5WW1vovHN3ULJ7JpslP8
LuOWmx488s7y7xUnenX+YoGpkv3g953VzKN0sok7qifpV+/upkaiY9GRfmt9R0CXTzxhcvtPMBOH
1cP08ugYb6S/9xCVx/7Ujd8odltHJSP77o/bnCmeOJedzIr0e9OoXD08u43S9UM2DRsF/Yvs6z/h
XN2z7+Zkusa3dXMiBE1lX/4qS7mgVut8uqGfIqp5v8q/nZ1tAeqQ/WICj9Wz7DvOy/RK7am0Zd/+
GlMX8u771cN5pAfR+FP4c7dZkdWT2aY2YZOBl5+a//O/hfl/LDRDAAlQMe2CBiTYMOWA/Pq7X/dY
Eu2/JslpU3eXT62dfv/fJ29/MXE5uwuFTRnnsrsYn8D/mre7sxyOqPfL7u3ru+Pds/dkzHbju7rv
FU1Tsq++IWwf39K91HgCJ+mmyO9WU6dDcMA+wbfux7d03/oUyb0XWf5wNgWiZiv7rbfV4S4qx/d0
XyuK/7KvfbkiyZtNV0yAPWTf+wZ3bnxL97HuEyQtfrs7S9zQAT3+kj+rC/x97vj9XfUQPfuP/O78
jhI4Udl5eN+epUpN8wkO2cfezxDf/GyRRPlduSrGbxWzDVPo+Mdfn5fPq6J8NrtLJylZWonl3/z7
KjlzGJ8i0/s6e8am+2/Fs/PIh2tO/puvRUD17H317SESpYb7yVEEV/8UZvlDlX577M6G2qfD4cmP
4j++Vc9eVcU0RO7f/gRz9D/fLd4v3n1aXP6vZ2LzkBB99of9D2UBNWZkikwfZCUkZvbfWpvT+3sx
lFP/a/wPusN8G2g0eiJQjfDV2JtJTXBwJzAyPw3F35SS/+Lv/r+quSYrNrTY3XdJdrY15LfcjAR2
9TB57ZNEnVmcJVn62HGxniConWf3WfHsv9+uVjHB3P947NfYT5Cv6oIMcU5eiZJaevfY73mKdNs8
y7aPvvsJxnAVbaJxm4jLx3uKd5JSELfaA16quNz+L3dXs9w2coRfBbckVVHZpGLLvqSKhCjZS1Hm
irRS5dsAhMkxQYCLHznUKa+Rc04+7C3H3PQmeZJ8A3Bk9AAGKU6X6bi2ymVpXT2Dnp6Z7q+/7inC
POkncRSkNJJU9SFf995h2eOLJIj8hQPMbFOXz3AubuVP4lzhiFGR+H0kOjhXtewZwxV7mQuCP3A4
Sm8CwEdbKyq+YeSfx5EI9e+ICwJWhP3CDGUiPYAeWlLp9jKAHe4iwTW+Eun2c+gADDO/Dj47rggb
sAMOQOVa5gGZMgecciuiXGQ5lcvgR16LPKFSOfasUvCHQJi+XlEwbXsejGXmC4mN2pDaLooOrAcQ
61w46hMuc+CQ5HJEEapegsN99zEUQ3WuimVsp41LKl2IMGzUi6pVtB1gAgQlAycmDCLxZ6eX+siY
gY5XHDZTtWPhpMyE4+bRgugMRHX7wafxEtlgojVUDXLIRfJaiymis1OO2ebA843JMuABf8PyyrRQ
+EWe5SYriWGEmpNZVLDYWo4byvU6SEDKaTjRX4Dte4ZnEfFMGJ4JQpcRjgzbNgbf+icjJIIS512e
hRv4i00bpLG/SftnHy/w6aLC0B54/fFCHRc+No1FOMCuS5BpagQrjqzoKPi7NLLk6sG8dqvZB/FS
x+wYNNwkKB05+VseoBhAiy5Oqd2c290jkU1CpKvONrbf4UIA2FxOrwxgtcBi9njnuM1zh6/6WEnQ
Rld1EZd5XmCAmeg+j2rctruhlH+8DYxez3A098EqAKhE0GON7k03b+xDBzv+DSFlHwvL+KigjKol
nNUzr9tP3tMEHiM1Irbg3xsW/ES5RiSLUruaC/U0iYM8iddB9eNLbrrVNMs8aNMWK+4IK9k9RdsW
IY3oUaRfz0k+TRFFpN10LKATqGq8Sw+ep8l+p3YCnXETTGg1xhiJjrmZdX4JxwXl6KeqJB1Nq9DS
qy35se8BB5sRhiGiefCrv6AqFJQIONZ4Xqo1lN93oD6oWdLf4jl6CdRR3VSvY2gv/1qas+9woyCN
13EmVnSpAD+rRjddvCCDqu5T1EG2+eJ7DybmiyTwyFehl4T679UZQOPXeHleFfBRuzvgqx6vIwSP
jZy0V3gJDa3u0csEpCE8CvC6lRpSft/xbil1Nu9zR1U09f9wB4VzAOrktmBwdnrRHCkobUNq49Ru
i4qa9rzb+nGWfoZPXBXb4ZALzh31JhlA4T5wpGgmq3M9ZRDrLsSsKlO9Rf7NjbqnXm+Cde6FOO5A
T8I+ddwYq6fFqrVTbwLaDnIerGIfKDmG2T0egwW6qNBLYhol7M7e7Q4SXCRykhhnUakQpR7V+tFW
PY/RQeESRo860pKLcRhQMVesA+c2SGbE82q9nPe0ovNPEqxuCn+rqnxbzQzmm3WmxSg1qMbD1kJ/
A3oc49wLG0BN1cvVeoBEZgnFSjlg70G2kPGaHteqFZztdKfY9pdi5VHJqq7cVvKl8OgmVJXh1kIX
xjVQ98Hzr17YngbcgG5zkLrdh39ngTP7w9u7WCZk1+EZKHtVDINoQ2/EemD2dF1cSc/0CvCksf1s
r+DoZgtyuYBEyiBXeoYWOBLeI8Bvc5H6tAAPLbjsJ4wapjjLqDm0er97GjFqSsRn4nXgrR2O6YaG
UIZdPMJF6huIIQczaYQcHro10GrizkuGW7qUbEbUHY5rbhTfq/MX0KZeLXXXocWJ/vHw/Nq1hIuv
xRRSOa6MQiq9L9CDSg9z+GzLY/ikL9OU5rdAZLeXfvPwJY+QpdOSCnVwVJPeIDKhYH1XdSyxvekm
wcZfBGFoUCY56lS3uFMNg+xyFKtOVHUGLb3Co38M+lB5AOFcBSDXaGlqDfFujv7xcNOboK7LxPc4
GOETUMqIxQHqsJ/tNKZRWveU4YKePPwrdqbx6uFLkWsZJw+/R76kOC360DHMHtvQgPJQ38EgV0T3
5gGNtvr2gt/Paxucoz4YOMES/TScC5ESt6jLUWuLNjXS8Om76glP21NpABwGmRjiEuDRQnvBH2ox
SNHn0Xa+H+TKE95nemJwkPzLM7S+vzmKbfsycaZw5kgpCWi99lrueZuArB0eHUCJ1XN01j5DtRgO
6t3x1PFw2CL19BMCsR/niGoL2pBeYXWxMRy1PVSmekJ+oncQg6vWS1AaQV1AhrAAVRzzUMyCdFHV
Q5dBEaONUG17iFiOCS9ycL2qUjkusj7wY7pLTxnmCljUi2d0zTiusUkiFTd4SaAIDsQA3c4o4s9x
L74Bwu0M1R+T3k114TocPvvbCEW4JvW7w8H6g2S6dHhHWE//cLf3F7Gm5ot+qvZSh5tkvrlXLEgt
q4i1OEiKZZZ/GBsAK57O1EMdrozyRm+QzeA2DVHJulzUVcKwr68EzUmgYNpeF6gnF3Fti6jGtrYO
Ger3kSA0bJnDMwX+NZN3NFpGD1WGGQNY2xgBS4cjFXEdrGmc3OGoSRmLBM0AmsnPrxhMY4zOQzVD
5mhNNka7VbBjQfNK9aIV8X0rI2FPcHQCtqtY49ggklUzcVt7ni6ENNn9eMCDQbD4JOuahrvOIVoC
s9JyCiVzeBhTBLTKLTSto8txIr2/94IGdXA0j7qVQRbROqQux1H3Dqyx+M55m4EQsHaeOQPkHeMs
b2B+d150nzOYzHbAIfjw6QIx5DNH/1U2DYr3Nxl8iMkauf1w08QlR4NjDt9nJGcztFAZiDSr2mzZ
dePbGxinyF7c2a3WJgu5BBErgtYe/1oW1lQHRTtj8LEYQCWVrtkILFAiw//+45/pUv10mWyQeMIM
3iB3uhJ61ch5CNrhy1OOzNlUgs9wgrwcTUad4ZHRU9VV3fZkBBC8FEtt7umzcyniDeIl6fwKfowg
mBeefsar2AyDnsfLWQwFTsUSYaRckajktXq6lSPPNBQ5Sv5IxwF0vn/+Eu8U2ettLE5CeeKjv+pJ
muZaXuFCl2Mw4EATRNoNkhnOoCuxzlB81SB858V1RGCpoOHbIkvV+aswBM3bq78agMD72EmejKX/
j/5lG9MfvZ7lPXVjGGzOjXFpOzcGJ53DLR+EqNcP7wTaaVdt4owhzkTxcBYgb0P3OMPZDJBgpvjG
1Qljd+sfDw8xr6HgRMxzMuNOawXInpfYGLQYeth1Xu9UcZN1ttgsazP6bWmKNnlXvbWw3TS0pMNn
fPGgJPkVYz1lz/WS3KNLZm8KKNeQMIQi19YXiWf2nuAYYZ7LkO4OjohHzRbbme6OnYf7bn6lYqKh
PRnMmIjmQKRcsUHPnSYXlSN+cA3r4KDdnMcrZNloiRCHt67lNvNMOeASVBmaxYscLV1x2M9Q+5fT
hDQHMeQNGpaRnFiHw/v9BXZsrF+Ho90VittV/tVkC3EwkVVrzVSRLEiY1eFopTVG2/ksVg4Gcfu7
HC2vymr8ocyysiD8OriT9AThiK3LUa5yn0KXXY4Om+gZEMmZmBWXwTT2UFSlj/8CnOF4ZkOBM6V+
XNglmgY1NI3ochBIS0XdSryKgOpdMCeKyoLyVKhhexxczb6i/KUL51Ymc9l4yKOXl9bn4b7b+0nr
CDudrd0XYB9dagyicJfDT3bhywLO1yooTIoj1p4I6hXhAUo9xuFqBlKbOQMUXIJmktNtzMExLK0T
Lky2ePgSBquNnrHSygsenho+YCQwAm0eCJIFR9Kg/IDyFnD+eIE2pn7wp+pHqDfjdoYqx/P8y7JZ
W7e/JUQ4VkV3U40wRwd3pDw/xqFui1Zd6cbXtnHoou32t/bf8da9LGn+Cdc9mSuVU6YCB+rdR5bU
eJaEo0FvPxH3lFjGQR5VITUBpTgAalf1TjRIjBx5mYGPWILCURztSrbt88BiN0qUOCiBFyJcqjRj
k9t2xgB5XeZgSFGMgyXvivQGgCliGp3WWva98a4CRyPXd/E+cvv5t9sJGwdmFzgGUPx9kgPrIZPt
cuyQW3Dt79EShywcqur1LfHjXQNN3SFsL4Xqpaa+uB13r/7rQRWSZ4Q3m1pTfN+vLA39yUjnZRAj
iCLmxMEZuclTg0DT5cBYpg//AYV+Q04XNB75ca2/qa3H97WL72H9Zw09RX6+r2xqYfKDfeWOxd6e
k36Ihrl//R8AAAD//w==</cx:binary>
              </cx:geoCache>
            </cx:geography>
          </cx:layoutPr>
          <cx:valueColors>
            <cx:minColor>
              <a:srgbClr val="EDF1F7"/>
            </cx:minColor>
            <cx:midColor>
              <a:srgbClr val="00A3E0"/>
            </cx:midColor>
            <cx:maxColor>
              <a:srgbClr val="1E2A78"/>
            </cx:maxColor>
          </cx:valueColors>
          <cx:valueColorPositions count="3">
            <cx:minPosition>
              <cx:number val="1"/>
            </cx:minPosition>
            <cx:midPosition>
              <cx:number val="2"/>
            </cx:midPosition>
            <cx:maxPosition>
              <cx:number val="3"/>
            </cx:maxPosition>
          </cx:valueColorPositions>
        </cx:series>
      </cx:plotAreaRegion>
    </cx:plotArea>
  </cx:chart>
</cx:chartSpace>
</file>

<file path=ppt/charts/chartEx3.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Sheet1!$A$2:$A$250</cx:f>
        <cx:nf>Sheet1!$A$1</cx:nf>
        <cx:lvl ptCount="45" name="Country">
          <cx:pt idx="0">Turkey</cx:pt>
          <cx:pt idx="1">Albania</cx:pt>
          <cx:pt idx="2">Andorra</cx:pt>
          <cx:pt idx="3">Austria</cx:pt>
          <cx:pt idx="4">Belarus</cx:pt>
          <cx:pt idx="5">Belgium</cx:pt>
          <cx:pt idx="6">Bosnia and Herzegovina</cx:pt>
          <cx:pt idx="7">Bulgaria</cx:pt>
          <cx:pt idx="8">Croatia</cx:pt>
          <cx:pt idx="9">Czechia</cx:pt>
          <cx:pt idx="10">Denmark</cx:pt>
          <cx:pt idx="11">Estonia</cx:pt>
          <cx:pt idx="12">Finland</cx:pt>
          <cx:pt idx="13">France</cx:pt>
          <cx:pt idx="14">Germany</cx:pt>
          <cx:pt idx="15">Gibraltar</cx:pt>
          <cx:pt idx="16">Greece</cx:pt>
          <cx:pt idx="17">Guernsey</cx:pt>
          <cx:pt idx="18">Hungary</cx:pt>
          <cx:pt idx="19">Ireland</cx:pt>
          <cx:pt idx="20">Isle of Man</cx:pt>
          <cx:pt idx="21">Italy</cx:pt>
          <cx:pt idx="22">Latvia</cx:pt>
          <cx:pt idx="23">Liechtenstein</cx:pt>
          <cx:pt idx="24">Lithuania</cx:pt>
          <cx:pt idx="25">Luxembourg</cx:pt>
          <cx:pt idx="26">Malta</cx:pt>
          <cx:pt idx="27">Moldova</cx:pt>
          <cx:pt idx="28">Monaco</cx:pt>
          <cx:pt idx="29">Montenegro</cx:pt>
          <cx:pt idx="30">Netherlands</cx:pt>
          <cx:pt idx="31">Norway</cx:pt>
          <cx:pt idx="32">Poland</cx:pt>
          <cx:pt idx="33">Portugal</cx:pt>
          <cx:pt idx="34">Republic of North Macedonia</cx:pt>
          <cx:pt idx="35">Romania</cx:pt>
          <cx:pt idx="36">San Marino</cx:pt>
          <cx:pt idx="37">Serbia</cx:pt>
          <cx:pt idx="38">Slovakia</cx:pt>
          <cx:pt idx="39">Slovenia</cx:pt>
          <cx:pt idx="40">Spain</cx:pt>
          <cx:pt idx="41">Sweden</cx:pt>
          <cx:pt idx="42">Switzerland</cx:pt>
          <cx:pt idx="43">Ukraine</cx:pt>
          <cx:pt idx="44">United Kingdom</cx:pt>
        </cx:lvl>
      </cx:strDim>
      <cx:numDim type="colorVal">
        <cx:f>Sheet1!$B$2:$B$250</cx:f>
        <cx:nf>Sheet1!$B$1</cx:nf>
        <cx:lvl ptCount="45" formatCode="Standard" name="Value">
          <cx:pt idx="0">1</cx:pt>
          <cx:pt idx="1">1</cx:pt>
          <cx:pt idx="2">1</cx:pt>
          <cx:pt idx="3">3</cx:pt>
          <cx:pt idx="4">1</cx:pt>
          <cx:pt idx="5">3</cx:pt>
          <cx:pt idx="6">1</cx:pt>
          <cx:pt idx="7">1</cx:pt>
          <cx:pt idx="8">1</cx:pt>
          <cx:pt idx="9">1</cx:pt>
          <cx:pt idx="10">3</cx:pt>
          <cx:pt idx="11">1</cx:pt>
          <cx:pt idx="12">1</cx:pt>
          <cx:pt idx="13">2</cx:pt>
          <cx:pt idx="14">3</cx:pt>
          <cx:pt idx="15">1</cx:pt>
          <cx:pt idx="16">1</cx:pt>
          <cx:pt idx="17">1</cx:pt>
          <cx:pt idx="18">1</cx:pt>
          <cx:pt idx="19">3</cx:pt>
          <cx:pt idx="20">2</cx:pt>
          <cx:pt idx="21">3</cx:pt>
          <cx:pt idx="22">1</cx:pt>
          <cx:pt idx="23">3</cx:pt>
          <cx:pt idx="24">1</cx:pt>
          <cx:pt idx="25">3</cx:pt>
          <cx:pt idx="26">3</cx:pt>
          <cx:pt idx="27">1</cx:pt>
          <cx:pt idx="28">3</cx:pt>
          <cx:pt idx="29">1</cx:pt>
          <cx:pt idx="30">2</cx:pt>
          <cx:pt idx="31">2</cx:pt>
          <cx:pt idx="32">2</cx:pt>
          <cx:pt idx="33">2</cx:pt>
          <cx:pt idx="34">1</cx:pt>
          <cx:pt idx="35">1</cx:pt>
          <cx:pt idx="36">3</cx:pt>
          <cx:pt idx="37">1</cx:pt>
          <cx:pt idx="38">1</cx:pt>
          <cx:pt idx="39">1</cx:pt>
          <cx:pt idx="40">3</cx:pt>
          <cx:pt idx="41">2</cx:pt>
          <cx:pt idx="42">3</cx:pt>
          <cx:pt idx="43">1</cx:pt>
          <cx:pt idx="44">3</cx:pt>
        </cx:lvl>
      </cx:numDim>
    </cx:data>
  </cx:chartData>
  <cx:chart>
    <cx:plotArea>
      <cx:plotAreaRegion>
        <cx:series layoutId="regionMap" uniqueId="{6B91C3F8-E0A9-4FD5-B337-660E8D81FD9F}">
          <cx:tx>
            <cx:txData>
              <cx:f>Sheet1!$B$1</cx:f>
              <cx:v>Value</cx:v>
            </cx:txData>
          </cx:tx>
          <cx:spPr>
            <a:solidFill>
              <a:srgbClr val="EDF1F7"/>
            </a:solidFill>
          </cx:spPr>
          <cx:dataPt idx="11">
            <cx:spPr>
              <a:solidFill>
                <a:srgbClr val="3BB8B8"/>
              </a:solidFill>
            </cx:spPr>
          </cx:dataPt>
          <cx:dataPt idx="29">
            <cx:spPr>
              <a:solidFill>
                <a:srgbClr val="3BB8B8"/>
              </a:solidFill>
            </cx:spPr>
          </cx:dataPt>
          <cx:dataPt idx="30">
            <cx:spPr>
              <a:solidFill>
                <a:srgbClr val="3BB8B8"/>
              </a:solidFill>
            </cx:spPr>
          </cx:dataPt>
          <cx:dataPt idx="31">
            <cx:spPr>
              <a:solidFill>
                <a:srgbClr val="3BB8B8"/>
              </a:solidFill>
            </cx:spPr>
          </cx:dataPt>
          <cx:dataPt idx="32">
            <cx:spPr>
              <a:solidFill>
                <a:srgbClr val="3BB8B8"/>
              </a:solidFill>
            </cx:spPr>
          </cx:dataPt>
          <cx:dataPt idx="40">
            <cx:spPr>
              <a:solidFill>
                <a:srgbClr val="3BB8B8"/>
              </a:solidFill>
            </cx:spPr>
          </cx:dataPt>
          <cx:dataLabels>
            <cx:txPr>
              <a:bodyPr spcFirstLastPara="1" vertOverflow="ellipsis" horzOverflow="overflow" wrap="square" lIns="0" tIns="0" rIns="0" bIns="0" anchor="ctr" anchorCtr="1"/>
              <a:lstStyle/>
              <a:p>
                <a:pPr algn="ctr" rtl="0">
                  <a:defRPr sz="600">
                    <a:solidFill>
                      <a:schemeClr val="bg1"/>
                    </a:solidFill>
                  </a:defRPr>
                </a:pPr>
                <a:endParaRPr lang="en-GB" sz="600" b="0" i="0" u="none" strike="noStrike" baseline="0">
                  <a:solidFill>
                    <a:schemeClr val="bg1"/>
                  </a:solidFill>
                  <a:latin typeface="DeutscheBank"/>
                </a:endParaRPr>
              </a:p>
            </cx:txPr>
            <cx:visibility seriesName="0" categoryName="1" value="0"/>
            <cx:separator>, </cx:separator>
            <cx:dataLabel idx="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Turkey</a:t>
                  </a:r>
                </a:p>
              </cx:txPr>
            </cx:dataLabel>
            <cx:dataLabel idx="3">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Austria</a:t>
                  </a:r>
                </a:p>
              </cx:txPr>
            </cx:dataLabel>
            <cx:dataLabel idx="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Belarus</a:t>
                  </a:r>
                </a:p>
              </cx:txPr>
            </cx:dataLabel>
            <cx:dataLabel idx="5">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Belgium</a:t>
                  </a:r>
                </a:p>
              </cx:txPr>
            </cx:dataLabel>
            <cx:dataLabel idx="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Bosnia and Herzegovina</a:t>
                  </a:r>
                </a:p>
              </cx:txPr>
            </cx:dataLabel>
            <cx:dataLabel idx="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Bulgaria</a:t>
                  </a:r>
                </a:p>
              </cx:txPr>
            </cx:dataLabel>
            <cx:dataLabel idx="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Croatia</a:t>
                  </a:r>
                </a:p>
              </cx:txPr>
            </cx:dataLabel>
            <cx:dataLabel idx="10">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Denmark</a:t>
                  </a:r>
                </a:p>
              </cx:txPr>
            </cx:dataLabel>
            <cx:dataLabel idx="11">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Estonia</a:t>
                  </a:r>
                </a:p>
              </cx:txPr>
            </cx:dataLabel>
            <cx:dataLabel idx="1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Finland</a:t>
                  </a:r>
                </a:p>
              </cx:txPr>
            </cx:dataLabel>
            <cx:dataLabel idx="14">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Germany</a:t>
                  </a:r>
                </a:p>
              </cx:txPr>
            </cx:dataLabel>
            <cx:dataLabel idx="1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Greece</a:t>
                  </a:r>
                </a:p>
              </cx:txPr>
            </cx:dataLabel>
            <cx:dataLabel idx="1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Hungary</a:t>
                  </a:r>
                </a:p>
              </cx:txPr>
            </cx:dataLabel>
            <cx:dataLabel idx="21">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Italy</a:t>
                  </a:r>
                </a:p>
              </cx:txPr>
            </cx:dataLabel>
            <cx:dataLabel idx="2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Latvia</a:t>
                  </a:r>
                </a:p>
              </cx:txPr>
            </cx:dataLabel>
            <cx:dataLabel idx="2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Liechtenstein</a:t>
                  </a:r>
                </a:p>
              </cx:txPr>
            </cx:dataLabel>
            <cx:dataLabel idx="2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Lithuania</a:t>
                  </a:r>
                </a:p>
              </cx:txPr>
            </cx:dataLabel>
            <cx:dataLabel idx="2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Malta</a:t>
                  </a:r>
                </a:p>
              </cx:txPr>
            </cx:dataLabel>
            <cx:dataLabel idx="2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Moldova</a:t>
                  </a:r>
                </a:p>
              </cx:txPr>
            </cx:dataLabel>
            <cx:dataLabel idx="2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Monaco</a:t>
                  </a:r>
                </a:p>
              </cx:txPr>
            </cx:dataLabel>
            <cx:dataLabel idx="29">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Montenegro</a:t>
                  </a:r>
                </a:p>
              </cx:txPr>
            </cx:dataLabel>
            <cx:dataLabel idx="30">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Netherlands</a:t>
                  </a:r>
                </a:p>
              </cx:txPr>
            </cx:dataLabel>
            <cx:dataLabel idx="31">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Norway</a:t>
                  </a:r>
                </a:p>
              </cx:txPr>
            </cx:dataLabel>
            <cx:dataLabel idx="32">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Poland</a:t>
                  </a:r>
                </a:p>
              </cx:txPr>
            </cx:dataLabel>
            <cx:dataLabel idx="33">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Portugal</a:t>
                  </a:r>
                </a:p>
              </cx:txPr>
            </cx:dataLabel>
            <cx:dataLabel idx="3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Republic of North Macedonia</a:t>
                  </a:r>
                </a:p>
              </cx:txPr>
            </cx:dataLabel>
            <cx:dataLabel idx="3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Romania</a:t>
                  </a:r>
                </a:p>
              </cx:txPr>
            </cx:dataLabel>
            <cx:dataLabel idx="3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San Marino</a:t>
                  </a:r>
                </a:p>
              </cx:txPr>
            </cx:dataLabel>
            <cx:dataLabel idx="3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Serbia</a:t>
                  </a:r>
                </a:p>
              </cx:txPr>
            </cx:dataLabel>
            <cx:dataLabel idx="3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Slovakia</a:t>
                  </a:r>
                </a:p>
              </cx:txPr>
            </cx:dataLabel>
            <cx:dataLabel idx="40">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Spain</a:t>
                  </a:r>
                </a:p>
              </cx:txPr>
            </cx:dataLabel>
            <cx:dataLabel idx="42">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Switzerland</a:t>
                  </a:r>
                </a:p>
              </cx:txPr>
            </cx:dataLabel>
            <cx:dataLabel idx="4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Ukraine</a:t>
                  </a:r>
                </a:p>
              </cx:txPr>
            </cx:dataLabel>
          </cx:dataLabels>
          <cx:dataId val="0"/>
          <cx:layoutPr>
            <cx:geography projectionType="miller" viewedRegionType="dataOnly" cultureLanguage="en-GB" cultureRegion="DE" attribution="Powered by Bing">
              <cx:geoCache provider="{E9337A44-BEBE-4D9F-B70C-5C5E7DAFC167}">
                <cx:binary>7H3Zbt060u6rBLlueYuTSDV6/8CmtDzFTpxpZ7gRHHtF1ERKpOZnO3fnxU6teIgtL8fusw3EF7+B
RndTpkV9VazhqyLzn7Px32fl+tS+GKtSu3+fjX++VG1b//uPP9yZWlenbqfKzqxx5nu7c2aqP8z3
79nZ+o9zezpkOv0D+4j+caZObbseX/7Pf+CvpWtzZM5O28zot93aTu/Writb94tnWx+9ODOdbjfT
U/hLf758X5p+rbPTly/Wus3a6cNUr/98eeuXXr74Y/mn7rz2RQkra7tzmEuDHYTCkDJG/B8/5OWL
0uj08jGiOwIxAj9BePFz9erXpxVMf8yCfizn9Pzcrp17cfnfN2feWv7NB5kz0cX3R2az1vcHPz7u
j9v4/s9/FgPwuYuRGyJYYvPQo6UEVq41TyoAJnY4w4QHLLgQAL4lAMx2CEGhz/F2ATxiPdvxv564
gP96fIn+avX70Zfr8tR27koH/7n6M7JDMfMDH/Nt6o/5ThByRFh4uTtAOBc770L9H7Ge7ehfT1yg
fz2+RF9++f3o72a6PNXnVxD8c/QDsoNpwEH3xT26H2I/RFc7w0dXr75A/xHr2Y7+9cQF+tfjS/R3
n4Hl+dDZYj1dIfDPwSdiJxShTylYlx8/gO4Ny0/YDiUEExHyrZb/w//9P7bIpvWvFrQd/Z8zF/D/
fLDE/8O736/9f5XfTp/U8lO0s8EdB1eWPbwlABTubIAPkKAXAhBXUF9o/yPWsx3/64kL+K/Hl+j/
dfQM0NfnxtqnDHzwDqMMh+FV4HNb/dEO44yCVwgWqD+8jntQv5q4RP1q/A7q8e9H/f2pfnF8ajNt
rlD453aHkp2QCIwpX+g73qEBwQz7V/vh6p2Xoeaj1rId/JvfscD/5qOlCN4f/34RQESQZl11hcU/
x5/5OwH1QxaIS8POb5kduhMECAsmLl2yDwnBIuR5aD3bZXD9IQsBXI8v0ZfPIOA8MU8b8TC8gxFE
k5SzC6d7O9oHm48IpRhfhpvLiOfh5WzH/mreAvqr4SXyJ8/A4B8bfXr2tGaHQzgTInKZZ92293yH
Ih4yH13KxV9E+g8vZzvyV/MWyF8NL5E/jn6/xfmrc619Uo6B7zDBfe7T26YGyAUElkgIcgk6iOSm
qXnEQraDfj1xgfr1+BL2vz78ftjfrevuW5mdvTDfX7w2tlXgec/W50/LNkDMGSCOMA4ug8rbPhij
HY4CQYSgF+ZpIZH/Yl3bJXPnDywkdOf5UlLHr36/pGDztmu9Tu1TmicM2VggBPMXeyTcYUj82CS3
N8fjFrFdCjfnLgRw89Ed7J+BQ47Xujq1xRUWTxAOsZ0QUjBgOfE2jwxJcogERKSLMOgR69iO/fXE
BfDX40vU42eg8bIrU0gDTp8Odop3Ap8TYCAWFghoB8GCAHihq5ddUm2PWMJ2xH8ufgH5zwdLzOXe
77cy0jigG14A4fZif23ndWr6TD+lBOgO8RlEopRc8ws3+B8EThvIBwhU6UIQ//W67hHLPX9nKaR7
fu2OyP76/SKLrIHCylPKCNh/IEcp5UBU/Pi5lashthMATYERZrdl9IiFbBfK9cSFFK7Hl7DvPwNm
br/TYJ2mKwj+uU+gfAcJxCEH3poiQ5a2KRmE5B5q9BHr2Y7+9cQF+tfjd9D/+AyUfl6fqSdV+nBn
Y5N8itCFRwbXe9MwbSpiAvkB+pnI3cwaoofXsx3964kL9K/Hl+hHX38/+u+H9flaP53qs3An4DTk
wMNt9Qp0B+IkYIc4uzZIN8F/eDnbsb+at4D+aniJ/PtnEIm+XrdqbTf0kHtC+IEfogxoUHQ7DQBD
DwVg5OPLLbEkhh65mO3g35q8kMCtZ0sxvH4GPNGuPdVn66eTADREQPAJGRe+LQFgp5kgm61xqfgQ
t97U/IfXsR38q3kL3K+Gl5DvPgN/u7e21al+Qn/LoBIWolBwcKo/fm5Dj/wdInzh8ytOGt2G/hHr
2Y799cQF+NfjS/Tj52B3/pcbuiTFltJ5DtzQXvbNnpbtqb1S0X8ejRJo0SKQiWG+tUXLg3iIAr0K
DMZFuLSkrh+1pHs2yM+vWW6Rn0+WYtg7+P1h0Z5dr5/SK2yaJaBSHIgQaIkbwSgQpmC2gFAVl/HQ
okj/8DruAf5y/UvUL4fvQP4cvAL0OWr3lB0qNASfC1QQ8QHVG6B7ULqHAjJo/VUQukT9EUu5B/fr
mUvkrx/cwf4ZcEVAmw+nT+mQofcEQdOnD173xw943BsCAIfMoTEoCBe4P7yM7ahfzVtgfjW8RPz1
m99vYI43Rv4JbTzbEUIgJPhl4WWR89IdSiH4F0sa+sFlbAf8ctoC78vRJdzHz6A4dmCh8/MpWw+h
EC8ChsKNdfnxg29puMd3INCnLISQ9OJnEXM+YkHbob+euAD/enwJ/8EziDkPXLne1CWPT5+SaoDy
b0gCHkKydfFzWwRANbAQIRpecZ8La/PIRd0jhptftBTFzWd3xPEMeoIO2tPyCa09dGQxzBjzb1R9
b1p7vHNBtV11BC23wkOruUcCF9OW2F+M3kH9GdigE0i8uvS0fEKrD2SbwCjk7HbCu7E+8ADY58vS
TAjPb5INj1nKdtR/zlwA//PBEvuTZ4D9UTeuq2+ms+kVEP88r4LwElrPBabhzwbbG2ofACex6Rfy
76HcHrek7VK4OXchh5uPlpI4+vj7A5+j07Z/SrafBTtgdgIq7ulIoXA8ZnM6Bi2szsPruAf6y/Uv
Yb8cvgP5378f8o86a9fnL17BUbNz85SdoNCJS4nYdMVd/NxNs5jPoFn0HmLh8evaLorl/IVIlo+X
otmTv180RxkUv9q1du06e8LQaFOApAj7VNzOA6DwyDDslE2T0E1/8OhlbBfEYvpCDounSzEcPQO6
5yhrVfe0pzPYhlaDbSHo9pNhBOzSUgiPWMR9Arieegf86yd3gH8GfvnYlOemf8JEGDR/E/dA1nVp
dG7nZVjssID7IV3kAo9Yx3bkrycucL8eX6J+HP9+q/POQP3lKZ0whSY4AX0k0Hl+4Qlux6MYDgUA
1wZdo3BU+MfPbc1/xHq2o389cYH+9fgS/XfPgPp5v7bfnhR8yIOhDwvIn58HX27EodgHo4+gIQL/
PKd30/Y/vJzt2F/NW0B/NXwH+fe/X+9/HhC8AOCf5wD/ewjy+nKCH1qyvLdgefx9c97/tHhS7Yfz
76D7EOPftvTQZAXH80QAFw9sJeAes5J7FP/6G5aqf/1gqfzvn0EP7vv69ElDTCiqh/6mxWpr37MH
nBCjBM6C3ZP+Price8C/+Iol8hejS9hXz8DmvB+ydr7o87lyev/c7ECTifAR5F1X5MLtMF/sACsd
BjS4qm8twv1HrukeCdz8oKUcbj5bSiPa//0e4GNhYResn1ASYGYEBwpue6snQTuYI0Ggtn4R+Czi
zkesZ7sUricuJHA9vkT/419Pgf79F6NcXxITn7anqx+3y9y4G+XXT398IriOxdTLFHXrdrlw4Afn
f74MANLrK2s2f+FWZntdFrk9YX3q2j9fQusDXF0D6QCwpVAoFlCwefliWP94BDVKODrPYZtB74Qv
4KTByxd60zrz58tNaicweByxOfMH52BhljPdj0cI7gPxCYwSEYDg4dHVx8FhySk1+hqJy///QnfV
icl06+BTXr6oL35r82EMrraAPRxCWA3aFWwKHfD87PQd8Djwy+hfKOXOucnWUYPxlwCxeTesDV7l
c+XtMc2ri1Tj4rqbLa/b9AjeeR+snIlNSYUHG496830FFvOoFbzP6SJNpZfMVVTjFO/2Ida7bdC3
e2GCjOSE2TgsTPnZismTeUvNQe30dNgO47uR1cVhVnYo9jpcrPLS6fyCibl3oYDvcp1w0hJExoBf
RYxtcLuBSxiaedZ5WUcZt18bM6hDRZowyqamObyhLFsguSuBTaNqAG+Dtj04/7l4E+oc8mdX26gP
VbM3jGOwh3PBV30uzFc+huyBL7srAaAqoR9EINAuxDZp6s0vy3CZVRYbG+FiwNGUzzRShc4ioorp
uBu0lRnxxANy3/KRGz/NIIxCAdwlFN5+aZmXlStpZiNNuBd5ZVXL2hVFbLup2SfG+/5rTPFGjW6r
NegWgRfBUUIK0Rm9/b7W2ZSUWdFEdNYqky4r+o8KFURL42v3OccoUBIUyHtPeI3COJlt8L4pBTvn
vilDOZA672U6WaRXpRkMX03YL7IIvmEe4xxl3kcXInumBu1/bTKmB1njWbzPK4Oa/V9/zDbsQEEI
B32Evk9/o6o3VNFmDSqZqpto7H1xpK0t9io3zkdVWpiV7nCw+vX77qq+CHyCw42CcJ+gxRZluam5
r0IdMT9rXnkm4Qe4zP2VbVwT/fpVGzHcFhN0hUFiublZCv5DFmIKUTkKV5k6GqacSOCA830hUv3A
WzY8/O3XgIkFqpLQTSEFjOdC+xgTHi4tvAbudRhXeR3mEuWJ+Db2BK0Kk1nJimSMtWLzipWm3etq
M8sWJ8HrX3/vnb0nfAyqRWHzAW/KyALalAfW61hVR16fECl6UNBaa/aqHG0du2wkMUlDdMFm3mvK
Nhv6FsjwUgKsyeaKNDikw/zb+sMH2zeZ9UykS5JHBHa/TBoPR7RNC+lwkO71fiviMquz/w/goUsf
jCiDOiH0xy6+F00VYV4G36so4dJHSRjlucIy8Sp8ZL0URQNQOq/zwOJXXW/GWOQ8lSLB4wP2Zxvw
mzuawJJD4zoQ17cxQF3itYXJ66ioMhd5mTmq8kxJ5ZyK0jT0Dmdf2Af27V3coWIUwIlysO0+OHcI
oG/u20ALn+jGpRFnZb039biJ5tZnhzpPwyjhxkXCkDlSfaofkPgWhYeLYTbeHG6tgn58tFD4NvF4
M6gA7q4LeB6Fla1ftR1SewRu1ft7bG0RT0WpZesVapUF1q7SjlZxZ3G692uFv2NLBCwEbsiC8hgS
EPwsFjLmoqhsJQzI2abS6mGMWN+4KB9EJX/9qju2BF5FoAsA3kLgxNmmIe8m3OXQ9Lhl3ESFFsV+
U5bJCu7VmR4wjnffAloE2wmupOIQfm2Oht58y4SUot046KjxfbuHsyp7N3pN8IC63oUtAIsFtiqE
Q6YIjlbffkuLhlGks9NRXXMR9aoq9hQtJun3Gj/wQXd3BviUH9d9UAz9cnyxM5K86VVH4FWeVX63
Gmrq7baZCFZVHvRROHdJH5WpKy56Tv4LowQOLWQhlJCAORRiEfVkjfWcxr2JHPeK3Yl55NVYJvqo
R8N05FrsywrCYRm0D1lDOL4L4N2yhxzcmg/BLpzQgur6j81zw5/OLGhJU9ZF5DzuDpM0N1qKBncn
WebXKi6Qy/ZM53daum5MDwJSks99YMJXpkk7kAGtSP6aTqJnMp9znUkqdN1H2AuyQy9Pg2mV8QCC
jibU05pUDfvcdNSrDlKaqmPlqtTJscDU7dXKFoeFS3OyshPSf8P+awepmFDjnoJevDJK4VLMY13A
tZ8rrlt8WBObvs2TsOfS8SDTERVKlNJglIDZnEz+buzm+k3tev+0EROFqASV1pNTaLNRZpML37Uz
Ax0irZ7mFTatKaPeH7GQI22bv0NIIuzK1EU6SGSyfrcBf6JkYOuwlXOeNGyfdrV3lmQj+xsi9tpI
CKWaz2U9u5Oic8xEDc/4Pm98+nbO/SFf9UPq7zuIM9hRBlebfjGmrbEUmd98S0orPlIb8jmuVBrG
AyGjJyuetDQeOzZ28TAk/tlAGvyFVoNXnjRYER6ryY2VHEwxedGgR4dllczGyLTKNjY9sD6LekEh
wrOIoWFlmhw1K1SrxkhdD+qYa44/2qrmk/SyfpikCUuURUyTYlpN0+CqaCqZOPZwPk5y7gvFpSlT
ke13fe3xOGNFZlc0T/JJho53HwdcQ3KgRuXVsmsz+sUNvkhlX/uTiyZX92w1ud5+rXykXJSlxkH6
Mob5SvXcJLsztFwqmWEE3mhWTf261sIBEljnNAJLPvgy1TOlu4607bCbt67LJDR9p+UK14Sp2ENB
VkUNRKt/D9nQp+BH87yKgzrsElkNhsD/pr7+FNb1PMQ2tN6XUoedkqDgg5BEd/MQhbwgR23VdZ0U
fj5+svVAw8iIsOkkmfzhy9DPoEU2zMdTXjNey0G3zYlibgpqGba1mGUn5lTtUtrMrycF/NHKbxUk
E3k3lnuqC5o2Ul3VzxFV2VjHXZuqA99MbXBSs4a3Ec0cOsFlmGarom/zUCaJmtJVp7LhOBvK4ns/
100aEdSXn8qADSfB7HcVBMYzEVE+FelrXOquiCbQ6GF3KklZynHGw5uBI/Rx9r2mW00C1weqIlUh
U+d3suqHsN8Ng3HI46HlwbdB9/q1sCIrZVdrxKSC9AzLFG79dHJiOjvnfYdmyZpGZytiG3yCBiOo
9EUZpCtRqqmJFffqUjrRjAddOjch7M6R6VWWC2+Uaa787wA8BFxwxS+b43ka0PepUJkfWdJ77art
yimMZz5bs2IFCbooZMh7pVqBdDzQJK3iUfvzHFUqY6HEvYa9rlhGjwJW9Er2ne5c7NFgLKO2KmkT
danvtXE1tX4aaeYN6Up7JRuka+vpW07YQKT1muyk9UQ7yrZzQyszV/mDDIQJPmOvL6zMi9LqWBs8
rHjZNDTK+iY871AHi01U5n3QbTG9rQZIIPb6OkhVNNTVfu37ybvNrqZ7waSbIAL71H/xaB1+cjNs
JYngamEku8BL+0jXlSrlVFfhOhStmiFF9IdXzYhYKpWYMJVKNRno3oCBOnBpat7DRcF9L7POGA8U
FbujomzZBNyAXwZyCmzw1ukBbEIw6sJF1inzEbdzUckcSrznrJ3bry1kxGZv6B1rDxLY2DFKfcWi
lvSQK7R8GkmUF6Z7F+hM11Ha6rHbHfpcY1kK3qfRMIx+f6Bck7wpaEYdbP08RBHjym9kwDZGGqkh
31M8IW08lin5hAcrPtRT4rd7bMLd13DmTXlA2qEpVmjw6OdJGRxIVVTMriqMZi1T1TXH7WR5JvXs
irXiKjyG/Vh/Vf1kzoIcuyFmzuAO7D4fyrjEVf9q7AdvegVMkHrji6YsVn6gLZZgmNn5zDybR5lX
469dYVUaKRfWb/K2IZ3sdTrpCHnIP0adKHupIIkvdvuAORLxiY7iO4hz0O+GtmAoTmhA27io6DSB
UqX4PE/ScpYW9CYeWcU/Os8rv86K+3OsPDQW0VgOnX9ogANro7JVYSHbKh8+QwZYJOBHZvZm1lYR
sNm8MvtJnwlfZv7UlxGMOh8crB2P6kIMVYTqhJ31IszLVTLBZpBFEyQ4zmrci2gQI+TnVV+l/EBU
xjJwZV6RytGfvIOmN9Moh2acA9kgQ0ykag8rmeSzPsqDwfkrIMmyEhakKJh0PqtZukZ73h6mpnjT
FGMyxY3NSk+GU5J8nIB9cdGoG5NLwUj5CVxXC/Z3YPWqBiJERXmdzN+CQju1Ag2d3led3wAalQUn
PqG+TnfnwJBRNsanKRjJMrTwNDCt7KuiIVHRVkETT5pnB1XiglnyquDfBE8KAp5gqAuZ0AGMO1J2
niXIFh+ZQGEbuXLzCcCM2L8b2hgVZyUvCpmpZDRR6E2wKdO+FbJ1Zv5MgrmG/URLv5J04uR71SeV
i7CqCw9YlLmqZOeV+osfYC+PitKIMxSmSh3NA6+/9qhrqnhOJ/qOzvAJss1IfgQRlh0jnPTojDfc
XweeJjH3IYySvuuT72kvDJcFQFXsBnY2JxbyaSXhFtiaxUNVJEeZ6Mg5mYd2VerZfK26ib1J1Bg2
ci6IPSkLDx97ZswtOLzyCw+88URkngIyI0vaRmaj367CXhe7VW7ByfhE7RY8NQeZybEMucmHqCG6
b2VqvG5t6mz+wpiiHzxDh1eYN1kKTKmzaqV5574MbqpY1Kiqi6uEsOCYEk3dfj6z4dMwI8g3ATj/
2IwcTxHKRfeph1DpdOxChw5UMxcfEqMx2FUM7iYa/HJaJbRsm6OG8fwzZQlwFmGj3S5uih4w1EWZ
ybSHaFd2aQYbyy/K7tDWvE4j0wEDFYvN70TgeqfvSVdVEBohUqMo75sKGI28R+9nMyUkbqpp/tSY
wDOxG9n0OjdNGEhbjJCvdqBCIVCuY2jfjXTQRvaJ4R+aoe61xKMLWCa5YkZFDqUu3M110o4xMGPJ
aYeJPXeDKz5sjorXskQdrqWfG/exUht6J3GWfQal5R9UPdSH4OdSLsOKj16MRlHpGILCJoypnwVc
NqXJmpgPokXSx02rdpO8rpNVjsqUyVCVmTr0S2EOGueP2Z6XeySTuMT4szdxcIhB5dUkary54OBR
sDrCyidWclbgb0AT1J1Evs3CVRZW+bdGjI7Fwk4EIilo9gTqt2qyV3Tyx3JlyzJ853dNEO5Th00q
sc/c+zaBiVEYquEjmlm+3/n9lEtH8+rLZBh+B3lPeF5X/vQB8Xaa4z7P/FFqPysgCKv5PEEK4idf
krLvqQRHUDaSlB5O97Nw0G9dZvwsLnkVZuCpFHnTKEdRlIgk96U/pGDfRZ8OHzMddEaOaoJorc27
BhYHgUATGRZ6JzZPIVALGqwPepOCSSKeV5zTwoewb26n+u2EEsxBTrg/rG09+ZJ3vSgkRARZuDfy
3PRRXw1JsyrgsFsY67CeT3IvsSVEB7w+hzswwF0bhJMsSjI3T7JOe3Qg0iDYD0zp9sZC4BUFT1JE
PZqCfQNEBEim6/qTcVIQoye9q4GWHR0tYh+76Y0XDH0fTRhombeUITLLZFZDBZ5kRmva5VBdUZ7l
shY4aCVNG+DOxyqptMzoULiYDUYN+6YYxpWjbTaugrKEggPvmu6LtXwikd/7gGkCxnTdiJTHPe1Q
I+u8mHUseJV5K1OhLNgN+k7xONUJVCpYoScbtbjQoEs2Mac9BEOJtEkBCTKytcgjlBnYe6VV/Dhv
XEF2eT+OYAeCjEnL/XGKPGTHAsjmDRHnTb7/lmbJxCTPGkOiWXRQxiindqLx0DTtMSfT3EVpaMGN
Fq6XBQF/D7E5/LZMLBsS4NFIvw5SSnJIfhjSEBlXIMLRznY/LzLU7sLubSFMq8vmsA/68UMuquFI
WFMQOULAf1CgeipkD9cKHDS6B31Lypq+6/pxOIRbx9CnHvkNpAmwMwmE+M34NcG4khi4rWZ3biAc
hApCjXcda1oLWRx46lXt0fFtwj2eyDYo+IcpCLxejkYgA4xXNycrBPUUF7EKTE7kQVhgIj/vx3d0
0mDY5oyik9TMbN2iFiL8JlG5tKSqvoekdWeFSsX4Ondz/YXpvINwkOcpMFtJ1trINKau3nauIp87
O2U8ElRRT4oQtTrKbIggnvIdbJzU+F2xUuByVaxJ7jdx4ur5E9w6ScdX2I5QkHL5SF6jUrMy8glw
4lHJvWZ/thOkdCNofSBdyWkC/1hBMSFwb1W1OwiLiygc53yU3jjZv70Jh30MskdvSoumAsgv28dl
5/I5rn3HDqHmF9AI572CD9ehOgpdalCsTDBAUCnAHssBGf2hYCoQcdWOxVlTovB4zHV71NZm6GXT
2GCOgNssvwzcjm+HNPHW4BaSXKrB970D0hcDj4aqx0YaCFyP53RjUoYkH9AKwqQQS1cIWkrIPMUe
brj7EnJdun1/0tlBS9x4HoYTmfbEZLsgdsLL0niuEfAKIWHpN9oRHwRmtI4CCI5INDaibKO+REOx
4skMgDbI45AvN34e0aLVTQRrSskuOMTQj4E99PLdNmRiX9EmMRAv0+J0hk3M4snrqqPSSwFtpfrs
NaY9/Z7bia5dhu0rkXHe70PsBsncOITZ33jm7CPWKZiLIKmSJKqVzt9MECuEEQiudJFutDqw8K+i
BDLIA/qdktHMMXE17IgZKipEJpD3enuTZhT4aLjYisa9s/4hkBVMSGvS2coOVRBFjkU+HZhmLChk
koHPdvu8qcfIZC4v98DJlmXcDkVvIIEUmVgV3HqvRpq18IWpysEMZT0kzp4AzwnRXH3WYpU3MTPp
8Logxfx1bNv2yGWT97UZK+9rCVSziOhoMDj4KdTkMG0aAgECONE28obaNodF3k3pLiSP9anVbcI3
pmDCUd2atIy6ukrFa4q0/15nOZ9WvRhq4B0q65+3o6CVhExtVBFFs33PPMOrPdYO9LODXTweVG1D
11M2zO8aKnAahSVVOWRTaVCD9iHWSsMSASxMAxmILIGceVWAEYbhwoiPcM9bFe5lcNW/iYnpwKYo
2AaFBHquBOWkU18cDKQXR6EuMoC5V+qAWOj2jChVDYSkuiPfeJBD8QIb6vQBHFhifcxrmx+6Qnd1
pK1JnNSm5FDMTkafx7qFGz12+QDEm3R5DmWdMgyqqMuDropt5TevoQSmPCjqVRPba9rZ/Z1wZ980
GQGK2i9qlQAPFGi6WzXA00S6wvY8myDQlDMEe7msRr97W82pp+IgLYrPUPeBzDQb2pAcWNjN4GMM
3CW+8ru6aA5V7iCUlNRCfimZQ6yB6LDKhhieivbNkBv2LUNQrJF1O3ngDHWXf8Kq1SGU46nlcVAl
5SDTdPIM6KFnij0EdN93qJ2JoxlCeydhX1ffwMWNRw5VgYo3xKSCgGNgChQ/T1gMdS+2SuFIhY5p
a6pQgl1KeJQFNDlpbAmRTZpj0RwCl5K/goRictLrIKGMGkeD+cjL5oFEUw+cgiz62rVRWIcZhPdj
H6Li/QjfpneHzqMR6rmTtiUBJEdEdDRKSa+GVTDh/hv4367dhRue1PFYJCk7qEzO9UFuSgYREA8M
W6l0w+PkQZm+KU0+fv4XqzTydeuBcIFLPKn7Zn43iLR9/S+dFNMcVAMUe0uNy9gHp71vS+BIdn9d
YdhCHINCEPjXQBgOMA42rP0N4jhorEvmwTRQL/cokAWdPvI80sXQMUGPMsdGyL1xBj0NNtxL8sA9
UOBAm0LdgriGe28p86GqHRCfLzhz2lRDl1R5E4W0LUcIBKZBDnlp9yxt8pXvlckBwk22WwI1HGd6
xLvWhdN/W5rgcMcN3IkMJS0KZYNgUdXymHCGpKyO5rHDh1nTIeCqCXtdslFfdEbfWyO4U2vZvEpA
kQABYQ8ll0WtBXc28CwFC0eB3ntFC2Vko7r64NdS3fqWTScb4ZsODLIpkNyQqmPKoYZDuE9SNK/K
1njvtSnsA10ed98C0WgISQXc27Tpv1jojiB9wosGIp2G+uOuJgmGz0pqQv5r8UAZbIMY3AMVwJUf
i4qrVmVCBtWa/8fZeS3JrTPZ+okYAdCBjJiYC5ry1aba6wbR0tYGaEAStACfflbt3221dNRn5krR
asMiCSYyV34rmRr80E5fT6QVPnTC0RafHOqnztG1j4IXD6G7eeUw3Q+dI1txSB/62sImoTis67Ck
jqjLI2UKAus6xvnEevZJS/mnpioO6kGrhi372n7zP5yfpxbZUewIELtRyU0zsvSl1OG2D5qvmlOb
Dei2prxi9Sd9sr+whw9PHy4qGkaei10fyMKP64Q4/Kot4unzZnehiaiXWiborI57t7UvtCPeyTEu
tLKw7JK+66djix4NSfUaddnqiO6TK0F/dSkwbeE6qz9gGDbyoUkYDArdmx6Xggk1oIpnRWaEUSmf
DE8Ws36f5mU+Kccb0mEtq2R1xnk/+329i/3BpJVEOQfTIzsS1euvRK/8EvIaQoLXhJ9Ezp9WPyDp
v54t5gJqc6883d+fMVovhEfj1KbMNeaxjo3MrEeq3f/yScZR4IXCEwYnCGYzflgbATdDF3aqTX3l
RuemZa+mdLr7/8NBGGBw9NfhN2Ef4t884bkiU41Sxqv83UJ1fTevbfTZaruuph9W2/VcgC6FV9Mp
A7Ty4xWbPNPPquEN+qOTf+MtM4RXBJgTkm0nGdASSGjck004+PJ+Im6ZrsNUaVT+pZvJsmx2KnCL
YzQY56kN5uj99xeB/uqGYtqQ6+JpxNQP9uGGurMpXI6qKO1U8CcphH6bOn0Jl7U9ejFSsnqwbboG
E+QQtrDpjGnuTU7ZtNyEwsqk9Q3kU1ouL7//XNfDfrxq8MOFWG0YCwMs/Mer1seT9aG5t6nqqNqI
toC6NVORxSqsDquev4u6URtq4z9+f9xf3C3/uiSuyCb0zuhDbEApAqs8xaKoQuSgM4+QRHJorwtR
n6EBP2cBWBF43xgAvgBvxkIP7cdzhMo7O6susJNUCu3VriaZqq2Xqxp95NFWJJ1FEd9gZjG7CeJV
JXW8Op88z+51lX+40HgpHciOK0mIbfpD7K9ji5R7RHtg9l2eAsJ08xq0T8LI0KO+teWeWhMfgpWr
97j0x6fKrUXCQiX2sei6P+uhH/KISfdO9TX6Ta7S4YO00LGkh+I6ox1FX2/02YshfryhPe/bNNTk
Mx71FwsmAP4a4A0PcOx5H2+cAgi18G5qcOOEeQtEEV04cug8GIPmsjLuvFA0Ws5OjA7u75fM9TZ9
uIIBXtv3106CVfMR0ZE+GTsCWSVV1J++LhEnWwIO9gJ2h1y0jT97NH7xxIYgscCSYFg/9rAPAaVB
79Ul0lVpDZ7wArRturWN732yKf3iQWC4nh6yAkwtoB/jArCOoqQxbl0jtX4gjacRsURxG1Ud/SQ7
pL9Yg4wBxbnCKyG46g9r0IyBjwjTq7QfqUypp2oUI3Y60tlBH2sUaNwthELZJ3hWCrfb9ot6pgU/
IVPhR3fWnwSfn68wmsgEkBv9K/HyP+wMkNhENc1Kpb5Dy60/gO3qQHt88uj9vG6Yj3dxYjIQPEmY
DnT9FH9LV2NXoK3t9GBDalO8ND1qurmPl10DavembSCf/H6d/nxHcbwAXBUIVHDo7oeQ6jsVAeKF
4/luU2wGH80IyPF8I9uB/K8XDw7FYnDh+AdL9cOpFdBFa226OmXT1O+DK5S0VpHZBwXE1d+f1S/u
1ZVLA11/JSPpdVbtD1exQluL1Vgxc120m0CF/lbO1PnkKL+8V5jfhGUKssoPP5xQRCWpzIIT4ugy
4jYF/bGBEpSOxkePLqzmTxKgX96rvx3v+v2/rQ1mNCmiXuOs+ml90GE0J4DLy4006jNy91eHwvC1
60brBZSFH8JJHw98cShOTXR9lGA6PE2Hse6PziT8Twq0Xx0KGx1GnYO5g0R7vcp/OyvhLp2hM5T1
shv9/TxWPPGMojctGZ3s98uC/nzHgMSjqogCvM0WVe6HYlAFDdrHI8CChrr0qw5bwLF+Gd11GNJV
btq2D9NJ+RO2sxW97qG3m2u6fxdKzdMy6LRKGs2jbARvjgbJ2OkM5gr6ySP58+K9fkgsKgqODSMf
PwQaMiJv7CYE2dBUXWYo5xsBoXnz+2vx82WPrmO0Q9itkVTD9/vjZYd0D157ZnXqAsbYSq7qvdbh
mvlVoD851E+VJN6vhE3jOrEbOS+klR8P1RZTWMONUKNJuzZVhr4KezYRepCWjqZJSM2oSOfIfpbF
/uJu+2jUYV+MfGCy8Yfj8tiu1kcync52CXnSCDFA5afjbqb8iAvfXnDzhwOW+nrjzv58tBVrt1IO
Iu8YOPG0ZHPxZGh1R4KZPVK9rJ/c6p9vwtXSHuJTXl88SD9eGRGPpiMj6IPejaYHh4j2PBGoCFI4
n1HyP98EvGQGmxcsKAjAqK1/vAlaVQQFfVGltRPHX1y3ipIZ3WuTLcR3Ms56CO1WfiYn/byWrwOk
sJ4poiSBrPTjUcsODRvdAVJutT88RYtnL1G/hv0nkfj64X/MtpDdeRRhBC90celH/0kX8KCNKgP8
HcLrYTUKSNsE/RPEWWSu7Br6ifMSLXsHem0S12iW//5p+sV5QpZBunx9rR6q4Ov3/xbEqmGlsato
mSKXjvO4ncq8kkY8/P4ov1guECYYGhFIKfFqiOv3/3YUBErQaMNYQgD35sto53t4ItRrUGO/+f2R
fnU+sIZGV4codurwQ6C0WjjF4swAP0jMN7xT81dG4u7x90ehvzohTBXAAEQkrcxlH5bH2nYw6dRT
mRqnn/LSHdE8qcbIZMzyMiuqWOThUNvMd0f0nWo75SZcvtFq5BuYGtwczXJAhKUdUwqHyf9hUWFZ
XaswvAAXFcSPVxtYC5TeZUArt5DD7QB+Km0q9DdQMtTo1bnoGrshbzZdWIO/g0nik+P/dA9wXbBq
EJrhdcKd+BC+ECF7PgUeT8pyrp6kE1dnNnD1yVF+rvWRX1+HbsC8CA8Hss4fT7NylnrArixTAqbB
AsmWclsuHMReU0PjD6sq2sVlBGSGAlbLlVzffSrnbQUuL3eKacx7p2ZPEt2Y7K/l8U8H6N0/HuB/
uBm/tZ3tCyHHD1/+97n4Bvy5/XP8r+uv/fvH/rJE/uer2+578zBiNPF4fu8+/uQPv4i//8/jX42e
P3zxk+X0X77LD6bSy/cBHbf/xzf//xyn2Iz+9qT8ZDn999tW/mM5/es3/uE5dTE4FOkBgXYOReK6
f/zLckoxp5siMGAuLja8q4L6b8epj7E1kIuxE17frQd5AR/gn45TjF6B8kmRL8M5gxCGav9fJ/fD
PYK99p9f/91xShEfsGL+E40Z/BPkmjMCzb8eCXHqxxXVtuUwNXGsU/SSv3CzhYj2IPk67gZ0gHYe
GN7UjopsIF8BCeE3cyDJjqlVZyWTwCpaGsDl0YIrrtQTd22IJt/qQ24uVeJcaWnetN7GlOuST1R4
585zx10XhO9eVJR3rGTdAXAb8IS2jZKgDt/sEvwxs62a+Hs/uDUI+Gg6ipavd27k6UMEt1bq9o08
uoXj5B0oZWBYEQQOVGrizojWpN4YuFsg8vuxMzLBG1bvAif+UtpGJoCuT8ViTlfoMXHc0dnK0Oly
DvvhZkYH6WxCx0P/Rvc6kaDaMkQttoGBBWkXGaqLCQUx6YRn7FHIVoOpHqpcKxI9mzniOy8ofYoO
Nkj2pA8Lz83CYiKPoBixy6Gd8dhFMH2l2BrgF3DF/FINBmQWeLglKZDl7KIJKby44uSJ0RNZ9x2L
nccJP3G9nN245CaQXj6RMSB5Y1beJMpHCQ2ujmYACK7VN5KUhIlQZBYtYpWJAd3zBNxd+xojFDSs
dXLZ2u7LWhmxcaiFCaIofQfhY2bVgy9mnydOu05DDtbEPVgCk1Tu4ETLZOWFc8IgrAGoUK1sytai
yPmIW+cXYQVgqRcczW26go3rIgp2f2Luy2zNtC+lVfumL+yO8OabZ73vbb2ex2IN4er07Z+guoKk
ks4EWqos9XlZ1yPt7qnYlRTMpqmCa2JSz+j4jU3Cp6mEiCUn+wof0IBefsTenYkcaaCStTNjKorB
267aTxTMFw9Xr/Z+mINvWndbx3HeDFv3LuNf20rcVv26bQzZKaousEDgBOoRd1XY8G5CxQrGKfTR
5V37Qx/g7oEYgCliBD4W1TRzRdXloZ6PcArXW9AI8Z2vxiwC+2VAC1u+iws2nUTnqW1EHZ01Qf8V
jc3d2njk3cSOX6Sl7MWaYPMtNsVMmj309PgmXBtjYIx17TOYZPw5qPTOBtbs+lSHps9Jpe8HmGdS
kAPRo9WDujd2CtNmBhtBARrvRr+ab+KeARqFPTcXPsOuGEp7rBpQeEZsY9a7e7O0Att5QXIQseap
h3SSlMFYnKauZnmvCd9jXxd7l9fR6+y03nmZW0cm5QSnDZSzp7Lp39gEV4rphlCAexMc3aAQTX8S
OpBGkZv75Wu3qDbxek23cemBn/FZkaqgfZrXXt8Q5Pv7yeUaBQfoiHYEiGmAvZ2Ynr/ZejIjQC98
LqQPMp0sQagYCHDi1udga/Fcj0XvI1ckMgW+Do6lbsMzLwZxUeDrTwHYvl09Bc2pknH4BrnswZEu
S4e2fChkcwCaCFsH5mmnXtxEiB+zvCx1QDL0Ips9HOm3bRNvW4mzrkab8OqKcZxXTxaZZ1h4jKZF
n5UReIYf2l4BEvBD0O1giEO/+jNYwbO6ztJk1eySTRCJ9pZrcgJMH0Jo9M3eWxm7FB6lwKOi6NAh
9mMN+gJ+A8XOehxQwIaIs8JJAe/ly9KBIo0A9bnnmBZbHTVbaCeIEOG8jxrvzEc8b8PyDX1cL/Xj
YGPRmEsU3A88XfmcNUyegu5eOv4E00yfr1Nc5aJQLEUiE54AtGWepQDyFifB6RxmC2kvbhaRzbLu
nvpGaEDC4UV1qriPmzXY1LSqDx2P1o0JvfaPwAAlha9ruQtUUe7gleseA9Ln6IQjUwyLVPZeCp7o
2frNlUunSRXAjTnX+drQN0uJ2mt0w8Ya9AK5moLh0Yr3JqAkAe1RPEoFh1rSNGTc60AdTNQkINCi
3F0InMUVIFgk977N3Jk9mabBnwd5nMMjintQleCCpkHi+jdnUPpFWqHK3fnBGqae/WNAK2QLSkRt
8dCZXeGtL/M8YSiCE4hssXp6CWKVzV4Lz9m8oNGqgni+K/EOnEBMYmPhqcrLeSxyuLvSfl7MQfJG
J1C4YP3qVDKu7o21dDd6wrmjdrB3XKPS62hzq+Baj7g8InHFByNVxobizuHd2+KZIu9GafMQUMFr
INoaAVfhJBF9UvR4U5cpZLgTFo83jPNt6AxjcvW++GuL4qb3bvDCKG9rF289xyU1z7PQ466u1320
lNU2kGWN5UGmTLrddPAkQPuaJNV0stEQJiV4lR6Oj45uuQWiJjWoog5bMPx6OwlCIylV9zoP1k2c
sXtQQx8dGsvWRFLsm6I3fL/0xQAnn+KI4f2S1WVz3wxNHoNVOgiv2ap2qHeAWMgBcK7/ONKb2S2B
46xzmAX1OubSh+29RfJ/Gsq3NWqczBLOWFK248UbnWDHLdZWPzovcqjAAHktvVrf4rupsgXCw9jt
sUf4uxohJG0FJBrSdAUcx2UbbkOY2zRclwTuc0eU+O05QWoGaD6YzkTh1kw9e/LKYuuFY47qOALL
DYGplbexUH/0Lsv0UGPfkPxbjWuRTNH4VosOP1uaJUXTjm/CteCv2pmXi4iw8QEchgtGWbpdY2lO
I+nGhMyh/iLbfoZRbO15zpCIFXmJcJOBWtuBbvJSuXRLErdYTUZMG4T1l0WPGzvSrS2c49qVJ1O9
CoUNs3yNx/omDOpbbYccrNo2KEs8bNK7hMBTB+/FtPahKYN7UX2NlQ/Pf70R0BtUDwC8Ose8yJi3
h9Xm1Z2wuc5DNo/tLbqeO63m7Gr2wEowUU5sibjojZcFqNdBN2EmqMHoCtbvw1K8+MSZs4KEF7hb
x51c4jaJeu+uNTA/zW3uzB7Jx3ke8qLbeku8acP64BevVgebicT9dlHNe2XqWzK4Wd25D068vHZE
HgJ/uhlG/7Zv9d2IBbPCbpeMfYw+o7cO+cDgC+RLC/ckCfYO0lYIiQAv+IwyFPODxU0txW7tXLj9
HdyjaAZWqpovUYUCXRbRFwczOfJhwHKJRmwPcxtFicazZpKKMLXBTgYYvxp4zsHg7AE+uLularZV
Q95W3TVXl9iacgOWiznFzg8bmk2YsZJo4z8AtYd3hKBGZl6hL12PvxXqTnwrnP4L6Moyd90aO3Zf
BcdgapttPMELwhqbhrLnm6KXZ2Wd7zJm5yt8vIF5I/N0/4eFCcm6Orl29WMw+rCnpFZ7fu4V/ZB6
14/FdP+KhA1/g0Aw1lkRIWNygKy/1nTEfSxn9YqFhl6l073U1XIzReG3ZiIPCmXMjUPq78jOukOL
0bOvXu/dKzLiU9Vuski4U50HX9H7aB6wlNyZ39JhuWhJLxNvtj2CwdDa60X0NhMYpa3FgXYEStq7
nUX5ENfC7Ivy+9SCw1XRhtuxOa/wkWz6GmKvP9gvxJfqjGENLrCOLr5VNTwzalX6gmfqLlL1Hwst
89ansMU4iuxnW4E5D5hTJzPeEJP1kReePD4syeT7Qa6JABkyVGtS++wBdjtJAJdb+wR2kH2Flz5K
ZbtUJ65LmQmBDV5bBlBSR2Mm5wbBvNVTBoe4lwTMq2Fa6ZskrooCZv/wlkDSzHklkGLAWzm3bndq
2wojFio15WNbvU0cmEcUFm+8lyeGnX7s5jgHuF09hLLWR0WHbnOVFkDq4jPCESXTdpn8d6/t3J1a
Qidh3HX2bQS4OaEeRTgUM/6zXPQRyP6j4wL0TSCuq6Mb1/MRUHyJ1j+0NrcPpkO7dP2DgaXyduZF
CDc1U4+OpVUWMq2gIShcjoaJeI/dUh9JH4sNIF+aUOvEuVeLYsrjKv4C76TYwGUGAzli+nZd/BY+
hXJIEScxuGVp26yCynboatg4te++026J/7B4PsDRi/LS1JrkpS6hLLGRoFEv32QEZN8JBdwLQdQc
4D9fgfkwtKKQW9MnXwqSTT7cMBBI+28wMelNNdhj0wmYISD8xE/9hH14jp0wRXeXHbzVlVkbKZtH
EYwRTM02nfCpnh3YujESASafWwMRMAVPxHYVG/zdFIJcnjvKnR2kWp4uo31ZrKEZXBwgtENoYbcl
upw7UZk3uaq6yXQclSPaDlafAxvy275CM76vmd1aRMp87Jz1XE1DDFmq01s7rN6XeGndzRSOy4GW
SAZAySMS19olKaY0AGCs2tSdwyUb12beTM2gD0OMGRnxjKrYHdYnRivysswuDI7DtDzDBzA+G3ud
5rFOfYLorrY0atSOAeJMW1nUF2KCeU2s0OTINZyptGlM3jM+nGvLq8xMJb3VsYtJT6zs/5zhgkx1
XLnn3hu3BW0uJn6pG+m4cAg+M9a271QqDqJaO9jJubtz4UQDQK+/xc0ANNOKuEu45fC/C9lt4b3w
TqUNeBoO1IfPP3jTsRM8tTOFdWRt4KzCc/Zi3Q6FDdDYE9hRs+Wy6xMROsG5kvqx7IM56Rc/2KM1
AzsfU2/wSiP97E1me3QJwnqqE3dAKm97Eh3d6xNpqvgZDovqHoi82cDlR7POL+48MfzZmBGpnaea
U8sCc0Z1bu70DG14nJrXORg4Gk9Cnrq5GrPGXVaEI7EcMZjHnCC+lXOuqoAXSbuWT3BQrze1hSuo
l8j1B6dbtthBVhmbNJpd/2YBP/EaTa3ezcEY5sXMg03cYsshC4NZH4VhypikyRLGgO+j8eBQnAuf
w/EwY9jGns9VeI/JNHbX0JZvY6eqHPDEa/Dq6tjet7R0L0jUgq9e1I83hkzFhCTQW241YjoikfT/
cJo+DT0174XX6Vxzru5V+E3qnSi6Oz3Sb2KJM6X3rr5INFaicIcRBV8t9vSDWieZxugT7GI2aGDD
OkbauZTOKdaBc1+7bZCAvp6fPR9braNF8w0r0kBI6J2dgkXq5ExF5jvleimVJ15x4cuj8Vj13ee+
Sa3TB1s0m+rHOrAIrCVsEpqsj+7YoFyouXmWisavzTKibllc/WbwEvQ98P7yS+9PEVIpThF25t70
qXM1qlrMJataBq/opDGaOi6xEMAqkAFhia5ViplXE8kd2TIM4om8Vb5hoESY+KEYj6P0hJuHkUPo
duxhiQLv7zsXg6QWdd3ci1ffF06F/L+e3oTRMD1JYtpLEzbtXYVz3NZ4QwVLA2Grk/X8heVBo+lt
h9RvX2AYBazVkVag0ANJz67pvJewKNWNqV2D7IH6DohwgP0Y1LXw5WGCcRbmCBxSYopCeEMKWj87
ADD3ijrrRQ0DKlPK6m7fe1EbZwZ90EeJOQ6IqLpld/5aBd/5JA2YoAo+I1jJyxTuQLDRc1CyI/MD
zNpwJwuqW8soQyHqfg1q5ibEcGdTacyOQFzq8kA7XmbpiuEPbouSqYz7ZGHteEAjDG5owuxQHcNq
aZ0UJXz8VcTrHeAe96mtUFsojOGBq4dDskFpBeeBjkHTFwGs6EBYuqxAY6vIaL0OW5dH74Fs9/MU
w5U0tQTRvkGbCELAQcLfl3p1251FVwJLmOaDKVEwlc6xkd5j38OsoKGQD0JvRpQjkxj4/cRZh6EZ
4Cp1g5E/0wDXyrQauK/6PrPRuu39MyyCVVrU2CG5e4+z2LvB+OrDAFlYPy+nSGYYnbCP+iYtAeiH
86teZvQe6VbFSzrxMAVUANjlRiB1vdiIwQMXOElQrnGCURXw5mrMLoHlLChqbDFL0bgZkY3Ke/Rv
iHmu6vC+gz3RVcumsNGjT1ReaNjaFrNb6u/VgA1tvtopi/ASrEP7iMpw3spAQI1oQFuScEF3Nhj9
ZPIwgIMCzT+GMgwP8VSFaVGWm4iIb4uQ3z1q7ckvql1ggwVmNUwosq6Fd9+vn6FeVEkHYTEpuS8x
3sJuA1M0W4wSPDYYrZAoGRwjL/gWocexHeYCzi04EpHBE7QsUXqi6aDuq6sBqWzId+si+WZtoS7Y
gXPWWQMDrrY7BuOjE3TQO4Dqw9LtbpBE3aprwAvqskp5XFr4JqifhOhsJCSI3r2uyorS3UDdy1Xc
yyRaYTeCJRSDVzCVrePZhGECVgSXoJmzEhIKKOWrG/IP17DbNaLnGGV80SxV4lfekRblrVuE00OP
MnCDRfregnJPrmuypXTAIe1NKyzqk0gkPrFYGQ08+h66DveOazf+0gnkMJgYEkYmr702hwL/4Adt
HsEp5w7B0cTiC4t2uphSQI9JzeLH1bnqY9GRwjUYTy58+shmWXdco7nMMJ/giXfBRTsUQ5p6OJFH
5xbv5NhOrXknsjqLEmc9ugblQJj71nzBuBGMULMbA/NOK9VNyU+9lAaD9vhhqfsLstWbyodQ3NZh
mTc8esOQvAVzLq5xXVzmZtKYARN7ScfdvbUtkNCIZ8USjKnrr1mtnW1TekNS9TROYpQxSdtrf4+d
/7nkXcqhPmazGU4l6S5mzUTt7ilqf9SJWUsCjHmZWwxrRJcjCcwKmdv3sCJVLmZ2gFzjw4SDztXc
o5/hNNVuFOMhjFtMtiBwx8BWl8KRhpgNF2rU7hbWnEKidta7g/qI1H8xm67FjsIXmdilaRKM5oHY
jd2yrlDjhkMHBz0L0xrDaXa97eA9JlCxDAtSCIB3S1RvhmrE8xawdJzjOYEOASOH3s9Xp5KzXFaP
bEPtZCJ8X0AG5rzn2NDjP1hbb72yGuGu+t71HKK9v45n0rjkvh8s3FCyQ3jVM4YJlJF4jhW8a63v
FruOY5oRMIMuQS30XrsTHh2JFd4651Ah6NUGswpmOBVFzlfIbFNzAL+X2diHY/aZRqAv4vgWAAVA
OjiqtN+l81Rt1jrrYZz1/AdenOIiytq5h7HQ51nYHeKFwsb60tHvUUHfkaBj1gjVfe4M0V0FA8Re
BObY1hoPvZ5WTKnwM8bJHWxm5zKA7IpA/7Uh5hZVyF4ty8tg+hOxL7E7XJqrVx0qE8uXAWnB4FUv
ZYHhGihVQsz3SToJjoP3B/QesekCgcZQAMy4QF/DpD2ZALwHSaQwdqUE3ULGLFAnWzV7p4h2Tb+K
Y4+fM+G8U8Ju2nnr9IAYM4kUyD9EcbPl9RNUh6TiT3q5mUPEE7Y+UHeCzj9u4JqeoYp2I0MCCkc9
JBZ40VKuojMaKomcjqV+QSBKkHEkUCASLuFI7y8F8lHjL5kNbequ3l0YPEXTkFL3LbBfq+EJzRaU
eigGsRsM1zmW8FX2Y9qwbjNErwNx0hE+fwq1g1xThbG5GR0oblOVVA0iGqrJF+MMFA7c+oihObBP
F7F5HHzrZZNoq9xFryat3ehxlrG/gXno4rPJnvXQowpxOWju8btv2EFh6KTvTrc1CrxNXGCCld+h
04DsJXNkRI8tXx67brjRpbPvMS4B67nBzZKxQsk4Dqlk7XryeZ+tnvAwGIjtJEER6oKbJja6h9Mt
zEPHLjCtj6jubCiOLp2+NIGH0QuAANjZU+MjWXyxizDl5QQxy6/vvXr8jg0I2gdDHuPL6RQiKGJe
zTWOjza65RhnsF2GGL6lCrIHAi/6Ga8wds8davnhfiFPzGluKlol9eLhKZZeeFuscbhHXxoC7vTg
V9CGQxQ1WmPjMCvNVi5ex9G3J7bA+xmM6NbNr12HmVDAtzdD255c927tsc+6aIZXdjcsJt5gkvOS
U4MBCCs2mtg7kpLcdt0zxjRC31aPlYPhXvOYuWMdwbpHD0vpbxaF/lqz/iWZulYcCtj/d0Ed8Q2E
8HLXrCIEOj2EN3AXhftq7M4FCSDldpkk8tJBxoXIIuYkbmIYFmsYqpcANqQViZgDvZ143Y5xBUUp
hu+4RYGUkApdjmFAnmUxVeUs+LF0g2lXz1agCuF6F09tf09j9loWotgPgy4zimEKtw3j/FCwKpW4
CmnAOnaOtdqror2VcqM9hV4pjb62+LUkcGtgz2sN16u7XJqeNWAFnPpiuCTbjsmjH1W5JyOSiWDI
MSgRVV3XlFnbAgT06/2MeU6dD5tm5w/PULIfxxGOA7jL12cHKSGmAdE6NfFsNjpCtoSpIQSZRjSN
NwJZNJzpDcPeDW8MyrmLKeN3tfhbjEI4LWFUbFe/ebG1cwNt4akKqp0TmB3tIgw2E342YvBUAi4c
cn9wWGV07yHPmwY0b+vJS+ToFbnS45PSGM2M18mk3gp48er+TTF2YDnTAXRK4C9zDi/Fn5gbRjGU
BiMo17b6Ki1Hygh6HFIfEq2JFO9l9M5Wfc+CooIGgSeM2HMh/KcIpSMGRlTbwkMaJWCv3aC43+ta
w1RpXIzbxOVJ+04/ANdsCzQo1voAx7raxoP8Vkfo7UmIBxTboiAPayT3cEqjGapEmBKLBfjXcDyD
Bc/bjIjq5GAoAaIOxjolymnkIZzLAzQ3/j/Uncly5EabZV+oIcM8bGOOIBmckmSSG1gyycQMONzh
gANPXydS+quUWdWlql23mTYyiWQMAPwb7j13N3XjvB/7NNwktbqQ67w9COU1NDb+H8wgYagntNi9
tV7qxX7KmtjBsh2eRxtG4wCpbH1pWcY8dVaqNUw5Wb6uC1Qls+zvOXaLVS7cYp1ozF59O30KdJgr
HWJBwaXq7BYwemtZwXnL5kCeq9q7LcppOPLSwMANcXMcpGhwTOOGygVouVRLNGDKiw6hM7yl+SJ2
TDDczXRBAliq2RnLeeR+vJMFsxsGWzmllothfhlY9i6MxlLEvV/DmnpSTvNE6yb7q6m2y49QAquO
+1yeli6j0h9xv7L8dncF3OBNgKB6Wyy62Mkwn469CdTRCuOSe7Op1hj2LrVe6azcstRra0mGjWcM
vvUO+YNdMI3VRdtvZWZ/oNZ7sbAmr2RZ7h3wqWvXQ0QJY7bYDLH4mrFDunPpPzYx06mH2ODBYY5U
rt2+tjZTrK0bb8HkLrsRD0kJe08l5eOs5Zc5Sl9rhIY7Xy7JNXWiWKFv4IVJgBQJ6O41s/Wbjo4Y
vTGi38ySRyDn5VO3YOFWWgRHqRlwOwiX1tVs3yFtTM6LqG+70G33RTJ0H6hY9cG40r52+yx5nydl
vXRVa74Wdrvs/U7PDEIz1gFN/+ZYbUjvs5xFmN/Ouftgje5lSssLiLulezS9NzENZYVRehR/pocd
7iQflfA2ObSfbeTK/oJNohJCM4ZmgfqhoThfVl3JY8SvIUtF7hQ+ZIXvbppIPIUJxQ1OaOQGfjpu
lYmXQ9Ym85fByOIQV416ci110zh28cZWRR5MBjnbkeamCfkMO6/cj0UhjlGRButSlje6RdqSRsW4
8gTWpFxsWczh2hna5pgPs7OR3lQcuxyVMWCSyxjspoOFcztN+lsaqHqLFoInmlpctZ5yKgktlMJ6
LE+JfT1n9reBcUJuOTtL5ZsBhBFXJXdP7i/GXWnteSt2so/KVnrf1XV3cEXh/RIp8ovU59+VVb/L
sf6/E1pdXNT/d7b/+XPI/0zWUP8KdLhw8xEv8a/fLhR/wsDwLFxEkDyQIaja/y628v7wUBbjjnVt
lzFCEiBubP/C+1+iS/gv/CDPcfsnY1v9hfcnuBzmPBIPJH20sxg8/hdiq58awL9LrXA1+dg2EtzH
SCiJ7PhVauXEizJzJZOVEr31ZVYBbLhhsJnFsH1Um6gawnZV+Wpgd3XR9fl22WwtOCKrYHI9MEdG
b/Nyck8xoJBXwCbtS28At60DNhf1Drp6Fa4ykaRffI9JeSIYkbCGnXd/+9T/C9HYr/rdi8zdD/gw
GK3iXcKy8ZvU0ga32jNcjFdxuXg74Y3c+XYG8cDLhnSjapYxnfHzw4QI8mgv9j9ZU7zfJWs/X0Bs
Y/pnvUkczUWL+Tdl7QwureExH69UWpfXsrSrm2FCfrQa+qEEU+nBW1PZmJ5YUVqHiGnXhtHUI0BI
dWwFqI2FqZyXLAdepboFKdrfuolR+0n2yV7ESh49Dm9/i20PbksrrKcELMq6wPn0Wmq1+De+dMpw
zSpo2QXTkJ7+/KibZfwnveevQvCfnzUWrhjpGq5ukOm/iYjbLLLRZPU8YYpKPFSqTM7KgLvaLYtI
Qow/izlPoPbCVWXieAQrYtj40e176zpO8pdknOpvkUxDyRTPS1TDsGJiV5cFOuDYKUuuuP/+6mB5
ysf/62XOzgpvCJAYumbskb9+PRNOBTaJMIoGZq5nxzGfQyWWrcUb3CZuNV413ZSehsQ8usZf0BIi
EqTrD95nsIC3o2faetO1XQOEjBCGVDLSPHNS6Cu/cqanhdXs90yJedgiyCpmJvxN/0S0gLWqqZhP
c+HpnRe29h0M3l2Ztv6er7HfWc0QblqBJgxdff9eQd6+wdguXyrXm390XmI99E5Tn6Ii0bs0Fe5Z
gENa+51vbWFHVWtHVupKGBXdxnMbbzviGR7BniQfSBOfZBUvz6BU2pcub1sK3jrcaMejmM0Y+BWQ
2ZAY9vOdysEqrYuC4JBV1Rjm6WV4FrNQN93StrfS7akQ09F78aSbXrNANuskqR6icVHndCimagMJ
RuwqWU+PHoORCnxjeqlbGD4v/LJVhH3iJoqsazROwzFTS3E2Jfu9OtkZGSzgKjJmTvarK/oc2UbM
IpNig8Vmixhy69eJfe8UDFJWph3DvTEMyxoTlzdZnolNOAJFTZOOeztEI7zqYVetsBO+EAuSAKMc
h7s+Qg9Z2foEjMDZSdN023+4vn5//DhIVqMQwJnvI8/3fwpa/3b3QzItTBfM2Zrl4iRXoaFcDTo1
9ntWRvKHxvd/QA5hbayymG8nu5I3cxi9DJZrQZqpRjmjrLQuvlafcVvoZayckq44jJe7HxmNYtQS
Odf/8Kovwuy/3xS8ajx7GCPDS8oLDPZfb4o2HuEZdGOOG9qyN6XwYhYYjJ5de04OhisI+sz46aTj
tK8zBwVqNlNRMKV4/e9fyO8PlMvr8PEj4FZMQpyEvz07jWd1+QLsZT2asf+SFHy/JSTFDUJKZ0dl
Fn7xhTP803f2n//qJTEJ67wN7h/HxW+yddsJM9fSNLcNo+AR0vLUf/XRin7XlQfdFCtyO6FOWdqn
quoAtgAoqsTKaJ2+jv3srwCS+q/sKtW1heN8JWhar8LebCobhfs/PMDIQvn9u7qANDjeCEexk8T+
ne0ipyhu0WGEqPlGYJU6uuXF0wlCCFlVSHn2CesRR/YzI9Mi6PbDGF6NuZsB+qhjQIyqcNZW634T
vt/dMeenBXLnaEuwQrG3AiSjTOXke+tZh4I+8DSO0NLqoH3x5t4G+NQ766JV6WMYus0xRFu8j2r/
iYQGhnhLnNLZSUareTIkj/RHyaabMvo0h+EnTttIn2Obf1njgkQSoIDjJFl9bXJ3WFl+g+pzjsGb
9aN+Ua43grjMk7vAsZk169ROV1kaxrvFXvK3IonmUxfG8b7sSrlVSZbuqgyp7DqLu2BnTbjEIQvY
B6vP0z1FOCOEIpTbxG45mfvcfw3yC+toqfnlS+mEX01nLQgAUPeu/LmaruG2+tY6CtVJTq68C4Je
3Q9WO374WUEX2SzV2SaPKAVnOy6nJtdmWZUCrRU8UFwnNBo3eeDedwrBnnA98TVM+26dATE6swtH
OVd67ilLWyCVFH9HUxJDYDrMgGC7qpVbNflJQTY9IS4Z942XZLeNGC8cLDujpUY6ZNcrEQXdgc7J
f1d96GyHLFyYMerM2walN3Y77Yli3wpaHqQl0JiQUR+MipEZFFWRbtpWim9O1gnaADap9lIeG2QT
Z4TZ4SYuUhbIQ3xEAjLsmpQVrp16V16fP4dZaa1cecHBjcUNqGW96ht3YUncqnNtBd21v6hhXwVL
8t5w2uzxlMP7GjHC1ZBHBGCvET7+gtPqZojl0zLX6Y3qhvg2HsGvjVVb30SgV9epI4I9SPg7W1lv
uSrMwwzrdWWVGO1WYhwhWPR1uFUpFFeH2VmJcmGjyvRrVnnd/cRs5hZsbs8CsFqe0n52nimj3WMH
SP+KGcXR85Z478w5sPG4mr+w9LRwSwuBIcpUV6alqRNl+NJibFmHlj/dyVDMd+g24Pe3yPWWhnIW
ni2D3nFaC1RQICJjnfHadOOs8jHGmFwnalOy00HqboY3vsPpsQ4YJCA4OeHac+/GsQiug0Z1J465
6GtfBT6c17DbhXC8Nk1mlRtP15+zNVsoEbWJAAd6I2qatnZhVSRq1+QGxULJll/2+WfnD26L6DEq
doxGDC/G+ZK2cwFOfulvtE11uoNibd0T6yLvL5vm97bLbpzYR2nhy+47tZhdMMi/XEFxiGgTTMqD
nwdyvcRSP7e9+1iKzD81yED7Ve01ztrFD7tdYOMGK1fk4MN1MB9qvoBza+X+N4eH/gt7j+bAGsV9
Qg4lyB5wu6+Uqvl28UqiHLysojJmqFnuw9KgtJhYi2xbVeTTLuhhN0KldVBeV0mefrWGMNxVZVl8
ykgCrR/ypr0pFKPvAv7usc5cd8811r9bpocgjNYC4mLM2n2e1zUq671TZfNVlLFJL+piuVVIjq6i
wNirOFpevCL8gYSs35Wh2nM0JrvMBojglCXMeey0TWLAmNdOuNc4JL/BFjoQDOCubWx1B6qZKnqO
EuDjq5ExKgXaUkzPEYJdb0NKV70J/Nrpd4VVwXLru+z7jIpxi2+BfYSaGDojpln2OrvMa5B30P4P
yPTRloPy74pznof2BcQ4MW/sx/YxL1uLx4IgjKKmdqC+trNDujB0ZM6CRsgZCmIrZvM+6yy+6kXX
3lgsexGw1HHJ7tDUH0V4CbmQS/MSt8yhJhn67zqd9WOuLR787JZTZcXfEna7N2XYywM3tHOuILpt
pyjhmxkRsV2Aj6INT6NpYbhVEV68rMW8z07NsJaCMg5Jm/O/e537mTNiDid5gocP6tH2XYs74HLv
C1YCkHkLw3bCbm6LunLLrQgIBNrirXGJzDCta54QnNPd2S1eBhNoTC+IIJ2PSS+dczuWqhB//qVy
KsObzPMyqLmX22AGGX5q+tkOmHQ4OWEE0Ty597IIw+5DJ7hDOl7xeexS2L6d78Eyz0J7uaZQn5H7
9gmSSxKQ7CXgAMZMV+xFq83d1M4qhgXcFfuSef8ZqUC8WaTtHcuAh69uQmAPk3HMHf4Wlwcxkrpg
K9CDsZORxvdAxBf9tLFrapQrXM411+uAUp8Csdizhi/2poljhp5u8swfr/sHuwLe856aNvPu/LCH
u+dTjCCOG/HaI59MbbXOnBhyMVvX4YOACdbyjXLOoizk4edLxRPpH4Uciv2MroxJcSMPQVs750Zz
GTsyc862zY8lDocxzZuMN/MFWJhyylw7TatCKKG8+8JMybYhdeZBJjNaoRhCPvO9xQKxDMNnWaFG
N3csSSkwiE0YycHBlJ8vHbpHykn/Wwl9LFs5ZmZr5VtB6uxKGkq1mqqp2EPS4xfZbS0PLPaS6yBQ
QEU9r34VacLrYOAL19yW4jXRcujXsovFgysQ/6yBPw/xOhlLLtgu94+ojXgjqoVIvlaijFidWBGS
BCVEc/FGogkBzmPuaklHpOtL9MGcT/KA0yu47agT2zVI1QY5QZt0RHHZDOMizFvPSdbx0UH5XFZC
uurD76LkGX0lyC2brT5bLTIdvtWpY784CUp0MMjGCHbDPtp8RiI/ltgqb/wE4Wvg4k3oBG6jixgm
dhtgy2kvEW8HyV0LoGfbwozbTFCr0c6HQ81qjYmzGud5l9vtvS0X/1uNiRqNnzxOVutsFflA90lv
8lNmLdM51wAsNgpG8ro2UfrFqytpYK4G37t8cLwV8ovsBJJ0PsATrm4jrxT3unb9myVhA9rVLT83
eJLtvVNsJ5jWdGqo/jY+lcQujtLo3cH4w9NHTN0B4bm4cobZZWVb1B8qouroWXLldlJee3NMpcJ8
/uA4UfujnTuGoumAIy3PYTrmS4gGJxykU+zaXujXZagvpYpwcjJdHE6QtGL/BHzbceFstvNe9t6B
qYrPhRcJhTSpW+oDNlS4+x6KE/CyHNPR0DnHsvYTFt3CkXzaTqopJ0InPdimja6QsZhPPy7Vxq9d
B8GSbZA/js5D6Us3XCs6/0PnL9mNX3Fnr1l0Paeu/0KN+Rjl2T3SumJt9UJeqRlxVq2HBzLNxlXg
zTuGP/I9u2QHDBFitJwr/lYYCqk5aKx7a2L9YeJCIj227mHyJuuEVJO1FQbzVnmp5m9x0A9uYG6z
YYQb15XdrWoWc2CKEL95eeuyFr/okabKuy2zuN36snG2ToCybMKjdKPqKj2HRqt7uDvl02h5L4Lw
gIOn4u5MugtC+rR7loEoAC7nAlkQorQNqOnikKTqOUPb9aqNlayVn8kPWfjFZllixXUw4ElcQnYc
IK78vWuJHa4A6J7lMNwPeWvD+OxiRoSOF2G1cH2+fe+jaIMnxJw3ywCyEUbd9v8UsMenErYlHqr4
TPOSbbvJr7dUok8tZWcx27d2NQJHN3RsniPfVTg8xDr47lbOSzvyTO9t8YDf+bGyyi85uOSMDHA0
Pk8/e9W/LL3/sxn2l67hn99dwr+4i/9nruP9Z3f+1nyq33/V/4OGYybUf2vq/5Ph+Jco7csE/Of/
/+cE3P+DvRc+NQzwuIRtTOL/shtbTvyHg+0/tmn//QRkCm3vXyNw3/vjwo4jgovJhoOykP/01wjc
jf5gSGAztg4IPwMvE/5vRuA/SVr/MQZhyQx6xwvgwSX4MbFFe7+OQdhzyYyqDbdWPYIPbjNrYgLI
Ruly+jXhHuozKKNkmh2EGKPFbhDtx6I3WcWBjhyXLcyqNKhQN24aJOQ+1UR4bXXD6mtbBHnkrzuA
8ALhEWMyUHNTHj/87bP+L6bfDu/9l/kAb8Ij3I5hBjsGaHuMo359E4D5yTCtxx86cOLxnj+Kc0Ql
02BjCk3UhLh84fkZzqR6WQ7G0GqACRVPrv+ZJqDXXulItbcPZeOhyEaNXr1kUY+GQbktJx8AXYaN
I3ORb5oQP03D4YQoVb0ZsWUgWAcASgp0uHOKxZWPwsLOwuLM6+6siMkRZUwRjltt/EDtlzHFJmeW
3h6p1nq7XnMyg11OaisKtmWIjadgVd+vC0f0d0StJOz5XCwAGxvHFykzZE/9DBvT/qZPGYTn9Hrt
OmuKVO6HOGh/eCSneGTDuWV/ZqXa462sQudqMDNjnFyyLA2nNgFGN9SXeDMyIyDYa1au20JFAIJF
Z9kuLUiO6TDzIde10/yAiY9qwTNifrXcDr2WUaO2HpceccyuZOYanmYzTfO2rsriS+GEYpuFdTHt
c2JyPORrks9RWlWLPGcwgPL5aSochuPj9CVPSNq4HNZC7yB20YbZeWcjR+6d4GYssoYzZKBJ2NAo
W2h8VNq/DjaSIoJCVYtqaB7lB7LdNHpk1ItPBiKrWDBu26NZl5OZYOEXdb0jIAlSjjBZvtxpz+mr
XdxjKSKqygFGsRROUhD76eBjmi4bFN1GEaJRr/ceUBeM+JTKgncxlK54vTC6k2M1oUidQBESJQmc
4SSGZcm2/jjmZjcns/TXfTaa/oxumR1xOqEn2sQZeo+tF4x2f6ypwHHg2s1yinARequGvI6vWgHn
2hB6kdYbL9D5S45oBO+mLyp/G6TMG44WbfW0ImGp6V+noil/dCKHINi1fuZ8dIE0dxHhUOWa1FAL
eYLb0o32cA9O7AfwJqVqaOBsxXPBEat02W8k9xR5O12Q5U8iqKZ3tyu1i4ITNzHBOIyfMImmYlgH
aard2wXhYXjKDHrJnV90CsS/nAnN3vZM6fDV97wxPt1xCdOrzvQ8QHp/ip0dWAPagaS3ccZH08gG
yB9i/xhbDjfbwDoOtV9DnsaO2WedM94w5o7pcTX76z9vxWGQSFsvXQi/QgStMm+mSwP/kFvzwhSr
A5DYYXj2aAA+kJPWyBuHhMNb4tsoKB1WIiBp5dmQIWD8TRH+VColRrzGiA7d27oix2f35+W6uD0D
IOK7+NIbq+LR8OdFJ6agyPboyAdqacWS4DqvJjgjXlhfjNUKMQqO/YDIF+ZwGzlmTJEkKWFHUsiw
HWczW38RlOqez4REloJokldrSKtrpN3DbehMFvOFMvffjTX5yE/S7oMwDfvA5q28yjOeuiO1OQ4g
BNNhKxgvZbE7HrKm/ZHRxGyWltRa/GdNdY5qF3gQeSZFvis7yfxpTAeEo4sdTNu2TO0XQxQRj35M
McQMza9GxNG5i+z2CTtLdTkOsu4N2UZyVc9FQROHqgVRdaXdtW5TpvddVz/bqUgw/U7dTaDJB1w1
CMDvvGkQmviL2DtkxLtfxpxR/lSb4DHOjXT4pgoka749UirF7qQBhfMbkARmUYmXO1ARWo5WM7gN
A9yKLrnT2UalbrGs6eGKS/WIBlM40fxQddLKNyilg7vQabprOkC+A8/SXzTRR2uVEiUxR+CNWJHC
0ATZEKCYksXDLPLK8BnGM1laur/GGFVtGdTPPI6BckZDeUaA/cMuJ/lCPgfg9SVI0b6GPGet49h0
6Qv9z6NeZHYcei2veff1ZRimX00y4RAfi/RYJRNe4lp3e1Fx6Y6D8NgsF2V7Wnxu6AIL5oTbL3bW
dEAE8jhJzJ1bohOftktFfIwd1PkP3c3NI09sPMW0gOwIS6H6vZ1kNJEiavLbKcEStJ36Xu6CTF3Q
9RDpgbFzJrjrsm/K64VNU76Oc6W/x4QDgY6ICmFtkn5Mv3VL4h1ob9033Uj0xr4V9e9FYYX2Nk3t
+bFntry/kGzZ6QE+RdY/D5c20y/dbZeF4Rk4Iatl1cTY5z193UxVtMZslJ1cP+4PdRstb+PcwoDQ
rm52fS5Cb5WRfPTO0YiTueoptplqDwfyruUmW3KHYVjc+kDUKV+iQ92UcP1HzTe2MkM1fhBj5X+G
+fgjtRd5k8Hm3wxUU0/k/KSvsV1Fb1ZsJnTISrwP5LCJVTkXKQLXlGzdLKIbLLgu+FNVEl2VJYF0
V3Y99g++P6cbtAem2IAvEp+zPagf9EX9HU/4Hl029945wHT83XGG6JG+Um/k5NDWs3WMrnXrM46V
NSkUOK/ie8Ge4Vsj5/6+JAH1gQdms1XMJF/YnAZXQ5w7PG1EehPX1fJd2Yvzoqm4di4jl3twWcma
tWqC0HHuNk1IeNDrkBY4b0SUSHVu3Hz5sjQC8wKL9Us5pqQYD9VFKvDaUVQye6otho0oPdtq5RQy
ZutcjvNN3qXhK9phbnZ3GRM6SULaWQgza1wnma5/xMPkM5GdhHqOJSNZQnAqIleLYlk4TwgUxZA7
uLs2b0a9dgc0r5y0XEQrvDZetJuK0iArZNz3Qr8+hruhWsYrHwdAtBF2Uu/VoFjM9NEYtGtyaQb7
fu5idRiGJvhsyqxDNMjDnf4R4C0DiLBe9rkTwVJZ3BkCLXHe2tcrw3cQPxGugPYnbnVjkxAUoY0i
piGIsV/xotcs58tg0wQm9A+0rFm9sdSY0721XMadz821cZxWsLVJW+vTjXRu74hOYFWQkTI5rgPL
7TdjYkgLMmmGZk+MRcJxJ3h2E9yCQN3WbkPenkr0tQg63FRVKpXeqN4NrYcpKhyF9Bt18jbm3CSG
Ap+i89YR5POmPdIo7nQy2+tm9n2xD0hesTgD7BGf5zT2+VYuo9B3IZVSce2k0PS4/2cXi36gE5aV
PM6r66RM1FfcMOKeEzke8WqjN0Q67YlyZdWs31nJC/Gh5yGo9zZzGoYRxtfdLjIex0eN2ubglVOT
7csRuycLKFJCxoV4oNU0BXhalWdTtfrENjj3dc8k97KIG++CCfkZhBhH7LVXJVeN0AnEBwo8tdGE
Sh7AgtgJD5MivEK1GdjrAsrcwSNV+MHVhnPVF37wg+LoHDak0PIZun10cgjVSfFSMBJeMW6Fxs4D
32p2VmrKK2bF3lXD1NUHCZEyMbnEL/tXXWO4/i0849UqsWAbIBNJ+lei3zAC+MvUn0FK4O8fTXcP
oaQpNzZW9pyBjU3RYdA4DBvyomwQlRaq7zWrEW52QmWCLf0MxTqz5ZzUmGx4rMuFY3lRsrqRjg4/
MydSu9nK53UaUG1tTRlaSCwb8ZY4xFOtyrzm59Neh84q8QUW1mIgHmtVQYlGssbansj3pQhnJMoB
F2nbdnpcMRxlIx000yWNz156lulR5norvQTWtc3ko98sKEacE43PQGiop4tnpn4qIBKrjb9OjcRU
E/gzTjD0Gc+9Z+coM9mEUh2FiTgSquSdXBHHROQ0zOnXEoUG/YXXuc+xKFuiZhAcrGaUjfAsdBld
h+Olv8ts7T95xMW/+rUAYzYk5ZsPXZeboe7Mhzs4/X3MbBMmC1tI5o9W6B1b11PT0a5t9luB1vZb
qrKaWefPJiCvHeNiMaiey8zDzyGTpV92I1ki8WGApIM2z/IJokGsOgWryUl/eMFUXNmFbY6c/zHa
ynggGqrFPddbtRYkbXkLwv3EsklxT/AJ5IvrLS+5I5dn7cza3zohCNhoxOeyRXvvXdUErX64XkqK
JAKuGBcKVxgENxLl7MvDInCk5zIcH9WBGHj5SPk9rixuf5YM08VBcmkIc3ZsKz54QA0usXuXHDZI
mFF+zEX+EYQDUX9EBB+56SbGiTGC80raDV/yYIUHRIvVzopFTupZUH5KTMc/9BhYD6TWyDfoAclj
NqfZNuJ83biR1VgkMi8IY23ZRncht+9nOhl2QYKW5eugM5JYERbk3qYtprrf93KOXh3ZeeMmVDbR
zpf+K56ckH/v4n6+Hd0kJ7+yG3ZxFZERmtSdXNVmxE/ptd54wCrbnpiJmT2H5bSa6SnjOiKWGNgC
wc6hbeB8ZmqP+fAFT3r25FhuiK/Q52Fhey57Q3Ogeptvfat3vwZiEsuq6af8yulwXW8pTiQBuG57
51qeBC8TUdrsjW/00cy12uVkfz6Z2on22N+T5972dl0TjLcoxRGXpcpLSPmJPjqD9RLzSW5zi8J3
v0I4UB6GceEeSfF7EEhYuPGp6Ix75PT5zKcs+witfjzMTOm2RG6ZdpN0VnhtlyzZNmgSCgaXQUle
7UAM6wNPyfqmiXWznfCI8IgQXJ2c9UkLDspLkh2BQ+HXrkhIikR1vWFyS2lrk8Dc0Pit+3KUdyRx
t9vcm0aQWjXODH5qnAccIaSpX/ml5R5GbIsFB5q/7R2r+YyRp5CbrvrbpCbSlAqPnNYdhJsx2OdV
O5x9mAn3bZpW+0g41glpAunXKmFjbOkoj+D5ZKx/WBVgjoN47+1qC1aYTsk8XZfYTk/2kI73+LO/
LZkwJ8qL4VDNobyudcR6kGCJW7dR9fPY5GO/NbEk6jrgoH+ZSjNjdkxZ0jvwJ9cyTopp55E9uWY9
uhxTIQvvgFE2effbAiuusge+fC8d2Rrk9XDlTHVqraYCMMx2IOrtBwmXNC4OVQ3PyYT1qESVvJ+s
cH6PGIreKrZl+hSEwXinIhJZsUKhOltZSyk/yOeCNmBjH6OYHbwXOVyUDVI7QECiyLynVYuwHi4t
bnULABnyF4sGhct4oSaXfoYz1xT60Y8bC7WmB70ytzHGe4IBLSci2nThtbm/Vdon/j0leb3vnau2
xDxAAtPAzpblG+J46802drQHdkRGcFmaqzy1sqOh/1hVpDShVZs5W2U5QLWpHPRiLDrxhg7tfJCR
5zyZ4RKqy3MhqLbhcDEDEAX2IuILRonkUdyaY1LdZabr34KsDWu6c5yns0m/EDk23NYmjFiEQJZU
u6giFfKLbEdsXRFCs2GNL2C6K/zRSm/nAGTXKMfkubWZRMehPQFByFBREn3uh3QrNglV6DQeqAeX
nTN5oExQGMr3KmjlN12R+039Nn43xBzLjfaWLdCbej+Sqk3iKOnm8LMm/2TGXmxVM1pnDsD+XTtW
RTR6xuYqvSjzw2Vyb1xa/25vMS08TnU9HTuapPtmHHdRVMfLJgLt/r5ADSIXVFbJET/rVeUhncG+
nx/wW/Gg0Et+wAbI8UexriGr6fhTTpeY+SCiadsM0aypAQhOGvbGDpf7aBn11z6Y5wPjeTXczbLC
1JYPbxzHzWMZw2FAzV7fNXN+1LzbvbY0N3ocVvrTn0gtPi3lsNinLIrVtO0bY70tMui/xs3A0tFt
th3z2zV2+uJrkbX2g5Rlsw4W8EFG2cVrUilxsDLNvDCyHrsUKiA2l2ZmfzMmM2MMi2qbPhn5xxQ2
16NeqiPtZLv3EJC+WU2Blz7z8puSb2noxrDcDGHKniBfgvbIrGfYTMqdj5qYxwcFHfJIzRNwK3gP
pI3oE0M/sgA4pnb4ivyb1B/m666IWK25CzmEgMjgAKxY5pHNGAW6OAMccV5ZHNmHSXXgkHRldVcJ
m05mc6J9i3KPGq6efziNmXY9G+1nmDm4SSzARUMSlCeT5PKmypbw7Eb102JR/ZMnj3Uztr8ESnEH
qUa1t3UyrfzJqOfBb/Pi2orb4Vn5gQXKKB5eY4yoBa1B1bl3JXWEwf8WZwxhIzLNN0OqS31hIWGx
jqciI4se3zTvkVFf298VC4SnDfnsU477q1dfoiakAvTkv1F3JsuRY1mS/SKkAO9hXDYAm41mnEnn
BsLBiXme8fV1ENnZEu5VFVG5aelehUiIhwdphuG+q6pHOb4Q5mITFOixWhOXHFhc1hLkCtyeUkWF
yRT1aa4JO4JNor4+jAb9pBQY3nwO9ubtrI85sbWoGbYUoTNLlWD8DBSekPXAwGEE/ywthNUJTC8p
mjJiqALhhd67MZDJqzOTiZP4VIXymJl0i0MX3ymBxjzK0+FvPHX/1cacKiyDgXL136+o0z87tmsw
fTjYnZ8QSOejnfeqsYfyFaXeXIYdHtueRJMImvlipUr1+tcL+1/9ouu2HliukCZdQKZqIQX/+v+2
zaGF1LS829i5b4g597tw1hJ/Yenqx1rd70uZ9fdKkOq5l/SK+jdu+f8sedgWbyxH0GjCi8vUf/vd
waNFClBRVr6qFkWbXC0sFohOHM+fQa4bA0hQXVN58jt8BZOiqh9JkujtlmZ5JrqR9gDabHkZJ/5s
xFN6CHplzk59GQZiZ0QiV3w9bevptlzANoPmSaTyd+bV3+DG8MfxrK5AeIIT/EP/TfBQIlNjmQ3z
BgxOau6iJmIPrhRknb1hYDu36VKqIxmVUjSdqLARY8JMW6UaZRqf9TbN893SKNPga3+oNgr+2+z2
r79m7b/4IfEDqwZTD9cYP+ev37OUPGytAKiGSQ/lsAukYpanfAj5uXhxI5CO8U8n7dBq6BbmQ/5D
RXJKh4McoSdhEq2gxtudrAZBc5px1v3NTbCqeH/yABumja9UZxg3bE2QFbB/896y2I4qStqg0VF+
iUfjj5uupcds2mkVO6oLzw2s/WbMvt63ymY2D+HULtnFKSJyHm692prddkoZH7K64HJpJ8mVEtST
Np/yuJYjDq6xM+2bv/5s5frZ/Vm24wfmWze4i4SBU+h3MnyVGHjsIuLhQqdndy9T4ohvWVhXwwby
lCSrSRNu5o8Y0QAUCIEhlcdllFxAqJbRCTZWaEAbxE3gNQIG0RYJDI/JaLT64hoNBha8IqhBbAIi
wwO0JJ4NYw0t4I8wK7ZgSapva+bmyc9zjhrM0rW9U+ySgrGGW+CbE1NyL1XJrjUmBCIgCdnKexWB
kb8bwbc+4uczMoJzAAX+5u4Q6wPk1w9Ht7gBqH+iAw/T8G83+IIwkVuIOu7A1xRdSK5ztOkB2wbY
AaeyxE6Cz+mmbToOVE0ci/lElhmGiQEtYD7pHNqubP8xlznUarLI1AydCLBppclJNWebylMCTzQn
8820fp32SDd2HvKfAoGglN21CtUZaUvvSaZWZk5Gn61LAmneou38r6+EXx+mNM6Y2HNsU18vBlrd
frePRyPQED2lzji3cQ4yQYdeGk/ZIVdzOM5xwz5ALUnNdxgkN4QC8r8r3hS/3ub8BHzIGLMp3nRM
g2zg+qr5k/1/iSZjLpKWfXIUtxg4cTcxRC42O4V/Sjp8zJZ+cDA2v2Kvps8qi5r1yaqF4tOIDAh4
WUUnu0/akU5ikbGr3OZyJNae8BLk9BkEByiNQb0xHEffGX2KJabmsEvo21iUfCCtGCjkhVlU7v76
0xW/f7wo7FjXbU0zTLmmq8SvvxzF0qEamN0XJ5P6hk1LAROhz/jp2RA4N5wi+8CNaY04UmAZvWPO
Y51oWU0abACQBxKPSNFpbqmazpU8tfSHOUlI2UzdjKakGQ90siUnsy94pkDXgGSCelM0PhY07Sae
SEazEmZtbs+QLfyqoFeMXR5p75xs470ecBj6u4DTb157wW+MVcEUlk6FCrUyv4XJMpqNM6PMvjq5
6moS1YMzBHVGzM24EgrPZvU0bLnGyptsCKd4Z5TsXZnJOdZ0tYymv4kq/Cbu80NQGgV5TgrkfYpk
fjf/57oeM0TM64OU1/mh7CvlIUkcmubDXoNPPElzfhqgg6HkdlmAP8uY7eDsOAUGIKPv2t4dEaoT
VwsN57uIAMJtklw1L5Zcs9H0C+ffTWwgVRpU1Nz0QwFwXR3tifPVKnDyoKlI57TGowFsSHNnVWV7
98e/VQajYlmvDorlzeEQD36o2CkAk0DhEik7ENHq0HJ8o/Q5hUhY5QyL8woRBETSBqEXLDKOMTjT
zchUWbCtw5jbR/yVoz57OU+R7tUheRW42R8KpMh1Ge4Lq6/3ZFu0LYZ12DOjEfTBprQ50SJzBuW0
kUlWl0CFc0c/FHOySu2KgHmVVdoTrbdshI2Ssw/YA8Jc7pA7N5mKGcwrhJYBEgQvj3cry8AmVHy6
ClUzPXLTH/fW/zUz0f+TPiGeD/99XvYhK4efRfz+57CsWIs4/2kVon+AgoH1rYUfjGDSOq6MP9cY
rUZalrzhOjUzruB14Y33L6eQ+Q/bIsLEIMtUuLqC/o9TiGYCAKBrvEfy4GJiMP4tp5Dq/B7zFFIV
uGtYQPCk5wHx29S58BMMZm/E3oxv9hlvnr0y7ZSBY9IqSTohcYH1PphtsNJOUvmZJpkHjEXHEBwS
B/hshxoOPXtkKMVzDzBAFpa4qPpMyAsKXPjZhkUUYVlflAuWxwE0PVXVghJw1JSdLVlCcS3GDcpx
x9IHYB2JkQQ6Sg+PSUcrEDsyt/FTaHdaCfyihLg65vS9uFB5gneBzIcE24Apc6tFtyp3WFAEkMyn
SeIGoEKdNjKyBG6bccQmwpmPrZ/KIL2CK0Pjaw3ZavuI3pLRZSvKj16QWvA1tGiS/ys+QmK/OHEo
RxgZ69F5I4doQkMwSEN4AyL2cpiA/CN62er8hRw0YScKWu09Kcv4Jgm68VyzdD1bWjnPLn5HzEXt
XCD7dmiikEk0ls4bivxC5SSp43F2Fq16qHoo5mIzNUX3moQhQykl3UO4r53KGvyaZPKrWPT6XhYT
NCVqDEDlz3M6vOJ70lEkbad5zUND/0GXlPFshdP4ltZOfQ3MGNiKRm0Ma4uGOnj8u+QpPVZCF0nM
Lx6QMMQqNhHeXRmcXeXY7EtLG39weyKw70oFR06BnZV1vFtXytUKXvPpttGzE5lOL5hDnyzZnp+i
gDhX69BSkiZmH+zPMVCIbHq3Iyy+2rkcalTI5WUhVL0X5dJdliT2HcDnwoDvI3Jro8r8Y1HIWgSx
8Iy89yqtvhoza9e5vwFsvTPz5UqI7VENnCM4gOes/ZlU420dPmdm/FOv8W+E6mvcF+d8WJEy9rVn
qZkpVFMg5WuDonoj7I4gaomsYJQvkks94sHV6ztuPxcrKKFrp9jVbFc1UZIUOJYTzbMYM1jhiW3O
sO0CFN8RwD0vdt7shEzJ++Xgpm13jq0HlfRRsrZsumEnHmHlyAfEz/IzUduDnLgE7XGa/MhC13VL
qT0GlJDBq9I2w6haD6kRUwEA0KZZXIUu7M0AGfaVo2Ts6nX/LYheAtO45bVfnQqD9eYAL/2xBSbR
WOkWPQ1k4NBcrGFwdTzZ4VAfOhAXIvZtHRWyVbcgAv1Fd14c7V2dL7NuY8cguMkLTX1Bt9xowQyj
WN/kDd+pRTImuJ1F5pI5czmTL5tYdA948lfUvOuoqPJqyaX9ZurDHR0nD9IatwpJbmICXCzSV3Iq
tpJLZhpbGy+Hine4dYioGbqvOxM0ZTIlNrh/RFtWkPCUkhNpLtIkyrZOjDPnFB+Wi4fytGdh1G90
fha9avZlVz70uOeyTya4k8QlE86vwsTM7pCdSajziU9xkG25ZUke7WMt/IwA9gBM3WB9UAo3bocf
kZ4TJw48K3oYHe2xngr6z3TnQ1Gcd66605DP3BwRr9Ja5L6S3o2O3oMJqR+ttTZDHYFPtLmEO1Pd
5ZO1DUx6E2pzZFIoXs2uOw9rsmA2HQ/ZdJt3lTh0ZuUPKwFE6SbA2SjT/GYmiaQIi3rPMcsMxp/Y
cLAW670QdxwARp88NdSaMGXpawPgJnyY1/v1mrazMdgFRkq8e0qp/iUic5rodrif+N8QtPlhKSUN
CMlwg6hxkUv6AgJgVw7MD5ZQdm3aHwwI+fkye0S8tgJT97Jc1ZiQV7ZsS5JlJVB8d2iZbrP4g5Qm
scild3HCGLEr6ww8HA95Z1tb5pEgsLldAu7i9lUO2hvb1L1V5MlDMdY7fcZsn8u7yoqvan42YvUc
pvauGrLHqbQuVtHgnk5ni2VCVTcPVjLcC2U86Ha30dpbBbAvR7/70RzOyAvHonsfhqJjwdk3D5m1
3AzKty0xj8jmXozA2Zot2uBTB9qwyieXQ0gh2BhjMHfjapxO4XK28JI1Cs9lLYmvS1Kfl0Q9w0jd
6/rKWEIRru8iyOTo+WvKZ+NklwxCtGzOOGAtLy3zmFQGPSBDaAHJhOmZdNYG69WSgs1znNZ1hkZs
AXvbaEjgi4qMdoElgdMtgu92gkZlp/t4tIITyYzmPTfM1FepoLCq+sprem00x7aaDsMTe0kHLjwE
CeKHYbopUwyn7bibkma3dNW5Y1dv4AfiPbt017gzzm3w2WTqWRsbzy7KbTfkmzTlDZAQliMKFkeU
+aT9B9RCoHPmrYZSiMC6ZWW7NdiMCuNjEQdnKa7WdLXXRVt7q+bQg1SQVYNrYoBivbJ3mGsJcSHu
vssFHwNLbnqM+7S9pgDk+qzxrFkd3+OqPTez8qEn1Tcb71M/A9WQcBBnU3cRJLc1XCtPm5qtRUcF
h+A+NB9RisQL8ib4aOuscGojXHPN+/XxW8r8qW+MH7gxBHfbJzB4P1G7j6Xpt2B2yg+czTEse51Q
DzHewLY37ayjaQHWpWj5lX356Lexegsr3fTn5dbRDjkr/FZNVrq9T57bQ/XazHLay3zhKRi/E8N9
F4HOtwzewkbr6KY9WrWrsQdlZ6+vNfVnMErQ5kZnD2MCCD8hejV+bRSLLynFm1Zrd0rGXz8/q3iS
QLlajnFZGtxTam0k1AFtjcbxeJdO+8I2uDuNlPEmg8z4ylHDPjXLdECxuGGf9m3whksJQfpTDTWa
vhtjHvfl+lpNcWTbV6150XM8wnb1BCGHsie8A/bs3HXBrR1aL4BdDzWqZR4Q3Z0+bC1uXb2cTrVK
04aBLzeMdrWMj4kTPlJKA3dzGjxgCNte72JiPVHtzviNAIW8OI78xHLGcwzpC09Tz3E5Vrh9yu6Q
zjaXsTS20um/cJnZnmHEN60NJ70LCREZVg0ztPUxpz+aoR27+MHkAS2RCpDaYUllnENQitI6tbGx
4/HhaSw9bxJ+P1P1u9TZ9dqg3oaQAhMJrUnbLAnwCMj2GkMd0DhPT3Keu9N7bppuBo5Qn7F/hFvi
qrTovEmkU2ioP6pQkHqc722zpq/kTUKjiyEJoCvcxW1C9UxJ9R0mZIwmC8GhKb7QD+MN0RlEExzO
wlNpjjG0r94MIQ+JQzpo56xkss3xcABhtyjHo0Lds1q5NeKCRl7iLRVhPGW6VbTZt4Z4I1FKO9vk
3Vw+myX+wPjHUr1ESUsUuIkJFSoa7yk6AUydPtSZhhVQ7dmMF1QpL2PeW+iArIj42pBNoOO7Otme
fSzqQyJUf6ah155PsW29NrXxMBKLfjEq3slRsmcy2TeG5gYCV4NJkxWM/TD4XMsB/BxEehV+4R3w
l5lJl2FSzVpvfcFORINGfpCJPpQCOVg1TS7RjvedujxxNtqAQNS3dnM3Morfxcls+hyw3XqpMIFU
BgMxafMqFc9D/VPRw91cXgcVC1K3cQIk/NVeAhowqz7sicKB6GwN71O5mR3bx/fHJQbxzuT48TMw
hkOaIyvj++7KU6tm4StOs/BupprlZ99xMM8gmxAu59vLgGnTzQTtG2RgD7qxGGKAhNmrrDUm3eI2
xhpB2Kt7jrFiHgzqChyR+A1/MzZ1VfcLDQeq1cmHIjcZivwirUGogr2bFC+qi2hHmvjdanck7Igh
ecWEF3W0vkjF+7OCRtbz0loqtLk66ngp0zUlLCzafcHBaLHaD0zs3iTkV9cP4x3INF6yvE8CHXxb
cNQtIl7zW90c5czknapuPpwSO7qZNWMfs62/K6aejRPdZeInpiDMSYo/rcvggCmH0MCmVcl59dwY
QbDsYdF6lgqvvEk26ygjTLLMuBP6SGzHOnmMJz5/A4DX9DFm0z5L5A21WjgUnF2bGbuh+RmqxcaI
pW8Gn0E0Xjs5bkM5egTVEH7A5JXFKbSyrQmhKYmKrTbct9Y+z+/5WTG44sSFevxs8hLpM+tOUAIk
emy0orhJAPj2trXX8VIuwzeNHrRNzIjj5g1OiLPNc/CCYrwz6IPrx+ZWg5SX5An2TplsskhKv9WU
u9mM3rVeIVw1St9otFS4coBR2Ei2QA6e8iVQHuRirEyCszUZb9M85PswsfZTXeH8hVnuy0W5OlbP
JANETUteM+s+swc/g7+spUAoFdzeOHybd4lFtbbs2yLES5ASvmtusd5asJEsgOGkaoojeVDyA8WN
BL2PfBhCkKNimUqAhfW+Mue8hDE6wniMUvUShM9zwbMx3sQyA21bg4xZFI9y6E1d6+1uIErixgKO
YtKPb5HNo5rN435h8ss5AMNMo5eJu1tm6qYRZo+ThHFGFo+CGzjnaDETAvBHtndYQYdjhrgAm9o5
i4Zbq4vjfWz07d4x2jXRnT3kc8IC18SRwGt10SG3w87Im2xbNaqOSQEDSUldAOHopTvhwgSXhD/j
J3QRckSack7T+pOV2U4KxeCrn3bOSGLBtOncrevwlMgAbrGurPSClGeHXU/IxvXGarKCUPxWMzFs
9ZM8GYt60HuHemr7pteblwLtP08LwO9lDIUjInlIp5dw2vc8HHZWLRQfOrbYjAm8YxpyR2dhZl8O
eNWGe7DhpisQ8+m5oSsgq3K/aMzdbJ87CBlYGPHGMnbq1K4d4uquanc9qhKh7pJU+8Gc++8lPqzf
XU9wsOIvSfSYoUQ0yby4jDHTM2GFoMV5ZLc/4pokpxv3QfeNj5Vah3kEFwW4TqV/xmGVm0N0XXob
3bZSTSzlPVXI/QJwioGynBmPtVm/9mXOMSkTJK39tNBy39HRRS4F5cMNDwttuulmkxsZL2R7rEI7
FF7OOPoaBNoU7kNjCqAvl6YGtb+uq+uQT3jIiZxq5MVr3i8dNy6UY02rlA0imHVLvzETv570ILlF
34m3RKMK8dB2Em/k0Eo92gVlyZlHykS7YxbieDsvAyfK1Fmi1ySHVeBS0LaQ/K2c5p9a0b+1hPyf
xRWv/7+VpKLT/PeryP/VtyzIftlErvrt/15EWv9YlXlSi9gn2Sui6PxzD+n8w5CGo/6x/QPEY67A
vH/tIZ1/EAaHS6Oyv0QHYtn4r8SibrK9RAtTJXtN5CIyhv8OtI9m41/0vdXhqGIdMDXsC4QBEd9+
FWVQhbvIXgh0qA5MuZYTiZPNm2m0QBZH1lZa9RF7/E6VO+y9e15DcLSmN+xEvTcIpjsUpojVyoxR
XFei9GlMKL1igzevHIjoESISgO3IQLEuMcdKnrPIA56TVjE3zrSNYzYmVBdp8LwGbdg08OkRVTkK
Mvhh6zzgggZm89q1UGGk89E0/XEW4Ioj3lRwIVJCCbHPedzH7AOBuzpOJgwcIcQNCr5ntPZd7dCN
pb8o2MU7jECEAw818zN7jOUajewkEQ5oYwCwP04Z2DtlozQ34P3cZlH8PMXPlxHm0cbOTZp0V2sV
Wi0E2PW82Qavw6zsRQr1eEpI/RkBZPO3lX8WUXlTvXUEDqrYfjXTDZEzWgt+9MVXBYK3mF4GBTr+
DKBtb62Vey3UHojux6ZXn4i/74p2fOpT/XMBGAuzJIWIcBSz7cdOCto57c5ZyxoogaWtyOnkpLAA
4TnpmsPBIA2Po4Bl5CTRXh/v5QQrPyqmZ6sGX2A/Ws7Vqht+T8P24Mx4UzldmySSiLO8xwkWQjSy
orsa+11DH65C4pqly1md3ujucu5gGKjPZWXXjxqlyzcqge+uoxyv6d5yp9wg97xoGHQztf4h9OqI
vxmm/kMCKj3HMu0uMPqoWKCUxgzZcnIM3Gel2FjOB6r2Tdoup46trV9NuNyW8WiQeiE2KgHssm62
6/i5wYVcjznN6Qmli3YS3RfL/DBSBvWx1P34065eAjZixjS/N2ni41q/7ZPsthGjl9V/7BaVgAxb
FviOnCDA5WD4c6Kn8OXy5SygOLWN/khgpH2e+uJpztLWnXJahuJyTliFUTbQqdCT+lLbTVLzCFD4
VkG6oXgyLHuzqo1LdifM6mQGynpWY4lrA+YFbwjBwQ04iQBw2ueJcQe74bks+Ug5WaQAzoEXtnjr
KSLYjWV+CPKEpdhNZcLM4H1JMkKN9P2klGhjnABE/mSLCT/eVxKCGylPqcXwnbOvkpB46VYT/XYe
6G5Fe2IL8kgC9iHOPuHOh3PyJKoTf/TGXFd5Aia+Obwt+YfT3pl6cpQR4eRy1ztwvbWJCPyJzmaY
ZdSUBNgxRqX70AhSquRPPT26CwT/nt10UgNxb1qmuZAxQAEmXMdP4FJumyV5mUP7oi76dmFviJNP
zg6Io6n2bOuY2fS+OoA4WLI/1mbIbooNbXawAhhNuaHtoRuZXjjZLKhZ47gC3jxy2rSHYvg9xVZ8
MljFaqxkJavZMY7f8qYHDDQnr2W4WLuIzsd6kBcOEB3yXUxPbWLMnxpa5utSQdoeM2rosqDgTMVz
Y1OwDY4Inx6XyW5proSaqFR0j6kRi7CxmXD6KmxfWBbditZ4aGR5n9rjTUqhX0L743e6zMZzZo2j
xuihu7UIHlmZ8ufhXk0etc73aRhvjRakBie+IVJu+lT1G5sCQ6t9A20ceR0ZJZSHD5xG1Dp2J9Y2
D0Fnc4JNfug5g31YdLiHh3BbZC1rAjxMm7C3R/qHAHHX4Sas3wMUEQZ/mjMGcS3k91jnbIDB0fek
PGBmZ1U/vNj0ZGzgJERfFPEwlRqYzd2lIXS7n9J5Q8iLbj2q31Z8vfo29ql11hpI6FihSnLOXbex
UrSTtuAypdYUV24LfRN/dcqB2YdgDiEt6Gj7kvVrDvaf6ICKs11peU8s6ideF0npEseUdqnnDQ4U
ZuoXYdWvCeI5wNPXJj8qjWPf1/FXRd89Hczs/OrEnbnJkv3AzcEwTS+jYl1j9agzkvXOrpOfZeN1
IbdGxROyPs1ZCZ1seINpFK291/sslMeULXzKZVixdVvkexzx4A6LjYxn9gi6mxJBDAgUkY+7ycbY
BWVILbMW7dT5teV5RnbgB9Qz36pZXrYgbHbG2hVBbspiCB7vtcDeJGNzFvZyrvLkHlD9g9RUTiUq
gfFTldsXq4rf2okEMgA4VuxEHnFdD81DLM6t4fcmNqjoKMgML/adrYc/8Lv74VhQ+mL7fXvW9Yea
52uNWS1Swzc9aX0gpBSVpru1K5xp8+qYVG4QoWjObfgadPWbssL66+MgLXTpGroQsyM7AifP0EIa
P1XCSz10O4vODmPKfsQWu676Kc+aV7tCSOMpeMKrRpFIKOdNoVoNKsyaBjaJhTuddSFbF3k6XYHR
sDI9OswE7TiclTG9g2RdHUj1cUgPQ1SuafFy61KE486KUMDC6JLptgvFzg9n54vEzTashY/lDj68
0WGwzSihHuLTRIdJz/4xrBgzyDQiwQ/DgUo2SoozSigqPf1RKuUjCe8PsjWnCUnGHVcaGmv9nCtY
WcwtusXw0BfaNkrtLzGlpi9C/YtEz0unORW/XnfUufPdsIVNx/nK3M5CU06BQoN4YXCprG3KKmhv
JfuBB5IH3kT4Ise9o4/ZqxbO04H0FveisCfXxlRPRoM+pAFxIzmUjoP9XIm3mkWhstW8GpJ6Qi24
04AlsIattjRcOS5YJ05hFI7vdB5VUYdvnDc8GEmvW+SpMqctrfY9oUWsHF5i9s+dORysXOfDr2q0
m3V3pgomk7Updy3NKGl7TdYKbtIurJ52NdU8EyUhZsEq3xr2WUqdiD6e4rUPib9VxgdeYsKjCnSb
ZOxPOeuYU3wtOVvBbf85yMatKBRy5vhOy+uHSuZ3s9JfhTnd0zy2mWSQ/5BoL1lvPhBN/aGq33ku
Kfz51mZ5HNuTFr6H7DkjWRxGtfdIau+RdEhDNTwRzhVHKY7pUXUz2G+BOKrDs8YdDVDLI7s4Vkdj
fimcYlOz80yTvcPKv6D/dY4GH7CSxG1tj+9kaTck+bcivcT8hwNNiHydfHc0navGY5IZoH6m/ahF
vC7yt2Qd8Dr8ay9NZqwsDq8kP2bDpjHsad4LIo0saKwTRfAe+0JXVfqHZLTpu8NAUgbJNyVSMEfT
U6iP57gEXWg1wyWJDppuoQnNfmHm6mWaqCft9c+GTnhnUnUmmXKvdcpWlSFP3WpfZU7hiSr2a4Na
IruksEswvk0fRcWia6FopxkUT7PFUcQmyDpis+qCamCWT4RsN51d32vtjWi4DCJx18ffFqXLi5by
tFWPbSSojSxYuCNILrm9dheQTrL655pDtEMRcBAH7OFwphfGuCWf86wPzSFmdLqQg6xQPQLNa8mL
u5I8ESJCRMk2R1gTNgji4lSy4qNq3YZJ1am9m7dHadz0OYQ8I5PfJlBYyj4LV5PA3qLeundYO+zN
eeRIkYjbkupdvDR3RtV8mDbcKGdaw+JTeYoT5T4rHPZD3WbRlKtotGs3p4eRXu6y9gO63Zku9fKY
gR4TvG1bIyFW/gTPAcMlH2iJ+IvOGpFjczHL37BEPWpNgz9+2cfO/GJE43NqCUp0tBPvCW8UzDWl
eiL258ciIlsB016hhwn17TS1NQl7nb3AAMlcManOLYS+jaJE8CCmT65KolNN9LvSe3YiBBPrRvOg
MD4m7bKn39DnoPM4r3uLMfcx7LsOoNjzUAgbugfFX+bQPdn5xKzLoZ/NybJLdODEamj4VdK9tzGn
gLFXPxldmx8m3kE/nTT1EuYIOux4KSxNBbkyE6aEz0vXgLxR6Gt/IPVx7MtOVlDFe+yWu7oiuYqb
zTiwlffjLgApvoS32aSwXm+b6qlB44ncqMxH66rAt7xOWCFcU6vUrT4ULD+MCsVS1Zmld4GGNKWZ
tm8WtDj165ar5sOICuUFV2cAjIWj3iCFS/k1fI9AHpZmbYbpjUcCPxfbXiUHWnxI+5eTTaSClJ+h
mnBeimUPUoK08dBvbCuiENvmOJCA9XhTTOc2UVklCoOJXRPpdU6sZSvGtD2Ak7CRSkseBzqej7I8
pk5wbzWsA8uyukRxWXlFUdzSTp16pCjixNhkTSd8UycuRoW5wk6zeNdMEI5xErZfmrG0ewiIa68T
daQxo1sNDtQbKenb2aXSnqmdKKgBhSXSYp6jIs05wyKjwyPE7TqpytEY9EehYHLE408jEictoyh8
axLvg0CdgI1X72OdpdlqfkH3MxGR8NscmH92gMd4+NGwMatV4bbOguTQbqsCGoS5XLs6PcRWc9eq
lAgz/hGIdDWC/taCk0ZnhWSSaA1q7du0szPdPFdMcMya3CyitzyRMz1ixub0V4LxWsYiuk4FlYUl
m6dN1/G1BQs1GRXM0e28hjk1FHrORO1b1YjXsdHuJQ2+c2udy7reUBFxnbiyT2n8Xev2j0bt96Nj
fRMmZGuW/mwGJIQ2eLctZy/yT9t5DkftWWrtQ5PpjwbR5mMwR5+Q9t6Npn0r8xYpvb+PSWR7ii6u
OTk1ot3mO2lNd1QRCwnG7LOpO7S0X8uyJvXzBQ1mPkUAFn07WM3MgzQxEhqmO9NbRW8wHy+DRNIv
LyRGwm2pxEztM8UcdnUh3smecrkTFeA2mb1VGoTWUB1KOg+7a2nV5gZ/X+abfUtTSBtdrAQ+PMZJ
L7fL7UKsjpqA55ZXCPUBj+16JIwhLhPkw9y8VDxoTEh9XbITU3csw3AtoH0oi+xCG8elEikV8QxT
1fI14MaQvHi9qNECt6YIvu54XU8IGuk8bmbai9SMghYlvidPDCeAVk8aEt7xgR7B5OOEssPvmDFH
o5c0q4dbUspfTmfWZPcpOV/AJ2ZL8Wov1lY1I8LMFpvEGoZqY78StuIDUin6IN+PCGmF2Bb8MNHe
4qS7jaNgbyxIyeuLBBbTBjRotoEyxWE19DOxHOHl7RrEInvSjoUGPnekVyHrnwwM7m6UW7sA08Zg
E8LSRj8mqmCBSDEYJV2HJ1VqomjidrZC9kO9FC80I61le6w3tJZjduU2VPBEvckoZb1LmfOn+2Mf
8ybsqkNPzpDZHY2YnkjkUic7h4yo8xBot7KSF0p7PPJhz4DrB69UqA1HBLZVMuQjLJi26nEozBGj
6HQYkPk4tSZd98JE1FMMKz513nWdsvjayOgHE4RdGqCaC6x6yPOymrRDJOf4MlrrcKLIyBzdpbKn
O2sMszUmYI53CRiFdZvxIGsU3kSV8ysOleMIVpUmL83AvYZTrE/aj9o0Ns70lUDcSfPuMYqny0Bj
I7gi5L6SbH4oK6XyMHDPT+CuIT01Yc6iCQcII0Y/q0iHXE/h1oKauU+UVr2vgwLTT4twq7YPxcw3
CIgbGvSoYLSS03Uou81QkPsb+ASlWV2pTWW4gkha1jeRGm/T3Cx3mK0KH8ej6evd+pkjyNlj7YVU
WUZZ9BysrZE6a5l+NKAVs8y5DEuJcMMRGXzva5XZh6bCG1DoLSVdFUFHsy3vmz6Nz/08zRsLsXbE
mLlDQz4ukpdyOllrcjZJH+sG0Ek+A3rQxij1FRJrk88qCLbj9JmX7cbQqu426eettW4pyChxEtmP
nYXtZ9hquRpu6bJLa+CwXPbdEJoXHvLpiy1Y7P0HeWeyHLmyZddfkWksPHM44GgGNYm+YTQMMkkG
JzCSSaLve3ybZvoxLdwqK9XLMl1ZjTV872ZmkBEIwM8+e68dMQtwv76DfMBI1nN+oZxtWylCpm3S
jOdW1cOvMQ3HDw0Y+E+cIXa25zIFgF76X4aEj+oT0l20MWwrJ2DYQhQ5JAWkFg3abfKisFeGuUdf
PcAFSIRPxIyXAldDjFl1yxa+HkzWbmgf8aitUxU+Dnm2MSKC/R7rZ1xW0yloi1fWDPtUq249X+IF
vIsbrIWZea5+8LBt5zOKYfVrTzwE0VHTxSq3WB3BUdOr5Nkxvoymg3hKW5DZ3tysY+HMUthu+9+y
hyEgS6pqq/gY2mmyk5MHzLI8lVLfUgPHU4iQ6q5ruPST+X0BiXOrUnFKbXxlwu/MhYaF4TXx7sSB
HmRzc9NbaWU7Oi72nmf5F4QpS/nonMmWwlvCtXapv081YdM6Utm6E9GqKJOzWQ+n0PssDLqjwAl0
6hxWxttYrCu4UMhySHrDlFJFHZ1DlsATTyWtCShLAC5tljXx13Z6Q/M4AO/b6ToKCP7cA5QTsuc6
s4BePnVAiRZgA+6aAL6VxZh/LA7oqPSki51byMY8aqx3eKzsIy13bWHoW+pNaiOslMdIPdd4kBT3
soZHLOSANTvIY5Lr1Nog9oQIQHhbdj5lqxqHPYpwURGkuQcVuBtpvZR9h1V1dF4HmOQLBXCjB2zP
JI3JVsO0mTX3WrvUiNKY+J2CBmcePKMatuSVFxYOPdOeuB1NHoQngfX0DTvjD+i8n/lbZeHoElm5
1Srx1iTcgHG/3Wi5W5hGcuizVZXt0UEPta32ViAorw2XZM069zXm2mFZ9dim+Tt4aOILnbeWRbJ3
G27HffMEGo1033NugX6ZyDjxxsPWO3WducXHws3Z3WbD16An77UbUGf4ZiFKtB2mBQfTKF3aiJ9x
m67SiWLNka2Y3R4oMdnQpJq161g+BcO3TD9II484Rb3gN7fso1t1ax16lhXf6/AXioZI4SkjtQsM
TWgKZzbjm7pmZND1s+nS8tyxvAV0dkz9nyLnqaKnpwp7VO6LLbQCajQJDQQlzgJlcGBTy3kh6xWR
s9GCV9uKNwy5vIEziSl4DyQsjiQlTXNNdBTk2Gp3VWru4PQsSmVdVfbkGB9zRZ8cg3WXy1uaMNBX
prZtZUeJcBVfIC0eYS6RVM4MOBrA7Y1qlU24X0utfSTJ/Zma/m9Qtf6CVMM1ceQqKv1HguaHiTte
mYV74twsJtIgO8Cde8XnvbDK17I7Z2xBvP5FN8JN4f8M7BLKOZ72mvWXvlELN33Jx4E3l0Jxa0qv
k9aKQ29STTrc4o5VxFBbW2togBA6MHC6B4GvCBzcqjPewqlhA9s/J/I96cdF1Nm3rjbpjQWIO0AA
8o6+uptzxWnRRexc7F+tytnH0kBvgqMOy+SYNxePWsdnnW7lWNN2JfFdPccdWLuAfp/CyDtixMey
obGkHqEi+vC7+mUsJQ99cHvZtQzsJVXDPARvvfmctROrcJmerHDtN++tPIyIvc1eg2dhY0mKe+y5
4sCOR68emKNMHXfLaQJsAXzcCw6xs6/DCRbgIeN0HETrmINiuKbsJpkuiZVulHjXeIRHD0V+GHx7
F3F+CIZnSlZOuAISMfIAgZ7IsmxmLcT+yoGolnDJzGOhqeW7cPrtGcPKjYZHyGOQUV4dUim+pBw4
qU/oy3k/y87TWVeMkL2xEZl/xQS6xve/jYxdYIbnqjypmA1WDmktosE1RFkLMUCYSu7tUl2IyLje
K7f/hWdna1EeVXZUycni8Knh0kUq2hghCarie8hejPpVeliIef4V9q1M+aN6fvJC5BCZ0L5pbfA8
BotUe4Gxv25CFh1dGuL9l7CXtmNh7PJ+ZsADCK/OleS69bel29+N6JEE50hjEfIKu+riIcu2DgXR
yMONwY0FjpgtN6bLgUlAPQ9sIABVeoXtKtlSsPtw1EIHJKZJrVz5acr+z0xPHf1Hi8wpfryib7nJ
tLuZocXZaR3n017CyGZNgNMEwwafIImdlgsOy4djeDY8kpZWmgnyVuBI7nYty5qAJw/wpVLQ2GiO
NbNZ8lDo6LVJ+1BPTb7LtOIC+vmjt/J3AyrL1LSv5Ero1O2S7ECvGidCPS5Oo1vd6WeE60ixbF1/
5Un4UKXT0mhjhB5MaW1BX/YKU/om1bBjEohAH3dHrO62xr2YxpfxQikM6eZ3kdzCelya5L/aMg9/
kXC5jLb5MJYePZH1doDYhbWdUwmK73PMHqKcarBKUbhO6RVPC/7k+IFvM3VfaKsoSRZIQnUsPSat
XOdcoqNBPlU+pEZ31euv3tCoyqz2Ejh/E94iRFgZXj3AFo5dre1p3PqqWXNOABW1D5L9CIDZe5M9
hvcnRO4zlFeO380EoETSkCLQoOqyeaL3leBJY9zhEILEujtd8QClbi4RjBYlwAG7dLibpGC0p5OA
45z5n5CyGhD5dIzLAQs2BYY4mbMzcoGBFFUM9BJ0D53gh4T2QC+o2qWqji+ZV8V3a/Jocxjlla8X
gTTWJOsp2DoIEq52Z8zmG2WzBKrbezzRIwOSw0iMR3AEYITIKnh1yWgmT27nTwf6AUh8E/eoDfht
Q7bzHa1YRREXc6kjTqOG4hu1d50NxTozYxa8lfaZa+4Z+uyKVIN5TmLXOTqQqZ47YOq0LdRsfgY4
EXyGLiVOTbnHwUMSLPaBLYUI/i7q5LJqWIkMw6PrRpQsKkBGNRaUg1UxUU7NslQfI3t2uFf6gFKE
wuJ3Vrq33fFUt0a5nq0gq8wD3qA7QfkIB/82tQwfrQpgZPsGMRlEjgBDC98q/IhRqhuPqb7xXMw/
WMH7uXBi1Hqgk6Hx4QYT2aTAH5k4B/NCESq53GZ2tkqTLbovQu+VudDlEnKnY6T7zdbpXY1yhFZX
a2vELGajvGM0r3a0Yb/6A59G2VMRglGo752dFqgPFz9qbJnssU354ouJCUxu6qSniGi6WAQmWBBv
fKfcVHWwL6R4aFxxtgOK5iEAQlQdhkM0iQWotOBhAAC1SiZNbF2upKttjdCQ/M5ZJIA391msko0o
7JGYUpQkr7ItzGgtEUm2NYzYYCVkZEOjSPFEcVfxn8O4LeTCrgO0yzjgdVfRGG17CxRQYTQHzVDW
miWOcWxNfqeapQMSbRMTuvWcUM0da/m2FtkNV1x2y3X2o+7o2RfsreXWyIhNxlYof9l1cYp72jmZ
NCm+tnuaPQtGG+oWCIPnKBUT9KUnXNnGGkFfv/aJwFY1jFazM6i3ZQlN0h/LhAzHx5JSXLymutA3
hWQ0FkAbiHXpT9Bmv1qn1eNz5pFnn91gxr0n1v0DVFPHq06jUtEjNCVxiQEuFHDf/Kn95jvY8Swx
2suUVza22NmJnUbsggutPBHS1jEyjB1T1aTxT7CMwajFfgJnu4NaUeCITYJEXivLfumwLpEW8XYR
zo1N0GbGnY377N0q2ksr6SUwBZzKOqMHShQi2agpdOnhgV+/SJr+3XHkd5CVZkN3SK8eyro3Piqf
nbeP3eGbQywsuLHkZC/A+gW9Bm6+oTYO/hlCmxW0HD2mbNcLM3uwNDSn3NvxWTTcGwd1yMrqu+lo
BFAupQkl20geufTkFPqE1O9rncnRrhf7QONoJuq+PevJqN46sHj5Uqe7+keEA32wptC6rUwqqEV+
T/dulFPOyECzLTC660svKGuCQKyzGIOTMYFMZsdPbeMVty4bavYnU74K++m98bJ0A8o4+XbBIVWr
Gp2ITWxXGDyQwyx6rFsSRdrE6Q13r8uH7DLczYRGzhZy6Za9vOsZcOFSwFVqmGv2RazSkyS8u5WV
kueU+YFDTsGhKucBI1cYxqByxaW5QP/2WH8mXmnxvdbzBwLCqINELbZFCZPPdLKKz61in+LFhbXN
xCl2RqyX7WA6vwtFwIGFtqhWFuaWi8gz9zOZfYzRRNquKyp18mwlNoIjwgGBmnMUz9NLDQ/91e7w
6EocktcaDOXGSroMrbJQuJkrwz07sUE/EmToA64mioJdGrypu+vB93lW95n0kGi3ITC2ZeQlAmtp
lYlDVTs8P4E23PTGJydVGHa+9ly2uQxg4yonRo8wFwOp9o2mPuEIMXGE5qN/bdF/18yZ3TW2Bn6/
xtFYSuukqty2CU5KZxnsGxAv+CozyqGzb2NQELgeC/Hq4OqtNmVKEY2ZwpPo4sYnphSnlCvzFNNu
Msb1A7zjt/DSAZVh9H6nFamGlPrelTJ0fR3ipcpQKDz37PqIJlXitqsmsh0+llDt9VpdB6+kwYYd
Zrj2CvC1mW3pTIq5rb+aiWdc0XdwBtZWQSuLFcf4byPPI2iF2L+M8ZCsNc2JdL6zMicVgU2jA0C+
IlBLcwh+ZQPm8KNd+ON28Hp4DaBHaFPAMeQDcNg5VNDevGQIHwtGjFLa6TniLInno/d+wqIae7iF
vnMq8vA6uAVssxiCV1aJTWsb7HG9CZG4kJLkY+G/Qbk1D1GvXvs8Ky9mkw1XKZuJ27U01vxa0J4N
z9uhITXHMvb0t/lWuCH+Gl9kkY2/ekGmgLubdvNjqbZjBROvG0KuIrPCpmrm47PVAt0gh6pzKsRD
EyJPPIpKto8IVTgvu4riMkAUENhXQU+am1CAqUjeNumvgEWC5/TmIk3S/ujFYwMQiRh3UfrYuqFK
fJshgTdQqc0mL1j68h1ip1Iy8Mzx9vF31AfjCT3uM29ZmENE3LoYM8ES0cNDFcyUne3cZYKKKF/m
e5ia+6CKxc4C2X2oemM7uhhnatfZ2zaJhNqxSaGJ8kBiMn0sMrM9sbM0N3o5jCdjrEciLAnfsajC
vg+snJ77zDpJp28voJ0HyMBl/AKrDsGpICTd4lIY2rPBkqRceKHwOO908XVohnADW5ruWRncxrQy
LiOfLb2+SjPWmi+x6QbDSxg5ySM0i5aMne295tooENziNx2dYZlqNebkYch3VZ5u5gYorOdVsQIE
Mf1yVfvmSuGsC6zA6PBj0r44eJHpVClx7C5Kq0FNmnDl7ypqQJdU5MgT/CAW/34uNhx/WCMl1Jo5
JnvKif3oxVY6rqwUFYhF8nGAJn6uS6taVvH0jtCDPpP3wOs8gzLCZMB60WPHJk6qr4eiIsXfsEhP
5m+jXBdDSr5XEx7L4jTHlZHZ4ZoaqmzFgaHhocFBJIM6thnbbp8i5hHZ1RliJu9d+jEVu6KzZvhj
McC/zd34Q8/46DyJr8BIXSUWcTjbL8qhB/noYzlpytT7znzdeRhR/UqsNavJ0DDyRMlKuDkAC9GL
AxdovHNlb3+msYszk53kBQ+HwQtV9hYMj8WSR5faWciA3zuPd17TVogw/mDtRd+xAxoMn+l5bLwL
VxujeUjhDlYnL7w1+Bo5Yjpdvo4KGe5ISmM6my19Ca1GuxJj3bhwgHHzETg6eei6lgFdknY6XGTc
NqhGmNjOtkj0a9VnA4kXSLdLt22npWnX0WvBjIDlqwwlwHF/+CFRHl7MZLKWudUhTcfBUCNcuMMB
8ysLnYB/j94yNZHjIWlbXmOg0p/1AHWMPGDLeJRo5e+xyaefmLbxgztROb22ic+zu+jmBezgv2PA
UBeIzN1GokEdJI15Od4YFTxqY5atsfw3x75FJe+DRt9NQ1ffG3/yV76rOE1j+b+5bRmekLHyddpL
TtHBcE+YH/gm5hqCYYPH47n1humH0ob05HpeR2RzcokRSIARtbLFshUY/6Z8qNakxdObKxXW2CQY
p1U1wcdZpb1TXQbf3ZEIS5cFj6S95WT6Qdo84eN+yE5lXWSEmMbxMuS4earQvnmsJzcDHUt36Gdk
vhWj6xGwHtm2wVrDcp/eS28onuvGxZ0V5Wxc7aF5ETUX1WIIRYVG19hHy2GpFPWPhuWjGNZ4EcRY
nZMyMrZNJtvLIDzW02EMFLyy2oJ4W9IDJtTLtZbTBURXLw+GoUt4CtkwuzrKG7CygVhkbzY652mu
/uA7oz0Ehm5+Vj5vZmBImiJ8H+ajl6HkOWyGyMZM/SPlAyS/O3rT8PdYUbYcbG4RsYr0V24mny1L
xT1bYWDIqAvrvtfGTRYO0ckbI74jAJH5LvRq6j8sl5id458Sj81HcHTV1YP/dvArt/5dDlS6ld5D
GU9b5GzyBQ1HgMqbNvacwONAeix9pEqzzdi3HFWH6bBqFkInit2nRwCczaqpXKB7gUesj5WJ4Ves
gVAbOKCoL1YS5p0nh7fFqpjQnpTb6sstNe+lTbMAXFQEcprK4Q6ETyU0DvaRtbIL3TRXSZLlC2FS
2iWdYJvq1Y4GoheBAtgunUn3r45xcGzt2HoZ4l7VszvOq2mf2AkyjY8QE7LzlGNxb0l2aTHtc077
ouX8F4gyuK4R8tX4/Zfj/b/k/f//ss1opon936MBz//rf1ZxOL+Z31kTNuNfhUbzX/m3QiPzH9wk
sTSa9mzln6ki/5YOkOofsP1s4VI2bmBJsP4DpUT+AzQV/4lcgDRNoCT/ng4wFP8ecDibp5xpmQBQ
/ivpgH9Gf9nSNCzLMuZXB6nES/5BLwJwysHRxJ8TF9G9DfoHmimPKe5biJSkIf79XSHlCi0n+28w
dq95mDX1v/x3669i6//DGfvXF3P4x/h92LlI9w/yVdzWEkym6uBdaOn0lEaFXhxqDrZs2Zq8zBZs
36VOJa4b/eBEyZwtZOqeBUDdOjtRpxpLktSi+dTRW694JK/Uqn3s+1F9laVysh3fCgAm8EKpmyjr
1BqOdJI05c6ye/tk8CTOL8z58kHVYeOfs4B+7VXvVkN5DOjjLjcTuINg1aWOP644l0Jy0lkRMa9H
FXGaUk4Z8b5k/ktK0hNjehh+t03bsBxvLFvfdEacGYe2SNHhk6xMU+4j1NIsC9ldRn82YTZAwvE4
FSlVhLHDUzyPefwvmRmZyqpuptpGbc2hPvexATO6KcT+amI9WfIP4FOCIbVx84k6FxZmgrOMg1/5
BOOC86/l5pQrND0VN0tMOnFJqW6uw0Gl5DnjntMK21lElMw0e+lSZwJEv1Uu6dAQLrxT6zibaVwM
GzasGnWZtc+HyFk5cjGRMo2+9GM7Zfsp78zXiJPonMXXPv0oXQNZeSw6Za3ouiA6l5Iv58ykrftZ
eqDzhdWbqXG/xxLC05+4aaHxip1jb8MexgQFhGRMaoacgG261agzGJabjz2BRUPz4mrYqpvBCtZa
IN/wkT1bY3Tj5HIyx7/80/FvpREzw+bR7Sfio2FMdJorfl+Ojtq7qUIe9cH51hOU6ZiXJu1bHkKr
PdAkQIntIDcwvmBUGc02T6FO/7UVs7VLN/S7DrI6A7u5S2pAY3HcPw5ldJzYQ62CSNvUHLOhGGar
NuQI6ErbQWACIo/6horwrfdUkzK2AGT06h1HVrLsgyLhxvqFgfUjqFlj2Nj/HXS0uIYuXk5eutWz
emOW6urgko0GEO2Rrp07fY69VbdR988xwexdotPti3bCvZ8Xs2tUrAhgiUllgAii1UDbod2Pu2nM
LjpOJjIQ1gMnsKuSwbfOItIPquq5arsno+U0n4EnMRLEh9YDWN8dhentNDOa1q1L40o9efvJiKK9
w0iGNQRDoRxjpNVp/pnCZd70IcUWI0fQ6RcYLaqBqDLwbSx+WTNV6JWoeWacZsuKr8cK+8urObuk
NLe9dA6dhnajQUsUYuUGAaUC7m9dc/OF7w5nOywjmNn1dz2QKhAQXBb9GDwZBAkrsBneRHihiOtT
oafPVkwbiyrdYy8nXE/hNadelApAe6ZRn5mQfBrcFX2lAh5jmnHwQMRD5DDY14AveJGFCxzawYbi
YoaaNx/Kat74QfF386u4jfjC0IcTNcivUxiQJG2fWk4nbDO6bYWakiXtm0VooZkztCbFxhiI6s+g
ohkjGL12Y7SYU8fc01a4qk6aK49AG8RqKqZhmRqGuQ5IkZ6aopx5DdQCFTn950XB8q5GNwjK320f
awuG9Ij1/7Qjs+hgzrS/dcPapKi/RwTnW6E3A6srFidSKSS5EgdnW1V4fbPpwfQRvVOAQEvDiH+g
9s5GAoI5zKRdo/G7eqcYeujec1kAe5laVknxDaB9FhEB+OMv3CimSTXQtMi2aOAM6K4AmHMEtuWl
mwz+nyY8oqoWCDXWxkiBm482lpM+7TZTNGGQSA8BaR/fi4+ClSHRp4ZBynsEkGISKuWritDwGM3r
8SpUkMRVwn7PUC/MIyA87Y7oRM+OkKQJFobBevJy+4oj0Ll6trTXTUG8g3Pis6lX7i5wjI2tDS81
CETCAiXqJImiHn1+4tWMCtijjEE6aIE+3WIe0wRb6lPrTO4WCAbHV0bEbd9kP2OSveSW/ZuCty2c
Sw6OgjyVHZC9NbzZgaDCL4KdYAfnBRRoZCgGbcNoxyaM//kg6lItTdaJ+6zTDoMz8pMGTU0HbxmL
lyAFy93a7cbzi7Vp1HSrRd5jYvt0fVRfpeJCxzO/yMMAcxBJ3bQGCWM7nliKMXwGfbeSdW+DVGqC
ZYWJjvuuz1jsMImg61rUf695SGRnLvp8rQscfKeB6QVzDmYDYQAUc9sAL1MSlRiaSj7bLt4khNVs
V0Ps9TxMEW53zJkiAQ3Vywp7n9HH3Br0OOa56MtkHTr0y/C2lHsH4a+MMkFmhyh/aHrxrs2x1sks
fPST6m5K45Sn+nNjpFzWub2tDEHL7jTZOL1L47uOUu0MXQ9PZE/Re5KfMuwvsEhwHkCN2Th1+ekW
wbPsc/N7TBOxUlZ5IUA8PsZ4+shs0Qdr5Z+Tnd8hpsLmTstxH2mCTptkWCms1+jTwCWywllzvN5n
Frgtz/Y+R2K7fal+OrrRlrIrnB1aRHHt0qg/0tNnrGOdNM1Cz9Jn3+OJ2eKAW7ZJYvBG8SFlYviV
2ehtbRes3ZqwDfzXm1SjsTJD/TTlyU+KzxJ5sSiA9BpnbKf2IjWJ94CqKJfalCJYZ4rHbIVo7taw
MvwRiYe+steMs9qyKCg9reDJLiq3ffGgN+COgEqYBUpbwNQd8QEWx5Yqlb3g4EoiMzxGXBuUkwlm
baJFWZO1+0KoN2eknVvk07tfpCyT6k/PnMt9K7c6yVQhGIex+SCMmN3fgLW5M0vSkjxeQIodyH8/
qrw6OXb2pJwQb8PIbooHYL8G6mzeJnYhC+JsYAkmkTxBdburoaWHDL+Il9P9mxsi3BEeL1d6l7aP
DL7RESfsqagpF4Ksf/f5RgAZEe2D5UYjt3WLAEufar97I/lqkZvO+hDeVNjEfHAceVx68V6UY7Na
V2QpCqqa88m6M5gWG4ppsOsEMl/MrV0oPqNxMapmW0/UQ2b4DvAfQSBgBeOkwd5kHNZd94NV1okr
3KTLhaJJC75ViyKAacY9o5HwPSEFv4wbnhJprHNktm20PiQFczrqsZtRMNj9zkVC/ZJ+TEKFjR6F
yKJ2d6rcS4QpvCCTp4vkRAQTnlCRfMXI8JrHitXPQa6Ek9hNITVt0nhsppQObvMNqAa/LkcMDnLc
Bp3SWQwJu0QnJILZqhd+23xBnP+z6+UvYTcVwk1/TCv92eVCTKWoDmZrdWz1e/A5lR9eUtKRC5aW
+CLr8l5E+HzayZPnnB8GcQdNicrtAt1u61QDhSuhg090GTiaDUOecszvsJd2vA+Ccs6QjEl684WM
qWnmAaQDElIIA9Wk1LEIwYhuCcBgHMgjw4Y3YdGd9xFXkLL6qJ2JdaNl8Kg0fddg42kKjoQG3uuo
IvKIpyDL6ouoaA9Z/P1sMhOO/3kycU0hBa9mk69nUvnnhLSPFT/MZ8ZEntqceaNO5quci+6BsmCw
o2M4DtUyorbj8vevOw9/f7ywTT7cdAQXoASv/QcisqhAFsJ/p5ldx4/MADQXU/dRUxY03rALwVTn
AluD5qJTS2elfO4Zh0fB++zWK0OwW6Ist9tqZWK8xZ4E32jqMzoDasFqQuvFoTlqJDrpHVdHjJwD
i6TYpudqBMe4EJUSz22Vk7ZhAzb8P4jm//ldZbK1DN2ZmebCUXMu/evjFtJsCaPzf5QZVSpJZ8M1
BlzxUis3eelEstNSyVNYGzX7zSpjR6z//j3VmY3/eE/df0UrK4ns7hjzzPsfXjbWgGP5qKhLCxcH
TpSsMH5BapiJ9MMAGraSUIUXuSLBu0jZyxSrYXQ0Nd9fEiAKJf69v/+J5rn2z6tLzgO7hLds6fof
P1CHxNhp0JqXLVfzMbUzB9G6BqzEAHrVikI7lTkp2KXWIzP+/Uv/p/n+L9HBNJVuKEehG/zze6EH
GqY3gyweQVX/s/Opelzg8wcISjsmn3plTyQ4/v41/7ymFa/kGgCuLReF27X/eM1eksSzPRNrZDId
UntHWfC6zd/+/kWkY/15eSkUBguivwNAQRpK/fHdQYQNPdvHVNsEJeH4/DnwOPsUcdut2P95T0PQ
V6tEU4chiC9FqvYFwbll6oT1DrDvtOCMNT8UEXhLmkqX9LzVh8EOfiyt3dN9lMTLtIk4veQGocZq
wvWGBYADY/DaFEQNnZICOhNDnw0tneTGpmZiV2P+lCfqYIfWldqnlaWzI4UY1VRy1yRFvbC0ap+X
7JFJ9pBwQ2lvOoeHpUE9XsT5DNYO5aKTxrqwT/tra5CNFd7aVelTXudfk0FF01xywQgB5bF/rdRw
UIkAgzB2ROL7u6yHO1vkV8+Qh8jIsFg54SpqorVdMNzNa+IuZdE5aO6z3xO89suV8EjIhtY2N4e9
gADKBgcEmON8RVLbTE2VLHsfSWiqiV3h0XqiSuZcmEQlKSyubeeQGoSAhn6Fs+sd7PhT0FgfIbpr
j8UGKtQtJMpIohOvq1XfU9CmmVG98q48E/BpF+yGWPGxOx7DQ6qpN45Hp5p8apCOq1HyhzW/odSo
faUciNuYTjK/KDc+Hkt6Kb5iHm5SDwE1FN13bubP3CSR0ptp24f9waNuAXFfAZnzfmWOj78F4NVE
rDdGWEeefmMZsezb9GVy8wP9UYSxRIzbZADiTas09Bm2qfGeQAZLafeewRH0CWWCPjrLMXrt/XA+
mO4wz25Cr/sA/QI2x8hvRtg/JREBDnwfotbJLbFLrV0Oj3ywHYbDuk6eA18/pGZJB0tXLycTAy7v
ZJ5v/CljkIiyuxVqw9KPmP8tzkjAo4InTnO/+gajL3JYCd+Cq8hSQn9sqeDK+wYmVPbstyN1MiVL
FnDXyVeW0zBZQYT1onw7yexope06F33Gy4mUtpnwwZzsw8CyEnDBzOQQgEcxnXHOo6OgGnNWYM22
SKaHEfrUsjXqR601mjPWTY6dtL4aTn1kGr1oWDawBKSzmZZFL3QEZkPWNXzP2tGONoVLhljvCOu3
VfLXdjHcUdYyXuK8eKDjb0tbMgkTM8I7K/oIh2KAnbvmxGVM496stF8m0tQeNKv2iETyEyXdNA+t
r1SNvYMhnu2i47QUadrsW75tWO7De+M2zzRysiwcyeDUvBfkebfcD5rlOOZqEXDTyKjBpcN9Sa3w
hfd1leU5KXELOJjFpgihPYekllOtGVYcuoQcQfOOc3l7eLJrYub5JF9IBmOSH9tn1uA44KhFpW8t
f3UKnkQlGtcDqyUPgkPLk6aYaySb3jEWetMe66EEUYRFpQXOm8FDXJewBhd2ZZ7wOd36umUp0t96
Vn1+HWBo9wgD2wZCVcG3nTSq+cb+uzzQn7ybnBm1TAeFBFJeRONaN5xnIYx1InXAmTlIK9LubCXU
RVjdWQ3+vY6J+erltpLDTk/VtgD6AIulWHgIfVM+nsNWx8qrNqy5HoiLfeRFc8DusZZaC1xVLbVy
2BQU8mYj3Ocx/KTaa00j+S5MzOtgYdJwpmM90u2j0yrOknNbOvq9nT70QKe+tYgObtSYpBfSBA92
XYlu2/R2vbApmWQYyVd11mp4EqoCWKnEFNOE5bq13a2eWt+W1hNTN10Sign4JLw+eHxpBjDqtQX5
/sPOSEHTzN4vrSrKgJeG6tay+EeP5U13uTf6sjjqWpc90qlbnIVGY9/IphpNNn4xGcy4+Mf4xbWD
flGQ4gdtKqNn3Y3LKwru70bT9xPVYGgY+kr12o/WWhANnG5QK8sIm34/YRhb91VztYvcWeqDIX4G
kHTyQOXWXy4WVLDBEac85pju4DXMQ3Y66i9b2xDz9WFsWijZ6TchotrDHITZOsTXEdVmvaT5S16z
CAw9phq/PzpVzmHSsJtPPzbLA02940mDiwaKx4+B0tkjiS6nufSoGdsyqfeWGx6zjkgnndoNzfME
JiaP2YaU7insaK/rE+2BXPS16aW5pJrKX9kW839AYA9Oc3RgmY1lws5JJfYcLIO4emlq441eSHbl
VRwvlF1L6jIxaRlOeWYb/zh2zYOJN6glBNLkX3Jsfhtp0291D6Z+xzo+JkbvoS/podfcXWJ47Aez
RPtMAqrmgJgiQXYTxpExL++CjCSEWsuhNsDQ+DtVbNK1QsUhicwOQLjLyFefK992370+LG6hFhJY
E351iYWktnIExk2wXlhYlytPmzOsYVDRJs2jGBeRrWdrgkP1trTi9PS/2TuT5ciVNDu/iqz3KHMA
jmnRm4hAjByCYzJzA2MyMzGP7nAMT68vbrW1qkoytUnaalN2616SQUYAjn845zvr0IHLNLUipTqy
bogE5fUSE3/Rj79hQTXuEWwz2AWwBOsDa0ptkQKuO3jebT6diJNxH4dpKJGH1xbh3ODTVziapsde
34TFr2Eqkjd7ktVLu0wESNoyDeNxbCCgo7eIGcZXHyOshLjvZPlKuA4MiWJmfszF4w8UklyLp2gJ
/Gwv7e6VZ1545/C3nVHDGJ8p62w/VE14bEnn2U10RLvELcOL31MSdsi9vNF6pKoODqHVvhM1fT+j
o9mEq5PsHNHkccFocGuW7hBmJF2irJq+Zd7wbKP032YTB19uJv+p7+tqq0wQfeDNcZkq5Yn80zDe
fNUDkIe4XyQ6S+sBMRzliP8wN5k4mBnjFG/hBd58xlQeOnTCiP2k5MCQE4qieiZ27QhRJDw1ZKi8
lYn35LumpUtzIv0+BmXLHFyHzYY7fzhSmjKa8YbiaibOat/cK+kWO8f0BcKoed6kg7qQuT08epwt
+ymYeKQFmKYBhyJJj1u7RELJTu+InM5+zPOF2XITuHDepnU6edo6irQ2SJi831qk7a7wLHnn3hhG
IQNijOcFiKRE8cSqq4wLk4XKfl7Ee48xTDLC95dDgp+tcsXF9fQPqP4/dO89jKH+GtbukFJUOHYR
7KzGLfaWf4tbrFDGghho5C/jZc0du/R9EYBtoc4h3nUYh+SQRjUWPMtFl7x3HVNdZoeDs7GQjhHK
O1xYyqC9VkTg5AWYUola5BSG3hPBWAq9IbyvPvC6axssB7jwxGR62JDX2oY9FcVtXpGFy1YMj3HV
XsYJFnSDlDCyR+KE+wnh+1B+8sSvj6PArpr14T5vy0+dYpHVEbK33pmuqoZOEqJ8rTmx02n8nfre
sw84hF5hODtNcTc507RlzHwtkR/3BUYCqxg3C8OQnQESsmH/AaUktY8FsWKDy6zVKrn4kGTeiwax
dTFF58JiemvB/ezD8Jri7s5XVR6lgYs+m/kwY3mJZzy+G7YIPAFzdvBN3gEXXNe30E4gdJXmxtXk
CxqcMPD6YpcgpA/ZVLAa7Ii6waa13yg1Oj8mCi/gu1SRLgZ+xBMpG7kC90bc9RIsSB55+XWcWHKS
3lpRAUzVpvTC64CEDweeRfyj8cQH80F9JmZ0K5s62HROxL6/p2bdsBCkZ4UAjnLHAqgUkJsY4KhH
ThZJ+CGqCY7THML7GQHuDEOWmRsjR+NyV9XBYj7wqBv3qark/ECqp/sippuJiexeeDt4X8CJ/PAn
dW9m8oFwVx+wDaxPPdkuu9Qr3/qoeNdevmBXgwpnrZJYAjFsG7tHyO0u6C0YuKbT8CP0UbjXQkeQ
dMJAPbbjYv5Abe1g4s7fkZwFZ2IiDQ4589GUCQ3CivuzTkd/l4h+OXo04PueuPBtoihTp5RNk3Kw
kcsEykTtYgKqTXq9ndlbJlAPrSB7R0Edf3KcMtjZQRe7f7X3SXtavf5Q5vUTlTV731rvm8J6X5vg
qTUDb3e3T6Nx6xOmx8AVl0ox2TwcIJ83GgW4mLGCJkkGx9waw58a4zBjwySigrsVIhzkmCUMiQoe
D7ockq9MX1zXVC+L9KZ3kA4NdzCD7/Fq/LZFg6cbVIQE7sRrQwk/LgznMF1UjK7tFNNGzvPRmZIH
eyri0UQHauruSNzNE4tDiAzq0V/7xxl0bGl1z6NkOcwchXRydyRojx3GgEKZ8IwO5V6jv8kJC/qE
vJm5GQcqxug9OSA85drO2o5LSuZO0RAe1UIWgJIRd+lUH1JYNUeY/hhnmk9j43TmAXmPGeAChffM
KOeL3YGMZQ4jNQ0QEPk8oiemgRs/6AAS4SEF9jVcXQfJvOIKaE3xgtDlzmXPWIMxRQk+lZsBQY1z
s40F6fDQa2e4zjK6RKRAPcuKuA0HqN+QBNXJ9NO18lMi4Gm3emb/KOlKiLs12tt80etpSN3TbNDA
bZLG3g2O89lXzptnJd4zq26KKKknIjoIDA9yPFq6KVM+5fpbUqPxnhYNPyjD7eFU8pTn66u1RO1T
lKKG65HVx5MH1UUvTbLn9jl5Kmq3uZN2uHIZA/gIvdl+zmLHYM9G2EmnVmTZh2gpESPTsJvxijt3
Sep4RIxpT+P94nLMcE2y0W8Sop594+4dttCbKHeeUhU9JxZvex/8GRz7xnyOnoLZT+O8x1M8t+Br
pUVb7jWk6S3OocKJgCmNAJlGX7M1usCEqU+51JRgEU1Q4WJ0qbp8iQuTFmfuXax7g45+u7l1ram+
x9Ubtp7dfLrKv/Q1/FwS73a1Cd418ELaCKohdsCnSrlnu2GfY7tpyM07vPeL020IKUueJUS2ksXO
vUnrkKktOiV3QiNqjd4hLYmlnphbOtsxWoNLDx2/VVl3Xm4EYrl0GI7rm/t3aKpjOjrLMTHpC+sE
ayPJiD1SgOyTztf4tgvrFsxANrqpPyKP6tgULXhZy+XvbcAxZqwOO9TeWpgX3Q+IGVL1UFVgEA1B
Mqz30PkhhMjjrhLwe6cVmpZU77Ma5yOmCf9MbjJ9FMExx8EzHtizBLR7/lMSdPOrnWS7mRovOpNb
+FMMTniOWhx6WfEd7S+jn6D7Tk7BdYXSEevUt05BPVVxOWUKtGT3iszld5Jjs1s5Y+Omdj+9HJF0
R+QOMG/xoLIJC1uBhADQzHbt8nMGcGbjzIBZ8AFsw5KPSVsWImcyuBbI8LdpgyPNSziPj7xD+Q6R
7HE241GNLFgAkF1cJ1u2HlGNh57jmEnvY3GD6CLsiR6ZjP4QywoMTYZvy2j/YcEHrbhtT8KR18zG
COGU+UdFlsqBnteK83G4mfTgrs+eA7Rwqq5LCj8mrdbwGNUoeUHxBhtX9D87xZhaazbUVPcPSsor
o+F+23T4YPsOwzAGkI1neT+9oOAlApmdVgg0277rnktD6DcanWpnj+LS1OZQVhlGzWEuztlkN7/Q
zDkHzbcYv/gYHW7OdAI/wq16X3XzSwknYdOHdOqj6h6cWfKbkB+/y5zure/F2xIF17TGw5y3Lr+I
Qx6IZw1bVzqvtpc/jh03tCWqJ/bMP7D/Q+nxikvn4laYXOBZw5hfbNTSGHHKauCGcTK0yvYjiWa/
Usmdk+P4y0oX4WjD3rrugVrhqGSqa1ABLsOtsyFmYLtMRm45kONl5YmyDDjiJP8OX/typ5YOj3P1
skIXIfrcelWm+tbebD5wZsFe8w9LdZ275mPyMGb3dLUk2zNCHEgUXhBQcI1EmFtcEK+MzlgqaHL+
+u6FAvitIvthY6n+qcgrVlPdcMFnfO+K6TgSsn5MKpw6OKGgaNuAIMP7MFLPTYGbelDeu0TUs0Vq
SsKsqL81wmO6Wj0Wa/YWSPZFXW72qO9Pc1J9ynB+Kwr83REqqNytP/yhKt6FJBJgMgLkmRjuGM9D
au3qFldTSQmoizswnKgoGC3yicviJDz51c/gXzJd7F3MwPkY8Lrmw6NAJU2T9qIuBNDKduv0ANYt
iEzpyhRp9gAPmkdYh9tlVIhXUKBS9HwaGKSLRVCPKrp2P5Ffyv9lINt24sV02Xufrb+5ueVFtlWx
Y+1TQeXvY3LCE6Zi4RPxRS8BV25ks9ydAnTGodFHeywe/ZmK0vLIv/Jma5/etMLUXyzQaeb32ZBf
WR0TXoIygoolvC6yhjWwVu2eFWVca7/8iApnAi1EWsXEESQXdnqVLsDt+3UfL1bI5dQUn1Wq7lDL
mUNdoQl1ECDUDanMzWyuvd/Xm0p5D4wNnqfQ++gjxHMVSDburp1uot2KwRkLgjq2Od9YRMwVnNCl
dPajYwsQ7jjJYfjhzcNXlZF5TY+1cioCWJDEg2p6FOi5u6zx9HniKN45LnE4jGquYU1gNNGHwK2S
Wz56dbcIg/W0vE97RlIu+Sf0ZHP4HHj4N2YaMcKKv9clmLJwcQ/CT86I6ADVrTwIW5uCPhmDjYAx
85CtBo796H9ia1t4dPCyddIlcThOT7bnwc4O0D2BN9RbBALAnqZ30aavraJhjfr6zhduvsPo9ioX
mXBBNMeKFnk3FsDeWHcyCp3uU9E/dFP40CXgalrL3YG1qFDBmS+tOAKysXrJGnGoJIu3lex3h/D2
E3ilc18qaiiYUhuTKLmpyGZG+C3eteSpjgOZit0BfT8tPeNxgmHNlOPmCktrl3Z0Muj6XJjueP4Z
yohIwdBB3IHs4slBPh5XrGzuhdu84MUgloQZwDElo5U+ull5qxwvTsL53QLbVZTzJ1BVJFkqmR9F
z8RMtjWnmntNo4zAF9WIZyV53G1KJ7fOMCR+GUJSNk4PCRafjHWP9aJCuR7F9kS0E3gwJp/NAtgS
yXQfjZd2iEi27zGWzkpEl6yt3EPTAaCZhhxMBQi2LvEYOOYcNkswvpLmyAVTjRbqvc7eW4MFABLj
XcIlC3bDJwRGwTHeZJjMdiqzunf0qerVT1p1XSqRXCfrFkY3NNAyEx/hgm2XIBZmBWIxM8GcXkLt
xYX7EbG927djwSSG4j4MCEZwmsfiFhpZix4AZMbjnZ5xw14AqZoNOEuHGOLAAXu03Lp49hIGyH0t
P6siXI4GJs6R+m9nS/HRzMmXsloU9Z73tmKKI2CIxtkOq19lDd2TyDAygv3p+1qiu8CRcS1nYuVt
Z3xP/dFm6wPrpB9Z52a4/2Kv9L8zqpziPtIX0yl85CwT4mbxmb5bidyJBd6TzJov1kQlILLupeT5
yIK94BkvqrP2W7KMiIpALQTGY1B/Vo+UueD2+w6Vf118E3fRuFw6QABN6zUbgp7YKa1pfly99or0
/j2toyHmPrmrWaXvrKT/TWidSzVFBrvo6t8seL57qHFiubYXwXt9UWV6Ktz+hE7xy67r6QGHj8GQ
zsCzTohFwp7uM/e4yeokpnRXPfcW6k8kBQPxfTaJMBXrnaIx3l1N7cKzpDxDBCWU6Mbq8Z/Wps2e
ncmNDqm74FQSAflsW6syPxuZ1DvLdh69LC/uPa8HclmTVL5jnPEsW/VroaNmAlj2qt2NPXfcocBu
3m59H8Tr1ta2Ux88k9dNzIvyEDCmGmh03Sy/WEKLXRAizUxus+vMVvStZXeEX3dzeBd0uX4brz2p
cIz43a323Wvfsavi2DlhEdoT8tw8MOlZ9wzt4NiZHKKD21EJ2cxVjE2DG9AW7kZrieG/8OEZWOD+
z7ob2SAGbQ/zLnpzehB2YfRiMTev0jemEI/RWFcPC/rW3bhE/ZGTHpwUcX8zgjOkUNgeHbiHmmO9
ZFjmrBSDhX0j4lg3zl5/0lHHTKP+7iXRgSE4qErgEI0nA4JSSZcLLH0CIkhtk8zorKfD0Eavg0u3
Uq4O16d5j6bm3vi0FsBCmTiQHJJsF7wtJFws6bckMx9mWmnmGHzOdSj29hq9MRJ7mWxrE3TjsmP0
xtg2imeQEDqjqEzVjzozggVXIwl84sLTSPcKGS7bPiF8ZwJDZZqbW54sWfE1u87zMNt34JQcBg0K
Ue0CFbZy4Z0g64mCdUekYDx2GFS9tnyuasU1DXRvy2/8B8HqgwBDDufZPJXT5GwbH+ryWoN9L2TF
3ece0zW8JAOaMA8aF0hu8+nW0JQyY+/cuTklvcttNTN+6szVzX7Ubp9tmdCcrSaKQ6va8Zt9Y9P8
mqjfE0FjFp1TZtXQcL/SQvPsAma2tfLs2AbyY+Lyhh7Hui3ldOprqNzeVjnqTFt5HOfhB4CiuFVr
3EG0UEqzbg2fxx5SW6D1fekLRJWQ+ZgPcNWcaFwOHjDhYFVYVZBwnKo5OGoPo6c7nzJbnuogyw5R
FrysM3Ij5bQXnSzNvmcETg+5oobIi99EhP4B7PeHSeqV0OJHqvJv+NQuMGhgE1ouNv0KSWeQ3DJl
YNo/rhZakaC0pzuyVRHPepR80pneinp5ogrTGyez97Qclwi+sOy7jPu4bf19Mflg1yRz320Jid+R
oORtvTBkq4353js+bcE49s9goZIXGXIzYoLKAdpJ+1x2uKlbDewjd8kJkYV1I4mHWF+sYKziytL+
H4AO6VuUQjorV0i4g6P1tsGDNZ0S0Ww59dzYYU7s5DiVcDKhTmPRO4zIESYRwA2sC7Nr4ByD8cyI
PfHBJtx6+DwEfZ0kwVeSTj2UPsakm5EQ061beRNjJzsYiZnxYuT6/LlF5279bD3pwUxckh4Qsy2i
lJmIMsYy1dSZgyvFD8aleI4p4UMero+E1HBEdIJUpab4UhW4/tDtPlbJGkck+YPOFDZCSysUYWGx
F3qM00yK5zx1PCy7/t2KwAD9Q7yw7tEyQOPcDd1L3gPqSrOaO09OG1EiP3Y76xeA2RBOScKKXqEO
A9PQPmQdPBUrhNiHclnMq4kDBzITpdzXQMv0YFL4+AnY94BSbli/GGV6sd32VrxKuDx+ljL+uzVB
bpD+GpGS7ywVpKclcx79In0PFnmqou5FdR6Iu3ELGO12TIr6E58YkWYsvHNiESrOJyTjY3muh47F
Bvi2eVaMAhjMHmA1Wj+LlRM8apx+3/Uu+WZ9b+Wo13zIWkiXmfaF6klWCy+f6uYylfiuBMhVtlN3
+A2IEkWGbLWIWovEL4+ZxtSBuQwtThF+QH18W/3uUSzBRAwUu72a4NFp8LGhtjMsfEDlwcraVRaR
2nRTOew8hx5jjZ4oDXbaSklBy9yXuorYCRFokFrNt7RRX31JrpHdshAM7uoVF1rqFeQXcb9KfR3b
kSiEKsA8UI1xtdqsI3zE+2mBdTn0WHBSiV6KDmOFmy6wOsOaxAU5nFdrIi2MXCedzETXs+jt1mjd
q348LaFbx3zm52LBOTe0jMihjzwMpjjjkvxWN2gzlRWRR6rS6+qO5t5aiu9Drt/aKVhOWgHB7cIC
+vboLZvO089B2eyjKsN4prJ5OzYldwnJQ8MtLshjXsKiD2jZmqAyGE1/Efb4gbaby4wf027gl1q7
EK49+a+EODRJEVwKuMfdLQQMpWjyYt8w8lhbPpDQjFuq7mtR2fupJFc8KuX8S4zWt0WN/MaQpSgB
RzieCXs1GirY7DQrcBjD4mOW4nfGlu1FGmIygob4JAuyCIt4NCHLTHXf8P5S3FzwFkYIUiG6LOUK
zTJ1nx3093oDy54nDUvr7YBcHt/nEt2OuLdpyO68Fa97A9HBbcN3ReDAphtoWMuoZHfe81TsmWFs
QrOMOwaeJ1LoHPRV/dkHPn5acgsXhqhf6XufACjirowq56AWJEdB41n2FkXRSM7ICA8At0iWDIx+
O4FyzbIlXzhKx5BUqkx64bNfo33eBYiIEwSTzXe76hCzTb29LBcjg5TJaui63qXKbpMuMZYjXkAN
aYgoysF5dCrhlfeL3/IizTpTSFmgPLYQxEX+OjsMJ+O5xPdxZrsfBbHtNRrTvoiA1ML1mw8l3qNs
RxG0fAZOsLSxbm2ymWyfjin2JoOfc1z8ka1p2paPprTq32akorH6jkMbukkU3OVesKg4oFy82VtK
bkXC1QGGmqQofvv4O5v3Zub+xuiAlmin7Xwcf9eV4lFvowA7sg1dh28Do9ZKt9U7g1He93TUt/9N
NSrHBhj4wuzZo1pqettyj3MdEevE3O+XhCnKBqfoch64mGcT09b13ZyFZjizFEJWBM49+p4OBP3u
Z9+s/FCE5T97WxfL1+QYE37NiE3eYWdAoJXcA/xaUvjHNe2n5tlMdit3zlqX965tAiI2i6o9zPga
lnsxRpWEt8CQ4+DD1O9j5LcYL1BfIdEIaZNKqGVYZl48Gyy/kwQjkapjFhZHnpkA17pVTMm+HPwl
gKIlo+hSriIcv1PrYXNWiCnJmKtqWHZTFE7WR6HyTuB5X+lbs1IDp651xgDOUittxABWZtzlyNlj
iU4MaFzYJdRkg7se0gVqyYGtpf2K0z/KY9wU9nqA32FpUuFINSGrJLCyUzROCq0Qnrv6F/OYbD6A
RS1RFRXAFGmdp7FzmcSWDZlDhcbWsp2rqWfZilupflGW71NSsSeen9q6HJczm9i62VXAx+Q5lSRS
308BpjTmIiw7IPQxFCkHl0Rp2AN0TqT1mC8mWA24oiDsxD3tCrW8EGXBzFqUjni2fQAuOh2mJXb7
EYGCq4ropuWzqgbxXDHtw9QnviDLlI16orcJt7sJNc9iVBlu+qRaEjq6sWvHTSiNgybFobdwHm3k
4+aZnGlfHlWa88kUZuFmHLuwDe6CKkUTgvR12PJWOrT9M4G0OwvFW8h+C67RY95Qsd+VTuDzs4Zg
ubQCJOAJHhTArdWveHxwoKNEjuzWTMdyVWg1gV8wWLUyEtgJaEg4OJANZi9AbxjBiNLv3pohzTzW
ZQRg3/eiu0FEau+XtXTA0HiwtEeWCtMd8vj7wmH5CBzcAp5kLKOf6q6GaNHOTccu0Vv0GzmXEjIX
Avm4EIStHXSK7xyCn0OaIlqCrtvXqqlYf97WleEMtziHJwNVMNPsZAkhbyiBvLQghHL27fon4hD7
Z17wOMH4/Zf0kmrK2kmXIPv3zjNi2EsIE929Uxb5jKuFfg1NPO/MteYYu40fuz9uo9bm0OQhh+Qk
ZmRpBcpZ9xQq3/lmeVgGiBINMFNk00yPmhJ+WpxQkNKrF05doeIrtPGOXZhjIRh9SIiAg17LfEYF
OzsYueDJJ7j/z+D7pz8prwtQiUkJY7asolMZZGuSU52xpsIGKV8VIw4AuKpE1OB0i0UeUwivlFmt
zL6CuQ+JvCzyaAO+Jfysy6q7ziZSV09aTHMyp2Abx+yK2dKcLm9BQezPNoIK4DzOBb/OlgVXdfIK
cgegdUj91ToO4u5hHiGZGWR9R1nVOGJW3w+wnHm1PlMslGxilODgFHNankcYIxNFmotYi3KZvB4E
6exdZQ7EiKH9zLFpo6HCUPCXvNzPUb0vtV0cQtUk7DyGm3p8IWZmxzCqf8BEzPHISuVNa4W9xHWU
HytYI4DMF5uPBRYGer8m1Narhzsn3RWu6x5h8mZ3mmHvtRV4jSSNQbC1ER/0ex3U9quzRKPhlxXk
9thWdVLJtLyMWWtfF9dhUN71TCm3gwBCHxJNkJ5a2+W2NEz/gOCT9Jcf/BGwI+7L1Dwiwmo/ENZy
fDBMIisxWiVVpSvWDN7GlHI20jklHYOKxf2NzcOF0D7kcqvz0ja7IlmsaOem6KbHnDUeI55m2HfC
b++GfA3JFI0WkmZs33z4JkQvbns2z6BhZqjcti0P2zbkc5pbf/ox+G1Rb30JJ5z+w/MmIsVsdZ8t
vviJpIl6v7Na5hUySx/R1PBtkhMCW8ksWoSXURUBAkQm8qdGY7yNcjzc22SyscSGRR7KTboyywTR
EBLonDf4tDYLRsaCLI7I+HHXUIOcRVhbmCC5G+CcKeuzWgtzw/Qi2w2n+YqnOAx31PbVO6tCouEm
W6HsFBbSUPa7KVqV0ef8tsUsk12n2vCPUJ1+MBHeLMre7kFHioemay+6wb1Qh99NC5Bi9fzxPofT
8XPouRC2WAG4lmoHojLaDeW/qMZH3InYD7+cXMLPZM3lB2o6vrZxqB6uIR0W3DYOdTYuiZU9R8MN
6uqpoHpNMnUndaV0TPdNja70/NroJfuIVH+jOJCQgsJkLlb7R1A69tNsCfHTq1AbVGasf+a+3Rtg
PvijrdKmgdLgVlfethqIFHcJXUTn7lAziXZTdtKc1Dj4II86iqgFUupGQwnZC2eu3pGhZhh+PKht
ybQiyamFES5Zn7P3MlY98zjJioXsaWViZ+p6/iI3m57pcF91RYDXlsId0bImivR1GZLm92iqzzFg
yutLQxb6Sjh7M6VXhyfRU8i+sLwUwYAQfM4j/NJZhPV1gH/TsxFFWZIUsRv0GfjUdrxziR7bMUkE
vjpoSz+seQUvdcrs7CtPowS9iFTtG5mRtJQrmp4tK74Sy60B5SaIf35CHhH+4s9On6R7i1zTaUtC
e6fE2zAG+VeL0sRi+EeG396wDma9F3haoiprx1MeMi6/kdpADKWMc1EOCi5t8mp5nDnuzQVbDcst
XR1LwkNBMzHEK5rn+VAx0OCG+sudkM+hh1ML9yngu9q+Ov7KdUmlx3Vvz0vjIwatiU4LCX1l3h2l
zpk4E0YoqaOKRzutCqb5Atfw37/R5BFbW6wX/Q4ZxXoxURf9GHNtf4kV89eOiVz3HMwkUGyIPkF4
x9p3OJWW4NDIoQ5xjDYu1zHKwOzgJi46GxWg3lcFaB9yZs2M2Mjjy8TthgIiAs4z6PvkBECm4XQH
bwB/bXSfEoKAQXfPVNuZSkd+OuMBzLi6Zm7AgsT5OaCm2Xl24V1E73PsGllFC+Rt10AmstC5aaRa
XzMkIbXXo1c1BNG59W+6iuSeFKB1F+Qz1No0uEUn9uOWmoEdYEDgUb2ZBXBV0K8z76VdKdI00E0t
+zpyjNoobLBNjAOy+jk1NOxQcrLqnRjnOtgvCCvHOMoj/w+qZIdAgNT23yfuZM4yu+onzLEBcaRr
6DvmpXTDiN2d2wxoR3u730WTMM4v/debpUEPre8MUKp37mBPI3haUAsGlZ6ZtybYn5rVHnl4Ujz7
oGawA1a8I9pmnsU/hsk9wnBrJ6YQWmgUzddB5AsZr4igsRzwu+HsL+sWB1dNlFr05odpCpNLyRen
ZWM6j7P3nvkulWVNySU2BY3ch7TnBguhDJEs+Tp7ytS8PiCtcp6m1QewInRzk6fj08yffDSxTO09
0cs4slLqo2HJsqdgjGz37OqacGcgMR+kC1ZE097AdvnwNrRIkoewL3/dsul4HCOZZqjr3692S7me
C+U3+LMGh+/2McX2WNirfQPGgPEY5LKArUHFDbQmNHa3aBPAk+3ajs92vQxnpIVAjKvoy4axQTp1
akchoT3wLd5bp1z8GIcGH2hVlzxISvB3EqFkZg3x3x//ExkmB/iOt3srR82+6+QyX1cy6AEBJwNX
uGG8Yi4yJR1lE80e7WTwl8Msuj1r7htlkWtSL4kaoHJmTJb/+gEMv7kjWnywaA2KVs1XH/pXuHOj
W9vmjx5Pqclp+Tfk2XLnl2XEdYlV3RbbmbBQS28RZImf5e1aQVKPmdATEJm1vxbOvR9EsrwHqT4n
+9WW3sUbYSHhizG8QWXS80MwWPKEmjShNkd3qPoohtUBdp6SgbbY0RPArS6b+fq/nwKpbSUku2Pe
T+mOSiIQIfeRwoYxlRMMT0FAQjBdQB5uEz0hlRszmTAZqXKHF7sRB7ccvbykH3jlSgrIahwbtk8z
tlIcEW8inkeowLKEEoVhWnlevZJGwqCrE3j//HqRW3y2DPS34V8VoeLwEW+1XsvuwmTAra8I0yJC
rEakiFucqE65T8HQRMcoI4TmYPs3IeTEjXpYk4bDa1m5L06iqMp3q857tWXcC/peIevhqkag+Tsa
eKCyaLMdWBxG+8F21FRSQDeTlYDVjKZqm/s5n+Qiuqq5I+nZLo5jxWtvBotQ0Z1ltcM3riGfWWY7
g/Seq3lkIJUMyE9cnwnS1pFR+qLVkFDNaJ2eu7zJ8UH4SuBozgm8OPWOs9x01fAJSRtiUHLI7BzX
9wZFoKPf4DShzqUuYlM09j4SKez9XDlFQNDC3z/Dgdm72lcqLcejaUrAy7DEq3ZLsxp9sZk07oEB
EMtg4Sp1dXKvgrpohxqkQCYE6pVxxgVUZYnH8sqNPJTSOMWfaBiSAGR6LnAiTHX95frMNTnzl6Xe
OuvClNWbtHhNm0H2LzOynORMW8/lJ4eZ1QtqqPJduRGXfM7YpdnVQZmceHhNziMCi6SiScxgYTBT
rNSO8hrHfDTOTXRUs+3+oMwPP8o+iQuS5vbG9l7WpsIAk1sHaGrpe5o786ZsqwcDxHC0SV0vmEEA
pa3T57RgdY2lTCNR0n+cIfqOSY/T0PN4UpPeNX/7y5/3/2FRr0v3+9//7asdGz0sz79TdJ//RH6S
uFz/E4u0+9Sf/4GFevis+b43mGG/f/03ovVg+tf/0zf+R5703wIfAnoU0S7ZcJLs/0RGWeHfUPA4
IsLyaAOHInH6PxOlffG3EDVdEHquG2GHlPglVQul9N//TUb8JxeCmox8JnaB93+CjLp5of/BzSox
K+PuJM3aAckA2OpfbJe1XWohtW/DNNu1AnzlkB7/4S25/v1n/SMp6n/5Cq4fIr3ypHSjf3FjKwWi
eCx5hR7+xxqgsi/+H1/hZmH9B4tw1I2TW3e8AlKcnL8h0Or/5hXwlAfCcUIn8P7FBAs3VqGORRYz
ot/35LEvhv/iFZwbm+t/fBA0cZ4UYRh58CZQu3h//fd/+CNoYrPeLZIJrRDOzVs8jHhZVR1+yzFH
2hcx9F3DX5ZqBJBhc99I1kVOF1T3tpd6/S5kGubv+3msv824o5EKk1iyfgy2EfWxn4kZOyReLuCW
WKKod3ZVds72f/9B/7M7mb+AqwfMf4C9E6M2Tpp//hh6Qg5QLgVkEa72ndC/wqg8y1bg9ZL/xSv9
syf576/kYIJwhQy4C8S/fOBwIVUmKlaI/52yM9uRFOmy7gs1kpkBBty641OExzzkcIMicmCejJmn
7+XV/9+qjPyUqb6pUklZCThgHDtn77Vh5j1HvsmuR299qJJy/T+Zn///gfCfa3S/Njf+10taCxpH
acUUwEHRXqboC6f6NQ2mz//XX47tnxs4nvS497+9hLMuasKAETYLDMj2KBjTVP6XudJHIlj/cqxf
fdaXS/JsZpri8o+AxeXDC596ee/wsSIFxp9P1SUdmxFiAxOku068/Z+v64N5/5+DcVHCpkD2+PdH
r3yuqw4BIcKlubQR1b+yj46968BCseu/eeOjia/88mwzHf3LgYN/cAS/vE/aI3/ORXWvNE/Ix6dx
choTk65nk7vgDs8o/DKadx72hLBS3kDbNJgB7C+F910VVnHFuHF9BE/HJAQDpxM6BjXYsXCW9C6r
HQ0KQzcX8nUdAbTS+Ko+UzIUh9FtBMWCsiq6s0ODLFXxtLjszJ6jJZVfIgjAXyOk9ewofQS7G+WS
phCSHEOCkVVe4oZSMp6WkD00yqosEPaZ3Iv+RMuJP93qCUp2M1V678WM6HXj4wKgt613hdv5j+5A
HNFj3F+CC2OcKfNVif3bvo6bSbw7jhfcAPLB0GfZERvGiTnWlWg8FG52GqSP9hBfpjqXIETavgg3
YT77KEP6ZgXZouRTWyx4B92p8v3DQHYR0uo5bp/aFR/naW5cs18aq/ueLnF/71bIQ5ggV8fSi4ud
05eSXjykFxyfzajMYRy0fWM7U4fiqMThuU08n9IJcK3lhFSnntjPDKHes9SCH7terKQhMaFgahto
q2ETqba8Kc0yvkFIq2F9tjaStNW6bwiKvpfmAvnwHH3214goi1HT/yNHLctC2xX1nQrqsdyPYy+G
p3jGOEryeQuESyMJnXGod7gtYw3TPN7KqMMbnHV9Phxg5eLwJX/YWwCu19NTU3loUbvUz78EK64k
Vr0j0+UIlaCxH0anC55IX2ztAzaQfYGcesvoE00WH/RXS8voTDA2EscyGuJzg3J8uuKWEqHQenM4
+xFN0zpeyo34f5yWrHqeeHcwY0E0J6iUReQ8MK6sN0olnnvu46k4sDe3XhvkQzjHBlSyqMwGh2db
m+Q+X4SH+ZV5y15nmqg6rC/mZujHddehbQXFR6f0pJooqR8ZvYlmP0c0b+FaOPouSPz2NGG7L49V
tUzLc84TZB9IzSPxfcNkEiIWyS2uHzz3TlrsBhWv16Yn2XtGwY/9p6t5ojcpDdR9vNR4SLwinfZd
Lzy4U9OYZAeXZm+hcMkqoe5ADHTZN7ptWu6iOcKSt7hBMT1p4WZvHYkd9bU9R96pqNaKDT/Uf71d
ADMDiqtMesa01cG5T5cSYxoG4a/t2mcNimzsKxGERaUOaCvY/AGCKOwSb6lnnaCba/aytTSfmIob
Z59CVwrpBGEwcpbgKXHKfO8uDn0ULVT/hr0EM6Y1TDBPJswuUD+/JI7T/FT4PI/oqdWewFs4U8YM
b36Lbc4lUQ9i4FwQ/CPp+ZgwTf+Juhui8dgBK3nBvkdOUjURf0O80ZB8r2nAPXpROp1jO4PV1iRK
HcFZ+gdj23jNoD+sBH6wC8AXIKq9N43uVaca+PYzq/B+7KL+s7YT/40XGMaCNw/2wQKYez8OGWcE
3GyFjtuWcBONxFfdgfk9VF1q7YbYCojBcSIEbw22BYu2pUimbcKih4ifuEz4AsunumqSNyjb1VlW
2fotS3XkH9hEwVumqMXC5mBVmnBbKYJlTBOlL0vK/GNTdpY5uGVksVsLHIfRdiHKnxO2uJBuwBSQ
q1AbfRBBU9AnG6pZ3SVe2kmc77hfwtw1/Xp2nRRqd2vFJL2XLoLto5UaYkV0VM0PpH1P7Y1hrzS8
loM7AahsReG0aYgjHGVmdcl8Hliy91GWAMZMkYo8c95VyMSeQM2VkZL9mTEGmIvSYRUhviLR+37M
Fuvaxp/pHBOL6mxjEBwdmEtPTHgnHPeel9XfdY18ZeNlzB3L1lgT9ixrRR8SEE86is56TGhlY4IJ
sI3BhnRfaKS6u4X9KEFUMsHZMsRx2Pr9QmPE1utZdqlA3rHOw3NraCNu05TU297KksNg2977NEg/
xRvII7LX+QrSTNRA8l5wFNFGm+PmmuxI45Em5fjy1EYS0XZeLysq4HRdmumpMlmGt0ikab33+hXX
iNdjEPjcRwyI9gyWBjpjQpc7UQ7iasjKWn6l6yzJjkwxS6PvFdm5lcX4EOPFcY6YCBWGmwklazyq
+BZ/q36smgG/OeqcRaG4IiEBIRiCG1LAF1xRb9pwY289Z8DWJCaIYFuM/1EBuwSmdIPfawa4oKf5
2jNjfKxhisU3y4iFaTtHZFwvyqqfyobeLy9Rj/YtdgdSEXxRB/dFPCn0i2op8SoB/8N4RQAP4Ioe
hOt2iEzHePvSSiXvJQo4VctdC5iiTR09jgHvyHHMtdJHvg3m6M5dXd6aoO4OKYHOn0hUweKQ6WWe
9iQo98d1kuUnogFX5DPGeIBNCMHsLB8JKKvteGoLjfrd0S5z0xyd3SEWZrjH2TIiLaLbIbfOSLb0
Pu9mRtn1EtiP2Kcqfs55OsBSS97iPjW0q5cofbLzTrAxiOydBtq+I3oI98hCbXGgCUGfWmYzRQkO
PZ3So3ZZwTyakujhMdKgL/UulrBRynMewBlEvFpHFVpcB9Ml1B3xVIKgqw5dcBkxdAJC4K1rL/Ej
SmhWnKlZnZc1ScgpQNUX6vJCREXtVOlPBPeW6qa0CrAWXYXXDwyWf2ZEJKqwNoUZrntnJt+xsTKe
BnysnPUqzMLHVDBhLWGWEU85ioPskBBAxwX2AZat/GrN8BEOavRpiCxY9gu8UCnsf5nPzkUTUPXv
ePskwPdV6DC2G3F06AXl55IsDPeY+vYlvdtkEmVfGwcW7uAA8AcuKRddehS9VYpyh3ppyl4n5CoA
8LACoTrXVdkjY/VJd1/7lhGS8ElgyiKGSmB+V/fzGgA42fioVg6jBJfGCmtySRJtRewHwTx5ddXl
OXN0PNXJDjwjWE9qF9hGXVXn0PVRdoSlVUEDdvVKBdUszwxsu/FJoGGSaZpd+XGLWhLwRoji5Nhi
H7pNnBXIynSJNetB9EdSx/uYVx4awUD7rSDE4TgL5LWF75o1rGnRnnNZiO5na10GKCPgmdUKPjHW
l+xsyvkgM/pl+8XNs37jRV05Pozl1MJNIGAwOA4Ih2+ToBJfSsw8OcsIQWnWOi7XwJQvCtlRgUT1
BFMKBghO8XlqMo95Z12Sp9XViyRItDPUwCnBYIIEAHWDOAyzzIyg5j3jI0uBYAWX7CcGlMCUJ309
j5O+zyICD+fFq/23KR/j+BUyQwMhcw2gAQza+xLFkdkndrPuinqaKCos8cWaHR+LB8anB1TI2LnL
EmukKiX06RhVGzRUolkOVtSpFzUK5OpIVm24rsk6X+LpfHNo+ikgaw59/HupcJvKUlXWF3ZWl2yE
FIHAk1clvsdcI8X8FJkheyfCaMKzlXhlcqO8KmrfpamBJA1eycheFKkpn6AUsapAhau3gwkSyq+Z
NNI692UZuikQR4ZpxIZ1IBTQMXb280CGEzKqRixXywIRwpLIdBCxRJZ/5ssxYl8MkHd7Ttv+JOCM
orpiGkQqwWnJ8+uB+VAFIM7ZVYHGxohb0DrlS0veV52QKhZk0R1N0OK5Ye5Edd/RMsLhPvJOiJmx
x93q9gjxYCAu64bScl1De40j9iH56j2ARMZ0MK1gLH0YoaTV2kAPiIjb1k45/ASUWLzwFvoHr4FM
0QWN2lt+Z/2UMS/bliV6OU1IGKaruGs8+CrWLNmJNFmO82+p4m/aaQYMTGtjvQw2c0TmDT5a8hp0
FAYQm2wauQL0CxcGa+NrE5AymwD7YzaOPXtnXAvjM7swExrXbZ4FijHgWR4xDYR31OoQYd5bT0iK
l/hUwDkiGrYrxaGcqhbLdTFO2cnSjLRP5qJOOvuFxm/o8hR/Tg0QE1ihczPt+nWoq3M+rNM1mkF7
ObFeElfYDuDCcdwiMJPZtHzjM4EVMF9LBoxzItRV3F62ZWlXctQK2LkGsEdSZU/Gk2h0d2xIrZwe
/dnx6J1pld0vWdG+t1433ti0Dg/IeYMwqukqbxQRO/V5sNLpsxj70aBJnKdBhdWggZZEcT97gB/g
wZ5rghC9KzKssvK5r3xwBglQPc2MgJuNwrjCcktpMj4SD2E/WCzsX5FeiHmXoEC7xlCN5cUtnLcZ
8h8MI6cU1c06TWBeMA2Z5NF2U94JPLJI4mw8E9fWGBN23joCWIHXY4mLJ3c+jFYJjCluAeykzWi+
MXACkapWNr/uMPhfnNjB/zRGYe9WQbNfcdTkN/it1y+upHIH6W5s7BfwXzbrQk5JhkdkRMCSACsZ
mWOTBDMycoHINvD38JYH9OMNALea+PSxVQv+9CnL962Q0I5J16o6vIYU+9CSqCaCgZjeIuc/g2Dc
p/nY75c5Kx4bOcc7gSFpN9g+VzhVwj8EYxJ/JfPUfSaLivW8Np0ghZPdbLWK/M6lWbUrZoYiG7oK
0RdlGo8OnmyvfZUarHE1B5sbsGw7J5nGT4Fu0p9FXUwU6XMwHxhxL7d6XNi499rMB0fyuUQCnvZ3
S420NHe17F5qx11wGxPXuUrs+XtePaKtCsfR23LS33QHjjUfWzwrZSyqB0rU+sswSrxkKZe8QZFC
QYQsABl0tcTNwuzaxdPWWFqdbNdxD3qcu3Oe5sWZZ1qGyIGyPafePqDpkc8Xyk1UVY8RweaUVxWe
zRChMMpPXJzLZxYceYVgjVSkSCfTaaGghwC3VhWQKOy6B/42pCmJnePoMojz2OTa33yYmLsJwQlu
CY/EuqpByrjJDJuTiOHYF78ltRt1Ck0sCwM4+vXuwtwsbCI+doh5wfLKvu5CiBc+DjssnIpN5med
9A6U4HlNnxLG2c+ibcdDAtAUfnys8wcr9ecvlonLR93KeOta8XxdWEtxnph88dBJT97WTPWOALfz
RxP13k60vguQqajv+i4NjjoPRvSUbOsxVmKbDHWPfGgY3DLsPdXpI3nwLm0f2bpw4HM7NXs+UtQG
fF3AMMycwDZtK7glevYPqyTrT5tI/iTIinK8Vdl1AtziGCdzdkKpNKBVCOw+nNYhOPbDpF8D9CcP
iZQQlnjbIr1L07LBeuqSe4/WzUbLMunDOkK7ZyY74ihp0yU/1iqil1E7LXaeoSOycZDkP4Gy5NMM
pZA42WgY87BMkHmDKUPQPi0YXrHbZ1xvVcj5AUYh+iv0EGeHsWPoN8BdomRJD0zT8OFIkmg3jCT4
nzo8f6/FgnwRQbLIcQy7Rby3myUIJ34IfwsqcjxXRBl0gOGM+wNpHuL5qqm+Dm6HvMvPHqNO2uMN
hhs3vJTVL/6Se0/lUJf4u2pvyL+tKEA+LcZyxr21+qK45+fg7ZmbEVyNnDFC9gO8fuzlhL1KpnLZ
drr0DrFsA/I6OAp2zjFlf4CSjjH5W506ktWYvmlobPYZ+zS1zLShslU7koxEEAayhfKaGGITSZzi
e9S347cxQk4NUPTekVncbruGjdVGYtI6DwhBMCNDfcRy4tx3lev/IFK7vqOMnrCrqWT9HFRg4aJu
mR5pj7G1DHDpXfvELOCq8bsBLH+bs6VOBkUe9cpAh7QGHm64KtkemIu3C2QV4TNm4kSKUMFDsDPo
8SEoegkccyuV3tkdPQvtp23iB22Wwtk0jKGoi3nyAABs5vGJgLxN84pgKPay8iBkI05dzYRrDzOc
8fdZQKjYBTCd0XBHxAmxP/8RMWaVOysig66SE3kekVmvJ3PJRGNGK5LjVJnuzYPNdsBm5IRIe9Pl
uPSSQ0+dDa7QEqN5UFYj72b0RWGQCwLGg3IKSW0AE1FioLh1QNq3uEkcZtoCVal706TdM0mVb55v
xpvVvyz3Y5Ce18VZWWSR1Jkr95BgBF+y4xL1IOmNQ6V+8IyL9yEFHXUl+hLxklO39Q09+2UXBDXb
qVnFyUn6bGvZWbX6VQt/upogbOwUmU8j8Iui/95QZvYbN/AJmG14NBBliiH06VuRfCidnnZKPr72
VMbvBaFYNpJRBBN8V8q8DlfPx4UVIMmebyq/ZmCMPwJFrmlIRwOa0gbnZPJZfBt9iTpTkI6V6JsI
eyj+qKCExBemDJ/u5mQM6o0ZbJaQ1unhaREMOXq3Nub0i+Hd6zBis//YVI07vathStND0XnDSSVF
FxwitgFv+ZDpQ9KM+ZtlX1Q03qTkVbRCN92zwVimQ9oGd7ygD3lCSyGxoae5KUKSU2AGx90H3YVP
gLWIpdejNLpp0MPGCKWagIDn2HwGNuCAu7mkHhZBGX0i0GlAejQgZdwgBTevmkYtQQVr1tmPdu2B
OBsz56RLzn8vJquEGJL5VFBkh5EOmSbRBIwAZ451tCdtbqJ4geuX1j9qVT5ESZ6SHIL8B3N7Wsv9
ivwfNIAXFU927wyH1Kj0p13kywX1FdkFFsHSYW5QNzDOlyUoz0uWZyABrSS+tM1xZYaxrpe3uPFL
FDj1ML+iHEFUHfl5di1tkNP0EnJi5wsV4IIayG1Hvj11ptw5pSa9ZHCGC/slLk22z6yELDSDN7fd
9sIao+cZv0SP8itex33iqgi5JJayGz8OgNZiC4Bkl1eFfbbSXhEoV2J6AMLJJOA2kaRpQUVzZyJN
/CX9Jmmg4zBFLXLOHJJ7Qqi+xCLby5JZiISUfkPuKLEhUUOx9Y1BhDfIzvKHWLb+c6PRQW4HnvEz
uQacBymTIj8FBFhYRBTQfcE1nDSkXKjAs7yQvv7AeICfjIhY0hrekFlj4Gzttn0baeCt33s2YcX9
SAl8qlgN52PlKbzmXaPUg4xrje0rr+QzedsqO8aOLbtjUNsAgnsS4BzLKu9QnXRPA1pNeuuUcT/W
1E72mGtnkAHuxZnWzTZuNaGT7Fzwu+9n26AvVFLsXRfrgzP20XoorNg8IEgcjlPtgj/yTbDe9bhC
7qnqplvgkyRUeHKGLdgJjz+lcd1XywAxy8rcHA5E4MYdWLGMqlbU5eRc2y54qER30WuFBT80uSPT
G48TQ3LU06l/HFSNzCflIX7FrTqWCH/RvYZaxuWrGZZ8IaBoKBLEotZEtzKms7oZrDh7vWTLsu2g
41/hyo8gQTjdOe4jlmgvb5EYIzZiXwchw67zaCeIVXqyVsu8FGXjMoPj2/XDKbPsvigz7F2sFT1W
SR8FjsYnvCkRpJbXxBg1T/2yOhNBZbmtsPoMwc+iZytLYssgV1qlXTcdUGAvoBC92GEPsTY+5TxU
OOzNeQdNEPryqUKYRsBJNdaHPM7bL6W7uDfRYDUnQQ7Nk7BFxne2gJYQ/QhgZz+QPmn2WfAdvgKW
cEO0sC7Qsc5UogWeYLx0jGyk+NGhcm9x6WUkkVQY0uxrmGDJpyxKGgPjhpxnZig8z0yfgxfahXdj
gshYuiyvtk7Q3k3sN7mL9brr+3lA/k1gQZks/bEjFeSG5MNluF4qmiVnEaFx2vNVhm0KFjadT0NW
VYwVuNW3Tt9W464aRrJEgygfkU6p1YqvhecwS4R+3J+dKKIJyB1P6bGxoyjuROVDJa4YHoVDTLwy
J5ngaZ8XJlvQwUxzFEwXH9vL5zfufZ48HTSAg0iyCuC6jXjgukqZdMOT6uxSQ3ICW/5VPUNRqe4g
K1MTgjW4TLfYx+1nmqY51gq8ZGHVXrKRoH4s2ZXE2PRZApK4tkg4Wu4wGg4ofme7xWidyKs4AHUS
llMNwChnZvGey5YAO4PhaPrUNMw1IEpMSXowDeGcwqTk9BI8QKodjfP6rW3ZAydBNucPFSM8rszv
4+Je9q7/kKaEh10V2VKTQVF5GDe7RtwhW4MKJko6Sm7elmJXiVWwvVNaUfIEer4pm9X7ZItLjzzG
M6x2dlXoM89StKeiEnvc5UN1NffSeaf25BdyXdmYI/OwF2xiKzOfwsbV3ZUd1GBV+n4fZkSOqeeW
ogzbECm+WK/IkuF4A840hkt4LVvI5ctG+5ewqUKP1msdzSTPeHxSAbgWyzs3TqKNxzH1NW/A/6gy
VdbT1OmCscuYJyvNPc9+mggkvjQmoy7MZUdvwM0ghF7mU+OpL4M4x3zWNOYQd+76nLkpeVHFNM8v
/QL7pFlim1jkpXxg3p59rUBjHZEzlQbJWd9ghjWV/Y5IXe1ydMUtRIfFu0CNu+ypkguq2KnJ6zWk
R8FQCz8KZa6OSR5rnDkFtFVDX9+WfoHqNRp9ueyRPDTFngzRgJZjFRcCX76HShiRTHHqp6ZnmFOy
Sm7tAPBsMlBJvDcMeZYXS1cyeeyikmpFB5he8G86dPxd30wv4wjpPYzmtHrppjmgZu58+u1M46G9
kgrZ1XtIMVbyAMC2Ieg0zbsvdhyXpwa7x9FJ6ktqd1asr2lnOz/nbs6f0sYf1EnRq7tVpC/A9xqU
aDdZm5LzQHumIYZ+imV6C9sjEY9YQnnMMx4w7xqvun/CNiLTq4xxNDvUhFtwMV0Mb472+1uZTy3Z
Sl2gH1LFYryd2r6892Ove7LZ+jsg4JEBX0W9bh7iWM4DsEtV7QvgpV801VC3GeeIZmQmkEWmky2/
D2YEqzXEHcbn2PCF2So+3vO1BdtjwDkSz11YE9Byb8eFTUgkQuH6U7tm0y2yfrLtqzgvYCchWEDS
3/XPvavN86I9pNaObiymAml95a+8fOEaWETTB/aQo25d2VJsybLDiERdXJ5p8xUPnLslQwe0lPMt
XwZzPQIIvZea6kQ57fratEtyUxN2EdrM5kO5FuOVpotCwInLiEFvXGMt8WHRLixMAsd8A1exyLz5
Mct6RqSeMOohI9j8uyOaIAmT1B73edH56ktKIUhHdEFGsWEy6R07XpqTcbPhzEjO+yqbwQdg47i3
WhqB1Lxqo/wwIQoH6KBTaHtOJh7GWhHgnuoW9Xu6OC/Y11hmMVumB69vh+SImX1mqFl28qhw4OJr
q4K+3WEbCjC6NutPvlsyvNhFfBBiWfHWDcbcFCWzc1TlbraZAPlBtqIfWEMryDzcUG7fDI+tatV9
lw7pPi3H+VYEQn2WppdnPUt31zb8VVgIAG5UaeeWgP+YMBYYRpDc1wtPCUzQDX4UQC/2aGX+FTOi
+RN9o2pP+UySark0/bWxk/jGcxvvVQwa+7FRA4Qj9vgpCaNLiD65Y/tCLO98LJa5ojBFIfCdVyna
gaUJ7jMz0K0qIk4o1vY+LqW4Q/Cf0dYpCHcqWVM+DYIKXwREUBsUsoAVo0SVP6OYAvCcTn5UX8W+
6mjmFCzKRyp1rFukbYtTMUXlUya76SvMkRiVO8hRSnuyiuz7JI2a7ojsr8Iu6ujjHFDsgneaa55o
YZWPC0IIhp0QX38IFa1fVIfLYyOCDHIr7cvlpV3huuCsoumII6VsotNkDw7w7SC1f9i8hocIoCER
qX2GQQgibvEYxz5NiL5p5OPU83OVQWetaAuspNonFkNRyEIFSXmp7b+Ua1RjyRkHeB5dlqKJG8ty
CMvMJhUxCmIL7NDgNdaesqLB+8kE8VgV8Vo8L+k6Y7Msp7OiuAuA1rDI7Wu+a9fIBAdJonNZ3bs+
lc4SAWynEwssmD2OiCheLjduHwFuqO5oe/rx13FtFS+KQRFNEGQJ0Lsc45sh7SxiCPFo2a9qHq19
EC/dTACu5VJ/qNWhC+23PL2B1bKntFYZIgAurW2HdxJbvXdci37cadjOrBf5fTR7eXqVx33+mMCf
PtNpISPX9dYXhvHwFVMB64Zuoh0fmY7Gzw1choOahuw2lpdEX3R9MdITivVsD9SRHS17fN4L+Do2
CFlK6BATLFifBe7zNzPm0Ix03Y9f3cxl0YrapLzv6h6eXc4gjAyKrKp3PrOK6nHgqI/OUpXXEcvY
LfsYfTf0s3nAspBmJEpUzDHGkpStyGLTAilz3K4DdCQK+8LZ4z9w8NwotzyWiYOEvnTd+pEJG33g
lr8LsKAL+HLhWzNe9VoPd1M7IocsWmPHe+NisUQkbyO6SWFKKCQaQ31vZ466mQn8s6+R4tXzydZY
rba+EfW9BXmUwc/Iq4IOIGXDgQ86No7LuzFVh4wi51pGyfoW4dV8Mj26SyKY3OlMwtfa7ZqSpLGt
61Fl7ZsATehGNsV4opGtXjXl9ydLpQsde9dmDOG08m2oI7JteO2iGlrgnO8cN8fo686LczXlqQk+
FTMUvspdobjFie+Q40EFToejt5p24w2kPhaiyKFGDn60p1aQPq2mCgNijXSoemAqkSxP6AwK85na
B6CQVRI+4Jok/9kJ4VuHMrDH5N40lVBHn0DVdzE6AR40p/bL3WXSiyRf+5DlRpQ6jywAOeImUfPl
WJryYNZevXhymJkjTvWO31p8QQOIgX0k72tW5CdH1Pt8syf2sKtLN4KxasGCXI5ZxLyoY+yLzN7f
2XNvQbTu+fLndPzOWaqccy5YRLYlCroXu4mdV4cgpTD3VPLdV5zK0ThzQ1zpUPsZm0VJi4oznpPr
xe/mT2QDpHqP/ckIELEt5qIcSXbzGkBl/x4vq8pP1VTTT0LGaKod9fucb92mljdLYKhppD8tn/vK
yd7RKNhvrT92GOhgMn9NED/1WxtQJsQRHfvfoUwFQB+gTnr0UicPzCDiaxYtQjlOXZKVd1lPLO9O
otcAy+PBVD3mmR880MtEHqJiP33CAiOa2zxCJMELmBHrsDhTM96VTrJeQfucvwm+qD/sugUZOuaK
FaeGk8MTnvnzZ9VIBwidJQsG8WkaHS91mcf0kB4TgYToGDaTgrBxRq5WqQsoURJbBo39M6H00XVG
9A55N90YeQyLzLIQrcW8OZxKvHgMFUaaB2Uf0/FvnDbO8YbYbr5b14gmeI5X+dUeZuc9AQa6bG3s
GHxG+Kj2V8QCQGZjvD4/ABsd6sN/9fNaDWSMS1ocuV2HXi+tZ1LOaXMntKIf84E4YamH7EzA3/Sm
sr6lGSvElz/LSH/XGXu+76EHkViuERt/UDTXkxy7ZFhscHyPCwiDklcWZNXpz0f5D4pcppLCZzDq
u77jfEhtFg1sl6XPGNjD3xHWY4pHOKhvme02zl8yvH7V4v+jxw0c5QWI8V2XOIQPF4Rwqyk6SJIQ
7tiwieg5r6OHP1/Nf/jNAk9omjw21yP8D5Jp3h1rHnIOYTcPjfdcrTu6+X8+xO9Ccx9ftLARnrm4
INQHCTOkDuQyCRHLKLHDFpdsmh8Eeto1sf+iI/Y/ivK1L1wHGglydnK6L9aNfzsLqtazgyitkZtc
uqt09aYU55V/1PO30r9KwYz8+crkby4ADugrwrR9H7k5Id6/HrBu1tyIeHE23cUKRO9QyKvKHNLg
Jktv4ng3MvjVf1Fp/37HLvpoB2OD60stPorcVcxIM0A0BwPhUdUXi1W/t4fdn6/sH135r3rsQNAK
R46NSYCshuDXK5s9q57alOq5CactcS6HMZxDABgbeO070iZC0HBb2o5bhrPbfjdvp1Bu+dE3dEq2
VsgcYueFbjj8xUrw+xvBaQH6k8jEPe18fFwbQoFTQ6I4CQB38/Da++e/XDeGoV99HajPNb+sUliN
Jd6IX6/bKqDjAuaCCLu7XPcYjqHaqi2toA2l6f9et7cFKhvOW6Qz4f9cNSLMbRxGW1qp2+Yvb5C8
/Nq/3I2LKh/zj6eF7f+Pu+jfD7acmiIC9jpv/OWUMp2IQwOdtdvi4t/LW6Kiy2u9GbgDL8nm6fvf
fnT12xv84fCX9+5fZhfCzsc6yjg8SLMI7cKDD5jp9PUOL+YmpqFabdJTtG+O35C2bMBFbG6Xzc9p
Q3TiX26/vKwVv/4Ql5xG4uYkTijNSv/rmXR03b3ZQDN2wIy0ePsIecpcvTULogCFtdyCgGiPb6p7
7Win0JE+pZl38+eH5LdlBhcLlh++MYpgG6U+2otqfNoJVHV20O5dTYThIPrHJdPdFt7FvQLAwijq
9s/H/Md78eHKeeeF1FK4Pi/+hxdSFwFa3kQyWsmCW9N+aqYLBNiZHoChnRcyl5ki3zLQpbPtGnSz
sM5Ij9l2dn6GoQIph5zzeH78y1n9h/vBWdku3xB+DPwpv94P02G+VNjENlH/XjfOtaBodzMHVlF9
45OsGZPbbVXDS6CKOwssKgT2d+XIv5hk/uMNCQQdnoDPsvI/3BBPMe0l8sPbtCUKXlDgAYTMqY1D
OmPHnMYderJvf77y36qAyzPwr0N+eCUUIRlxW3FIw4Pv0iEDrzsxrB0MSKTkL0v+b6veh4N9uPdY
edHOTxxsRF5FnccgHKLzXz5mv31XOAhvlucqYjsVN/PXW4m+dsmGygaAt7g7Rk2Hhmgykk3/spb9
vpbggfSwQbJ+w/7RH97g2LN6UBg2eCDXv18q8VP7Ls20snshf7p+/fNd+v2aAqD2yDs5kKOpon69
pgZ8qNW7XrSxUvSp1NixPb7yFP+lTvv9+eMwpEQKZdsaV9jlmv+1PgL8U2O/BtHGk68Q00u0FhUK
E9Tuw2evcbd/vqjfHz3qT4lJ62IJwx324aIIF0l68PO0XzkqTOfhNEbjLp/Lh5zowLFa/3K8/3DH
qKkcHgkp+PfHtytNfVrDUoFaqN9HTYLV3D8CQdg4VXz95yv77UiUvDwTXFTAjxjoDy+VdZltVpkG
ztR5D/zJ+hiPYGHajIzLBGrwn4/220eVj7yCvURdimkXC+Svd02YGRqpueyLhy1Uiv8m7byW48aS
bv1EiIA3t4UyJItGFEUZ3iBk4b3H058PmphfVbtwCiHNjFrdPdIokXvndpm51lKMXz0Io0ymZmzt
UhRyun533eJFOM4WdYsQQShDN8Ql1pZpGvsoYyHAjDZWCOGg8dMb479dyLbKq8Qg3lnKYCEFv8hL
jiqd8dqmGh6H4otReSRxVo7AhZnChs1c6Vx+ZV3Y9yl/FrbuW9zl0acj6wNBppV8GtuP1wdMubiO
ccvVufRQf4MS3zSEx1bXaCNElirPk1pS7jWZnqnSQhg7GbToOLbGL09D9qr0SU4WXXYTw4C6qfqm
2KmRN6xE58W6s3mBmSTXbXLD3D/nXfpklfd1mTiDpRiQmZGzsWgwP9iprn3Q9C65JWdC5kpvs5UL
KeuLP/bs4McsYHPVMujFJk6FoS5p9Ou0Ejjkdrs9brcP2+MD/7Sff+z3m/3t7WbD3x72+z3/tLnd
HJrN7eGweX/gp//+xwRp8W3zfnPgl2/5+3t+H793N/86P7nzD5f/bOefXHezdZ+ftzf8ON5gazv/
xF8uP+bfMv/W+V+2P44fnz8efxyLbcG/HY/8+HGc/y9853FltV5GHES9oOgNCxl7JNGEYdBb8qAU
CulZaZCYrb6r8rT3YjjqP1wPuctZ1nTNZO2AvKUnVwQrQxFdThCz0EpH1HUoKzWhcUxpXCpCt3B+
XTe25BSLFJ5K3dKxKziValCnKQ7JtJmcDpD0LdhiGmj7+06Vbq6bugwjTWdLVWUcM0Gtz36fRG8M
Mq2b/Mya2Xa2ufexLsstOS/6kdCoab5TU79u73Kv0wyObjgKTKqwLJxze4GCGosWBdZm6vTqKHuQ
U1N0z+8GKe1WttXLjRxTzix3PaOxuZWdmwpr09eNGmbYCNWPW4XMOUKIY4qyOOQ1G0p55p1vjd2R
xpKPFn0lK/vtvO7PF6hmECnzdmip+kXEDN0INcssnKEhmWFKoEHLu+tjeZln4Ip9akIYzEKxW0uh
VE/RTMlukJkct8YIx1dF96RbjrQuaGj0xFJXun2WPGmtXLrXP2EhUueVxwvEVrkF/H4inoRPmqDG
pnd8ASIxgZt2yn2O8IuejQgJlX+/1MGgGppJ0sjgeSVcEem3H0mCc91NGhjBpDvZeUjRmM7q/9HO
fPic+FQh+gfRNHaoF0MY9+DRFBKiRVcmK6flUoQ4impoEOdyfsjCvab0kthvFRoZylx5Lgv/e2RJ
K74sLDfwrJz3Cs9ihf3x3Jc+iGkYTXgeVnR1bmqkjwwVdujAKFeiXZlHXwj3M0tCLA4gx+0gZ9Ra
HWBb+G4i8IKfjaTTDpy6UkWer/1a08NtSmumF/YwTBscACR3+QfByagF7E5XGg9v5UPoP1E4h86p
rN/1aPFRltbD+7y7k4dDAf6zeh9U9/TKtM4eEZcp/3p9PfzOJV4Ow59vEYZBh8zNC+fg4VvGHPk+
1BDfPAhBNOMedK9pHMLhJfGOXtTRXrAz4/04rtwNFsKKq5Gp0qRJykoTj0SlM7XcrBiOokLZS2sL
DixakK47urDwTUXnxIDehrSLmOxo6baGeIAaCMiyX2pu7GmE/wkgdVeawd+bmklyNLYZlcv/TOZz
uh5R1CoRPNBgxreqT104Phe1caRd8rsXF+2Krcv1whXZ5Gql6wapW7FWIPVqWUKgQxRr0qEs7e9a
rALmd7787ehhhhch3FrsY3Rlnrs0dvTZjQZmrKa7h+GM3g1a+/NxxzN8JUP0+5PPI3LeWqDukWnw
sEBjn9tydPTFig5NxUge5a992PQfATZL2yhL0ju9cuilLKik3fqqhnBw0hQl4l4RFckdFSf7k641
Q0T5fOIEk8K4H6GvG8NbC6byJ4ihC+/Rq4r+JxpBznQPrgesiYUscLrNU4MXQDNRpNtTm05+jR5I
wq2JXuzHROvt58rWwjvCaGi4pPfdhwJ+5/YwaCZ09HqRJQeUgQd6vQL4+Sw0sz7UYRMBKCqa2ygb
2p+eFTW3AIKGaGXTvFxAXOZhEIPKxQJZKAuzoxpVVxtR7Gyy/IumHyPzH/58HrNkx5hO7ibC9a5w
AKf6OeA25Oa+NfQ6TL318a8DDBKfPyaESZciqQP3ggmozrfUqBFYtFwLQjUAFdct/b4hCvGlynM2
hberNj/Uz+ML2rxMHpKUUvYm37z9Jx+uPdHtvBl33LgO3R6SiW3q/uz3IAW1nfcCTv3QH+mB33ws
tvLm1w/b9ffWdrxbO/0WJpI6Bak/bT76NFU4GKAtJS8MNS6ruaa3AOIfbc39y31wLoX8MSHs983U
9T0wQxvYMDI0aTygZprL/c0E6wQUzPLw4fpwLxwwVL5VhZstwWlROTsfbshPp7i1M+QQaNQ3teKu
QM6dNCBkKfQ3wTFFl9UHuDne69Hg2gHApTw75qC4LCAxiho9X/+ey3eRSRES0gHQDKSdDOFS5lRT
hIoRtN5Kpr/XYZbOkP6R8/oGHcLP9qSsPB8uj/rfdTzVgU0N0khZGG6jSEatDGdy0PJbSJdIZP8o
Q3RLyscourXUlQvapXNzhgv6SEaao+f3/fvkJsh7U6M5sCFXbU83muY906SyURDq0Ll4apP315dp
HUon5pYKHrk8W1i0sgkthlI7NnkudHXanaH1e2uCySb7S0OqSrWMVx+HnK1TMxMmrWpzGBjoM3E7
6U1H+1bKdzpPA8XeXQ+Oi+rEb0PU3Dl7eCZQez0PVp9C64zhm4UUjI1iAjwADwdl7OTfe0jySZ99
77XO6L35pFoH6HpympiHnW0eVr5D3AjE7xDCpokHR249vsOMvI2twukDjiV9p/dbvUCKHKnieyt0
U2VHG/jGDu8daeUUFuNW/ADhmV1PEpGr8gE67CAu/N0bg7sZ4ln0+svxjmaiHUInK8Mvhq9oVNgq
PFAT8NRjtBngOSjuKk7TJNhL3Y00rFxoFk3ZXJzmexMbrTDRtee0aumgmEFHkCv5h0LdJVW4Vbut
5628euc/6vS8+e0Vh7L5++4EgdV5TNkx/FB+hUDG4DyBMk67T1Pzdj1elk0gs0kOWIHJXDARyQjX
QIZAZwvg9t+o9F+J//m6jYsc5n/8+GNEuGUEKCRPlTnGrlxbcr3RPbneSZrffk47FOZNO9JvfARF
XrIhifZJUfT3Cqyh+c7q6+wuBha8ksdUFheJ8+eDhGtJGahTEeoyXqtbS3arAI0kyFO9owVmMHhG
Sqek8al1tiArQsOtlLUPmA1czqylcF5bFJvEKq7axPpkpXyARQ27UdxU2mlgxOQHUKI57XegDJzK
nWWhyu+6sXKyXCRT/jMff6wL8yGN+miAbgbyIh8CSNkpD6nhN3vc9v0n9BKTal9XKx4vx9kfk8KI
g7oqO5irYhS+3pL4/Vg8pPqv62G2uDBhcfzvmApnSl7KE9AJTEzhm1x9t8O71H7q0I6x5JWL4Joz
86+fHJZ6SmtfkjN+WjQ+5u3brGwFkdz2uj9LG6mmkm0iMcqRLHYN9YCwINuQmKXi6Ff7VHkKx88t
sMrWOPbe4bqxJZdOjQmDpySGOXQKxnqv35n+c6SP26r7dt3IfPaIUX9qRBg3j7jjLMYIpGau2j2k
5h60PwittQBf9IakKxkBKFwpNp1PkN1kPhQLbJyFQRr7O5wsmxEgu4GCSqnu7OAl0WQUJ+DOyty2
2o7aUzB8rdYSwIvu/vkKVcjKlkYAN3LBV2TRfdp/HYw7DcaBtZv/khVKeLSu0Y+h0hty7qvjsHOa
0C6DB3/U461jP0oDTFLu9albGlEuNdwPTZPCnSOMqMmzugZzhe61Ty+582VW6Oijp+tGfr9SxACh
QkgDowk/NG0u576MPXw+zmxFkaXIRbxibsuDa/QmVks4kFh1cQPZfFLt/NhuH2x7KnYyRCX5w2Ba
NY8eO7HLnxB8KSoUhrnvqO4UBeCY/UT9KdcJ6IjK8wd1h0CtXO7p3chhsLDTprnvOm1AaRl2Ns6D
Sod4Tdcyf63iujRZPM/meqvFSIrleCTkFQmxBxq9UXuCUipF5U/n0fa3ibF5h7fJ7sxUzAr3q3mv
PNmhABRQ97cYyBJ1wz2sRr+SwtBXtsGlU5TSJ11ikAvxABciz2v1AGZbm6tmXh9DH8WLLFg5NhbH
i5aWuf3K4tEtXE/MLmih0gkTF7QwBIrDWwWVgQk9x3Yox5X9dskd2tfhoSEfIlNrPB8zWpTzErai
2I1prbfz5y5ZaZJYNDBXgnQYrEm2CM7YTmdICVKDrtEYG7W9jZrv19fPsgESLWB32AvEsgGUSoMP
9UrikmX54SQy7f/BWpPMRfZ7Di06L0z+y1uHjqfzYcorFZ7ACETEUHsHBfoERAJhDQAnqBkfYdSj
wfV+houiS/Qv3v0xPHt/EtNd4XcjInWJa5XZVwoxru6rK/nkpXA79U3Yf5Q6ARQf4JuvfjFUbasN
O8k24BdbOW3n3VLc56DOQIiEUgXXeyESPCRMbZRFE7eyFI+m8u9DxVOp/4Rg5jsYa03KSsm9HBvb
6yO46B75ZSokJBSg7j4fwdR09MbrMDt2ZuAq8NHGkQWfg/Yxk35cN7V4XpCZVyGrhVxb3IDKABqS
sWajk0rnsQ9VV+k1yF/j3XUzSx6R8P0/M8K7L6HDPm9M9jnEObuN1gOAtZCnAz4dtcnN/2ZLOAJ1
tGRUqcNWl32xk2MWPyTFY5utPZbmW4EYG+zbJjlZm3ybJZhBURGJG84q1zSin20N3FxuoaEFVG/q
EBZU76gHbHNyQtVarmR5aXO2KxwdJhy1wg5IiTrNTGSD3G4WFfbuLShdzMeZ7037mZc3hgFVzger
WxnX+U8VHabmMTMy6RQHxfqKTjGAixxROdP/QhDrZD/K4VDb8UHv99encHGDBBrB9k4uiF7S8wWQ
611glQjxzYicxq2V6sZDcexf9qkTI+q5kUi2MmIfI2Eff0Ss84NFZe66H4tDxllFQna+X4qwCGm0
HMBrnCTo2fws/fC2oFghob1i929l1a2M2ryILiboxJrgkIaSFGcjuyJEClykYbMh0bUBxmIH0iev
cx4V49N1/xYf6HTBWcwSqUeKiOdjCNgM1g8JkzQXI3wE3VwRvoJ3/pjJQH5QKjEyMLAZbFme9llz
xq3a6lsYv3cWjA/Xv2V5rP98yjw6J8cO5C1jkpQcO46BGJLE5vIIHLdFcTEZVkwtDLSF5AapSk4G
hZ/PTdUwMYDAJXJoGt4WsLtZ28C4Ma1069tvQLmvO7ZmTZjWsLUh1U7h5oB0YWNOr6X/eYCCwYl5
Mjl3ZnZz3dzCVm3xesCxmRqdpL7gXFEZE/hMjm/DOpBtaaUfRvMe3PfKIbdwttIkBeM2x4JOQla4
n+hDBbdy2iVubHzOqg9mf2NId3AgozIG1QWv52IlS7c0jshOUrHlNKdMIThmwzLsTB67ZjK9G0o3
yIajuoNyY9c19V9m6bl7UUMl70jTq0M3quCbDB8gguKcqjBoHQfuFRugS8QIynMe2pYmbJDXJ23h
GMfg3GSrmZpMZ+r5pE0+TPExcEYXjaBDK9mbhkRyzzq7bmYpNk7MiP1LVa2i+T2b8XgWRfVDUSO5
q+7hmb9uZ+mEoz/RoQdMplGEJuJzf0oHaa5i6rkhF5XqApqGyaFB3f0IfRjMkXX4bIej9t0rTdgT
YbrdB8gJBxs9AE6/MrRLWTjq4g7dRMwli0KYTCmw1bSht5Mn6n1h18gWNNBYznf3jabtJZkNjSy2
U369PgaL4Xpidj4jT/azoE2gsQxU7u+D9FzmLMTA/AgD90FypnfwwEEQmf/Dkjz1VBh10PMoXPaY
DIe3UH5DuDKZICNr7wzZ9R3oHJWVsV3zUdjaptorw9zEYD5KmzaBjeIV0PhGzeEQSd+UYGVruwDl
/F6XJ2M6L6OTMTXg/kcTREvcQv05FLsBJLp+6zv3lnNr6U9O89qm+9JIoKBAnWDlibxwPtHuRJMz
KJQZJykclW3fTLmfE0aN7COwfdNY2r5DSQx6q75eqe0sO0pOgW5Ne67ICjMZ+9CXS0j3upqJIAYa
CvWu70dUuiE8QPPL+677EWzcQa/e0UT3IkEnsO2txnQ1Woc5xIP09no0L3lPTZ6GVVoAeFoLG5TT
08NhZBAuoSBOS0lx1KNDVO9tKT7QN3y4bkyd40a4CdHI8n/WxIxeHml+U0AQ7CrZU4tMgVRW5aZt
ntm8IPHVt30abbNKfSgDmAuBzVm3ZvihiO7ZpGGQoAkmegeGcIu68fUPW7jX8l1z9XFu6AEcdh5/
Er3hpNQYhYFqVFwWTxwNKwO9tEXTiejQ3wk4kKbWcxNO7AWV1My7VYwkz3aEJKiCwqu/BfxUQiky
OM3LdaeWLM79BjYJGYRxxBpJV1KnsDOwS1NYRU/wz5Ank6f4oewU0EY+BPB/b49uflq9yG/w9po3
lZNFPFKMaoeSw7XI6DlQfOkNnfq7UFGfgH6v2Frc/E+Hc3b+xNhMoYcinsydmtJ+DsNc+2pOu16h
UvxpALgNUkf6ct2/xSBhfyAQWCu6I8xgKkt+HFXMYNI7QKjq+94zVq5CS1NGFwHvOJqwQBwJe5Hi
KajBW5joZ27NI6w6knpw+ufrjiyueebIoCKqgJMRHLFzrSpn2YpZQfJdrEl3ZVC+jHa489v2MYDY
47q5xXGjm8zUyUjzahTMyUjWwHXFotfasj7WZu7cm5P98bqR+Q+52FlOjAjxUETkAgJYql3DGGAM
RWspirelunL2L4edTYM4xV4LAIcwQQl3yiyKTV74evpc9QoCTsVt2Ac3EmrkU6zfQFNy7I2fFlx1
1x38/5ieW3lkgg+q6fOIN+maBZrucP9vNZRNvigSSIZK3XeB56ICd0iNtz4fDr7yD6UtizwKXbNw
LwGBEwyTNjGkvpRIttXS1mtvJ06i4OeKd/PBJ87fqZE5iE7X8zDVch9gpJMcB32yyJ2VaBIDV6MZ
qD4cJjKkWeQ8DxayQlP443/8ACFKc+puUgJPiOtL6V7PDtb0xYdmdjw0tb9rq2dV/mBrvyhUXre7
tDhO/RbiFq5PzU6138xw+V7SDrY5bK9bWLrLadac4SMXQIO3cMJXvuJrdT2y/PrM1dDV6V6h/9Sl
mxZN+ASSsuvm5g8WJ5JEFMhMa1bAFHOkxuSxwQVsYeiMKE7vQgbl1tFbLoW764aWRu7U0HzXOImY
ujAyn3aIxKUB9KWdsg9aNq34srSpUP3kADW5FzjiUzjUvUSzO25rQfPZpt5Qvsv+JYlwamL28sQL
Q0bIAyX6Odn1yullhdmG9ytscagVvIML6PqYLU7OiUNCkDuxI5ehx+SMMcq2nStZxaa3IYheu1Ct
GRLCepAiFdZw3IqQ0LVfu+Shqt9DD3rdnaX5oYxAjYz2Rhtw1/ngDRFSdshQsWbRMIah60tRlDe9
n62cl0uRNguvgihV+Ut89HqBbEz6b6rsOAKg7sEJ7aOB83rdmaWc3W+UtgnHnTrjx869kREnyVrA
N27YSm8tinIqTCfAjl3kWTb9ENz39Teaobco2OwdWN58lpRdQPgPG/jKpyztxjbwT4dGPCCTYuuE
Vpg9+XUSadXUwIYcdvD5DNR+ddSSETjuJYf+u3LjFKgcRhOsUubaF8yrV9hGKMgrHDfcJBl0YTAC
CoBKZJNoQDJxB9PupkfraSb9a/VfViLd6nTbbzJaAvy2u/VUxYVrcuUbLqad0iwlOnPGZKE5KtZO
aTlPCtqoMhd2UBdk++Pg638bWb9NWEiBKo5qAGo/n3I1RzVENzLY1lAjKWr48MKu+H59Mi+W4lxh
5qXJc1PDkCUsEj9oQ4RjCpSMjG/2AEXPF6jsN3K/YuZiLf4uZJMWYucHDiEWrPw2intItRgt/ZiX
4K10a6vUf905JFgR3hhO38GoOVduoCY78K65jwz9R5qlK5XmxTGbIRDyvPdDX3M+LwA2I+QjMeOb
n8Ps25B4GxQp6/Hb9am5TKfN7vyfHV7G53YKs4GAusdOAjRNKg/T8KbldxMQZOjiN4bzmFcQ/buw
xV03fHEnEOzO6//k1KH/MvE7b7arNzCeN24G8DBK7F036Btdey9nknvd4sKI0oj5+8nBXQSCpXOL
2eBB/NbEmUvZjvQ8NcYGhh/tozf8bQkaBsZTQ8KBasL9qGgjhmotSV+sUFNv4a7Kj2NVvMVWUK34
tTCSs873jDYEUnbRw9FKSGIqGptEXcQfZXoqYMFoYTTOwNBkDxpEG57+t7rLFN54vBn0DsBQZXN7
OB/L2FIkEPMttzn6oPuu23QBZKlobqyhRhfWNKletn82Wx4AIvok7PqqtC22DkNy0O2lG9uEwifX
0Pj6++jgNc/TBnQeTeZCdDijDKwHjjfuJQHqoR865xkq/rDSVmZr0aETO0JwBLKkm13YsRd61iFE
6EWlNhTX0/66O5dpPmbo1B/h9Bq8ADgcJH6uh/5DHMMnjAiqBTmnW5h3CuR8RUApbIu4CUSRx1Bb
WQOLblLYJEK4stBOfx4gmZOXk6bgJporO5oSd+qo7xQ1f3/dzYs8wuzlHzO2sHt5equgpIwZPwhc
3XvrtfJFl/Ntoyo3ebEWjIvW5oMYDXBYyzTBqXAoB6m3aTiEbdaVi/wo69/C8Kff1VvEK3bXXVs4
+8nU2VRt6FIHcCsEpCLVcll3uKaF2Tsp1e6ttTLC4hydWBBCsZRHUFcOFqyoczO/20xK816Pk5VQ
XHTEMKiR0MpG6UsYtSbMyMvJvPxq23+WreFFC1fy58vBzk0RajGg85DYnEdbHvI/pzQEumTx33v5
BBaOkv0EXmJjv6DcoHbPlv5g/ZSDwkVX8XB9ppYOFg12j/mqOjMPCZthptelZ4xjBr7nKTIrN+u/
hxTY5TUOm6WNHn5DDmtI7aB2E5Y0ghe9ooKddyPNQl6m2A65iSonROYOquA2pHbp2lF2iYlhgZEI
NOB6mekVxcpoMvVZ1utIfVPR/ARPONnwtH2zEu1YNMZDhlyTO+nBB7Oy3ofohW7QGVRuK72X77y0
vDX0StsXTYnWhKK9Xh/1OWzOrud8GU0uXCnpxpvRfOdzXhWG0oejl7rkwAC/u2aNsNu+SH/O3Lej
86FdI7BammbUh2hiZEeDREC8xSatEVK8zdwMMRmv/WZZezQG3DBeOSEWHTuxI1ww0e+CNzqXUtfr
XpvhXZfdyiQUU+OmcB6UYl/0KxnfpW0AbBipknn1XFA/hASv5PUBLwA7cnU4lCWp39TVWkFvzcw8
vCcXPr1polqxGT7TedfT4dVM/hYR7+tBsbRE5qcGT1fiFWTGuREbWUNEFMLMVYZHL0C6Xd/Y1g0p
sybbBeO/DNyJMWGiArkCOZxAVO1BIlCWRzU81Ih6Xfdo6cw59UjYPePar2uJPdTlyS1ZLYJWGXId
9034qq41CS0G+B9/RFLYbtLlPvEx5StfCvsGDY0KkYri9rpDa1aE3dIERzLUBlYc+3ZWSSueOsTq
+5U9eXER8dIkDrga05t2Hgi6n3RRCCcyZGn+1mnhew9drIGvRVww3CuIh9jj2v1gKcSdmRBubswE
HCkYDSP0niqLgOBytXMS5CAqf2dbz9cH8Pc7Vtz55hZn2DQNEJ9iC1xMN31fIvfjlshIGxDQ9rQV
ml1VkaKJbtXc2xu9XlHZhPw+As2YfU+N7AFU4b4bC7cr4QU1fhll+Q9DzjsG7Cn0tZeoOg5+JI8D
MglZY22bAiYp5VdMC1SuvELnJuUPRbq9PhJL4w2jlE5Bk6ofJ8H5JBfQ8JVTk7DayzRCnzjR3VgL
hodcS9ZQ8IumOHF4NtL1zR3w3JTOzuJlDs7l1fTgjB5DLX+Aw/XlukeXGThswAhKNwJXJZMX1rkd
SgBoXs3P8SkzDlYcvHZN+FB3P0fvh9b3t3bQBBujlV1D71+UcNgZ6HpuJVWG1hyBkesfYy/tpqfx
LFwQG6WMWskhniVDtV5R9OiKG2/mNdh1hjW+6N6geHsIGdGAgHOjTbeF4nRficx+OzoKcoaW3SWS
y5VAyd/Tedt8HFoFmgX0jx2LJvOKPW0M+vzoVLn1LUUg/n1nVlC/oHBvv0TeXGoBVOV2qVd/KflT
ok0Evd/npLSHQxPkfrz30VhsNmqBUPxGqRECeM4cGHd2TFE9uBFyR+gxa3K816dJK3Yt+bv4pq6s
4l3hlWjzhFGCrkBbNBAODEaxR2nFTf0GjthazzMEjQPKaZux7MtHB7wzYsTmkP2QWiv8PMpxA2WA
Vcrwavk6b6lBn7hI16UPd2JUqOZd3FnaVrV8+QX+/yF6aPXRfAf5kDPsmq7o/Z01wCmKGlK7VQvN
p5qmo6SuJ4A1NuhJex91yKDaOySsU38X9Zr1pFSI71AgtfZD1HEn8Gyf9V7WNL1vEVGwXns0g5tN
23bJAWWQfJ8ioJehbtVAk4UIdn/s/Hr4CtNnhArwIBU7FN6KZGVhLu3xp4EjRHE19RN98Oy+qZpv
au+x9ci8qxs7XjnuLyuSLBewJfA4kCKdSUPOl0sN+DVQ5uzlODxl+U1g7SJ5P5avth1vENfyrFtt
jYNsaSc4NSncYwbY9hGjIN1SBSnNQgDSOxpc/WL6cn31LY4hXc7AQOho4Eg5d82py6mD9CQDD13d
9IF+yMvoNdLM90Xbr0zX8jD+sfX710/uZsOYQeE255kn80axv8njM31B7mh/1Qu49Hd1/BxVa1wU
C08Lsla8cEGjzafFRSMSilpVWJdkAJ0Hv3yX9w/V8N0PvpLdjwBs1FSiPrC6EQHfqQWYMXUbxp+b
ZCUBenlROP8K9XyYe6WyvSbgK7q4A8b4AhvZFooQ1wu2ffEpCN2wXnmtXgYQFul0suZ3Pbl94QKU
oXQ/hEGDKLdhuEUp7fXQpqdszcxCZhc7nMb0I5vmTAlx7pnXd4hpTTkXrd580Z3uOewCdG4CGoM1
kPzIY/YualEEWFjdhnlZ7myEN1ZC6/L6OtON0EsC8z/sMSIyYLJjKjRzmjes6wfuK8EBhQeYXUZU
Fx2EUTe6Eagru8LSANOeDMXlzLzGKJ87XnRO4SAskpM6H5JNlSa165e9t2sL5ef1NbqwcOYxBngP
vRRt3+INxFPgklFi3EvLj6HzMwarpVXEjPRFSr924+Oo3o9Ts3IuL/l3alQ/909OvcSvdEJ2MKab
SDE/N0G7zyt95T637NxcSSFVD42kmFWRYeLxcr0m3wATdZo+Vs4H9Ebt9MmuXb3apfVD6q2pEVzu
egyoDaRqHlLOdmFxoBXWOm3F4qjTnxWKjlH+6CH8mUkrM7c4hid2hGXvoas7Jha+VfVdnnxr0p2y
1uM0T8P5Nf3cFeF2WkVOaygprjTV8yTnSC0WK4GwNlhCIKCQZcFnhBNxETFE6W0c2s9WcrRVRAOv
R/riNnkyXvN4npwQaWFHVIpwJrOfJOuHhEz3hEIRF2FPue8Vb1M36orJJe9YUaxiZ+ZkEdEGjla2
Q2+TwVYbfRukT2P4mHXhXhv++hnPnfGPHUvIIffBLA4EMasbKNmR5qpdA3/plPjb6yO4FHGnZsTI
HpJOb2XMtFLHlmzvgrTaFmm94s1CLhR3aA0DTk4t/wIg1Zc9Mkg2Wd0i7CdqQb2n78sOXb9bo7WV
YVuj67yL1ZbEnF1KiHCFqMFVY/Zm92l3VOmBDjd9Na4BY5YCCKAkq5oE7WXHn5RR5nekFGxYpHWf
5XHqq43XK1a9kWvd/pqbY/1khPTpuRL1BG5ybLq7f5iBk5ER1rylVTqPFEbG9rqX3FN+1Ja+tfKV
J9ySo6fjLyx7BSXwYvSYZ6v/5DQFivBoipTPk/YYoLBnx5+H6V/8ojmIohUdQhfPYL8I4yJQSbDP
LOf7qJSNu1zrYgq4ibGyJpf2NDrVIXKF1ovWhPm4P9kGmjpp/Hw21bbafYU4WJiZ7vVZWjx2KPnN
UQyy4qLZD42mqJlkqizlQJcLjADjjSqjz7fXmp3ivFOhbGzaFdqCpb2G4aO7kHQ3V1Fh0iToP8Zi
ILWO5u/GUhqAQONtqus7M2tWZuvyUQ3rJ0UCtNSA9UMDej6EVuyU1RSqGWXTdDNJ24kuf8X8Qst5
1qO783p9NBcdO7Em5CitFGxBmmItIGltZwdNbkgf1ggUrozgJUMQGL+ZXG6ma0dGyBCum9JUJXU2
+wVV5NY20PNx0m3YIoxeS25kKdt+/OTQTTOWw4OXWHsvGlciZ8lXPoAkNtCxOXrORzZNc8RB4Bty
A73ee+n31obJTy5vZWet8W9pjUOlwSVlpma4KBaHk2lngBvnppmnzu73crJxmneGfa+BDkEY2bLW
OoGWoobKjw3VJ4cIBZlz32zTH4C2h7k72F8nhQvmuxR2t1oJNtaw9etgZSgXru0MJI+TeUJndNO5
ObVEKW9sSlIGrV0eS7r47yKpCnqoLjg9NFIhh6ax67We+oXthQZtjRwi8BRSnMIyhL8mH/L5SYKC
40Ga7H0RrnVLLJrALyiGZGh5xK6uzkzj0Rotlt/k35Yq2SGqt3+95hSN9iMaNudT+OLe3I6lM7UG
J3Ca3qglkJ7hvgqBZaK6/feWyA3Y0OMwT3Q9nU+TCaI3Vn2TnT+izbX3t6A+jfzZV1fsLL4lLXMm
s3ZQMeBFeW4IWWgCMGbU8swD2tbTufBS0iSdvRnjUxg/FfqTaR6mstlfd3AOa/EODeD0NxaBnLw4
W/TFtrrf42AjfZV09ZiRulpV7FhIukIISkl15luxICIWh7HyUqQ8WVwIOG6q8ZAjehk9mylpzgMA
rNo8qup+CnW35/qpfCHVdt3Ly42LJzIJLODzGvoQYsCkyOICzkkb14t/mePOCT+Y9V3ir4zlZeRj
BVYRrgi/FVCELcSwatsJRvQhEz/Qdnph+lsdOeWVUFn05cTK/OsnNwRAREFXwPHjhqONmq194ERI
Pck10njFn8stcfYHzksk1EwySMJBmidpSIcJlkyrcOlwklrXS782DXjEJykIV+ZozZpwkE5oN3Dd
Thp3qJpj3ZU/EwuWyKJTmr2tgWinXTXcIBi/hl1fHs8/Xgo7cRuDBEKlvUEd7KWAawhKu002HRLS
4teD8PJMgw+X9Q3Egh34oklTt7q2ycKMRjwbLHlj7fKcOroq7WJl3MhTvU1tx+21NUqOpXEFeo1w
BM3TYL6FtVeGuh+T1G5Icz46qRtUL75y66ffgmLcwIe74uTC5XL28o+5eZGchGeeNWond5izAsTl
jUeLvt5cvvG0d0b/Goaz7FEW/0PonNoUFl5XzLi+BJt+wxaj32ZUHAYkxlHJtp7t6nB9Hhf26tlF
wJ1zZwQcQoK5YaCr2jbyxnXCV9C5WnOopds48zeRdq+oqevoG7gJUG5eeRtcCPyBXj0zLC79vvRM
qcBwB0OpXL1FPOuK11KqXSmZtnbJ+tCk27GJ4UEpDnTqbnOjPXSpdqiDnCaWdu9BuS1n2t6U9JWJ
n50+P0jOv03YLJqy9jNNIrqnqt+o3vvM/Azj8PWRv7w0YQMuD3nuPuBqL9ioqsr0eEjzgg0agJVO
Jm3qoKc30kzaHcrVj9xJ+pU+O2Vx/ZwYFfalLrUmeYBl3B2t/DUa0PSBLK3I+k0Y5nvS7sDEPDcq
vxRyeIyMX1o8PejKayKjMGh12wwaLl2beMpl/xSGJx8mbFyy6bdDJzMa2lBtaumTispnd0hGyDDD
Tdbv/OLBSu+6Nca+xYlWUKKhZdRhUxEmIYvKIYiUeTyG7MawmhvV9m/qrFhzb84KXQQUaGX2LEq1
F1I+XPBSEKgsakSJ6dQB4mp0u8ayYAYDeaqrH/Qg33ZW/DxOwYrtpYN85iD7r2lhD9P7GWo772Gt
2d2FZXkLh+JKKC+P4h8Twh6S9WrcFjGT5zTDfiC1XEsU1PS1CvPylnHiirBlcLOT1WjElbLaNFsq
s4f2V3gjuel9dZPdZLb7Tn2xNyiZgrK9Gd9fX69rTgqhUmQkxxIPJ8OYtJgT7RITLPyYrtR7Fg/W
Ex+FFWp5dWvV88Fqh7fGtLfz9w5HT3wftdtKBgL3/L95Ja67xtEquIu45inbun8wzXtz+HHdxEoA
mkLGNIo8oDAKdyEp/zBoT6t3yMU/f+5EQx5lZuoXok+rde6q0+xC9tRUPDRurn//4p4JkBSCLFCs
lohHMdMut5KaPaKR4/seshxNiV6M4gPClDeVmRy7of523eIcShe7xYlFIQbK1JRLhyqma463SA6N
0rtSujHyH16zEmyLMX1iSJj93pH9OB8xFNhPbW24ersJkdD5B29oFdQQzVNAAgsLJ+4nKdK1kg3o
/5F2Xj1yI8kW/kUE6M0rWba9b2leCKk1oveev/5+1L0YVbGJIqSLnXlYaFdRmYyMjIw4cU7H9ZYg
xyEOcWb7InXdAhJTceV7LeXAaFxMAi6TnvO8yw9BnOtmSTkt6lCp76a00a1d/ecTKVzfsC+Q+k5z
o/Oah5C5iWfqbJ1H/b9kNiQEwdUiiCt5hxSmBCHb/cU2/jY4p8zx6ywPkg6DRbY35buy3NbZv6L5
IunH/5+h2evdE8zC64tpZUJBar8ZSjuKvsuSY40rVcBfT9W5ozMNOemzcXh5mpzn14kxeN7g16R8
wBQd8Uq/0p1+pw92cAjs1o6O2m23uwuvvj5M2tvNl+fqutnE19q+2KU2W+7kzlr8/Uz5QV568pvm
uMYcPFWp6BXCC/dfhK13pRzq6+wxfldu8+vxLnwPjuP2MRJt7aG49jaDR3K+cp0uVBj4CcC5EARC
LAHGt/NtiZgVUwCmVs7AmMKVsu83E7zAnlTHQzt6UGx5768QTf1iMvn0KU5syuc2h9htS93E5ncP
WYab/l18GB7EL8XmK72JzeBIdrnxr1SkTcLDKj/50pE9XbBybryzlNCy0pYFX2UHsCtbd3CiveB0
u+5B2/OMvYnvzJ25ts+Te11a8yw1QpfUcvMIs8Jh3BRbRF6uEByxnOrjpnhR79HG2Oi3xkbcyPti
JUjJS7fW6ZJnt1YNSEwcFPZbuZd2o/1m3Pe7709Imu/0jXQlPoj3lqPs1c1gR+/PzY4MfVVZfOli
O/0Js3SqTeuy011+gnyrSLhYvX0a7X4nOL+OXrpLvuR740rZWpvLAWYxj2PCnzf8pB0M8+755+5b
dai8ln037BDXQr/Gbuz2i7JDWWeH5uR1SA/fDgsn2bnwT6/cR4s7f2J9/tWr2CqAGsI4JgMoabey
tUaZu2RhUmujAmrQjZ5XCHMhDnDnvnLiOIR4jKHyVV6zJdcFN8uDne2DwWbmPlIad2EgYqIqbWlT
HAjS9Xc85/ojfcvtf72j9zLY/rFx4jdzbQOXTuup7ZnfqJWkjJKLbStqHa9zvBRGOtFhDuAv/ATZ
mKncKk9TujM/mUDKUTFiCGmj8cOyK0e7T755duRoj3BrlU7gtE72lQIJLJX71ai0lB2dmp85SlcE
QaL30x4PtvbRf4luw9JWcscD+mWbTvRN4aGR3P9YWfXSW5GpEVYMyRVl5lm+FNZt6BYdMyqW9GbE
9ID/1Y2bNnqJ5LdQ2/jRVbvG6714552anCWcDJ12fhtisgzs6LE9SLZxn27S6/wYHToNKSZbumOm
v3WY937u38Ktx339qq5BlRacWuNtzOw3JVreq7N7zy2rxO+LJHd6/TWj95/QKYBUYGuaBIgCINGK
gy18YEjNIMVB3An8w5xwSpYHM9WlonTEImn3vRUjuYl4IQ8hZEkuf9WFkMAgFpy3E9Bf0+ajJnGQ
B60qwlhPT35n5sM3xidWsqnF1ZyYmH1ESA9ItTVMSFVh1xloju6+HfaX17Fw9pn++cVKyaGECf48
dOtFEypBjpFRoRQKvXPDcqJd4n69bGep9IohCmPQN1LPnr/qPCmB46ypS6eTENBNaYfZrbpXXHtS
gZeOZnyb+8+XbS59IxMEEazz8J6h4Xu+NuSC8zBqm5LRw2SXuvmRov2KGyyVW1nWbxuzNGvUIJaM
I2xEeekk4pbnN12y3K6VXVlvxsH2RnTfd763AvRZco6JPRgnRxyAocfzteVWmgeW2U34CCBy/yLU
mTU/L2/fomtMVLZ8M2iX5rV5sc+GdGjb0qnzF/SSbE/5MGJ00tu3y3aWl/Lbziws+2mgJUmNnSxn
gONObe5AYFw2sQBPUFDVo8UHARHDmnPqNMEI4t4VJ+9LsscxdJlkiLK3clQaB0YJ7zB447gvxTy9
yST/WFrKV6sb4k06esnT5Z+iLm6rBhAKJBRAx/m2SmqqwLLWl04b915sMwtRvXWZ7z0YcZ9/DGra
yzRzcwPmUF2LNm2Vmnd+5MPA2AhRwZhzmB74y7N9GhkAXAvykpverCAdLS3dg9dgHB88y4OUU8j7
fZDVxU3ue/Ur0iB6acdd3om26GnBQ9F51aMv6NGzaY31th7k+ij2gwGUtZPyja8GzWPgRhJeXNq9
3IewEMnhfdZMdSs3H0xbLkDkZdGQ/YQ5i5eTCVXq1qPD+iClBc/nQmqgkWwaM1gJ9L+Es2aZPgwE
ANxMblVkpaeb56SR0wn1OJgMkDipLjhm9so+b7M+2Y3WeKiYhVUG5YqE6run/RSL+tkcILSQw3du
DUYpYxsBaDst/6F7bqtVd8gziZZau1KcX/BrQFmA3KkR43RzlrtYsij7aHxouQ6uu061s6y/6o33
y/60cMeeWZnc7WQngtFMG03EilXl3Z3qq6Vv+2akgKzTg/EoplX0FInW3jMYls377uGy+QVvRhGa
MSzeVpKM352bh6AXmgmB2FeHItQ8LSOkz4q5HaoVO1OSNP/gp3Zm8U5wTWXo0a1AEYO5mXGXWdFm
5JHXPbftGvvQwocjWDDzTDGIKeN5mooQbuaBoSSNoHwaS+VeFNIb1/P+4n7HfSdqL0b9rXkKAdYs
0fNwLB2/Me5zsWVqCpEATV2TYFm6elF4oRVoAK5Gi2q2d2Mhda2RsB6GhhAvlQqXUUC92BRGWzyX
HtkwNNGyI8dSZ+tmxcB8k3ov/z8/mQX5FFRAW0cle5oEdmP1NrP4cbKFj/Ev7EiiBQWoTuRWZ3d+
41m1Ilf4iYLwepZuSu02R5/HkFbe+0v+CI5CImUi4eRNc+73vtvncTgduzKjBqo8h3lkh4xYdq+9
N+z+fE2ntuZnzPV5YA/YggTFKveaX9+K3k1sCMe/sEPTjFcKNVAolM7XFLYAZEYPPwl82XwcZN4D
mlBJP62JQXuE//H1sr2F/Gyi8OZ9wHAIhLbTOTwJXWkfBSMqtISuBPEUpXtKurXq38JRPjMxi45t
rRbWYHFPdKDZQkXaWRIMOW31F6GesVBmekjF1E9qgF5gStkwHWW1/F4ySNW7z+HazMICtJu/+MTI
zA0Sz9eqcHKDwvjVTBKhcYm+pOJRkl6VeK+ZPYAUp6vvGmtvrfnGQm0J4zzkRKaqP4uNjzBjplHM
CkeYFgz10FWJ03l3ERVef1O1a3w8S7caDEOAOSmIcMPP7vcE7uB6KCeXz7ujG6p7CekogCKoA7c3
EyGFOKpHNGff/twjwXPCFAt2jxGtWaTMXU+I9IpVhn21r+XsDnGcP4/6E1T7PxOzQMhgeqLok6to
YvDYislT6HfMYI2byytZcny+lkR0IslEQOz8bFGQi0ajSXk8ltZmzMadnI9HKxlWzBhLfsGzjuxm
mmb7BNcuDMrMspqVTuNLRWbHFh8MiTat24hJVGqQw2r6zmyL/tls8vYuj+NoE8uFy/9I4EfaDCDU
g22IfoXud18Xhs3AY7YRtVIYmLEMowckt5Rbgarutsti916uQ4SiXVHsb9zWGK/U0E3e+1EOPbuw
3OK9dq0EgUBGb+xarwM4C8vx0VK7/KUKrfGqbRV/0yIhYMKXosMjlY01/1clz8MQTnQl0WyPis2H
okFQts3kLDsIqWRtvN53H8xOLrgnZaND9rAHp5qr7V4peiu05cqkZ+37D2WrBDuRO/YopO4xygT5
aAjadjSkDKl6092MXW4BvbOGe6ivxj3ctuqNxuBTaftxkyXbRirM0a7Q6f5IelU5DGM1vg2lLiV2
Z4T5gzLS9LdRqq9dewjTeGsiU/jSx720b4ok+ip4sPEPTaADpCJtWgPpLmYTJtoLUycDRt75q1q2
hCqNDTK+CSp6E7gFGkpdWR9VSrRvwPVcaBrTpt/kQm/eSWYTprB7Du3KMVrMOycMBCULYsRcWbdo
h7Co8+lBR2GpbX6WWcQw4bZ3f14+R2t2ZkG3zNIkVwzyFkmOd5Ze3Iia+wZR3VVnjWuw6zVbs+jj
JcVQMZVGaLDc7zrvKFg+Ac+UsWl3mfF0eWFLl+/pZ5wtLKaLl3can5GF3ADufYrSZqW2tBTETV2m
9kfLCwq32f3e8WasVGq+YAolZ2x8Cky5x+Mk3wlx9j0TM8cNzWOurzWMl3KziR8DFg7Q6/IcBGRZ
ndAqUw6YSjcQf2QCwhEUOMP4QDPQvryNS9/s1NasSJc0YZ8YLduYGxBuNGhz7ARdfIFUt3yqLEH5
f7r97PYYFMkqKhqapILRBtGYUo+2ufzigs2/vK6lb8ec1n/na/btMnmI4kbFUNSnttH025ahBtF6
GxX6O0H0kJS5PVRrFCpzp6RObE2ofPBbPCk/tfq9KNcFuQGdVuiBexNWxs9uRBX18tLmVyOw8WkS
D2YYFRNgJM+vRtpkLlkE6oZq+y3IxMfINyC+zl4uW5k74S8rzMGQ20IWBRLu3EpEyzdg0Ntz8kr6
qCELpWLy0qPyYLclE1RSZa6ctqVlTXMHJu9xkY2c3fhjQ7FOkCLPMbKXNK9RfTMcCez85WV9mtsH
GUFixKmCBBLw8bxRFct9mWRC7DvXXxI7sj37yd5/vDtb53HlJfepa44lmiWw7zJKAfxjzk3r0ydz
tdTyHXlfbm53u/3+ptrEtrNZWdKvnTmtLcwNzQ5VpyB2PwSu70R2Yuebzin5N3T0rcJ/U1jk9G/C
f66/fNncWtvb+5197KeF7x8+VPtGtYuNts232vbDflDt2lbt2H7fb5+dw+OPH9drw7jzkDP/ubOj
KZt+5JUe+yIYbQhXcxrsUynPtrIXPRlaJ/3h2wbyCWhvRD45dXuLiHDuyH2H1EWoZ4FThnKx1bUs
OohZhVZDF1krQecTaGGyNTH5iGD6CQBzBmo/NDWprSTIJ7zdKHFXpOI2Hd/cuD1U0VsT95vQu2kN
4dqP2w3vrCR+Gfq9noS7PBKPQnNXuv8axlHrjpe9/lN3/9cPg5BaV2FJ40fONmEshy4qVD2AmAcu
8E0LCA5mhbRSJp4jPbmlBhrojq6XEa9nQW/qQ5bJ2oMf0+0Sg7JxD0lgev5VicdDEqC4ykaLCvmx
8/q+Rad7yMWdJPTCtSkGqepIUYwgTdZ1PVltUihfYJyxvF2oQsmzuby0T2GDgRCLgwapHW0ziODO
P6/s+lbZ1T264dWNRlCXx8gR1lTIPsV1RkJA5U4srkSOT+/jAkUbUUk7dMObBjU3YaoUrxRkFtbB
EtA4mwI72razL9SMXqPEJesY3fbN98VdpUt3YmysRKX5vfi/h48ursKOgUqbXR6xKxi1WRArfDJr
xf3SjMk2ooQ8Nv1B4UDoWizZur8m/Lq0OnDlWAexKMO7e/6Vir5OadQZESV4ayM1V2PNoKq59pr7
FFn4TKdWZjnhYI3S2IZYQafXLlXfaXoHrg6bHujKSV9cD+dIZ1x0mnmaeR2ETdJg5uhfGnp0FKx+
o47hzq2DlTtx/jrl2FII/DW4Bk3YJ/0EpZRdmAfRU3ahorSrxnKgDLkaLKZoAGpv8qLeNGtts88X
/3Rt/faQWUbYS5osQYngO2HTX5lluhML4wrKttu+r3dd0q045KednMSugS5OVTS6dHPRo7yR0zRo
YKqp++aqKsTUjobuOpeFlQL8gh3GahULfjeDh9382ae6WlVIk0+EkCtpSrlpxJso/nI5GH36XkgO
nRqZOWCSl8MQF0gb90ivgrzMjw2agmoHeE8R9rH70+/L58smP3VwOVMUxck3STUoRs7BS22Qd9HQ
9AGuETyie7ZTDbRfSvFDkrzHPpruGfEdCjO78IpNoK7xfX5yl+l6ZXqT8Mhg3qf42zRWHLf02pxO
bGnzd8aHlRrat0JpJEcStHQTF+nwennNn7b517GY5iph/Zy48s+jSe2W7uAZHAsrGLZBe5N0x1x6
LDMiWvIAFPKytYWowvMPuUbQU6DE5qwBsSu3vSCWgDtHeIwLqhubvEOtSBxb8SAFnn74C3sqGCPm
2BgGn0MaonJspUovQsfyY8jTvnqBvPM4huoKxPLTiZgkGVTmU2GM5/vNR/mDOGplL0DfOR+KOxzl
o3aLPWjblYfE0vZxcRJSYPTWPpVCyShGn6wOqZzwH0n70bY7XfmR+ysnb9kKL2aVIzgxIZy7RBCI
EjoNcuh44rEefzDfYnv9Q9D+uPxtlvZMpZ4Lho7nF7Hk3EwY11ygrhU4IUFrL9D5v0oKNQhsC/rM
lXfepyYx0Z8KFdxFZI1AdObZZDhoRWYEiAzJfie+8U63WjtlPOixH8Q0swehSGVbhD7xe5V20PnW
Q/MaB97IeUAD+qHs4zxx2pFH3F4FWFBQpqzcH5Vb9i+j78UfhlFpB8NMKw89dtP4qobZml7O0n6h
giISIeiPwPx8vl9FQ8bXiW7gwB24cX3a1VZ2sFxrJQlc+vqnZmYBIZXdCNIPzMR+thv6g1fDMRnR
YXXfLn//RUMTYyfVdZ4Tc5EOSy2oQ6vkl01CzRf9FFV9l8yoeFJGV/kYdZ8U+7LFz/GdBJdyJYwi
tKin2+V8C0vNFaMhjSCTKg90gDaSTw+DvjhfdmfI6aZoctsqt366sqcLnw67qsqLganyTyIJY+Gn
rsAstONxnyiRtslQL/MMaXt5fUteTqNEYgoNKgpa8LMjpVe9pSVlStLGEIaX+yj2PFrmKxRd0bgt
QfnVwbZwrxRv32ZvyIv15nMpOn77LUdrM9ua6rZv7vs1claVXT17U7PrGiEYkjuJBGz+eNejttCC
Lo+cKNu7VDIl7vDLC/9UiOZ4n5mYfsJJ+xCpR4IyqhdO/hGqDj0haO3aq+FL973/Gq/E+oVbmg4l
bWUK2DJQolliYo1FX8QZtkwC49DQVbivQRtnaLJEK6aW/IY0H1bLqUglzaEtnqHrXmAVPGS8/FC7
48aLtKOZiSvbt2wG6Tx8B2m2+e01emqlmD1mvGx09KaFu123zbV65cK+ccp5KqEXzs0yP3yM1SmE
UaBD6Ri121RshVtC5/c+rWo7jMR023ldsVKwWIgxKkoe1KnofRmciXO/oOchFBBPhk7SKTdh0QHL
E+zBTA5u96cyPXyjM1MztzABTbKFCIACJssBtdK1cfTsi6/+eSw5szOLYYEo1pqSTkKjTOxCCb41
6uDQjH86Jj0tB0wVJTcqAiSj09c8OVFiIJZqKbnTzqEqLZV3LpC8NFgDTS7EBhUWMJg/kUwjGZiZ
UdoyC8MGer8sfO/ApGnK8+XQsOTbYPxMXinITgAPO19HzhCIr2dN5Oh+9zOok10GuDV05ZWTuuDc
6AxOhIXkFkwGzBxN1CoT+JxHVSPObsZAs4NKvGrSH1oVMX+9xm+0YO0XIQ8a0bz4YEE7X1RIsqFn
SoSMoqlfi5S7ktbY6AzM1sypGWts8AtbiDWuLW0qyYPtOrdWuPDBwYqCst1oXtHzshmC3srVSoq2
cFSnmSiKuwwb86icranRukiwBBTnxEzfT+/lMEEPMPErRsRXPtbigk5MTT/lxLcDVQgJ75hSILKM
y1yJ7Vwbh02pD+U/l91vwb9ZFWua0Lm44GxVQZsheMZEh6MVwtEcjPtBWhO5XDMxW81Ay9fLXUyU
eW89jV7JHBmzd0+XF7L8eX4vZHZQ/QH62tHCitkJkJXdjurOGJ8UKB0u21l07Ulmz4IxCajmrBrU
lQaEbwNzNUGhgucz7NZyD6Psb4shulUEc+3NvfT+naLc/9mbcz4OpuLHnpvx/s2rngarnzlZ6xm2
JxdfXdfceYG397M/ZawhulLrAvVJ6ZDX8DwlQlxBq7yggCsgi68s087jf2XUrHL1IVEkpzF3lzd1
KT86szf50InHw9NnVEKBPa+V0Y8Y0JaHqV0VHW947hi8oYCpQTcUblfsTpfeLPU7sztzf1XKPVH0
sSu5417xd2rxOCgvnbqvWe2Q7bNqQBE83TXVUV/Lhhc96WSPZ+dCdwXkGhNs0yXDc3TNFnvhYYi9
W0nr7FFLVvqxi1HlxN7shKi9RbTKprXKN4w4INLn73RUFC9v6eI5PLEy+fPJlxzz0GvKyXMGy9r2
Wv1PVzVIEnuhna8Chz43+CY3pRoGqJf0+pOmaVwDfKlUym61JuS2Dy4lL4yPdGq1BO5LeMgaWx1u
UiaLFPEoans//ObqutN6X9o1fa/F3WW2gphAZYJn/Pm6W1mqDcj5ebME1b+JGVyRNXh2bHord8Pi
/p7YmXmNgugOdTiWLMgQFY6QSdUyGes/wV81QnA9SkZUwvRPYxteQWaa9w3+KQyWrWRWAWtUthJO
l7Ztqk1ZiGNQW59XNKnF9YnoQ7bY9IKd8ECRQu26qdcUz5d2jfohBL3gYHkSzZJSI29ROkRpwIlC
PX3RIQE4lq7X3Pgws7xB+PV++RAsPeR1RH3oIVGyxTdnt4TfBtSHA3SkY4GxiPpIsSprvyKF7g5X
jcAkhHEbd5vK3V22+6njw3ngOTblXnwzCNXPnTDrUr1tPGSe8YYbs2aCLaoGRigyrXow6ys/RtYC
lUwj+3bZ7nx74UuHDZHqFeUD6nHWLHzX6dBkfY2ikDDqDuUKQ97kNcxt2faynXnInNuZHbIhLAWl
yhnS84bqzgBGVcATCqBFMEF4Ziu12flmTsY06liMRMDgS7X9fDP9eizlmLqa01RV6xSKHNjACvs3
mLkI1Wr6g6oqDHzIR7yKZZP8Ybr5yzplfnRqQCRxCs+t0+UMQKYJUMOPeWmHYwlrZ11R1ddSOgxj
36zYW9pawjbDEZx3OJlnHjvWbuuhqJc7RTLYbfNmVVd0giXvNlgdcJoKgaeX7rS0E1PzlGbMEoiV
1AgqvH5K1rXWGTL/i1brTiS776ALj6Kgfwy5fBzEtevpU6YxGZ9UZJluVUAMzdG6ZVFnQzG9FSFL
co/xoCBg33hfjMRDspwZJVGhQDNq3VtmWVdolOYrR3Sez80XP3uspJXmtaLHPodJ+NDSqvE06V4A
lBq1ZPmjQUKprfXDlo4nfsRyp9sJhM+5L5lhYTJJNXky/+hMS7uvUhDBH/H98vFcXNuJnSnbOrn7
XQ0ZyFDBjul2m9uUmQbPsYoHIdqZazyfi6agRgXGDtPsJ/Z9Q2iiBvmenEE8ksYgYWbIpkNal9JB
U6/NeKVOs2huYhNlD4lzc4kTV8sTTerxmkb0gkMx6pIjFGFsD0k2QAZoSZs4cG/zuFubd5+O+aez
AjvJhBbQaK3MIvokbMA9UuQwtN4TKGwpPohrcliLizuxMf35yWdD/UZxxQ4bfWh8r9vo2g0oepvu
M++DIyrAtiIYmz/3FAPO7KmeJwNSmd3HbdLRWmuYq+mkF0FwLO+rMR6r7iXpZFtQVowtBfJTY7Pb
KWsAjhhhgMgT/RW//aGGoZ3ARywq32Lkk9zuOtD+MNeeTjmQQK7DqdT9aZw394NWDCeTgjTueqkG
BBHsmk5fCSafZ0UnOwykUK6chIfnI0RjAwy30MPckbvG1pVnD1YCc+cPO1XbyN6HAhVa8q9gbrRk
jUJwaVMZxqbSPA2e0WefOY0YkpPnnHWx77l/g20SvIrGW6NfecbTxMyfhS+XfWYpigHfpxhHpwKl
odkNpTeeF1YCeyr58nOTSVdNIqMJ1Tsl9IWXTS3eEie2tFkvy+wZY0oj9lWNfvjDxAsLhgrSnNfS
C7ZBmh3lui9sMbfuTdF7u2x86Samt67CCjhxEcxz1bTx26oRuR6tuCWSPlkkHunE2y14TpqvBLY1
Y7OzMY6t1ocSxlrlw/L2ch1v4vAdhZ1eKVY2dfqr5qHsdF2zjKYcqygqjcmU9CbH37xie3nfFv9+
oJ4gMMny0aI690hPrD0zt/j7Kyt5lvz2u5wIm78xAexX5LHJONjMRC6WCnLROH3HZIie4gBruPpP
sMJfkYOKy/+Z+PXnJ8E4BW4kxhEprnEPjjG/6Y/Rfngovqg7/Vm3v+U/pa27zbbV1txDeqIcLy9w
6boBmkPrCFZWGvmzTGF067YLa65VQ6wdLQU2bW3S9nDZyNJ9c2pkliaUbayY4IpJwazXwjgm8UYe
TYeD4CT9ffJx2diiV5ysaHbTZL07FMiuESF5YErU0dS1Os7inoEWAUql8Uyel58FME0G2oY5QFBJ
t4uQ1rQXv0rhmsz2sh2edQQFWgXzb5N0FYe1IQeBkqTbi7wDtlFLK1iSqLBc3rTFLwTCko4wDzpW
dX6UBDGM4koj/FkiVG/6VRhstPpfjblRMX1R3KfL1pY+EaGO9oQiUc6xZtYYTvGV1MDl8+Ed3Q5b
aFZqJks799sA2mDnyxmK0UxiEwN6981gEYDc/LUrY83G7OT4uppVKS0BZ9B3VviowJq81gZdugBP
lzE7N7nYiHlTYaJrb3wEkKtj3mzUPyammR5I/30N2uLnm6WlPEkbBSulUu1QudoN0MQmdbm9/NGX
Lh4LYkYFICyN3fn71hBkq+6mICAXu9q0fes1gmYu0j9S6+dlS4tf5sTStK0nERVxq4HUGku5W9t6
4TqJvo+rlYTv0wTA/74rf69nlg8VDKEMece2tcH4qJmCDYUTCB4IINXoFe71jW/VfLgB6RsdBGkN
vCcLdpB03ZVFv/Zj1jZ3ltHHIgInqjI9V66Ee+t5eGw3kh2pgGNtay8e3cOwSbfhq/m+Smu39LY/
/ayzszyoWiUz6cdbwrTeujK5D8ZsByyQSQ//CgQNaGp/P3YyMlnh/vJ3XgpaJ6bN2SlnVqtrVJlF
ewH41e+UoJVu2/vgnTaj9PzHtni78HjhiqStPn8PtqbrK1lZYyvzORwfHeKtXeto3V5t0R9ZCcdL
6SjmgPTT4lQn2Pi5C8dFF1p6yOudJu4dTQtH1WoKMwBpYSeK2u7H4OvbQYRHY1hjvV84PWemZ6cn
VsuaqT5Wmki3Yb6Ni7fUPVzezAVvxQSiPFAumUyNz1aX6rkb9EJFSaR4ZGZAULewE7jtda38KRER
iGmAR0C4mcf5TJbRDpGkBVTpnVY/yMOVn72F3ctfrOXExHTXnQSbeOqxuwEm0mAbNreFWqCpsh37
g7VGArtwG5wtZrZrsMNbfZTzYWoosIKrIf+n9x7b8Pvl9UzndZa0g4chneY1Qr9zDqWOE6Gt5Gjk
zoltqYWfMv2mbJsb2Xady4aWnrITjgMA3DRGT/H6fOeiQNfjzJ98+3a48p6Gu2A/fAhH75hgrVlB
oi+F61NryixYGJmVi74gQuxx4+/Dm/zG3wW35o248/bjXtuX+/rr5fUtJDnUyJEWp0IPUmGe5BhR
WvoMVpNSaaHdRh7w6ZVjtHRSf1sA6zHbQDmweqnBgig8tP2NWR0Td3N5Ecsf6b9VwINxbsMURqNz
W2wMj+NmuItTW/9Rboed++7/I+z+4rklc2KZT5hGrWjfnFuDJkZuR6XIHTD8LoVpdLjIgpOV6Lp0
kE6szMvRRt4oYt6Rvzfql1pFCPo6Dd/r8c9vp9O1zGuwqps0SL2wltCy4xQ4Xn8N0Z8QvlvKXTo+
Xv5OS66AcptMlX0ispufJbMxyiQqytzxh1Km5AUPRjfmPmRE5h/r7BFTqaSjZYYlSHtmHiE0PHgo
qnPhezS0xvp6gMDp8moWLvZfyq5QHIHF4gidu4Fm+m0iu7y6/UIhieudjM68TEUrzKxH1f9uKsnx
ssWlG4lxWzg9NIZIaOOdW6xJgDtvemoVTBTXzDrIwhMkC2AQBDvQVl4na8ZmaX2hFIxiS1MmnG6z
pkEO4qpiwmiQto2xu7yuaafm0fx0XbPcPhNy5MZdTLX9HTKCdoXouRtuk4RWJJzl5YNAKn7Z5JIr
npqcXYhlF7VDW5MXpykMx6n1pdah/FX9NRaWJSdBGYvi/ETuAePD+SdrIeEvPYFT3NeSLUdvhfGG
fExnHKXg4PorCfbyPv5nbF6kyepkyAwZY7nnH7o4vfGH5mDV7jFQU1swxn9lHUVIU/jzEX5O28kq
51QSvhh2ehgRRTLNhJYUAifZHoPb1F3rO3xWa5lZmnll49Zh3E5L7OT8my+pTNRD0g+B3o2R99tE
VDah6N/35ldRdzeZ+cpdug8hRqn17l7OX7xepdUU2GLTrtxBiw41iYowYjgh1qc/P8mw0MaJldzg
bPa6d6gqAnZQ/yzGNXGixVNJ/dUENgkud17VkSrRrxWBEApDQuU+18p9me7HH97w/hfnA04QWZoo
Spg1OF9OZxWtUIzEz4i+48Cz0AKCXw3fL1tZXA1JB+RfECN96kcUMey2hYoVUY8e+S1OFIdPbg8v
Q5xd1dLapfAJ/8BrGA6N3/Zm3gOJz0goIw3mcSvbpfhj9P+B89ARG3VHN+h2lIYXV3ydCET0uFhJ
JZcu9FPjsygX9UIbR15LQBVRmNaeE9F9jnwmKNjZy9u66Isny5wFt1yRRkkBZ8G5OMT6fgj/aYyV
q3xxMQwGkRpTH2NC9Nw/YEFsETZnMYH/o1Q2ZroLqj2yTSthevmL/bYzz4I8jrvcxXwxxuyknbet
oFt+FR80dxtvhZt8jZthcedOzM3cPo+CRCsjliUCQB5z1ELBvq+NCq0ZmXmhVVutzEA7d0/3XHSH
uHoKveNfeMDJOma+JmSxZwYh6wCz5yQMJMm+oxsrH2dpHcDdefsT+5m0mPmAl0SNq2QYyYqbxNiW
xY1vbC+vY7HEQGeNgAcKGJzU5IcnYTXI6ToYvUiSZX40w4vnG4hL0C5V7xriUg9rVPhsJn/RE+Jd
+dvqFLdOrPLAHSz07bhIYyerRQfh7ZW9Wzg/LAigB2reIk3uaW9PLBSgB4gFxHG1l1+ZHMOtFe97
02tgauo1CcSFMKswlgjJMQGdIeeZV3eDPup1RTwQpB8I3230gYnxdEBkuLKV8OPyJ1vwijNjM+82
ek9iWBBjSXzVoFzWGXa3Jtq2uHsnC5q5d5yPI8qVlGZGkEij/CrHTzAI2L7w4/JaFhKqs7XMAmlX
CWKV848TyP1rU2g7ox4OiVVsStO6HRrl1evSrR6uud/aFs6cQx9lq+2S6XvRY9XBcyTZ/bDWU5t+
+yzpPlvb7GSZZuNJecnaPCE7JmZhd/UaeGttHbNj1ARq1sce6wh75bqte7uvLBYSr1x3Czn22Uqm
Pz85S35qkfb2mBmNvV4DMERwTZ7OEwwFiZOt+MTyvsFtCJUEz7D5zVcnUqJZFdE7H7KNUl0XwVrN
6Vcr/fOn+c/E/NKLc/jhegET2k45dM6wVZ3eTq+F1zvxvvvq3SiO/AL85Tbfu9sIKaLvyc9o7Ucs
3bzs6u8fMQsasOabKVwpVIZQGuhsCwEcDZ5ox0jtvEeBUnLojOprZpdD1W+rs+jhW61QSxlW40Kz
K+UxSb7m/U0LX6HXr2AMVj7kfJhA6YOoArVMKq0zMTPsTWEte1kOH78XM/2CE8fMhDbLK2uywIPW
RPvb23bhPommIdNNKO279HA5Xq3t3ixwBHQR+zHB4FgweAy788NEAtEEm05ZGdBZPtq/lzaLHl1q
JWUiYqkS9wxzmpWEBMFaNXSha3PmgrP4UajMODbBlI0NQHg3evBepv/Ukmq34j//Q9qXLbmNI9F+
ESNIgiTIV3CRVCrVvr8w7CoX933n19/D6nunJYhXCM+43W73dIyTADITiVzOyUGTo7J+3FzeQZFS
cL4Eg2qqJmtYF1FeOv9DmKoU7RsXMylVj5m+EX9+a4W/pGnYyln+2pa6d3kZa3HT8dbxVafWKMMe
6KVLKkBjEoii4i1m7FMio/h3MEBkol7puUioYPP4OCOqjTHrDDhiKLq5i1y5ZMo230c7+A9Ntatb
6Qk+JG+dy4tddO3MXQImHgMOwCpYyWEj8vFViDVB4B5l8o4gH0YlUC2I2mBWF/gfSWe57FqJ5Kzr
IGmqE2bUBSub/8aujiRwXregGKOQl7usBkYM7T/1wAtEs2Kr9+WRDN7HmlUT12TRjey9sh7n4Aad
AWMKpimCNmfB5bzqksBrhUgXI54WXyNUpIFWRjXAhtV7oqBaYzpgW+ii21ISmO6qaR1J4lySbMUd
yL4Xb9E8yLqjg0mkFHmkdQX4dzWcRyKBGhXzgNUMIAIcelcirZurLuhywdRgF6BGzkywfKDb8SXJ
3gtgSXcCIxN9AeegprJCbN1ilU3xZZDPXARmtnpnHe0i56Dm1Jr9bFxWmL8Ew4OluI1053cwXCdr
Yhelvf9NQXgSR33OfS0H5b0dxFuUtG1/Bir2ZwCYpF5UihLoIp88M4ZanTtl0UXkJ6XlvN6i6a1P
rnRRWU0kiTMxkhSAIWoWSRj7JNI+kkLgVTJj/BxFvQ2r3g+DNWhXNtEfx3esVPPUVv6SIZHNVwxd
scD43ep3jagbe9W6jsTw1qVGaRMsCcGZ/jIsnM214QvS16uqfSSCM67W7JWOLi/HwXwM2+9J212+
J0RL4ExHjyuDBD52SgVnvZwEjtyBPen7fxPC2c+kVebQL/uk9oYDzkoAk29I8PY/CeFv96yu4xZ5
ArxLcQ/FqjtLOgNMD/vfpHB3EWC4Y61ZsqUKfQ61D0z0pqOg9eGcZg3wUqgO/z/t5VFBgMVapcmy
EqowaztkTL/9UO/iW/NOuamc+FXeAbAUcKBOc/0ctCwHI85eErjUVWM9+gYum1CZaAA2l5hvlIBu
179EfQVOiuskulbAsnF5T9dK1ScLXozg6E0gRWqYUADm2EH5y1eBSNQOzlx+++NTEtaeHBOnG2S3
tSynqjJPN7L3yx8g3PHFSo4+IPSLXMFNiQjUU64Vz0ee01Pd4TsDZZJj7OZNce3vazd/kb374Hdz
9XJZ/mrwcbTZnB9pW8VI5+X5HAwfWvkskXkLllUvVRSUNA2TAWZIRHW0/JFn8eGRSM6vFGHvD+YS
77QlqzBZYfluD2OResFNJvAvJudfqJHXyrgsTZ125uhkw6v0tygmKGCcaA/nXdoaHHm4/qGqlkfH
hzz9LRwy+IGtubBd/IU8EVoW1oxlxNeNXWyUh4ihYe0O8WgNJJ2DDqhcu3xVPf8hfjVeZTZs1ZvO
tpxnssmcTJQQEGwqf2dXOcZ8u+Dn8J7S7s5qHrRIcO+si8DsxlJYxzOC0482JUMlLxYxzR0L423i
P6uibo51H/OvDE43OkP1RyD5w2On03MEZoVo1Lxk9FlZFu+5JmpRWbUy9KYAFRFgR0hVnRp5Veu1
mhHEHxQDRZVRMKvz+jpyqvIqjHeyqKKxnixCq4WGRmmMX/EDP5mRN9mYTUj6PjQv6JWGikTXGLHT
WXan3Qj5alct+kgcF17V/pxYE8XyIvldm67Magf8icwUxAtnc/w/1nYkhrsYwMuZmwPI4EGGDDIf
Vz5EV6Rw0tfyAwyzu3gTX4Fbw/bdyx5yVR2PpHI3hJ6kqLkBy8Nugb1UuvL4GoqoaBY3cWbiwIjH
zPkCpsE/yoY6VY0sQH0jxTgtECQTtwEolzo6DXD66Mhm0eT56pqOBHJev+5UKSES1pSCR+7aQHRs
+52O0qQ89YIbdiWKBE4WytaA20P1mp+3UfxMqokCbp2uH8FKGxugoSmLRhC4iBbE+YzZLJN4nNGA
2FnJ/ZyHdhTQfToKpp9X9fxo2zivocJBNEEHKUa6MUHHB5wT+UYXDb784NtdUgf+VjH8IhmtpZty
DhzMcadyDQDmm6p0x+KlL0CVtMcYXeTv++ZhAhKf7ln/1eMd/GogqAPSHYpQpw5r0OJQG4yl4oZS
GBmv9enDEPngVa0/ksHtJkELjqaj6LEkCELiZNlv2v5qZ1fxvyrNrUSD+quHdySO29VGAgRk7WNJ
mvamT5+K+mRYe2Gmb0XdCbL0mOakgInDfNnpxplTqhf5cnbNNNp99Tv0BTq4qulHArhdG8CHGJUU
Aup2kwBrlPwBEchlj7d2WyEfBdSt5YKE6Z6uAeP/UmgGcOdkKvKHMmyvLB19ZnMX61ctxuZuAllL
NqrWZNvLgteOCO2v4JfQFnBTHvhRHfNRBys53JLxQOk92h5HdZ+IUjZrOwh+YCBRgBQL05OcIgxq
K5VVSBbzUh0/kneBPjtSTjaXF7OiCWisXADiAZNgoqZ8uosN3KEUmTqQwDDtbsuhL7O0rEQR6M9o
97GzQO8mEg0AAgUZ4oIFyilcZSHhEJEOJE+NBdjPuaXXUji+SQ1R3QRo/SzrkIiI+/m1HUowxcWT
ZjdJ9BAQ8jEowQuG7JIbyZjmTYJhZBYE4CL4u43AFwKpFPhhGElAawKPy5iiaIsxHhmcEuSpLV+H
/O3yn8+rK//nL//96AWVZ02oZeg9Y+A8TaQXqoI66j7NQB/nlIEof8orDy+MUx4tzrW5BBAw81NH
DkKWksBDa5jgOjt7li5iECYuQwioap65EbVpe8SSqsaQGmQafdGTD0KepXxklX6dqM/VsG96T/YP
aiLquTlreodsPGpwTsCY/QGC5vaT9kVaEaCXqMq7gglWH0A0vUu1b6qD2NOtmwEzzoNrDc9+0ni+
dRBibP706nJKjU8gYLXBlC6Q5zmllozCMMceSk2nEtlcJ/GRaIiuWs0NQX9USrddCK73GP2ohj0i
05sX3oi0S+eiLIVbWYX7DbcVYOQmnyUq2OjiTU+f8vFxqB0ih+h9T+xKD73BRNeK72MK/VGrt1Me
sdGsWd780vLASaRDW35k2p+mfrTMW83axJO8CUBHA2jlNHvs6FWei4AezypF/+z+v0vntDmKqD/n
KZZeBYkTGikbAcMYTCzUbsfOwbPZmeIHvRO961aM6GTHOb2Ox1GS0gFi+wkIBECLxz4+gucAyhZc
g8ZAcMUsf9yFA+YHK5CzT0yEUjoIdpFnmCYmp1fJOKKL2lbxRDKmL9ksnct+YsV0j5fID6lESNMb
Ut7rTB8NpHtmtGtn4JYW9cSeZXT+OcGFCBsjuAawQE7tx58m30g6yJnm0U6tDOSBj3n6x9KvlO6e
Uokl4C9MHIyxDnXiGIqnki/09bFBN5iaDUwCuHBJDsO4aUCIKUmle3kfzvoZ+A9cbq4jh+lngaYX
CjZfR+jQmleADWK5lkEcbJ6C+ONPOikMjxKXBndz9FGU+yTPWCujTjla9hRhpN267wgGyapbswdn
F71RG+PX5c88C4N/PlPDxAA4BOgy/Hn6mUAAlaepwT4GuKclalvJcxTuKrAngSQotgJHow8mYK6B
IW5Vr13JuvFLK0zBbq1qzdFXcPYIYseRJj6+Qm4p0xCaLqX1LrMFi12eyGcGcSSGsz/ZLLo49Qed
DaBqf8hnRV5YL/T9qINYs7SslnXFDGAyXwU4a56Fbtf5HYu7eHAbEpmCFMzZU/tn75f+eHT6YXKR
J5zrZYSwuYL2t7S6z1QvrHdEA8l4lDFqOZ31Rot3GecPtEn8/UsfC1e23oca/BlPlzfmLP3Ffwm3
/wUQYglp8CVNP7O42naNhqRktTfVK8sHrl3tKOhgktTbpcyIwaz5ZpyeNcl3UL/qAAYdxxNTu6t6
6Zc23Uxv7TgibAQTcJa+UfSeT0UpiPzO0i//fDOm4dB3rqHuvxz2kYFJSTpQa5h0FjZvvrqh9F0i
IasbbTOCCsnvZ7sFRRJF046oxWVVW3FkVAZLIXhZOJsJzN4oMFqssy4dCta1TeFgNu9LawGTfvlg
+Fj9nzX+K4k7l8D0fY3UkASoN2D/ZbYUeq0+7ozOENwVIkmcaagZDs1PICkgsuPj5kaJkpH0ThM9
DH6YZc6M8N/d428lLa9MOoXwglHlO6bGZhW/Ta/Kbnay6L6TYleFqwxA/SjdKPJGJVdBtNcsREUv
qfVGyhdqzviXj2E6AAmc1d0t+nIwrwrW1RdEvpN1f/kM1l3kgsqL+QOgT/+Y8ZGiGST1QdmADzYk
/wb8qQ6t6X2gUEBdjsRLVM0b5RkweNTJLOsj8T/rGvAwGKTdzFbvFG0vcJbrmn/0QZz+zaGGTn5M
b7LcAKM9EkyK3GJq/7oJVRtEukBJ3Tfy3dAaqI/9/fUO5Hc8HJfrAhMMnJpkwHEZogyOIm9DYMBK
B79PXaANCtrU1pYIORQsTwjRMd3NXe9SkyBDRHEhjLoU21IAosp4Cksnm1rw6vmN5OH/6298f4Ga
rnHDZgmSanlvpoIFrwXqSJAD3RzApktHNvclKfGnOMzgZuK6+TUGxCks5YW0hqOOhW0V+qMfDDtT
Tq4tubczLbw3BuU20jRP7xNBVmJtV6CEC+Y1Hg14wS9GfKSJRQx06DKFkcaJ2tyq8YQAu2g/iVV2
ePam6LGrsugF2Ez5PpzmyJYG+dYMu1TgK352nzNhirBU/gm+UD/gFJAC8cnXQkVn7VhmbmiiOVgl
tXyt+BjB7/VgGascBluz4scwzTJgfYD0Nol0FUeHnCs6lx4ENrrk9rkvOjklLtrqEitFoQN62S0Q
rPqmB3ChcShmgCwEtwTUjHJ2RfXrLhM4h5Wr4ETu8t+PTsSvSGPlYIxhURvvUhA8RzMmB9tMoIXL
558tT13UEI4TxBjchqfApVeiZXlJfGUoQPJrBS1Ya6ql60cSuJtG6bUpknMsJLNuAvo6kh0ST8nw
Ssb7rLgCVaGmXg+FYFlr77ATqZw7AX1MEGom1qXTZ2V+9SV/k8pXUn5XR99pC6If0C+JmF1Wjwyp
KRW3N7SYB2bVW6QXjAkr1Qx4DF/bZuiBLXJLkF1YNuzsyI7EcBtay3U40UXMGGR2OWzCxPVzl4wP
BTFABSJI/6yZJLiK/l0Vt5N4Di0ZN7iGpLhTQCYcH0AhFwV/0tBCSsjNcsQMdpF/YcCAZcPmsvld
3lJMHp9aQRpnqdKmuJBIE7qDJd/2pDj0qfnfGNt/1ggEyFMxc5oA4Hdxf6X+0LS3sfE2ixzJqqEd
ieCCyiKSQ7kbcWrJLDEAMdq9JHBVor3i7hM0SYGk3oeELgw3BKNW4xhcWYUIoWrxCLz6gUEI6GGA
jFhY6k73KqhGKVsmxQFTT9yoiplvHpSqBcvPHkTTgjB17f1wcjFxbjDQzFJvYpxMpVz107ceqtu8
3VbFaBsAeAytW3nufga4awpMKbqRabMxx0er23b6l6XdyOSroF9Am9TUO6vNnaYoHG3YS/SXaQCO
FR1elxV2ZXdOvpfbHaTe8O4t8L1hhdSIarQyXj1dv0syMCKAbqYEhXrcCLzdYoLckZwI5TxCkKlm
1EoQms1ujtTakE+sjnIXjFl2F2vAwHw2MWhweaVrjh1ebsHGWbD4MA51qgiYRiG5MUIR9AGk8Ffg
oIdOY77BMW9SeptP9bdmZA+1ISq3rmVXjwXz/VpBT9IUu7y8bp+64V1RvwNLdkrzqah3bQy22Pm+
pPuqG1mnC3zvio2dxCfcTodq1yCxCdGGntlZ/z6AnLbPBYb8M+B9dp5HURC/s4ZR9T7wrFgMj94n
zSaaXopphnN3iPmrNpkS5gy5U1qgh0u25yR0ZjThFdNjGbdOEnlF+6ZayKCmbJ7f/qtjX9gqAE8H
XijOVzaA2cvKCSFa0T2P0z4lO5J6Pfg3x3kbTF+Nv880O8l3l8WupeWw8/+KVU+1LcGMmmTleNEN
FpKMiZsgIIzSyG1B3ls3jqmYduH/6uONAizbIgXyOgV6L8AN0WcnPWSqo1LbT+0Y6cnW3Dei71sO
/uzIFrxDFW/3pep6+nkFuHCrUMKuGNrgxFPEkmXKu7vz6a5J3qdZoCJnk/t4vy80gv+RxymiVARp
ETXYjjgat0imKBEG9hSvLHepdBWVz735qOsHwM+EY4eU5GGiaG0M/sSjEyn3RimasVu3yaPv4VQW
I5GZ0sfL8ehveTfv6nT2FLi8LnpWJTvpXiYNAD/pUzXhi9zLurEW7B1vBj/hhTKhPiqAsUW2tcUV
fp36pWf4Bx8FsQzPpfLLCj9jEczG/0eqJSPJtvAR/fjHowhdwiVU05bobE7frVRmev4WJCmj1bNh
7qqxsSl9lDRJsFhe0VBgNXDvgsYOZHK4grlbvpcHUPdKJrhh5J0OrJwBPB/6NeZr6v6hKATu7uyN
usCoLzSFaEJCTfyM8GKhTewxFRrab95vb/fn7tO9eQwcUVXuTJt/0NqXuwQkNOhW4BusAOlBunDO
IvtFZwfPY+waVPbMdreCYNbik1GLIFAg4YkPAEQUdpco7ejMVF9NCzUoI9s5OAfv7fDPD887eAcG
sfiJH+7//Ru/2bAdw0/v5+9//qPL3JxdX9vO9v5++32/dfb3L/cvXy9bgVIvFnPsUfCp4NxD+8by
0zxDn8uqVtf8ogMPr93YnudF9s+PrQhT5QfH5EwQAS0tWIBAJs8j78hDkSXZhM139o7jOR4W7TJB
HLd2wmBYAJkPyNbRW8G/jQCpm2VVVEV2wvb7l71z+PA2r58ae3UFR3wWlvzs25EkzjPKeaD4VghJ
+8MBx2a7oqWsHQwKrMAFBJ+bhtaAUx2KCquImwhJkP3Bcd4O3h+2gTrYW0FQ94OIx5/LsRxuIUqf
FWFSQM7h4+P309NTwGb2NLKHmWFKG7/Hv0G0e+3a28fv0n78fhzY8tf3xFBvXP4heCX9IEqdfxEA
/CwTkLHwqqcrr9FakoeNAk1ZzGV3u8P2MtvB2re2LVj+zx92SRiXkhpoLo96tQhzoP3Me9jAMiHJ
2ToCUT/wK2eiNDTMUDBGgGSOC2nksQmAf9osog6LBXi7xewXR4DlYX3O8vOyea/v5ZFMLp4JrGTs
mgrojk7GCMMvQHHHry9YbWJH9p/N6+bu+u762hUc4lnSebEPNAX9Z7HcBdJVvRrKCQTDAxbM8542
7/aNyKms2vuxFO1UVShgC8CNsyzPOSBVBg96t4GmPovU5Czw4JfD6aQRpbUi/wh6c7zdht2IJPzk
Yc+0w8CUGqrBGFLni2kkLnIpQZfOclJ7yt56r3Mdb3P3WbqfP67S3i42ILh6183/SCxn/gnxs2xW
IHbRj4S9dfbbS+MOuA4mu3Uat3ccCqtguCk11uKvFL99RcOB3booXDOD5fgL+y+4mH461i/tBxfq
mXmIzivtn6NdrlHn8PMLDGcxnuVGxTW6GOvyC37Fj2v888eYYE744SxmfNmejMVeLnwVD+YvVX7V
ySdf9fNtnvPP7b18xfIt+IkbYfkh+gKyqDT/BQC1RN8PCOwRx3D7UhTIFGs1GlwWwYgofn7ART6w
V6z+xr5a3KRz74mCmrOYBrk5QCeg1w9UG+iL4yyA1E1IehNy+26qWWegYGp1zEp0l6SB4N3xg2B4
skhOGOeV2ziX4tAkuPwKdhuwgOEZbPfsD343M8AK4C9Ebi7Wy7DszfWd/bB72OxcF8v//r7/wrbs
vMWQXu7323vn/uVlf7/t2HfgDOxLNHLFJ2OW+HjZFARSOurgPH2sngxZjlJTghE12a+BKJgUlQsw
JzTlVqPf0c1M52gX1HkqcLIrR2JgCgtcHSDKomd4NKYvVdOsASwAUwoawyuuc1D/R9+qjiZ3zLWw
y8q/uALuUNCriJFgFZ0WYF/gDsVKCEnqHuskLfIvaHXXNoNpU6QoaO1SS1AsOot/kN8+lsbFP4WV
J7pey1jcfDdgFN26MYzrMd9EaPRqr1Bevby4sxZJnOKJPM4RViBNjDsJ8nKLzW/+N1B2tvPv9Hew
K3bxQ8nqTfI0OcNvXeBSFrvhd5XIC4e5DoY8EAPjvx+9FQxSpbVfWKDzLu+j4VcQoywpShcKZPy8
MY9kdGqiZEMPGVXio0UlQa/DdkCh5/IWrqnj0Ur4l6qKwv5gVJCSpeRJHYDt2zpyPyRMIYLoe0U3
QChgEAsNkEhgqdy1b1hVmtEcBK0AMHTyzkvoPu+9FK1RQSa7XVEwIe36yuJORHLuT/eHOCiDhTu1
Hr2o/d1Em2Igztz+vryJ55GGKp8I4qxMBzBORBcW3UkfgfoO0NByAPoTra+CFsyXePQ4tP1N5mQD
yHs3BthQSv466QpjOPkIzvi0pFfNYdngJvNZqm40DHlq5p9Z/6yM31N4aMfOTrRN0wnCkRUXA7lo
LdUpoPsIPxdtkilMNAK5oRJvA2oxq/Cv1fixNZ3Y+B2L8B9XPPeJOG6vq0KRDEmDuCCcX/OpcnvN
QCNHw2o9C5giYg9Y1SEUuXBvY9qK8kkVhI+xZTaAJ0s605kqpyhvZhn9oqIextVlgZaOAHVW1UH+
fOpSQuDkd+j/TwFz/LgYRV9tRiVwzOpgipisV0WBqVQm+BtY5dybpqyz0Khj4OPXsoIJ/S2RnAW5
zv8VkbvLhrGmGuCSAAEmpiZAhsWpZDSZY4vIA5Szrdvq6Ii875Nb2RgwLXfdiPANVhwmOKz/FcZd
BmC0AxorhbC8b/JNHysy8Fg0cG92pP17/38iivP/STJXWqZAFBlu6PSZSncy+j4v792a4qH1X1N/
hqswaHWqEEpjZnIRQyHKrmJJVwDbSGWlKjHrv1rNkaQlfj66aZAmtmbrh0evRa2OoFfCv+n798vL
WXP/x8vh9Duuek0ucixH1yIUhx8a0GMo+kZRnrKpYs14C86pyxJXN9DS0K1rADT6rNUcl03Q5dPC
yBveaIVXyrsofQIR62UpKyqOyQe0DaFBCTDlvIqPZTVNpQkCW7TRq9Tta6fUdz1IVmX62fuicdMV
08XIBbwQGnFMcMBziqc2Y9HMVE7tbGHNjCQP+N9PmgF6AanYZ4EhCh+XS5kLdEA9jsgRwNuySfmB
oVmpx44Q7OEsG+5gmK4QaHjFapepIAKSIYxHnmX/8qZJp5qAmTeUPsrgJptGFqeC0EMkg/MMWhrJ
NKsgY0Y5Mjc/EipdK+boXdaEFX07WQl3NkOU6CQooQl1XKApAcBqu4g8ghZaENJflqPzjQ8zKNIV
ZcZqZK1nhXwbAvYpxpi/KLrW1w4fbQk6hqlACovev1O/gEEyrSI1SIznGqDbrKsncCeFYEVzfGWM
Qscyi7Bws66yXB+DM7twGIfd2CiIeiKSb7Wos+xkMtCzCDLWEMVHqdmA6yn2IK37k8uJHLE6rHJQ
E1t+BoC9GHi90TgHlGVT4g9uC6uj2y4nqQxAvIa44KdVmS7N46s/zPJ7HDTBtRWVE6gvUurf54PV
Ngz0jvPDINNgY6aK8eVHyXxHUxV1Psns801ZlvkAgJhgiO15rDt/U/st7a+tOpEqjzSJEm7qjpov
Fopor1JdEYIplCJ8LydTiZgU+Flum63ab/1Szb0hrmPRlPeaTwEZNsaeDQMDtvwo/lxi3DZTNLBF
A8KrBRsFIrlS247Vdam5mflwWW/XrONYGuf+g7iLpliFNFoNrCtDJrUhM61B4CjX1PZYDKdNTTJD
cyaIUTAUkd0n/kPffVbC7q7lWuQ9Fmo4qrkMx2PEalnt0WVW+3poEUzX2E31WRJHzTZEu01Al0XK
vRRvaHELRlrDELzqz0sLgHs9Frus/kjs0IZBitA4BY/iV48W0iJ7SIFsbPSurmM4WrttJBd5Manb
XT6885ztklcC1/hCGbioC7deE9jhkqUBfrOj0adWfMz96On6fdA/d0lzZQSTayI2DhJ9N7Y3c6Lf
U0PfzWFxBfiJzeVvWbmcTj6F24O2NlNgSuJTtEExQBivO5JeOhppA7srkp1aiDoUV2IKLByXk6Is
vd18m4lv+HmkZUNmp4XxWKSFa2Ja3NYz/6aTiu+g67bN1DyWmvl1eaHnKWyUWvHSwZHLECsbnC7T
QKfNaGFWxJie9VL2QiV7sYYcg2vpo9WELDBlML/3QKICfkE43kUYpWn16LFVH7UuPvjK00gBdkB0
gTacnwDm8BeIaADJo2fX4i46Xe+ifKAgYJeUctOMv6QsAcaT4UVhxqR0FFj0qjRAJOh4riy9PlyE
CqLpOExqJUdLeuFMOUU2C/QYAGtVg5dcEln22XATeEZg1jpoOSiMWyHc/TpnfqGZETp7vfgxO5RI
52/393vn23K2g+CKPa8wwaqONIvvI9IzJRkklNnsvph3PshXlcDMKOi2tPYgGz066ErQw+7juaFg
tQglfy/TFKzJfdmE3/5EZAm0TCCJpl3W3wHkOt7GmQmybw0TJCqadfz2PUz08aUPpkFlsRZWV+HQ
61eTLKd3coxgKw8KwWNszUchAkdWE4MrqHL/uJIjHxUHc9OGPVD4Fanvbd/sDrIJTgdaae8ozSZu
XSdPZhnc6elmrhJwTY/d92XDObsDllIyZj/xA5cbwuZTL+nPwZzREINyISbN/MCzBnSgjE4lAiA7
i1x+5GhwiAglMHa+aO7RSpELx1hCBDl1+ZQCGqwuPy4v5OzO5ARwhmYk7TRnxSJgfIReKMq9sHVF
tAZO3Vt9InHSQoQZBh7GQhkQiQRqLhDBAxAVSgznuWxTExpMC15kS+CP1rcJVLIYygdAjsbdCP6o
Gj0aSLCGuGFoVK/rB9X4+/BlYV5FMh0jG+i44XyxFtJZIoALxQMieyUk3FgNfTEAgHn5xM9Ud/EI
P7lLZOvwpOSc3TzEo6FX8AjTMDND9Xq9sbtwk3V/Xx9dqhLwpiBdQ2sHmB9OlbdRhoWfc8rsSn0f
kaDR3vrCqRUnm696+RmzURgPDMMtqUaWBiM6OG/TaBcGWxlo1fjfLi/77AR/4EuR/cLEAQJSg1N0
OY1nCT4JITxKBkW47UCGLbxIVtwtTg6BB2Z70I0HQtDTJUuYpZ3GEFOQ6B64RT/D09NS0kdd6HFi
6GrZ/n1dDN0TumKBrgpQ/RhBOJUHhm1KxgrRWjDnTImcUf9Q1ZdRNOBwZl8IE47FcOqPVxWpmgJi
MnTaDdrNZP19GWuRgHQAoKcAwsA7Oj2dIqCkQ0JBOhBAPuezk+TpJp3R9y+w5bXFEPhsNOog6oE5
n+6ZYcw+VAExT2LF7V2bR8310GYi6JiVSwrVMWIQiogWRQL+kjJzn2i1XGV2kFsBEkUYrYnofCur
hGHQxy1ndE1Pv8c+89Lm06/0x8v6fta6ByqeE/ncmcWBpPdGWwNOsrK8vupZNUkTI0p4M/vfdRN5
k6ShoIln/ihKNa/EUwRsQwhlEU/hfuZ2uCh8hczA97INdOxG/UHNnOXh4o/7OZkFdn3uzrDMf2X9
dH4d3ZDRgHJhGEEWmVu7Wzpkxz2J9qYoibC6Jh19QSqQJzWw8J5qDWaIUIIx8CbIkFtU5ILR1OtA
HNh+5CJko3XVOZLFeZERRDldQiELOSW8l//ICt7LW2Au2Rr9PaMOE2leQbx+fLqsMytrRIbEMlWY
ITqf+Cq7aplRQ7Uit4fsOwBMoJojqEJrfXxFrdj9L2Qh+wf1QAb6vLMUlLo5uAJy21IbpmgbVd3I
JdA7mo615O91REPZGNEi5o0ttLOdnl3ZTpUaTODutZqNoRwABYc8rcLmTrB/yoprORHE2VxJptpI
Rwjqsn0SHuZyM5Iv1XRH5PJpx/p8j9KgrL4Uxc5s3C4RPN4XuzpNGSgagn3gOSxoNljx6Tpz3UoD
PBRz29cHR8oaIMka9oAIVaGPOXg7gOKQ6JvL57hifycyuXuVwJuqGYid7FlLwRfuKZm/pQT4yKbg
EEWL45xKiV7RuBzr3CYkZphMw6Im1iWfiu47rdYD2M+LzPfLi1s+/sKGatxoFmKJyTRVLC6nSIUD
WcqZtY+50ZCAs8e43v29tONHL3d80yj3Nao9SMoVkUumyk7qawkJ+KQavQqA+GPZCfYUjS1nK1ze
onhJIS0KMB/CHd+ctOGsdEpoSwBTGDZ9Wvpvc9B0o2cUNTW9YUobDPqVEvDbpiS19pjOxsR+UofK
i4JuV8+USm2Xyj6NbuYhML/zQlF/d7XkX0mREeymdKLemNHoaYHrcsemSOvHeZ7HDc2r8k6WTGNv
TKr2lg9VvQGZrZaAg6X0fRADTvJHNLbRh6HEFC3CpWS8IoOfL3PvuSoDfHCsegdgwPUE5B2zJxtj
kLTHIYk76zax8iJ22jluczbTcQTYAunLfmcFGeBMsiQ239TOlHJMmKt97XYpkDzRT59Zf8rCN4Zt
G+hB4fq+pBHXmmRl3NSJHFN7apA6t2ulQfk776uy8oIKE907iWq9+aBaYRMxP1LGcQeiVErtqG+y
5EqmUort64LKGTIybgBdZ7W3fgSqmx1o44JtaxkTRFhj9h4CROMWMzelZkdFQ3UvN9MGlEXm5GP+
Z+H3wWhKf8h0048X+L00sdMsHekmI5rv+modhqAJC+h1XFS0sJHvQN569HuE+joulsS2Um36amdZ
R3G9NCZ9U/YFre/CwVfa3RTLgBfWcmrVLJKm9LEYLONWVcsxcse8SA7qJPkj08N0BCpMZUk9M8AV
+d4TPSqvaqscdICizorXNBP5jRyaYd6nAJqovTaM8cF607SuNsuq6sWpjExTm4TlLZ21vHuai7Ho
QJ5W5pVr0cxqdgCulX/LSjdtZD8E9JE+xYDKz+uYDvs6rs33UAsoADQwRb6R52ZCCZhgEAzVnqiy
46xo7/uhxNhOVxjRk9VSdCUB8iz/HEp9+OpDo3orpkE+aEh5bCsdeIydlGQS64KeUgdDOGbGQtmY
dxYIdp4Sq8kerLGvOmdAl4RDwES417ogDjCkQ9XHMs1qz6/UaXbbqQAoYTMEyUuh1NVdXZDUYL41
NFsz7k2ZNUE8YFZu7v1fehaNn0X1f0i7riXHdWT5RYygBclXOnmpvXtBTPdMk6D37utvcm7sjgTx
ijFzY8/Tnt0uASwUClVZmUJl2OjPjysASESQR0D4tnXC3iSF24SYu0E7XaJgsRjSH8kYRmsSCspL
ITWm5sQGzX6hXgwJyTzUMZcbZMko2mWn//ADTR6hTEKze1Zq+ao0NLlwpUDXTwUmjUBqFIkjZJyZ
iZpOI/q676ZJ3KHOqdDwhyFIcoMeAlwT3o2IHpEm7bxOCyCjBmmL9BAnNe1A+BV3tTWKPjqGBM+E
g9BHg+ilOLKfZJCgER0lk9byX4ZLlC4UzVDwyvpNWMtlZLSTu7ZpJAEzYbZQ2dO8WEBkOxQPRniP
culta1dX+2QNwuGAhSNKXuV/AdPSKqawJpg/qsS3O3WhEvM7U724bDgL0y84y2RpoNZFFqIvTlbj
F1vHG29c/1JWwjZ/YfZna0U2sUQHRUovWBDuvbpafxeB/lSzpkvizHKLMMOKGOWTVER5F6X/+lhB
Un4IrYnwKqnWebdUsVkyyX28OOlQJpRRUPGHjxhoG3CRZDgQsZdLP1pDs026cLlevf+5NXK7Kzdj
3abol1p9fzRkT4G+ksQWcqGrOXJ5MoK5AVQZDRGcslyi2ZGACKSFEfIsr95aJ3qJN123AunfJl1V
62J92yelq+SLs8flm0WqNaKcw17rSY/SW/sm2w+RTStHvtt3e3mvO+JKdxaMXqUMnFEuTVFrzGIa
ZKqFgf7NLzS7LJ3R3LWNHaq6RfRTIJRW0WA8sHLEJVGJuWM40ZpgGk1Dw4SfQZT8iERgkIFaDz0U
ycmoFjrs8zv65+9z+ZDftm3YJPj7wkBsVWndwbDE8RAvAS+X1jGdj7MjN+lKaMPkjlkJsT5pTcUl
FNH/4Rz/XQo/MViqYANCHiBYKHrpvvPB7sd9u/6qgFD4TncAz3uJlz8XCxu4aJar+jFqsrHvYNaU
7eHhPvkWbaQsSM933fvr4CSbZ9NJFnV6Z+MJDh/oIDGzC9zA5X42ItCz6LcL1gjGhq32Ja8gz3Yo
vmvn6Q5yiMMpwFnwndIKn8UdWXjLXtdapiNxZp0LoIVZAUdFcSTATDAGbvaCWYXS6qkrrOTXYCnK
TAeMvyjIRD2Puh9QbzxOMUuYhBwRaw33xXfxIgOdHu/IRlqBHuOt35YWsHe7CMOaSyd/eu7whid6
Yh1oblR3+PBmhGM/dj2W2YMsh2hOjn5seCwVsPBucs0J6bFYwohcI6OxtZjDQlDFvBvKaVxIrUBs
1+QCFpskbuOKbtpYxSrdaQ+x1e0Hz/DM+26NjNpdwkPNRYJzw1xsJRhcKlok7uBCPILhYJCeVC1C
qrMQw+cCwbkZLpriWyL5lGFGlN91wJVJ++t2vJ7NK84tcCFN0CmVqQoLKEsXlrzNPfWutix/X/kO
sQzruVqnq3tlo90tnYuZLcRYJ9A1KlrawK1xa5P7PAA3IKTViupZQlO7cKDQ05svtxc4eQDnlbCC
y2CCk0ELjzv6SpiA16QE40isuimakAEUbpryr4XcFBAHoQ2HBhBoQXDaLwMMZit0pYHGphWaz6Z+
LwYLEwe/B/AuloFyNDiyNILOJliITS4jaqVCq5C4B/audwzbX5snxTJWoUO9wqo9tovcepfcq7aP
yafaHl/uupV2JMgKQd91V50Qa3bUVY/HcZXa2QaqTs7zEqHe1U5zP3Hy5bNLK5gYOLoUGnmqcIy6
XURchf7tcYAJfMNpGkHEf/hB3dYH4WPZgR0/D/di/KAqC3//KnZOfx8leZCeagTD0dwuC63os6TD
sHetfEvlY1dvuwAPFSdgC4aufJ8zxO2Vb1KcCz8HFWg2Wh3dMv1DjV2xtG87/xUhIMQlye9cCNPN
OjC23BmDMk4VK1mDBTnkpbd0N99HrnL8yDE5h97Dqt6zLajVNoEVHrX7+MHcJA4ygJXwlLlLqI2r
WAaaNwyTAPkNQDYaf9xvUZJUTMq0g3CZ/F0zp2mXUJwzm3phgAtlSR1KZGAwoOmnkXpBssmBYl8C
eM34CFqw8D3Mz6sAanBHPaJ4aWv1ZKU4xLSyUnldT5oGMdprzu3PN3Oizk0RvsDYm5ki9TCFOSM1
WzXVtjUWErK51eDlqqAqLGOimb+04yxQu6ZW8FHULzW3jHRHq2KSMpKiBZef+/znlqavdxYeUpmg
qERgKQNHc5gCDaJat7frej4FHnZugvMwMwUrU5ZD6a/3dAg2V5bsoirmVv5qgD4f4ub4c8HiFBC4
sHxhkXM53wQONO5hsRQ89iKYlmoXdrrz9wVSLfVLM+ylAYrrLgK3SM7/wHKEK0KFyWabCocc/XP7
l2n3tvjGElsbLClxBGdY3V7ojCeibQB/B/IbKDy+k1x3XRuplRbYCaop0bNK3LBcwO1cz4OrImwY
sqnAFaG6Ov2GMwdRBDK2aU+g0+gUR9/SLWOrn5KH3kJ11wu/ieNj7L+2on16/FbczjoCGmwZx8T6
0Vn+5+31/m5Cch/24sdw3mqUSaXVmR5g1BhlSQucTupg1c64V+3gs3apl1p9YWcOtWULckhLIhkz
oezCPOfJABJTo6bYi1j5hflJlM6sInzIqkWu7/kP+2fTOQcOo0wuqhGGBlexEqs6lhBvi5+gfvRQ
r6X1uHpubdWLLcVVnfporsxts0anbIGTdHa5ioErHbgplJy5e9cwOjPTcxN9BsGB1kSI1NM4jdVC
fJiJQIAOYEYCrQwZ5A2clYYpMiMj+ETAoSwJTyx5XnCamWB6YWD6AWceXPpAZDEoTNv1V4UgB6rO
DdtN0sXB5wipdW3l2yC+ds2NtFmwPPcZz5d2dXZYIRctLFduFlvtm/rdrMZTBUIkWzsIH8W+YrjX
lzL4pQ3lDkkrN2mQSLCaR16V3NX59+1lXbsFMHzAeSIwAPZxle6xoDOVqvSBzA/lem3S+jg1RbyW
5tSCurrh3TZ3vYmoGE8gYzjgRNHCPRXaJCxNo8DsDk3vRiBMivtmqbA5E1dgAzwwyOSV31Nply6i
14WQtyKqLOSjP2GAoli1HlL4du2vdNNGB9F1O2ewQjtxltp587bxFgKoVNVlmX+kgO6vl5iBCm60
Dhurf0w9MD/b4F+3g9oW7MIxf43EHg++149WtVvkOJrd3z/2+ZKTGLJcUXvYb2x6r29IidvScEZo
AnbuBiq9gSPZj7c/6XWBAPV4wLn+s2YeZcZ6FOwCdapqZVa4QdVxq78JmfWJeeOvHot3Ard36Wt+
WCoQzCQjaAMgoGEaXQVHJF+LzOWsyY3Bj+yMverUFtmmaNe9D1UX3GPCXdtETgHyOgKe/Grhtr5+
1GPVuK3Bj4WMBxc2Fw4ggoYG0BiA7G2vOOEmcaF24uICQ0HdUlbht/+kH1rDHizd6b8au1licZ+5
yy9/ABcZmEkSher4AaDu8IT1iCG4vfFd799+Gt6w7R1/1+8wSOZi3Caz0l30pAIebIvbYz3aBbWA
1VmI/bOh5GxHuAsVb75+NEOGGsfgkioDLYDHkLH7gn3b4a6vgEn2RZ4oIZFMo3d+eb6reISsQUNB
YNOfpKDCeIbX5XeNXHl59+O2qSnRu0xRYAqk6QSwUEzR8Oj8qNAAqFZhCtIL5n0EsqD7Lq524xCV
66wFl488dJ8KZLx2EXqIt21fR37EEDwtdahbggKRcA7W+UovlAa2UwMvP9VTt5IWVjclHvzqVDyC
UfbA1CHGEC430oe4cpySEJA/rXF1CD+aer2LcvZa64PdAs2lo+P7D4tC+w74LSSgWNqlyVBpWJDX
qIez4i40cqtemhyZPZdTg/A/FrhjEcdjDmEVWAgUxF2MoGL3aqf7MVqGUyduaQ1eaL1ET6hJ+/ZP
EZiOhSXO+QxAXEiCphtA/U25c5ahgA9aiDC+gyYeQzY7pdPqyb8DceJCBJp5pcBBzgxxKy3UMI4h
8Q0HeYz3gBiMVgGw2o5tEvtV/pI9w7SWFIB+YyavXObMJnf2oiQdtYrAJsbInsStaKvvDfbzl3Fi
dglasORzSWpqbjtRyhAxlTSxBPIe0+pyEv4mRNAKcF6HoJ51evMOw0hiCOhIh56+c9tFr8PY5aXC
pet53YMPScGlIuv9ppdcTCC5ffswLs1KX/cqJxDj2e01rfzMUWomSzQdYSjfKz9Lb3xLtupGOZR4
DLmqB9BYs769spmzcWGRzw7CuoLPiLAoDrb6ka17JzwNB/+hXaMFduhtZLJ2eg8Y17OEe2u7qHly
Hbkv7XPZXxpKVAQmKbKDjXAyH300Z4uX0In2xtPgu+Ma9KGpXTzJR9SSby/9Oi+6tCxf7rUU1x2k
JAPoghjou0WvQZp79RJs9NpVL41w8bSkrAsnyIk9SjL0fyqrkvOHCnrkIM1+8SWoyZQdMCnmwn14
3fC7dCSdexP1WFdEJ48VV+1eDNdowNns12BagKzJp87pt/IObRpHefqHTZ3KdBLQfiJAq5ebmncV
sCsqNpXGviWHqzJ7oX+NbpzWhoEPE/9gAodPqOXCb4V2slGYpF13mvkrGqVTDV3aNUKw9w8L+mOM
Px+tqUSon8FYoPwak40AEK66FLWvWniXC+KzZT3Q0NtTYEMV9lR1WrIP9RaYH8Ur5W0FBc38Sxbe
bq9rNqSdrYvz/iAczUGisGkyOXXKODxo7aCir5YJbqbIS7wqs4ftzBznF4lI017PwJEtKvcBvSta
DG0uMMUsmeBcPjDDYNR9hi9lfKJ4A7C7pfsL4XL+XKkiWBJ0NJzAynDp39oIftxOwzo08yBA0Kc4
ZCDBw7NOWdN4o7EnHUI5vmhB3rHQTmoMkhpLrhfaUtdY9Mlhzn4Fd82bqZJDNxu/oocoiGLJQW/J
INyKfgT9KYFAW0cdAjGbdukdPes0Z3a5qz4oQaWbV7A7hI8yARv2esyZAxjfbd+8bt1jfTBjAtg/
DX/yY9bVJBmbUtgRVEBWVKxDIuWaUgx/UlA4BNP4kig5ECvdBksF0bkLCZUPdEYhq41XJHcFF4xC
tFaG7agwtujQOjFQIF2vfJBM3/hL9+/sp/xjTuX5FnrdKLJBBl9+jGeL/ivvJcenllo95AbgfGnp
BJmXpN0Gz/Tbmzz3Lc8NcxcvYWI1yD4Mp5AFKBSy8VmJ+j0G5yFPetvU7KNcBWs0Gh54Nl09ymOQ
1zcpgy0DKD2rVZB4N6OVarEzABmp5b07/fdlpRwjKV7DM5zRWIDTzW/02W/gcjhgtes07vAbBD2k
T0ArdTvo3aPwOWatnYq55HSCP6783hi2OZPLU9KXqxo10oWi6/+xGWAk+V/sIl/Ul6AfhF4dfohI
MH5TO22zDvUvofYizfOhRkt6p8MmoWHeL4WvKQRepuo4V2hJaqKJqa4ruZFCCRlRxAwh0h+OilCA
8mLpOTDrVqAN0VCSVQ1Idl0GSHkwzQScb9hm9mFEq0j5aQpurC3kN3OxHow44FcEshsT4tx1Egq9
ImR5OaUZ2rYh2TpoQqsbPhf8dvoz/H6BdgdBSMfgBub5LhejxzmTjBBZlNwixPbUeEl1iH8CCy+i
eNeQlwHc5Zh17j77PHurKv0eiCPTlhLlmdaqstCqmQ2LoA4HDxDauGjYcOG3jQVcSiWm7qMqcalC
HzC7tq7HAqpYUF+g7F5tElfrE9ePF7KFmYKejO3WAeiYGOcxFXi5E3IEtkBFAKw9yu9K0q9YqX7G
Q2Ql9QO4Yh3JD34ZwB8Bh9Fi6rrN3+sQN1BXyptKi5CjoV1jvt/+OtOB5T8OvokBWAbBPzyPyaBX
RQFM91TzAblle58owyrWMMhH+2MG8j8aFQteN+fb5xa5nClvzXgYRljMw7GA8JfqVGL8ztDX0BYJ
CeY8/NwW5+GSUI+93MFWhETa7Jil5y95t5DOzN1150a4lKmEYHslmTAyIPyGYWExfyWYW4rqbOve
/lpzD6FzU5wDZXHdBFkAAo0KM5dV6kIiRGcfNPIdGU+8wW+svFkI+fMmVZAMgfxpoq249Nmwy1kE
XUsEWlrAUmiXkbwZTNFqiHmkpLK05BQJ44IG6m+1xyu/nMQEoVGEvJ2fMY1pQwQ5RmxSV+wVOtHg
UE732UEBAnAnuINNN+a+d1RUoMAz4YwWfXorbECwtuyJvhU/1YVvPBfzJxlckOTJIDPhZySFpNSG
QEJARhMAtGHGkfmL+dqss6IqiRY1qGAxVX6501majBgTxhgLvVcfJC/b+m5rOr2N6ZaV70GzuLPs
JdzTnO9OHxVEPFO1nac0zHKUDbKqRv5CoPZ9lwxth4lWRE3NYXHeoZtZQ1OrwhTNQjYzt1gDlUpY
ladaDbfYMk+QSogtSE2HU6R4dRog3/6HSAM+eNyhpqoC38a5rlj3Xcq0DipKzQ9hPPrBMzOh7uHd
PpOzK1EAQQGc00BewF1vGMEaYlylOCAGe2ya9iUswc3Uje5tM7MZDyY0dND3w0OuOAfAv0V9sR+Q
45oHLXBJtOtSbygxxHInam4muQoeSWQvtU+3Dc+u78wuF6+DXmqCLhinGIqmWxRulOIhS4SFXZy7
h85Xx0Xq0IcWeNJhFwNdze1S0X9NRtcmJrBsOU91j+WN5BRpujCbMm8XeGMAFEEQz4c3rUsLpQLu
H+KoQHInxq7ViTOMwokKIGCXBI+Q79v7ORdKEEH+Y5GfvKR1wloFzGq2kvm2ER7NZmkoeDbFOTfB
uSRed2pBfJgwDApuSpwsN/Dv/O41JzYgXzIYtOlS22zunvhN1jCV58Fbyh02quVaNYYa3KQFHlZ7
79LM7qPOUTByw8p+W6vJXuyGze3NXLDKbyYmNvoIXF5YaX8a81PY3MnBSyncVeq6LOxiaZJp7iyc
LZLvspuK2USghAJjUwgyq12goAcY/MNJOLfBnTfIEmXEl2FDjSpoP1maGlgqC0Fwtx1q8J8vmFta
EnfwhsSIhkKEOT34EYPUIO3dcpEBbfoj3G0OEnDc43B7UMzw7T4l8uuiQiJhN0McM0+SW/8dE73k
i2Fi3TMzKX3sMyM66n1djvZQ+sIJiEsge7rI7/ZBEce7WjO6YeGCmFk7rnMw3wBhDdIqnpfGSEFM
WOP5jgrUhvrbSu8to6ULN93caQTyGcg3AtkiZNjcyYCWFoYkWxQJu67Q9oJRyHd+ou2iQurXkdhs
h1buHORwB/T7If0SZuM/LFNDTxf5G1SCJL76WkKlOk9ivJWp8Wiod5mxlpaApdd0ayo6uWc2uJCD
CeQxNVEux2B+aIN811XrzIpigBbUYU3B5yCDZDNoicUkTH8rYJ1MwLmXSlCu7ddDina2Ilu1+KGj
Hng7RJAZ3zv/Zdx5MvSooNVUNC1911ReugZnaOsvwRZmojqc28DAJoCoEl7Tl8kbaeMKyhJ4Vcrl
d1Q+BeXzP6xiyjHAZDchYLh8qdLEig4V8uHEdAvA5jFbBaZrI13CAMwdCU0BW5MMPWnwXE8n+ax3
1skhjmmEF4ZCt7Lwq2jB0LnwolgyMW3lmQlRG4qw62GiMR5N9HKb0hGHhfrQko3p35/ZyCCoAHUH
vFqM7LuY5AZPff7wL1/kz05NfndmopRA2ph3WEauBBieeTWyD5rYXbmUKc961tkX4b48k+TAJxrs
pM1WU57DdiEDmvv7wLWDS0/GRB14Ai/XgalmkNDo8NwRJ3DoMGIhubd3ajYCQlFlmjHBE+oq2ffH
gtaajyVkZGfW675yjcyO9Xc1EEFateo71AoXsOEzTfypUPrH5pT4nX+eYBK/g9iFrTyakjWsNEuy
1PdsZR5HQNReqr3pqAsdhTmnAzQTCvMyuFgAr780GRMlqdVsKgQI+5isBJQDQA57ey9nEh5ybuPK
60TMU9bTsgoH7Om974zJgbJnUbciSDQuPW5m4zrahJiJk/DkQNHsck0hDXSp6vHwbQBtFp8hndBa
aK7ZmB312N44iQD8Cbvai1dLBI+zu6kAQwmCqan2wPk9WBZ80iiIeEzaqsE27z8MtlBlmEMKIJz+
scE5SZZGapP6eHJjmNhia9+V3+m+8cxVYJEH35EWao/zSwIR3lQN1UFSd7mZSaGyIBixJENCvvHV
JYehXjChzBUZyVSp0aHGiEICT0pfh305gMc5BLspK56BUNU+NTFqX1QjyddNTuWPuErNDWWhcNTT
sN6GiZS4Iaio1jQTg40flvW72lPxRxFmdC1K/uiFguajrkUyZZW1PvV6X262oI9oVVCQpOM7BLZU
m/g97vu2V8XcEgqjdJIhbA41i+EjFcltVjXyoRp04VQWtK8t0RjGVSEV/g85lOIDSZr8nuZVv1dD
Vt/FQtmg3hnkJnKIxIQ4SIOpPl+UP40xagBXUSsqWzISuKemYQz5RsuOWTuiftGnPrpNOWBnoBIP
9MqwxmyoXmoCaQ1sXPeAZMXfSJCnc02KV6bVNIa6DvI+y9HwLMo9U5Tpl9Fw00JZ3JGLJoUUrRqE
TmpmnVcQrfREMFkn+B8lvWeAaWMPhhXm2+IYKM9+PBrbjlQ9GOb7VGEuVeMht9REVPdyLtK135mg
mcgrsaqsBpvodZB2cTRM+oFNkCTCum1iZje61ppeSFq2SkaTvCV1ACCLKApPIZKnj5Ea9IQbSHUF
KVAajCGrSmwxQMxUB9JRKga8xUh6VUbZdGKtGbZ6UStvTVzKv1Tomd91ehy6GbguUK0A0VHsCGkW
vyYRgbq5b2bxz5Rq/TZUhOQllNp2k6XSCOaNITng/94cAsMAYUOsKwcqDNIvZBLBxujl8CAzrXBK
KB/mVoFm46tZyOS+S30zhKJuqeSg/TLizqOJ78crcFnLm0yu6vsoVAoPbL5mbYeKMmwxjtd96G0g
urAGniKN0XTVgfkOyFumxXcGCKGOMS3C3MrMKYE2e//RB47qIUtHkjlhHuSbJiuKd18lgWmVNQ3e
wywgvSU14OrZMSk3n0MMqnvhGOdb2ojKU9rkCt1A+omtm0ge76VOSUGpM2i2QAX9XtMLuqklJGOr
VgUwxC2agkoWSdH1s9UwGtpVXFX9fZy3Q2v1sUn3nSYk4DcTmjVluQCSlr7IPus0xJwlZUYJB6fa
oy9pVeqkeovhhVDtH2W/lj7M3AxtPzbF2grzMH1Klbb4ocWoaYO9jICyJIiC4rXtiupRazRmgspI
UVaNoCY7o+uB+mlAMx1nVfckF4NcWr5QZt992/WuBBjNk0wYaLRiA1AFK5GzPncTZgaPSkTDfcK0
AHMpqIw8yYMseBltkOOImRiDiIT23YtS+t2GghUGVjtCdl0u06Ov1DjAmaj1OEUYhw2SvN11XSS+
DxgFs+SoUPHTQe6TOAN4eY5JiZIqhCy0flNQJiB0kDIaIEQ1llu1FKK7IRyBsDXBvLuJdDCsghMC
Q1HaGJSof2s9GKTC6CcG3brnXDebTWLEJgCdaEGdUhTIUvCiBU5eZuUP36DBEdGwcYQyGT71RC68
UYWmioKhncCq9Bxo9nEY/B1rGeoG5kDoCjDA5BGMlzjqYSW3FgxBs8oELxLQs9FBzbPwQaBDsCaB
ouE4RKBlN0hQu76S9juwLrVeNpLoHWw/gqUOQeOCMV9fg/W+7S3ia61TloOOtpMkA2irNwA7qINu
nFq16FwWpqqbtZHWrXJCStM2ElUbLZCSVqbVZayoHTmo4gAVsRKYKC3XMTTWQuLHBcd4rYAVQY9c
IkXxkwEVcgz6Vb0ABXJVKwcbLF9jbptiFX0HZGJw7LOifikyk7qDUubvukrrdRvEkQcq+Opd8YUa
FEJgfCqFpnZLvcwdZdp0KHrkD4Y4ygmIMyPD0vUouwcwT9/7kOPcQfN53EjwxOcmEYBgv50HzV2l
5+8U7uYWCsRQqiLXKhK3AFa70l4k4+X/Z4O7rsNIhuhFjrS1rrZh81qajxG9v21iLvk+W8bvzPks
SzVpipGiEibAExbEBd5Cf4/nQb5hTohg1FPwlS5TjkFswFeUIH9LpC3rXSFhlkiXcu0pCeTLO+dG
uI/RKpBrF2sYIffJD8y/Hce1YBOn8brWauz8h7i+vWuzyf25Qe7LRDEGEeRpVZ0tIQTdjeu7dgfc
1Z2yAgeHuF/KRaddulogXBfMN5CYMvlOuQhyssKskbgNCfAk3Z0h3DfawcecF1moVixZmhzmzCEK
BI8gxZy/PYgrNVj7pWGp5B6qZNkSHHf2VYbemgqSQ9zOaMJcmgrjRCNtAlP0PjzpkqsBL7GtbSa7
yk+68FiePa5/bPF+Lks5LdIQtloJHHfHUfXa7l+OEngM0D1DqRHjEpfLKXsixxJFc73OD5qZWXWy
sIbZQtIfA7xGaZzWGTGCqcTTPoMrjAS7jK7I0hj/7E4BMQUaX4wQ4NNcLkMXWVpUzfTA01ed7wlF
ZIVL1Tp5binnbwT50oiixn3ZRXgjaBYw0l75Vm9OnesbNlmFd8TR7QAcJG/1lljmKv9ObVwXz6pk
gcSfLRYHpvoCf7bOfwv3wgzAxRcpE+NfqzyMzBOBaZL0d9l8FQFLxfkScisaPLX1bseQuciL6SZ4
Csh8AUrhzJYY/8ukCZIKxZuiT6y4XCIwmBzuamFnFrij7De57EPnBODQZvjIpZ8xsJQmCPCIgr4q
+zLj+E6tl8jAZ0+1KoIv2wTmRgNJ8eWnrcJKqaTw96eV7Ri4MBQh1gaoZ23/xD5v7+GiMS7wF5Ue
Nr0AY9FEIcA2GtSVccMYGuQs1j17perPsPheMDo5J7+v5yvkDnpWhmgxJTAaMGiJlj+TLZoXtvol
OqHbr9LnBXPTGq7N4eGhgY8I3WRuQ1WxKHwqTPCl+xITafHmk9n+obb0BMPd8h31qg1aXcbRPy31
ROccCODC/1rmdtcsx8DHHDUq1yCP28Tf/l78Kl8gkLNQLJXnjuC5IW5HUzNiFOSaaDlhVOkxe/HG
FYitMG+nWuRnctAeMANsl0c/tcixfDYWrrzZigWwqiBMVjHVg3IM57K6UMpqjg96yB7qk3Gngsth
VaACbZu2b4cf2d2w6zYE5Fqv//JtzyxzcVAzg8wMJleq3wzNOiFFllbEUXQr+zICDDSBKdSpduwz
XLWpvTj4POvIZ9a5EMQERcBlD+vFS4f32fok6Vb80jn5Vlgxb2mEdS6zAIxHB1MG8AOoqF3uMquC
WCYTVj2jR8asjnh1vuqqA11qYM7dYOeGuLjXDuVgthOEXCifmvJN8TeNuOAyc8H73AR3SYYF3JVN
oXXUN30CeIyk/EPeDDAHupaYUzSgZnO5WxnGU1V5Atua3a4bMN/smtpCuXjuEj5rTPETGFKVVKLU
ojEljMa+M+JtzSJHypithLJz29HnTEFiEVQJgDlAVpT79lk+QqGkA3YkAJVoAjARZMahxSQtUZ/P
gVTIuSHu24tCWKpJPRmqatD1JGa0TVE3cvW6qu7AbkjtsoVWZkswQi5KlUNGzYsJU2wIqy5dhXMO
j27cNGFKAMn6HfXOUum4VsZslPFI0CNPlDGEFTz44q7GPHUvLRSS5/zx3BQXR9JcLhDHYWoa2GHK
fRcsYZnmLUBtZGIgAsUTdwspMZSZw6kaXlerPDsq7UL2POsh6FD/5+/zd00K1Y+yx98v0p9hEzp+
ioKUqbsKdMFv++LcsBzaCci4ABOZBNY5Z4QjArMBISPbaImDqR0kCoKn+Rh8RFmwHnVguXVL9pnr
R9keA0nHweg2Y9Wg+NhaIQZPFQhMsM5cN9KxoSDJSxf2Yu7ePf+BnBODEakZm2kvGuHVIHcB2YL5
Isjsot4W+VpZQljObv3ZfnDBDGVd3EMMTYgIgI+K1RbJB3BrrX3U4G5v/VxkPl/Y9EvOTkRqhhh5
HrCwEBMRynMtHEXRvW1i1k8nnWlkSuiC8X7aCSkUZCCFbofyPogkNN0X0U3z+/XHBOeqA8lU1Jmx
X9DKLuwAsnrH1PNd3S0ccmo2gpN+s6fm0VgI17NFB3K2NO5KaEc9EPLpO2F4mx3rO/AZoz5u/RT3
kK0E/UNu/7V0DEAVZxZ58SeWxmYGeCYgfwxiddVTpXtp/BZXewEM2re/22yj79wWl4TRjoKvHAKb
drwZ98pOcVAGPZp27rJN9SV+yZa+H9YaMrOHcaFlteAyJhc8qUnKrpDhMgHL11nI9kSN17dXN+/4
/3UZPvepFHnoQ4qNNEmzypQOBeLUivV4wflnb5w/HmJygaNoo1KVKPZwAJsieJ/1FNo0kaO2j10Y
L3ywpSVN//7sLA85JOuggoNnSa06JHtOCBg2jYV9mxlLv/RALmJg6latRJTl7ejF3Kv3vWN6FKPU
3Xu9o168bR8Ga8kd5qPvn2/F3XRUlJhuVvhWfrgWMb9TVoehOxQEhTfipNLKVLzbzjFvELB6JEYg
wORDltQQ1mtxg2TyrTsCnLSP7satYrPX22bmcyMTlKEQDIeiGg8RysMh6lQVdnS2Z8mW9qcY02my
9ApRhgbddNVSJRtQOQsAo38J/BN+H/0xBZxEnLOk/RihhwTTQbVNwagoohkXhKuFBc66/5kVzlna
UI+0YLICARh3fARhsMe2+Wuauz6xy92wKR7DZ6GzgG7f3DY9exjOLHM+06rpIJDp1jHBK6qvQICG
edF/CVNnNrhrp0jZqI0abPTgyE8nquBm4UjPBsIzC9wFAxWRnAkCLOAzWlTI7HZp4uv35DhfzMAE
ElADio5KNj9WkVBTHtO6B+DB7lbsIXY0r7DHNXnxMjy22wN5Y16AS83wqv3zYFXrhYfb3Ogv3gd/
fgDnI73GDMBb8QN650Ad84vtys2vaE824VEBzSFJrW3m3naO2fN9ZpJzjkwDw1KWYAwgNcKnEDkQ
CJe7ag+BXWLrEKOBLsDwgG7yD4wjLPjl4nI5pwFpW1+TArbJIWgxSe2Yp9AjK3afvmoHMPQJKxVy
Py7z/p7LHrmDDjJ5EBLK4KG5msCNuio0pi/NNP8+MRTM+T91VYHOYr5vK91Oe/G+7D/H+gUzsq4q
/LUY42RfxoiHNDEv6ldAQiHp5FLCypNQiqAnrg/iWm0F7ScUR8BLYWTS8+3PPHd6MHAMUtP/Ie27
duTWmW6fSIAkSqJ0q9BpcvSMb4SxvUc5Zz39v2icb1vNIZrYPsDcDdAlksVixbUwzQKCQs7GWc5a
Wo2DBTdzCcbS67H6dVmAyMjYNlMkBP+M4/b8xc10o5lVgtiWhuueNeTVirqLkDT/72Igw0K7lQYW
Px7/ak4mjVHAwpbFrpbV6C64W6NF8iCITPVWCHcNIXtOagNCYvIzoWgTOOTw7Yb2uRteLy+H/RJv
cbaSuNsHJqMlGgfsWj0DGQu0OABN8HS0HpD+/bIk0flsJXF3DW6dlaO8jxDZ+YgiYJ48URpcFiGa
f0acj7Q6ZmbBl8JPORio23cKM18NZXiageUX18o/5ml6Hq5kOEQiu8VQbUGyaAEGnJel603TJaBL
8srwgya7DHTUSY2mGtWdnA+i7BoZcKh4A/8VyA9T2PmAkcwOAvWKBNaM7kKr3xXo45FsInPov6rE
HzlcqJHNAOhZGibn1I7ec5f6+q/W9ka0EEZgIEz9dndZolgH/whkH7TxlevK1Fq9ZDqY7awyMAy/
zJ+I8RfP9+a8+CKxWYI9fWgghbRvBTLGtSQAFRm47e+z/29WQYH/OUeFiiTT7KV95E6pzE0Uahxz
T9HoCehBvsI5pl0OynINDhx9anugx86vrWqgAwfNQ8dkQUVOBlsmtEOY0MNYNJBNgV55vqYIMLXo
4oBER7tOQkAIpLsymtxp0JAJkWiBcP82sjgt0O1cMc0W+xcDLUhBqwJ5vaxmwgwBm9f/32q4zFZp
L6XRzpDQYIYsPdXtUxU9toZXNvsBXVXIhqQnLdqBthxQHF4pQ/QSRhgYl8Wz66Dx80uEEU5ggBtC
aKASayDhKui4vBiJgi6tNrUroHqFJaqsc/OYU6u4A15UVnmsce9GAyRLC67K6G9u3vbNZDdzo7Mq
yW3MjmJHdIqJYR0dysVuSJ+Mv8DhAGvHn7eZe2W0SgNjFhpDvRD6mqCcm6ERRcNIuaw/Q3RFtoK4
RyaxQ2uoAVPoVTpYbp0P1KqM/Kk37gbql1Vy6Oy/KESgeQswUDYYGr4wwlM9QodfSHCm41OqB910
6h3Jqya0+xsR3CGRwlmaJDcQFKT0NhtA+16mt2Ur4w0Wbd12JdwZ4Xke7WSFmG7M+yuTToCeVrRT
OieW35npyXZyTLql0ZXRVLLMp9AR3wrnzm1qa23RKbbxMXdc8w59hO+d25cH9Yo8FH4b6I94fg6y
XIbQvG12lm3JRv0n4CmbI4gfvY5UoEHZtdlTFe/B0QC4icu2R2jc/kj6nXTfSErTbrSjFpLi3nRb
Q3V7XWI+JVrCm2pKKkrbChJyA9F1vdPR3mwUktkg2TI4G+3MWo1mXRzTqL2Co1Ofny5vk/BAbLAo
ITbBA8c712WalrPZpIiKUKhRTbB++ylI/cJ7TKFdliScLUCgjowLXgRMuHNLyXItzQkDTgCSrhuS
q3H8zENQwd0qLYAzq2AiB1q8L+FNbd5jJk4iXbRQlLzYoAFSaRbvPJZGFq9JhYrU9ODsjH31uB6q
zDWOfXC9+BRtP+516w2dp0h6CcRyUce3DRUdKCr7/0YPwRRVpkpY4wDT7qONMT89f0cP/91sPpOs
kxgukUUBxBTASzB/b6CedC4MdJIAGGDzFKASAc/EVZH+mIntmpUXl1dj5nf9P5e3VSgQGOwALQA3
o8lP+Cg1nLwaiXL0u1RXS/feAWnVnm9je/LWMHpei8WPAJFxWajo4sHtslVoE2aL+FI0ReaOlhqg
EjIDUzfZUR+vFin/iFAIgL3RC4U5XVA9n2+lY88DyovIurZGt+vC9djE6r6LZKjrwgAKjR4OlqNR
1DI5h6+ddEZzx9ICSX6ztHcryIDjtrsF/VGA6ald3MT3BtUel7QDnevHX+wkeqQtqAzmfviKez0N
jto2uBRRdlrWN9U6aK1kmk60j46mYkQTjpgJpvrzfVQIsH9TBTlQJ009OgN/EBZZVgITWcmtEM60
WNkK9OQSQsBBe69aw4NTPl7eKZkETh0IKYtqKaBzjTm62nxn5hK3RuirovnOZNgcGjSOexozdUmi
qUUk3dnf1AooCFeL/qQML2n8AJ7o+Ea5QRZ8lcWezJXhQ8+NVD7CieFh5SbLe0zZinHo176lbm37
UqJ75k5cksOpQdSq0wxQ68zTGqvcJ/ryMM7f2tW5t9afBZBKXJr9uHxiQsX7s58mrxNlRqqsgmOa
mRiq7AqPDI9ZE1wWIts+Ti0KvdOjNsSyRmcPrkx3tdyGukTGGCYTw7Rz84hUtJvITCGmRqSWz4tb
WD/66VCrssZ1VXJMbFM3goxFA70x2hE8Ezn9aPlYQxzYTVg/tvPgRhl45U0d7/dfNHOg3ASUe1SD
AATGZwqcNMJECTOC+aie+pLejsPz5YMSXS9W0WJcY6CDAATO+cpCs5pmDLdBBG1uGxZO16ubxINb
pARTvg3SSCdKSn8y3+boTa9lIHmCI0QviWVbmIQF+A6Pz2eNg1YkOgIyFdXyqdqnmG9Qv5syXlqB
1p+JYZ+xOUBUOCIjoxDT95iw6ue73gAzZqn6l7dTcJ3PxHC72Q9rMyYMJSbv0hsDKHkUQ4kPM3Vu
2ip0McUhefIFfgZFtIf+CWAKfe2iSDVFbdIOYXNqNa+GXgXx8BmHgBWbnqBSGNj54STT/i/WuJHJ
RUiKoUxm0+vMZPnt+tRmD65L6sRNe0mzlPDM4B3CmwGbBwBBzs+s7toiSpigaQEvmB3vxrU4NWsk
8URlYrj1kLmN6KRCzNzvG+s+7XZ5fLi8ZexLOStPQe9iosoBXlZkH85X0odNXWa2BXM4YQolCZwW
2R5MwBZuLyuuCleDGX2gNCLRgdLAuSgH3I1IcEDUHE/+YB3IPHi5LEoWCwFDIfwXJGT4YaGuIJhB
NG3kGgADkOsvCxABzEjy8ovukqaisRI1GmwbD7oSRbOuRGCjx8Cktg9jVARSA3QixuI7o4OJ0hkJ
x6SSnJRoZRpG2EH3ANfvy2h+Cv5qDKSCjSfubdVz2qLxqTNOu4SskuWJDN9WEmeR1pVamPrD8mIH
pPWDcV2OzjECuD5emuNl9RMtSkenFYA6UI/4Ev4AyTLMnQzJ03q2gkkFTnhqBUvrSPLOIi3XLUQf
0HULvjun5Q0dnLxKEPg7Wekmy97ALtpXFnWXdHd5QaK920ri3v1YKVZgV2FBpbIDcKNr0R+jE4zk
6bIY9jP8td2KYfu6eTQ0RVcjLBdizPWOTs6+qmqJARevhNGL4CqZX4YG8iKnKIkij1GUnwvAr5xv
dAgmGSulUAGABPw/KZyJSzKNNDHLDQ71fTUcFyBOzpJXQTQqRIFUingewE04fG6z6nksMpXhehUY
5ct/1dfJ43J6VsDLPB/MXQtWDHpCPfcOwPy3GFe6emCIELJGfdFCtx/BXaqkKJxhYh/RL7ez+aqA
tkvtJEcmk8E9S+08tXhxIcM2dkb0NmmAyJY19IlsHwryDqimCWBg+YTFnOsZsKrxJiXp+qMu4uuR
FFcZSXc5YxtpbNcG7457WdtFvgTrYWc5GUAQ8Z6YiXmZqY+wrmSsARlym+LZaIrKBTmZZ9UBQBYm
WcZCZDG2IrnjGms9j2oVFqMp6C064jx9Kn6OtRYUjr0baSEx7rIVcidntOiMDi3s6lLVoIUx5o+w
VrpjPnZv1ai+q05UBWHi3BboR5ZsrvhA/2wudwMVjNfOeY3NXak279UaSRNAXo5+QZWPuQrf1Uq7
AVO0pBVJZF2Q7wJBFnJQaOnnnIFoLfSlVphFnq4QvJA5c1fQxISflzVHlKxBHy/aSCw2bIH2uHND
aQCrYAY+EO6+bt2omeUtueU7urNvlPSqyN57uziagBowo+UQmcPPy+KFWsT6LBgRMINpOZdujePY
ApgGIUT1s88KKE6y06MRD+sHRnYkBync0o0w7ukhppqEgJ5Gagjg7bX1mq3Z0eminan8jW+Pn/t3
Wdymmhi2T60Wy1piYKao9hUtKbxTehjm6i7tVb+Ne9depaMZshWy/29evRKfBBx2yI3T+gBoXS81
B9cElhgAmW/mZfHQrn0fYc5JT9VDOPRPRW3d0WTqXaXP9002uBooBP7iiC0V4KwMqAb4uuffBMCM
vJ0Gdn2QNc3jnQPyTMMHWJS7/LgsSXhRN5K41U+0BcpgjNUb83cDbKH5IUcFAL0GIZtqGyWqK3xL
NtI4i1QtADUibF0JECLV5S1E5VOLZDork8IZn3jKTMXMmSaZmIcIAO7gwieUHJHQuG6Wwv6/URvS
m0OsLeyIhv6NOP11PFj+GL5iAiswrCRI4o8SsyKXT0tUScek9b+KwbNHp2OcNjWTis7cHUmSIygR
PG0sg5H2B/jwSO2nPmDFHseR7NCWH9jRh6pE93l8vPwlkj22OFMLyksrxIQZKyzrvhHrIF9I9rXS
S5wPkUsKJmuEJ0ClByMPJ4bmXW06GSKviJq7KbUOwKTZ/81K/ojQzw8SEzcJKANh4boxOqU0Rpt9
/Bquq0SM0MxsVsJZ7Yr0ld0vWImxRMe2q2+08VErge8/WxLNFFXY0MYKpjYDM//okuI2zXD6TiGx
A68QwOfz7K7mYw48cvJKjbd53Q3hnTm5pQEMiiHoZFOOUuncfsbwlzujxUJ1ZLgq48GKT7HtTfUV
SGTy4QdAV3AfQcg66uh5m4LLhyk0Z5ulc7vc0akZWhapVwkQoFNvtfZRMvhR8VKCx1sGCima8z7b
ae51jKK4jgvEml683ppjUKMZ3xz3a9LCr3okymOu+3MqKQULFYk1KbMLQb4gaipOPqlOBZl1GB/L
dgS7WBeUtrIfsMTLuyn0NBhgMjB8DORMOUUaF7NYQh0xuxmP6LHTAmUw9jkijNV4w7MlMSmihbH5
KEelKhAR+RLYUkWGqRgVHH5CO7fN8l9944yeHlmJC370l8trE2aCTbQQAgGGmmAY5FQlqhy7U02I
Qyefse+y+rrvmso3+2g+AnDW2g8W+dknTefO9lD5ZAbHax2uT4VVyzjHRMYURh01cQNf84VwRC96
MsPLArVr7pyMAYD9Db3JpVGWQF1Rf2NBMat8A0iDe7P6NBpBLTAilZk82uVHPT5UoINZRg9dVzH4
PhWFlS0u7/PXU4VMJOjQc01AUcl3Byu2HidVCJlp4WndE8P2qqxjNcnghGVy2P837zHVhzQC9hwe
fer1w9NS7uh61xrf/v9Ww27MRkqdTqBrs7EaExASsY2hYe3JUFGVfb4s56tGsF2DejJwSVAecMrZ
JDEo/Hq2mvxpGh9K9a6REcN9vdznIjjbFZv16jhMxEx/RPSotX5UoZT+ucpqEV/fcMw8qjpFjR5T
1iB+Pd+zHphkysIat+f6IWqdR9UeJJlzoQQw8xrI9jFeWU6viZbGYRKiLDC0Xp9+M8h/NrlYAfKj
YAREZIkE8PkKhrheuvl3CYC+dGRHQkA4h3clRlIvn7pIh7dyOMdVn0v0u01IwFmFH+Xgi6XATERJ
ypCsR7RfKIChBIXsFXBnObs+9HDcagv5sda506t/8kn3Li/kd/brPJWIUA7JFUxkA7gCbZfnO2Yp
tFbnES54fY25juN3PQItdROE37v9EhSu6r7e6CeyMwNMza3utwKdzuMp8hHguQhh0aP5EQYRqt0g
3dlf/jQBqgY+DYfIaJdYlphdvc0VbjHjVS4lPNfBrN1uflaH0I0BWoIWdretbhzn07DSh54Muyx9
UMfugArQ86ATX9VaYHlWMF+NLGIR3EUTzeyMswv1LSBRcN805GEHbGt401Z+Fa7DVZtoe9KYuwXX
clll5V2RONBo4lYiSQqN5ragqgB6PlHoWdut9ftCQ6DUFatNda/K8y530wU4dl46NOahVApM3hnG
SN11ptMpAj9m4AxrbrsAS6hK0BPaDM8zHbuXEPmte7MaDdO/fGai70UhybKQb0XvCN+dFq5jiEQ7
tmdBqOOGmeor63yyk+p6VvpfZSKDBBE9lCZKMCACNXBLUJE+P4+FxnSObObDKi0oAjvVn8hwjYFc
n66L3zYOMkwFMKimPVoLZafDfpy/O4w0xQAyPYOf5oRjJrFThhVe1wyam3ZSD4rq7KiKlmTT3CkD
eVmTCd4Y+pL157GOJDk0gW0wYRg09gWYGuHToiXM4IpxOLxw0Y8ptl29k8UnAiuH/qbflRngwgM/
4Xxz8zGaGzKGSCiHgREfG+1qBjxj+XZZZ4RnuBXDxSGYaFZUBXCZnvpa60H0Qn4AcNNHws6IAHt9
WZjguT5bEnd/5zLWAOQNWSM9tjOgLpo7xw4uyxAEVgRCGEwNLi3Sftyt7do1WdsOtbrSnHcZhlLc
KHI0j/basu+dDERQ4PTx8wqsV3Paz7cYCEMSS5vMU1cMD2O/LpIvEl1LAkQtQCCzxD1fsSRJOBlo
wsu9Vv9EXcct7NtQVe4HZ0LlaJbYAEHSFcs3QVDHwjsd+nmuNmTs0GTAQrtaC8FKWgCpHJimQdxU
zfuYWOkOHtNdH630FsRKN6mtULAvZpLbIdJdA24ZrLWFo+B7Dqcc4K3JjEbVfHCAK3pM6u+p/WbR
3eWzFu0smkMMcO+wM+ezK1PVkgEzM7ln2FOgzzlAnjI/7gw3J+/RbHiXpYm0dyuNuynrqI9p2kJa
v4JKSNeDnN43s6TtQOgSQHV1WFOYVfQanp9faNrxPIaAJJ1ra+oBclIQ1YuswngetCXdJ8PcfWBM
sYyv0IoI05CkGartGlByjpSm7fNMMkDg9Qo1PuwxIj4IZ9YBvlGRndRmKeMgWxWMb3e91T23sQYs
fTsDZm1X9ksQrVbxols9eM77SntWe0P5DNuKHvLBVF/MMGwOeb8Ufhob63WcGAVKaWEYuxGwc++H
qJ1l/XbiLQddGBpYWTcLd5f1OJsj6iTYjGL6Oc3WfG/T8aVK+0pSpBZeG8ariLIaartofD7f9hQN
QO3EouoqnDD98aNb0JdztTpuNKOiF+j0NGIqvJbR5zCXm3/EDIcAqhEktxgk5lxy2+hpaBXQKat/
WYenuT5FKUBr3Ex5UduDJosxBNE82tbRU8546DDiw/d1DdVQF+jBw43pXwACMhNPzfwwCfrMpekb
yb0IUq1bW0YxL3out3I5lz3VAVQ22Vin3fX7hM6HaZFNn4mMAYttsJmoN33Jgbb91Os5MMgZ8EPd
HZvpsDQFm+CprFUSgIjUciuKswRZFaFnDu6hZ0egJY6sg23mrlrkf2HetmI4Ux6lmHJsY4gJMdBf
z/dz9uYUlRcuv2IAW182bl8zglAMhu4FihiAvPHjzyxL35VTj5uGuQLn0Ukd1zEf2vBpUOHOyxL0
ukgfLLjVoMElIL35HX1sogutUcamJeyRRhdor7lO/aSvOLlAaR668BU4DIpxM0QfS+UV9oFkn119
G9MaFZe9PV6pxq9WadyifsrXQ2n5SSkDaxUp0/b7OH21mo5kZgQrDPaIVHVHYPnRB9L96BPJS/m7
o5u3AOhjA6oBokwNzTjnhoe0dqfFJnai1WM0ge3zBVUIt4lbt88eGmvxY424WV8GedW6Q/69JsCN
9fLmp0lO2fxa2kADnz3VepgjyXsn9KS2n8ap+aDXBOVZbEJTXAEFGpsfIKXTpj5xntNiZ6X+mB0q
kHNHhV/K5oVECgmz6CDVh5yIxfPsZjOjuRxL3DEdAAQ6vS/Nnz1aEDIN22CT3Sybzxc/AQC3Y9Ee
6yzkXt50tIxpoLhuwxI49gOJ/HL4VtLnePwYnIcE9Rs4xV0kuXgiW4JoDb1loM8Emwb3xE25vpjg
OM69KQa1jcZox7M7qzUkfoVIjAU8QhRKTWAc8/FK0yD3g4Rc7q0gzUEK2Q0Nb5LVY0Wv2VYIcws3
tzrraqfEVCjWor33vWv2e1rsSPw8mYcivNNlfSIiL3MrjjuwplnMKFkgzjJTz7Zcg9zOGJRzZJGY
yBggraCCgA4JcBS6z5c1LAqAfyo8XiQbMeR4bNfHGKxQhvaRy2CZBFoP7+N3UzdaDZHaPBeFaea0
SAyIStInK2oxgwtkz+ouAtEZ8TAMdtnoC87rTBp3XlOqR7kyQxpoOdemAjBAjCZvoLbqbmF8B6MA
On/+u7qfieTOLMX0eGmOEKm3JFD7wZ+qG1WmGIIDOxPCWe91StOwZZ56NBVuk59Qd8W2uuCUGRvJ
vdKFJ4b7hDweMp6oNZ2fWFGmRm4sbA/zp2Q+ToB2KwkG9HwzCozyOUkNLx5/deWvxLoO1wMlrT8Z
lkvUnQ3SleTYR7s2zH1tCDDc5M35AJq7HRy0DCz08d3k/HefAkWjP5/LbQ2em6HUE/x+i1YNBz1c
WrunzY9JsQP667J2CTDhGGXXH1mcc9vaGJhamdMXNj8q0++Ubwmywk7vZvFRXYI22dXk2tECvbrv
AZK4lF6jPzrmW17E+1r2ootes83X6Kp6flBgCQ8nVcXXONhm1JejG3P0zEx1u/EIChY3nN6Gdt6b
5n1Z+NP8F4UXiMfkmkUA4QWwgnPxoOkg3cw8/bC5n51n4CgBJ+M0xxJ/QmDnt2L4QV5lDRWnSyCm
7N6SdvKj+lA25d9c4j9r4afUTEOJZ3R3YSuV7x0YQIYksGQYvSLbxNrT2JALBRAkd6+0YZ5yIAqi
Zmz9yMPjmvsTGgIocMKzq6r6Nr9eVlbRvmGmFyEgckboK+eOR+1VNFtHC+7dEij2wbSfVplHIxHB
H02tTyj61BDRNjd59N5YgVJKbrdYhOUAX0hFrolPNYEoZ+2JMuH5WA+L8U1Nr1vZaJ9QBApIloqU
JIY9uXOJR11rV4pVjPMTWtKX7BrF58tnIcpJAibnjwzOSC0mWL1A4Ab9at/W7wby+5g0Nv/Rk+/D
+JDjWTSHQiJTvCyEjYBLR0DOZw2buh+MCv1kntkeo+gzQQqEfFxeluilQNXtXxHcaxtqql0g7Q+y
mTCYlANiGtNPy9vVCfROks6QrYY7JGeJ8tgYIMqxUR7TDlPyHb3ql5fDfoMLXHBIf5bDHVI2LFOn
qZDRJIub5K5BXxe7cB3tisjqZGxnLoniLqdGmzbUaoiaqp+acsq7z3pG3L2/vCBRcgSuv6azXnU4
yXwMvKYTON9AMewt8O7QOgpyOs0Nh/GKNpYX6i0C4/qW2mS/mOFNTKOHuJGM/4qM3vYLOBWp0QwM
IAZ8AbGP4/KPNT7rBJX6E7CaKnuXqLIVM8+V21iM+Zk6oB0xUQ3WkPNHaXTWeJ40EyFPC8K42M2T
F1oFeXiajdWdnW8EGeQeobjk/fhtTb/IxUQ67jgQBtBYfi6XFsrShpWFphK3ex0+ioD8IH78q0L/
k5scgdoZ/Yrd6lt/Y1/JoMsEVwODKBifwAg+4A34tytr+yYEkvhvE2nbftHvxzm4rEiCU8SEFSND
BWmzA/CG89XVBa3nJlEQlzSJ19s7S93HxEWV0TUTH05eKsteCu7HVuBve7qJuywdLF71HEJtjNTN
0xrt3Md1uE6JpOYm2rvNwn5H0Bs5owq4OqNwEJMr4J6nSAHPbvcXzsXZYvTz3aP1YJYlXGIvxlSc
E3rE+TbJaK0EtgvoAcgosw4faAL7/2YhmaWsBcmgfyj/XnfV4JEmveqnJKjYIO+YSvZNYPnPxHGm
EhBKYEFToXO5/itrAP+sa26uBI19srGXsvFgmTRO/VpzgKNTQppu+W36gWZY12gPc+ab+kM2fF7W
dUH8Y6B8CKsHvxYREF+voGbuNH0fZd4Vehj24w4chPvl1B5RWDg6nvKSeMZddI0pvVvlO3qagnqf
XvswOG4XRJLa11f1PP8UbptVNbTKgYIQg3YNkmKn3hjdstpdXvDXuwYh6D1QUZBgCRsuGWCuBarO
M9arowPAGPxGAdcJfaTK8bKcr0YEcgi6ClFgB9oMH1ema1SpdQI5mvaZAUgfTL3NN71MQX7wUNDJ
i01J5EDYxTo3yucSue1D/jfVwhASyd13sEi8dcFTekz2Q/D803HXt+TxZ9EFidd5gHGre9D4Jte1
m5+qp2i3BiRAhm4vK+Z+vafnn8Spcq5OlbYUbLPDoC0Po3Pq+ndQqkp5kQXJv60kULWdWwS0NNVT
ydTYbHvjaBWlekBpC8CqfRjdaCRNd4kDppC6aKtfRmxFj7Fmx3trcLLny+cugJo6/xJOwdRFi6YJ
4Gogp2uRkglizwn6H7nq3i8+4Bv9BFfnSjnIEF+FW21ghsMGbKj5FfytdVpSqAm6oZubDh35uf5g
0/fZ9JtWYg2Fmr2RxG7YxvgWZqq2JYWkbKp9B559Y4HodkYT9CGevo3Gg9FL3GHhnd1I5My9bYSA
aiCQCFK0agpWnaLf+y6s/6L4jrNDChmFW0T5cKjOl2bMcTkvOQSp1Essz9Q6dxwBtai67fAZGo9q
8jw7txgbuawz4rP7V6zBKW8YqWlklWx9GvCoANen3FtOUDqBOknSXUIT+2eBfNONFrXABqkgSTEC
M7+Z1nttebu8GEH0d7aJBucAaIpS04HRSXUMPKYKChRe+7UD2XKCtvGXMXWV5TjKwDxkK+NcYTWh
6rhoWNmor76Cvtt5/h6uMsBKmRTjXEFCpyzMmilIQq7i9GmYAASxSEJZobbj2QB+lo18tcFpe90W
Vbg6kNGYbrkCjBsd2UDwiJEFvXxSQrXbCOIejMwp+1BjF3lG6cpQfkbNjUOCtXUbGduewGRYGvCQ
CNU19H3zjX9KOOTOSiM47VNglndj4vf0aaxu0c6SVT4t/ruWWxpMIFr6gfL0Zfw6jUk02lmCJFp6
TbX73Hwr/rsHiqrnRgS3dwkge9NpQW0tK+97/b4dX5rKW5c7fZA864JS67kkzibNDdI4FeuhaN+y
D8NrwVzhjq+RN+2ia3LrNpNnuPHHCT7wXXciqfv5qX7PJZryu32d8y1Q5IVZhN+EHho+vbIAdptB
hMHh1lwyuCBSP4EgPnez12qfX5VANDzNn3O30yWRpkBFz+Ryb00zoLhKR8i1w/tcfUobz7Y9g0To
3Txcvgwis3Umirt2aP20aW1hn+38s1ferH/iyatqgOAPN1rzqqU3UThIVie46WciOSXKFcMAKD1W
h7rNpL2t6r51rktZjwr7lUtnxynQuGTduthYmKP9WsYP8F6HzmMTP+bJIdQlN0+4ImDysQQmK1by
VniYuhic3+hPQUZ+RLE16UBifk0GyWkJ7DB6rv/I4exwNo06yXrIidY73fTD+nmU+a7sJ/htg8LD
gqA6iI48Th/K3o4rPcS0SqijGVr9JLJ8slgAEPcAKIisNZ9mIDayRXTF5D/o6wIr059Ws5KgkQhF
II3MOmrQVMw3+GaxZk5YNLNSv6r60cKg3OVbIzpvlqf+nwDurY97TZ/XskDatXhQ8U7p2R3NH+Pe
vyxGdNxbMZxatWkzwmvBOuLuuJavtHHTUKJRIkuzFcG2cuPVxlEXxXOGldjVq5K8O1VgK6h0LZmb
y9A5hadimfDVCeOls7jV2JkxaZ2KRgUzuTb62uuKRnIsMgncYjI4rlXFuuFAXU6QF6xl5IXCA9ks
gf1/s1ttX6OK5aC7Q4lfEuOZLMAknyQnIpSBxkE234nqGp/OjcK1bLIZnRXVfKcovl1dk+Lzsl6J
/BI0VPwrgqn3Zhl5G3WZUUNEvdz2tjs4voFe4vqmUQ5D3fgllY0aimwx4LkBaQCSaszwcPuGphUw
VxNU3uJl11idr1cIwRdfsa5hnxsMhFxen1CpN+K49fVglgMIFsTZ7fWkHRL6Som/tIda1s0vPqs/
6+KM5TTaQEhbIWiYv1vpvkG9wpAEgcK1oAOGTWmyDjfuGbMbp8AcGSrfpH6e6pckPhoR2sCf0lTi
cUkEUS4aa4ZpKIoGhl9dDmPxjAgmr70R3bWWZD5JuGl/VkS5TEEELqpeQ7+3Z8XflLxyMaIdODKw
UKGFdlAUA0wUBtN4jVMxrJIC+gUqTlwDtd7W9tUB4/sSD1FocTZiOE3T+jTV4ghidPVBUd4axb+s
yUL3DNMAOGJG5ADH/vyqVqmVliFrcGzWImiU+MpOM58k+kGLpyt1up3LEj2wetm4pdNJSmWC3gMD
Heoo8AFDHKkBvmialiShdr/CFN1qV8UeJQBfVVx0SO3J7IYBgrRZIlJAk3kuklmSjWmCpRiAAQiR
+r48Jo/P5THqXO2b4zV+/YlM0j6+1R6078RT/FZxlV+Xt1ukNQRuDwMDZn/cbvcAhSdrics223dV
lrtmepgUtPIdL4sR3QD0jzL/AZl6m0eBjfuRrJ2NG1Bpez38Z1zuFiqrR4hSg4jG/hXCg76CE2YA
EBGEDKBorCJft29C+m7QvWN6GhqnysfU2Xe55HKLLsRWKn+5F4LuKCa1K6+SvnLr/z6jCwWhuAi4
20D55HNVrT6u9VrjQvSzYg2eQdNuTzDH3oCcJrPAfTCoTiG5hSLTiEZ3NLjhDjC39VwpQVUakd6a
EUqg74b2txg8GO1ndLqPYSt5ukSq8bvPHTVqjeHOnYuyMntJSDGh4RGIA1k9Bc0A91J//QsF/LOJ
fOYNnV9dZrNNbKqPgh4b+30YdpdFiC3XRganCc00AihyhQzNOsad5k6tiSbc+7y/X1GC6EK/UgJV
Dy5LFXk2BOkjwMtilA3zNefbN5NVQ3ETQsMe7HguBmzSESCwSgP6wd7em5Ou+3VXJzdKHyIrvxTa
/vIHCFUFpprhxiEa5Pt/81yxyZDjAwz4hjkJGliR0MldJX/VS4mnKLRWrASOEhbKWCqnK2pBhtFx
BqSX2sRf0zKIlL5xQXgOx9eUTfqLFPN3vf3/CWMfszHMa1Xm4dygmUGt7xfD76eXzJaojHDvHEBD
YEAROOn8+JUSxTQvc+i+1pSAXlJcan8gU4BhCExkx6bkpglV5Y80h/d3rKZH9ywWtCTGU2y/r+1b
5KwPKKFcqaUN5wcjd4Zs2kP8vm2kcreiLe3GyFd2v+/U2Isey9Fj+aRbJ1hvEy85Rs/OHmhxkz/5
cRDeVkdZ6Co00JsP0M/PMY8aRY80fECBGQbmh4+ytL6gTQImeiOCu4RUUQtlTrGz807bmU/xcxz7
o2+cmn19heHqNfboyYve1bfWxQjsXykRQD8wsohwg0/1F0WdEiuGcCP9JKvirpNLTNcpX0zZlJdY
Xf9I4nYStfE57tiNGFTMYHau5XgkeRhHNE+8XzYqXx0xeLFYC2a8MOqFgRfuAapSfcjhnFdeuexm
424yAV+G6bh19MbMVYcbPOmD/Wm3rUtN6mumLLD+cvmZfKA7APIXDjV4XM+VJlRKtOeBIRyQeKcp
+Wk0D3Ekcb2+tjGdyfhSylyoGZpWCxmdYzzoOjC7B8Ob1Z8AwLx2Uv1AkvJ7Hy3v6aC4+qAd60wG
R/UlSuW+gLubaOnsrdzGF7AZKQettF13W8f9ldXPvokgdUmk8HTsKpxl2yBSs9Ariq0VjL02ORt7
1IzKU2pMMe4Vc2rfhjUKO+CnTf1j/H+kfWmTnDiw7S8iAgFi+cpSe6/udtv+QthuNzsIIbH9+nvo
9+5MFcUrwvPG4wiHHdGJtlQq8+Q50NF5qlWFFhuNMtm4IbWi6DTRf+8sVoEFTOaGekgdu1vLPV1d
LvgyZM8IQKw6ARho2v1n/t7ObaMBFKpEiks9EvW3Wte7pldBH0CVlUt7cenxuIHXAIh1gjld2tIU
nRmxBVmuqce4e+3p6KrxjuSgYKwelOrVlEdJD0X7Gpsrr+ulJT+3PHtutKXGk5jnFR69d1Z9R8q9
RhSP6vdW/ErGlfv6OiTHnFK0auI1p4PnYN74C/mKqBjUqvIY8DtGpT0P7YvTQig4qjYsFa7QuztV
Ba+sYh8aEq54kaWxUvC0QKF0amH7XIWzFU0kSO2gElp5gG18Hejk/fWNk9pQIoErTrSjiNbEAZdH
bCOZrEFjBQzUs6tA6QcdDO4YcZ/Rl15TD8pA/J5MWjJmdDJJ5w6Zc1CZ7tHwvTBWhVeubjvMuIm5
BlgKCAFr7rj0MCZWK8zSq5oTVGtEs7e7xquhTYS8ne0EtrN1IOmt+0UK0j1U5daWfIoi5gccnYJT
syCSENo82cEdEGxKlZZel+5JIV1BwTihfMQJeJ6VXT7sjfCu77zb98XSSjuYbJRS0ZmHWPTyPIGh
LKrBY1R5wIymp0xA1Kyngt0hlfRllMm9lYY/28wRK2n3JZfhoPMTnfPoK4E7uzRLdF7miSYqEFwh
6QJFNcscHpK+c1WyRnN/dffiFoJvAoUFXmTgwJuFviEzuGpVYM1o6W+nkVsgYH1RNa4j+B56XSuh
4vVbZjKH+h+EJWAUUJPLkYHARcpsamLFFfulNwzX1gqvUrOA2PW2ax5bR/VaGW4ispbKXJjTC8uz
pVQqM607BZab8LELU0+UHG+JaAOA88ojd8kLwxRyZSCDQ2Jijm5VhhHtHwX8gxj1g5FA7oFVp1iJ
fJ3xICsMNK7Gm8p+Hs34OHbmFrzRK/O8ONipZW3q552YWS6nuRyTGh3XGOyo/BD0rlHQui6em3SN
jHbhfABhAIqHCQtHtPkjW9pFCHI4jLQk8sDtNoCrBuqV/FZKsVOKfo+nzvb2kbwmJpq2EJDDeJgC
4KDOE3kGsyzQ+MFmluxptUsoNDG3PN8ZKuj9dvEI8uQ3qpxKZ6NBLh5vV0i/UOtBrmUUF8cOFV90
0aOmbc1zT1J3+lgZ8B1p7BfZ1tBfLHpn89DL4qOT083tYS+u6L/W5kmotofGYlrD/5dV6wn1rW5i
v+/RFr7m8pYcAnS3Mb94n6IPYuZ7QvSjdlKO0HNXhceUxEsd+VwSdoz17Ll3+NPtcS0elonqQkN6
1ALScWavUXs1AeVfBSjugFYF5rJmk0nVNdgdxK9SNlFEhuXXxAZne/Jy2/jCpYZH8r+2Zw+PrO2I
ygsNtssICmzpicRiZbsuBPwo1nyKimPHAnF+eRLbhrHYDu3KQz4jsFPpUXVAFJjsb4/kmvEWp4Li
ckbTzKRkOs+sUWnQ1hBol2/AVLxNInRxjkYxSbdHjt/SPt+CM+AutUwYB5a0GYAUj6MBgWFEXxVc
Nvu2gvzc7a9a2EuTfDx+o90O3n7mhtDMYBSDhaC8yhppegi2w5MdZ2MJFvC8BtcZ17MjVcKUrRie
nlGzYAEFHoRoaFACSea8BGMmmSkrJD88HgUav+/M2tdGE7hg5uX2z6LxRbu2ANNeuWVyttAJaEW7
todJy+79mr06XPXUvggMJXtE0yeaOUXsIrLp3VxTt7njeF2orSArr8kEpl0w/U9AvmOgs+NytxUD
grRU4jBxPQGZM3KFYCWr6Xuri6OhFl6Y4cIzfjqJicwW3xqSA5BT7pLikdvmLqPCDZPKTc3kGNrm
NtYUt2er+fSlU4ekgjWRwpt4is92RduAgnJwcOrKFoS36UFm39LQRWExbKLX1GB7I/lGGnSemN2L
BlINkO64XF0Dry0dTBzHiXMFGQEkHy6nCgcAYL8RgU+ig445MUi/47QoPb3hK0+jZUto74eyM3Dy
n6H92XOBAI2ey+lpmhraDgoNOwjYBmZurXiapRvCAoHA1HcCza65B+hVXUkpL5hnx8hbNrske0+q
amOs6fAuemzgtZCaBTkD2M9mM1cOCU0F+LW9qg5DLYgTtdhQlQsEbgrgmfZgvRFJyK6ILXZqrIac
bJOTo1EypOiIE63cIEtnHbBAG0VdE7ni+QVSCUbMMUM3M6qgZv5ohx9av0+aYMwf4+KL2f657dMW
phk0Xv+am90ZqUg0oKRhLg7v7H4HnMfIvxprPRyLgTJoABBZIEs19aNdbs9KYQDRhag4NWBlT05h
9S6VD00E4Kam2hZpXVT9bw/sOqMK53Fuchr52T5NUlm1VgaTg0d8/ha5yvOvrHbxinblEdwk7uMh
/gPeMs/yixXHtTCpF6ani+TM9BAz3jhpy7y0/F6raJPJXT48dPoac+jChXRhZ4rpzuyERahWjYQd
RcvBS6h4mdN7St/sJfK3uhKvTOlSiHg+o9PWPTPX6WiQSjrMaC6+jRwM4+xLlzyril+BGrVaa+1H
AxN+3uwOQjYEIQ3YnQgugZlnHdMCUq86gkQTyCHpFbzv+bapUSEN4IPMAxdarQcRCOQ3QyH4V5Vx
7VGhzqAfhFWgraNjpN+YmY4OPDlYQ7QxxmF40oYKeHZ91PX8Ee4c2eeuNKxdEmb9z4z0FYDuQ6QH
8RjhXonsKDs2NShzfY3HBsDAZltBWYgq/JCrKFUlkx/QSy1UvEKq5N0RarPTmi4bfLVwlMQHeX9p
eU0f2vdUqVPqEmKzRz0y1JdaI/k3qhYQ4VKIPeKZ2kCLyTMSEmouuIDTvSw6HQ+vAURwxIo5vsGW
960VInWdg+H/J+EJ85Ee5l/0Wkf/AWq7XSChm4E2Yx3O01ATs/JFEcXmhsa1doi6ahJkYxN0oGg6
Gm+bQin2DI5sdA2SGz7gkerOqTWg/EUutRFkRj0KVWlf1vD16tAeOjSyS6+OUvu9IiYKJdJyPrKI
kX2hO8kWaS6ol+VhbB4gewc8sxhazFuFSXajJh1Sv7akBFOXMEPkyI3iT80GeWeOTtV4JEtDuUlC
CXFGzlP6UTih+EkSkOh7WdTw34DAll+qpBpDyHUMti9sxfnIKab32aqs6J6THgQcaH2vdLcDr5sh
xjpoOShBcHviku5AxtSWodZ7MRP7Qsj0MHZduZdDre1V0ds/654Bx66VcVFteIMdpvBeLw+UDnpx
V9LKDjSlTSKf57I86lUb3qkaU/huKIkV+ZmmKneFxN51h0qrvml8CMFeikZtgJWHsa79DuS81RPr
0/ho8kE3PJRD69Ete2jxulZbNTToszjapHHX3Ct0BNc075PRrWtIA7qaXmnkkdG2hFpRR2SEkiXX
T32nNYGOV9yvFvr1W7T7lpC1xs5Y6yxfvC9B6OfoeLZiE815hTgX2D0FpIVSdWoj3sb1ndZ9z5J7
HYWxdKdXH3z0B/1k2ms8ZUum8SxHkhLUecC8zPNXVSucuskQaomEnpq2vafRe6YVLniNtxrMDV27
qbTuWIMdpQGCSBhr7XILLlCHKwKaD8gXZOdnLrBU1LGIEYx7UiGu5m3pSXYGTqXqxcka+8GCdwdd
O+izJ6L6a6JNouS0IUJBjlS6pnnPCtNLmt0QvoR64t2+LJeGhezcJLKpo0g9T5uxoYPbrCPmhY2B
fGxtVAei9jJ3AWKjhQsvIv0xIlC8G6XZde5t6wvXJbL7BB3MQMzhv9l1ifRzy9ORQ2QxGb4lOVBf
Cr8Tirq3mzXuozVTsxszVwCUVkyYqvt6Z9fUV7CWAvwpkb4Cm1uYUrDfGw7KFmDRAXfo5WWp94PD
7QFclil0WkK0yfiaUn1R+i5IrSKw0S/b92uN0wtPkQubs5DHilJUONNJrVJC6oPreIV8ub1U01fP
ruTzcHGOOgyZkxjN0JQeo6D2KlGhBg10aK/wBizO3VlQOivBl3Eq27GTpTdKB/e38jXJnPukND3F
yjdWZGzbSNn+9cDAAQLsK861cY2ZEPrQJGOHE2CAfKtRJWKacJ8n5O8jQ7T7OOj6QXoD/bCzXSFQ
VrFZzBAZEhFwugP1KIK3FzTA3h7O0tMZdW68BXGaESPOHdVg9kxnUcK8Euf1W91nFgoLw1hST0AV
ibloycRXxGk2jK7ZGaHpDoh3foStbGs3j6LsVEbEOsZN6+ziyIwDB4ERxFw6PSAGtOTwJDOz0M9E
Vz32uWnXrsZbNLndHsbihj7bCPrlIUooUtz6tBG4hXRalyLLk8VrNAALfvZ8T1vTR5yFtRWSkaRz
YMQAyZvW74h858YTTX6bNLg9nEXvo6PnS52SWujVv7QkUyksUuGxhSYUXJ8CgM2dCbbI8OttO4vn
58zObERp40hUSDAifTovMvttMxUkduguy53vNDQOLFujSF564WFfI0E10YjD4c1sOm0CTTXJmcdM
5KjjEXgjkDyOP2K9dEn8oys8LfcLg/i3h7rgkC7Mzg5U1pSFxlOYlbQLWAHoPcQD5IqR6dvnXg/K
pQBNqirIdOevV5HrzdCqSBG0qI5GevyQRWt9bWsmZq6bVBxhQAQTRZHhLIbxkyaSv8/cIHc79QmB
GHWqe15uP16rgDU16LCwVfZcNsrPKMw3Rcj+Qwbj3MwspSCTnJvChpkJZZ0/VKJAcHQHBtbcCfT2
rTBXXPfS+VUnrlcwOE38ibMtUNSoWRUUuVAxxH5ViYd0tALRGwdNhGimHDa3d9yiuUniAnzsFspi
M3PpaNamJHh0h6jxkTEPaG36GgPBqR7fsTXehKWjDITNP9Zm+6Ju+15JB1jjysPYNYB8vjfZnaCb
GLiAcu3aWEo+AV0KuRacYOuKvdXIIFIfdyOsmX8MK3Csbd995OmL04V+Ld97tIP8/WRS1PVQUQAv
BAojl1vS0HtUa6OsBnVgH9AqBNdLbvSuhADiEFuDJ03567bFBYeBHCkenlB1mR4xs+Ur4r5yKouh
8l9B8bA3H6KIbjU8af/DyPCmA0s+HD14c2Z27GGwEpy1Esx1QTseGyCCnT6IOV50a+DBpR15Vh6Y
B2V6iPz5mCOotfi3SlXdKnkdTHQ5hbthrUq44Oah74IKLNIxqIJAKONywRI1hkxFxTi0z/IePFmo
AnSDcrKT5E8W53fQ0AAJgqqWAVSZIjz0O/7xt+s3VdunHaNicq+Yzaqh11gu8AGkBhUBsA5Qsx26
X6HStMFtS9dHb7IERmfAydFlM3/oghEQzOxGzT3HCN/KvG09p0YBT+gGUBMZHkW8duG11xKX16t5
aXb6rLNwJIVqb6gTmK255RptkFi+AbBwXIZutNaIfn3rXNqarWbJeUNTBZOZNJabl1hQtrs9idfH
7cLCZ5b2bDSMQ3s4hR0vse9NSLl23ZFnK0d68oGX1/OljZkTsYHsH0OBGYvKjwTdHwkqBvAqD6Ju
V27Qa/8ISxM7EIgckQH4lAc/G41qJjHCpwZrkx66XPWZearTzB0IeMYLV2ebWBR/fd1cmpy2y7nJ
uLNUxNvcM1pA1CviJkR+ycraV6kCXtY1oaTFuTwb4Wz3JZK3CF1hLqeDq4d7s32qmwEJzufb+2LR
DvoYrQmPP5UELofVQUSIDAMKdnae3zkAAtO2CBRgq81yrb908UCdmZoNqTAzp6WtgMdovNL+afao
JfVQvsWrwlzTwVy2hUc47mzwpcy19qRmd6wosRWpLm0kAH9acX6oNQ2YChwtbvQrx+uz2na198Hf
9H8N6rOnMrUUWbZIfHsaUfcqMw5m0hybSN2X8puI6wd0cyP8Nk8VwWvAWcvRL57uSb7ZRjl8wkBd
rmLd51WY11hFPCn9tNbdcPwV0nAl/F7cK2dWZgtYAdIgRQornUOQIK1PapxuZFa5+WqH+OL95kw8
VQbw1NZVJsxuWMejArYUEWhtjnRu4qa5r0U+44B3QWQnAoatWrlqFueRUjRroNSBJNjMD2vSrIu8
6+BXhnDTm6ANBEeTbypihY9g0X/9a2cOuxliMMEUSsuBYHDQhfKjKYOulG5rb9MQ7MH8N5R4VoY2
Lc7VBj0zOXPOvQ2CbEWHyRwL5uCcZ25beE39IyWlq5orUMM1a9rlhhxtFDJwBuEtO1cLv0TKs+nc
xejjQBPMmp7e2mTOXvOdWZpGqcKW2dbBqPgQnxSooahfp96NnvjZav/ymsXpOj+7CzKGKhFBSOVB
OmcjaOunThR0kO+JZL6HMPNrnvQPpmTvt331YpRwtoTT7j0zCzGepLUrmJ2UVsD57MfGWtPNNbk2
IjWkuh3kxfDOBlLr0oZWIkFsJQPiBOUUt195/U00RyB7iLZL0Qpc7gpjM47omUqfbDV2wc/c06Ml
9zreKtFaOnzxOJ59zGyeeVI07ZBjwK35XEA+Af3hkOz0/sOsnhmZzWqudyntaow4yw4674N6+Huo
PubUmqTkAW0gCJkv59TCUuWiHeHLMIUErO1G6Kqla9drWfXF+TozNDnwsw2SGXrIUoi7eB2I9KoW
5Tf9KzFXfNe1ESCAVBCDALI9KYvOHAnPiZZbzuRIoFKIAty2ksamghTa3y7LpZmZB1GsJNIzHWtv
a1oLCKYaBkMi1oQRrq+0Syuz7a5QSxOtwGDsUQPG/CvPE7cOf3V0JZO+bAcqvChkI0owZnbsntE0
NxH7GMLctiE9jHjBuXontp2prRFdX7snDAqSRUg5q2iunwtHa3Y2MhCpc3QWCzcevuiQsbD8GHy7
NA3wCsCpdf/DYp1ZnC1WEetmFuUq7jNzvLeALRGreJzFbTcp0f8fzUxntrdbq68sPmBQip7/KsvO
eMsMK9yGmfPXMg+ffWloCEBfDRzhnCI+Z5C3JIPBvTSrDlq8a4V+bzSaW3+HjurtefsEpl/eyuiB
QwXVRsM0mjDmh0k2lZbZhYmwEeiYbxv1S+9qT+g/OZq+k4GVsfsWefIX4Ku37X52Yd+yO1sw0iRo
ZDYp9yz3xT7kp/ERyKaHdvNEvBx/J91yK/HXVuQ67gvq4F771myVwPZpwAOxS78Cj+2qvuNVJ8Aa
gu5NX7nrtOkLbn3h/MRUFZcQCsIXPsTb+IW9QWzQs30nwBccWdD5wh0PEMh8Lt1DvNXdlq44oOsQ
5nJpZpfPqNaNlD0+AFpNnL8R8wVd+UbxOOi4KZ5ur8dCuHtpbHZFJKoWVcoIY0jOE+NOp+gVTlwV
naZ8E7IvHGQObMUlXT+RLk3ODhRq9GmZJNh6k5i2LqHyboHuqXLbcGet3YBLcwneBhXKMzi/IOi5
vJgi1Q7bSrFwpCq3V3RwgIfu0NbeGLW+5MfibWU6p5833zzn9mbbu0wsg6UW7JXZq4Buo3pfsB94
/XlOdacM4GCcVFKatQ6NJb+LrBxIAfByQB589grrWa/EWQ4OE0R/YbpXEqTao4DEjpuxnaa+2sb+
9jiXfCLICID9hGoV2K2nDzq7752kGbOhhkGRbTr+w6q+9uHKOVxobQW+4l8b88RRTTWmCa7g5uL8
y1iOvpToTUp+AAUOMB15JMw4Mpr7qt1tazOCDuSbpeorZ3EBcXL5FbMNlOZJjM/ASLsO9Qz6qw7L
p6KvNiQsvUT7iooxnjInRUm2vJXQSs5XeE+WDsv5LMw2VFYRWjglZsFsnaBmSI8bbyM50fTR6lcA
C0u76NzUzPFVZctqC2lqT0XekaOeEVm+Lt/1BoTvXtbsrPa/OJ9zizNPV1E9tZoRFrPhJa23feFF
VeFCRBx49tfGigJoe3H173Oel0s6c3k9R0AyTlZ767UyHNdYi7nWJnLm4OyC0KZhMNCUI8qFRuMq
HcgmyuTU6lWg6+HXUgGQpqTPt0/lkrM7n86ZG1CakDFocMHZmSHq+0cjEyAlsTwW/0nBfP33WZlp
HpEjmVSigJ6e7ZdRgI8HGES8CosP9IAjGQOqIb8gr7dHtexr/jUz2yRaHbbEmk6AGNNd2Ax3hjDA
D7ImfLUUKJ+PZrYraCIitdFhRm2eS8D/RkvflMyzUnN3ezz/D5fy74Bm20OvwyGNFFjiMYNAlgho
8maOvmZt9Q7sLpvpCU+ha+eDhNFdsb10P4EdBy2nYFa7Znu3+4ZUoxE1XpfT7k+RGf3WzMZ0XzLL
lq4swvZZYUbzNrZG7bdcVgeDgmuGp4Wyuf0pi46NaOA5IuCEB5Tw8grRc1MmFo8br2gNP05fWDZ6
eCUYRmCtlb0/S3rzWxkomH9sza6rsKdtkjUYtcWln3QjbMLYmL7Wmelx53uhDz6GeRQ029aa+d1i
sauqIIbvu5Pafih2scH23+fqb4fEHmhKQHOlbNMkfK45dBYadEM5f00FhccAOLYgSARAHFjeZvsR
RiJgLUSDvrWvZcKDBHIboPFd2YxrqzA7w0oMIIgNWK2nqH/6ct/xDVOOVaG66tqLY83S7Bg7qJSm
cQFLthN5lRWU7KVSv6EdOajYGmpo0QGfrfds7iKkyQzJsLfKfCP4FwVYZWMAEIq5BU08Rb6R5Ovt
3bwYR59vsdmhRoykWKOJQ02tbUr3igxUw1VSAGQh0iefnAFZrDXGluUQ6WycM4fv1CF69y3Mqc6e
QDHuqvSYN2/5SIKGRJuSC1dOicmnwXa5c8jWgBCfe/D6XIFeH8VgABznSIga9FpWI0BpS8kJ16rX
maBCjndjeg9nwvgPOwJffP9Meg+tT51zMNU3a1XpV1veWf9+xWzqjWyQrNPwFdbDg/l98OIt99N9
gx4r1/AEYkS389V95f1mbux+oDyobjJf2eSB44/fb2+DxRsY4OD/nZDZghAQr3D4tcYDBVnmat0P
pEoSVy8HX6r1nhqN38tVAqbFFytEov+xOnOlAOs54NGCVe5bbrmJY/fPD8Al3fA9xmO1xKinR6vp
Qh0x2mBv7v5e1xzO6vwLZg420YqsymN8QcZdvcZGAA6H9SuX17Wgx6WVOTFThTR7mlNYUdGzEMid
tk1cc/+L+8Uv6urvgxcF7C1UXNtP9uWhDYQLVa3v+vNv4iWbag+5LT/z1w/hYoDy7/TPs16yEbrd
Tp/FZGY1Ls3rwUNj17gLwTfsjcwYkK6OtewRzIwA7FgQxj00MokbFyKe8o9BUsNws3BwfqmGkx7b
hjh3qihs4UalYwxPYx+K71Wb1SeQY4bgY7Vo8ww1Q7kZ4rSJN8CuOJjuIrPdqFZHy4vjOowCaNjX
UF+nYldYLUSWrRrJ31ohT70qzS9IcqAzEpwGxi6Mmf2GVpDwkPFoiNyqCyX6SIAO5Xo33oP0Nd+m
3KJbux4TUE0qmttBdfNUpI3lI4fN/aHg4pUrFA9O04mSAyhinIfK4NZPB7lcNEOMDCIf4P5N/TEu
UHMSzKrfdPALb2hoqT4aQxy3TxRI+LJG/56ITD5W2NGF7/RA5IoKHbajKOIXBaLGbh4X9qPI28Fy
MyBVkI4ZQn0rmE0hQSkG87eKGTvGdVQKpB+lCmp4h6m6WztxD2oP1LSpklsdvHMtDtJx+Fd7bIcX
atv1o9338QN6cLIDxIXJHoA5EuRdq34ktdY+ITWkfm+F5uzbMsZPDG1ebNhgYcHHgYg9R6XrEGWG
+qSGXaT7KH3Zr63airu4Hkzm17VavoejpWzQGyNDLwL2ZAfsGitw3+bcOMh0IKarxcIpN8iTGWiB
CUPg77Uwk72LWpM2uHaqkeehb6InI9RiZD5ZHt43jqk9IgsAXS6ztosfFp+ogqo0YmiEsLhiu1lt
OTvVKI1HNczEIS505c4BIR6a4lU7DbgZDh9g24HEUTZ0+va2X/xMJ964KZzZM9YAg4SeqTgj2l3y
jEDzR+o/ZofQ/126yVZ7qPaJ/9Ydrf2wiV2Ak1esTzXwW9ZnUU4RN5XTTg7S3v6SyNjt4i/AyI9P
pat9HwM7SJ8AybVO1kN4D7rN2F2jr1iMR0CdARl6QMtBZnQZ6w45zrERZRi9qAxXDPWdaYx2EMru
Z5HavzMuT1aJRaPVsL899IU++sswcnY59sLJOrNqMXTltwAzGETO8OS1wxoNZ61LdZdbX0zuq2mg
xT+iundpZa2UZCcT89k/j2Rnl2Kvx3mexvgEqy58NQaZjvE8GP0jl2v5hMXXDUTQ0M2KNsUrcH1S
61bB+qLxctJsQr3JvMp2fmZxbWy43uL2MxWE7woS3GoO2TKFICVXVeVKymZpvEjD/fMVsym3BK9s
FRVED9W9+1Dpt4ayH4ttnXb+7cVdDHzODM0mtgXqUEGZsvFkLaWrD/lP1mcfVFW+y8R2QYe6co4W
g1yKTqQJeQf08Jz8Qckzh/ZG2niiO+q4VNF9h+1DALYVEd6IftuDkSH4+0FS1bY1cwqvkWu4PDvg
gADF3QCbKv9VWghl6JvJqWvLN7oGSVoe39SGhCYoYL3nGQ3QTKqi4ZhQU32Jek/vjzS/6xXp28Df
WcYmgVoVISsDXAofwJ/zSU8CuMm86tM6ScRaUTYebjmXyvQYiyRgyHPcnsdFM2ADBbfNpyLwzAdF
cijqNsRboRp3PMNFrdxp4uO2jekNNz/p9MzG7I2HJAIkOTXYiCxWbwgHK0WdReHKhC2dr3Mr00jP
ks/hMOiyJrDSdtxl6OjuWoiLaT7vI+/2eJY3hI7sFrAHqKHOMbyJWbJUUWAK9HvBCHbFDvclwiCv
bqo9rYUJPb7CjcEhbqDbZuW4La0Y6DLxC1JfyAHMguqU21lJpzpQpZya/ikL78po5XpYWrAzE3Ne
kUiWdSUlTNTgFQK9gd/lawDvpbsPHuOfKZx5w5E4GVqS8RbPFLTiDr4+ZOh41l9TJf9BQjiRHKQ/
Yq2UurxyoFebpBKmIuds8igod2pmwm0wvgt1NyPb1tkYmjdqnjn2bg0cWbHGJLG0YEDJOKCoxCVv
fj5UzzamIQel1PAU8xz9mWI/FoNr6isrtmgDyEITHaj4NWfCguI6uqQZxpWb0bHWtlrLdoz9Wdn3
SxcpPbMyO8ipsHkuOlhJQHhJ8H6pquy5DvuHxrA9EvIWvfjcNyY2Wk5fHF6uwcyXrrbzD5im4Wwq
Q3BgkKpAxCay4Rta2bx+TH6DDXKnSmCuQR9+e8CLLuVsvLNNSgvSgpUa4y3jrWi/Jv2bSL62ayI9
CxgnZJjNKe2KdBcooGebMiziglQSceAos/dRtd8LbQiolbl6E51a43dbczeRQI1JPTkY6Gu2iyxx
y7rpXMeMU5f178wmd0kCqkCxFrYs5S7OPs6eAUlLyxRJFGLKO3SaJ8fR3qIz1qEN+tRSH70Ft2d8
eR9DuBXy4RCSmnfCaY5owmiaihKUi6wEQYdS7Y2yXMEMLXofyI3+r5nZRu4N0lHbgJm0fRPsQY6p
PxgbcJh6Q7VLR6T3m+D/b2CznTsIEtZxC4tqMXrCjnLXBjq8Ev2aY12bwdmeBaEDM0gzzaD1mtH7
PupcMByvHIzF+QMKduqAAEh7fgcZVsYSAg5jLwQ+qcneuvQ+An9DE/4cky0uQLfBs/b2BC6eRfDK
2ugHmti2ZgFfzqQ0ITEF30M3dm2DRRGEEneDXJMBW5w/wJbRWA/sNC6oSxeTIbAcqwx2KODto7GP
kTaVShbcHs2iIzuzMlulwkYWJB0xgTVlp7IZ8k0klO+WAFmBpsmnCh3bKxaXxnV+p8/mryBhp+RT
2ABdUpdDTjAajnH85/awFu9X0wCx3kTICDzeLJxUI5Inig0reRZ/x5+3hNs7brEgDUdwZOiAlz2V
0HpCtmatyf26gIZgCHVOXLD6pxTCbE6TGHBGNCJDbGkX3lU/QQbZPxtgojx1PkUGxwVl6+3RXm3J
T4Mm6jFQDZtUGy+3SgVKSLxOBghUWT9T/aMHLV0dPjRr2OWrvTKZQbM26GBBq4EDcGlGNrKLeAw1
iUg5yWivavd5d9SqJ2muIHCumwZmlrRLS2pBKxmLSbeCsO3InWMqHIE8tQ4iOyZ90gK6UtVbDawz
fdO8M/rtP0woRqhaCGFsEHte2pfcHkfhTBPKcbUphh/VgQCff/Rx287VWfgc5792ZplxW1FySMir
mFH7mNKjkW6UZsVdfbY4XDx6ZjZml3pBBrRlog3UU5/MJ7KPWwDpmj+QMBM784uwfOU1jNzRS3xI
dq0c9SvvfGl63vuR9SYDJROmsW/fwDbh1v0u7cE6qX8MkHrWhntV392e0MWTgJ47kFsiowiw+eXC
WfagdSTEhBaQjUZNzSQf8eBH2hoAe/EoQKvUtkB2OBU2Lu0UQyK1FCyPXobXavqTJS9KFzTsga7d
AosDmpTHJp6VqYhxaSiXUQMfrOEk5Mre5B+20/52cnBz8vpv02DTYp1Zmp05nofJEHJY6rQnxwaP
3ZveWF4Zrd04iyoL54bmrrnOQcIcEgyptu/GtnJ1YO3aMn0FfeUzz+QpURFPxy8aQ2E5fgSY11WS
Mejs7wYocwZw+o5mgmQdQIdtvP8P++dsEmbxmMzRK23U+DZS+40TMONOjRH6Pd+2chXKTlMN1N8k
SwI6xLnMY1Q7nUZaCpm3/kcuP9C4CYiDWh8G5nXvt01d10BntmbLGhfQ6sG6Q9coKL9Bm+ohbjfI
tvqR8KMXB4lVD+TM1S+5ciVNE3XldSaydlAHQyNgriBsDCnp7Gw6IP1DRR4asdaQsXgwzgzMVirT
FTZk6O/yajP3U/2E5oS81jftGkJz0UWf2Zn+/eylZ2lVW5gSdmjyIylGl5InstYfuuhNzmxMYz2z
oRgK6MAmG4Ms3DT71rPIy4DkSOWzvaYGvzhvwNYYnzTKgNxf2uqiFuJaA2xxlJthCoINaFVZU/de
3OFnVmYXW8ybDo0S8PwxjqyZBgKEo1UgVdBFbgz75fYeX7xmzozNbjiUpjqQicBYot6FdmA1Ae82
DnmJgX3kuzr5/j+kXdmO47iS/SIBErW/SrJsp+3cnPuLUFlVqX0XtX39HOXM7bJpjonq22j0SwMZ
JhUMBiNOnHPdnGAH9YuHqCQTffpODt5ouR4h7aY+hbJ33Qr/3gYLABQIgIO/fNpUkzpH6nJv5zvT
79/kVejICXpmznRfOO29vjaO1PuBhpvg6HI9/o9htuimVGVKixKGW8laz0rq1UZ3CDpTEGq5EeLE
DHOz6THkdIMEZiKUTOIIva5XwQ5etNWW0HdigQl9taoCQEZhYSZfGiiu62Yz2C+a9kjq14jgVlFu
LNGgpOizsYFvjHrZ0FIY1SvcZpA3RDbupXHkgKvWU81fFM/GqHikBlTS7Pcxjha8TykXTz1QDzVg
4Ik2PF/fCK7DnuwDEyoltJh1qLRkLqi3IE11rCq/yR4bEUMV74Oi7m2oMnDXGOZhjmFedXlfQojG
7YgXTyjBzbPAM7kvqxMTF0dPj0OrhNiWG96mqxF4Myfw4+d5Tf30F1qkIOW4vnNCg4yTGmUIvssC
BpM9/Sq2wU0PsREHlGLzl+xg6kWEOuR9qtMFMi5rh6nR5LGFPexfR9kbzQfFfNP/ms8OB+PUinp+
BwQJ3EGtsaop+z1iVCRMnW786Oyv67vHCyRoKC806bqF4UnGIYyhbJOxxmJyqNjhwaFjQvLvK0DL
Wv4YYaOVRSo5Auko8gBwKubh0a49GyOYjdMmu7ZMvAqN3evL4t1tpxYZn8BEij1kBBaN2tcwhURw
xokzFfvhF2gPBMYEe2gyDmHZtIdAAIxJ5VNKvbF/VgXX2eWo1bKD6P4DIGdD5+UbxXeSfXSdpDUT
Bd2q3rRPplG3m3EivlnPb3appE46YIBhbJvJi8Oe3FhG9jaUNVQrk5UdL/PYez0ffHWcOwEVHS8r
MkDWhVE9AIuABz73UptQLZJLyJRZvQRFuxjt8QASIj8Sw+lEXVzeNp/aYra5CUtZwkwt+KDqAagj
9GGan9ogKPbyDvepEebYISUKrYnCSIGOxRAqXpn1t7mUOvO/0qr/bvHgKQyoFUvuiLTPitpwxNWn
ePqYgpzlx/VDwP04Sw/p/wwsaz1xGjmBzoGZw0ColM5AVHcZlAr6l1JbKYWoccW7WTAgamKCCB1o
8JueG6OWNsnxqC3K4h/V8LMe/OuL4X3907/PLKaOqGaGgYoXKST+QrX1IvOpw7THdSu8LTu1svz/
ky0rMFMe5MmyimTb6+tAXmlKD30EvHCP1y1x17PQAi1CopiBYAJvNuSlZZW4iaE6gVawr0Lhh5iC
uMH9KH+MfFdgT5ejBz1pZRgJaoxsm2sQewo2jHdeTB03FYErQ8qZWUbRyOCCTnBNqfVmRteyAAXx
Y0IEH5+/jn+sXPaV9FAZCNZBQj9XvsZARLR1iXFCgAVlsg3eMkz6XVBdLg3ssJxgwYB+bKFtUVsw
KPSl1qnsWcG2al5xQtNuDTpMZ8B5xSvzuj/wN/KfH2AwLxZABNCsX2oAy3hAYzmB8Vy2b6NIk4Pv
dn/MMAE7lGOlVFqsU1EgvYG7ITvaotSFe4iAxYdIGGi6Idd1foiCSW1Jn6BAU5AXvTnq8VYutmW7
SkS1S94tD5LIfwyxMYGUU5hEKIehikiGwzA8T9JG696afKOJ9HAvEdKLh5wYY0KDVtq0sWsYAwRu
9s2j7cTOlACV69zvndfX2XVW+9XKcDZCEAfX+08sMw/1oUyKbDJhOQGF+gwFqyoWXONEZII5xkk+
gAVkhAn1juZe+yi50q3k1uvwYK5qr95W7soZV+Fx8IpnbR96ovcs90l2srus+xcWaJRmCT5jfSjH
8LZ8Ubyqc5Ljb+mjvVcebqgHwZODqM8lcCBWM7EkI4iILVgleYTWJHSB9xbd1x3I0j4y4/76CecZ
swiksaCNBfEKFnYxh7aW0SUYj2npx4S41NS3dG42AGtjTnt0uqYSwAi5Yc0CiSt4xg0FbJ1MOqN2
QRwHGVLTMnYDVQbUyVEhg9NJdwFmCSwnDn4jV3aS+jYlezP1OqE0Ge+Bf/oLFs87uYIkqwFqtscv
CMtbMoIAHGqnfpUdovDQwL+SxwAP3usbfdlYxFGF9om2NMDIwkF5blO3o66LqY1HTYAykwY14vu4
upeaXWSgC23k0BFIl0kGgdnlz7L1VHD94fYAWggkokyEyCyryAsDZm0o2v7CMFqLVoo97OgIcYSi
TWpAyedsXZvVCNBAouJBQgY8Uq1Zxi+DgnhPh1RwsnnxfmkGQnAKAAnw3Z9vBU3Qn25ICJmj5rFV
XzPweccQ2ri+ct7ddWqEycxJMU9dHkS5q4FlIboxrDukS4mIV5QXo06tMF81m2azl2QsBe8Mx6xB
TB5s/rt1ML4ayEouFwos6OnDkKNqCBtAOkciEWveBQmSItBCkuVgsrzaqSWXdYV5SFcKm5fEtO8b
RbpVjXFnGXTdkk6wLO7G/THHxtY0jxN9DuLc7XW6HpXxYUbgub5zXDeDLA8EhxeeepYKxFACvQ9z
mGirnyq4WtJoNYSCZPZ7Wp85XyAdBhE5uoZgomFRrrmRNSBQrnMXI66+vdfc8Cb83Wyi1/Ch+kTJ
R32ECiv5RdAuQbcU5KzFNn29vk6Op5/9hCXGn0QzarShXktVjgnfKdAco0qrh6iU1E+CNzl1hlEf
Ru+6Se7WYr4VdwZeHxcaVjWK5oU9S6guAIM4Bbe19VVB6Py6Ea6L/DHCPhRGNIC1wQ5w/bbUbTTI
x4geCpfANQRlDA2DjUFbWvZsqaAMhyAsAqwjAktR7uRf0l28G3eVX+zwNI335mrART+vjNvoRuSe
XLACKPEg+YFpOcDOmfxGQZnLqluc7DJye9tBerFPD/VwTLepl6zpXw+qLmv9E3XZMqueAo4bdjgO
UwbcY/iTStCMsn8V1X0t6hVx3eOPKbbcqmiTNcQxVjaGmRcn8z4eI4+Mg6DzzKuyWgpwbkBxARAL
KrBzz5fVLFAx0I0YD1GaRMINpu+DInKouUrBajGngNMvstr3atP5SScLHJSTPJ2ZZ64YuSdJaqQN
AozmS+hPjag4QR+odlX5TpYElyYvgTizxlw1bZuXaRrDmqo+dqg5zNBZaKHNGL1QFbc7qnD7oPsX
99uZUeb20ScM+HQEOxxVdxWQeLPwjcl7w5yZWJzpJHyFqlXmUoZ1SdJDoPuttVKj0NPkgx68pYsM
leQ0v1TM6ScRNOxeIaEBlYEVSjuumTl6vBswGBe+T/WT1YsQ+fw9N3QwzYFYG0AKJntS4zSv4xG/
jVYvefrV9j/02R8qa503T9rswfk8qxQFV17rHbh4kLooS4fdYseq1FjH0KmFTZ9u5N/ae43RyE3t
6W76pLt0h+m91SA7wrVyEgC85YHwhsg0ElW29BclUldIBNfI6E8r8iP4IKv5p+1AKyr8Xdwafn5n
w7O3yYMoCnOiBQxj+AaMO6j4s0FYnrSgVowW6eDoJOqLAfnTzr9+lXDXhveNYkOlD9k3c3YySVZH
KK3hpBJ1bY4/oSo3YfphLNZjsr5uinMbLyrD/5hiTkwdocRvlDAVKV4meTLd2MV6MgUL4tyNZ1aY
Q1ON9aIYBStWuh7JXWuJ1D+5H+VkGcsyT04lxl9LUsUwkGCwIHyOez8S0VfwLkCoUy5dGGAtQQnB
nK4oAgtS3GfgR4vlFZRDHEtZ5ekn1FdiZQ/OkDL1Ia/uABEgCNy8c31mmUmZwHgHJjQVlqP6gaI3
jvm95BMVwhnNispr0KkT1bi4JiHhAHQnoDuosDKLVewkyNQe3RKUarL2qQwPCpVQvcPYJMXANHUk
MDlo3nVn5HzFRTfiH6PsOjEBO6UVjBbzfWncy8qXMf68boJzCZ6ZYLKYJghntR5hIrRcecLYJUbX
Q0hRgpvhuqFv8CSTap9aYjt2bd/pgyLDkloNTzqtb5JgchJMFbTVhI1UvU79arI3QznKJdQM9/kY
rRQL4BvLkdPEsfRoG/cGFBUbLzSeSSC7OfkZE3DRA1Dc68X9OOh3CVjirv9uTkA4+9lskhL3EXiT
8LN7FDVI6Q/Kiw3QZLG6bob7HQioncEJBylltsAZalGA4boWtXtj1l5i284/QLRiNE6uqRGyWR2R
vSuMpsRmRPbf5+qYn1yGYTEMvGjbMl6A8aq86MIYsK3sWMq7IhOs7tKR8ffNZfxoYY7BMs/DUd5X
cRMk+PsturUQdMPwRurb8tv1PeRADGEG6F2US9Csg61zMwvqQy/1NINg2yOEcofUl9X1GHpGGDpt
cKfPXt07pr3v3PpJx8Sz6xJHr/xZFBp5ywUKHcQ+WDK5QEx3UaUkE8Fy6/J3mRr7bpLWEyUiuPTl
tQjBJvwDKTcMUOpsqbHLCqXOuhqVuMnRn+R178kv+U2wNw8AwINj65D/Ktx8l92YgrjESfpgGczH
MhROoW/DAqVnWaZSJSMAo7tgEzeCyuk9VCX7ZYK5626bDowjGNJS24dyzAq8nHOlUT0ljst76Iki
vQ6zNgZFgN0angqB7tXQNj0Q8gbNCweisSE0Eus0egpM2j4Nc4nPpsqptSFB8vdX8YL7RGahLcNr
yC/OfSYPSgIixCXGmoYPRQ2vbgQjrrzPdGqBuYunGn38KoWFsXzog908HOVkZ6dQVVWP1w/AZRDB
WsASD957lOXwn/O10AA0LykZUNWfbwG6lmuQaKyKwdEtNxLieZek6zyenxljaU9qXB1NocBYU3s5
OQzTOq9XVrpSwo2h+aPqle1dHkOvbmNBgfP6QpeFsLbRGsRdDI0epNnMbVzTPDO0pEEBQwtRUKtM
usrsTHFNybKcmuT7qcnwpMqSYIO8WIRBvaSNQKINDR28XdE/tCBKdL7PSpBhOKBBsE625CP4oTrV
XkJjwXa1beCVbz36CpsBSofOTX6n3ULNWZA+Xt5JZ/a/k5WT7E5SRsje27BfZl+hsQtiUCi/6vn6
+iZzo9ifVX7nfydW9LTqE72HFat9TKHz22QQ4n2+boN7NjBvA8SeBm0DFpZKW0y6VWqPsjoKGYTq
h8hW10YwI6UqHUsScQNe5t3wWSgcWgSzyxiwYh4SEM2VQoViSU1huXZDwGny4/qCiOAMsrQ7gZRj
hl/Dsahv2wd5dKRn251Ww/pXdtC9A2SJIs9cvyobJ9xCTQEDLRACdwrXcocVRrZFB4X3DU8iAktw
Ask4IL6WiCDX+wYdTXsTiqRFeGfx1ASzp1VkB4EywwTNPDpuCSCPszd06Cz6kuW25eb6BnP6T0vc
WWYn0fdC2GYSsrFIU60AitQNK7/t7uX5jSQbq72bItfsflvgw9M+KmkAMgs8G/KPVheUrXg+hHOP
PAYId7wFmAsjAKlrQlWsN7fBHYLWfk8EB49rwVwAwAQzopgzOQ8v8lxVKTEWiKzaOkp+kGNNED85
pTccAuwi1G0xRQnZoHMTTS3JdZBiYAbkAYGxy6dHxd5I6SHsVqXhhQvXNugmavwraB/yjseJYfbW
SM0+7PoehjGsZktrRf1Multlem6rG+XvMfxni2SPYjLhkqyWRVZh6bfTj2omN1IUC5Ih0YrI+VbK
dZEZ0zLMFalgOZrvsmKHR0hgfMrdBkBngTXegT7dP+a0UcD22lRe1gTslfnRdjfJ8H79hPFisg22
ALR2TQgJso+BqtKbpu4o4n4Atk2jiX/HPZGcoZynVTSGM0iZWuJet8nbxKVChwbrwv7OUvaBIkqN
7QWIl6fHrnNzC8yPzxCVmmyouj9dt8XZQgU62ZpmKYAYYub9/INptFdKyYCtzkbNl2jGU9UZs59B
5kNwzDihcRG6Rdkeb7pFdPncUigHePNaCFVxETvKFN+G5T2GmW4lpbqp1FtwdflgBxN1CjhtEczB
/TF7Ub8fKS4/KO+Bd9velBBDtkfTC+MXdSIbSTJu2uqpCaNdH7UeEl5opYNea2o1JwHTS2c+a0m0
0ajmasrP6xuvcr4yfhjcSgFgAZ09JrA1YdKXZgHntUoMPEoUfGaRXsoEPKVx8oIn/fxu2Zm9jVU6
bBJtSr2GdkikKtJBCbubA6ee0+i1aCr5vghIEnjy0OkZ6HdTqoEgbuxuilEdYwewK9UzSVT9okkf
DpC4zsdfWZFov6Ogif1WG6fRGWKDfJp9o2+LYUp3U2jREW2+Zn6kdqPAKeT0PWjreIvp19YHzrjN
91JB7UMq9+VfAzmQr+uajskpkMqhoM54CpW1Pl8wVOYEzm7JmMnKqO1tVTXNVlVR4JosCxTxpdYL
brPvlIdJpRVABpceK3LpC2nNOK9wKMGl55IH+oJ68QoYggjElPNN6Ze9Iz+1m+tewLndzgwy8RIP
dLSCviEN7YOKrqMpQuBwsuMzA0yI7LSwsyT4kauoK5SGShC3BbHsJn9fnfsWqTAs3YQ2Bp6Q599M
qvuaxktr3zLqFaXpbaGCQq5vBDcmp5+A42xaGDpdahom2wivtCCxtRIwPrROoCXsF5tyDwmTahds
QuLYa72COgUQTq/XvxNvG0/NMt8pSzpFi8Bk7yrtDV7zEpgsy0MGJdTrZjgwLbg+QRNaWRZnsf0D
FMT6ro40QFz6ppDBEhn1Bxzz4SumUgtqQGqFjpFW46dVaPS2GAdAKOQ+rcBTF0g3JcCC95DwQiut
k+b8uYm19L7OJPpZ2dIsOKUc10VTB/F86ezg5lhuzpMXUZGD6XNIB/STrMGLJYSnUXAPcu5ePCoX
igkAeBd6onMLQ6RoQw+hNxf6J42yIsWqpwQc7b3TKCIRAc4HBgIAdDYgSrfRK2DOSS9rVdZ/d88h
clF8NONdV64SoQA3d0knZpZNPdm0fhjqMZmAA5jW9hG8I8QtH81ddhfcx273hdsPXDLETxzJqwU9
V16ZCitcaOEUANZBt3RuWlPTLkhT4AOUo37UbrSVtEo+tYdP/RYSrb2bbtF3oZspd9x4q7rgQl4P
osuY4zJnP4E5Ralux8SaFohC8W5Yh0SE8eV0YfQzA8xXTOQYJK82DOg/FxReAAhp72geGi9ytKKf
hkBplJdcnNljPmcUZ0B8R/DQaEsPJZjGvGA/r0EJOt9AUP0Bhc5XNETcF/WpexdECtFeModjYU3I
NIKlNm+ght/Glte/agDeOcriSG73mPp/f1edLXY5Qie+G0393GcLEsIaIQoorUKIc15flGhNTEgB
iZHR5cuaCpJC1DTZlCKlW/4x/3MIlqTsZA11FWX1PGENdRH6NnTp2vHVQN/q7ykL4IgQiELtHVgq
ZHnndvReqaI+h50ckBt9dELrB4Si7CQS7NjylZmE5cwO44AGKqcTAO0Q5ZDup/7QDq8SFXnaEhiu
2WA8LQXTTzv2sDGHj0mAMbl8VZiJEw6bbj6Q5iEutrL9Y/oXmcvZ0hh3M0BrI8XWEiw0l4LiqkIO
XwcHVfSpRFvIOl1UTp1NsbzAOurVXRNipjL1rju2yAbjdlM5BznpYKMJH2drUw4u5rpEuQP39KD9
AD4O1III+2ykFomhY4INq8HeT3XPjjdoKi61X1N+niZHi6Fgd2yDwgkwr0SzJ3C6XF8mpzEMt1+e
rpCZXdjvGLcv2xoDZCXcnta+aj70uQ+4pz/WbpDbjoxBCHncZ6UvsMrbXRtMe5Ap1gGeYpEtnR4Z
zRQjx2280cMsyeecg0rZgXiqE97pbnWQH0fJEXFg8R4L+qlZ5qMmkppgF4C8NtaYTd+Mfug4zW50
6Vt9rHfmXw/O6WfWmATbhATI1Cgm3rH5BpQcUK6xWq/pV9f3cvnN7Fk/WRMLZW3s3Iq6xYrevBWV
p80Hq68cEJi1ox/kb9eNcVOSU2tMSqJI9TjXBNZaJ1yPHvTk3OTOBCs+SZx8jeyavEHS14sej+oN
WKwSMBliflt0bkRrZrKScoQSYhDBfea7j9hJD/OmdaOjvfpNtmAodpp1VTt0txsFcZXvtSiEgITC
JDaLtp0rJQUHMVLBrPGaBqqIJjo2j9d3+P/x0T9GGB+F7KyVNhPW1vm9p2/oLaBpP3KQcAVOvx42
VJThcTOwZYL2P6ti3JQ2kPbFvAVe0Gsl84P1+BQ+lG/j7CqQBHSCf3H9gXoVLT6IGy0F3PNrFgLl
ml0v+V5cIHned8lmEL04uZ9JxYtAw3sMX4pZEBR1kyEeEdIWXGa0DJegfS4S5eSFbvuPEXb+brQi
ENDNMNJVTwFAgrGwSShYBksKNeANNyXgtnSluoI6/d6gN4Hoa/AeN8BQYlQRrNYLdOL8a+STiXtp
AOy+U/by6NH+vTd9Nd1Ow4vArbmr0VCQRVsAkxffz+iTNI5CkyycApwd6o4/O4SI3DF9hHyHHOPt
7FYPo9sK3k+8Vsu34Od/bDJHySpI1xshfG30ta90N0Dvcl6X++y23nbfmh2idtXiWRex+GSRjOdl
etcYmMhAu2odPubP8T7djqvKlQUxghv+/phhNfz0Ko6MoYGZ3jd9AMhaX8dy+vfrn0xkhTmpSRFN
ilovu/dz9sKHYE9KPHJFzLuCLfu+cE78wgpJ0GWgVgRVRbAu3ei19fpV7IvuYm6es4i//p8vsHkO
VbQuTEbY0R4UXP3drlmhIPmWrYeH69smcPTvucKTBc3EzDVFhSFD3syBFzbbgDxfN8EL2Uia0PzC
OCnos1mgEC27Xu5mgOmV7L2SblD09cp+NRmPgelb9jolX6bsl6YACMJ5icGqqkNHHOfX/tYDO1mZ
HtHAAGoRabfduyTuMDa1qVF9LkXndvEs5hgtOaEM1WMbsC72jlAymrXQvgFe1qCrUq2hCAKuGfA3
jBhwUlZAWmM0UcJc0JB74Zx+Xt9dTmQ/s84kF32aypIF6DUGBCEOYt0qoroOdx9BDgEeAqAwDDaw
Z2bfdsDUYHlIr1PpaxwfpegQiVJ7jiPCwB8zzDq6SO3ixoYZNdyHyb6PNnogyOO5W3Vignk8zESy
6jDNAdom6Jm3GKYMn65/DNEill9w4nNSEzYo+mMR6Ls4pf0V9R0gbyIk2vI7LxwOsQH015AouGjs
zK2VShWBlSQEbXqMgnuEkXfVKYpblHRhb9S9uV1V5fNInwPRIAcnBIKR4o/1xV9O1phKap9IMhwu
75N1a5tHua93EyRTQtXAkAV44sYcjtiur28t5+4/M8u8ouMsCVFXxaJn9bEN9pl+GJV3tflQ579O
+VASNkEtq2k2tCZYQh1oINVGK5sJEHUyVGBofZsbEkR8I0F8utzHBVFBFA1a9igHX1RwOlp3xWSk
AOO0jkYP1XgcoCE0qFu5W/fmfSGaALp0zgVMDVsyjrGMUarzDzdWmL+rKjN1gSSUlOc0epTa9+sf
SWCCxRvo1CjsoISJCoOKjfamUsNrJ++6EU6i9I0KBy80hJpMTEGcLyRQ7A7FLysF7wqm0KzKzb9s
p9q1KgawHfNDOhjH1BMhYS6Dx7lRxu0nqTKHYYTR2hxW0BTwBlGOznmtwoQFFh5U0IGWYltPNQRU
ohhAEbdeganMR3veT9bF1t5n29ZwSrfYqMWLua7cB/Dl7pO1vReN2V3G+vNfwAThXJOMQo7xC8ze
qaStTla9CtHa/uX6F+SYAURz6eJhsHw51ecfEMcr720aY4H0Wbd36uib8hNVBAeZA1AGJSY8xMb0
NDRjvovrJ5FKbold51mOWoOTP6YvkDoKV4niomDvxDfxOvAykJu5yaFfgZTkKIR5K5zTcGafOXB1
NpPWXgYn6M3sY8DF196V28knTvZsHX6Z6x+/rm8r5zF+tmA206by3EBKCgaDD13BKIibvvQ7xYFq
/YGOvvKVOIMjMHkZlhfOGExmygqCps6OXyXyJDX6CI9pPOmY3Ne3/TExPWNvVGiMzGv7Q3HBbRi4
qi58V/C8CDO1ULEFLA09PCYM6NJkKGkQwouyALQadfCYyfR2mKV2q8iBtLm+Ut5CT60tv+bEmVJT
T2ZJlVK3iOvU0aofY5E9kfDdmslmEmnocDzHArEyqNWRty4jP+fGkqSKgrrGh7TLELyhP0aMvRjV
8fqKOBEN43KINOA0J9AcYvYPc+RdadpAHo0Y+9Ud5OjmA1JAS+CVPDOGinwBo3KQBbr4TLGVJ6Y0
oHiKFi6wdZUlKgtwblILyH9cocD9XL4vpsjOlXqZFjIDP53fItCJJzEYf7xS8TEKi3ariCsLoD18
gfMczEKkRt8YmHyMJbN9dFCd5HYUFst8jdXOjqwFE8gq5OAeo3PwDzNCb8GJQE/pmlZPPXuIBujN
WCi9oBmAYWIJbajW1QYJPdB4boftMEjaSx60yOJjGXouSaWms9erSETk3OiiNR0yVfF6JCX7thno
Hu395rZWppDuKjPW7g0oz271eZp96B9GO4Pk8geZSms3xla7hSolVG8V8CNEjjZrCsCG6NWCLTy0
ja9cLkd/1qzpM5Ym/aFsg/wYAfn2WqUW3Wl2Ovo6bDxUFvDPVVGQyMtHu7/RMsN46+sIJPHpFOEy
1uNi9tq+lg5ljPHeWc7a0J2g3v4D+WrS+gREZltqzMh4msHM7wfI0847oDKH4N7G3OEd6DasHlKN
KpjoxyIqt6YeTS8VbSLfjHsbupQKiC8BCzDWUazOQP5ZZQXucTqBhGQmkXSXkUJ+S+s5eCi7Ngbe
ytTrbd5LiafljQI4VlJQBw26qNgVVVre4DOq4Uq10+k3qQmEnOYhzZ/APF6hoaDLsl+0bfzVYvCD
+JLZFCiLmyZN0YAI6VuYJPUnMefqq4+s5FMJG3XVhFQbHQDB1L0WtWgzdgbkSK8fXV58MPHcxJta
BSieLU/Fdgz/WbCW2Elohr/YeQtn8/6FEYBhkCrCFvB750FIM7O4GixAUiTroW/9jHq6KjDBCeEo
rP4xweQbNuagjCABEKsdP1Ld8BKKgULIo0qq8m927MQSE1HlkpbVIGEx7bRRmpsWybYIVcm5IRaW
b9xIwHECsczsV9xPpEfuvaAqCx/iCn4O8uBozldaoKyvf5rLYhd6vzL0yCAqghYQWwiNYSaS6nKh
PZpdDZy2ROrWcyKv465ygz7/nUiiwjuHYQo2kUwByokBVKzw3B36vK6jcAGqSkd0bIr9W+mas5Mf
tKen8Lbfxa5x1EEYW3v0Pv+MVhayV8zwiaZRebcJOoCArWLGHGwUzK/Qg9DUihyxXk19A9ModBS2
a3hOeWqCuekxITWWVgcTduDr1CGHyf1EY9V0yL1deOpDvY33jWNvRXVS0dIW/zrJMKoiM8tugN1Q
Rekym5yh2F53G5GFxa1OLHSTQrXp+6JEeG3j25EIqom8DBSZGNIxBVx8uIuZlLfDMG9ZdBNS7pJI
H2Zvmu9FFKKrVlsFYBD23GZ+HtghLqHc6Geni4KYeF1K8l9NqCbw37jdVfHQ14JIw1v6aRbCnP8s
DMYhXAZFBvq8iJ4akQA4yPOaUwPLDzjZW6vp0pJ8U+UP5CUlxbrGwII+VTcFEVgSxRkmaI6lnKeT
hKZmUMWbIdwWGQS9O6+TD1H090nvWUhjdm1UzLBPA3SgyzHwOiOGbpaXlS+aXHuFZLjXvZMX1BYl
JtRcMGIJCtLzHazDsqetjfg5VG7cxk4FmVZtYzeqo4/bIRHdCLwPdmqO+WCtkmpTIcHclAPG1XuT
/BX0Tp+9XF8VB8IFAQq0kQAcQN1FZ6fneltvoqECAJ6u6Mrc2MffAAf9ROhsACKALvxa3gw7e1O9
DbYn6vDw8gTk+KjaEo1cgmYhqUD1TIftSOocQLstAACVWUTHLrDCPjunIpSNeMLNkIBg3oruDe3R
oP71beR9rZOVsLWRfG7mOp2wEr3SjfWgpg2QH8phhu4H8EJBcvzvzDFnLJ60OmszmFPVn5n5s0Ci
X4FxI0per9vh1Qgw+fHPF2IbPUmdW4q0PMLiH/aTjFKjM+9RM8MlAD4lIBV6x7q1/PhTYPaS1A9O
iesT1zlgrxiEPz9rDUJIE1DwJva4CXIdEn+PlByVCVXc2ItKv5vEkDXe+V5w1ZgW18CbxvKK2JES
DWGpYU/LYiEcghw9pUc6VPlKaW57oIckWwAh5oVKm4A/AmI3tgns7fkykdAPqjmAFVMaNLqS1HtI
ggZgTS3kbWXVbxh6FYGkuBa/CSKhQGDjLjy3aNBOa+sUeWY5ZSaAXko8b9IhVj5IGkB3utbqIFvn
I80FTQHO/YapFxUyiijsgiaQuXjxiYvUGNCwLiJ9W9KDGdTr6z7DOeX/KzRjYLQGUChmZRLanpZG
0cWT0zRf6TM0e4ymHYH2N39ft8Tpfi7TETYAF5hOgFbx8lNO7tI47yeMDE0AmXbrYQUBgB927xVO
gslN0SOHcwDPbS2B58SWNKcJiRrYwtBQfpsfrF+Rb3jUJz65czE/epA/ZcG34hSwz20ybqmU9aKg
BZvlKgKTQOng9ealbuyqh+i2c26AwRfs6OXHO7fIZH6SrIx9QkGpZwI6/FN+SUO3c6bt5GAoaRUc
FTe7oVsRccHlWTg3yvjk0JJSK6dlmfZxlnYahJcMV+3QHZpEtEicxPPMFquCVua9bnQjbEmQbVmB
WwXToq52LHaJd28+tMfQu76j3A0FISe8FKAThZ2LtbS+QHtHLtyGQjhyofbVnupR9N0udhB0bYBE
Iyn6X3lKxlFKNSBQLIEsuAFy8ZK+13ritnK8LWh4Az41wfPgIkAz1hgnQQ6RGLSGtb7eokGUNDf6
ED3MzeCVEMRRrXh9fQ9Fq2P8o8jnPokb2MsA/stN9b4y0AmzslXcJbdjSTLBKbjIIc7Xx4KgrI5k
phlD7LNXOvBnPTXtV23+GoWYuAtAAGOHKQR0VhAnVQE7nU0+2jSJnCYppJ0SDnuS572jjKOxKqyx
dOUqz1cd6b+krhJBgkWrZVKYNobkrLKstpF8YnkV9BYodKJG0xYcBe5ntIHusHH5oK/DXAxooubE
nvAZo+qQ1/6YPmAO2DGa10hE78p10BNLTMo+SKZdzCMs2eSlk7GPPmp5c9E4NLUAFxcNlHJ3EOcb
4A6Ms4Dm5vxq0FC07uJ++Y41LMWKlyN97mZyMCDJef0oiEwt///kFkqatJIrFaYqUzlaZHhPdDBc
Dca20W3BKbiIXIt3nqyKiSltIqGA22ETtdB+0GwDwir0U7OEcDbuKTixw0STRANZ6BBVkCZGeXX2
iqFwMSLqoejq1NkThD7z7n6G3GcncEfRVjJRJTWjkZYNtrJWQTpE7NLJGgqBldIbCl0UUi7Th+/d
RA8FM09ogrF5V52XFWbtYE1Pxt9Zpbhg476zxnDb5fFbUORgsWrpV4J2XGoX+8iS8YZovaQOPHTj
XzWIMl53pGV1Z32J89/D4qt7ySyqgX7vOgaEZFSrtR7yu8YK9UjJ8DLILbbDv9hxjHaj4IOsDTPl
jEdJZaarY9HgS8slEPiFucK1781owOBK+R/SrmtHclxZfpEASZRE6VWmbFd3V/uZF2GsvPf6+hvs
c8+OiiUUMXt2sdiHASaKVDKZTBMh6Jq4jg2xwCUYZ1ZpLxVmP4IvIauOpD/KhqNFd+isKuhrBKFh
6z0EKd3tPb0uJHOYnEll1dxSUDjgyCiHPHrIWmxk6bbxcwIOgs7VilMg75LYa2rbb0+TuVOGQ9g+
0QjD+8coEA1xrp3gxRZo7HG3cBaSNJGQpPg5jR58HZLmp6Em23L0BcPKzJvypoTUsoyqnQmBXj7h
q4DHgUQFYGIK1mkj/wIyKUG+cO3qWEJwbs9Cy5APaSdsbNzYjXZscPnP0qOSvPnyt9sfUQTFGalh
tSZtFRyMulHsMDs3UrUp6VGXcrCmCHZu/QP92TnORtsm9LMUdMUOHJGDRuVAAlO8JpjXWAdB4RPT
MARUctyCElTKokbCqUtAJoAgw8kC/1iSXPCJ1u5c5OP+geHWUkdp4Vdz06DUdBrrF0NqPpr8vkjb
jQG+nVCzhGwpaxfHEpE7bTPRcjlugdjloxMWO+sXFkfup9I+RJIzT07X55t/YRwqWkXRKkJAmsCF
MC3i0LYbsZdy0N7FGFqQ0OSTtveW8oKputtY168/5k0WYOzcLY5vmQZ5oEdYX1QSbxxQJs6g1FHW
yOdu+kCxld7TlLfCOkNKUe7eOsVORSNp1y253G9gxrX4DUE+p2C1woINw7b8r6P2FKIRrfU0CTcY
hr2H2ja1h4Z+Eax99dsu1s4d+JLSkIJ9DqcQfNPob5D7c4EitLopUTSX0swuWeOI5iqIDG5Drx6X
BTJ3XDBNLsX5BOQS7GVyf5iNcduLXjSrLhNlWRPDIuAP50um0jDLhRR0jaPOsgs5Xrya2u7j9kKu
n7qf3+4PCBfYD1bdUmtsG0exHjDC1KrvlrWtpbtMu++j3KneLXXbtPdm8aO1BJu46gwW6+POiVQl
moSMYeOQtMUEoGzP0OQOSWnXsmMghy1REfvbWjxjEFVHnyS4CdBOdWmoepnHcjADUSpfMH/aWjaN
Nn452Ckarbt2J9YWvUqNsu39g8jfrr2pps2UA7Gn2xbEIMXjlMxQXSvcPGxtgtdGU4J48a+lkBgs
Gn6QF7XQ2KhxXgGdW9kMxlVMoSlv5RjaVtqDM6Xbd/4XMnxtqnl324xWN3aBx3mACjyr8dCDulK3
5i2Zx606yGgZVu3M6h+CytjKTDE2VdzbsKsWtIDlHEA29iORGSyGb98k/3ufVqHdkmlTkK9Kn3mD
WgqeVqshOmpKKMGAcxLyFpzRdqGWWe2MnY1UNN+p46syl6dIKbemOd/HymukTBiYtX6hqIZWajRh
2pb0LieWbTaY8TBEOnirPuJzlgxMzkjUchatQaqhi3WzduZq3KZq9zSGoimV1VjnHwhD5gLEvsRD
Zw4BAYqUQb9HUBwnW1ODfqQg0GFf6ypEXAAxd7+4RqROpxnojnB1Gb4ToUDSgXIPujm7XMiAueq/
F1Cc14MUaBHJ7Cv27a43zubw3qJp7bZxrj8uFiCcqaBEPctTi/XQLECWiNgDmE6S9BD5YNjLPShi
qgGeVY1If0cIzJ1+yGp0ZagAGF14ns/UT4hXarsekkP1aE/GjlT3FRWEdqIt5VyA2ReJGaOnCWwI
LoXmix9sadML9nQVBC1KhGWGWHfepYmQPM1Gk323HIyyY1RuNQzyQ2dccDOtmvwChvMrlWpMZmwA
BlUSuyu/1xCICgqwbMcb3xfxxqya/QKMiyXQf06LegJYhYLZlN6XveZMwbemEPHPiYCYN12cLyNQ
asTeAIryx3jYKlgUNZ0pEnQUiL4R55L0Ev4/iWEIMsW7OkDznzxtsqp5vn281mEgDAG9P6TOCect
qrIIs2aGW1LAnTKQCfnR51EV1fVFKJyjyJOyDpBSr52x1XeKFb5MVbSNc0vw/Fq9yKCb+d/FcK6i
i2gadKYFH4v35BxuNT/39GjX4plSBe4sehWJVsU5CLP2UcEsAAcVtlB1SrVHj6uoXUC0JvYjFuaG
JEBoGSO2LgNpmlurVhijOTX7FqXm7IGgDY/0KhuIR9K5e7ltG+svElxVMvLFiPV4fi+tk0KQz4F1
oG49vT7OndeGuk2K+7I4WK0bU7urajuAiOdt4NXr+A8u37yQB3M19QnWPCtozAdBvj+KApDViHIB
wdn91EttmiqAMHNw2WMVJd0ZcLTQuUrGxJm6jTFt0kDUyCZaGXcQaJ6DNLyHyegS3Y9l9zbX6fb2
5q1a5WJl3CHQjahr5AYfzSpOdZZjZOqFwjpvg6xGqgsQzvQpuDOlacI6kNq0NWnfMO0/ldgNPpgx
PrXJYRY1+4u2jjsI6SBneacCMvdBMU3Tg1/kgiLwqmtfrIq7sAzioxZlwudWYHrO61PuF9vOOEVQ
eL69fetABITP4LMD9yD3jWIjHHyNSLWj0eFRyeLAUXPT60GxVJja+22s1VsY/X//xeI+VV01aWtY
sIdMP+LtNCq1S1qXhI6s/JtEN4SX/4HiPlGTQuoqLwGlkO6OBBMKsE9jhiK+3AXf+zrdE3CnDqWv
CrZz3eT/4HLfTZMTVNLROY8nvoa6kzdC8CUYB0Gae9UTL1bHRRgksQafsNWZmtumTyWE2RVw+Lb6
pqwtT8gqLbIRLs6Yu76zlAyLSgOvR5mgL7ek+aoZnWDzRDhcoKGkQ29WMpalVujvZ0+/KkJpInnu
iljkdZlXvXqb/LOF6DG/vMxyU8r8yASWFb5Gwz4swLqUO2HnzINvp8nzbP0e5ZdCE4k1XlMsspf8
Aphz96NkpMacAThqTEjl/G7Q77oxR9luEZBUibTNyue+n2yrN90B07tlD+HwHpw0JLTVnj6NWvU4
ZbKo7nfbpMDJy+1HSzVQ/uIbt/Fr2x9189wW4SFO3wzja1Ibgi+97rQhlauoqH9pvFYuUSawqaa4
8+pUtqPS6TENH5HGzpX9mH+bUgiTiKjKVo3rUwhMQRYFT43LBY6Jr6oYIa/R4p9jAMdr2i8N+VUZ
gjfvev5tgcN5AAmzJnHjY2kUssr5PoucRvqR1rusP0/KVlFx1/6su9cqPUOsy73tYFc/4gKb8wua
Wamtwe50qLWnBsZfkrcGlc3O3HSBK3ciRTvRlnJ+wSgbJVZawAXZryq6RwdPZT7koh6s1dt2sSjO
KzQWJkBKApQ+mfe63v1UOlUQrd9eCMpZl7aRyrFV5hEgoqp2Q/g1idi19JhWm9vfZ/V2MFl6X5HZ
nARng6bVq22cQS1NHYuTpJGTkclvRk2fbsOsR8sLHM4GoXmDRkYCH0OGd5RIGPdutGGtsHrgyRjF
7HaGb4edaPZ/3fYXuJz9qZPUNN0MXLCS23VfHfyZ2Hg8un4O9omk9kLrW5OHP8q4tcuK2nnX3FE6
ibosVz/n4mdwdkn8OSdDy3xZ2h1KDbPfaBbKxhFzMLPAka2GNAsozjgzS8cQVI0Vd9lPHYZTx3jc
QQtheNepubv9WQXL4pvYkibxc6gH4LjVG4yCO8CyJkfWBKHnqhNhlxQjOmZv8cvDoGmjEdMBRlpN
W635hQ6QEpzXkezq7WstNwKXtXoTLNC4b2V1NGnpiG8lD1/V+tXoj6r1NvghJIAwgbeZWlGruAiQ
+2JJ40taUbDl5SCRNJxcOim1atfFfUY83fCIKB206r/+rPCK9SAMMamkhjj0pgYhDOtujtuX25ax
3oKwwOCCCr9BG0k+YlFyKp+taLDsJgVheJGpvauk4301xA9y2/yoyTA7VJtfG3/eS6aP/GH0ENVK
6NR1GntFSnwn76GJDWqzzI4tXxK81q7FLvAroZEFlmk2poWZsUvrSn2plTMaoauPoFzcBFuIVEEc
CEyragwVuQos9H271UqQRMAXS/GwH1vr3ySBlj+C848a8oEopeJHKMV5kDDsioJmhtlUwVdZizGX
MPxJajOJZAm+PC6u2tw0zd08vBmYjInSjyZ+lYsdhk+rWeD91y+Zf86vpV7usA/2WT2sYAuxPB8k
1InSUrsPKtCT3V6eCId7OWL0MC4xuo1MWlTuiF94FYVCiibKuq+7IxB9UxllPoPXd4K2VIH+KCyH
Gq+9MdtN5nYtlOMmD0rnsiES61y/OzGIhuFtFeUX/kEcDBR8BRjNdVJQodDJLrq7DMXEMXwZw9OQ
7yw0u0ptYee64Gis+okFMPvzRXotYMTRBSr/zkSrrTQO20ESGOTqBbJA4M9emOmInbCVo4mkwrwp
Dd9N6K7QqMA0Vm9FC5xQIGO1IG/Bm0YcW2MxwDTy8EmvvAiVexlhqOZBwFEAtWqFCyhu1/xR7eU8
Z1DVWVMGG+whdhbEm39h6wsUbueyINQUiz3rpejOQoU5QtugkDZg9WZCl6wMW8eoxmelcmEA4YCm
I9Lg8ygKqhPRHdrgCxkzss2DlYILPrUrIrjqlTWL+NQdAukPJm9U7jIE53ySJRSQbQ7mUf1pejRe
mnv10d/IrvxR2+Dv7ffBb0Rxt/dz7VAvcPlQRq2TPAavHLJO896kHuZok/hRDY6d4k7x+TbW5/AX
/9RfgnGXY5QbSY/IF5fj1gLHCw3swNac2TYes0O2LY/WbL/LYF2pNoGbtDZUWCTB+2LtPCx/gXp5
tFE1JpGhYbnzCIrDI8iQ5e7FrF1D+XZ7rauVwiUSd/L0zMrVIQCSGh/hkrupc4l81HW0KJBdbUA5
xXAqkerY9RDj56UO+ar/mBHhDqFp9oHaS9jhxi5OM+J6qCraGHdAtSN8b1/9p2NLbAyxud98LxCV
s6+VbDh07nCqcwJKjBge27LDjf9iPMbgXaRe5KHstg3wQc+xa7qaU+/1p8qVvraQ1d02HyWsGwTs
O8RJlmtCPnBHvtQb+SwdI9HDiK3/2gIhB26A0QvJQS4QgCYV5oiyGHfYeO9HI3RlRdfWmhtchhrc
d6/Z0Ls84fLIfVuf0CwF/mJhx/vq+26Jwn3nOtUjbWZXVAaHboLAMD1BClcLf5IOvROptLEUr5Jf
Z3k7WBt9kr3b1r3urf7EjtxbQSpH9NZC+sfRKumQzPQ4pL8lJX1vJunnbSTRdnJ+se7lIs9NmBSd
HnXldeqfW//3/wTBPwviLu1yGmAxajKDgFJ1fDJv5jR3b8OsxjOLb8YLr82mFerdwDZN20h4keMu
7sx9rT70ujcoP2PlWCiubGT727iCHeSj0CAce0UOARvoHzXqZr1y1tX32xjrt8g/9sCHaroJvcqs
xFeKBjTu9RXSHdKHaQ7HWle/x+ZzY0a724jrB/kPIncAJiupU80HYl2dfBlRYGZgTvtfYDABKpNR
yl01JOWN2SgDO2RqF94X1oD0CCSHuh+3UVb3TsEMqsZ4pHR+72R0AA2pylAqw53AOySf/HSCOBdx
K+MhQLXuf8Pjdi4L5imBwDjeQtVTrT34ySaZ7mLzS+afR6MWbOGq8S0Wx/58EUlROYoTGSx8DjRD
0IS8rxOMUCaCTt1Vb7QAYX++AEmCfkDJGyD+UHkYMnbkyML723xAo4fA7EQfi7s/jCCPwecDqAKt
zhZaVrx2/j6Nz0Q9Sq2gtrS6d2AXAxUB9DSvUvO0baYy9XGX08DVp+GgmG5UiegS12OyBQpnDrmm
llLKnsbmKXyod/MO1at9dipzxr2Pwm1hR2BnxrzmKdvImZ2eTE8VfL/P4fmrW3nxGzgraTsNwsEJ
jkD/44EgKITimvnz40XVHdOt3N7Rt9SZnend9DqHHGYdJPaa4Desdh9CReyf3eaMCLnRMWsC7EMH
4Vk3Gxz9aTw2234Xf69+hGfiQVsLZTDFu30a1yO2BS5nUWmuTkZTATdm0r42Bv+O7U796f/sIOgF
aivQEFbfUSV9KNGkTL1MVH5bPTwLfGbxi8Pja1qSWBHw9eeTBa3dd/9uiD18e3kz2eZTd/Sf1HtI
Dwffby9chMtd7LHRgCAixzcHIViEFIJ2miWvERWBBCifUfpidTRB7/dIsLqo/h77R8z7JzH4DivB
84392BsG/Hn1L2BUvfFJbLFNBHV/GtJfBGE25HhsmfyeQxmRv4y8rahjdtUZ/fl0nxm+BaqWz3XY
T0Dtyp+SD8aXBMrmqT2ZLwbyhlGzuf3FrnlPWXi/wONC26DMLKlj+dPJqRxK8XSjH/gfhgXpvd7Y
rfdF/t6CPlK6y7ctBDOd9CzdTdvbv0LgFT+nNhaLbolK4LFgNxW0a8ZB2RSaA76ff3NvLZbKeaQC
ChB9yOymqqGSA8lfufvVQf3z9lpEH5BZ72ItaZ2zNgWgyPGPRvGazq3CH3riTUgRxrF7G+xq40A4
wXK9BnTtwOqhcQduLi0DFOTg0YkLkOJC1xIMtWolcGefhbOLkwAU0Liiro4OMTyyOBsBk00QZgQK
TaAVnDztFLrqnrj5EY1TePrNcOihOzqg3XNQDs237reDY3qiyu/VceR+BHenRRRivZoMdqtpC3VI
MKp+t46+25yifbG3TqZd/Ux+3al28lC65tPtXWZ/9a31c4aDeZiwTmqsXzcme5SJTYbdbYTr25Jb
HWc1pKrN3lSwOlCQIRelff0ab4wvP/SD+QDFGts4t3fR1+xcvLT383fUngPNUTxfkN9g19KtdXLX
Fp3xrpAJfkQNlqT4MZY3Ctll2V0xidrjruewuPVyN1SQyjk47wFF7fQLxo+M0S6/Z693/Zv029xp
aCzz6OPtPV79ihr0N1EWgYYNnwBM8jGfzImpVyuBTTvLKcMftxHU1Q1cQPBfMYrkXALxplOkrvKA
EY5s27qSTR9e0EL5A+PHv42X99qWLKf2sm3lDiUom+wOFEPGfXeMRUyVDI7/nqBmpZqqMmFbnicj
GWJakpJAyEI5qMMh17zJ/F3ooifVZx7zEocpgkEWlvEQ41/OC+lp1k0RI19spqLYVB2bQUCfxGzT
XDcCl1qheYrkLLwPrLAr3LrIqvthSNPnaCbRIc3UrNj6tSLFdlUhja0afvrM9ALu1HgcJ1vVxmo3
BiOt7oqytNCJXZWYWB2GxrfjIpYiz4iiSQUbbKQ/p5YUo5WqUY193DTo95RSRRI9+699EZZKCd53
EJQHvxfnEP0pCfwaggkgQtRlbxpy39GaRtoPLQOs2slT1UHb6lM3bFGo/+txOg3wJoWePZNHQrvN
5RWTgQw9SkpEJZGqVpuWJsGHOUHuMPdr0XDm9QUDKCbpjecKNXEDXEKNVqzEeQxlobRD1xRV8mgf
loaJxPU4CK7na2tltTMmwQwSJRWljUsocO5KxZA2kNucyuZIoMZ+thLLRFW1mA7TMBoCf3Ad+mBO
kCkMydhKzJ1+nubFTT1i7HRoygq3lpO/WA/FbnR1xe1S6Io2sZ3cYRhkk9wFW9PVvdSDX3rPt6JU
/cr+XvwGzg8qCVS/gwG/oY/vdP0tpF+SXLSxIgxuY6dEDrrCBMacP/jdA+h84+j5tue79q0XW8lX
HOpxbqBJDAhtnjaKku4Qwbp/DwF5ecw04z9d5hmz6aDlleYDQorpJjIo+IsTwSquM7Cfk6N/MDj/
3bfQU2wlYFReGnrxY/Zq3sl7NfCUg7UNbaUEQbHA6td2brks7iw3EQ1BZwvIdAavaQZJW8Ez5rol
klsUZ2KBrBmFxBDqO/ocOmqNGF9/0lzDzjaDCw0lx3ygh9yRRa9v9hdz1wLmcP/sJmd3Ukojawzr
3DHP6SPrlHDML/pRhRiyuaceeoY21pvy1p98IbHYKjJIFw0MleNC4tsgDL1vWzSb5Y5RRLaWv8Qf
0MUAk6WLCrc8fr9tmCuXAWgAVAvXAIj4MVV46bfgXqy0q1swbSkPU88YhtANCOZ4wzX97eRjmFPU
fr12oBGHY9AZ/UNQHeCccheHhVUWPWjTEAnK4yGLv2Hs+faqVrwxVvUHg9ntwjnWpJZARAcMcHpF
v/vmXQ7cOBQdONb6x5kIBcU1OlUNsI6ienOJ0uitqeoapIb9V/lQPhvMLNRNZaKcNQmSIiuf6QKK
W1A4qP5YSyDCQXu8ZECCMnyGsKgTWrZiIKXtVLOgLLmygzhaIP/TQVEGCjGuMArqTwuDJl3mlOVD
RSDfpCFPj6avUtT1swoEliS8iMHxj5bfy00MVKOiedKjVISJ9CmC5sQc3WPU32u06q9fQrij/0Dx
qRe/1Ap5bgE1MeqiJn+YuvLLbcNbMW5YhAoVc7D7W1dP2krLENeVgBj6wM188pggexgmopTDmq9H
KwDTngcJio5VXe5ah4aQIUgnaBoNm25+itKjFL8F6l7XXDNCE0p1nEdniO/L9BGUSbfXeJ2gRQQH
5lEVDC/g2kVsfglutDpNQl/LHPWMOiJyHnfm3ku2yRaZ9MmeNtZZwrMWrPqd/SptRZoNK3cOSEVk
GQVTPOkhP3GJLksS7aNEhyYcJm2zDkci2txe4NpHNDXCeh7QpgICr0sEvdML38BLAzQbb3pxmNWz
MFxceUJiDzVwACIFAsJKnvJdA+e7kSkGnqr6MRlcy843vT2eo9N8btHNIW2+qbtqd3td6tpZA/s7
QWHHZIor3KGeS71o9QoLy+zG7g4fjdfGNhrqQYXW2Zn90Lvq1rpHx9a9v6snz9xnDgR9dDuA6qLo
x1ynmZkVLX6MernLyZzVZdrgx6DDQ7FsJEF9B00WdvsYb/C6lD/oU+QEeCRFzv1PwUawv5vz3BfY
nOfuME6nJDmw+4/k93RwlcCrbO2x+/LD/Dlvxx2aXnbDnUHt+Ey3BROuFzJDrRrZYvmcR+8qLS5r
9i0Kz3omH72NEuVJ38LonNGTTmf1XAqqN9cNIBCIgktCwg2mTa70Yjtc9kNQg/tfabdT6Exec0Ia
7KFpvORxFICtLI892sFfzWSp0Cx8+XWnICnquUYHwJDs5Eyy53kXgevy9ndccQWgA0ZjCbwgQmv+
Ajb1oopKU4EJTYqDiSqiiRrvroswCNfZ+DkuQYQThB9C9/08bPKCQsPwvtmG79pgQx+0s+Xnx+Qj
9IJ4h/xEY99e1trRuABl53gRvqhSmOVmBtDBabbBTgH7tlPvmi/lOz2pO/UB7DD1JjxlRwXeTxBp
XPcLsxXDtyM1AOoLxH+X4NSax9LPTEjluv62OsV78wCxwPG7+oiw8Jy/Ra6+j74k79FzvG0F1+eK
gzIYjxJEAk14B77xIauUmoR+iNgwP/nhfVSdqPV7UAV+cMVsoAAPziZ4XuR8Pu+3xfaaSZS3SY6R
rqF6U7QPI/1720eugSC1baKN+SrtkDddOyVanoMwqLKHxFXzB0wa3rYR9hU4D4b3AYHlM3Ek3IWX
X0lNfc0YevbYw+BQ9jKY24KCFHAv608+uAqlv6+b67IOGEglQYwVJ5qLOGTZl2eEZujUahNbmdxS
waiUiAXpymtwIOxptPgyVQmCBH8EiO63dutj8C7fNqLPc/X5AWJqiFzw+MCkDR/aygqyMeOYoOyg
ImAh7hCUAr90ZcafCMCAxhP6kvnUZduVZdSrIKkaK8vNK9e0npQUDQDfb9vAym7B78l4ZKgK09lh
f77YLb+oS0TPJTKXmIlMqxGd+e/BXwdDOsiFwH0DISs2jcfvltQUoV5T8NnnITmTDlLtubJVA8E7
f20pSxQuGJjSwe9in6FAlBuzz1sl6h4IFUmBrsIwhiYkljUkILlT049IRxrzCPL6VL9rR3KiFMP0
Wbf9+w+jIzOmMpFONEpwMNMsqUato7Tb1MSGG6cVsSFhdhvkKk2AD2PgLFIDjOoK/Mzl11eLKkcu
04D+sq5vBivyinnaDgGTAIifRmlww1CU77tyOhwk5wNiE4NZYwv9kCzS0H/sReW3wG/dZESeAhqF
9VaPBLcR+xsv3BxyZUjd4vKFVh8lfChO58IodaaoY5oNQgkEZEOJqd9ya8zmU+9ngpvhuiOO4TEl
EUXFHC7e9JebGvqk87uMib2ABb9LvdKAzNe2QLc1fU0gBKmcw/DDCgTlwbVVYt5F0/CQw5VhcKi4
S4YIEmPIyNeHIIRkCtPYOTajZRe9IK+14ppQ4kB0AVkPQ0EoeLlANU/SuSoAhat/nxH/rksTzDRW
vzurPd820DUoJh2CiR7cGmgiv4TSwGM96D2sRTd6GZwLZXcyw6m9K5tKsttg+heeiqp4dDPKUQgT
8jfUoKI5zldxIGrV8KB/ZpsUNRnR83PtW0GSHHc7nqAY1OMCWwtyb7AeVE8KJaEYkQiojc7Mc6Sk
GmrIxWbK84/b+7iOCLlaAu4UDaWqy32saN2ndQUpHbPXf6UT+Na0yp6DurFjM9k0wn5hER67PxfX
SjM2bUFD4JVZ9FsOW6fJx8MIgQjMIJyNWkTAv+KTwZP9Z3ncLTYhuq7SBBtq5sOmlF4UQ98UkXd7
D1dBEPOBNY2REPItjXkxWSaUiHAjJ+q+IucWHa7QAP37e59CifwfFG7ngqyrk5g1NIyhupFr/6Nr
qxOZfwRRLSj/rK0HZSYmYIpgBlWny29EZkySz/EET9w/pYPlBJJkhyLnu3LDfA6bKPgHtUL+6tdi
bap9iSkUyIobyu9y9O6jtpT7zbmKvmVU4C9W4cDTyMQ4dQx1c2uaxhCCgiW7NefyQJO7lPys0T5p
/CohVdWT59sWsRIFUkIpggAENthFzufW8tDJTY+II7GsHxJIGUkeCd4Baw4Q4RlBohth2tXQDg6R
rKkNfC0er3u5y91umL4ik4suOl1wT67ZA+InioQ6K3byafxIgZxnTlG7j6ETRTBQIe/YYPPtLbtO
WuF2XKJwl4ehRVluVVhQm2rZT2nWjYM/kvqxUPvpVZFmukNOudyidJ8iJUmbY1yiQgiOmth6UK2h
fzYyTx36/e2ftfYlscUWXqxg+ryanO/Scs7TEOpAiuU/kqh8HKvX2wirH5LoMExGfw82yMvTpgZ6
bk01Q4CCb3To5UyJtyNRwEISl7r/rQ17UX5oDRLpBqgimEhuwIQuIf2WEL/R4YQxIPcxyO9zQs4l
qojoZc82t1e3ZjsoxiA5gtsMPOzc6mjV534A8We0X+uJXerab6vNDkhyVwL3uPahUCLH/v1nXpM7
4FFL8mIeJTitbvpSVFZok4kKFnOd5OJslAOxokn3QwMnQap2fjpsjc4zZkwahLYRu0VFMJKybURB
wZrrQp8K4g4DSX+V77ZUpKCms45elbJu95FB9nPU3fnpuJvgl/26OyRa7d7+aiJIzkD6wpj8PABk
XVd2qxn2aP5oIUwe+B766PLoXzhnPJZ1puGJRhl+GrCfpl4LmApqm0fbjsofuVweihJlNaqe2gns
ZBn1bq9w7QhoLI9iIu6Hsh/nocNqHvXYQvxIUUPRZnT/ZvlRK5AqN3VBNmU17ofzYJcBAPHf5XFT
aZzoRYcz4CP7TpIBk37ADTZx8mOkoPy4r/xnqm6E07BrZw+ZSwTjmBbArD/3UgzRADknGmtyaqit
5NkjxCA3vpDJixk9/4xawPBUdY05BWrH7FOuAy9o3yTknatiE06z3Yvok9Y+m64iAseLBvO9/Bs7
0CUlVlMWII9QRQTdzU+rGqgjtWNoY0hme9tIVs/70lFyVhKACwl9N/haRkfuo/qpMGlhJ8WwTfVg
o87pl3HGlFH2ADazf3G96zr45jHAgXEIXp487sZsQMMFchYYBcfAjF3EUNzWwIMs6hlfXSTe+kjx
4OQxPuJL8zQLaZqHGY1MRtuaymGCjAyE2tpKlW1NGyxIWvdxY9rGoCb3WquHT2qodkcT4teCPM31
x8VzDocRv4TJpvPFN50M+lAiCnCQv/UGw578wg1a3c7zp9vf9dpiAQShQdTh2DuLByL9oHfEQn7T
b+5y4+sIOZQ03+Gpij4aQVhzfQYvodiaF+8dXbFKAuasHDxpYOi2PKtAGCUKIUQg3LXU63pTKawB
KMOYa/Pdkno70QWB0BoGOjjgSJAvwXwY58Sgm17LY4AmARCZukba7zKabogkSpKswKD/FJeAiSwC
9Cc5nzUpuGFLBQJmeUO/oeK+pT6OXFAGfx3T4t3xB4ey9ovFdyESXNxAoDxnZBNa+qVNI42er4sU
sVeXY2H09pOPAM0clzCSBcnApjKwa5PfO7JZmLZlFLnddiJZlJVjrKBVxEJqUEWmB72tl1BBVeMM
pxbYLqFVkJmeSTH8cTKLyDXrr0YZbkylcmZRI+11pMCKHHjJIYmL/neetMeImjD2I6CaafpS1vWb
WuJik1GZl/PG1iXINwSWd/v4rvgJKDkjGsIqDWQhORvpSRCn3RwVjk/lTU++p9OwnRGeTLqIFJ39
TZdXGwzxDxJvJaBbCJpxBFJrvkKbG7eOJ/m6N49fdczNtl4lKh+IADl7SdvCR/8sAMOmsumAmOA+
HjaG+h5R02ukDypSN17dSzBwGlBdRVcCf6F2VOv0sUkKR0ED/xSeR3VyZd/uqSAIWrMTtIH9Pw6S
7JfWWUOPqvQNLAz0C8jpvmvW7PixI+kfmfVuSiLm8qt9ZFR7eAlgyJS9kPmQS6OZEg0yAcnsRB46
sDpFWuPFqXYnGcEBjz1PHzS3GETF1avjzsGyR8rCq/SJqsPZAzZBbr7BUFSpYIbN2N+2f9Hi2K9Y
oED9qA16Cyg18lpYxvhKwLJGPib/W5ocfSEX8ZWNcKvi7jC5MJIqpAxP80LfNcCRZb3Lk+BSXkXB
UxFfC09ShOaXq8IrW86mdgShCrmTx60euAhDiPJxe++ua+5sMQsY7hNNs0mVjMFgAu8DsqPkeyzb
0n10aN+NfXsunwxoUf8SMeBcvwEYLAr9yFcji6fx+eMooA1zo2D6K95qhHHRof5NDZdiHL4AnYE7
9t8m0bDrVZjDYbIzubCToG0InUpgQpEwiX+P6IVBEc+K71sohtze1qvjDSgT6RG0/6CegszCJVQR
tjSrGw3nzTzV+akLT5i1bss3Mp8hm3Mba81QlljcsjqQ6U1dASwthRCu4ZU+pM5KWxoEx0y0JnYM
F9sXKVpUGCFwQtRqihFzVMXPyFA3cQ4ij5zgTSASWxGsTOec5DwEIBMP2C6WD0Xwi/av0RzblizY
wDW7wK2GyBf1dqRMuI9V56kMzUqmsYLWXzO9NwYMGaNDqj2q5fb2t1pziEso7luNWjoWnQGoJN77
xTeZ7vXg1/8GwX2mvCi1CvoOtTMoI/gsHqXyh1jxdvXL/NkyPhCwGi3JfIXZXIQxnFjOa1dpoJ4Y
+abxgNSgLMhmrdoeghsmoKbjScQtymhLE4UmKCxoo/o2x2DHhjCUWw/TUU6h7dCQdwRjAszVNSJX
rVL0hiMzyMUelobpr5pR3WdF7SbsImmdKXRT7fn2B1vHQSiAMTaiXtXJg0KpWecJGJDzYQ+ys3gq
HEsKnFLUyMo26SJ6Y06JYn4FhS3WX8Ddk9EA+b6GaXxU/bcGdEsyxhOL7Zh4Pfi/c9C4CYx99Vwt
8NjCFw4jK/NgUEEqAQ7uHRQnyf+R9mVLcuO6tl+kCM3Dq4acM2seXxR22aYkahY1fv1Z6rPPbiVL
Nxnd147wgyuiIJAgCAILCyperx+Wcs5LwUP5O4xq1gy2YaK4NTcS8CdYjXt4dixhf3YueJMpb3RX
7uJzfUhfFJTSXLIn92EQ/nbaHf0pbW5v4OplthTPnWqtiRrZmcV3m+KCrqAKdZufQAlvY7/ZRcU/
tssZiYtyOXIUGqqi3DaqGah2WDyTUCjbxgp6dg4nf1T3t5X6bpWQgnQgkktYVot/qWU6NdRxStEC
newG4wT69HrwJef1tpTv3ayIbgDdwXsQhShMkecO9tgr05B1GprKD5IbByr+bbbKUbuoB2eDGU/F
tgERwiap3Ohg7WNfb7xj7FeC1+93S8VXIIuGzjVANcE3eG2pqu4kmdLid6egHZ58SXGzchMV92Ut
sNT5F10fwWtB3JHobRKphgF1B+2LSG7W+VbzU7CkIhncYUD932YShTIyWoHBqbm3N9oWycFtDKBt
uyHbyCuBIM9dxAh+Ehh7eWujVVsVxK8rkSVKOHh7AzGP/IjFx0D6OIW9PABKQl7rLzNQAHy+M7cY
2vjbCvJd8mackVwTPKu+Y/XnutFCKHcUY8MZYnUWyr5G4IiBF9jVJyBm9s1G+qwv4+72Yq+t9VIc
Z76KTeVI6iAuGU+N8sfsvtDPe1uEaB35KKgt0bqJeTyN91ru7bPlZg8SRgYDGvvmHOIndlbOD7cl
CpTi4fKD01KmzgLVcZ8Ye03eSqLI7vtVdLVNhnp94MassMIwhQjrSXtD+OiXbvycb0Wv7L9y7fx5
W+wPX0wc0IKStOO8P/sayPJTRz1lA/TUM85CUOzHTbt7sYPcJdvUDeONqP1W/R63XOvJva6ISUK9
mc2xD0IvOukXtkk+sgCvq+Pw2O3Avu1aOIvyPt5f/gz36p3qT0H8M4ShtoJrQ7gW87YvruNCzhMt
ZPgW8toGmh+dEkxLRyuEE9BT8hM8fK/SNrk8gVzVS7ait9f33sLrg2lwns8xRsOg806MBzMItyA+
dY7gfQHeeuZisL/oh/Rg70RD7+f15fcf9c/5dkEO3eCfmaVUjTKbZ/pYsbxNWXasSSGoTKydlqUI
zuMQLZGHaYSIXup2ZUl2MU5L1eb/FLaG9cPlBLp6IGmRqtWud8/CKE9WMESjiZb9njQkNZrMGs4A
jD5G6DVAG7kjGmC9dkgBdwQLAhDiKENwzk0fQ1utwvnBByqblFwm1D66Loim/Yx2ZKBqpgLPsxZ0
LCTyzcFhZchjO4+dpMUrKapgqOJPFMxPk9mJxlCsnUzkPcBSgiSx8+12Ulsg08P5RaEY5pES9mhm
NAY2z3we+vCxlTsfRd+X24519RAshXK20shVVWcyAkWLTPdd2ftmZn/ZyeQ51udoIUENRPFY42wU
o/RgFs0FtbCtbL3Iaeg7enfIDWtTUiK4qVcteLEU3D5XoGEKwwxfpbAJ9dD6MvQlGM5EVZnVFUeM
hQw1cLQAQFxbsG7HbWv/NbZs+DSZ7uojAfONZ8r3E5qALFEmfi2mQ4YJrzfDwNOAr2gzuZ7kZJ7c
lGYfAEPM6f6HbPqTd9qxNESOflW3hTDuPqsckwDaAWFhkwV2Tne02cuOZ0bHhu0VOxLEBKs7thDH
OYOa1LFR1/A5Uxi6fdcHiSGD/lsShMUirbjbq5VMWepCnBFQv6Mu/yMC8kD+oSRvnX20RFSfq2d/
odOs8+J66jDo2okbLGGB6i6COL9iv8iQ79NKxEIiksRdRY2U1/87o9TM/xQ0aDH2nTbPOXhUbx/3
9V3CkDwgLsFSoXO7BBSVbiUK5kRUmu6CVv3ChtSNGrq7LWb1joMD+z8x3C5VOG2GNQ+hKhmV/bCI
ld3YEy24LWXdFv6Wwm1PHutyY7dQxmxOtmxtNOu96/cl25qYim5/3Ba2vkNzMzRA8Lj4uNSLMeQT
Rh7AvpkteRL6ICyzcbUKZGO5Kri+V/VCbR2AcIwPwVP32uwqc1A0jMVFkgKtvLX5qFVvGIPhTsUj
zRVPEd2pa14JyVoQqYFYaO4nvhaXaxOaYCM83vPacGl9qdvILcqHsXuvRZyGa4tog/fFBtIGhUi+
2TvXEfgmOV7wBVGMXVcTRJdqEm/z0rjHGEPR7Is1M7QNcCgYwGegYZjbsy4vCj1j4KvU6iTIVHIZ
ybC5bRYrizd3xiDvgVYvQOq5vSoMUttTAvI3R3qIu3OiuYpV+iZSz7YIw7yS0wGYHoP4UJxAR6LF
J8vqAjdZUWKjUM/1kunLKSVf6TAGLB43MVLQllYortyPKGBMj7mRCI4bUi2wBC50VWR0yDhAs2po
b+HWMynsbDQoBTMnslsHI0miD4uMNFBYL09uqlL6jHnEfSBrpNhLsZZ9scI2vQ4TIJ5KAzPT4jKb
LmTM0XGaS2xjJ7GBTI4tnXqt7i4tU3rMSDYKWESp0eprsLPmnaaD5hloH3ifmxYjb1DAQRACzf0T
reDGY1PZ1qVOndDLqizaKR0ZfsetmWkXJ7H0vT2FneSmk2z+MQcGnjktjdR9CRhi0JMp3U9yZGU+
c6gRHnUaJacqbEYdDcltJbtg4kCtdRxG0/JlSQe3DTULBz3SwMdg4PeU6eBZUUotdxvMv8U7oo/6
IJXNLsBTsvvTtYODDjMrwUAeJ2kdDXSwU74fFW04JoqUnZo0659tOpWvgNa/oJfiHqK63VDkFrBS
8jR1LrOcwssiNUvdOlS1Tdz16WdrMRtTR8v0sUWBdEcaR4m9UcUAhXxQCtMDoqAuA92kfedhHpy5
1Y1UC8xETvYK6D2DVEGSztQG64BDIwV5Vzd7aZ7JZHSdvR9B1teh6DBEAeukln3RsFXIQU/BIYev
Lu1DzVAmDiq9trRDHw2qx2iROa42OL3pZWlNy3kwe/mk13GCuJXijgYm8zUr69FlkuNshi7EKM7K
wlQkW2/kz2FMUOdr02I0fd0hA+YcJGGyQf9egsFhZUeeWnD02E9pOrSj1xm5+pb3LNuV+lAqHmbm
0U2vKOMv2SLURydNWQaZRLuX0cF2+UqOdv7tVOmQqdYGunglWtkHnVTOM4LubIdJQg1g2QRTSV/K
wSh71wahoL3LlZadBrW08kOD0oLuj/j/IK9kjAQsHDvElNmcjZilkzvW5LZxieyO1hfdps1z/TXO
CA29Js3zg5TJ8q4Mab0bKgUcsvUE7tQaw1dQgqaqhQELJHw2Ok3xu0Fm51ZjwyaCvz40UQ4Yq8Sc
k9ansQrZhCa+JTOyYxg5+1jbGNYDUBbKldMQK0ERsnirDxNx6xLAFqhk9MQvU6vbdzWVckRkg+JX
k6b80eKOJG7TxQiiOnUIXZMM4UmTpPRJtor+tzO1cTA6E30Y+4LtCKmHZyVNE5zAxJ6OmNIQ+hkx
tIeqUSQvzpADdzXovDGqjsruBEzsJ8mcWEUHXEk+1AQQ40uJfu3+Pszz7FCHqYTalszSB71vnCem
VuQ+0/Lxox8b4IJlqjnbCXD5fDdZUnOKlNTCNW/EJMgYNR+6MpVbv7dBkXZiclo+GhLLjyrYUcAS
hxDR7ScHJUBdb/rAJnnruCa1u/6J9TnwXUnFDuZkjb6RZUlADQVDY27fDCsDNPAoVhS8VmcwlszD
sXrHygy7yeAW2lz2panwhgG9gOBpRlp3g7v9xah+66DcBEEIfcaYi8PPkYCCsjgbQpqfv5hXede9
/BguImtkuWwInW/eFGDa7jnLM0B3P4dB86eW/Cmqr4oYpyhE0MmYC8iQINWzenktP4CLMsBjl9r5
MCfv++SQ5K3fVrmfNyroGnVXCpWdrrPATCM/QykX7WRvgt1Yu7uwGchUAG4741KvoxxJqhLVcnB3
mfVPGul+1EQbLW8+S+XXRCYMlUSNmpkF8dMSpOrl8Hxb/krkA+zXDDBAFzVA8Jz66CrQhtSqIJ5V
d0bY/sRROXT5IUe1+rak7ygz1AWXouZPWbxaCqmdLNbWjSeVlR87gZxUAXKbbi2D8/zVjLdDdGhF
PfUrMSvmdc5vaAC+dDwtroVSGdz3KOUhiMQVaGCWFRjrdtMkA0yXW4DF00dp/HFb0bXQCzhUdE0C
7zh3a16LjNDzNKUtRMZN7PXoiSNq5EnSHlhglmxvy1qJJIEQBPXmTBWJngwuzOvAAqGX2ojQS/ti
pHct5t8WsGYfSwHz+i42DW5QrQobAtAyBtoTSc8ueR++pwkdPTNPK4G42dx4dwCCG0AREUmiXsdt
l24kuL2NCdvVPdX9a5S8ERFoeXXJ/hZhckiJaJTGUuohYtBAXTY0flMLNkWgBB/e5+Gk96YKCW39
0+52rfXyL+rT6AZA9QuN3HAewFFeb4s2SZiYQhW8IOIoc+0Wd33VuJKivOdqeeoi9jBFEeZV9kTw
UF87T+g4Qq0TeGsVeN5rwVRLR7mUVRDQN4obZj/lLEC4JkVT0KTPgyzIqqxeD7indP2vpwyaWK7F
SdkwSipDgc78zH2GcfZ39ZtyQRS1L36BXGAUyFuzdkyhQ/+iNfcg80DYvK3aRpuvRqo8V0WQTj8l
6ziIPOGaFDDsoPvYgX/41oDcRnjWyhrsI8nvmtobwwFjshBCUMFeieRwZ9coHQZKUxnaZOBXL6xd
M6WnAoFqmsuCYu3aoQLrJ4hFwDj3nfYDwzB7I4lgFgg3Tqk9nUYq8uRrpwr9l/AKc1IAz+ZrUxg7
NGE2BKYgtRiH1Zm55VdDjNmPKsrut53eXw9G3g0BBYNzBTwaWjG5lcNLo0IrioOoJBje8eZBf+CR
bStMZ5qO5Sb2zKdwYwXWC2rv7li49SEXpFpWlV18AGf3vVPTNLXmD0gbNx4Oef6bCmc9ziv2/9ZS
5YG1Tl+hNjJBiLRD2F8F5yxgPzEbZJtuzH3xFT439/1b/SlqrF4rPAPwDQo/DU911PC5nUQvV1vn
EupbTe1+Tjsrc+PPSPHI/glvW3WXUU8IO1lX9W+R3IZqZJp6GkJV2ev2yo60vnnfMdcJFE/6MHf6
Y3JQL9K9vBNVb1ejbTA+4u9MsAqGg2uzVY1yjDQWYpbRdjipL0iUJX68DXfAFGxVF2CN+Kne9sfX
2xa8eh4XUuefL67tUUnbykkkbO1wT2XDDdW72wJmA/xuO3+rNRvwQsBkd3gbEwioT3nkdsfkDxiY
NqirKb9uC1q9ApYLOHu5haQ8Nxsa61jArHbphb3npziQAKrcGFvnwLb07ba89ZP3t2KccZKIxB0b
IY4AqGcqhqtXvZv2z7elfG9ZRjC81IozSLyPS0vpIIb52cVwZZDjvneYULYPn+TNj2YXC9Rajb6X
AjmPoptD3HUWBGpfAPNm50n21N5t35tnMvmaSL05iOLNY+55RrUQUDOgo643TTcKJbEqmMeY+uy9
2aofgLKc7TvjYIjsY+2Ws8BNglsbAT4eMdeiMM2ocqaMMC/ak0ftqfOBcmSn5N3eR4+6HqDdbMN+
JFtHcEesHuylXM4uMaJRowTVUE/5okH0mvvx4CKpMDwCm2146kX/TCRX3s50aP/CdkCuhc4gpN7Q
gMqZKHjZq6igJuLLRK52TU6RkjfYOPpSlEj7qOih/lSh3FVqRga/auvJ01TJzUvRW4ofZsqwK9C/
dC7rUi6C2x+nr2384ts4u2aTXefo1YVfyDtPJcO+kESdNaumjDwvKGnwspvRjNc7XslJrPW2Nc8o
1pH+056U6qNXox3NOq/MgSzIfpel/NAZ0c9/o9x/BfM0cDB3u4kxhAjtJ8qmt6JNrqTb2yLWzepv
5fjZd5GJzN8IjgKvP5Qn5VeD9AuuSfnFjlzy+ySdpx/pH9nVRCXgNX++WFN+9h2bikgpTaMBnbn8
ykp1R8JmO1nAv1k6cWlFPLsy75tS/7it75q7XcrlHAUmagP1I2NJMwmMsD8xJNEqX26LWHUQYPRH
OIcpeCCluzaXvBoHG62A8wXiWchfGncmsOTy+20pq4a/kMIZfhtLOi3Ged/iX3a5b0Vw+NWoCaVL
THmeCfzwSOHUSKpejgmiJu0OSngVmrwu8n3lm1/Vxtm3u0FUf1vVCE9MxPXIn2DprgVOZo4wvMCN
0amvUn+i8ub2iq1uPdqU0WuFoQsGX/Ot0UdgDSBHwjO5APB4cMfqoZtEc0zXpVhgzwJpOcghuGXr
+wiesIcWY/NY9EE13tdU4JBXRaDshXcJMhffCGKIYrOO9bjsqvGvt/glRF9Q0jf/xo4XYjgLs6cM
v3e+wasEfMrUzcKdbr7KmeDpsXpcFmK4BXNSGan5+T4dx11Wnqi1byWfih4B88d+CxD+lqJzWRjw
wuVTSiBFxcC65CTXn6nlO8reHgJlFLyDV4Mt4LKRIwPDkvaNrU0Ca7jeV2CMan/YbVB1wXCwc1fb
pgd0uAZd4mIEE0jZNYFvWz+yC7lciKCAYEYx61nuod9ad9Ij3nPnovXYmQXMYx/t7vaJWt26mUQZ
nVSgRte4rdPl1hy0JmbolDzFGP5nJHSf1L+oVArY2laD8pn+7j+S+O0zUN6xcQ9j+0bMVNvY5tEo
35TxLcr3NC9cudiz5CErXcwJ9G/ruH5BLkRzbkmrld6SWyjpfKEg6rxFT8pjdqbEzXegFu88KnnR
WT4WvmwJ7GjVZheS1WuH2KE2QVhOmUfBhdc/Zuykta9De8mS01CJOq3WsMyKBUJTxHeYqmrzDL8y
pkP3dQU9GwsDueRDiCLZYQrGe0wj26HkeNbQq32nPgqWd16+bwcTvN8gjwAKFNxu10pqRV5RY4LN
Mr97g+93wyey/4jOzm66F4haXc+/RfFGlPS2Q8IJGpbvIMPZVhfjJ/1dnMe7AVPcN/rGuKcb+ZN8
RK4wHzCHFTe05HP02thrRTtriQkaruNm2/RoXfLdx0voFUeh4azb7EJTznKUbmIpeuyxqBtMRtjd
d1587lzL0x5TkJhbp/Sc/RSBmOew5paKfGQ1M9Xn6K5Ex+1dLR2pfF/34N8F6im4vY+r19+cyZx7
+VHAmn++eKDjfYw54SG2MXZSv9EVt3d+dtH+tpDVYGQhhHOl1KxZ6yRwOJIRYhjII6qUtwWsLdeM
bQLBJiYX6HzSnoK/KrMJDveEag0DDflE0nMxgMKubLa5VQswymuueimOswjCNLTplRAHelk31cmm
rc9SuclErdFrOFqEvX/rxZmBWg8JiVUs3LDR9picWu0Md/CHY6+49REQQuOzPUo7kKE9DKLzLVrS
eU8XhlEOToqMOkRjaNcXMAKFO/k0cAL9ri4950HfpFuyn4IwyEWvGZFkziRlu2Zam2F1HftHFh1S
63lMAX7YtcnmttWs2f5ydTmzdFrwzjAGQQZAmFXuFtFW7YVz/dakgGQBfXMzvuN7B3iTtTabY9gq
DwgID+z0SNK3Wt+nodsmRzl6lMCEXoKp4JSozyAQDyNBum9tQZdfMLvyxVbKYY/RJ3MWk2V36fgE
BIELLAuKrq6TxO4/X1NAeeBO5sIPSG+vZVkyzSZ7QGgYj3eq9KvKNpqobLq6oAsRnGVKddOp0ixi
LJSHPEECzAw3rBPxba+CC5aqcHZIuzwr2xxymLN10h+tFNRqQIo/mnEGztqPRi9z7oZOEAau3Ksw
E3Dlq+CQt77N8JiGPsVbBVIVULApys+ubdwsc3XlaQgBwmsFZ2DFlV2J41xZV8RA3yh4/mikBlqy
8tEguOvQKIvHnXfbNFZugStRnGlMeC3avTm/tLosACXZgTRmcFuESBvONOpOsrSRQUSX3U3K26g8
2dNT/i+ejFAEFPygoEE3M98vUvUYL1bMAcHQPwGEY8T7nAm2ZS1NtpTBd4goEgtzVuJeHu3UR5e0
75DMRV/pBwMtkkqqgMWTP8XDrorHh9uLuPbiupLNBemjqg6O0UO2rL8nZdDTQ1ruivh1qoImeiHG
jmlPY7XvS1+XHzRT4EFWvNWVdM4iqRbpejVgdTNMdI3kXzUoHWlE3LCQX4uyE1iMSBpvlE4apXR+
dbXOvaL91rsElMGdK2dHgDkF6zp/ORfUIeeJ0E1Hg7/+jUtaS0q1s0NoZowIlyvphAGgbs/IfQX8
G3gGPoocWFOmPKLadWfrsWvT99ufMLusW1/A3QRFZkuOQqFtMnRFYNu9AoBbrXiWUhn+bVGrC7tQ
lnuKYMpS1so5lG1j4xhJZFPqxkFzwFAG7t8o+3Vb2rpiAJ/ghtXQesxto0ymKM0VKGZUe33wpwKg
xe1tEesK/S2C8y1p3FWhhAmZngJcKPgbSzoh33qi3Tahr7dFrZ9AzPv6P3VmdRc3tqJiNtugIPga
DyichWdl05ztX6jE3Oepaxz0XfogulXV+fu/28ZsmCYAFGD/v5bpKANVuhgy2XMbgNXUZTvAYCXi
xh7KvIG2zfwhyDalGx3MC35wgu0etftGBFJZITnA7Tfjwf/zIZwDqCjMsk/xIcZd6r3SI9heMtNT
mW+fAEv3xt0P6peVKz3nL9o+EoT2q9fvQjhvSED8xrWBXR7TXd17snZkmGSrBnH+WJqVwNWtpQmu
VOVsqhhq6vTFvOab0ge5wfa9Gbxul/iY7fHIgsi1RuGos3XjAvU2ugtA6owsxfVGY3WrXpVTXF+m
6TZoqsI4BOChJzcZu3NqgL0NDXmqSTBDmHipAgpKlfqt8YVeBcG7cPVILb6E2+koUoZm6uZ3FDrl
+rM+08np6JKu/T4SXaizv/lm3gtZ3MbGdklLTBPHe+aQn86oynT3yT3bmc94SGHYtqt58ab9JfkP
Cfp2bx9nkZrcLstq7zAzgmjJAmrBRLcNo35dtxhP9jvqRcyT66HDQlPOeZRJHttGCXGj9DZEhttW
+9raZSH4rfRnx7wHpYYbVwIdVyMvcOoqNkYg2d84V6RJNduihtCwpe6IdL1tlg9gllBAenh7NefP
/76Rf0uav2ThGw2jAt+UDkkEhacY9BVoxZAtgRtYFwKWFUy0s9GUwt1esd0wzLHOmNczhMJ2uQET
6iaSRRN811ftv2L4KI82gzRRC2KGdJNIfh7e08bvHUGJQySFP/DgposGjPH1CN0Z4x/m3Ce5T5xJ
sDEiMdxpttHRMGLQMTKCasf2chN/SV1eveU0+a10WiQwuO+HCog1dGGBWxC94hipeG0GdKjKSK4K
5qUOnNhPuQfP1LlQUYiSRSRnK2mYWRb4YgH3+2sOJydrosMUhZBFhmSbtr8m3Twy9Qcjhmf2QM2Y
vedoiMsV+htNLL4FP+oYjT/V+llK7I2U3g+EPt8+BivH/PqjuHOgNxnageSKeajRBS1tAinznHEP
1mzNfJ+qnS1ftFYgdPZU12dvhgmC7U3RcXngeX+9EHLtjIWmNojNbfmBZuZTmvzzPP21CE4tLaLS
MFY1ihO5FmAuSK9sZepLJdmP0iHKW4HRfj/o1+JmM1t4kwYTaqSogTgtltFhXHoRMHsTcN+3d2vV
WhcLx1lrb5bK0IZYOJMCwNZsikT2FU0GwssvRaMLVlUCqbqFbtx52ih305G+i5KuhGEoTeUalemi
B2IQ8aivmp8jzxVg8IzjtuEWzszh7IcMGtXKH8w7a1JQnOsbQDolUMpliReZripCka6ZH6q0OIKA
36LozDkyaxrMyjawWWVWeqzWLmlfC4pj350YcH4LEZwTkyrVsqsYakkxWEqjuxQUVwTRgQjXsGYQ
SzncJmHkA1a1hJx85uJr7tC9OA1o2ikCJv3jKOtapXlVFyZeqRgq1OgQRVVkrWy3rFX0Ang1O6Xx
120zX3lEXMviHESdUxO9gQzLt2vRlgfCkzPb64HjqXflcfAyP3XBTBNM24N9Fz2+JN4L8UUvz+8h
/PU3cB4kq1tMYWGzZbZ5kOVBPxWbHp1ahnJEHkUS9fOLdpI7CFU3xGOBeMED3OlZUifPTnTMc0+a
zZTQwBCOM1y1UCRYzbkRzAFnyfV2Kj0a7aS2RSBbbSbtVOpnm/yYREazuogLKZzDchyMCFHbDnnc
bNvb3Q5dsSA9PA6gfSjteyJKQ648+rBpC3lcwJVXVWmFHbQqRtf+A4x49q75yC69GZlLOrcknvQK
huKdeqk2bBOeydNty11zmnCV6OvGsAaMs+UMt9MMaYhG6CslSFGQGOl4MAAIArFV/7UQwlkmGc1I
+mtRQV7gyyB3xijP22qs1PaxjmDenHNMSCDzc1cmilLlEGIdc+muKu5z8lGTrTV8xfqvursz8bgp
z0TaUvn5tuDV9VvI5ZxMqCoTjeaD30wEFJmRC6oGV8keb0v5/oi71o7bJbQTZ90UQkqVX/Titz6e
1DZzTR1E8Wh3bUDXagp6I1ZP20IvbsuGoqycvJztojk4yUfcnUnzYYiu7BUpigyQGzBZCvC2fNWk
Q1fOxBA1e2UoYdqStkl7zJuw7zolFlwGKykHiFiI4jYK7Zpqb6HPGS3vrvOkdCCOw3zwrXTW72sw
He2JNx6dD0VQTlxxJ4ASg/PTQlcdZr1w113ZSK1G+jnRUZ5ttMzgiT+BEUJXCq8nQVv84+cbBh4u
xHFKMvQ1Wz2FuFI9ZdKjkuwUSWCK3+cpz0MVFzI4WxzMsv9fFE1tPPbA6td+1p3bFFgklPDiQOn+
MH1T20fZfqi7o5HfN/FdQ/wWji0SrK46RyVcXI5vAdIE5CsgHOLhJkojGxJ6JKCvTy4gPsfOFj90
7zE+dSe2ix7bDaZlhzt6yi+me4heGhEibOUSvPoA7piAoKFMQeIAqwo34bApIz9yPjqMfY8s77YL
EOrK3X91JcdpbECURnw0D6E/Ar3Hv6LNb3r6SjbJW6H4MVhQURQ/tSDbK7c/eoGTFSnL3Y02aCIs
NGggbZX5oJPXSePW4Lojn1ryeltZkSTuVkytYmS5CV11EBSExyo9jOljMz6FsejimE/EDQviGyt1
9PvoSQ1JtXqq9U9GBXH1SjUV7e66DsQ72swQwnOqoNNVDfU5bTMOaFW+A4cFch6VtpkwLX7woZyG
IaWTbgj2Sl/xPOAaxqHQkNLGZGPuzRCRpinTQQeagGl+Df82DGDj2iZgelLBq2GHbkI94piASx5J
d5aiI2Yej8bR1C698W72DzHIA1VQePVkS0M/KbpgatxePtJp0xe+NeEBpLmjvk/s8NiGoxsDBdk1
BmZaSV4zvHZRGTD2Q223KbLYFqaOlPQ41ncWkzdD5Dl4NxHQwos84IrlADONlKyjIhQAMdN1lIiE
SVFglh7iAHhAArIp50yp58hBZfzjoWGA8i9Fcc626HUApNRZVHyKMSk48jSgKGLJt4lvlgLPvrad
KoaiYZYu/mAwzbVeZOrbNNMgLO0cd8imjSyZLlPegXEu2ktSigqxKzfzLOi/8jjH1jYjsqkK5FHp
VbYqX1OfUbbeTG1w+6SL9OK8mmKHWtmYs16ASGVNtrHVr8LYalO0LS0bjDOiuYsrAjXFsf4a7Yjz
wQ8vldTIxlxbuwXOIJBJuY+nz5Gdpby6A+OHaJTdyipqGPAAEC9mWyE9zFljllvV5BCn9VQj9Mby
ZQwnJAg2vYg8ct59zotdyeFMsVRQPG5kq51hcwM9p8pz3Alc8oqjvBLBGaA2aU6sVVg3FuqeqvWe
qQtCtFUlQJOO+h/clalypqBOmknyCIulR+0byye/K6PHPBHEDKt6LKTM9rHICnSKLZmxDCkU/k1j
mVuIqFBFenAeP5EiRy0nSKjQ0lMF2oiUF7Klt8+NQAifQUevmkZwQFpvwJhJZux7W4fnFbAtC9aK
L43aGSgPMSOw9eTWuAOvjQ9KLf+2Hms5Zm2ek/OfXdfmEG+xH3VNK2ZYkDHm0zk2T6AI8Pp5YtSo
+WWcnzLMEAQNBh7jsssmK6gUQIojjNDtctfo5W0IEhpqCm7teYu+nafFR3HnNu8w88KRsLpZ+2IX
T9V4IeSYNseOnBXQ6bcPtxdh1U0sxM37sFiDJJS7PFFnm4z7bReDizF+S9VtSAWAONF+cme47dAK
VjrzGabJfVtXxyx/vq2JSAJ3bRQVcexBhoRefw/zrcoUgd2v5V+v7IXzEmacTjmtsVapIT/bSYI+
iKm33dYZ74dOChxqbzDAymXNo0NE3ARC4ZzziMgE0Gof4kDIz1lYuxEOeXuXTfeNeRgSBxTBxxxs
k7fXdNUYkfXC1Y/Sw7fiQ1PbJtGlqPMyeKwwD2I9cfsKXWGtm/4wH2X2+7a8NWtEv4kFUhkQCwK5
eW2N9qA3QMFCXut0f7K6eB6QC2uV3Jc14YLOp5s/aEtZ3IL2zFYzTAHuPOXUZH6Npr1T+cM6h08v
6mP9VQjyUCuQdmNupfmvapxrtkMdoL8c4rov+RK/Wk/0Mv6uHLc8WqOnBb6xfzUeiH97PVetZiGV
J3gvLTUlDXA0Hl6nQf8HHdPGWd9H4Ap1y0QgTLB5PLe7rZTgAUfXtDfWsZ8nmICHWXzJo61vbyu1
dv8sdeLcdmQkKWUJ5GSaszdT/Rj14A0aRQkikRjOEbdKVGsZm8WAANfuDwmya6Lk/V9R2A0jNGan
tnC/oz1aYzsLkXaoSWzr9+Q5Pyl+fize9afEdGOBG16985aLx/nheUh1R+dNavJX8sNyzU/mgwgn
iLedh/mf0u/yqD53tes8pK//f9vG+Wf4zbSOa0jWtK/eflW1xq3kl9syhOpxDqQbqSKh3bnzzLMG
YMSn4rJjfDDmke1QqXifDuB38I3SVbe24OJeywMvT7jBORTc2mYEVvFuLo+DWFi50z25dM3SLUjw
IbviEQQrsCITrFkq6IUwXxzUK9xmhmMWOyUDq5Fexnjb32XpgSZBqvlq1vhxAsToOQ93bbut0Ote
XRLh0N75JX9tvvMHADaGcbioT/MvmgkEhehZQPe604Nsokv9rDS8Ee3WDSbKgpxvP2Jo2BQGWRmI
NnpezVuiuZNT2MSO0WCDpnbzSCyUJkHJZ+9ov4/p+X9Iu7Letnmm+4sEaKd0q8XyGsfZkxshSVvt
u6jt139HxYfWpgUTfV4URS4CZERyODOc5RzBPGbFvq7eCsWryYupWZ0MAPbCVcSfkvSp440CCIkh
OQE2xjID0VVaN+oPRuWv0Rtlk/IJWRJZeJvZmUxAvTQlADzrjyEU7bY9BlNuqeVakQHTGWw6YADW
SF80+2ZKUKj5MCbBFVrVHsaVJK/jyS2zjVZtCyF3q36Tg64z3uj5ZLXZZjI8ffTq7jEZDr5y1AKw
RcSBk+U/gmgXZJEFUE8zKxxzuk/jYy47AJkbAcZcrof8GGebeFyJLeLV/CUzbNFfx2RtmOjYPSkt
MgL5Lh1P6WgRKQEv6ZpUj0a7yhIwJXZ7Td/GAWDg90L3HJJXE3X/aZ/UuwLc0lWyIcVDBhqX5tPv
n1A3yc1H0q0Lfe6NS5RjjvsjdoGlR98N+oXbYz+tOoKGPd9SszexeS8IGhiBRImgKNEPoWGr0nMe
PwrFJ6DXHNPvLQQsLdrdSmNETU3dNoJjRt9yodlq8C6OmBA8CmWEQefAk7t4nRkrqJ8dF89+ha6q
1dT+ais7Nveif0Qaq2uejeSrx7hWWO07TJUAP1Kb3Nwc7KRbBarbiMBFpdW+DUZPk4+p0ltiYXjo
9QW3wyqLXEAX8fz9deika2jMEkWg36MsxKIxZxrIRbWQokZZ2tKGbOpV61A3stJ9Y7WiJd4rB/Jc
u9CwRzGwuCO8C+IBtjKTkYNkYB7jvXQsVQoa9FqG+HifOrLd24mdH2tQu1ivj/o+cPLtNwpHr43L
4ztaoF1Civ5MMnMxdWC/khpO7XeXkA/apcqaXoPKyhC62g9AgTqUbrMf1+GGOKUTexhkF53A4XmC
Bftw8RmMbQy7BtSdPT5DtqldQDTYND0Y435VvD3nFjycQ/aJ9Wb+uG2ZrqOgy+Uzbq4rE2MUCepl
Q+CE2Ucpu01ZWlThrW/+fsb+XayP8XQY+ukrAmBjO7OyO9VWduEqwTorp/Na1981a2rzUkoLhazL
tTEeLgsxmNEa2NPsBaRZm3xVqVbtIv/ofLaHu9TT7J5zjXirZKJmwF2kwBaFRGJuFc3zhztFWN8+
sCUveraTQHi9vCrhWBp6UkNGrAdforaexHwDdG6r6T9RcXLMdPhse6DfJmFi+QCOH6Xe6qPuBDxB
znPrutBiopYEFl1koeZby0LNEuqneibkvW18BKNV4UG+ylegGI9XuoMx/+Y4OsQTNrFXrX8NNvko
t8I+5uAZzPfzQrHmbwCRBgbiAc4AoNXL7QCacWMUSoz+unSvSr8M+vP2fi8v8kwAo0UoofeYC496
ux2AMm1gxFKN7Vg0HnKKdhxamijsoWZRp+iOVvHWDi3QI37KfbgOytgGzKMl675lTtWxL/tNYgCq
va8fDQ2w2aUQ8SypfPtCo5B6uR+mmcqAYIZ6IEA/YTBGWeWb2EnufOcr8TD38IBIw0Lpy2pWhtXZ
/QodrA5A1a3H2/t29R04F1UWMTeMXn3MXMxX5eyp0AvhmIoyqM31sV7JRmVXcHgNOci8EdirOzcr
AFoyQHoJRD2gsF0KMoEPXuoqzkcNZQxAA3hNcBUepuP1rWOkMHZS7pQpHRpIqTF0U1sTYmariL18
7T8WG8XOB6tAQZGHBcVbG6PcedlnJKig3EJxauOnUgPeuH37nK4cD7MwRr2RRRYa4C1ARCyKIN2s
sldTi42jlJWJbg3FWBwIjdNfAo15E8RLKgJWCwAR6LqGhhpGVZMY/UvdlPao03piA1gJ+aWvd7Ly
dnuF17mM30v8K4d5gU+q3EXlOJsIBNwOKI/BvbcFZBmGv/fGI8Y2dtoh2WhAYuAYyOv38iwZIAsw
kRjVISyUV0AmE1AoSW+nG1y9DRGtV4wVYFKm2cQuwmceKABXIHOaNKhoVFMI1A/tPkLK3jNt7UQ+
+tXghVvjjpsnmr3Nlfk9WyHj8YBTmwMpCwIrbTU4hd1ZMibPEUKvcps/+LOorH+l/c4fnRkVmqdF
N4qQNjjS0fBmjkGrGV3Znh/Ok6cfG0SsmO//hDaNa15AsXgb8UgDMhkgSgEjcGlpRqkocnnKenS8
oeW4W4NF1uo13nTjsrqCqAzI/sDhBebdpRi9NUhpYlsRBdNf1BNt3RX21bb88u+JWyNPdZfdB6u2
5xiCZd058+bMdaQGENl1A3JR8ftWT5KTrnwn/ZKfJluzqyP94lzL+dpdqc6ZPOZaaoKctiHg7GwC
FoE14N/RH2xHXuOITi9aFM9yznW8jvXn63jmyhll7RIjqUR5Nqf6Rv/oPyer0FfhY7l+AJTN2vjO
VlPvxFtlO9iS7gz26Dz+cxvM5SewGHOKoA51qsHcZtOmEj8EejLA0mG85qB6ur2/i4ERsizGnOrA
i45Ro7jTKszx4K5MKHjlU3k3DKJ3W8SyqpIZuADQ7xpIwy9VdcgJ3qjz7Z8ommcR2dO7lbZTMmt8
b63gSQOAZ41GyVW9ui140XOcyWUebbFfJ0rUQi54HjZqOe1RqraDYnTD8Pu2pOVd/LtC5s538ahN
bQBJhvkaRS8qj11nyaKh1QV9L/NIs8r6QNKUYdAHFVQy0LwGmQ//3hwe+tyT8vQu4/V8LK3mXBpz
5TK9nMImhbTRfKXBqmh5jU88AYxC6CTSBmkWoBuPqvSj5WEfzErL2gwkfQEHOiPKAf3gUuEkeVQU
vcPYZUe+8NpQOqeJVphsMQOeNVxcyV9JBvPMKgbg8ZMEkiJF7EAvECLtnMSHLPgR+MkqkBV0mKat
k3fmax+B8EPM2xexw2SDZhR3ftpwNP46XQvDARoH1ZTgGRAxMTs7BmqldDm+J/klgSfIadFZ1FjF
/g6dSsiKtDxs9qUrZhroAgLxE5AvTcZ8qBFoA8Kq6e3Ap85I9qWSYdLGBZXR7Qt25VRn+EEER3N0
BLRPFgJei0pqmEKY2UndPg9+CoIjOXZyBZSQtwVdF5cgCZB0YNCRVYzYE+Yqx5oUpkZFUhtpga1i
xCihASXBb8IPv+t/TKb8EmaKLRf5vcSd7rnSJoyGAQrChJmcN5XtDyBT2IdBLeZ2pe/ksbSUIOCY
++t9REF1BqObaTgIJroub8ZQpQUJqZ7bJYaMMOLWg16mBTtSRcrcvb2TS4sB0jVov4AIhcIns5GY
h0yFFPRBdhqUlqbdgzXntoBrgt55kg5Zemg6JkbxOrhcDK3FJKl9DPsOWoMHna/tAEnTroQxPoai
cMwaIAX4cr+XBGFrGPVGkIvnqpoOpRxgfiMXV10T3udKonrABtwWcgsyI1W2AlHpOJ96fS/nTzVm
rh1AySOBylikvu7QzZiA2r4W9FUpZWsxTO1RF52yM+0I/XsVWNPE4TuYNCeWAtvsao6pWjh5gPKj
eQojVhpBH9rlZjWlD7TAESRLhbQNOmIF9QOmvjiuflkIsrOYwADGKntNsxQ0ZyV4guwQl8dvRE+X
0VSbr28f/O9mnAv7jo7peXIQI4TmPJzAaHGTqhPaOyJwFq20lXD3NTjZJ3pnHcOuGssbv+vXh842
jvlunxxrK315FJ7CbflBMBh/+0sWrMX8JTqwS1HcF/F8u9xVGle5BATowi6GxM3pMxnrCfwrw3qq
6nk02xn9+kEqa8PSGp6pWtxsda5TyXgDoOX/UjZo3iol0iBbjc3PcUBytpQAcjD9a9PS783+K2Z2
AWevKS2vTVOnEBMVrdWk+l0bRu+3t3HWfvY8QXukAgMHnDmgnb4UYQA0IMkEnKdeP6j+XZe/oTOi
HR6M5k1V19Tn5F+ve4ixpHN5zPu3HVvDH6O4sKfKKeq7BM22KeYYnH7aqsKHCa7m/hnk1LcXeZ0c
mqWayEHhjY9WYtZXJl1pVmWdFkgwCK1nnES3sOV31KdBK+dkm85Lvn/cFrmkIecSmXUqU1SA3Swp
MOcoHkel2AKL+yCR+t+dCtppQGuA7CpaeNlkol6ZkSmkWWFr6QhApnFT1Q147SKOIi4ZUWgIyCJQ
+UF/G6vwrdkngzEUOLZjuB9W3QZ1Ulv6KPbqd2yJ/1z5xnGdS2P0XpREXxpB0glMjdYR1roXedKu
3k13qVUOFm9+eMFbggUGCJ8inKWksnvYxwijDKnCLRsBStv8THgCrusc83rOJDBRPSGlRsUMEhTJ
Sjftm2xPlihYgMmQnGTfbSf7M7UxrPrvKqjC5QBnDRPfAN6+vNpyLIElQm9gpMQnCcA9stunPL2Y
1Zg1HwjzZcwjoZEbMdulDF+rZb8e+sJGDvtoHJ70H/LGvJu24mPi2IbVOHPTjhA5/2FlsFmwv8Dh
h+1ipCZjWPgKhdHKaievdStQdIsb5Fw/nnFsGMb5I2ZWnDPzO+YBCeuyg9U4YqSxcxASFrYBakgr
8cgBafoXfV3tzM3EsR2/Bymud/WvYMa9aODHyssM65O9jwGCp2O+72G2VsojZsp+lntUyxwUzNu1
fARxzKuwdSm6CD/BSWppm4pnPZd8xPk+MNdRF1DIEoENYreNq63JI7DZdrpTuvJjWTjNanBNR11X
++iYvNoJD7lhUTjgySVDhJYhj3F5CEh4FWZSQMMifUdTL2tStCCfkhBIGz/r3uG+wBc0GnMmKFfh
xaPM46SX8tKurlUzacsZTcAmdMCIyakt7iMDiUtALVYCxyMuOAoM1Mk61gcmTFTWL+UJI9JAtTgU
aOLu0MRhfHcBYlVF/ueHP1wfqJuAGDS/C1DGv5STK1Lph5GIQzRqYQv+TFRdO23g2JzrIWCI0QF+
KCnYwHmW7VJMHJJAz/oRV/PZ+CD71iEW6BruzchCyXGwqTNtkX8WDsYK2fXbVmHJzF7IZu5rFddj
RSvIlu3mV/ZS79N7ZZdVlgElNUt7spXKKp/F19ti57/KXNYLqYzCIGMJhUkhtQHgXPdSyJwtXbgA
YKjWdWg/QaWOnX6SKUkKI8TfF2q3RNuXkVix8SSB+DRx5cAbG468pWDpQiDjrcokMduynAXudK/d
S3uym3amK/xsnNGJJEtEM8DtLVxcIhyVopuI02S2TTftfaC4itBNUgxbag6en6MbyPylkC88NC1f
Ih4m8zmti4vn9ruXBgE8HmXMufUAtukTvEsRw7drEvR3maA6t9e1qJFYFtjTZZzfFaixSpWw0PDP
BqC/JagvabSJxEMLWApq192zjEH56V7GizD6TKnXIbjihb5Lqzz/AuYwE23ohipXcSf8SdgqhMpH
tdK+b6/z2mYie43RIBmMOL/H9C4vfQZMaHAzN6VNk0cxtzCi3g67Vj0K4lZVf96WNUcUl9ftUhZz
bEkfCwWQhQEiRz+J6uUY/hv2UnQwee3HvEUxXg9w4RlVCwhq0UFn3MX+M7jEQa1c5KB+5ozELTxm
UYkXwaejEsAMoSZwuYOm6KtZUuXAromMTRG+iopmxxkoPknoyLnmjcO3GKSPvslT0Xm7LrdTQlbv
r4Yy9rpW0OCKPrnCjhPRFfCzAfATiXhefN4sVsw8p6YBqkc1ECxerm80xTEazNn74LHcloYNqEJH
ioBvUKxu68fSgs4ksRVIrZ4iUHJiKD1VpnWm+qvEjN2p1x9ui1laEJCFVRmzmcABZfvh0kSqYjr6
uNl1diRm8DXU0QGDjCv043AihKU41BDRN6EphKAEwW6ebkhZqgSQJcfljtLgfhp1j9TovTeMFSa2
16JyL5HESivAQQ93svSo6/U+aDSrUr7qJOEsfekNf/497Ba3lR8VDcX3TJr/WnSSq9bSVivzbZyE
901mgEcefUXIyoBpMLSG/J+tDWIlzCAiWSHj7cF6i76TxwSQq6WdN2AOkDYDKP0Q/coROIyQu3i/
fdAL+gSyH2SciY4ZEtSZLjV30oN6zEBPjgrdgOk0b0w/p47jingyGCOtgfQ+Nf2wRO9Kbk2+l4+Y
ix95MOYLKnuxEuaqB1U5iFKDlaiJZ7TvQnQXpk4Yu7f3iydldkhnj6awNGmrUqxFH+082KfKBmlW
2Xi6LWV5x5CJAOechnIBY08MaQK9nY+1pFJoSeraTCNrNDmmZHkpf4Swwy7hQHtxquejFw65eszI
Oh7tgXL64679DNQZeXq0K8wVJPaBU+XEjweCDRMaBXF5uymVak/VMrW6FI22ku/JPeG825e2by50
gMkKjwFgTl8eEiDfktrM4G4MI7aTEY3PWe6ZrfR8+5QWgg8DzwF9NvkQ9Jvm9UwXqqSKpbGsoAu6
fBgn4hX+120J19HAnM1D3GgiNwU6ZCb/EPYNlWsFrydiREBy6EJgyIR95hbp9AgY2PJBIgEPweZa
LWZfbcAQwyRoGM6/3DxNbzQ64YFuR5G4GQRzV5nKKa71QxeGPEyH6/UBRR5hAYDkANSmsA2cE0Kr
1lQRi7eR05nvquL64DJSP6ho/+tGQhBy+sjuERhX1sdEvqTQpkA0XNK3QX/3601AX2p5O+WcS3Wt
ExeCWOfRFAnR0h7+Warf0AJrDYN3eyXXjwmAGwJIZU7mYVCdLX41ajcVbasjohl2U3uv554QvtbB
uup3pbwLGk6ycumEzsXN2nKm40WQx7SmEJeWI0ZVNtNYe370IQzrNuYN/C/KAi02GqxE4GayvQjd
hAEB3Go4XnAEGvFa1aZTodSuACDaUhk4cce1kZg7HsDbBp5skLKwd0sT2jgoZq/U95lFyKo3nn3e
3M3SXUJIA/eKIqKqsnzzRdwZY9EneDkUP7XxoYr34ejEPHO3pHMznBbiJxQCwW1/eUaSVGU5egUg
RTrpfoQaw+m2zl3bcDxKYMDxivxtheaDO1MCKlZlXlZxaRc58DKeZf87UI9KvMnGxOJSty1pwbkw
5q2APHJIaQq3ZEyqFaEvkpw0TNAQcdPwcgFLKkCQmyJEQfgpst0cbW/0uRZi46oqttLaMxNAS4e8
wGRRygz5Dv+nIMPH7F5YFxpKwik4aYTTCApj2XwQ0Il5+4iWNA3hwh8hzK4ZVS/A0kLIhMtZbABt
O0lbUeKNAS8eDvoHEJsibww4vEtNyMuyIUkEMUai7TJRENbIYDSWGgwfhOoHOfAz9/bCFiXOoHcw
d2B3Zwu/oRbmmujDHfnZj9mdN8SuhI0Aaoe28G6LWtzDP6LQo3G5uE7N2yYuCqjDuG6STQUoCFND
CMkRs6gPZ2KY66r7WkVpDzF+6urdOw0fyujl9koWNw01GYLiGSGYRr9ciRmHag14xNKW5VMXr1pt
K5o++sVtPeKYhsXFwPigIRUgM1czlaHql72SYTE9GqHKUbHjNHsbAAZ1e0GLR3MmZv79mQVKs97Q
41lMAjS9NLaHyB0lwOoUnMhxyZQi7PmznHljz+REOkllKYEcDKNtFGq85FPwX47/TARzU5GoDnIU
d0q7Cx606BiZx2ng5FuWj//vKpjjb1STVtqsyA2YIMJgRxOvCjI7VAur4z7fZ3W9zH3AOfxdD/uM
qM20byoVwmiOiR+tb5C/BVqf9qFTw2lJ5naT6lQ6xdBK0a2Tyfzf9pONGnQS+10VQD7MK8Uwtur5
Da+6wNFyjXnBymkXJUYJGWmNObjwKAKbi6j/xYSfbSRjWyu96AG9CCESuHRatzNWmrwlvATSom4Q
pKk0OHT0Ns2/P9NwRRxnUgNI6ctvP7eq0e3SU+qDJjDhxXML+WGoxpksRtVDqY8G0kGW7Ekruo3u
irviGRW1NZksMIoheLina/J021QsnhUBNjE2a8ZrZbYxVEmDHGQJ8yo+KZWbZj8Jz4LP332l8mci
ZitytodxkLaK4WNdev5i5F+D9JmYdmc8Gph7E3n4DQv5qHkX/y5oXvCZNNDxpGhpxYJK4LcD6e09
39UWOQhe5Jie8uP27i2rx19hjKElnZACLg1v2lpQLCWiTgg0OsTfvfZVaBwv9fuBfGsfGV1M2qHR
mhDCRHABu6KN/mY7cMldt63XycZ8FizT7dx2K3gYTH+IHMyW314t7yAZBW2CoANCP7Y2rLU1Ghi6
4VUbe09S3uXy0Mn/4cVxfpCMWUavYVIHKqTJufqVkhED67KKCXVpc3tVPI1hIacIAKfQvYh9bQO3
9p+A50DQ9jTF64E6hQ6iLPjQcO2LhLOd8wJunCfbZTpJIPModchFf/xLZ8Ybc3jS0L5b6NQSTAwj
ojRU1ZwIhHOGLCxV4U9NGCQQSvt6lcmnEt3fmenJzXufFVbWf9/eXI55YdtOxCmpEnE2LznQYUeS
AaW8fEgFwlkVbysZEyMLrTZ1GcSIxbcW22W7xbQrcoDrcG6etxre+4G3LMbIBGkZCoMCef54IO1d
UTzJ1ePtnZs/+ZZ2MKalq9ISqSSImPrHYfxSRk7Us1hlOrtfVy3Ihh/o4BXA42RoX6YRqLpmbJVS
eArQPTbq2i7Kj2UagEBQ5924qzE0JLHORTOGpDZk0FVHEK2rxYuS0X2cBjtCxm2qRtvaFO0J8M+F
pLsadwhmWf8R5YPKTEGhd47PztxD7tOMKi2cUSxg/Ff8BrOzFwJ2Upp8J6vjw1TwMNcWdQUBBBhD
8WhW2JK9MiXqkMbzjdN6V696N5dUq0/+S3KQnIlhgi6VGrUZj9hTAP6sMsOw6z46dpHsZMrP0Gy8
29q5UIbCEZ5VeZl91PHyi9QMBVH/Qwit6CM76ZvqUK+B7S5v4IG28WBJ7/GG1x2weH5ncpllgnlY
6cQQciVAsLUZIFCph+GKWpwsuXhNOo6NXnTwZ+KY8EjV4qmRBRSz/eJFQPOw8doUztSABJUjaMmC
neeRmSshCXkOgCvo5SAnXhg4fXGi0xqZFtcUrCBE/NcYHJFLazsXOX/S2VVQs6Cs0gi5gib9lRk7
gf4a2uck9O1QUJzb6rJ0avODV0J3tiajdnYpqqZdO6R0NmbJivhWGH3Ixt4fi5UsA1WWRxixaNrO
xTFKkhVEKSmQMZCpQjEAzLzzrLlxMtBlNJl7owBqzk+q65xFzhaZtdjnUlldASMYKZX5CNHRNHhd
gYgdDSu6vL69mUsG5VwO4+yUgsRJi9wSaO8/EtEWw/tk5MReS85nzpnLYLrHVCvLnoDyCYZLK9is
AuNRXek/wIdznABPBOPf8kIojaIF97RY+ns0Q7hVw3u8LW6UimKJiNcbxnkYBUeip4pyIEPaCrBE
pfC9EQcr1uzbp7F4cf8IQdLtUrWRnAK52ACDRMbxY2qfIjPcREjCDl+N8BhH0skABfRtkYtbh4ZQ
lDsJ+P7YeZsczQaG3+B0kvGjNu/V0rn99xcV+ezvM0cziPkI4l0oWKTrwHyKjuBwSqygEFx/5OUj
lmVhJAe9QpheU5gz0sMu6iMJa0FNNLWI3NyPPV3XauRVAMS6va5lffgjS2WOipIhlRMNssQSkX75
ahapHfP8MGdBrLsXEc6QCA9QNOF3GNOwDBAO0eco5NzQhd5KFB6B+ojcBLpOCNuojnKwbHToSLbH
0wxicnKG72Krx5a/yjb5a+AN29wbnWQDQvstrwl40ZyfyWbsay407WgoWOM4T9QEmOEPswjDZQOQ
ucwBgOjpuscj5vbpLbgr8OOAbELD+DKQQxjzmuZaHGLGDU3XqRt1jtqd0H5YF45gvtwWtPQgRBO7
iu2dUXKuun6TMc/1TDfRDKhRVx0zT0inlZ8EKHpg8l39iYr5nYa8Vjzq+1jjtQAsrRO9RGg31tHh
jJ+XBkWfxD7vYzTUqLSijpLKuSv1iWnRBIR1uEfAKw0BaX97zQtXYx4NBC4LKhWw+YyDzkPfaNFq
DK0lgF4K6N7Pkcygxf8ohlEcXcrHqSAIOdBlWctgQaeB1fMm7K5xGjX5YjGMpkyJOQXB7Ii1Y3aX
HtuVaUXufb4aWmsKALWERFrz1R3Ax67xQAsWTDOG+zBogTYHTHayfaRyTvPRl1D7S32aAkboqx+B
6nP7rBZ6cmUMcMw1BILSL2L+Sw3pJq3RM4pCnD6q91mH3i9Ia3fg8sy3wjgiezAI90i7kZ2EUM6W
p/gzllN0ieldYkUBGJjigPOaXFJaDF8ARIig0iWzdfZylMVsACG23YFXtnpMgsRJygDaO1q+bv67
Hcf6/wpj/BNFlVssdQgbggH9UUA1sWW9Br5oOH7d3uoF5w5JKBTj4YZ9Zm1OXiEXYzbQ13oEdGMa
4nWTRmBCkEZhU42RtqpTU7KaofnZDsXTbdkLRvZCi2dVOwvP806v9GiuFGjjvSTbcndqmwc52Yf1
JucVcniyGI1Ku0qahgaygqHf51S36hi4n13jdnF4H3emBwpQziEuaMw8jQxbDnZmA81/l8vrzApA
z7qWgl9wvC9L1FuqdIXGnUcAhKHTlTcPsGDg0HQN/BJ0s8toCWVsArLCqWoMGCcnNAQuYvOttIOt
CyKnIrYoRlFBWD5b0av+rbkwi4tgpHYXl285mGx7qb43uc5/wcwg2Tk3MGCIEZETc14k0jNNDYXU
9o1cc40KSMhDmrz1bQ8USIXuM7+8S2L9tYCTtrpJP/hBplhiO1XW4FfmJmk0Xhy8dJ6/h42xuRrQ
RZhLmWmlFE0VkAFADWv1aAtIpjttJlffZibnZiyEWIgUUaidX5LgvmJWnyN1FDZJnNllT6VDTAPf
9nMg7Ehj4ve23whAp7l9F69h5eZXKybM0GoNOib0GF5qK9ra8jAOusyOaqtyiYX0DbG697fCA52d
pf8oPIJKe2pDnfeTvdV+jGtennrpzIkG3UXvBWZz2aifIiQAyzs+oQYzm0Xl2Ipp/Hp7nUvqey6D
OcQgE4ZO1SDDN6baQ4+YtJGb8ItkDS+BtKQuYGMGkhi6fUCcydzHrpOrppvVBfBlVm8Wk5W3umSR
vJZsDICEVqz/J5HzgxZ5P1xPNvUXDgBny6Uss4dhZdItxhXx/2PUZLvklbyWMhCYbP4riwl01Ejv
Yl2FrBG1wixcg3nBaiJbnO7ayVGU04jkQC24t0/vGk0QWnouldlU3Q/iohlSQH9kyfz6GEh8kKWi
+fB9YzwYbaQcJV/Xfvr9TIEdtBRwDaku+ptAlLpTP6a5M02yhIFCYRA3ptTVgPKuGwOTUgqA8u1U
MKXvsAl0t48CBanGPka4n8pKufaTKHgOc3VMnUpoQxDHdtrH7eVdXQAkqxD4Q2fQeySbbC1WQuUp
yoICqxOVVzI2pwbm/N9FyJpkiojg4CnYLjdx6OlgJiOcUUl1TIhhLk4IGo4xuVJ9rANsB7jG8/gd
YfWwjkhRov03s6VUtIz+SZmZvLUHQVXsSeE0JP6eUGSSUjMmDFD7zJliVGdeE9MIZCmFop1BWSHh
7W8koL4hmeh+S07gosx8ClxlS0ZLSC3ZsOJtvMEMqZutEehsht3o5h61qPso76vH3OY96RbCjvOP
I8yDXJGKXhDmXotJwzCl8kjNDT4yVL2eHPKO01q9ZNvOdoLNQfYBbJEw74RJQKdo9UINvO6+Mh6o
EKXvt/XoykPhiDFfibF1TZ17v2YVOIvdIj/rzDFVoarGo+7/EiQHXBp0ePl3KTO2EmAMQN4NwJpL
KaPWo42o0DJbDIZTrHypxXAocwPtIxNHZa/R5uZEMfi50PyJZlO0tF2KqlQMcuYEouqmcga67RTc
+LVZrAV1J2n2MLk6YFPj/j0mu4znfZd2E1kOuAkwYCNYZISb1FClsstyoDYB0YR44M8SJXCsISl1
e0OXXlYXCsmY7TKbiJ7NCqmf6tCVdrJrOOALiaxiNa7yO98VnV+3RfK0klnbiEUUVTLfz+ChVTel
BHYcjlFbwOfBzf9rA9hQG5xKetn0kEEe3yJ32nRO8iHb4XEv2ffT+h78ZGDu3AOfyw1Wt1fH3VBG
RbXJhMLIEE1/kafprTt+oSzkoZCyvc88IKj/M30UPOBc1oOiAsX2yrbKpYIsB0VYkWq/hvxepjvu
9NriiQE/b0amIojwmbtNzSKO+hqxt6gBsB7Yh8gCuElZcU5tAWUDS8FAAxQfeSAARV1eOTmliUx/
awZof8ZR/Qry74yme7mBRR7TH7VEbAngxlqWrCcMiARJdM85vVnElfOYAYT+P6ZnTi9JxVaqlVk5
0fzrYkzkVTSFfqWZfYdgNwbbgKY+irWRWqIY7QYtEt5JnD5kEtVdPJEFzpZc2YH5cJEQg62T0IrF
dm6LQLtMlDnuj5WfreT2SmBV01rnwbLyxDBGwAeYUC+VEJMAGi52Sv9AY5yAxpnzWj5gjEACMEvH
ulgcGtqnSdRUSWYHCYlXHfqVYjPex+P4ZNLXME8PdQoaJjF6pbqwytNpo8lvnANedMBnnzD//sxP
SVIcBpmKTyDAk38ySisOrfTX6FbuURas194JHmdk8I256UCrwHHIV3HQfJyz9wJqEsFEEKPgXdBk
eGwgRm5V9Cq/QNkAYAwEyh9Zz3mV8yQxrzfgJ2DSbY7G61ZzzORNxNVpSLGNaL8p/Z5zsFdx6rwu
OMkZuA69c+y6hGDsMIWEKBzzooOVJcPo1FT9Z3hbSAEpCgYyTGRszavLMEYqpuRz7F7lxMnzgFKD
ODkc/ZgDMNYAzCQwMEAzZjv75qymlqiVgOSMCL7UYjuML9RYgczDQCUN/dEScYj/wJG5pJPnMufr
eaaTQeRjAsCETBnP3AKDwTAz5Wen3Cn+qpKdST+GlT3CCglvlWynPbUK0QHfiV5sTPDr3f6aRd+J
pOac/5sTgewlNXPQT+oEX9MXu8C0NPWnP5zQWSf4Vi8jtkNG2QWFmF4ftWSnFI5vgCdkS6lb9u9p
5BYxx6MuGaeZLA3RHk79KvdrDgVSPinNbE38OTVvpU5QhJk5UHjdaeqiJBO3c661gG6EKQkQ0w/C
Woekxk2dYq16CB1WgBned7LVrbXVW29JK3KMLPNOsBqPdkCpL+z30FXsDGg/w05yk01+Z6CVwVq3
byMCjO5l8nzrVDr+IXRfbp/UklvGiwojHTM+zNXTjSZNM2hqj9ANL1dozhTdG/+hgAi/jxh4xnBA
RMpsSRMZBY0qKEM+AvpGqw6kkNaC1HAM40LWWcftRq4QDbkijMnlDeiTtAhSs4XONTmwUqZeEo8d
akLbWqwyR6lb8dRRmW6zsRV1e8zC/PX2Xi5VUHQgts7ZWXwEMoyXXyBOjV+DqhoZttCTxW1Xu6F5
AP9xVnlB6hhV6tXiVi9rq1G//f8j7UqWG9eV5RcxggQJkthykmTLc1u2e8Pw0M15nvn1L+m497QE
8QrR5y161REuASwUClVZmaYbam+oSvvdfSQC2q21OU9+CZ+CxEEUxCO8MDmAWXB26o/KAam2/avb
JAB17MI9vQ9d0+22+q0IBbF2AlCiWrBiBsQq+BcjrWbw2piwLaHXoNAtCI6i4MBmQV1jzXOR0KB1
t5T1oOF7utlsSCuQlUfwXBCV16PimU3oTr7qCj7qWjDHCJ+yyGmBQobvTQVU75uhXkLZxNLezYaQ
/pZ68M9DTovEvseizgfBatU+piisGoh4UqRZuWKoIoDBankMs6U4Q8vw7Fn9GkmcVKNijJ3dAj/W
WePHqDu09iRPAuuaII1d29/j2i2Xzylx2xl+gqLmPHhM/ZlnoFsTNTbXLq1jG9yRTeSurMJ5CcuB
M6M8TLYkRZut8Krc1tXd5S+5tiCqLsEfeKqF2PjUYTC+GM16h9MpVbugf5P9TSaK/mvrOTbBJYZV
qU5oO8BEhbeh5O9n3Y1mB/hvDNKa6LoLfHN1RUfxhgusapWojVkv5npiaxm7CUfqTtEsyC1WV3Vk
hvOErqr0qq3wldARBY7PqGsrl1705geTdqUhWNNqfn8cRDmfIEFEZm2ANZQp2/R1DgwrzJ6R3ofl
S2u6RYHq3y+52gFOIMha1vLd4zI+5yBgkDCkIMddmP5oilu9vRvnGzm+i54u++Hadh6b4ZwkM4eq
KWUs0E+egkazQKnZaA6mHGdtg8ResKi1WxGNWICECLBcGlui9VFeqPVjToJ+RBIP6TzbDC3yFl/5
j1Ng+YIvt+aN6Kwj8BOkP2fj7zVtdQyRwJJMr814k5IHXYRRWLtajkx8B8ijxYAYva6GavlCw8s8
fBHwdNZ2Vm8uf6C1l8ixFe5YkYgkajdgIS3IdkgH3cRe8EJY2yoUBkFZ960odUZ/kJRo5FAFGZG6
pxBYymZHVwWrWPvw341iPMvwoOJHlNgIrE5DdCSiE7o1mxmDmlnYWaQMrLHctHnixIPAA1YvqGOb
XAKk54mi48JEiA0wfJVD3K+22v5azrxhglLKLUArEEi6/LVWTi1o/8ATS1UZ07t8uiG1QVyHOfoC
hGDyEGg4lv2Kp9Ga6w/V31629d0j5V52MIayA64Qej5rH6VJAO0ZHw0qW7P7p0GzMuhAVNZwiK7b
nepl4CHNH1kK5U+rumc7tulyqNrpVuxCkVNUClirEx7/HH3JXY7Og174SV5LWHu+h2ylnf8I3OTG
34IbMLxWr6In+fHy+oUGuaMRDFNVFjHWH+mWuYNKlBM8gPkNpsaDDwGgcvMlsLiE+ws7rpPTJc5D
5qt9AovQJoNeqJXY41Xs3c/ov+QY+UsEJ3Pt5Xqypdz1E3bDAKF72Guddq/uZ8g0W4lVWPkiHfte
3AbWi147t/jEIWgZEU49wYKXM3JpwdwZyjHKD8LZ7x/Q3DTEg4/p3mdw9YJGk28AjQDyXhGB5opf
o+OCchoAkQwhiUdG0CDtcqMHNLGjC34Vuoxmb03Qtjd0DHZ/QVgdw3mvJapaLAjxbPbQ7bMSsAvG
802GQmvXbLVxz4ynVt7p5mPQ5SDUSCHe4GUiPoXz8778VAYaJsQ18DUv/3/k83LEpnLO8FPTBgKx
j0r2hipLL6OYMP66/CnOvgTwSwuxBt4XIPE4K5w2TJr1JtRTEGuAYq2atdZK0llE33F2FyxWGNTV
daD8lzbR6XooYaWeR8C+gI1svmqK5nlkBLPNuf7898tBVw1CdYBjLIWZU0O92vqA+OHBJIfBe4ai
80xEgiJnqQ3WsgDggRJYpM54JvS8ldQUpUk0C8u3SX1qZyAv0bkA6W8eHaguuG7Wdg59CVR1wGwL
9Z/lBjzyBDUvp2SmEBkOo/pAFeichfWBBaWgDHq+KPCjLT1JtC5MUJgtP+PIjJEPGGeZu9zO2tSq
fScMH5sJLge6WfoZ9qI30VmOA00s4JMoCtzIEECtcGpuChoTuhNDbseBZKX9bTnEVh890EREinp2
kBZDi9/pdGmY8I43+/0CP4ShJn2h2Y2UerUR2zlzqyES3NGrW3hkigvieTkyY1RhapL2MgoQJOvc
NL0KwJWUJHv610h/bmWcp6uRGsqsXrZQrjyM5lwHwyDIBBTRkrgwDZXvLNI62BjZewVkimIX4WiZ
01WLgtPsQUwJVc60BIPRdkFa6tHzwB719n7SE6uRflw+2uePJm7FnI/GBCFK1vBrAD3p6muAkSyD
dVYPdbpSv2Z+bRHZq5rrMHe7UHRjLRHq5MZajIMXxiSg3UQOxkUwSUcn1mymHPAn8paAn51Uw62E
yVVTSTYTK6w5r52x/pkvDHOln4k+xap9MKcur0ZyrqvcU3kaIgkk6Z2i71S1B0QoXaYHZL2H+LWK
Znto9Zn/run1qyYLyiTnKRFWv0Dr8chCLQo1otPzWqhdr6cmVt8PL0OuOz6pnclcShrVwWcEut2G
W4KGwJxGN6BAGw656+vtvs6EZfe10HH8U7hjRn2KBkqLjciZVQahK7NfangjV8G/2fFjQ9wBa81M
LqMBhiC8Y6fJQTVR74S8XPFD7zto02yqHgwd5b0aikAN50+M7+1GKxO0w5AsOSv7yW3SV1AOtAFV
t9TSpfqXKj9kihuj9pFAOgdK5URw0azv6x+bSyw4ugFmDScLpNhYblTMlUuiSU0dUMUMmzqNxree
lcPj5QO9Fl2w0H9WyV1t4RyVWQ/9BptqX7F0jYa/5BdWONqqfBOnIpzK+UW6uPB/rZ0NY/kKiDJJ
ic9p5OjuFc22bHzEj1+X17R23xxb4Q5KP9ddqi1rmkaof0M1XumAV4qeMoZlzpNz2dpqSET/H0Ns
MrjoUfk4/Wig2NGLDq0+m4ZoLs22LD9QDeIXxg9T/4A8Ygo9gkh7Lfy7TqTws+4v/5jm2WqaUaKL
4niOJuPoDcTLug7zxAGIxkRx/6w4vZwGPOTRB0b0gVbc6SKNepTmmsBSVhxC36sB6Q9uiIwek3qV
xo4x27OIDfs7oPHh/tgmdxqMeU5zBVO3to5+UWJ4qazZqHWasSfRa73azL6rSyA5fxd80CWoXLLL
fdCoN6UuVWA3z3q7Zru6vaU6gjvwlPusQ3W6dfzUCwuvI5ieEJ2R1W+KZibmmpaGJq9poDTxlLBM
A5qzqJ+7IX6IBoiXhodUEt2nq6fxyNLyS46iTTv2KRCVsFT4qVOGoaNCBLCURAJnawtadPbQlUND
ATMxp2YKpR+liHzDUzHQZ8SQijMDxNFc034mSidAVK5a08FOj1IUNM94RzWrOlMkGfpdEkHK5KsW
a0NwDVcPviYCoqztHzsyxfmnWpI0UAOYCiVImyQqJIpSM4bYhk43ApcUmeL20KB52PcQhwdn4XVD
fhJ2r5e3XbUPy88EgOX5p6wcFH9L+pcieVTGWyZCTK/F1KO1flczjnwlHyu9aU38gK74yrIr2dwv
2CaT3GeRqM62diUdm+LDd+VrDQsCFKtn43cSHpIc+D69d0oJjlOGXq+lgu1d3V1ULk0ACWRw2XEW
IZkiJU3v40PmdMea7rkrQ6fqRXXrVdc8MsNlTaoZppGiwQyyyOu20LwZJqKRbuuMCFrUK3sIhSQ0
oPRF8A918tMzB8Tsfz6XJlGkZ1NVuIOcoSgaGPdxK8lo5o2hZfRNLcgnltcIFzsx/rBMZoLY9Rzz
mgOXHWZZCI2rIpIe0SpgTgfBcO/yeVjcnbcCcA3ek8vw19kM5lypfpGpeBhn1UHvHDnaT7PV+D9N
NlkpGntKLcAMfXfUeYtAgwO4ADAY8HaLCx35f1X0kl5XKNNHQGGpkPNJAajoZqA7OmqzgW5RSnEj
olkJlUC1h0kJI3BpG23aObZqCFZE+eD4+uDOuvFDLhTLNNNNyhIvZolT5sxOiKjCuOJu4ERbhB8p
UliUFU5/8jSicT2WIO/NmwYoOWQjoAWNv7L24fLHWPM1CqQY/mFM7AyCY/S5FCU9VCvGdkOBqPLD
XTD8IOD60BatjsL+/5njom6h1LNszIu54LnA8KbCbuP+LvSf86G3hNjmtWcAhqXQ2ADOUlGBKz3d
xaysorGRQRkcDE6K1iprrThRnIYcIkhm0d1c3BS+dXmJa1/OwGeDVhdCEuTATm0GpKNjmA5g8Kqd
Vk3tPP2VTz8GWdTlWgnqkLj8Y4cLSEHGBr1ScIyoue3Zla5bVNIsZQY9sqg7uIJQR5VuUWxDg4jg
BcDt4xSM0GqKYMtQ7kftXhptggc0dAC6Fiq/zDMw+VB6NZSnY3Vj9r8u7+jqZwTr3IJPx4w6OAZO
tzQDsaKeTeAeh5O28mdS/TSoR/ptydBFzKy526Sj4FyshcJjk5yjhq0/5o2Or6g3tT3P7ClTJUG0
Xf2AR6vi0oJQV6eB9jAhVeG+WgAaQeX1ELegSfrSh0JOqsXx+Ch4tCReb53oaVOaGKW1jWr4qsM7
AxMymLq9Qw3sCiNIT1JgegyFylZ7bUxRYrz20EKA+ecb8kT4rGDtVDKsNmx2SeVWoDAaykep+/KD
gxnui/JJMd1a/VFqgpxy3XmPLHMHJZIIyScTlusqdqRat+YWwCY9vqt1UECWqTcNj5MabqQA2P34
aVIPSp+K3pmizedqIYmqg327xOYn1VfqP3TV4LTMzuK7vrLTfpfPeIu9NCIc62oswnQSYO7gEIbK
2unBmaZAHnMNVkPFydsno7n3By/OBY68docsM1D/scJTfySx3xUShRWq4U7vcLt6s7Il9CcBqmwQ
PGZXsocFZgUyBdCLA6XLLSkyphwavwhFzHyW8mSjl4eJSU8QlLakYqGMIFZKRTPBAqP8Ux1ix4o0
tDDaF07RP1P/OsaDMqSol+6NAOSJucBfloDKnVWoOIB3Ht1/YFH5pBZCNCwgNTKWTHkoW2KRejf1
Iq6DFe84McIdDJrpmd+qMDKP9y1e6SkD3TRyMNH0smgxnO9HkqkURrnYMT9CyLY3k2+Zfz/4h7Y+
eBuWNyrABbyr5xVwd4mBhAlT71p6YIVrzu6E+de4FH2c1X3DrASudxRT8DI+PVWMRH5SyDBV+ndz
/6sanozgibZ//wrAgv5YWW6oo6R1TtBRSiVYkQwUSgEUMF3dd6vuLVAre/AFDrd2x0IYBdLs4CaC
jCl/rmoTLSWymDOyuzr4GFTAFchBpw/GvFUGd+jAoyxIBlcuQJQuoVWFmVDwg1NuH2lhmlq6JIMp
bQH+bC1muEVwW5v7ShMJma6d4AUSSVEFA78XzxwE1GdBfBO2CmDuCjC6Ks9h8WqOo0Xbz1l1a0Tg
y1nLmpfAPQA9RcIE1RQuUE2VngbxAIsgsLek1rclLdgvTIgkVf5/pvj3PXoOYF5KFlPSYCdjspXI
i0pnay5MUR9jfVV4QjHMX6AnyKViTUD8cgygXja1dfqV+0HxYZaK9DqQpnxqDOIDWliAcHKgYbpP
59nY6xPJ2g1aweEOwGcQxMisN9SHPsckE3CPYdU74HXqBfnbyp0ETgFQ1YBYWkW7idv9ko5j001G
gQw1hSN7enNPC8zdgmhILcChUL9d/tprvgzyAAyMEOT8UOc7Pa2B3pU9BAlw07aVlRSuyt5GpOO6
fG9GoeCsrq4NbV9Mvy5Ner65IWl10anL2qC/rryMJJxcYpQ3dVDOUPcGOUVaRFssXgClXgsREKQG
/wxTlEXJkXsF+CU1jWERBCyLN6LdEJY6VH8oyQNGcUDOfNVoLvp3l/d1Za0nNhd/PIqCmjHXvbbQ
zIEM2prT2cmm96VgR9PUakGA06L3fdniWqvuxCTn4uM0BKOhLSZrVy68Qttk82ZpWCrGtlRaKyp3
LLjRmNNWXl4+lCKKrPUlM7xXgSdBzsy5Lu75Mu1B6IhexM0i+9s+mi2aWLOLxm0eTILYsVYcMRQA
nfG0QwHgLAqHqVpFKOuCCqfWfXCIy9OjEWjK0xyNRLHVPm3fBl1NtkTL6O+KduydjWHvNn0Hns4R
nbydljf0FXEcv01vM/PRjBOabKRCGwZHr6DV5Na9nrxQEB84ma42DgDqyu9gVlHFUpRA+TfPVXzB
f3aQT9eSqEpKX4GjxnJoq2RbsNup33WVLWWA6YwZCv+HUt6ilZXpX2MtYs//Hwflj/3lMXDktAWm
XDIzwBcM5l2c2Fr0UsZ2INtT9Byq2xEQqSAWfMaVHOtkyVz8GSJk/5hq/ZbZCPtf4MLQut+XD8bi
d1xOemKCu67Lvk/nUcauhmBMLYDPkBWPor3Ksi2QqfXirO5liytBFfggE1EVA/8LvenpPkqDwoZZ
ncFsyq4m05F702L1R+RvDOE3WzOFagpmjzQN5GL8oWM1BCynYFj4RX9CWojOQGkkrgoatXEWQWpW
7lAT1RT04lSkBWcVIq0FnTFpRlB8ZOj45Xtk+m4cf/YiJsE1P8RwMV5mCNdIewwukim9rPt9qkCH
sKPAyeeGBt40LdVCZ2hasMJMjUygC8bkfK9LZguN7xiDs04VjJmgBLu6vUe/ZIl5RyeiSVtN7lUZ
qMFwfGjmzyJ6bdFznBJ0XWbRBMzq/kLhCLNFi3QcXz8HsWNQxx2Wnc5NATQk1IZBjvdaMONVSgFF
uOykayfvW/4MmBYKCixukyEijqHBCUNMYZXfFkGxT3PV8k1DYGZlB7EeSAkCO4KbgX90gFTFbJV5
4aWD/OjsWzJ5Qv+UJR/qIEid1s45yMNUEMHgXUt4SHif52GhRQCCg5rGzw8l5DHl5qoe0YgbN1kR
7hD9L2/hWrMYjwDMQzImqyBd5a48U6rrsgIHDQYvf8vQzARiVgExBMZ8+zGBruxbURwC9RDnAtDe
+SweKAaODPMkKWPZJXK7sBlqEqbuoZneSE7M7qn/DqEVqxpAtXPFqg2dtxHD/MV9bbxGwdtc3DYi
p11NO45/ChfsxnbKeqjbIe2QapviXA4KMFKZQ+X32Ghstd6SbB/MTj5ZgWRTsGbnf01Uid1ASQXy
beg5AG3K/QRD9dVAW6hHfZO5Mb0LQ92SizfBx15BI+AlhiMDFiBkjCb3sYnRkszXYaVHo2XwUvLu
ZxtzceTai6erOu5BUSdiw1lxse9QgA4Qhjbw/uOOKZXGOoNeWGNLAB1Nhk3be9lwIgCRusYJCweQ
Zs9oD1Hw98jdU8Nc6CNdJUs0Cxu77TYkvh7TX2MoYsY8TxlPbXBb2qpToWQVbDBw78yvQ7ZDymr6
uVsbxJt1walZ/tppInBijX9u0qmOun6ENQgQS3jDoYeXf0l+vJtBZDix61HaXHaZ74h9ySLnmKVZ
SlFU4+OlO3+0yFUGhM6+vWZuakU3jQf6L9V+nLzndNNfDRa1DMGLa6m1XLLPZVeUzVBnTLBiKWnd
AGx0rUis8zy8L3sKGDeQtuCe5seS+06i4FcEMaRZHLpwZ7DrtjqEqWuI2OJFhpalHt3EdJSqIvNh
qJy8cPzSxtt8xKCU0wk5hc+v4dMlLRfnkSW9H7Jw1GBJLj6LwcIwfVoZVlFcXXaO9W8DUCWQTehb
8/fvFGPgJ9UTzM00ipWZiW1qu8sW1k/XHwvcCZ7kkMymDu+bldiaIhTGosL2DW3fF8Beg2G/GURv
7e9Qe+5xf2xyJ9qkYchAT9LYUV69JMSAfEyaV8BqptnWaEoN0JggI9SK4mR6izoNM9xNVl3rqSEN
gNFL6gfp5uazGwtpX4Occy8PY/lTa8P0sZdi7SaKwE1gmayPkLw3rROXmFeputb8nQ6yf+gmefpA
nTC0y2rUnEANI9+px4rsQlKmn2bJkhujD/obELMHu0jWx0PctjdNG6H+PhXa6EBfJfqE5mi5MxNG
t7PRaL9CuYptMiRZBXZQ6sbq+CSXRrZJKvqkQt93qxWEurUU3RcskgRfcdXxIeeKw4WSCQqdp+4o
5cSoO5I3dqC8aZU1SZFlqJaW7EfhcOr5DQfPPzK1/JRjz68HZkoSZlpYTHa6FFuhiV7lmwTQjWJc
J2EJaS431QUZ4lpYxlsJfRGQvoC5k3PTCnAzKddwECa8cOsGfa08wZx5t6tpDtWLeDtlDaoJ8svl
07G2r5hSXGCFQDejRXy62LzvjW4y0wbcoDjhxkNPY8CYy+Yj9tmNWPbzPN1GpntkjotffmhQSR5h
LpEfBgz3NOZzjOLq5TWtnfhjI1zoMmqTzUUPI0HxKy+AyHSgTIdiG6Zwr4kv0rZY6Y1iTYj74HZF
bn82VxWlM1qDrGy+sZKp/z6YVgl1P9W3kuFHB/WzBrVx5H1sai1f+bi81tUNBZBwsQ5iPZ4sNJW0
MoZYRGMb5Avpmh3NL23111U8LPDIBvfRqoyqdTLW+GgQC4nmzRAQx4iRNryR7ktrBPT96ysC0AfF
LKCYeMyiqSZFQAec9FwFL29ouNrHSEWszmvXDnh7/mvEXGLA0RlPBvAUg16usauiOQB65uU1c//N
l/ljgst69HKW8k7COpoyckNTsqqptfX+67KV1fPLIBkPBSU8jfmhPqa2LIpifJteObSJTfQYLhA7
Zok0StgHXz1YR8a4IKy26kyKBMZY/+Tr94pZOgP9MNPCocYubAVVhzVHQMBfJnFlFf7HbaDf5aXh
Kx0eT6TcBEZtLej/PBEcoLU859gKlxzGckwL2uAAoczoJy0SHbCn3MepwMz/eMH8kxLwHjf5s1Hr
DVKCPHClcqONs4V6jU3V10q2GKiRi2djclkvCoZru7hkV/9JsHhAUz6FCgaHkMflPlAKo2T5uLoS
Ea2CyAq3i5KR5nOR4PaCDCilne33Xuj/uuzq61uoIs5hSG95ei4/4ujQBhXTknyCkS5+CuaNPDzP
dJMokPgINlnkSc1HHT7/C0zskg78sco5vSaRoqlHWPWb96g6REoMgY1rqd+pyVMipHJY3cgja1zy
kRoRJqBUWJOkt0j91KBuMQsznOXknKWnR0a4XANYrDjwGYzE5YPf3RF2O8qY7y2uptBp0MkFl+gQ
QKVAxFK4FqyOMyvuA5YhS9O5RWZl1P5mhh5oFoW33YCmsTG9G03mXXaYtZTq+GhzuQ3oHeZJm3G0
gznfooa5QdfDqlXTK1H+7sCjn493stI6l62ufcFjq9xtyRI/YEO3WCVvrPtN2ivy1yzvSNSOTXD7
GGF0oSEKTHTQDoOW4xRaJcbyABa6bpTHf7Ec1BIxggs0C0Q1Tg9dbqRZ22t9Yw+IviDDuxo0+lZH
ounR1TAM4urvKx+NLM5M2RbxpHQwQ/Fes0eT3Xel9lsNwCI/jpvLS1pxw2UmYrlXcJbOxjzqONKq
PKlRpzO3dwQ6QUN/q0Yi0eKVFOPEChc38kkrQoUCf5jW23JurVqUlq24NwyADQPYMAMFX869J32K
wOoPAzRpUPs3rFnRvKL7MUPvQ/YlsJFnVmP6fw1sAUALzxQNJALawgRz6g/MB/IxqNsaY4HImmQf
TUTtwSjBSg8qkH1J44fLH2vFMU7s8bEqQIvJl2BP6j21s+Km2KbZbm4SwbpWKrinC1u2++h2yUMd
EMsQhpRqV2pgFLVbfZM0bsIOqHOSCnzwyXaMUU3urLYz8QgUYU5WIsfxUvlyNh5GdCgJfsE03aSA
chFzm4jG1la6SifL5LtyWdDhdbR8v0SaXB8EOFoMDaCx2TegGAHbqtshmkBw+6nAk8e6/C3/h3Ew
A6N1RijoHU73OJmNeRpIV9sqkhEKon/J9NLoJdeeGvCO+cYOJW4rlgRmVw8KgMf/tcq5rFSmZJCN
vraNzoMkek5sPA49GYR9hVVm6FDEggfo+of8Y5Dz2cFX80yascy6uanMOzba1Sio4q5uJURbQDEH
3kUGHs7TrZw0wy+DEmQ7ihy1tyMLR0euJrDUKWrmjCzHqIROOouFUMOg2qxbGBNQBetcCXHLw2OR
b0VZ5owKojEQRRWmNXYtS19mWTlBg6H0yz6zZgNssdAWwdy3irBzus4u6aGoxnRkloDoWMpEPWok
ghiz9r0UHAuw7TGQufJs8ZneTlIyzLUd4JnuB1AUmm/D4v3yQtZunWMjnO9LKSQc5n6q7bwK7DF5
TclG9h0GMkERt9VKX0wD3P/PejjfaEGMUPsp1qNjHF23x/Ihoi9h+QQAPsOU+lC6aXITph+qvJm7
7ZBCXMGKIocYb5eXvBa7j38Hdw7aCOP0EIZD7M4Cu1QPQKc4yD1B5vz3vS+smCooGUA/GeqV3F2Y
LEKdYUWwYpXaEE+diASck3d5OefKvmDTP7bCpXYhK8NUS2ElppmjNA7Ep01QgMrXYQW+7+veyDyf
7KPkBiTKY/dGk9/+/NGIZkeXXeOy95NfwWV/UynLQ9uBFE2NXGPC5wRMrqJWC64ivUb9tRWc8tXT
gfEroD21ZaiNuxjBJ+tDlhz2MEhROmlD0ZwyyDttqegVqa4cdvBvLtqNMANwLmcKWtBhUobYYGrN
TuWODrXQ7rMhS3ebWOhQQX9jcKOrDtNUv+vt5EX7+OVX6WZ35DZyFvJ8+SW1w728FfV31/fgnx+m
cvUivR6qbhzwwyrzKfFD4Ll2iSqod6wFCAIoLeK5sVRyuO86q1CZAfpgIbs7VOA7GuNtO13R2VWI
SIlzbZ+PTXGxKJqYMs4qltM2roymS0JEPU2RBS4EZVWbDskMC0UGlnQFqEpRK2z1BjxeBBdd4nEE
O0sPE1G8o/V1qLlD9h7K21hzO+nKb/bKKGhWrXkBAWoTNERMN8+0S7o6z6ZYWbxA82TTraI9E5n4
br/ypxuoDVTzILYCuRXOC3wtxAsohhcUVnXVeM0GY5zNZ7R5mZzOK63MgaKXhTYqeE2bbeFKgrxi
LWQfm+c8Qyoymk7LEqOytmXEaWT4hnYVzf/GDt4s4GGDfgP8/fRaN/VBjpsIy5zGu0h3tPhDL+4o
ebocsVc/2JEVLmDLRBrAygUrcSxburTVAZRsOtG1sPxW/pOpgCovTGKY9+DBPQOQe0ZfoN/AzOxW
kjc1cOnmAZNR3WyptLhO2H0G+xoGtFKXiU7a95/nzGPgF6VsgPHROOLrpOmkB6FSTI1NxrtGG5zR
eDDCFzp+kvyHBMGq2Wn0KxOHQr0De+LlDV65i8DOhlI9rlx0H3gwszwoelL3YftNwDGDBn3WrNr8
3UVuM9ZWZAq2esU7T8xxR14Pp0wG6BzSU0Ps+ZJ5o0qjVffI6em4vbyy75DObytoDAB1WaC8KH2c
emhoan3ts7S1hyuwsnhQz3MKC3rCidNdFZs+tmercD8gKWTRx97GRLcdW4HzmTnJXrVly3irBYtf
2+ujH8TfQRJLtWHW8IPmzibRr8kIHYS6sE6tPrgp6+lfPIjB5aAB1vA9ecHnVD3mBDQjhz0gmZgF
hnPNwao/m9dwyxLrbcisAnTOkyDb+NZLOt/3P2a5M0vqHi0BQA7tQ+aOshVUVrfBvJjl77T7aD9v
mddfg3vTYi77idJvZr2z3Xuz9TEaYAVe83FbzE7rTbaIQmAt+8N+QPoMQ13weL6SHrSRjF4lfpj/
LHnlPnDaz64CO6a/h85BbZXWZOHuhkjYZUdcuUlPzJJTP/QDjBHNKswGjYoxw94yXy4b+IYEnu/4
n4VxsViVMchaGbAwfvaOutXc6La4jV+b58j2nyj6LlbwpL1CU90CBsG5Ct3E+v3//AncR8/KBPSU
QdaCc7WBqFr7oew1p3i+z24+38obuhlefBtfWnKgj+RM16bA6dYgSiebzN26jAQBeqvYAml7M95l
v0272IJ4xtx9QsdShnQ45hN/ak/mE9sYD5P1dXn5aw+2E/NL3DuqPQHETmKANhFG7+5MW9/0H4oD
GRErePhUbCCNIRxRj5ag0fo993323QFlJoCC4B3PRziWlGCgmpPWBrl9U3qURKiOpzb45tEYldsb
KYD8nSuDa6S15Z9R6I6i5tvq3YXBBXRXiIx//Mt7Kg3IdAzY97nFo1QF+aa8jN1AtaPaqOquYHcY
NQzA6ZDlt7N5W4rejWsXigp+JawflD9AkJ9uvDSSuQCsGkF+4bN2gniXswD14MPlDywyw51hTGDI
pJHxfX0JIawq9iCu+pTq8FFpfUGO+s2NevZVFxkU85u/WOaWFOZhq9DFl9idD4LbcOM/mC4UC3+Y
P5SNuu2vx0fpJv/9RL9Qr/FwlXiNM1mj3byITtV6xDz6KdyyoZRsDIGE3U0mHNseb0c86WIPXPaY
PbHH2oZcykb25itjd3m/194GS7VIAXqMgfSMZ3IaJ0UOwZKDTWgnezbGjUSY3db4tGM2W2E03aHA
+t62qkuaQRBM1gI2SuOY/cTRwmQk9/RJpVqtqgnHCjRdvvyrF8kArSS1ZGH8wAiCvii5cX9fniAy
FiwXJEbHwIEdlIUReKMSpLHdZEHlXt7K5a/x7nRsjUu54qBqpgqMg3batru8BlVwo7qT2dtJpFlT
+HbZ2ureYWmAAmK+AnjA0/PYGEowdEPRIuREDlq9+1FOBS+PtUI/GCQBVEcH+buCemoDQrATBvPK
1i4WdjhQJswLVVVtuolfXAM/f+UPgSVp0XaZU5kb8NgpKYp0UIunVHRY1wIDgI+YRF7w1Gc9HNJn
gdp3dWvnkumWY2trzL/OpnQz+uNWSYmX55D+Hp6UQrczWd2k3bTLiYJx4tKqabzH/CQosIpd1w2I
4j/j/D1BU4tikihP0pspMgcMr6YANYgGGlZPGKbbkB+rmJtAuna6i4lGQimQ8cuV6tUY9gqzSPtW
mpsuvKelNebXuizkhVziBe+LxzaX3Ty6JnXoEstyA5tBk1gRECG5KoEcxgW7hycXdyO7UTBYyDqg
2DwhBepa+n1snHPNMPXJGE8w3g3Sc9vEV7r5o1FaNwbpEZTDLW36uHwWVrOCY4v80ctN2oztstwS
mDzUUML8LUHBT8dETKBbQwXBo62MYTRVw7O2tVJ5E0kLY80wXQuZHVev6uNfw72H0D9JA3nErzHi
xmHjHjzQYFxyyOjOfuIa/n2Vv8pSZuXJS5X+kswnwW6swDIxnoNQhIAO2S2+YkATpa5C0mH/yY8a
2ZAWHvC6JWRHdas2PHA5QWDRumx09Zsf2eTSUi1SlHLU+hb0yU9h75nR1STpFlO9fiytIhBEppVQ
C3YcPKXRBVyGn7gjBb6gMDdkwDIyKNa1EnuqatOOaGqZ0c++FDU8l+/FHaYTa9xhqn2l1oNogbnm
AZzmBhRlvm84hf6YDI2VNDeaSJxn3SJqwwbk8oDi4dYHKkktT0B+bhtR6jY1SlnaSwxthS5Tn4bu
dwo98D4R4RfWwj2m9JBQIbqiT8a3yWMt/j/SvqvHcRzY+hcJUKDSq4Jlu9vtzmFehJnuGeWc9eu/
o/lwt2WaV8TuxQLzsAa6VGSxWKxwTt9qKvrwJGyjeicDLhmQMhbBePBwkFNXmAE5IaDv5afaFVad
HCplv21FjEvt4gsoKwqnQRECEyut6MV73pSYQG7lmnOVMI1npSa1uCQahKBY2iajPjgEQWQD/KHW
wKtupLuW/HugQAKVUC4zl8lUuIVLT6zHrZ6NM7bSjERXl4EBH71JUfTcFsZuimG1UnnYXsTl+6/M
9VsiPRWMsE2K+27p2EQ/L+Af934T2En6HzLjUAzNNdAPT6O/Pnl1xQgaAdZQjGZeAU8yqxQA7yhy
CoEMp3IhgnLrPjjhB3npPRXjfI+EoqWNu6XtIA+cMYxsWXjfXjmmZZjAGwDkAyrFdB5HGSM0bRYV
VMqtXlB2jX+uIw9kBErOBeRlmvpKFmXqfW5OdTNAlj4X4v3Ulicz0h662fTKHhg1iiw8ySRqLFDI
IEho0uneR77HrdTw2KXAUwLqdPayrT7r4lrIuf/RnzoZZl8OvRnhm/wsflWK5geAre/SNPn0h9cM
hbPE951B8D01ia2Z5HjsB5+yFvDuEkaod/EZlL8tCrWLjaVNvMnvelM9Sg1BHv9V7zjehi1HRWvO
MkRr0LNIc5MXqO9AThTYhujpQXIoMGzF7a5jhSdQ6FsQtdfAnx8jpcO69sanGHaeNrVIifr6SxDm
eyX9AL/HXjJGS5laJ2veGrm/71TzrcQKS3lyF0+iA4B9jptgHq7VR1GbXaDwPYohPkoEvJN+SxAn
NgZI4F79RtuhsZwTIDC90koctamCIHRCLWOxuwm579YZe6dAP822BbN3FLuJ9jvMNdCtHgNQwOox
Rrsfpi5Dvdz5AJVX0XyVSJw7hL1434KW31fOr4gxcD7FDRr98y+izvd69ABSWzV3uulT8QfOVvHU
ou6QegibCO3dOBCKgperJZqNJ0j1nSk62+u3/KGrq8P8Ry366igycMyoGdrWw+ijQdY8FZ0MhHqt
+laFjm4kN+PgbUtkpdZwNSJeNRB6AEFo8cmrlUwwilv8bf6fs3E/VuBHQRtAHpVWSoq7RBltQSt3
hvrVdX/U/LecVBZegpaYg0aqyzgfw7LR9bdQuzqrcpXkGe6bZohzoGgqkjNUSuiQKEz223qztnQt
itrSUi2AwkwgKhmCQ4oJ4SDqDvEMVsGRB8PA0YoeY526cpRHtGbbqiScigoZf0CFaPrDtkLM6HGl
EY1GAKtJC92HGF9IvS4ib0KBKQu1dYVAsdJWthMJnWyD5o06apl97Oogg2wIsSLQwm9/C+t0wqsv
SPDAzrua7zbEoRMANIl9DBZk+xpwLeDqNtXbof0VSePTkM+8O4sVOgDdCx0JBjJpCl1aHBCl1KEB
b6pMyotZY6i/KeIUQnNQzSry5ASBxDms7H39Filfnhy/9NGbnkKkblS6HQgzcCWjYbTCXuUUuK6N
dcFJWKgM0WyCzmWq7CFGeKgYRVyh2zh7M8q238uRUbv6sETOoS/+62MIcQhCUKsFpwXGMS4VC4M+
MiozqRD2zYbV4UyiV09OrLElIScDydIMjdSYQ1ZVoDLQMF9RGvRmKNaVLSmlF9a5izG/wxjp+7Zr
OG/W5ZK/9K0S3uIY0wIUnKJc0aCDSQ1I1g1EGXG7z5BoDfXmX1sEOvIQtv7lP5CwX5cL54eCWGlK
XtkxqCdR62y+9FDoHHnWf28fMEZOC03NeO6DdIygi4zudKqA5FiWaPUBoUJuE7G7AUr/MpJzKEXd
E9v6LpGro5SUO8k3vjiyFy3ohUTDBx6ohoitox/HgALu4lCfK1v2J7f1Z7do04OU9Tutqk+DFgK1
qrEyQXGyTPUw1RNzVvn6qINeGYWQpWgAvGX6RVd3eatUilhhPgmw2SEGhy0FffHADg5dEiOvI+qd
xPFo12f9QiZ9MXcCIki9lypgEjlmp/8QgY6Sp3Lwr+MniIFGMjoU0FhFqAswwyCcoPtyZUeRiamh
8bMCY7U613skonf/YRsXJlYCljQ0J9EXf1SjSj+rwHgsBtnOwdFDegxggzJIilonEcGX1FVO1r8m
AJTq+4DjY64jHSASraRTmhojGEiCCtKbDnPRWQZ4bCQGdkNJwFcQCZMNGJ/z5JcE9TaJF2Yxj8/S
ZL2kBdCo8Hd+axX0RGj11IHHDhMK43tNjQcA9Y07069+SpN8jH3F68AE1oVmYMFt/NheeZbPWxqR
CSbfDUDMUqFHbtSTUZt6ZQMg5TQ042MZzI/IUL9Xs/mxLYpltitRf9dhpec0lQaIEQyIasvOKaY8
O8e9FtpaTXjAniz3aqB1HWjyWNereog8tYYCsjhcGkDXVKryA9M3n9vaMMr/AK5B06UOfiCkG2j/
mrVqNE+JXKJ96VARdJHfzNNXl+zTVLFydHu02o0WvAAKwB+fKukrNku7Sk9CucvmvZ57ZAKzj1sG
HiBYBl7K8HpXZWmBmcF0uoE+FJPa1WZUA1L0ETjmK0dGpNWhkXiSP2PzcXsRmHI0EPKhZIhXFh3o
jGav9ACYLu0i9S0VCLfxACRk5Uhy3pw/UxJUQncfyGVRPLm8zUKhrP0hSkt7mnOrnR918j755zHj
JJmuDUfGii1wqQuKPfoJL8WYo0oGwwfgVDtg3rMSWg3ZXT/514EGpCC3gr5oJK2v0LMa4J4gQASo
XF+O6Q2QyBCK17LmyCDNCaah4URs1wdvGTdAtwDINBeoTioSkHyxHWcfr+Bax9wREHnUTre1Qud4
UdbamUBvXibQNUCvUWsXlq2SpMjT2qO+z/wvOX3fNrbrQB5qIDMDXUD9iKbiy73Rk7CftKwHV7Pq
KCVamDIUM24wMGPF5EC639vS2Np8S1t+X3krSfIjJU0gLRpUdxaDW6CMONsirq8dKGQgRpOICpBe
+pQCLGQK5gKQeGKn3Amp4UrFhzk+6vKrPHeZpXZA/cP81P9F6BWhmZIalaa2wPwbhD16OkPVm0Rb
GDMvQta7w1Ol5FFOMsxPBi4I7jYFjwaRvmKMMYzNflSAoNpUljnvhFl0EsIxPkbqAEI0ZJ41stC1
0VD7/jgUE7h1ASyPIQOtGPEQQpFzBvTKFL9NsfbcF6+qkDqJ/4Du4c9JLG8w04FnvVPJvPcfA9vi
8mOo11gzAB4P00yVbZoPwgw3DwClIHISXIFWa7zlHSrm4AMwZ8FNh9M4Thw3xlhyTF8DWA6XH7hZ
6dw1Kq4kjIuxsrPAeMZ7LQBXO4ZEkyblRW7X8a9MAJyNSrxuotmT7u4rSpQvgPGMvuuJRHYvgIi6
nMX7Sg8+Va07J1Wic/qv5GXxLkN+vAcJUYG7gnYRwDdQJ9Osc2PQkfrPb+UfMzoJI/fzI3aAUesm
drirXdkClef+ZcHEegg5x4dBbirjwC6DnHhT4Z9lQVZ+gRhCqMoDhtQaNOjXVnCX388Q66hucOpt
5VVBk6UX3mXPe4zp7bbPLsuuVLR7wcaXHBni7EvhwaCNAlLx6AA6lbeKZRyNQ2K/Fe/FIdlxGzcZ
6wxGJnST4DzgaUdDIo6K35GoxToLT0CB2oO4wcPo+WF2wem15/K186RR/jZM9WDWTKhWudoxOApW
eE4dzEtr5w9yk/OebYygGwdjpRxlRLqZVpLUQ7npoXZKoB6iNVYHK7eHOgbntmdUUi5lLbHNymQ0
KcZR7SBrOHbur/Em8br36h0ogzCQ8cyL/Vie8EI1ykIl0mmqvqjWvncuAAJueqs/FniZo9c2eGq9
+uUh453J6y6DSxWpF1SOrq5BKiDTeMj2QEOwQPSKiSLT2imZVTmtS3aj9wFer13uvXIOxXLvU/5A
ReIBD0cE5OiKpOKCITWFBg0mKAV+ml/Jz51/wgyy1e1wsc7H4sDdTobLu5BHWaoadWJSLttJTnjf
n5FUtGOsdWUH3owi+RkkJ3Z6Muzc21aUES5cyKVMth0mE6yAkNvZSILH1q9H1RNFvrmy9VtGaTAl
C+BVyn5SSS5DycTcb3OUve53dlKc0BEsMJfbtdv/jA4/UXW8Acn9tnqMnDFsCJTy/yOXsiETwEXo
OsBobv2e/ERKI7D82/pX7Ur26Oap9fLAY0NcNurKcNDqBQ4NE7Dyf8/t6lyqraLm8mI4gzDfglDr
pgXY3LZSCtOtrWRQxtLPAFTII1wXk01s87Zxz9Jhss+P777j70YnsPQ7+XCKXn5r1vQxOCF68b3w
JnLInfn8wussXSzkSmETnaWYHEK8SSfqhkiNjFjGlJJUPJfTY5p7E+90MN5pSPch2kN1T0cYRr08
Z9VIKj9RAd8AOLwxtyQZo/L+Keh5VyFTEGD5katF/k2lWc6EIpaKJCcYHQjt6RjtZ0v+IJb6oIHp
YrAap7rFMIkz33ciz52zfB1CTDyv/8Ir0f1GIalQvZ1AbTbuekDc3QcIO1ztLHiRyFGSqeNK0vL7
ykAjMYukbISkyu2JXdiGBdq9bQNligDlChKYBkAC6TMQdWkfDCn2q+pfQjG1fGVfRQeDF7kwxaB/
Cc9P8K0AduNSkzpHorqfYHmBcKvlj3K1nyN74qE0MKYAEapgNg4o2LKG4SNqwRIjI42va7j6Pkdn
sDFn4+luYGkH4zZMrdltj6F1N1jF3j/pBx6DJet04d2BdlYRKaHruYApLMdKh0XqRgcue2PfteYu
Gghnx9hKfsuhB5rQ0QO+qRFypiOQknvFLkG1YksefOTj4JnurFqh4EJLN5St2DZBlIEJJI63Zox+
YKlNIM0hgSEjJqV2tMujUEoKGI52an4ajwEeXbeRazjTp76r9+FPBUN8P2o3eBb3qV1+RmBZ4ywE
06bw4lgI8lSA0lFfkAQkQys3viCbD8P4oKOZVFNdA+j1/+GIrORQLnzKKmMqQsjxM2UXdg0AN7SX
Ls5yq5g4ZSHWFY+UwD8qUVd8lKhKbHQQNQn1SZP83aCaTlEVtiz1r7X2mdblrpQ4wRszPl1LpU6N
0ObK3NeQOoPpq04sU/49oVe6wnuxsHRyKEIXNYwWVVtDPsgN54pk3MIgCzIV0Nhi6gAsK5RrQMyf
x7kPQ9JjG9xcYEX99xuoYzgc+PFIDaBURRlKhrIT3k0AGM8BejaBCk//iNMnFJy37YS1jkh/iZiI
wcWAVjhq90o5ANBlB6w6IDVLu/JMDv5OPYlfrdu7aEEBdwxPIuMqupBI7ZwuT53Z5JDYuKkDK7kf
7k0MgmEN9zVvYJa1T2vtqLCwl5OuLBZZUYV5I+BvIJm4vYAMB3qhDRUAyn0DlLMAEkrzoKKXV2jA
38dbssWcqBjoQggVoGTlqHW1CVRr0dMeQqdzQY+YuoPzNHn617Y+rEcmRrSBOgGamcUuKMOb0ZAs
1guIoPSJXRGsObNwEWH01tNO8wdHmMxSDKEdrnK82AH9cnmOxgjo8oGKcWrZM8+iO9/4O9MuMYb4
E8ghHpeJlWkOK3GU6VVKqQxqhsbZtFecBvD1ksHbKkbCF3Hqt0aUxSU+yYG2sODeVc7wQLywsOJd
rVtArHA608J438PyJEFL+W30R33mrCdPQcoax2CotDmHdEyyLKmlu1/9TrT9e1CyPBVftR3+3hbI
eHZdaEsZpjB24liVWNDBvEejN7pOZQXEvT6mNThkTyxJIIFHW4WKJivk0C4tRRlHeHsRzTlTdlO3
qJojBfpVRE7r77dV+ks4Rh+2tSTKJmVBruYFCBJBAuCphqPmqe75/iyWVrnHCJaXWkcw6nSW73a8
6jUD9hKo8istKQOda9AAtCZkFw+9hVFs2z8nXu/+6XSLxznDMtS1KMpQqySQ0yFEOyP5kd+G53Yv
nISHhrOYvF2j7LHtsjCqC+hj4hYbMNqZobIJaGuwn/HGO1nBHdYOGFmgRMRzke6EafVWjqQE3UTk
x7wDiQN67CwQhbvjod5/hLvi3TzJz+HjdIPZuWPyizvNzsphXXwApSxYZZraXBqiDX+wgvq9Ku40
ARjrn+rk5OhBHD4J+ZybO1SOFYxag9sa0HLbxvsXOvzaeL8XgTqQdTZ3YAlaFuEUH6YHzZNuDG+8
0Q7iV3bordoNd701uv5OOgKzYad7uR1649m0XvWD5m5/DMsZrTZEWwKB1UuwyupOnCZ8yww27157
IAUHRedvVudK24X+BqORC2ExZcNJHVVzJC6IyEhLIITxMGByFyKGCdDs6ZF95HT7+V70eGeHldPW
MWTyj2Bqq3MBAGlAvYBqANQ6iHjrisCIACvr4uPR+hl620u5nPstRaltFcQC8GtLW2srgTcElYva
t2QJQ3E8JOvlD20IonEJDWFqumTpAhQnW5fsxr8h0XEpkKM4rpKdEn5uK8ZKoK1Xkq7zosUrjvsC
mv0Ijii1/cYNglM7A2RjckSrs9BUvi2Rp+ESkqyssigEqQ80aNjF+7x0aoK6zy5TbUkAQOAfnSdu
uS22FpQKpwwVjJ9qu1gKoCRFZ6x/Be39tkbMkG1ljTp1N6pjlXWqBBnxrWh3v/3n9Eb4EVvanfIf
yqIXu0XdjU2rNKSVsHgt4KzH10y6S7kUUxxb16k7MNVIG/z/FduBwcqWj7mTeegjamERyaHZ1daw
l9/I4/Yi/s3mXG/UAo+AriEJqB+XdqFWadJqOlQzn7SjfqO8mcgeN9Z9j1wMscRdab/Bc9opUrvi
XnSkj/+QbsLafn8AtYtDFSdRHmEXJbBJVbdd4IaKN8b/xSmjBIikNdoslb9z/CvzB5ucDrhKqDkC
pghPF8vkIn8uK3W1kgQz19BGUvGEuFzJ0BxTsTOgiOahLmbHXyFIwu6ie8FJ3dQbDoGzvXXsqGkl
kFo5zNrEfmhCoIoAw5oG6+1DtpqnaV/secNwbDNZyaJPQIVUXu1DVuGKvqu5HRBSRBsjqocWFXtL
s8BafO/ff5aPgduiePUXIYgXJy4KUSsMFgoD5OpIuwBPgrpZkwSQj5U8gZwFxWvMvuhOr46Nvb2s
yx1GCwHyOlqX0CCDq47aRqIncxubBCWiqnYEzauTd7Tizn1mld055FF1s1RCRxYK8gY6cq/ai6qU
aPPSf25rqTg/aW31MmFL/31TEVqYvoVQ13bX9nlRpGgcHKLakoh8bIF7Gyfa/l+v3EK6Ky1dzEt7
MXVbV7EvxXkf4pZGsm9X9ToY6xKztPK8OFe1aTz6pKqeo7RSOYIZdxsa2hAHLYgHALKnjLPtQ78z
QLprR+IhMNzOvK8RAcanKvnRAJkjedjWkxHdX4ijPDUJoL5OIK6ecBBENxFKN64AN9w4EnZyWxjD
QEwAU6IfDDzkaMqhdAuIWXbZUuGbq0OfJXaK8f9tCYyL50ICpY6epmoZtoAqqUtQCIOSp4kfSXYq
mtHZFsRat7UqVNgaDnCbSQxBmvjQDIWVg8purm6kIgNL8n/IBF9oRdk82KLAASCiQtnNQnXOwmQE
ZGIVPJSz+SDmrczRbdkGymvggC2d1yBJWy6ZS+c/ZR0pJxXievMhzw519MXNobOWD8lXeAkw4aA1
i1q+vkrGbJIBNdsU95FqDYC1TcA2/dTnnJiAAWqDnpmVJGrtRj+UQHoKSZPne9mfedfe/JpRt9Bd
9ZE8Bffg9giQGNu2juWP0iu4FkqtoC+DsAy+F20J8T6DexLv9d4hnTOFj2HPeUGxDtW3LOTgLnfL
6PoYHKKQ1Y5P0XA0eKVk1psYPeJLFIDmVGDJU4nyINdnX0qAyjifC8MW3ew0eCNiORUPCtyNA2J8
00GMX3HqAywzXMulovwpCEfkTCE3CmqMM7zFfuqIAkcIK/CAdqhMoxeGABGS2qqhDasZ+TF4jMDx
R2AeZQ7AOhrxVW7f29QFmRtox2fzz7aBsHX7Ryr9RgOMVy83i25G8VWm6ptcy67R5O//NynUzg1F
apbZAN3w3PSSEkF4WhwVQ+D4C5a1qwBYXXijkSygS+K+mfdNQKCMLv4p0v2QPYJcxupra0ZBXPy1
rRPrtQn88m9plIuXQyK1yQJFigkS7UeYDJNujXKefo04cPetFKg24COKWx0krwdMBgEyV0gje0z7
5hDGmeYMdWu4bVJ+bX8Yqz6KvnyQP2OYRATCOrXaUYEB/UwDYvicyG7fvnV4cneh7MSxuRuqT1k3
rarvAO+NQS+xP4FHlAAUBnmu7mM27tOwPggSOaJWdFaBNF6aNeduZLrC9QdSB2qsi4WeFx+oncZd
fD94wT7Fu4wA52xPnrJDfgTXeOyhBXh7ZVgeai2XikKHUJcrP0YloEjeWnLKeKkclv2t//4if/Ue
KkhMEkLgAWU4CgWdgm3v6OExju/9HoTpnFop6+iupS2/r6TlJSgdZYwj2dX0Y6qXbPmrar5ur9hi
w/T9sZZB2bjWGfNQlVgxId3FybOCrE3iyNPjthRW0gFzDaCdxgSbiXkSamPAR5CN2QI8P8uvQ6Db
dXWopRY4oQdN9bTmSNBEUPFSHSzd1kKp3WpMpTJ80NoCtu8lTZ7VFG/kk8Z7izBvLdxWAK4BxevS
5n65TcACyqJpBgx67eDgzc658SLdxW655cl3DWT6Bos88oqVLOMAq7OOMhgm867Y0CO96zPZwIoO
ZeJGFepuTf865xqnksKy+LUY6iQbmeGLSQX7CFtvLhycaaufZ7vSJ0sUE4vwsM7ZlrLSi7IUAVxo
g/jXIMGKN4LligDNDO+j20yJnaEQQUaphOciLSyz6jnBFG9NKYORQ0znKyLW1Bcfou4j6byaB+PN
CkfX60kZiwDK11kEYpUdjaBsNcCqauReo9fPNejX0T/E2T7mHbaWR51vtAW0hp9CnvLkkCMg494V
0/Gfmt1sTwdUFXcND+qF5YMBWLeMKRgYV6XvaJTD1KgBhhTe5sLvKR5+5SlxOO6EuYorGZRWxSyJ
iSnAKkWveTTswe1vJJQtAN609297G8zVjniD/ieOG2Pax4IGahCk3q6IB4fA77NBQZQTVcZb5Gd7
oO+djFDlqbfYOO2U8Wr9Rw516CS1MKo6hZwwi16a6iXqzIM2pU4jTxi4fxtnwZP77qmJBjcYGqts
I9uY0pftRWYpiwmEZWITISu6jy7dGnivSDuY6DQj2f2Q3KX6syhy1pNVksEQ+reMxfusbjgFj7Om
zyFDB7XXDUaoHwU7crXDAMCdh+7QH7MdEA8/pC+fcy6YyoFJQpQwkypjtvtScG+kgZFkCO3Uudn5
fRJZRQMMfZ9HisUI+gk6fjSMKCLsB68R5c4yaRAiXUEGMGu1UxR8mWl3lMXOE8PEjZM/uhoDUMq0
dLk7FGJ/2N7C66MI4cj4LYkQZcGxvdTSkGJFGSoIL6d4F8XqY9LPnFfN9UJeiqB2UI6RGS5mYLV0
WrIDK+deTNGnE5butiaMa+FSDvV4UnIAPqQLJkyc3irhy4As8ag9NLKTVEctjO1UfBdAULgt9TqA
WITiIMoa3r2Agrhcv7wyM7NpgK+jdYBNy/xdHneeXqAZ0Qg5b2ueKOrId6oGxm0CUaGhuRiXsmJk
puvePCN1x6kAXV/pi1a6BNwEWQR337Klq0OXpBhqDVQspZDaAL4C5z1eVWj5e6mzX6rByz6zFfuW
RrnqOkgaki4YRb500gygoccHM4wAEMmBKLq+Ei61omzdRAunnk7QagowxRMOKKz+McXmOIZvvSDZ
/8UwvpWirL4IC4zULeTKQutGqXlK9F+tP5wbntkvVn15EVwqRVm9nEdtIkdguu2nyHSqwE8wFNo+
tPrwHsjDXTcNkR2AyvIm1WIkl7aVZApHeAkUbuS1NJUS3oMNRJQyCMc8iCOUzjh+Cs3BzBZf+ZSW
f4J4ty2QaSrfAukWgDJQwJddQWAheUP1s2sdM3nLEGVui2H07GBVV3KoYx2oZuWLzYC6JBrj7MCN
9r7TgQ0LlTvV+ymcJqc5zy6yM09o5eY4Mqa/XMmmznlv9vGkF4tsOfHUNN6BUuaQYaSOoyNPDnXv
zKrUZ3kHOclPgnEz2SUG0pClO+3yxwotB8DN8cQbbuTC28LlRlr5lmAAEINRLmJfCzfFUM3ed8lp
eCW/My/fT6k9dXb9J24slePUmPrCS8NToxvxiusELbFR4fsQbMgnEy9Lv3ImveYFZsvuXJ3HlRRq
9wS5jRRpsZy49tTmrAaTnaFPdG4cETN2QeEGk1cB5g0Xktk/b28pc2lXsqkdzYFWEpUCZActuZlS
CBGr21KIvDrilaSYvnQlitrFLM3FuERkCfDpwROy2cOEsVVl4D7QUrRLqy/bmvH2bvl9ZTRj6Zdd
mkOcZH6U0kOxUJfxnBlv9ZbfVzLUFC9X4K1i9eoIV8ND1u4D/YjH+X9QBbQ3ugjII8TM1C2Eloc2
NBIRt1B+kwpOXX6GhBO6skMhgF4QzAYR/EfJqNq+zAx5KWC3b5LRHYehrNEi9zELzQnBrtvP5Xsu
PSd58bStHDNwWAmmbr2oyfE3l8AhAlaoCSSbGY6k9a0BFCtajGqepnIyYExDXEmkrqBMNSKMmSyh
iliqyL3qu9j4GP3+QaoW2hmRs7SLXV8d729x9AUU5mIY9kusErdgCeyCn/2ERpztReTJoC6fvK5T
M1ugFAl2DS8D3xInceIIYVr7ShHKT01pq5KugZCuK52oF1Xblw131iWEXwUvGGJMBeA+NWDtBgiB
lCv69aqpAOMzYdmqeF/MXlTcx/4HaNZI8NwqwDKd3mT10MX3ZXhoeLwA7AfWSjh1sIehRct+B+Ek
dRP1hsinQHtT4z0IEFJgc1e3kmoZPee2YYZGqE+h6o/ZIAx8XXqTuSr1poggNBeytzFEu3YcOYMs
u6VKrKbRrBKTHmLGa/phK7uSSyk7NqExakvcOYMtZIqA+K5hhtSY3LF4BU26LU2veYhubuNVTbgo
TotlXp2OlXDK73RNqujz8hpqkx40CKciv9MBMxHHTqQfO92rfCeo9z4PaZFpyyuxlNcRgjkwwx5i
BdltYuOh6jRL9audpL9un0zmNbQSRDkbUUXduw0hKNTDw4THpCHkO4IM5LYYjj5/3fvqJopbNR5L
dREzmr5VDeNbiEkyAbNdUseb/+UZzN/fV8LChIAioIKwWP4jle6o2H5w8MEMUAmmPQ07EUPkjdXj
jGwryagAwSeg3KkuiUB0BVFursiyoNUDxPJtjfbm3reTMQCZn+AZGJdX6mIvpxP+f30gYuwSLLQw
608p8EpS83VSfpdZd+B8Edt8v7+I8ollDeblqQZGSF8+hLo79Oc+tfMqPKpTaemKJzQgGGpdM9hv
C2bxxV0sBRW4NWlJ1NzAUszVRx0oXqvJFurNZ23CxGumu6UQWFL80GbTsTdGoECKBzXMDor4pKTh
0VT950r7NRgfeSMDR0eGmYTHXgcm9SCHXltIv5sUU4hBYlWFJFp9AxhlTPbaQ6U/bmvCvI1Xe0qF
hZhSTNRJhSJpf9+3hyD+rMA4QkQnGCfObrEd7PdmUQ629sve9Je3ZyXftPJT44+eWD5I7ZngTSHo
6GJ73taNffi/BVKeNahFtJIOsI6SABovMfeNKIEleXS3xfwvB/JbDu1Ec5Bt9/1yLrKzobuVYQdo
5AHm31AfksTOus7pZww/cIGHFyu79N7ofkFjBcjV0aEHOLfLK6s0QQwkiwiAy+i28SPPJ0cNFo/n
Sxf/QqVDH2O7z2/HzKm73gICOkfx6wWGfGlhC8YMJOAsKcUFrVcaZXkZBlVrYYQvnnaJiH5x2fEr
w8lUdJAX97Vo12luz82jCkDLNDyLU77b/pBrI778Duo6kYW27sIK3xG2c7lDcmWw4jEUHZLXZ7+I
IyuX9Ykjk6m7qivI1aFaByzNy7UfZjkJMPiKcMy8S8k+qJ6TguNlls++2l4MsixgW9hiGkS2nxsg
qk8a0mwaEOSAHymqhdsZBMzoaAww/dsGFJkcJ89SC0xWGAaVDSAB04VP1LJgUARqjdOdhvp0Nu2C
8ff2dl2Hy7hBVjKoczlqZgAKPoIHVWgbAsyGS+XC04IyzGiqUn9cNgcwCz1y9NNdxcN1Wz6S3py1
EpTNdcgMmIIAEXp+FnTgB6IXOLhtm3+dQ75cKyqAGbAf0nLM7LE6KeNXAW7E7MFQOG2x7B35O1qH
jm0A7l0aczZpQzCl2JFOHqw22CUtZ8vZq/WPALpjyY8mYxITCCinp7peIPpD/0nuebO411cMVkte
8NQkA4iINP1LoEcYHFxWy+8DpbAUg8DxzqWvfmlxl78FqpB8zaRsn2c/DkE3niY+5xUhM5cS2Hjg
a0PDG9qmL5dyjjXZmOagtetdcQem+EPwQw2sRgUGlZu+qnZua3c385fypDvDuwEa0diub0eBc4wZ
NWKsBOAMgY6x3A8GFasB3XcG60YEjrHUkY+jE/3QPkApvfet7DZBw6lrPgslRyhb9W+Z8qXqhtCT
sDJB2IvrSOuf5X+PAn+pE+Vy61aIJfT5t3ao3NblXjNfTB7CFtNxrJZtUXEVW2eROQjEgAjNuBNU
tFCjHaLhlNeYZwGwcyjhY9QEOKeXMnojmkUthoysArJI/hPPy7GIrebf8ycDdQ2hOmgkACSPQ3Ep
R0y6EVa+MH72WuoZaBp8Sn0jHOywxDvT8oFCwcvIsS5i5GpBvgRQXmAjUMuHJ32itLWAERr0ckjd
n0ATrbiA2eu9pZLx7d/fI+CiA4K2iY454HpcKoiCWDUoHZwKGQsvMzQ8e3i4k0yFgHiKkhoaPNGe
dylCn8VYyTRcwZI8OrnmTirQFzHFqnyS9mlbm7/7Tt8oAMdD5kFBy9H1fjVlnKZNC/M+mPv2XQaC
1VhY4/twl9h+aMmfxmHYzXea9ZKftPN0P50/0Je8N/e6pVggOHS3v4d1mtefQ53mapjFGeioIKTD
Jo5+gZzW67YExsAuYB5XGlMHOioyRfZbiFB26p1/Avnufevoe/0uO3YfgtMfy5NmpV4PLbPbHCPf
nACLdRLX8ilzbeWmQj0M8gk6TtP01oju/EJwCry0tjVljIsumgImXEc2bdnfSzuKU1SimwHccjg1
7wLC4WTKHW0kx0jzvTTT9qRrY0sGvxbo9JDSdsQCeBjbH/H3OUAbGOwKswUqQC+visSTqreTNg4g
9XvSvMKVPoUzio/EDu5QvJ0GR3KAXeiJB6Oz5ski70CGO4Lt5zN8NXaRw/mYxXyuP2Y5VyocBc7q
5Yq0kR5ocwjyT9FTdwW66w+ZrUmWvpPugGgOFmqXOM2t8ls6gJwp92JPe+H1wbGcPTqB//kEavuB
LjzVkZrDQcZH5NhlAC7xWvlZFrYAWgOTWSQE/BOXWmYNkSqxWLQsv7r6j0l6K8JwU/9nezVZYiTg
0APcCKBYAIa7FJPHZBALAk8oB6HdVYdMtBo9sTJy2JbDWjH0nCwD9hjuAF7VpZxRr7KpmXWUKcIf
Rg92cj8FNM3DthCWz10LoRyPFurAC1yEENxa0f08PKX96/9j7suWJMetZH9F1u/s4b5cm9YDGXvk
WrnXCy23BkGCBEASC/n116O6JGXG5K240tOYZCWl5QIGiOUcP37ckermSg0ntsRXZ9zHoY4WIScl
2jtCDJWWZ3HGlp1qT+z8w8wfL/OPIxytMdiIxsLRGMGEjy3dWHqJZMQTdwO2fP3IzYnY4quUETc+
RGah0o0y89EHGu0A5ZYoA5zDb7sAWq5+kPfVWyVew+Q77U4shy+n78Noxx+uzJgB6AguzbSR7MUR
J0pFX04eyLfYoai+JcdVsSZoiCEa4USkH0ZyFrgXjQCglz0l4WM9FdK8/nrlfbm8P8TuR6d0p92p
TQ+xe63DpURlBVcy/GZPwRWnhjns5g9BZp+0WWsEhmHRNkRfM66LfDiVyH/1bj5Gf0e7aJYBcUgL
U+zOPGixc7O7X8/VV0fOx79/tNLmxhOt9vH3vWEj9J8moHk2rXV7qrb21WngA1/CWLi6oB78ebIm
z6vhjI014NqFZ6o88jcaVxQokuxUOPDVe/k41NFydiqwWkuJ9yIC4OdzswiqB5meuvlOjXL4/oe3
7+h4JPWIUVJ313q6AB8mdviJg+3rQdD/GcN0IABR8fMgswI/cswOH8V/K2WRhBCXrU6p6X25BA62
Qz8HOYJAegIWJKkwCIXr9BzQReyDBNZ4eaVu/4PFloCBDK9u99Bt8PnjQNo1mGsPqUwSjnlYXtZ2
U7pL+Pb8epgvyvDADAAcBAAQ4D30oyr64d3YZqI+RUGs0Al6F6Lkvg4T8OHnPs/iIZ8Rt00w5EFt
fBUPp5w7v9qwH8c+Wn3pNAbcgMNU+N1cQE3vas68EzDPV+dpgNP0IN0PZOI4myHVXHVYLwc+HcwR
B9WhrXAgPpBaJ1qXLi2XY1+iVSTtH7rQqBOV+K/WJOAILJhDMITk9/NL1An6GmeK2yKpETkQji6H
9KxM//0OEbxDQFgHj3XYVSWHSfjwDhVzshC3Li6lcumjRZhAHnAkUGeTq1+vli8/z78GSt3PA8mJ
Qz3pkBsG7uCZ3OvL8aZrhYECh99iR/x6tK/X5ofhjmIv1ID41HJEEjG1eUPdnNXuJrW45NHPnte0
K8YMojf2Uon5VJz0VVgBpBu8aiDdYHcfvbqg80rP0hS4GoD+MPsmRLUKFGyGGn8Rem9jeUo05atT
/yOQcDQghMdtOHaHUx+dxLk7VqQgEe02vvSvao3yvHz8D6YX0r9I0ICAHmRyP79NVnqzDAcAZnWj
dmVEt22c5nWvVsqfcstIrqerumoXXvX265G/WkYfBz46RUG0kIDvMLAlXa7opoPR+WhPRGpfHdUJ
3h86LBFJwQHz86dz0Q/YxDFuaydZz+Xarddp/BLNpybx8FqOo10wRiAk6aVhDDO6z8M0yoShcg9B
AbmKmxn2Cm5BG7bR3rDVzbih0XQTi6dDr8xMOvj8eDu/q06whr/8rDDVgAcAWilRwfz8EI7j+w6I
5WNhRlaAeV1zkrcQ3Dt1/X21KaD/9I9xjjFt27lDCvYUVkxXfwtovZSe+D6X7kLD1EzIt4meomJ+
dX5DotOFogQaZVGA/vzJwrmFzaYV6LikaJzCvdRueo4UrLblVRDwc2s05HK4U0J51ecnpvWrLYlm
B3jWoeZ3UAv9PPhk26HuJ6SyQfRSmyvdvs+msMPKmhMn3VfzCvlEWP4kYHgHx8ks3C0d0vhAZeL0
QQzbun4a6GsjnpT7Wn779d77onQL4fYQkjtoPg4QBR19qNp06qBVgBlFuUDp1YR6pVmhidaLVqm3
Sv0KEdQD1MBPjPvVZf9x3KPL3jZN4LgakhxuuHqzxTVcbfpV+v2bcw9TSjos+/sTp8yXby+CKMjB
Fhz/OTre4pmh0uYrRJ0M/u3RWejmgffs1nfVqW64r7Yfern/OdLRecYiw1N6GAkhFkR5c+E+m+ag
pn5iCr86az6Oc7QZiE0Cmx7G6UawoL2NzoET7YLrEdWWhbySZXFKXPPEJztm+ZSm/jmHFGDECGN1
/sAbyBe0p1blly/rA1B3dNXPQ8J1yC1wyXVceBvvdsWLEMYpl953cjMX9VpeCeR1+Sk11q+uoo8A
of95i4+sdEaeGqzK4YXorSbnJFv9+rV94YODHffhsx3tOO2ygDcOxtAr5uf+vdyVC7tNtwM6GPmt
ZxZdERRuHi3IMyv26C0p/pOM8uMTHO09VidO4DDM7uz7V80MYa92LmKQddBHr2W//fGB/+vV/h/y
zq/+uv2Gv/83vn7lAoAhAZ3s85d/vxTv3d+u2PPr+/Dfh1/85w8e/dz6nV88t//zhz79Dv74z8EX
z+Pzpy+W3UjH6Vq999O390Gx8cffx2MefvL/95t/e//xV24n8f7Hb69cdePhrxHKu99+fmv79sdv
GdbGf3388z+/d3j+P36DwUbfDe/T8W+8Pw/jH785/u8ezDkPstlwzUBAcojRzfvPbyFBwLWNO8YL
cdccxuk4OHp//BZmv6PjDUKPP6zHDvnLb38bAIP/9a2DlSpMf2CzhoJC9Ns/Hu3TC/rXC/sbkLwr
Trtx+OO3o0vhYCoJ0aKDGH8YH5ZqenSCIa2A81xC4OPdV9k+dsrm3pGqvki4U+1V0AaLkUYJWHdi
PAesP+z6KNM5j2hyYrMcMe7+epIUZruQ5sZMpD98Oj7kMmPZdnXqdzavZQNNpa4PmjVWa/SiZuPe
K3ALM0en52GDLDxX8M9Y95EhT+PgREh8pjG6Duch3Ixao8NHxh795ohpPkFR+Hxa/XhIZMw/7J0g
3eUdiw/qeIBdfIDpgj5FvXJqJ1j3cpeUpDBtBTOvtBQnUM6j9vy/hgTpCO5OiENcOOh8Pqgc9C3o
0g/hFgD3t3auNonLqxvHc53cjSe+IvEULJxSPdImJgvukyAPRhugxgp+bZiCHKhMQ9cGlh+Lf3+7
n9PXng/8z/GXm/1wKNyM/fv7eP4sjn/yf+GORy79qy1/hU0K9jz7uOV//MrPPR//7sHZIs0OfauQ
OEHN9p97PvB+x54KQvQRoSAOoPdfWx4nBVxSsHC9Q6/fD6vOn1s+cH9HJIw+X1R+Q6BZ2KX/xp4/
LJh/JS4YwcPToXESpqMHP75jGSTDO9QB3Boe5EOTXFT1TK/1AEJyqgndtR3lLBchWISya+i5q+Lq
5sNc/TyDPp45R/IveAAY2eLYO1ihHyj3x8gT4GDaVTj9Cjypc+cMo5OPyof5VdjZre5bmQs+eTpH
Oym9iFonEbl1ethmpOAT5BwJz95GsbgHleeppGIQubSBufVJree1A5Egveq7ZNkBGFn/+tGPgInD
o+OIAnKFeYPUEQzmPm9GiQ0Hl2k+FXGMJGEzudSLVwMV2J7T5CePk/QVW2XWgcAqvK59uuWB9Zr9
ZP3hlJHP59wBz3KQG4bSBK4VOPlAkOnzszgN6kTSt7awUQSbK9IpL97EnMVpIXgT8rzpiF8jPQXR
Y9FUruDFidk4Og0PswFPWTTYQ0AIPWvHNQs5TUNLqsBArsaaGYbiKh3ycFKNu7JeVb/U6Rit4A1U
p4uyaWe+6gaty02ftaO7tqKl1Y5HXE8r34nKqWCOW0M00xCZrUM60GEPfp6Rf51an2KUj8vviC50
mDc44WJbBnAoPMzecVQ2QwPRG2sD0LMq27zSc0eK1mZAmgKmQWaWPKurnVuG2rlqwykLWa4Vt4dr
h8fltwZS4sNyDJkTLwOPgTbj1JKO9ycm9xCafdqmhwdFQyDeLp4RahSfX2+awe7TLWdVYCc1FobF
qbqBV0GzEsp1SeH6cvSK3lfc39SQcK8uxAwfT+iNCQG5ZHeWdjnMvRcs4k6msF4cAuOfuJuOqOGH
qQSxJ4LpLyKSQ//MUfSAZe5PPfd5kfGI9JcMngN9AboPz3L09sbzIhK4oVqdhXSZoN4EwcuU6VXo
gDG06ZTQKifINHYzL9XLUBm5CoVtzF5G7KWWNUoFsW36bzwaQTQG2KqdRScdJ1z0DuDj5dRnJFyq
uG71ZW+iEiGB78flnVWDuUvKiEWQrk+GYRGrNj0pxHrIED69INz/gH1QHQ4OBCf36AUlM/O7SSWs
0KQWdYG9QlTeui54BsZt0aPAS8n8wpiwXprJdx+qVIPMNfakXGged2Uh/dpPTixvVAuPngtaPnGA
0kEA4BtV0WNXeJmNBsRZNCGGPeQ/tx43cmvGydaLzHDZvdR+i66tpKSd2rN23KL9iNfL2gRlDlfu
q6xzS5p72pptIpgttHZWQEP6e+UqczsF2WPWRcGWldTQPGqVV4ELLpLl0Pf2LBuRqlEEcRBM7C4p
nA6HnPpjt+vTdlwHbl8vU566t1x3b11XIv9J2B2Dr+TF1Pe0Au9mqpdOyVmBbpYWEKxZTpDM4R4o
SCIJzKpn059axjJXovtu3X4ChN9ysTdOP5TLVoTuxu8r8ACTHtYJaY8ncVx4GqLK3hRYLtVb08Pv
NdcSz4ulmqTLwbVQY3CojM6ziQ2raZ7gxpootZus/TZDOWlNYLC6mYUVN15MboYZkpkEK2LDbD2f
h5ZJCXpA16xaIsUa/iXpsyOZV9QkqM5LWIQt/L6Mv+Mo3Q1BH0JmKc42E3fJBvZ23c5KjhocSRoC
72dUa1ArJbpdMOJHDzImtmgS52auZZYP9dhtmTeRtTe67aqlaBGWE1NFMhrzTXD/Dqb0zaUvgJJ7
FOStyZEThFn7tUO7s4k4yWPfWud7r0NSYa3WMC8GhDm7u8jEJtplcaPerZLyrR1baF4PyzQYmvXA
LLty0tGC71+2N9AN/U79zKL7pnsPrC+HZSYtSRe2GVDendx4vna8vn5xe0/MhYXKWFQIU9Z/ovsq
eZNQobrK4IH50NsyfRf9DFzRjY1G+0rlXIR1TNdiOEfc4Ydoo4mTudtUHJZxkdvt3WjItsLzO10k
eA/LA961mF1w1xegwSd5GxN6bcYRwstzX24DNPLwtal5f6F1nebgA/cQXM/0OtaGb4MhjRfOJDro
0cTVfTCVawJHk31NSrPMMhPuSFM5aW5aFq6VrrrtqAnbzJPQOPUjze+E1K+6Ib3CS+v659SL+hff
BD4WqAnnFdCh7iYawd0cfRbFuUFk0xQz59Vz1qHZWlVOldOR1pC/EuODA8i+wGWOigdqxLh3Uh9q
+KB1A4RMM+UCbIYsRi4VE20eN6GqsZOablg1Nk76bTVYulZ1GMJOnj4SJwpuUlS5lo6e5AsO1mZj
Ql9+ryB3eCW1MSjLlpAGnmq9wKRLmrc0LhocsLeyJmjymZK4WVYpelbc2a97MCwa/y6i2uRVT3CW
xxZbNmu8cgu/s+ZsauR8TnqYXygIwRd+Rc9Z5Kg8q8Js00F/bB/opINylBuupVEvwp3VnedjxeZk
8O3O0LiHYd8Ak6k2ZDtWmqvW6KdRhXA8cNN+m00QKyrQHQK/b98zT3xu6HWmy7LITONdpyasvpFB
O1tfm24xxVO37tsEvTCm6m+tjNxh0SZNuEFQc4Wv6H3tdvWmSXSk8047yZbQgNyyJLEv2onrx3Fi
pV90Q1ujz0Twi0l78walWfxjq57lPUhVbzA5HGie1HX3NDaT3kyOz3JM0rQpewuvLiBNcZgHXc/u
mtleB6xuL60TTy/ZgX0hp/GlDaP3TErT5CJA1h2gl+em7WVzofxa/2mpdBH7BjU/g41zti5rp9oM
6Rxv/DnA6wsakxoIcpoOvROqvWuH+a2nVD2GALi+tV4L9TYWpDvq9Lao5sMkWMzja1ubeZu06Bpo
IOSULZLOa5e2hmoZicrhcHuE05p4FVmiTBZsPN9BLW7W1MjlIMfu3m/S4LKJqjmPktaewfQ43niQ
Bdr5pXj2RjQ5d6Otd9Eg7HoQTbKKwUi/6G3sLoXpp0J1/XBfdqI8Y6b3t1NaT/dojR6vJBuay2HE
aAY/TZYadIum1RXkZOy0TErG1mTwWIEIzDxQFCUu4BahIcNHeB+tSjbE82pqqLxMLVIZ2puxz9uI
kHeXilEDo8W537T0AmXteW9AHVg6iKHwv9nKzuwdWpn6vE27bknbuL9StW6LSqdpMcQ1qHpyuhfd
2C0ijs5xqCXHj5AFzlYhtD1JDmdN2EhBx4EXA9i0Tt5MEZB1ra9J7zfnka6qb57x+23NSzDTvZbF
QDszTbeJjdx7icTsDKzM+IxL3HpVWYFkgKH9NaOtWvZAXSDZZZ3XPtHvNOP+tqR+ukPEP9k81vgn
KXGi5aVn+kXW0XozTMgDein4shnGfmX71L8V1nPmvFPhmzME2VlatapCrqX0JVX+aqIirx2h7oa2
89aRduNbwSN/NVqhtnPD/e9J1q6GNBGYlnH23iORYflPfndVhhBPRRBqnyzqshei9NQFhcZEzmAZ
to2FEXMuReMWHRN2H9B5ugQeJzd6lCEIxx7MPmgc7GmryZ224kHPWbZzwO0RuUkmfibKEE5EFWuS
HNjGHgJfgIWxTtY9ahu7sAv0prXaAYOYcfi9+P67QE/cjaMNW4WHsyXVbV2k0qa3ERiGpOg1i9fG
+t6qTUN+g53N9rPsx6Ho+4YUKSJwMDCCCd2mc7iceOTcj9HkXlDeJE82aBO0QpUeXQZliW7U0oZe
rhskQtLT6a1b8v5eEjd4dIzFKZ8EtXn3kJhexd0Mc+ChhelBaEdOCuzmZ19DWDQ9WKvhErLJmN2U
je2/K83IDaRswj8NpGLfSSaqa0rLZhWPTrxJh5KleTlUfd6IVPuFN1O7jeNRQCOiehvBOkVXXtTj
Cd06pzQTC95Xzfl4eGd+SJwp1x3uqoYKuqkhB5E3NbZIMLnyhlM+ILMIEV1Y9EGsazt7RaCtJ/JA
U3INl1o+YmM19M0DdrH3/aFD5t450atwQfwsAz2Gy9GU073RwrmG+1JlFs7cwhlJZFP0OJsanSJT
29zoIJIPktPpwA1L3yrw4NNFGoQ4AcJqUDnKj9NVxMWAVLsVwW4KWHrpoNia5mNXWQLOHEI+CLY2
dKXsBK1F3fBvymlcb5G505viUUdz6Gj3/iqiMnnyiaFJ7noc/yL8S+9Cr0zcnAZZjSZwiiHhWVSP
q8xprd1Vpq7Rkc67buUxBbVZYAMRdruBcVeGQ7tvQ7NCOg5JiVJO+EZvucyuIXcyTQFWaCyqjSQa
13kpfRFvyphNV1gdDTnL6ETMqpbgAS2MO+kIHX0xDhzip3yjhjG78yrVvvnBKDYayd6fRMYIVpVp
x3OrZnIFr9EG+gBKybyvZ6jTDG6mSrSAx2izUF13XiUKzuKwi37r3DHVeR1ohDwkkU+4easzAVPG
jUvrjBS1paFeKzcsYUYzjLg3fJiHrEuHCtxigajO6uygW9HXKiyaEfHNAjcPf2olSezSS7ryLu7T
Qa3cdJ5Rs4HClEEzqJdg7Tux9Fck0+xtNEF6x+TgXFjT4w8rLmONv8md5xLXFisQYoKhXqcJuW1s
WD67cwqfmilw2jWMICwvWCrTO0Mb063R0588wSyoQc+YE4zj2sumrF9QhOXQVqRV8pzVYw8x51tE
hPH3mDoaKnnJ6FYF3NWaC0dVAUGQHHWQ6LZ+la5i0/NvFsE2YhI0HLW561RutzASRg65oH51xrh2
LjSPKpim4rqGJJChxuyaskvvPBnYaD03KAjsHWhXOEWjmqz+3gWqOsNW7pyd6zpqXCM8UPO6niLu
L5FltwqUNShr7E0FGwqQPU0KbnNfuvcQ0IJ5LG9d7eMYhRZf7nfQb0HsLiMOdeTI6fOwE/BUDhC3
0H3got8MBeARpokWb3SZChWZVSJTBMcdQGqIg/IxQ1TusuQ6FB69mIxhyzir8bYYc6H+I9AmDe6h
7M4dZdOnqreOXcBrIVh2cRd/47PdkbiKr6Rb+jvh186zX3ntkI/hjAmrWT044DvBDYxXplpr0tib
qEQn3NzGHlrF+zB7EKqGrAWPZbvkdur3SpHg2eLwvuAMDMsMWGSIbeSgz74KRxx5VR+iebJtkXOq
3jdi3cQj6qFTNcO2bk5R2V7h0QP0xYRadIUzOJ2zEFXUnjJDDQ4FyY9pPzj8h+I5GCYQKAGSe4TH
y6bSgy69IU+kyJxirpD9QHcdjpt1JtbQRrFpzmYnC3DF1vGzrufALUbD+glXtJ+hVszAiLzk5eyE
S/DzCPQEvDkalybyIfs201E9Kd+yuHAa0+7diYgEq0ODBcqx/MEJhoyTX2hXsp1hLHTWOFpgIZwG
Cswdtzr4j8lxlOUhXmiigrYMLQb/JjgFPxZA2wAd/dRHM/axgrfsaAK5RwmeIK/JK0pbbVfocuDo
50gIejaVQfcHtJBIpRDw40Jv8iaevbEYo8Y7Z/FUX3qMhli1NLQnuHf/A6TFw6Ww6AWaDpPnCP5G
n5EzV6KsKySivqGV9R1470j8enfOaqxA2eozQ9J6Dfdzly7HuY74OmFSQ58jlMjNfj1RBwz202JB
oc4H+RAVNvSiQLDz86MQ4ftVjYoUkqxJLKTu9y3oXksSB+Nqbupo+evhPhe1D2gmykRooQbzCfUD
NKZ9Hi7sssFQmJJDsyZ8Hh0r7sd4ADVpjLPn/2CkDF7hcJBH72dyAMc+VOtawh1wjdCS7dCsKuiU
uTvZot9uzPTPRoyfhd2rv6brqIx89OXfb3mL/x5Xjj6Vl/+flaj/hfUlUH0+TPehYv2ppHxj6Di/
9+y5e/tYYvrxW3+VmDz390NlGKbMKJSiHhli4f1VVY5+B2cRiodIU6BbgsAQ3/lHUTn5HQZHHwpJ
QA7/UVSOfj9sZKggRT7qm+ih/HcqTH+t63+te9hE49IC9S7Dk2HVg7T+eXkEdCDSQwSOEGKuHhuE
SQCsa9hFoBgAk1hXgvubHWw/tA8Oi67gHwul2eSqRTP7tpolcsQqg6OlR4aLbBjFTRXY72JQfDuW
yrtsLc/2jcMQQE2dPifpyAH5DTU/7yiyBTrH4bnO+mUUJf5WkCxGvoNTe2fpnG7ThgzL2BGIiH3t
mX0UOGqtyrjZ1f04rryBz082qb2F1VE6bHnGpz1BiLr3anvTZZyeW/z2Okj6IMOfNQHQC9I/jmVk
l4cq/MoX4pohQswz20Eji2mdFk5bkXUymXrJhiBYNKGiwA+mzEPLCo3W6M1TB/iF2etauGF+sN8o
CDI8XKoyXAdhLXYJYpg1I12wav1Evxpm1aoPwvd+oP7S5dQtOIjChY+AYxezdsqNw8alE/T63BuI
3nlMNrBlQkP51mg/aZcGgDT0FQLAEJYN1aPbTc6L78zjwhOIa3WL0D/y6LSzQwsuegKy2hMqCv5L
q+pkM44B1CZwhWdPBD4Tu55O4mZQAVlMoQYNcmjYnxbiB5umA3xTBmMxVGraaITR2wpah8mi6yAm
07vdJm2FuDM9TirVRyDiBHOyH6pIRlAyGfSGV8Mwo2GQRXueQP5LATLcMghoXwTUpVkeA+LLuFsv
Jl4DbqJBixh8dmicS8YreMCLYaGi6E+O4HmveyhmzCWfr2cdRtd+hxQ7hiDdlqsgW6fS6dcZRHP3
eobbjgqaeBc3mq2Ytt0mMW2aE7zUO585wFwGr1l5KOCsYYYqwGlN60UExf6FDBzvFm3zDIxhyXK/
pRCYi+YyFzZZQ8cPVpPB3F2YVqyHEdqrJknwU5xHmDrmgtecPGR+K1dmBDzQIKcHSCuTXUhMeN4N
ZYSSEEA2ltB2AThEAx2Jki26edpt1cpxI7II3mwmW7dau/e4J9LbMC7HlQHj2Skyt6yWLGZw9lCx
Xla8Dh85U9UGPedE5hHxuz3ADHRQuAPyiZanMzCKofYeK1bNa4CF+hURxwROyAHmTCEbtgDG423T
AWWa3O1otSasB5LKDkFNl9AlgKoDEpNEAOomwfLAb4Kl4gr/d8K71Oir82Ffb02s8ojZ734/u8Uw
Vval86voVs/mewNAuWAeCy68Xu8Z8PEihlTJOnAi7zILAXIObHLWJm71kosKiH+LKRp17J1LaSFF
ALb6JrYZkicstMhCpaBCRCwAnt9Lk80QpkXNfFlG6tGJx/nO171YlBqJ3cDblWstB1l5AJDvQOMl
9ppHng7u0oRJ+YCtqs6QIbLrtrL3SZklGwX5l2WMyBjdpW0fXNqw/sYoa1BgsXSFzLW5KpUqF2Ez
psi+jVUXEoISapnxGshyx2VzH6O0uwlSoy5HwKbvEjJt+ylF6tV6YKFAEAuq6YEsTVV41h3PoCZo
naUhjn8OomCr8xYCmHIBAZLuompkva+qNoJYX9OveQjYsFTziwMc7rwSfH6TCWfAOtp4Wgvk6cj4
YwuQxwHVf2bZu1dCDDLD31s7zTTuOtaavd+MYY5axEqw5q5xwghKfaaG+Tcg3xbuSopC/ZnyKZgL
MIqaBwRk7gUHYbsuaqebr7nTnacE1ZAgJf4WV1mFsqWVJSvMwLFCk7C7tTwOxRblzm5dlc0gFrVv
l7hvgJm3zs5PiAGWScd8jHDcIYgTM9QCfXgRUeeeqTHez01b3/oqXrWZSc+I6Z08QcESaPwB9eCH
emlcLkpekmGhnYxsg7BSZwSoV05Aglj7Ygyh4qtfAwlUKFM1dK3UlK2glgJYYsIKqmwEe7ZkyIqI
sbqgyMLPaVzDDIG2a94OdJWF3Wvc9E8wTNommX6E9dpF6FY3MUInmlekViukVYCaoNenUEy0YoOk
71kDeDp3Jk7OIvjLoTYd9EjU2bBUAZLxgljibcSMk7KGy/KUKeBMpUeWhIXtrko7Pw9sKW4bmkzf
Ya+RLmv0Q8OZTyHDVmDj5uHMn3wmHzM9XTQmu0xHHFC97t/GXvar0VcK1VcB38cKAEWT2AvkK+if
xmvdsmjYjwn4wlOYAtD2CAr48EkwTvkwDqJaBE1HFyikzLi2s65ATAqNPdQvcJhVKtyWNe5GJ0iz
b6T0ySUD0rNQukmvGaMpWnWaM9UQJlF/0hFH/c60m5Bm7o2AatgzaASAYVkKExYLIGwLpF+uBxpZ
nHaKPUxAzVBs9GaQ/mEZ6Q60LMo04Y9K8C5c1B4EyETC463ni+Cl9IRYeXEHzHMeg2QfTUP0xivm
X2asda97USV1DuWb9DIkDdR/4fTiA6feIckp77m2Ub2nXLIrW5avHtLoXV/iEou5vSYgAd04aNsB
vgjiAxnGKJeJSLZZQ80CvIjqSYI0D6MjgAhPjUPEtotK2y3dLtomErcLzuUU/0TRGgvTXdQ8svvI
h+5aA71NUxDmiWsC7t4zgJYr7cWuXiGsmtGR1g7dOV4xFPnGZOquDGCh+6BxHwaOHWXTgRRUM57m
syV5rQhb8V4A5W9VcOeXSLmJ1FFVdAg9gQeGrlzIHkEEQDuHLSIm4kdBU9yDIuj3pSvL89hn4qLq
a/2tJ4PdekMjF5Uj4dDRgn5W8KDG7Q1OzCuekYW5B8AN94pOk4sDfLonVeqsMjD48iEcCz+CwVdA
2vJsruJgXTEn8KAUx0CBaDIUK5Qs51WmKujdiW7DNTzW0trLm4RlZKfDhBeOrlwP+lwzPNdU2CyT
sWpyrvumXJpShd9HaMg0uZ86IFWg0a5IvTh56/zebtIumy54Kar1TNJ5Z3uvv611qnCFQCEUMoOQ
tzOe+3+pO2/tyJEoTb/QYA+0cJFASmZSF8ly4hRLICADAQ08/X65M8aOscY6e846bXRXd5OZQMS9
v9RIZ412OFYUfCULL7t3lIXv6F2Os+YnHvxyADyy5p1t1OFB5VlGs0BovJZy4eBSAmQENKr9sXUF
iXqOH5oPVTiLv5WjR+tVimbxYtkG215VmSPIygx+dvm0VTG+JNfeN1lu7PpANwfPL4AuVf+vc4x/
LHnO6xwJkNMaA5/k2q9jb2jrX5HTUsZsVoU+lHCRt84NwAmdOvyx+ZtRJPxT40z20sEKZcVEItUr
/vrugHjL2+up3F6IfEQWQ5gLP/i0K0aoBHPtWKvhy2hBqu06cb1l2A984Y+e4X+4zJJ7KA0BJR7I
dFuW4m9Yb0ECmeGcxpWbFG6xPJojVQt8E/q4UMvz3sAVp1P9U+P+h8ugldIOir+smVToRExi9VYw
qnoHq/4KUKfFQZ4/uN72mnU+9bODMf0invJWlEP3RN5RdmJOee5cva/89tZ18q+tojRcSRA3o7+o
4F7yxf3tlPbBoJfnOKvNfvAYlkA1T1UVPImqtdJltU7LBroVNKCVvaaC1pX+qct87p4lW1IOQpQF
HjP9bCaVKwmbrrbvhfAejs15ZUSLhqLYC+n3L+uiregocjW3p2JUtfGsgsELno0y/w2gUjzboJhv
KKYceI7BL+LGXrNnI+uxtZoVOqvArpIN5uFVUCcEj71syaiH8Fz2VZbO27w9Rt66mvjGO1jaLRf+
BabQ8Ln1sizxMmN+ns0xW/dRZRqJ9LviJRv5I2KOo85ar+bcYs+IivwYthvbgqy4XWvTlScjq4yn
YFOoy9Apbze3mvK/pttlrFxK7XKvUzcpsglFR+49uXbXpUGb18Cq1mZyGDv+YWTKWaBrSH4J+Dwr
o0/lCGqAuqqTqeNWnMI1WHk5iyatRDERZscXDGLfOdy9jr4Ugz3vrDBbrvXg3oHXT1+5fBB9sxin
BraWWZvuXjEuO2eE6mXDKqynduVyLezwpdog7prxs6nxSE7B+FoTT5QGI94iHyp1H4Yqxi0anJt6
mM/ScYbD3FXTs9T2Q+XqJ1+PW9r7mf4wjc550eUKzW8XiJVXW159vcnUnXWD6bMCrC6C7OTZhjgo
M9rSlRH8MchD+yqtxd7r2nfJzwe2X4tAPxc1j/dmz/Np7AHel3W5Tl7+HHiT9eAOs3GCO6uuYqUn
yzSbqEh94vDK/ZBPVAgOy5+RWOTjPJpzslqGrYDLM8nEPRrNg8drN8MREcuVyyV/D+yZVzbLohdr
ncuPcako4YOuRUk1z2b/1qE8Y32o77K3nA/xIctd/lJC+eQCffZu8Rty+LtoS6TFiWBsKDkzSTGu
dJvPDMD0ZkFUZ8mUGdMDxEvYJ1lrfHYqJGCgrvi2RGWeQ0tt523aWFgr51iGbYMkoQtYI4uMHAwR
pZxw9YvnbcNegt7ttA8OWjf+8t1BwydEXPPYrSbms7at1Yc3eBV5bgvnUJwBMbjwV3KHKMz5sejQ
OqjCh2jSq5nMsDf7Yeuq0xJs5TUv3DceBoafcVjNMynkgNJd69Y7mFZ9GkaBds1cFfdzwfcrNewQ
+4d7/12QDYlleazRTb12gH0jW2offtY8GJd+Dgfwjra9IlY3d063rm/h5rW7YFyMb7Gt665v+vyf
Nfjhp2+sxYnc9eXtP5RX620gUyvOPUve3y6yHlvhHL1otnZ5YP6ywmK+/McYFFsB0IHGzYmmo6mj
Jl6zaLm1hX8rckggbHUZ00L+zNpZ3KzFWv8zAO7/GTL33/C7/48MIfc4q/+zIST+W/3qxv6/IXf8
C/8J3Dn2/wA0h7/E8+dg/AtRDf4ncGc7/8OCubl38FK15LgOYsr/Au48BOXcv4BVJAhhPvDA9P4L
uPPQk4O/3wvSHdieu9T8/0IaTu7lHZH+35E7NLEW8SMguwRzRYxC/x25mxaHV13YXmIJu3TTnLj3
vbXo4FCNG3x33zI3+sHBC0eLpFUjPHlV9jjNOndiKbbqoqs8ODRu85NZlMc/2iRyJw/j6Gqcom2p
dnZrdwmwJRLR3nxuMjChOlTVa2BYAeJfd0OR2501mEYc3hfo3uyCdDEKQjD60Ui8NevPYdMd1mnI
/rVqGjnRyfAFV/ROvqV3qN653Qo0IEPejnE4oDqoA4sLNfDq52XL5uNUt1+t2z9nZMYlhNmWCfvf
IwMBseOwmp2Q5kMg7OKYOVm/N4Nh38zdV24F+kmXBR0yXUYodNBIkqT6C3mmP4E6rhJhY5qp4N8Y
zUuKckL98QqrO4aOfq3kwNsZRVebctVzKNcvFu7X1rV+DciHkj4KL7MlPgvOsMRwp/pmK4Y88vzH
y1KO1KuUgZT70G3GA8EJNloYZwPKkba/mzpd/LBCpv11q9Wf1TX8/VzM3VHiLTmE0/ZgtYZMagOS
cQ0slVKv6p47VsnYhoh5c3xrPXPphae6NsbwDhydDJ9QhrgJJhxpql1QcDXLuy7dP2wvHatfr/ZR
13FjUX1xFFv0yzO2xwaQcee4pb2fGkBYYyv1o2w6MzUW1rjZm7fY35STDlb3tDhTeTUC9bNVTsTq
7lTRadVqSGSPMWERiLbybTw5lRhjYRDoOynWphYtQ5zBEO70kF/QN/6MpDYIoM4T5S7w8hsezHWu
k82QxttK9MhTEUbdT8vECJpnujoiMRaXTHsYpCsWW9oLp4M5+L8Ky02AZGNuzwc2q8StdFKWmKmX
kby2tn+YceVry3+QyjtnTU2MCdnD7VelUZpM7nYsOuudSL6CukcZM9MY8aqRHWXucXLd6BFbxbqz
OuRjwql1anpV89gs+ejECsiTJx1FKG+c2/8YmG/DOGIaPFdorS7SENNbO26kno/rAcyFeOFWXLqu
K5IARYbedMEWZx+mbubTay0ELm547Ll3H3vqIH8XBo8em2ix68kzT5HQtHvXnNmZJOKznSJR+IGV
zDn3nnY1Y6AOUmUFWVqTQsMctHMMBt+8WGaXpWHKr4Vw/Odq6GeX58L/M5frDUF/OhY9u46jkqYy
rKQN7SkxvcJMbFH54I1bzaZiqbhWd6y8zYonQF/gQ9tjnS7bnBhTuGkyDpdDuXG3xeM4mTG86PLk
evlDgKH3dctQJfrKUFCuffFpM9QQnzYch2I8V5AUiaUQz7jaUGirw+ku26+88ygsgIdthiGf54PM
WMIqE8z7XpVxdoJfga+DyzRp8xjkZb5D0b5cu24ceJRg9vaBSx30aKHkg0YwnnOb+3+YCk4WaSOs
mBeI1pzANt7prQdedOzwEJU1YahTkJYEp8c4hV58RfxNIQJqPyKvSRavDvYrGXqHhtXqIe+NIi1D
EZ21EHdpZ2Z5N9UK4wURpbGThSeeQDVvgc1b76EIRZpk3AoZ/Wunlecwy3dTXv70Ot+5bhNqCQ6G
qxnM3rEP5P3/O3kPRihyBx6CB9Zc0Du4iEYep9pXD8Axw5HREApX1zcEQGB9Ua9vMvSqdyu4sxcW
G/MiBvqjjXY+d1HQpgzlkCBObz1sthccTG4O5veShXuqhzGIRzfI2B/c1C0cWO9pDZBJNuTDoSy8
A+qi/9XXdWzPdVpKKJ2o/lrXEfJneys58TNmwaU106LBFhxNqTsGXEbrroh86k3oLVpkiDAWuZ3f
f8NVxyuMQhTlDyLr+H/bt2oJn7IoP3sedkA2DJ6857rEco5txTi0Fkf4OHl45cavOjceh+kDsdEr
RTu7qlif3bEbfqsVKSdmci8W/G5LVD1lAaq9edmR+I/EgcDzFRkdZUOnwvpGX3xd7W2IPXRx9FPp
XD4H0jEfI6WcB+Z3Ej4qtaqdA0CbYB+adxEKxdPKifvWZuEfRcdwMpjeu2iX+eDpaOpibwbKbWZ7
Oayeni6TNYHZTHOWomH5x8MVHgH7SSbxdJvfDMOsU3uZi1gMLmpAXh7jA+pIJEXZCRj3yYWr4ifv
QRhqRwMoN8MV4NV3YmqhKLmmL/xqoyi/4yNefaBxiJiVWYdoy8Psl+GX1g8fTTNHXBEMB7e7K5VF
HUCJOVZ5jhqhr8gdrM+hcI60ijvfMkBMn/WF/92VjgTckzw00czF7ywGpoHB9o7cNpzHpcnF03YG
8WpNpd/mpolua2C2j31fcFDIkpx5HHcN9ey15nG7/z3fxgbbzXWcR6zkY1Rn8RCiTIFZ/7SNfiXY
hBBTjoKzpOLyS429m6hsyY+rlLyXVTc+d13LTmfmSTkY2+9tW6BiQrurdwvCqwdp9fnPmcN+r5zw
VQlSvEnx+RYNsMfWyD6uq3KFRtyIbgxbvQ8UrKPh+/X3NMnoyoP1U4GCxHxFcCuoFcyTzoE5484L
X2Q9BreKRo8dQYM+UV9Ecobyqxb2cFra7avxahwGA+UI3WjGXbd6u3ktzbe5WMzTUEbVcVzRpDXe
oj6QuXu7iquYL13qqzHfVbNVvonTNoJ8kxCPzLXlEmuDztjnKzsgT1CWomXdHojw7w4zgUm8TO1j
ETV1PJRk+nNCzD4ZONSEFbBhhdd2x6FW1YcfeXEJeEleHHPQ+iufhPpqorzDvxMuZ4HkrUrCHjlF
L6MsKZw+O44RBdaoF57LIZD7rq/Lw+j1Mm2jaDvZVYNy3ZrrH7VlTztv4M6aYNvSfOpE0uu2PkQd
iZ3mmWmtu/YZwTH4g8Zkdr2rMVDvtQ3yHVNlEtjeq1ZASJII4BJNnxnsh2F6qvosXaQvnjJL5Ce+
RA8uGmW7ZdVmKs31bdtKj234LknM1wOhvsXvUGc+gVFjc+4bOT2pPqT0Qhl8myCIuzofvguQkxvZ
9ca8m02rSr02bHaVzJ6Gbio/AliRd6dW1iMMYx5j81oYf80hxlmv3io+xQfi4Yck90wNQhmUwODA
apyJQEr4rPdU3BvJMInlTylC86IBSp0Nlekg2XULUf/OnCUebLTRXtTug3K+dRFp+YuIfR/4kWI1
FfKQem37EizbyS3XTzb/kz86khnABcsId3njnu0i/MyX5WP2WlzV5o0VmVFuIYXfnxzeTCbdcEWt
k43RYZUKna2QP6jLStdNQ9/r8XkeNya1uj97eXS22LJDMYtknvLpsG3jS9j6tBtV+342Ut38xpWV
9NK8lGA2kKyy+1kb4c9Rwf1XLd98qN6nsP4XrvZeFGjbKAXiEAxvTottb+uNazMtBycczj5ZplJl
6UZZWGHk3BSAES0guBL2C4GK9V/Ev36ilmA563H0HtpyNFOQ5eLSG1Ld+nltOeEhBnLRxlNRMSoB
3bMryP5qZOBG0vQfg8z8Mnqu3qUm6BvLCd8WZx0/Ul4dVeZ+NHmn497iFNsQJHAXq3NpkdOMkCFu
vPWpWnRMYfYJRCxtwG/iUvZZUhZrdQ2G0DlObQ5MdRdsN0FbPi2b3I/ZfDNm76Hs/fvhmJnDM6VY
t2xZwLLQLB9EDazd5Q2aAMvJXpDGET6ydtVdVxSlhTn+dQDhccEGIu5lNiZWB1ZFT+r8uJboxSLM
P7to85xH3BY3Jxyfl2qoY9UW1q8gr9o9w5P8W+RIDjlviu8GmmkhNvKkgSzjafrAO9G8R1a7x+CG
yVAerEaSxckPdee70XnNu6Bsl1sd6D9+Q3sPDNZww16DgNjEm96UE0CL5/+VFjqHdVIRybHeftZO
cF1VFbax22oPzkM457xRf8XYBwmwiX2NnOy9t7tLLlyQx7H/LrAtnOuxclKrXbtDbpVXeygy1J9h
Cws89wUiKEhiSlxDL61Wv/6FQbm/eFOX76dwS0uHLmrGTnR1JbUdSx/s56AGqOfew+bbucfeU1es
SPPrunbPfgh1HTT6GRnoq8wknN5w9bthiUWWf3vwreCIeTob0RGZ1Jn7DaTIHPMzaKJ7DScGBs6j
/IL6tMH5M/iJWUM5LpQDi56pLdLNdnDhG9K8CJ0PjCRmUrvK/9VoZ/jqXCtxhjLZHCMppihgDx9S
hdFLtt6PukYcyOZzdGfnWN15nLGLjh0X0AFNyrSbI3J5x1Bd3BmVvdbGeQnXZ7vKv30X2NWswxJv
FPSjsuCIvb+hV/4a5hld+uIEb3lpm3vPY4TuW84igcrRRcGL2QwLiOmXSC5KrGIclEKYaFUH52gZ
v6baiGtj2nuz6x9zuz0vtfHkNX71a1gmP+7sojqF7swkS1z0HYGlIWubymM+e86bF/AAY6tCm+sM
lw5jSIb0EudMa8HEO/bvMe9ODmm9uIXN4uZu1ZJGQTkSVTWyVdvda1SyzeBpiWIVtD9hWqIjTnL/
WEZNxYYTVVwlFodrtD2hMn73LMzjk9tSpRFMCb/P2cn1jxFAcdcZU3cEo1AlHYK1vmyZz0bFfN8g
dHY1XuuFZdnpYEZCExIcZfh76FnVe9BbPfOXbZyGvuo/3CpoHozA00nXTwE03b0Ud1x1m7jbRuPo
JBEv5BVLaWURYdjUtnzK2wwOxspVMktmjsFrpgfFPf83gh45roMJaGvm60Pt+e8asuLo2FX9LRQc
Vmn4dqq3vPnb1Y4PS0YrTbC4ZbLaot7VTi1pWBnrxLEdwaHjlHvsqeWnroroq3Xq8RcSR8Kcc+9v
YY/mqQwJHNtUoAnAYDU0wyjbyzo00HGZ6thj2jsEC9fOPTPwbIY4gEXllOlWb9t3KVvjoA2oaGqr
ZhEjLGhf+GqmpK8iWG2RI82GqZ5246hJuGim4BWbG6F/viufMfI5LxC1eYcDGP/9MC2sUePS8M2s
lKG73vjkTLp9YgEPH1RjzrEZDcEF/wX28rWsdmVIkMhaLBaZATgbR6W2xJDQn83WrXsYvfyEeMB8
m0Irv4rKFgAnQXkt7DxZa/SroSj6cyEy9NmdUU+feuJrGJZopQhMmafV9F7zSh9aP/znkS+0DzP6
bBjnOVmbxZ0vY2M/2h2SeG+aF+wR+Mb4BNeBjVlv87eLqPjACNOg0zKJ+uis4mWU2yey7ms2j/pm
Vm2YkirEg5kFy2FWg/VHiw7+xoJtupEfUeMFwVnLZr/01etSLd9taWy7CJn+K9qzKsnWIMIXkYmv
O1UAvy1ADmzW6vs6z48ujTqtCWAE6OsBXRYxBzdsRE5CC9CXneMARcoz2QkLzjUyArhO1C5drFRh
f4mx6o+ZP0wcUC0fm5t/uXWL+1yY38Jb1V3FpS/Mm0Bn7pb/Glo6DsX6hRLlIRICptfD+aonu48z
fz0bjbPhRQgcRtHJctmpsu0Mqxwcp6AwP8LSQILnLlaIls5wl5OeqyyK4e8wxRRZnli9laEQAbQY
JjMkHAGFgINj+djktcUnZm2Xjmf7IgaZP5aZu7zkhXQ+wsp87HTrkq7VCs5lvS33Y9r0Cdds8tTw
WiRZrbAfZnObeAi39eYFJeqtpZHPSun6bGLNi/HXOHsZ2VyJXlS4vA/DX7AZkWzWsp1dQ9pHMRpd
UhjzxcctdjDpI3tc6+AWMobqJtw7DrS3Whbx1jbqn2JMQ4fPnLAr5nKLu0jieMeZmY5Ye2OAwplZ
rTdOncXO+78g5hipkIaHJoBw6QW0TWSxSC4IymaVH8rGy2cSbcP54e5hE50vdp2Wu8Lhd6aOPMFi
QzZsRNxtbbTLa2WJ7KFfhL0fDXr4Nrua9y17yJdf9Gk1ONuxayQS53lljHK9J6KOb6UMqrfWQ3Cy
tTnISTuHJ9/DsrYj1OwqfO1cbFdwey69eR4GiK+8ytdHtTJIsoTadwlOje4nE2gRuuOIPBFlowr2
ngj4guvpF/mBf8QKFidzJtzGvHsjvlCKGQjhfN6mhYR4LS0giV70/qGYRr2rysqP0fr8XGxvZ4s3
w8oTsZ2zWSWTZ2E1wEFiPbuLOi26h4gvEfU3OooOZIMoJj39HOUDCPPwqP3mam7t4xwxCa8mli6N
0s4FZYm0YXNstWOKv+MHjzS7o/Se6wkKWUTmJ4vZGYtx2gdewmkzHciSU/+AL4CDDdJVA9J8Fp39
wS6Eeqby9w0+2njbOnxynOAfuK7Ow+S+mF6L18At/0nJ4Adw3vyokQ/EcPA6QXQ/xbhSvq2mEHsx
ly8NJG3aYa798PEk3gZbm9WugJJF8JklviW/WpCUuXVfjLCJnfqM0vtiIngNoir6p221BxvBm7Dd
2/x8O8YAcQl8p2Otb6ebP1h+Qu5LfXbw12+k74WyU3FUjAa6o/V1xQSQrtn66XaeTNgs/lldj9DB
FIe8DaqHCp2FNObwMAM+H/Oi0ZcFT1k6tfK8But4JXJkPmKn4UwZs+ZSRsFX4M/ijw22OYvt3QIP
f8v8CmdyXjnWZa7JdwtbiwhZcIK+vOfHrrm11zS2KcbfZudOufvUiYh/jAFJtgmawmZ96Ee0csC1
RfubNZgoCicY8kecbRw53Wo5/RW6UO37qVshBIMyAIMrR0unmMNl/e2Tl0kTfF2gQEXq6Ng7OFm8
mehSgjsEjc4LGU6+HYTjGWwFs0Aduemq/YMT1b1hqzDKswiLYkxFmIdf1uT0bcwRqX4vUReFiba7
/HsomuVs99m8mwxLEt462uz0eGJ/rN5a79xt+UkCt0RzE32YgRotGHWyTULDefHUFjMmyQeODGA2
03Uf7tTyaxPobOcujnkoMdDxrqIYybK+fp2bUl62OsdfYkSeTA15z/8U0whC7G4sOmVh7Ue1Bk8R
Wu40NDN5Mduh4DIs/FPkWIknizDDMeA+j5txQcb+E4dOBaICE2xGGI8c5LHBHyTPAO8WUcbm+nfM
i/qjpfjnYXDFmf9Ud3bGJti3A41tOLz1IVptCBwcN7ut4ziLZBvu1jajH76ff86R9zxYU3HaIInT
bJ2zF6rMEg+WCqEipxBSxPJdiIJRpB2CvYDpspm/OFxn/CJen5YB6RUlfvSpZNGzMiseNYb5yHLW
FF0kCkIbUqOqwbaLAfWNV+gXS/tAbvIZZWb0e5r65Ve/GsUtJxCIBNMNu/m6FSr1ESIk9kwYHzZM
MT7X4/pUewWnhnMfVUpSMagfTV018xLPqpqZ5OwDxlmKiLPine3mnWfU3nVWFSvH/JK2SIMwexvD
7dQ10XMjZ+cfmBdBxshkkQBpXiDZlFU6GjVPhfC6N6zDAV2d5p9sXkGMphCge3YoQnZzfithEgMQ
tLdi8f66G5exNkbnsYPPcX2yAubWBHoWm8lMsPJAj6G3/QRvb1JraVYe7XJMFMNI3NsGHTAjPlWr
tLzj2KlE+T1+dCxjuzFXL50xnEQvIIYidmZOeydG24CKstTWD2tBgbcqOZ60Cv0nrInox0SNbnLK
si/gb0RcWO337hL4n5Gh6C7KTPFvLCvSfPra+KSTBp2Ei38/sYK8eSlJUPiER2uSjWGW9bi5Ep3w
byO9RlfGbwvHczpmLVEmdrWfGLaysrVOKKh+gs+PB6SEf0Kecy74GJFvvGn/VNk57AkF4/ooFAv1
sJFiBAjwFtFxDuTNEKTy8A8XYZXmrUDFu6UVoSHXwvHWCxD8knZm3726fmlf71/mENBv4iHwjwdd
vZimifNNb+5d1Y/ommCCODMq1G6EGRI+sj3WBTEWbU/aTTD5eboRaoljHYV+Xf5GF/fuL80Ze2Fc
GSW8Jpl5lSzB+aqwQozS/UAWOKYlnzuzc6H3TiSgWjWSHxd5F++GWz/aSz2xc+dHXHWU37oYo7cu
nH8ynj+jRKlu6Ey3H8TT8OcdjLTu7KmXpqaBmOgJtMIhJIdrS/kwI8l70WvR7Sxoqmc8TeNDP6gg
UVN01EpF+wZ1667KMV/GzdZWbz1jY1JrESVLHRmnkESN1yEs+j2PIeVBTrEuu9B2130d1G3CKegk
5uyXl8zXuBkM+zd3JzL9Yua2J1nBjUN8i3GkxGHQ+asTGv7Fqb294XflQysnTVCHZLqt+h/Zdsfi
7Dbpff3XtoYTLSrc/HXevncyvA5m7yShYprxhsRuKVQSRDJ49q+R7Me0W6gGLTLrZmem+t14I5aC
wKlQ0VZV0gQshkNrqtOK3v4W+rl3ESvXf2vi6ayzF8EPfs5QFq/lnczqe/wEZilQKm+Ne4mqDuUU
hnYQm48BRx6sFukarjNcEa64Z+3r+UjcCD7QoXljR6RkZrbfjMHI49ZTTw1GF4TSkAVZhDYoYLUi
tAnaSqI0dLEwx44jQHoJHmBfaiQXjmBhMpbf/mijCmuaQTz7ijj01mhMRFfqq/SNP8aY1fxqhYLZ
LAb6LjWkd9PpDVTdduGH9XJ1NTyuv84/hnH8O8wD8syGhR0FP/+W+kTftTIEgMsiDeqf5IbmqKNJ
mEyWgZCfqbegswGQd0rbb1rWpOIWF6191NQWoRbPGcWEN0YARUoIyrHCbBNZzg+6t/I4tzheRYcj
cqizkx0iwg98nrJygJ3oDDBvei5JeanY1EayRXAF5b16yCeNWNXPr5gYTJjRumyIvQYCmef6XkLr
vk9QJ8dsNopHobGeBl0BkGuUHRgpStrzsIAwRyxLS75+1RAYGW8ppfLDYzi71i4IG3Be09nldh3F
0Z0DdKFsjnMv3ANRauOftRjYrQkheymjrWWCnbyVuO8F/JResdRrVHDv3S0W3E/BTw908GL1WL3r
gYC6hto9Hhlgbmcnc2aRUHXua4j+HfYavbk7KLJpsqa5hJLwT51bA/NST1INkWwA4o0VmxokeLC2
7NjW1pNuIky7K9eX9Bas93mFg0L12PaDxh2+PYuUlajwv+b7cVcKjKl+MEJf+BCPdWPXJ1dR+kws
aXYRQXe2tsY4NBK0sgy/CMIhnwm7Q0z2RjqUYkx1zklbroZznbcqvYdgZrL70xMi1i/rblj0oRiq
l8Af43K6gLbtpI2wgXgtPgw2Yx8rR/tp8QXlG9UtRXX1QpK5WusTNTPQtn41PCCVnEJrxyD6xAML
JjsBHL7YY285CG0fcJjF/mTdhiWc92qa1M6O5g9e1/NsDq84kNFftPYJuBZ0bUrx8if11KQF71Gj
y7S1h8Mym/fXH1a4kmlDWMy+JF+Vo4S5tOWk3lDc6xrDGpr53LC+8aDh5oJ3CaEKM0wPXc9LaXnk
S4CebvzkctCHbc5ZMqddEzonlgPABuMsSS6DiK5B+qELRXWwGDtPm3KtR7seB56ZWuXvKljw3xtD
nlaVIrzeKp8mVudDWVbLTQ5USszteCw8uCIwJj5D03zfZuMg1dI84UUnjWgMOa7cUD7ao1YJJc2Y
4USxJvYwmkdfAEyVYIxXMk9+4k5HFKKs8sS74ZYPeVbrJwdBw474I3Ea9MgeoLjRzL7/XgiLOXA0
Pm4NDcsGFCn3uPs+hNAobS6rT24L1AKN2nbsNdFBduUXMaU1L6UkQtDECBL05t+wcdfHPGhtQof6
kVUyX+lwGCkEmQL/Y6tHXuAKlg9gHWXgwVdtjGyThdz5clhYlGoOkd3FNttGEwJHOHOL3vYeR7Da
1NoVyHzQXQrciy6hGyhT8z9sMWmn8RQ7a3QkSuJsEcaVhiVK3SwfqWjtRWGDW5IS5wCS/U/qzmw3
ciPduk9Eg4zgFJd/kjlJKaXmoW4IqUrFmQzOw9OflXb3gV3AccP4rxroq+62lUqRMexv77XfFP5i
mQpG1BMef9IJjt+qgArGo93mYH0v62L2tTRql9h5MIGpYqlN12A15Y0H88ePcCJ2XfKIC8XZ0xlR
YclMxxvXtXeOicxfiwfPMqz7jjsedx3/AWzGm2HnU1DMSLTRwCnDYniTOZxg21Td8Zcwzpprw7sk
NxjBsWz9/WBXOG5sooa3oDP4FMhZ2hxCDxOX/im55DFQLGf/QOSMKPWy2Mc8ox3ESRgDzCqtL+Pg
Z+bi1x0YiK2w2NYyuQzbhCjHiWTBo5qi8nqIHHIfLu0bSDXc1KLU4CRzgacU1zTekoeIKJh37yBP
YaZtHlYjfaFzbD938d5v3bvU9h5EWkLdQAEMoM6TQ7HUYywahlekwbZWpkrmbcl6XdlNWWxgAmFq
cBLzp4etctxYhte+WnVSbonYSUI90s+eK4u9bA+8J852jKVpwS59JPC1kbcmYz8Ua+++JlYRLd2u
1APyjMWup8wRT3bmrDWAIfgKm8QxUaS9pk4IQQiVYM7ijQxX0azuk2ppSSTpmBzbMTaf8UlnWcit
31EhP5zX2akj/8Epct5009U7p1/r+9wv4ytOk96uUvKiaJmsS6NlxV+JF+HAi/zN0q5h3RfiyBW1
CMfGLrfeReW0cBzQWcGBCL/ZrdPBMexM6+zVLYuo5lWtDDOsVfSYa/eyxF7ym7aIj14St0BFPLn1
UrWgKmWvZbokYeH2r2R4uCFIzEp1W8b3S8HW7DOCyLxqi7nryySQtk4ELgFALlvZNSj+q5S41UdS
AG5mBKLT5r60nCdO+3cmy9DcT/cZD1yQRO2VLupbcxZnL6+fL2rorsPPdgTZqgI5mcWOrpxoowbA
TF2dqmfwfcRvZ+O2zcmE8VUm4cBcj3F6+4DNjOHmup3R3uEqxDs7Xs8kg4PVvQyK8SWHtSUfLGPZ
IpJ6mG6Kp7zCvGA69SOtEyszYw+PMuDSjZBQXzZc4Fv2cOSz8kI30eQo9kaiBoMsyJyESb18liA5
Qu0tCvToEAcyQWfL+uY0epxXq2bNt3GXyN9hRw+cJ91rbzAHdp/KOFmQsPeF+P2VGuOdtuGp1FUW
B4MilLxwmevNZp/68wwhy2yCIRlhCgpke23ETMRBRPBKTVifrMEMPJnqsFjlBfc0X3Euaa61ro19
m9f9iW/EI9hRlO/xkIjAW6kuwocPVUJPb9qV0yGzTR0Y4B5CM56wCK7tumd059+mXfM1MlnYVDqe
tiMBrTtj7FjTWJ+3TOO3nYq+l9XAmS6Jwwr/1sEY1bQrL1w4MifZBrkmOilz+sYYtjtg1mT7hGEf
GnJUBIZBJk6ri1C/TvHdgDobwqRxQnI+sHdq27zFTNcGrtDzU8epBZzx8JxKyklWjKj7ztHmxFyo
ie4Is7VbJ2N9aEVr7lxvzJ846c/BgpC8IbCq7ghmt/dNTa3SojkKcfuwP+PWJDBuivVG6Tkm6jUU
6VaR+T3aruZopIZiT8ZswAhQZkTjHHHNdWi60UIBbZlxu7hM0r0+9N2GQtt4We7LLu9/TKWjuU5n
EWiqUdxxjFz9sOrBGHFgJO63MYlf6Lclaed+m+NwK8JiISpsMCJmdsFANATON4djS/R3kW31s9Yi
ab7pyF+MoMDn+1OMjcOihqdrk6iFUJV2yOYHSTJb153sas5HuruBTj+mu365eEAKHlIiPrWM73JB
YFqLCpHGt10OY+Bw4T7EDVSnDdEcaKNSpBxk0rU0/csSjTu1bbZaam/H+9yGg1q/a2fp986ajJu2
9HBw2JSpPdhJ1h0c0OXD6t+JqtglHveVdFjV/eBaXYi11by2W4ZlWzutRnnM7clS3CZxhxiofcQz
5+tICjBlqjgnE8ehZcxPk630vTWKYZcVw0fd2Gfb4IYDHLEOSl80V2VeGoc5YmZd1oKzXoyIltj8
m6lke+/r1bqx+vQYkzLYRL51J7P5El6vt7LyzpWPEO+Nbwln2kgNWwkMs+vHa5O/Tpo1H7WKXzO2
cTNJuhA14BS56jgPxdYUqHycDWnomYksWdDKdgO7Y7fBgxVfNfEA13J2Ui45i3G9QlEg6JDYe05B
/tYtJnkdkwgMopmJOROk8ZvoCODWcII360SfLDAszIMcgRQDwatxjp2HJmEaCoonsj46LxtwOeho
fAGb491MVZR99HnG/WjplRu2Miq2rTShEXG4pV4nbaOTVej+jQPYvfSbAUGYmPuBRNK4z7m5gOS5
xDG5NHy5ZZpvkbsfagm4C1HjnAjzq3YEY2njaGbjyczqHQ/pbaNHMqF0v7T2yajbx6hyPmGMsEVX
NvfGFqbtLvEjYzcDont2BYPiDebs2zwDjyaavMWqW2b7rHS2epzZtPHNuyIc/LnwP4rWY0xARLYN
AIvKj9Zoy3coa2SZCLLQEApojUtecZRT5WyFqOa7urLOwwQXIISu5pzcCSEaLIMfvyfr5Sktavcl
n5x1k89VcUQ1qTmDSs7D7Ine1J/LxBTPZV5wsE9SrD/NkFx7ibIZNVjRThqGeEd0faAbl6qAgteD
C4LxoyQkjqc9rdUzoacuzKk8uxLazw6zU6mAgNf6lqQC2YMB8hd2ivrGLpfsKcU3y5DCIPAEeRU/
kfUxOuK7Vpx+/bTKziKq3odisG+4riyvphDRAQt1ew/0sdt3eFo+Xe4Ix0E3zdk0tX0HdQ98G3TD
U8eXe2ZVZpLRFoCNc/6SeVtBAs7y/LNvFa5gbBpqtqhkGhD95NIOp0qsyW1pLOU2Lluwm3G2bVty
bnCmzNds9j6zZOyvxwn12S1wdc984beZs6jQme37so/z6ZA3hfwWV90ceuR2HnlfqbQqK26WLg2Y
yj3l5fSzcqbjCjzpejHHCIvJmC2HYtDtuKVw/Wuq8IOlxVIhMi07iNJt6AzLD8Mb+22X6vpeDTpm
lENuflit4t6DimoyvbZ28IYV+nWzuI+AGQG74UAICrPuQuHlrxg3nW+9nedLqLss7Hp/+OGxwOHx
cNYhwNKabZD8Eam61dL71BPiVk8cXC2ZfdYxaPZ2sv0rN+m+uiKN+gMCVLmrjcF75AYmtpYbj7s6
49tJU/0tGxk4TkbKa+P7ZqjL5bk25Ir1MXUC5ThHYfj1LXqQfY3GxnJ8efeXbH33EuyZjJJVh9JS
PXpWzlbQ4fAHf+p+SwalTuVl6OHPVfUMeBIMbryWwTryR61yfCieF7N+p+NX7coFMEv5gpSKJrxW
ptjJ3sSYNSzYSGTUp2EljXU3wc7DV5sU0EBqB/llll21xTtWHuQIkXOoL0xHb/XeuXswP+6JXcvh
um8EritojsPBNZ3o2spBnHi9kR9TLrKoHwBll9LOgsGipqpR2bVDcoZIRO+jT8CdzCdv31U0l0/g
0wSj+LGd2YHcLPHvorW38J14xp63YmUotUZPouDYUfmqJ3mB0ZIjAwxfGIzBREHD3uTQ9YErEG+k
QAD2ENo5+1nLqcFAtXXahJ0wtl7HyI33EoAXnlyURtZuM/6GbsLhyG3Nx5JxfkANrQo6l6Rn0akr
RU9ZUKXzTe0l39NVDwHjyezEeJQLXj7JbYZ9Qm/QRBpSk6178En5bjU+iWCc8+9kQV50yl14iHOM
c81w7Bw1H3oDTsS8whWtu+XJtXywqYlxxo6NMO2p5wHk8CarzfdRrWxdnA+C1LzYiRt1dKvqluLX
R9pqOgxOXRWyC9IASrYHud15hjcU7+Fy0zfa1A+Crfp+6vJuXxp2tLUSMztIw63NjY83KszLYnoW
lb7Hf+DAulYdPtrLTHZBkTWzRW1imd8yVdhOTWE/Nb8/IFXlPEhsHJu0W9ZtnXBaExe0sMpQGze9
70NUW7opNMFsGBSGOWnrhmQ/vY1lmf0RV2d64LzN0uOu/gsBK5v9rEHSq43m0EypH8CwrnAfpmRJ
DMM5wHF0TtQYVVswE3DtLNWDO/VaWX3HUOMd0tx+j8uOa1Od35hGat4Og2EFSWNHfC9i2ZfsPztF
sD6oHU41+ESY8fYDaw6m3Fk2eRivpKWGkXuu25mbJLP03SQaee58bPcyXhjmG/08vGAknw7tqOcT
x6+WGZvxfR2JKlaNJQMe7LPuGs47S1aiLV3OW3E579Uqp5PbZcsflLR/lN37b6tlEfDM/jZ3h4JS
/iV3xz/wR+7O/c02pe8ql0ZYkwDe/6bufnNs26Jf0BS+aYF9hYn179Sd9Ztj2vDNHM7ml3oDGGf/
St1RzwTzmN43yfZpu6ay/0nq7q/Afs80ifQph65RPPX0v4hfigRMO4Mgj1MdS/VibiPQ1WU9vA6s
8NHY9jux/qcak8v39peQ3+8/kaVBXNppTNv55SemdVxTu0B0dGgE7NP8I2V2nBnZUxcNj0IN91Aj
GTZP8lUNzndTtg9Zqj8XLrZo5HLX4gtMHLypfRW4TfdWy6XYIjbzYnT+f6D5Udj7y4dFCrGFT+uK
6zj8EZ3L1/cn1NywxJFrRsy7SN2tgSwL4D0udOwE8hzzROx6O7xh2aH3e/HU2vl6n6f5vk3aaZ/B
FFjqymUBr1C6ZZSigLUdh1hlbFwhuttCJu+UrcI8ljSQYJaR3/xBAQ2QoSSttsFpIK5W/xynfo+3
QrIQc71te/SPcYjH56qaZOh45cLgh5XJVEjWUbx8zqK/nRm7bYxyxa8IvSiUVoXAwVQg7oz5QRAx
BnclEXDJMnEsJQY0acRHTBUcXYnGlYjKjHoKZr9dYjEvcjsfuT2z7hsiOoQXY9YlUQGYqbQ8cHvC
Hrh6dlDgcFZGf0snob+LSpbMsMoW+RUxz//qajvDWwzQsxeEVJzB2Jq+0QS+lz52Pu7hpKxek95W
R8/33lZbPzod3q4Y61tHUvwqt1NO3lgj9l6zrie8f+qYTREj2ngkV6Roxpr5gkzFHItGDGM/tKne
mTUdAfFoXKmxeQbnYD6so54Q8lHILWM0KF4wr3DCVa8Ks98+WuSev+Hvs8DhHJtoKsVYOTdpaR+Z
Tv7gcFXesafDBqhMcqjcf5N9mrKr5Jii95lO9+OCjTHsG9M5OjAxUiwLkX3tLwXSRrEmj+ikYltH
HQPfJNv2GZf+FB5u0I/+hrfQfk7zEj5rrgitig+mHbTh1hZIk0rNlOlV5RaH0Z2zpu0WGgJUgQ7d
LMXqcusYGkt8XjdwqIiejjmDwYRT6k2xjDN6WPQTR3v8I54dTAG0to5jwRAvdZP+oCGZ3a+o5mEZ
W3NguDylGUH5sGG/CmLYeWE7JvHO8b3vFf3SH0BMXqakkGfZpTnAFKtD4zbkdWLFH7AaireGHekx
J9EWIFcxNbig3UMtY/umHaRxiYIytyHXPgWVp/E5RPoWPpj+1hDBPGQXdG/lM8/rYCkc4QBXSPFW
vrUvPotWu2f2OvnUp17Gl+OUx7KtvEA3dXYbRb3e5YVyPr2UiY3RLEDLhpl8yJzc1Q5cOg+PDbdH
pQ6sf/FzY84PtblmvKQAadqeg30dHdJkwhXi4k9srZ7WxFYX2zhODi0tFlu/maKHwsbD5Awa6buy
61sD1MI7RUzT+7BG9n2xWO124gRHsnNMor1IGax56p7g/XDdussFDL9MN+BTbdILiR8WwmMkPDCR
3khj+Cxm5+zC7A400yoTMAqUsOUmnbxne5E/bNnZJ1VdDqO1j+STm2uHH6Dv78cykpfc5E62vo3O
iB9xmjxaQqQlOCWlNnGjYW5+jDOuFRhY9FhF3QsYgUsy6cJOSjVlH47GYhFPUf1C7vdjFaW+tXLf
xhXqvmYEOp+Jp3T3nRyi2xqj4w3LUBrUjEeZ4/vVtrMcca56VQctQbY7f539b4tRZfuUZ/We6aU+
6bQq7kSGpuzVCQqay0xRQCcjwVAxewLkj2mKWGdW9z+jpOGGsnjx2bE1aMbUG4JJ9PVbo5NvS3m5
CAz9A54oa590jn1dOjibB8M89/H0ZAj7dYZw7+RDic4V6fgmLxpQH3ZLhJmaA+uhk+Z85RTCOjoM
9sOCRfILF4l3bfECH7QV4W70tAVgrNIlrIORufqRbAFP4jik11gK4FZ7VlscpKd5r7tytFOALfJg
SrwopIW4jDRRTpCpxml91o3DSE3OmK7rRg/vXt9aKbHEgQR6kyRDHlRRT1PNUs98syhqth7Kw9oL
iYoWednJi61970WXs2bxQ/SLCNPm4qvXE8MOZWOuUF7kMQuNa0SAlNIfRWCbfm2I8SX6BKHr1oKF
7/YAyGLnxsdqdh+1RX62i2I5xLNtHPFjmIzUBvF9TVManYjdR0+dNwCCQOG1QtiG020EG+6qX7vq
HpaYteWxPlq+yvIAYprcmA7GZlpEIMUkgEdAz471tnQwHZZqNbZ94ij67iLkyK4sroaMVlIAgtzq
kCqlwsI8JiK7ybWKfja1PeKUI6+4swCMrbw1OxNH5shTP11w4QsVNjWeMo2CWqjTECU/J6NTL3Xb
KXR0BZR29OprMdgTpW3GOlxjB8n1rSZ3tp9oxgjhO5YgbsqxPOsMwdVYOFJHcloPgJ0fYVJHV8ni
DdexI+2tTjPuS2r4Ssq4uO1mHF6uN1m7rsB673XIUcwX7zphq13nlK9tixN3Zsi3sBvUyWFJKxOO
VqHDavazmwLOXAhO1GWZWKYKEqEyodQJBFcA2JQ7+H4fSgaM/A2N+d0hHV44gEkGCAm4q89Jt6aQ
1Kae+u/o5LMD3XA6QBsg7FvhrGKjHNjjwqItpkeNT2XH6HXKQyL63W2k8oe+tEmWtiI6Gb2Sr5Kz
B1mmqjo7RLoPy+Ac4Nq3jFP6aUm2vYFBvJ48/4R0YqGKWjiePBqqKSyvrw06AQ6WTWAP1/BPoCTy
mDpufd1YhXpJOx5SlmxjJt7ZkTtor8iwjrifzbZwAj82uSlTLEWqgMsnfdFQzouqs3frmmTh2rkX
Cwf6h3B/ioI0yiapV7UryvlucS4lAIVFUqc34xtQl3rDqF3hnhnHHaazBV8DI5EM8ZktyXVup5YU
RDEgblNdEB0aunGIEEzRdTJHLSS+OXtl1LzuAE80Qc72d92OM46RBo7yzm/a7Ar2j/60UVaup9zt
vgxgbCVzhBjSQVlPN1O8uHvJBOLBRsTspyFhjhA/Tp1VHRmQkCezTbFXkkahOiJA6kyOCcFO9Aef
5Wc7xH0TYmfJrmvLkLg1fDfwe2mfiH10VwDDelyC3l0aMYS60OmhtuVfjt1EO+pOiJQnFXAbSS/B
gO8m7okXVzSLb0trqcNBTgsj3aY6jFlqQWgpXnOwP6fEjh7WqvWeGAt0FKAXtFuM4kdVT/UVjDRY
oqV80ePY38fjeigSfmxttj/auA/rtSW3M9Ilk5toC1GS3XsGsJqUrrX7wR8Y0MvV92/ZSbOXcWDz
BBJQszo2zTVhhE1mTjGsrcz9ivCb4oprxUuaxurV76OIkwLSBUMZfw41wey7RFTT3SQXUFz4WZMQ
MogCuDoBbMBnqq+xvRMDSbM3r404QIqpgPZIz5CQRXtLjRWHQqPIWLvru8gqn+zOQNC0sHDPTebs
5eBcCWNJLyPIG1phKAUTLZEJozhJubxlXeJi01AF4Wt0oroFlsrMFVyD98hKlwbkktXWodcmGJPs
p26HNeSm9yMf3I8y6hkx6vuV+9hNkfvfmWt90FiXPNUKDqUVixtmq0+ag/YVNYVv0MJ7cuiVGabK
yvGW+Sl1tEDCiCzpzwnFdJczwT8SI2R+DfQnKJieHFD7nF25AAEjHJEHXjPrM/LOY1tj7qdcGQpF
N7uBiam0woTMXxJ76NLeaBwMDxp2OAg9dlB70ITh6uiH4ab4H7oZgYjj5uK3/NiFiaZjxrQGsIEx
TlxIeMjI2CQwaZ9c6nJPuRsZe8fNdzEt5Q7W4yMWi5JupqI8xprZwzrQAyYxWHAY9cUdaBCEfTux
dxNGqIBI+yG2PCiQePd3RVw6D9Osf0iyl3DGe7D8EkA9Aj9zdIL+kyuvxqI3by1FP0vFgHfrxd43
TxvdYW7T+WyX6VU2Ff0uznzG8Boxn2Fzm5yWwgkrrPN8FAQlzJuXqIp1T6QQh51rh55t2CfdyvIu
SQuQ6r3A3JIV/VU3e4NPA0dRv/YdHq4qXU85pMMfqq+Rb6tPk2xNKOlwSHFxl9SKCHP8jPPL2Rdn
wSMMaqw3hS94UGenPVS69YfjMtR2UFdiCJeiB7PQX6hslRMPh6FRBwa7h6UCX7LxqEEbNtQpMZTX
XDPXqP8Z56aztRRZfOZnbhqsvcOeOBpL2Hbme9P9nEiKHcfSx32q0/l9mkZ1nhOhvmOsX8O+rS+l
mjgg6Pg0kb7ieTcTgN+njv3QlVhNbC3v21x9wld5LPokvrJr3oZ0vRjbFu8xTbL+AOnbepsrN903
XMvn0n0GK3UhsaTfyqJZ8C6w0uHqZyCYRShNyhuAWtk+vnHFjRYYSl6fVAnZF2gvwFkPOV7UPzp4
aY95LKDhVY65h4x5pm/HDdlZ1g0VTPlxKgdQoimfrBnUFZ/p3V1eCqadBJrrMxd28dBewktugVml
nBe86F658zOve68F4x2IsNDiohwLd79YGzu7XDdn5OxeUSDRrtyX+HzwLqfL1+TzwmoNDgVXYsmL
xy+wbePsSqNt7niAYKVl+V7NHIHN+QRKMtt13MUDL3qgMSa/TMHYshQ9RYCWMEUVBzvu+aNH7nrC
L6Z3eNN7LLfxaR0N+1HWifHCmXs4jdKFMFCV0Xdv5s5OteVwJU1mzTrvXtt8uPJy+gd1TfbMU+Sn
au7oIRqgvsrcDE+SLbX53KWj3gNEM25WNA6chyizXls7m4K77NcqF/19JVC4gxW5/NHi8I8kwKf/
D7D+fyu+C3rW/60i/r/i86NKP/6sIvL//0NEFNZvJguCZVqmDbMNUvq/ZURLgeG66IgsegCmLBdF
7d/UffGbi0JIM8PvSqH00B7/JSNK9ZsL/QdF0pIu/iL+p38A7/pr+YMnLJ8fo2wHtcwWrhC/VDI0
Q5M2eHI5rzFvuycDwvLhjZmxBZhEfu1PX8q/Ohn+3KIrJN/CnzVEYSmT9lPUQ5RRPv+vqmXjlJkd
LzmSSVvbb7SOpJ8mM1xeJTD9Nz5TCnJQPsl4HOhi+uzgjXJgjsV4u4AiloeyAldBiMfJzjO2Zy72
VD0ptH6dQV9Blw2TngZcTp+qvObUUzK3r/R0HAezwh+pmIhymDf9tzyKa8J2SwT5b3QFjBgqP5jJ
eSIrXzj3lTDu20ze525b3yl4KnyWBrslnDN8RXZf2CPMLT99Q/2Ij5N3IRAkK/YCDE/YiTdUTGsg
e20lVIAbVXxT0vCaYFm85KVTjmsFkB8IEc8V/reNw2TWxDfbSxQj1zO8wM/JRcUtmxPRufIa9ifQ
zQoT5AEDnD1CNa/glPUMeLAGjLYwNsbQwJjFFQSVlwVw/Mq8vHG3uG/7b3GtnDPNcKvcLXPrvFG4
ZNDi1RbC3ahCTNTGrFXzYk7AYg+z0BTGwP6ITh5iLcbshf8m8LXRvHMril5TNRe4eLDDYjCrCMxs
ptVk9pgZq/lhm2nHLC2x/FeBdiU3y9yXnyV8DBywNmIF8jEnH3xjvj8GGEKs+8mIS4md2OmcC51q
uKdWlhQ9bY9lH1BxQEi49+zR3E+zSxAXrJp/zVOLnuC3i3qCDsvdsS6JkdBnrSsqQQ2P4eXs2mJD
sN3+MMrOEEGxZjLeupx92h3H6eYOnsn4mbXTQPWlWvuBQ+fvKA+7w8tPeTEqN/fgFQzUzIW2gdS5
R5ZYqEyYJmyJGtoMvz+onI1ru+N5jJICp+ZICyOZPbj8jqHw2AFxAjvR2+1Xqs36MmfuadYWPDIn
v0WqQt313R8xQrq1WYrFfKpigcPITNoWAKgeO/NgmS3UU0g89DNODnl5sXC9hkKU9gKHlDd9i5MZ
WkQ0uxKxvW7p/Iwbj8y7PSxAcSN7UghtS2cXR9cu4NEUY2n9zIULZ8ftRYXFBbPIixOl5XMBgu89
Q4+bw6pWGB3NJMr6MPcXrgEzxg6CeVCyHxG3fQrz4nKodwM/Id+K3BYIkMAfcMSSlf+JJVx4MJY4
2Gy45qRqg0Wu4Z9PsUluHFR3zL193+FBACnxk5YOIr6xVkWMv9C78JZ1P9ehmyadh/tT4MSoKV6F
0MnE2ghkEWfpsa9N3YdEoTDmSennN55To2CsZd5e8fMtcsn64uBe5TgwCYha6CeJxUUn0NqAwOml
/QfJa5J4kwmIj+rSqfg2kdIkdzzoqA0jfiGGFGssvybplP1NpsFS7WaNs3qPfJpSgWus8RN4FeRp
MVdtxQSy6b/TfMChaxhLU970C4Br0tV4pTdkMHBYyw7j9cZ2C/fb6hot33CeVgui4Vg9YJMiB8i9
erxzVOFY27XBfRQ6OQfR8Pc1+R/t5/9nC85fNuv/usHf30/+HqevH1/Vn7dscfkH/rVp28AzPS6e
JgMvnCKXPuw/iJuW+ZuSLslm9sw/Jnz/u2m7ip1eKXY2m93e+X1g+K9N23F+E77v0fntmB7bHvvs
P9i0fymrYvgH8ojP5yiEPCVc67LN/mm61dB0S7tyBdBWMaJncC9RL1i3selpfMoJK2A+fRc1V57A
pZYlD+x0yF9MlwFc8B/29MvY78/sT1O4rudYjMywq5skGP/6WVrQVE0U62Q7Tsl0LtZojQnDlgkV
E2aWuLBbZg/T8FpPIuDOZGNoBR8cIg3qMyF8K2NT7DCbMZTiflwkNDaiUE4XVaTPXHEci9nCbTBb
nrMRmDjiHcxIdKR8vDAd8ZXU51S0CDFFZjHw+Pvf7tLL9pdfzhGeVAyBhX/5qs1ffznCa1UkF5oI
ktXcIzuk2TZphPoxtUx/SPgpfivpNmYKZNdqgf0o3R/+/jNYv84yTabItknRt+1ckNfql/K4Ni/L
maQbmTRODKB0sMSobaQdF6d00/rOrew4Ru5m4NffVquzmFbgMn+aGtoKjrKtidH//SfyL6fCv3wt
rIdMwBkEW0LQbPfLKHh2orqOeuAfnidc85F8Zw1jPRucctcjf1wa24zW3bmroOzPSLPlueo4G1/1
qUNzkwA4j1yRrtRB90Zn1yH1NqtE+PTdFwPlQ8EF8C+kdhKZXFYX5zGPNKZNNLqW55zh2yVFOrFj
V6MN8iceHGpFksS3ntMpNceDb5JQD3wpV+NpMg11QSonVXWCmEZtRFuYs3NFj23/NMZr/FEMUz2G
U27H/rZN/WRm8yA3S8GMB8pCUsfrQq7Hjh+wMnSc9iimUdvYm2OqjioQXOcm8eC4AQYyHmcOuLi4
zB4sX+q403DtlD5dbitOK/UIAYFxcCFd2B091sPi+wQ3r3wVelUkwapoBajicrMF29+SaGI4xO00
TYzq3R1tuig6zYgCZGFRxWFBPRSt0TBwXjECeFBYx5TEgClarKk2mGoK1E2qnMMIMAfeFxnPw8Yb
4piWaYt6lN2oCBEcCvxN9JJEGdBAkLykZhgMwjD7+2eGAcvlZfnzU8PomBCjtPmPKzEN/9LvZShR
zOUkLaid2JdfHdNJxgMplMQNXAUW/2FyHL0cZ6s0xJkEl+hPWllDHkrZICKxYRoVCqY/D4eeEy33
AJ6V5jBNVkVCM4PucZg1KaGNC9a6AyqGvSbMDSY9kOgG4CbJBJdlgyIzGaSA+Qu9tTb+nqA0BThz
wHoThwoSprjz8waLk+guwxbR25invNhemy3Fu2RliQD1OX0CKTi6tPWbd98BZbaNBBVmDwBjRj+M
gWzZRPN1jfmc8BHzgI5/820eTXH7bKzUvPOkMXhPOmzpG7LN1FTIyhZ8+4IsF4xLIdrXCqzLupmp
K/Ax9totdiGLQ9uGed2M0jXb2FmNbhqyqxk7X35w7ZT0qGpge+mqM4qdVr5X7ac0msxAGM7lZfFB
Op1IchPHbehi/uRC4fH9uVPV31t6Nfst+8/Cs9oTaWND6R16CmYGYZcBeY+qrsUajdsqzsl4xLFL
J7tPnvYjWkxqgNvBK7KHNmG9vC0KY7ya5NRN21yV2CALTCuMfJJy1jfzUqQficENLOyiscy3Bgi6
5VikIPHRrcCwbWxhQlgHAgrQtwbHC99l8Br6IMhA+xuqn/hb11HdlTSUKIu/IEHR6HWexjwLiiaG
VWBpyyYG11oghyatGii2ZGjGLZl2JHF2awqbZKlxhzh65cRrpC1DptJQlhHOdtWDwRlp+VHTiJAM
VJfvAK9Qxis8jcXbJdVLy/tUls5VQoEkSbym4E1bGqZrCDIx0+qq94vnOTbIvMECAos8Anl8mK2q
aR6sqi1xT44WKtWa/Q97Z7Ikt5Il2V9pqXVaCWAADMCiNg6fPWbGxNhAIhgk5hkwDF/fB86Wlszc
pPS+a5n1+F4wfMC9elWPusmvuBqKjGgbLOTNzBOb7Em9Ggxmz6ShCpTIwCHIB9ro2T2kYHNxTSJG
ud8Th7F7MsJG3LSKwh6fZCFi0pBuKjOi2IwoX2ns7VJQxJ5xqs6xnfmZuBHglP/4qJAaJGPs4/UX
WAOOeU87KdpnMaN+Vz7RKUciKcKrqQ2MvKxeVPzQjg0PORdfkS9AHpmsmx+GYaO9JdwpCKxPI+wW
kmuMuY03E6JoxSi9gD5ZsCpmVef1D8/tWPCn2jZ/S6sUGIKAbIEam6KaQpe8q3mgTVH6Q1BN0RK8
mkzjZlgsVOG+apOC66RJisXjBkavQYnzG+c/re1bxewMf7gz548imQSpX0mAzVUxzv1ewi3LUqke
6f1N3N1o9BlydlqM0daMY59jm59MlAJRSUyR2uQX+FpNFQdwQMK3MJItAe6mg9JjRDWlgIz95Y4v
c9wuuTOytYQ2lbeEnJyeCJDVywepdKWDyEr8J6tvJR3AnBpEYPN+wMhHA4W9raPOoi67GdP6DDFu
VlzyW1KbvQkQ5mHJ4zbahlPUegEb7bJwH2zL9YcGlsMdrSOyBcBPBSRN6JMqgCOWAU0Ni9jDugac
mxY1ZYmTbt4pvJ6wglcuPNYSEqgONDfD4gxjgMYPUCGhsUF6chbyAgQD742Mg/sicWc6icHdMHMa
3Oo0N8jDVHSNH2S97yxbigxGym0ygMBvI6kR87L61rCEx66ON5OeSY2sgAb9YFTaQ7bnyMPFZuAg
TaSvJuNMaUubkCzJOCzNEIiQJ6Q+sumKcdsJd7Y2dZpB1W2nrP8y6rEluOLwR2EsOZA0Jxrbb+k4
z5O9bRmaU39X8FSvzQxIDfGHcqIgo86SbT8q1lkel5igqrYpnlI6aH9hp1a/hzi0vIPwo+ZGxabv
XyQFy+pUjgueNTrtoCjWMb9KCmhB8QMQIFp0sIUfG5sM4xdp2DIf2fJIH3zkJHZIcXGZ5D+spb2D
4AL9pgA4iO5vJ8sfSqgwELmFyTMbhJ33NOkyoXMCB4ICEZuTvzdiKGVM3hhDhnSw610f1dP3NFT8
wSWZ1XBQUJoQJCYo0nhe5oTQUyOSPwX9HpxWBuhZ5GpkTblQDr+ca5J28aoveqAjiPxSDYmkr8Ta
b036pM0LG4L7ROuJZUSWQ6YZJyBF7ykh+GZSuXUyFNEnwCAJXdEZH9jotp5IEXCwSGnOcdBzXhg7
5/acYVL9BfOBm0gcJk5+Sqi5JJvq8BoQ5MAStKFr1voSZu1Rbc3LeZRdKD47ZSDsJESjOXoZ9Tel
1HBmwwWv42XSGQo4hkffCRafvuSTyDxEOeiixoOkj1FT7e4PNGNV1oflW/73ZFSuG+R1JyBMwhMA
6nRlglUUhmHJohfTPdO1l9AYFsXpuK+HHFIG7Uyq5SBNgnJHTM2+FcmgztS8E0ZrdRNh2CkoGMWV
0es4sOchnJGiptVLB5TI23B3Ld8tDgsnUi2wWIw6nJ61qfmX2r3p00ApXJMPcqfynUaQiAitTPop
TzSt4Sb0yZewkJ7ccGoP070Hz87cWV2PZaIMBecAu52nr7jTQGHpFacDO8FqxpFq9iCMFWyhm46r
hXWE0gIhvsoSo7kp+9YBQaGtWe08crLIhkhr71nH6Xrfu376i5IpK7sk7uJJvMrT+Gxwi6p2aG4t
ApxEemX0dswiwK/e1iTr5woQUZ22+hAVKSdcuhengndSYvwSWtEpqZaGvgLMGSTPB2vWqDcQBqqp
JYqqJ7v+1fVtkZ2GgvPIJpLK/gL96XzLutO/2tmgtwZ84OIHyJWUaFUEld4tC05JwDMVVzWOn/SV
tuYWj08DUmzL7GLb536MuCHiQZAvHaO9oM1B8JjH2rZC2GVWRwBHrfJzLCkunCy+voNc4EG/dVIU
S4ggsntj5yFAXNRSFTuaV0h2cP/2+IOMptkm5kspAUmguwbT4tLiu0EperS5T70r/pF5P89OyjMS
a98JXc/0glLJ5LPTxJXxVSqkYQaThfhEpibQEKorlhth+/Z9CZm0BlqCdQbhbDXIwKmjv7y38TYF
rmycc5hhhuT9OnNzI2pq8k4dICZtWjbC51msmit2uOwP5WQIcY7hw3ppzCayA5YE6z0zZIhEyiPu
g2cTZsEhit0pqFVPQsOVfVMFYeaSdHV0yYjILd24qWYdLlu7t80XW5qQ0Anm+t5O03KX8VU1pXEA
VS+ft/3Uc+B1FwW5JreXYSv5r81bROLpT6dLhV3CNeouaIj8fc3UPNIQ63s8qpd5ES8lo9gd36DU
gsD5az9rLyY72K3REj69YXw265Vdwrw0PzuxcF9KAtv8A9rt5oCZoeKj5w4pd9Ksj3exMPN2M3cl
C7Ef+3W4sfitGmRudfs4Lh2dEyi7w41XYH5b4ljepFqgToJntY4SZubBMDuUxUUaWCDd5VRmfn2j
fYOWW+5xWzH45f1CfeK6xJZBVrXMXz3ii0xTymu1V99X/MIBdqUv1gDQpgVM8oyjL6VHysjuyyWk
Am6OsTyWWGqIN5u/jJC8cYJ6eIpoUTiEvaao1cqTkxw6/K7ls5AUGhlL+QrRBpA1oOOTByPyVNLF
SkUeTlIrBQgM3hjWTlQHfLoFLse53uF1ibajXeL/KlL3lnep2C4DWdHan7sDPVrtXV1mzaNOovk0
lpxG20YSJiNk2a3DR0I/iV6c7FJFfIjjYTh0DV/atE6WB1DJI5kHoTF0V7/ILU4YT9PmPJtW9KP2
6lt39G5jHYmDR57sU0/eGveFGLH1Wgqe4sjv2arr+T6DAX6AIbzHlq8Dv4++JeeUvQPpGYfIFFtb
ZSUXs1y8gxma43522lvkhFUUWE5Me/fehD8zTTwbjHQpPgZaToFruY8+Xkfaco0GL8xy62R4qINB
DvK+IkG94QRGupDzALG+4uBA0iXqnrgnWgj2le9HTzTs5vcLE9bRawyDDrTmrhs6mEpeWUG8ZDyo
vYp7hEm6D6H8pSsL7zK0Y/nEZ1AdY6F5YpkLh4EWPnKZyx8STzQRrCo/1k1+Roa0sOkSVO0timHr
zs8uYQwAGNQjl+dUJbzdHDNYUnsnKSjYIYIcVWrQuExHWQjqgGu3rW12t0mrlfdNyXCXnXVU+ozK
CX40xMyCjLrr7IFLgKeYJDhTb3xS3tLcFRGFCrgDuSwMOScAl4z4kN5kA6x1a2o5D5I2uCgtp0du
Vf6uS0ULvyKL+4vTkryhFCw9VxityHB69isuFeuBfPoLx5EIH4YmEtj23bydsKcxsfU8/hx+/ZQK
UHnH034+4OijvIq3zmEgnU4pxIRFJW+SJ49J4hG0R8mZuyzPVqRJIZVefBs2GMdtnGo45VM6c7GD
bfhZf4LZYYlGg4i23LBCls5kuc0a1oc2yo5MMXvinfEJa2r4UzUgSbGa8SHzHomCdRe1CA7onrjr
ncaCVBfejEI/1F5zDufsBSqScbFaYBQevmoL9CQNsooG58Yz4REZ1WVOs/omC9Og5VG2XlVZgUae
YbHLZGgMsYdai1jLs8spNmlHrh7hjw4jXjsKAfMVzD3mexVF7b7Fo8WsFYc0JCvqPDcz5TqHrJu8
nT2RFAqN6GXwLGDZzL7QiCJY8okpfpa5DwQwsgLA2+0+ndciHXNxdhPfV5kncE7Rb8dqPe0oOAi3
yu1CyH84kvvZC1wT84PjMzXJ1hR7DSjzfTSoXlTwhbHgeaz1U3JwCw1y2KYKHCXGv2V8Lfa40+eD
C6yH0sPvuirgSgrzA7zqwe6wSqBUKee9VC54F6c5x505HloqNQBT0umdeazZVv4LSC4vY0Un+dLP
d4Rvo80wzy84JAEnRCo+NnTAUTmQcphixHBXDanxBnXpVf5SEgAHMeHOt5E/xwS1hX/Qqa72DWof
xKfYxa4BtFsOSqE65EZgFFwn29mklKHxf+WC72tOwxqmAjgRegyjY2OPPYFWxYyoOqQX4es3GNPD
6zCqV1zj7qEoGXvoHDgJ6iWZt7EEr4ZecMVJ7r3SPw2XuBkGtalHgDpRnXl0EkA02fI+ohKF2xYs
jOfZcaEbIhBkPp+diF7DGe/ea0jI4zHOshvSnfQt4rA6zVb1ldET42XEzawu/xJJkUA6HO4yEq7H
TDVsPMv6EVawwIAmYFr1Kf5xBwB6yTTcFpY3B0nIjqhyyqycsiFbXmbws/x1pRilddfI4odKRHWw
4iQGNxhNBwykImiz8T5EBd9Iw/wJZJ0Pk2MIPnM1P6FrH6NMcIrm5H5udXLX9322KyjWenMUbVUR
DUWspcXvkHZS7cbD0aSugSaekYs2VtGOYtR+n3by0VnAfHOWoZVlde90uJNaGU0vmAFtJ4BabLIf
D+gXqqXI1+EbzG/4jsFIDnEirqpDDkn4jMm4u3dCsNgdwm0wh5is7ajwbuyF5QYer7Pn3jDSr0WW
B2qMCFhGJDL7MF8G7g6bjMoBToX20YD1SoVpYwZQmZ/wGDP+eX58hHDz0gqp9zY+BBwAxdi9UbKp
qo3hOk/t3J34iDRBzTjJuVZ+WBLs4+IIihYA2evt7GdvIQvNhs4hOiBwLFApEslDYZMHh1JUW7so
Q5ftyAXAc5UxF+El/CQB0d51vTUEgqQ/td0GYEHpGnSksV7B3CADKEG5G6Kfb7lADyenRXgvZPvc
Lq1xbEOZvCdlnASsVOE+Vi1ubMyjp9CI9aHOu2UrKcqgzRJDIwgaoNOGHfkPY1oePbDAjh6aG3gS
4V1b6AedC1pLwZnbc9Jt7KlugCllby7r4cY32+SHmXSXCKLoFhNaGfDV7BqgyOv6JEk9smpxR2Ac
u4DOmDYDBju+jk3zp7DH4+IQyEYCPmXKe2+ZuC4cx8KNaNEC04Wra4Dr9IF/IwdvpkhnaqHD9IM4
z717FiNwGJ56Dj0oqCiUKEJPSHiSrU032XEc8DNn9hCdURsYFItkV7tWv51ytzkuXoZ2VhGf1qW/
7MuG7LvdyWfXWdnbk++UTyGs6qyv/whu2tyzMusBpKXclJFHU+eImdmYPocEkYfjen0co3BruenJ
HxMAQaVyaEFQj11H8Rz7zrlwh4+sHuw8cCOcHn7Sf2jc0zfdiGXdIHtkJPF0qVOI2P17ZQz2RxiJ
l8amGwpMPzwtq0HlihMoGERuWW4UnRmZgUGRB979zBCLTt6N936T+7eO6GGjAFtvBtT+mFMmka/+
sYfIEDhdSsJBFPA3bY/v5NLpwz9LXomLaYw10ox7nlU6UeuTgiEtC25zCgWUxJPmeC/KyPoUXCO3
xK168jPz7376IBcUOM7wHbXd61CNb4l0iGL7L5NBFL6ey/Q24ViBgGsQozMIvDTj7Oy11RfiLoyT
IQcnPNjzbZ3xsf5d44yI7yBKjCvqLkFy4v3AkQ6AW7Lq+HOFBA8t2atAmN8OCYyzOWjjqKRpZx5w
92J6amDPLPBmMJUTlujugRNQA1MDmhQ/fAUiHCCLiJf7xPEN76uWmZVaIN9KUX7gEY0MNiqPHiYq
P6huO5tDatlvEP1959wKBHaARV0kn207rGE0hlXrb0pUb+OFri1cjsL3S8ohDI5Jd3I0lXlu0HPx
g0B5ehc4dBEOKraLQ1uaXEk2eBKT6lLzpu+CKHO96ahMcI7wsr3Fq367zHflbuJldO86vhv1U1/7
Na4ZdCKH3VEvo2EenQnTyW2DdpA+yr7W5R9LaL3QLLUuYxonApgREPIuluSnJbZpqA/9hedhaKdd
fsGiL8y3EOtseyy6saGikGzbeGd4dFMHU8Uq9co9RqPKqdTWhwIKok4DKEF2x5u+cKsdOpNjqH2e
65V3amrYMnyxLd7yLSbkfZrTXEL1pZEpnJvuLIfXsZpG9RI1uKGIX6A3pu+jSdz/zYory3ygcE4C
Vs66sDfFxmknUuC4QqRGDVGmDZUZ0K1h8PMOrnPUgBfEDzlRls5Ml1GyOIy1475xfWhnbxch6kKZ
chIe/V8QxpX7NfBOoLHKDcMq2y9ugjurikC54W7OfSzQhvK84r32cPp/E4thImKxYT8BYZT395BQ
TXZ2andMeWTFDqkUaAc1HRI4B8UNTnsIBiUr1/tKNeBWEU9REE8ETk5Tm7l/Sh/E7GND3Ue07bO4
ujU8CgUjUECe/S26kKNdhAUtvjgg4JzjaIC03Yeou82Gt+hMf0dPDB810sz8A3V4gz6Z1AIxihoS
Ccsga0VmIRmZLmfaEsNLQzvA6vTF5hs4XlF8oGnK331JpeDBZQFN70Tjxc1e8dQ7lxBOPvKhES49
mIoyEp/kWjnOId7mZbYe6nT4jGcBvcmGHOPwud4tiPD3pq3zr4zv60an1sWZfOtStut+EIY8ZSI1
8fArzZspad5YSOSDGwJkqtUnQv/PflLxTnGsf1bDdBPLzAOKWrBJGjl/c58yiypTFtEuhULeJo0L
l9QW91ERiYcBAgqMrjk2Wel9aBxZ1YW3ZhTT+M1P4nwhYPCBxgXuPkEXkfdhVuevsV2LGxSJ+wEV
8mccOuN+rDLvq5gM/OedX0GA5zomdY/1gvxm8RFlYCoq005+OmrWVPYWOWxEnwBdRVamjWy+q9OU
fBYobbDiiV2me0OV+rIMkr+pE/3uu3beZSCO6fHeSfVFAowokkdIVs4fuFJg63vn0W66A5aIKHAh
5JxRMg24rSyCNrVL02TeW+0vNflnJVJe9tRPb9q0hFmSoKNzBm6Obg1da6H3xuOLYZ8w3QddW3S8
09jKGqSpZhy/fdO84EE5ChXn+zn2aGgQ/gP9fOpodPkuzsQn6BMerKtTyVgz4OCeo5u5ahr+x3LI
9q0yaWtaDJu44lTCJCGcQGQLcXVa2uNYTG50oMdQtBvOmv7vwnTDFzwHMe1Ssc05gITeYwjvB14q
gS6J0j2q4pi2dXHha5zzt3KrlHCL7zBsWOA1xjPlGW4FrZi5c+u5dQQts8vNb6j/dDHEY5Tke6dC
dt2lwDm4E3DnfIyIQ40HsSxcEgaoaeE2m1L/Lec3FW9GRC1zy8wW2WfYVFO2m8jYPGUi9H9ha0wL
fhGsCrsyBmYYEDPMX3HpkVixmGmdi84b1sTJjwmqWuwt7sHNO3yQM7Pg18RNtz1Qek2+LnGZRjdh
HXP9AY9hvztdEwPozzgzLwv3KFAhuYr2EoDcM0Mvq+VAxhq3K++BaasIuWD7b6DRo/SR/2HXsYdf
MZy3Ysu9yExPMcw0ewsMCDhSpBo8C4YLl3bf68WQZ2aV2jgiB4JxjjDvvMpsLtG0PIvjSWHiR9j3
TqG5Vqsl+wBeQ65Hc6UmMMkXR7ydbdnl9Id64OHMtuKd3HIwRGylOCGoCZHmWxVRUElvUdjqgI7v
8tat+CvwDZ63MxkthlnsnYl5NgkldptsSZzybZq0iI7AIpkLHSaku4Gyu3XfXxhUmkRSz1eHpUn6
LPOF91qS9wk33GcRIp1RAQ0yVFLw4Yx4ZwMWWmgQ8FVaUoI6NC8JC3OyIwMbt7uqt+ujI8BQIruE
4pcoLO4eKM6zccKM4A+vbD9I/cojfXIGyKP+OA036K0I7b7b8bBOXl3X6eLtuDA7vUV96rjwDjL5
Orq0sBubf3hTCvrHMfW2cs3RDCxiamBjBWipJEypz/XJm717TWG+/CPmNDqOBdlfj2//k11YRHjC
eQ4fBKcoctBqqt7/EdF0hGcZ0EDoFt39SCAucOesKwlAdsP3P6CORUD7wBkh9FiUEltS/+orCyDi
YhPVbvjMLPtljJP6dHV8/H9n4X9hvfsn88v2s//8X79LzLbz3Wfx+3/+665qx8/5n52F1z/w11lo
mf/N5RD7PqUf8MnUWsv911lo/zeyCksaEQEOrJ7j4NX/P3EAl8JuaUlvdetbzmot/L9xAMf9b58h
h3ulZG1yDcv8f3IW/quzC0qdsl2cWNxmXX5M11/////kLEyIgtV9Taa5geOOiwjv0weMV/XIPYZF
qxWw7syR3OPGzWecCdADxD33d/thzs0VzdnkgCD/6bf38Nch9M+xgX8zwGF4s5QhDawuhoXu61zt
aP/0Q0kJZgD+RcjHV/ivMXyGN2q61oW2IDCwYRgjMWq7ifmtOTeD5uz8kaLqgswp871bff+Hn+df
Uwx/f56r/9N2TRxN3r+5Ah1n1HEtPewCAwaMLShWm4HTgHa1cWRNuVvaQkLxbBtjMm7s4petQU+T
e4ssg+dcWw1BnHdlHVQxN6iA+0v1SSoZzMAEciz9T86rf/UP8uM65vqyGkgOeDSl+2+vKXN6a7Ye
vChqchdNCrvSrwNtxNMmaubkaygITm8LlrYuGDoygkHkJfanSnz8J30o2//w60MC+1dbJT+R6xqE
WJRlkdZdKTn/+i6TZrcgrZP7mwh2ZjtnCSXh0NlIHr1iGtwAy5/F0dcxejCdGRUoh9SfDM6ulMwn
NHZZi9p71lL+cdqEAm53jNG3YLdxC6Mk0dHnqBYLoBoSwxb/+GLS8VdSdTjUrv/UtFl+F/UInhvR
GWnOHYBn2ZGSLmCO9tB1akss3nnXFIzVt0nfA41u6jKs+Q+FQGPehUjyH8rGfLWZ/cY0KHuAJHbX
zrE1ncAiq/Vo0EafcCIBcuBqQrXMDW3AIJvzpTkCWKQdIafplHuwU/fhD4fjbH30nUj89gE5uoxZ
3dyda8OmWa5Rrb/1an96dN1c8i9xEgumSpMNFfhTV397XSF/FcMwyo12swmNU6jwhQSKSWcGKgzF
QQ5Tcj/YnOJMykrKjQ+gr6cPu6zEWWXDeDSWAhwoD/0UDha4VkV2RdG+UmvoSYTp6qY4QAD2s4B1
ebZuEVRhxqVxPzy7OX/RfTRO81mSaJh2STP6vw1LMtSN+DOjA/dpo0W45TmFgsnrATTNiADPWTTG
7afrtAjtn6zcOkIiZusHCocodmO+7HoIgevAKZk8qW/WWywV+Z6tncOJdaHz8Lvi3I5uNKx9Hh23
GUZZdx1qKV0Epsu4JkYGXtlazL6irPbGOg43ZadPmHvOrvoFKuzeWwdnk7iypQbjWMIFP0901FH3
M3UHqnPOzjp5l+ZHyyQ+riO5rH9VTOhohEE8THD1SwLUCe1lZ0xU+jJnQ8q8lHsg/+gJoYM+j2Jo
3WwBGf93kEafH9S6I8zcUT7HhoLv0f9wUV4/CuCw9ClMlGVyQbX4XliXjmRdP/S6iDhdd5+sq4lY
l5RyXVeqdXHJrzvMuK4z8rrZeL0MmbE6/Y2WwuYjy7ohy4BR9QFcYETv3UyRizMYhDDV6jIJJ5ao
dZ0CtA5wWtdcBNi1Vmf7s1NST2mmxc+SfcwaLbrmWdDyoXsr2djCRbfA+/DfcAdin2P7sNaRzrpk
04BsGuZsMlFxr9ZVMPPa8bU3c3PXsCfijLUeWkhHaCxskf51n4wJVlGEsa6ZFCxVZ1rCqBjRBmDr
O0gbKccD/qK/cX0XH/YALCZAnmd/ZY6awot93WvN646bXPfd2G1Wbgq+GH2qPJH7h+66H8/XXVn8
3ZuvO7S67tM1EDx/X2F/cLb+unKbf9dv5KcKGWWGRdy2VCk9wgty/0TXvZ1G1ojAN+P0hrdJ847y
1NoQ4vG93piNRXy1X4qIy+BVEyBFswoESHI0OsxX5YBGIlQEMscoCoZfi+KdcwUuM1CsdesGYhRo
EBARmmyv/4oTyqFY/UtdVYvInHskjP6voIFTzXUZQkfZHpFEalSPqwKC+O45R29OpHGcTROos1s5
M5JJjxiJgELeZ1rlFJyZiCvyqrToq+oSXhUYUV/lmAq7kXqxBMPwa3XVbJarfhPNq5ZDr9uq6/wV
eaZB1c0RWS4y1d5ZSq/aOaXjdDQq+xUiUbrwnX1o2DghTE2DOb1SmIaq5F8VJuaelk4tPRTtMRtk
LN/EVZESV3XKuCpV1VW1ai3aI4d9zVd5inh2lbrUX9kLkFHPp6XAcQSio0ccMyaee099RcLyrixT
q9y1YSuq34kPqQnxMy1DrtsJb5KgvOpvGAlWMc6+KnMQuLH3dL4Zvzcl+tgNSp9nnrvWGKK7dGxq
+2jliCpAA5vKePHYcEEbCrst7zQzunwWI76H7RyNAu+o0o79BjjTjc8KBgilUH9FRveqOBJvXuXH
pp4t76sEdLPAUCoLXBhXvZJXC+2SNibZ3XsL2gUFtFeFU/1VO6/KZ7jYkT0DiNUqBEVgjI1Pa11U
cTrZ5Jady11q0FZQY1u8KqrzVV7tFUaKu77gQfjbtphVbodx1jme3lWata8yLU1Fq2bLrNVKuePz
a6V/rNDrYHlhNkr6U+x7Eqk4VMUd9+MelClqX4X1hdPIxatEBCbFDye3eBG6buU7e2kV3rMd1yDU
TcQk2+OiOLLOVWgCPO5rekD6WwyErX+b8TjDZVgMHVhTfCJ+g9G3LXz1HLL15XyZke3i6ZSLMcuw
DJMUPUzIMdMxKwZbHivP6WgdqDhd3iij8tN9rcw8ht/LGT8AopqXnFHDjHWR/hnx7C0A4e5BtEfx
t+cuOrqrCcjIjd1U0Q93UOar6xm3hnVZ3GlHp9PGcyiKKdjd9RT+bKvxuygoWbctGs5KjWhLiMMa
5E6XEQlLqqu46NtJdqoV53BhdFvgKDSQWbdGQ3FO9EUmYxc17U6FDpJIc6f5rSb2Xa8t89AM2Z27
OPLJ4YmAvjYERpieQCswsS/DIeXrtBnjQ0euEK/2g1/YfxCld7kdevc+UKaAm/txAZG0SXr8GSC3
7wE8Pa9UL9zb72BH33t/Wh7DXj4BjhYnPlMFSkVtnRF1UNT5DqTBL4MLY5zGJXx3m+zGSru3Wabg
T/AcO1iXFcxvaqTCYFoW0ojdOYzHd01VXtz30YPTzQ7iI7QPP6tOWWY+uv3iX1i7+73d2fUFt8ch
QZ5qvaeU5vdZ03evaRn601budz4iIMTcpTaKOvYo4+58S4VbtDHyRDh7PI7NDu3oUuSyxcPESOwn
pXqhQCHEA9aWDz1m2Q19oaCqGt4x0AwzSLiNuR0dq76Mpc9pizjfgJGuu9DyeUrpRxC6Omad+WjM
9GUv1XmUxqHjbiVSOlmmziLxV3AdTp3ovllqYlHWPQyfZi/taPzgNBPuAOJnQaypbimqtWiuCc+h
BrFAA9kzVtPveoSFMTS32v0Dm7G54O+I9qpA+mm75ha7UX8fWoCMlmy0NkVVQBw0sBmrNCt2UJz5
PvHQVU0E3o3ld8WRey7P7LD5gag1neYU4sMiwodwtvP9OGUchsroxa7ty2wCKYxSDCe6Lx/pPOIe
NmFKoyRuJTngUYTj6wUxfQ3tRCI66d4qrh4Iyv43jd5qg4d+AINgNYD7J5AGsBqRzameto3hjRq5
ZI86lWPUAPzTML9RS2f/DKu0vnHaQlLE4Bybqk1BSja3ydpg4lsvpUwlL7D9TtR7C+c2WKDvbvwh
3ncT4dAksV47+gqbDJQvVT4hjDGZH7s2a24ILkzcapN7agbyW3zZQHutdfZKz8lkcdhszf4Z93/1
IPrxucI+88wkSLjE3k6y+Bq1tdw0oQupn1xISWtXWclxL+Vw8Vw+MqJq5luHFmqK2+v4Jh88j+oS
g5aguDarYIaUuwvxXGxY1OwfMf5q4Nb5bS/5bcZV/EKRU/3TnGsX3BoskZw32VrMjid0udRE+LY6
lTuhoj99bDFO6cq8n8sx4pE9qk9PInYN3vggajkdGJmLFxtW3FrV2/0O1/M+ZzGBq98rL/iaGXwB
1uVRZm49vnmISjiE6uyIuZeY/PcAfvGAWE7DXFX2n4XrEkzwBrx8GAIep8KM96gJz21CNZHTpE8m
+SrMgmO6EzQlGHn+hivPGQIltQt1nXyWVQzR3hCZ/4TKMeInXlNKMYa/rrMvg08yIPXyhX6e7hRV
PYYQ45RMSHyVZ2F8NXuwSlQJ7BNZPaBUg/0qjBCN0O5Q1EMumFrGb01DIBszz5q+CmtksICTHTkX
d7zDPCJ+QgDLT60zWDubO+ym6rkXyxESi9WP3Dq7aAAh5VWnxZm4xMdJw9mMQkHQfwkQ3/q1yfD5
lPx+H+MiFNS0cc6E+dW090vsZO92RMsYo5rzKCm3vJ8NrJM4ZfYJt7ODXU7JD9lhsnIY73YwUcd7
c4oLXowUYnAs9c6XQGI6QnOvGL/jH7yEPBtTr6TUgnlpExnwvtPULsmFybuwniZekuqHbbSSNih+
5Dfifxp6CCaXXYI3+YCDSP+mKYD1JcnYVaq5pR9ER1tySJwP/U7jWeC1qeI4vG2ogH60Pb53TdIX
bhL/zFs+WDP2iO9w7L/8cUyDTkXNd52r5p7URhW4WO73UiUEaMI+DKoO20nvjelzGMcMtaow9oaX
FjflNGV8Fw7Rm6zcV7tTeHGLMnwHmZXDMMvjAEoRNII6dzFtNvOY8u2Hr7p/IqMAjgD6ZJ7+JgtA
2h5zRIM3shN6mO6iEZPCHio5YQf2snJk6i4hCblwx0oBACAPnRaTjRpzhs5i8fZjAsjoRAmE8ZOv
l+ZYJw3lX3UDqvS74TJwtLVzIWXQ7S0q6bZ8bXTvC0yecnHxV41uSJcvFlSWIwBS4TS8jU4zb5Op
IWXrEwPTg0+D9ygoQ1PFYxFSN8XlPX+spooxyHcv6QyrnLdjSz6fYs1N11TTXVnABeVbEblXpA7E
/NxbDaObQXfoHm5v7zXeSszMPuz51iBaEdO2FDCle5uhTt7XyC2fCKzakeL3OKauvYcd0wV9M7Zf
viiqm6mc8sCs6B00ZxSjTeSXA9W4QPAk+DAiWBx9bIR5bsrjoXZnWuljAFDCZqmxDJazMOLkECvA
dH33v6k7jybHkXY7/xetC18ASNiFNiTI8l2+y2wQZeE9MhOJX68HfaW4o/kUd0LaadOLmehqFglm
vuac54TYfG0AakmANfiQ1st6i1rqajErmh3Bsj5f5iu3zSl9+1OiAKGM5RDYJJPovcX6m+TgUWjk
v5sfDQo78jMDjuLBWSGhDnEv9k6dgasgBvC6yggUBClfehfupOCNlXb5WpKX6Fmpj3YyHD4WVi2s
EaYvh4eSwv9pIZYSMIOj9ACvk2zT3u7jR7R0HFMoovHUC8p5+Yi/2pfsifxuvCRONTyUNeqAHcG4
PCrUQnBxCaDrUORt85HaF0ePnuUUaQ45Tf6fcczyyrvh4GEcol0cv0OiOFjkzm3FNp9LlV2vGCOS
umVctXksCUSAI0o4Ib4QTYYrkSiIdn7j/f2ArmdO2ekD8qFKOmAHzPmJ+GwbB2BeYU3JGMaEkKgf
IeU1NMPiavHi2zg0LwIhKwdE+9DnjHoy0nJIcmTEVuxsTHA7JtQjzw4Roql/pbzsEljoK9zjh6Kd
PiHQP/oIm9gycR6OU3bWMBDwogUxVRRQ23cdPX8pj56PfmdokdJtNokYCyJBoeSwiwSW4d7W9k0o
ue0qTNm72s3OFNJG2A4AbSN5u7J0qrLmB4fSlTHVMeSQmVxSmmFW2CZ4dJzmO8vi03lGb+rSDCLF
R03N+pslDNWMMPo8z9wzbwkuHHg7O6rPM6IkP+DrI4pvbn0GLjkRW1hcf2o75gPJ7ubA+uVOgLAK
RPq+RV6dupNa3si6+ywyZKh1552TiZTU1XdtycfM9O++fJAqvh+H6Po/xGMzqk2a3otFLtfVODyM
BjF9RH2UTH5JglvOM8PlNWDVJcIK05tAgvSjMp/TICfdqb3LMcENpy6lEf+T/eSyd+H2T8Q0DUF/
Ta/ZXmKaUzfYyniSqHZxfRpsjsRNw1cmWsUfAMS4DhbjPWuh+DteJ4SzHbi2bqe8Or0p0A0gbOJW
Wncg5/v6Ipzc8jLAQTw+2yoafjNqHdjj6Wm8s9fBLEc/9rvgZTIuk00Cx4SVVHIu+HzWCgmBYvp0
KjZNxKnwmuDRpu4Fhx2SmnDoOoVvX/eOa1Oshkzm+9SyyQxakYnDROuX8s3qbTiWDZ7u1zmeK5EU
qYH/Wau8+qAxw+AFQHVB+VovHjmz+fLoDCkH3mJNLs1HXxG4h+4CWE1hKBzU4FVMKgQ9yk2gWPMy
1i5YchXN2F8wBYUbxuRA7f1QTdc1m9i7aU0p1OlBUGfy7IQaTdIC0gy3vIX90McUE2wpuezK+hx5
a+u6v6KpDIcLgi5H/3wAKvoWdwalabC28darqry5rTKMW8i5CrSMIRvzs5y78wHJMqdskVXI57Ch
rEdR1AHpNW08/2Lc1r70Wept/d5AQl6FxvXXlDpwxMqMAKSn1qPEVQYK9DXSNB8SXFySPzJndChw
9WCoFdCqU0CjfIRcspkFKk1Vxd1cQ367XH0/522nZlgo35v1Dnk9U6tpsor2Areb88r8MW1+oiKP
r8BAamaglfa4TBAZVTycGD0Iip9q1K4R+/WNxWB5+5RlPIoXy17fBR+s2pEFOVcJAUErQnENF5uv
lK6+iQmz2WJIOuddy8T/CdOVhWPXcjN5dNIxu2FykH2RfU1FGmyZC762waRD9oF5aKfOMF/GLdXw
bq0q5Z1rnKno3Z28wBfid7RvKU3UMQM9iBtOLN6E0I+YXVq2MHyKvdHC81ePAujLqDEKTNnS/WrR
mLwT62bbp3XpORhx83bod3IaMPqICIohhcjcJWEkczZGBOsQD13leGqsIh/esddinllnkX4ygMd2
2NvZwvNShS8u0IF7xjfpvmD7APGOt53GlYiNam+s1I1ZK4zqOweadBeV7fqUMYhQSOp0h8XbWJh9
i2lpPjBfFwPrbqdpjzP6ZgTSjIufinDhLFXu7MF4nBjLQ64v0LFgUTPwqenGwvJyIfbzOWV/O5Fg
WNYfkLCjcOPy9ESVZbn/NozdWu5ncuKxB3XoVMBjTb1zdGt2DRc1uST90bEt3SNMGNQrXijLP4gw
12+L74WfHmJfsyF0uXelglm9w1O8Jstaro8tM5cYI6GdMT1LI0RW2HbQfSKm+qo4nAb2z0I/6lUY
59KyG4KbepTyIOztIUy/ZbYaRIfhCDI5NoIodziK48WMOBtCIRsSBKe1i6WyIT+cS4//DCVIZmI6
iCwkBrOgN3rmnMsMWq8uumWsT6o7rhR/V7TMRhNZ1ClWiRaCb9tuEpmeVvmeXBnnbrDn+GZFFRL+
QDofg1OxyvxjxhozUggL+8Upcp6jEatvc8D1iGRB9+v6VSwZp49uZr84xXc1qCu/DDhpw5g8nYPV
dwV0VksAhBCTszZHB6YC/mzNOI4qjoe/ja3xvbGxRMFNLPE3UM5OzMG129xmC/L8vSonnjg0Xs51
xvTsLvcHAJsRgj4rKdE9X6N564hNtEXBaTCblYhdqKrXVmfnT3VUtfcxIbmnTjv5t6JFLZW1VfcR
gl26rbECqyMsKQYjW5sLP6AKC7mnlY+RmXfZ8hwQOM/7R0dZ7Efeaz6JgT9Bk+YQJbJiRKSByuUX
MnhuCBKE7yIxW/DlbTGMxwyb6JSUba6e6xpyKNaUzHmrVj089sgQwOf7Pvl1AkHKsnO9tqaN4bH9
rWrpjqR4G+/JJnToRTn99ipit/sG829/QRrAOzitbv80WW38inodBngVjPbO2hRw+N/ibOZuzpHA
kgjPRzdVRfHiYIyhLxui7EH1Vv8N3Iz9a9hE6wIiUYS3E9iXu5ysBW/fZg4zN4Ks1vzQ64jaq8/c
GlWgQ38KlTVgFgQU/QPHPnNtP0K7t6tcyabBaXNma7Ky3AfddN2T69gB9NDQfLOloC9kmW4BOhui
lD7NduAwFAE9TdI00bScRl6OOwPGwhqyz8jEiuDVHfpLq9feTQ4WZTjtHZiie7yN4Q2cnBI5EjRP
/mnscMDGsD6joU7ver1MiZ5E1+DxCWdSv9Zg3XciH6adU5moTEpvqFGkSxcPyRIV0wuXTuSf0oBA
4Uzn6md1DGaAol8kdc2Sg/W2RIFLBUdyzZSPPI+d5QliJU1GSjYnVIdmkDkT2ILCru67IDft3vjK
v8OlwE8i17t+SavZfyq53qltok0N7DaMuPYqdNU7ScV8Vvipojv8FNG3KhkfJGWPxihhe9RYB2ww
FH+xDNV9gF5ZJ/ni+Y/LpG2cvR0TgcboqKQJW6Lg2BUzR6kTZX6UlJgsn9ayzh6x4oBBgIJA8BKL
yqk9uhOzpyRniM3v5qzEiWYR5n3lubrZcSUO+TEMc4fVGwh8eZj8wH/FvpY3GHkUUMJABNVDw2az
SapsKFgckrZFJvn60uQM73dYjolUh9BW30LgB/JFECRpiHrxVXBtmbwJuTNoW5HxVFIhEGeRcR+B
JXCuptHVKH2CCQfDVOjuV19tmBv47mVwWpulu0FwVOnDwlDiM1190CYrRJTgfHYtxtyrrrAKLuBb
irNegNNJaq9BBOFNffWOPJoou1nFHWG6lbkGrYgFFCnU5kpgMzckQxrn4ylRxNSnOuqB9s8jCYGH
qUPIaPWIqPeWXbWPtWhK1ExYhn5iVmAPs+NlDyiDrTTpdRaBkmiqGzsM1GVFH0LGtHRJYcrtyHpX
xEW/FHHQyISFTnpbejQI7lTCdwlbs96FPZu4HWTH9oMxfnjPYj2sknJpcPf55ZBVO6tsTXSDDjBM
1sEmgWOUBFfcNk2wZqfbN8ic0Wu4n6LU3XpRmnqeD8aI4ns10v3SZgA7XMiY6T5GTu+NB4d6iTQt
ekHIBr1MROOXH57auAFL6jLbblzatx0r9eKxlCFWCBmkVB+GdAhOIA/0UpkLPFCpJmopXh0q8GjN
so6sOHQItAi2/cq2AWy+RWkD1Z3gCKwCWI7PBVyM16jHSL8b7WxTfhm9jWfteer3esa/f2gI7mQh
Uy/YJRohUYoo/K/vWAta5rFStiKRTeiyhgcbzQRp8YKKTBBcw3gNU3E/mwXQB0o68YKHBPjdMnWM
JuM+JtoiJ0CDZbe7TO0ti1XYF3QGzU82Y6FDOJ4FF5TC/h3rLANGfwD4BD9hpDYkOd7aYokx+bNn
iodz42vHObgEHva4D9vmGtdP+9DMJeLKuOn55eNeYm9stFLfAUcAZfwQrQ+Ww5R2cwkbGhmvml5r
cGyKdyAr3kce8zeLdzi7tFXPUaEhOFzNq5Th5RTb9sQIZnFqetGZ0VG8ZvO1XZg+OkqaevcwT85m
5HXTDF32wtB/dWTx6fZ996SBAJGR7GaiPzh4VeBMxFl0Dhc/gtHsuaM+WqSkcm7UHiVZGA25Iba3
zFnjZ4zU+EoT9LvnJtFPOLs4FISf4pgHZ8bBJ8IuephtNsdcq6zTsHz16F/lhINiX5HfdhdxZLx0
tireKbncPoFbUz/4Ebs3uCHKj5AAaXKVtGuYSmrjMJwrPWE9t7aDpihten0co3S73SKxITz4yjqM
UopmIRnAd57GuPUvO+SeNjaK1H+THgXdaRlMaJhDXT0WY0MwuWcvMWP7XLJrhJeqnkrbUsnANwdf
c+duJSqT9mtTzeDEQ40+MdEtMGfyBXv6o54BFFFkC4ATKIbD1+Iu6LGzRhJGLBb521tWN0+WJZ2+
GOf6t+OQrxwGuS5uODpIwtZZR9UQN/X7FK2pdUGEkmJ8RtV1pwhW+5AOWhMoBm76atUTdXuISQqZ
r9eaX6naQuEau7Tu3XkZu6ueqSuXiS2sC3KEmA8pMfQvFR6G66ANW/Jhp9TbD3LcvgeBvu292dxw
l0JNIQ+nefC3HWISA9LENcI/9tlUU+EcYe9XN0HRxnYi8RHUTNIK0I5BHRK12nDQBNfVEkMHz8pp
9s/sOs3KHX4088a2dnzEB1qn54yehJ8MsapfMpoyse85uW8JtPNOsXPT7nWeXC5l9ecUyQOI4lPp
du8mVMR0xu1QpklRhuphLrec6RT45XheOb1dI2VPK3lcgQo5e+i+X3RR2J1G5Qe3Hj0vkARI02zV
UI2SNCf81Unge9YExhd56zAqhSTisQcgowZ6QHlsrHp9CUbTXOsAk/We8hETKEhjysDKinR7zaRP
3vP5sr8zTawJx6vK8naxXIRHkXYVD5DM81fXNUEPVrawcV2nfX8x+NAAUXyredwXiFGfCygK6Wmx
CVb3rmxXcrCGycoOhLyvVHD0zE9Dk/UR3lJ7oZLPZA0RxXjL9TQjXdlMyuNXTiREtFuRt058kakN
WsxYj6yB8Y9qFMI6QSAAUBMSPekSHFHao99F6HA6ckQ+WCLOXorcZaUbARLeWYrTc1dFPPE7nqT6
N0cmiBAXbdjPzC74ChoDNyw9Y5EzCN3q0rVBobENI5dfTpcxjnGXFfcdnbFNFdOns3VdOLFgxqlD
kR45h9looR3rE2Ob6tnvxLDgCev6CwkQvCKmqwBvy8nfieNgj4MGvToFlEVx3+Q3aor6+yCdB8G/
AL+KULWguS5I5UoTRhWl/8sW6WKf2QDJ5p3MhfUUMy4C5+wNLgYUCFyXXPhQFQysnmTS89bhEeER
HMZN4n3A1kHFUmyupF2Dgb07CxHwmVsUaVa5ARx7nNY+zTbtax5+gTDnfQ3cPPu07CAltzaPfrLe
1781ItURFC+pbfwgLvvDmqJqOx/nhfeuCBZYqYUxb8ggxEvh99kzid2M6qMmZbQsEMXcoFWen8vB
h1vDdMtXjLRAojDIzdFFmRSO6tZSzO/tSKoAGDPidxlHYegCc1OPSAC6XqaHtsTjhZAlnMOzbT/D
Vd6480PgbNel0kvRHNnssVgy6PIYTcVe+RIZF4qZplMrk04Q5MPIcCbdvXTWdVt5ROMF+DLrfRnF
cq3K1pvOtnzJJ941orXsSv7CzIOCvEfM3h+8qERnwfVZPNYkKN1GMVp2PHmWg1M7Lp+jlIKWQZjV
8YWrVGVfB57W3TnjgBpeAeMjeDfI4M+QzskhEXbavqRUuT/EZAFIyxxQ8/QC/fxqVbyKPWpwIPXR
Ssl86kvgLqiLikoc0NtVL6E/VNgbaiHXiz6rJ1qLqCi/RmmJ6xHFyhdcBfHCogmB4Gx3y9uMAZkL
D2Dyyww67L6BXo3iwi6erEkroDBiZjaJ98177crYvuv92fuDswBsbegzH8AMIr2vHObGuyVvR597
PBt+t6CoIQHZ7avwHaJuJ5qs4Ojasf5J03ysD+Bk+H4BKwNhzJe/9ChWlfU9ISf7FUMpYmLeMN8l
TVhzAjJXgOnoUFAb4TifOrOI50ay82gCE+foLMgCTFI15x9UmMgGAG3gfO7j4L1ga/NaE8fCU0L2
3wtIB15jWWV48cgzQTfgz32LCAxgHdf3lpCyTdbI21yYJEpyS8joMfPIb2ctwYunRx1j3cnLp9Tt
dHpFuNcmsWfVdAGtqTtaYZ11CbxZtlurS0IBf0qc3lqE+KZAFW2FjfTzZyW4rLLFjotjX7fISCz8
WORgx9UXtDCMEJ3ni6uwXSrmyUNIG7vyquF3QSJ+VXIkvjbqzFsQT8uwHz0/+BhZWzTnGNeD26Yq
wyAJUcBqQNUazM6A0cTGWrzwGTpzOJw3s84J2LOy+nevZXVTVAHeEqNcph3D7Ex4GMuaAagpejOz
+1qKuwXPBDWiS5O5d5tChZR2Wn4OKeA+vvQyGg7AyWwS6suUcgJcIYIBuaTLk0xnwk6w6IU/E1QC
rhuQiMiqNA1EGdTd79VvcwGHx5HP8Dk5FyEXsVgoG3+WeymK7FNZrnOTr0GAIdir+BGu6TRBHBXI
NuYkkH32rMH1hgDJS8nMuixvqsgfw2NFDdRiK8I6kqzU2neWI7e2yOopDR2PETkASMrXg9uuwchH
0OjbmVVSQSHAQO9sIRX6ekL61u2Hpoqny8KMbA2XBWxOLgulDjaK0umF3Ef/E2u7eBbRvHC2QM35
KtCpPc2pRXO8eCZWCfCrhmF6Sy4dUPUYOxDTrnobbdcKBEuzPaiyRTlu9cEEg51UrXLXskxS+3GU
MRNQtyhJpUPzpCFekxW8Z5I+/3AxLZ+GLL2CwfTcv/AADuzR4pEgGex9yyMtKtN9yO75VU8m001H
UGKYtJ5TkOtmF1RgFgcrw7ecingHeyd6UytsKwSVGbvQVfr2q+MvHZAnVCThej3ggeDrvrll90r2
NjZNtvRXo95e30Blf+ORCMTW3gh3R1/e1EcC1GZ1KcO5Rs7myXxCIVP7v1qnNl9NoMrTfF6qd48c
x+eJcIGY0WXHLMsFPNsdHbOM0WnaaeczYHyMWMFaLQloqKo/Zp8sEugfXnlnYS9tDrNdsHzqogIH
nnGJWrOraNXnwCUH+yzw8/JFaJI0EjYF6NX60B3Cw9S7iPD6tfc3Ijlxw9venyhtplV7g1kYEsbK
QZakE6ULtlgFhMIpITOuq+erA0rPKj9QuSGFQb/tWXumIctLVo9zcS6axcXEVwurTHIel5xWDcvk
LqUvI+ypW3kvZKlYpIG6C+s9wI/6DWKSD9mAIE2zL2MUIXsol96NTcIQaes2j8MZ36n1BU+ATcIw
jcB9BgLuu1y94WUEjdDtscGvPfZJv4qPY1dyVnmBbB9EqKBjLusys5nVyvnFbAOd04Bu73fp42XY
R7hgn52RJVsNLOpyCpmj7uijkGvUiIjaA6Aa/PRTA3tlT25CWV/aU4XCOhUemEGhQJvxvkKT3ud6
FtapKXt0Gj7+YWdnuzlFU8Fo5qNws2G9qGHMt3A1+K7RezcOcWVsN9GNVkZ8DUuUGxyKiHZ2PQFS
UADqlWsp1Xx7OXutKNiVwnVvxjxYoR2apXmlJO7fCkTNBLoUpaPvZt7paOdGyCz2mAmgeJDBRZof
YXjeN/5W37sqvDF4E8Q8A89SKv4ZSgpHblMW/E+WZ/B+VPFSPpF+KknYMqx26eoqcEBuFv5UQ+86
UKRa8e71gvDxekJzizixDaABeBaPfW7heB3m+qNMGdEncuiIVipUhYG7gebiA0XpnWvd03CdrWw+
Kj70NETrqawAECcLbGcf2p374UoAhHyQnN6wrkqYoRWhSgvsM06OTTawMtikhQ5/j7O0v/vAU0Gi
GRPc4GvRj7jejLrK6fVXTpYG4gma9QB9XFmh6KOyMMdKxtkNd1Ys9rNrpksyWxlfGkbfDDftziee
3g27dG8EdluG9Mx799IUpCqoYGJY1XNR4uWLNAiaWXE7H4EQMjVBi2vkBU4YeV3CUQXNyI+/RX+y
wrCyF+JgnRj1bOKjHKhhAnKc4k6XPDh9GtVM3qxoqYYDe5FUJhIbMFBqVn71IcxXoomysTf3gGXF
E+kjqPkbtLlMafOuzo5oOzAoo3A/r1Bu5SzNC9Y5nCGMDSBzUYbiXubNq7vSBpUBgWAntGzyQ6HY
8x2Grc9jl0+6AZjQlk69sy1CRVZIZHZSwQBZL8ggiZ4N7z60LtS76R4jlrgfOK2AomCKCBNpK6hX
I2jY7oykEJQLdjHqJ5Zlw6cvSTXflf28yViHuLR2C9Fdv7dRxTuLyUIe0TPiePe8gsIwDmem4yN3
o3+6pqUHuQ6hBXMzNTYswcca/6CbK+sdwh3XHytpTvgyC8KLUnSV+2uwrbA9m3JbvuHpZh4xYknQ
O3ZKFSq/xo5ug8617HfGlXix6hFbunKVYaUA44LvG1MCnSyOJ/IryGkQ95qBY3oXuyAzUWPVbOlX
0eKkEOh98tsYPOjvkcJ/OmUUFn4wybG9JFgDRZVXyA5Ur5+hcQord2nOCuGQ2obrQ3wwuqCX6Zyx
odOtzPQJGgNlC9/dljqLbjRD7ABjNIm2kcsFAEj0vGpbtSSNTxjjfgpLw1OSKVDCUPdALBIxz7y4
Kmmek2KKHBwvrj/8ZKPleddLtkTpsTatmVCRsNzC5pDnA2IpUTWJDd7+Qkx+RjooTm5S5hf+vGNN
J9+zquvY5isQFPvMA/e9Y/a0kYQCZ5v3CWtITIwdelfhGs0P7UCOxJ6k+Aw9kjO6+aWrNP6FpZAL
t+bkp7/K0Rlvw0kj2ykLO87Bio98v5tuLci2CgYiy4I1RB4JsUTws4wjYP0ok/2YlVAcdgN+tiRl
5bGxHJUuxr1vj2t81Ua1k13SFXCUAhbImnPjGeuTHBfHQRfjMkJMJ248wFE++D/RpCF3abxuZhkW
zNSqtFCAxpcAfeSkiiB86EJ/vpllvA1O4I69duOy/DiDX36vVma/saKJJbTnsbmsLUQqu6iDb8Xo
oPnNxhWyaWpjbzqYLMPi389dUCVkxtjrwSPfg9XEgv4G/p/lfTt0v+ZIAcP3Q5JwxqWVQo/Yp/x3
SI6eW/BFAk3CpzQAMfLKlM1wCWXbuTfN6IvDiISv3Ge9HWI/AsNCaBi/+MA1n7keA5kKb7aF/DzY
rnX9m1EMI5tIpIP7UbEb8i/TIvZIkpxF7DyXiE8bYvBSFnsTwK18ny2Miu/nYUib7waBkt6jbEL7
C0NGcPmqOfyBMjrhGhtjj2eOseCFQSaM2KKuvUegFmG4C9t+W1EgMcsowInxO0j87GTK0hNYqF4w
9uxPVLHAhhhLf9sw07NjN91IfgZK4eEEUwM72mWdoa9UknbZW1BetFEfDvsTVtuFvciezi6T6Ws0
BtGwZwpsrhXjkTulCNnbnVCMBLAFS7n3mkF/ZFS1H4Foguc2GPPLEwvFjgtNnAu3HluSeVOX9QsQ
IAgmkaluT8Iyii30Y2Jf64rpA8GIHBNWWCLnL3RPCjWfEIbzPmLMe1LryVZr2HNZDrVFawgaat7N
hXA/mZYwoULD3G/4euWsnBXKIRrBcd3y0I5B/4tQK4dFN3kstL/5OInkZJI48SDSl8zmZgbCdkUm
KaojpLCcO1l817Byr5OUrOE1sTKpHUAPlskSALYNC9nGcz6o0uPpaFAiv6de2kWXdToFaXJisMHz
82f0eITPl2dO5aKNaYiM6BlPmMlKRh3Glyd5Os0VIiaTgJP1C9So3EQUONi1wbhG0dPJmOJX8EGq
J3AuKybt5iufqYmAigDhPpwozdGeSlUd2jQHbtSVbDOpQA1QXDQ6zVHrEUntSWdP7JUnnhHcC/Hb
RGoeJz0Z2h8ynsf3vPWQOg2c4PsTpjOQwXC1gyPItmJqadF7d1aNJsiq5ZZjLlda3yo+OCZdrux4
yN4jBUkocUc5vdVTEL4E7G6cXdAKywGCABV/1+qFpzVflvqIppimdMrRQ+6jDtbrYcqL7ELXIv6A
clcfkEo3N6MoO/yDrdu8I2VnE86gn4ZCADK/zPmHm33Mimk6C5gPbwT/IT1royn/YUpWvzauRRAl
5NH5XMWLiHmAesfpIwyPCLI29nBGFO0r7o74wq58GrMh8uWxkAU7Edj+YUNCEhEaJyhIJ8tnf3QQ
XSYAkKuhvl2nQr60Q5o/9GgBih0IUOtlzlePxM+xvmWdXD1Fg6d+Tpw4zCnAJnMIDbr6PTMzyoeQ
W0AlJxmqiWowIj4o1yzXJi0YrNoQuHlIbTGfE3Iyb+oDAANe5Ng2r3SeLn2LUeO+ikK01/624cuC
bhME06iUuxPgD0JGokcK32q0fyHb5HFfCdl9nwhBVrqDRukoBsxXNLeypi02sOYOeMXAvC1T4z9I
BoNwJ/u2e+z0PLb/4EbeMnX+kgKB9xd1NwPk0IFrFOBq/1sKRFgZDoBsMQgiBRHzVTtxmOaNBdxD
StvqOU+cJk300NeXCtHGfebiNd3xt1axbzK7+mxEbTcHCO/iimhjxCT1YGfgh7NNyVxU9vBC1eQ/
WpEdPzia5nin5tp7+AcT+PY6/zPNYvs9sNtHse8GvkMFsFny/+qU77t5dhvNmHmO4/WP8s4FJ+hN
0XeBzwSGIZ+uwb8kwHMyhRnJH40CErBSL775h5fy729p6AS8lwHueOxFf4I3/uKPp1WVPUfXkpgA
bSDc1pXNsczRnLBK9oIWzmibxodcrYi4SljT8dEKJs1MHVw1CWAtlc/+H17T9uv/7e2BFCkiW3iU
AcEWoPTXt0e5XRxpnWlmFOi62Xk2XMPAqfUd57D7LUOveVAReIHDSORCfqbkZt6kSPOuGZcjFa1p
maLDf/2q3H8znkehG/segAVbwJzx//ahgfxcoV5BlGdJq5avkvieB4uJ6BcPmvzWc0ifJektZTJP
M46lDJFLvQfRQri5Cc340fZgc0MywvATeC6xZuuEPq2pw4kbx6ts3lPPZ/4e53rrMOaivjXMV8mf
R1ZA9kG+GnPD1Vbem7QhkrhbJswiazVepa6DnaGInPH3f/1L/0lg+ttHEdmQIXzfDsW2sPnfP4oG
ELnrdZmXOFnUrlexqqB+mWZRhCOOTbNZIauh2Qc0ENU+wxaKf28KESoNTFOwHgs83mANvnLL6p7/
4bX9Hx4T7OQi8j0AFkHobY/2Xx5de7XQDliCgc9IvOyxGCWa2YCgPJiXdsjXnlyDdGeHdck8q/W0
S6s42iaBSVH+WL0VPjIaJETjH17Wv3+jQBtRTTk+dRrshO05+svLEgwMmwhATFIvC55Pt84daAm5
tSiIF87K0En47ABSQe3GnnwkM5apzQcauYk6ihLu/yV29f+3ADbevr+87f+GSbkqZvqev8Wm/vk7
/zODLfgXu1He+1DgCYwcFx6K/p7m//7fXPtfAE8ITWXj6NqB/RdSih/8i3BUj6PH8VygKA4P3P/K
YBP/YrK+Hdl8D/78uP+LCLa/XWOh7XCMeAjWOHhtXoLzt/PNw6Bfs+1CyxCmfZz0LcaDnY1i/92K
MlSyXaPMc93n6pFe5622J4D7axFiVSlWbO/GycMpqfy5uVRT2fSHdWroEkRnRdbBVdnmdioGFd+2
WcmEBaLXnxjoYPmHw+E/vv3/eTqEnIL8CriruJIh/LnR336RaEI0tlojs2e95vEZoVy5xIOQe+sF
zhHwuyFwqy9kXbA3KbNIseSGJ14SwiGKMfa5OyIUBQsvfx3yRLl99jQ3Y3GLUqYB4kvUwCUtnyhx
dmfzvZ3NoBCYzAXFOZ7bqDoObEXzvRVFqI/J7VyGs8mdDRtb22aAVeqMq92Qq/CSSm1faJyUBapI
jXSEhGPt3sYZNlDIo7TO8WTXI5STga0nFrL6E2Eg7i1NVFcN5tmkKRmPiNVgw6HK5yYE7bJbswC/
TaujhuAHo8imRcjpbKMq4bD/riwyAQriTW4ZSup6H/cVcd1TqKL+OGUpMxrKUHW1hDMA6ahmYdVO
jS2Je3KBvKpughI+N4FDpRpnlj5i0BuvWjmYjSgBVOTUmVx2j0FY91/bPJoZRexflrSre7brIFnZ
fo6vaH5BoBUlJpQzyxoGvBy504Z7BGfr2TDK7NVf9Xyr8hnJe82GXiU0EOpXtIbSQfm3AeZdBuLB
walDO6O9SBdMLiZj4xukTnnDwkZESGHAaaQzXINdk2vxM1RjTPYeYWiPQHEVAn/B3Z25A8B/JJfF
YTZW+cshkx4AxdK6V4MOWLM3dcc3QG/QNpGN9r4PSyYlvq3XR2AuQt+HQUa4WTE1RhyXwZ9u7AZJ
66aXZQSNuM/lPhgK/yqaCB7c5/RWTHMa2WRHh2XWb0yX0WfB3JvgsJwC/xy5KVea65H7AnsrdN9C
mMwxH1tuskPMfuRmxbEK9LS1yyFZSxV5VxaThvh0qUs1Xg5juf7ofuExjtPI8fZ2Bd/xyCOI5JNe
bo3ozTWQDhbx4QGrffxqAoDTm3oJIXsL+Q8Tr4MELtGl7z24szp1KYOx2FXG3WysWrOoS2tmqqud
GxYOJh0YxBWmPufBY5qkx8o/tTxJLileZeL08FLoZxhC5IcwfJO3kGaY2FtqnqFwOtE9QvhVPwoU
dC9l3TH0KqJFv3nDxi3mpgYkTa68dGHNtgHMaGvj58RdD692kM7n/2DvvHrrVtIu/V++e55hrCKB
mQFm560cLVk3hCXbzLGK8dfPQ3X3aUs2rPZ3N8CgA/q0bHGTu1jhfdd6VmfEmt5QXE6Hoq58fx/N
fv69RGRzXsisuhOcBTPVIRPsmTzwifL2npocDJ8JnRMnXuGm8z6C0kDVwP+sJahYWuxTeDfphm85
Nhh2NOEJQV18V8egm9TMi2306sSuU2FuFKEo7VbK0nqeaG1YewOh7GPQdb3GUTGi8Amo/0C8DnrE
KEj6JaqurDcBOiG1pGBKkNqalqN0tlmPteA4tbUD0V41tLQiy6CX2JHgcoRsF2/8WFQJgh6pLUSd
uHI3JnYZkKJM2uXCw8QqptCgyBVVLBVSBcrVs+2RyE5FmHRcDhzhSdSXTbYvTEn4JA43vAN9HkVq
zVJk32mDkCQSA4eu2xDBzFkXHfCwmEvl9Ez+M8G/gIe3aWC70TXsUpVtLa6XYQ2sqMXVnp7IgnFb
So+pwaDZzH6rHzLmVBKW7IR2TBx2hAHR8pFiS0LY4Jyasii2KoFhE/HPIc68MHtIJrJ1dmLMe6w0
I3VpRHp5dBMHOu3XqOBox1nKx2+EZwNSaAzelzpYQ7sP5VkYegiH4RGsWjFSdxPCSqwrkrGxm8cF
mcvUxa0CM1xWp/OmxBkgd5QwimQXeDq6SNoZJLvRuiFPiF28f1YEWYJRrM2HL4AC4zvfUS4bZTTi
X+0ucMet2ed9fyaYyYuv5PzO65iXW6CiBDLAxRxasbQdg/lkgS4t3S5RgPsj0OI0IksMzLAPZZmy
lHWejJqSFTOy++K5NkdpRjUE4jBgrqoSCtUrah32bZAIfToQ03YfT06eM8hVeY3H27+kx2Vf2+Go
vrc+bRTyI8Z2B33KQ31ID1yvQ6VkviKagYJpbDi8/jrUot3mzNgdK1UcXaYccPJ1NXj0bwWja5WR
jWqd+bVWXya2+XJbdoFaKoYTla+2rjUgdi31feLKlJKwmj0GOyENRDQaxGnzq5Ku2flTr59o0dM6
ndqUmHI7zhL4EmAmX4h0xV1Y4rBLiR8ibm3jN5QKcVvxp/NC9/6J7iYnWtN4sq4o0Y3mCtAUYqdm
mOhgGRRrYYKiSyODhyG2kYCiiTLrEoVvz4MDfGa3FezvVuu7sTBjvSn1EF5N1OtTrNaYNdZWU7b/
PKv9f3zgf7HD+h//2nr+tCv+P+VX3GVffqQH8uf/sSO2/uJ077AsmS6aYeRT7K//sSO2/mJIm1Cn
2C7bgUO/7W92oGv/JTxfWubfO+m/d8T8yHU8c/lFlDD+dEscvD3LSXbitrQI4ZaCjbmJmfHtockO
SkO7LTJneMnmM7E38sodiT+bBIvzbMIRUwTaH0NWi/te5voQdo1xHzb1WYPodx/kxhZfC4Ln6phC
kr6UKARYd8fk09gSEJB4C/tkbvxd4AYlLMD+Bb/z0xwhjeiN6Zqwyn4vnQJpZIendrar7MiCCwUF
zNmqj9z2iWSGJ/rFn2vKsqSbO6fTGN6TiuzsSopeuDHbU8unQUbz5R43W3cxD+m3EDVTU82YxDhC
m/lQPDQTsg61oNBtG1KBw351axUW3mEDTam2Rv3iGuYNH6WgZl7SwB/abYBNY1W60MppQ9qXrLfJ
rrAm5Bt0dNdZgIFhGgBSQLsVm2zQp7T3jB07NJrpvqASPrTRtq6cr5WLCyxZzA+ZV+w7nyNGmtc3
TlR/DTPjwe3DhQaQeN+N0Tohsy6+C7PWPWRyOAQQmA8QGEgkKOr5ZO5BQbwO1j96a++qgn//z+Xv
vFTIwHGn6dfx/u9/+s8Sx/ffqoWoqd7/qje/Wf3v1x9H36rlXXrzD9tXKOd1962dbr4tFfcf37r/
9If/RHveTTVoz5eqIyiN3xYl1ZvscCv47VkXyuWXEk7it9dPdPz6v/7r9S/8O2zchW1JYdT9x1n3
79eaGHJ2reywqKRB5FwOZ/9Egnoup2PeWYqQyDAXWue/X2tyyE0Swn22p67v84f+CAn6ttDJSVdy
KrRNmrU0XWEHvCsfmXjbcSj0Jk0qrHBbZ05NvcNHB1iwG0RsrDLJe80xyPWvwnCmoAffn/wJrF3+
B8VjTvw/FBVfP4pj8qQ812ThcbwFzPlDWaZ3mwGHtGmuO3jBYAFluO3a9mbyI/uDCtBHV3pHqJRV
g8gY1eS6GInYbekEosNsU/TgtvlBUdL6xQN2rGXWRqbsB9ST395VLi1AJYUF3jkQwR5hzpLy62IN
SGBW4KnrICtTUhT2hCN6HhD60yP9/MMiw+iboqr8kbH6q/v98TO8e7Iz7lB25XyGWELHcZwmoHnV
9TcSlMoHj3b5VT8WHBhPDpojT2DS95eV5+3tovEpBuK8TWSqUwcfxUG4skQu2MjNAsBzUTEOav/7
21u+rvfXRE7BCuGTO02x4901sd8Q1MDtpXyLxFQAd9raBjpRVSnjwiATb0XQxHz4/VXtX32z1OMp
stgCpu/7MuIUNVOZdQlYJ7uvHnyr685AaMzpVvWDCHeVQwVxDaLTRpvvQ/l0AzKJju3U+j3yLrMQ
B/QD2JMKE1/BpirLeXHGp8YtYZDGVSkIoL2E447oPC1oaN04bovy7fc38auRgQlF+o7ru6CJmed+
fOfyDFys75PaLd3MRrKUhdkhHWMkRvMYZo+/v9hSnnv7RQUO+xHAwx5f1PI+vL0avSyBYxTpXV6O
5g0yrfRYEKtUrL2gIkjTMdOD5qGmW3wkeORoKu66HhH/Itc4VxjTrd3vP9FPo5UPBKDO9gJunUbG
u0pwEngKWifkTtuZPveIF3eSWBiEEbAw5TybV398OboSvBm27VILtd7NBbgKW9GNcK1AtmZA8yZr
AzAhOQjf+e57gfPBe7E8zjfvReDwJoI45NzJFtF+t2Vz7ZLGn+mRijvTjf7SVGHrfyqistq6Mdnc
TzaSJlY2kReIo7T4YNKh+fL++rySLm7cgJmNkqp8914itSFN2vfJpMClgYKwkyOYxDAur3k6SB2W
uDia1i64kfUAz/IMDbtNyiuFV2QCcygkUMUqHNY1x9WMCA1dn1mGK+RmkOiYsROWjj70VEXLTdOi
Toc1qcc7FO1oWXjLqvt+xG9/Pydugo8s6gpinoCc4AyK3L4/hGHdfLfrUiCgsPzyqoyLbKT5UPal
t0E6OCE5B3m4kjXU6gPszpZCVdr09cbEM5lctRWb2EMNVQGwPQcmQsTLbH4qq7HOdwUWSO+89bsW
jxXYxtvW611wzMi44NuW2HZUFiZi7cBC2ZjwhxFQzYb/YoF5AVDZWFhhlN9QChr9ft/KzmvYfCqc
avxHdxtwbbrb2jZhJxvYGNkjCSfBFS6UkP5U69b3HjRyeY4tr7omr4DN5FR1laR8N4NV0HU0rokR
sC9lq5rPPCaP7JHB7r6SciinHSrppN0Uc4ipHOqT921wY3bKgwUtEdFHTqayO0m8Pp14RLCFrhMD
iTih0jG/QCaZSc6zKufRy8r5guN/9M2a7OG6r1rJzNKE2VPm+JW/acuZ6puKJn2tsxFXWVHV3qdJ
BYjN+0pMt2lbwtOu58q8pZkURVvydvpbEKX+zSxJDIQ4YtMjHlOf7rBCS3hAwUs4go2qFIed6SPF
IjhXA5lsJYJeI5ARKSh9L1/wh4bpfkZO/F3DkEgwUhvZGdUNXP1DnqHXnidT9pdepOwTVK4DbCpe
vxt2SKCigHDZdNEqGbjzpzGMzH4vDDyaJ5Q4iKlN/N6m4Tdji0z3dHbTe3hyOOz8yFUdPSQMvWg4
ZHtPIVkSqoKIsz4svQ/vSPwAZgLZK0rZi8gH21qSAjWDRtfEQYxhUCX2xQDtCsKURZV65baeQNxU
NON1ZJqlvVbsK5pVzdKFbDh0xLgpxip/cV7rCvNrjQGPKxWEYCk91K9VCFp1VCT0a3WCch6VivS1
apEuBQyHfctEPXqpa8y6BwBEo4N6B9ta9SV/rYI0LsxKSIfURvo5pU5CRINxQZpo6B1smq5AHUUk
hnM0ya3YlHZtD3sX3+q484uahJnGCRkKmLFA6KNdl0F56uELTe+rRtJ4hd3YuZtSUDLbT9noT+ch
JTjjHFnKND2MvkNqI/hjr9nVJRKUb6GK0/EIP4x/raQcRLcmzm/Mn21eMrReQ64ukFYU3SdUPbAw
bbKD40sTaQFEDl6UUzeaYgXWJuqwTTSG8+CZGhrXzFIEvHzIjbWpGZ3x2uzqgtxf3HAWnp6g1RcM
geDBrKcagmSDGAhNl5elAH6IXDqOI5rwRQrFCBZUDfGIxe4teibITp0sqQUS3uJc9UhTUKSid0Ac
gyAd1mkTGN1BRIiMtr1lMoMwaVae9eCR9nVFFMrwjPVp7h+xkSaYHeG9hc1TJUSLEqyixlWa52Do
GizFtoW65DRE2CYPlSAeRiKb1ICwVnXb2LVFq8uS7mWRGd2EwZc0GFQkbYQgyzqGCET7TRIl4i7v
vK4HFDVL9jyYHulwsXMgca/LimI/uDWDsLPRtGygr3f0xzk73zWu8ONDkVpYuzCMAAxDl5OQCSzH
7GHyzDlcwUj0KYZrchzBJnTRHg5UVpy7uN3tg5q0qm6x+iEKhaAtPmWd6O8A/ARnhtXG5yxDc7ca
M3R58GVgYVVtN+7iTEABihwwdSYOuHju63tVOeGtG9MpRzDUe/QWLEFRbSzKL2Gch7sRNCiCrXK6
UXGt7hc7LQHBOGLE4PefQgOtpx8R/BZSs21tpbeDMQInasYLcrS+VG4I47MJKSGW6Hw2SrczZLUc
3TwZVzugBBDqUeZskCzJAflykd8pHCXU7zrLPJ0wPsIjzPBvQs4ZAH6kKPxcJ/cpdcbaOwC1SXZw
h4NHBNvGCi3odV8jgTyQ/3iWBUF4brZabqvYACgSF6sWR/kJFb6ncAgEhu6hvffxhq444g8HnyCh
L16fIiV0254VF7Myo4BwESB2RLLis4h3GGMOoWwemjmmM+DWo/9FFcpny5QXB07W3TFrw/xzgF/4
MFRLSphmihpHz98HGNLggy5QhtodX8qgesiyMD+0FZmHyKrRF9Nrz/ywr3fSG9NzmHL1Cg2/OkWk
75ib1Aqf3MG19kU1VMGq82X4bAXDERFaeMhK+8UfavQNRmE9ofMllwvv0kqqNNsDll4wkylOvDoE
qzMO4iFUc33nML+tPRLXr41pdrYF3byVI7vvaYxp0gjiU6Wal1GGkI4b+H6ldwyiKt0bdvogLXmF
N2fcY1ajRbg8qyzPNWmOrr2Z26kLFk0qiJi87Imibc1dQpActuM7GxzzuqxQBWP/bXYDWuVDSrv5
ZMoWv3fSkCht9JAS2AUArXBd8zFMHBwDgJYm8C+Ed0KMpBndTBS5WtCiWEV7e4mnap5cQCi3pd1D
UfZN3XibNhwxr0vam/BXxE43fXjkhHLneNK6GBKPtcVuykufjLo2CegVEaPoq+o5HuwL/Acndjvj
A0wtdfQ10IUqkoDpK2StnSKgC0VnKANjyTtkAqFAPqUbjjVnpM/F39kT+s9socFoBnO4jgWp0abh
zqfpLBTw786e1oDL6E5IoJIuaB889QMrLwsn/gTY2hPo4q1LgjwY5enWGxxiuuQ3s+Pv6HKyD2QZ
0rw0vw+l2LEd05e1YWoCHf09HUa1Bq/+Evppu3Fnv1m1DtiVIeofR08ZR3eOrzMa2lTJU3qk9BNQ
bTo+7Bcxk06tZLsrShT7Pto7qZptJ0ZybxfGwqDIMTZIg2qb8Jh4g43Vy++3STldV25LH0USEqZ6
/xZIz0nmIwE2zA78p4TMEPrnC/hfy/qLG/ScSQ11a/TpUQcTLbD4ERzV3dShI++pVMLnsDd1HH0p
UhYwyktAO5rwoqCMKhIyOEtMfac14adGyLam09aLatC3NwMASAldYx9n7IdpSvocPkcajhOOnUDZ
/GGKpeE+SlOSByZ6J4/VBL3HnKbvcJSTDU3DjSIli/7qc12QpAqwtNwokaxpL9JEl9OTa8Yd6cLd
djYCfUbcLBMqBzSXHS/xUVh7EE5Fwz3VyYRu1mS0+7J1yA40BZ7EoWqogxZjaxDrQDQ421AAcvNG
szl8jDx64NAr4gmjS4N7adRTdM2zTv21T0v6UHTGfA0FI7pFE1A+xIOwobATqc5TI+Y6QLoT+0S4
D7b5jXQx9MKpQGqxthhqDb1XgbyY1DZdrlgrefRlPng0n2tBJnisbB8LFhj9x6CBHbA3E68JjvUs
9UXaT6EL7sytrjIT9/capopzKEwVn9gssRzcQ5FT/G3t8YjaODgYIx2n9Tx3KSNH4bZfuUHsPMPI
py3lmblKtqnjtN95jDkCYJKnNyqe4CpPPh6kNuzcgfaShI44R+6A4hP52lPQja6NhX7y+mNtB9aF
onTHYzTM8I4mPOTXPJb2DfR/gBTIc9MLU08qgyvp+F+sobTm25DSos2g9mDeoh3JMMMkHr5P2OyN
v3ECExjP7IdsbW2ogTPYCvJcNn1Qm5+oZNxSWY78NYkJfDCTRlsGTS5O+xW1Cv537/a4wvEsxd9r
CEsAQZWLC6FWRq33UdWYWMoBLxwtp6+eIuznQDbB4Wr6izYOekM9DIFs281IMhlZqcCGwhW8OPT/
tR+JsyR38NvMdk8E2IDhmJHeS9q6ntXhJZBT8gl3DAPVskt5Z/kjq5evM3DjsYh6YjvDsH1StUp5
VlOBQiE0Omrlk4SRMjUB+YRdGLMkRBkkVYlR8UmiHBYYf6z6AMhj6o7adptvoS2Tp2Io++tAmMOT
X7nNMe/g9zO2y8bZyjzwHnQbss3LS7JIM2VVmt000Ph1PVABXdmwkfQ6mTvruY+T4MFFCU4r1Isw
NujMiOYN0RLiXtXksK5aBma/yp18uHFlU30lWhgjvYzgKWKLaKYzeC4UTd257TmPdAgUt0Gg3HJv
VFb1DceE+2TCBb1zxAJyq+js4HrvvTqEhxC0NLQ7Y2DiGqe85lUsh6+YBHGUzKWK1UqL3rpxc6mv
o9ArkhNM2t1NPrAnWFHnM/o95u+MVXIQEDRIScZx5fjzc1h41fVkRHWxbjxsxmFlNy99bs6XmeNi
5eMtq3EfdlFzB3IIB4YWsTdsGtS2xK0bQ25vIrAqKfpEWtVrPc8E/QVQ8Z9EGS7GPEQwL+T7SMFC
GxJ/ww0pACro57+XQNCuO4eopZWrpYKehXjp0Z9RALC6SLAGSvdTuVd2nd+P7NolrK+i/Gp0nQsB
OWqbG1QWHEDJkAWsBJ+ZUJU8L82vwPBJt4GuP0BGsSPhboekqmZgHRNbznkeJr2evWk6IwMUFWrt
jcbnvPdbAK0zFLl1m1NBX/U+qtDdmBGLSvZr7vOQ9cSpySOgItvGAz7etc59Z8fRluUiHtJI4lLK
PVpOc+rDsmjs+3xCbbmi149BZdZ1bK0CkmQQVwizbLaG3dbHvsMNtJtw8A6rVAsLWskUWViiUz3u
ZqFTKNy9HUznXo6ZBrygnX4yqoCAL5m68bVkX4ojyBta8jzmQdWbpvGBL1ROgQ8paJejj9Fm8ze6
/l28D6oQKQVVFePGj+EVrrAg0tK3wxZVnFdjdBNGi7FLBtwmO+iyuQZvAPcpGaiPHxY5drE3UeFf
A5IIcLyPykSq8co90LFNQ6DPFhG8JBS4WYes3JzH+h2UDjQPQy38hzDxqn5NXC7liwhHSrfDsZjR
i/27XXv1H1XSOYSzP+JE7UrXe1cwLM2ioqJE52DidV75zCirSQtzb5Tl8EE75KfapETKiOybsieM
W99716TA35jN3XIpYq/nXVM42caBMrKxtBgOTZlH2z++teWmaPQ6NJ2wd1HN+6H9IsEjmN5Subcl
IjwzJJGaIcBLaRjjB4XJn6rOPnVgGHDYuAksC8x3l3KcQbZxnHOpCLWhNFnfSo8NInhc77/RsvzP
+pH/rwlwJf2Iv4fuT0qDrdLVO/Xt8hf+2ZP0/wJXaJKOLDyHSdJibP1TfIsKQaLPDPgx7gdrKdH/
qycZ/CVIDnSxRlhL2sBS7v2X+Fb+5WFM4Ee2jXXCdOUf9SSXuvSPdWtTsglZro/9grcsWBovP4xE
gJC2bnFuo0Ey7VM5K/i6Qu0Na/aghE3BSQJVlehaFH74x+TegWuUUeTBVMDJXgYbrwq7E+zQ6f0P
j/AXb//7V5IPhiYPjwH9gkVV++6DyTA1qGy55qYZ6+aUE2/B4UHhHis5+XKW9PMPumk/Pwn6ndg/
TML9ILO4714U1xxaaLKshrIOkTq08Glax9Cffn9b7/sEdF2pBZuej5LEpmC51PF/fN7A8cfEp587
+6OzH3FRaAwaiYnl2rHvU8duHsLcJT/DrLvb31/6nX2BAuSiKxGu5zm0wrnTd3cY+k7TM6VGdJ5F
9hThWTmB2DyvsHcAZGpzp6SMIIYdVBW8p2jbNNE1HTHSNNYvMGaIS43V+IPWxWsj5scRuHyqgBY0
PUwTh8AiuPnxicjajQInXGo7o2Ps0GBJAu4qpVevgRN1MMc36Thcki2gTtlAku+B5PsgRG8+ZGXG
ALSCa4Mk25hjpSzaD0bFT320149H1dghUpRm0uvPf/jC0P0CImRzvBmjwEejFzgbM3XbL2PVjQfy
Ya0HtwA6BPytMvcWnAocpx4KmFEQNK8i/Y85FoUHuotfvBbLSvTuadEfYc7gXaUT8r7ni5Ob5G3V
xlsv9XkRqVQszn9q7sKqBHF32AIpPHkftC6t928jT4E6BTPR0uASDIi3X5ItiVaD5pxsETh46xRN
5KabYNfidgWN1uIdQ29I4yeuZ+u89XwioBu+0jmkJZ3agdpPlIy2FUbWEyOMjXtzQDX9++H9iyfD
8LYFH4DZAiPZ2484KkVHKxcJ8b1CsrMJCVwx7X6Dr3M8lDDiF8h48MHX8X7ScCzKAeSpMlPxTjGJ
vr2o3dVOh+Iz3VYyjPZsz/r97OXVB760X1zFXeZCy0OKgmBt+XZ+GIPwDdsgoV28JUsDOhr7SWAz
tJ9u/vAJ4gxh1pX095c+4vtdUJkwdSCVRzQlpvy8okp+LEWYd5Bfdbifu0TsU6MQV7+/qvhpSuSy
rIHcmss+hTbq27vTbhl4jZm4OD1mKoxEIxnfXfJcwEVNcGQL/LbYs53cMzGr09LfhnCc1Lqd8Qyu
fd+gU2iwXhK8Q0PgNjOg3+wrtj1rf6pwbSvPHjAquFN9g0CAVqZ05/EmJUTqjKHkXKZDCs7agzaw
rTWBvpT7QnUWzQ6Roym17xyNvxmex3TDxn3HFLEn69SuLniMnrfqe3I6denUu8awSYxp4c8A6A4o
66yg0epPcT2KCxNmebnrY7s6YZyAwxplMIBncmOnWWdJBuPY7mR+q/wkN1e+1VCrLoeu7o+53Yvy
GnxwdKiJP/T3jjXRL4KvkD9pj7zXLZ2i/NMY2ElI2cYAPjlrFo+1lyUhx3NXiWbfgvznBNgcVR2E
t0MSNp9yNwWhW7Q4yn//df70Gr5+my6NSF4Mi7nq7beZq3Qmoc6mqWtj764giO8RToqtaEjfcOa8
v4hzv9z+/qLLu/1mVlwuaqOpctns0sF/t4YMIa0jZHse4but2M64wLdNWdc4NUrxp9MMsyB+Oa6E
toAmzLvRqlSUsZMKuBQvxCm4Z3NHQg+OTKd2TxjiSMZxUn8w//7ioeLQcsQiuKGYa75/qFHUYzPJ
xMaqAn2eTeMl1ZN845IJsDFhtKwFXr4/f6b49tBQ4DF2oSu+m08rkCOQ4V1uNEncXcAXvq4TEgAh
acjD77++n1YXVDE2RmauxBXZF70dM2zmup7WEGNmjpJNP1XNYYjoDJjp4F3kY6s+uN7Py5m1CP58
wYoOsg0B3NsLwvhpqi6LYZcIzX6n8IPvJBwEDiQ8pOquX3bD3qxaa94UeIBvzFCO9R5/uyPXM/2y
vaCnXG3stDWvGtwq8cYl+OGoSvg2H7xOvxjZ6IUEZ9LFV4aG8e0nDVVQD4auIIg1dN26LqHKUxOC
KGo1/jcuxdZ0ETELJmPn3cjuAdcHxNXJjRVT9Bp8iocp3p51zmT8wRfwi/HsI4bkbV00l477bnM/
xTbkBGTNG5rf4RlhDLTv2b5SAVJE3YFsTE/x3/YfXPUXzzLwUHyTgYdWh/96+yyrIEjG2FjwQDIr
txlY7TW9xInSOJl+fzqiOUw4EqFXEKA49d/VLmL6tHiRwEGVju+idgj1FhNsu3fT3NxYmc7Pf3+9
5aO/nQAddKXSdQSAI4sqxttbg2GfEdVZiE0lGm+njEmfBSysH4yQn99TfjMWdK7EzC5s/+1VmkTD
l3GVt0ngQa4NK+n2KMy6C8Re1VpkFLV/f1f8yp/vi1kBgePyfdlsfN9eEWlIwJGMgj3FUcOBuEv+
FUASat876BdBiVBjiXNRU1yfwAagB9oNGm9YqAgBWsEgSW8k2bjtVqEZzjejECiuEdSXm8lwkNcM
OcEwlRrZPfSNdg7BrOc7NvAoAUAE5y9JWE37OHGG76pIqsuo07m9a+QSVoeDb+h2FWoHqpy+h15G
Zk1yMc5F+zSmlJ43hnSLq6ompmpVeir/3BBGS5CjuXgFU7PtvpFDAYqqByGarAbHHp6Bg2PhRJGD
piCe0+aU85r54rZLQB1ffXGvuq65z/i2v4NFDy9Ie8ff1ZN8ma2wOVHzTxqjxPDYyCJeIi/cFLfg
WD17lavDk0ASu8VDDKcrz0hkuXbpkIQ7kh6mDBJx3F64RjvmGKc6SQ8sm4kQMXQiT50uq+iqAW36
RgVZcvSPRPFF1Lop8AjU9h1HBhIrsmmKYE4OVnQGCmBJo52m8ZkQZRw+qvaXVqpAP0rLqNQPcQ9+
Z6dnhyPdWNlgC7OkUSRRxNOc7XGheuyYRgfuHx+KCWkEV/oyA325qQn1gftIfCTAT/Y5YNbbSbi7
MI/4f9gJei9FG8bfsd4N3FeWkJ7Tkv58A+MrrNd2M9SXLclOn9ixaU1XLyEkKumJU14p8FrzqikM
hAtDRg7JKqnsdAQ0ZfU8l1lpY9VriKwr4ZSmPMuRbnbHTvj6Pq8KwQGoEyXodZSVJ9ouHawFsx/c
BE6JlqYZxXBq0qguV4VF321d0zzgsRKjBwoYssQp3yCYZjadQ7WCLQWQaooWxQLfLX9Q1hYQwJQw
JtIpK4idRKFIGiylUW8Scs39c7y31dEA8vnVrsh93afILo6zHgSJhWlTHhOnLInEwSRy3YvZvuNC
gO1H1VafhrGcbxjXSUVpv+6/ERYadHvyfPm0dsEit/L8sLkUbYIi6/ev+TIZvpu8KPHg/AbjL3yU
229f8oR0mhx5s73BmOXtm1JUG5Zg+7wTiIvZcpA6ZSLck+HQUqVwj7+/+s9lETZyAb5KVJtmwAH3
nS4XzXDT2EVFC7g0wNBaxbxQcO15409oBwrt1bvOrUE+CaOkv9YGl4FbyUs4/cUG2M1wVmMp/2CX
+fNSxessOM2yQ2EX5r1bqrRR+AMCC6RaPocKlJ/ZleHTT0aVll9/cP+/WDvYci03H1hSyvdbDOKB
nc6V2tn0aCVPOxfvYKkbvaP3N95O9IS+xICMSUztybFvE2PLuQPsBbIQXucQxWU3MVHRv9/9/oP9
vEmg5u+9nnphn0BleTcscjGQ2YM2wGwrfWZ2QwCvVtTGrsIFuAozUX4ydD98MBh/LvhY7iKoZ7/F
kRsXwbtFzgy6ds5QlRNkJ6KTGt0mqTwRbROY4juimKBWGpm8krgNj/ncqQKoWqKejHouHhX4yw9G
AoWw968HtWPsahK7BjSGn5oTFtgDw+kJvEV00J24cT57u0xwGlyh46uTtTmSQL9HtdpdgAXjKEKW
R+HTejedEwhB1lc6cMtkMZfyiFaLsyEpoRkvFZItc9uQ9IUj08toY3FSZq4ryRA/iWof3mVrNXQq
68jxkH6Z5sEW5Cyx/sJTAEhutdC04wjxECk1pJClQCVXoc0kuR7g0TzEXlQSvTVNdLW9zHYACOsu
uchtm25nb4N6X8GyMYlIKgzxUk0KVVtsKT0eizivBVoDWll0fOHa0tU2kjW4y+hoEa336NROrtcO
ojySHJvCnxZhgipemqhyoV5PnemfkPWSs64lUKrhwElSLioXaK+0Lz2QQveCoFO9s2aHPAfmXWeN
BdWKdm46AZ1PRtHeKUkFYdtBSrQOg4/rf8PJ+ryoWlFe9cwpkF1HiZ6/is38U0OwFlgu1xd7PdLF
PkHHptBKo4AESJ3oJgIcOBXe2ukafTVW2vuaVn5p7FkXcxh2/WTqu2SminsPrtizD81UISWLsKma
W6esZXfCwq2OkPCaixE+bn/W4HR1YVKFc7aZiGFwj+mgm3Y/kQ+aoO3qW+vazvxuB8MLWG7X+maI
N9lvk7XX1U29rnIVX0ITDYiL1elwRzIbuRliyZnn24wEJMWuBalcJbXVbGwzNO1d65jqJQ7D4ZqF
OnohJt1FN5El3jObXlKcggDBEFRto370YDaxQ4tN9ZmzZEfNKm3DdB1XCYIefxoSrDjgzynRFRlV
AiI2U6hTyqDX28T6ToHsZ5TSLN/rqfLVFh2uvKtQedYbfFLjrk4S7P34XpAfgwXJsq02xs7czSXD
FChCBng6dnt5mU6JD/6d0FD4m6FG5FPaWn1i14CZmXBxVDQVwR+LV5wq6K6qowppm4Wv3R1TfdJS
ZMKLOQzIwpXR19+GKQBYXbt1N6wL5KQdYTGI0sjZbXPi0PPYOyOmEg23iUDHPgvK5ZJyMtShHF2S
X3uH5i2MjCncE24Ayl/PA+YkxuNYn9EmN+9hUjAWqZsbz2KAMbcqCY6Xm3ZWXnYg4yVGvgP41ygC
P9omYTCaG2nlziM5DeJzh00ZcUMXCkB8GS2GzaRadoikBiTmcoA1cEhOJmiQaCrHp8GglLhxQHY/
zsZsgygMGHQrPHbVvmnHZZMT+Y9GZeC47FQWlBszcBvuolbmfUe2olonjK+TcXbTb55UxnWkzB6U
bJ70z5ZAkrcGtWx+zhDV3mFCJeiDDaZxXWhncPAe2MWtLpoQRJvo889Z6otHeuXdnWel2fehF/05
0JDUpiNBsBFUKDXf20EdPedaQu3tzK4rcCNpF3VTG4OW5ZXriu1UkmW+hVeId50aHKIlztga3IcY
weWF4SSBaiNSDlZL+2kLTSBbbCI5sW0OvIPLnP01sTgJ9OA9Sd3OU1/EmVxD75tO/H6oeUPQkNhH
ICI9iBldEopAFKn/okYvGrZDhsj+VObSpXHOIfMqHJvhEb0r+iVblP591kXeiWoa8nzsvAfpSrJL
dI7mP4WWnuFkWzf54JNxhAzOXVtZAdEENZLjHVho8DlghbXLY5SPZnKs/y9757Uct7Hu+1fZLwAX
cridASaQFKlgkZJuUJYsIeeMpz+/llftzcFgD4o+d6fOzSrXkuWebnT4wj+gty2h3pBFjxlouWFf
tySDe8wZbcUDCj6DmVZMDM7KonhWwhCMN+Ka0QyloW/+1gQc3bUBxDz1XJjofFQIEuxbFhbZ7zpG
AlEaE/l5aCXH3mkc0PqIURB6JpGqh88yMCfUXOY6d/awMaZjEeF47g5yQlMLYYskgX/c5iZq/e04
HWfHCX5pU5WYAFc76YUvXVd0BrA+ZAkGIm5ALIj3hj2K6bveVpwvHenCrqwQUfRiO6ZKkGaxGXoO
aOTPvQ9XWhgfpn9HyiyjwIug80srB9WHSqbV4CpoNT9USAbgGOPPuoEtgD76+1bHvB4/CSPV3Tmb
wQujVTB+D0y16HcqIfQX3DTn73Uo+f0pLHIe1LbXkhxIVNPhFVwVdJ4sg2pti9Ww5fl0Gui0a8BB
WxGodUWnfMnqtqxPYa4BJ5bVrPfdGFtXfS+loJF3YBuwy/4dM72JNfz/Zgte9HP+9xb8rmjowP8X
1OD/Ov2s55+IzkU5eJP/oQmLv/8f8j/NdShoojxtCclBk8DzP+R/4w/R/6DVR1XGBHrC3/lPR143
/lABiag0lnTwMYRi/92Rh/wPmANen8K7qFOksN/SkQcFchnvqbyKothHdx9uLiTWRQA6dnlpZD34
KL2vUY5AftaX8KtK7XeKPKcI6+Rl87Udu0CYugZcY3Y987hmVQDKqR3bIT7E3NCzqzfd8FfQDspn
bGb62PUnocpeZHUde0jeWAGdQ0MJvBEfhXxnIA5qn0vMGDqXToYzChXLft6hPtzUj1QR6IE6zST/
IoOFTtsiZT56XZ+CPEJ5O32WjAYIoWGqAfmDEVs6eEZHu7NUXLw8tP2dZ2Rqo5c6CJMHUkvAi+j4
GZ+GITSZHvEnyPF5zM5+yrPq+YZF16YIVOWkRLhluJQ/5Tt7QvTpXUvBdj5malPfcxNrZOR2anqB
1dX3kZ46n+TMQcVk8lOXypLQF88RcBo6P36MaCNVe1RyygzZbMB9dEXm6thCW4VVAQnTD4L6Ps0K
SSK3Ac65jxJgk8DTJvLiolJAyktaXH2spaH91YTIkN6nwC4Lt0pQXMW8O3IiF011RDwqyqnaadbB
Vj0kdRL1+DoCs1IwvwSyjrYvgmC4X3wb6NUjuNtazhOkISPcVy2Kh7sQTZx3UtyY36h+2GB9rbz/
USDl90NC9BoIbp5U9y1IHrR1yclPAbhdZ6fZoOQhjfnhZ0sSlrUD1iaW28tJ8pjZWYtDfSPj+0RW
Ce4y9Nllod0OiFmSfz+gRuN/g+XjTxjARuqzWkvyOYlL8IPKlNanDCRTvWfxO8B3iLObJMt69LlP
McHYcS7Kz7GVBd9x8xywaqOKRTMty+aXDFwesT4QRQn9ViSSGVqmWAUlFm4W8Bjj/dxHmeIWpWXS
+cIZbDwEeq3696bZgbifC9hs8NFM5T6eKDLBnYlQPyvjGDReZIbtp56rvd5TmVN3mB7GZ2jtRXwu
p6r7nsYZIpMUnr5Ho9w+UgPEXRAAr/IwA34U77jpf2qdOhDw06bBBE63AFemtaJld6rUDapnIlGF
nFkVZ+/w75E/N60FB66Yy+FbE6iauQdCV89A67MJly3Ucz+hiKzNALQn9LXiXnqxKYggf9TF4we1
8JX33SjruPTGuGK5dNzT4UCwOxFpWNjjZhY6TgCEfahmMgHBfDcGpvJsVJYJ16hv2j/xc0PIg6bm
NLr1lFsKOVQY1giRWQWoTjkva5TlpKB4j1rGqO0nxdH/ltO4SPYOzjbvE8K4l4jS6g/Hz+qf+aBV
iheXGQs3JR+QvB2+ZIYyfEllNfmoDaGGzVMj5+O+GcNyOOJ+CDcGkpX90e9Bnu18S2moDhgjkvmj
MpnZAfZM7exRqccEKlX8/ANFKDKhIYD5ZrUmLIGufJGgX/8IUW+yiOOiGttn0lNLuDnAZQCUcgz9
niyxhZxx1zYl4By7yvW/ob7peKEHZeipk6+An7YHy9jrGszvER8JOGdhO32uY2UKCRkSTDxNPNx0
5H+Q43UbScm/A9JXvgeJRoYIhlLGUVzvsAtpfcSPQWgPuX1v+I7yXIONJ18AlI8+MT5FzxkcP+Ae
PrbqLvUi88ECCcJBUyvkrOI5GX7wTlApMoqqnMDxqDjROnNR7zkEVrRXcYwJPXLS8aUpVMxlEKxG
jL2FjTBjcjhGxUNchBN+U6M2GntpjCULrq3cZo8ZOJQftmMTC0/D0H3AcBqWbTI35kcAGvLPZkw0
AU6eldilScprQDVbhRfmzFBgo8apkzuL1SAZLoFX7cOowO4vR8sYy7Ayhg3hlI7BnR6Y0oliUNPv
KVmWQGe5o54VxwH/FVKz0k85dq+fULLGfCIzy9RASEGWH9lYGTYDdRuXH6rIN2MXSDBq+EoQKL+m
HOrMvgpwBv2E/EWa3gG1lKTPpiPxr4c8WFhhI9SseBSrWvs+cIT6/1AqjkQKbgPIH6Ao7ZQhAi+P
oV5rHUgi1EfZTOaPBeIDiutIYWcBqTTH7wR96YvZ6UV3Kgrfuvd1JQVRhOH1jzaMhqdeas3q3sgt
rDV75wl7hrz3agmRQ5E3BonrY3nw7VVE8v6fguZrZQjxbr8qc/Ku0w6ykeAEbQfE4rek7isUh54P
Bjc5jigoiDXvMykIz7zbFm2CNvDwczDcFNnA+ynG8en/R4XtJMRfLGK3/z0qPET5Ui1G/IV/wkBN
+YMwy6LqCSgTxLUoO/8HmCn/QaSn0cFDFIbzJPSX/hMGWvIfskOllNIgAeSFWIzh/EE4CSSTKram
ESi+SSyGSPP1ZgEwChcZsJ4Qx9Y1ZwmK0TTgVhiQhh6XTVfjxGMPd60ZhJ+xbG43KuCLjclYFmhT
Cq26QZkVsDC/5dXGBAmTgveOIo8yJLT5LmuwwclMHZt2BSt5Q8pRnZph6ewMBOc2Operg9PiM1hm
MCPaotIt60ErtPZDr9Kl6D6XkvJYO5Xmor5UuPR98Fay/eyOKsiWfMpVpff3vEFvWdR5dX6BKEC/
mjf3G/Il9A+9UotwfqKf6U31JNE1KYfHcSgJy8xRz+8blFyPU9Yh65ZY6hk5LETBM2yQN0q9QnVs
8dH5EA7QTFllOfhllz8ITq2cIC3Nm5X7/UOqF+HdHBvtiS05H/y5Kn5ljlrbO1vuGqA1SXJAWtH5
YMum8vDqnKzcVcqyKcDa0OM1QNLRpUc1adF4nX2cYIi6/hEmfRcjfYkKaAhFy4SQRnDHVfleGho7
PEjkwl/ZMzJknbKz6cUFMOcteaofAEDJDq6biZ3/i6VCgFin6Q0mkRO3QBD4JvLa4TTGXkZx8x5Y
mXVEtHT0yOUnniAbqaE8bI5QYev7Oh+NI54NxT437c7dWKmVj4a9FnouaKyAYBXI79e7yAavRjnU
jr1QRx61ikodmFOdPkYd7Edw0pY74WJs0smrk4ckRMWGlCrv/7JM+IK3f8v1pWFhFQWugjeG7aMv
GmkklJ2TA1CCsRirf9Mqg/sSW+2xDWr/eHuoJRRA7I9XQxmLWZd+6AeVESWeKldQpiZL6u4qyfe/
Gdk0vaeAZm10g1YGFKvLfW0ii0cf5HKZIwWnphRCmaeF+CISTkP1RGxrV8htgy82quK3JygO/6vX
WlyKnBtQSRaIB2a6GC83sL6QWzn26Bb7bptoiLxCONpB0CIFt42/rES3Nr7f2qljUMBltJ1EF2qx
qrE0SeiKsqtNFO8O/mSPX2GhtojRdiHMnjE/cBScfWfP9H2wiQemQ0b4PqF7eVRAhVKCxBvo89xj
UL6xHtd7i6uAiolsUzJx5N8ozleXJTcWMHXKbDjZt+oxr0qbUDsajlql+xtDXX9qAQXlCsTvVMiS
iz9/NRSgTST6Cl18aqPHoFFE3vywP4MKgcIZDvMGvHZtamBnQCOh0iGqPJfjoddBWd10Yi/BxvmQ
V6Zx9DsZMeRSdrzbu2ptKPD3OnPjySWEuBwK+2s4ugUKD3bvWB7ADjQp4hDM9jBa/5QC/1ek+BWw
HrAgPAPE5ghV6CLbi+ct0RsrksOKI4qfHs4uujTd0Rcr1T3m5Nge23Ss8Fuup4cCibED/X5YlBkM
5XPU6c77CgHcL2mjlt6o5A7aya28Jet1fcbY7bJCTYjjhtC/erka1qDiL+GDa/ZxqjkA3IEe2AXp
gasNlL3Zyoc2B+P79k9gyqwLIE2IL0spsTnJfKXIJ2SD4Un8Gvue4gq8gvAx0TTp+//VWEsSS2Wr
M9UNzNxRDdbvEar5kIapeZJmSHv/YiTMU9hSYDU1Z7GxbBMmgs//eMGYFC41qcCT+n466BVEndtD
rW4sELz/PdbimRmMMqoV+Ile4lfpXSjyXqjk0Qk5JcWzIc61FGKQEpps6vul4Qt0zThmOJnRuLqT
w6T6IIlqIkIp5YMxTNb72z9w7f6ASML7BI4R0pV4sV/dH70VIfMbFonXE9ietA7GS9na5qcuRAtj
GFT/dHu8lWubfWzA70JLFrCfttjHBdoe5pwrCdJelfW9BX/4c+otDlo/toaJMrUzfGn7ENWrwbA/
IJ/UjecQX0SUmxzhGxqqvvzX0M+mDI1ExxX59u9bWw8hZSuODRXqpRTcEDjst7DPPKNrh0/TPFDd
pDohPXO9Jvc5KjsbCcXKuSaEpVTHZUriv4zpgeBpiFaPmRfjAZftM4UXI1JFX8bin9rYgXYboyLz
4fY8xb67fLJRQaRAj9wb01SWOKIkVJRhytrMS9h0O1uasFgGjn+Ay1U8GUqEopCKcJiiBSOVZUvZ
2AYrdzvDk0f8vtF0a3EE1WqqsiYrMk+1cwRwMI51sxKpFSgy49vvsN9yppCmiEx4Sy53uIG/p51i
ouA1ViG5TdE393ELOz8rhzbYOO5rHxNmIA8IrQ+U8fTLsSzayEVHe9uD0A1fOU0pvMg29niwfPZK
5EOK6IYtwtHKWhpkvbDwAOzy9i4G7bVmRp8mCryw7sKPjW8Jod55uu9QhDjc3jXisyx2DaBZzq9D
fQb5iMVtkQDdVAYM9Ty/izUEUBCD8FMVa2tMlLEssEPAIG12nsPk19sHNsSARDqqA4HhcmHZrgMF
bU1yVTMYv6RID3zJQzU8YmAoupSdSunSTj6LoHcrfVq5EYgNgBQhfEvtdImETnX08QF18EaglPGU
VsEvrNiQdpkoh4EZ3MJUrQ3HaBQ0uA2I4BdL3OPSMVQDRpfgZ6wPgYKaXTLP5XMV5unHCnma77dX
dnU88MJo6JPd88xfrmxlSmCGpEFyy7FtHnIeq12jE08G/Rx6Ml2Q28Nd7yCH7wjPmsHE9xQ/59V7
E1tG0IddH3rQ3VKR+bZ3mG2m3pyiRyOF9fsklD/lIWIRt8f9DUW73LoMDF0VOgqNR1QHLgeOAIii
0C2HHjg5+s+IS3ZPuO6a49HCmgx3BMCb3hhwqoFCS1Qe6d1PyT1NlvFs4QqIFo4hY4gqjwHSRqFc
/52iW1m4gxY7z1asOU9dMJcCW6VjnjwF7TThZYXLNZpfhvx+GhyAVVRWqdZHgSZ/Uygr2/sqnGxP
KZ1A37iJVgIPx0DnAzC4YNFqzmKha70zMI8fIq9qga2m5Vh6FF1L4S0Vu4mt+Pt+btGmw2wEFkms
8f+hdSQBCTvQ3FT2UpJN96GkoDmlSvXGnbxSveG3scehctsQtK3Fr1OjAeFCJ4y8cg7VfWvM6ke8
0GRcJxTjJCsh3TKK/9gvAtpSqd8fsZGX9nliOhsltevLE9l4sJOwzeFlq8ssMoMiBrjBCDxTgQUX
ADrZIykVnDNEyzbevLVPQpJMJZQpCzXpxdFunDZtlZ4mcjP1EuX5Savveq203AhIGEoZaht/NpoR
1/oKB94fKAVDeB7GwaY3O9t3ZtUiFTRn8qG3DOsQQ0qONnbN9ftFcZdKqkVHH/TW0rStn8s0LNsg
9NKYz4IcdYIQbFQ/lEZpI12MKVKS1VuxwOqgYlUIk0HULglpQWP3sj74GMqOnE3KZRjzJTIkzl09
58mXQbQB5sza+vLiWVxcCBRw/2fYxbNpSjLuoGHCJQer8YywiYDG59Ph9r2zNjkoYcR2aBZg3LV4
uAJdLQA3cu1EhWaeDTz39l0y9PRnQ2Nf08jw8HrbzDrEpb2cm+YAi7AgwHLClsdrDrH7KvTQ6zOn
+KBOAQp5QlfLRFfuo9NHpI0itEcUk7sAS9QdNYwtotpKpO9wpijNa5Yg+MiLH+GUPomL+BFFlGlP
uj4GJ1w/60czbdsPfNr+xaqH8M7gpjm3KCSdi9QoHnCWlu5AfKjvEi1LvsKAC9zbn+Q69HV4eBCD
IOiGS798YRWTVLO2qKITjJdeM9Y5TUdrOGDabtEmL9uHNkYnssXtAIW1UNkYfvXugxEphCl4CKld
X75EnYLxt+QzfmNWzaEnvz5kjmM89EMz4A7bDGC0lDT+3tim9i6fG6uGGx7qXiGV2sZrvHb76byJ
/Bas6yimX/4UYLkVom4w5Nsgmk5K3w2HMbCf7QBj4H+x6OyH3/VImFGLzUCCl2mTPHIOksQ4TbWu
f+0pnR2bQY4xPp9ogMrdoJ3AcoaPfj+qX2+PvxJ30CBysBtxmLD621nvVdyhaFFphilxR6pT7psq
/yf0ju7PsR66k1WG8Vk1sd0e6jr46/bAa0sMFIq2iaBNkPFcLnHlF5T0s4YltmdigQCqdtfnHzQf
i43bI61NkVYcWHzRpEPy5HIks6BbBXw79Ojby14k5+gMNEbtIgml7YwI/+HJ6QsPv/Zsg9m/dqKg
0hEdQ0oVqiCXI0tzA+5IzHGO1OlOGdp23/ToQNlFAeJJQlup2I1AF98R8qQHOYvTLemJtVWGBAIy
QcZS3F6ustOlhUkKFHu21Rr4Vk/ykzlEv/Rp/BcBLCJEojlNvZDxFhd6KMGRC8gAPLADg4tllEnI
OlkdJoSK+eKEJl11SbE/NDi7bx2i1VmK+JmiqAa8ehnDWjaCfZhbeXacZ26XFZoL2Cc8oVGgb9wM
4jwuXxDz1VCL1xFIwJj1CJODvqDPb5u1ARVKcfZtlrcIWFnmxq249k5ib0yHmWIUnebFMaHmIkWO
gmiGnxIW1zMErRKwLIpqFYp0CWD8bEqH4+0Ts7aeDEWHhEiUrbO4iauEB7Ae88grmmpyA4RNDk1h
Nbuu77d4W2K9luvJNcsdi7wCxJTFeiZdnDhEUfQIqbjhSU+TcirZr7cn9LuzczWMLarEyFJQz1vs
ToDUVYvAb+ylNRL0ESIPpy4bK1DJUVWeUjt46OW4/grfu/xo6YVycKqy/YV7XndUAVifiAkHV+tL
/O0khS6V6keI+2YDQBOj3LiS1z453UAhoYZUzD9cnldXsgVnD3JvFeM0JKM8XQHqKGsDwXA5svd9
WcxHPTO1T7dXaOWSBCSAMYZJ/YtjtEh3p9EqEEXCRDLDOepBVbsXrY3m58mX5j0W7TB1pdQ4WnWe
v3229KpBDehQuPH3XTy1oLdS/FVpoKtR3nm6PII5HVEOdTQJj2TdQtZzLsaNQddiDSo1KmU20Aom
0gGXN3OjFUYQAij0OqNsX2Q/ILPqLdQkqcG2NKV6rGEVPXuntG3/CNQL88C5iuJDRJtW2wgBVk4b
vwW7CEG9ZhEWK9DpKrY2gR54uRnIB+QWpyerRz9Rgye20aUS23xxDGhNCbsXsMsyKnWX0+7SzGkk
rQg86tty5eE9EH7VMjNTvIoeyzEHV/tTCtP4rkSJRyIsxndnI8Vd2d2gAsgtgSnQm1uqAI2wIMEd
oyNNy0m/z7tCO0N/js4p+K5KMrRdH/bd4fbmXrm0qY0xb8JuFPqWIA1lJEmG1JZ4EXyAoxYH/VmK
OvuMUH166sokfL493sphwvUYGQT6v6Khv3iPLNDWZW7kjAeCwQuKKD+YrQJYzm1+dKU+PiSwDDYe
ipVdxBPBCaI4BuzcWexoWD5Yyec0VHiD4X3og3FMNTk6AABMPtye3tVykrbIvPM0tQ0LBbnFUBWN
tplcHiYFFqkiT2sQuuCSzHVJciVfrjamdn1a2au8R3jQUMUF9baI4BQ5VTO0ayU31LvmTEXC8JCG
Rw46jgHeRYkynVv0VjzQpfkJsnz4EsZO5oEbTjcO0MrUha2ezKsoPP6WZ7WBvtXLwHfdQp7LvY6Z
nVelh4GWVYHt+O1lvnoaxaxRU0KsSRSEbPHFX70DccW1haw4KFbZR2ZeMTMsdqey1MKNC2h9IKAe
YiAoDWLSrwZCr602QOxLrs29c/YViJl5Cnno9nSESOHl5UN6wwZlawr3JUqNl8MUsgKnjFatq3d1
eTRqu3SNSUc9vA/8b1VD41ZKzO4M9y94Bi/WPqH1r3/N5NI4INGtHqzcgcaM4aynQWSzd0khFT/7
vu42tvfV6RW/k8iHxjcdIHV5QzkBhC44sZLroxQBeFsLvwPn9F9sX3bifWnU9ddiykvPrjEnvL1G
V4dYDI38kC0uaLKjxUY3sgpZA0jRbmHF1qkeHfPz2Cr6uZOS5s/bQ618dBCGhF4QAIUt3eKjj7OT
mIMuiQ7qFNx1KaRdX5Gi57ePQhfrdw8P06olAgbXZEw7tJithevu2Zmr7r4rUVl/8yg0l2i8AJMX
AqXi2Xu1geeyi2fJmnwXgWjzNJH1CB+L9Pz2UX5Xq0jXf+uyXI4SQfHk2wwwWILWPuWVFB/sPq83
EoyVLUAORWIMWJnm85I6Dh65o3bVil5VlJ0xc9QOvQGHry47ZePcXw1FGRzMouhuGIAYlmbzZmnZ
CMYjQ4UAYA12XYtegLnnlN+y4Mfttbs6U8JNkfMkUz1FlWC5D/AWEaYkaLcHAOrvagWrACy2QyJv
JKEQrg6fJiSvs6FV3dsDr8zRwJzVIqgVGBaUTi+2Rt3iFYxzu+8OCIs/pbmPKQcIQw+FMXtjf6wM
hbiWg6iNwO4SwF8OVcLwt4NGgdOHnvI+RiCfC44U+L5z4mTybs9rZUHp69HwA6lnw+pf3BS9aVaB
EQ6OK1FprPfMzr43p3j6BB8HP6Uub8oXlNHjfadjBrNx3tZmSr0ImTQZcM0VUCRB46HMlMR369b+
FvkUK9HynzjjgFPePk3ToELMVYWw5/IunhunwXNmAgAaS2G/g9c/uVTnwo96B6F4T9/AvnfSMHvh
5uy/3B57bZak3oA/qAKSn4g/f3WrREYPrbs3HRc2iLbLaguz+Z4qiqYg+nV7qKvL2JTJ7VXHpKNP
P97RLofywZlqeeo7bjM4ynmU5/6uk8zm6+1RxJV+Ef2L1hIoU+iCpBrwDS9HsUclGDJAHq7jZPmd
iU0lcgJa/ghASz0FIzYft8dbWUCLMB/kMLosQgPucjwDJEFd1KqN+lsJmjcEeEmXXML4tjQ23pm1
qYGyBw9Hd/gaE5cMIHllqbNdifryXVvE2SmmSZuin0+U7upD20en27O70nwBdkaaLpqmFITQ1li8
Ol1OFUzAAV2M7C3SxwntyR3yQIpXTEH/EeWVwdjF6TS7U6XZNfRLyb6DxqMgt5DonmMWmmc2cvT5
9u9aW3WHLSSEcDWanItrqJdqrWH+Ng97mH+TeeJ7F+2/6QgSdH7/5rHo/Yt1p4iMaeoipEMRyp/G
PHDo1BXgDQoNNTz4jLtQy9TD7aFWLrzfQD/4EeBHkbS53Ex1iOhlhqOXWzd9dghjGFvc4Uqxt+U8
2Yda3T/b3fyhcbLi5+2RVxaUkXm1hESruGsvR+4QbyrxTHHcOW6VHZ48FaZ1mbozkr7a2lNiwRZH
FGVGgQBgPOKAxSwRLkBMMTA5ohmYykpvlHOtZ8MxGXTlbNpVdpi03j9WOthL1YpRznf0/O3vGErF
3ERCb9yyl1DWeIbdX3KxuhOSF5jDDfpdmiuYoua9/uX20q59VGAzFOTI7NCkXEw3QI4H5yc03yBM
oxwA03Hf0XU+wCmF7Y6+KtmsirsiRrFvxiJT1jRAmCFVKI7JkhxTqy0AMwcR7cDQ/27UejgEdqwd
6bDMGzyItf1DLE85FYAQaFFx+b96RyrdqSZE32wCD+Q8ZhxwTn1SoMkxOBtf7voWFPLKomzLdQtw
cREUDADyUKiJbTfGGmqPswIMwqHWdzZdgId26rci4uuZMR6dRnHVEPAs0WqdWSRTWUuW2w7Nz9q3
0xNeVk9jpb/VgIAnRJRSTOSRRe90SXsrqtwysBlFuxQEzEkOuFNzEBpuZW09JGtT4lanFcZhl2kp
XH6sfHK0cUgRzTJTRd2xF41TUGXjfshr6Xh7868NxZtFkm8RLiKcdTlUrJTxpKSYK0LTnrD/yBJg
jX22j1pnq+i2NhQBqXgQeI8p21wOBRFLlEJL09X8OHSTBqupUZLwCQpV03vzrKAPkI0hcUsWs+zi
llJFgXlOTdeoYixRu85XTqWaF0/dZAzfb4+1st9FmY1OvpgWULTLaXWybzTwgky37C38VJ3xCUZ2
584SairE6MbG7XwdpYEK/S0iCYlNNBMuh0utPKhyBVUvx2p8L5Z7x4utNHpriYmLn09F9xlEFidr
MSkn07WJqrNJ+YFOZYYmEZ+pbs5+3BYnYIBwf26v4lVdZjHgYlo6urN8R/ahkkzhTtEl26PIUaHa
OOuP0aDhgIhcxMZaiuDo8qHj2uV5gYzD2wod8nItkTz0x9phLbs8M9+1M76E2OT2R3sMowMKi/m+
mkfrDOlIP2f5NDzfnvPazoGcSd2DUEJWl+hi0sAOi1jddKURtztJUnD564fxU1XlfwH1Vd6KpmKJ
NXTg6HBQDIESdDnboeg5eNrE+ZNr42vst5KJ7flg3NmZXWyV88QGuVpa+P4gt0SDfVk3rMhPE61h
bmOe0rwZgvGcWsV0kn0l3mhwr20djgSCJ0B7Baf1cl45GgdZOFemO8hR62Wppop4oXFliPsfeb/j
9ykiN29/5QTPRrw7PDvURy8HxZu5F8q/6BoirnGiO9S6qIpC4BprZd+3sfzmNAZBaYYxaBwKM6HF
VtVtrmY1YpJlm5WH3rQqII+6dHbkIvxwe1teV7rZKJSy0IYRUn2gli/nlmsINtURG8XUJQx2eqVL
9X2NNuudThsfvfhK+jzWxEUycI3TqNStV0emfsT4eguLuHbbsXn4OWDe0LlZhL2kq4nf9xrTLqeY
zix+X4UVahvB0doOMjgTAu5I1uIsToZUNaEx17i5plaAn52pJTukafudnk/9wfSN3m2i3Np4ea/D
TgFtpAtMb4bYc4lV0DHGAt1vksqXY3ZEVG1EpEsyT3NMk6adysENkr4/O/gvb9y1a/eOSCTQDQeC
Rr398vuiFzGndaUZrmGH2VMS5xVKtpOQM6Ob3KNlR5Ex2Rhz7UOSodLdJVVDrWYRfxb6JGWNhjEw
SCMMxtRC2ltpK9/d3rprt87rURbPlg8gO6ojNCKCXO48dOowhu8dbCmDXnffPhTVeQADxBkqDb3L
RURnBJ/wSDFcudXAgMn+vA8DcP5oHkXe7aGU64SMTiVPPV8MPqWyhPDMY5oGdivjzWqGneyOY4Lp
ZGD49pdEi/L4PMV6+kttjfwjRtgod/WJNXzF5e3NOAm+G40vGPZCGoAA4XLOUa51BdQUNo4GUaJv
W+tdiIjOy+3prr3KIkCkWQo4msD0cpShRXulQL/DzSYLB/AmjKS/qybTvjsofIY7Hmi19cjNWrSG
uyyP97XV/5unmahA0Pgh1TtLVnYK09ApJnwKMlzvXd/IEQTFDjKpdvlk9/FOknIEYm7Pe+0WAgv0
j4IBEOTF6qbdmGHezLxtFBz3BVaGX6pZ+dCOafwQqPLHBsD4ltfM2lUAGA0wMd5q3AmLqyAv1DEy
ow5590I236OoJO8wg0VyR+98r41geG5Mcu0eEFhiqGMGV8/vrf4qD8XWw+/qqDVdctwYQ7ygeByc
0d9QKFm7B1CsN0mvAS3zCS+3UKxADh1NXstJdgIXGZjxgLyWhWiPZXy+/dXWVpByJTYzCuoCRM2X
Q2lqkWn9wDVuhj7EW0NSoduisokOjebWI1/y9njXYg8cwtcDqpcDoquOIjxOM25bJf29gkafq3V6
tjc7G1maqnL2ujMkBxmfx3dVmXxDaAzTEscP9iaitRuP2Nqv4XWmCg9yhlKkkKB7XVcwawm5RJNM
a67y6htybagpirtswpLayH7OsdlwJ1Z1o3mzlSuYWgOkf0A6y5+g6ErssmlumzejWYR7gCH0HkQE
qizNyYpG67ByJbDHZxGrzZZCaFubD9NYWBt388p+vhhpeYCsMZQjtPNdxFNVWn+CPYqGxEY6trKf
GYUIRTSDmdHisVEmoYGcjqRjNMlPeo2fvJP6g9sEqBLd3l+rQ4EtVGEVk0MvRbRnIy/6rpP5oHmM
Rhc9lrsyqf6cNRRdb4+0cnK44GmsAMXhSlhmX0PsFDDkqQdYtd4e0kG1DjLothPKTpZXNbb09jwB
+A0NDi46Guv64lN1sWSX2J2SJ1hQbaLGEmpiuXwKY7sK9yn6np8tOQRv/y+mCV8MOUYSY2idlydE
GZzWGlGzRUdrth+As0zvKU6QWiaz/6jXxrxxJFeeT5qNNO5FPQc+3vLuq6Y614OZzEuJByoseM0a
dYf0Dkci3+MIkx0xW0NiP9KbPSrs3cb44sQvMr+L8cUGe3XDx33XljM3ojvo+nxSE/xpm1S179oa
GL8GhHxvTHGzscgrwTRNXbgURCc0HZYxg43gc66PmGLHRVOeQstCJbmQQRNUTnhq/CY9a0qCTnSX
qxsXwNp0iYkI47lreAHEn7+a7hSXNSJ/+NpACQ+PPEU+4niRto+mon6ck64C41m9GWfF/UZ4QrmM
7icfe/EGAN9IeKU5pLFNWZBcIXPbNI8fuEm35ErW7gMKJAKTQ6WCbP5yftmEnWI/UfWcTdSl595o
9xjAJ4detreMmtYuhNdDLW65qTeV3kgtvF9mltKuYuWE4B7I+BK9PUMJncPtk3lNghEgABbr93tK
DXSRVFtBKMwhTbJL35d+VoOJ8RUe7Z3rz2FWYp3ZWN0+nvr+vtAkiF7JFBFNxEPtSZFev0TOmDz2
TWc+aoNkfbn941YeFnaUrFEEplQDMfFy3W2UhbFuUCw3yPzuoc78H0NQVRtVjJWPy4vC8/27/ESx
/nIQXa660ho6y/UHCH2+IcXHMSn7XRlZW+zktcW+GGtRMYkmbG46HxUhc6ottOPq2VJcycynH2ro
ND+jCpDRkxQpVoYgcpR8NQd84JHsR5B0nyCtau8s+gqWl41oM7W4nNen2yt+vRhCb4guEAVq3r7l
HWI5ktz5wGFcM5baOxz6xn1aR4oXDpW9kadef1wSCx4j+E3Uc4j4L9dd6uZEtuPUcHvJUB+H2JzP
+IO2b74UKS8TMIg8XwQpi9BUMlstnKWYFJUA7WCPZXHG1J6KTpKOEzzHMv+zGQYh262YbwUQkTmR
vBF60ZOlh7g4WXULF4UWnuH6LY9Ao6glykPViLN4mrhv/WwMRZeMm5+EjcTici19LO01ZFvxXHPy
9B1O5fJp9lFSJ3t5/hcjkU0IkpItBr0cSWCvx6jB3a13pBagdCfklBrpUI6KthGFXb8q/PcJjQgX
CFauqAJyUQAZT30dr5g8PgVN9JWrrD1YI35BeBgh6lolW/yE6+v3Ykx98c2qSULEo2HMwcB8UbaD
aN+bqOhHYxkekA/ONua4dghezXG5PefRaQeaOIyHeB3ZgVodglBzNk716qx4oEWJnZxzKUU319as
5b4BjB8Ppf3gVAB2yt7cFck8niTTDo63N8nqeFRpYLMR0sKpu9wkw4DmO8pLuhvKcfpRmegp2Opo
oB9M7TIwcFm5PZ64oi/DLb4a/UjKMYSXAK8vx+vaDHcCfBhcCybbQTZwYPLRk3uCVB7uVbWzaSyY
6VGttXjj8VibqeBqEm7R+rpKSsy6iYcG4w4sUdrgVMcjOajU5iBG5fqsTNLX2xNdqYJBVqVXzmvN
jUIedDnTqu7VCjS54apo2Z/B2RR3vtHO4K8HxKeMtPN8BA6xiwml77aWf1ESeavotzZl0KqCEoNF
J3D+y5/ASzqhfTuSe5dW4lVGbOGrZUvGuUFx4jxJyRa+5/pNYs4KyC9sJfnGy8RPmpyhx1IAgV41
wJuos74ofqccpChrN07j6tQYjEqQ0Bv6P5ydx47cSNqur4gAvdkyycxykkp2WtoQUktN7xl0V3+e
0L84lSwiCakxo14I6MgIhvnMa7bZUVuktmgb6hhohzWhiio9XBS0vIQ9F4+1pscHu2eny8Bo5Oh4
CnJ1I3BxvZaG3s1TjW4K97bEZMWjei5LGxnvGOlr3Uub+0KJ7ZO2TOY7NM36S+kl6smwccq+vbHk
QNsTxEtFqxi2E8gseU+9iOB1UKEDbUaLYNqJ7lw35o9B1YKxlcieFhr3HUwd5cgQc38/y7IuVtQy
Dt1spiIXRR7rwsLPBtHuYO16/cNkGcX9oKflv4ZQlJ/WgrBC4aTms4456mWelPGoILe7w4A1SPIb
Egtb7q2d9sa8SsfZGRuKu7LOk684JX+Mi1U7317n3ZFkZQHMmgtxYfPBYaFSCIgIR8rBNT5Ei8AG
1FQwAqK2cfBJ94YinpcnlFIjbfLrT9qqdrwoKkPpi7ncpegHYO6VdeclLY5e6t2h5O0LOpRAfUuk
jxvF7KeUWykjATslcKn/WfMcjwJ7TP+9vYB7D6ZEnhB7gHhB1/d6VkUxYJBgaWYQe173XRcp74uZ
HJE9dy4CdHSAuYIDleCkzdp1qzZogmZ8kE1JF9qic766czc+Kbb+YRDxcjCpnfUzpXYebzNVTW7W
60npxTSPmmKaQbE0kL9ydKQ5hu53pRZItdxewN2xYH6A5GXIVwpQZt9PZlmlbAvIH6FW687DYJk/
DG/NP98eaedV5j0mfSM3l5DEzacaKjqHjkMsVYjGMM/CMuL3mHLlYDPF2hkIErspeEVPeYC9Ox3s
/r2bBe9U8loA7/x/G4NgraQ3/UJMMKlOdp4ys3vTpwMPdew1H51ZF+fByXrp7q1ZD1U2NqFXI2p2
ewn2FlseCnaRdCPcwonnGtXPbiZaHhRzUE+tnjYPmQu7BPxB0x/cLXubVmqq/l9hjxLp9S6iJa1P
alSS6uQeYVZGX8GfrGk4d9CF88Ba2z92NiS2I7X6/0PKLfDi2ZiTZXSHBQ9ZzxyH+14r53DQEvdd
pKVHCpi7uwkyH+qtWKoQ/lwPhQC+mhQt6eJcV+ilkm61lxlyUmjlLs5RFLnzz9HsdF8Ue9IOwq69
sdEtcGVzSD7Ym2nS3ZjqlgsDU/tUe/KIR8JY18qTZ3dGSFlzCkVcfk/jpjj4pHv7h83D00SHlcKa
dz3pGcn/kdKsGVSdo16cNMG/vm6tJ2g29eXPtyr8cfhgv1nH9mZ9KxOZk9WmEm3Xw8/Kya3n0i76
C4wX62BSe/vU1KirE6p7aMNuciycTDIk72r6ilyuwdiP5vM4dxAWF1VK7Dg/bk9sL8hCepYWP0xu
urbbAs8MZjgrJDaGulbyHVu35j5pM+txjvTqh0ed9tMCIS9QaphmqTJZ78slnlGdSY86GDvlH4i2
XIey2i8nv7kRU2/Uhd0RX7pkC77SKctTU4NbXzvta9OsOCQ4dvrYml18X0WgOT21VNlkdkN5M0cS
LC7ECaHTI1CivBg2wR9XJDQE2Eeg6rYMtKi2LBFNPN85/iiYw/OLVBVJjj4mZhhnWGloTvYH1ZGd
h/xq0M1t1RToHEaUdyVJZ8T3T+8vEZDzg2dgb69J/I6hAWwBOSR/xYsLqow8PLqm1A7SRv8inNS6
rINXnCw1e9IitXp/e6vJ47hdSOoVsgjOgJR3rkdbFH2CG6fZgRrVmvQL1P2utKe3qTaWd7HazGGc
TapvJNT+pqhMn28Pv3dbWBYbALQQJI8tCtjystEBOQMeK0WzMupThCI6PT5ZaVL9xW1Bh4OoBZoH
aKHNuq6gE3pTonObOpnvEE2vQjL+9l2mmUfB+e4nhE5Cxcn7Tci8XlQrynGy8ej7dVNKL6eK9Xet
mLQAZT48oRqsrP9iFV+Mt9mY6DU2/dTTq/IapcDuz9RPpHBr6CnuUcdmd2p0zaXGEs3Gbfbjuks6
9xT0grifokfqFMXsZ21TxH5RteMbzDj/WGuUB5tiGhQ8riG4MnILvTgPdknBLhmo9kPjdk6lSHW/
jbBY97Loj1nTm6Hk5F8M1fZeKpgSKId1wqJQEyLo22o8qCLvHTkKTHTeqSJTFdlsxL4ftS7jQAWG
4vVSTt7FUCbSvIdCj9WLlRAAFo0XPdbp2nzXvbk/Qo/s/gAJg5R1XqRHN68ZTgRLj4i9HSAVgvh0
lpvGyRhH71eJbSreD5x32xiVs6LERaC56ZEGwN6hR52VPhhPKao7mzelNhFCJsCTN5yoFt9rmhKL
8cQ1Ps5rmkWn24djd7aSYsRqo1yxhUXCGS0qK2I0vUekHxNv8W5FSzNIBmSqcFUq0WZU4ien0ew3
qzUf9Wr2AjE6BZS6aVlRENrsKTqBWiUsrnPNS8rMV6fqq1Az5aNmRVhcT3zcfGyGU1f2/cGFt5tP
SDF/Kl8kT/q2xjg7vVC7GZSQp4n139GchzOF+PrOrUfvrkUy7clR6s6XpQ5QqXA9qKY0R90MuZu3
D4y0MOBL883tLSPIUHoY8Qt9ZWpY79oiQhAzjo69S/buJbqdiLxK/Qp4pddHt8iQBclUgOiW2v9n
Fr12Tpom8+fCHEIqFUdk+91Z/X5IAEbSq9lu4apw02hYrKA3uwz3NTpP9roclV72tq6MAKi1wegm
GLyelBL3Xj4LEt9WjzFRU4ZuedMVCFuel2ntUr9HhqwJOegIrJIia3EgnGL+CxwjzzNAd5o0qPyg
3nH9M1ABdifMTekKaWv8j8pL44/TVD0otVMEdTw7GIqI5qy6teGbZVHfGY2IDlDwe9/35W/YXppq
1mLNDG4zXWgyK2vSPWl9qd/lQst9FSj83e1bY+8Dc0M5cNkgKL2iKdtiNm0HO+rArOvprrYG/c7D
kODj7VH2bkJKDYj3wq9hnM3DPSVULWk4WlgvN+m/0dCape+WxZj63ojz3EGYsHcVubiHIthAkY2u
7vV31IQzLNVK/IqFZAe91PL0hyadcBZ0EwPPpUHDkM2v7CHD8g7F6KOK7e5siRvQI+UyQLXwenyz
m8ZC6TtKC9bknpuyX+5W4EoQGebpAHklF25767AtJY8IQQzQZNdD5dNiVyu9m2C11DLG0HiQ7m5L
FQwgOcMUKdYgX8oj9sTuqL87wzr9lVebBj3iTAAn5FYYvPm+tvNPNXSzi4oaw6OCe/jjMJjqwUfd
W1SKcBSCf2NLtu3v2iQZ/V0cS+pZ4FStrp+1MR3wz0MP/mCsvUMhA1rK7oZGHW77AXX4bbEjjeK6
rMamXM3fTFodHxy9vW0qMzZgUACDEHW//nZj0ZkCBWEkB2mh/GdVuEEGHWrzlyWtTFzgtfRhQF0N
pFAxHWDNdhfTI9eVOAIO3uaxNkWsJxaMt2AWyXjfJ4XuR6zGQ9zFR7oj+0NBXiACQk9rqyvlaS2Q
PaTDAtTicAt3hu/9HI14qSNV+seXDPkk9lCI9fMSby+ZbprxjsrBejoiNU+IxEQP4+RahW/awrj8
xVg8v1KMgOLh9orpY22cjTqzg2GJ02AwNQVFVnd5k+Rkl7eH2nkRUGsH3sQWoc+2JeHaJlQorHDJ
RLDx/pVh7+Abup58E13rAKgtj8Cpe0UZ+l3yAkXhlrhK7tsX2YHjxgYeilQOQVZV9nkqFfVTS5Tx
z5AZ1dMQR5Z9n6VN4Z5ntzPhLK5OgXP5tPwzlFF5VAHZOYu/jZAoigMUIRm7/jVuERvEzRSBhGln
n0dPrGEPVfPX7UXe2aUWNX4ontRY6C5snv5uJZHVu8gKlnLxnuBkeN+KLPu3Ucrp4NTvjQRXiAoE
WTO32WZ1i9rr8RycTWzak+7OcFv7uYqJcWz1UNJtdyjeBhflXPpZ25rWolJnniGJBc7YrGHsRcl9
LmBzCydOD8KWna8kOxYeavEcCTBb11/JtjsBoxQ3odFI53OS4mCaor58cMJ34kTCMh4BellS+GeT
0JnCBVwiEUMky0M4NbUbLtNCsjPn+JCMU/mvp/Q/zCi37oUV/TnUELALVgfUOqCYEFhcz7FznSKq
qbmiddI37zBMmi6Vh4W2rk1HEczeciJCIntc+GVpW3wSr9JgaStdp7TDmNttRxG2cW4eLOf+KCYi
Bh7BConq9YSiNh8aersmIUJd3RGr6E8uZLo/3/Dk3yBQ5SUGoWzzzOXegMlaS6MlxmENaMC4kvaP
6pvRyb7/8SG2IcNw+/NuI5O/mU+ldvUgXYmDqjfNt2q16HfzkuDca9P6vD3U3k5E1A+lAjTSycY2
Q5VVRZOnJ8SstELzjbgxfC1Skjslcf4xlCIxfZxV1LtOzOlltHoC3dvj7xxtmoS0z0i4eb630NBS
yeBiYbcYwAxWL7A6P9cmJu6IiqzLl9tD7e0SxsCIFXlmyoqbyqkaVXlZIiIQmNAkpOz8gthE6+EW
fnucvSV9OY5+vRvzRp9auHEc7qUXX53BSO/XxW0hPWbFuXXW4TKWjRUmSh3589QfmXzsrqhMgkAt
U5De3i14KdvT0PMCrFNVPOk4Wnx01HXxrUj7dHuieyNhpCnjSwgprwTs5nWlnZLqdOZEnt9hiOt9
SHrSd/Ry7YM13QnUmQ/CIQSZEhMov+2Lp3z2Zgwce55yNCiKn54w1QdrUPPvMUiHB/TOyrfWbIx/
ceDpVtDY9aRZ17Yz1oOfKDIkNYMlyw0/GeiWjFU03HlAEILbS7k3P4lqp+SC+CNbdDM/Q2u61YA8
2aWJ7pxSu4uDxHCiczdYzTO68cp/npoflXp2IjKcCRABZkBp1bgZtdP1ZlSShH5nruuXEvXwU+Ws
uc/zYIToa3YHwaZ8WDZJHghZCj7INvGvbWlNSe1hsQnYwfDr1v2IzI+vz1EX4A7eX+p50f16qLow
TQYR3l7fvbMP15HOiBRtQ3/3en1H6AntyqkLGK/FKX1OSl/1qvbg4t4bhvhW1u8owr2S9mpLM0vL
Rvbi89L8XmOwcGkQ1zyIUfY2C8GDlGSlY8GMrifTJfBK4ghxstVsn+syty5NXyoXp1EqENxWc8oi
pT44C7sz4yVii6Lc88pfa2iMXjdTZkansAgmHS76uHo/b3+lvYnxDiH+hrI7NbrtV6qVxKO7hMSM
rtKGqafBR7GzP3nF0vtpUTa+qFNxcLXszEy+exIBDA3/lX4vetdqrS4KbAhLiNF3MrV57OZ0/vNe
JMNIiDGxPyjDzdzSJMY7uqCG72q98qtZrOKz1jjrn+9ziZsE7y5vEnAM11sjKQ0aFTk8fqexlTs7
VpbMb4UwD3bgXqUaIW/p2UepDYzZZjYlxMhUipIF+IV+qPS0uKs05Ucp5uSNlyZPBVCtd0M3fgO9
kN5ZZbfe394pO08PKo80maRiPeKEm3lqDWiJMoqlHFvsPVZ9i76smduz32mz6RzskN3BkOSVXC/e
oG3LtUWxujNT2f8hp3pWo8EJdaukj6yKpp7Dv5gZK8onhL5LBHj9Bcc+jhfAl05Qt80vbsj2Iwak
+Bys6VEasLfxobgyH/YlCKLNSHYeZ7k+eewVXu6PXpXXyBMYhw3rHek8oLUUnyR5l8tjS8IoJpWa
Xsu3UjskLJtFT57GpurDdHHGu6KG0hcU00rG5VAXO6Fe53wekeY/p9Ts41M3FS38SBsh7+D2Su+8
Rg76WcC3OJjAuDbXqIbWv7IKmD86z+u3vEvEgzcWIJsHZXK9N9IoCwU4Q83Tk52XTXsQee88vuBg
OKy/i7uQ368/dJ217VTkHQgMUoA35VQKYEaN6mcdLOpu0g9D7Z3bFXy+FBaQ4s8IRFwPqKVWJAxq
HFRzE/e+HmrlsliiO9nsuP8hHzif9Djt/2I7k7FLcBqB/Cv1DRVesqOUgA3z3l6+6BM+tp5WiG8l
+cxfHFPq1FTmXEzcgFBdz68D/FwgJc2doCPQ7Ud65PyX60VZXUTbqeb59u7ZOz0o9sJxlVY6gBSu
RxvNeMnimN2TANrOnwu3QbrabJ3lL+gb5JvIMwAsYpdsLwSBIIxCAgV3bG3eOZ3m/tsi+PPf7dns
bUYUESTl+XddejObeLC9Loq44lRqxI+o2WvPEQzBU5LqAs/wOT1KkvbuVJN6oyw/ULnZCl/h4Rx7
gAkRRPA6+2yUwOuyfBBnUUX5wUHbHYqCDnE1jVHKA9dfipb1qOGhAbjDbvT7qlwrlAri6Fy7yVGN
T57ZTYCLsvr/H2pzpo3O5C5tuVKJ3fNwsOlf2PPwdcBWE4nn2fOnVVvDxOwGv8yc5qCHsrclAfEh
jgZOkAt3c8DrIbN0izZYYPam9T6HiXLmWhkOIsG95SQVI1yijsknlNfMy1SsIIWeMjAX+RJ3d0u0
4LgOdPEJffHpfHtX/qaabNcTnrEk1/3OaDefLotrsPRtbAe9iszqSW+n6J1HF3e+S6MIcEAVwSLz
EysHFDq6S6RjagUsaY4pM7+11xgPFew26ta3F1v7CvJ/vuhVO/2cBlOpD37s3upDewc0AP+JrGrz
7XvIToVmyP6AWTaflxosCGDgvwDXYOpBRQ1IlEwXjevVj5MmcnMNcr3otCh0zP57rbbKXaytf3Od
SuokwSRIJaro1yMRpc/WpAOhRKAYdwu77NBAKFQNx9Kc6tWBSMHurqJyp2lIb5Gpyb9/sav0sZob
LZe6dFabfPOoGt5lhap/yqPCPoDz7L2DUhKFQgIaBWivXg+lwr9IhlKiaWCchjpZcIARTf9+7tzn
yZnmB8VOlM+3d7L8b77ayLz0CFtKE8BthVJbqsSEb8PR7IbkabYax+embSq/RfM6aPrxCDy3OyAR
CrnUbyTJZj0jzBfcsp7RvMNkHY0QzfvROvB/xt7AMKM2jvpIu4v6WxmZjSHHvV7UbuwUb1FpxMUY
G74tjMH6rCmlOI+rUSCL0qbqaUAV7whIt3voXgy7uSAsCLAD5k1cuJOqn7q0aOiXNUfcv/3F5KkC
FUPHY9sUKA1b0RMp9VCRdpCEWhq+thYa1CcYMOl4Il1EH/32jtk7EFJNW/udxnGhXC9o3uX9CBiI
zmZi2m/7pTTCeDKdN2i/pwcP5N4iAhmFPUDcRAt3M1SsYjky05oKLJHmiV+qwL181BTcv2i3AyKg
4Qs2hvB5S+xdWqFUWgkNvh9rHEBqe1jPkTa1TTjrFY2PwnNDT7TDP7eXcu9VdoDKOmAYsCPZEqIE
0J84J9MKEhgvl8wdhu9rlwHZSFLj0TIU+2wDrzjpcHCgx5rewX2zmwA5hFVSuZQSyjYpR+TNrsjV
gb3rk7BO8HDqZytZ1czHfV3rAtsQ9icgRcrqm2ICnzmBoJ/8RrhmdbJHK+18vFMEaG5VLw9e871z
C2ydm0mGf1jPXW8zRLX5zoWMw+rCeAIBHp/JpfPAG9Qq81en1QIDeaqDJdkdFbQH/3AZAku9HhVe
/jiJgXAzM1RZb6yNX1k+Z4+IPa5v65TiXONNRyqke/1grl9NyuKpkgq5uaNoUWE5hf5ekIARO6Po
1p/6qkuekYpxTglo468eqL6nimcPywjVJmqI0v+5PWJdtzfk3oGThCU2BSAtcxsq6E5iYyxEyaka
k+hCFoF0k2ocJZj7o0DWR26YYuuWG6XMBWBfEbHtpjW7N/SpeLIzSzm4p+QNu33ZpPoNe4gOOyiQ
6085Z4phdDJz8Kaipxxj25dszufLlOnr/SCc2q8jVPLtrFEvt1dxRxNLdtKhXZG1AOrbJrSO0BCt
bXKXUXPxrLuKeoqKcvmCdPwkQgV+uLjkuaE3/mi50xPupzmafvKDl7P1bLZadgTU3dvXJFEk2EQw
VPk2oUUdtQhB9I5DFBMtP4xZ1VPgYS5mLnqDCu4D0Ij5DuXSIy2ivXFJDqmZUt6m+785xUrVxTmW
7Ojll21avms9fO2E4ljvSAKW2Ed1RTjPlGaGI5Pl3YFJOHSV4o70kLz++oRZqdVPTHiKIs96U5il
cxkz3e4/6HOrP+fL0IW91RoHmc7O4wgngBsLnK7k9Mqt/yJaNJtuyaChgQBw4+KtjnHuf32n/G+1
xupgpJ23A9MDklRsNDQpIHw90pLXeZtqBXtMGPZzsXRRMEND/WZHlbGcltEzH5G20T55lbSQX5Uj
Geqd0INr8v9oCWzxrZ7nUnSxohemK/uzUeMrIyIHfj57xbe1E56MrNz158G5knni5kiTk4MRkDpo
1qtz1ZUL8izd4ARz3yRf+nbUL86Ux89wdeyfaS5Kf7GHpvZTS/lhLMYQoOCvH1yRO9cKvwHkDqK/
YMG3LfDezjBhmBfKoE61XsjcUSKAvXYXrQ4O3jZEPbjrTnnOuzI7uNH2NpcB5QK4P7TmV0qDorRs
YNUMvZTp8qEdGvcLLWz3Xls997+DpZbn49VSg7Sm1yE7OVsQTWlQCEmQQglGr8neEg14v6JOOjGU
hbJ6fuc4g/k5jfk5fqVmfR2mdJeMU9GXCbdapzdH6y5PzusfxIenfsAbue0e24pISpGnqPNGzlJg
hDOUT1SQjYOwY28YamYSFcL/cDC4PlatVZdqnbLFtChJ6mBJa6B0bbEWH28v8N7xYXFBf4EwILfc
BBqWqLPBM9Arm5A6ik+ayNpPaq9H/kCKguhL/OH2eLvzgveCvAMu17wC1/PSjBzdUpdQOnWX6h8Q
B+pPxxZHeJfdWUksFEhk5rQVxe6bylQXB4mncl2nt2ad0fdAmTtoFWd4Lxrv6ETs3PIIF5gcQ2ob
QCc2t3zt0vzLstkJGowDi5NZUC0+W4WdJadkFWV8qTWQ7aGppsn/bq/n7sgUq8liHfnH5mGzG9da
vJ6MwVXy7NNiRvEnXgU2pt7YPPGlRtmwVpaDG2Dv0qfXI3VlaAi+qhiOLaG3kiFR3YyeIQBHrf2b
Jtfjd7D7oORqmaG05zQ1kl9Jl3rJiR7s8hflF9SqgR5IeV4gb5s1t1etQv+bwrnZay0NJ7WKv9Kj
8RbfnNsjys3ehqJ2BQwIGC3WCptj0nuWIF4jkhqKJD/ju5n7kb20T1Uc/VhJ4w/Wd++rIv1FtZko
iQ7U5lF1jWnS6e66EGCNpzUyurtKqO+spWov3gKivRPtERh0f0gyXLQCCP23rBaT/yQK55jPJHa6
jj5JJ1T5wV1QbwQi6Q5e9SOO6R38+faVkkFgK1hWzur1daAXLmZwiUqLyaAoUSqJEipWPNzHa+b9
sPE4OeEWdaj4svc1X4y6jYtttIZROqM1oSy9+uwhD3bu3NFFoZYdcCLSmXRfCJ3qhZ3abxVdmOcW
PcdAG6bVRrUJ4KOdqMZnlrH/GGf18hZvgeH59tLs3ZQIb0n/I0wCeeKvl8ZQlrivQcgHyRyvl9qr
ore9mJvL7VH23nLkvOVhdnlqtjlQt0RqbtEICjBGAN5cVuZJzW01IGQbzn8+FFQNyor02CiOy6/y
IibVaq59cyEmzdehuNRrjHZjjuApZuRHOdfe2oFVkGhHhE5f+WmUNjFZlbvQFrIiP2NSpZwL3Rn/
HFvPOyb1hrl8gRLIX/FiQnOW44xtyNpaufwClBff6d36jQLwEbZk7yNJEyrQJURACPZdD9SommiK
FsSa0tE9i3JjOpkVYk95TF7+xx8J6yKmQ9+ONGnbTKvWPCtGCXesYYw+IpSfhzqg9BM8xu4ggt2Z
FSEd4Q1LSI6yFTsw9dyE4A6yfk3TCLl6kZ9r6uk/VmTl/2Iokm9wcXQe6A1svlQ8IikwwfIlynGa
C9X8JHRSJA/6TDuq8+4Vs8j0JElHglhQybn+WKQ9iZZnjRMUmVpfNL1VTimmk+EyxsKvqCyf5txp
wx4jRz9aYrh2pdZeknWu/EQVy31fWcUBtGbnvqPrhbep1AanA7x5Tha3Kjq9YvqqSNtgoGIWTLVG
fKzb6cmaxJEU7e54QHkg8Ngwp7fBK082tmktEI1kQp/eNzVrDZduNr4sRmTcRUmnH0Sxe1vJo5xg
4moOhXvrmyF6A01ERMkCZWqmX1lWx/cTkUCIwWN7gOz53dbZJADUi0xZCtZk4rtZzHwqItB7PFmK
Vo/2qR5Y2reK1vVIdNFgf5/liv1fqvedCBSu08hfiayRgkHQqoVMmM2jv1jkhwE2KvCSp95pPhAL
a06YrF2p+r3lrc/N1NIZa1Z9/JzBi6j8NS6gv0PmSTq/IJZPTqWpVG+zQsqRqKoYdD+OcQ/5WWuz
avlxgcjFOSGoj2HjtiPlu7bt3hdrI37pc1co/tDYaJwtS6W2J7Ub6uVkJG3+flpr0VzQ2TPUMGt6
XQnsruw+Zplu/bu2tf0hKWPvQ5dE3Rr0aJEddRJeR5aycaeRmgKK4E8Zpry4U02BMomljWAUXL35
p28XjHRSa7i0llVdPAfRzsYjuh2ySOM5VD/dvv1eb1w5Oq8TIZBUYdk8UQIjpKjJ5dnto/jN7DVD
75N9Wm9sa+zN05To7s+/GBF0EdZgqBrzAl/PN1/YN5oDo9nlQn5rAwU5LbZRP2tO0oR9M7gHN+Hr
MI+SKokK0rLMlBrG9Xi1ZyX6MtLbG3B9Q+AkGc6G7g6nGpYfGbS2nDNIVQfL+vp4Mih9IZTH4f6C
1bge1MuzuDS49QK7t4svw5rqlB1H620EevjgTZY3+fXpZCjEgagxUjcGAno9VJwJZVoi8suEw3gq
UyV6F2eqdVCe39snL0eRv+LFLk0XY04rm0J5syrOQ9FW4gldp+KErTPyxQbiSH/z2eg8AemDe8Oz
eT1g5GqFMnHDk8EOQ1jra3ECXD5fiqwD+AkF9j7Dn/KPYwHWUqIxJQBOdoauB61QnrFg+dCNGpL+
g22mkS+isXye2kOCyt4OQScMngV6pVQjNslc3YqhVyyOvTArpEzMsT2JPrN9pGOOJI/3TgD+yVI1
BXgZT/X1rMgspCoGKK94wEm5Gi3vRCsu+ox0e/PGXifLt93yiPe+t2F+U84pktII2IZV6doa3aqz
lOmyNtNl1tLu/Vi4eoiQQDucWqNCrOD2zbI7TykxwquIXJe7uUlVxD6G3gVV2Lapfo8v7BhAZGyf
ygXij4EzxwXRgiMBq/1BSckle5fS6Ob4mYObIpAE9qUv1Bpm//BNeMTdiaIMJ2XJp1NeaUcT3a4t
lGhJjiG0gwbOtb3ZOyjQ1G6V52sYqXUU2FZdBGZUJaembOZAL731oDS3rbz+Ho+gFU4A9yex6/UG
qhpSy8lNeI0XV16a+bo0yJ0s7QPoQffSZLH6XlSGecqbefl++6PuzZXp8jJKKZ5XN6nTiKTS7XkN
cyf55mTd/D6Fb+7b5nRfGsn06/Zo28dYzpQCDw6Z3N2AiTcr25CWrgk9pDCOdBMz5zZ5yJpKrc5N
v7QfVaUZQk1buq+RmIunYXb1b7fH350tXWGIt1DjiN6vVxo3QGXs+nENC/SR0aSw8sBMhuKNLTTN
VxYRH1zrr1DbvydMaRuHapeu4/b9n7wZWyATCmU+VNrdOq3OT5mQXXoxaCG56xQojaKHYmnVR1PL
k48JoLWDiGB7FfIbODcOEAD0b8Ghbh7LmQZGz0deQ7PwlmACOHHKrKw4ZXCUwtvruzsUO4ncAEgW
Jfrr9V2nuNRr+iMhoinirZkU6nmo1ObzOFdHPMedoTgqHFBySxrLWzjjOqSW2/dYgIBrtD/YRkla
MOXZY5krB+u3vYJYP6olSFXxjoAk2hrJjnGmANiI1VAv7CRQ1BVhwHlRfsSE9G8zNCgNvzLL/mDr
7M3PJkEnLOUfnszrpTSofuoVFmSh06vOKUKehqZim9y32aEV4d4uBUPEuQAvASdxO8NoYIqWpqzh
6EnKx+zMC0WBzL4raXp8XYy8+Hd1FweVXks/a2vjqqjkINX4hw8MCy2FUiVLF1TMK8IGbiDC7QZF
DYd8+qLEpvJgVfjZZFO1nJN1bJCDhLN1MOjOOhO7ygISComQUuTfv4i81tIqdLWItZDURLtocayc
E2tOP8xkvZfbp2Pn9iORoocAMoC675ZSV1ZU3TU718JIa93Q5Y+Lq6FGnZb6ErZGI548F+1EHDqq
oBY4cNwe/vVMpeIGrEE8zuU9sDmchlLPqmJVWtjhdxLMZZz8E3tFFyzxekQWeX3PSrYzCZe0m6Bm
If/+xaKmZZd1mItoYQkA6eSUhXgQqr4+NI3X+EbXD59vT+31ymoqzgU6xU028o7kWgebEAX1cIYM
5nfqNN71zvCvIZr82dLq5lHpPe1B5Uv7a1MVwe3RdxZW6l4SaULNp9S9edX0qIji2hynEMn46lFJ
k/9Kq42fnT5Xz7dH2pknkQkyVVQ48AHbylUttljcxeUqmjt9DmtPzz+gyr/cx1ZFsXsZ+sc6xuxS
0bM6MLPJOyhV/CZovEyGaH5x16Lawk4FpLqFnoiWJnxfjUto53piXAw7ylWfbE9HzdyOkzc9hQjv
hHWX/q/baP10lu3A7JSqQ/a+IG0q33UYdGZ+oqPXexqsFI8fSTdZHgfi9OZR2OVA/QoVq/S+6LOo
89vWpcqVOyK6FOVUNQef7vXdTmOCZjAtLOZGp+J6o9IIb7V4qDn9kVtfzM6dQ61R5eJRMyniJuU2
jGr71+3PuD8qJ1CXOouvTI7KrkDsWmXUtBT6BarddBkWMb/1lmr4r5tJ2aF7JQeR3s4uBVzsSjFQ
JLYpSlxP1bQSZG7hwIdiYu2N1LPvHauaQ6ta6vD2/HaHcmijuegRqlQtr4cC0Wd09uCoYdo35qUB
8nziDlZOCEyWBx/wdexMxwLdFkBXsDVQLr4eCgXmsqqTXA1L282ZVbZc7MhNfVVx7Xde5CmhnXaP
1O67v5gj8Rx4cOB0BLWbqGrCWW1pgPeF6gynEAz8/GjYIxJfmhUfHLud95nTxgMtnyh6N1tzhoYb
HZxMRgQCq+YeFN3XZfW6c1khtZ2rc3s3dEP3MBvA4P2qy9oTCMvhYL47VzonnswdEDw50RZSmTqx
DZeyU0NLxfY6E6V4SMcs+bcD+fVUt3ZpHTzMOwNKTRWp8AsWCFT89Zc13DjWjbZdQmHO9ae4zqhu
0zC8T3GHCxXSz4PxXh9KyWykmUTkQp90a8KR29Ti6LqroWun8aNSuQLUmhEhx5DY/bku5vHT0jv6
p9tH5fX+JdiRBnoOcQ9dS3njv3gpTTEYblKzrAJs0UkWtfCkV6ovSdVVj7BKflQ1IDPFUg6aga+P
KHcBHSYWl89J6nk9rpET1C0dL6Zu9d77fMhpzuZp8ZDmRXJwRHcW9mqozRGNZ2Fmec1t4LlZCWwN
+coittx3amdM5zVqmpNmrMP97XXdnR+IIhXKtlQa28BCLOyCW03wNSdjjD6DtS5/OhbvCRmFcfAo
vx6KfJJLTgrGQWjeRs9TY8fW0C9dKIj7TgtFojernnwwG0f5i5GIVH97eUto3GazIKCR2n23AvCL
uuJUItl5rnvX9J1UUT7cXr/XkYaEYXDXcOalrMXmtWhStBIhrjGUo4v7ZhoHX3G68qzNQFAa9qO/
VBjmIZwDA375c/dVpIdUEzFbqj5AYKDjXe/PSZRrjct1H6pr2t4P1Wx/SUbH8CkUaW9rfahOBEn9
XVU04j2P6HoeYFIGIzZnxSme6XYc3A57Hxk0uybjWone3txGLorPXYR0elg264RgS6l+pjFCx0tz
j9zaXp8XV+PdJKXlUqBcutm69mhHpbFGVRhbRnVC4fLnZDfeQzYOfViPxvohWYYjqbXX15Ack8hS
xq8yvrxebrVworYguAtzJYqDwlN031bG5c2SFyJIpUVguyz62euTI5vZ19c8Yhjo7/O14bbRvL0e
eQXOGJeVXod1kVhErpp2//84u7IeOXF2/YuQWIyBW6C2XtLpbJ3JDUonGdtsxtjGwK8/D/l0zklX
l7qUTyPNXMxMXBjz+l2eZajT+QAD3SBfkSg9vn2wL+0uykvEeqQMG5r15Xpt3VfSBETu4s6lO+En
TQFhMLFLV02O9dg8oZN5bdx+6RnRUAS5fNPKROB9uWaDpB0pny93lZzDok4UB8aI42Py57pgMqV/
Hfzw5fyx3lmccHGiMykCuZvJIPJQDcm9XEx/8NOBXslNLj4aunowb8DFidrg5aNJr9FDpZ3cEUVg
JD5jMDv1gwcYNNtki7O/7+Dh0VD+QK0XiQgIQi/XW6RuOWoUbOXcsGPayF9TI/vDPEKzcrRxdmUn
L30XvxEF8IhA3nwecXVIx6hJbb+D7ln8hWHaX2SJEKWEKVipVZDcx3psiqaOut3b53R7kJelFgZ0
EO/Hw0DvDWOFlw9KQHRuW5B0drzi+gHk9OWOdlNzpcv0ClyAOPvHMkCDvFyGDUO0BEvc7zDSF5B5
NqyMyKjv0oo9VmlPbnjS8R0HHroYGZhYvMZuE2fdHQzmDNL6mVzhJV46UZgNIfXD3A2a+2dveEwH
1NomgfT8uridqo3arbrrCl+tbp9yc61neXG9DCkCmNFbq/TsBGtL4XEK7s1uDNPmZ+dPydchDJ1f
TIvumpwLOf14+9VeXhFFC27wrbF4FoJorQ3KdLzaWWmSj+jt7ayo1D4gCwPqPL3GZ79wd0FpKN7a
apAOQZn78h2bhQD7S0m/C7o0LGGMnBbpmvWnYVDmynm6FF23NikuEwyKIIX8cqnUyhlCJCleXsqz
e+IWV6peJh8r3bk7yH8h5i0WwLe3N/TCqtDdwkgKkqubmNPZhk5oRibzFMkd5HP1Sc6Td+wmwwqJ
hL+wkgZFjUnVlUUvhIZNyAKyhb+nU+e6jzWQufWatWpngmRCR4NU901PfsZTZEv4q7ibBjp8H7QL
2isfyIWnhZATek24SFDMn8taaqgRrS6CilngKlv0CuwAlzGIpIdT8ymhY1AIEl4zf3xF5cIFDXUZ
9H+iTdf21R73PZpqNBrSEvjgge4wRAGr36gpfkZaTE7MRNWy62An99DNgAvfLrWpvmaSiaGcqedd
uXbO92D7NVtghLwUkH9hdHakF4IpZ9eE6eY7uZxqbe1uHVW9i82od66Bsmklu78FAWJRVL/gt6Np
AyTAuX4IFGK9mDdtVSac91+w2/3TMl5lgW+B/c/A/3sV4I4A1EX39BU2L6gytL+mroL2TRfdRUbP
36DOH5VkYCuYTFO719EQ50YIedtP6ZXYdB4rttXRzNzaw2TTHNg2/o96NLI2hlM8yUpmh/WO99FN
xPzpZnDoU7/90V5aCckQWjbAH2y0l5crzaOMHAQpAPlGwePyuEc3Kk9Tpf7x+7W/guK4uBggOBtT
+jeL6WwxlcVuXUOg2uO10QWp6Fg4DEXrIgrX5dPbT7bdUOdvcOPa/u9iZ1d3F2VTTwyA5HPVJN8a
zcOjWRZ6+C9WAc4RZKwtIzqfJvR0iYJq2oC24M/sQ6HjI09N8uHtVS5uHHAgGEzjisD5f7lxiRvg
uQq4fAmFw+6xcuwzYHB2v8Cl98rzvOpybUdv08UEpAe156spFFQukrAeIlBUAU5FLzRqvynSZwXu
D3s7jDwoVAUlbQjS6kM0Tul75Eh/C1r//Rt+wzgAaUK79CwZcIPqRKoBy4dUpLiZwybI/UDRE8Su
lzJg3nrjGeKuXJrn+QAWReIFngdw6wjp52xpQ2vCfVEjmNHBgmHifJmbues/d9OiHjxUs1de6qUF
kT1vc0X0TKHI8PKlgs1SiQaKTxg+V6A5KZBHsd1hma7Uuwnqqz6kFw4RVgN6ChqgyLLOtRgm1g61
JRnIgyaQx2TophtOFrpPkLBf2cuLS+GGQuMHoQVunC8fra+mNutdmpZV6PoyiAY/V+hE7xUBl++v
Pw20QjcR741NBoTmy6X0TFEAtBOeqlbuxAf2PIAD8Bho1EBvr3ThSgB1GSo3UJKCPcp5fmNqbwrg
BwO5gLGlj8sUjk8YBYsi43H/CRUsve2rlRU+cxXa3Y5dWf5CPIPLNL5KTEqgQXeOpQonJkQfAOCk
lqr+FDWLvnVpcy2Ju7QKxutoe+B2RRfuLNJweBUl84x4lnVgLyviZf+ETTZcuQguHX2gz/C9gbW7
AYpevrSB9jQeIb1SmtF1H83Y8ZNg9VQQbdNjgIld8fevDsDPbTgB1jRkOl6uZ2E4mqwx5q2tnuyh
S+nwU8VD+B4K8CHPgXVu9nRK+/uKWvXUJ5pds2F5VeFt0WXTxtwYrfj4XnWYBQTn0N/NShDsfbZ3
8VgVlbLtM9Dk/ueRD/2+DpjTpRkomWFwo80O5ofZR0xxOwhkZyL5IjI2XTlUlz7UBBU1jAS2MuiV
DEKFuZ7p1wxSr2u0B2VmydOoik8Kg8ArH+qFZBGfDqCwcIzbjEvP3jlhflpDfiIrVwVlAUS5IXtc
uE2DPGaxfTfUOtpZFc/Pb7/6izsPlBOgzdvEH0COl+8eMTZKNRjVZSu5+FyrkB8hVjU8KM7oAQWR
dHk0h5t3+uCznPlx/1kYuLcD6D+t6Or6Vj77cVddg85c2A98aOhlAhaEm+e8qdEy0lpbqaxMxwA3
DfbtuGosyBf0N4fASJGPcHndv70dF1444jIcR7a+5ta8ebkb8aAahpIoLUGkXFEpRJBhj+MJxsLz
Wr691IV4iZ4JQB0UvjE4/9tP+SOJdTEA6kGH+80Jb9zBdhtwB6oH0KcbUxiUCCfa9p+J6tpdt0LC
8u3VLwQyHDMwJxHHUI+eD64k06amGc9KYBSj4whPd5SIjl8JLJe2E6aekPLYZGRQE7x8RjLRNaoa
3Kkgx3/v4559ZjiDt7BNFVd280LIxFRkQwdu+rdI0l6upIRic99hDycA1gqpIFUjoaxaJKvevL1V
fXx7/y6tByo8Lm+UmWCgnt2rvlDd6Ec6A0TFdGCjN5+0ZurgKdkXQ9temyC/kjzDAYH96zb4gzo/
+k1nz6cn1uAljVlpe5BsBRcT5JgTXagwHG4W7a1HrtIpH2EvmW+2v7mAYO59G+HYZk7To43pTwjr
hcVM0TuHF9/f+j785wcCGIV2NUz+zhON0AKOmmVtVo5WRDjOjD6OHWlz4BWr3dt7f+lUIVL931Jn
e9Hi1tRdj6Vc63enOkg6zOoi8T4OwRx/e6kLnwnyfKS7YApizHsehTjjtnbQ9SgVadiBrD0mvasn
r3wmFw4T6iMoRkIlDrJc53IZDChfM8AwFOKuHt5rv6YsT5gOdgNxoCqZlP779mOdt4W2cAPYw+8+
mw8ExFnxh4HrWlEKcaoKzrufgxRtqKRq771BLF8XdP3eQU7B5P0q2itPeuHVIUNDd+83MAdMopef
KXTjujBzMZ4UQp+wqwq7PMMM/R1hqrvSgbr4jJuwEhbcDAO3Tf8jvvJlQcc0ZFU5QVLnFzgXkFXj
nt8rKEir+usSs/BdMnrVaVRm3L+9vxcfEwbDGxsO4JJzfstmdhMlUAFBgl+HX9QCeNGSxlWbZ3K6
xh26tBbi3oa5gOQxILwvn1PWSbTQmSIypF2Ywxk1vamb5iZdwWj6+6dC02WrAjFKRqr2ciX4Mcyo
M4cKemdCebuIWSAS7dRJW/BmEsuVK+pSrQ2sAzDQwJeCwncO0PNjAWPilFelm2TI8qyLzT80rC0c
wFI/99YGLJ6KflmNamHJ0pGi7/Vw5cBeCAD4DRvSAqz0rf/+8pl5xQi4Xz2eOYDoEwSf1Welx2uD
2wvJDpr6mAqjcfebzvdyFVycnqQyQdNu6vx6l3ZcgkwXbyLdQUkgHRTvvUAHf+uTijCAhgnOKNoZ
yDjP1RX9UDaNIH5VrsEY/xP7jn6qHfv016fmxSJn32FW834dAiwyR7oCywQfWyg523fKuSth7VIy
i7U2Wi1U26FweBZeGt2hmRXZqowhuHvTsDkbc5uY9nMYNuv3wKPiZvHm5qBcVH9hYT0XQNYN/Ean
o+xy4wMDP02LvHaItkc867UhUUDnBE1gQMHPZxue45Ela1CVlgf1Ae3beQ/TPJlXqlJ5q66pqFw6
TZt+GGrUbUB/XrWkSzDFsBfAciHjVZOPYBnZfAB4dzwZVQW/IJNTVXdATuhrecqFYATcHhJ3fC/o
2rwaIvdkzkDQ8Mq0IsAjQfb+o1Ctgn9Ws5ArKdiltbbxOKTDN7jJedfP85LWuQgseq8NZKEb5aMV
LNTOBZ04vX2GL73AP5c6iwIB+PSp1M4red9FZTtndg8Z0mmfedYUPYq0K+tdfjTEclwdW7Z3ljcH
maqcihcPCjgKA/IqID9DMT91gaVf3n6yi5/M1kaHmC6u/VfQ8inhzAQh3tiSyeX7GkEINI/88btV
kCSeQxp+3Mp2aPm2PKcdS06QOSG58gGK1egioQdJVPn2b7q02xvOFX24CMzUczPxqDJem3i+V+ok
A2sLZMPpQUFIIe8h6XACU9f+rVf7FgiTDcqDahP1/jm+Y2kH5fmL9MrRNAaZdAKXLTsNO5hgvVuz
uPsvQiK6HRAeQgMX3aSz1ytshWFCUGPP07471p2FjUwK2ovY/LDf3stLJymhULEHzwVA0PNZJ1Ly
pnE1IiJ44tXntpZfgVvJ9kHC/pszC+glOBGYwCHfOou9QVavnaCzV65zmHxdJv44ktGVQoTX+Mrb
n3QeTgGqAIYeYCBATrdn/iOzWxLeDEuG89HMoS6Hhui88uZrO3fpFKINDEYSNi59pRuPEnNFlwff
IKHLeEi1c09ABVa515pmzxpwpN9+UxefCv1gMC+AFU7OK3LPT+ziNiFG20i/nJNaPdqlBg797WVe
HwgUMgARAMkEDtervoq/Qouwh4rRLuZUPrUjcMPFAHT1Y8PXQV/Jni4shqwJ/CdcRvjH+ZmYTTjD
hlOy3Rp0axGZLDv4MK4rpiR0V9L9Lfl8eSigSgbrBWAyNkn3c4zIAIUBEC8IvikXJc8grbFDPzhf
5/CRtCcO+O4xULGN8zUm2ZxX0eKufNWvXyB+wcaZAXXlN5nt5bGE00nIncq8MphdezubLripe4jl
v/3+Xh/LbZWNVbvR2V9R2aPJLLoeWwbIDYPmlCe6fyAa2tY7rgbvkxf0IizfXvHiS0ReCp3jDQpy
3qiqlgGWTI1haEON2aleRQX5B0V2HPONv77S8XB/LLU9/B9ftl2YkxkZ2W6UTVuauDd3Q4WyKWS0
+vD2U118WxRS9Tg0IXLgsyYCrAXCtOaW7fScwog60Pqjz7JrOrqX9g5TpS3Wb02RczqTVSTrKYeQ
qxRjduDx8IN1bNoLeJr8/XcNGfFtxLrlvq8AF2MVrVE0Vww0TcFONKj8D/0gOpn7Ai3ct/fu0lMB
4L8xcXFr4g57+ZqCVNT+bDyvVNS3JQeW7qgXPe8oAH1/PSqDmMpWdOIdQQHgXPCRdNHAF8/wrRXS
HVcWseMYKFhNxfM1rMylE4ELGVje3w2Kc+MXnzoWSBvyHZioZgdIQ7AJ2Kn923t3cRW0tbc+P8DY
5+xTmRqRJnzkuyqjBu5xTt03Y7peWeVClNiAo+guo728cUNfvqFpzrgbzSB2K76pOwMjnX3kuWSn
uq49AIdE3//1U4H6gSYWZn9gX5xDc+sKTroVpxxHoKHHsK/tR277a5HodUtnYyPBxQLkuQ26ddZ0
tYDmD/2cCbgrD6ywYzQVae3pUsw+3zlG+n1YM7Fr0oBdoSVe2M8XK59FC9Z0ik08ETs6SglgQT+9
77W2Jy0ixfJ0mM2VBS8cE8gng2+B+wyz6HPTDutCHYYMYb3TOirwPrMTBB2veR1daLFsSnubZweU
6HDuz85JLTepCUhs77wmUdANayAsn4zVTiKcFLT2wtPU9+wAvSpxO2YE7Jawcbu3z86FaALSN4qP
BNKqm6/py7Oa/ccbj0Fyq/ezgvrDWHqN1zxCqDn7+vdLbdygbRK+aVaevcZWY/4GXkAN0YRuPA2z
J/I1GNZCj2l65Z6+cFZR6G/NTrBLMTrc/v0fVxnIfGEneQuHDDiQ3CS4Ox/hONIcDK7TB+VvvYdJ
tgLb3cm/1W3E02FtIIPwFxyPzt8q9HGTgMVds/OYR3fROsscAvJBESnc4uHgrgmBXnqDf663NST+
eFbFqm6JCdYDUVgXQ0r7IvNGfQPFgmuAote9jU3ZecOgANKIfC58uVTqOuO3UVbvwpX73+cOE/6Z
tPWjEiTp8xatwG8o77rDf3FuUCFiLojQ84o8a/HRxzXkNnYqBmYS/117BFokuMmU5X9d+sfIzuNN
pwgjZ9RRLx/Q11s1ojK8OydcWbFafAm9UR1GKCxfWerSXiL5Adsa3XGAtLYY9Mdrk2PXjhrjxh0s
HXowZJXcMx/eJ3yZyMPqGnmgIClcybsuRFIADP5/0e0s/bFoYuLIg/cHvovEH26oYUExiFbeSGvF
TTqZa8I3uIG2LTsrDfAd4M5F4oydPVcs1JPTrKlmiBfDSGCKckSigOVugIlMrnnQQa6l8iteVNG8
6AJNhkyVlilJSm+uw5LBA2POI7PONFe1pz4GaE9UeU0jJXPnHDl1nqWq6MFOGfIEeN5/R4+C7dkv
hD0vCZDGRZLNWZdrmSkY/mYQJc8Hkhi4kcHYyhWLgD8RRFu4wDqCz+4IXGM/4LSZ6NvUNqo7zVOV
ujI0NjKFHfBfYqEGKnO8A2gpd+PQHH34HemiG1j4VUC4cyyN4cs7MEtZfbDMet/iJc6OPWWNzoNZ
iPTA8NS70Arg5o2cbVggOeV6RzLDYfUA461y8GoNioQeA0wQsYUnX0vW5eA7QxbJZWBO5xraIfda
cPJvDd21seihDvkrcTDHPTWdNA8VYY6UhCzRp6Sra//kYaSGsc+EuJ8vEhXMoVrS9uPEAugfzYkv
btdUBGRPQk//wJi12coB097Y2iTkdlCp4LkL6eSKinjTqRkiFbxLF+rfNdR30S2fV/YF4SB8nFbh
vvedaP+BTuX4HcO0AeM10Y7fmBc03U3tOyLKvuf6Z+BhnlD4ou1vl7aqJqjDIb7owF8eAKoah4O1
ir+vVeOxPNJd9jwAluGXxAjaFlM4daqcFNQpcx9USJ6v3ej9UB7yoHyq9LjcZuAxDoUHgYH3JsJE
8biuVesK09oo2c1R0qPuh30WdIvJjGG/hlBAmoM2b74EXFfvgqUxohwHYr7W3Js3xEuTsCKdp/Ze
ITj9CussXHIxABd4nADqePat402h5BxF96GFp2MOOUYodMVp09syELJ7msasksWSrdPNqJkZShAQ
5WmKekrgKVKBlTOstv/cTgwqGlpVsykqo7D7rFUwIsG4hPwirG8xKQRxaMypZfMThe16ddNhsR9A
zkZdASFojBdxQVZxjnnb8uyg5XDb9Ir+hJYGAC9NVq3DrutqZBYNJBKaXZRY+V5nkZfk2s9GP2fU
8L1GcZvkdRXbf0VbA7c9R+lBJKv19qGyy9MYtqsoPNlTjT2p/GKQcErZ46xWBtvKxFIkQ5sxiNx6
Qu8Zn+axdF0XiP3iT72EtmDYdAX0TOTyuIp6pbvWMdpB20PSu7F1Ns2J5/nfmfN7dNUBqjm5KGxk
Hg5N8wMqwgBiLl3n3fJoYs+gdS8fYxMikSL1vARFE8zsvg7WURag6wjyw09ElrxfGkj9DKi8p5Ik
yoC3R4ZZFWu1RnUPC2Y58P0CHBbH28A9W/RswuDLWgp7SIzHsn/I4AXksQrnCHrf2gAbkJvEufY0
hcEAsR5PK25y4FPj7501SbIfEtrKfzEoBKBnBKvV3w0yzB5sUFu/h4w3r0iBH1HJG3wmY5OLxHD3
jjUBFJIxC3N3ydh4BFqKEsAC541j/TX2CMYqc9D3rhgTLzmBRD9OuQ18rYsEH5T+NM0kWg5yZLbJ
nbfGv+Dmxe4hv0N5BBXHYHnPGiggFMppfGPp4Gam8qTtmu8ZYORjDuFIWz8YKF6nYy5VwoMPTYr7
v1hpLT4PNvCyPCFiamDgE0w2R4/Vh3jB4DnAIvRsZMlZG0V5uvBFHLJosk9xzCqaJw1Lw+O8epnM
G+USvu8WMQf7dQWVdr9A2Da8W0Da735Na8Cqj9HIe/1BVpJ8XAFKg4JzRox8F9dhKO5N2jj7s/Wq
oL8FmzHj7xJ/bsOvUK8J0/t0GpqgRFrtfRgGPrQICIxQwDl01BYRncOoIEtTi4MG5u5X1ib2LnaN
M0cVIMbskwFicccskao7KGG5gi6FkmvR05riJQpPR3lAnTlEvHL1Hr6hoJt2VWJ/8UD40b2jXffv
DLvmFaBaalTRVL0N7+tubT8P3myqG8pAbCoHKtIPifWDbocOWjfuYTMk/6U26SnGrnz57Bk7tYVl
zhN33IiZ7jP8nqhcbQZPGbIEA7vxaTWl+dwqTxxbj0BXF64cCJYr0/o2IiJm3xczyboc+3hdS9K2
w5D7RjfhB61Ez9/jAKqmoCZqPVV0Po7bu6SZKNRlRQJwabu0YXagQ0NVXo8kMiApsST5gGmG56uC
atvBzNEIby4nSL5BcUQ346L3LR5G3Q+aAQfjC9uYrgBp1UW5GC29RY00dcdsWpNsL/xuQdj0Zgtu
joe7I9nDj2CYH0Ezxeco1njEkQuXKt1JG0ef28R34x2ERiHynIdR7T9Rpta67AmFKHw+dp2b7ljl
ESkLT63JOkOiINMrcpGU4+68n5Kh84AzhNFmxiDAw+fs3yBquf/QtoE/PQWVx/iublfwsGb0GuNo
T2Fcme5HTV27IVPouIMaG4ix2kAOKtm7LljUV59B1MvLOeaQzd7T3gQZj57AaPZg6roZcgKwXf0L
vgXQO8OtvLpnBa8cdUAn2plP1PPHpdCD4giOkAkLSpf0EhA5vja476LFZvjyAxnt69QmCnP6cRxy
iWGsy5M1GfxvmUhrmW8aFRHUROchQ9kOalmBINa7HIKL81DM0D/WxQx/iaTwwwaBwPiw3IDvGJwd
74CBBS1/mSr+YCfaLTtuq4Xfh/Mgb0evbetSjKq9C7LG644dtDz9InAte55qvEpIu6RNC2AdpqFF
LVQodqY1Fj4aXhUvJbddNt8YgliXryFzazG3s/66gMb8MPVLBrjUmMxVYXth/bwCgPk0sy2n0Y0w
iHFTaJ7sxDML+XDKoryezfLQTyb2DiDphKxYEFm/ZG6EHwN09NsHqJwi8nYYjvIyQERo8tiSULwX
vvF9hH8YO+cNMyKDq3pgY4VQZkJSjCRcu72B52VTGs/14X6pWgsTZOiGtGUULcuDnvsxKgKk0iKX
nM4E4qamnQrUmzTMYaI+sXcMOFn+U3e1mdtCTlUDwBoy8r6I2xTpb1BDTyvHd5HW+1bO8XIHswVN
TprwKDy2PSzQj7EOzHBgXmXw2zFX6hZIZY9dRj+pYaGqQfpjdZUBoaYSlpM67rN7RWRr7oeaE4vf
NoDXkofJupA0X0jiqa9ITtXwlKhBVg9VlzGEQh9Zu4O9WdzY4XZy4YoyNpyNOQYV7d4xzG1YmaiG
mxOpUs3GEn/zBNyxWRej6u31VE6Qkep31IPhUV7XKTIzxIiO5GwM0D0HEViLfMk6qPfMk03lMUKL
1iuhtRu5DzBKJJ8D/GnrYcVghuWzF44j1KJ4N+xDf0m/S7oOVR4YQDeOSjNoEptohldylCGDvHUk
05+SFSXOjiQuAYS2Z1A6rmNtxofBtJ6fzzT5DdUz0J5PECZ4XrexRkDyoNJ5PwvuQYYIN8xUBmMl
fsRzki74Xur4W+iqWBUuydijRmoSlhjBkKNHfSiQLG3WRgWKGW6gMh7A/tS0RN/h/FUeWjmgr+QZ
mhMPOsrkfOg1/l2fctKUDQBT/0ILHfZUAxqlHwRx8z/GdfU71UYoEUUD0txdM7QEaYiqWJzLzFl1
5L5mQJJKUFLCildTSYMm4jsokZB2lw1T8DlueDLmhiwYZ4Md1j9Amlu7wmvJmBVAL4bv1Qx4Yw6Y
dWYOKLjUz3U13W1m03Q4zl3rvnqYZd7XS1YTfHIAsCGJCPB/0Clb9FE0yV43kffQk94iEPMoPVlY
jf1sYNbWP6bOhg84mNGImoF5HzHsSDgyvba5wbyj+kw6r9N5g0LiQ9VUDHm9GOUnPBbhtwnvGZYR
qf8we0sWFL0XmPuMzn6IvFev1S2VM3nSPpJZPEq1mGO9UBmVOopB0EWttj5BIRtffJTZhRxQDYzV
SaWqTfK5w/spU1mND/WixiRvbM1Al5QTdtvHlXfru9D/0RPW4LqFBtMzPDjCn55kEIJaTFbfz0bh
gkvt5Iu8nRB+dvgUyNca7uj9ToEVB6tbE8dtITIJkddF1PaAj86secBEcErHkMkidCmDyEnU6iKb
/SksImJssmuiKbiTAmcUUptx1eW1bteuGKek6o+ZI6QHyRBqmbs4rL0blBUe21M50h/cehjyrdPY
CVTPa9vghhlwh6xRn+l3SMhgHs16HQd7jRsA5Do0IH6ZRc5wFpogfnBo4qZ6NqutUTLYOop3AOtR
mssQc8oIVS0DzJeHY54tHl0+RjoNkHaCYHs7hBp/Nkbefgu9w76nBXRK28NqKwdbYNFF9Qc7Bf4P
eC5RWzCVNP2+i+GRhtt5YDW+X0E17gUa/GiSrGWljAPk+k1F+wDle4xRiuxlNheGtmFb1vDNbPIA
yHmX87mfSNFKgIzyRMPjIafOAZ3m9QQYXKXp94nbcd7h2mYaF3OrgjzIfEUOEgbNza6fVT3tbJyA
8yykyQqvn6oFLxgaK0deU1nnwTjatKCE8fHdXLXDuw6aGCYHPz5L7yvUucep7aInTGQrm0unpYaC
ehZ9rDmgTbvYE2vJ2+1uiGwImzLfH5HdhzWAx8VsE/uBEg2+h6Wc1De9QnMxB+uLfIILk16Oeqiz
pxVp5F09suAbRJ/79m4VUBzBnbqqoXB9Gz2GPVxR39c9Hb7XxGv7/Yrk9te84jIuWvzEfyXQtIgk
MJy/dx26TTmSRSOOSygt9jPyhMyBaAoN9jaOkUDE43ofs2TFKRUEaUu/0m8YAkzsptU9vJuoS8lU
AGkfo1tG4i6BoMOscVbh74l7jOo2e2d7tyTo4KDD8gDdtsbmABvqx5B11bp3/ix/dc0Mw+o0njOk
VHMVow0UEP68VSe44RC23R6l7/QTt0EgoHTUC2jLtBa7QtNZ7GM1wzx0Xtxadkx62S0xPHwA/Cn4
2A+Zzwt/WuwJLU2OCipJ6seexMuUDyH0S3IKwUiSp3GrPwcVEc9hNJJfZjYZmtPVIA+zgfhIgfIN
ZTlBJRzjO8zUTZOuk85Nn0JKS8ihrRDUg+UXLoBUFs1o3bdI+l6LF2AZur6mSR+6TVQKw1Te/ZDE
GXcgXaYVGiArFH0po+GHapVhkM/zGnW5JyH4eohaJAQ59nj8Pvh1b/N6onZGepvKT0kqzV0MyKDM
exyHh1HW7ZOABssvwePqiHTWc5Cm62okIJqeGreqr24CVBRgtAwNgz5SXZUzuJ2hdZsYr0PW2AQ3
RrRCHKIuZGinjWuFFKALZuhnZAyxrnajEycKd9KhUFoovpPGR1XgdzJ8Z7pkgco/t9OIByfBEZvR
M2j2R2TY4c+YPsLCJsY120WqKdniJI5+xscZuYAZntF8SXwkJGz+UNcs7OElAFmCvHbU/xmjt81y
PtRtCsxyq587YMJpPowj6td5nNN34zhKiMh1dfAx8vzgW9ZyFxQzrBJ+mDaTjzVO/VrEKpxu0oUN
SeEZpCEnaiFFiHZkLG9gTJOlhVcbsucLatwcClGJy5sgnekuGSrnIUtz3YIINYivMQZETyoLmq+6
9tGG0P7C4r2pBvesJy4/ZDWcnnOdUR2W8RDTfyo+wwlZofG0orMc+c+CNNGdwyDcFT734I2xJhP7
mTqJpNCijkIwCGP/HxrxAT0tNjHkT07pOwrdFg9Fe7PehSDK8GLKVkxmw0zST4Guyel/ODuz5bqR
a02/yom6hw/moePYF8DGHkiJpESKGm4QlIrCDCSARGJ4+v5Q7dMtbjK0u47DYbusIQkgh5Vr/f+3
zFKVXxoHGkecDY77TMy1sBq1zr0f6CAudpm+lJ/J2hbfyUAP2p7p6ZymxJN5VNNSGa0Z/WYzJJkj
dV46lbbfFwONVljyoqcwId/o7GkjYGEN6jSRHlPRGsRQSc1FTgyzOtSJWefwehz72Hl5qodV2S4k
SPxRy3Zl0m/7Nh30bo3Ab2g0Qbv0P+esG54V4vAhbHwf2rsl+xxlPKCCj/hYvCpahq77oQ/svTHz
ynle2JwfUYq1jzyESSoid4gjEq1lG62qTvSRl5faFK+WQc+I1itqydIcdJ+MBFpRSEKB0nZz4Hbb
geiLk1ATe8E0WvltoKVQrFxPTrtSwYyKlJ1zFE1ci54NSSiFsaNxTvVY0+2Py479KAtKdzdOyfUw
4tiWHutD1rBTZVbNYNtgU530PJ/Nu8BYq2WLCk3B8hP+QunPZ9O0xiz3jz0pXi55rWtnVxYpxyqW
WVFdCWtWal/rmgxCo9adORphCRqRDxK7jMVsuyo0B9d7ov7SkxShoTGRJz8UAFnyyoegMCYrSpN1
xkhfZuV1RV8U7b1VcOffKSvQROhLiyxOkDp2d/CKPMnBziqHRPhQdPeT0st8N7b2LENZB2N2S8I+
/SZNQJ2oaEt5J2vHkKG7Nu7tlI/O9NHTpuJPwx+SfJ8NZLXDlLMe/L3R2n0ELdg4yGEsqrhbVH3f
S49b6jh7xPEJAUdPgc4N3rcAL8GHSTndFJZL18mcYiwxT+VQMS01i0bFJOZshBZGvn40m0nLjsFQ
FF8Jgrj8aYnwIIcGJGTwdNTDfcvMTOmoNnvjrhBFe0obq/2a+3byaVzmyd0yyK24llQh/GgquNFE
6zA4V15TCsXiwBUZBw0N0cKZAK0+zLXjz6eWhN1X+iLYH1LNK/Oo47QPeFzhVDt9MoyRHtLJ+D61
Zg/sBTkYI8RsTKKt8R3t68z14jZbHfnQqaW8a0tBcNX4rf/AguLrCD8pr1uWZxemmeEXVx6Jqz7S
A03LT3TAs5DoSNFstwtX8Ts1dT2k1FgWo8KtOUibm6HNVaJQxHKLw91yl/jKsyN6A4oiCqrCOdip
Mmnt0JS8ytpz2w9sH81d21RzwbGAhnrXJ44RW07XWCS1lPGeIE6xlNBUO/67XpAwfddzc4MGBNHj
6Eyz+uBMxvJtbEaZXwVyYB9Mx8E8DrWbedG0Qc+jNnH8Z61zjNuUvYYlLFJZxpU3B5/w2RskZfPG
+7okHWKDKZA+8ysZvfty6JsC/rSLSL+pe+GFeYBdPfTpo5Id8skcjb3ukxVgfXUpwoumqhOSew6p
Iav3xmELZv1D1ZLL281FZzyMtl19ctLRvqEJ3UI/jR5oZtSm80JvcrKEIe0SCgEHTAsAawRZ9qWX
YzIckcSk8PCD6seSo4sMSSxxLUJOqNd7v08qPXabwLlt5MjayGZWFUe9PZPlJOLUd8rNxAePUthP
2+xUEZKfITJJU5KuoZ/WYxBVa+p8r2xZfKd9DWqHFZ/8MaVzU/mubUbumyZnABcY15uvyMPB2OxT
b8g/NNamcXeavv37YpPNZo5pwSMlhTvkZQlRmkZbZx3NpXD3NO+4Q7YPnVXnFwSFb1ZHUV6gxPRw
gJxL2e2M/h9lklUxZM/3pO5QA43ZAeGWe0iAGkdt4F9SIL1VG0XdghF3E5ugA335YEU+tlXtTXk8
Yl3Mt6oKWSc6OKeR4rw7mevFxjhvVe7hZWzua6CQgGpejkiVMtUoHJEQa4YxVj193rXAk+/k6Pz5
90voUFtsFC1bb1fvTLujFZQYikTPYxDbzrGgv22Uz9ZIkUYbDv+DoYC1IHxCivkK2mKOCVdUQsO4
4vi+dahQnRzdWY6Lsi75hV/LdBCdwqFByLVBD9yzLzayMge5ekUMwaK5g5XTvrMltdzfP9DrecFb
s7ACQN+wN5P2y68Ei14l4wZbJD21Axw+7l2fhZm2+vduya0Lo71W0uIypcEyukViEPr9vhxtMNYm
yAXoJq/JqDOslb8XqXbrjFxpvUxNR07SihqgTA6WPV9yfb1edqxtnDt0E9uArOcWnmyc6tGYoUiW
CQXDKlDLFe3p23s7INWZuB03szboP/z+Bb9eBvSuM9HJAzSiQ865u9YvC89u/GCI0U2qqCyHgdRt
qXHq4z/420MBjkM5yXiwwM4b8cxJkCktUHUMQHVUXFNT2g6nQ0PxyXS94gKC6rUKKdgMRzqqcmpn
aDzOvuVWyXf7kj58idVdTbAqdtynuEt7FF5rv/lYJ5Z1wt1+4SnfGpeFtzULB5jJ5fvluE0P95Xr
dhVbRe29V3pV3E7u6u6oGN1ntSkPTWHywAtT+e+/Xh+LohnQjAcH2NnAud6vW3PeKk77fjoZqlxP
pjeOBdCmiuT67wd78yl91NgezTDREJ/pYEn2du44zFU8cPxicRqNgdRPre/LcbmllNg9NAEVW4pW
l4AZb0xYjOCbIBtVPWfU2Xe1Z2Xi2dEIux0dDVmtrENHYH1qer2+MIXeHAqSGxA59i+WyMtPKQuH
XTQftjfqW9jn4Ew6Wp/e2p1oLizDt94nRAISWhzrmJPPd56uIBLU2goFJ1xVkKPDQWiqhSRsGo/K
EuZhMZ1xB0NOXZivr3dYJMbbDsvAyGbPG4Inetd38MGZr6NNOifI9L3QB4MulZnzUKTD/On3M+cN
4SUD2nSD8DdmJzSzl291qCQoA3p60JGzWW6sZJijcui4Hg2050qMkjod2cpTXQ3TLtNUsB/r4hKp
+S+H3EthFD8EgstNBr+h3M5OL+JnCTUgq9GMJ/31Sth5Pway/DNfhSdjIO1kp7IU5Hao1owrLRm5
Lt05IP2u4LRQAf79S3nrIwDZ5euToQyQ9718J+vS+GWq9DquSHcfMcq2ew9lxr5CErgb3OYS9ub1
4c3JjbXf5nAl8XX+0TMkUF2VBk0cVCoIx0xM14gc9Avr540DbbOiAiXgMKXF4vbUvwje2lqulj/X
dawPPVF/7VXP7dr1D07iYj9d6V/Xa918//tX+caixRKpQx/cLAHY4l4OSjV6Iu7x63jNuilq/dk6
2kGb7IesbS6oCN+cyn9tQwEvkll09oAajc9WZPNNbGfpoxhbdbCUGiKEPM07mm4kRxNC4h7A5fDY
WmsfVZXZXqKHvvUpf/0ZzmZyamqpNcmA550hBpFAqZp3mVaZf3+DYppwGdjs9pBTzsWZHq2PF2og
MWO5IYm/MQ2dhFq4XJX9HTEGKYGiVNlXDsVLvOS3VgdveGP20eEZ6uzLT4oVcmW/KJq4qezxXe51
CCeXrEc8KMQ3qSEg+/0UenM84DsuYmmgKua2Wf8yb3OBI1+repCzerXElOinyNFKd68cxDjjxuD9
/XhvOFG5zzmcopw0Hlvj9o1/GRBfZqovTtXESV2J7FQujBS1ppO8Wya3uOlnS34cBuQ5DY1sUItP
qMasUlvd0LSVH6dt7VzVY2l+/v3P9ebUgmcGyNPkk5+D70awlnkCWTKeB6/8po0YyTW4zhdCiTff
Nt20kWxz8pGHf/nw2ThLsr4mYeFK3j8PtPa2NCaUaWR239Om/RKZ541dibYu4DFAO1EZPlfCZ27X
Ocr26pjup8HJHEe5R9bkUC4jaNMT6XxYvb5Vf/cpiUQxvTCFHaDJ5jmcdO1KwyZd1cRDI5JnzynK
R6xQy40w5vW02NhwLxwprzenv0bESU3rIyL7c69oVoMAyJesjT1HFlB3HfvBrgJqZv7qRTnC7qip
mN7LIqnXGR4SyhrZ6+9n0KuwZvsZYKS6XH+52JzrrGWv7KJYNCa27rkArFb/qrQ3f5ui0N5Uqbn3
deFHRVeNfxckx8i4cXjl0B34Ac5mFfoZSybFAIic9trHUXZpjBB1CMUy0QhK2Zd44K9m8TYeNi36
z7NPvYpqOEKXdFnrlkY3ZvHkZ66odh5J1O8rhNUuMtf+UguNV/OYETfD8dYPBdn2OVphrgPUP2Ro
sFMpms957nCrMsSpOT13rpE2ejfoJ70LW8Kr03UbFO27B42Ji/J54+18VI0PAq6NR+E3YRCQpmmR
LBHoV9nh93Pnrefbzm9G2fSKrwnrmmkjj2ji3NOrLnS0uquPwMIMP7RWXR7IFZbfGl7uhXH/Whgv
YkOeEYgw6S8WKrCgs6nTKoSkyIFFrOEW+yjJWVMHC2j9XRWTBRoNQu0j9b0i7kTqfyah0JDsV0n6
LkN/jRYhJemZcSe9zzIj8cPKROn0P9hN8EdtkSKJHjIGL/dMcn6WytykjX3RNkeNAlpM4oBO9wHl
nmxd1O3vv8Vbs5saKsky4rntGH45Xhp0sranTsRi6pbIWapsP2uZfQ2proR4VVxyw/41ec+/Aafh
5nXD0cN/vRxQuDUSqFqKOJlsSs16st4RXKTzdUK3qltvcVcZ90tmfZWa6d0UelPfuabqk7DuV/uD
GMha/f1XDltzg6xtbkya5738iZQUnRqaRMS0u63jYGjFsW5EFoPjMvZeT2/137/yN1aaAd8jgIFB
03nrnJRAmcJqUn3ilRdWfhx7+d1Z3DT24eTsfz/Sq2OeeA43PNcgcG7k8s5Cu9VOMjs1kUkURMtD
6Oq59Qwf7xLW8PVZsM0f2Ft80i0/cTZn04kmLTT66uKyEfoehS84acvSrvy1ArToIMzsEs86cWW4
xKR6fdvb8rzcrtlJ8IQB+3z57Wh1HrTeZHWxhQSJ622JGNPzsp2EYqViMdruSbbTGJsZcY4tA3Gb
dePwhSvSpQ67r78qnRAtMlL4ollJ51TtciJ9ryPEBAvgJ0dtnuafAdn2u0k63Xhhxr45FnEll2yK
/HAdXz41YiOfBAZj+Z0uw2q2wOwaxRrOy1LGv59Cbw2FkzKga7iB0+icqtaMjmhX3+lifRnsHVOs
OplJ/ak0uuLC7vx6sm6rENYB9GAwlec7EfIIC29LwKecy3UIKQRjCcmGVKQX3t6rXDBzBoq8weuj
9Rfnwcu3h0Wsm+yxoG1UvzwO0n3QSF/uVlUMsePSaHq1qDh5m+iw07rywpJ8633yiKQmNsgPB+7L
wYdWt5Zs5SknrQr2PaqMEyrk/Fj2q7gw1Otj9q8WgLQoZ/0TS5w9J2lDQyCL7WOvcOS+Erp7txA5
xbqXCAS13JEc5DVBf6HG9Oaa9NDK/Pe4Z3k80+0yvaSfKgJy9oSpU+mprn1jbzZi2De0ntyBN+xP
dREEnDCyv1/t3n9qaFB9aWd/42Vz0SODQ0xINuQ8Bb7aKZjhsunp9zG6EcYz/cqrRbbr+uBSmeuN
2cuUZfpCanb5tGcvu6YdQsYFvY8XhFQ7qnzyuqWu/e1vr8aNubC5RRmIxMvL2QN51OB87PqYBl3N
Qagli2lTZ4ZzY8wXTqnXgQGOYm403N4oAbHFvhyq1QMj9TuTVdJVfexXNORMB6t5nllUoT/Dxbmw
LN8ckH7POs9AmeacFZP5s4EQ1OsRlgBxnLBQ76rS+RMZISZDp6wurI635gabJywxoDHYms7ORlov
U/Sv2wEyQmpFeePoZD0qPVp4qRdWxFtzw6FnK6VCTgfIvy9fJXYpb64C+mP0vO0PxkS7r13gwhe4
8MneGoeomnsDrBYXgtjLcWgGJ7KyTAHvSt+Pg0Te4Pe81CTtrff2V0tMlpVHhfBskJELrZYmUx9P
WQAkFn3APvXGdec0rPPfz/Y3NjD6dm1dKggteLCzjWQwHKn6WdD6zba2Hr8A9pJ8QNyq8vk9tHk3
GnP1t4GQTHsKAyQYscVwSdme/5eMDX21MqGKaYiNmpt70E/9ETfqnVgG48KB98abZB/Q/a1vMvHT
OSPAoCzYTEEzxH5Bo4+ppJ9dgVc4mvzu0q3ijZnBa4QH5G1AAiqCLx8KIVRTEj8NcUX7ljuEJ15o
S0ddmOdvrGCONYPABGhn4Jw38nQbUF/zajPPq3KJi6zNjo0we7oroPchl/w/CIOo6JIPhiXLZnhe
QjaTwTKqZZRxm2HzHukHG3YNYWBR0xP2r6n4nz/m/5U+t3f/54Iy/Ou/+OcfrVio/mTy7B//9T7/
0bdD+1P+1/bH/u9ve/mH/nUrnpt72T8/y/dP4vx3vviD/P3/Hn/3JJ9e/EPcyFwuH8bnfvn4PJB4
/GsQftLtd/7//uJ/PP/1tzws4vmff/xox0Zuf1uat80f//6l05///MPcltV//vr3//sXb55q/tyn
sn/Km+dXf+L5aZD//MPW/0HJd6sDELRtUFpirel5+xXT/Ad5+i1FxX2bpbudH03by+yffzjmP/gV
gjAyQ/wiUoM//mNox+2XbPsfgLW3Zp7mxhHnQvbHf/9kL77R//tm/9GM9V2bN3LgTzOrf71qUv4m
ecLuAXoeaOR5KbPOxq4wR3htRWkGV6lX2OAzh/7CufXmKFQreUTmPX11Xq4tD39yDdR12mlJjk5X
x2J+BJS1fP/ltf/74X59mPNLFm8EcALQWM5jVELngbh0akHik0AV68IYEmK1UVKn2pHuFPmVNzbD
J60Z1uu2xPF64Qlf5U22sX26bdDCh8gGSPXLR2wm0XaT2aidk7VG8q3qWp90iKTM1ofLaun9u3pp
THx2plPNO4o46aM0euNrY9ZdsstqDLyhNloINhHymUC3er1tbmrMmPOlKOL110BsxAbEIPCYSTG8
/FFtX6nSHXXMRdmWWofqlIQ28pU5/v3nOD+bHD42NhoObHoAbZmMl+MUg+njhFhnRI8l2Dx8ZLNz
a0quFu/9dnJ72KSjWosvWZDm0r3wQV49JDhy7g6k6vg3qbptI/7ljBoRoBqdRd8ab9DcHeZV7xoM
yqXL9fn5tHFeANzx2allge04G6WzliJJjQ5vr1cMXxUEj1A5lnh08vXL71/m+cHBSB7VCCIjkvdb
7PfyeWhdjzuKQsUu74w5C8EuOWG3dVjy51m7JgpsLyly3niDkFa40OoeCZ9XYMJ8HO3RdAtr5yxA
9DIX8MLsttqFA/HVJGFDBEhIutFFIYZu5Oy5GsfuSZNbO0sXyccCSsW+8nJ9V8y5dTL17tFql+ru
9+/y0phnE7POG3uxV8aEfZKEJm6QnVF2P0Ttup8xcuMVx1B8AWj2eky2JJ4V5BGNUwL9LJb20hkc
b6FMxtSSK1Ws8o7O0vNVCUi1CjFTlDJUVU6TnN8/6+t5A1nPBQlMK02kRed7IrZ9DaeINHfd3FUf
ldNnT8gL3ZDt1wNS4dblhWzpqyXBDsi/QMugpyD0MF9+UMyAyVB1jrMzpC+Q2YtO7Ea9LtxdB7Tr
QvhLS6Mtwv3lBIN0Bn1sqykRV8HoeRUitnhPcYMqlAJJpQ7jsBbNlSg0uX4uZE9iPuUhk31ak00/
mLJy0Swny1qhMXODo2P0nfGE8ReBWJiWpeqvBlH56dXS4yjZi37tPFo1Lrj951k0uLmrggIA3OzE
jRvVNlS9zdmYwsUbKLaPo9cakepzokfTx+AR1f1Si9t+qFf7elGe0VxNa2ZZn/11pmgs0yoaVuuE
ZSRA41wbGLi6Jl3NY5EFs/xu5x3mOFr0Tu07hPmde1T6GACYdBPth9HXkw5oVRNf2obLwcmlNYsM
AyfzvNBRVCvgdrQ0pkj11jFwUZfMdtUH6gAKZaFqUguJKpku1eX7Qg/QJlu+lZoYfJ3ibuoCAAqr
Z/rqTitxkO870xNfxFJq2r5YC0fs8SDa/jtcvJSzqp7+vZHR69kt2lrDOlLUHR4TPfC9CCxb2dNP
qKFK9IPdkbassTBTcwG9kwwdr1agUJvw362e/UnqM012RItTDHF5Q8qupQphxkCakNUDJpGPC/3H
0kNQlZtnqa1EG6amV6FkQWJ0NGc4H7FdelQfVstOPgRCTvpBX4zgW+J7csSjvqjOxWI59ZhT7Wr2
jfuJ48L4YHdOMRzqZanNw9rZUkxwD1o4plpQyuk4r8Fq7jPsENo79NJuEWparcwHr63nJmyhFA4h
x0Q6YU2SLqR8ANIAKUzplnemMTTrSXXSht6p0+vhlPSuXUB/Sb2Z601jfC4KzS93yVQ618PAdwfI
vGpieJcUefCQLrI1wrRIgAZXQnWPftKblDuIb4PNPm+XN44oxLInA52cEpsDECBGVlW7Vgr3vu8x
AUE/Lbv2mn2dYKMm8bXsmn4w68iFxfDUN1jMo84HrhGWAnfIlw67yXPSZBBU6mVVKNu1qs4js9Y7
LZyLuXtUGDceTLObyz3ZbEz9bZVgJ4JtYmihSgus23UKiDjaps1PZn6bR24rlAZMJ0key1Fxj5td
EvyoIGfaca7CZFnkSZpftatDY5qZ2sOHZjSwc2sjxvKdxiKyWFbBaB3gEaSfW1JK/CWllhWkX0xr
gK6xdN+tVBnBTV60iNtr010wfPklZqSCzgV2uK6ZN0XTlBh/AvPu68jGDTMzvbhI4bhN5A+nNlc9
8r2Kw2iwJxbDqPVLu8NplNNrxbXL5ZhnoJ73pHw0sV8sH8ABBb11vBUEVhMm2UrYJIVZNw+1NqXp
Rw7BIt+PLo7QiPOtu8H3pTIMSbL+ClVD/6KprrjdcNX2Ycxh6PLBoQ2ckGLgYw3ofO5/4pKsX7F0
dRzaaoGRJDTzHovaGnwrsRak+y6zHS2LSt/og28Wpr/szqKGhGFBGc3K31PrMBpwIeIkzw4d1WBA
PvrUf6ZG3w93QHj64TqvjPFeWamTnfQWws4UjpJmi6CSSg7lvQ+EIz1ZZqWjX2vGrHgnKqK8fW8u
A57uNPeGj5OH57OLfNlr6livnZVjCsjL/k/aVBjzg9blRXNkbTZVPNmD7T+nLozZfUVsWkSIuUl1
jlD7MxjkUCyiyi8IBGQ5jjdmrbJqr2gk0ETYrNUhtXPrm9dzzEQQ6tf0JAq7/KBrHLo7EBjrBwsN
+JcZm1EWB4WqAEkmKt+JXpNfMR2W11LU07MB6eZnVui9c5CaKCBOlGt/N6WV9pR0pv+NlIiH93Eu
jSjJNyu1P+NxDfxkutMxgxm7xHX65yKdUfZW/G8jFJYsuv0KB6E/Ve1aHgoOGrnzVWDkYVm1yALo
8qIfHNKw9dGYmuYma0kUabAxVCQLAAV7xAImsFXpTm6IK7H1acYl8YEaeIisyIPe9pAbbJ9YqJe2
DOe8ogGuLCc/HJui/eo5a8FiL7B4UbLjg+yU6XRdSHVB+0HHsdGJpsqrP2Ms6h9WyyWv32SzXuyG
3jKf5xKIA5il1pJXxWKqo09nHEhKacsqTyQ8vLbMk/40jNJ9Ij2Dc9DM5vHLYFRmGdY2lsadKJb5
ZgQg8qEaaHkVjVlKejSF8QENLbV0isp6kmOKbhCIRS0/9HNdOcWTVRbLJokZimHXZcIbdpj6YGep
1ez1Q6WPVrpvtcL/QIYDXd3EW0lhYFjqia4i+o+K+ITASk6uHsJARV1j0H4wP2BDGt9Pnj5DGqlm
+0BZjm5fbTGkfMWaQ6dolow2MTz/zveLge7jy4SV15z7jgbVECUmzGxNebdqyPl2cpCLf1S1xmac
BHbHye2JpUAZlmvfeyhvGKS1FiGjAsPixuViNVjXvCS4WeaqHHedzdnxoIPe00CeqOp9M42GEWe4
AtHoFFZy9IYmf8aQjGGq0WjCF1kNPGHMPcGA4LjQgsPAG/1Z+Fv/hYTyFt5bt7Ef087qFeUamSaH
uWr5+4S53IKTc+ZD5wXopwJ4NrAcarf6bGIQovKQBA432AQjKI6mJl8jxEkLl9bVcLK94UyijjRk
oFjaQP7ezb2wssjKW+NpSPWqDw0912dMfqU7heaq+U9V1SRfWl36ZlhOLc7dxJ6tT+tkaChuSMaN
4SrH9knTGrfaodm0mcC9qfAoYldMQxeA0zffrJJ03wd5/zEtMJ3uuLOIMfJLyAYH2mkOwBaE8OYd
vQ6qGQ2xrQO7MSUeEz/prtzBghvTG1nVhjahzveczfCjz6Hc7Go76ddQ+ZM77PumzPBVE3UBAaac
h+0+a9s+zP3es/aDjeriBJ/Dg2yGR/Rr5avB2pXYMzC60VJkRK28BEGY4M7m4BajvkKYMofjXMr+
YfHZV05JU+Hjnwd2zV2A2Fa/mVLgcbtcYGi3sBpmHz3iUW03JaUoo9nsF7UTpKxjq6dUt18rR30v
fFUSqrY5He41AFABRvLAwZOWuxoULwpndbTUIx5xXP4p3kXfn44SSEWFHZoUYbjawjjlZB2JHUVJ
O6YsaeavFaKNFqxgnanjhPv0Ix1wGgkmQ3c4eSY7exTKIhjzZwhhGFgz67YTY2Mf6B6TukeIb4VE
9Q9HK8yNIf88rYl66s2p8OPGAH28s1Xu/cQTLrAmW0mGd1ibzJ+KvfHercbgSp+EW+zmQfRIvvXy
kR5OlmA3SZjP2Vpj2QwGR8d+hdmXx3ddEdnj0j9OXTNytnuj+D63WXvf5Ep9Gnqx+sThQtDVUPLQ
vcgdhDqOD/nAm9Kg2C1bz9e1tkuO4tJtPsAWKOirBndahhgAu89DqXDYOrPeXAF3wMSQjQbmdU0J
71GjFYEKrSX1+7gy1mCKOZP4iThwiEkd0ho6JCoTzYjdk5FipQVGC+rFncYwJQV9bdZcjMKMAuP7
lc7d7Y68FhyQdTacJVIeV+CwJ3xLMNLqAFN8R4ngakkWpWIoOO594812eRCG07x3/GT90hPZFZSF
t54S+hAQyJl5YeuRtdL+FY5b8zlZEqgydVvXN3zOzgxV4UsHR0hmfnDlsHyjP0Df7BpQEvdSFfo9
9r7m0wCzUUZobJNnKgodArp8Ge+ChOJWCPiu15hri3/jJxIle9DP6WOw0pQPxEbVYiGc/fmHyurm
xrbm7a7Bh1Whs+bDECs0NAS+6eyMxIgZ7u5Z6jAw/FwS+DutWYTC1SxAEd5sftbsDYg0OniUiYoL
Xr4qkDQ7hcvSSQhUP6zskD1TArTYPgjy5B7eF4dINVf4URdMjnFujOKnwf+NvDSdu+8YERQYhszq
b6ci4Sowe0Hth90A9of3Hoh7wwT547UJeppqo2zF+TxYPUA5qefY2Nzpa5o6Yg2DpnPeaxN7+04N
U3uPu0djcxa5zf0i1aY+7ODP1FeJZQI2mtmKPimQSN/9oBHzEYeoDThqrbJrtsj667BYdXuQ0+zf
VwnHWKjN7fhNUhnjf6aTdZiG2al3xALJo89EKE82yurPga4wwVO9xu8ZwBN5RzqBFGQPefyTwdrR
mBIWJltDK4IxKuhpZ4M2snUv9AS4sjBRzEkCL9v+WQ9wEcPR6NMrmfnEKpkAxRk1/GeKjEQgpOwm
xYaKRi/BP4gLro31tQq8aKjpDB9WtQ62FEagpsdK4xIbKi+v59AdarMh3sW9Eq80pj3YFbtu1A7Q
NKKJHzo79KmmkrAxDevBsFu2Z2fyna+1iR1/ZziFuG0TOuqFvZISfqBXNHloEgtcd0ronFdDUoAZ
mYwh+UCnbgLCiZ6HX7GZNw8l1yQI8vyGm7E33O6GhGDAFtPrRB/damxBrgEYcUcqd0NojSWt40wY
rXdzUBRyj2Vy4lXUclxiyl8SI3Q1mD9wV/pfp3xtH5sSe0S8cPRv6CVNPKOogVJnB9X6VK8BFzC/
9tm8jUpzVlgOk66FI63ifrqzk33kajVm+4SOj986J1fPwhznBt5bziHUV73mHOYhR3GhEIElYbtZ
6UOoAO5Pt6CHzW2zWHC6O7UutMC0x8rbJVxLaVhuLma957pdPIOVQlCcFVl1MJy2za4SRFbxQI7I
iipuEGWU20vxnGsTycQa+lAX1oa5ws9MQV5EmHvLPjQnWFCWtNsv41hZ79JB97So1oG5hBn+nifT
qLV31CTlV/ih4FK8no0jbLH7f+yQHEE8EXpWENYahb4rQRQ5oBnTttnDQ0m+EwiMTYToEWZDorn8
HEWbQuPTe2b+ptT1bzyv9O5REGifRq/qnugTsXKGW3n6AHKU+0qRtCOIqT5x72fCpQwyR94l77fO
kdYhUAF/D2EAeYmFa8efJqynL7ipxKfEM3My9lWeyGNa4j8O5bAaYrshDdaeZierPHENJZDszb7k
OUrii4OYZP0A5QqCaFE7zrFEpN5dKTvI2kiXqbyGCkj4rs/NNWUHmAbmoufTkb1znaIOR5sWpaaw
Pk5u2YGthNpmh0vjdB+BGdXgUWysE2Hn1AUh87qm685DgFqES5cSampl2X+gvXYQRFzLcF0nkh03
1vw2F2GtKSc9jM4gbsGXml8DKc0pMgWLEjzY4ALbHEcSSIIsybuxpg3SAQgft4/RzgxYbjY6FBSF
HuVxaPE58hMqWeZuXOsFgtnU2p8VfGwRusHkj9Fk6JkRTpZT3M7jJoYiTbVCWAjkjJikroNTDrjK
hfq4qHHnVbN6hLtAMsaWyngaiUS1yB+WFfQIgs72quE2lh5VkAMzMpVW7seZiRdp+RK4EXoHGFn1
tPT8Doc76Ob0+TLNInUieC3KOjm9x8/QWFr21K0lwzQl29t1PwStBuhizsByBC4Ty1YjI0wLDQej
rMlc52glK692XIIGMEaPH35vlmJ4n+tGVp+mYLDWEMYkpxnKfRGAQ6VRRQQghF4LPS2Sg9hOkXTu
6sBKdymfT+0Lu9OqHU1+Jxlv5j7xRScdVeDE/9/knddu7Fi2Zb+IB5uefKUNKymObOiFkHSO6L3n
1/eIyspGZgJt6uHiotFAZpZKLkIR5N5rrzXnmIlZuYu04O8G59AYrsookZzDVu5DOetBXxltxnQG
yIECY62cl2fu4E0P1J6uCEdFPdtB86Y0rErQJk6nNwIilm4sv3PAjG8cK9aVpWLYvrTB0A8oqheW
uj423nRtNV+7TOlIJtHsHMpIgpdRLLP+m/4wVKEBcm7n0Wsx18CEa/BrNhf9XyV5e0VXIN9bQxMv
7Cmx9cz+VDMuz7lOw2ma6gtTDGGerU5rnge1hMPbi9Z+QPWYv9G5iHLPlJKBkrklTMEjTyxpnRbS
UctWRySfA5ANVLbepCBaLM4RXwCRaLpkCYNKeFSp4UZLvepwsUXcBBOYhE+wm9Fjb41d4pZmJPTz
ZvV1EWQRIAiSMkXhysRh0EzoJnVGSpYX6UOf0g30ui3pak81e1PZpTeqDNC3bPWGmeRQHdtslTHB
4v59UDaFO2LMjea7qvtx2kFXp15YwGCkMEOSNHEzsU3ls5Rn9fPaMq0BFjosT003aIk7InOtPMJt
1AFE0gBTgxdbN71lyZpTvfQs59o82awKEzMEOnsNsj7jhg2ik6aYJ2QlUsH+nJDEOesp34IoD8bd
CLMCRJhRjs4gR/lHUkQKbQNuwhUzoV5P7tIY1quAdgmWRLlt3mMdTzxwnYHHSqFi3ONNsLRdoTU2
xwY9iV9t9A+1O641dl26djTVehwbv5gmdLJXsBoUwFcbrfOqusiu0JhSSkk0FJAtFzmD3KFsubVj
aZ7erBI8ZoDFp6LSFjSXHDiN+DyLpRojBEVt81rDsv6tRUJ+zCpriHxjTGbezBvqcFT69pkVc7pT
JrwcnNkLFOcZC/Q33Lr8U1nVmg2/WKQ4XEsOOL62TvIbIJclAzTaWb07AYU56y3YYzfN7dbw5xwJ
hi/VesrvYyy58ry0KNqTwD3TzyprKd6la94k7iqp8ZuqVu2DXUhl53L4jy5rXqkr+JEle7ABxWs0
5ioFHkeOXVOTp/KO0MOyDzJJhoW5wqh8NrN55S7uVdAuvXE7Z4LnVCzMcVEPx0qX4UNl5IBZAeen
6JQIJvquHsdDfyD6pH6LaKS2fhQpybcAkVkEFYymxFnsonnSmKrypmW69I59J6pcgq7UOmho7sW+
SfwDSJEaSAElnvU1wz+W3QTAx6swJKIim0nOn9MJwacvKxUTIRhKpemCzzWfpyVv2fVZH5agUOX8
i3Ey3lhmKFn1oXXRRlXcm9EVuvbQs+4Ktf2cGm2L/KE1aSKzRtrxQz3potjXszT/Ruc8/JIhwsBW
05JuPKSARCenl2bJDgjNkO+Rgk85xOy5Fz6Q+Xzx2tbWOczQmTh3rBASKyL4NVMDiH/S2Jlf8ZRK
s6tRqOzVeZwGlo1O+ypUlHlu20b0ZCXDql4zkVrkHovVgljS6D9XujlfYuT9deXFlD6TvuY0pOlg
+0PcHwNtDNlsvtvKKCW2yFU6L2wVqqP34FAZWBfNQWkhD8br2PY00xvq0IG27G9sIRIr0yiVJ0lq
zMgt+0KHpDhs+Wd8g8FyJ9UVnfuxZlhTt6kOog6GjOnMmcoCu+qrCXJmGOCNcTazKP4suR525AuY
B8ko2l+ZLpKUFZS5AOvlnGp+afH+BCCk9QpfU0VOrdJFcnpc6ZEpHlDj9CpbLZcJp7IZ4LnRc/+a
UT/cA9JY3xdDI6WgJV6DA2I6pptDh74n1ZxBrERTZ+2ekkbRfiskQ0/Ai/rljvRSeXJEpM4dW0Ct
2g6IfPmnmozUFZG2AQ+S1mSirRFzWbgqS8bkT4wqwZRymM72TND0+1kdpp7jqDrR0ZjpHvpGZ9EF
UGnLKLfQokZ3JvwBFk8lmWNXjJv9NJdlHLkomzQKQqpF49gYXap7MKhjeT/0ln431414kG9XNcUV
W63XDg1IHxOaKQ/EwHdm7NPop3kpBsZBgKile1UqyYBCPwKUbsaEaAdFVyvClyWL+1WFGWyFScII
MrDHCNLWWC2A65u+oO1t1/RdMK7XXRZGGX2Lk8HNSgEJ3bA+5/Q+Ja+mwwYmkHSba2kZkuQ2dg5T
EIFWd6ESkWqfQpO6i/zo4rloORH42aoT48pTIoAIa/hUh/22mcXDrLTp7NMBMWjeJitMVGAxtuI0
LSIVv1jaqPS2nAaAy5a91V5lzsZvmTMZR+ooT2VXQv3FPGOmq+VGRWl/2/ZqWOFg8gWnqztzH6m3
w/jE8fMs16miwG2STZYtdGFkTSiTWoQV043Om2yQt5yUjHEP+1C6pz1S0jRLrCx2O6ESNAAiPPmt
bV1JYBPTvgI60Y0c3icwFMHPLZ3synUGgmvouvWJ27aUfFkb2I3HjUUhaEwR3aeFqt2JWq0/p9SS
QDXTljEB7OeNDP97AfNcbNRArlxAzPR0bjl68C3jpsCOGmllcVujn3oR2V1ot0l+W75pn0PmUjmb
Cg6wO8rgBUY+58DamyzcVwfqX1MOqykVyZOgZz18pYI6LGiQp3N5l5El0cLhUfP7uqmMLqTKZ2JY
09gsj3MiGGwCkLFyDrNFrWG+4zwWgELlvmwb7ZXNclB2atOy0VapIfqAQX2R7dS6GO8xVjHokOV+
6X4mOZWuU7NsGQCazOmNaT+NYsh7E0xlpbDk1VEJ4Ui8gu1ZC4DRmZa/1aMKC5E4M9cQRcnVUUnD
TwRJ6Xtfpymd14KOrNO2/XyiiU+ZOup2+VgS1nhGzbLC6I+1prnVsYkU9DT+QUfJlZHDMK/QKa5L
y+Fc1bcx9xbOboPbg3GIWIsUjXqkmKYFrHIZGcGibuVVZpHnaIGvS9DBn4xr10yQPynmxOBOSk3r
QYDJ6/Y8cnEFjyeOU0voiN/kIvtmOpG/LSmSOaBrxfhl62PT/eL4gs4qSESqa1dI76JsKVuZ6rxb
NF3L7xycc/e6FZoUe0axyFC0yEdZD3S/6hGl8choMDKB+XKGQSvgmEvD+qAWzAkJSEit6bstk4Sl
re9orap5FUdPDBuSgbPU3H3MmsnqISUmcCwliwwtnJNY0OybbEtyW+ItdEzvmbaLoabJ9Irhofui
Q5aEB7PRHkF4UvfSVxr3pCdXvaOLrHjZWDVbP2P+3hyLwWBdtze5hezG9rA9rqmsLqGWWGy+GR5A
ZkUATla68gZ51nXHlNEbKH4SurNGUngwBkQe5MSNSPtm1u0HiyKv9E2pl42S3hexGjv6LlMbu1Al
i+rDtodxe2nAnXb7GkYYmDsO87xQrak0HNsjq7wnZmYsHWFya9wa0UWcOnYX0VOdtpJeV9dXqsJt
O9aAx1SDTUWvamkL5HQeE5dWhjEf5nlc0E+UuR0AypMiJkHaELOJGBwWliHpE7cgmKFWmP5t457/
VEyKLeh5XeXoNEN44VZZpV5JtPq2SE/bdrB0MJ1OIcdwipA8MDBhTmNx5zVG/2tgk3qUtjniLCgx
D3TB7DeAe1dNhyM+D6YvDe1IB7GKlhI+O91EWrVC0RlVy8MKXJhWvVvWC9NR4GbWfJTAM9UucLhm
C+UxzeyDzPj6vEGHdMzMxBlXtZkBy5EUOTtUslIortYC/mF5LFZghjSVDtrYKWkIXwFWDM3oentu
4jzNdkkNfdMb5dbuaCtzXS77Ni+Mr9qs7S+5HWZA2KgRZpvOGiHysHZ4vSGgLjSc7EaY5bNOFz8h
XAP257dVaV2Y93NW3hHoXJb7iY4oaPyFrr8/aGZyT2upH3z6J7ABZYl+HGxF+vLVy8qxFZzbsvXm
vpDiVFwiSlh9X8jToIXs5YIgC1j8pb/IFm19EGLMbLUUu8RJjsH2QcccE4CyzAyT+6VLNSwtmtk2
bwpbYvUA+bEFb7og6nBpWdDlU1Oj/UPx9W9t8N90r/9TdPz/hzaZ8MW/CMJu2ue/aZPPdfXxVf9V
mvyvH/hDmmz+0G4sPRvAj4Fpm6P8n9JkviJo2toYVdAdaoqMRO7f0mRN/WHqMlpHE60rEksLQdaf
0mS+pEAzvsX6cb7HpfKfSJPxlf5D2oX562YFQVp7y5RXlH/KhkH2rtEElrBVLj0zBW88XnQPnnjA
SdubdufVRFoGQvWRQuIw+wz0Qu6l+20NNmY5bJrHlxiseVm7oRoOcO6c9W3pnMMYJDisgvlt3emH
yR8Oc7zTjQOhpovl9HcvvU9Jvyt3pm8FW3firOA0Kub2nVK+iHVXumozOMQZuFvllOdJ/0lm0sQT
4yAZTJ4l+0tAiRm/U5S6l5FncRndyLe9Ikz2hg8n0sud+phcGCUb62k8kq00Oi+jk5zEnXIp9oI/
h8o3UA5UkqESNp5+PUpewS+RPPGq7boDFMTPNIj8cfdCs/ORdDPn9ggoec17zhLqKQpUAjNNR/yc
rsp5dEfnErlYNu4hW+vOy+Hy8mI75+Pt/6xudyr2vf+uubVjOt2pO9XOeqCo4rmXTum8BU9PsfO5
eM1p8Ea//Imsx8lfWlZbGli96RxFyHLC28HImCHo+AKtgyMKv9t03lPnidfKyfaDN/A51M9ftsNB
DvGC89ldmaL+HDxQ0ifmeneA/l3mFUr1ky5PGmbImFDGMDpjqHppv7ZQ7JvdcEQ5RQuW7BGZB+Hn
TvolfYjdJux3oyPfw2VBC+SDOFLuU/72/sA/hnU/mw/d2xYUnuWlp3jPdfCy+Kuje8Z7cQDGqzaB
zJzUI4ykmh/IbCse6AlLvZtfmk8Nog4hBL9RNeau9lsPSOoOxxCgw5dBGyl3jlXK26bq+3fkYMxb
5NZbea+nxdl+T2cdUlhIHEUfElX0WjH+4wD1rPLX8MKdJzdSfALK9kvh5cmejnmyf6iS/bVb9sn3
uKBbcgwm8UHsD0exRy976q7r+9w7C6kvBVW7Y5PIoKHyoQKIPXkOoXyaJw7S0/S6xQCk7+wLijUP
o/xrc05Oyll97E5zOD4b5oP0aX/Wm/CERSvLdhgc8oE45HeJJ90z5yEI5ww7Qrgd9E/a8XrAAV9Y
Lh8Dsb5NdpqQgKh9hTdUZ2v1NdtbK1+Rz2q/Hw2A7M74fRvVIBKwnVkPmqfxA8GWfhrue35HvZ/X
wzh6+GFULzokD9k+OzEZHL+jC7/S+6TF7zw8nA48/9YVj+jAWALqhR3PSd6k2mmeKgayuNRat/82
3o1zeQQ9vI+soGhdpHgHyFpcYB2KEsnXv3p+2vLk0Et8EiFKNyID8VJvoAwcA5sCuSBvXHWt7qSv
8gMBNfqV86wTPYqvLHDQSzkoTXfaeSKj1eMYo3/xh9kO4PBgDB5WiNiOG+dH0gh4dRgCTl58p95H
z1LAwYE7WKjP6yuHiF44/SfPKyKL3W3edNYNUtLfokv2EB+XX4blt7+lT5KzKDQUwthQYS47Pazi
11vBtj4pqgfr/FwFmhtAM/EpyIb95t03gX78lJz+zG2THrNf+Z1xgCxqfFSe7ORo+nhJ6BRb1+Kz
lJxup1wf4rP9oQKlcqrsQfmpPqT2s5qRJXbd1v3gyhf1rFytE61MSj5AS86X2Mvb2br3NxfS8xua
gHN5mlyqrU/lYa/+DE1Xvku+1TvrAU6/vz6qh7t2n+3qQG4dEf808z0SIu2F8YIedncNBoFd7rEs
+x8fyS7rXHsvnMdkVz8cGGy7r37jJM7d6vn6hXP6F0JqL3aZ35z4yCG54636uKos5pxpKmcNBn/0
5iD5GD1ayHwGILu/+MVOdzd/Pt0pgezeVU730iceoZcH/gQnBbO8r0+jN/jWfb0XfAslp9M4k2t4
BNrYfI8dFoZT3OmH2eMJ8c/rSXY5fNa7lLpL3Wsgo8/GlZFsdBi+dd3hw+L7aob/ehZ3aFdltz8W
YeMUL6Z/i8QhGYAW2Kk9zcHIUN6BQj19Z8qh96qCtq6zuWsABHjkfwa/3PPhyQ6ngmWGrWo4SLoT
3RelRwaNHI5rQMYfqSWOHhZ6wNABFQRCJ12cta8Y8ULD6MCPH/TwKp1l/gZb8xJnBW8fclV6Zij7
2KvUj2d67YdHd/ct7QkNVI7G0Qqe7ypmsamLrFb/ABi079g3zbN8lxNk+YCs0xuD1ms9iIT8O/jS
xST48J09lqdvhhxA46fqgzFZj2DpxJOy3hhv3c0ngZnB2RB5nO32fY1c6dekeebg0UhKtfvIv9ie
PrN9FeGa3k/xDqI/n7kWPGV69Wrm9BzJpZ067Ww058LV6oNhS3/YSf6jAvKpLvnnn361v/ncwt/1
zRPW//Obbo/z18L034/732lqw4T9vyscT+Pyu/ysxy7+W/F4+6E/ikfjB4xdDUsbNmTGa1hB/ywe
9R8YKHUNTyoFImYHwVf+9LWJHwC+bA2AM/41nPP8uj+LR/sH5E5+FxWpBm7Fsv6T4hEj6t+LR3BL
PAdIpAAZMJDipOPrfzEArQ1jDDhtGmx6agh1XFZ/IMXQseui+2ob+sI0a2DqZKV8WWkSuXorcTCn
CeGRDZu5iD9LNF23DaOzlNCAaPFiK8Wn3m9DuMnz7KmoF4HWDx9paXzQ6X2pO+26cYxJWtUMLD39
hgqItA9ZNEdxlqCEqlHpyAMdIOQlun0wV9ZByfqlafRjeq1p9wt+A6dJEpNdZWHQqRTSEeg7I+Ak
+mwXe77iGqPM3JL0kdbv6pJeQysnZtrG8EelIbqi4YlF6UylMvrVUKMja3ok2TjfAismLCGpS+1e
IM3fRca8nLDv9i7xryg+hypkVPZsVdF7XE7DIVfyS0I8UMxZX7JctIFtmOlrfoBFHjs57RgXaO+7
aSssydkSTlX7ZZI1AXO9oJMMf2qRo6NFi4/4LdUKqrr81FMELClaLrfq4jbIFJtA2d7YArERccub
wySwASO41QQigXYT/EnWxzwYrI1zSjyMkQyHZSnjYz9Y703fxWi/OuWzFhnH9oix7w6cWndMMgAZ
hWA3iGfzuRLFxLG/XM8cvGm9KiJzMzI8XZkYSxJdtn1poelPe5lyoWtpINM0Hm49TGJNWCYpRxNt
0R2Ar71Hr69EF6KcyezKeKIdLcg0YWEmf8Zl+vCiIvl2ona1+M8wInRs2UrXAinQSvrOqL8YY/0k
aKWg61o2r0iml6YZhiCX17M+M2KZmwWVc8SW0qEudXml2S9o9FK7IDqPYsLVMDbSw5xehxkMIeqm
x17G3bH203lA3k9Pu0KRQxAT2bBAXyo10G/PILOKjwj93hDJJx0vgpPJCPrbNrnb6PV6AFc/xRob
AA0Iw8BYETSauI4GI+9cYRJQcmxiJaAvlW+0IulhVLb8icCDZkG13Utx9bzBfMxpHDnKIjH21V8J
gowIJzGWYNWt1gd+ht6nWZilKZXil+qIdLcRO0tNOHlE2q94JrWqruZXo9c0NyPLZp/0YE7Qf/e+
3Y3XTo2fmmSJHnWpnXZpnKnwsZMQN5KBqE85KL21k1UAXUQwGHvSVJSFZ57KAelKN+Yn5VjfLP1e
VFSiVtpde7Mge8OySHHtzAgr+0rrepgOYhqXHQ6HvciIYrJXNWz0KgtpUTA9G7rPwRC5JwOX8Biq
WF6cqHNgSO0apJP1Lsb4y5ra54k8G/S4WC3o03FW4jmh891sOka14SYmz7OYirvGpmmyoRZw6t48
QhS2Kb2a7bQQA3foK2XzKuxKHkRs21EX4oRqOX1nTUC0gBbfSRbUnLKRv3ZWVwTEu8j4HudH1BjX
lFHBsDWbZ9G1DyWVzMAoaejqySucmn5QQq0nDafWLY5uhNzdUtwMK7Ck4Y4MJn+lneuih0UtUjXq
Tmc8FNDE58jF+Z9XLdd+Yn3Sn8yKQK88ngsEIrSGnI3V35Pl9Viqw75HZ8CtZqSEWDIoUXJU1eOU
XoSiHknOYFWRmEowVJy35SeEf8YPDZ2/wuy8qCQn095Qqc3KcIdl5bPDIRNi77qV3VH0K4lTlSWD
f1Pz2bazW7zXzOV3S/9Nx+15rMzPKSpPIDy5ReuYOLGsVQNGOK/FbOdeNWPBv+Vulq343GLe5cIk
1bsnajhg7uoVHbPAGkvJMTMZ7GEEQfMB0Y/8vyXeRan5m9Al4QjiukE6TedFWX7V+BZI1KRII4xr
r2KH8M1otv5rapL/O0/+/0uVy80k+r+24++Hj2L9W9Fy+/4/ihbZ+kEKwc0qCNAarskNNf2HGd/4
AXcE/7t5a3zpDBKoTP7seJk/BMomyFnwZHTgITTD/l20qPoPaPV0ygw8nTcvvvafFC08xF+tjDew
LGFeN9M0oAAEjbd+2F9Kllov220AnOUk6TBzuYkPtFUcL6Cj7DaFjlaiy8n/AVOM2/+fD3sj0oMf
YNSLvEhW/kl8VbQy7zQqZ4aDKN6emxk32r6UrMb0bOBhowfWNzNOdbQ2zR1pmjUdNoxTupMTBdge
M+LPu4MaKUUXqBOwcD/qyXpyJ7Gl26213vn0o5VfcoxYFM5A3LG+dyDWgqyA83y1CoBPu8bu2uYg
+rRkfKdmTeWb7bR4eZ5H6rEh4T51skZpXuN4XH9JU8ZQeethoMe5sElKJXnvbcqzZApmLd0UV7GT
uXvIVtE8MoAAljPNzWYcYNsSyMR4MFL3xWZrBFiPWxxKlpGsPLVlHjOHkAJT9Ykh52+oMrw1t6nE
lLmqLkvE+doYLIg9zdd09eStS81jMk0Gq+qABZFYva7T5j1KgKX82SNDVjy0NnZYEs56yRJZvlfi
GKkZJCZxLUtxDwM66T1pi+czqc00EDpjQvalzuZbWZW95uh1r9UPEXKcMihIZpUee1VdVR990lic
xBYJBdNhtmShjGzvOjOie12EFPmVgkmNeqRsrlZjdfcEaM/kSGopgyYdl64XpYTi+fWcMnsDgaqU
n6ImvNfHBckfzayc/owlUam7A7NxeUcyAp/v1MT2UDcwmk+ZLaFZX2NG85GiPhIqa3LAJA8Qo4cR
M05otMHfmNIh45aQ3owPlFPT9NiXFo9Jmmt7FXrNhIRkZQZsvYr/I17M7ZAhpLvL+17SDlZdpk+m
xn4XAGSfK+JFo+xLlEwyMTuhlPVzgM9GuKgD+u+W9G5BtVsSjhvO0lgKxncILKPLjWo+/7LUbpHV
g223GcdZLd5Ec1jFWNbBoKHqc0dcaf1DKermKqaMD0k8572ftFbrAwLqkLvdpMx1zRBMX9ss6Aix
y4Fl2lFHn0hW84dWHYc8jNYSvzCuoSrJQqTKXF+yXor+wthUim8eVEJ0kEgrijo/iBav1jOBXklB
WTYtXIWMWPhupxb9qIJd+uOT1ian026xlSxHUmrzm4H/o4el+Qg0HxEvTE7EsDh09GnzUruKR0RN
kWm8o0KnBFljpB9M5rBevXZtwqvGtJGrWcWMcp3SyVB9qZ2Z3xPQwF9Nkg9fJGbSulToW2hST33b
X1cdhy5mt7T2uFNq9kRstQsweZjqLmGY/LyEo1OEtbmgLpqIY1k90SykBZMnXmQvzKW6/GE2mEQ+
DWld9j6FKusG2g0uSJhnaUqdn/VPKcLJdN+uYHS9FoOl+QWiMzNpceA3DqO+Nn4NvZR+F51s/0Rs
0ehXjFMbvdJaHgJdlg9YDbtAijfrRcUSaAez3mtPMaXCXY2b49yuBVRVtC/EqC4gFDm6dZmHAelW
GZthept5oYh3mPxmjSMbY0Ao0rOKv3Wnx7xXw63pCCnRHabRfLDjunhodSS9Y2mlnFy2dDmquRy9
TBvKRJ8aOjUvhlI9VWr53dZMHVELLHooikHej9tU0UIETkxcq3qHzG8omCJr82MlsxIWqVL/QrpC
/24RxqWoy12+pF1gxvorcdcQhatEo/iSXxoLBx1v9Nlsh9ZLSENEJdSHiA6ivVmNn9VQ3oPrsHxl
IF1LRNIjjgASoHqTbLnbO2OvzNElqz10hBKQM/vMwStsBpEg2kDkaOFuP0899dU40QaFOyoxloYK
ilGAk80dpSArq2WZzULvPr2zs+TFKlU/1ZC5gT0efLO2Ioe8++ZNjmWV4JUXiAxHnMuGK+T4MG5o
sETSHgaj8zoj1/ar3SLHiU4bLA5YJWwG6rgd47ovgljeylCLCq4QdTiqiDx9jB8/2b1mr8MlxRC3
PCgNS2hGYjrLlP66meuTejNWjCJuv81+3Onmyjmt3k74Qt9R69QujmjG0a12MyZjjJLzmQOwzWEx
xnc80s7esA+p1P4kVv9SLHsvycWuSpVbDGG5XqMczo8bJbwtyUwAySSqoJGlk5LFT+isAvZ6HAA2
eV8bYAg6y1bZah4xvUnuYpMeAzGp1qUlaY2BwtCixTAOcV6RaRrpF9HA4khKrp7IHl+nybyIDDPl
2KcnrGC7yUJLYOP9UtKIpXrBEBZrWRhjSwScrqx7WWcMlhIQIHQsu0PVLhe9Z1OSsPztpcb+zKae
sD5twKHraqi2NpA9HAi5j+aLDYTOgXu3+fpcXORukzIvHsTtqNoPaE2tteK4vrEMoX67aeeWm992
AxyHYGFq/cYo5hAnMrqDysieVxHNJU8ytniRSfhMHc2I32yi6rgLtn50JEbr5EYqY35A6EObfzDl
D7st43eSA5FMGyaZjr68NidWiRXSQlN5xD9abxyt5IO25dVHEvWdHJQQuD3iNPLBXxteraVDn23q
+S42cixlXaY2GQdfxXrqm/EWwJ3NCR3qTZP8fsbfErE3nBMiKlgH4y32xDL11yUZ5B3UA/O9MbAY
1XWRXnIqRbYE0hsDY1mNew5zH0JvyY6MJe12TqmLPJRlPGyfem4P8ske+DHU+HEsnJLCQDimNTVh
Y0wjDg+wjPEmIeiQY3ipbap46CJyIuJWKX3VrWZD+x9lhtt2dc6IVNYZKuTRLe1ei1TjX1wMtKJk
CKy84ZRvr6hMhrsyjWcSp5VE0JcRubjE5bAw+RAVfzQp45KH9Vy6K7cEQUHUdGYIT0J1+qlL7ksJ
fXqkzOYnnqN8t4lZHKw8N10bPZXf0W/zipjoSNdYiMHBWrrQvkhvnR1hoIDlGqU3rPe06cdNRRcv
5e0Zxkfq0glBFl3nPfOLLm8f23bddgqfReEf1TIploviNXKfs8PH8fQlo3EO1T6T39pGVv919Cw2
tyLlrgWwjuM5rjPtrR+Nyc/LcVCCmAwmRrttKl7M2Q7RlmaQ39thF2lduRelIHSwk1he6j7CShDP
2lnOWvOAZrB+tBbzFXIGOIB+klGYTP0OZ0F1l8L1p6VnhD1LYKjHSq54nSrJTx39FJ/ttCJ7tWrc
rV3m0Iatd0kLLd1prJW7oVWyfYrki8GPqbPypTq2t6w/mq3UhdWo2hQ2xbQfOvKt1TQ3LhN19WXs
xplNCYrFoOvfi1iKfVPc1tvWIjIMs1pX+yQw0Syw61g+Z/koDkY/bneJkjIskCBHCj+OyvKrtfq+
9DMMX3vLnqq7bbGDse6i0MxxxLrJNvbc2uqQmz8HCam8G0NlDGVpw8ZeZ9LnWvTJm+j6jsOJ3RR7
DAM2nuVJtr0FkIpjS2Xhbp1RH3uzFLeea/Kb7bOXCf0kidicl+6AC7k7YKOyMRrOmlOu+nxh6WE6
wn6jI6trVmpcBMO7DeFbOEkbNtqmx54wqGbm5H26HKIih0tCVB6GA1UizCujVZb1IjsOMd6tUpnV
q82hBp15HRkCFbNhj8cJU8993tvzS3NrKAc3BFCH6UbCYLia0fBIC8c6q50pU7oU009Ojwi8Nsmc
QxHRpUzQyRDAW4ws0yCFUKIXol/woss4C63RSr5heXNJZ+WqvMemrLt9B+LIFautuq3WNQx9pEJm
5joLO2yq2GLKu1iWN7Vljhl1Wj9ho6C7svME61ZnKMu9MUsEMuUxraudMZAL7CxZXJvHftMvxbDh
6F6wRndhN3XmIZHV8okAJM1NipIpeK4uh6qkO9vXVkbcZfbVtANz6m2QpxPNJXSpPFR7kZZ1PuD9
J126U9EapAPx6iKPJQjvsxxAMIxyV6VnSGuklYn0StdsdUfca5o/UdnE96iraBxj6rXcNeNIjhYS
h4OqtWUaKqOJopQrcwcY6qOf6pVp/40fMc9ZryMTNQcX+kpxnqNK2g+s1KcxQTtGz+glMpL0yKou
H61y0++m9NZ+ZdUMbVCswTTq0VljFb/X58r0FSuV2PPj9FnHJ4yxZkNuvyrJeeI47fWZqn1Z49a8
6sgvT0tXTBcpEnlY1dZzphbtXqxqftL1snrulrYPtmYhMlHEfShpVb0DS9PFNPrXxgOC0ZJiL4zG
aSxlPuc3r1Wy/g/qzmw5buXq0i/U6QAS823NA+dR1A2CFCXMY2JKPH1/KPmPlmn7OBzRF903J05I
FKsKBWTu3Hutb2HE3SK2pKifuZt7kCOl3UwP8zC5e6c0KDGSqolxlOah6s8Oh8dtrJthYxHeWNO+
CjH9yWagVzmgdzfiUOyWzsbJL90uW/PIiENTjNXOakvMhfB9a140oRisgxrUitVXNJuVbyOE44yd
Rjy1vdNJNvFZLSdI9MYAXbN91pnRXTi57q5Ah3OdN6X3EkFJ+pUGAmNsZxjzbWG0txwWVbBueLc0
Uom9JwyKXl/WCKYMneiDc5hSFgq3q4yz75OUSuvU5tuqGSwn7fzQ4VPYdCVV/B6tanYHqI92mrCj
jB/tahawyAmYqniWGZ96BKrTuvWmeSubtFuPYZ58NtWstwU4iZ2OsdfuxgInEUI7F2BG5cjlhuRI
eR690QMvwTHySnSld9SKxHGCvgaCJ3nkbfDTH67unUc96plIeSRtK6NX8JGS3tZbglglkwMOE7ga
W3+IwMPT7J2kFb1aUda8OXlE87u1rQdEiM3W0VF4ZBCVnMC7W9yQKi+e0FebwdotJxvJUlYFvxyW
oifD8H4W0cSuO0TUu7FUiAj45kl3VbQLXhdPOTqJtLZ+tEbnbayODY4yIOesOZHjuh66rD7Hs8yO
qk2GnWjjBjEOzKpt02BxEUmaoD1SXbXjleHAJGaxkR1p6nbbW2TY9+qVza04qrG1bvp56g6IRDFa
Gtwzcj3BY3kM8Ndc59iango8cjc2Wt/VUHczV98/e3wtpzBts11j6cnchm7Wo6BljWejMLL0M1e5
2g15n1g/MCBk73khEIhE2vtIOj2daqeu9ynziaMB1MHZekGbmiuVZQlMiCIa77s29ArmHV4xHfvB
dB5n/GfDoYYG9doNfOlrqNnkl2cGkgZOzvgVWADdc6Ybg9z7vAuMTZ8l2V42McJZ3WXJPS5YzPhh
JhH6mFHer+nPFPFGzrWKcFOm3RI8ls2MfzrlfYy1PzZXmTMSFuPrebIYQcTle17q5t0QxfyMjwlh
7FSJgCn4SF3K1YtFez3aJcODIcsK+5xletzh24xflzyUhjI+M+YDA6rsF8UZkp0Ke0e1EolIrqUy
cIlaDo/YBAXsjU6UEa06Z4zOXmKFr03hPbF/G+wcdJQ/x96DSFKXQYOcIdPqPWOiehrRojNpu/Sy
nHzg/7Hllj/YF4b4OArh3fuYNlAqFW77nIAOoVsVW4SNN7RXDiSGEdLVJfVwEv7cbGPTGJ+STqCL
jVqaAYuqOLjqaz8/pblZmGtimaP3rq7oIjgiNDkkhYOgsTCNNQT8ngnM6+DKwtnFs0krDXQGbQAI
TFO0xUqgMKl3Vh5vJrxkOERZ1elJIEdl2lAw25jsnB2m7SvaDnFQ0njyi1jiN2wds2b9yyLsPaUj
PvjXVP3OQK1hZnn91sUiPJeqDtGoCPwB2ZZjG7+kdtijIOs0S7Jc7dmU9pp0Q1sV9rNvqnnN1sSP
8VBa3L2kyvAQAbXAA3r58/TSZILrWL/JJaHPhxEXRWWkV0HqyvyYhI5R5FBOWrZrsqIhd9YID3tz
PmASn4jmpg9YV7dFlHIxMD/PBiaE2Z2LM2Gno4c+f/Ej7yyvRirtFURfryrGnOrOnQMuvw6m+q20
Ha5VDQV1AoEc8l8zLWRxpkFtVM+WLEFuct618ufW1Hz/bVf73aGLe7YhkeaaNziNjZVdK5DmzUdR
evRbipB26t/7NjSruEiyS+n79EWb5FcxoxlnUzYeeStBYY3pwRgFjlv8Cel0P+HeexOOxS+QTsrl
+93IYTLOuxIidtQOKxffgYu+W+1ca+Jn4LY02VY5kelC45kb+ltji1v40GctH6lTFr+/43uizYqv
qroVZHhIAFQZvgqms4V6yz363KuI7O/q2ZB9Pt2zXkbpXkFdzq6F3XJTkpbDJy30ZKfOWvtpn92Y
rD2IlPqsf6XyV91L6U5h+2wqg2SBEWn1sqMxONr3BOQ069av+W0FLnB3347VoqC7fFTfD3r3SM9P
NOuy6PSaPV2VNymUv3gz8B6msz/FFeM6NNzp3nfBs61HUZf9NnErPuKUk7GykrKHxjXWbbRPeixi
rbLxjLlMVdt2sl+SyWfm2vvpoXDMXVZ6c/FkhwMYqP9lyBjuw4JBgI2Hf6w0dIhpi9YlXu+RmPuj
Xynn7Y8pyr+g634RVEhSUnCr2IDTA0lymL3wQv+YTqRjhEo3WZyP0mpuy8mCmtBBPZlW6IHbZGeZ
uKL/A65d/tOL8m+BO7oO4mRGMO4XPCjVNFRkqqeV64n6jVbdYKzxicqfLec7XHazc7K1ahi9DaJk
Ct2X4Ak1XZZVN2bNfT4CnFkHg+FsU1n2q3IiHV1bjfO9GX0QbQ5Qphj2Q81urzurLDm5dP6z7Yrh
ERd2vAuAu566SpjtgqNvi98jPNQ+/xq/vLz9P+GVi8jat1yb8FFmnQx+/vGazthxTfaPZSWI4nNp
xt0xirNmoyxnumtHe7y2PCBnMBCap//y2wxMaCsWKGnSBJa50z++csOjNhBBiqwylVSWWAuOtIjj
n7FTc4LAWZD+p0wfc0Gc/uOHpWpF3rMksllk0izk0D9uoLZMME0X9JGwrIc3s41cBJVscJrS2akh
pAT+VZE13i2+ivpU+vjZadbDuzJ6X4md6KrRXMXYdfv/cJN9IZZyP/voATAeMf1juuZ9uRRl08qs
YUcH2ianO78opjuc5tSLrZFSHPz1df9C1b28mG149DIJwOFp+vKNBzp0q0qZoFeDgtMViEDC0HFm
28e/fp2vH4oxH0M1z6QhakjoxMws/7zYGrByyjOFKthQtNYNmkX5tq3ioYffWLE3/PXLfb2ReTnJ
fSQtxqGLA2CZMf7x3ZbaTErWI3S4l40nmRIGDVrTBdr7WA5jnMJ66UKxMdBFnimyNn/9BgD1f7m9
TO4pJrgS2ZdtuL///o+3kIwymTKGQIA4MfK8xiqfxTYFbO0ybhTRLTWHPZAKEtWMBmKVvYVzXuE8
iZqejp7XGnQHjYiWSccE8QZwSBWuwtKDm9YR8gZ2yE9xVIYdDJ21PYUDXbaO9WPdRGPCIWOW82Gy
UvhXlYg15HGWaCTxKJDwFka1iDe4n1n7f89gnKFjo2VosBSh+LWrBYxdIr6lvE3xwUzqux9pOzlD
oUnkDVMHJOYid7U+tHlndHf5OPElBtj7qmcOF2yojGkYBTbpxKbbDQa/2C8Nrrzqw7LYTUaybL1j
yH+rQVTZNqtC59x4lncfBZo/bZakh1U7AoBc2ax45n40nGUnTmOqATkUvHno9cm+szq+Sta16D2q
pzrcJanpn2BH0gnGt9lfpbDZfhlWzAbONYYrN4aMFE4wAsPwtQxCSHFtHMcvc9vN957QHZuptHkL
GDQZQUla7/lV0iJtQ4sxUIR0vpjmQ+xo3f90cpsyugriXjxO8PG6o64GtnuFfZHuRG2l5oY4pqTY
VZbP77ESWklbOTelhsRDSbXWbUwVlVk+F4pGTbIXU8q1DJnczIdQRaI7dsXEBl0QgsDw7lKPOE0W
JKepssW0S6yOXqoifMmArDYaxXnyxsIFWtfQv+4DXTfb4fIb+sTmRXqGMYjV1Yi2b4qSJDgwyLtc
BI8PDVaHV69ExZudKfLT9QjfUt11U1C/QTPuGNTUU0ireQzwdgbeq7Ra7prUYLChxdjchF1XFtuw
zrDRhVD3wmy6VmnJWMEtU31jujYnyFyRRXn6XaVNYzpUfLGDvUJDBUqK1uYvs8rkvSYJ2SYl07Md
pDflnJ84NwFC+euH9YviAMwISwUlVMCy67iuKf9xtQjcDMCsCcchUQk1fcQA8Z7PyDrl26EwME7E
N6nf8xX89et+XXxN1yNEBJ45qlDKia/VhBw5IAJAZLidB6zvkaC3vKk43v4HwPiyuP650yEjoKNl
mmT3eaaBvOIfPx+NVXvoUrhNtiW8F9DOxc/UsFr8GWmAWwXQAifXfCZH4BziN/7W8VD8+uuP+k+X
mJw+l9Ra1ybVxJeXzfiP1XAOtBRl4TK5Gf3prtKU8fSavHtTmiggLEd/FpHmGvz1q34t1/jESGGW
RAsSipAFf/ngDN3iALglrRHbT8+WyfmGVWuZbUMlAAiVQEn961f8p32Oz4lYAn8YEh20CF80MyPP
7lRkzHxRxAa3kwa4uYkmMvx0y1Ly16/19fYhMog9xiQQzTYJ5/haM8FVAJ4ypc0qwrpfQO+rM3EP
XnkuP/76hf7Vl+dwJX2MdsRmeF9g8SBW8WvaHml1c5V9OM6iBLXjnD8IBohLXutPn7/VG3/9ujz5
X+5cCWMT7ZPj2xa1qb04Av/cx9n0SleF8MzpPeW3hqHUSdsG5iLyr0vgVTYj98TLpl8O1M9PR3Sk
wcvUV+8qthJE/75uPmWVtnKLMMU5Z4wQ9aYOg/zeKwbruS694iqYaG+i7R/Sl4DB83uRSKC4Vej7
0Jlp77HVDppOZpLU40ZGw/CeJ/6iz0mC6USIFLREOQb63XIGXIEiFU16xerMjKlxqw9QhaJBoC2n
I0KM0r+bTI/tSidtlHyrAr/ounVsN7DyV67wCiDSl/N10pcxxim/xlphgEAJjx1Nsf5nIDuWIRX6
c30aq9n2lkT6QRxQ17Bq47dC4Nv2IgEueukTYNflz8tLd0mgYpTXBWd9/84eNL8hymEa3RhdFT5k
XmQywZ3HzihOvRsCylQglZAK9eSv3gqpCn5nGVeSjTOY7yLAU2hIfBtlylyzb+QMGK+boS38XTLb
LGTlmIpbhRbgcbp0guIIgz6W3fkzhaNOiw1P7q1yCuyOENJyms6aIiFI/WlPdhioZqtExGOWw688
t5wSCQoE7zVMaQP6D4p+40o5KS1rJ7Oh+rZ1bx/gHmhanMIJX5O4LL0d5NEATnpkfVN1Mr44PpXF
xheuU59EZTlnRN92tNZx6ifbMvDVvoV6jmkJ6d2BSbWP568K2QJ1anf22p/GoT2rbEaJhnv9/HtP
cGgPtqxrociufjeFUjsp1Vsdj8tXBZC5O9ZRQj32++cZBfnRGUiA518lXevbVx49y2+TU1kbwmQm
HHh6Rjyc5Uq8CQY0TzaaGrpHNsmr39HAZJzMRIWkvhYNbXPK3D15HM5u1MFIamAwhcXamPs+vE5L
OtC7tugUwZN9WxTXyajwmucgVsyNg5pHrNEYcjP/1rrMreYtl2UX1Xu38GlZ55qtk/73QiJoeUZw
E1y+3LRNrHldu20VnCs9TfvLk/9/29/yb7Wk/w8aXORi+fj3MtGHqngvk/c/haKXf/FbKCoDrMyU
sIEFrQKhkEeJ8lsoKo2/ScL3yE/3oZjhdGEJ/R+hqM9fLctnQGAze5HHZvV3oSiuaZeIGEIC2ZWt
Jdr2vxGKUqp8WafJIubEtQhYOeexG31xt+S5L/I0NiREqyyhJQm1dZEpVzNnBGo6JjS3EAzN4r6Y
kxgxsidrr+43YrKM4skvhe3etE4qPeT+ED9WwCtwwIxRGocIng1hbyufHuH7pHM8Jm4emc2tN1ux
eaWNaRYH0OQTQ8Q+aqP4KcvDXlxXDGUClu4ir6orkqlT46EyvNy5G6rK9I6EIzFN7UfE7bbr31l9
ouZj0mf2K2cKUW8mBIXRDilhcQuYqPE3feRNjSYNw1xcI91sMgCnQzOGVyGjabiFMQJN45kJHc0E
4F663gPa9MudxXGGqHOe0G7NJTKdTWDE5Zt9YZHIC5ekvDBKuguvRLsLuwTwf5dtZsR5DBMEaq1V
eWGd+MIX0a5wx0jsYK9U9aZUaoyuGTIE1wW83cf6wk5pF4yKcSGqZAl4/xUfIfnedXP3oN0xp7t0
IbEINBQ73aYYO4sLqwWCDQskyBEYLsZvoIvLmSS/tmU1fqsvzBcrIb9qm0ctDTcHYhUANbJ5fsJT
1C9ZjPGA01WxaRMFThu0330+tRUnicKzaQC7sJKaxIw+S+gS6V6E4qHIDUdvclupd0B/OaabqFgH
3O5XcWfPr6z3K69p1p7j4T1AcSbbdZjG3TmFCcUASbb5cwzs7MiBM7+eGrAZ69CU1sksu/4jWnap
IJny9VBY+Q/DKU10VEhZAatlaXDrZY4J2lOPWbcxzd4549tJv+f4eNq1l07htK6LuebjgL/9FSU9
FKWF478QrQRhLo7werWxZqkeC5B7xrYNUMqgywbZ22QWwqeIO/R6FtNAWgZxqRGo8rQPVuxchrnr
LZv8F/Iyx2QdqUhv56aOsY/a3dLKNYkla52ehkwui+5hou+HmTzxq9e2bxsANz7vHn5UjX4Oc0q4
7uwhI4LEc8ubKlkI8FDle2xW8dA+lZwFP32ZwKzLrHR4HZHOEfgCPOipVy6tgRhCKcTMpunEQScd
5wLcZtFnAPaZ9v1MQrMMJ1ntwynuAWODqPwFuTH3N6Ae0/tSBBZW3FqJe8YgqbdNJzv0Vr5yc0D0
MKTeRmK+0IGlFV+AFJV5LroUNHkZieQzrGSn8aBlnIWCxHLvTXTZz/TJGK4Ni8AjTuiXr6IutL5J
lM7hykC8NGwNaq3bPBcLQ6ArnF8FuJBF7cnfoYKASb2qvWG8ijzbekrytHpoe6/vVran5BH1Wjiu
nQFmmzBts7vyFpLbUNmQ782F75ZAsqzWuaKFsTGKvjVQImfg4OzCNW59QRW5Sy/AOKnHuge/toDk
vF6oz3qhy1VWO+fH8gKdc2r0E6sZdBlQhI7V68PSSkGuWnh1lVdDzwmHOSpZ4AAarmOryH74F9Ad
gcCIyvqFf9dNCwpPXrB4nJdB5DULLc+8gPM6yrTX6YLTaxeyHlzT8s6/4PZyp4mirXHB8BU9dHXo
PI34HjmhrVZ6YfZ53UBJysmMeaVYqH7Sm0qywRfWn3vB/nX+0BUIQKbwqowqpsX1BRJYX4CBSoeo
tkiVAUymLlBBP10Agy7SEaZAAgJDRG2nUMBCI1ye1WAXO4M8hBdcYbSQC5saqx+Kojy8Dy9oQ3uh
HDZdE31zZYcmmwNXEB0gEyK+0saCR6TEl3rt8IV1G4DKOtnCG6vwTzdh/l4YNI7W7ciqtml4hO11
DQMsBx06AktzjdqZNlbUqHt3NunOQ85B2zlhaAigeNEqWJl1Lk61jTWMOlTNP7wQsGgl++7nXPjz
de7JcfEOQ0dW9C1Ic6jcKiS7wgTLiCQGQV5L1Myjohfab1pp10R/BOYACiOr9ePYZ066Hx0B1ALq
ZdluUjKpLjhQFFcyKMNiZ1V+AVaCaeML39rQ0hqswk9/SB3cZ84MzK61WErXHu/yuSJG89wnPltN
Mc26YN4Azmlfq8x4iOYSCi+SV5RfJJH0R818r9q4Ug8PGAhBJE1hqmbsZkP0SpAFvUndjjkodRo/
qyIBh702pmq+tREeGhsabVD2SnOcP/MoGk+Jl2J87rWiIWdOmqADPRfdvRAuAQvsqN63hunMm0ny
A8oCrJaMF8ifx+yG4+G1z7X5gMwPwI9UCXRIb6i9A7YBuqB16ljNxpC4pHbxwhpcj4GwAUGUlvHO
qRipjWK+1OMFK9y7UntsMXPf2OoKaBcWLAsZL2lRvJ11a/rEllSRVC+wHuX9zB+IHXsWSmvN6OiZ
janKTs7QS3a1dpi3SZxYAodfthCaCobdK8V+W++qqNVgRQOz5wdxFH+b/aEv0JHa4ibASlesxsLn
rimaetQbr3D9X0ME53AVoxUhaGgmuYY5g+p/8DvCfGtYhnyL7Di5q3vmWdt8rBeoG1PqUzGhfVr7
dezhjsDA+xjMXRxyy6vWR1VsdS2KgVKdw1C7wMdVUHvobfKFeGIa2cfsTOlNM0mSK+wK6TD7A98i
jLOyuzdLu9KnIjMHQmAUbEo9uQ0EE1+7bLdAwKuVj0tuWsdRmH0zrXBKNsJ0mqu812xfoTd3ybro
BAu2XnqADjkxKG8SZT1XGcPTveXJ2VmVHeK4nUJVB3pCA8fa2nMCCGeqeaV1FqcVqm1bl3RQS+S5
JD8xYsYQODpPLghz1Kkx1389ET92lwYW0EbKxsS+mqQbTVt8U5iKnZZj/mp0KX2XuAv50QvCtakg
Qv9dZVH0vZt6szlljqc8dvOcflPGBOchN6sW34If00xPO530OzNLbX8lm6G/j5FPRKcZ+J93LGwU
m1ft7C+PkjZrMjAYxVyB7rdRlCcARdeV32r4FqBeH0atrQfcWdn30Ss89NqVSvdOj9IXOZ+fq3VS
E3FyVwCb0uuodyxaw9Ik12FnVNkobthI4+bcFDppdrWCIfaWz71ABmjjhCWLekmdyle4jW3nzFMK
EmsYxpaw5TQ3QCo4LkFRL1htJ/ExGVA+ryuZN83TZGCRYr+Xfvk54T2Mt45VVNZbXxWd/A+j2a9d
G5tx8XLtHU4rS19q+fs/mn1hKgXxMOiZC/762m6zBI2wV/z443z0LwbA5nKo+LOtycvQkYJFxkEJ
99xXoxitjVJR7WWb2p40Tnqou4+m17E8UjOmUP9NCa+oBua41ha1ntGOzSb0kvbpvz+s/tuT6J+k
hf//koY9+pf//sz6+LP9+HJkXf7B34+s1t8YrEoACoHpLudPutK/j6y4HqncyMOlMxuQEsFZ9n9O
rO7fTEBsngfryzUCZuz/58Qq/0bAsG0HjPbMgLOm+9+cWDkff71JOUN7l3kzrSL6teaXTm1Crx99
eEsx0KbDKYkzsSVCwjkJL6rercrsXyWPF1oszOPoxL5boNqRx3XtrU9W3BXZTfYHchNcymniH1H9
IKxK53nn9LN9xbQzKWibeN43wJ5qX+fk1p0dD/AxHbz8aqxU8muMbONe5IlzZF0XN8BV2wfBVOYG
YvXIWjr2d6iAu2sC6eoXNYsICFScbkenB+gLJHhLOxOvUiDFc9ph18ASEx07Bp71akxatZqNqblH
Dmo/ouxlRYYD/lF5nCW9OBmPljWXh6lmpx71OJ8ngOwHSIfyao7NeVupudiRiQVeSY3X0jHusEtu
McOxbIbJepbmY2hYEANIg0eqMDE0Zvj1HvhYTIwK4lgITNtOyFSca/mJp4L3HgEAQ+qGMvzUFl5D
l6/bpVD5V0TSnKSV37rR86irB+HkLTYoZ7zrNXVQERCQA6JnHF/LdtBXOLsj3j2VmD/WNuGROVll
M06XHMfaykBB+WFy0H60+6I5Cm0/VXM5vmUhEucissV+NKPNGFs3oLIdGrNteR8WFZxEIqmeR6Qr
W8/tSRCqxPAUQSNftYiF+sWwMJ7iZnTXXab6l86agM+MMQlPkd0Et0Ef/+gbqNUpbdLCBwOWh4W1
RhqdrkqvC3/0CKb3BZ6ge8sC01/mkdjXYU+gUm3fIlizN7Lq7jzVEbonlmLBAhgnHQov+1gW0WYi
Km104v6m6aeXqHZBeU8GUKf+w7OSByeDrjZl2TVEWORoOsUBgFdiZ9kpil9nPnfDdG6I4RMFENC6
/Ygl4Mqoj7JtWQzPg0TOzmG9j69oKVLNdU3Nm1Bmi6ilhGDrZf7RB4n/0ntpdjaJxzmHPlcHmgXx
AxgnAVMUFi4hjspRSjWblNuR1nvjFwwg0a5ZMpqOXnMKGZZz1LXUtplIeGihWxFdx+WNw/BU9fF2
Kofsug0wgySBn+LG8Pc+umiAnHD3zVHYO0qZkL4qrILNwJH9Dp3aYtLZg9UO1toDcYa6YOVoxLXU
j7h4YEvZiOxw+lud5Gw3Q01rqumA7LE5ySH42bbmEdI/SQdpdybUZVpNFnSLqPOma8we9balF8RQ
N9riTjwPeH82c+/wwDFT3o52drbqxDwNAH5JsDHwiphqTW/IOia1Zd2oqr5Rg2/fTyLvVpnXkHPX
PnMurW7Z3+5LSXgP3OdspYcC0a1pz1vPE+9TDdtMwf5/oNjoOSVYEJGY9UubbJoJGCYYIxcah0Eq
Daotu32fO9s9t7Fv7zMNEGBwxDpDaHtL9vRELR2/SZjLsJrM8QWGho2voukfe+lcM8/mWsVig63y
5JHvlJfWr7Qg6JGy9JpKy37JyhmrS37bqaDZ0EXHl+LbdIrG8UepQ7irjWG9OFPRbGDcJ2cYmvD+
CE3pbPENk5CxK1vgsEYbP4Vzu3GxWe5LDdHQ5GnCuZF4VwnzlRebzCLkRe2PPE7vndLBoYvnOA7s
a2GREqa7l8qTxQrKBvdkVz/iaPuk7n/3+uYGzWV9wwQ7Xrl5jvi9Cg9xnqQnpwYsEvVuexTMKF4a
QRtc+pZYxZ4gUGduvF1I9t0PawjaqyQqkP9N+fyrTStoDBb+vSp3ozPQE7UnbIHlThloJdMyhZJm
wmXuajPfqRQmCEk2PE/U/WsbNvm+XVpXiBUcUnPAythBGG/GxBsPCek261Fl8MWL6mYebRzWgLh3
EeUSGR3SP2uaB2eowzE0C09+TyrbIaQCc9fN4BbtrQqTEyL1+1AyDd8yPU74txxKM71GtoQvqjTd
+NMVmXswhyD9FjmJvvFwxfwMssL5OfG1nbKZYnJImWr44/ThMJR41zXQCKKEz3wQZhx4IzdREx19
tiJcFI55bFEwPBZe8tl1JhFq1dJ/68zypQJw+FDLIn9RGiOhdOdjjPYaJoss70U14CjRaSAVyX3u
NzE5wG+CYtvV03fOvs+Mp6vNmM7CWrMM3AxN9gNcNZ6QZOk5CC/fGDEGLp7tRr7XcaI4VjKPemEK
R+lemks0Z2JF1g7uNkFlsmyah3LGjLBWYy78vdLCPvpiEm/WUJdXlB8ZbBBmf0+2IXx842Xdv3lk
0hwCsjHvMA4MxyDIqitZVWKj7BQGLSJbieMpGtori2zGcW2GrWR+yCY1JJJlICn64aM3fLAaYTmE
BxK86xdEjM6TDS6/XhPfgIdQ5aUbHJi3ifemT/qHAcvGo0Cb/CDrWD1SinD+wIi4zl1E7Aqy/Co0
casT5MHhLHCw2zjefD00qj/FyIv3Tjhnz5VtvkDu5xbDOX4O6sk6JXM7vXM9YjZgt6l+Mu2rVo2O
+18RP0S7dTmpeXqKBsTqkhWS2RpNjNa6y8p9ZQZLLmA5PMje2Ta+066BTgA3CIPHNKW1lho3TRs+
CIaGR4u2R9+N6a4P8mdX5+GvpB1dVI3ioJTe584nzguMfN6e9uSG7vSHgS+GpvkmxjGBXSoINTz1
Krzysx72djoeSa14R0A5wfpkoQDoL+qPpVw8W1Uf3HFC7AgrmUO19mPEQSGJjUTPC+zkfb3cvoRr
9PvA4xkdE/avoBv29GOcZ9vE4U4ZYV0bOcuxAaV+V3rxCnHcvDUNT90Pqek+tzxO8GS6qXlMPUtu
/dQO7uKoVO9J2ztrJrMBlHrclWjugedgYTzGDnJzBmLzLurqdtcFAO5dT+FG82bg+T22qqBo97XR
25+OBqVP7cWx3ScQoMfJA03WPDvVnD+SVentkpAgzxZLDgPefu/F5oeXGi/0V2kkKYfebtAC8U7p
S66qkKjEMDkYutlLnktHlFdYV/dysSxguAf1KW3jJeE7ZgqsJRRH9A8/h5RwpmKm8zMjgcM7BgVr
leZp9Nmo7N0T4BlkYW7TenKuMI+WD07tEQdjy/jOXNoVTTsM51IM1XPk5tbt2Hfq4OagvhSBPut6
nOx9k3fpDxzk4XZQkrlyZlnPZNfSB6Gx5/9iLkMAr3QaeLI15Syp1hvHZrqIkzFzh1sdnYysJyug
2DuYZ9j13APwdog9Is7vIoAdp7mS7WHiIIzsLI1ujUsbJpmLeuvJXmzMiCg4BA3OsZTJfT9rmhRW
HNyMM/Ldxqk0KMoBtRojV0XO66XDwySUuX166fwssVYp/XonlhuRfh91drAEXnEzfAyQg+FJoOUy
uTwV3dzse3Iw0dlbfnhM88H8lTHOONRFvPgluhOzfuvcx/zuVrvTIYt1cWyZWB/n3pOvjW8W64FC
GLSrrIKc7BI3w3rbKJ8eWZJsUQPmqLrtQK0GkgSuol5lOLWRgwZY4ULz1NpTp2it2FZI/8zLeEpt
QXEmdURIwnKfJ5Wuv7cTsNHa6fZRUlbf8PDQv5h1guGZGx8HsUFoGlWUCc5YxOZGqjI8000kgQIp
vG1w8oitbTuVinzJcQzgFKA5fwpaoWfk516EVEGX/gpRkXWoVdONqLzw2tr13L+OLYa3xqfbsbbd
VkPiTXrjqSQ4B2CmSoZxNaekhpAZYIRcOMN/MTuVbeN4SZqpLe9Ju9Gi/qPj+oDOrtgLP/R2UUme
hKFtFNeadEa++UKuh9q31jX9kxpbYaaf8tFTayaAjEmGOgLbQSGnOvr5Mxl3t8gzEItHTvsuU5I3
F5NG9UsKNb9nFeqCLnLH3VQ1T4OqWgyE8OnWc0mhYXdUczI1gbuEjXUj4oMza/eqcBZtZtYWNzZT
mlNa1vmT5BjAwsShjg3EXhcWb2DMI/s7V6c/0uIizHPI0YUSPbOra8+5wn73VluGs8n9DjNb0CfO
ge75fOyLkCWvNNzyVveJPDCMgSZYR8EaLxulCl7Tk8nmfGo6d97TSadf21bijEkTL9YI2K5XvnEm
QlLgtGitYwn0/5A6uMrjdCHK/2/uzmS5ciTbrr8i01hIA+BwB2D2pMHtW7bBdgILRjDQ9z2+XgtR
r6QkgyItNZMGr+xVRmXgXlzA/fg5e69d2G36WIMr3EeFMyckYLCblIFqxk7HHf+IDVWvOLRsESIY
D6rvJqhjUXSjly7wVhxE5HSiC6LJ1wA4XNOgwXgNO4zDV8mxKBh0lp7GGi+J/RHLgCQelB2ahvd1
VdS3UyBu+gpHYR3JdaOMKw4Mz637Uwz+Ho/ktmt7otvSkBoXvEOo90x1x37Rid49uIFA0OhZ4Z7n
I17i520e+aBPXpfJZdTkDxpsGdyBUfMdiMNrHwXHjqSLJckTCyOdNszfmR8O2iLyCqZfNrRYyRuh
6UxgrNbkwOB2+MMiBi0oy06D1d67tWaucV3DBEu98xTEOH37Nr2oBEgSjF3ObhoH2Daci+XZblir
Rk+uIHfpd4UZcuTiULFQVIvY92nyzm3cIctIcaDqRWspTlabbZEyZ8fSTJYCk9swZfK2mlIU6F4+
bUtDPnVe4DyyEMa7PoyfMz0D8o+fJABXFxravY6sfl2Yudzy0+crz6zlrvHib33HCZGlDTFX5EIh
jDnQL0wqpJvc85jRWz7Dq0Vv6Mk2LwCOrLHA2Etfz70Vma/Rln+xXE/ucBtG04/R8ZtVoBEsBrC3
XREo4V2VtuS8U9r3IsxcSN7Si/YW0094Doa+lAZmYVSu4PKKYUMELmBbIH3kKXbujYlHAo+m55xL
DkZO25zDOE0uJV2bI0MPtSnHVm1UY62lrJxFb5eM7GcltKjHszcyznQlBWYJoq10f0StA2ttBI6S
JvV60MyjCAnPJgwTKrRT3rVSu620nOigknyAwKifmkb1OOJ9nlfJz1G6brIoO9XtSssH3xuxIfX+
hWcY1qGT43RpDMkzpJ9uaYvO3jUdB1AOLzqmJZJly/DCpJu8Hzgv2wV/BzbgraRCXxgjaQo0V8x1
5MOKV8aqkGi1SWrDN9VwdYzp39EItSys5nNEaNg6Y1QcTaS+Fl3rLUk4ySDUNIKKGGqg06XAgp0S
nHsy0SrObkuj3JcFD5mGAGElsFDj8zbAivvWif2WUEvvNjZfNLPvtpZORBsJL+EL+AuGKrV3SDr7
2a67Y0O5XhpGsu0rNuM8Nm7ZK+rLNmmLA75+2hSoZ/22t5hFmNPe9rKdqTwo35a36armiogWgkhx
ACKUw1eFWN3DOFQZBguOn2X7gH7fsmxkt+Vxk9eVssJtwlhj4/bFuAJA8NCTsQKam6SqLHQeXYtV
Jcujbey1ZJXF3jmmHt8VaLmZPvkmuo/6DrMNTuTohL3gZwH/ZU0IBydVvtd2HMLpkNXlI7Lf6pox
7DeMS5C4EtJ6WWGaLYLR7iKhX7CcpLZrrbLec0Sf05rzcQWdwV8mMFA2pOA0wEiacd2m5jXGPpu1
VDNeOL69IEjF0dinJiwERBJmPa3i0kPmSwvGooxepzHzGh9XL851fQBfJeUyGFw0hGzPOP8gWiv+
H2QFIQHN/uUcLiRADvo4Vmj+haG/iiyln8EfeisgZXeDJy702td3TtVavHm0eNyu4kivRqDlXRqQ
GIQzHLZII7/7IiSmM8huC3P43gjcsqRiVos4S7lHhK9C6kTmYER0Maqm2pcKbGrBXJwOhXZjqvLg
ly7HTWXFy1z4Oz+ho6eT8kQgF9UrFt0dzpIRA7X+ZLDxXFqpc9YprN0O6SQe/yX+/WOfZQ9tZUQ7
TenhRskqPBkO1FKrXfesKEBHlUR4ZhjZjsRmtovUc7dj41xTeOhrhbadpR/3rEHeOm/6YRgFy0jO
AbOdo40pAX8FFGWvzhj8IBheLTqy8BY9nuYFSxR0S90ZL8tS7JDHcDr13XBb4tlaBW5zIxm5KngT
S5bs5mbWMzFheBRmVO4nMyUdhNERH+2ka8W1ArdRCU39wl2ysEJvGxfTU9VTTqC+oYhLLbGcaFhg
GAorUkqsx0aaIGNcprj25BG0mZyKLgBXC9myFdw3m5LskWHyvuxoFqgEZ63RdddklBzNpt5YxSzY
j2W7bAax9RmKwiBNVj6wo29WnAbbwRqOtV87bBz4fqdRfAcbdyD78mR4z3bHc4X58TVJseVr8xNo
dTQrm2JtVAU1upRZc5StsleVI+Ij1JVrhkbH3oWeR0YgpVOabj2wOuvAJhq+iSOfIye+BtwXKv0W
KneP+9VkGeLcR+hQUZCiM3KmN+GW3pFx/UuiaD7BkLUY8Umx0QJVndo2105O/ayX3aPGVN8FprqS
VfnTLrOOYRgAKpQQyH6nmYrcF26wYPz7wj6L2kZCKhKi2sWkxw+TDaOnGbJVVb5Wlrk21HBBE3ph
x8mPth4ezUjij1AIxFQaQCKo/AhpZDCdjNKU36Df+ReaZfG0WA8asd252Ymd253bdGp3ZeH/iPMU
FmmpD6d+rIcV3lOyPYVH2YLExe5ORqgf+5bNZKiJ4YgJ7JgKdQEF6xyQ1uwG8cTdI9DR7c1pY0ql
P4XMGpzBlOu28OqdGFOCWF9BFtc8/+VwhfZv3RvV1ox/jdN9qz91ubkK2RunOCFnRMSvBFpunCKh
gERdi0u3hj8Tg2yDMNjRwgoe6ijRMNWhwXcmxC6G8Q1h3bQglDb5GbSmWqWM1Q+2WU3XtDPFKsLi
tgh08IhToWUHylHv1PNmhVp2a0feRaMpyElkvyGG8AsAKMNdj14KE9Ix8H3W/lbTVs6gATAxvEew
jgSoRfWaIXhwRPuVnLn9w0Zr5c5rLT5oHmTfKndgpSK97bHVHqVL5Mg4rCsIqKjRUrj3qRcB1TWq
Wyudm2mOeYC3tUd1FmwpSX4oLcRUj7i2Mgnb7H5mXn7BrNLbcDz66TKHMfOyw22hH7G3bBMXWkYx
ResUoQK43jWe6ngREbhm6cF0UJN0lh5Jb5vJ1rft4BnHYJDtOjcK62GkUIJu03c8gSnmm6DGMzPp
0xkZgbMbPJBBHKcSCu2ivja7SIOqM5ASZSUZ3VvVsHU71msNW3iku2IMww9h83HQcgxPMS87BxBY
zv3t6MudCnkICVNKAH3FeyOC+cGOS6jWIrSfihg9E9gPu1XtwSd+7zwxKdoQpInnh1Dg0IbuQkeF
tjjBlJzv0vaqtVH9udFt1QKUrTI/fa4bYhk8jd5XfzMbXIk87NmVq/ouo2oKYXhgAi4JJJC2fRg6
xhYYImn3h/YPzMNQryglRr3WtpFdMpZW7FQ0waojo/2137c4f3IaCKXNi+CW1rGkMSvY9QAXLnR7
UiRvlxlu50pmvYTdYII/azs7N+b2X3Eepqo6xjqiDDEhOIDR4QIK8eszDdJfaL6rpeaVLLwGld96
Ir/3EsOZWieBpoHBYZsUnLh2o4NegmLtGxotsYMhWe40zQh9PILUPcyaewRASOAVmuZzjQgAGx6S
zE2USZLL/AhpYmlE9h0hhuQctoRc55RT+86OVApMSQXBKrXb7OwZuMFIOYbSoZeNs41wLKyNMsbt
rxnIGOi9v2h6mVPdIUNY6nlabOyyp8c/5fp3K29PWqrQewA/I905eDBlQ2gmLoVtN5Qk6VpltDcH
1yN0mEuMRnfbsC+/8uNi8wKqiYQGQsgijSP9QUtq/WdAbQNewEuCV+guIadJOmJO24KA4kb+AEGo
n3Bz6N+rcFJblTX9I6jE4T6m97xMCDncgPhIDoGiuQ/AQtIODcWTyXj+TEtIbiNgULctC+Gl54Z3
6dR4J5A/2XXA6eal0+sSYyDnhBWGuGI1tiK4x4wkY4h73XSRoYxDvtrEG2PAPhEZMjyPfVs8thgh
Dj2xhhu6UzVVbdKsBASrczZU1Sqdsu9+WV1ZIfODQKeXVAPMh4sR2Rc8EGg5oDYW/GB6fkvZV6CN
SuWTmY+kWwSAtO4H0kUPLQIF+kyedTkWhBDTiwQd5mKrOMrYmPDzUY+oBF1TkGJfY6s1/Us7oR5O
kCRtiUR1FvBonIfeGqqfnSQ8mhTGfAPRaVz3ODg32F6thSFatsWetE0/NW6s2Mn3plnUj5kpxxN5
4fkxDyfvZwUsIaIHlAEioI9YWTzVaUbONY1sK7TFqpjquwb4AMvN7KJoQzwAgKo9CFSDOObDfVTH
2nd7aDxORqrZmaneXtcYHFYOVL9VlIXJdohRQ6jaxcbg1WQNIeFcxnU/vzzlGC8TdLF1R11EjVea
3lWIwX+n44Y4Gn5LRP0gMyoEO/lRcAMOU8bolRZDA05jmpjj6FNyU3HCX/83ixcZKwjd2ylC9JZ2
boa3DJhShRtjLYDOrrCCBCwxVvUvt9s/8g5cFq/ZbVO9vjbn78X/A+kXAqHD/1lnsWgTn5fvjTlg
/jf+U2jh/KV0YeENmB3HqNVxIv+nN8D8S0gbqYWBDseSUudP/q20sP5CVCSFg8EKxYWYbQP/9gYY
KC0Q7biGjqlAobb4J0oLx0TO8VamA4IfBAifkQtZujX/+d/UQFYfej0krh49vx9ddgIcndQkUa80
pvStXZL9uhxp42rLqc1R38EOYqQQizY1VqFeRw/KKRW7WSHji4ramoIcomZGtldqeEtwAdMjYzj2
E1mhqoC60oH0d/jH9jIepImx1Bwql0OYV95M5J266MF9qkvPKUywioHhXLeaxOtizKqyhVfhs1qQ
keqPFAW+8bM0+HWiVPJ+BaN3arBIesvOH7C30gez9b0tAUfDOHw1jRi/bezTDrLjMthUPcyZNN3o
trw0RXoZSKb7kwf0xDlrMjjFdPBdcmj7Lt54OOFZwdbMydeema6DYtiB8uXYaOz43xHRFomOMF2p
70vHn5aaLUVzNbi6eJHmfeXOZx49MM+RQwg67MLCq9aOrXbgTr6XjX3haT17dnQsSveOjvD16DCy
0CJ4yMZ8WrJ7cJrFup5DfgjD0QnzoHmK4YH/WJe+XWEuc3TKHTHyr1gTGj2O7og47VY8YkTYjFm6
b8AoGxuNvmvj4D4PrRH2FsTF0tAYQEEiMob0ntkt+0l1DXrkhamxvVDMSwH1Z/sCGaJK0n2B38+J
v1lTuYF+xd6bBtf1pG/IWt/Loru2oNdwex8rdQ83cJFrT74jNlGdH3SG1ISsMvZWZ82jLLBpcLs5
PTzR+49O6VUbWQMQdHz9NrBvwmBE+kAvJwy2fjZS6LTFKskDsrjadlPEsbtSWbvJKbHUFK9DXGNg
9pgtlyamp2ifjtaV5blrdvylY4XrvJ2l+nPkrroh5PZoQ0uPiAPobbflzoWk82lMNAlnYAp8EvWh
lsYakSvxgPd6kmwMwJBDygCoNe9avzjWJFr6biJAHT5TQJ3zIg62cfmDtM9L+kccbydG4QWxevVV
7VfroZI30ZD9apHNT0N9b9EHYw5BvNxI2rSWrA2ruMwKf0VbnBcnhdSn9lbq2uvRBEA+XISk5gnT
uUGSgYpeLjvvxuvpDNaZf+pJeqYrF99BMmf8hrIHs8YOU95OppOxsHXOZbp2UJhDn6ry3OKEWdSD
JzmhVPfQR3cmodm0P9vLFDn3kIwn27G+JRBUVroTXeLF3ZqTIo4b5XQ26rsOcDa1elmTJ94zOqUX
sgJjtjHC8ChLpNYt5jevQm/U5dlKJfZeBtkOIPXZ9IqV4QzOgoz1ix4jIUZf+kMQw+cqxuEg3zfq
yi6GfYXJhv4xybOeTh9nRGZU1hzK4gtvDPYmvspBwbOEzeek/WaOfjQ1uJx91iyT6sJUfXkZa417
JSZGcXV76tIDRn2mxQw1ujG4jdVk03AqrsOxP1IFcMaLep2yM1iAnX9VqM8iIqZMegQNxGAXPAMu
8Php1CvMMmC3I2tMwPYQKlm38RI51C4Q3FG6XAYt6hzMTR8X5K8x8We2mbjWJcCnJSouJmr8SPQI
DAbTCxweGiYa5kKGIlKZ588z72ScLZGc0Wfjq4OPso2U5lXN+Q6Am4CefEQwfgXz6WIcpjPK+pNO
SO6gueCXzKXkiB8QYVxbFvFyBE/HpND0ojunPgsD2mhe3F8wFyl656FSs2MqsYindokJTIZ0pqpy
Aq6bB49j0h8tZsBmXR4UtbyLxLkyAPaN/iqnKZdZ0Z4xIz8PcoaqbkiIGYGtO81IJJm+jgVYWkGl
vXBy+TJVRMkHWC4BjcyqiopZL4EnUXiwNeOsowMWFQBiO36tYlU8FKJSrNz+xqzrFdX2ydOjZ0sf
VmkY7FPq/NKabnW/OQfYRJUthkXlYwjoD2OX8zhlJYMBuZlPQMNYXeuJ+DVR/zHipT8xdMOOhv5l
XeuLoXbWhOs82Eje3DTvODASTwi1SWA1pu9ABk1vL/kFQjwFztbT7APkiuvcKk/zcjRw2JVxae4H
61Xz3GUnPWch7J9UzCt9TrYMryT8381IACjUpUUF47OoSFectF+DdwYfAXnY3gFvOkWkhfPGVHvA
ixyqh4sejnZnpvHl4I3PuHzRaARMP+rwqh8EpOaWqdJ0AxsbQftAg2rYWbBnK+ymbnj0YqDlHKWI
6kk9Wh9GOjoHe8gHFsQhp6AM+5Jlz276jqF57uU/Gw6/jxyzigez4rS0g1bnz4h44V6LJAKp0+Q1
W4urjOpn5Yrqfpjc5EEvmoQjTCfl1dAh8F9MoBye8yCtH6oxlS8jwT8pyLJqDFdZVGcn2qGQUUu4
l5yE9FJewsVv7ou+MvC0wlhk9BKY7t3opp2xTFM7mSBPBvWLW9mkl7YczMn4NPQTrTikdhHN5Xwd
lPQHN4ki1gERt9ufrBgy2XoY9Pi1tmxyq4BGVKe6tzwd31DLTej0kdUlKXjDT3lipa8QcvoftgDR
fIHfXmnP+Qj4fulmHMlKHRHMOoYs1W5RcSXlxq6woe8I9DasVTbGjbXi/zhW01USj5T4fFsqJHMx
lR69BdBiNmoWRQdsZTPdyU9J2kbhPmYiVO/zBtnL2cjoPmdyio1rqLwtVRCafSYOSiOYOkD7hXi6
iUfy6zTfN9CxOiE6hKFJa07XVTAug8bVoSXBc6Rh9NuaOfy2adLTRKhfN33tcnrAML9oaE9SiDlz
RHYVF1qLddjTUySIIcPHiAS09Bu/Ha0F9F89pKvJzA+cRWK690BZnBOBBww7BiO11RqlX95f9ENA
1pBrFCpbNgB7661NFoh3WaRWpR5jzG0MyShqSQZkB+/WNfxXzved0eRXsZwYSKS1DOmYD4JzMKAX
2ioqqLPHMsqHhuZiWXcrngDAPINv1ziNfivlpzBvU/JDqR0Rf+XUOBB2Gc5K1yU/0UJHOu00og+i
dee2XrQ08o4E3iqdIoIg217vN/3kTr+Ic1HpJS6ryd/x4zNatIVDOsfEpLtdDq3QEB93jDkKtxV3
OJK0chEXqNyZCWeKvbbnr1pkMW4PRKceb4xytNAn3SOkEBgzjw48moHZMZDKOFh4oQzgGo9Dq4hl
l3Rh7NxD3xT1WP89QxuRKnrEEzaYcZhXwRfI1sqpm+KIaTJ6sMax6NcTm0vFaNusHlyAtCevZOJL
GzdpD6mfMK+kAuWMSwewMzZjh8AJhHzTHYsit+DtULmzmDAsojFYpaXca67eJksNDz1kZTUwzGDA
bT1XWWRBNfU7HbWXPlaEEwMtYGDVqWM7FCSqwmdVp54XMyIjIIAqzaHC6mYee4wcs6Pfjd4By91C
tBrmSBkiqFq6lL38k1RkxaociIXYCHgrNsJdYHoraxIduGRX1M9ja9MzccE09lQYEcBfJyI+ZMXm
Y1hrzxopcToVBmCkBYl1FAxqSLiftLTWfjLlP1M6Ri8tPT7yy9pWoRWDanoK3bZ4rUtfkNCKSH5c
hrTF2pXlw1QzzNvS5S8nxkwhvpgly7EU/ErBrGhuE1QUK2DH44l2dP9gWSmTR7OhPWrUqB/rqDdf
ZJHrSJW8PuxXRW+Ehy7262PSUfOtVeZlyRa2Vhhu8Ypo1ySqTOGm83P/Sdr3Pk8IbQ2r/dmEbScv
ZBC213FXCQHjIqGqcpTv/sDDGVoUv814OY4acryg7c37iMXZWySRze6sJS0iNW6wuqV5KX6IvGGk
YPYStVKm98UPJ3Nqhgbg4MU29WTCSFn3UF/agE32AaRClAFD2jyOzFFsZMQ96y0UeqLlkXH8kl4v
flq2TwCnVg7i2ewJEZsj4nHVsTRDDLLigJ5hiFKe1FHlGL/8vugtNBGdyfiQaBnK9SkHCwgsBTuO
I0v4QSCq7BuSbMgOcKe4/oHYrUVPS8s+XDal6hrIH4QxrIAfsCXpLuckzIZz2ARw6cZOkhvwOSW2
siTxaPyWbs7cmEEOT9PMj2XYDOMcslmfk2KXwWpeVNM8Ky4EKXwyo3mCFibuN2NhE2ysUK8Nq17k
JfmGITl1fhsFz6Wq3J+GVgBu5FaTkidHB/FJ5GPnRTLfdxiKzGC4SXQru+b83H7XsDGjlOZFRjM0
NNjjOAUGNiIaL9+TM1mRg0biBGLyGGsXa6T0GWimHXmOKLInaz3piKtRSBMNid3IzS6LHLDmslaM
tugNzdxSQtpD61/Eu3/Usfn/00BDC+Wzxs6yyr83b/s6v/+NfzV2jDmCFKeLS29H/cvy8m8HjfjL
cjDQYK6QmGJgO/3vxg5BqJbiT6G348H6TYr4d2PH/Au4ogEOQpFB+hsi8T/+4w0bsn733/9L1qZX
eZg19X//r+/8M/SMeEH5ixROPsMFJv22rYP+nXWOFJ5lZtLAYbPKALxV+uZv9+MDk5d4xx76fRkQ
A3SQlGJirmh7/b17lPQma7RH9W2HRnujzFq/L5Wuofi1yuqmHJrwJihUfqazQ6GfkYBDBeOPQG+j
EpUYNJlRW5IspUPggybGNtmhykZ4QfsDUK52lMRnfgvgCaXHWKqBIhbd1YXbd3MceJZwesnbAReF
MDuHEBJhaE+k3hi3Pdrye9DKQ7vFT1tGqwByxS0zZltHOiP1lQdo6ljGRkz7to6dS6cV7lesyHfc
jfnuAKHBXGWxvjHJmn+kv/XWRi/O0CwYjIq8aVmRx2JPzq2V3fmSZuL/ajh+8Du8Q4j9caF3PwPK
ptjoay5U+u3DWOQXJYBjJRjn92JNWAazy+HQMCv8/LLvfn2+F7QTxZMundlSOFvF/v79gNO1nch0
D2tlmi273O3XfpTk69azvQ00GrJBZGMvPr/ob+vX342F81VnbqNjm2Imp8034293lVgQujr94HHK
aJnyuB2hXomdYchJzauS8DeO47YiHiAmCDMom3w7jBadI96Y4+cfxXrvcTTonQJc5BfmjZ4Nc28/
Sp2iMPfxcjKsZooBoREdmSQ3D7mIGFCghrneEVxSW+6Fgxl7WFn0SM6khslw53dg5TZ60+onA7WV
txBeNT6Eee/dWGXcXjNUdMdDgbqihxGOuXxhaaM2bq2oHYtNWSlIGrRlqejAM3XLoILeP2gCqWYq
Zt2LgcDrZV5usK6mhkGHq7IYfFR5NN4UPpk6ywFlJ1nB+NwPJacE8mgkxwO7S/Rh7ZJW+8zMQS9X
n9+z+VF88+txyxQkmhnmR8bAewSbVLY/0cLVFmnhIAh3VHk/etr4UgzgAj6/lPHH88m1wFASxkq6
tMRF+PbnSZuiVgjn4SIrI1lSYUCMcuq2OQmtCK8iyJjEAc9GBNvUL7QY7UJKoO+1hCu2q+hbUQn3
WstpNcjJfasiBJwRx32IVl+BXt+tFDT7BSefGZvCcwSlZ/7zvz3ToELICMyZ9oyZ1m/TyEWqiKcw
XOWFXtwkVtHn6y9uzh8EVCkY/xFgCaMZNYcj3l0SdH9cWihc8At4lzTJnVc621n3PMKYphcaaQiM
Srwdu3RkdoCFO/Ycuqx1+11UIr5rwH5Br9e8cU+vKKa9lMUAT3qJYy1E482CoKHq3X3+sd/ta/ON
wps6cwOVECw+71BGesnTP1n8pH0R3RbOSEs/7+arf36ZD54cYguVQ4Kngj383n5K/yhWyUTuWC+z
8GmEVA/cufreMM6+HmnwLh07ci4/v6bxwWrCi+GwsNmW7qArefuLSN8Wmtmm2oIjFv3jiUgNvOku
anhMV23xZBUjQVlZlRAnXuf14IKfsMn3Njp7vP38s3xwmyWoKH2uRqQh9XcfxYIITH2Ra6yxdC9V
I/BOEDDy1TP44WUwBzBGNYXOYv72G6fgWSlzydeKp07fJyrO1zEKXY4+AgsK3XPkxR1+rz2+ydmM
4gBk7dBPMeAswos8cRDatw6BCr4dmBf/F7eAIs7GxU4gvPNuTx3n2IhANNqiTIIGHC/R0lQ7/j+/
igL6qaQJkXje0t7egcJH2Vqi0V9A+sdgmqOCMgtTPHz+XT5413nFTd4anXcG6vLbq9gOWu2JczrD
7iDdaKqOt2VDQxl973QxqNjfCSTUy2kmGX5+5fkXfLfcU4Lq+MghRAoW/LdXhrLcScTd2sKKaubx
YR7wxvK8adc0z138aUN+1jGDPdpjz1CrB+N7/fknMD7YceCaotOVQNUsPsfbj1AzxmotZ95xesaQ
6KOSVRWhhJ5ok16mDSzzomr8bd2Kbu9Rdxy8yiv2saE4zCd2czDoSJ6lzySgcWowGp9/vA9Wft6w
ef3XgaAyB3776Vojx7IUzvJ/uzIucTC2135NMbFM3Kk7OYmBY+nzK370MLAZzgsbpdQfe82QDSHu
V8NH40SHgICE6Wj1Wv6SMcxaGoaoV6GwxXmsnfHx8yt/sKriwKTmMAGjmiwvb7+r67d6KpGjEjWE
IjxBkgnIp+9QElqk2MS18tZFXXrf/vFVeQAd9gqbElXa7x5+VCFVlwwtSgqt/OX0cfM89iQ3ItPS
SQyUBiHly6EjF/Lzy1rz3/vu0XewhCpebg58nAXfflulm13p5CVxn0nBs4Rjtd7VWmkaW6UyBLoZ
SO21r/RCWzfUY4eiZYZ8EGmr/QLWhjiqTy16kWWn679CQvv8XUqOl4GrnBSPZSv9qCC1dZxewhTE
2c5l4kYXwsfkvSSjngRBTmYT/TJ0MN8cci1xBg5UPzuDoci4r03mo4shnWpy5gWqKsiZYy03Yx6m
OwHZnIhM6ag70xmQ8JqaaV9EPTCYrUlcUb4ggla19FpaQNmDm9CRsFEV0WzpyWL9Ys83PnhHOBIL
KBFU24yu3u1GwqWNBW6bNxg8w9Gj4bamN6QJKl/f28C/bZdRGuursEv6Ezzr8WTZoXkm393ajXFJ
wMXYFvsoEO5F2egmKgfavF+8xx9sZazeIB6ByRvoPd8t5MAAfCyZgY89IFM/I1az5Qgu+/nzh+qD
5dSBJ8wqxu2weajfPlOWWw0jPzx1V1Bw3kidgLimXvkMzWElrcg9HJFoc27Ct+8M8B5tffn5J/jw
ewKJdg1SX9gW5z//W6VKUEZLLDMDSxVpSKDNsV7iHfZPn1/lo5+c85TklSVdS7JCvr0Mp7hU5/CM
TjXKxKnyU4ZOnkUch2wZxwLRcPe5pZtbaTJldcohvELBj4wkjBGJgmLP7oOctRpnrr50DeaDoEIS
44t78edKyvsNonPu47Cw6O/uBYFtcYj4jucys9kdMhGsSfSKHtBo+xfT6Br70Y8ehkZXX+yqv5nn
b9cWwK/GXLdzZdN5D+wOLOzwLmglEgQruU1MX17mDCC2TqH5u3zCHBn4nf2Lto9YpL5fH5pGz0+q
Z0TiMZ5J/vHDz8fB4cj+NRfm7xHtqJzGMMxKaiXN6VZpzrAtyJjkf/FQ/Pn0M4PhQMfcRYHAVe/e
MRSLBW7TXlsMkF5Ip+3rVYmXgcynWs+2Wm0Aihj7m55D/xM4PyZeuO4iuIdYqutQz61NootsbRk6
Q2YsbEiDYVe9mPZkbyEwAp5ILeeLN/bP6oPP/Pv0aTqIM/R3e14fk1HfNLQI+j5/gfdRkwxdNwy/
odZ8VUv8ub/C4AbKzXNhwo11390fkIQkMYzcnwlA9GU7VQlupETclaOu7tAjUlTIUb188avMf+v7
Z5G0HyhPDksLcKC3r2qd0nqrBl0DzRXoSHBkh1GNqebSzsz80dc0OS0CGAlLjRNVvIwnax6/OCRU
EkntLkKpisPnH+nP/WLuyZi0PWkx8Iq823kzkQ+wY6kuhrzWN1pfsGHVNlYYq8qbBPzO4H1RU5l/
nt0Q01JeksAuTFbmd0WGCBQNApdbb2aauCGqaQyB3WFrPqR1nzfbriCObxEL0kKWuamJeAWp3u13
PlFgGSPujADcADtptdRNiVUE5my4tdUUDI9uArgT5EDQRJcuVq1w0+DvYEAKAMj4Yqv9YEWz5keH
c49runyjt79lqvkGMGu+ht0ZPYb7KNqBgmNmnHTVNq+sBPkOwG2fBl29+PxH+7OvN68g9D5+d9O5
ie+uraLcJTDKBg4j2uCGOGf5CuDHwL8SASNd6loXateNm9SnKvKlfNVFP32LKyaB2JhEuf7i43z0
i9Lbp21Lc9NlG3p7K0YZEyDdIUhorSz81pdkUdLqhRTSTlr3SEYflqTYGKO7smcUHUliEHceIO7z
P/8ccC0tGmazEpSDwtvPEY6FDuEEx0aNmeKp7ZtIbWqUmOewwwa9pQzCZJhhmT3CxQ2SbeyAcjoQ
zzFkX2x3f279Fr/r3M62HAUJ7N1rNWoemcV26NPOtoh4NPpsxYT4q+PJBwsmxGzuOiMSe34M337f
zBlxkOUsJ+jy/GIhS8CbuRnZDDOZE37xlT68GE0lGhC2i6r2XWUJmNJtLEdqHEyZNYcAPr43WfrY
m4Nx//nv+MHNo+nJXRO6zsbtvvsZYxv9g+HPb1bmlfsgQ/8Q60n4RUd6xra9X4wh+5nSoJVoEdn0
7jJ2Enbob+elz1WIHIqpv4cFmUx7n9nTd+iDgbm3YxNnbWIkq8k3ogJNm//T7Nu2WnRN8p0kFdpr
jrR/kfoNy1BXIfgwBcIFYZJJMuFo68ntP785tD8Ep0PCWoX5bguh0yidUXSUM4NjrMMG4+CoF9YX
i9sH2wJNQ9qHJkR2GgLvyrUkRe4w+VxFY5y8rFlRcd3Uxh3iOZuA0Lb+alOYV6x3OyOBaYRY2wzH
LNhZbx9l0AH4hADA8XTlLP5YZJ5ME66zIKp+61dAVcPUG066IqqTVlODZC9Q6yYeJoLGewHSCSDL
vqUHSYyCk+7Abfmb0qnAMHNk3ucaDnS3yepT1NTVFxX4R88ronSk6TywLqevt5/dnPLBKGyPXElO
UBxTq3CHJGX8YpX98CqkcPHCM0MV+lzR/O00ETQVQtaEs27Ocn+oJknCkVE1/5O9M9mNXNmy7K8U
clxMsCdtUBM6vVXfSzEhJEUE+74z2tfX4s2XhSeFEELOC2908RCiO93ac/Ze+5unfDXLyQSkyOZT
z/1jV1NxntqY30CA1pFY2S2Nhd7AykJ4wMCP/j6Wv3qYz+mUQUbvz/3c9JPK0UuAIOQJJ2Wyggi7
Y91TX7LrWBz//qiv3h7zHB0Sqwp7xKffqLfydkbtyXnP8UnRMbr+CD/Vvvn7U744Va75BQZFaSp4
dG0+/kbgULxukiwp+MlI2hZetyM0jc5yf4swA5gAzqa/P/HP70XThjnjQyc1uf59GhUObanGwnWx
ibnlBrktmytn0OQ3I/zPH4rUHHK7TGIV15vsp0UH17JBxYPtbBoha+uaF4FTVoa3JQIm3v/Pv5Gg
dsjSz2LAJenjOxwzo0u0jmfB+dbD1kc7Fre9+maB++IUSlXPYkAQmUXAkbN+5X+bTuTlLiSiVPEm
mnrtvSvQ1SDQg5TrtvNhJPgEOFTR3RLNnl1qvU8IDi1qaBRKgDboJi7by3jIPG3Y5Rl+MqMb3/O5
IiImrStCBhDCc9HCZP73l/PFD+Gagsa9S0eKCu2ng18x1XBnBAOsH5L1ClnTd0GTirDGir6D3/45
mCkmmARvoMJYIxU//RA20tyEjB1OU7rXADuiGbhoOAQrq5PrTtjFd6k/D843X9H4Ykh/eO6n7yiG
CMFpzZDWYqqcTme94roudmvcTziQ+7yvZv1h6qWDVh/l45WY8tcyF6pGcp/XO/juiCPyuX79+6v/
ryrkxz2KF+LgKOLugjzC//RCiOym7SwUMic9aZubflGa9qA3qihOVF2c7E5VE3ATE73pb/zTaUc2
O2be0OuGrLnB8AFvq+s0/bIit9rZZcnYcl2wYv+OJqC7qs9Fwe16tvXHdeFFKRhZ/bSZptjVOC8L
ZyuarF42ta4MIt5oEFiB30SZtvH9POFgjRsuP01CKScEmGy2+CctWQeOAg0fDjK3dPRsrv6rUL17
S9GcO6+a5/GGGlaG5CTuqvepNiCTDKOD7pN2k409VaIF3PApF0TkM8P7nDwC2HjpvPZ2h9qs5gDV
yPJkuVmRwBk3PDIgCBAGOqCbzRmlxRbrjPDR1eQqn9+l2TKnfcQoHf9QOKQG5bETlhmlKVyIInn0
vIa8v35s4W26kTAeWwxI/pmDUb7fcmaj65XqUgdZWdXwHZrRMN7wE1ZvguJlxXkt0e1dzjsB1CgT
rNRgeex7GsWo1fqpIyfbnz1nUwppkuzB0ZmGfmVaL7jz7Z993xRmKJ3JPsXRhJeycKZpD1BSC6Wh
N15A9bDLQX96uRdE/aDeW2tsnjAqBsgw9c0cVcA6k7Stbyaicaegmy3QQ0ZpeYBooRTRtsq6AdEo
KgMRGEbkU4ahKRQQQ9/Me2CAK8IA/KO1T0iKvi3nTD736DieERrfWO2YHbvU7YytH5Xdr7Y3jfd8
auunSGjqWhEOkcMoHKDVzRLdu0aZq7629aohB8S2miy0yiRBy7BUHq5ktLEy7DXLoYlOQMK9MY1o
CwuvNx6pjFjqlDkJ8YGFB+oG+5KXN6FTlcveN10c+ri0Z+I0poEwjnJqzGuPuXujdy6WmdTwtSfC
OP33rOlWe74fJ3cW/9bAfdl3aqNH8CI3jWrmH71BvTzoK2hCRZuVF87gFsmmNKUEStQZFkFetjcy
zkBpgMoXXQwAw3Gju4UIGFIHJxTes+vWuFJAhV9OS1q85Vk5Xxa2N7zl3VJnRzxM2bEtOBGqSroM
TsPo70Bqoyxuu5SwAmq1iHhzSxpnS1133tZxR2xEjVU3yc4lE8cFca/ibCuQqTWb6h+20AIvtwrs
IdVx8bdN9GoT48PmiB8XvBahtAQ+kEgbJGUDykJbuVzCU86dM2kxMToCJC9t2bGPQ1v6HbZWP5Y/
IRmgKGl7Az1wo4/dpkbtngYyH5rHosyqOsRNNLWBRg/zbfRygMpNBdMPBI3tq01fWraLQRacbdDM
osJP5UK1PUv1dmUnArXH7Dphw2ASLtZT3vUYy0pjsc74vHh3UZNNv3PDq+6NkbsnBBJnBik79POJ
TETPC5VJvDMGoDL9VQsDXbKna9GzS6DGeUUg+IyWKhI/9Lqanu3aB0rlKYrhAaWv2cMpo7XYKbj6
AdsRY3mlwe6g4kWd8p5cZfU8rsWKsXONnhi4qhbI29c4yWRQw6PezqsCmfzzK2U42Jgi5Zgv3pTg
8GXJRpnfA6OkRKBuBNEJFaPO5oaUtspa9qgXWmyR1mJPpxabW8NP3hk4foxKXFV9XbwPvZFMK8Fz
3joETLhhnGrzjepS562div5Kn+uONAd70t/mdiy8UMNipVM6b/WMKmnTYAVN899j5+hPoIvNhBNZ
H98g9yLhlrz33gVrOju8YjJlMSfXygWXTM/mdvYtao4GVpsMp10Pm6BRuPzt1h4vCoIW3NCxpxZY
sTaWpLhkaXEfW3Pr76l42feGOQwQQNo8u9X9Nnnj+kaVPYps/9Wkzv+ULuNwZ5sTYa86JEiw2kh8
swDJ1fBEhlP0zwIEZ3HO2ssOajTgnERXjA9Li37X0lmeBi+28jvXUsUzK7fwz3WbazOGkKZ+J342
Tw7ACFoZgEsrAKa5xYNftJC3W53NCpxTOt11Og27LZdXWi5Qr2LtTGuXyIM+mZCW4c9WAVZ0AiPJ
1KyXJWgKOZ2n0YDBcIiSC62N9FeQCHKE1VwsPxdogCB2G0rSRyBh6Yp+qWCC2CIRP0DylBBgi7k7
S9i0C/IwQDvnAtsYHGjLvByKjn1rcLCHHczFjVg5rCi/orMdkUjuCTRkoq3tIUioYILdJ5MWkAgE
mpoQXJvzUK4tIOJEaRL9s6SeeOUBkcU3z/tkhzfPqLdeZyUPs686cx/1Jol8GIsKK06gWzDhCMih
4ZlHGY6U0U8bk7Y6XIWwZgguhxg+3WXvklm06R07flc2uTOhsmfzEvuKYWzpb9UHlPloBMDezO8r
MxHWOmtlTUMBCBmGmk762yjW7HmT+h1KfnTtEZyPaPTf3LoqHwu3gRQs4hqzTpni2NfbMnkmmcYG
TOvaEEy60tZvkNtTp0a8byX7YbBoXbI4xBgunZXoawmV4I5l4wgWY/GupWHQpiWlYaVAVniCYHt6
+nnXgMkOG12rr8hfxtebSmfQ9+bSzfFhBO773MZ+jLAi7fvTuLhAxbK2kxcszToZwhSDo8uiMsqw
JNBZhGVh9gwXp7Kv5FxDYSxFg54vRi6HCajRMWDmmPT8MDIcH2eBGNpo1+KuBiqBoQ0CfO8X43nE
L/fT6bz5haqmvULyI+9O+Fj9g6LLAJFZiONfORMiyQX51TPAsXNOgeHM1usiMX1uEs582gZpIwEs
LkgNg5wzn5U3GoXZUAfNzEvCh8UVFuXhtomS5NJVbXyFXdtbIHcxe01Y0WCeLUPedlUHykdCM843
sC8IAc2WfvnB4Y8bCL5xMwsjfQbfqBtpPqGQl4u+4azS38RLYb7krQ6CkWyPHIPV6HqXRQ8SSWDd
oeed6OGIafp3hofydTRpf+pqSRy0kq2VooyKDdKoqrjamemsTzsLcvjBybp52CZAXPJ9Z6bmzqOD
3d7mxmqDbxrTUTfMj4RgkwFezKZmHoI9jTX/BcxoUpyaLKuKs8K2pynw03HJzgjm7lC0FHrRhX1S
ZPkxd3T7YqxKICmN12LWXVkm5JKhQ+gunLGNWra7Mofb5hTCCtuxrYa9qS2jv/fMKm1O0s9yzgl6
Bj1GIx012wMLs5FHjQvuSW2UD0WnZXd1agoYPHQdCnCemg25M666B722cn1jK2ciO9XISzwPK5tz
K50M0sk4ifwJ7ZRtBpGo9Uen9OJ7h7Rr82R6MjnV0jMUlsamxAsuFo7ZDJXrzss5YlmRnx2EYc3Z
yQf3eFFRQeMeKREcBGg7xiqc1ZQOwSS9Ytz2bu9ZgQeDfzoy2uWhyn0P45CQjOuFfLbzXBI8uAXb
UXrn0EyEH3CuGjm+JJoAw41h7RaL2ezv6mWKfk4T3L2dkkVc4O5wTEB2o4Puuar95Desl4jPxmHl
osCjTGSDqdaHI3eAR+Wb7+ye8pHJ5GASRVJ+U1uzQ8WkKa8bAxfGsTGj7kVvcFag5c6jLTFV7b7G
/4+6AXQpx+rGIOAq1gYsXjg4U27yRXJp2+PA3bnBqkwOzajFODUio9s2A2mhnltjULZnDgV4ZB2A
UoTbe/2uc0tQCzXqNZA63phnGzuPDdiM5ZKN2yaq5KajNuc6QT4WFWgifKiPCOzJn+C6I7ecUCj2
68KuMdkiGaMZMSd5syUlLJrC2JiArkZGW+IYTSx7OTjWwl/537HqciseUf/AeAEVw1Gx3cTDpLUb
OjK9+U0J9KurPY1xz6Yx+E/Y88eCxIL2qiL6Fh6fY5J3peX9Ly+vIoxWNoCkb+6y/K0/brI+kA16
E76DNePjsxwLEG1tDWw/LeCiZBKgG/qs/11pJqFdeml+c3f+QljmuJgfXFqu/yhpP5WprBatQQPA
aGO7OW7dYaogKWtKYGMqiFxOyvnedSqWHqNsH3LNb67aRdjb0TG5P5FokIGybzFeFpqUeyx3NKD/
/ka+Kna46M0prqIYIWf84xtBRKnXbt+gKo75lHKCGx8ImUEWmnxoUgTbbcaqXr75zf/sIbJFuiit
dKJbKIF+qqt5MbsSI5mnWvV4pkkD6DpWXBHS4FO73oPikfoWYEhSHvJvKmB/Ppvq2qok9XQHqsnn
iqgZiyj3K55NzN5CE2z2D/1U9i+9Wb1yGo0wzHNB7zXtOyvEF4oMnkyI+eq6QfDlfRoMOZj/BVoF
o29xCBfNhp9jYlPWWBIUhL4RMe2BXUdxXL+hYM1PiT71p6KR0S/Xlck3pc0/f3hvFQdZtNDogtM+
/PjDA5IWVj07GDO0eTxxCSpP8OHgwVIQBQG7FM90z7Nvfvd1NH2cf0hlkezQukXIaohPJS6iEUWh
FFJPCzDgCesL1wXFaQisZ3LO/1Hs/z66v5h/vG/BCwdq7lvUXT5+S01PR9k2SCd7rQbrNGTFarwF
iCc5c7KzuZERetJmv6RtS9Uy10Y2FqSfya3Q22qnEPWeDPy3qFNTkWxm0+Zs/PcP+cVLYTNkYCBZ
oSPwWQQ4Z5PfJKYErjI1bjDnFM8R4iQZaSyt8fPvz/pCQI5e217nHQoZVMVrEfLfyr+zpkOIqjzc
WMTonjvS1PHHSDEomAjp5G+sxHPgTwg7fhqV1OK9leiw2gANVf72m8+y/tofRwM/DPV7QU2RiDnx
6bOgyQO1vWpRUhE7w3mllQAjxkaZl3OBaSOMBt/b+bm7xmGw/djhYpkcszBm+D81TYdI/M0H+rMC
6+urWEr3+fOrKvPjy0ktQkGHBb/DlBE43xZENqj1uNGo3L8pk5pyd5k0+7iGXpG15NIWo9XuWthI
B2LHp5eJyuB2bPoo/PsH+3OErJ+LthQSKuwwn7XZnUkuKBFNMUqdsgil6nXMdAtOqtjXDoVqvxMq
/rlEIoWlF4HdBFksXdeP72HQJr1lQNJUr2b/CX4CFFS8+sAIxXpBiBfO2thj0eiQDTZ/8yt88SOg
EcJRwJBwaS9++hFYeeq+EiretC3e22Eq4GZy5/tm8H3xShl6zAUcNRC3/tDluW6mjFWjmHCBvM+R
Xl93pjJ2faX6o1+4y3f2nT+POexzNMmYKSibafN8fKc5RQtkTmy0Y9vFVw58fDgXlbexAS58M1y+
eJRHHw6T6OqA061PS/tUmp1BVEeMWmhUoRr6bCtR1QRAJv4V8/7BU/rvHtIvxAQ8gcHCaZfmNV/s
49eKPZxqE6nIGymT8swdq+YpsUtQHwSx+GQvxXIGUT335yW838OszN8m0MgQSaa+aQBMbEavrk92
hySzHTW1pX4D/G60sX+SpDGfCgSz32wKX74e0wJOxPaPqWId/f+2BAJiRDQaM5uoZGW/Kgmyv19G
5ybVlTr+feL+2dOhYc1vLVAkMoU53356Fg47aGgVqCUWrPKqG/PeD4e6lT+zpCNc2ncJVq5cIyNo
QNox/SVQVtNrayb5sO1Uh0Od2NfEDS2aGeZNk4hYfHMe+kc58WEZRk/hswqvHR5kjZ+bnNag91Gh
qzVnxnKXpziVsbGZsX0IUq2IgAoJY16KvWtUybyHoCiWB/RGPdriHOK99ADXbFBLEBCKgMbetdjX
sQg2hKZwyK0RnNMT0i7drKVdR+p0XG/KqjOjwMTIBFV4jKr5VDpWdzGWKYERQwFADQZ2Io/aGOm0
JDTk2pc9PQvzm4nyz2736atjKlr74rwB2Cqf1pooKrm81lBFOg6b+1lrcfEXup//oBJh1SGx7WUG
OwLvXZgvdgF13XaohCEnXC4wBKEib1Ni5pC0u95dT7Sa9aOg/XBnpdny7nkZpcRM2KreuCDgibg2
xPiDfDm+vD4BhiJjO4Vx0etp8j9Vy1DNxHErmJP8j/7Gx3HXxlGRcwomLk7nwic6h+DUbpm/EVH+
ebxCV8CtzXI4zHOadD8Nb96UD76SINlsjJrzrByF3PcVMbFhAdBlnypfUw9LBwZvg/i3PKDEA5SS
jk0dTg29Tip2MEXDWA74uKl7ROZ28mWmvpE8/bGloEvwkdbSwTQBRnxW9bgUvg1Jgw8+Uyb38dgr
0ghbffv3yf7VUwTLoI8bbJ1JnwYTFRInY7JSUkq8mAo5ooIN+NC0+WbUri/146BFOeLhcGYF89Zr
1MffFtKhb/alS3hh00CVSl0DUIwCBVoOVb3PiLQ5m9be0aaXdn/qnDR3dn//pn+cD/AX8D4xdKOS
0v8Q/sx6NVmt4hPYZq3toM+SDYFD7Xzw1jiq0hrk1oaUuzdpG17//dF/7Ns8WqCX4vaGipbu/Mcv
L2nCE7Ks0WmdW7WZcatc0HGMbll0jBsZ5eU3Up0vftT1buyttisoCSua8983i4hZju6W0gvhAfoR
VPLPBYf+N7+o9+dTVss3N6LV07kezD89hfs5+Lgp28Bed55yitb5jsw8avsdp4ZkCxc2zmlXJjh0
Un2spq1aroaF5IVgptLUkj1lTVd1Sia1ZhvE2oBt9s+8ERbxYaqq4snyXPkWaQkI2IaQGiPszVnd
InQzLwvPG7ydSa7dSCZXbRFRxCf9IRtDaFvQPJMdKuaUy+TR5mjT6n3JFcnx6vGKSKIVDo5yku5/
pWl3KWLB6JdfWO10wG7jxrsSBpnY0qaNymBGTlyEuYZcIBzsclBbytClHQoynu0dG73kGsZO9WRG
mLJD2JzmjU2nqb6vuR0vZ9LMFfp0OQ0tlEXc4JuhlwWg6mYoq4Aud/+skGwZYRKv6fAZ0UNwvkBE
mfuBsDxOFMqqrzQtgkUzLT1trJ7JchMjxsICIYvoPtO66bVvXAKtdD2b+5eGdvTR8RpQT9wJVfdf
S8b/56b8xyqo/394ivB1eP1fv6ohHZbL1/LX//mPjfr1nnzEpqz/4F/UFNKFMQ6Br8V7+A/a9r9x
uIb5n1hEAdviS/TQAq4S+n/hcB3jP3VGIb5oTr3/Yuj+NzXF/08HsSsVRp0Tjm0jj/5ESfkbNYWM
4bVo8G8LMBJrgBYotfCZ8zD+7MfZCoTE11xXVJu0q/27usquehh3B+65D1ml9UdKeLDcMsIS0MHU
m270iG6wgLUu3VNX6USttlZ+LDSRhZ3/ptv5TdqmRPOWG8JZUvJAaYXYOtQ99kgrIJKHaFtS4xxb
0EXIWBNEjttuqfZOXx8VynJ7shAm9fKs6PpDkxgAJsU2czJCdOqLLq4vtAqaSlJfkKnzwy31dwgS
B3vofveauPB668Q6fZuY0260t0nxmIhftTybxOOg9IMT0bY7VVmKaewhJycLFsAStHZBYswSRMte
NFXQWs67aN5yOYPqxKybVxSW1bZMy+sBbrhu5oTwkfbUPhZTdaSDufXHnRXFZz2AOY8aWKbuFMYB
WBNDHpFeob1nuf6giKGchbqEShvIlua9uJ9L0kFN5yrrXshR2jSFDjSQcAYWxrXBiFV4gULvrsaI
N+JNl/ExLps9rxHLOPEfF9K6NIdTqyucukRoYCDQYu1+YFULEa+Hhtbfd/Erh0VoeRuyMiNQp4WZ
HYxW7hbDDCs3uqbMvnUgdPqdDlayOSg9RtXCffpiTYpXuXzPOrkvp66kxeGEi4QUqc9XydIFseVT
0Zh+5h1Zl6/gYC00v+VmAUlbgXIwzT042JulMgir0DaWdkVFoWGvK4cjZObsJuaxCalbuXWyJm6s
j5kAWOwsRPZdF8MpQ6pdTWAkR4CjRSLAc4/1+ZSTcbaKJZyou40RP3mkclUOyR8WDtvuOnZpUpPd
GLTOsu+tyiFrlv/SlvJF1jF7u7vcxLV/ZsF2I/WN+CRfQSXhfiDRGzWzfts7vF2V58+WXIaNCY3A
VsZvQ/9lG4MHyXS6WLJHNo792tnrPbBbE+RO11gjefBF5DT28xlpjvnQ49SHJISx1dyUixcQTEf8
Y+AM1Rm8oGxDiNuVu1xY7vg78+RlL4qw6hysjPU+on3v5C8l6TV0ncLeR/kx9oFdnQFy7do5bM0h
HJ3XZSweOq5RBAIEBVhAR5+uVw1DUPvn/TBuOPhs3T7dVMlPgrTJFSieBnO8i9LqiEAkmNj+Nau7
xHKytVPnpvfQLzTFsbC1w2zNF0utv4vCeSEahXHwLBSO3oZaFnV1wmDs+nGoO2LLwrquTjEuPM6s
JBJLEKOEDpS6fQ0U7eDn0U00lb+T2OFnARO5sWfDYHyPiFCcy1FNwytBH+8URgDirr/GsKsSGsYp
HgWp2fDtkvZEjPRLokVPwmd6aI71uxf6L8Okj5v6k9gi7w9ElG4TRSQNcOGxI48oLq9pbG916d9Q
I213pcOeq/Bq7QwuNl4WvwiHIOC4zb0rjYIciFLiM2to4ECbFtK4yK6QSXEl0RKExtQ9LEwkdOwX
ul4c0JEEVfWiIB47znOeX+dzeiBSqWcFuUuHd3Z5FZB7DbVZBbJJ3gy/vUxgc5szdO1kBDgLx6fG
oU91Xo9sdYXrV96yks5cyvC1VszpLvFdFD40MjzzzCTV6K5OtPOUe9KRhZ1gy+Vh5EKi0IVcA8Z+
jui94Fuw73LPRLFDXKM99LRtCyjJetTfLQlNancxSZmqrjLpkqdbzOPOjRt1iDqvJE9Ec3cAlqwT
Wi3i3fP0R272Z7UvtmMdXfkTBW8tP/dre7mn8POE9Psaiv8Z+L1Lo+o3kX1GR1CFzZT+Qt56q+bI
pibq/uoiM9sA/PfDfsmSg1hMm9hBPyMuEjFM6cjrieSzF2sQU8EPjnOO7iEtSFQvwdRl7c5t3dBb
mEa2Fp1Hs+ouiXyTwPxJlWzs4pxEt/YQDQvtl2aphsuhtdMLDAcmQQpIVlJrjW3RpqPprzkfjfXg
NXF5zCLcqv4g3Dutc0ZkntgrHU0nti2Knoex6nf0K9LHbmjmnbMkDT36JdsicE/PvTKVZzF3mzDu
7ZrIUdClld+0W9LUya9iZUUig/o1lllO9oO68Dqxa1XHj6Yx7UYw3xY4a8N8d/R5JNyqW4LSsQvy
aBBExj4NjI786i2q8PpoqKYIzPpnM8R3hgYRFd3wbjFv+7SGE2wPMWWoZqQz7tR0rlPmzCTcao3+
G3ZWMkxv9Jdp1xX2gkvXw9zCocRhtTWrS7rNau1it1e9pcbt4t7TMW6OMvNYHReUazL+ba27Xmz+
sCtdDxPfDCFtlae8GeS+8EPedBOUdhtBfc3z4+BV9tYdFdjhJX8ZZKLvkszvA00kT3Sy8bpY55SH
xqO9eHdpvqC1Jsj9fdArXAQanfYoV35QlyTeECtLSgcg34Ceuh+MaWHs57Z2d7x8TgOu+UbkLd3i
NaUC1Xex0+r+2rG1aQstLdrYDSGpTlMOO2if/DVrJOuNveyqqsxXyyjk3mlg8vZJcihb/362zCuK
1vPGqp32fNQ5H3iPOPjEXsWLhbtWgrqvlzcza0aWCJme+Q7XCB10xAG6to0GZiQwrb1Y5B5pGAkm
v+MhNUKhdTB43e5JVdXPyY1vcocbe+KXrANmcbG66qy0P/bxcoFa+0ZpHsqN6jA4473ZlaFhs59E
6l16+Y+a4FJSp/Ydrz1Niz03sL1LPl4qd5F9LqUbGigoAfCf0t7Zi7zbJOkaIzSHdQmmvCepliAM
YN0jqG2fbaq9oDN+ErK8igHCFfNVSyJjVWmXddPsI4scogl5UsRRrbeNLeUrYq6M5pJ3z/nhTrMz
cWqKynupI5JI1KRw7omESUDDz7iiUgiwEfGrCkpP7zd52VFIULodHanE+vs8NuWug5IXDgn2nmCY
MR9uh1bpZahmUZAi2zct9tnJOcQe0DMtrVHhOfTeTm1jeWeclN03bEeEouhRTa3AxVoUr124RiU3
GNnZFxOzJhJ9KrWQuAN978aF2JklhFbUFc7WQnsLe4pdqRKtOpsSW7s1EpHtx1k5hzHJjfMJiNiP
JVXtbV0TgpWQ34zQFTETcLuZfDLDjbzA1zPL3lStnK4c08vJOXT0Q1bI9qlDoYGewXJpPaGhg5NQ
VQc4V8t9phbjoiNL8NTbg/O7NBLkNwSF3ghde3UQRmcg57Ph0h88+OlxzWmmbHXtMiuTfDeSyXOv
j7MOthvUJ4Vr76YeOaJkU4zMw/CaA/F97ZaaHgD+iNhj3Uqs0J1Rgs/GXJ661GTr8FqLvKEhtqyD
1VgHifnyNIn02ewpueyMQXeejAIfnJqMJOy9MbsWrszXiNHeGlmoweiTzRo9uNMojrZG0nweAzKO
u4hDylKRTV722lmVzwuZusJ6gpEVPZdWX5wsa55XL7DioNgs3uuaCRhorRGvixOOsdkrxwtZadlz
Jwr/KA0HBxkRhqRfVkUz/VQFljlJL22jJcMPxx10FkRLI1tgtC/M2r9NhbN3ZA3BNE7DzvV3bWeG
gI3Av00VTF4JkbHEgmHF2kVU1ZdoWx/tHPbpMl+aska+lUxSnnFqx3g/VUQ7LpoKxjz6YdnzrqCc
RLZudQ7t9VwkbIOLXxz1sb735/LBKtQuI2KvscGK2fU9m+sJF/iWctMQyk4WW7gWLxqq98DVjJ1M
vYZIU0R8c9Zfm6sZiOi/DaX4NADETx52Fl0UZn2BcocgplfGYL0p8pl6qBs/1rkMmjK66lvN5Pin
98e6TpJT5ud0gc2phGqMBaSM7Sc1E+85TiYv3+s2uem/CemSuEFaQeACNTiRD9XcmyZtOEPSTMJe
QBIIJKvAnbn+wR82iZk0CPzMugdVKHGb54hBqlj5cF+I9PNEOKZevCPgqb5qOwDCTc7A92MCSnQv
arZgmU6xZ+/MRtwuxo86xZfQQEjGcB1homdH2XolrGQCY2dygJt4ODc9XhKi8AAxXjBqEsAhyjrD
+V2BlkVqtRs0/5RnSQiz7qI1nhqjbX8KY/o59g6iVM7bYVLo3a5ArrgxHF0jNHRYqf8uL4AbwZyf
6YoUMYlTINQxhIcjh1L2Da08q4b4hGH6MtYIua/08bpJZjRm2MZIbLOGIO1XnQ9RXr0dgUF2E9Dt
FVlGBVErXFs6Dz1M1ngXOVrtvTLj9OCklvWkoy479olLkoCBxntnl2A+i6Fyt2VftFeJlU5bEk5T
Ipxi/6wf8aNwiTPLHTjkbFfrhX3w4fSdtLSoHqSmiS0+o+S6MAuqeyQPP1nFuOxdvev2Q9RgcJVK
iqc1q+XandzpIXOX4s5zRvOgO9OwG7u18O1T/VoDvgp6XW2GqEwTdzBHE5QrBdq5nkYrl5u5PRpE
Zz7NAO7vkWeXr0jfhreJ88ZpQA520vHp97uxNYYHMXnj1ZhX2UlL/OKHG+eygGiGF8OuumkJHFEK
6KZA+AfHJPsVp/utMaZsTBN9HMjeUVrej9Zi/UBkneThGhBUBZhPIjR1ZNKMhK1uTLPy7glmNHd+
lcvLHGXamTJSLmQeA9X1SuMuwq4S1mmnXSDEWo5l57WXsOZRB9gu2dwrNWLQw0G17jmbgDpTts0d
zne66mnI2TeRqS+biRyMOyGc5FliCuxCK1n6p1E4g7mzlTQfqSMQ4hFn9tYvIbtpTnZUg5YeZUxm
KRTpzryF4sPRruKki4J5yXk1Exu1j7WEFN7kschse9uiwb8WMPp/j/YkcErEdo6DpwavEEReEu2V
Q/adGZnGjsB27okg+pezXNC+DETun3o5EepTY5Jve2ubzdV5wqhNhTwa6NIt+gWYK/swl9Qm7MG9
L7Xumn23DxD+dZsIFU022nd6mXCZyaOwgOd9MCRRMRw5EyxkyvhJToELXzMKKQWlG+Tu5S/yv/Fs
FNkxjUh4rLiuI/wyoIFr/jYX+XMdmcXe9BKCGuxtZrGG4xC/yRwInIk/cwzLXypE6lzUzeeuLC8b
yNjMdT2+9+21G+fgVpyIUuMcQUZOUyliz/AvlMlvRclkjRrA1vg0omoUY7GdbWMMzB7BKo3wk69H
UQi/8SQrwojJPuPfQU6qzWJH22/Ng0shdJchV9P1MnlDiwyHh5qng4sAOFymG1c9ZGA9kOducspK
vk1Sy5jc6+lAqcCqybHO1VH36oPTwbkeZ4MUicFoLszm12BeKRKkZofmcZGVXLUBixu565Cuq9cQ
N6lrEBgduH4oxFna7iyzLZhDaEp7Pf6VGdUuK71fjUyLh+r/UnZmy3Ej2Zb9lbZ6RxnmwaxvPwQQ
M8ngJIrSC4ykSDgck2Mevr4XlNV9U8zqVNdLZtKUYkQgAPfj5+y9dqFdtxOpp96alEbIt30wTIaS
s8khK5PqwvHqyKX8oTHq2hDxoiGRxtyYTC8IRG5Z5FjzoWnwaX/MQ7nV1XOsLXPo0jyRqxq4xMm2
6er1pIaShwUhc/Yu6k4KBhQSrqY9dUm7bYua02lAjB3yzzNqZWNXC7FvYzfYNnhfoiUrhigr6Bw6
iPJ1JL22f2Xlu0TKb5jSL0mm3jQRjFHas4eSMTMzU459Mj8re88uhCg2LzPYrUW/E4KWSj0raws9
vj7UPEKYiirE0hjiNnXrs7RgkTHax6yarpDFU2Vm1VMDLz1Q/gsMjgFUUZmS5ZxdDxkaau+hx10L
s2W5NhodVw8geRmQlakTXM0Q9VBLRP0Enzrb1lI0X4L5laHyVR/E7g1rNlqVsj3bKckDBumM2zIg
uYv2L6JPUmnoCm3dxJYvySK5CV1MXXjLP4yxI1lpPY2SYSq3iW/ekJ5xYgROHpJ8yVHIX5HhfNW3
Gu1/eNmXvnSD62m0pkvWNt5+rFRkivlcqXjbk8nEruR86G7JJuMF1xByiPP2HgICc5/w3nhbO6ep
y0Bl5DLg3mEI3BDJpXyyfSbnSqP/9ADmegiTehTMHrqbhhhYN03uipIS3xrMp5kD+LZeghvLTLhe
ZbHo9GfajINAuSuGjLsl+ZJVVr4PGJmfXXO1TpTi2C7Vzo+5SwnfuzVIf3gsaDaigdR2SbEsoZ0L
b18RVrBDv05ye+mhg0or/04T2Vs9JrfmYp94J0/sidcaDoHC81+CvKTLNZsshZK9MU7S44p+B94B
zU6V+tbRqtsan+EBMm5CYle6N+O8DwmQrLEb+md4JWFdTvN3NiuDWj/dDvSFrvrMoJdq6jIaCXq4
HVJDXSgNro2uPUM5sKJhtK2IHMu7LCAHp42Td2MQ2XZwlzfXSc2Na+D9nHIMMn1W3dFMY5Fspn6X
5E1152Z1Ru1R9fkaQ+Lv2mwxT8pRztVM3uul0sz00BIOSSBjT4NmLivcfFbIxnWbu/CcUuU+WX22
H2e/i0xPqVs2HthNenAwFt+5dGgNycylC+rIi+EWDz5pqfNg/SBO+ueuxDcSz3XELUqcIqUNOp36
iwO77oB0ENNLt8NQBfzWjLq+frLc7ynS30sy6dZF9EfsAJFn3iGk3eb6i0ZT7oFYo/XA49cnA0nH
hpOY/TCbc7YnpWt4LOO2AjQ59RcwZtrWqLJjEy/6tbMGDafS/9b7NYVi2jzVNMfotrPw9iUmHmvE
OJQHBPfWM2ZEb2ICr09QgxBU4F0T2VmomAiHywAu6CSBiJLiwqHLG7bmoNE2rbe6W+EXEDwQ0rUC
St45p1ChRdvXxyyIj7qhXYOK2QxMLxSwODP9QhFshgNR7TXegq3jdFvihgiSbJyvuu+216JdrRXM
wsO2Zk6YtcO+Yc3NJBYAlBRoyDn9W0gB4BhN6B0Z2mV1B72irpxzSQZXFJMZdyixM9FBoOyqura9
Zrt0cFPN7INSfQitjqYK5kTq6yCiSADeuWbfcvITmkMcKAOKGMn5ru2KNzPxzmTTXtG3s45Znz03
c6KfB/QqJziyx6JI1EHqBW6/eBngwhF4xehi2Yx9a7yjlO/2o9lf5etl1wqeEouQqyHNu60xz9vB
tLiWzWtgxJL5TjzFRPOMV6PPTZ7GmNlG2ewK3x4iqzGTU2G0b7jn2kcZu+9IHyLSbU49/eRRlNoO
NDg7UhKMYS97Nsmy041oAnP3WvvOS4aFBSPXYD0qf3zkNrjt0QBEykreqX7MK9DVJ2t0nfPkaOdk
kEWoJ/SDg3lMt6WF7myY4q2eg0A0SHsRvTYeE2WVoblwoKwK65qMwltODRdAQl+1fqYFYRd7B9/n
vpYmUTHMo5qaWiAHWZHbpKxa7RhqZlByjKd3RvuTTrWGghQpQlFIaipkQJZFXvbJKw5e9lhm151q
LhxbQVd5O6J+XfZ+N995pL2UFQZ7T/PwpJKLXaxpyf0ah91cE+V8GWzjrtdocooGgVAD5lF3gss6
1N4suH13Qf6uEctRcONXIIlRtBaE2qfEcOtELHbywemK5Oj048Vo6lODcQrpwnxDvDZWIv1H7Kas
9Gnq7OsUc4Dkf7h4fYKtzCUxZcGHhn8Ntaf3XW8Aba6JTpqP31rrd9rsPwS1xP+ZXjDw/yjt1CIB
HYPzClMjDNIZLyTinZuZE53ylq9d4ui41ys27ptCy++CpNvQOiThIDhp1nwoO1tGS9Du3Yn03KAN
Ii4/mpIRZH0935F9cFHseaP+pfZ4MJGW4ffdF6uuDFnbtmjaB77WDYVSAeKBIgkH9e28jh/BmUSD
wRNXNNnFrpZzP5sRtqSrJKFBhu6R0MtY/DBFQsgUp2AocnSF8+qYOMFXdKIltkE6n40e+cmtu3bq
De1rj/5kO5ni4vrgQH2Lh7+HjX5JceRsCESJ8WN5zpEeyzO+wrtq4LNMU3Ase0ZTyb5eNMV71faF
E3yz+JU99/RoZUw9+x+DYH+u9Yiosty9CUDhJ67YBZ55jTcqdMnnzDk1wkQln/xbbpLyW7ivYinO
vbf3OTliDZ1zyKkVV2Furt1Su7an/sSgOPR17UA+9SVN4zMJXTXbsZSUgWlYIBfbNvTfHrBVdyBZ
TJ+EgHrNUCHDEJ3cQ8DE97FuJ+dBeTP2VisxHpHSS/Ka4hIx2GCk1ZkD88kufTRfQYyGz+2/j23l
hH3OYG5GRBZBFbuTHEboYdttZJLBtjEW4t0r6Iy14b8HJeukwUB3U5pLvoZasosP87i6A0M3K4zQ
JJ1zUNIPy/VEpPoyP9aFjIKhv2RgqjaGDpWNfJuWg5B2l/XNScuTuwZWFubgi9Dy7NSIYq9lJCfC
CDojUBGnwEYOiRn7a6bEZW5IK0+aPMKSigp3cchCpMsEcIE0gUKfzgUNxi+yqj8g/2HW8jiEyoUX
0MbgwWM5jNKqowNW5vZes2x11szuINGAVMNyX6BI9Tm23A2tLe9EJ5itBRqfSaVUVpiDr8h/2hVZ
d1lqcyMQ5Grpsu/mty6uL7pzDxv30ONDdIqcQ13DlDivdiZ+U7Qv936DkrIjhyj7ATEEVIl/6PyM
ZYZ17JhKuQNQgDPK36X04uqkZvLt7gJpUXI06En0aHSupDGEXnXuSJ4S9iP+1ovF2p6ImpRNmAhQ
Aj1rBNW4aPa3wCrbbd9mdtj1mfmEJgeCsZtwsBkBCXvh0vPpYMzsUvdRkEubNU92Pu+wsd4AHt0l
zVEOUT5dOZ7Y43oNOJP3K3eC0kCbUeQ05sbJP/BwsfUSOZsFWwywz+4ah9W9CXunW+o5l81LPGu3
+riqD6woAZ+4YINUWAib7irPzFBPX0pBzAFnT7D7rLs76bbbTrLv0aHJ3W9FgXdcDGlEdR9SEJ6I
xo0UNC9Iv2n8iMqqZ7JPWy+zDS90uZ2Pi8+5e0WG6vcy95KHJmnr27KgW6iWeji2jYYQzA7M0LSa
9FUH0bove+5oDXg64oh2NLZM7yv0v/QZmEymun/O/Nhe9QV8VHg110r17Sm2SuSng6O2VVHaT2Vq
cpKbWtZ9adJsDBob76JQF1uWxjckO+Scq7mjq5snH63tJUcdc8dOIlb72hvdMFO8CmyR0lf3SH9c
wuyzLxZDeIiwtj+fJk/iizPbW7jz2eNEcR8mYMEto2XK5zzXQXzwiupBNtoXr4spuIP8WzyrLYFe
jMRyFtPK7O9a3fbZtJ4Yo1f7ararTTyWpG1xXChTLURSmRCKUMUnOCF1lMX5myndWyZ5T+ZgH00h
PkYHumGryBclm6XLOdH37n3n+6cgpt+rJucSoLpjUGld9JQHpYX7tUXrSXLUM6s9scNVT6/YigjT
gB3BjNCLyQisdR6UURwU0w1UfIQHW93dPE7r5LS4xfx6QEp1k+T2pXa879jj7q1RO0mruyK7dC+d
saFXMGZ8i4t2SDJ5m5ObQ32YPEy6PCEBfLbZZVl2wdN0tnAOKicfYXJhJNjigSCw2wJyhK/Rra4s
CyEfw0jCJDsju47jinAgr391so/G6LVQp8gPOa0iLKH1a2UTET+999HBL+BysrgnVo6mQUV+wH/M
E0VqPjgboeG7tPo7YgYZxizx3pqy731AHoBK1Hsfi1dLryiz3fTUTGa558s/xBhRNiMRmaVm7C2b
AMclOUG2o5nkVIy5k7OMgycKxBtihCAWNOntpAfUnfMNElTCcR1yXYqCkE621cryefBwNrreuhzj
4XaJAY1HPP5lS6ekqvmgWZw9q4UNSwwnw57WQWO8UWUQ6ZXK98rh6BKDI1fFBRs9NYAvHnRBIEmN
B4XYsfvegiiSm99Lez7aXX/pSrlL6FnEQn2YtqbvEjN4JNRoM7Y1TV9v2wCHJdSw3uPosQ7eXM67
rpis7SLNIBTkWW3G3L6ZqBi7wrrFGXd0ZUESc5u8GKIgk5fMS6OfbdqNxoc05iAspX9iJJ5sar+/
FZNxiYPpxtSTC3rByG27Z2zUl3Jodpo333vBa9Dv0hzvrTIVdI0M3oiVcpAB5jQ6YccZCAzeIZfp
u8OYlLi22mDr0/EzYIo0CIHNmV7bLa2WwjxKmmyTkd/P/YPvHefUPPhlcTcVD2amRV3nruIAMkgW
3QGbOgOxIHHpmATTuZ69bCtGfJ+TACkny/TsLaTu1UZ8kbCsmP/RvcKTxniJEy6dZYpcHcHhTtXe
XhISF9aZexaaIgu5hYCRFO4PbSmu0IQ8OH261RaDgF/SjzYgoO+6FledJuedmOifD2xnoZF0z7ma
T7ln/0ia7lQK+545OzgV95pex4lj67yxZuadnDM3ldtUYTIU3t6qZ6JNq/2snH0ftD4zosaIZNeb
+9IwabRrg+KWYzJJOUZ2XjVc9b7+g1CgDZaIL7UqXmOvOM/B8N7nNU6qeK/3cRLheRGh2TdvnS/v
yHenJ9U3975D1T24x1TBJALiHciW8VQeTr1k0veha92wtb138rG+NFN246C1CLtsAtdQmedJVxcx
4iEtmgF5A0jloGId7ZfqXK0olQqSAGKj/Jli96jXzUvei+exja09J8jzNBpP81B/lAx4geYWGm1w
7VHn0TZoRPE4fwzL0m+yilUyMf2w990X2sjgn1K736aivmUbPpn+fOv7IqS22K+SDS83dgz7x8gu
xMxHzJaNzzfqzOaVLIsLrTsvFJmAcTGqKyxpHT/BVhDG/JHiSGXBJx19JL0w15nYrj4I4JhXTavW
rEnq/tbsZha5amG9145+PegbF8UMd/F0ShMoFYNN8xahirFTbnABPKoDpId3weUpvrRuvsJ/X5eu
QyElHnvN2xOJDa9/IH7JynxxTsXMlVMMyhLTQvDtGeeS2QNSYawVXaNoefOYsjNoe4XWZ9+4gx3G
ZvrhyOBhtnv609KkdVfsg2T43rl95NtXpWIKMzdcY4Fn3Rua72UzXdkcFcRO2TPJUgqphus8BV0a
MTd1aHS0w3YeiFebS/GiNfKLM9niXGI1ijIzd14tTf8gDprl1HgZV1xModQ3M5VXeEpyBhLJOph6
7VrzW4Um0mGYCr0p1PAaoS6qWdxQ86KcGHNKJ8ssruKpRtuQHjGS3/JNnTH/w2P1nFt4FZHSuZEI
eAwBSIOso+AXl769DsQNcqEuzoicdN2jNNUJe/uhrod7P8/VUVc8VY4RPzqdi16iRxwDzGNTB+PJ
taZnR9bujT6ZXsRQ92FRM0CN4gyt5qZLvcfa5BJasCFEs7Npim3GwtX2nUZtk1jf4uqu0RC/KRzN
AHh1hpOMtApxX9OepiuHoDi4M1A4dsn0lXjs7/UC+aob5UOrZW8DCsTYe7eoGMgCPY2gtUqqfLPb
E/6ksuPsKAQMDGKz/Hp9ImS1y8USJvJLb/a7oL9PaQmMW3gYc8PRVmfOgaWKFL2dNaM9nGkbkcNt
nsrV4ErixZXwkIj5+vaLgNl1cdahe1HSdb6rhSse01rE92QeN9wMrX4y5y5dXfrLoQAk+555ebbN
xVA+LOghPyzhs7mY3c7I2ISIVBE3aeGMc2Q6hs30de6+Zii2blDXFvvS12dEBr08E0/qH+eltna+
AFg6U/1crTG4r3EJVEJoHF2B1LgcmCZ9V8R6c9BwG29GxqTP5Bu8xAHyFke+eDXjJJMUasYtHbMe
zTO36APV1YCA+zqXIrvxrEI/Gu3w1JZcRnjkGvGAWvnkqcxZw997i0gXHzNqn/1oEgBiJRKGRNsR
ARqtYbyiNC6kXH+d/QFRm/vUpmhNjbSs16PTLVBzMyJDhpkB8/bHWhJl0wf0Pq2XipoiVKkHsUG/
liojjM4hLDQ+aPQgDrSStD1DZpAfINUO6dDd1ql3j6AtvR9dFaFSRkdlltOpQUAdTVBONiA0birX
eE7T7lyZb7LXw3Tg3MFwpmMA3TGil9k+m6GrMKaK9fTZ16/BVEEsujIQ6JO1tknc28obDszJNzU1
nWe8ayPjRaEdZK/huq2/W/J1IRhApk88tyEt4QD90PKdanneAcvghxYrpdmiqvHn5cXy4nOHc2Lj
uBXoJ2buFIreKfOSLc2SG2JJjliKUDUlCAjN9GsTkPfOmaVmVUmiRbZbe6JikiUKLe228jknsPCZ
aWSbx6oobmvPHnZwVbZWrsfPGXrHHUB3NljEj0AvsMhWX0W5H1R6rtL5DmMSUEFuia2w8uY0twHn
2ol48WZ4yPvgKh78YJN0QYnjK52OQCwTyG/Nt6bwXlg7EAA32Wusa/4T7UGxwxlH0a9EFgajvhvK
dRiAoi1TkGkG2/LgKPlbAz9CiM1xzYllX80n19vk+Rg2jrhOsmU3TMZXSFfntkOuWzr7dE4QLsvg
R2CySNJj0b55xgQzTjjJtXQBeOGlOmvVuB/yeZ9pEJ+0NCMuSU4DRRY23HIh8NAL4h/CZAzYIX3V
guG67sWV14FJ11Hr2NRHtjMvYT/lL+y3PDwjkrhqei6XChYgqlef/Zx5OSG/QaU2Q01VVhhvnnxr
VIsY3QyuyVdoNj0/OIhIVxL7Xa6aLlR6S9s1zyVLyUgKnKXEDfK6DatzwDjCoz3aV9skSB7nLqm2
+Iu894Js7Ein6QaNRAEFWrFH+hNjbhH2dj4iwnaKmejGlmTgglntT8/Bf+S+uKj38qFr3t+76xf1
P9e/+lYxhE8T0f2vX3/EJPCv37zaGX75YfvT2nDXvzfz/Xvb5/zVPxy06//5//uH/zJIPM4Kg8Rb
1Zfd+tsSSk2MET9f4Pjjv/6xIu//376K6B3pQJN9/gv/8lU4/1xN1biQjcCDAOCBhBjf2+6//uH/
U/dIfFndgoEBXH91Of0fX4X3Twz//BnUfew5/Osf/+NfvgrHxleBiy1gneYfZNr8J74K7B5/MlWA
AOH7BoVsEt+zUjI+u3KrMtMmmS5jCGqOTPI6SNFMo4mbsXcd/nRNbv9wavzZtPyrge7nSzHog+66
ZuhajHV/9W9kqRcvdo/+DeUTlVTDFp7ObXY1eQODfz1R+7Ep8i9SNf5epYM4/v3L/wQ6/Ld/5I/X
98j9NYk8w25rf/Kw9dAj4yJZujCF5yNuDVP4W3PyU38nrQECDwJBV6KwGntk80bzjlCzpiYVifHg
WYP3lkgvvqWl0ngRUmIKH4k2MtgsBhKNXZxphbFjCSvKPXbH8aMea0+iOxQ1ohSfy9oAHqRrDKl9
pDVRlx8TQgkkziaVJPPQznhgKSzwxCJOfU28efg6DI75RWfKeh0M7NLgR3Px5e8vCpEbf70BfI/o
JmvNUrSgFv36rZBhwOYOwDMc04Cluddt84WShyY3Bx0YRZp07a+cdI2XvHVNK/J8Ix03qlI6BMDF
qn8sxUhLUYrY2WkiR2sJuFm9tcakvE1A5FUcQiEF64j5G1RWTuXyZkyUJHuS1LvHuDNBegqZ56+Y
GVZV7IC27eB3qnqeep9WVUrP+96pKYk37Ebg+CZXk3kU+E3HtjtPj23mtcVW41OMN8bci5thamsT
naISzoXAe5kRs4pQi5OOU1JtyRUnC7+NCnxyza7ZZmNAFdo0tmgII04nLwyysnvRcx20b+nORnVE
1uS514tfeVrUtpb/HYCTnx0qT6BrE2z8yy5tJliVBuUQJ5IFACIsmiS5tUqJYy6uffHiNdhKD2bF
XBDF4EQT1W28lt4R9IN6m3UxdiKFNaeL9AXXBcGxqZ5FJNL6ADHsxXEJZB/A0aJsCXo7nIeJDNhu
GTPrirDPwDu3SPprdO1ufp+6QapvvUkrjchkptJHNsp675AaHBTe+MCMrGZALCAtaNKldySIeuM1
9L4g3i2pr5jzgmDNEaIFTDTwIZhEPVpWzphuyFpz2ylGUBcJJDlD/iyxeDgCfAhnHKO5mPgIqsjK
vTFATdKWLuIKVFKv/WKLFAWnBQiFL4m5g9RqaNboZynkvAzcBki4wkcIkMlGbe0e6KtG2ke602df
H37j//x3CxLxb/DTLWBR5C/+eusTMzRng953YVJ5wR4pmB1BRasv6NwRTJDnMW2XAe36oOPvAd8X
f/z9w/erqfbnghRgEidEABwTXtf10fwTEaEztCTNfXr6SiYl87XKPpttn55MuzD2lRHI37CHPvnG
/3hBLHme6bvm6qH7ZE9ndGNUyrD7cEQMTH/Q7bCIlM15NdS9cAhrDnDZ7KhzJhnNnKCPOcrl12rM
IFFNMweBQsZ0/R3NOoOMTX6bH/2rw299fza8IGwIEAtg5PwlkrLQg6mu8y6stbi6JeiOTovFqWLU
M4aQiNiNUCaTOJT0Y0BZT8ihrc5edlWhdXtwlvpvdqxf/cHr+2G/1vE1OgF7N9k7v35BmApL3bAo
7RnK1swA5JiAWKCH/xu3879ZhB1qBJs9iTgbjJSfFmGD88+o+7MeCph2t07eae22jgftvbBb712b
KuRek4QwjyRHcMpAA85ubbsCAb2B+WWOgA6Pz7WzWMaOGTvTO0+z832htXER9fgT2t+85b/eu5B6
UN14ED3Iswo+baa+4zneEK/veFjUq2FV7Z4xfMFgpxQPKbOZ39BDPhOUmGQBtXEZfjpwgnhkPj2s
mkdDPdFMvP1abj/VMW5VUmFcSMEoRdGKk7cg9oWRJxcZZNnTODa4aMa61XZ//9D+ek9QulC8AHnB
iI/8lmSMTw+tWBxlKEPWoe3D6iXBEZnUkM2Pf/8qnwkmP1+GbGwHD4frY9v4dOth0mNjzCAAamCi
7ue6ICKvqAv3Pu3z+Q1QS7zroFp/IcFcO8+txJw4YZnXSXN1M1zswHmLLT+Ley9V+f3fv7tfF871
GtgBUzrLZjYJWOxzYo4C346GmDfXjEV8xK4CgDU3xJ6J6JcEYOIW6YURxXUmzvo8tA//+asbAH30
lfFHesunOjJtTHSmvUsTe+mMBHAJY5QqS9G7zyIBWjtVGhpmc8SNonR8Rt4y/iY57tea6Y/Pb5om
gRFYkcGXrNfnTws3aB5Bjcc9MMASwtKqYgO4L0D520pxvI5lTlNhpk/39x/8M8mO6+7o9hpl5bBI
IhT9dO9ZuImwTo0KcbtVpduY7IwveVJTGQ1Wkl1Tqnlbra3oIxWudOgXiHHapZAoGP06+aJ2ru6I
Kfr7d/XrSrBeDMdj82IfRa5mQ9f49WJwj+hWbmGeWWI6hp6ddMden3oGrfbqUWn8r3//euud/99l
/M/X8ykPcZyvZbz1uYy3psVctIxNzCgtcrahO20zI0OX1/jdQ6HWHkAlmPFWgfub6//XR58l6P++
smOtV+JPX/ti5CW51lZPO5RKMXHibBt7qMT//vN92qX/+ICckljkAq4rWZK/vsxIGlbu1GR+5OTU
HDAOx9cWse40Mo3yER1Ts251r+ikPLT4a/8HE8OXoEv0axxzwaktkLLJxi5fHOaOv3n27J+5P58u
vwFnhQXAhT+l+5/uwb7qzXYO3Dps8T4nteXfpRqDmE2p5xCZey6MlyuAEss6oOhvnL7YBhluX6kx
a8umLHSlzM7w7p3Vlm35GFOshu3NWmK33gDRcN/QzCLxb7E3VRGp03R2sDaJZ1eQ5LbNW6pnFTOk
48Zfbu0k+CoTPbny2DJikhd8UipAlXi3Imcf3VD19h8OGu9nW5sYB5adSJet7ihUyUWrN+WunNSM
xDeuxZb5gnkceweX51J0WL3izIyjpnQdljR/Jue9HvWLpgwQz4VwQeIz9kPWlg3+UpC/YwweSRhx
ejGxBopNqwzzyDwxaI+UzLDwIUIyifUz5TyMFdD6sB9raWwaO167ezNdfYwnLmpnDgcWE8gUaeeJ
xAQ8gWlFKBjVs//hgyaZN/7k1k+u0Qf47Ti3QYtq1wGt09XNuxkLvN6Wg4cYCYmWghFoKaYTHE9R
PvTd4+RY1XMep+27n0CUCSckXA6+kEa+C4MTwJF7kwG61c60uOdmGl+p2oAELBREj7oNfHrnLkHe
HHjw8bBKnUSNnfTNGDFNZcyXss+N996fplecHgL7goZ+LmDi+zX1vJkTQNqCYCZBg1NxZQqk7GlV
0aObTPA5hdZjro+JVQG3QLxCBpysKg2mx6xhm1EtvDN2htq/yZWVPgtrMfCF0ljA3AjZetPpwHbR
kvYNakVTYIh0vZJwNKXgYBklXbiYKL9j2eQevkdc6fxSznI/ZkZST3bMokqP1omPE4EIiF/GGQ1u
pmacabWjAT8081Y+kWTQv8ihC+zQkrr+zaQ2/cFRAgFrbxTLh0vP9ZlxFn6eTJ8M5sv5vMZ0kPr6
2GhZ/a3qR/2uMo3gTstHdB76bDG/ryTTmazkwpNgMoJwgDA/3XTDUrUka1izd+RzeW8G00FENoWH
n8msbOtEBpkb7zm3rM3VyuqbranIm8byC1IwIlXeB/cOVjLB3TpKMkXqVaMtCYm4DB2sGYDPacUJ
NJumo/SFcjbEZFl8FiaY6Qk7YJMR4ZxBbyUiz+5Y6gXnU8Ot6hdgyV0bOvilRoxOqbkayCvdCInV
rD+wmYgXv7IIA3Em8OjhTO90gN7c0+RMBvpRXM4ecWHWJr1/mhsXwEWdZdpxYA6B41jkCJCwo7RQ
dHCu4BOvXXXi46ufSp3E2BOCRQnWw4OjLaMmiTcmNmIDXgCGtw7LUi7bPVM0sPeU4ErHVeCi/AJx
BsmD9iz6LkyZibXDsgZqfiFh5pmT+yhDP42tm4xncNo0eucWB9Md9C4iXcdVW6TCsRkhNePGRomP
hi/JghvyfREEcqDW6eHymCu+xrS7wgCdtVHiwm/aMCXx+YVFYj4nKVIf6A+BqjlUSfdpbHOTrjJz
ZzrXZSyfbStHzYHqsdfglgfed1V14DKg6BQ/8tmr77QBrVLYa4g69xpsWb74OS7PzZKIYksfxrtn
gJ3mIbpJHqq8s4JvRJz6H10QYG10yuWxKvJ+va7T+gBaQfs4zwsCAXNRfrnFTIP12oEv5O1aj964
4SQUXp2V4YqJhWPdJka6xi5I4XQHQhbN6y6xlb/FYQy41FG5F45qqOkmqMG+DxwE/RjX/XaJKk56
AmdDPz6omY1mUw1GO29tGNs6oyAHJVmCzfIqTQ1H7Qa/EwqoW6WfLb1ebgc8Jg+6PsJCUWRRAYHv
Vk/8lIukOgQSJE7YA5QBeII17mB1UI7CdnKNG1VJa9rRDkqQpa93fknt/IMBGdjyKZv0U8odsfL+
UYvjdrZXhzIBAOSRcBzTdn7nUnK1Oez+JGuXO200y3d9seRXfoMN2CUGgSGnuvzmF82IQmXJ0jRK
45ShTGKlgMNm364ipCQwpCyho8AY8ya9N+AOLGdggbg+LdMqL76pujisatJzQr0J3PsprucnWU6D
F3K+n74OeTUpZircLAe77Wf0HENDrI7f0QGIWhSk+WEyFpfGjA2PamOM4/LBGmrcBDLmKF+3pJFu
enLRUyY/VsdsQcEX6MfJo7Rq6rhCdwHNod+hoMyIjXESlZmXnpV2vBLCbW9zAS8qWozKJcxHMiwg
bWqqkfmUqvheLos3soxDi3DDpsoCVgSjIaQ+rRNUzwZpuQaTpors1iS1PW1rmQsAd8Yu6N39QYGj
RNE1kGrHeIx1wxDtiSfHRVAVuMNdVjk9c87UfarNGXRDZSzdccmL7NqcWvZEYQok6tLq+36Pj22b
j5V2NULLSw92nDG1b5t7wrLYLuohQWtct9dFULbvBdPpr0Y93jYDwluqmxPkhep3QYSf8Z3UzK4B
7VaHqUaoJkfVX0u8vOLxTIkLCR0zgwZSMiaFqD/jiAkdp8neUkeSg2lKuVykSU7cZvLWEiHulRgA
vqQj7VqXFZN5pu3z9j3Rf29UrlpWds0uI8QNQMxafYb+Q8sm739T8/+bkwhH8fWt0+7VLdv6dBrH
2qQKZmtTGIDw2Vi+JfdqLtAS9crofujAP9DjMP0TRtYc6S7pbwply2NqTbSNB720fhcXy6v+5VxA
P8KmTQDIjazrz2VzJyjdS0IYwiBgVT4NmJd4AsbKekHuRws2wFiootzU0idP95MUMmOGw8MYU4l9
539Td2a7kRvbtv0iGgz2fCWzVd93L4Skkth3wZ5ffwfL++xdSmlL12/nAIYBG3YxmUlGxFprzjH1
DrCfI/pLtyDvjAGdSuOUF9lC0pHSgQU4IaI3pqdRvnKztkfiHzkIhYJE66flkhMHX5hxv4bWSjD9
ROABUPVovA+hXmUvNbNWgV/DrUlHMW1k0Cq/l0eKsQI0pJ+C6y4XfckYZgpvAh7350YlCm3Vhp3+
TrtWfcyw8sNhcWviCgD1479RB6McVw2DwXQ5hUyLLI8nbjcPtoiPLZRRt/iISS+LAl0+RoySrnUS
J0giQ7giaVLHBUgMJDye3rZ2vTbosivHepkYREyEHTosy8I+n+Fhfo8bNBlohBc0wMChwlwZOsBZ
ZO6qdaIy9Xpyejk/98kE61uWModfBPYGv0toFhA3BtgMmPSKJFiZU0woAwegknwykqug75QBJJKu
vu+Ic2P8j4xU97G39SpRlm72FCodbhikgNkaSWQvto7dpO8WhzVjl3W9sWk5PrIUzQw/UR/kJbr+
JK0CQBZTe+7C78e0WA9oHR0F012tVlWDxSMKE4+CtjrlpGoKH7l2SraxG2Gg+L6k+1wiW0usIcwy
vn4SjQ/6BTIUTgfttfdH6ZQbMeWAiZAqrhhAL8sl4orvr7e0Cz/WaHQlaKNqTBU1DXTEx+Ul55iD
UtRhWdYK89jF2XtfDm2+EUbJmv/9tT73gkwmalyDtqUG8fSgWu1KxY2zoGyhwyDj405HOiFgpNvK
Vo5pbhdoQjJ1BXhHPcPh9lOMxeevljqcsSqtB4alhr6sCn/U5GLSkCLQ5vRl5E5ncxRUW3hvxsrq
OhUeTpz80BJevrqPX62Jv4UgQ9XWdaHaB7dbjTOqnYbjRTHW4YNTgT0rRDduHA4st65MBk6GQXb5
/Xd8GMC+9FhYQy26gZrqmoY42C8YEMk+6S2YtW5cnWTuqNwnjdofTS7QhVFSoQxBk6wATQbMTwvm
J2QC+ZFbybPvP8kXt48739VIm9WANh3yu5UiduhHLPDckhzIJiduxR3Q1PbIG3w7EpWvTgA7v7/o
b3L2wZfO46z97jA55Nwe7Dap0duZXfSNr2dN/4v4AtOA2i/Zboa4Klr0tS2oUIUxRrAtrJGM0MCN
pueoxedJs6aNUZhUmizWYzuHm1qYkBxwXHanrlYg/NNsSYFiDKSLbtJKKI+q3nBE1qrsZp6qdBVG
ieF3c4okonR1aH59KVZFa2Ofy22J0sZs+hKxXOEAkp5yI1vPhVaEK4dR9ogfj5i7Vcg0sdm6MH8Y
zal4VAc1xhlWtjZW1O+/ri/aVLauqRYTSUfllTxoHTM8gCMg0wFeSa69q2IB1+lNgpvq++t80Yiz
6cDaDr1gFfD5wSqjcGUc4gFg4VboNF8dg5JCWAL6VnkZoEMH0Nag+fA0Ofx0j59fe4sXAoYCcwEH
c+vBEzGHZGsQzsEEVYvE1sWxTsAEnpzKxUOgJPi1v7/XL64HiJY0bNIiyJQ5nASpcHVmQ+atH4SA
EdnRIUcOxRict7z8uJcY0Cg/fL2ff0aGgrD4LcIH+PtvfvgfK5vdlfz7ql1OejpoJLiJhFQF+v/I
cf4rS/7zAk4vx17OTmLRf/w+q/5xHdGVTSMNFnCbyOUL3vlk04XUfqGQykOX0/EwOZPvaVb2az1X
kovvv9kv9ioQ4Db3Z3IOo0T8uICrahDNxK+3DIRbZ9N1unshugpPmaqWD99f6osf0aRRzVSFDQvg
78EqqjoNTueEs7Ntz9M1PjiA4GVoI4qCeOGZUdrc/fMLOkxauTlGV6h2Pt4bb6KqyFK0WHrMZOMw
LYH6ZuU3NWjHk9oakh+upy27z8eF0kJppDGjYmbE+3fwSpbFZDWWyjMjc+or4pYKuC8sA8WqBi68
FRi4gR4N3XRTWaZCPGDtGndKmkwY5rD8JTjckqjC12l1ZxFdXghFSWhI3zHH7ipp4YSsgEHRbJ9K
d3FrhY34acjxxeNouss8nJWCCJnDxz7vooZUHHpMIW3hI9mN6Xmex7QEahNfrW2GIfZeRV83RaLv
M22cfwqE/rzFsagZKGLMpdfPzvvxRwtprXWFEfCUNEGEADLXt6M6Ve8oEi06CeHoWSoSje+flC9e
dlZSjW0efY2pHa7ZlWtPXSPd1h81HsqZcdaRHiXz6T+/CgosJre868uA4eDWSlRGWsZVrNKeLyWH
JfJB7eoH7Lv4ohKzXd22mVzqLNPawSvNe2XTX8lh02n6E/1leVw1NZ1xyg78DG3tY+KxL2gK00Vv
62mdxJF21hPVu0lVC08XXApgF9/f+qf5MSW3A1CcwFgKb4Oz6sd772fp1nE6dn4bKsAhjaLaQbMA
CyoqvB6WOlhrpwpynMlJnDzyEKCi1brO/+FjLJc5eEMdFoTlMKOisbEPNmcYTXqEr4Aqtavx/FTM
WG+bNNeu6ylsbK+0Fws6VllF+Go5jm+O7N3pIosj8co5moTXMnWc8IfB1hePPEoHBtqMFTW+o4Pv
pukbJ7d1HKaDEjz/xg7pjQWemADXtUuCwHZACPHDN/H59LAIUBgg0ctjlHcYleBkClFsYdT5RjEn
i/44WwkD+zN94hrXxdjijOrVk6jvm9fvf4Mv7pbcFPZVnWM8n+BgVQ5HFuXEhScylKl6gaeCkY42
EdpJS2U3mbJ9oUz9Kc5d+3xVx9ZtwZ06y0Z3+O6VcR4u/TLePauUjq+YndaecbAhp6BhgyUQLG3x
uUS1yxgHvfjYraGjzeKk1or23h61hJq5MjCWTmqk4XwIDcdA1NVl44J2GxJam5U4Q4s2XXapY7xF
LSAiXrWABk1ojiBdaiNXAPAUlrWNhlgb2fya6TSfg+aHjfbzno7sgV0dz7bOu37YilGyDKe9Qx9R
6Xpzi0MUOqLmYB8M4nL//Y/56VK/S08EjJprI4U9DApY8mwhbJNCTU7rzUyQyDaQ2NkqWDz/9IFl
G6ettMyzmaM4hy9J7ORTLgZaXnT3McuLOtgX9H18VcECOTYCxJReNVe6Boj1+3v8LAbhYXXEIhEj
88PgM3xcu+gV6GYQhLPvWpl6XQjsZfpEb1w6Vrmbp9m6yApkgRD+5xVDFR0YaFNeiqg2EKSH9j5N
6uaMwGmWj+8/2adty+KT0UfnHV4UydbBhqK6Ofr/RmDPGq3gNHI669gMAfJ+fxXtd337YdVc+DXI
oBEq28wCjOXl+uOMaqadltelNvpjiRBwE5ORgPjfrjJtbTO0fWjtrHxQR3ORapkjzvmgSAYGqHoJ
TWKi/Td5A8PLbGH1WaYn20g+uWPqvJRJOYo1gcakJmlU7gUYYVW9VpS6P8+dpq03ZqwmIcSqqZ5X
cIEhK2QUCKUvasWK9sZQa51HPxesioK+eSGzzXq0HgFPyY3oO+fUTeqgoEVLxxtLIjnXgAgIk/Ca
QVKdpnND4zBOu8dGEPLpablE42TAk5RYgqf5ras7zAxllEXqsYyIljiCAU1vfpBdQx45lVmzH1JI
eZ7lZsm0r1yF3NKMtZ7440Hvml3HsNS+yh0CYVZzyAPxrteDeevWY//LdMq52MGVSlwINXqF+FBK
fG6sP5W+oXJleCYRKherHAQpbKlAe2KqBAqNQHmcLnk30qM3+xzTX94GDBG0PEABbSvhm2mHGIgb
fAYMD6zaeI1rLM+AfOruMS0D450xtHYMjg4JqSLTyl1bpVuA2Zyy4pRhkEiO5iQt4AOjyELXo4ct
ENfZBJ5ImUd7fMowlvaoXvASAQnE8Vk0lEd2bHFwBUcFhLUxKnldmKFUt1WJGnkFQhBt69AW810B
iwnMjUHapzsuEoSZhwHolLV0UpGeQu7rmqE6D41xeHWw/6jws+T01M4BnJkaQ+et0tUWQPe0dTDw
WaleE8BuuTn0CQ0SWdQP8LQHZL/Rzp5Fmm6BIxY7FVmS3NE9cLJNWlcCW3Ci1i1jPmB9QC8iZAp1
Oo2L+6bV3o24lcCqZUGlzYZcA0hE5SDZBgTMhAKnFpZJcJtI9XLYl5xuBEf+lLzLKCfA2hvzUqn2
dVtVIW5aZ4DBknSdsQqiQl1w+6Gtb6NsGF8qJr/6SaQF7kbtrIY41EmCWCkVq7exIBnyQbLKXZQQ
rwF6RnV3igypuCemVrvpmNmX6yYbA4iUytI1HjTpXpFXHt0kLtHt/kA/9kVltPjSzP2g0ZN2rQdI
u0DDJ4jTqOlRnC50rQGTU+3UJnR5xo+RNzaBspKCFjDyU0W7JWyiWks5169UAN0+J0Qu95p86sFX
RZ37SncVc2TTQ1kojJnec2safDF906Idl4Pt1JuIyTA/8aQQhVTQWkSo7izcmSLllYSyVhPSXVr1
QzbT+vaAVBroWzRRHYupdd+moYcaHljk2HpqY8F6JCu47rw+LiJGzWAalZWOTqpYtY7Zg0MKkXAf
Z5w+zzj/47iSSqlpPn3iUPthj/q8Hi+DDw3VqoVEh5i9j+tkDAEyiwcav0ZYg7Xj2d5WSjX/tB99
OrvRd8Gb4tJ6QfqJEu3jZVpQAag5QgbG3cAIVfK4PGUCrlgEQ/GIZ6m50DKnP66MatpmUVk/Ij7g
mSkzB7TXIhWbtXo3TshoNEQ5W6bKj1WpKLclP4P8YY/6avckr0ngcyFvEG3twXmvofHWM+lVoY0a
ME5DGJy3BR7IzEsYuR0zBIT5bFvjeMXCE1zVjJr30Bfjy6EI0+54UUNZOMqFvGckgpv7+83tiwMM
Va5qm3w6coD1g4KAMygZ0nYy+Fqe6C8tY3q/NIrmESzu8/dX+lwC8bNx4EXM7FACMoD8+LOhqChh
F4KPAmMJhD1Ayc+p00neaItY593oEqndTY7P5Cg8jeIRSDXT3h+qw+VI8HErt+mf0ZpYjjKCEejH
D2GSrcKmyeiT5qSyHSYwg049Pupma5z1TA9/KG2+vByjEAYTgif28J4JMy8rIJkEpEQ9YA01z19G
Y073OBTwPLlx8NO78akFw5fM4GWJqiF+Gpncx/uLCc7U1ZEGljUScYxOt7ophcEoKiBbiRW+3QVu
YO+GYHauGkZT6wrd/U89jK/umhKX45KmEXJ72KYvnXAa5nGxWgWyf9TlbD+bSfKGGNx80OZA3H//
ZH1+hrlnjmU0bAwNpc3BPTsiS22oMlyuMJs9iHUFVV1uQbmIrn+40heXEgIqC+JP6jdtiS/68yQY
uJMSGcxffeZbcezH6FhGr5OG9TgMrt0d21HfPNJ3yMKtkZh0aS01jk/mIGBn58U2rqoo7O5jJdGu
WyVEIIQLZe62vVmJW+jWAfDy2DzDEhVcqgzdc69Wxww8RTrAplDmSn2ZCx2Qo4XwcJvRarstKjd6
JjARmGhBmXw89IV7OhPqG200ozfRVhFZcuEEydR71tgU9qoS9bwdTRdmMjTf0FnXMimeJ1tE8TpX
9OoF1CwbXzZCleawiFgGKDYWlFjJVc0fVCUyt+Qi9O/0nmGVa80M7KQdXBme9oh56kvo5KgCFoCV
WNE8y6uL73+FLx4vwZNlUc8S7/wpqJahQ0u4eU0pNGawiyztZMy5L6Uf0GMh8yh+WCO/uB6LBS1N
KjzGT4fJqo7uxjMCJU4urgAqMxmBgjrLrnJw6oTVjpGh/rRWfvGc6Zhk6F7xp+OXOVimcHGZiuAd
QoQ7z2BZOAHA7SvPkMs0z9C1kNiXDSHWlpg2NMMkomO059B4HypXnXaI15x1n6jAapU8+Vd+2X9t
2X/54djhl3A8vpfD6FClHhy3MCiHajHG93rkAmppe5velQXY4Pvf+lPfgsrLUXmp0XowYD00IrQd
6SCKbnMtlxBickzqk6qb1WNEpzX/WEZbspqm9fcX1b76xSmxdaZ9HDCIbv/4mndlEsWKyR32kYtB
inASK4DMb8HcqgiQsTiZw1Xd2EOm3Ue1gpnSDSpA8C2SyFUU448/4V1kf5sSOlmeDPP0FfS/njEC
TOp7dFrttUnzbYaEZZAxNZOpAbgiMOw1Hblu3ZtJWm+rKinfUQozHQSD2Do/nNY+q2io6IkedzCB
GRY5mQd1fc8rOwa09hZQnbyLaUVtaN0SGlTBLF6HgYQ/YhC8EvbI16JMRy2QkkuG08ZqTiTRj7vv
v/Yvjo98niUhnmJbVQ+9LVJUgYuWGqlWUaUxx1cmMx5Do/CHgv53sOLHQ8Di7+LQw7wH9/Ph+E7i
RnWrZhiAZU4xUSRq2a4nJLOXk11ARANfwgY6WEn0PNP6aVeCzRS6WpeHz8mIigHUiB7tYxmYFYkF
Vn6lcqiwjwDSamjueDFrv7On8ZKW0XgfZ4pKrEQ8wOsymogQS1OLCJ8NGC8eE/A4k8pQWOUvSl7x
lmqjTRWumsUVht7kxJ7c6CLNEBXDlG6bYOOoKpLtZAjqezFXiLdSGzGbj5bIes8Cwss3UwTZzou1
xPxpJPi7c/7he0PaxxCSfZ0ZFsAV/eNrEba2kwRxZfromkW5shRcsiSF6AO6mLlHfmiLe7py2pWj
mG67QiU75kcVJNS72Az0y7Q3ivAymNPG2ATM17oTYIH5M8k5eHCr1KZDAfit7tZ2U7vlNUm6tb1m
L43l307Ef4QAOI1fJRkk7+1Hv/9vD/9/YAD/10ABmOL+eOc+JTCePmctW9F/wAK///t/gQIw9jOy
59Wjc6qx0fF6/g0KEMZfpM/jQtQW7YVAfPFvUIBu/UULHQceLy69HqK1/w0K0M2/mDHQmUPXrOFU
orT4H0DCxd8P1bcBjM6y5f3x8NH3xG6jU1ayXi2Cm4OqTx3CXAlZfzwT1Wrs8GQMBlot2LtWd1lU
ZH5Oz62uw9F+nqMLp7vtym2rkbQ2RZdql2x1IvXG5ARd17pprocA43Czk+odC+5Oh1MU52Id1nQ9
cHcH884Rl7NGu9x8mKtThDxE6cGIq260cQuuzu+Pleq1jFC6rMW0C2+t8VLNtrZE0EyvCt/+WID4
qQGyeBABYXEGRL/t5ppE7WrLlIkOhjwq+Vc26iQr3jt5vgIW7Kko9mL5loH0lCYxOM1FFdIDMN6M
8sLKI7Y8eY3tC+zI+zwsQpMHIHEeWWYvpKidt+q0V/TMM0gYHMKdNAH8qrgiFUkf5sFJX1gS/bgM
fZpUntLB5I6JQULoO8CjJ7dJTV+1qjopzWvk5VsiyUe9vDMZ+BCBsIEggtZyKHd5cOf2JMNV4SYv
o+MQ6wrnwQ3ckr1SwhGh9TGIflOG+hrt1yolXwdd4UqM7+OQb8FGVvblFD8Z9Z7wVxbQxy48jmpi
/GwMKCQrTPIsjxnTgTQMGIQOAZYcLwcLaWq7jCi7+dWZbxT3WViM06S+FsyzounFnDWPtLELNwCg
5UTr1N6ZMlxLGl9YM/zRflDjeT8pLM4wkhQOt53ZnuIM94nK4hSxjtDljmRQFZkfzum2D7vzseAr
x2ugQYBLdeF3kb4FTuZXFs6+ql+D3z7TEVc32kpoJaTlYR1FBEQomi8cQGH1c0FAjZLw6MBgX07n
0RHh39tkRsPUJUjp4+OKU/VcXtO9GxNIwg6SIYwONqiydj86hiflkzqSErl0i8yJaAR6vXjah5DJ
MPRry8zWBY52C9RcwR+lh7D7mq1SqqvRLcA92idW3h/bISwp+Jogrbezc14B3dLtdQhMAW/9UWjd
9f1jNSOVzE6zBmtQxGfgTViuGJpPglEkAFykm4/pRArUwp7U90n8aiN9qeS06vWRIT8ZMkgnQ3rV
PdNywvEA79FqMoiLBvBkxPOuiOjaopAeSL+aBajYlrpFf83TeFfkqAPHAuJyQT2Bhw6Zr2cNI4YG
zc/sC0ty4+pJL66rdDzPg9UfK+G/Vpw/+SC29tUCg8QNGsnSIzis7RjXaW7UxsRhZO/xsILqcJsO
/JbYiq2BAMYL/GKwasVqls4JqQBAG/M1iPt1NY8bJRi2ZRZsRgu3AC7oPgS5bFzkQbQBbcb/RgSz
eCnGK5gboL/bt4joiJj/h7OCYNhLLjzsx81AeqtcKMw9qLyrud5AfGC2FPmTI0jGSj1bJ1/Lw1oA
f/sOPdda4222OJ/BrSAt1XPmE8v4Bc0NtqFybDXHdV6usmbPWQbUe0NvvU+Bid0ATFsViFGZFnqW
dd5EV3k7+Xjbvv9SD4fxf6/af3ypy0n7j9EJxyASXgy+1Dm7xUx1YZTJKqpSbx6hzxYQLkkYUB+g
JM3OVkxyjdX4h9/1t4TncOPg5MW8F7MuHZGDw3yBccIZmhRkoOB4DWNlgh6/ONawEKwS62UmBrqB
mWuvTblWHY5nV4a1L5SH2t6jkUvLc5YKVbtT4xPeemXaj+ZxuIQarVIrpvW/w+bLYnr+/Td3UIIs
XxyHVPqcKB0xOWsH3TJGTDZzJkyN0n3p2ow0LospzslECuf3F1r+oIOvZ4lbps7iaIdC+PAXCrus
U4e883jLtGzlwIQJfWfcxs6OZJAfrmV/ui2U84t3kwmEhRJEMz4+D4OjjgoGwQUaf+IU1pUdiH3c
DDtsDrve6oEpzmQwRHgz9Iehyth/dfqze1KCyND00uGU4HJsjzPRH1Ny6zQUXekSlwJfO8vv1VBZ
gRnzI2YAnprvsgJWb5ivBv0u4uUd4vaXgg6T9d93s3of05VVl9W8g3wSng3NKyEZ29acLmay0p3h
dCQvYDw31EsYp1hEsIxO6Fbg5Qhz5VrveOoW0xJJvYyQbLK74Mn3U+WphORSED71ub4v1fFkXJyg
gqVkILJLZjstvMssyJVRva9IX1VAroUZiQrvuXKBr+dIRlunsX2eCuwTJP71Z6LHaccgPSceRAD7
ZEN0IIK3wY2a7eGlePif7OKy1CdW9WozxNjN7MYj5M+zH/tQbobqXjHvlm3YlinYy3smkZ5eT36Q
zzs3kn5vLGBzP45hIYKKW0A30y+hnqQQiq0ZS4tyg53Dr7Nf9M2P1HyNxfto6nosAe+O+IUJwNPV
tVLjYyieuzT2I/vcFldJjsUPt8E+ba96dg4LtEmt3IdpDwHs9w6Ql/ct2UG1Y/qqiBnfVOjGTwax
0gkDXTDYDJC8zOkgSk7bGSC/FQE65W01OLS1xJnR+WowIqhY1RRr8I3mpDZUbp1kCyx79azvCfK5
ccC6R6HD/hljHugHuP5k4hnxqmkh+pa7iZvXcW66bG1zRypJ8qox7FIzQUQWYa+678a7SG5Dko1w
MG3t6ZXR0yrhwKPznpQa6z17X4fVMDzJCKspjWhtcDbjckWETlka+4S8KVfepfZ8NFhHWsOEeLsE
ZxRwsAPrjmHYusdPZVsXbWewlNu7ZUvVhwR0dEKFxMpdyJ2qFH6WWUzjz8z4V9AFlyNO8Aw+atIS
psn4LN3k2oMjSAVDMVd14U4foaCajt+bx73D4XGKjsCC7s2F1s8EDHmgFxHtJIMCQ9rVrJnXmX5L
8/BUNzoqcOtIkHAZ3kJoZDame/gV8UevEyeD+Rl7eXCFaXTrKBdRIHzRXdbd6zDqnL7oe5OHTmxE
P3EkCHCb2ZvBaY4aN+AMk6y0/L0bLM4jqJ9K7aow5Dqrhr2A2qRV76W6s9qrSsLm1ldkaniBDm3T
IF4EAp4bPsQ903XyaDJX8cpS20fuBce/wXmbLeD7qMQzF0gDW6S4W9orpliZ807nxJXrbOK5y0at
3JjxfTfe0IHaK6hg3CG6TjPNm8H4iQIho3YOAXBtV3LXNa9Kye9lPAzQj7B0r6ZhOKKSv16OlIQR
rju3IJSOlkXUb6LqtWjuq7TaaZw1CTAzLHXTdo9qHN0axLXMjUqWQQiqAp8zHMjTho6Lc0cKnDfL
yI9DsO8cNZG1Yyb3kWM5DsmVBdBAYMYtdkWT2iJnrjnaPKoXWcr7AjxRn65mjqNOd09eAvImBpH3
i90O+7SPy9AHV7M2LM1HK74iP6xUjxqSA8FXT323isp9AaEqUAjC1S7ELo3ANgHVjO7IMzsK4VBP
ZXrnDv16CDI6oOZ6KSU6kZ3bIB6tetqQebatoXaZRbvWGWP3DHrzCDJqhk8gg64UNOe1cPzQGncJ
g+rM2uuSc4vFlN3iNZZPoZw2bl7v+bWAOt51ya0o3gvOSgB/GOMD3iLQOYCjjG2qsdU11rtVcp2N
v0zKHjj1u5H8Db4FRbFIDZiPonyhP+ELiOSl0lzVpI8FENAKAgAsafjgN6HP0eDR4HHiZsbQOS+2
zeKaraGBjJm12Y06HEeSpzTb985xrTwLUjmWj9KWtIYU0qwzJBS1H4bT2pJ80nJRrAKrNl8HtECO
4LVVCcHjaW1VQOXkg3A53NwbHqRNxKk2FIXfsQ+REUc4AjYW0/Q0+96crnPcdA7CkTktCan8JcgT
Z8nrAnFMQb4N48iLTIYEvv3izISR7gbD9FPzFBXRcdDepuquGzKPwMgUj4T6OBBNluIHxktf2cXe
NM4Vc4s3LR2A1uKw3oXoFIIjoz3Rx2tGz3WwyzgVOOIEi8JKIxUFOduuAe/TKG/N+BBQe3H2wVe7
atKF/3uMWY1Qoe1QP83FXbVcJ8/Ocpk8KYw2erN+wmSBj7Dwk7u6bFYOhGRO95tmvJF2CCKYQoKH
1lVHT000wjJVmJXnqTmtBkg7xFD7U2WfKdTf7YBpGXix7MsnJ96lPezVsT4GpLumB2ZQw6brUB1v
gKeV1lmfPvb2E+LTWyEt3xDvuc4xcN7QYF1NEBuyked0JkEN8atKYRJpq/lpxHMPshP1TEBBFMV7
nVxBJQDF0DDyWQVGvppUAAU2CzgZiFNVeO4lxuNVMjOgEfZqNNi1eVTHrvFmSldyj8h7GAWbDKxO
R7YbbK6IDcNVJI4ki6lZbfNW3/XidnaNS6001yMI69CC5Cp7ILOuh7zmvmapH0r4oZRXUXU9Nidd
h+zE7RcC8onIrht25VaB9DBEa9d+oLg/0x36JPVtML5Bbzhr9HyvGMx8NcMDgfiuxqaHQoOCDU3Z
mq4EP8yjQrIPPu11sehnstEndPqUID0vGFmISf40A8r5m0FvGaWCU8+7daNTr/BYV+SkSgJEl/t3
JuqjiEhOg1Q8tcVSHG47klRicqmmctnk0qMZxZTbDgSUB+tkVJiZeUqhwfXX/BE9Dt+POgdrycOe
5KwjfLs6dwjTjc29ONW0am1F0Tpji1kCAJSe/ZwI8NLNicFCXJQctShNYCisUiZcU8ZJjtFysciz
CIYlilodAANgS1THM4V3OaKv0gbv9ZivGi3bRQWeQfuCXJ7KQhRFSk2cci84BI15Gxpo1Gn5pJq5
zSFjEfrlzfl8olPxK0Hy1qum3/cYZXOCqPUKq3S2yVWH+A9OKXoDc3681ZGyx6RaTPkGaA/IDJ4e
tTo1wnKFTImivSRN5w66lU/Y1doKeFITdEdAp5LxLCPmzUnz06o9R4rid7lcj0vVOhbPWlKfdTLc
g7EleyJqV2nPQaL7BaFn1VvZUdeLfQgL2CGilyOiP9YXgL3WTZ6QDzLvXQ6iEbIsdDu2lf/SSaTs
WfbrQtB0eWrIX9LGBgx77ZWZuQpsdgfiaVKN0yffkWPmoLI2LMbt4pmfVyOmo1ABvkHciEOuoOH3
Idtf8cDTzHxaTCr094ZBUgRUx1qByCRQ82lhYERKvjMmSuWS8HXyCrV5U6Bxy8rbubilKNCqZqPO
5sbIZtawjayew8zeFj3SUuUhlOlRZ4jjOnkInYcF6qEMPXP/U30sY89tMuIK5NmgNySQ1ttYG7Y0
4YiWP2IEQ1hTfPW7APpHnWdagPz1bdv5/685vX0rz57zt+bwj/rAs/3fAbBdmsn/HWC7kc/F69uf
fenlv/+7Le3+hfdu0V7Sf8Zn7C4Klb/b0gpk299NGeZzKNkt8KH/7kubgr60uqgCINsJiluaPf8C
2BriL9106HQz81oc5KhG/0Ff+mM9i8jYYDCsMqu1DGx/9icBcG0GMkDJR753TVbgCJHyzoCVcVTI
vDnBD67+pFz/dEXEJDThsYPZGEWYTn6soNVcqdqm5JiZFbLwid6yCRIcBqH65ShltTG1eL7849f4
ojV2oGHivnBtoABeGIHLX/bB4KckBqgMVFooozXnckmkYiNoRpTBbGyz7Y+IMuHkWAG7b5yFD+hE
FbYWkBSjLrOXodLwltM+G+/dFmTP5vuPt9zxfzoYy6dzBc5mhGeGARPt9+Tgjx6TXnZWgLFBshgt
Leq+aKyJFn5jnZuiRIw3ZwPNLhNmzg/tjIPuFldmRs8zhCqbJw2z3EE3g1BWGxYX/HFIRSjMSrwf
FIj6zLmnjCh6YyASjReDTTvvGOOyDMWdW/uZ0XCiJ3iV8nxCYJtdmSJtfxrXiY9z+t+fDl8ywm1G
dchw9KXh+cf3YoxGmQ9WSQZcAKySrB9hXUijQXgvUxqEss5je6fIJdTOtIiq25I6XL6XjsGzlGJq
fqI/Hl/mHZBmAh5jeiuTpbiV9/2vR7TFYQtKZfpMrwtjM9IwHbrixw+aO+BiR5MvIzEDcx8zeV5z
N8lxmmbqzlblLwj485rgWHkXhYPxUoO9kp6R2e25dIrsZEpC89FCXhN7Ap/upTLaup9MZF95nSNr
aw9lw3zQY6VmzsjAe1o1vSmeO0kogZ8MPcLsdEqjbR26C0beUdr5Ah1oNl4abixe5qC0jF2lUWpn
XtXJIr0gNqcIIa2TYnRJITNra1IH9BhHbgmdELg9Ln7wXKEc+00mxJxcRNYQj9vQLorEC8IUBlDL
4haSxtxadnttSyRA/FCj82IrHUQmGddKs+8yirF+ApC1bUl9S/0Ae63pwfOmhQXUjFhkkEEwLrqq
0c5JKg6mPcApmwh5UD047CQwVd+ye0Wui3YYn0M7otgCBMHLsCBn4xOOPrR3dGg07PMqf+JcTSpQ
CLVHdBJUuXYpmylcZW3Klp7YTXxqMBWXp0XcEGSkqWjiPWXM4IMo6SLKDEuC7j1VEl5LhTQH9RZP
CYSictZKyRkPdP12UlT1Jcmd7pSWyEubaGHihyZjHPgnsvPMIayPqiAUoBVmostuUM82x04z6AAS
0iiZzjt1USOIss7uhG0APSIe2IFJBPXFM6Ue+bnoRlycKNxeCABqSG1DXww1x8jGC8toWarnQDWP
kVWMlKEK9A5PdRpWNZwj6qsjIyiWuHSCUyd0jI01VUQp5GGvG2vFLADclO7szzB6+/U4hd3emEmD
mRINB8DQjsiug6SLLmc8xL/ichjQUTFwk/PCIm5yIS6ZtbbyKEjSAUZUYrrjTWf0ZehJvYzcDfop
4YduUV+YIYBcr9ba4l5hcel3CA+s6woZ47g3YVWjW87D4dJJjZhYwDEkjkRIl8ocx34JGrOCR5C2
4kjPnOc8V3Lcg8CgnufWUP4fe+exbDeyXdt/UVtQwCVMQ53tzfGWZAfBYwgPJIAEEsiv19glRahI
3seK11fnRtwokjgHJnPlWnOO6b7LIOl3g10WH0sh6CfQNGW16r0FT4IYG4JW62Y84+84a6nMh0Of
eNWNath7uTu9i9Ytru2+sJ9CZdeGcd3l9DyZWR2U7r0blYia+nIcXkU/ehvvEpdWERAJeslHTjIo
+Btq4vdfZpdUa0ggRHBnHXQRhoi7uKRwXzWCRIi1L5Wzm9H3w7SLCpZyPTjvJo3wdqs8cV+dBvo3
feBGe6Q2FT1zTzEyc2Wr2MFQ+AxUWjxZhR//6KyOjori78drAlao0ySYGQAyYX5y+tlaL2UUgtXy
5FaYQT4WPtm4HI2a4rVsgWHnUC3SLaYL+OQOj/sSlVmm9tZOY7KBh4ElzGi6DtgpxaNvCvGWz0tz
C1kOQWbXJTQZmvBI8kF71bbYBFaQMtqzFAQwr9ou8PBYgRJQu6BoRL+rRl/uUKdbn20U99ddiB9u
dCTaFLLjspP2L0fXqB3LH+3AoQghBhiCJbMQhpfaKu/mPo3i/Ry2Aih6bx7skng8p4h8ZCfDJbh8
sLLrRQG8Qx5ulTANKvrMo5oDOrB2v5W0kcn5stm8bNvcXmKd2diU0l+kF/KyIin1rt0hA841duld
1Dj5vihLm2Z4ogZETMq9L1OjNtwZ7xAOkb/2sZW/dLGEaZQvOUywrLXMLu7diaa267a7sSO0scjS
sIRO6Od0mLtlb3PkVVctuXRHr7GXPZYrF0m8xeg2w3r0yOZfvUVB7l2D/552dT0nyb1yDLISD1D7
5Zzodg9QdpAsEToz3i9ekNH6B8F0FlMcleeJOO7ttMzmzmpoowlb5wREMc5dpxlMc95i843BKt1Q
gteDnYnDywaUtn5ExCb85/uaN10ecx2b+MCebCXHiU+BycMwZ7uON5Zvu/RvhpB46ViTjD65Nqiu
AMqcWxbjxhrEcJorcTdF+oiW4ol8UveqnJZlRzT53i3dfRc673VlHqQdfw6OfHBIVA9K921J09ve
6J1v8rscfdZR9FDEfa+/tK8u2SzemLKmZs4jHYhr5dj5biDvMHKZYxXgZviHG2jOwHvo5tTmOYH8
t+tcEezQlhYHaG/MxBGBHNnnUFmmefGZQMXa+lZKnFw7htsy0OptQsh2nvjXQ/aeNtgikKW5E3nd
S1v0Cc4kwlezBVnwzsY4ViHjUE1+6sUyLuueQOvzSPQmkH27kusezcRFxQDksDMICxo7v4b0B9zM
sTKbIC/dE3DKvUzS7xbmcCjMSWQ9yhzEIEtzlpL2GXgUWl5diQPeNTu61rjgo20ssuGptVlP3UIi
ntRwirXpxuSh6Tyz8VMvIWw1S+kYEu+cnuoGV9QA0+Nq6hKzC1U+D3sKDQZItDgwOKLruik1yIdV
FI+6v/IWOW8ZLBmGFJ5NvyfugORtcdVNByfqxQ3EeYp3POYyXLdtHTDbncMFtDbWrYci4Z6zAgq0
Bn5Wi6/ER2Xx1q1JCjOdbZB+Vak77RB5B898rt1VsdiLXjdWFIL1m5pgUywIbg1rD7kS1tJsJ7AD
H1GqvMs9CrdLj6h248lF+PRL8+IppLJnVKLrAaY/LWV3H2nLvw+tHNU4MOsf0kmt526UBO+UVd4c
hyzl5G58lBplGA7rOC3d5znwoi8Z6Pjx1GHOp8Gncr89qpwMLCBnHN8zuwUV10zNZp4YjzQoWW5J
9WmyAxtJdRtZ8fwV+5Z8QDjdnxa6JAiJ6+baE84rQwsCOEvfvW6RVr+4i65XY+Yq55vgEHjGGUjk
fVKRTDh4IQzofgAClYzv3FnxVeFBPfPgeGP49ZJ+g8fNIoajEv1r0LXEDAaz8bbkOlcgkfq32W0h
73OSox87ysPgloC2SnmhskJp97eVb3n6MKaV802W6IEjBvYnp2tDKP0TP2epvabZQY3BalO2eO9a
VC6LN8+ngOnAfryELWnJ3CjRMn8tQuo+I4OImVraOTQ5Z57kGHvLzselS2nllPpqCrxznhbTqb5k
YSUGS0hi6/BtQdm0xu0abMdkJCGhQHcemUVsWbb0DVOrsybL+WGshDZrcpemo57ndNtZMrrTQjlP
ZSaac62c7mYJ5XKHmMhXHJiaeHeRnG+ZHXC6tOejhcHpGwdTOIaxnu+ZngLUtSPaoSF9sNvMQ8tu
ywIcrPA4D3Fi7D4a10+uwIo55763hmePk/qhWPzuVMcqu3Z1m951dnlOi+E2xPt4hRPeZr6ZJqc0
tI5N0ZdfgqTV3wURQs+IL/Wesdc9uYp76jeGCUig92RdInoIp+qqH8VAHBE9pIx2/s7pnPHaWHXI
0Mct2MvIcmirmlBpOAd4m5FElV0tnzzNCb2NvGpPJibgyShD8ZOXDj0ieQVL2NmS1T3exMgT1xoF
1tkNKwavXRStHG8ebr2yTI46GCF/jXqBhS7VSU7aeqLactBwocKYdGZwyfG4ee6I7TddloUktPnu
y5KiCIs8ac66gZvUjOItA7tMCTJ2Wx3XwErLfNqXiffZ+X0b76DEQtZM/IRBBG1AxEbxqskW95bM
wvYJTGFzXTc2Cel+mock43oU0gutNxIP9S4KM3Wmgx6sZ2tZDmVoiY0k9f3MmGF4ykz5I2Y691Hr
GOrQNMNeydw0wtHIxCQfdbIHh1xdbAcWxX5GWmnQtFd1Vn8s6Nt2lN3N2Q+Ifg1dhWbN67xvpZcs
6/Ti/aMIH25C4glpFzLJNnbAiNhjqBc0FB2J4Zw+BQWPOC+ZsZXmfsR9+BT6WXGYOwZflcaZCK2s
i6/HYjCrhvBnuI8d74HXF0QhL/I9pij8ZMBOegYGzp0NTfdY49+7xklW7mHVR8+xfyHFKlXps1XJ
kfCU6iWC58MMlEFKUoHqnWK3f3WY7VgqoXfcxtG00l7AwcqhTQq0xKYLHev0yuppN1MQ29u8m80V
YcjOTqv0kWcyrzIv9zA5JsMOSPJLlAic8yQgHufFvht8x2w9i/3ZgZmyI+Rqny15s/VyVct1J3lF
poBRPTJNlhe8hbsGTOCasSd5C+wtT3meewfUt+gGKS04ziGhqgKUfvWoHzwlEW0Bbshe7dy6q9Kc
KEI3+oS+7p542g5Dx6w+QlbYx3Jctn2nbhbcHmfWAg5u2qofKdXMofRVtc5cl710zq/cUSwk2NYX
4CPUjpFINxLJyCepVnbM9p7yeR9ofCU76uKvdaizfRzE3mtNaOp1t9B6JiSUWRzZNOjmoQIOZfw2
xNGjO6EBkgmqNikd2J8Ogd6BuxwsPqBVo33vCqc0wjhi1F51HXEL5hROcKR7pp2muauKqq7XOizD
R5KYUV+pEDFLUEN5pOhJDsKYL7nIzG4gFphzmBhRtKUpaXsT+hID5Wk8grOeAQGOo2oZkE08QmIZ
W0ZTHJj8jtPBKkopPuyqeUtU+1rNc/TRYaw58xfr23AYs+CYdCODt1QiRWGm539Jx9Y/BZC5bqxK
LN9Ly+nvtCPpmZMF3B1sIb770r4QGaJeXk8g/L5Xvi3vgoIo5c63/Ovebbw7f6gRDracLLST2/ec
JcUpicpmL5tRntC3IzFIrcy5EKXHk9WgWlF5P99j2e5vujzm/9akrYyj5T2S+GvR2PD1t96fnLda
q3pjW2rs96LRJfGEQ7kcCB9CPTrQ7zqKIBz4Hw4BjHb0tqOse5ahsT8uNORtPEbLh8cbvtcimnd9
2GpnNWROdcaDDZPZGuV+ht7YbGOYp6wKvu+QLQQAhMi+ec67VT/U3nPoenrcJq2g6DQqfiWVysnX
YW2Lz8kaiMcZk667H2RVvHhIXqNNIafxPgkt0rp74iuZgPTvSTfHh9JxvC+gGPGoN+LDyqvm5C8x
6GqcRE9U7I+Mh/KrruAwy/zG3OvIs1+zgFI2k/N4ADKWvZV+VH5Kgn1pCQSUWb1C1mcPp6k28ZXq
G2okVcqnaOqieztES1Tw0oD8vUSWFviOZwkooxmVu4ekaT24urmfF7i7vhjvR4Db7xXaybVXt5qQ
CP3VsWOM45ljX0b6syXfGG9P9p4VqV+3Jb5+hvIWQcUXWtuhRhvzZe5FxxiktM5pUADg5oaTqGqn
17UzhJugsuB0EXUfnLwGDzpzuZo2DlUsknuyT9cGG3K6jj0/OqilX5IHWS1leZi8WBF02c/A7d0l
+Ax1YAhF1sU1zN7H2kvm9j1TDPSYJruice7TOpwWejpDczuVlUi2WnTaWc+97Zycse+ozkfjkoR9
sZEB8ypnVAT0nvTKCXCxOeRfEZJQ6fEblrqx3E34SfaJIvgWR4Nxz9B0/Pup7GkuRQuhWPvF962Y
Kb0EeAXueilQjHoMjbMd/TuqY2z7QXQW3ZQw1+zLJTrETRKrY2PotVxJN6WR1lrJ5K6cTrioqx3H
Ij454oDlaOx67HwIK5mVjncsp035vVM6v2BR0H4j8gtj8QUB0gDihDCg4Af9t1IChFomtXB0LRSL
54pomDHZeTUl96oMeumg+sAqwsIyDQzVqFo+Jsern1wOBPhkq/EBqdycnENfVy+q7is0hmEH2tqu
/W+mL4NxnzeRMDc2sW35Phcy2wqh/ZuRr+ySwO1CI+jmLK+3CwfW67Rd5uEIf9MhzFYlw12Py7Y5
he6oulXbkKQJnbe+aioJwj+Osku52VYzo9AoQ6JpTel9JpKwWrEkEJg+YMKV66aR1Y94pOO6uXiR
xTNZRaratzlMSN5cF3ti6kr6hrgHVLfFVqMTxs8+bjXHnpuLQ6VHJ2loS5YHrwuYH/Suy5+H0cxz
HQAf2yszkF4ymYnPO0gDf3rIcle5t/Mw8MdRLsKdKeniPSWS1xOwhU14l9QwLLYlKSwQ4dPMn4Bk
93TwYNBQTKiETrXEJ+NfhOg0RgrXmq+DYgjJy3XC8ZVxhz5MIN7FQwBFlOG5QMcD6YQpL4dEjsui
8aJrqnKiO1PGD0yd5zrbtDmDp/XAC0HmKtVnuC7SEgRuOPoYuZ0Ixsaq0gU9dKKdGwQFTmmIjZ5V
DrmcCmwTt7kO742XYwdfRUmOBmYiN3PVSI9IC5Fa3JkGIEMdmLIhr0JB0CHNDs0Ie8v8VGQoJja5
wQK6CqaFDWTy8zk4mkYnCkZIzZoxt/Ij83uHkTEH7q+gPrK7wfOaD0gl40vg6pgOuBxu/cFGlui2
IfoccQkSJWF51qReJcI/iCBxhmNWBXN0bPuedm4GqE9f4gmGq6Gr8NtTVt0hp17Eepya6qUarIrM
XtrV3UZ2MvbYTFvxLOzFrtZ9DNp7RaEcfjedjncWPXJ26LlBgBbJcKpfcwXen3pnCPMfUzzRrHey
cCwPg/Yp9+k8N/WO7ssQX6XstWAXe6DseZQsENVZ675PUyzUyrOSiLedSIHtOIe8eV7p6lOPbADv
cds/kTmhbgBUpnt6DLwuNj4sBNnUjulBKWHKs4EhqqEdAcjftF5aV4znaz7jwtSeu68BON1VluW4
d6ILa++MbZ/fGksqGXWWmzdwh6YuZNNO0jlBHaCsZZ05dXyem4EmfQT3AeFiiaqnWpQ4jbnyEFQG
VIhbzmm82Lqg1t8E4GS+5eJScuZ2rR99lTUeCV2M+CF0tSjkorG2jkgGWOZ1FVJOQPqkH5gztZcc
v4PtACedUhXFRn0wfV3eDJGK3VuSxmyXZoRDWQX8nlh3YJr8Cj1fJEhLaXEEdP961wFVZ59zWbjB
1ueId0O2JRmMcmK+GQ1YTpG29O23QTA/J0M4cNpVMigEKFkXfc87VX5b3C6b94X0qheiCPgCTFp6
L8amD7AaQZrQUw9JOZRqnm4jPj3sDE04vzpLOejNENNYOdq5bjhU//VqhbVbBltMtzBWixT4Ekr4
1L7x+0a8JRP9ZoBufJxjqnh02SXsdx9qYgBW+UTJzRXjGjiGnzQ0uBdP7soIl0RadFZ9xfRykZvY
9/0bP+4uurbKtvdakeaN5sIKthB5U2+TdxL2D8eLRB1t1x3IdHdab97bwlTsFn3GXGVqJiCsra6W
AfWK1O224tfRKxatKtyOtdvdgm5ivWMDHnFIA/Lccbipm6ux0Ppq8A0azS5UofmCHbN9XwAzDbi7
fXc5C85G8/2QNaSgrIi+7NbLYBa96aO2e9Ywidp1V7eMNxariKaHv+ZX6DLq+ngJdcQCwvjrrR2Q
BE1FhNZumN2o4eTupsxrY5k+lsXkuofJcgJ4ODAGVlB945fSX0Lc4WWkHmJct84RmiTp2Hmcfg6x
iyCnTann2tyPjxkYBZZ7FakXIRIzb/qxh8/aQv6mvd2xza2aztdXSQf7eieHJt4LpJfZStHcbw7T
4LIrZEFFzHvaNFeJ4zbJuYziOvgYwyFb7opYdelNHyg+XrJyjLqy56njC6RJ4p6HMizMoZ2gAV3O
zl51xIqYmE3XW3LgAdX9j761UsXgzCpfpNfZy1nPBO18dU1gCFR156Q6eoPTE8FJAKZ5cZNLZRA5
sFu2opzicBvRnwAxj6ce/Z1TbqWjiGgI2ijzN3R/cnJTBno+U9KxXzA7ybNjzF3iaKnlWCKYCtkl
3nyT4StH5djX4x3N+GK4r7vcfTajacMtFkiSIux2SJEQdmIUt6Nloc1vCEyIJkJ/Gsd9GNOm3PW0
BV/JYjfvaW4n1wJJJEdfIc7kHZtXX1yiuoCsPpD53R7kQng6KRoMcVQQHUpKpdvOzfuNCwlIbpoE
jwGFHFdysTUg8hLho+8F6r2s/3IQES+6t7Osu2OCXX06iHN/DIZoRL6qBb5TNXUPeSGL+KzHOjoH
sgv6jVVqna8JkSaOM00WLKJzfhgKpEFurPCHZSb8Nvtx8nWww/jZouzdhIpXISSADgN7Kj6BCCCU
BfroXk9LoY5E9tq3me+J8JBdYIsnDbO+wnor+03eFkAuJiEOHKl6CTWhaN9kJvFhF6O25t1ik7sQ
EHLy3TN+cbCqmdN/pGNQLP58Eug2UO9Z8WnJYLSkcxneQLJ2t7DcsWAT3pqUG3/G08T8Ax14XWXm
McutwGZ8dUEapeC9riPjz4eK7uB3Vw3ZGnJFecsXBJonzCoKyjAb0Eh7MQx+3O8O4+6puFIX6+26
pIXSMZDOscOmnHJ3E7HI5bYN6+zW0GtNVzk8y30nwFvhKpAT0fVdUj8aUWU/mGKz2DkTp7Wsxiq8
pp2MKr2vM5BHU4bIbvFLf0tN25y0kt6wgTRD/nuFWdLmVSYgOE+OS4xqtIii8WtA6tgGBlh/5RqT
Hp22YibmJK8iorF1XERiFevQaVEqGohnr4t2fkS5DwxwnJ4BaS9shQgxF7pZV4xNl9tZZuW8tnwy
R1ql/wpjIaaBjmex7pNBnBQUGPrm1viULX70fSE448pBXHFHI/WSFKK7ZmeLHmub6Hg34jR3Ua2j
eFnzo8UptZWbHCvsXd6awBS9CwMZtJu4trvsrfYG68S8jXyPHku9VeT9PjN6QKnHBTd+pAtcdZyM
cQdhgJyj+goNSbtiVh2FK9ZTHy23kgypOeTf+eOyEEQsdHttEhkfORxXL0wb6o0CF0eDrcmY0CdR
7q19HcfnohnbbzN8FuLXl6x91jIKb3JTLF/J33G38FwITac5/9o4lqabq9hS87anWYE5Nc92o6aJ
RXBPdRYWO/nSuEj3UtvtN9qSP6zQnQ4kHWAUuoiD1v+eaWfhUSfFylgxPdHRV+6W247LQeQ99Vqa
oCjOaUgNLnbDKtLNP0AUflblAJON8FxxFkCL4AI7/hV33LNe2o3MWHOLjpUab684m2Sc3rVwGbOR
iXxbaJeq8s9ykp/lUX9dVqAkQfRlO1Ru4vLf/yZ6acZ8FmZRzLEbK4ywM4Lr2FT0u1lS64iDAST3
6B+u+Vv6B2YtvM6RC0jaA1wAxvTnq/ZDQEwPSHc2If/SySxamxmUzeK1Qjuk+l026/FpThSzW4d6
GhlEVByY9XPam8rAqG22BPbbUg3IeDHN2hxcw2GWr8JVwjoGFt1yzoXBiL+bDJCpeZfCL37UJQFV
zLwj9CmCkGT6z4Wj3sOYYJvdSHIkCbVA7eqDqNrmvqClYeHgMd7N5MjxOeKECwgJd4x33/aBgwDI
HqU6ZGM9jVtV6AXkvE7CbuMowWiu4FDUvcWLf9GOWPKiguWjo00W285TnI8MTqHdW0c7WUiyUFp3
hGRi+DkKD6fX7BWgNErOCW961ux12YypCmRXsPMsist1l/qevylSy1AWWnWCgh5BSrBB4WLXr8vQ
LEf4k5zUZiHoeSDskSenDDqmJZyqXxuVd81GipbY2iZCet7MJGLvmVPlX4OqQaCbF+Q4bf3EWd6r
aM7ttdXPKKdLsqDtbTHNKAG6zAQbJek/c3ZsZz5+emLW2gb11h2rWsmSc0xJuzgO+/4cm5INJjK4
NlEN9YhcwHkv5UbKuOcUZoGuTesBkVwLDbbeFoFCt9zqrKIZ4JQxCzdSGRTkZJCdfKeyYyyviznK
eLH/x4j5f8LTp0V+/ue/vbdjo/rl4TPN2+bvQtJLMvD/W3i6/+wvfIlf/8L/ABHEf5AqgA0TlQ7T
7uiygv238hSyAfgbl3xMvnbfERfAVdOyr//nvwn+EkrUC+oMGpBL/+5/hafhfwCMCuFYwh6jU+KK
/x/h6S/L64Wzd+mBcREWOVRz/Ah/X+cMcCjpKWQfyQJDMV0NQYN9WvkJhqic+qS/Js5rJuu+Gf4B
yfOLWu9yZe6Ki+hWgJ4Dj/DzlUO8tKxrWY6CpmZhDzO0XF2gEtzkHiO8DfIG+m6Mb8rPoR5J4vnb
E/pXYtSLGvB/5Z4h12djIWcJQVEIjdX7RS2o/EEOMijadRyGnKRNUbHbR8HQ7tthjp/px1WfHJVw
EFilcYiHkA4kiMH+p0zon+WVf/0ccP0IDQDr5/F6XO7T33aayW6rrqMsWJOTJc62VxLyyQzwNGYz
W8Cff+lfdrXL74zAmDQgP0D+G7i/3HNCdzVZ8Ih2yjrxpyd6HtFGsLtb18pzL0dO2ud3f77k7y8Y
5TSSWqhLsOvwTv/86w2zntVoIzlU6GfzlRxmUR5Bn2HbUmSu7ntWUHkTYmR7+/OF/9V9hVHO78wG
FVMW/HLhJggXTiMo9RuG3TfBXDCG8+ZLa8kiZvQf7uzvb7OPRAAwTxTxMqGs+flqABiAyJZ9tS6r
SpzJafwo/FGNOzOTkDc55c5akPMWFfPZf/iO/sUNZgXhy0WhyC8qfrmyHJUXLSWRo+Uc4MsscHGm
6Gc2VVp84CWJ4SbzXv353l4e2i/fDhUZfEAw4Mxbwl++ndnYY1B5Xc2gXNhv/y2PLlip/uEyvz9C
+AmsneKSHMKU6MJy+dunQYIoICFJNrEWLA9sopSBSTOaD9ScnP///Dv9zrEiqvgSuII8nbWXoc3P
VwvxgzUd4rH1VPjFC53EgHBdjGl7x8nHYTvLwC83iiEBJcyIJmal1eUot4R4jbqWPB/cMY3u/uHH
+v0egNFhlXTBA7OB/ErNLiM7bVWyEI+Zdd5yJiZqWTeKltZ1Todu/+d78K8uhpsBVz07Qojm++db
YBbbz+a0Yk2UWpxpguV7AeofwaSv5dc/X+v3d+iyuTmk0LAycMZmh/v7ww1YgQq+EcLiELOD1dGs
djUjfrn+83V+/zKx0UP8QdzPU7V/xZORo4pFp0kh8mjMPMViVXt8DmJTIddqV4GI03eSjOqnOrlY
vv587d/X29Dh9fWJ+GZtp4Xw8++omiFVs+R3zDhxvCHRN4AOTZDD2nALt7wepcvW8+dr/ov7CrGT
8EBWhej3jwZfLBGtCdblzDXznWWq6uUv58Kfr/LbqoNpBKodOwnLHhCvy3//26c50h0rmB3gWQRq
fBf5RXKddJF/KvMxwbEXyUeHj/cfYBa/GCXYK1lbQzw6MFD/yhf55VTW9haGtYn4i6iKs/icgJ08
VDV5VeWQmYgejFnS/YS+QW+bduSFYpqXftDwbw4D8TzxsbDD0juUaATNPzzqX8wt/Gw86EvSEYlO
zA5/q2c80kHVMtGkN8iq98Byi2lfBCJFneFi3QubsDij6c7ukjqN10thkMAVU8pnbMrPPETftybf
oCPHhxTHf/quf/sIQFAzTwJxf1njyKX5+XERNEsz2ENerRDuvvZqqr+ZmKQR2lFVfm+AvNjXEOZ4
MakTKQMdZrjulgzdEK2G9F5FqJuDO4ZEg8fp5J6wBmhNI2AM081Q9fOykUayJJfgXOdtX4ykiiNY
8ZFrcLMwicum/Gh7Xqb15JYTeLmZY+NON7Ur10wKKAB9uQzDyibY4lozK/qcaqeZDwPN/GI3o9DX
O+lG/Dl3IURh69oluKElHvNdevm2evj2pBBmMz9EPKqHuXfyO9tLmp1b58DFbT1X76FTYYTXmlFF
xAwuhSHu8S/m1jTftaWxxlU2e9GZJnaH6VxOVEScaqPya3HxSOa2R57Hnz+jX58Lqzp1PGjICzaZ
3Idf9py5YqBdT6j7rJsKxTFGLEImNi0s+D9fhxPDL18snib+ffeCgYnR0ET+L2t7wYxFxX0WrVw/
D7LvlkvO8sqZF9o8rp1P6PP6AawP6uutsRE3MNX27pK8R6BtQ7daDTCyroI5FQQgprIhCBqmoBnM
riozjN6uRYuCpM2V1uTMsaclD6asTbfx+PCQRtSEY5mmrvauhjoSJomBJqLyb8adLGtFOxReh2bY
1CKx2zIwtr/rYTmQr1x8sZmyYZlNSv2Y+xOGGQoeOLjcTYTbeMJWw4I1ZoMy/v6yJOa7DsMrct1Q
3qHYjibSlxncyogQ6T1jUFC7KspY+9Mx8ZCDeuDqQUbMKP3DxqxRjmkbUWUU3mvZi+uyytBWW3aw
G7OLAT+Jre5ih5Dkj2TMDPGV9e3KGR3z6qX5EcaqZ77z0FHeDsy5UOnNFRwtksv81cDO0++sqp6e
WE9i9GojAC+Yhcjll+LemST0LcVPsWydLrCCQ2wimo21aTeFqIZ74r7lQ+eH5aPrZvUniclDTYRr
R+aOU4kBt4fEFpOM6e1IO9Db9xWioJU9DPEPZAR9y6dmiS/J1MzLmrDhiCawN4ckYQ9omvpwHu8Q
s3f3jpiqI561/KrpEnGylLcL+jja9d7snbn59k2zkKclfauA7zMO3tpy6E5tUyYy6mA74jNLlm9W
keF2UaOOv/S8UQ+ZBeeyxWQOMi9HS1Rpx/uq7M456DhCiVclL+iH3Du0H7jvjPvhFCnCmDyKEEUb
OLbrdpnAOqDytnHghO71UgfFGdu4eJCxg5DLjGmA5ajAOMzF+h/zErbRuiVbwd1P0eiUN1jb35GP
PObFEOG+dzXaM3rx6NZNBVIr8pwXFBlNCqbEdfH1S/vevWQOFraY0axLb4UM7r3X+BBHQcNzmFCn
SwS+D2g8FQM66OMJAvdyw/Gt3YOpAkTOi6jAZMQDUIWRO1hAldgOROaenDhS9bZJyiQBmdOHTw4W
E7ILVHri0FIdy94mYBX/8LBnyiWKrVFL9YqO3HAnS4EJvElTthGLwPm5asc7vMr2Hq2MvRkdHyXH
GMwnjtkBH3f+dUJZuUJF/whBVq3QLqI69HZkebz0hXgpODleKAoEi1jNcZmTeUuvWKIXAzzmZqhO
AzrGu6obHdr0zMg/3CJmxFC3iub+gE7oVuInRamQpQvpDl6OF0ubbV7BEzPl3G8n0n7uSYYIIMAQ
vkAWtAdKJntuaMQdwzh9lJ3q7selyz+yKaiPTVtdFWqgJyjSTVDDP+zFdzmb70hBKnQlTTl9o9L5
iH02ttma3gju9r8UuLd4l33/OBtcEtNUP8xxemstbXO2EcS9Fom5FXOo12Waf3XMR9/kz1Eaf9Dr
nteG5MUFGRQLFPKgETQfRqXOOB2gpo7ozcH/iopjWlfCvXWsIV8rct2Lxjx7IU1ZvP/oqebrBhU5
O2n7nFqOtxckD48LGtnI/RoL+WZn+XMstABWQuxmPZLfPKTzd5yhI2hcubxT29HnNE+RXdo7a6D3
4ToW4XYSQXzb1B0t1PRK8n4RXg6Ww3nokjRaZ2y6V20NJ9iRTN4n/Dd9W0CFCJzbyl94Omaa11mR
XlF60gWuYKjlMnCRgS3WTa18vQKTjDQUtwVXsMVpxt6ycSOEAXUNZCFraPumCHIaJ2b21GFxUJ6E
/QNswsLduWq84inVEFOwrlEciG47841gTEXKwkzY9fh+oqa9LRd7DamhpgrOP1FK+0cqNzQ7fef6
ePcd8QHoAClLUVvzh8K080UopzkhKZJXfoslwmde6cicH322YhSs0205OBakAHd+9K1erZ26ebaX
6Wzor277+HLASPNx7WJPmyWtUTe6NuQprAiy/hwM0UeVjpHkuzXWk+FLUyanoa+SfT438NJ9utg+
jSLafPFaCPKsUygSWzlFw00VVs8h3cR67TtIyIs6fOqMITB6GJ8L/GaWSO+B5BHOgm15hX7+viyi
9zRYpjXrK+LfTqgtWoD3wWUw9V/snUeO5OiaZbdSG+ADtZhSGU25mbn2mBAuwqm15urrMPJ1IzNQ
yMQDetJATQKJ9PAwRfv5iXvPHWVOw7I0kKkAe8aO0QEIk7PonNb1pwzqs4kz84D5mWVXXn6bAnpx
Hjv5pjWMHTUPRc9cqviLTXV5bNkiQWWw8gfgw/kTFko+FJC7VDbC6okE3HM4S3ASosxfM3FHxbyr
J3mxuSZ+ksIC90lioDF0S3LGwmfu23q5jyUQE9P4UJT1qR/q+7Kb09cZWnsSwb4QYhZDcm1+Skse
eWhHlf06tjKzrAXkRAIsVWpaIFOwP0Ak3q2czPdtM96zTtvyX+adQoMkrPNFaZqY6119qjIaC5MZ
t4k1LM3iQyNop3Ueb3IMP2YYxjtZze5ggz6G6yYOZmIRZNP4XeFntat6OcWRxLmBAmBEegwvctPj
CuI38p8a8RqM/WOilKSDygiXq46IjIJUEzmfTuRsAiGCl0+FYezDbr4pJVe/L/FGsiLmAy/6NyMa
4aWDxUL6omJ9LGPiUSJsJRhrbJkcoCcWOp90NbGtth0GzkyuBrdl6Me1uLKri4zlrumWQ99aaLkH
643Dm+CvZP0RjkkCfi3iBg5tkBoFa6iUyOJZnVn3yrnmaGXzDcqWgcX4XcQG9KiCC5QRRmGTbrnY
cRJWdjkCOGnXXkACukBvCVM2wYmHY2IXQ4Vh387f6ZP7TLZaRymjb4tVMxF6lgG1pvxC+o0jQ8VN
agI2InAwtgsVBX03KpeSetpBpveol81Jz1OGMzKLzsICnTFJR+w5QHdgvARapIJXiuvJVWS+xmJz
GWs9OefFYjhDHd7hXwoxjSW7vMj2IvI8IwpQN7vLWHtqIx0TMT4bceqJZsuduUQaNYUCfiDkwG4P
PWjMm69kjD91I9kjsUNNoa+PmgjBf1lVYz9pbeagAOQ3CkZyrUygQBbXJn4+fVfHCSBLVilaK19N
tPSa+NBoKgjOptuxQn4O6eCmdHAQbV2lKT4UG79FzWqX6caXnI+HLqmOqyjsWpFkMkSo8DGh10TZ
4o+GeWXC/CQW4VdaqhhVNY8pkqcOCXgc42HSisvaaaA8i+zNaFGXKBPpMTgaBu62XSV56qhiXkZd
4StmfmWWmvvzMMIiK5TJaZQc/06JvFQa+EgsyGTAVbu7NMUS2Osdjg7Oe5xogUX4lZ0AV4s15LbR
1D40aEdbQah9k9kaXzmeRFFFL2LPdtiYxRO08Xs5Mu5U/CCEgAhHnAxQGcSsP+gLjCy0SaQ45tFR
UFlPVdqK5L4XiLkSdOtHwuTHC7OFHXWvaPBjcQQt6XE1y1OmzyMpmdWnsWiCY0wp0UzmFnstti8m
+VsGG+TLsOpxAICCb5HJrbyAzyQL6HSXUHhK6FAeMaR+6EPN6MjYj2Jzb+oQ2IhT6DuGhbOufieG
CQJnRaExGsYP0cIgkuhI3CejkexBWc8JUVgOqi8Unsb4xqj9fUBVaYetAQaoNB/1SZI3WapflTkx
F+ucHsxCecwi8yGOobDOanNjl3Mzorm6AykBmr1af6iTcGj7GpEEAkW3VYx7KQu/iWANvSKqr0KW
5E4XzqgidGNPvbbDMd355HZp7D/AXzE/vyQh3OeO4CaIr9qtatKPrB2IlxLiS1XnlF49anjb7Jpv
dn23Av0cLKNfBNH6uRPlwmmW+qtSpptUW+q+NhflSZB6JG4TrN48jBZQa918GKf10htQ6QU5Gn0t
StHPNUth2Oh539NiOMl5fU64nx2aVQhdhQbI5faVoDnk7Dhz2a1HdAhvfQlDkNRTjj2qk5UT9WSQ
ogVeSNLLIIyrT2LN50PfE9hqxMkFQfGl7JLDNLLmrklsI9Jsg/UshgBMGQGs1Naou02UJlUGtkeU
19ZLFXhFGLkg4KbFc7N2gWHOnGgcLqCuDW8phPKUawhnGYG461A+Yab9uWqNeRVxg59Fs1kOldHI
fgHy254rSfByfYrOytjAOQz38STv2BEJb2PJAyN/31kF4EtsEGSx58I1NUvf7JbnaOyfKyvhgFyi
vWG0O2ERXLHHgdzNyqnqu1s1yJvoqTkpwKYsDTJEtpRopaAhsHWJ7wfLeKzSWXW0tb02ova6lNbF
GpRgKERp3xLi7AgmWL18mLw06p5AAjxJSSMeG7PCahDdN1J1XwxIybI1eRPHZodNEBSDpp7GnPCa
qpNxw1oHokY8s6nPs9jSodDMcOf20d5zRFWGrw7tDgufx0hjnyN95j7TlXcmZnzYmma5nORWG7G2
WPukCG9QtyJnNOaM4Um4t+oCcfqESqUwXeyL3izR3+KuoWmWvvt63r66uBFj9BUekfc4UXOJHdum
sBFpX6tRwfSWy1nlNuk06T7opHaANzdZT/SO/YNFmjaEKFHICmhs+NhsgmNC5JeKJK53GuLW7F5P
Wu7aBJnlXYCaLj43nZDd5qhqvrtq5OwT2o4KssE+dSfnLUJMKelV4RDOjH+AS2jyF0Md7VkYizkQ
xHi66xU96lFqDjNMOa261Ai0QweWqJD7uH3ka1gL5MK10hjqe/yjuddrcmaCl4pgm4od7pN6kB4r
yHPSCeSJ8ajXfXyVGTC7Q7RcVjl8JNf9hm9W/JhnUHGoWznuahAjH4QbXSajVQCzy+lBj1Bw2FKc
prmPnaR/g8gDg3HuAEeH1UaEjsebJhdYoBhtCR29QxqfQyF6nMFariXPe57ze3TXdr4OVzmybsyE
cY614O8KS7vMcc4UZKnSszwLWehEoOk+tDjNLjF6uirFNo/0xAlXMAlLAymlRfdSyOG0z9kXc7RX
k8ovrbBWBa5dR2u5ybRTdFixjnqlPleXqmyP4zC+ZPA97K4RB9B88ltp1s+GgVRMWtBlz2Kxw/jD
jAR0aZDi6qMXIfiP1dV6TKyeDsCIX+JMa5hItuIYFBwqdt5pz/li5g9FHb3KiFe5+GqAaRkvToWt
6Rp5D1BoxPMNML/sTYYJWIEiAPOKi6p/cgvyC41uhHGPzHBQLv1aJajd5fDIyv2jytIKJuIyP8S1
UIynYR7Kd/q1CGBMa17zOmv8OTHz+wgTAYkcMwwCQsXZL0z3DC3dJTIPMcaX6zx2gFXaaCGQTOdg
SyU6rDROT2IZaQ9809+7dr4mVPkIedu0wvqNyg1xPhFyec8UNmTZ87D07brn9oiwmhvsY13Q++UY
s6+GMSwHY7VeQHUKB1MyIIunL9hbhiPZa5UXG9b6LOgFVwQFXEdcgSk+5RVd/hBnsTfFffFkrQwV
9KTQHqQIhSjqHWCIbDf3c99YqOP06VqvVvxJwo3+qY3a+Iy2HNBhrz43kmge8YzkF7Q21OfanJ5z
MxwpKdis42UR7bSZZyQubLUnoCxzrWnABDGxxxKL/W7+BAODJ6Jhqza172y7wdVo9W1qMOvWMRMp
vjpI8pHyyZkaH1mZlB5qnWI/lj1mO2y4QTKGdVDV2vikzMR8oqrRX2UJjVpDce1QUkm+uYyUifKM
ubOqrBszJdMRhwE0Sp+G2UNNY7HDvPRpVmAtQgH1AzwcPBFG9lTHgputpJs1M8zIpqB0SwBAu3m1
dOkG8Nerh6gFpeUWst6e+3plVIUGU3xSNVAcIAUTApes9I3pyMIkRRdnh828dESbLO42GIIDR5HU
gX64wpJgJKbp0EGzkNBF0hFBhmzgn1Gsu2CpNUiQxURaZi3nwr5a9PSuLfT6kEQqkEbSiyoffRBo
SzOKHgwx085lSjRKIReurmj5W45++K3sUiitUkfgVlEb4rscZ61vMTH+aaK+YjugzCjqo6R9N7OG
PozdeQ4vsYWUUm/TZfqkJoUnOFCR8N2IVGeW45QLbgHXBKU/WygLcarpil+vAzpl1zR6JGfdrArG
rRKTEjnqoHLBBUvbMqEQmFTz/Z20wYn61Honq2fRGS2usUVlbUZwRAkUa6v9GGJcYDLNPPcg9VKi
/oQgMvLtxGQU4tNcy/YHwsd2egXPwaEPCUuJPoDJJPNJXHuyMbgGu8gDH5A/d0X/axOhc6wNHV8f
O5XNGiXXSJnmIHhkgCINorQDtqJoe2k29Ip2R4+SBzxV+gfRgvq1odGPAuPXCqFtsi7dU4YuKpVD
2QWDmNTmLUcGOx5UazQUP+y7bAqqvuhfKj2XYocgKP7HjGAMyuMys9lnAGII6SGW56UlimJQIBB1
8oyceGqXvLhTGnW+5suQtr4CuiggVly3nFaLQ/ooZo3MsNtiET+KphCdAvRB9bOXhU6F6IQDwEu1
QtVYj2li5DbRhIa5nauhCRjFF6Mzx2CbPBaWxIxyixKY8Iy1lR2UJOxNL2WS6raCDBBt3EmrcFtU
bBfc+T4K1HEKwENrqu/nKZteq5SRsyV9ChNBD1V3aTPctEgbmQXXHCeW1ARAMLTbyogVKm0sHfm0
32K9fkbz/9PsxZXMjWl960iWU00mkEsHtDhbmdnRWTFnwKVGh9PPk+4uKYOWrXmPfbWqDVrKH208
ESQn6gKroqiTfLp3AvBGyFRO1H4llokrYfohRb1+V+kjMHgwJdEYNRd+RX1gTJ49KtagPYtSnQaD
Nn+Yvco9GnV50FBWe+Oaw5bNgfccKp6rnWaGyUfMeNLrWqVkToe438p3qthX+m2CSGSgMB45COZW
XzCljyYJG/Uy8xXRm0I5DQhcPyIVWJUDT21UD003FcR4ACtLV1yFcjoFaZfQvKta1sItinsagMpQ
aEPoD4eBqU5uwbU0F/WUNOlSeU1tapYTt/XmBp8aEqLKRIBehXkP8xMXjNn5yjjOAC2KTtAu6GkN
PZCrBJeKKiArCPE7ZmeM6qIOtUlUqj0fL7kbEq4OUmPnnudtGA2HJToRNq8oOCLACE0vZzdK4zl6
7PMlV07ZLHIU6KPAnwsHkGmLYkWmk1J3IoD0Mjy1KPZ7fy6tLvZjTQViCrIGWgBwuUoB+7AuykOm
TEDvrF7r8kBM8nUKzELL6sb+45gA6zEUP7A+N8lV7ZS0OGcNqxxXnIauBmZdRxj9LazcwtnSaxnM
b6UgCw3bOD9KpNsyxWwbApJbWinZyJaDVhXc8tSsg+qZrr3fjkoveAriBFDSFmxbpZ0xpxBv2AVw
FIkVyRljXDMRvjfasWnb8zw3fSeZkM86y20JdfQiCsy7NSqTPfu3b8tYX7hl0k1RaR+bVlkunNv9
MVH1I8riPChiC1Z0M2xqj4m5jaL1u0KuVg8IROV0AtRpqbGofUp12scdSYvttnBfZnZZjqYPytdg
poLPnjx8DUu5k7ZxWvxadEk8+R0Yi5Juvm3TgNEzReTY9suJwLKY6i3hWtCwah8JAWXog3XPuivm
ZQ7kxCTBerBS6LRaGeIHIT3B5VqmRC862A/bKgVQATfhGZoJl7lilp8woRZvaLVTFGbZxxxJy00g
2OE2dsmU7CYTAIwh4ApYRfFhkHFxChpsISQZOgObHNO8vCXJLI3V+UI0yIeEI6I5gJ4QdljvfuaR
AIreCpsHuZVpXxjEqbySZZ3o8whI50MDpTD3P7BCbN57C2ReqcK+NzS8h2Il8J4uCWiJcmGUtbai
GqydkhxKKZyvBi3pFdsUaD9ZeVHLFZMS21n5I2dawLLM6GVgP+rylLFcfY6JD70RD/KKFR1Ih1SY
XjGP4S0MB2g+mblcBanWdoAm8HnKZX0229ZgSN+bULEAYzC243MSIQ6ykeyycQ9jBK6HDuJgQrK9
AwiCjwEf2x04HJI2mEzSZmvkL8XbadfEz5IYKkejHj7aTM495H17Iwnn0zI3hA2KOBat3lAOSIpq
tkogbslsT0JXamQk2m25zUZTZax8NoiKl2tNmMAsVtSPQSBv1BFAyUlelxVcYdmkL++NkaVgjkJB
pr9PiUxiWfcaq0v/OhGcvENbfyPwWjkr0koyr8I2iNqiXA8i22LLXViT3U1UIX4nlOOXqjXdrVzj
7iq0wyGVDOZDkj4ZAZMDVnPg+BgIAbmD+pZVq/IGW4GY84V4JKVayrtOjcSgNdj92yaCSpwcQ5rt
ilTMPR1xDkFD4hr/iEPd9InbFPEWs8tm7VrXnKsmSLqinpkPQwNCZ0agOwruHSknBGTEhUzIbq2J
GL1rVUUSEFsPwwajWxBQ7tg/Wuzw4i3pKpfpyw0hF8nyKFd/VcXmHAlj+4HRXLlLs/HnIJZWQz+0
7mlXCNCqQqxLSiGI+xK/3b7RGZppmaUdpYRxVbiK2k5tpgQd/Bqqt1k2pre6q2XLDcdmOcuAa+9L
WJY7q61zb11L844hDaDoKgxGYgro0cB0iQPeSHG+RwJC/IZe9reWRRhFa1L5XPqoISwx9Zs8UV46
SaM7w/el7CONi9Ce58q4J60PgHyV5nsLIEhQp0MYDBA5PvTEclNTrA58W/dZGa9viOcYZEcbqyrV
25ughh1p8NVE19ql2cOgTNLrpMnRnQaRhtuyHDOr0eWLPGMP1LcRKi7DdDdohHiIFVIC1HcxPiYw
3EXUyUGWrMoujDP89fWQU2HkIZd+bP1UphDmTFb+zNOSTO9mGN7HVDbumkptOrseEJwa3cDjsMZj
tz1Dw0AEZE5yTE2T5ofF6HxzI9exy/bVRgjmsBzBVkQrA1HtIMsTtm68V45VLW+4XVIP3cgTGfWf
GpFHnCPkpy21CppEJPnMalQqBeSBoSxQDoFohTOJqdoXiq20wYPnlktJlByzuFNGxw1+ZY7vmXaX
x1nM70eKZriM5KpVHU2EMLCBJF3WOlSzyHWqLXTDJNkt8bFrm8S3xjE6Iuvo+SA4Dq3J4t5bMKfK
x/VhFSfY35yf3jgRi5lPHcopkaCIQX00xPSjAGzrA+6NXHaAHmWX9EQ2XcA0PYWxtPyoO6kDV59L
P4WKW1GibCFkurI8rWYNq6NOJhSCBf5RUkogzR+EtbBewiIsiDUyFvhfiZRyTI54GFxzwxcNv0hG
zQY1yje8UbWBjuYNeSRv8CPArdzNYizbFhMz5uzwkbpfpKSNmcRmOD6aG0cpRpd5Z25sJZXJMkYv
ccfckP5jIzCVG4tptchfwDdUPya/SE0bs6nc6E24ajfSHUSnZWM71cxXzpEE76nayE9lInUOHAzr
2JctN0At0u7F0FhO6zI0T9oGkyqYRr4KOua1RTiABIY4hVunOjGodkTA5smgFddh0LADpkVykDdo
Fd7R7ik0wYi3jWgCImyarznHhAlRNiKhfQvNUDaAQpSKFwRdW0jABshqN1TWxNDC0QhhxnuJZtAy
t3KxIm1lnhWscRtqS5YFjYSgTOuvg14Kd0RLV8eInv6xxrh0DRGYernEvEuO1nl1xg3pJcr1u6l0
5anLuRP63TKSJbiBwBIVS1A/L/2H1bPUzzdgGH0dJ3MBVmOm6zovjLLvoylmGbz+go6NjHMPsFAZ
01Itvoy/6GSNlLmhaMw7xiHSgaxbwY5DXkHZordK/4Cc5V13ILoe1EK7LOah2nho7LWrHwsnzRzw
rbYeWjLmI5D8ANRio+sWlpcCeTsbYK1IcpJXUacFhbEQGVLiNScwp21fwpbqkrEG4EsXFG0G1WuQ
xOPcCuohYlxCzt3QGE9qJIvfsblYQd9Sjo1LrIpPtaZ3t0lVhacyGeRzWxrtYe3Xl7Qxi/NMd3VT
Uq09FKFekbK6kKpYRyQ16UZDrAP6gBWcEDswV9lgdb04L2fG97mn0ROK9siovtrneskpr4+RxIw6
akfVFYD9OrreiwTlaXX5uShlDCSJuPOnGCf8t5KFpNFsZL3ZNNkm9OQpIICyRuKqSjjRePY3Gp/8
C8yHCA5IHxkJoH51qTv2XZftONAo13JtRfJFyzih8DUkv+s35i279QdkCzMz66G6ktAdm4/FxOmH
a5WXEwqKeWnq2CCMZ5Va6VlFRkHdlOrRwSxL4v76QVcCuWS8INZF0ttzXLHWUOdRAwI2AhRxJHWI
fop9SuKTbKDKwsl5kJVS+lC6qTnAT+B80BQSq0NlPZFTQZOZj+W5moTwBfPoB4mYZKtpW/iaxjk2
kYueZcZ8p8zkFRm1MNVs/7YGWa2+8GLue7EObVKfz5UxvCVc5AwK52SLr4wxUSWwHJsZn5YLEgT+
EyKr8kIkRBl5aM449Si0AykUgOHICTqYQUlJaJHDaidFuKxtfSkI9JZ0eDNkZav2qBufTOgSv23K
XQdkxYuHsjvnKSEgbZ6JbKhwJKDA1m1RQtCStprlx0tb7GX6BUeZzU8IQ+ga0E7uikbqX1JBivZW
FUYd7OSmDQZZbvgCoX2gzwUI3MzRlfcb2RDyu2M2pzNS0y3XY8V342fxwoB45UMS4r52ASMlAqHX
BFmNFW2nqxeTKfHD8rxCNriauHyZvIMcWg+cq6xhDZbEFE+MuliBqix8oAUIqunNSZ/uu6ikPOdn
otdxSLMnLhrRyQdUKfQiUYCTXmldTSTqJ0JL4jPZEwYHGNf9xCYRytjMDshQ0VzN2o9R0aC6SVRB
pD/gyKa56l/XMpkCSalzCgcYZcRKwS5SBo11ZV2pxmurCUgDjXYpzoCC0+MkzjwP6r2QvRatcjSI
oyuM4pV3m8O5q1I+w7Ja9wmz1X/UWCKi/ZMrAoUlwhx9s/EqJm2v+Zvau6qGXh3b6t/q+RUuAvHP
hf6LRlGi41EpETiztoazN7BHT2b/zk7eYNfbdy1+GIsGOJjCEAREM5foWTkN5ytGQZNqLJ1LsMC9
Mshke/Qx9sR+YQGzcWOnP+TC/+vy+yeXH/Lbv3H5JR/tO8bY9i8+P37lD58fORKKgocO34SIHQdd
L2LfP4x+24+wuNEuaDDCZJH19/91+hF9LGkabhN049gADfNP0cf8CNk2VxR6XfwLBJD/BxETkvib
RB0vgIIIWNyeIfYvmWKaC/hPov0QvFGKOP2b6L94jwrqsbiXXtHJsHM0Z5vL0PvKDsUBRuxJCrC0
VrtplwXG0TouPyHXfvX7+trdlY8Aai75V/pFElqQP6LuNT6n556L9p2q30E86DSeFchOvY8C1bOO
635EXWcTSc7hecjd5tYc9Pf4yp4+qM7aSX4nBm3ImS7Z8nP72J+6A1GvnnUh/Nsv3dhBCfks3+rT
5IW3dK/41T0aHS+/Ll5zo1ZEUsN9yksCFSaZX15YlD5Ns8NPutt6MnfzaXju9829cFE+5QOpa/60
60/6LrvTfPSabh9knngw/NjRv9NrdeBZ3tFGB+FzcY9R2Po0v4GRRrBgRicKGH2rjOa3RZRrHppD
yIPCaL1YvhaIT9F8gZVpXT+Gc3Io+Geju/i6HKzL8sxbeOI1fMte6Yf71U4OuiN62rG8GLZh137+
ED7Ke1SjDmNf57Fw2Ll59Uk8KKfYHR3Rj+/Mx/AAFNarHPpQu9hNP0uImfifX7WgOkg+PCSPnMRz
eNv2ScIx/GEE2U59WHEW32A6ALwJ/cQWQJyCriUfR4TnHwysT2FUfBBSiIF6Omp7MCRO6c9HhefF
+AB7t2O+9Q9LCaADfqlNnPWJ7cutPja7DHr8vgk0V3dSXldvk/55SPfx3vCLgE3aUT6Uj90PJIZn
88ojvFi+BC/Ji/fiYpu87dku2emuca8ENGrpF+4I4QWW9mXamd/LmQJ8fLHuYeK9KMf+ob2gUJHi
3UpAnhhsvBSAaYF4l/iSJ7r1Dh2KP7ybByRVpYNo0yuO0kV44Pok2jsuL0kRGL5kV2d+300cUHC+
fswLGxw0n8gud+s3Vq92cxuvoGiIGQZBD5QdgpY7Bwx+gUZIOPD9mBO98MXEqU+jPzkDE7APpC5u
syOvgBiC87VwbNWp7lN/tXPfCPIvv3+MWCw9y4jn0/Nk8jb9IJA0ttmcO4PTebKHhtHgWTQ/ivN6
LP3+wiYqgmXPP/GVchmJzrxnDK5KF1L/7Aw9DaEpdjv4kv46GGiA+m+BLc1ifecsMyktic9Sglk5
9/b1s/PRrcxeGTSu6tKWEyOnPI235UF7ApIPv6cujvw/6J3YJIiJ7j4J87Pnp9xjWRa0FTRjZ0Ed
waWYn2BzlSNJLj10fdRg9mQdkHn2SyB+zmrnQPnxUNHv1NZmTnRYX5jr0RzADHYlnK6H8LN6BFeD
UJtufORVHJp9ydz/PT8kF+2x+U5knTDNh/AOGqHX+8uhPKk7EgXFn9pT48md212GB0gzBtWU313G
8wIBwV7P2rPq49Z1chd6LQVX6cOxKY2eUsvOYRgm1NgqDj7DVuJ9hH6t5wWf0YsB0nbHnfK4RbU2
tv4kkr092GN1G0c4MgAikYcbNnXkVf0yGbl5s99hnTjQfcfz3iDv+j15gLGws2Qf0Wizm79JOnHE
xnvZSgKiHOzsRgakV+zpUbXO65V33l/xtYOao77orhU6xc+6fRG8DP7PjkgAdGf2Gqi6h1wVY0j5
gYAw0QNEfjmir/Y4F3b3NjsQnLzpvnFQY0ikcRwVCd+AJzKJgmbE20epLb0sBerz6gfmRVICM3JL
w88wyX3FVx6GlWnzlZTsfjzIXvaMiUN6U4kGPJdPDTCsl+ElWTW6G9sMoN4SyT3txDP0deeHoe+o
ALvnjHxq/bnPfEt8gVpYBRNDpB40PuMElzpzfSWbVVt36J0zuDDvvNfLw5bvFUwP04PxzDXllFzc
d/29ODodAw8gJYf+lrkPxl6CM8KuALyyv0xfsXna9AxIBV66F/EmEn3ii7I3CH5q97tBcAJlcMsn
TGn3XfBloS2wC9ywdlefBfXdOIuUoMNrcxkydAm+Fk5nKbovfYVoHYfJSvnDGJ7QQaPEMHayvmEx
BIdVtbMgkLWZIe0Tl7bLTe4nbwHptTjGGcwWFzLi/ftXULe32NDAM/h8OSSXxMvWG2omdWf9A/2Z
nbipN7LajfccGzYAqVJ/URKkbrtGHz2p8aotW9YGNF+oLscbam+DEpakX7t4s1Qbg4NcnJNXsXyV
Lm3PImtvADeNTt230pNTW39q7ZN10bLjwPDmpIo7t/EGmy8V9u7ZeRo9b/osOnJ3yTx2UhtxvvoS
rV/jWcIUUNeyG3FOevV5JEF+l7HasGcGJDuCGaPb4PepTEpRpgO3Fq/csIB3fGKlQNr3rCYknGTF
C7qs6VwObvbAQp7hlzV6JRJLOz0M+8kFTPxh3pt39JCJ258blJmlLX/wR39mCHcKL0Touc0HASx7
HooPFQK+l5/MDOoWJ32917m5qD/i/fDBBmg6Dh/KdQrUIyD6aSRZys6u1QlFTsOY8SoFzL1d2ee1
Tg556owh+I9YtZkVE5Ybc6FVPux4rlW2/8xejCmgJTSyXVOTS3+A+DVUQa+9TLITfYFGb10mJ4bg
lcUhJKpy9itjd0CVjMs7s8ezSmhpag9B4r6bAewuCQix6ZPSG/ZXpqQEQcy9+yW2zv/BCPy/rtn/
Pwp72/Kd/qYab3/+/GvY2/b3/yjFZetfWE8xz5iyLGKZNvG6/VGJS9a/FANHFt5YqnTckBgh/43c
INDNYJ1s4o9k+Kn9qtE7WjZoHIr6L/x5lPYU8Bg3Fazj/1Eh/tc+cYM9mJqGM1jWcc+bxm99ohky
kE9Zb9iLFHIZEYZ2sSBLBcLMeBK543CnGtN4IxYsdCfCivcmiK3gT2/W9Y+u9L/Kobjibe47gCL/
w3PgbTARBdNXQMT5aysw68mkFG2DXIRYw6BaxebOkIT2WDNGdf/+obZ/6k9t8a+Xiz4I0AgsVEP8
PZaLgXSnjSLhyqCs0aKQr7Oh+6B//EP/rWyO8b88kAVxEmswg14JYIDym5lyBRVUR9RFuNygu07s
2/amajYUdTD97iajSJnOh02q2E3JEtER8Y8J+wYZ1ScDpfQ8ziRURGKuEzOktzU31FW3HrNFmrGo
jaUmOY0+VILfY4fUEQiNZF1V4I0YjIYDC/u1DkH1Fv3khBrPxJtzSem8qOmnLwMahQcLI0KQnGbI
wmJo4MReLbO2ePOYyyI473ViTwGZTbFHzAGWw5jciD24fLXKiEzGJfoffjDAtyFrmYYkWTArxN/e
r1mRc/jXBNXG0fypM0jyw1HIDn//IL81nXzHZKhWXPHQbESNC/+3R2maYZITIWPXFXVSICB0OC4h
+teFC+fJGpXWkwRksrbeQZvTEiW5qUiSnaTFJjqL5XCZSCwWCia0/3C9/P4VYBksiht2Bd0SMBrr
N090K2c9OWE8sZVhlRtK00wJOcxdAFhJePz7d0HeWus/X5s8GCeShC+c2RApf7/55edi5qWFiwAl
d0yeJBCYqYPzrggi8C+fBLnVOCBZkbwYclxX+A3j9RNh9px6c6MNj6rZm7UnwbB7K4knUyheRXLQ
x6ygws9bjJhOmtfLuxmucryrZXLoNtsnZh+xrhvzH9657Z35/cXo4LgMTKsQAGSmGX+eIwxrCah6
RRMci8UTsbv9LiEnwmX8dWY1+fX3b93/8DFZKgAQibMX/bv1GydCQOgLaszAXkwKxDlUVwajvAeX
UgiV098/lLpdi7+9MIuPCNKIwkkCb+6vL4yM3kzQB3bp5fjflJ3ZcpzM1m2fiAhI+nNZVJVU6q3G
snxDWG7ouySBhKf/B99/Io5V0lGFY0fsm+0tCkiyWWvOMTOz2VVlG2b7seMU6RaWMZ9DQazZI1QU
rTck3yRIzGV4p5M58CMcURbpb2VidntndnPidhQZfJsWv+mrXBuxYCvruolygKgJBo0Z2bvOi/Zm
NHw9RrlOknELiU9A4FVQJVE0sv2DgrYwcwKhT/1GckTolWgulOPF4S1iHBRG5LS8ajcoad4ro71A
eEu5ml4pc5TymoWzaJaaNz3DIz0fsV/+32rhT/1/kt/N3f8+nr+XErFiWI6f2rpwrhZmpl/3CNMC
VLUDakEx2kmbuIsssZIAAqE55gRU/p/wccpvCW1ylKi9QtUyWuhMEFCFt0Qn5vTAepftn2OrL0yw
Pu4lKZdvWGnLa7hvJD67+VSIfTlO8y8NJRQ+XBcUPz5/99aRP555ilnQDwSaP4p0vnO0KqtSQmR3
aTE1dZNXe3eux0sg0M02CbF5mnUK0Nz1RHCm3E5te8didxfPIWrjyo6Wsc6pCSWjd4FCcXiyvdaG
qMhis61Ugavo8x97vKQe/9ajqSsOpOV465yaI43aWjluU7f3893nV7Hev1jBtod4DSgftmuupcm/
v/NezuOY4tyMpnKsXksyapC/i+K20nn3mEgb+A0SiC8OeNwbYRGdEoHABOIqTHe4+/y3vH87/BSg
BUzV/JzQY6/3909pQZMn8cpTtlrEjgiMh3tbTh5SRVlT9oGp7NPy9eSJy76f6djuBTbzgecjzBVH
DxqPq2sMDnsXIyVwJO3z7sptunbjzDXcQrO2vBNr8kcX9Bx2rCQLBzh+jx65XupxtM0+icRM1HY9
N9658qASNxplkCaT5MTC9H4kCRNPpABLB2XzHYVHMWrSYVbrK+5wTFljHfV0S/95vHIVXNyu65lM
sMc7XtC4uPYn7iqVoQOIHYwCcmP/xJ72w3uhso2c2bYI6TjaaUxB7dPC5V7CsINPahTdFuiq3H4+
Ej+6CmEibNtButsMjrcjsYqzcQSVn0QF0Ulbp8Pm46qkPPHtfXiVwF2PKJYL2utoNnKTCnASgRIR
Yq6SlHpll+erN+X+85tZP5u3U7fNF860BQuPISCOFldT6MwlTozXD1x5D4EcUSr/9KzICw85s5y/
hjlCeshY9okb5Mz07tIWHxayZnZhHl2Jt8+xBbXfyZg5bO744yYejEfVGcO+TIl6aZaQEmShSEdV
Q70fnJ99GT7mmRtHcZw1Jz669WEePQV7bdh561kRSOPRR+dqgSoSU+b6sPGuksH2X7AeCYyzPoE0
g854fC3HYi5hpXRpxryjjMF+kpo+aUzveQm/8rWH6E1y9LckBSBdjETXy/5sAIRxjW2VFMSgzIk/
sxuSA6xkSL/mcIqtQ59VRR9pZ4DfzrYbw2mFqwPIshwWC9trpiriWXpShJxxHimcYESE4cL29n+t
NCoKMZ+tMW9ogk587R/cIjs1mH80umAI2eub/6vNpFGRTnMs4E4judjXCSGEkNKH88X2qhMf4/vp
kl0DGzYO8uYalXH05iw1lFieaD0ZVWv+BmSgrlBQYCgR4Z+mq9X/Nkb/v1ud93dGEvYKUOTIwDJ0
TL0K3aoiPIjLzTPiw9xoofuhfLRoqFimf+IxfrD8clOQYgIPmYZF1eDtc6wQrqNBzhHfiNXDZ/r1
hcJbc7G0ZbzH4W/up9L28eEF4n7oQ3kAHmluCwvA4r/OEp5lCXjEFApsEYRHL9QeA2TpK33ZH+f2
WSRTDxmBqIBNJzt7QBQRL4eyNN2dhbHjxJ78/SNfp3NB75JTKli6ozeMoQQ94MAjB5rrREjioehk
sotS0rlPPPDjOXf9Hh1ArWtvlDPaMZFuiKuUfIjV6p0PP60ahWTsi+QfhxAiAQ/WK++VViw+iqNp
zwIlbnXD2JGBjfw1WfIRFlZqXCF/aE5c6r9z2N/zGm8LTRdX8dZakzgWJOQFfs6qMSFsLdWIDsQP
47MZQ4uxIaNWT6RXFa59viAoXA44CcOYV1kbM8ma2nLpUQUhfZSqC8rILHog0K3E6I8KCZ1WOunR
/8JsQ1m5xpKJsqU2kHyVIXymRS5Tc5ch0itBoAnj+fPh+P49cVswzBy+fRMS7jpk/ppfcsdBaLUY
7Dbx8ZxrAy1xM8Lt//wqHz09J+S47sH1sNfZ5e1l5pSizVACE3HrsXvRJXbMTRxMRk6TIxEv7bjQ
IDTDcXiQIyj6jWU3q6CcT/lbkZTxGI2OQwpLmLFBcGPM89kK25CdDjYgsxJm7zxcAQoUDPQtMeKY
wINGKHAL2sYEGZaSJIXP78k6PuAyIlyXc/uqUrFYTo7uKZwytXR5TvJkmT9aYSV/9NPaz54z/8Lp
HRZe7Yp7jXbrMU7ByXiitU9A/N6/Pb4zvi+ub3PS+m/W++vtDVXpj4i7MO/HI87aOKaukS3JiTv9
4CpsAtcdjWNxoeMpC582FATMn5GF63P1P7s4yEZzd+J5rpu9t18YRCQAwu6KsvRRW78dI8UysmG3
tMQG10/P5PiEf4bML8+zLg4eh8wutkhDEfAVmWdus97R19MUmJE/usF17s/zd0vN3cM//6h1MWTR
8F2qW+xr3v6oNSQIop+rI1vcF/EG8u5mhM3PTuvEJ/LBcGIeY3Fy2dIzTFe09d9fYjtDSU0MeOyg
4t3hanHchZ4zKFTIWDLFRTylI7JV6Tv1vGvF4EFpGypf3JlDIh4/v+13b5yNBvEAbMlJYqO8v/7v
f40r05ZVm2c4NZSKsytgTaRYjf24//wq1vGOmdOFzSLhA+mHEmu9O4iaKfpNhZlal5neg3QK91RW
5C8UtvET0DEEmK7XbXC5mNcdZnNaeU5gfDelMB4wrrtnuhFjtV1iY7kk+zS9KEu/P+t14D443jyd
GKDr+HszPtdfi1XUZbdCudPz3z6UrBF9UJsdoo6M9GFmOgPXCOciYsJPFQWtd98ClTPqqRwm2LMg
ZDoaDLpP43jG1hKJKUaBHyN0BQhhBImzHSWpz0mpZA+j0x3qVQaZPk3Etpg7ze6OQBTbzAj6CRyb
hd4YTmwiPhgbRODBSGbZWP3160//a2yIfLGaOM/ITO/rnLb5pK/jXJ7Y2pOlcfy0bZ/pxvXAgLIV
ZT54e5mhGixFJCjxiCLvaeVgkEfoYrZjvhP1YB506vACSoJnu40NiQeODAvKS65qgm5RsRovVTab
T4qER7xGXv5QwVDZ6bAun8pBoOGpTCf70c5APTYUXFFu2nK2rkm/AAjFhhsKiOYKj3gujOQu0+Py
y9QcYiJ2lzq5dFHyXgveHlYoy/hT2bLsIloNQ0luSBx/VTOJTxvR1v6hJ4roJ3tr3JfV6Gh7lxJF
EyBFaWwg6WHqQwNjN0UXJKzyV44CwQWcXfICZ9Eg7vFL1/idiW56WHLlxDvHTBaxmTq3AWaUafxB
BN8uyDLS+nvn9vRtTaLgcceT2g52ypP+uLe62f3Z+WEJOw+p87CFNysJk8f6IPC3hCUKqCbQZOi5
tFyu9GiW2YGUW/e7m05gzFwvpSdNQwMvQeKZ40WYlEVHa2X9JifYc/WZ6lefQ96FZr3BRmXHkUqH
kYBuGSzPfV3jMCMDs70f7EY+Sb9b7mIvId2PIyrbDVzQkKcQwn61WVra7Rj0ZH6CWfkegLu6auKe
6JbEHIIUme1S/zS1V+8EQvH54AAQwzo5NF6/lSHxVltyX4zfnTI6ZGtZjW8/N0qxscfEEIee9A6a
98JTiLScgFY5H1FSRLi+FmPTOZP/CoBHf8G/Fn5x/QEyazADnY1oSw0/antNOWRA4g23lSx/VC6O
vQ20+eW6LrBtnI2DqW6oMtXfUnuxv5PGjAosIUQGEzL05/IOfTN8LohdTrrXzsyBUS8QIDYQJcPs
rJFVqLdaC2/YkuFLkNA8VNVNWHV9sFtqm12FCetG3gyDXc3bEhk/sTm49WvMZQr9QR50HSL9uOeO
TW8JrZ1oOshzjU2I7LbqB/93s7jGGDmNAN7R1MUK6/QGz4tiJw6t27Ke0PN4dQ+cbAxqUs31DGtn
43aSmKyZbgECjdzi/DvNCMpFEGObHhanRnnDzWJuDOX69KDWATNUJrBNc/Ex4mVkrJNp3V8aTeh0
CL5Qmu91FavHFvMPzZwqT781slV+NC3L+L2KSwnw0dcdSTueH1/TvgWIg78ofRqFSuXXYTRnI3Lt
dsp3YeGA/+yqAlWYnQb1sAOWkiNypnngRWlhUQOB4hfKSwrg7VOW0VeKcODCNakW0X4pfeAZ695t
/q3HwL8s2l6UZ6i/x0c8epLE2pbtOT+nql/UaKUYsLXfXyV4qtGgj6T+WZnrv5RJOnzTbQCfbt2b
mXQ2csWXbSkEZPAlisfBnD3nspg9RXikwmuDsT9Mz8pioLuQ5Y4mENkhzoVp3USZZelBvzRuStCz
344zE5Fj4oHy5eBctC29zgsv8CbSiYuYL7YUIwApHdjoo8aivs94Pc1hag3tIWaqQ/sSx61P3JIZ
AHiLpSOsbder8EwZgIQ3lS5bDK2eLuEodPZIvGibNtczSZnodqY8BCjXD5iMsjyGuWAlFjrPvJ2Y
FIM5/aWTbsH6SU9+b3idf+HVoXFFFCWS2NmI21fOQyhVYgq2JGCPbbgNPObtqAgq8ZOwUMePbJiq
KENrshOYO9cZNq9hvOKes6NOj3mwSxIwu3Q+6zzeD0R3tgczBUsOhXas2nPTrLInpYSTbt26kg5s
XLsgd6o3pmJDnu4a7RPqhSYzNhd6IykHvq2jYNXvnVACjYgFlBvw9EOPux1rZ4RVzYbQVuEiOddd
gQKts9363l+6+XeJYh81olL2N0fNaYdyyGbxmPoszCNS/LAygiXAa9DIBXMp9C9zw0mPrhchISNY
075wlrs6kOnr4BP3dOWGLHvnChYv/Go10fnJQo6bkBCx7mzzwcR6ZhKYg/EmW/4sjTc94P7k8CkS
lwAc7dG3suZlmxjB2ZgPHW41QofIlL1uMp7oHI+XPrp90G0m32m2M/zk1Wj918o1zuAQp7s81tuK
zx3JmN615KlVxfBYZ/6dVvVjMDJm6FciH7slc/GldIoDp8rdVBS/zSzfs38+uHjEWCBvG9e7idmm
D0CFtoGF35CxDBKJtFEdnq3UWJxkzz3Lu9P2l2g38ocmz24mMJNgO15zH4u1JMbLemkGQGEVIO+f
Fse5yvIPDn8BjuIe4f4uq/BIl9rf+5yQCVmRFk8V5sVicwJMFbdBYmFsf0+gtAAKoJ7dxubtgKu0
gkiWDvcxJApwiW6oz+lAXFJf5d+iP/BN10pQJZvVXRL7emt23Vnm94/DiFB1zd0lReU6nkqmXbCR
xJ58cQjuImOXHGtdPWB9emav8QhIiaqjSqfvJpanc3P2z5p5+e6l7q7rw+tEoFgO5L0tqicXB5ab
gZQrlLgP2uTLyjVzC3Cq17Zbye3AQXBTsdZdMsrgXE5/ii658DkbxRUJVVWinqw2uXZSAepHTwv8
x/TQaxpLSTY9wDY7m4iQ3LRA/CDhPsV9/sOSRDwpAb9/bM+oku5jOk6Q6Oo9TZxv2hB3FpSBPKVn
Yzbmg8jUNgzjOoKIQFWb4DxuE3bJIs5Ukz7YKHrTPLDxiGC3qFLSqg1SnO3lzqvcb6M1PRsdbm7A
ykb+M1flrz6eqo3ua75yfZXkxS6cUjZE1S1QSyLdDOuQJ5b9Pch48WSWR7YxaQgmKH5jAiIR0KaQ
qidh/moYQDtCtH5l9nc8qGeTO99Oiftc8j1tBo+QOs88Twa3u5/geo/Uuzy0wLGYoCDibGLfMkPS
80EVux3+LjsBidEq+SKMviFcuLgrM3newDv188SMzGV45cO/hRFRwo6BDjT4THFdo+8HSWZFbBPN
OBQIejNjjQO3KskuSfvYLZv6elKteSVxQO5ZmIPnlKHjHMzJvUZrdR7M/TlMbfs8aOVVMdJ69oMr
CIrNRjXY+ErbuCFhHBTTCqdpMn0es505S/viVw3PM1oq+TsX1SM+JBCIAAv7/sc4kguGYBNv+GEC
T0BAp3KAWtVNE2NrdfVXr7aN7yJMrF+VKEHaCcufQcGxB0lwouaoBUoLlWgYtAIoKAdxNpE2aalb
1c/dvQaZHR56lRL2YZozFMq0F1g+PYnZdpPigLXxIKnlG1G9FuiBdM7qLaShsMdTMBY3ftB51m7u
KHiV9rq2AG8lSddk345yXGjfiOy8mcYolI15pvLEoY/RGtbW6a3sNg5d/LMVnwWsbwiTHq/BY512
5xDvWQ4nkzND0zlgKfrF2QUVAa8bhDUJslzisqn3x4ALGUR2N26I320OHYZZfzdqJbl818zZzqev
xx9QwfCDM0P9pROpvne8acz3RQIDa6NqrH+RC+kG97TRNuhkZRD8SuFTfcfFFDN67ab74o98Xtuu
LIBSyqCYmMBW1NXU2hDYRypGqOw1qn3MejXSeeLUAbmlSiLu9BeYkw2osC7qS+yjAFA7EmM0ywtG
dHDzrITpyg/rd0uR4SOuC9vAG4wMFgv/NLhZZDmajYirLfmzpXbCP6kC7z50O4B3KCCQwkoWFJwr
M95QitP4C/cpGUcOodeB9WeOHbviOcnR3SRdOTqbFqzpsLUnG+qV4QNTiiZRVJBSKYeNl52/oA2b
rdG+t0v0HzcdUyzMO3Zp/o52VXIZ5jKztrY5gV0fjcH9k9cdFJamG5JnZ6RMsnH9Mn21QjgPO69Q
8quhrPEKXFSieDNkPZLlSGQo32NvKkxyfX7tBxWLO/ncBvEJib+kEdDmhVXcym3m71CLV6DUYQcU
31qeyjyoki1Fivir3/X1q2tkQkDMqK0fIk5JtjcGs0WENqjrYrYt1NvjUrElAxXqRlm3tvrSGoIH
bHPMqRdNh8F7GwxJSHJl3yFUMEPbhODoq+CcIhJsjsQLocNOVnVpdGXz7BfteEOhgdueDcXzpTNp
rNVfClubvjEDZPL4kNHKLTSr3Kb22WMUsfjOxC3CKLYWVvVgGNm6JUtQgWcvTCC7Xdwmh5w8w2+J
rm0Ez3nmj1FQeUijtbCHV9NJmjtT5jYftQMAFxpY9XUqgFiTqrT2e9HduBCWY75EAHJ18C0PEe1s
ljnAvFHW7XTobYtoGyHM6jIDCLUmsTseHqY8zr4QCYVCnfxXOrmZN+S3sTdBQF7yGUMrqMbxRtoV
vPxJ1tMrZ4wMhYu9KLVvx6K5tvwu5UhfGelry//hm1fYfsX6Gwh0yCTDDVFbNQH7hx4fkc/TVndW
XNY/lhAcCaIzQ/xovLi5RvkwWFGIIGjNC529nwab5i+ZVS2cCvzKCs6q3skJQY8Dao5yyNphG+ci
XblqHMP2ahks4OeOWdp7o2mwzoSIbfpdu6xBtkmLivHOdlrZbgEsDT8pt5hqC9c0fADfU9/xZ8eX
0mo4xxdmOD+kIVtcCLsD/AiAo+qP1dUxAMe8f1HYypMdGDQJzJSKAQcg8DIwjzmDkrIzqfRcAhQp
yRadk3YnG9CeGy+G1LgJw4xyxzz3BGVDEjA08K0FuGwQWtmzlaTlc4zfmfmCYCUghW0haXF51a00
SpD1yinZTBrkBHVYyAkkwbWyUNuyVTVdZdJIi9040+ONRgVZLrITzfcCkCk+BAkHGo4RLTp+2vbm
L5JFMzwfgIKfm9ZpVCSUJZZoNv30YgHCBtzMmFSw9XMGwCYxNHr+QlTeWQXSLu8riidyzFNqa4AM
TE6o9HSo65bmkA2QUK3hJyUYAOI1HXhShWt2jb1poA8vB7AosCnnoAUqLv7714W8r6ea7T8215hd
baGHr+xmjX5nOfEK7YV/xYKCJRuWbp08Qmbqn5oeMzaH9GpydpQrGBMkZ7JohxDviXA1Zl/tU88j
2G6ydHhgzBUaVhokvo2cirnfNK6bWmduE5grVI31Ufc+AvncgxC1ncgJvoPovSaEkJtE10gVM3Tj
0eUc0ocNqTaLY6hLhBA28PSKg8i2TUcsFg7JfqgVO/+lqwkj2iAPNX/MHafW/dhK82Xw5PJbgHd+
jZPY6Q+L7vxrNXkprhyynb/MaQbaqJylejDYRVBx6TOGGAyCttzmjp90kMrzGQwxVYTvsTf3iLH0
2Bbbqaf0tAmyanqN0wmNMXPWDEdMd2G27RNgb+wlBnVml6M0o6kngGMXeAOBGxSmW7khR5QM8Sau
8y+UAhwTR3rvyy1+XUuewbtZtgWkmVuF/ZukHjNmY5Mmo23sSJYsXcYVK9e2GZLkzpUtg8HrUXbD
GEPXCudzGQQO4GXBDC+t8hs0avcXCWPEd1DzJIN3sFtOOIYPpV4s2XLmLF7zPYd9Yu+QCFbRXBpL
BykWXCF1f+/a1oW6gVrOmCrYD3t70Mzd17zt/Yd6XIpryJlMYqaL8/iE1uaDwjI52WjHxVr/p6Hz
ttQ55plquoYzYxC7HBkVXPB2Ui/AJ8oTzWfrfSPOQ5uMqFuEaPBpOByVVcFlDQqxBHuHULs1HxmY
1dZPZjuqCqOsNzB7Cg4FOdUtzCSF+cuPe+oc8C5wndhUJtLITRI972B1Bc+eBWGTQ7bs2f9WPqdj
+DWxwTQyWxywwNfUVBnK9CeY0gprW1Y7IFEDwlwOtkYTBHulK14oi+H5d7Ji1tcglDixsPmDAA8g
RurIjxWGWj8kbmo7FK2RIRbS6jpV/oqFKSb/wRoWlUY0gj1Y8YRMmsSGh+t8ZTNZAAUz2S3iNU++
DkMo/ixTzNkqT53nPuvw4MeUkP/09dJD3wvz4Zy+i9bbukDtHlWy8n6j54edHNqBxuvHnBg+A/hq
6J8L5fpRaMK/3ep6iDvKpFP2okTdvbAYqruCxWre+q5TPqeDYn8OJLZFSsLeDzhKT//warFn9ncC
CK0bWSV1pW1cuwpPWumU3yRRO2hbpAvbwVyYgc8nDhpw7zm4GlG2jOrQt0H4y/Flc5/MNEt3rVUv
L/RCTWQUaqlJnZ8ntsbC77sYzfyYcXZictkAtjRwBCHMf8b6PD0JZ7VmgT2k/NSNHoAcn7I2TkRa
UXgitYGjsYR6x+sA6HLjlJDSyRBfNJwbPtY8Goe0fijYHrEBZLd6xd3lf7J2ZEOItX4Ehgip8k9R
VsPDrIv5WiU6fcwTG4FNAYn5khTunrwOSWFNxg5HbwX1R8IX8MtX6DELmaHu+Hii/7QO9rcdHdLk
QtcmWJGCPs3Ntx9eUyCHz+2M5reGeBDVVI+fA4Qi8Y462uLuhsK2CLpwPN3fWcuQMTG69HQBFhrI
g/xCG0zV7djdiIVy1kaiIL8Vc+A9jn3eGyzR1TJsKBAmX5fR9Kbo85/vvGsSIZhbVfcQljBpBP5x
b1I1WcbDV1Hla84ECTxYnrZfyAdQhvrFn/rxVga6v2/9TN9wQtRPrfbs6UyivaY5gTyFjpqBbowy
rjmd92PQtmdj2Zp/unGR1/ESl94ePWsMVkw41V0sR6zgkLky4h4M16VsLor4mwNpMd8mKTvzzYDc
eDUHQ9sQA8CizVAMqYqSXuvroa/cYE2ZmjzW0CS+gsSo1QFyn4aHUnfjK0kly0/I29kaAuVQmIGQ
VT+VCaVrFgk2cp8/wQ8mXvr3KJVp1iHBP3YtcKioDWtG3ZU1jXuJhSfekY2N3N8AKnTiWu8USGgs
UDiS0mv7NM1AF7wdbKEMpezDAvvqkC96bwFzItIlGP64bdGUB7+ju0SVIJi6M4mTytsEVPrgUUJM
uRTFhBTk85u33t89ViVsPmiRUBHwht/+IGHYqaQg30YyT9rrGaUde/beea71mlSTYmBv89C+tWta
ivSZ651RVo9i0FRzqWFcdE7obomZoyDngA37/Md9/Nv4WbhqPCwLR8uUrpugrihaRLObkZhUy3Tv
NvF9HeR69/mVPmhCIx+kwxiIAB0M0vW3jwGZWy5kDKo21BNNobmX/p+wodHnVk2O7m9stu56CG/I
Ct97DKdIDUXyspCPCYaNfj6xCMq86hMbMqMu6guQinQlckrDjRTx04mf+8GcRYqrjTzCxgyEDejt
z9WojEpWCmDYTgo1IO/UxvfBOWrZi8OQpeTakz0IXU/SGuDH7zj2DReZGT+HZCVuCw6a9zQSEspP
tnlNMIuA7105KWFxAWIabXUnpql193I0yVK6ctGnmmgYCbl9+4OJoLMmNWHTahdg+U2WJFESNrxZ
4f1sBlzNJx7QOmkfXQ+F/UoP4WMDA3L0PgdQ90NBTikwg3iEE9ixnyRPZjdVrjygtANTMSzm/eST
lkhpu9na/gjAv5+rf9S788HTwGZq9lFzkEt4NIZNa660T28pcq1B/TbyPt7BtK73HjXxQ6Vr74RE
bX2QRzeOIhxhH8VZ7v6/5eKvxryOTTcF1blOMLK+9Zy+/lZ5o381OUV+oj3/0aXQUzNvODhATedI
ChFAsxqyiUaSmSSEWZGkQzRDzO4Q3FsYnpCJvFMC8FkieEdvEOAm4qW+HUAFBUEz6fhATZ/+TQbc
mcSwYvnnTfg6F1o0KXh43NuRrMFoMzINxrSNLH9xt0Jr4yarrZqd7+B9/XyIvv8i6H9T9kFGgg8W
l8zbGwJoOLVlAANskdNyPpQmPuwprA4d3C0Svkhq+PfrrTMbrlHcuO+ul8dN3A4UPqIhnt0zUJm4
6en/78ywCm6zBQPdidn7/RzlIuRiX8KygmDmWNY/KmvyrZ51tcSiwNFXxA+5CLprX1r+WdEX1JGH
RD3MVrDQKKiL8oRE5YMHbLOzQ+JCI9NCUvb2Abdx3TocCipgdrV7Y08Et9WikxeJDT4hsdnpfv6A
rQ9ueLWYsIBAqkJHeTREmxx8hxhAUG6/H+5/3x8OZ5tddD5ttl+mzYlP77/T4NvPHOfn/7vWsQV4
Tjgimeu1LvePey50dnb25+Hyy4nLvP/o3l7laGtMu6cy5bhCNftnMp83lK9ODJL/Ftb3N+KwhUXA
yEs62r42E3EyHB6AGOz6J33VRfPdeO5eksoEIQcs81afoVs40DJOtsudsQ9fPn9r7yexVbkJSQp6
E+7V45h5DvoS3zCoAoey1kbHY3AICVvZS7UE//w0uVSI+YsBgorMOxofLZZmtpQqw58hkueeVYvl
KPxXRT3TpLkqeUmqxtSFH/3tsBddRbdvlhnHmax87JLavZ8Jk951BbSiz5/de7XiajMRpFbz5sji
Ntfx89dis3gT4hW3yyI9w7HU6C4iCZR02yFmIA/RNpPvZWWQnYXlgExHkQ7bTLTe9ec/46NXGFI7
EejEVpvh8a/AnL6apciqQC22o201HZy8/ko0r3licX3/PbC2YiHDOovnhEXi7f1iSsobYN5Yg41s
OiCEBfmlF/vURPJ+5vIsxiTGfnzeaLKPLoNkJICx3xfkxVXjcOYvCRSMpaV+tbG1qHZimOXXRhWg
Z4OiMl+y1gweKjy0DzpBZ+UkXfgrJtglj1BhT4Ls6YmcUpJ8lDrxUz949JTs2JrjQsdOePxA+pwG
DFoWqJOl6+5yf4Kjmqr50OXdqcDldbp+O1FAO+C50H9b1ZfHb3kww96a6VHQ7x2rq9ir/S+pPYJH
4z6fpLA9m5657v99bFmeoKzDOPdX18jbN24tTpijmuKN+xn6hRySJFlSVBeDJTyx91g/zKMbFLgK
MDMwRTC3Hw3johibwodWEKUYY6stXdpcRwRn51QPKtIV2Su3qdj5BERhXKKKdDdNXeGe+KY/GOLC
DnEVCj4pwQL69oaNDGD6f0Ljzuqry7mZgl0J/OHEuPnoKphfeJVMu/znaIR3WmRhlZFJ5bq63yGt
EztvssWJe3nno2YuFIwVroJSg/n9aI9FrGyFmhJJVTV3ctsbXvFjpiYlNxW6ngMV8WwHCZ1mShAs
e2EJCBN0bskRkf5lHvT6WqEHj1okTIDS+8S8woyOLFGG7VZVUl2UA0GnndF022qkWfHP0xqHO9YK
SnbsKY6dhDZaTm1BZI5E7/v7WqLrQ390SV/t31XniLwFxSPOZpxU+LjevnTssaQGK5953F7YYi8j
8idcwe2twUntS07M8EEsqfxSyMU7oJGno2fU4c3n9ys+GBRIzX3PX+dxx/+Pe/HXatJ6Gl1LQGlX
q8LrNzPK1Wu3mR2k73Hfbo0g/SN1aqP+IlvVEFP2hcnH+aUDXazaDov/ImKpbypst03pHOSC79JC
4AGRcLRZ3VFeEMZj+DRx87LMdiNK4o1ZdflXPVv1icH3wXxlrwJ+bK0YXqBivH2mqkawBHCgiAxp
Z090FIKHrEBDU3E6o31YkK9I//PEnveD+RjvqYmBL1gX/xXG8/eCXDYKZe/Eggz5AnHEYOVX/dAh
VwtS88SlxH9GsaMJy+M4T8nxPyH8cS2LJm+RVmluQLxCxbJxLWJgNmlKqXjMS0Rd5tjQu+5x/wEy
qIriMSuWcGcmNkGPaR+i4AD4Hw7GlRzqbGVOg2bY1gTPPy4eng/aSqC86bd2ctzZvS866GGB5URm
3NjuRQKI5QeRd9aP1lvs14YyUrUz1CxuRtTkBsV418PmG9Pbw2bVV9A0rAa2mSOm5EeXwcHFoU0S
xMa3hXGnUotwHWsIyxu8pN43o6j9y6ZoQfdhJNI3ZDdRtBuDzrpBhZ2orTMKI4181bW/Bxg2REaS
JQIQD+i9RERrEK7XDrn3OCjXeh4T3X4Dx4xJDU8qob+LUzri0BkpFT6/6owLNbU0/5jE8oswTGca
IbRW70sz8ZwNbnmE1BI68bihakG6TFOA7tiZ0+L/xgZTyvMumbvrlNMrTPseas4WjEDPJxRMU4gM
pIpTEvosfFIWe1AoknGFbC6sECVFGOdRxXlhTZ2NFAEgZiaSarAY6BpJUHHdZNPPPaDdsJ/mm8Gb
C3tPWpT5UrX8dUxVSf5VxlUyb2n5yh8eSS9UbO2kyHd+aaQQncuaPxrWhIdv2cPJK6RIgbEtCQYB
ch/Xqo0GQwkCSkqyUZGM0W1j1LSw1QJy2dXZIhMke+jGl2Zr4Um54Jgcz9u2DcYnay1MRwY1im47
6bw9lG7sV1eEhDQXcUXXdVNQA/lFy2VZoq4n62ZbKC+9HofMgxSJV+u67MJZnPWInhCXEe4YRIg9
g98pjSveJ7d25bdA3XdOOYSMT130LpLAcUSOqDsTmNtkNAgFnFY7u9ksgl8UZnRxIcUsBfhr5C3u
0BJqiUpbu7vAIK2g1cmgI/U/zJ1Xc9xYmqb/SkfdowbebEz3BYDMZNKLpEhJNwhJpODNgQd+/T5g
1+xUInOYq73ajoroUknUAXDcZ14j90Psx5TyaM0XhNBIN8YUN9QRJOTin0W9ccCx7U5uJw0gox7g
vsoqmIRXqdAuNqVsZj/zXpDKizLFc2selk9dmkrf7qQY46mNkqpjtZ0hF6JZVzUCbypIXDYY56ZJ
PHq4Yt7m5qBXi4hzb17MlPXpfjVKhZO8HYGNYvHlFESjUruae0lvfcxKp291reDDZahVi4tJama4
fkWVggIq6uQOXG9lzFBsLHR6dnVGrUZEYTpj8IZj00UPIKK6tZHxVna0ns30Rm0m6zOwXwsBuDq2
iv1c9eBmQ3bstElqe3gMrTLERqanFOXGdTxcYwBovvTcUd8jKS3rTcq9CL4ph4Ttg7TEwkAKTZwI
nS5Fryoe1RBaQhy+xsi7Pw1lSlZiNYpRXuvNwNlYyx1rBQNLB8PvXu9AR9dB8EOfpva5sVLVBg8y
WG+CGIxuSY/x2CadJVwg6qbrw7veplzu0h7FrG3qAucrEMEAvEyf3BvAVz5LxO0PEV7w21weiNnA
aUJ4kuwMHxbc2JVL/JZqbZPKZvg6QV7/DOqgfP74fj1BJ7KobsOUBXAkozO0Cu1yR0o4drvMS3hQ
2AcNeuAkaWmV7gzcyOjJG23wfcjBOVPBa0FP0qv+KkWaeTlpld7tQrUWmLfGfJ0zj3Z89Vs64kCI
BSxVbUpvh/dWGdldPSIeBU6i0T9PdCTky6k3OkgUavKzyXX959BlmN1n4Jxk1wwVVplRNqXuk63V
Gm59TvGCLbzVoaASFd8/fr4ToYlFf83R6WbI9IvXVDhaa5Ol9ABlldRI0IidAKyhCRCisjxjOM+R
ocYGiEw7sHCb0ZpMQQbO4A4rKslo8UXU+u/Qcer7vm9mRHBN5OYBSuLSYuh9AQwhGvkL0UHJCs+W
DN1xLSFQPJWcKN23Fd00F0UFFMxEJ6rG//jtjj++CfEeKACgAJLbdQnG0NvIyGdKIBAjbC8jybjF
Pid9/XiU49AEet+yAJHiJ7tY52/xxOrpMfnyJKRjVXEdonYlku3Hg5zorx2Osl5ItGaHWGGU3P3x
4O6/eptPn84Mce5FVjFWXVldHS5DEDqgzPwG7G7z1ruF+5huYx/K1ZlA8l058DDOOnynVSHTtEPE
EVoGnLxhM/stip/ZjbZHzMbX/GIrbpxbZSc9pBfIKW8lb9piXbfNNsqm3Bob6FBucTNd2Jval89E
7McLBzkKfUmykF3kZFmFuEqrtZT7Cd0qGJEbS+BUOmvOOarhie8NTgoWHUvUocq0mtKkAZ0Yoc3k
AU2p90ZryFszGfP7pirLMzvhOAW3VAW0I8UCSnRYKB8eQ6lRkEwirANWGQtU1xjQnQagKn9p9a6+
wbqb47pDbORJYEKLrik+rWcm+0QjcpEywfAAKUmDNGhVvkscZ7FhHLEWbtVqoKSRajdF0PSv5iB3
t1MwINjS56qDdwTyUD+LhoXhJ4mSXWYhABJ/Brz4UhMwbrTBsaW9oaTdQ2RSAyeDXfDzaU2X49y2
W2Z6tUThaKomkBJayLazrJS/pW7UFkU3OjQXsqX3qWI68mhreecJq0gfm76bgLDKys8Zh+1vUDaT
7ZT2an7uKY6bfjSGZNoqSGNRklpL/HQVAjghAi5UUNI+uEopcQjPQs2DrpHR0PFUSUm8VLcKcG6Z
XYPNr+ZxIFKIrE91qOlvZ46KE+uJ8qhm6KRkNJbWGoV9hqQe3seFFyRyv8MF1bnImxKQ9YACcahi
Q5poFXLMtpA3aRFP920SjZ8Ru4ERo6TSnVUECJZC+t/QRZouyK3Qg1YCcwdSRb9p6bid2QDL2bWa
R2rhbGkIB5Rn1moGigTZd8jQee9TZOkBRrR7wCXQHKc5e8IU81yN48QJQvea3pDC9UMve7W3+w6a
YR6MmYftWX4LWLa6EO00/nZlDegeenpUUpEhtNaJaoZfJ30ZGwvuyYgcXyV9EvRj2/QZ2QSVIG8e
bU8XjYn28uwEuocrVf7547Vw/GXtBaRDXU+hM4sfzeEOma1snOjK4QDVOd2XWClthLzb6dmYDQ3b
UyU+M96JDhG5MAWId3gAwIbVWWb1+BwJSCFcsor9w5md5JWzTfkkErJsEWX6DdYaAiy+3iOvbyT7
wLYGX09tZJ8du1eBxE3pvY5M374IHMfLu8I8o2T6XgM5XG6oGZH/L90DuoTrDrLT4cwN6BvMY10q
5X1iD1hf5LVj/jS1qlDdHszFvaykzTeNjrKDVHsHRtDSSv0GgNOAzWWglfi8ARsFV1guLCwaI+J7
mNXhpyKLxLe6g/2FbENjXEYw5aIz++VEvAHymaOLWaXwwnl9OK1TUjtqGFHIbFL86i4KmBUEdhGI
Pn9ozYVeOWCb6Nqg2R+abgif0VNQBrDfen/jTHU5nrk/lg2z+qIqT+Qs8T1t8nXFs1HlJhknFc0G
OuQXmNqYUJ9a/YouxTl0zpG+o47A2VLfssEALEGxevjuqhZPED5QSmzmxNzKo91eFrOZPRpWGj8q
SL10LpdsuONe6NzUVpq7TDPCq0YxqwurqPs9zf7iNnVax01jUe4lKcEPl6QsPZNeLInN6qMsQgWL
JwyAGRoWhw/aRgBBW5QovUkb5K/a2LSw9+T2qkxQt7JweoXK2ld7B32XMyv81C4klCBqsLEy4pRb
rY8O99B61socHceuUraR4cTkquB3cKGwS+sughUADBtPXGCOlnB+9Ek/fHbkvpE3PRBmG/pY0VxL
jd1FPmgCAQ+rn4C4mmGtaGdW8/Iw6+9EA437Ez1Jqnqr09hq+nmOYjzQtNTOriluhL6p1Odq/6dm
g4ooh6BhKAsc6HA2HEHqjiZA6tlh2T+muQXZlYbb6xiN5n3biHFZSjrK+ZA4zijlnEiBudNojiI0
goA2V8/h2JYxaKOOQa43N4HYkfO2Vwk8P6+JJCjjgINQB8YabNxCAJ7uMgc4C26smvislzZ/nkLJ
g9FE9bla8annMlANJ9yzlnL/Gn4WqriNSioOIdRQEt3HgjN8LGfqLlbqaMDw1OSHXhtQbXKVWndd
KE9dKqfjxshtax+IvIL+Fja/D0kHx8C2oXHCLcIOOvxa6IGpVRrBjpmTbn7MKcxsKB8a+9SmH/nx
9Xji3CKHQGNywd84KH0cDmVOiobESdB4Jcbefl11ua/GcYpLnXku5nhX/Dxc5kiX2O9lhveu/+rc
ioKOyY/01hurTJ/uoOXlG4eWKw47Sljdwr/GuCKNKuhSUtnS66nNAMpm42gvaVJTtynzOXoS4IEV
N5a76F6zyxAUu8Vv+rqFXaNrJ7O4tKxkepkRF8APiijH8Cwnl61bu281c9vSjfoGIk15QUiieckg
RD4rkvJTdSr5GYqb/K02m0taodl27kXab4BCJ8+diO2XuRVsj6DNRLhbfE7lbRC32qfGaWR8PUoZ
xHYrWP8UVxNn9hMlR9RAyiSCYanqMUfrpTzC2KFygjdlgI+4SzNn5HCiK4f1O61X6ilFjqVGKSOY
TWG/SDG3zNSWIjAAtuc4qLHMgzQy/ggC8M4uQeM0UjPq5xcDG3aMWXOIUfx4jDlg05o0g2H7jb8y
lfNkpwPFmWBymtmTFprmuSRuWSqr6QVvqWIZRs8WnMXqyIVfDilKp0jK5wz2Tafovo7h57ZKDfUC
rZAQCuHYnLliThz0Dt7AtBmR3tRltLgOF3A6jN3c1ARUzgSHzQBlf23AS7+fE9mkXjtapt9AnITr
IPUXA30uP1aybpdpufqplp15CzZf34cwo8jsZOFcF1TyzuTrJ46Zd4C7hai0ZQHGXK18zQhyqaO8
7lmQ3zeW7KQ+JcpkUyDW+y0Orf4WYDsW29CcXI3A9K7EE/w6681xN+cqBpFKScfg452vHW99TCB0
fBuQMKNYt56vDki3HsP3g7jc1jdKNCZIa8F6KnwsQbM36NPjSLHSTuJt0gxVQVejjFUclAol9Owu
HR0XGZ4xciHIxwCmMxy4XacqMXCMF6lvSR5YDC3QWGyze2RNgqqWJF8xULSAckwmSttTGwxfF13s
XECPt0wPKugUe3bsaK/xPECtnNM0uasnM/jZtEXXbUPHnO5QVxaX9CWrr4Jd056pNJ1YyPTXACGS
saC+te7KwhYJ0VURjafPUoeejda+kqkqfp2HgZvQbqOvFSVnYoCj2bAoEIM5WfqW/OsaARk0MWhi
9D4w15TyfWAlzSWcuBxbUetcrHocQDIAvcOlYUkGyLF/uGe4V2mycLp4doFW0yYYJfFKG0N5ioMo
+SbpHRGkESLLjlTa8JgOEgYP1CiNm0idlddaVX6Z9eIzPmnzkyGs6S0ym/YT/YL55eM1emS5QDd6
CYwocCxRPojCwydtg8YwYiEqKAyGTW98KlBw6oZpwNhaEVN8oyROaflkWcLxkiIGMBGo40Cjk7iN
+hiSirMX5oi3Y1cQDsMdPgTizO5+BzQeHHwWWR75rYwtIupk8uohi7atmD0NgjGVhu8jteNfk5FD
fnJyNXix8Ke1PGs0p59hlSTP/SwjLNSoDSEOaj+27oVwNZGntDIB30gZ8nAv9xXI5aFDuHCPHiSx
u7NkaDoGxncAzJEFomBmNaBUKnhZyLmkPTZo1Fs2Kg3OCloJgMudo5WzfmaZHideFoU64HpMPdMB
XuZwRnSrLawhHaHC97m+7xMlupaFrm9zgQoT1u22P6f0jTsFea2oo6ngwFvd1Bgf/D89CXAwNuhS
p13DPvFylrSs4IiJuvyrTXvUVY1mF6nSZRiHyk7txy1Ynr01FYMv5pxOW+acSTPeD+7V1FO25MID
IQ3UYD31AQdV2VjLM6jNcAuagZsm6hP5q4m8Fd6xYa54oEjQG7NkelAheiyDrGBPAvjhfkGZ+E1U
zPuhCKyLJozkG0enNRmgtHhdD0a3jYtAoGAzjrtMUBiaAmp7NNlkePNptsF+od4C9gk3uahhsTet
2NoF0gOl3KIYXtrqlV3X7fPHm/L4pOJF6caA818gaO9y2H+rOSYJpKfGMQhqGid4QnOVGKnsrG02
yeLh94civ2WhqRryUsYqOkU2Jq3bGFJEp9PyUzITncIW4jUkwfLi46FOTCXJF6WXpYjJm2mroLu1
pCkU4Oe8ojUCzGhxiJSzptyhP61uVCMcfAN1Bs01hwCIJZGgj2WzjjUOG3NQFnUuCdsV+pTWYn6e
GOQMUng5Egd5/VCKF1WDTgnpXmePR9ljNo7hQ0AwtWlTmtxNupjSlXpypRp9uR3TvKOR2xXyXjMn
DAUx9LgWU1mdA5McFZApvC+X3BI+gdZep+jKhPIlZcLcS63JfJOjIit8BI+ke6vK6menBGnigcns
pV3Gq8D2pZgWX5AnI8I5ZBWNJGTkO2KDWlLbbTobzqeItnTlj4MuX1SKDZtTDFaUuyVQxWe1rbSf
H0/cUYGPN8CPhiLmsgnJ9g8PJM0h0Y/md9psH98quKzfiaSZvlqTQ3Fkjs+dOyeWP+OhJwCPF9jU
OjqAMzY6og9yT1b7QHen0Qo8fTARRjHypDmTnh1pyyPKSna6dI+JcOEoryJHnOjobacSpp1pG2zt
tumuwi6WnjuUeq6g5qJLmcIedUepwIhwEY0Z5AgliU6poYUWtrL7+GsvQfzhgbc0ariQWTUU39ap
aW53g+qkSGPGi6aToO2/kyJVOzPKqddm15u0n0y6XNTEDycVS4k0zXuIieVU29dIxIefJ1VkHmSm
aA+R3fCDNNdvS4TA7ic9pz+d9OO1MUo9onZj/fXjl16W0OqleQ56YDAVaYit7Ri6OR4GhMegjCCL
6w7dQLV8rNRtU4sOp1fN+SWHDkHKx6Oe+NQHo66iNGgcaYCCCPvPAXMCCFf2h2gU5z61durlCFzQ
h0YQHUOSw0/dZim4UwRSvK7Rnut8DL8khog2AKN0L3DihGM3tl5iWIaPTTulm0kvi21GwMYam5TP
dhQoZ7C/p16cUBhiE3cqq2xVLJLqXiiFFtEyU8C3hKZkXBjowZ858I8zRzC/0E7xkCZnXSj5hy9u
6XOkRhhY4ldkmV+a3G4eIlUZnpGVDl/HYFK/qpXaZpsyz4udms/QaVFd4X4gRMOPWUuzh0SATnaz
YVJear21LELiOD7HkTzxOd4vP8D+Sy9l3cCPOs6hwmKCQnppSFE52ZWZCmP/8Wo7caxRukb+GFlv
lX9Z9sDfbnV4ORPpIDCIyUapaO7jaTNnCahv7Lz9j4c69UKEj+Q5Onw5WGyHQ9mlM4Pg4AyZrDC+
LqYM5CJaoPPjx8McU2xJ4d4byhTMiRLXwG4jjKvC0dHMGTHmeARWpuAqoSLt/ARUZei3Sd+Uthf3
0QDsrxMjqmylVW0ys4klX+oqEaP9ly+6SRhiVa6A3JH7QYUHzO/vdA24H2R4YMfaEasU6wcU0VoY
U+UMOpYehXOF8ss5d6sTM0yZk+IvnAHoWWuEeRmVqt3GFDMTJSxQV5ObjSbpuLJK1nxuC5/69sgn
U+/A8oB677rDVBsI6kRZDmKiGsgGlpQlr5Xirsip92algurerM2+XZTWjaphWZiWheQFoe7czQJL
3E7uiX5rp/00gv06E7afejr4f5zlQH00qp6rW1WpJieCPFegs1kHOPICNX1T59D8Qaiu2DcTcZm5
T9AcuK0STS83bVb0D6ZmBygwsDUCBJLkvMFFeUT8VoOcX7hw1pVzoIQTG8VWQWWh2UgLBczH4UYp
QzSzFvSSR52i3ncqvNlZO9u9P3EBEOGBWl6OW2Dgy7r5287XS1p8xdjVXiHXaDfm7IbRwVRbxY2P
ZkAc+xZSWbdJ2US3JTq0iDc7c/QVGdqXWZE0H/BRde5sXs7e1Y2LkaMKi3tZOyTXh8+EBGkNnpVu
cV9aw6dKb+G4yyL9hUDyvNWHqbsALbKRkvytJZ3e6KNT7QaKZJszR8gSZxw+B60rnTDEom7Nw6zu
CEQ3C4E2LB4XcSEeyi4pdyJIkp3Tq2Lfol3/Q68wC+/tJHpO+mkCBT+8prb6SR3Qv4EhjcCzgv+e
hpLotrTht40kZJtWH/F5ntPwzMl6HKjQdkZ2BgYtiC/dWK1rdGQdoyqYRUkCCdtyvN0gVupcZdqI
9RB0u52UDfaZ5s7xKgX0wcZ4/0ZUk1YBxDCEi7pwJyh/yO3NVBr6LSgd/VwkfBzn09BTIQdTE9JV
gu/DJdGGcW+nfYOCUuBkP6pWUx9K8E9f7GrQb9FORJ8CTTXnu2lGyLVSU1EVrzCQkkLgJciezaiN
fjQw8W8FQk2AdZsRGUIciKyXj9fMieckDSGdAnJHK289B2XWNVIrV4LoRQkuMuhhWynKtc9D0Wjf
AKyfs7Q5EcfghAHRl8AcqyI6nocfBn3XLCZUJkmu8ix19R6YNTcKhn2Zos9fbLUOQeaYav6j0pPp
HosTa95aRq+VG2qw6aYRGv+hJMxJNnUUVZd1kKRvtmIQDHz8aY5voOVyA81Jqilz96+i+qXXgk8p
FWcF5gLV1TC6DVsKF11Kbf73h8IFjuotNCeytdVH6Y24S2KNwkyPNtAGGULcDOykdydzPNdCO3FG
cG5CFaK5yQSYq3BGbcxp1Es6EG2nZ6AsZ/WBuoH9Y9bU8FJy5Ak1XdSkCaWSTPpSMYVnTqkTnxXY
GlHbEk6ZPMThAgidOEM8UEZQQanFJmx6xy/0InUdvQ/PRInHClYWchIMhGoHoSKKAIdj2UUCXEdf
xgrSwvYq8NdvRQ2D0EW+vG3ddNSk3EM9ena2ZMbGsLE4huaLKjORppck5CRd4kzsXE3hSOjE0iPz
zNyOsKzvi1rdhxgHIlsddmLjhKoIfMkZgm+ViRS12wOkd3AaIEM4szJPHJw0gGmLA8iFILwmDcVS
jvNkGEDByqbxqz7J5d7OB5QnkTz+BF4EbLsypo8fr9ETBydePMA3iVLpmK29HOyQol028y0BYQSb
ikKjqyWDfCabOhHsvMsdLHg4aGb4fRxO2ah0Q9ooDsOgte3WOcr/rhyhACmhPjC7Mb3XPXmmsXf0
SlxWskFrxUniDbrqOuAktDzA78lu29fWzuzTUJw72Y/Xry4v+CyFtUVFZb2BrGipoWbQd4Sc2z2K
x6YDsrIywB2pCtjrJBqA90d5YcqYRWjWdgqtQUHAUsCuNdXACt2iyaxvqOMjG9FHQIAiOX3+eLKO
j3UdDBstKDoRWMKt+4x2ptOfqvC7D3A1+GZmETQJlE38yUTE1W0zM9p9POBx05DElH9QMeEgow2y
PNHf4rIUbk/fShiF5qXQNggBmYh8J73XTFr6lQMU284qqO2Nkuji0sjGYVs3OBz2oxY+dHJjXtFy
/n10Gz1MOPsGNRmTZtV6/2uzHSVhp0puTTMEg5TGtn6mVZR8Ddjxb8v2sjewq+JiG+tlboDqkMUj
xam83AaBjRUBVxk97LhRghcNkCrqX3g4JJdtL3Fff/wFjw9m2miciITQFFKYvsMPOIimGeRalkDU
9bh19E02eEo/SE8QHlUkAGTE2OUQtxsviCBmuYpSW9uPH+F4aRuaCZaDojIoOyqUh49QoWZLeI2O
YxNW3y3JUa6cTvs5jKL9XY0DbItMoKNcqiDCQKYeDiRFFCJYTAxUD4GnKGlCp5QOxMevc3xiceqT
juhAquiOrmnnUishIGqR52hpQMggWvRHY0TXf3cUzkRWGETC5ShekymNaZDltlFSz2pKZbvAC7eI
SIZnksDjd6E2YNKG4rMs/YXVFxOkw4taOx6raVFcUfwTvo15wObjdzlx+tITJGRdogMic3sVHbRO
N2uKCCDXDqlzE1fj8BZSVIa/hPDL0E3GC25CiQvBFtvfDvW2TOl6H9FS4uminhEVToKrLKTMhJab
deY6P16eJAkKOGmSBhLAtb8WB7ISBFkGk1QXr0GaqaiRNdpDYqfttzPf4TijWyoc3K606wx25Woz
aqgkclikkouzVbtV6llJ3URRm8sOSdpNm9BRpNFiaJ4pj6ofmFHz1DV1+Iz0sfrbchLIJpDXUYLi
3bn0V3OSFFQFBto9XGwAF3R5HvemGqZnQtBjlQ7el5icY5LVA8Vn9cqh1E1BKvDxKtQ6/exw37ux
TX8FxWJQKLqcUHhAZT5t++5VI3H00bfpf3z83Y9nmGo9ORP/g2KO2tzhuQAnGSJjDPesR4lsG02k
gNQsOmTtxbmveuLCWvR3sPol3Maodc3iwAyPczZvM88G8tv5RplRQZvjrFWusBQB+z9EhvErK2cr
dqlT6TeKWDAxhiWK2dVxeFVBLvUJrouATqwzl8GJxjVHIwcXkEbM0bU1rT8a2jAKtIxUyNDj1sOC
qNzBh42eZsWQfiJlioZk1uEMMCZtf68XCQ4/Bma67tKL+G21h6XYx15QFwA2Wj+racGiIYukNs29
ZuwyMGl6vjcRr/7d22dBEMJpoaxIfghO6nDyFd5EJh8tYGHI0o8qi8sr+uDz1o4M+XdPU4YCaG+j
wKsz3nru0QfVK7pNhecMWuT3iRbuyMh/u3KMdK4BH5BrHTIlvzh8oSKQ4nEakD4P46y6GInQPau2
Lf/jPXMUN1BQp/REAYqNCzh0tW/jzJpHtIBLL7OL8bNIY+2zhmTrs6U18h7ssumGplxfjIiZw2aY
y9+fNYrAi7MkW1fmIQ5fMg56pyxMsigirKV06hSs0w4rlRIp4I/f9CjtYb7sBRC89PGXnXs4FOCw
PJIa3ORUtcSVJ3cLVcHM6RK4NDLkZ331llV9UE1b1FyYQPkddYZO0uFwDQIyTtWTCefQwl0u/8I3
8XXdC3Ow6WDOpq+mSb9D207zNBtTG4he5EQ2YAbFwXZtURNY1K37h48/g/IeUhw/GV0CIAA0nNa3
kz1w6dgCWw/KAxg/DB1iyZ4salkHUKEOjmekIyYQY66FdzyAWXoTePHvWU0djra9pr/GISjDXQRO
4PvcatMVPeluJ1BJUT0UgVSA+HnBlRdWxoSyAK30GfSPM7dcDlkOtjhUugcAFWYLKUXIxiOeEB1Q
AQQMco/yKwZakTLVT1GA7rGnh4MOyqAdUCi26mHKLwk+AX4WHMAetG/KjnIoYbXcDji/bIpWT2M/
4lvfNpITJAiN9M1Vh1BV6pYtciduNCPusItEMqNnD0oVSnZv1rf0pezEbZBzH8CNdlrkBUKVvidW
PFw5EYg92PaxxiINQwyxu8GSvpVmW7yEVqDiaVdPXzqr0V7DpJS+VXJsgBPQjKh0OzW1oNoqnXSL
Aa6EpII+VKg8Ex2J637RGPKrvkX9l9gKGeVUnlFQAj2TSPtZjuLdqKN9tMtDM5pxKalQtLPLCkUB
POBkX2pU51sOxByZ/kxTv1RNgUqiWbTTNXS8PHG1zgjauyKE/uWpSqgDfp6UClJnHwzqs14lOS8X
I9seyiZqCqoucF9I6H0iHcCFfVeJWm3ckZjlCSywChV6lOvPdTHkhd85LY4j4Hlri09bz8IP6qWz
YSgTqlGNY6F8MkxV9zxjUfiUy3Zke0klWlqqrJLQt0GPoQaqzuN8OVdE2Ah3Fjlth46LDasBavh+
jyxr77LKTAMn1ox2HUZAGFWNRYXCHnmyOvo8eFn4KcTJ12RuRnY3VU/VDUfMaTSldJClcgyMggBm
dc+dk88k+GFPlEmBOQXBPA7lK5laNz46cieeU9S/gAsCrpLwHNPxTq5TWfFapQGmHRNAReCstP6+
wOoXDHc+IoeA8ni4dEQjjFnwm0Otgv0UuWEwWJ+RD0lKT4sc+7aa6/5a42sqXmdRPMOmQx/Gzcxc
YXcr5oHpyRavARajNbldktqbCcXg0e0awVn88VFw6ogySBUhBUD3I90/PKJAAc20jXWkZ+XKviuL
bHxsGtk5M8pxqMRJaHPKEyGay4W2umKoIai5HCXQU4ZskwzzNtAdbH3lJyM0tlZhPAPBuU7sGQEl
6FcTxoiuCOW7Ou/PVIeO4kOkoHCZhbhEQ5DkcXUkK2plt4MK8yfQpuAHHLzGL8q5uRJmMJ1JhY4/
LeJq1HlsJJW4dJxVAX/QxZAR9i3WpZW1q7Qs+FU11jnv0hOjKEtGQ8gLn5Jm9uEE6s5kWA12HZ5i
tul20EP9KY6b8Ey6feKzEYMQUNL0ADK2bi2jSY5xTYWObh30Kc4S9bzFiGsRZbfOJE4n3gdkE11K
4HaoiK5lBWuNzriFtbRn2NyPaWxN26AC1Prxsj8G3DAj9EPBQywXNAWnw8/Wwa5pkhgncjSya1x9
CvDZ3iyns73pgiKo0EgYO4HQCdrMrpRMw4vQzKH0RmNI8JqoRLfvtC7rz2yUE29PgEwj0CShQP5v
1X9rIpHpyJ4j2VEX5gYin71JFYR0Pn77E6PA/QZmBfqF1sT65YN5TOokpWXjhHheUHwgwHRwbPl4
lONSwEK6BDjFpYk4K0WHw29cW3gwZaZVEbMGw72aYlTj9hrHN/tP8+ihRZuJ9uonbDA12BuV2NKR
NW4pBDqfGlxmS6rr8xsUtqTg7sySzx8/33HYy1cmS6Ug4hh0MtTDx9MT25y7jLqDIiAWevEi+81W
5ayPY/3TPBrTZxB/CEBZUBpz2mv7j8c/sacoKdqLVgUBKYCcw/FTVTQ4WFIGBlyoXZQF1q1YUI2e
nKHq8dtD0Vin5E7FjARpDR02utTsh0SpPPhV2BkiHrKhjgz7rLbOlcyOqwALw55CLr2FBUC2Rlji
9poF+KqTTSRTs4/wWXlOZmf63MVGdKEi8n/fdUr6KQzCmOawar6Aw0qSM2vvXdX4MMDlKTRwysAd
HCiqq8mNaDvJQQwWxkQbLL6cgln+EqVd+yOzJ94ZUobVuoMYCvsKVS/tOa/TOr+SaQWiAge8/nmS
DPXRbszsHpkztfawHxWIrXDYam4/G9SltTaybush143NPA/ya9oOo4YrZ0h9HueN/JcdDLXql2EZ
SS5VQ/PM+j1eP8ih0eoggEdImmv1cP20iTlWSjAh6oIGlk92oXuFSNQvcCHtM0Md501LPVeHBQbT
BCzk6lgy5EqDpoPE8qRpsXpZy+psu1VS6re2RkvsgvpDBaB7MMQ5PfcTIy+Fd9gpFAlp9q5GNmsx
IUqCBc+oDu1zkeAJoitjs9UsoX1To3Tc6oH47d4H6BMamyYsekrZR4A8bEIaVg9Cr/bc0DxCC8N4
QZnLuGmCeCaESc8Rh98LyQfLdeHBcN4zjXQ+nHX7NiWtkFFqq7w0VcRjjuin6SnwMrWtCO1O20+h
Fta4mWkSmD0Hip+dVtmj5RQdp2mbRffxEJBQlJWEOldGbvNktbnuw4dQhTfWKOTulU6In2VT1A8R
t5rs50YUf8XXyEHPFLOO+waqMkaNhS33mEZJHWmDlGSbKizT9HoMUlNyMUwU0Jq6qq5dYUu54gMD
ViSfTEf/JVlTU1wkOCZjLy0atHFFjQxhPKfTl1qqrciv5iToLsaQ8MQtOKW63z3lEDlnq9NaBEND
ZrFsmL81kGoD2RH0knDwmpvmmtJYB8cAi2EdeoH/8YG6XF2H8wV4dInp4Ouw+9b90xCSlC3HfUcJ
28puUhWy26K1VWPtGbYXC2YK3oOl3gZlirLfx2Mf3d6USVDCRW0UEiu9idW9AVNLAhsyI3pCX+QS
cV7h8QPav2+n//g5/q/wrbz/98s0//pPfv2zrIDyhVG7+uW/7qq34rGt397am+/Vfy4/+n/+6OEP
/usm/onDZvmrXf+pgx/i7/9rfP97+/3gF+TkKH196t7q6eGt6bL2fQCedPmT/7e/+Y+397/laare
/vkHdg5Fu/xtYVwWf/z1W/vXf/6hLqyr//j73//Xb95+z/m5x+/FP26+09Qsj37o7XvT/vMPRf2T
qi/1MlAvtFHetQ+Gt79+B5g8dzlk80XM12EFFiTe0T//0LU/HWdRoqXzAtyU///jH02Js8r7by3y
GcBQSUzAfiH69V8PdzBN/z1t/yi6/L6Mi7bhp9dLcxHjWLrssM9Z4uyDw12AxAad00E3XMuClFiY
Y7xzbFBBRtHYPn6Wzk5F2zRQkv5O6o2dImJUrNtqK6vpU5YA0yqGRyMukLQcI3Fdl8azlsfY1OZT
t5HsJttEjgj9utfqvZkFg5vpQeY3AhJHlCa2Z0nBW6YOuqv2GoQ0E/zDKFu/aM26MVp7Fzb6aUgL
Qw5GT9U1O+Wxxy5XskIApxJsoj7nzxjN1yrs9oUAQBQOrtJSbZH04Cnv/2Lq/9Yyfypz/lmv3IPV
/j+u74M/tXsrlzXUrP+q/w83AbXUBTj1P2+D22XdshF+vr2WRfz973vhr5/9925QtT8XXhSYQQRv
SKiWIue/d4Mq/0kuY4LRoby8iO4z3n/tBvVPoA8gMCmpgFhC/vm/d4P8J6RqVJXQUoaVhLbSb2wG
ygvrgxrtJRJ9el7kxsjPrQ5LeTIx0G0R/sGYs7cv5ClSrpNJfYur2yicviDKgHFcM3mzYX9TmupL
FEl70xzM77MkTbsiql+NECpdb3f3isCszrWwtbzQcsudjDpwO+erhrfZNk+VnR0on5Sp8TVD3LM1
v1RGpd8FsTG8zkndUbMS+zTCZN1gr43NbZn90rTRzasMq5ZMduLHtrXKuzm6lNN9M6X54/9m7zyW
I8eyLfsrbT1HGLSYQrimDIogJzAGI4gLLe6F/PpeXllV72VZv7KXs27rnlVZJEkn3QGcu8/ea5fC
KXmsFE5ImzGIgAyH01o+4klNhIRg6df71i3usoWibGNhn7+05m71te2G2mN2r3VDtN6ehkjojaQ3
+Jlq+BeqHG9UWd4Ys8j2G3oSFZi7AmsD2AXUJo4hCWjZMl7a1r2jY9K8oa9vrzflkd7vqFbpcRyq
Z5VZnCNsM+Ko9GlRzYxNZDDCrM6KO9n2v4PgKoVJ0vwp5kxDdRfVjxc6tX6J3PjF7HDonGoLC71+
9SY9qf3ceOr7jXr1zEcwbOzvlqE14ThqyPSDtsPt8Tr0FqPu9tSX3W9LaNOFBsGnsvXetto7OQQ5
dlZh/moI0RQGO5ll1R7ojTvrQSfvQTzaR2y1SZ7T9qVJx/6u+UWAnEutY7XtNWP4CZbpsPrp79rQ
9LhPUYk32d9s2UoMohZPFmfd0LLhpXgjrWxq6GNnMZtfHkcHQnKFx2RWPYnhsWL7GaYV8rnK++V7
vvgeGrV8wr3/AWmYG2axW1oQxsXAy6wNHL7Yj+qI9GoXOv7aYVQabuVgqjsyGzbyp2JHUE8GN223
i2WXuZE5ZgcxVG4iKDK30LQjH4xj2JHXiZgkjT2w2DVcMJYSZPb6hFZCP9Qa6nr1frSAJIj3NXdQ
PzmtUf/o3TvUfi7Z5J81X/MThcUn4xdOSOqaIQEhxRXAPElHFU3gXf0zF+1xNjZ5KLvhkOb+Lc+a
u9HXGP1MAGS9k4bZmB4AMMDlXTzsxC4N3PVVCqcLTjfbn63X+LGtMKoMG8a6qR5Sfi208DfTl2+e
gAge2qsdp5WkItQKUi8UrfdQSPk6AzMIUyx4FumwNbX2fMbjQb9aLL3iicTBysVR9T+LOYd63CIj
ZY5mAxjVCv4vEcZe+05FM/iMQBsXMwzYSMesxrnGtPreae8qkb61NASmQXfym12xvY6lGV+F6iCt
j0YxmjDePXHriO1BgvY4pL6R3hXD4QoaohBpO67N1Q091NjP2t/aYFMwyhuSePSfIUu9k46NdC5b
NrF1mOdvzgQMR8ta8pS5M2AJKO2ErUZcKsb3wl7Wg8t954BZeL63asfbt0uXxbXsq701Gd8rtKIx
0MNFCMhQrp7otIrZm3UTEAK/LYvtw1lT71Z0DjXO7a1fsmWqK741cJ/YnjNWwMEpnS55ZloHvdCb
hByI8YgPHKdEQaE7C4XyAos2DRmy6ZRcqPbKrGNL8184zeNnX8ErtLVy1w3O3oW8w5aH96etDZ//
1X2ujBx0VRPnqfTf05CfRiHuBS/jUCJtR+byESjRJDkw78yc9DvW2bFtaGeKYCOFSE+5MhTWgWsm
axQfWjCUwfLOgfxaWY0Yf92ZHXrSmSGn15FaaauMbDm/gke5FHOPl2TDjblu3mlJ+x/WIvb6pmXg
ZtbHqVx5W0vt4DYFndOM1uemNfe+u8yQ4SXtT6V28Ssqv51+xpzpbe96CUfb8t5ZIJ4XPctvh5rA
mufUc8KM+2ZQTeyo5ZJV2hSt9vIZZHpIaBGDkhH69naDX6yOHYzBEdPVIVPyPh/nnE8zd/lunJ70
lCrMfmN4es+o2AxF1zs3nks/h/YD2ww582U79Oh1Qpcffu/vVT89LSzbGPNeNcA2id4vb+tImzOc
bp+yXej6fbwJLbjBSTjeVnajgZNQ8ZYXS3htOo5VP+eJ0zTNZzvhd0qpGOd6nT9yTMuRH2wPnpRr
zI4iHpw7R9q/DJS8c9o3CBye+UnhIknh7AVvfHFjQQx6z0dsuUPr7geedfm1uD6XaQTg04z8KyeD
NXZvhyTMH4oFTnowniddHXJXmRE11kdv7rW9Vcv5B84BiLVaFiQNnfeh6/Z3No/TdvkJ0HiMi6x+
Q2ikv9V7a5pu2tv56O78LVFgrwMMe16s6fktrNZ7Q5PnvHW/so7Scd2daKUP7FNe8LEGp5DH7GLt
yOumzy5fHZCNgYo0XTxnnjL2vet+kjcfdgH7zO+6vvQPGXWG10wg44Gh/OxYgsuJLcTq50rlkjna
oAuu65y4cLw8Ga4fuMAW3QtsIoWSUI73uBTYa+V1f0u/9vC4wLi/zRi2jy1YrodspoiA9Wd1Ue7a
3PdV2ogz/Ci5twLl/WiMhZQxBcj2xZASurZYxSuyl3ckmgmDfANWH8g0vVDQNzBWlBpOyoUPrSVC
Y5hBPnnN+JoBx/oYes0+9dxjk96gX0eKRU8CfaseM32TcdboClWyqeqDNIvqsdxS887XtPxUTX5c
mA3lhdXgHMacU0SQ6wPeQ9HKr4DgW6SPBPlAA5Qfrl0Qjb4C8uy6lnf0Wphn8HUfLGjVrzKgFnQp
6v4pGOVIsJf3PF2GU+GuwAyaYn7Qs2vuXK/Tz3GZ0y2E1moc+1V5ccH+OAsdSOU3+iy6s1UOMsHe
pt/xK4hTxsXN7Z0Yyj3clv4Gp+gS4cvfOeOH4y/UF1GJHOqckJO+FXfgZ8Y7Iv9A/ru8trPYGYbh
YV4C7SQ7tYXLaHJoAnSOcZfF3W3ANjPUSlzdwZbjf8/sLMDzFQzc8HO/5f4k2mSscvcHGBjCdpMe
7GgNrvb2WIw/ZwcLIwNku1fZ6vAtTa18aT2h74xqY0LoffbR46AzNkDDNncKqPdb2Zs139gyJQV1
2rbPRJuf+Ro3atrb1CvPqY9AlsYuT7RAfkzGou9HVX8CLIi01Y3n0j17K13jvIxjoyb1nFfLbcVf
2vHn96KuztpqXXn689Ec5uJuHGsn9lRmM51dCS3O3/6+kKFqfZ+aFZvvQb+0wlsoX7NO1LE3eJXL
iy9RJRfVPnhtO567auOXF8WZupc1KsqKW1g18lO4iqJx8arnNZ1eZIquYZUWjbwbjuOxFgeraTLS
GsG5zQwgxJ3Z3mlBe9PW/gF/w7OiLNSL7Kl/WGZY6ZP7EIgzlGyZbCkxcuKl7PMb/daWVCBgx9gB
R7nv2TPrMIDakjl0BlOZcxHnGkYbaWnts6Pp1xqDyDZXSi7HsNO9XVd1+R4/zuOcSTuc3Qzaxqyf
6jx92TbVxlPvxXq7xEavv6Rud1tvHk8AiOEs4sEpzIfFBWA1jW3wAJS/vurve7sEAu+IFwuZ8+Kh
HoedYM8BIn/9ETj1Dx7f58LtlnhUzsH0v3qU0juPRcpxIZwGhaEqPrTGd9mE8/zIZxjMywpFTH1m
vbGdxuBpKbNLO2u72nJlEixyPiiNHvUUfnMn5pY/CIVPcLRK+boEjYhyxsRKBjjzgnuTZEKsc9LB
j32X+vPJU94cOng7fwcz5PA0KG56dX3sqBdD9NrF8subxsk3gDUs0IrsxpHPluQaCPLpRlflZbW3
k7Xhz9raKg/NqvyOVVhEgTqtUHWYzRpqOYJTZcCuinS1GtPvauT4Py/LezmA18e6eDawbzKngYuB
ap+MKmiSYRDljvy8CGkZP9kTYzlPNbj8Yd/UKulcycNnWHhW8C00GgNoByAs1bi3suLH29ud3Pw6
9BpeZqB2GYa51zIvrAsVCAh7fztG/yXF4d8Ka/8nqgU2StZ/rRVc8t+fQv2GAf07/5PUZly/7g+d
IPh2NYVfj/ywa0gWXJ30f+gEwTfidOziWS2wiftDDPiHTuB9QwWAFw8lG1nXuGY5/qGaed/wLsHk
YcFI5IkD9V8RCpyrNvyfBF18gziWWdUTOacYC93iz6rZqM9AHIfeDTuzHmLaR+R5UzYFKEVJT7GC
w+VU1q1wmDyU3S+JtWxebDVryfp0dJ+80qKworHHm62V9r7E12yq7Kdm5z/8Ohsi06khJ7rOXeCW
c1xeLw+uh2kTnPXK4bV0Zwq9K988lp0HzqjoVkbloZiTDiKHGfZ52ktO1+2XYG6MAWDQVwi8ket1
3J61GgUnLE3v2NGHE7qeAy8p4+Dik+K4W3uJXejallfo4l7TgGdQv80lD5IPj0mR76mIYPNpNGKf
9hxjwZP9naL0lz7z/0+qbNft57+5bj7U9C/S2vUL/i6s+d+wXIDhwDpLepBd1D8uGIQ1Eh5Iu/ho
bftKL/insOb436DaoLmx8SS5A+v4nxeM43wDG8z2l6AsPg52eX/lguES/JcrxiYSR9yQl0AlIj/p
XzZz5QJoysO3jN7lNF/0SwZvTW3nGwvPK25Qy36XzYSOMOLBeku3qhwTfx2XG521t70zgsp+cYeN
iV4z2A6FaeFmRUL/x7Yvtm4V1wOCvUROXnp6YrSmwSHArnCTpxwv31BCnDEpsGW7p2AZPSMaRiLK
Se2VtIuVtDGN4UiqbQeELjXPFkVfc1TOonzir3ZNhVXb8kmKcdD2NUA9ReuhL2nYbg19ZsE3r5i6
rQWWvQDHRgFOn+PKE7bO84/m4zxK66r4YVW+nYW2OwUT1UX90CWWJSjQofLV+qjypQdVubh2G25w
q/SDOXNuTA1rJR45b/dTkDZfkkPZqcxbOAtTvzwSjxseUqf0sljfTLnw3Darj7ps/fF1NUYyjtao
BzfKrNdbx1zpjp8Le31Z18URyTJ24hgEZV4DEvCNt7Vx0P7czp6CXd+k249BZJ2ISxqYPigXGtxQ
lZqZhSVrdBW7Fmo+LC9tMBK/UN6vgfmVI7IStBM1Xc4JdHS3LOxxqGQxZomRe1GWv3AKcqak4oZf
Ro30NLSeOaOUs9JnDcgi5+VTsQ7Z89rZDENBPW+viB0tmsIo8LTl05S2VAWnwRCD2cpelM55kKNn
C2lnmHydg13hsm/s3HZWp1xaqSJJyyMjgbvNRLWSN++idGu847w2tARlMNp+jaw1T1an1X4IOpqu
w2kqR572dI5gUuXX4e21HNI8c7o4u26bxtNam+PV3zSm/EnSfLYjw6ynNFbSc2j0HRRK19SOxo9A
+aQyF4+6tVAzp3gEXuklBihZHeda3waxbsrxMk5W2cTspngNk9dT4zAi4vyEa9v8sIeC2zCj0fKT
40+/hShmlR2Pti3yGB/skkZqTPkoDWtO7SdQ+YbmIC0Vschl/2BrXvlaGGgaWAWd8tecAtCPRO65
z4SaXZGUPvFY3qoMdRA3EU4Hnr8/1FRigLWzykWX8K5vfbuArEBcG8nRLu2ovYIzLa/FSWP2pfvl
jAI+4/6lGgDT9N2il3oetpBMeuqpuhX/7IzeSPOdBVjfHMRLCudEIlgV6bDPBhKePOas7aUbCo5Y
OUSjPFIrnU/Ym4ZZRKI2PSbR0iavUWNSVLgdZ3WRRUVHGnahQbumZtU7TizrNfWHIY0tY7MFkMgh
hbJJPh4EbFDMw4719Nqd29prgJtm7TgciaDWxQ79ov6JrSEvD74m5W1VqLy4W2dt1A/URm94VOXG
+25AdQKAOaS9D5Ey2JxozT0YaEMPrGpPgVLqRV0QwJ/iCLstJzgV6ZMHH20N9a2F9553+fTgD35r
nHINve+wDIs9f186vTTeJdBfIxF0ftfRUhkLZY7DJn8MfBhsZM0Z+C21TBNBYkDvyHK+sbJKIwRc
Us3VSd6kOzrwnBRNwCRMIlJNTrGpoM1exjW3jH09Nba4La0g/1LuAnRXlMFEI9tCj2Ro5aUl95O7
6Zw0KEmg2nMJfpvZRmpxxgRhxigp+bifmEAodykAYnKCbbyTW9LycbzKl2Lnr7qefd/MdgUWN0vw
RLZbUBNRDaXz1Wre9Ck3mkXPo6HnXtJ0jnpt6rRa+VAPWOjI/GxVssi2QeN2CFxFdmsqtOsUhteD
uVJyhsGwSdA0t5/gY0HLTTMPkWhx53GMO99BiLaa3KKzz844MerG2MaV7qF6t8U0lHsT28NJtZCU
EN9X+drblfxpzWDEkqHtpReqtEXKRDemJ0MSNF0RM0ffj9MlHY3Ewy6e79AJRTyMlVEcNV3zMGz2
i0slXGrhiJ64dx9JagVW4swGdynwoa3HB6ikKsq3ey/xAxotI7/rapRKsdDm6Qh3VgcoeP6PnNs+
wiVT8s9BJ8nKLaNw9XgwtUmexJaq7SAYBvHFtp36vLK2DEzX/fYEXjh9kp7vy0Pt+29sslJ6Du1i
2+M4dk9bOsw/HRal55F4oRUWckRAdMwJRvPSPg22r4BKy/pr7NfA38O8WzkFCurwUn7EZ1c43dei
LboMK0P3eITM1YQI5248v+aqqJewp1HunZu2h5zOh/KHo2xjftLoe3jcfFe90lYoKS3Ml/GePdxw
rSxLZ05QWltQUTjq3H75lOxpSFllKPK1Om5r2tMgpIu13TF1uyyqvWIZw7RcTTO+hgupkWHtYQ+V
870dqwW1eypJjTP/6i3HOs2lv44M2hsJLOFBCk3FRylHbEltV1CWt5WErHc+wrwdTd1iQXYZiu2L
32cazqnGCn1PosG3L2mjF328NuSloPMMy50YxJolbt2APZowR78DEYQRnDf21kYOAK3lKOZ0df8w
r/ylEfm/t2X+v+7w6BC2/Hdj8FFWv/9H+8Wy+c+Hxz++7o9pWLO/4VHnfHgF5OJF45j4j3GYf8Kv
hdGPSjdYBrwd/LS/HyAd+9vViEgKmx0zd5CrPfrvB0j+CRYXGaBrWhB4Caybv7Bpvu6R/+P8yOkT
zwfDOn5vapXwFl6n5f/sPWpnMgyKmqbaK9ID9XYLbNgQAJYPwSx3Hrys2PtLQNQBRfgPRQFrwf/e
8vE3p9+//HCytv7VC0jE1/xX45NuapB3Z1yqPhn0OMW6vEMDFfSj5mawy68GJmROcX2UdJDKKZPE
8zX2zhq6dJWEmU2nbYaQdJG+VQqw86WsI8ceg0iCXT0jOuKQdvQf01pnsRCi18/8pc24s4i0kNZJ
73OjXj5nCiqXONVJn9RST5Ns4CGAVzCnlamo1QFYnPkrJ5G+RK20JrFj+GN+1nKzTfxq7a6ljOsl
TUXwUK91/q541Leoo+TtyZPPywsB552rVc6Hpjd5FRaWGuEIUxspEPABUpJOar9WZTg3vjMHfyfy
/P8r9H9ifv531+dNW/1qpz9bQK5f8ceVaenfMEnCcL+GyXAx//O6NN1vVxcSDutraQ0KD1/yD13H
/8YZFDcGyQXi6H9yQznfoKyYJCfwjP9x7P0LlyXsiGvM4j8uDlyAHPHwePNCcCV7OOf+fGX2rJlG
Yq2UlwXDRfOnFHyWXMF3lz3bF/Ji10VTl91rMJhCvfCMJC/HKfJmV92Vtl4XhzZ3dbkbRuT8qPSF
Mg9wIqxXlbUBjqjpl8UcESpV9DtdCjA0HtD9TC7Oi44POmqH7jzYLS2dwDb3K3G0x41pLWZSvXFc
LdhXZSZPOsUrLIu1L8rYlhvDXb+7svuVmvZkcQEvNLQ1gZrRQqkBNcDx9pt9EvnVvWKb4/PW1tmt
7QAx8zJr1u+dnJrW2CDgVKL6pKa/8/tZU+z2cl08XTVTsZt1yznk19hDO1T109Qa76IN8GRpVgEo
QmSzVcdBn67ezpgC/cC8tXBqW7UxMjMHLmS+rUE0uO16w8n7Ra21NuxNc00fu1ZmWzItTgq8WfNs
ChuW/Ghoo52GLsWbiVP22V0h1bNZC/PVz0b7sriStpM5MPjHbKW0xrqaVwzZw+m0RkG38LWkdvqo
SsJg4UBuOhn7xrurpppWW29J3aQksngnRd399MthDmu7NumecO2DcrT0LoOwOZ0GUmDPTs3Mi+Ws
r7VEeOnyFGiG8yDtSlWhIi/5qTtNEbsrbw53p16eUmVbUTOUZnE16kwevpSZ5VHtVRchNedEbznV
007v0OMb2EXS+ywR0QrLY4HeT4/s0LyXqROEfkazQegMgP9rMJ/nSZXOWRSDdqfKzh2Pc5BOZ496
mCHGHPWcXl/86LqRyiTCI6agPsGx4j6uwT22cpwpXcOWtVRO8W5yw4+u56ZKluZNOS2sMD2Qjpym
gvywMICxdEEEWTe7jByikLHd1CR7/YzzHo81pilMCr0sGcJkHuwUe1soke26k/V4Xlr/NXNZc1Qr
JcAIKwo/4bzT5nzcOYMdZ/1645bEOPLAdpPWK+K5m519oNErV6YNwzcmmMarwsEtdpTdslOW5hz1
mvuQpuaDu2TehY9XbA0MsFXpFYyQuRG2Pj5ETd/S2Gm2N1BJJgdqPg1iW9d9h0AV9/a029xgJnAI
L2ZKtzreUAdizl35scuKy6zSU1A+zFXjHBk661BXG95m6Thxkyp18nubaQ+v80kh0IRUp393xEp5
yFV6gFTJ4ShY1MFZqhcG0shW5haaWud9t9yFVZWmQ7XP+MJ6scogojEeFUmyQV89/ThY/o0xuqdC
2RcvE6+Ot4y7VEKdYDA2kZHACzzXvEtPfR54uzlXj5Xmf9lUEJ/nmXXGahefK64AWsnySDcUz0G5
vnaBdVdW3FrMK7fMbt9Wku7XUlf+uV7yxLOMiM6Wn0UdiAjoqx72OEbPRlotx3p0fxP+jCbBGyL9
DPTGrG13w9LZRwyfMT4jAlfS0H9TF90T0Jjdr94Z3+vAvF1w/LxkGTYofXHa72hM9UTA1+N1cLCX
XH9fDuN0FtauocJ6ZA9zqDMd0APpzCaanWradZIJZU7z223j2o+4mtMSB95iC9TBiSXg1pllaI6S
KcmfSmKrvhWzZLpU7ZRe2AZztJFwdjK72i9WXUbWaD7QF709aJsG3HTOfoMrbk+VYOWmGbm7r3RX
Q5gxKQPrMm+9NfJq/rAQEM992x+qjg2Q6XXEvsx2bG9yVpg6eKU8eHHoe6/iQmNNpTzUPPxTC4NT
w3ZyV9ReH1q9bbDaK4sHPjlmF27KfCOo6x9bPu0J0V77oZby2jivOv+kqqF76bQq5c4puPfuHG6r
dKB0BTU+ZtXzqfLZerMJNfRkHoZlP2/YajouFtafwjhWOBsI5C5MO2JFrGirFgVLSfcjg/Sw2ygZ
SkzROAevDQQVwRyYN46KDfcwltqJdIxRjyp2BZyEg3pP58LARnZJeRICpJ1K7OpdH3QXraa1Rqhy
e8zo4b6gpKW4AbjrddPMNrE0hzgbbDST1tasx1xArcFQlttOrCYvf3ex2dwRngt2ulOXN5lTpuSa
aCPguryR5fBjXo9TxSt33OFgGU0CPCO/6Vz3vh37NmHXzSG9mrYz4mR15+MFDLUBdyH+uKWMK46W
Ue/aNXYi14zpkXfVruEoTC96NPRKe23STDvhjGnvq8xwdkaxpvcANig4s5qEuqbYHBXWMbe95L3D
Z7Vu7iBvV8lgo7IAwd2Vk0Y0eoaGX/H807QYE2uWrGLCGdmXyyU1ocBTzULmvCA9hrvx5NLq/pi6
PIg8B8Nf9jP3VxJu06QdpBcMe2dBfzA2Z8IQthYBqQph3gcWHz3SwrdEQ+6JIXcnq7LVcVw0+3tR
9V+yNL4mw2gvnTa13AZGSCpGX0djceuBodtTxe4eHD55j73GLx062va9mSzwrosS1B7j6/SkaR4C
t6Ba3mr1+8ati5PvLOORiFmTmHXWY3Wou3ut0nntsjZ+khF3KWVKp53ecs4OCvsm94KnoFnbN9Po
xYHebD6Po/kyaBsUk7bjgZbjqA0llguMH+lhLOVGe23XP/QUGH+vtiJ7WRf5NeY8ecwZhsXSzult
3pX9TgRmBVWdJa9y3cdpAZNgc4M/mJ6e711VWwnA3fpoYmqPW1EUMQ0nw6lXsx71tpSsm8XFqmcf
i2u3kq8WH/BnuidvceRDCeLk7BpUGKwmnRN6x/jUGMV8Yzns3/22V6eBesAD7xKLtGY1kJygIlxS
u+tY+S+nVveKC7hUQizYno/s76djS0HpJwVLmNso50ZNmp+71nspMgLtgzWfJgP9XDpBc+9N6YIf
zIOmKxrveZ6D+a5hTKbQpHk2fM4vuPdjYW90ZvGgf9TWFM9gNrWHVg/a88B95bvvZ8t56wqZ5JAR
MMr5vSPDGaDMG/UYmhErLg9nn695d0ZIJsyhNC1xVgqGI1b+5rkz8rrFn1HOZ64kVofUYFUfpQNU
IG6H4GMbgvaHMev5DT46fz4SJZoSaka2jxn5Gvl2ldz7ZeY8usvG1aeW9qVmY3K/joi7rnDkCVPi
86pglls83880x/QhcCf9IegNlpidFAycq8jeZldMX5Pl4uooQLvXA2GisAu08nYb6/6w+cv8hdtt
epyMxjuXPYvJVAvWBK5E/Yvyvv5ER4f4glr8u6hHkkqzOx4G1Oldtpbqomez+6gsR6HkOYw5Ep0t
ZrOEkNtbKU1PrUYrlz3hfq1Uq92Qr6212AUO+lRU1ze8mLkL6lYFOoCVRjzJINg1EvZsohzIe2Gq
FXSX4hg6L4oqVQ868JKPeD5RDvk7sWrBh7vtOhptb7ehNz9Lt3N4RYQPGrXJLy4ShHgbgXGX914h
GDVxn7nD8rogIl4Dub+Vw825rSz3RfXIVHz+uvvZVz8LD7Dlki3ppfBaGWkmXWa91mJCLp3xuQva
amf7+RstAktC1nncwfGNM+E/ZzzMW1s/gig5Oe7kR37rpVTGyG7fkfxttvJSj2bPX1CXT82YfYdw
RmJS3PDA4zRi2ugWedyl1WXypoeMdcvs/Fo2Gfnoc9Xm4khOP7dUUBTcyHuiY9QDeNtH68MlBHAY
isaUu67Q9J3NoBnBOcvRz41EsyVDt+klklqRpoYj0m35sZHTDUjbbu97Y5b4PEwid2x+dVKyauuP
KXriM8eRLNFKzaNcjevPq7Q+1gFma6vRxNW8GXfplKXswvQqFt5avLaiTnHVBnK3bk2AwXAq4nwQ
eais5aflYQl25qahzYtDh8THtheb8Ynba4hWI4hXbjwJhkK1920vsuhw7nVn3ekMHY3ORhO9tDyV
Mv0yiu7Uiyw4phwucFlZ9Xex9elxnQ1QLwE+27qcqpMqZQmkJA1OY4fvtiSCzn2NatNtazoyjilR
AG/OD46BQXPhUw54rjtMDozQDA9kaDvOFJX68NMQYFUM3JtEqWUyOA37gG0uL7i7p6j3OMkstZ9J
xgffpeJ7/gBHWdzUmmbdcUN+bVQ/fG8KJ92bymTgWsvq5K32YdtQcPiPeK5XUGgmxuZLx988hExe
n7IsxztQZeHgLfej9INDO9tPlTANPtfBYQi8uLWolbOtY03zISiQgoxxGbwo7iqBpbkXg4UWJ7PJ
pZ+OP/iQZWPSOcJiVCbUOW8at1Go07EjNBiqQfNT613FX1kDyr0gUKEMpne+v775rqgP2DBPXjrH
YrASnvz4am+cdZAHtoRqxynKi/BUtfvUdqPNtUTiaMa2G2i9OywcBVDeg+GA7vRsY0qK6l6bDwGs
Nh+j93OlldV7kN3kvjKuy8fZ5ydN07kpsckplxk+LYTC158+8qifdiz+LsbMN5Yd0F0zPQQZb4kx
tez+tKQfW97S5tnpC550WW4xqvSH1mNi0+eRKTtgEcN/Zxo1q/Ny3Q2l9UIbgRGqYi6PWT+PZ21U
MydRmDJuafJsZNDwBnbdhjwtXrGDMCMSj16LXSY2pu+gemoyLdH0bojTOj0Mk2RrkKoixg6nEiCo
p3wuZKxho2JhOZQx3Plqp2mj2F9rOMPF5sVz5z+aFPJZjWrY47pOOBH2PGyN7LFrDpi4jOZ+rbrh
UG6jdxC1ag8r1Y2M2u52xN/3UG+QZiqPiXlLZNasx2IprxsVkGQ07lHGat3XGHCF6kF+xjSAGYyM
enHAtS0OpVQ/hs7QIqu23iGA0v1llKwjuUlcSkIH+efMURbFwsGsTUA/KEhuGCmP4u4Hkfclcuv3
sujaA3urw1zNiDwAg/TG/dWq+l3zzIkv4aBs1iOIFgIEdB3diuVgZDPvvPtqLT7Ac2uICVOJZFKw
SeYVKP48+ILbMMkc6OPb0eq4GGcrx/SjWXlS1xtUI+5m+4kWK9x8ww/dq7tYm6buupJoY310sv/F
3nksR46s+/1VGGcjKULogDcLKeKUN/S2yQ2iSFbDe48bWurJ9GL6gWaGxebMnJ5iXPHeUK2GzWEW
kEhkfuZvSIclifel11Z5pOuT2Ei6JbXaAooRaaqVNReoroIpQD7U0WnkV/AgAqe6EHMou5JZRSMh
o/HT+EdabZ71btZNUHb0OBhdGan4eI4XHrIy2jRQLXVhSGW50NGXGgc6Cs3YfYxk05UWLkLYLl8J
tBVI9HdH1w8TC00CFEOJssUR9jeYErapQjvSNKjf8KDsOq7HflSsw/LatIJgUtdFcwqeDwyv1UMp
kJJ1aGv6OHMtfyJmHYSIJBJGGbjVNZViawIXg2imyElUUkTc4ZUL2lkN7MFL2pWUZUje0PucYNR3
WrvFSZQ2J05YkfVxbJqo7CVm1Ixt22hWng0bEezkU+1uXYOejKxKn+KIRnxiKZeeIh+5FHBGuuZW
PIJGGPUd+O/Slcypi1/SIiP5nuRd251Lmn0SIl806qyFW5jpPUpL+UjOuvgIAoi/wDj6R5mE5djP
RH+V9YE7sbSeMgWoqnFKgjWyHesHJqYUg8L4AaMNcgufuaLxK6ygFemrSAE9mhXCgwQkbdyryGIZ
Cf3aOFUB8yIONk+kDloVVO+Rq0vF1FeoxQOtbk+QMLAmVsNyIMsAaRkBPFYy5YLvPDPNatYFdnlk
9L1A8cOpp7YAHQJhIhgnknxppPZRA1/ITrQHsGRzzRfOI1LwRVZ65xqk6RGJ13nulspaDrslhf4z
M4nFkRRFqw7Yu6M51+hLPIoRKjPYwiiTvE/ycVjXzUhN83iKbURD3qbr88LpJklxo3udOnNl/6LV
02KCvNFpZnb3ePZtUcSKx3api2PXBakJgNocox3/Q8LOLpMVsAX9cRJBoJDQFBDjVaY2GzPiCOi7
BnKR09ZTF8Elahi49wZqH8+imF1AJtsdWb2E3pMQz1VZOC1c8y7sZIG42Xdw6EpGaXqKQmg78jXA
/X2M3LZWdT/qDO0NgNsxomXNpgvttW7AC1JyTxmZlu1NKnxvRnJr9/Mo6UA8mUq38HBQmFW1swmV
cIZRkTuS0SXOc2We+jIdT7WWz1u7QO2d03sUic4ZGAqOQ1O4rc3wDuDXKQVodYImtjepnWoG72yC
7B5qWniQCX55JpT1NdUGMEfgHcD4QoRRdYeXVceHC/QPx08f2POgi0/KWhu3xg1kmh9AGIAzGQqm
bW50imixB6fGCE+hbgozRQqzuatSROkR36IaXIF8L+YJUPeZXjjWjL2BzIFk0s07Wi/5WvRK1PWB
b0hBtm3l8trJC/hC8qajSzSSbZMkSJUpB3rGIqfIMlEEyuScztkE3AIEwM48AQt1B47xHkQW91EZ
5wGM5HFtpGCL2z6dNA5cLMEiYAwN6pR21tXQhspZl3Bmmb62pLHWjnspPwekBfxBzJwpAvQ+Lljl
BeAI1KtiekhdB/dHKH28L2G5jdErlAdnOrBhtpAAZ8+uhEa8C1Qf9lgLkiBU0muSMWuSgsxB4tc/
zhLhAs2Eu7KMH4y4xVXBAo2hAM+QOiTIAuos49QYWMqK8YilagP2OcWW2PVnCIGc6F0ZTlpH94CC
Erx6Unwm8IeUb2V7kgbR3GY1A5eiFKp31OD4OlDIfjdq1NaZil0nTRUa5UTggThWIIyw4k1vVAiD
VEsmPKp2YqC1hjFXbFJ8NJSY20r8AtF/qiSuXN4EMpw9RyHfJuWR0+yHKgBkKl0QA0WEnxhi6DD7
RGFRUTIlS2S7s6BaOSXUJ1i0A8RFQfAMjFXhdz76a1ZGJVf4Yfj1UsioNqYtx4R0amM0mRvVxjG7
Ziz3yrVnyMlYVdyTDrGeXHAXVVuuw4JXrpcy2CNlk40TDvaTIEnsBVbgA6PEF2dRzTuMKmM3cxEq
gl9n0Xn0E22sYWM5NtrgnFrEqCrZb9R0CZJMv3arfE1udU/S3Mw98bBu67lr5aeeo161Qaeu6SoO
dWJ71RIx03vuJO8BrAUqj/V3XIBRp9jQF70xo+quVm39OirzZIIUm7GSRM6YRLWXZYabKlxPHHO6
KpgHIqzMDB3qSWHEC8ns522pX0Njvi9L6TrwC3dBI2nCbJmLHkSKkGxNAqcUHJyjhMFEzru7Mi8g
IKDPQoYI1ryVtYmQgVegeBVMSrSPkUkCa6wrq0JPH1KOvIklB+3KpH01D3DvWapZI4/IHbSFLjUn
DQW8DVDJfJJF+VlXCRTiw0uzUc7MVPiOrjUKLYGQQP0s6UiklEo1rX90xTI7smuB51DdmUlSj826
EkeiCQrPQKwHkJLm8gA7fdb2ZoazqpqvqaOv29BaY390CJJFGntGf5v00PHkBGeDBD8l+t4R7OhI
yLZG34DesVFTygE8I9SIoqIdnLVVSRNGlUZS5VwmtnoaVeopHsynhHTtFMITil9Nv4gj7aQkKsLx
1ctGhYgrG77QHeyGEmEAQgnUuAp8lz2J3KeRzurK6/lyKIANHsWVV0w02ytYXFbHyYLxtFsYEF71
JhyLZmGdu5QhxmgcJCeJmNHzBL37/zvE/8D/4s86xBdU3zfBeygzf/ICZUYxA31khHR04xni/4rd
kHSwGwpAnUGsQpIAb/zeI4YxAE+Af8OBEGm7AZL/O/afHoYEqAMfp2fAx6/0iJ8Vbt/2iJHxGGxt
+Q5w1gg5v+sR01QJcpxaaljslMpvB1gXoFeK3uJUqKU+QDg7JzDHi9vzxrmihY+mT8W1r6SJAaVn
0XgBfCp6uxLVmVA25z3nzl1Xe/HSJmC7BbpajbwIDCb+Hy1ihwUZoNhfail18EjrqkmB7ullT7lq
3oAwIh42gm1Ypv66VgP3e2PU/Tklokls1s4h8kDCAneodmrkdfwgqx1qM3FbX6d1Qdck04QzOy2F
w9Q3LJzmjCKbQRyOFjLqB1TD9HylljEYtOt6gLo6d6FrzDxffWj8+NRC3U+9Tm07OkvQ/pxqCkVP
VMpIPxr1MXWoa6iF17L7QIyC3ymXx0YqafdOR7hTQbY+o7Slf9c62K9jA2rlXHasbhH5jX7mh46+
tGokX30xD0ewO8pVqiAZollUZlugw7AFzYUN2XiUYaAyyx1Rn1oVbZqm0ezvmFCpx7aKDFcNDT5q
m3lNl24WdYhvIq/SH8e9f1UZqQAuN3PCeqqLbnuoZGmzBh6Dfj/9JOCIjntYaYU9t3VQq4X2IFFE
o5AqtaexobVHtRLFh3aAO4OtClBnVe8UdStKrYrYzsDt+WcI21/LYP8QVhLNdRUV3EKIfa3uFJiY
2xCNUpJyHSekiZirjwIt1qWXw+6janYpaIJ2ZLkEdFVStnO4GvFhK6foHSq+c9P0g2y4Dgc80wv9
yve0W8iN2qmAIdhYyAzlMHHcdG7jugimt7PgisTwTbo4e7D9lAY69M5FoPXCiiDSJppQkk0VXYMl
QP1d8/MzXajko0Ypm3FtlT9SS+7Qi0or6SRCu30S60l51HJdUyGrioke9+IaITxs6RO1DM9NJyas
qutoYQROPEeDKCdEQOe1Lls4YI3RXLc1EwenWryBznylQVxck/s665qKwSpFr3cma0IzcaDapSlR
ZZTJIoRgqMDQCssOKrhMlQMw1YyCjXqXKk02LzDhpcaTikckuVBvSq+f12TrU7XTod0nZnYE1Jg2
Wpn5SNIKfnuLJGxHxSWskDQ1yKzqrpUmddndIAhij3sk4Z1lpJTRqACDsrC70liEGMMQkmnGSW61
CB6XIAivAf11Y9AENHnNqJuihuBOnFY24NYJ+lhI+3Sae559FaUOK9ovurUMGGIWCFb+UKqEZw04
yokSldIVTi750rbJ8EdYTsSrPEylpSTmygyU9m1jlLQdy5hmYZiJ09Dxz1uU3+oRbQvrkdWzQQw4
GBV9W63cJkkmSjFYx3SQJ8VGhbeIbC6BPT2CQkwg9Pf6XY91CRXKTrCm4J0lXhHfJd7KsnVkUKhs
tAAmICAIsoVeR5FZNdiBAgGlArcvTuImzS8iz6tXopEgIg8TairT0VprkhqtAab4GTdnXep+k60R
JxOonUsG0yRQWdBtWVjinCsQIKTyAhC5usH3G2iZgvS91cKIClFbmWlumK1NOZUvAIHJUydUD+U+
OYL05d0i9HVeJMGt4BXUCGk7HhuqkB66ruMuhQAoctd3U9qGJ24c0Uk3gI+EvNIjeeBRtk1dTUBC
RKAyIDfknRFAGmwcrifhCSZUSm0wSGPRUY17Nei6q7ZoPZHSpHERA+jtSYedtW3b2tSv6BtlHESH
eWSpvBMlIWSDODJQvlpcdrp46kj+vScvVFUoEE+RZyBd7hwUBfTIHQS/kQ0JkNlPs3socOgARG5z
2LlVsHAzZIJHseAJ52Ch+xNlEP9oUmUZCM1UM6x0atXgPsTSKVFCrdOpm1PcqtMmX+YhksxW0dwI
geZPRTGiZODjaGhrGoV5MOyOfwpcboTcHN1MOajXOMTFy4oqCNF0TFewLy5oGpx0ku6NE62Wpzi8
RseDNdlpU3nOjWiXKU1x4Q5EdjlqHc08rSJfIaijIl7b3+llLTN5ADd3srVqVGsB92iFz0l5QRly
JqG2OBcaY2lg0k7+Jq4Ni/+yO6dLaXORIzldhiZCI6xaDIWRgDzV5CCY5plAvR5JANFy0qkgNdIx
KgbpStXRMjAikFZ5bvYPZY3fG/KMuHvq6ZAyD0UyLTgUAhGUhGxTqaTUwtPv0h+5HNy6ae1Mh0b4
pRDnzgwE5Dgo22brqU4LYktyF6QCIXVCQbv1dA8oZAqsWICxMVIzUorUMacJHB10LtirWq/WVglH
+dI3DdonfZAdmghyt13erQYNllyRaJ1YM0l3G5qegPdHRn8smQFsajzrLB3iLKrXtbLs+gZaj+1I
oJWpC8zbWq3EmQ4ReATi2v1hAVi70iQlXYRq06ABoYjHSRPeJbSmEOx2jKVeNMpSd/MftQur3SQV
QnLLSsyLILWRhMQddVxknoOySyHMi9KgACUaTjCxBVs7zwDLHDtWNdRFSIKdMu7mnelG57CkxDn0
Dn1V9aV9BPBcJwetUqDbYbJ2EZ5cCqAtsHkpqDbnvnAl1gA6tKRpZh1tkxoGt1eVIxHlyyssOXwY
62ZabFWz6wnfu0ye5FnTkcQW/T3gKGNkCKW6smJEA0LoLIiGVtWpX3sQR8queYxTJQnQ51CdNfhu
5ygadLF1aC9OUx8aMkqJakQ7vBLFWRiK2VIsu3RmyNVE9d0LLU3Ux6BRmViO7GUoKtEh+hVgyAq1
nZKVSyO4RqExCilgTUUFvFhLXZjSYNBOXEE2ocSYzl1BU6LxzCVg4nUrd0OVCGEPYaZn4gylzrGS
atggQkMIvGqZ+TEdEX9dmaBvs57NuxEUl+Q6PNLSZuw5nbJK6hR0g94iGhUqE3CH4SGVTXWWFfE8
qNpVb9npWVfrxlll6xFW300y053uAW7C0iYV7wsEfdrutCvXXumM8F4Cygjr3nduYXhBU2iTI9GL
j2kj9+NC6NalJvhjMvB6Xmn5jRT0R7UBQATnqpEu5sWoa3BEzUv4beXGAos/FkBDzOWCpBnEnyGG
i0hQlyGttIlpUGu3rAcXW6OJ67OIeUdmHlngRMgra47j2rQKmvtMuCvTmIab7ErtkclRNlH6QRnH
6s67Tjs37XyGRBA6JIWkzEJfPYRWchVYUgg6oKZRbxBxOckaHZN07sUnVucCquy1oc5IhSKJ8jFQ
Qvp5nRhNYqd+zCW5mSgN/AYRr60RrcNRp4DINIi/R5DrlqZjgoQE4KOvOrk6igi7R7Ei+TRLonNk
iLj+ej2Ul+qSObbDUuGFYZNxDc7GUHJGqeLKtK7tHnkXGOWOdElDciFBpJigPNmd2G756DY0il2E
hYIu0qeN4V6XqjINxOqOqs1FUoaPde78wC8HUQt/4cYBzfA6n+ce0UoHkm6iaB7YuAY1S7RkD6kd
pzOFBsKkqqtDan/WRBKxQXDkmVvplJTxPZ0WDbF1yIOnRaSZFxbPmmygpnKvBDOnvnFhxI1SScpQ
43dmtesdU9blsJS9sZHQJ0yU8CpOaD50aXbtGPIKxY4aMAlaZ1GJbIE/sSVnCT8tWWFl054IvdPc
yMO2CV/fSu+FUrms+xhNI1fyDlGiGZsEOin8466lV59nl6nmyVOpNKkUeFQs/dA/xrM0XwkSuCVQ
AgjRs+qs72mG/WERCfIPupXaXdjaIySzKMZQjR6obbTap5kD8AiQwxhdjeOAZUhuAYINIp03il28
Etj9jXxbK1Y/cyqKX0nGKkfmdqbQpJ52eMsRvMXCcZN7KT096Z67W4WCcBTVpT4x9KI+EevAvCpN
fQCdteKxkWs2QREi4SAXcyhqFV1EM9eoG1fFjeQXlKys+iSSKmnm9hju1GUmrAUtF/FRtqKjzHL0
KzMQIzqKejqXkwEdkp53SstlAxQtzYkm5dTeZKwAbUwpyk1NKze0TCh4wawX9e7QbFKQoBj6qPJx
Ynur1MsSE10kb1WY3ryr/dsuL5MTv0SkLAnqVRAPO1NXo5DQONjcm2jhWOK6UGvgN3kmHRGT0I5t
cBiMlXamh8lRZ1R3gVjrM7XtjwpE8pFwpKdb+2G5KPrGX1aZecoRII+E3oYeUCZTjOLbGxU4DCF0
s40rOtOmju4RTsYrGIgE+oN6E4XempAfbFviKkdwGc/LLPRnZJFD2yBVeU+87yFQM8zBEYmN9Nw+
qcVS/150hUNyTjfJADswxUvoPvQ8HRanw32FeCRaujPD9+FSDaNrWvNs5Zb+o5asCzkJzjkNJzFS
dSPe0yWy31jnyrp4Re83G1URzIEu7JCwayIOXahEyL5znamVK6Om7M+iBnynEYcbPLNStrFOQCpI
J4DAXnwqer38gH/iPCaLh1sYjptYQy/PXsVBEk4EiS0MTTtn6mhpdIMJDvBMVVoN+FMtqFJOYVw5
DN+4xpkDMoOlrWD7jrPQOnTlhljNUtolbuwJ8QObKnTh87qD4dlr2lEIypANzEaMDAhKF2retLQN
uNEVZpEQpI6QX+qmcEAeSrm6JjA6gaJqn9IiOpM1b63F6i3ITXUSxkQ/kSZPTBP8QQJVce5K4o0a
UEJEKoq43ETqP8uRpQ/y5Bo7+2qQGhOPFN1zALoiZkPImW5NL+pWhZI1TGIFNlnDfAoFyOqxginG
Km7TlnqsFZrLLhb874lplkfoaVdzA4IZCMQeUIyfdsYmjnp5nutqDYopBJkg+5H9Xehr5abvCujT
uiesPd9vxg5QH1Q9KtCvitPPOzeylnnep1dyxTtmRwVoOJS86EsC5fJPu1qCQetTkW+tSLuJMIdG
08byvrs+iLmqZ5ceGaKsU56lGH+sZ0pHtB3HV3qm3lVtES1xdolWWSJr4yCFAFN3hMaxAPbHdGQK
7q6RHAqeqi7jCmEio0SwTkaMeSQGibhk1/MuYw0ANBmecGz1HaeuUYKX0rChOC4VOUaoQRQ2jR2U
ZwNIf1yqpfYDPGa1CvpOOrJ8q73M6KIvRAewtkxBNx5lvKSjWvOzG69uxUUp9sGSl7E+4YWSVXSu
bMK63owbEHqRfUGPU0BnBjHfqZ7i8d2ARb6rCl0k80LECcFHn1VWCOcQsHtAYzBs5IKcPk9jbapE
KpqtgW3O0IoW56ZfCBPoTeHMkKA90V3r3TMQfQSOOXRwzNzpAwtFi6pOod/n0IXWUlVYK2YRVKyL
ABU19pov7ZHdp6eihID6e47xNlZxPkpNxP1GAj0HnrHczhpLyWdZ1ZhroMamOI5qvFIQ4qMA7LYG
2FgtkE5MN82mtWEKwii2i3odepp+q3eReJQ7mOp0tRZOjCzIEE62hAkgtGIpxy2NKC+wZ6Yq+1fw
Szd0oLwzFA42gCohSKiGMM8sN19qtqMACMc4CaUpdRog+TE8QnWqWSKRXzLRnWqSKdFRRISCUQwl
OrtfJvQ767IfQ0gG99/PABJyse4lSr5gf+kip20lPWqVYa4I8umOG1q/8ASaCXT+0rkbVyLEfk25
jWlr+TFwITGOgA06ClEltTThNC7c0hqrbeSuBLHwFrmgWg+JmKQLq8qxQoMlPCsTuZrruZu60xLJ
/KvAj/QLqaDZ54MdXMUGbS60lpTzXqSSVFOeAT6TQ4yxqS9w3AsTKTJzAF5tfdqCdTlDr9yAzC+H
N1ateZc0x4xjIDnuHOdD5dyuHDaBUBKoXMLKWYLnD6/jTD+WVUfgEtAs6idAP5qLIFQJ6UxJhW/R
hDIca83zo2No0soN9knSUWsCBhnR3yH9SmxfXKpxJp1A6mxgfoL+O6SZkYOhUwV/bkDKPnXENjlX
KdlQE9DC6hYXDyFAq1RzvjecW+Co2BMuXN3HnUUzBVGixqQ48lTRHbpWiv/isvNLjYH/aLRNILZ/
VvI/SmIUf7ZOviuTPfzRS9Ff/KZo0MEo+pvAYw35N8EfCfYXTE3YioODHsA5fvNKDFO+UfbFaWZo
CeAB87boLyEMLFpU/Qetnl/VL8FYbpcXJksIpKFCNJBJJWSK9YE39oaxSR1W1iqacxAIwTSNiiQX
y3FVlyoUZbdtwTcR/d+pyJajiV13dLEcvw4Hra2wdBahJPv6NAXXPK2jVEaNwjH1w6Ioi37qe10J
WAG5tUtV7vHSIo4xHgPFxFetiEBmHVIkaSZNqEURinhhBqtEzbeG2srtnJfAoKRdaiRYNloAle0i
lJuR5Z6osYoaFdA1lrUKrv0qbDW6717WI0QMI8ydm5VqUubuEd5VqSOhBiHUGfSrqtXGYt9js9G1
+V0nafqRqjimO8KIGo0uFfVDdmLUUMaGTRA3UtOE3IH2fTiCXxfRVZfYiUjwBHHhK4JyhgOcutUz
QLVjSc2TlZoJ7OgCQnTwb0zPvKUgDI7GUkqYQrZvGOkkbgR1wI9q6SFOhMHKFNMUKcquJHYyUN5b
KNDQqMX0gFUXaic7l2GvOCsgCn1LFzc08McNlOg40HtCb5fpvhXCUrspQPqWo67qkrXRtzVxR5Uk
OJcNwnxTsLFTqZHBhmd+l2IuJg5edmoj16eiiawmde2sviKYD2UYbwMk0dFsTgPLLvDlZEPmJlJE
l38ElaYetVobnDi1qtxrMay0eRSZGht4Uln6JKkiKz/qnEhaUSaVIUCFlbSwIonjxrTaM7RSzWoa
9y1o9kDKXeQNXCwVPCEHOJvQ37cq5EEzx0U4D9mom0xKrWtdLkUNQyIRvHE1pHmhZwncS1ii7htp
1rkRCOE1CxxOSFXrAM5NEvZwKtgxnZ/C1lJrAH/n+XHQxvlpj0HbWk6BWk8sL6FCqrL4zKVAB+c6
knGdqWpNcqZhg7wd8WqG8o1jE0aMHYF6nG4DzBTQMLhSdaHeeKhq9PStMOUjoAGdPgpqtQRsqjnk
yWlH9olyqZHfisgwqpBj0P5xAgGWGlQ8rPqCJCjPA4faUgMenO9ApCOmXOWC7JKJKZb4n4c5rWZf
t0Yu7BHwbmYVnBZWbKTUe0EcEy1R2MGlwzX8USnn6AVRKSCbd4WCb9AEtpJRJOv6sRkLcMqkTC1P
VL9OhCnOe4gGZ63obV25R82YQ68+soTCWYHRlxaGjPkF4IoyjiYg/fNolahKuiwSI6KbFknwmSzO
yngsiTUwwL5Sjjq7ESeOlbVnRmPSiLOaTGBhemqkjSMXQc/IE8V42WcxJz4KKQEBQUZ38xIJwxL6
hWwAi/2P1pB+OSI/dHF4tpuA4z789snP4DKZvveB+Jf+p9fu78cD/Wu2ECZN3x2prqcrenKk+LMB
wg0nQPWIcYQK3xmOsIiJwz8OwiR2Xv5d/qZypBlIF2Cg9vR5+xA/vuTz7XsPjD+an8+4dcl4r8/w
q/euyd9k3J7gVOzeO5pjMh16DM3E5w8qYb8jKr7CvSMIsd9TB9ugEucQfv92h28evvQNgQmEDcXn
GX7zOvy9B/qvLIw/W67bp/drsEGx3nP+f/WZqwg3oq8GS585fHPLAjNCTRu9De1lvT/P8Re6932X
uyp9Gx42J8fLHRJcvpkBycLsBW89CaW9p8/Xm4Dn9/BZYuS31/AXNjvUBC1uH+c6IvWnudiZAZMJ
kExm5xk29IUevbz3nYvfBlELDbT788Pd3fHUbzqKpKaG8efz5+vNgPJezPVX33yFx2taoqoO3i7D
hzl9s/wVbcjv5MHf5XmGeDu+1qb/kwPUr86AarDHAfAVkZ19e+uS+g39IURkFe23mflatz7YTO51
4GnKt0HgSMef5/kWWeBvHr5sfCPZR9dlyPyHz/Mx84V2gJ/qGr/68BFZNTT0V3XsLV9v8e0MaN8U
hTfDIPJ5/ny15S/vuwGoqHGhuIUe12AKzGc3ApB4Ozj9VCKfL3fr6r77/xD24NVoGR/v/4qEZDW1
JSxdf5uaL7YDiO8Le7/6Aqgc/qaGg4tM3Dt8djdBmTOQ2E+W9cFge/h8uVWw9x6gykwBxUtN3L13
Qj9NIgfkBPhqN733sc8966KhcPTvhrsy5/2gtEyf+KvdszTkJnsdd6x1RddQuTZe1vruvUtkuGR4
MvyLr3bv+r63TlJv6hpuf6R4H5xzgoEMOSV6y3g5Bocw8GttdcbeB531bTjjRFV6KWDsBjs8fczN
JRhPL1Pw5WZAGvoe+70AxjfcToEkf3zeDRsewSBmp1812B/aS3vNgK5Q3KJTxDbw0XvA9ke7yqJp
8vzbr/caDJqHe82ARr1j0GvkTX8+0N8derT6TNEUkSB+noKv9xrsHfZR8FCGag7tyud73N0JsEF9
2Wy+UKZj7RvoKfo3CQdX6pcvJ8DuTQvDnJAGUwV6WfpfLtmjDrnn2qesb4qSzCHw4REwuHQM2qf6
a7Hzebf5Sqtg3zhgKPdQ3h7a+LupvkQMPDTQXwu9z1/0hW79yX9or52PQo+kSrKoDvH8mySfUw9Q
H4XAL/e4Sbv3XfEEPQYSqMiCPO/2PNc3t65zFvA6IFDxVc87VIB/Uhz/1RwXeXDJGkAqJHPPn51J
QHRc0yxJUq3XtODrLX59362PQi7KrxKabepHZx7FTlWltYd7/dOK+0ov/k/m5r/6/FWQSAAoEWh/
uXdimjcvgSSjej1MymuZ/wuGPPue/honH2L66Oa/7AO7qS9lHnyfiIoH6yc22S/0+OX9uzywz4eW
vTy0dofP7h7I0qfxRZcHbvLz58tNwdCJ3+/oI6on6GGX/7DFJwxQPRXg3Gtq/PXyHqoy+84BATBF
TGT1PgyAWQbEvgqfr1rqpz+77xTgwUjqz2b3EuQz4JuNUDbRdkD9X/1655/2fEl/v8nNGWDQx8Sl
4PfyzptbN568RTTx62Y/P8t2/PIxSK+L4hf7/O5jp+wD6gVHFf33FvDXOgPwidlz5WvAOCTe7d8O
+XchgMjqGKDNX2/lD9CTPW8eiAt+q2iv/MHhL30zJNSygW8/h4ZfLgZAOGbPKRhAbRJ9bPqYz/f4
0ysgAXOmwvD82693/pHA7DkFCmGQiWSwofEyvdn6hto/v+BceGkADy3Ar/X+P9mi7hUAgXSwcIga
ToDnD+/U2zkA56aJGjWAr1v92h/owhzglCirxm7wT/6jAvckCP6qkQ9d+D0XPygHDj5OvwHI9vTZ
ef7Y8GIGQ3dI/vUj8F/IlX4DPmPcGT4+4aK9bfEE0XsGgf7l//AKDf55gBeE6AADxTQN0ungxESQ
S8nHwhp75w8vu3T7/FXP2NHh5//5kFRxmXfnWwcD06fM780vXzPBp+99+fOXG/75Un7LG3/+1S7W
9dd//+YuucXf7Y7fXhfB4Zsr//Pb+pP/t9hzDp5j1J1bfH0IC2+bb/IHt5s+QXdfbup4EwE5/2dc
8qvSe9jAuvoN2Us/7vXHYfb/xz92buvtPv3uC//wIX3mk8Cq/Xenvf9EjyK838S7Cnh/+RSen/qf
P+DHJM93ni6H0O8r9qNn+y+MWhVlvnutw0Gx77Cjbeh4VfQ60LC7DHWYvYdNCib2YBM/Hiy2eb91
cCmLd6ZkwF7s/S3bcJNXxetATxfPkbf3sFXobN7N9QDE2XfcyTaONnnwOtBwufonzPUyZxrix51h
P2HBTQvYfrsL7oko+rRl/dEe9dfreNxvH9x3w37C3M48tBx2J2HIJfd9ZLNNnmwPMDtl7J11Zn7C
g5vlm/hh+3qRw3IY+Ez7XvLcu883IWfM61DDwENXee+Bq20eF9vudaSncUmv9h53m0ebeHfYz5iH
fLvdnd0h6d/3YrF5gzy2s5M94dX2HXdRxew5O5PwBAPad9zlw0+bA7Xf/edhWW7C3asdqhf7Xu1q
m79bYDTxP2HYTYxRcbfdtSr+jBPocFPW71aD+gmze+iVbvU+NKGnvf9U/LHq7577+qHHvo66QFFu
vd15Vj9hez+s2m10jyKE8zoFw+7z1Dbfd839oVPunhOC2MLmYUdoQRqK23tf7rC3vw7zNAlDy3jf
UY+3pbvNfzrlnkime4+d5BgwvF7j0yV/xtF8iunZ7oH/VD3c92pPk7ysMIDYud6hJrfvwOcJp9zu
XkGPbv9xhzd6+37goYm27wVfPO2aqKntLGIYBJ8wdLrZ3SSeOMh7XzBWwvebfCcSluXPmOJm+7h7
eDw1q/e+Xsxh++e37nVKh7fjCf6279hXQc4U7wSXSEq8fs3fD9+vYq/cPh6svdh5THbTRvUT1tw1
wdUD6w53nZ0dQx5EZfadkz+Tv9lzs7/Y5vfv3u2hlLnvFZN4bA+SHwQvu0fqM1Zq39GP2epcxn7Y
Pr7P9CAQfEY8t0aSrN7ZPqAYI9dv7T81/+d/D9v/R6kZ4H+4XKA/cCLA3B60619+3UdFtH+fIqdq
gMX4dy7e/s3C5WjjDnvK66N7Pshff/r7O8q4S9/VcLS/fF5/XWaYb/rNwQUVs/T1Cp+ud2C27vva
LEnbX0d5GlT6hKLhssg3292gYwADfcK1Zq+jPF3rZxT3Vkn++G4KBujmvte6rpqNV76O83S1yicM
e7ilyJvsPjHlE1bYCeHczsXqnxAYnaGqk++MOjRp953Zi0316B38M9+8P6PET0jNLrp3pVJZ/oSX
7CXOGK75YBp5+abcFq8TMSwNupuvP/79redmW5QHo028U5IFQLr/yLfb6F3A+BmV3uPkgEX3X4qD
95kPx9z+1zwfEqqDi+r+0RtaDQ87r6Iqi5+xLV9W8f1HZ/ZAx5OMAf2x71r/5311cFQVm9eRnvaR
59E/YY7+7Xx6MT2/nk7+18GweCiIHvy0/sGfYo0EBUc2UROAhar+5W7z/y7+0Ac0EKAQjJRwF+Oq
2W9eu5j/iRp90ZYFPazuTZS8WxqvC+XvbyMjCtjV486wn5J1JmESJfFHr4vyCUntOHlIioP/ut5u
Q5K5//bR1wz40H3fx6ckY3hPjoaWWrz56HsGvOu+34MDQvDh2J9wDzhpea9XOOwnxmeMSUlhONUe
iVKHw+0pzfMecKrdFruZpPkJD3uWb+MH94CaWffz+J8w+y/jXyTVUEeMnxq/vwEdDg5/6p59whE7
rzY79YfPCJQWW8pHL6vo6R6OHiaUccPXf9sJQaTPiJ7WXu7dU/R4u7zAr77++Pc3pbGbc4xHm+Ll
dl5HfI6rP2H+j7fNwXgTflA7+Iw28bFXbXcu+TPKKdebuNqU1e64nxBHHm+qfHfUz3hnhwm+227e
x3rUNl5v4O+vjlOvfNh4vKgftLaBzn3CF2zSanMw3MK8og65czhKA7d93/3+lInZnXNL239UDqnC
3YThh/MySKjse9kXVFBKMDHhNt7894N/Fg//l7urV27bCMKvgi5J4bEBSpTUZEaEadmWaDMircyk
O5IweSZI0PiRQ1V5jdSpXKRLmU5vkifJdwBPwh4QACI2VuLJJONIyd5h72d3v/12Dxkz0PHSy2as
TiyclJmw8JrpgujMUQVbbQcfB3iAkmoNRGgOuUheazFpdNbhmG0CPJ8sMZ781KPsv/V/xPLKKFX4
iyROTFYSwwgFJ9PhCJ1cX242Hp6B0YdWq0IpHE/CPTtC3StauKHIt3uA91D1r/fX1C4G3/knAySC
QuttEvtb+ItlBwSDYmT1LiwqUE9UnVntgXm8wMfpHILD8/WFOi58bBqLcIBdZyDTFAhWHFnRgfez
NLLkXZYjqK7ZIWi4oZc5cvJj4qEQQJ+K9Jaq59zWA83kkBDpBwxWzsWVDzaXdZoFsEQ+enhUee7w
Ve8qKaroqi7issnEM8DMZ8/QM6zSi8nkP94BRp0rHM0mBxi5vTX0WKB7Y3HvLer3wRQ6qPlvCCn7
sfjj7xWUkd8JR8XM6+6TG26Bu0iNiE3594bP8UC5RiSL2t6CRXiYxH4SBhsv//GIwop57YcJzfKg
ZUcstRHtVKBo28KnET26sBZzkg+bcxppl10LHbujWr7cb2xFN3+Y7LfqJNAZl8GErcYYItExN7PO
XbgPaLzewd/o1AyXRlWw0S9J7ktYml5w2DPC2IiqCPIAL36CEgHHGhWxlaF804F6oGbJ6Q7P0RNX
hqasXqf9dw28KNgEsVjRpQL8fIhXehy0NkM5bQc9r6t88abfNhDzRehNyFd1OkfqL3QYQx85lJ2q
YsrWq3VnjhA8lnLSjlG9hfq+gxP1cAE6maDLUe2wj2el1N3cxEbl9vX/wQb5cwDqxFowODun6zlS
UHox1cEpWIucmhratl4QR5/gE+fF2hxyvTXlQjgMoHAPONJ6JvNz7TCIdRdilpdZNJgP1+ult0nw
XudU4dY4p5aLx1MI0+eg6lg2XLzn3iqYAiXHMPXjMexAFxV6IV72I8pi2CwuEjlhgLs2ux7TiJ0B
d7mLDlKXcH2nIzIOAyrmio1nXXnhjHhelca56QJ/kGB1U/i7WxXVNJTbx4v0cV4N3SpPoqnQj0CP
A9x7fgmoWY911MeSeLo4DilWygF79+OFDDb0uj5iOJ1jHPszsZpQyRzo8ZmY0EN4zLB8ZwvDDBR9
8IdfgyXoNgep2739I/as2TevrgMZklOH1kZ6X++P7J176y21iMXA7OG6uJAT0ytAG9L2s72Aoxsv
iHEBiZRBrpwYWuBIeA8Av81FNDV4XPUkkPr7ATVMQRzT7VDp/Ta82AbIpXwiXgcaI7fXL8QaQhlO
8QCGdGoghhzw+gA5PBlLWk2MdoEcalCSzYja5jBzg+BG3b+ANvU0lWuBHj/6X/e/It5IuPhaTCqV
w2SkUqm9QJtyPcz+s82uYTy9GUU0vwUie3vpl7efkzWydFpSqg6OatJLRCYUrEfXWj3K/toYedvp
wvN9gzKp3lXIHNAWohXDwzotYJDpW72thavHiWnpFR4hZJi0ygMI68IDuUZLU2vo2Axe0Ah1XSa+
x8EIH4FSRnYcoA49+f3XbxzQKM3pMBjo0e1vgTUOVref01zLMLz9fT2VFKd1OEgtoI9KA8pDfQeD
VsT6xryg0UGqveB388IB56gPBk6wRD8N64WIiFuE9zzbzxltaqTh0zvqUai2p7sPHAaZGOISOBwG
9qdCDOJw1MT+JFcTMflEbwwOkn+G3RfPt3rRta2SezK0xnDmSCkJaL3tJZ9Oth5ZuyPHQYmV6iKK
TqPA0UtyGsk9Wp+6oo+Hw6app68QiH0/R1Sb0ob0CivDxmDWTlGZOhHyA7VBDNfLaYjSCOoCMoQF
qOKY+2LmRYu8HjiaRwy2QrXtIWI5JrxIEBPkpXIYsh7wY3pKOwxzBSw6CWZ0zTjM2CiUihu8JFAE
B2KAygWK+HPYxZdAuK1z9Y/R6WV+4WwOn/3VGkW4JvXb5mD9QTJdOpvD7X0tNnT7ou2sVsr+7un5
NpxvbxQLUstKYy0OkmKW5T8PDIDV5qAqZha9RDaD23SOStbloqgShnN9IWhOAgXTWu37LyHqyUVQ
OCKHNoNklWIyQi2bwzMFUDWT1zRatrsMtk4Ba1sjYLE5UhFvvA2Nk22OmpShCNEMoJz8fMywNYZi
WXBV8Ohu+50xRLtVsGNB8yI5tmpGQkNwdAS2q9jg2tDTzJADht0xXghpsvsdh+Fcj8UHWdQ03HX9
Cfuf7rGQwKy0nFQVHB7GGAGtcgvNaw4Pkuux9p/zu5uJV6IO9eZS23DrSnrxmtYhORxX3VuwxoJr
61UMQsDGemr1kXcM4qSslgftnBk+ZDfgOfjw0QIx5FNL/1GWDXqERtLttTfaILfvb8u45GhwzOH7
DORshhYqfRHFerpqz2ZdN/559XGLNOLO7rQ2WsgliFhraO3uj1lhTX5QtDMGH4sBVEqtisAChdL/
65dfo6XYCuss3CLxhBm8RO50JfSqkfsQtMNuhyNzNpbgMzxBXo4mo9Rzu51nHBvDQ1Cw1Ns9evpc
imCLeElaP4AfIwjmpfrc461Dren9r4nnwXIWQIFjsUQYKVckKsGDueAmMizeuUhQ8kc6DqhX2fBo
GYOvOBRPfPlkiv6qT6Io0SpJXehsDAYcaIRIu0Qywx10ITYxiq9KhNcagUcEllIafltkKT9/tYPR
vD3/oz4IvLHuJE/G0r/RP6xi+qPXs7yhbgzDnnMDGG3r0uCkc7jlfR/1+v61QDvt/J5Qr9q0tdso
Ho495G3oGWc43gAJZopvrKeYnT2GY/cGCg7FPCEztisrQBoasSFoMfSys09qVVy2Oyv2LGsz+l1p
it7yrnprYXdoaEkHKdco0Grzn/CvnbnTMJnQJdM7Y39DhXINiY2Q5tp6IpyYvSc4Rpgn0qenw2aI
eNRscZzp6ai93OuJMYqJhvZk2MZENAci5Yoteu6Uuagc8YNr7A4O2s3zYIUsGy0R4vDWtdxynikH
XIIqQ7N4kaMlEC77GWr/EpqQ5iCGvETDMpITszm839fYx8b62RztrlDcrvKvJlvokAGAUa01I0Wy
IGGWzdFKa4i283GgHAzi9jscLa+yavxzGcdZQfgb71rSG4Qjts5GuUimFIbHI7ztb2r0DFjLmZil
xmAcTFBUpYWm4AxHk3MFzmT6cbEv0TSopGmEw0EgzRR1JfEqAqp3wZxIKwuyW6GA7XFwNXuK8hct
rCsZzmXpJY9eXlqf+xvsd6PKEWqdrXoD2EOXGoMo7HD4yS58WcD5WgXpluKItUeCekXOEUMkAqQ2
tvoouATNJKHHmINjmO1OuDDx4vaz7622ea0c8vDU8AEDgRFo80CQLDiSBtkHZFbA+jZ7feS7/Ed0
UFBXG6rk3eb76LPsp7l3z4ivrv+vRr/fhXrZzlMUEyJqD7e/IkR4rIrushphjg7uSHm+D3zdFi2/
0ngA3EF9/0m3i37Mx2gbUl9gUbbCXybiy0qav8J1D+cKx6BMBQ7Uu4csqfEsCUeD3l4obiixjIM8
qsJ3AkpxANSu6p1okBg58jL9KWIJCkdxtCvZtc8Di90oUeKgBL4Q/lKlGcvcNvVCqNqD8XZ/7+Ys
AUOKYhyVleANYakR0hsApsjWsCtr2RsKVlluwCfEfNvHDOjG0DO7wDGA4u/CxJysw3FCrsC1v0FL
HLJwqKqv2w+PZwbKukO0NQr5r9n5EvkfEU/lyxi7stYUX/Yrs2gjRVX19+sJVGUXzrwAQRTZThyc
kcskMgg0DgfGMr79ExT6Lbld0Hjkv7v7y9p66GX5Mgj4Px4MRnD/qKSnyNf3lWUtTP5jX1mz2Lv8
5NRHw9zv/wYAAP//</cx:binary>
              </cx:geoCache>
            </cx:geography>
          </cx:layoutPr>
          <cx:valueColors>
            <cx:minColor>
              <a:srgbClr val="EDF1F7"/>
            </cx:minColor>
            <cx:midColor>
              <a:srgbClr val="00A3E0"/>
            </cx:midColor>
            <cx:maxColor>
              <a:srgbClr val="1E2A78"/>
            </cx:maxColor>
          </cx:valueColors>
          <cx:valueColorPositions count="3"/>
        </cx:series>
      </cx:plotAreaRegion>
    </cx:plotArea>
  </cx:chart>
</cx:chartSpace>
</file>

<file path=ppt/charts/chartEx4.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Sheet1!$A$2:$A$250</cx:f>
        <cx:nf>Sheet1!$A$1</cx:nf>
        <cx:lvl ptCount="44" name="Country">
          <cx:pt idx="0">Afghanistan</cx:pt>
          <cx:pt idx="1">Armenia</cx:pt>
          <cx:pt idx="2">Bahrain</cx:pt>
          <cx:pt idx="3">Bangladesh</cx:pt>
          <cx:pt idx="4">Bhutan</cx:pt>
          <cx:pt idx="5">Brunei Darussalam</cx:pt>
          <cx:pt idx="6">Cambodia</cx:pt>
          <cx:pt idx="7">China</cx:pt>
          <cx:pt idx="8">Christmas Island</cx:pt>
          <cx:pt idx="9">Cocos (Keeling) Islands</cx:pt>
          <cx:pt idx="10">Hong Kong</cx:pt>
          <cx:pt idx="11">India</cx:pt>
          <cx:pt idx="12">Indonesia</cx:pt>
          <cx:pt idx="13">Iran</cx:pt>
          <cx:pt idx="14">Iraq</cx:pt>
          <cx:pt idx="15">Israel</cx:pt>
          <cx:pt idx="16">Japan</cx:pt>
          <cx:pt idx="17">Jordan</cx:pt>
          <cx:pt idx="18">North Korea</cx:pt>
          <cx:pt idx="19">South Korea</cx:pt>
          <cx:pt idx="20">Kuwait</cx:pt>
          <cx:pt idx="21">Laos</cx:pt>
          <cx:pt idx="22">Lebanon</cx:pt>
          <cx:pt idx="23">Macao</cx:pt>
          <cx:pt idx="24">Malaysia</cx:pt>
          <cx:pt idx="25">Maldives</cx:pt>
          <cx:pt idx="26">Myanmar</cx:pt>
          <cx:pt idx="27">Nepal</cx:pt>
          <cx:pt idx="28">Oman</cx:pt>
          <cx:pt idx="29">Pakistan</cx:pt>
          <cx:pt idx="30">Palestine</cx:pt>
          <cx:pt idx="31">Philippines</cx:pt>
          <cx:pt idx="32">Qatar</cx:pt>
          <cx:pt idx="33">Saudi Arabia</cx:pt>
          <cx:pt idx="34">Singapore</cx:pt>
          <cx:pt idx="35">Sri Lanka</cx:pt>
          <cx:pt idx="36">Syrian Arab Republic</cx:pt>
          <cx:pt idx="37">Taiwan</cx:pt>
          <cx:pt idx="38">Tajikistan</cx:pt>
          <cx:pt idx="39">Thailand</cx:pt>
          <cx:pt idx="40">Timor-Leste</cx:pt>
          <cx:pt idx="41">United Arab Emirates</cx:pt>
          <cx:pt idx="42">Viet Nam</cx:pt>
          <cx:pt idx="43">Yemen</cx:pt>
        </cx:lvl>
      </cx:strDim>
      <cx:numDim type="colorVal">
        <cx:f>Sheet1!$B$2:$B$250</cx:f>
        <cx:nf>Sheet1!$B$1</cx:nf>
        <cx:lvl ptCount="44" formatCode="Standard" name="Value">
          <cx:pt idx="0">1</cx:pt>
          <cx:pt idx="1">1</cx:pt>
          <cx:pt idx="2">3</cx:pt>
          <cx:pt idx="3">1</cx:pt>
          <cx:pt idx="4">1</cx:pt>
          <cx:pt idx="5">3</cx:pt>
          <cx:pt idx="6">1</cx:pt>
          <cx:pt idx="7">3</cx:pt>
          <cx:pt idx="8">1</cx:pt>
          <cx:pt idx="9">1</cx:pt>
          <cx:pt idx="10">2</cx:pt>
          <cx:pt idx="11">3</cx:pt>
          <cx:pt idx="12">2</cx:pt>
          <cx:pt idx="13">1</cx:pt>
          <cx:pt idx="14">1</cx:pt>
          <cx:pt idx="15">1</cx:pt>
          <cx:pt idx="16">3</cx:pt>
          <cx:pt idx="17">1</cx:pt>
          <cx:pt idx="18">1</cx:pt>
          <cx:pt idx="19">1</cx:pt>
          <cx:pt idx="20">3</cx:pt>
          <cx:pt idx="21">1</cx:pt>
          <cx:pt idx="22">1</cx:pt>
          <cx:pt idx="23">1</cx:pt>
          <cx:pt idx="24">1</cx:pt>
          <cx:pt idx="25">1</cx:pt>
          <cx:pt idx="26">1</cx:pt>
          <cx:pt idx="27">1</cx:pt>
          <cx:pt idx="28">1</cx:pt>
          <cx:pt idx="29">1</cx:pt>
          <cx:pt idx="30">1</cx:pt>
          <cx:pt idx="31">2</cx:pt>
          <cx:pt idx="32">3</cx:pt>
          <cx:pt idx="33">3</cx:pt>
          <cx:pt idx="34">3</cx:pt>
          <cx:pt idx="35">1</cx:pt>
          <cx:pt idx="36">1</cx:pt>
          <cx:pt idx="37">2</cx:pt>
          <cx:pt idx="38">1</cx:pt>
          <cx:pt idx="39">1</cx:pt>
          <cx:pt idx="40">1</cx:pt>
          <cx:pt idx="41">3</cx:pt>
          <cx:pt idx="42">1</cx:pt>
          <cx:pt idx="43">1</cx:pt>
        </cx:lvl>
      </cx:numDim>
    </cx:data>
  </cx:chartData>
  <cx:chart>
    <cx:plotArea>
      <cx:plotAreaRegion>
        <cx:series layoutId="regionMap" uniqueId="{6B91C3F8-E0A9-4FD5-B337-660E8D81FD9F}">
          <cx:tx>
            <cx:txData>
              <cx:f>Sheet1!$B$1</cx:f>
              <cx:v>Value</cx:v>
            </cx:txData>
          </cx:tx>
          <cx:spPr>
            <a:solidFill>
              <a:srgbClr val="EDF1F7"/>
            </a:solidFill>
          </cx:spPr>
          <cx:dataPt idx="12">
            <cx:spPr>
              <a:solidFill>
                <a:srgbClr val="3BB8B8"/>
              </a:solidFill>
            </cx:spPr>
          </cx:dataPt>
          <cx:dataPt idx="31">
            <cx:spPr>
              <a:solidFill>
                <a:srgbClr val="3BB8B8"/>
              </a:solidFill>
            </cx:spPr>
          </cx:dataPt>
          <cx:dataPt idx="37">
            <cx:spPr>
              <a:solidFill>
                <a:srgbClr val="3BB8B8"/>
              </a:solidFill>
            </cx:spPr>
          </cx:dataPt>
          <cx:dataLabels>
            <cx:txPr>
              <a:bodyPr spcFirstLastPara="1" vertOverflow="ellipsis" horzOverflow="overflow" wrap="square" lIns="0" tIns="0" rIns="0" bIns="0" anchor="ctr" anchorCtr="1"/>
              <a:lstStyle/>
              <a:p>
                <a:pPr algn="ctr" rtl="0">
                  <a:defRPr sz="600">
                    <a:solidFill>
                      <a:schemeClr val="bg1"/>
                    </a:solidFill>
                  </a:defRPr>
                </a:pPr>
                <a:endParaRPr lang="en-GB" sz="600" b="0" i="0" u="none" strike="noStrike" baseline="0">
                  <a:solidFill>
                    <a:schemeClr val="bg1"/>
                  </a:solidFill>
                  <a:latin typeface="DeutscheBank"/>
                </a:endParaRPr>
              </a:p>
            </cx:txPr>
            <cx:visibility seriesName="0" categoryName="1" value="0"/>
            <cx:separator>, </cx:separator>
            <cx:dataLabel idx="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Afghanistan</a:t>
                  </a:r>
                </a:p>
              </cx:txPr>
              <cx:visibility seriesName="0" categoryName="1" value="0"/>
              <cx:separator>, </cx:separator>
            </cx:dataLabel>
            <cx:dataLabel idx="1">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Armenia</a:t>
                  </a:r>
                </a:p>
              </cx:txPr>
              <cx:visibility seriesName="0" categoryName="1" value="0"/>
              <cx:separator>, </cx:separator>
            </cx:dataLabel>
            <cx:dataLabel idx="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Bangladesh</a:t>
                  </a:r>
                </a:p>
              </cx:txPr>
            </cx:dataLabel>
            <cx:dataLabel idx="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Bhutan</a:t>
                  </a:r>
                </a:p>
              </cx:txPr>
            </cx:dataLabel>
            <cx:dataLabel idx="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Cambodia</a:t>
                  </a:r>
                </a:p>
              </cx:txPr>
            </cx:dataLabel>
            <cx:dataLabel idx="12">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Indonesia</a:t>
                  </a:r>
                </a:p>
              </cx:txPr>
            </cx:dataLabel>
            <cx:dataLabel idx="1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Iran</a:t>
                  </a:r>
                </a:p>
              </cx:txPr>
              <cx:visibility seriesName="0" categoryName="1" value="0"/>
              <cx:separator>, </cx:separator>
            </cx:dataLabel>
            <cx:dataLabel idx="1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Iraq</a:t>
                  </a:r>
                </a:p>
              </cx:txPr>
              <cx:visibility seriesName="0" categoryName="1" value="0"/>
              <cx:separator>, </cx:separator>
            </cx:dataLabel>
            <cx:dataLabel idx="1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Jordan</a:t>
                  </a:r>
                </a:p>
              </cx:txPr>
            </cx:dataLabel>
            <cx:dataLabel idx="1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North Korea</a:t>
                  </a:r>
                </a:p>
              </cx:txPr>
            </cx:dataLabel>
            <cx:dataLabel idx="1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South Korea</a:t>
                  </a:r>
                </a:p>
              </cx:txPr>
            </cx:dataLabel>
            <cx:dataLabel idx="21">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Laos</a:t>
                  </a:r>
                </a:p>
              </cx:txPr>
            </cx:dataLabel>
            <cx:dataLabel idx="2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Malaysia</a:t>
                  </a:r>
                </a:p>
              </cx:txPr>
            </cx:dataLabel>
            <cx:dataLabel idx="2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Myanmar</a:t>
                  </a:r>
                </a:p>
              </cx:txPr>
            </cx:dataLabel>
            <cx:dataLabel idx="2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Nepal</a:t>
                  </a:r>
                </a:p>
              </cx:txPr>
            </cx:dataLabel>
            <cx:dataLabel idx="2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Oman</a:t>
                  </a:r>
                </a:p>
              </cx:txPr>
            </cx:dataLabel>
            <cx:dataLabel idx="2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Pakistan</a:t>
                  </a:r>
                </a:p>
              </cx:txPr>
              <cx:visibility seriesName="0" categoryName="1" value="0"/>
              <cx:separator>, </cx:separator>
            </cx:dataLabel>
            <cx:dataLabel idx="3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Sri Lanka</a:t>
                  </a:r>
                </a:p>
              </cx:txPr>
            </cx:dataLabel>
            <cx:dataLabel idx="3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Syrian Arab Republic</a:t>
                  </a:r>
                </a:p>
              </cx:txPr>
              <cx:visibility seriesName="0" categoryName="1" value="0"/>
              <cx:separator>, </cx:separator>
            </cx:dataLabel>
            <cx:dataLabel idx="3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Tajikistan</a:t>
                  </a:r>
                </a:p>
              </cx:txPr>
            </cx:dataLabel>
            <cx:dataLabel idx="3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Thailand</a:t>
                  </a:r>
                </a:p>
              </cx:txPr>
            </cx:dataLabel>
            <cx:dataLabel idx="4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Viet Nam</a:t>
                  </a:r>
                </a:p>
              </cx:txPr>
            </cx:dataLabel>
            <cx:dataLabel idx="4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Yemen</a:t>
                  </a:r>
                </a:p>
              </cx:txPr>
            </cx:dataLabel>
          </cx:dataLabels>
          <cx:dataId val="0"/>
          <cx:layoutPr>
            <cx:geography projectionType="miller" viewedRegionType="dataOnly" cultureLanguage="en-GB" cultureRegion="DE" attribution="Powered by Bing">
              <cx:geoCache provider="{E9337A44-BEBE-4D9F-B70C-5C5E7DAFC167}">
                <cx:binary>7H1Zb9y4tu5fCfJ0L3Dk5iiSG7sP0JRq9DwlcV6Eiu1onqnx159VsZ3YSnXbfdsHMXB3PXRgsVha
+j5yzVT/+7r/13Vyu6ne9WmS1f+67n9/HxhT/Ou33+rr4Dbd1HtpeF3ldf7V7F3n6W/516/h9e1v
N9WmCzP/N4Iw++062FTmtn//3/+GX/Nv84P8emPCPDttbqvh7LZuElP/xdjOoXfXeZOZ7XQffun3
93989YNNFtZmk71/d5uZ0AwXQ3H7+/sn33v/7rfpr/1053cJCGeaG5hL6Z6wJUKc2urbR7x/l+SZ
fz9s23uESo4RJnfD/OHWR5sUpr9Qpm8SbW5uqtu6fnf/72Tyk4eYjIV17txh4eRbof+Yf3vK355i
/d//nlyA555ceUTHFKTnhn5io0pvs3DzAMc/Z4IhYELZxLbxLiYY27MFtW2GFPr2oQ+3vmfieXn+
hIWHiVMGHq7/hP7hr0f/YhOF8WtvBblnE4kFlfQOYfxkKwi0JzG3OVL0jh/5lICXibSbg8dzJzQ8
HpoycbH+9UycBGESFkWY3dYPePzzvYD5nmKCIVuIXVRggvcYwbatEHB0pwrvdsELpdnNwpPJExqe
jE15OFn+eh500LyqYSBij2FGmbSf7AKF9hjFiHF+v0lg+DEBz4uxG/uHeRPYHy5PEdcXbwDxTVBt
wle0xcTew5xjwmz+XcM8ssUc7XHKGJgHsNfbz8QC6Ofl+RPsHyZOwX+4/hP6b2C9H6ev6QaBQtki
SqSNt/+irV55DL2AYWpLKSf65jkpdgN+N2uC9t3FKdTHb8DY6k3mJ5ub2zp42Ov/XMMTuicFo0jx
e2uqngAOaoZwmwip5Pet8ETNvEik3eg/fpwJB4+Hpkxo9w2onKrJbsN37qZq6nqTbNLXI4TtMWVj
IOSBj6d6H2PwP4mSguOJ36O/yfRXgvwJDffzphTcX/4J/qNfD7+zSb/kN6/p9GOyJzDmwmYTuBHb
U1gwiRgEZI9X/ktk2A34j5kTyH8MTEHffwOK/rwK3x1ssnjzgMM/Vz5ij3PO1NaRufuAJX2k7SVE
YpgKScnEuXmRKLvBfzR1gv6jkSn8B/tvYM0HYfaK0FMbsFdUYMXuFPtTvY8R5CM4pUxNnBvnOTF2
w34/bQL5/dUp3M5bUDFBBWEtJJ3erepkk9283qK3MLjukgikJGjwR8sdIw6qnXBlQ8S1/Ux8HOdv
iPRnLEwf6idCpl/4iZtPb2Ar5Nd5/e7/7N/eJpD4+7/3DL1i2GuBOYAIgEEy7t7FByoeMaXsPUkY
RF9gpr99JvrJ+fsC/glhf/ZDU97+7Hs/0ef8evrOgbRNkVe3r7en8B6FjBCh6MFp+lmbSSS3+m6S
N32RLLu5eTR1wsajkSn+54tfj/8S0srv9uE/r4c/Ids8EJbE3pmy2zqtkCWCzcIn+H+X5d35H2d/
Jc9uDibTJzxMRqdcLN+AVV9lr+rGAg+UEw5L/WEjPNFbQu1Rm0Iy7yFzMdFbz0qzm4X7aRP0769O
UV+9AeN+sQm7V81asCcwQ1r0YSnfZUOfv99uYB/mTZB9uDyF9uLjr1cu50MVbrJ3f1SbL+/Obovm
SxJeP4DxzwMGCsEvQ1iCmrkzvBCUPbLLVO0hCCcwhgLO3efh1nc8fBPu4dIuaXbTcD9twsL91SkJ
51e/ngTYejnUAV4zQLbQHpTDwCVS92WvaWpuq+MRUjajnO/yXl8k0278H02dcPBoZMrD6g2kiQ43
yU3YvmZBBtJxBDKg7DsJkwSpoHvE3ibrILj79gHN9Dhr8RKJdpPwY+aEgx8DUwoOP7yBrVC9pqKn
BPSP4ETdo6ue+pmc7fHtBkCQv9u5B54RZjfyq2+zJqjfXZwivgIfCtoOJtX2ny78rxbkP4S3JnvN
jCim4FxSqhis/AdUHyl9jOQ2Rw2RM52Y3RdIshvx7xMnoH+/PsX9wxtwamBFlA+bfZdt+9v9KFAT
4BKSEk9MLLQ/QDpUCRtW+QMZjxXMc1LsBvxu1gTtu4tTqFenv36JX2ahub25c3JmaVhtzGvqeLI1
pIgw8V3LPGGA0z3Q7Ezi+/YUNakD/F3hdjOy+1cmDO3+0pSxP2a/nrGTTXJbG2iOeG6HTFTnc91I
dy1l3yCcdptNG5VWdbW5TZ67/9NWqr/sGNv2wRAGqu/eF36aTQRXGRIeTNwnsH6qUj8vzu6F8TBv
shQeLk/JXx38evLXm+JVnQB7z+YM8oPivhfvqRMAFYs90I9QNZ3kOp4VYzfg99MmeN9fncK9Pvn1
cINDuBleNfigezboQ6gU3ZmcXaGHQNCRIR7ivodddhf2vUSg3dj/mDmB/8fAlIHDNxD/rfPq5lVX
PN6m7wDibc35kesFRSSItqE94N4XmHbCPC/Hbtgf5k1Af7g8hXx9/OsX/VFemQCyqtXt5mHx/XMn
DFpRMcOES7IznYehNwzb0hZQTdqV7nihTLs5eDJ5QsSTsSkb+29ABV0Em/B1q3bQCYkplkjQ3Uof
QeMSllCFoOSB//vc3wtE2c3Aj4eYwP9jYIr9xfLX74SDTf6KpTgsoR+GQc5P/Qnu2755RSmRYIUf
ByLPibEb87tZE7zvLk6xPvjj12N9njevr3VAqzMqyY8ePPpE6W+1DrRkSDAHk8jjhdLsRv7J5AkB
T8amPOy/gZzHftNtQvOwAP+54idqjwhIeUB3751if+piMugJVgKce0j1fftAGvzx2n9enN0cPMyb
wP9w+Sfk30C94eD2yybLs4fn/+fQw0EcaK5D0H+6E3rK9yR0Y0Ptfzf0L5BnN/bfJ07A/359iv6B
/vX652Tz2oc/YOVvcYfQCuzoI1fTlttTH5TKP0mtvkSS3cD/mDlB/sfAFPqTN1A5Ptxcb/LXW/ZQ
OcZUggOjdjZeY0jCcmjGs6El5uGmD8EVyPH/Vr3/9gh3UyfQPxqZYn/4Bpz9w2GTpZvqAYh/rnSg
7R0LAe2naOc5G+g34thWcB5q92GPF8ize+1/nzjF/+EBf0L/DbTBH90Wm1fMo5Ft+UBBBEV2dkJK
SLdSqaC8eW8PJk7Ps9LsRv5+2gT3+6tT1I/eQEh1vmluwm8p79csK0OuG5Nvp/2etlBAmYFDihuU
0Y8N8djDeak0u8F/OnvCwdPBKRXnb8DrP92YV1U+fI9SOHYM3Vu7nE2OoeYMx0MQvVc+EA48puJZ
aXZzcD9tAv791Snqp28A9efPV/y9Ctt/Dnr8fEJ/WjO5CNO8sg6gdPNs4eblhRNL7kEDHCRrIK1w
93naRQQJN0hrSsnYvS+Eny74Fwq1e9k/mTxZ/E/Gplvg4g0UUrb173fg9j3g8c8dn//U9r8tk+dq
h1e38JKDV0Td3qNMQPHwvnK4LSE/irUgvQAOD/SRwiGFbx8IxR5r/Gel2b3076dNFv391elyv3oD
ReNJ//AdBP98zf+nWTr/6aUsL9oFj6LCV+TiP2EvvBTnRfg/2z779xyg/2+aef+8p+R7f4cLLv3s
26uEHnWc/PXoA2WTqfeaeqeauts1q5vf3zP0LXl45zRtf+GJgv9xEPXpjNtNbX5/DzEZnFODDgeO
IEun4DT++3cduGjbETh/sA2TbQrHNhWywXBk28IoDEHnNrRtQ+MShzyGhKLl+3f1tnqxnbW3fZkO
tDttkxxQxBffX990kieDn2ffgbj/+13WpCd5mJn69/cEAsfi7mvbBxPwagAGzpuCmhDEjhDXQBdG
cb05g0NH8G38X0Qk0Rj1rVnGVeSvPGFnkQ7q2hHpyPfLou1Oso77KxF3ydJwuCaiXJ7WJpLnvRdZ
emy65KS0fDLjiNfXVplYy1IMqY5N7Xc6TOpoVqqKn7akjF2/by9Gwdi8qViyegT6rkcBTKaPAq8a
gkS0hBowdF9vxx89StOqJg3LoF6Wqg1vaFXb8wHn+Yp2TTTrks7MknCIZzka+D6Fp/6Uc8+eocQW
p5yO4aIfED4aaJAfyZQumV+Vy4LUxVUQGTwLPWtcVDQMl6zKMofRvLrqatRdy56Hizyy85Xqg/4U
NXl455veraYdD4YhZPzpwTjBQBMsIQqOxuTBqrxEkS+qZSWi1PVMn27QEPezosf5cuiHfOURVC2Q
l4Y67OpgHrV2vC58bK9tuwsXTeQ3hfvXaP8MNmQcYL0wTDlDUMl9KlOCmoj0Aa6XYnuHSqnI9b2i
PuxUR+aj3VhOHGbB4m/flHOo4lAlYPVjBHWexwwb0jRGWIVZpkD0VWgKK9HhiHHvYFPaJ/GQNUur
41Lov39fm8IeVtA1K5k9ua8X9dzPRrhvmSewsvmYrzsrv4z6ClYHyuvPoZWc/vUtMd0eg3lEOwRU
2xeYwQECRoUS0MC43bqP1rNdJCxTY9ItRdavcxbXlSN9H62HMDA3jYnotag8fNV5eT43GfIWQUuK
i6piwQFSPbPd1KBBU9yxZtE1tX1pSUZ0HjbeoMcoVNWiKIBid7TGUF62QR453A/781Cicp2a+rq2
g34/C2zqdkEVu3y0q2XZCy+Z1zWqPzaq1aZry1VfJcMijILswmNynNHIdJ+TQeSL2PbFJomFroo4
1HHK/FrTmvgfjMjqUrO05QckK+QFMmUAGqOQXKtcyFpbY1HMaovTdZCO27+pn/ea5nIIXT8KGydr
eb/IQZ/tS86TDew6NqOFMm5ZVa1ZGTsYrGUytN1ni8Q1d+GVBVWqy1SUZxlOsw0OrL7QAGDPnDCz
A1/nWR8eq9b0kNrozbFqfHNhFZRqGxbyvqW6cl5HBdaDH0faS3syi1JPrIfIS/ZRMDaDk0IbcO+E
xiY3uSjR3MuSalkHXRvNClIsPc+rPsao+sRKeJ+a9osyzLQXFulpKYfgo1fGzUVCagltMzRfZhFN
ei1r2Lk0qGydNSQ4bZugq500H0TtIEChxnhwujJuM2cwcMaFJMUhC8pkMXSCOmMD/Iu0JuuMZea4
DjPP6FQyL9Imj0zsjDz3nD7GfO0HkXdTFhG78KyU76uUE7fu+8EVQWVp0JHxQSSY382Mn0S6CXB8
kftRE2lV261DPKkCLTL6GZuQHHSMuLEIyUxxX8zGyjppbWSWxmrGw7D3F1kr+EnGjdEZa4c1YWWn
/bxeW33wZYjtgzEpb5RtBXPlJ8eUguIdIxHPWqvGuuna/AzxPJ373FzX+cjgqYV0G9KdUx6U/ryQ
iRZgAiodD3F2IYnyzyMYOsG0Lpd9JdvDrCn6QBdhQBw1GukCzcFcpCw3egi8xtNlzOp5FXvDKYsI
O/Kipj/JqannwJG5sANLyJkAMhqt0rwPgUvYgyNTObChBm/lN7aZWcEonbIuiGuqOPIdTkq25P1o
nYsR0S99pKylJRJ84tdWd1xBRv1QFX3jioJ2uvGLYUGrKLcXysLRSeYVYk5wHR7bXcUWPMhuvNYK
XBIH3iwGDXE8sML6nJHWmrfx2Doya8NlVSBUu/0w3Ip6iBzTxJ9DVXqaZSfGMytW58ghgn0sUXlc
l9YH0svB7VXbuN5gBxdpUpXrKCvNuaoGh8FNr8shVkuUgkFaVomQvi4GFdy2iV8eN41ApeY0IIdZ
ryrbwaIqlrQRofay3CllJHVWh+sh8yrdFPE8KbKTCN5st8LSorEO07E/twtJZn1Zw+6pW9u1hpHP
CYmST2WrwsGxYW/WurDTROi6x5nSVSpR6BDfWG5LO5q4Fekzo7e2aQZaL3fSIQuWWR73Z4GXBZo0
UmnYQJUjUJO4Dcu8gyiUKtQVU+uq8Wx6gCkbP/Y4sp2ahV/avkInLZepvWxriuBXDV+bLtiHMxZD
7OBSBtoKfaTrMVFHLY7MaR0mmYuk5x9njal16/frPuOXGfH7EzpaB8Sq2Lxm1nDcobJfM5F9Me0n
ZnnSaTDbj4fQirRkefjVj62LOqV0Ab6BvZARH2cCXnPmpGBsXb8sjouu6fRY5vyCFr03Y01GHJKN
R1LkwIBMgjlpcbrAYLWuhzxPj23aZFoqFjit58VZqtMmGUoHjjZk0QUsXDH3wPlbyor70WzApTmK
5ei7qvIra1EIitYhZdR3oNdaphrnJY3doamMhuNu0VkPj3iJCi8/QHYeL5mVKSfBtSYyEPug12yN
mjDQeZDhSssBFTquukRXNA1mQGX+sfSQfeqpOp1Rno6zMSPCaGmp6oxVSLg85s0qgFNkpPFmMuqL
dZcP9QFuWbYwY8qOxtwbFjXB69yMH9OhuVCmpUs6ZGsTj2CFxrQpnKFPw9yN8LiifhHNI16Gs6gO
kWNnnQE6rGpWm7y7AltiuXY5WCvVgu00OBsOrSyMZ7QiJ4UqDr06+hA2wWlqLGFmskqDIxln/iKF
tOkyaDKniRQ+i2pUOp5lkvlQgt1yErCeWS2MrxsLWOqLDlwWbrX1zLc8fJ3ESeOENKzPJLLSM3BY
LyvTc9cKY2/hjz4/JaOK51jURremkrNMlp2LqrZY5aRQB1Fbposg7VstpIdmPLAN2BnkQA9NuO5j
8sFPs1VnxToarlTU9XrMQG3S8mvYSe7ao+dnGjOuWWH2/aH/2njhaZxah00pEs1EwrT0pHQ4tZov
aQdLwSS2WQwSxyfjVh0NzZeu8KyVrax21tRrpkznlIn8QvLWd2lbditqhfY6sEu+D+q22y8a3MzK
Zlnyr15q2ye5XbYXKVhTNzLK1x32vQNflj5ImoW6JF08kzU9RZ1lf4r6LnetyIb4JODI8QsTHSVx
OTplLHVrwaW4b6mmQzDqYfCtRSZxtgwDJZ3AUieFtD7llb+wg3EjkzbaLxnY8JYlizoRmYZ3S8nT
MGnKud8r4QQRMa6tckydSATdZ9N0ZFZ4ReeOVFyGcXVhcuOSotoI0oJHMo43RVedZ6P0T6WfONDK
wQ/LMq9nLSeOl+PCLWVeHqZVZbttWvlOiRP4gXgsnSrEajn6YqlGz9asjYnjc5wug8KIVRqxYIMS
z8w91NeOp2Tilp39geL4CsB1chHZHxJEG731kSrpdeB/JcQR5RCBau3MIfPCjQ/elVOnBXf8EJ3F
Nr8kaY9mHk7qY5tb+XxA/Udjx6X2SHBc4y5xusquFqFdfG19PFdFxRyIaNeWV+wjFDl+02rLBicr
kWBFyaq2Y10jvo5k+Amh7LRifTcrRhlpITqm/cFP57RTV6Y0GluBBAx87ox27obF8GWw83lgi34u
EPicnfko2+GQEblmsNMXTRaIAy/x7SVJbeOGajgRxsQHKqZt7Ni5+hzV6rxWdfmpTzy3yMVVZRUf
ozoTy6Cq1SlRxaKyfUsnHH/AdlA41OJO1YbsMkc9cYPWjPNRBR1soQBivhgxt6zTys3J0K5UI4L9
xLPtWS79/oNXJvtxwXwH8+hixJ4e2wrDwhZCJ9hQ3RXqpglIqztUzXKffCHKQvsWVfGRJzOyUKJf
IemPh1GFEzdOin7QmdX76yqR7dIe4uMcwvH9dujZKTf42KtMtAiG8FyBR69HI9hZAeSvmtAqF8SM
KzvtTkLvi4jDzoUdMI/z2HN9HAg3QJ7vSglhAJcZLLExHE6tqmg1BBmBi0yT6t4XTgcRs0LWOmuo
WRGUzcGwHiZ9PTgWputGhnKBi2uWEHrhe+AQdVEancQta52izk+CPnfAsDhpDe8jLgEY12ewC8tB
nTcQcMyytgqXOY/Cz7bEsH+ryi2qsc6crMLeohy+9irYr4IPBmIGnweLxOpN7dSyVLPWbo/GoJFO
UVTgFhbzrCtus+wEd+MhpEzCObd4tW6iIHHywES67Xv7ILcP+jy2F50FDhixWgULEzdHcaVmqu99
jVhBtbGsIFigtMUOD7A/z1XSbVhUM5DKUAdWtnUU2CnS1oBXdj/MavBXdNZl6hw8im5Wx7bb4Co8
y1RlNcB5nF9lpE4XRVpFmgwpivSY5+MqInatEx+fx2KAt4lSGumyxx8g++D0As1JZ9IZr9F109G1
6MPkE67S/VB19jKksN1r8GEylDQ3lWpWYliI7BLLYOl7X3gzuKwckQOWl7kID0eF36dbh952Klph
nQ1sVcbgwlmLKE8K0GjFCR1y3Sq7WFfjvt3Wl32VLzob4kGrvRyUt49Hsm65DTZSBBdWZOS8SJsF
L3MXDv7IhYdYoPtu7HREA4tovySxjpPOmkMZRXaadETNfHh7kBNFVQ5xQpketylLnCFoj+rozOtA
7fmd2wa9a+WxJmo5qOQ6R53btRxiJHreqfLDSHNt5DpKsuiw88PjwJyRqHCbflMweBBKSO+Q3h9n
Ep/XSQ/e2rBf4DICZ2PQuIgcD3xO7qMPoDsrp8PrOLKBDr40Kl1BMOtydlmKNNWB7YPrK0+88LKN
qwJ2MlvZTXVGC9A8abWyVLvA0QVsMuKW6cexEvkqHOjGZ8GRzdZ5SZKZLD7bPcJLSa+KiHPdVvHC
Zic9ypcEVudNDa9K/NimmX3k+d6KRVg6Zoxd2UXFudUl56D+eKizYGQr4fkynsH50wSsuBwg2DCN
0X4jUqIliUExKMhZja133ARx8TVMhW6iwTsUqobAp0JzLkR/mdSpO7I8d5GIXNR3iutGNoW2SDlq
QgKIvweLHnDliVMLVJtukR0oZyhziF9wXhx0gx/cSJYlbjRgaxV4xj8Yssz1Rjtdp23eW05ts9EN
ep+4wshilhDwffu0N06ehlJHAp0ixLrjjCF57Jdx54ZBfcM7CzueD1TQMesWkaCea5rLeqztpZcS
CFYqK95nEG1cdcgPYTsPstCyw+2nJKHWEnuWOk/7TyUcxL1CedBdlDZ4Cl6DIQfFKnNa0LYAvzgw
cxTZsWPVJtFx1CPpiJjRFccc7XeZNThR4x3ToAMnEUNb91kVpHyV5vUBgdDwFLZ+5VISK02QFTkD
D8yqyy3/sByLZE5F8Dki6Xieqi5aDWM4nqYSInYdcE423BtkDsuoDGIIvbphxiuLXIeQgOC2gZyZ
CRfWUFquFyifacY7lWtSZN0q9crsHKHGXhNryGe+HQ9gMjJf16Lzl7B9fEd49WHaD75bUVydiNEe
HBzT2sGEgsaQKDryQ6b2iUfiJbb7VeeV+IBxUSwbMRanoQVCMqvtQm2QbUItwr7dGIT5IswYRDd2
xCFALrN4VUL8PY/r8jPuY6bzNij3PTr4B5T79izkRXM7yFpdk6LtnW5oE/D5DEuYE+CMHZTSj0eN
26zRlTV0J8jH0WXPSGg7BA/gCpAcy09hjjOwoDGPTyLaVxpCl+IjyUd0MaS4D9yoCpIjSqz0JCR2
ulFZNroobJUeqcVOwhglaz8HZ4+nQnhHcUYtOldjGoI19rp6mYfWeZHF3b6oFYHAI+/V0huKFs3z
knuxm4NudsN8gJipScmq8TzpJmn4RVRGuLAe26OIko+CVmKTQpyvJY3ZLUJp0Ws7SNojSLd7yGms
NluB14HbbQ60A7uXcNA3iKWbBBJLdTh2c9GaRhc0zomDAI7PJLWIcnKKfUhoQpiQFt15lXefeFpr
bHjmBDQTvpZN1TgjjstU50X/MZSZf0hlROdWQy6CYKDzPKiSjx416wTykjOA/4NP/WqW9rYWHlN6
8NpmP0VjtEwKiN7BX+erZii9ZJW2ppwL1kULnrT10ibjqd3XKIAUBz4do/pDA2dOjsCjHU4rrKJm
FljxWQvx37wVwMoYUbUoVSAOE3/Yj7OK6ZZ12Wobjrt8GNkxLNJhFtih1evAGv0TFcTqCIN9RoMY
nCJg/AuwmDutiD9DBB5gp6ySttU9FvGRVRG6wJUfHYkSPFTIdA5c4y4oiesH1CnbIT6E/z9GvaRh
k51UbWKdWVbCPoIdKM+7jHgOmAxIUg819f1F25E80DaK0kTnVhTcDArVUuOadQeFUvExxO6xA0EO
u+071J2zitZrn2GjmbKEE5de7rCwlEvLqtABsqR31nWeOMBxTOcIXuMJgbKXXuSgZY3jQ7ZvntTx
YTqOONWoB38tkwKSkmBtknJR19GwitjY34yMmxnEDTG4PFGXfg498PTbzMdrawziD3Hrm8tvGf12
aM1lOXbWqgtU9dH4QaFrVkNiA+fNEe9RE7hZGeUu5AT4vsWQNUfD0F55fRzuMzaMc4iXDo1Mi6tm
NPjILto0dJKWe04ypvyjzJPKZZ1lnXi9lc6Q3xZXtvDkIQTUReTiSpkDbCVDNQOic6KL1IzXFYsh
H++RZoBMSC/3u1jyk7IfWq2aMJuVuIDcj/HwYRn62X4gsQ35poh9rtWQHLZBlM1QTVmnlZ9112kc
eXOcGnxpJ11xFQ++PPUsOSxjXJCDsc/qQHueaY/UKCCfMFYppGZH4iWgx8bcXCoTp4uEh3WtTYS6
RZqxFDz6JlC3lgUhBDhfCXieQXE0NKy7Hnwv1509ZCPsMXEW+AOUTSy7OBngfdCLMrO+9GGV+NrK
Kd+H/Cs9KgdczX2a+1yTsYpmIw/EVxwn/SzCRZe5ZYTykzTF8WExgCsMvkL8pa9gJ4d1Kk+LGpNV
V9vkCy6Rv7I6zGcDI+O85xk+4hkY4UH1xZWVwp8o6hlUd0xzNBjJXD8tzKVpQu+gzvlxJExySZPU
HKTIDMLxEMoT3fBEniYBCVde2WQLLjIACRJ5+Sq2VTpjXpbOw6ILmE6GAhLBEOpfNhFPKo3K0YOq
SsP8w46y1KlSi52nNZjbhWnqUftZCyxLkowLHtJmqepkdNqoE9dmAL2gG2GKq2Lw/PwkNJHh2hKp
mKM2E6eeUAZDmj8rrvyhkLO+onIjFCal7iFkWHhBpiTo7taeM6iOHGVNZi5ZDxly168x1RYzeNUE
Q+5YcP55FjA8LOE9esMl2HVw56nqBv0/3H1Zc544u+0voopBQnCzqw68k0dsx0OSGyrpdhiEQGKS
0K8/6+1Of+2w42Rv7s65dFdaloFHerQmhUXt/qDK/k7A/U2a/tFJJHIV5fdrb/7z4389dqhW8VdU
zL//8Xxrzr8/3fxz3c4v/9XxtTs7AYb1Pzqz3v8ZC5P5zoKfyeYffvhvtPc7xPaPUQubWG9Qfv+5
lOe/kd7/5597Vv7lvPHv/6a8CSz/0Mi6EYw/IV7UOWnmb8qbIJwGiUCIlkQEDTBGCqrzO+VNkErp
oq8C3Q0AE6FkYDm/U94B3CwEFiIXJA0hAVwX/xvKGyT6D8Qac0P4lQgs8mDVGPJjoxWx1ofDuDgM
pHDUt9WhGGS5w/0FM3CJkqUwzgOqVwHAuYqNT4EW0RH4wmfYnHa43eUGux4QO/YsbH2Br/glWMLL
oSyuWLfseO+dxj44dVKdtK5IsgSGHAzJk75oxTN3hvKK1/KCD+jgRJynwRn28eKq+RyIeLx1i+HA
GnufhzLf+W3gA63zblxTfPE46BSKw5PjmQlNJVh6w8xXrFoS3VuBilB+kQSl+KCAFlR1FO/tNDw7
SwWgVmp9oWjt35U9kNjG2odxpMdiLuqbirTRQ1iL6V6DEU9dNTZ7Mw8eeBIgMk4IHDR3umzqPgx5
9+SSNgmI4977vAB5o+oJbTZgRpPHOhkqcTHyujvUedAmbR/GT4MrM7DC9BALfisBI5yWuZAHa4Lm
64CuC5cK1Rczm2xSigkta4tNVzjVhQYwqZD9m3pBM6RWmOvZ98pk8oZD7fH40FR6PJoIPNZki+mq
R1Mu8+gJgPpeMzEmfEBvufj9SQSzd+8PU7iPgyJOZoUT4uI8DPmnDlto0ptKJHNdoROIGYCP5WK0
7EU6w2vgT3PaOjEIIiTf7pRsd5rppHPHI9XBx1bMReKV9nPOZJGKpsH5F2BE0tLpg4+eD2fcoegS
0/VPDLg6sN0mTiI2uh+dMADSNbhPcYQmo8SKPu9CPnxsZfzQh+Fl7OX6BFDqGgcDmZKB9ElRgC+p
W9A3i9unRFcqsY4en+cmim/BxLYH18rPwhv1V9L5w6l1mqe5Zw/OGJc2pbW9E/VigFJZnogQBz3P
1CZBw3ntD2D4AubjOTKKfRMdTCOcHnv4jMNG69x5ef3axs2RL4anUoSXQYeGNKpHm6gewJXbpL5u
gdLy6WvtPnd9/dwD/078epq/lsDScWLlIGN6DQBT6Tzzi7xJBcCHA3fQkDNTzs/zsgSXSLNY9gqf
JGg3/gBA3AFh1BR3QSvQ9oMwTJXLaTqFOn8FHGuTKjdPEdQg+6rug9sAZGkK67NKbeOEu6i1/qnQ
fbmXJF8eIlBvSeEKcyga3uK0GeKY5UdVfRUro/7gPuM3s+fvia2CZJprMCMXAErjm2YIKxRp82QD
L0yxfKXNSI4lK8Z7ayb5sTUR0HziNk9s5jjsdR4+Tq/G8bCJ8KFQkbZBIXbUmR7mPlI3tCja3cKU
uKf+8jUmXN+A5RGXsxnAF3l1tYe6QcmUNmMzHvrQNmGyQGGzc1umbiqqlkTk/vA0VaBvdOGXl/BJ
tS+c+vFdM+aBh9/Xj8feqbykKhrzpWOti04/qLu0x/Z+Y7rZ4hDu17sKVO2UEmbrJw+kQ8Zbxead
WHIfHLGdfLPP6YIGf5j5E8dTPzWatQ/ggFvQ5kukSMJj1ZcQnBRVWpYzUwloH+84W5/u46EKv5DS
r0WSDw6/UaRmuz626jBJBUQFhDWqaSpsvKNtL8AUB33wpSqi4qVnsgkO3kK6/RCNdu8ttUiXmpfA
TTg+fRIZAVgZJGXSdm6898xQPosJf5GNmAfUwnWuw2ZZwiTI8fyruqI3NfiRO+PP9o8hYED3GzNd
WFqNX2vVQZfQjrk+LFMbX3gdKnlyFP9KJualI+vtrWecCWeFgld9Im2Y35y5qoOlEw6Ajh/Oz62H
ch1oj8dZWJwiGbEsCYQlB092Hqaprd0FwN6ucD+G2M34ey9cBa1QYE34YJTbX+Xa817zYGiA5JYa
nzktzYkFBfnS+DkQIECBdRqiTkC4hXOEJT3+Iwh4A/jaU7c4KE7HKo/DBOdL59DSJr6gNOT7fpHN
jU+d6GORl83eaUd9rHRbgLWFqKtNnFp0qd+I/ItSxeInwOTmz7UOo8wHoXpS3Bvui8bXh5LOzTHH
Opc2vUvSmLszgPmyeXIx+n6y3nQRUm0ureT5ATgSO/aUmDY1izdXySJG+upRMV23Mnc/0zzG36lK
lu/yiNlHUIRDymf05P6A47ORoGYjYpI5n4PrMTLDzYhVXibY1CecWMeWXCwitGnc2T4p/WkAGz7a
Y+mHXcrjiqaGVIBoVUfK3XRWpgFwHa47Dv7HIfW088WM7zIqgdFwVjvXAsR/Umt8daLUKvGaqE9b
07UHM9VkN0jH22vueR9BAoivi1OBJQ2i5TKYfP/qrOrbdwQSjGQxWh6mkMqL0psKLAEV707KpfIw
SNncOcUUHTo761uq9BPA1PEU+yBycVCkyRIScY/GiO3GWuujYWTcdQKLXiNndc2nBecq7gG515ad
3NZOO3Clzgmcqn8oeBd8XmyHr69AgTkB4NnAyV+AuCzfiPDEtQeI7uQYMT9RJwRNPQwHE+i9142f
gJ3pvyj8nWgO+dyai0lHp465j1jK9pxAhRNAbbFjujyCqojxvKMSfN+UkHHwE5J7OylZl8aiHnak
gKBFAP1McFqPDmFBIUkKPxZzYJIunPMbTDWN6PRxWLpdTiB1iKfQnCLpN6/zYPkDjun18whBWzIN
1fAxDxkej9NmYgmd41h7wQ1ftHtoGKleIjPHD8v5gIGcVbrvQh3jSF7qhHa1e4nG4YHEPOUaTVZF
g2No2r3HnHlnapYJUh5EH6UWxbfjuoIqqsQRPXQeQtHniVHkoXTIp8V1xo9gwT8Jx3jXtFHVqUJ3
JadTkPu7iA4HMhbTBaiunQwim7aLbg6jAC5kS3kxq+Kbo8SuLLELq5ZxMN9FAEg3H3cgRdKQ1Ccy
zuIwhNoF9aJUCj602kdCPbquK0/MAf9IOeQdS5tqAaJBLeo1Qp2OWj0Y8WFi+gS12qcYp+syCG7d
ufESExZ7ZpeDUPQ4xX+abnnoey72SmN9iLHS72aXY/fWt2UkbwEUf5qqSOy1O98N2D55PTeHooVO
qzFHiOr2UIiZfTj5bFeRiF1VjThwd5lQq/GTA0AD+pHlmzt0I2iZpknUTMzObwqDtrSuAKmzT5Br
HqM53LdonS8pGGCvEt8UQGJK9Ac5NwP0Or5UtyTwD5KabyZcniaX2h1C1C0aIpkoQDbgdIbrkIp8
V81SQv81TCfcStknofJjHEUBYw50cj66o1cdoVTC9jIUR9uGx26hOxsvQUIAQZ4c19KHqGJXcpg0
9B35fec3QGdH+PmOo6ZLMpH5Pq+8LitAj11i6eVJK6suqRZypfpxTEWJBRxl4DC980F7d3tPNY/W
AaQ05t3yYfFHcGnhhI6tLK4baLW0U1soOKpvo+F0V/hzeDG2UM8uTQcUWrckBMqlsVWE9qWITZQi
m3+6kW49YUPA4QPcyVXs1BGoioJdUfAGbcIjp3vRvQMqwAh9QfuoucTU7UmzKbjo+r4/9n3rpPh2
8yc39wCsNTEDR1COaR3x7rL3l3IX+8ZJomp2EqkCJ6WyI8eiGTssn2XG3M49hc3o33mg8m+gU5xf
+2lSD3lLy48E29nBH1171QioEpIojMR157hBErdmecyjRkmgWYVIZaxigO29TWXI5tQEOUH3bKpb
oufoclg4SUmPDnTwloYnIavnV91G07GeWpPkyt4pq7gL9B1gSBeP0F5JWV/qKPeuuiDPU6naKR21
679MvuXXfhNCMIXGaue143grJZX70andRNKlvmddzRI/aJyPWAKizxPn9MosaONjRqaraMTj0X4w
pcvCv+QB+t5QOO2JMOWcCqV5Qsc/RdGeojCf0kl6z5Fsj3VZ7Zl/BO7/0kHYENlvuVYpYmO++W6l
k1EqKNd8uWeTuO7H/OTXxU3uY+nlRqd1lx8jC07CiR5HMb+ixR4uOq/0EqCxn3rw9Ie+HrOS3y2e
BYaP/mnulqNQ5blMF17v+ryej72GCjCPbHSB/bVPhn7CgUfzOQsngZ4fkjB/VOgS5zHYF9CV7sO+
0CcqTfGxa6rxUgtb7Oe6i/aNoXd9BcCIEb5geS3RgZed8zjnTZ0nEK4Xf7oVl/tpGO2Oh3PXofXm
EscWwSADH6I7bGDiSrnTuCtxV+Yu1yPDqgXA4NT2C9heY/xDiSXxdbQT9uI+APtme7f/YgNT4K8g
vn6BiDn/kkuvAGcZdOQSYsUoxKkEKKI20u4qiDZvoRFqE61bzNPrKYCsoivvQQjE+9aWYBj5aKvb
1jZ+gitSg1PT+NMF4Sa8i8B22KSeSlokAE4FSfANPAfOXH8JJoh98Yid4lSbMgSSJybwGwwqiIEG
4LGCvgwS5QUCtEHUnnKc6Q5CzvNF1aj2uq/PInGZazAMUFm+tnoO01qoGtrZlh1UEw9n+rS6kJE3
vnrWKa60FPldYNw2WaJpup4bVfYgXEVzDLFMXHhDHZz4ItUFFB4fg9k/QvIGNawbDBBE6QbYrwMV
kIKW5+Pchd3DGHZ2PwkSNDi8DIMG2Tk5OBXP9ostoqHf9ZwFt2Ut0H4HbMFCzOeXAQvDwekHiR5k
zg95vgDtE3M7H6oQZIUzoldsZBVdd2ivcCrX5z6tbF6mMJ7PBel9ciLfgJgowipx8moZ0t4nAQ5e
ua6fBHa0y4U002UZCfdPlk/CSyA1iC+BAbMruA0GnuR94dzObt7t8z4ny76vw/xSmOYmXJh89VXz
SiR4dNvT4AC/QpgGkOjcVCqcL4e+rfcGd2MtOAH2866i3XJo/d55jElTf6tqiHdcVthjm0f0U9MJ
rP0QZN23zeRf+e5Q7afCnZ6g9pxDoKchlIJlPaOqxUBxiuXucIzVmSWL7RR+Ep4FxRjptr4Pc3QR
SRxDDlyhiU2EjoApwS5xyXOqrzoz0lMAZeJn6RZYzSDm4jzFgxo/l7585e7k3ykdFEf4a9VNHMOg
YAq0HLUNGot9h1T4EEp9E0Z02cXL8sUv7Cfg9HdQamNtdLqrsRl2i5i+a96/44r/M9TzfwZpZhBX
fBj719fx5ov8fwDXRITCr5DNf3IT/wU2//of/oY2cWcCWK6IRrhx0A89XAj2D7QJf1YMYBHo5vki
Zuj1/3XzICQpYLCQMsCegLNdD7//O7SJAB9Yq2H0QVo3QWg3ANF/AN0fXhEsr99//sHN85cV5I2d
BxZUBNqffz/cRj4l/tm28cYzMJsqRl8+jWlczt6J+jhz1bbz6z1RfcwATjoNtrfCraH9xYHoAHB+
11Bn6dOhJ1D7WaYvALU/a+GrC11F5t5X4yeo63eBdPQtNMXLkyNY8AgFa9ym3WT0EeiCOYzWtdfG
9yBaGOR4B7eRuhmoCIfLQHtxgT1lwCx8Bw02VGOBgKwFyJB/iHggJElwjKqaNHT74WZyw2mc0ihs
QdtCG5Tz14Y2tPuSR6C4ol0wEIh146KMnKRyy6XYLwaYiATPI8I+2nWkQGUsjAxNWrlAKwJN2JVW
c6iuJCujvZULegFRe+oMEfht4vYCbWVXFPS26YGVRl3rk6SKz0KA0WKBwbgiLQ2oxX3LAZyYVI7a
hrew6UJC7gIr9Y/tZELykENH1QKtc6PuvsiX6mIYDSkuta08aKNt2Yw6Au1XFRc93AqPwTDlrk45
nhNp06AGpU65gITOc8QnJYwBIAfs8VYpE+14Mdg5M4Pmab2M+ilyhVffkLg2020TS4yrRwPkgbYx
PW9iYGCryqAzdcFricvQOlOQ4yn5pbT7qpgmg+M86/KaHQYnz8Nd37rVy+SpMrwKJ0+4dFe77lJc
VlPoOQC/PTXsSqekL1UQGruTcAippMaGQlMH62Fw1YTAo9OOQnyfBnwY7N6ZXM4SA6awSa0PLhi7
UANF16BnzneSu3xITd0FzieuY/SHAZoEqAgB7nUp6LE6PuCERdV+BG4Ejl2KAhsPmLdUV1Q4qeai
ohDy04anxrF/jH7dQ8BurEfTNifuJ6NpVewFRHDuBx82Feg8Gcmfx2guvjTELpCEzjG1Ca14DE1D
XfIPU6Gx4tNogc61MQwKeddjU5eWbh35aSc7NImhQbPuQPCeUSIbsYOXL8iGgqFvIA6NGwgd1KB2
TilAwOmIfMOlsiKEACyPrnI4Y7ok6Lp8Tkkneb1vHcKuHUf6NKkUi08Nln648Li2D8IyxwWURwoJ
gIHENxzPxwLDb9oLDjuaOvgWaqak6ezy2NO+VGmlAcZGFWSwO3wC7M+SDegEG2bcj70dl6dAdmDD
JTRfbepKwR+nFiJv+IIW6iREdQINdDu73c20lKD0adc5ONdAO99eFT2H5Fg5nXqFiUjl+5mIGnCA
citnF4hibE+4E8W7IXMxXNRR1Fx5DhbEgyMnUkM1idPJzvBldiHmdUe9y/tWnZ9KKOGeKPseCCwB
ppwMcwDRSQv9sNgNkYR43RfPTk+t3Fs2WyiyeCxgGoqrXThF5DZ024Gnc2irQ9W2OsC3GrrlHlh3
r2BbcCd2byUzzcGwQD6zvhhep7iNgwO1jvlY9YI/RJ2tEtqbwDvhBk4GEVg3G6gkMRB6NsZMRvu6
Pc3ULb2dt3i52ftTmNf9kcL0RA42NwM/BMDUDSSvdOpgTBjD6LAMcIy5M3DTHyz8Pyz+b3nBtzTh
f/3/uT8TeFDfJx5/uFLzL3Mu/vl3qy32YGD8oe9HLgIhEcv5z+aMi16o64E5hNvVJXDhYtv+zjvi
ggDwkQQ5bjE8lnhVYAP/sdpGuNcQ99mCIsRNeP+LfflHwtHBsIywAKFZP+7Go50FDsVxcee2Wh+C
lrNTp8flN+7E90bHX/t2r/cYzXvgvcVdHoMS10DfcE7sm8Obp/uTnuK90VedBIdPQeSzF2U4tvMU
bKlJppzI07bRV/bRgvkQm8uYZKAMYshuqxs19SzdNvjK03zmEiVzDc0oMCqsJE8hmrOND/38uN40
WFHdh5UiPskEhMIm6KBy8Xbbpn22Ab8Z2vaB5rQOSOa47iPNwW5yYYbfDO7Bui7/7RD//RbRnr4d
XXdhXLPZIdkiO/4C6dV02btj+zl2DTt0iDrcN12Hc2w7+KcKJoEd68L6byUF1qSf96fvfUtnp+ub
v6znBWgKykjWd0OV5jU92dn/Y9tTO/+9b8YWeSyH3OCFUKOzIgam0rlQr24afG38dTl2ZRAbQTa6
Ld9VFn4uEIgbB1/VL3OAHRqv8TO6hH9IZaF0Cl63zXtVvKPXMwggWz+zBd6kpfpGat/ftjKEq9rt
wLkvVV762VhLcug8xz35EdqAbVNfFS+a/6YgaFIzGMlPni7uyz7a+MBXtSuXrm/gNhaQZUHLa/KC
wNIwxcdtE1+VLw0amFwDp7kDC4AO0KfdcDctwLs3zt7/8UOngZpnNvflHZr/MvWrBa3+IJ9+PflV
1sB/lodwVaLOBEiXQeEGXy6U7VzFu0oLepy72ge05gAF0pD/voYx3IZzDT1rHI3hHtys+TBGNbTz
f7Wvv57MO8tFuCppBKuSxjijynKvPvYliU4wiYuLTYNDS/TDejHNi1tZVqpsbPIP+Qy9KQxvGzdN
uirpAuAMID8ZZVTFbkKV/Aof6t/xuP/bRXQdb9GO/ag6GcmsAgrwRHiVVobnv3n/7zzydZzDhPMp
dYSRWVuFOPYSm8e7Ogzgr9321FdVrXAGj6kQMmN8qi4BqJZpOJfB47bRV4UdK/jRJpN3WRv7EHDE
RN9QEywffz36eY4/2TnPmrW3O0ygzWyjeGCZnuHz64qgSvTU0ksKt+fu17/ivce/qu0gV3OZLyaC
uZvucwKNThxsfbWryg50mfdSkTADUPsXiSvTwQcvtG3mq1qFEtZXgWf8TDH/Jsyba1Xwz5uGJqtK
bUOE0Fq37jK/VqCtHVibXvpcqm3r9Tme/+1rjXTTqF55LAu8/CJyHs3I9r+e+DsfDFntvjmpWuUi
ACODSofscx5D6Dw3ZRpXk/f0619xhi5/9lGS1SYcOpHMge1HmWAR8IDYGy5VMX6ANXQE71RV4c44
RftcdTqdrfpm6yI4KkPt04IADijupXccCxk7ST234aUHIw42RNgKytLw+2IYvrrUnZNcdg8A/y6i
ysSpJ8l40Svhx5em8p9//Ye88+Wfz35v34LL5qJXTt5mo29hFuSw17YuLPnbRl8tDLoDV6x862fV
VP8xa30NhP5+29CrVWFG1EBZOCrOmKNfgIfdWdv+uW3o1WrQtK1oIeiIs8n1BexGMoNyeuOpkayW
A6QhkLI2GLyg7Cq80p74zf50rpufLJPnzKy3bzKfIj8aMWjGWOPeUtnAze56EIwDHd2PulNfoLan
aeR45O/Q8nd3xHfqLFgtEMGIwKeCS5aRwFuu4WHhl4jzgJf5bJbf9CrOiMLbPwoK55ki6yLOOnz4
iYybGzY3205FwWqZ8NqB8rLp4yyEnebRdEp9nPJ+Pmyb+WqBgHEOTTQIwizi6lL53Wfpl7950+89
91XNBksPoVghogxO5eoWMQB94sD3eZVHEM3+evbee79jVbm8lBNEnEGUzRzGP75QD6kfvpOUVTU8
ji3t7lnUzwiCmvJoX3rSHjkiuva6a72TRUzPnVhGtRMdC/dG1u0fv57W+bf/5BsPVkUPCtkRhXRp
ZoLSTQjhRy+UL9vGXlU9ryBmoUGNHiDmp8iFD07WkBxuG3xV9W2AMK+cDWgCeO8fSOfWh3KOf9Mg
vfdUVpVPuORBBctgBom0PtC6CQ8VpMD7TVP3V1VuYfKC6Gv2cNwc6kT2bvwyR0W+bRn3VwUOfbh0
/LzyswngC5RWBXD9zrXbHvuajmtL47PZy8Os4M14Icr+qYnVtG1z+6s1eIN8INSN8B4RdlmQzxCu
Qf9f9XTbx+ivStylBILIGtiEkeaqjuWurdXp1+/zr/yynxTRX5GEb+Y9z7i6sCtUmNVEN4im0MVZ
bVt+CHPYspEpxQKIXOPxgTQ5OPauYh86y/6AK0w8thUZYUk10UsJLVy48S2tqjrikzGBoE3mu76E
8RnXOUFDQsKN72lV2G6xxEiJakSmaHjElv4V8Xjexqmv6tpDxokXk7DJipbVBz1AkA01utk4+qqw
8zgvHSdiTVY5LLyJoh7iDjJs2/7OTPrbrdWrvSEscNLPYM37gCtCjyWU8r/+xN5ZkM73ML4dGr49
ynJ4jzM0wtewvIRIONs28mrP5ohuK2zoNVnsNl/h8j4MHt/2mZxFAm8nLawQw8gWmzmO+7XtfZv0
I2zd2+a9qucG8prCgFrLBAxESYg8tkTX/nDcNvr5Pbyp6KGJeBMEUZ7lBsYlp+5U2izesnHuq/Jk
YJ8Xr6ps5kmQo6aB+byoo98xEec395PV6CzbeDt3t8RlqsicijLQxa+2FeNeI7XiAWkCHbLLdJDC
r20vtj2nVbVqiZgqw1iUwWxQXHV+ISBZaoaNo6+qNY46p2mo4Fnrn60J+fjo1sNvFu13KmqdvAlt
FCykAwCKqZbswkd62GEybN62FLirei1niDCtznnm5M1wFP58QDyA+5vH8s4Ldlcla2FdDWuJaAf4
Ems/rZZmuqHw1IDuh2RUJAE0bec2rqy3rZruqpChXNYQWiCwxwlx5ITu04MMcpH+mG76is5Xzr/9
YmMQ75IQv87Gyal2kqgDUq28bd2Wuyplx4u4JsHEswX5lNC6lks6j9T85jN6j4U6X4H7du5uSaBl
7ByALgpimgq25BQacn4Ug5vDfjGMl8j5Q0qABwth18fkdeygftz4Ylal3ufIwMiJV2cCORfRxE9B
3N9ueyeryuZKuco1I88K5HBNJWID8uFl29CrshYOQi21N9iMNMpJpspPJ0g7Nz0SpM3++D5K6B+I
J4Y6i7wwT2gL8a32f1N4P18zvPO1CW/ftY9X52vIs299l/zpNDgbImVj24HGi1dVDfPrLA1B7CXT
MxyJurgNjYg2VZgXryoYC36LoJ66Bvddih4yaEY/jQvVG4dfFXBUQK22gEdG51MeZYxED2TlbvlY
0Pr9+MylRfJdEZEqc9niQowKlza66crZOPyqfJmdm2YRBfA0IxFoMyLLy3TbCC5cYfvj3L0eJr/C
uiaTnD6PISRdrYcQtG0PZlWgEokjwAcKk9khGvb+ohGgBTnDbtvoqxotEUaikUPtZQ2ryZ8GVodE
NXP0vGn08929bwspduhC1ODarCn7V6QlZPHyu3Xr/Mn99+7HO4fTvx3aJ603u3KGuwB31N/lvUYq
Da2ap57p4XHb7FeVGjdniRZTYwaPQH3vqCJMS1juXraNvirV3nS+WCgbshInxRNSQKIbnCqj3yxh
51F+9nhWlVoW8+Ag1HbIWNmSL2EQI/wKCV1HxIVMRzUVsAT8+s84P4yf/aJV3SJDneZj3/WZgi8h
4RIJQ0x08hl5vMXDSJREPjUiOX6zDZ9H/dlvW5UxbgOQhVqG6NZX9FDF8AhV2w4aXrQq4qAOQ1u6
RmXutFQJrjYwqaKQxf/6Mb038VUV11xHdSG86JZ36rrzPiDdbdPBDleX/1gIYUegNVAkQo7RhFxt
bY4W6UXbpr3WgVVtFM+2bDHtAAGRC4e8sFnyftuizFY1jADjhiKn3Ll1aJl2uLsBGOhu0/Nmq9pt
g9g4sFU5tzVDbp117rRrt22CbFW4SKEvTAc89TYUcEV4HhTd9cYHsqpa2FCYnnqLoSekpyFzNpnh
4Nn2RFaFiqQZBOWXLmIgEU4P3ztzEhhjfrcMvPN9s1VhIkqzCntOnduqi0VScwc2/slsAhi8c8DK
27UehnW4F4bJuUWCEm7m6NQxJ/DQbHsuq8qckc5ddAtxbjtHPzlI5C548Ru64b2HsipNv6jzGeG9
zi2ScvcuoRe1aD9tmvVa3xVOgxfCKOjcDi3ylMfnAYEW20ZeFeXsTTGdo8W5RTzc9Wz7g0Rg1bah
V0U5R7RfbI7K8UdyPyNABsEiG3uwtbbLcyc+zQOmbQp1Yyazb2T4bdu0V1VZ+MG4wLzpgBqMipRT
pDBaJ9i2UIWrsqSxWmBVw+AdoVFitbkj/vS0beLrojSL0+gB3x80dQ8TkgeSYkYm+bbBV0WJG6QL
HroGX6BCbCd1TwgS3fgJrkoyzOH79mtk9pkZnvEFMfjHsz/4sG3iq6rkIlBqqjS+lM6ckBUNJb63
beJridZwNjYgsy6/xTUh+7OFGbKeTed0hNP+uAZiC/MHGmPW5dzeooHAJSC/aRXfWaXW8izNdTH1
uJLhdqk7mpy3YYJw1m1fyVqeJeYB6/bA4lur7Ded48RLLGLsN71JuipMVRDkjYpaZdaHS9SbAgTC
hL9TNp0H+UmrSVeFGY9FWxae7TNuu+cKETSHhdkHGOGc/bbZr6pz6McBt2b8X86urTlOnIn+IqqE
AEm8MjO+JA52Euey+0Jtsl+4CHETQsCv/87kKdZ6PFV6TkojN+pWq/v0OQo/MGAmtqbJCP5eJFh+
qzvumQwhUpOYAXRXVSVImDCLjCqP5+KOgya1xVR2zYfHRpjo0JVTC0IA63drJq5/ijMCLtqx88S0
J7BEinswrF3rsFx4GLnYrJbQyO4KKMoQ02d/Y+IJk1E7iDFAR5xgGAlKmVcO54Xz46K0QNq+otgJ
nQseyQUpEUq5mOWP0mfGGHzs7a986UecG7VY2n0jyzY8ai3kE+h7+HuQQ/3o6j25kpKe48srbuDC
tdQgA/SNEiB54lhnGwWhw3Ev4yZvhj38BJ7T4DimibhZO4I5pLf/qgsRyYVWgSp6AWdxcL4To2f0
8moQmk0//dZ23LrmzQj6hbEDUVBE78zI5M0MMmW/x1js+DRvkiDa9wLPDogugPp5vx+bza/PFsaO
Sw+oLuGtXZ6h/FX1Afxg5NMeNrtXKyN04VWUlUVQpJjT5Kx5jhf7lzVgofIzuuPSJcDlKqKNBuZP
Po1N+bSc2ee91naxVLYDS2qnJv2YkBF8rnIAWfbuBeQMXRDVPFEbg0RBP5LS/CwI2ETa1nNpx3ON
QSFjoVCr0KYvH2I6jkcAzMzd20a5EBci543aa8yGVoFYHjsBFl5QNuIBUpMFejTLjM7R2z9ywU2j
84//0TzthxDTsedKNpRIQHLVxe9DbT75re24aRgGdKbbuD1ihBUaHfwvw8y/fks7PhrgRkmgUiDy
VQcs0yZ8YDoiR7/FHR9NRswggzmsQpt9a0CZLkHZuHoeGefWnYFfXRZbWMBPzJPci7/5TAfPb+l4
6DoaXjZrkOZgz0yzkOqPoBDyLMa4QKi53k1tBpXmVY2DAr23CZonbeS3dRcIhWSh0fMEmbidiQci
tgfMtj57fc3/oKDKBRzgEWhEOaQRshhMTBFKnX5B0UVBjQvoV0YojD5WSfpXeRam6lHI83vkuDCo
CFT84c72DhCr8alGsbSprrnmhQzKRUH1+JoybHCDEsv+N3RheYD02F9QC2OgX/MtmFLHS5N0TVix
gUKNYIJ5b2Z2w0F37XdNU8dLwXtoMZRSNI+sg4BsGtaHRanuSsZ0DlGvZEy/1TH/CIsNOOgBnBrQ
g+Msuq0DSEOqKvHDM4TUcVSlo6qx4Bx/pCAouunR7D78LhR6HXgX2qT6XlRdP9fo0KfPYCCsMkH8
MCShi20akkSg6k7qxxWStXtS/NwDyCf67du5TTGf0077IupH2oFFKWl+JVvv2Wl24U0U9IVy4kv9
qAvDP6T13P0VV5Dv8Nu5c4mmqlYBiWEV1gSfiLL/zt2yeFrlfEL/OIlc1zKI6r4+CzAFuOnInOm2
jv3O+e+BvD9W19GAMaKIVI+tIN9EEn81LUQL/aziOChEKDnGz8fyUW5Ar4Oo9S4ei9JzceceJRpT
72BtRB4d1MVBrCVIUvv0q9/OHf8EeI82XYKdg+jqzBkJTpQGxAp+W3fRTO0+V3oRS5GnZqkPUwq2
bNBSeNZTXDQTV0G/BUqj7takf1Nh3o2hevIyi4tlCsAA0/ZNn+ZxzW7HaHqGfKhnHurClpaFbcug
a5EHTUJOzTqXxx6kWp4mdxw0BmeYDLeeozyWfkMN7jgs7IufURz/HIyuxoKWPJfK9tB12MALJH0t
Hr10foAG0hjSRkXed4G+S9MQSj2tZx+WOP45xOD3GqEZlsd8FX+vzcZAfokqs1/gIo6H9gOBEkXV
xDmo48TNZOLwZGT6y8/qrodWugEJ+RrlaMp+4dvwfh8WrwyduKAkumPqj1lG83JKhwwMxQ3zS9CJ
i0ky4FEOgAKzObRhutNyxsKaSnlli6CMd87KLgsCLUALWksB0ZXzRRR5VfOgpPpyaVD7QSq5DEEe
vJH0cdojMt605cz9YH+gQnm5/jYKAXnAeM7rHfR0CqVJMJ1rr2BOXFAShrRIu0NRIY8CDQGBaP9f
uhGvYwhWtpcbH2UxA3xM5zzooRtclSTjErK0PmecuIiksVmihUThnFs13+0m+GSKa+n/6+ktSR3f
TICDGVbUknNIsJ/ZOSNwclfBs9++Hd+sItBnT2k752XX3TCVfk9B2+VnExeMVOtlXjGOqHPWQB2G
svYGc9x+qRZx4UhpGJldllzncxR/kUY+8UX5BRXhOKe00zSovtB50sSQlK3nonxqm9QcvUwuHAeF
JD0DZFCcl6/+VQTFVhBS+12eRDjeuQP+aZc60fkYVeshES0/jLv+7Ldz5/oMxSIbFBT7fKWQuxBg
RD3QqfR0IeH4Z5zoHf7f9HkBwv4NgttQZvHKnIkLNWpENU9JWPcAS9DjYP6heN36mcRxTpMqlcwz
VtZsLW9UuQ7HkkeeizvOCRaqeJybtcvXtFAPSlraHIxsK3Xy2rwLNjIpZOkhwtDl4EItxiMYTfV2
i3nv3Q+5A6rLlyF3F5ps0Rh1+Qw5m8XovBPkykTvhajo4o3QrtBLwpIu1xMe55AHrkOoskGI2O+s
u6AjqIOC9zkZVb4M6EeCHHftfoWER5/8TO/4abibAlMwts+hoNd/DQbINi+Bon45AHccNVKjTquw
VHmq9LNMxn9NPH7z27jjpfvY8mEbGgNVs787yM5CxMkv7Lqgo10nRdBKrDxbaOruoLTdiN9NxB0v
RavMxJOtDRiDpzGDqOihKSe/3Jlwx0sbxktLu2LOC5N0P1ET2b/gIfDsZW4XdiRKzMlT6ALltcCA
fxltn9meeOEQCHO8k82irEURd/mwQSpZQQj3DnX5a8M0FxyUObfo2JZLSsg+nzm13yW7iY5Vaj0j
ows+Osst2JaGQ072AiLgjfwYlOm/b5v87IL/LScS5rhmAEmpCWUzrA0K73fFHEU/z88vEHHa3jOJ
dkFIQ7QLWcd2ysOJDXVWLLbfH+teJ9eYaC5Z33HTQmE0VU/7lIsySIZswBk6bUEcXbHRpeXpy8C+
gb1Y29IO+c7Kx3aB5tWqGj9AHHEJpnro9gne7Dpv6vEDRAce66LxAjZC3u3lvoWCtEyzK+ReS/MM
7tnbJJn8Yq4LRUrAq4ruosQd10D3Ew/HZ8WCH28fyQvmdrFIVTMvY0frMV/iANiSPbpf9ejXzsF0
3kub7NBWqoKoHHM5RutHUdD9sDVDeSX1Oq/yije5eCSe7DPIPoIhnzuS9se0X8TffV2tVaZmbg7J
ZFpQ3jMoQ/qZyvHeXa9jUY9qzA0TQwZ+X+goCSBjp+Pb61+g08F4+0tzTc0C7cFCT/kgueH/7FDl
XD6Iuei+o3ctzBfFxkVIzMyC4/cWBHjgkwGxCRm+WsLp9C7mfQStqTDQwztUuZsuQ3EOOqgz6H0R
YcJoP8xpg9lGIZfguRhl2eZmIs+rnlILSeaNQ6s5mCNzu3QQKy/rcqXg2Y1473dXuhxWkG/pt2Gl
Q17x4Rag7u/Teu11f2Gmj/zmJP+jgi0KsUD2HQIu3Wh29m5NeyL+SgKo7R5EP09nIrFNf+n7Tdr7
wXRjezMV0F7JbK+j09vf70J0T5xUoBGdLSaxj3kFgaD0NJVQvjtC+qEZ8TAIhB+iBgxIL08J6ftw
0DIac7HHxzTsONQvwJT39t9wIRy4kKoxAFm7kHTMNzKYT2HLx1NlSn3FQpdWd9ICykIQ+8kZHgSS
8edOqeimDoz85rd3J9owbvcW8lA6jzbo6ELG8sQwBe7n/C52ykKFuZ5BS56PaGeCsl28a3ngl566
GKl9CbadzhuM3haYVEmXFsJH2o8OkJyphf/sHCELMdXYrSNqJYnOaJncc2j2vG3yC0fexUiZAlIx
xVKMebG3yYGgwHPPaw6CN7UWV07k757iK2HehUrRFtKGoGAb80Cl6h/Z6V+LKro7BEvMz+7l+hfY
S4v3QVD04FwnkH2WytyZlOibcDTVR6hvVse5haRQBo0PfV8VVLyrMJw+ZSH+6YohLp1sx/cZn5Uk
ESTCl6j+uEdjdUwWYKnftvKlxR2PVxyqS5bDbcAe/j+oQt8Pox9rDnERV1G0qL3a2imPk/RkmHwP
2oF/vXbtAq54APbgRPdjTnsxPuBspHdQHpyvHIsLNnF5q9ge9iikIdjqxn4g/KlIAr/nv4u3gi5P
X/QmHfN0DJ+5qdhjwJvts59Rzo70xzWF0cYVoNUS5aJoRXK+CcgTtvLZb/Gzrf5YvDAV5oUlKkZp
10PepRKQ4BY452+vfg6jr/ihSztVJSuEO8pyyokx4X2gkuVDs5HunU6S9p2Ko/4r0gjjBZEnEX35
p3RQ5wj1gHuorOSvqW2XA9QY1tu3/5JLZ8dxVl3KNdKYoMplMd2gu/gDhA9+oTxyXBXCT2LRZznM
XeqjSPubsLJX0AUXYq2LvCpLEC31yYSHURsUh94oqD0GPXC8gAr7XXIu/GqEoAyfoCGcx2HwDo/2
22na/Z5HLvwKotAQFyawec2X5KtEQebjyobZ74u6+Ks46atKtjj5IOsNDn2NyvfSe9YyXfxVO8l6
tZCbyCFQ19+0FpzHvBQ/vM6ii8BCmRR6kYXq8Vzn/0IxEJLag6r98i0XeGV7qL8QifcXm4L1CDaQ
GtKIied7yEVeYaoHet/S9DkJ6vc7Rtsx94nnup9dHB/diWqN1WgI9Hv1fYCP6nbxC/Au7KpAJpfK
dWlzNgbzO92nB7TXJ79z7qKuyqFYLQb4+lxAqh08399k1371MokLutqrHl0jgaUZ4GLHui1/9nvq
2VELz1H/j7sDqj1jYeSAmEjAfgr9zr/1Tj1fFS7sKgIZfmBrhK5+1vKOxsGTKHrr18r4Td74x871
ZItURaTLF8P70wb81bGGQJyfzZ0rtWxCCDfKc5E0mH/wqnwPgeor8fzCLeRirlQCkdMVen95WlXR
rT3LslIx8Hd+G3cu0DqwYK9b0YAJJe6Iugzuu3Hwu5xDxze3UdqoKW2XB8OxjeMEE/bQdPLbt3OB
xr0QWjDcE2TpfraVvq838OR4re0irnQ1gXcnRWmxibYMRDyHqfRM0V24VVUvOwsShHGj+deEZrsu
vvtt2nFMCQTkEnYLjgmjaTYeeMxST3uwlz5fDPYsZFm3uRBYc5iLFgIuVxKhC9mKyw8lZipp2TGc
kTJFpsIbs/6aTDNmdt7ts59pHOdMV46S48RbANFmCIuL5nFN7Oh3d7okUaijpzaFbGPeoWIWxMW9
Kew3v307vjlVe7dRgruNC/ku2uKbgo//vr30JbM7rjnNJYYdoTGRQ8yzu5/jbjw00GC9j/nuuXnH
QZuemHW0BRIWq+kJw63xh2YYvHhaIHKYvjyS/TYRhTpxn0/C3MRqqoAcaWufiHtWUHy5eLgFIdLz
csi7MrmV7NhBIPtts78ay7Gy46RmCmQZyLrKAQMiWdvpz7OsfaIt1na81HQsWTAxM+TBCMVrMfJH
HQY+1xvWPh+jP+7Oel6aOJwQEVF5+g5mog/1NPlkK1jacU4tKefJ1g65aM1Xs4lPyVT/8LN29HLX
0SKiuZ/6c4sIGtdpOqDSnVyxyPks/OeVi207vhkNEnJ+gxryMSTDgUVV9ImHpLkVbE6htl5YMNST
4DCW47U2xu8H3Gs/6fhssuyq1lz0eTvO2/dNW8z2VqpoTibl9XtVQ39ELOGUDcEMgeZJpfJTuhOk
rz0fvjWTWD+xDlqVKLCYRxkW6la2zfZMVDwfy5p/iiDHdejlsB90msqHGfPsmZSDOU56ELc1tGyh
2mzFTbMVf/daBbdkW0npc8XAnE60EIkp4wD6l3lEZpVhUMhkUzd5XegUCOmXByEd6nKqGQ7CrPHi
IzuHmDIUx71OmQsDW1JgnAmY3XNWliD8hGbUlkAu0m9xJ2C0TVfSgssu37bwxDfaZEXKvUDxMIsT
Mfp+gWhFvbZ5qIBfCRLxlEb1//w27kQM3oQWQ46Jystw/M6S9G6jgxcFMvbthAxoLifhNm8qTxj7
2Kbpz7AIfSZisbQTMsQIeUUh4DS8KX+WgfpBrTj5WcSJGBvmPdMCMqZ5EybzjeSnFaWHG7+1ndBQ
8zkEzwIvQTVF+3tK+vYhXFJ9xTkvxLr/0E3xYIH+SK/yhobt7Wa39m4HWGCAMtFB8jg4BnGXZHZJ
vJj7aOqiwoK+k9WCLk0+LXSpTsZgUC5RIWKRl7lcUJipuBrI0HWINvQ24piRCYbeCxaKzTsuu22c
zYXCU3Cp6y9BbPVxrHYv3S4s7rjsVgyQCUcYyGMyRdC2IlVWJ17TPVjc8dkdyvMYeK5kPqIKDxlx
2oKfm3/0s7njtCyOprlVqEr0wfi9XmOapTN0y/0Wd9wWrMdBBDx1D5n4pcCz/mGPh/XKYTl/t1eu
XRcUpgHWoLQqOyAHiy0+Em3qA6YJxsM4MXofQ7/xfV92numQixOrITkF4flQAZZff67UfczINz8b
OVesRLsb8M1Z5ZvtZBZ1zEJZR316e/Hz+XvFSC5IDLoE3aY4BdxvS2+qND0mjbglaftXuF9DBbyu
sgFZVCct7+qkjuY9xh8wC7KeLKv/7ZKufgpaDF4GSxU+77Zk78tQzHEmFyIfIrA8mEyZaHyKC46d
DKGtt0NYVOvPRYcQu337r7+4NcfnQZ0QGgIIXl6Hux6zZcBF3ZbF8FB34Bw5qEj15GaKaX034J1y
W/Epeoihqfi922qIi49yuwtsW33oOWdHoOJGn0I9TOaEi5SWtVrGQOU735JjC7XiWmqv0isWd8LF
THYWNzGueAPJ+JvE0vawpQCqvm3Tc1x47UQ58QI0nyyYe92DSG2pMMdku2MB3jbP1Z2AMU6URaaD
WHkQYsp73kuTrdrz3cHoy3QTUr/RDGQ9nr7E8oxBPQIEq17kYbC6c9V3RWU2xonKo90e+pb8Kmjg
pQCCtZ0QAWUfFAUUqgKt5jgqXdxkoG278mI6H4tXPqiLTiPLMAWs79B7KaG/uVd0PXRbJN6vrfLq
qlFQ0Lw0fNuBey/umczVLMRxmtW7ZauvHZlL+3d8HFxcUBtcF4XJPWHvBahDD3IMIzjzyP2yTxep
VtcRsvu+UfnIEv2ltfVTFMzdVy+HcpmzJCibFAFTcY4GbQjoW/q1nIF/8Vvc8VYLcMAKMXPs/Dw5
wfuHVgRPfks7rlqt8TKJQgUfUAVnWUOaIuNC/3h78QuXuwsHaxWqD92EjwoJs1PRTu+F7u76SJxq
TGlRVvklPy7kaxumNCEFbC/L4ntapg9pN3thVXHoHaeFpjC10J46r738LybVXZkmz29b58Kt7qK8
lgXN0gQYOJSURhSVq2jo7gkgM7edNOm3Mhby89s/dH6IvxIbXOKsDrTF0MBO2zwtEwi3tAyiHBAK
727nndj7bhtXQObXfspEQSR6/HrxgkFDCsL1aoIDZRms14X0e93Kv+XgxQyIpZ3Ld+0M6BElKsMx
VzdSYXyzm+J/3jbYhdvRhYKlGx37fsfae7B9bKI5ygbbe0kPYOOOM4/hvtaQLpM5GmXvizJpAF9l
843fzh13RpWyX9CqQdZgFDlIM/+Djp9nZcDFgAkQo01qEk1eVxTQPgb2o6gerlxgl2zu3LwmbCrZ
l6VEj2/7acNpPuxW+u7c8WIAdmkQzghEzUxvljn4MdeLF6MzTV3wVlJVo2UrvmdKRAzSpv67LhO/
qrOL3lqW3g7tuMm8XEl0UxQsOYDAs771OiwueitIaRjxBpWHTU/BZ7DUv+vDZb8SdC58TxfANazh
tqnYyjze9uquT0V7j6rutQblhZvFZcqie2epDjuZt/PaxYdykOSGhVHztR9BP2U42x5WE7Wntw11
ITmJHJdt074akWM2eUXi+pQwcPiGLClPm+w965wurivivNwXbmQejSBRXNtPGGDwi2YuimtIOqPF
utQopg/P6yR/bKa/e9swlz6y47Rtoywd7SRzvfLqtOjeHDAmUl4x+6XVHa+1Xd1DNwfn066GZXWc
vmsJwPZeW3eBXNA+TaFfgfcVjfv3KScVPCvxYrjBrKyTKhOUC+kARaE8qdGGTkmTEYMr3m/nzqUK
Ebl+GVe81NHlTh4EbdOM9ME1nNWFrMQFcY2hHJFyJxJUwWEWLMm3udBHMqkvTdpYz7/g7Gd/NLy2
Km5RsI5lvmP0aqpByi7rv/yM47gqJjboPA4p/KjpvoAYtzssLbk2G3LhQLpIriQBRDwtZ7yAxmbI
gAVes6KYPeumLpKrUJpXdKEyLzajDiOZnnXL/dJ8l0Jr66tGNPuOpGOr+gMKN+lhTmbPl62L5QII
uGNbg1ivYhJ9tik6YtD7uSaO+1t/7ZX81UVzpUnXVahWKIAAhuXDajfyic8x+BeXsruZ58BkAPSm
h7qrwWOflMGBdk39zDpeP6g98EI40dQFfoVtHKzaAFyuwvgIedYvG439Dq0L+1rinlItYD+2L9/1
eKMs94v9oZMl2xAFZwUiwrxZx/vWNs+ytdeGbi88K1zI17QKPS90akA+ryb1fhw4/1JGXXXsuw7E
pKSpwAXFIp1kvKvoj9WYwu8l/1tO9I/4IaJgpbpZFZjSY6CrNYieIaT5yyuCuIiwMY5AS5ZGiCCM
8lvUO+LbuV+MX+hzNQbVmLYQqVllHgT0bpmKLltS3zTXhYSxGZiQ2BDk0HKJniXt4yPVy3IlXbyQ
Bf0e+vrD6qyckiRhFZ7C45resWorn1IA0H/pFnfGwcv4LjhMxHolpl/wF0ytzjrTosLXrX62d+Fh
ENmOp3jC42hIqv+pQuQWxIueG3cu5cWiB15PWqKVjPbmOtw2knmRg9P0P3RcvdjZVBuVT2UwnCij
NyGPPZMsFyJml32gtUIKN4mzeDctn8Zu90sPXQVBbpbW2hKuZJMJrDZgimj+GQ2gDn6HxXns9vFW
T3GDAgrFpOZBM5P2WUN56Xte6Ms0JWFbqFU8qLxm8WdS2xalk9SLwRkf1UmdOZKgeqzxgimHUB5i
GnRZUo7XmsoXfJU4qXPTCjOac2JOMTt/X+3zfhdIRQ+JpIFXqUG4ILFopkmztXObk7gasxlaQyS8
JoXx+vaFixErKUC+6ARK1Pintst0IqfTKNfuY10NyxVs7tkz/5tVCBctVpGiBQx/Qqmf7MNJ7NIe
TBca5NI4QJbz76Ycwyu/9XriKFz0WLJZiFlHALunJeGPWyXUvahjv7ejcPFjE1hp21ahLrO0w23f
/MOm9eTjYcKFjy27DCpmkwYkTIk5LXGY3AZj8cVvccd9o8kmUFPBq7qYeX9gtBTHNVx9pvWpcBFk
GCWwo1oRGwpK1YHwuTsGkfnut3PHdzu1tako9iZfY/ZTDZsFa1fqJWyGnTuuS8Z5lorNqLJhkPyu
jYv5Xdx2XlU24WK1JsCj4w567vmgC5stc/qjirTf93ShWsBQCUs5aXIj5vR+hcbBcSPV6hduXNKu
pp04nxLAjGmyfhqpbU6QrvJrhwJo/TLS84nskyB4NYJ8qXxXsUk96SrVnls/R7k/EqcNklWDJmic
Wd3/K+j6vhfX5BHOG3wliLlgLWN7RpqowTEf6T6j1ZqiE76HkGaDtrS+6/qQXcm5f7f5Xvspx13r
fd1JwICw2tq2zVhdFpnkRNwtejb3yQSS87lc/xcNqVaHuA3iTBGuM8yY6zsFeaCHiVN2Ay0peltM
jTiECameImbi42aI+ZiCQQq0FEV4Bxp/dtPPpLkpDN5Fh0SDivxIt92eyqKIbmw6tKcuXQqS1eMc
33FjMbQ9g0X7FO/blyro1M3UrH18E679sB7QPi/GzKwWrIBlO9BnWVPIw65zoJYjEJ7BB1rs4PSD
oMKJkPPsVA2yv1s1N1A9ttXORSaqpL2v2RB20E4aWfE9NqH6DN0dtJlCFMO/Cqq3JwwI03sukOgQ
wocnUL52fteHS29W7azflMRVC/KGnNL92E3dlRTtfAZf+6pOKLPgeWFBOKEJtdT6hmFoD1pzLT8l
wVLee0VLF+BGIz2tssYZpWLHxMdIvvXDfA0/dOFm/Q+YjccNx5dC3s15etjXqD9JqwafITUqXCib
GkFoMeKpmSuw4WZfSEy9RlWwsvteEDs4UzbUe7XcojvVb5ASw+n0eo0IF8gGiXHRQwQVBbZFdwcB
AsiTFbo/eX1QF8lWTkszRMMAmBztu0NkkkeNoXuvR5pwqc2SgPMGNXCkfkF5x9KuOqDe4pfRC1dU
MaQtSqeqB0HApm+iZnkAgMcPZC1cJBtZgFlPgE3Ot3KDsmdAyi/pUsbPb9v8d/nhFUd1oWsAbido
EKM6WMclfx8hL/4fynjRcQUWL9u3gnyVSm+HeSD9bYRgeNNZElWHMdzYfdPZtcb/xP+6csAu3Dsu
JxoLi2iJMeCbqyCAUDgVGwV9KTqEx3E+95jpCI0yvxPhot9EpCzDC6DJRVU89En1JFYSeq7tFOrT
qLX0rFuQ23KXyIcUXpB9l/g5ikuR1qEUQ/BGajDqotcMM3UxYD+rV28QiJiXWUU1rCYpOa/BtRMR
MLqXuJxU7JeyuOizurJ2bjkCSJ/24aHoOC661V57Dl06zC49GoekU9pOI5oM8aY/182a3G5A+5wA
FtYim1Bve9ggn/RBrQoqAaptnzox6QzjwsV0GJLWPK6Tja7cTxeuQOYkNjZWotzN+fmUir91BQbR
cugCVDFXfeUaueAtLmRtQZssSKukBk2G2g4EY7JAe5QdpmZEsshD1Q9++DXh4tfKNSzWPUlRk2X7
w4I/Lavb6MpfceGqdfBrb4exC2u4MDU+9GyC+iR8mVlUm2yD5Eoar3qQcAFqiUFTPzWAb0PTh53S
MdlOXAZf3t7569xWVLg0as3O7ArUZJOHOrQHpIhg96iWBfxGkLIBqLvVd1M6tk2283jLIKU4fQgk
CAbf/vlLhnO8nUKdQJmhRihJ6D9NKW8RuK5k9peWPvvFH8+TLtrEzBje4W1sPvIN+oPQ1/OSMYbV
zj/6x+LtOCKdHPFNOr2C/2yev6z91Xr37w7QK5eiy2VW2WXbigCZSL+RFrqJY8E+6xUDW1kj9m7P
bJf0P1sudXEoLCq+xzpqiuEgdzLfhcMe3yZzEXwtFwk/mdriSIuIvtuA9wI0fxYZtOzGH1NBiV9R
wsXDWTrQKTBbk7PFPIumA+3s2sZXruRLn9HJ5FUZJRWyGbT560O9YlItSei1cuKltZ2aBN/S2DZ4
EeXG0u20UrqA2K+84lkXFndxcCKcBjnGmNRMlPp3Qx+nwNSR3/3uQt+QpqxGgIAuj4MhzJgoH2dC
Pnq5pAtuMzYGkqtHDrQ16r5AVEPxufTq1woX3ZbQdNqbta3zgg/lIZ3DAx+t9TspLryNg8p+LU1a
50up/9G0WbKojJaTn1Uch0/aoAETraoxGNk3D3FBf+hJLleu6ktHxbmqSRJaDtKaOgfj442Y+xYc
ML4mpy8jFd8hjjVsewnysIhnabyJLNj9CoauFGQE4NZeRaxCnDKHduu/xCbwXNpxzQEA77mtwyoH
9xmIDuexeUBV1YsegwoX3Ca0HQPeokZSpV30NK/J/KOVXPpd2C68DSCuRMP1AT5O2OdSqKc+HT95
HUMX2yZlRzsWr1i67YZDGvXiqCPhZ3MX2yYwy49yNQs+pI0aDqu6HVY9+zmni2yLhoQ2YAwNPiyY
ND+EQVFn8TBsfvHQRbJVnMgVCRh23s7hQ4KI+9yYZfbLJFwQG7heoyJZ1gqFTnmqhmOqvTiUcA4d
55R7hKu4mqo8FuPt2Nu7LbY//E6Kc2/GaozKhdoKPNYbP8Zs3jBhLla/pNmlIuvVuCsSYuNyxwMm
DvGQmurYiyqMChfEFu8TCpotPqepLHmwcUMOgrLCL+d0UWzNhOn7ZmmCD5Oqi1sIwW5HA+yNl9ld
KrKSCz5Dtab4IMvhKejM+2VknqfcxbBVO6YVwecDH5Id8qAWUyrBMPkdcpeIbDU7ZRgurvKA0bsk
7Mu7YU2rOz+rOLenGEpkhfVQ53zb21NDanFIuu0ai+eF69PFr6WRQoJusbq2j1v6z1z88tu1451Q
2a2rKUTqGZXrHWPmw1hfm/e99OxykWvDwlXIwgBXp9TxxwQs2ZmkaXkceyne24X9KmXXfRiLaskD
Y5aDWUbPvqoLa5uRFVVAuVT52rMdNJH7cirXrjl6Gc1FtW2sC9dNszJPYDRdbTKTpvSLOi5WLQjx
lcdYgAmF1MMhCvZ3a0RKz407pWvWla0tg7jMxVQfh9gcYj+dcipcuFpqLEeVKcTSBWuyptv/iqrR
r/XpwtXICDrRQGJtObGHtB5/9R3YJPy+peO2xrJKghu8zOlY1llH1ubOIoP3S5NcRFpjVbDKeMLq
s12yMGWnrjCb59Yd35WStSU1XZmrRpOsagJ2MDNkSv0M41yuEJ2GpuUKw+yT+gpRsS/pXHkxH+Kw
OJlv2acK8L8WKR7GFu7iovtSxbz1C8T/AaKF3WQVWXBaaIQWY/DOAjfmZRMXhtYjQaIDEbhWVzQf
CrLTzArj2fpxdSH/z9mZLMmpc1v4hS4RSEgCpmRmdU7cN8eeED5uhECA6AVPf1f+I5dOpTNCEw88
UCmFtpqtb6/FZdsLmIrI13Gw8YNZIxwiy4HfiP1LTuiFhIuLosGupIZ+RxrkVUCKDE+GQ9Yn2h53
yBd5jryTjoKIQbrWhAb5BJsukOESGvGrZz7AJdKSoEvFpLV83S28PeyR+jCS/l+/7+pcTulM8H6t
aZqXOMhs1fKQkNQvSEM3SCNpqg7P73kMyT8U06XzwxSvzC8t5aJojUqWtS63NA+s0YdmIPGxLza/
7I5LosWTYj0eOvHKnoynQtlXQ9zeGJWX0+qxS6A1tIZQmVmDHFRBe8fGbn2simh6XMTE/8Etvrrz
+bCxS6Ntao2THTexHPZf81MF57gHlAN65UtiF0NLZJo0gcE5uNia8DT10Llb2iC6MUT/O6v/N2Bj
lzyb91gqPSOakOCtjmEYdk/1VonDWi/f7TpghQipzSGvqbK1mN/GbHij27A4bunFPj2V78tViHu7
NcsBL6dALrr9Qxdxfeh7Ht7PuvyiZy0/cNU/kGl4M1ZQegk5QEweL+WZkKYCfJV89vsQztKw2k3i
HWUv8hI/iNoe7sui/+jXtrOFC0ppkpAgyTdF+2NZlG/ButxS7b408tJXcJaGvdKtsvOGyw5rzomF
Qla7+FkYU4hKPU9cdW0PQxGIyueFic8TSy4Ar1fwxq415dQGZdCIKs31EK1jpm0YmINhY+NXhRW7
sFuartVQUpLmUGGdDuucfsOLvNd6HLusW0TmgczxkuRMhlIcp0Wt6kDaIL5xyL7Muhc+qsu7kYHh
sXDFslnXcjgU0E95WPlcncgkd7/FwYXeaGmpGiaR5oMIc923QGGTxu8cH7vQ28bVvi0aRRnQdBFN
hhohKKjY1EjmlT+IXa/KKjWQpChsmu+T6CE7p9u7NmgTr1xw7KJvMS1mzSC3l8vZvh+C8J+Ncc+O
O+G67gvWyN0gouh2bNpTaEq/rcQlueCE0hRyGVJo0chjYLcNwl6edQKQiX++EOw7JDsj0yFaGbvj
gD9R6EBuvf5eebOPXYwLpERbL1WF6bLM1dGqObkb6T4emsKaJ9qV9RE/TH9HGj2kmR5E8bjGJjj1
carvK40fucBL+EZcvGxHAhWJ9PlPLQSJZ2GiIo9NOD6ZpG6f0hXJtkztoTw1iWY97jJy+DysQ9Ec
gJFHS8ZX0FBHSoR6wmOgOtZR3M8ZKs+3p0bu093lfVdlYanqe1JDA95rY3EZMgsBpUjOSZqHLHiV
jvM94fq9X9POTRxHhyBmMWZTv9NP7TDBdmUZ/OraIY30fIjLBoO26zHNo5m9r8362OC7+vX7sqL+
8Si8iIgOrJsQukXytmjo9yWlfquCi4+Jio7RSND0SLenqkh+B1Xs2bSzKtip5JAcipI84m194PEE
YTsoKPkNCX0+JKXqx27RSZKnYq2PxQyk1vb1jXC5cvxw2TEWFY3tkHHNbQJKKKybHRXz8Y1JePlo
L2yDLgqGJBCZy6FP8naK2lNBp+i8t1Z8hBFY7Hc2cwmwhsFVQlxGXkn2Q1Lzve+Fl4UNjV3ds6Jq
oOI6NDj3lR07hN3As8UKr7ts7AJgo90B44x1ksuOfuKoCT/MofnqNWNc/kukQKaB3MU5yChxKvV+
j/K28ejXuBOhKbwfoxAUaU72Yr4vIG6Hklf24e+NX1aQF2aMS3+xhVoLXCHBfVMs92tThRmLi/2o
1x1foCLpjXvtZRl86e84AQsVSpTVsjnBVWFGKmGF1V4JlXxijkKE9UOYLqBXSzhP/P1nXYkyl/Ky
QdrvW23ivDfht7St3ghCvDKAsYt1JVBRomUwxHmLB8eMi/nNzmsv1CB2sK7/E2kCthSWM/nA7Qcz
yu/wFPY7R7m0l4jLSciKIm7Hrvg6i1J9gguwl68ljV3cS1CW7rZGx5OtWI4QnfvS89gPDI1d2muv
FmqKAo3X/Z5k55SBVPv7NElenpWuDNkasZKWMBXO+ypir6KKVU+qqpb7CJafmY56dVeTObhrQ2lu
xNuVielqk2mVJrh7znG+mZq/NsFIDjqI/ci02CW8oou6dCmWON/jGDhyfxE3tYHfnusCXnvdz8C2
KoHEl9ZHOevxNC63ZDWvjYuz51ZdOQwiNiIHC3PWtr5vh+Ln3z/ytaadozhX5VJDB1fkUaLS416l
b7uL47Vf407iu57Hfmez4MgmYBHFrbD8AIRK3ngnufLiFrs8FodUCZ3qDtMlZWGXtSUfv5Qpj16n
dvzakX47dfU+nTCH56y3y/QKB1s/ubXY5bXmJBwt9NZ4jgoieZzaqL5jVLMb56ArG4JLbNXFVNpk
7eNctRwJ/V5lqpG/YxvlMZ4wj1QvH72+kItvzUtH5bbHPCdbEeEkF7I3e9hFt64UVzZQF+DStBxg
URuLPB1KKMBsojpCoxo3lmII7bsdT0WelwBXrAxFsjvlSchzQdj4novRHizX5sYGfSVKXONKJUnY
VBUTOS/T5DRAN9GGnjdtV6wMcAHZln3i+dIOT9JEP+V8qxbjWred4NahQmUwyp/zcNzmE6db9Djy
1Rz95o4b3YitGVUDlyG386FjDTtyOAN7Ne7yXEsQib5uGEZlXesMacPgMWri3bP1y5b3x71ODq0Z
FoLZEpMO1r61JffIbv/w67pz2VWLQpF8lWLVC+Cb3NEcr35+tTuxC3TN6a5lXWJFHUUdZmaf74am
9FyuXaJr6CcUrXc7z+UYhMdCFygwgIO033RxiS7e225TwmLMV/U7XsR6MBJlOH5j7pyguwL1K1o0
mIu6rcZDOIEoFgXjfqU9sYt1aWR+sThqjPuyvQ+RHMwmxjzPh5ETplu7DB2pW56rMCgep8H83KF7
fGMrubIGuFyX3DlensDi5+m0jY/FknR3kP+4VZV5pXWX64pprSaKynUkSMi3kJGz7ccb18Yr1/X/
QF3jhDrWZKc5q2v6rrVh+2iGYniQtq78lnUX7cJZZO1DeNHgXc4EEISLM9jPC79blst2MZRUEd4E
LI8IZH8k7+54Fd2SGr827s61Nxr2pAnXHo2rdcqgA/ok2t3vnuV6TAYUybSAl5e5HsK1YEUyH46q
nnkvF+0Cf1UQqGLzvEwgWtToA4hUz447x+SZc0wZ0fEclju/hqr6WlPudzNx4a6ilCQaNHod1cmb
3Vb3C7nlRX/tUzrb6LQXZWtKRfNId/xo195kfRf4cQSxC2/polzjihmaw6/tK1HBcQzZb68112W3
qG057xU8V+YU7hxwuWqzTrL96Ne6s4suC91BAHcsn0j7JeUasxyQm9/FxMW3zIwC2AXX2xzPATar
KykzhdoGv8h3AS6eTAaKIQvLoYBtMtjv/rvb5h+/YbnMoj9OLnsfy2FMV5Z3TfybDuHvpOef/Jp2
9tBBdUmqFkFyM8CRNIOEqP7csmTxSxy7gmIDTcSAswvFLhceRVuHB12Wflxb7AqKddOqwkK2Uc4L
/ZPhWURrz1nuhKeEVihhsJfOw529hdrvq5Sknqc5l92iy1oVsl9JPjGIRsSLRkJdJoVfTtfFt9o+
VenGBpLXWh/YBmHMyk9uIHbZrQ7EQR2RHk0z/iuV5fsGKhZes9AFt1qKxzgA9DQXEO2HaEXwy8ye
2UlXQiwZhkVF60ZzUk3hqemSuyUtfRt3IjNoUln1tYzysm0/RXsDsdBq+uI3KE5omgh6OMuEQspu
tDqzg3hrkCr2W65cZmvrLHQXEk3zuBPtv1Edlh8kKX/59dw52+69jreqm2k+BJt9iNb6XTdZz+ci
F9kqipCFciEk3/pgu4vGPjgmq1+NCF4pnq+0LNqivoLgfT6Z9uMS97Dimfws15C5ft72Fg7dIkO0
PcqOZ6wLX9Xp9MFnxIXLaZVGNcixTCRfZD0cJJwms52A+/Br/ZLp+WP/kXvRVJPBpVbX3W8rV0Rn
5ydGLFx5MIg8NWKvaJirquH3cdBMhyhBNaRfz534lKNUsiQmzJu9PU6angNW/evXtBOeJbRpDG11
iJV2z0uefF6a1auIQ7jM1DrQvre82PPawhP3gCpC9mmabfHx7z1/+ZIlXG6qmRj8zdcwzCNIoUIG
K5osSsKLKPgmy769kW25oosrXHgKoOyi213irzSKFwcWGf1ehw2MJfdOHxKoH2eWtVAnw9sJoXB3
gBelDbBE74HcfnBTlievn+uSVrBKKKM5LbbcVL3tD+MAmdyMtCSBynCRtH4SYMIFroyNRDyG6Z63
W2shGLGKQ+N7MhYua9WaYjLjiCnRbOvvFJDIgdXljY3mEsb/fYkULmrVLmm6xZbseZyCtGcV1V/L
WdLTFjb8aR66ivtFo4tchRgPqWi8I5HFt6+x4sOBQOb/1tPAZXt56Xc4wW72pVdJpfYcNgjLCTUm
1S/VJ+JHAIrvUcRric8e9sOpW3ZyFBwq0ywmASy79iryOsgI10NS0qEcoXMY5jv7GWO1zIZQ+V3/
hUtnSWKnDg8pYQ7lMH5oYNUeqXq40fH/lQ29NHjOnr0GJDaovd7zbQwl9MYggGGhD3+eyq07FlWi
7rlB7d5qm/ZQsJ1kOq3aQ006+GiptM7EWHR4hadjmSVDEJ2gNIvnznKBVRIrt+2+MmHUHIt2aI5/
D+vLV32pw84ZHexnWo8bIiIgcKwtqocO//hNVBfgSrd9KlXa7fnCtm+9VhpkI/dKWAiXuGqZSFZJ
2j2HBdP35e1eVz+8BsQV7ZpQmTAk+4glom166PoL5C6zGeaIfgPuIlc63DXKf8s9Z1Coe5WsxhzY
MN+yOL7yOV3ZrrlYWmMKs+eCTTSDzVl72mh361n7WuuX///jBFNPPe36Hq2HlBeZKPswW3jtt127
ul1hU5u0Z82eJ3Czvk8C8bWfk1u61td6Tp/3fF2ajo66trmNxvk0piAs9nDzu4wKl70yyoiLdgZa
b2WZgRFZ7vDsuR79ZqQTomEwNEVotb1Aeqgs3nRWJtLz4OhiV5qCth/3ZM3XGo+xrYbMKXxu/Hru
clcBigy2Uost7yfJP1Yj2d6KcQz8lhcXvOp4whoaJFvelp0+6Q31qCmb/GrmhIteBZVmXUv6JR8Y
+ZeSoTp2ivhpkQpXekvWFdjI3qIoo1mqw7jq4h5cl7yxC12uQi+s6S57heNSRNtysjkRdXxnCx3p
Y6rC+KxrXn3nMR2ebCyBLKTT5PuLnHN8kUSrgVrcnNsS+0c/oNY73LyyMcKFrpAoUT0b5ZwDipgf
i4iQO45C4RsH2ytLg8tdRWzVooDKaE4HAptJFcf3BG/Unq07wbsasoETEWNet+xBTx/A3nuBVzAA
f76kjVFKp71jYz7Wxc9Q/VawFfGLLJe6Yo2NlwI3s7zl+x0c7IZsWsPfXquZC10Fy45SFjqNQKVf
xbU1GeArdaPflwT3CxPfxa62dqg4SvTGPDXDcMfNNp1AlkQPEcy9n9qloN9judyqWr8yb/5DXC0E
l+ISPyTaE5LxJl3e2XGsvvkN0+Wv/rHV6nQydp+iAQU/8/4Ivn3J4G3mR0XhkP689U10EkVezZDD
JfzXWoQ5R720X8ednTZqazJ2MetzlOJ85oH9ptLA8/zhmkBO9ZIupMWUb8exyysqzPGy7PiFqmsD
2fEgKoJgGfK0QyEcD8MstcpPrkK4wFVblfNgUVWVYy2rXsU7UBIdGD9Tc+EiVdFYB1ZOK9Toqr2C
IveMQgg7vfP6oi5RBSqv21P4puemnu6CsNEZzH/8PDWES1HFyCOIcRF9bqs4eBirtLnf9OgZoy5E
FQVEFoKqPm9b+gGQ9qGx9vvfR+VaZsbFpixqqPAp+z6P6CgeChs/9OuCraM7FFH3NiD8NKTxVyHX
8klPsnrFWsBPm21uvVFc2eVdsGorLVI+q+3zhOjNoKRFs/uxT+iPtiztGd55kmSrjtbvqi8rz6ng
BDfMqeH0l6Qmb8k4nrtuMKe2ZcPHvw/plRXVVdCaMW51gttLHoLiPi7B9MVoz2sdc/bhcJ0rMurJ
5GP72SJ7knVju97Ydq702wWu4o7TPm1Zl8OC9TiQCeUut5JK15p2s93WbtCzqDEka/LhjuAfr6F2
pbMGEydbpVe0i4IIOMzXGQuYXyWscEkrE41ByoU1OZa5/i6GFOopIqw4+HWdP9+7at4V/zuc53Nc
kMzIJhtQwOrZ+OU7/LHt1tDjm3VAunw91G0YZ+PWem5ekbPnglWYcD6Junwow/Ys+mE5086viBe1
Vc/73dB+LBPFm3xU5HFfpk+N9dPjEy5iBTntpirivc0rkXxDmY7M+lW99/uWTlTWoilAg2xdzhL6
cQnsueI4g3u17fJVHajWUOHNLw+YqHTWmEqeISSg/JZCl7FK7cxCTYXOEzv3B6Wr7WDDzXNbdPGq
Mum2oqVpm7O0+B6oYs/mafSLfZeuohUtVZlEGnNlJKc9CsZjTdRbv1F3orMrJoaisMuoD+EDriif
hzK6/3vTlyZeON27cJWKmKoI33QOwFv80yUBP/IdjxAjPHNvlHtfWW5dwgr6PltUFB1WchZ8hJkF
1GzTwO++Rp0QDUBGVlbsOmd2SY5BPEggoq2fpKBwKauwETORRLZ50i7bIW76px3WuTdC6drIO2HK
p1LYNuhMDp2I8d3E6HqMi6R/pQuUB3h9XBe2ujhXolBUdTndEU77OFUH0XflSdlw90IWhQtdGbns
azJViCnR5XDQfph3cSPjcmXeuOaOZRfuuCHXTW5po3J4txanykb2xthca108X9yrerKmsKPJGygd
16ZIs4Cvn/3G3YnXREXQEAq6Ji/DZn+UK0/OxtjiCBPwWy8uV27lrpPjCoWRcOFFk5PAhB+CddUq
i+p1fKWqBLxxUInTVlJxY5W4NljONhsOkgLzSrp8jEd9mobz3lM/5XXhcliBhp0wsvbYwrsuzppq
eSKk8LyruBzWpMKlT9eoyaeuhFJDsNSZ7AO/W7mro5XAxIe0kGzJOfm9JQD3FiU887AuilUPixnp
qkxebwUyRSmtH8d54Td6fpnkL6z6Loo10TgaVdDrfAKpkjwxysvqAABxhRVCzOUvzY2floVw0awB
PNmymVZDTza8j6flg1n8fNCEi2atY0LrqFvbvG7q70hM/WMCSPV4hbCLZnUrWGPTYT8v01L3By2q
7WM9yrHPKghM+h2MXVGtZtZ1QQiOO3Zcl0Oid9jFFbcUjK7EbOjELDZ1VJRsVOckYumBiLk5mWQQ
N8bnyvrjQlpMBTxtphFbY9r3r9a1aOFW28EeCq/m1XIgNDb3W6PJDWTjymbpKm3xsQvXvV9avEyS
DuYEKwXNhsJDotWvv3/wa8PlbMdMcqJR5YbdJqizhMJjgnLpp9vAXXarG4sRJr5ofO0YOzdkvu9F
dUvP5eWx4S681a5jaqfQIAygunJKy/5nwyb1VFOqb3zsl8eGuwhXk8awkhlJk2u6HsYCLgHMNh99
xp27OltTum4qaEadL0L+KgPzaQx6r7MJd/mtsTLj0EMGNd/a7Y1Q/467X9EAd+0dIVQkpLSmyYed
f06D7l1U3zJVeTmweOqE7Qz/n11ua5P3fJ3eCyCcX3qUlcqsrvmQdapv4Rua+HHK3MW5lmYpBjxX
Yu5wRe6F7dUxLVjptb5xl+ZaknYXSLhjfavGX4qODwQq0V7nN+4yXIuwldk3o5GxLtujLaM3op7a
k9ekdLks22pUzcE3LtcxTY6pMPGphhrFjd33Sji5ONas4HZC01nn3FavI9xZsnSYbmRQr7V9mVZ/
5FrmkpEShIzOOyseu1GUmUyl332IuzSWavcw7gpT5ytLXtlwfWqm2evmz13+at7mCucpUuVtX0Iv
re9sRsbJ6yaBJ+zngxLQlM11vFY5/IKaA1Ci4CDJ7nUF5S5XhXScneadqHxoi8817om7nm40fWUt
cLGqYCqUGVGemMOgPEQ2WpnikZlhelrDjryVQUDgxq3rr36TnjwfpRQaiG2xzSrvkjl9gG+kPCCf
WdyI1yu7lKuCVY5SC17vKp+novu2btNwJynZnib4Tvqt9y4axYtqk8pOKm9VgfKcsdoPuifs6DU8
Lhw1FTqBsq1E63x7XDpbnmwvxnu/xp2w3cbVmrEREvUiyxvD54di3P2chLgLRxFhp4LpSOYVcMqD
liLKAngo+63xLhxVo3K2XeJN5ms6/1OXsBCNyw9+g+KEbTzrOabACsF280/FOLxuovYfv6adXbZg
0kyJ0mh6TR5m3X2hOvjh1zR9HkYwlS6WUfYyV/MIfR62494p/KAoqLI8b9xEtjdFFwTnWI/HtRkf
F2K++PXbOQDTYA2RQ0PTBaGf6C5MVgXwW/Nq3CWieuzVi6iUzAOk7E4WtDMkF5QfVsT/g0QFy9wp
mgZnHrZvFbN5MSd+JwGXh5ItKiKkpcE5USZ+M21d/EbOhd+m5+JQdF5lM5lS5nMXLW+Skq2nPk2Y
V96VuzzUFsQr2TouwUORS/W5gghtSL7//YNe2ZpcHKpUiJ8mQtfVrIIySwPWv+HQcW4h90+n+xkv
2keSBreu4y+/y3LXahA07ZKQeQ3OdR8ofrBBp46dFNPvRE/iDsm29m4zfXDYGS/9lmQXkCIBPPFU
rILzts/d7yAJpiNuQYVX9SF3ASliFyLtOOMHEfN9LOXbGMp1f/80V46Ari5VWXS8gS4x9hLxG/L6
3VFRTm9sgle+g8tHsWjEUaQNZN4mEGJqhDF3O5nqJ63xGqSjdM4alPU/4a3WL8HMXWxKFHPaTtMY
nFuLWZxU8AOtjV9RL3e5qZKlC2YvEoLEmhMkOt+aQd44u135Ci42VaRTVIFDTM/zsn1q1ur1Xm1+
5xwXkiqXVQUt6iFyVmxxZtbty1Rwv8njilKF6wZpuRZ7Lgu3pygWv5t08MMZuQtIUWpHJSBzdZ7b
8VFvRZNRQkK/Hca1CJwZhJa5XItzXTePemRfN9TGegWUS0iNZRxNi4yCM5jJn8Ss5p6SyU8phLuA
FKwHm37YbXqewuZ3SYCAD0gC+h3OXECKacxtWgzYAgxkGRK9fIvD2e8tmP+Hj0pNr4a1Tc9btX2F
0cy7xax+xzOXjmLTpAob8uKsdmi/7tHyfRu4vLH0/m9K/Df7zV08Svf4L4mN5AyxnTbfSDzdLVMy
v5bVHM5PCpeI+x4l8xnce4v7WPLgLZa49nGD76XOalUwaN3KVszwiJ7YQapkzlJZLENmlnr6yVBk
8zHuovpHJXYmM1rW4t1ctbHM2kYgkSPTaP6tAAj+E4UMcFPQ1xqo40pPWib6MCXh/L1MzH6HZxFU
HK9N86YsSTBntppW2L7iJJyZIJ3mrMScyTvBdrhmU3oQMmkhqKTDNWNlidf5dYhfgbyovtokKCG6
miz8jq57fZZNoO8DqI0+inU16NKa+lFz3KXDDCthDBFFMJyuR5Xt1Yi3fD/bO+7SYRsfUXsxpMWZ
w8WlW0WXzRSryN+j/OU3Ee6iXyZuy3q+dNygoP73gNveI0xPf6m4ka8l7aaHv/+ZK/uCK681WjPw
noniTPrwvkj0hxVn+hs/4Vrbzu1ACQ39m2VIzkWI16hAbyfOej/XGO7CXrpJxA5mojiLOTqrgn+C
EqLfSdVlvYoFCRqdjslZk6TIouBDQMitwr4reQfXKjHp4i5E8KTnokZ9/RRt8r4ZZ3Jox93PPpm7
3JdolnFuenisT2JsM8G2vIK7rt83dbmvdQedWwciOSMr80j2ihy6hVR++4OrsEUXgNBxvSfniS/b
8eJ9dejrrve7O7kKW7JTU1BCDf7cj8VP1ZEfsMF8//counL9cLkvvk9QqAqn4lwurDkqSZdTHMG9
u0rg3ZO2wf64Q5r/xh+7ElYuB6aRl7GQSy/O1lQUWbj2LW9iv1ywC4KhupwNpcKqs03peOhTe5Jr
7McMcldra+FsTFo+ouNFqO9MaF7LsfCT24Ox7vNUBGpTKGye8XWXNmHQOUiqExdNcvz7B74y5i4J
xhsrIBuAY9E4iuIQkL7K0p0av6BySbDRxPB9jHl6ZgaPlXAYWbKdVZ/8un7ZYP5IwcuKqIu5dnoW
7QyTl/CnYoXfQulaKM6lHeqtwahAzvgh6R+6uPe7rrgcmJGwjwt2kp7h9JSjgBdqIXzwS3O4AFgc
DO3M1kuvBcq3w6I+xEngVwPAXQIsqcne9tWenju42pQmsBmDqYHnPHE2VEw7GRUtS8+2S1+3zTwc
y7BSnlPcSbipLRohKiDjs1XtfVtFy6FKSs/Qd9GvMalKXSspzsqqV1FTPCbW89zvIl+2VKITvBTn
aJVD1pL1ng7pN6/YcZkvQ0oC6fdKnOvx88TaN3W3+C3irsRWAyHtMK6UOGuFaE+peAxZ+9av15ez
xx8R32BlIslm4I44Bedg+RbV+we/li/L4x8t24I0bUguYx2I8EyCKniwA/Jtfq1Hz1vXDczLhq0R
ZyTzOGQHVnuoE3LjoPu/qfbCNcsFu+ZGWxh4gH2DLDLCfWvn8GArIR9hEoPjO09/pkFcZlti+auQ
N+I7Yrl52EasPWXRRyqTdbieRDRxvDMGNM4kNrQ31tCS4JFaF4et6onfwupyYgUdcVmiUYw5Xb9C
4WKUwTvFzzYeXhfPh3k1bcpLsokzcgc/RNh8nTGzvb6gi4m18P0GUZfy89aG61GFw3oX8f1Wtu/K
JuxiYnVZdSORkp/7hX3gtakyYD9+SRWXC7MpgfONoPysmvSAs9qP1PqZxnOXCwtm+FHzgPFzioso
NF0WpD7qxHPDccmwNJU45YyQn4A23a8lgfgai/yMc7kLhO26hkr4AsxPMRNAfabvUPh+E5m4Ul3F
XSRM02jo9ILZcsGQsuXi6hALeABlBHvFoZVJ9FYWdPgYFnAfPRRTOqgMDlTpfbtN64FM/eY5benz
iIjiJBJrqvnZkuyyh4x+D/0uJibk3PFKo91QiBW6QV2YtdWNtNG1YHCiuBj7JQzSgl5s6F4Huzmj
tMpLpYG5eJhSSC8M28zOYxmdG9OdSSE9m74k8v/YQBK1zaI1SXQOFxB6ARyfo6m6BQG+PCTM5cIw
yCqc24iejZqPkdD3ZF+8bqbsP1iY4WYE0knPeEk9KV6+Ki2/0fTLGQH2HyyMKbwopBhp0ZkWPqnb
72jk/XGvqfa6+DIXD+upavXEAnrGQfpxJ+OT7wrBXDysq9YqhEoWPU8NxkSE74xOPaeKE5QEB4HU
Lhs5R0kxZ3GgXpFdeiV0mUuChVwZYwjZsCT31TEt5ziDcEjr9VTHXBYsiAxFPVIZno2lP7ehx8OI
utHxK5PFJcHoHLMtnvf9rMp0e2WayySflipbUuZ3CmMuDsa13cvZ0P3cib7J0qL4aqr01j365awm
c8W5hmFolUz6Hc9nZvnYMlm902tffuVWyQfWV4PfrYC5bNiO5CNCbbN4DUg/oMAShOvktfIylw0r
aAMgcuXrOVn09hDIrjvEc+xXCMJcOCxM8YpBOrSeRvFxSsb+TquQ+c1MFw6b4m2vIdmKUZkbZOW7
Ms7alty40lybm07A7nquhx2XyLPCYnNoSKsfRpXI+6Ws6Y218soK7zojonh/TpMWpc+yA8wC2bDD
0NFbt+tr/Xd21CAMNDVbuJ7jLYbtNjHNGbIq6s1SMON1IGAuElaUdQ8XjnE9R2XfP6xsR/FZtPlx
hcxFwqAu00EjG6MTgUfINKVfo3j2Oh8zVzKr110Fry9tUWpTQdUgjbMBvk2Zz7WBuUhYRed+gEGQ
PYe8W+4ieO3chw0Kl/1av3zvP84cTZiSxNTJchZJexzU8GZtxxvL8ZX56LoULn2UFqaZl3MbbG8T
XSYHKufRb7K7YllI140TM+Fw1lNwnNsfMIbxelVnsROplHGx6N2OZ+yMsPtsu9O61H4vyNAFfD7c
S88mS7dgOLP/5+xMmuRGtSj8ixSBQONWOVRVKl12eXZvCI8SkgBNoOHXv5O9avNcrgg2b9HxTCkZ
L5fvnhPo6hBV2VPQ1H5GupFrUjikkcwaoqdrnX9oiTS4qrWe/e1CYUFuCcou0LaJ9BdRTW9R3nr0
moIuEda1fTt0dTMB7AhEAT3Pgc2d3+JxkbBaMqS/4mrCrRh4RE3JIUiGzO/AcJGwbVWyGu3tw2u7
H3rNL8nM6MmvV5yFubYawiCw9bnCzuxVS9KvW96882v6tmD/s+b3AXqpK4oErxz6LkXD5jci9zz/
XfjLDAbHaCbHq5HkJ7fJe9ItX/w+21mYyByP7TKjaT51j3y7I/PkdcWNXMDLxLzuc5hQX+vQVMeu
F+EBpg0vPVY/sw+6jFcHy+ahh0HudcIrGMRyw+R8S+H7bYQu5YUkne7iKuivW76+pyp8Vffte68O
d3GuiMDIudNVf022ZD93kvwI9tSvmgVuOs4k3PuhbVC7eJ2r9Rv8fZ8qWDL6rXqX50p5nqt9E/q6
gJoYzXraltUr6R25PFcT1y1E/Vd1NfA4LPMktw8klH6inpFLdPXgPUwEaOmK0FYcUDN5jFZYAvoN
J/u9x1knREiRqL8qSCOf+kibU5oNoVdePXKZLr50kCVf6XDdtvwhjq/MJi+EKLcZ8f+56chFupSN
aIM3DHXNeRvMp8FqoD0TMfp7Crvip9DW2X26dHvvuaKcUDdtc3h6hjP6KUrIiacmP7TT+NVrEFzK
i8YSKsFJ2l3TMfg+qFQW2cCl35nhUl4c1a7hHuTyWo36QwjbaZGHfsGcS3klFdkHMWt5DVLD7g30
vju+536Rvwt5xZvIKZ9neZ1iQMlzgNLmjCDL6dflzkmK/THrtWnkNZakP2o7omYU2v+erTuHqV37
WkKxW133Kv0q9XblBnKBf//yf19d/zD1Xc4J/FGWo3RWXdE75j7hfa2KQY3b0URSPkLaS5zjIdzf
jEtqXs3NtJ1kqMOHWAXNdU3TGYZgopPH22aYF0vU8ekALcah5I2x4SkeQX3RQW7obWhdH7oI4YBu
KvsKlrN+vH/kMlTEwLFpEFi9bEt/2Ci8G8zml2tw5bJqmjZbCPu26zTwQvew8YxN5Pd0ELkIlYz2
dQgb5JE6ymHBNbzmrafrfOQyVIJllmEv20qr5X0HI9xf9aLrH3+fNLeJ94c540JU+d4u1oTNXgbC
/pBTflxo7sdiRC49ZSI+IEvd7mVNGHSnwgmiVihP8vOcjFx+iugVlPQm9xIS9cNhRWnk3ZRGftpt
kQtQJQsPspzPW5malZY8kk0B2Q3jBWVELkCFRG+W9TKOy9Wo/SFkjTh0Yt/8zm6XoWpyjoflqk3L
ILbvUyReijrngd8W5jJTKdyJ+jquEuiRsLhYEO0VTRX7icNFLjU1S7x0DonZSkDfw3mZ6va8cD9z
1cilpsYYSmhTGrJyidMvlRLnaOr9qpYjF5pqiMF2G7es1NBS3fIPimu/884FppCqz5JEZbRkOdZn
Wo/sgNSv32XG5aUsmxAEwNWvDBpTcgP/X5J6kvuRK53VqIQrXKlpifLW7TjlaXRsmGcazSWmsizN
dT1MtNyHcDysGlkADuXaFw7TZ/ZFl5rKFIqtQ8vXUkd191nSbJnu653UxC8b4JJTq6UwNYD5VNmG
lSgg4HjpspcQyue+3bn6VgvcM/YuwK6lRV8s/XQ/EPvB67xwhbNyu2EjzhgtB1ZHZxWASLc5bsB+
rTvBdLawFkpu81o280YPLZ0feDD5IbGRC04psSe7qVJaJoduY32RVKMfnh254JQ0LI13ntOyWqN7
qDfBvFG+pCb2zGi64FS+DWnWDklSdiZ/v8z8jAKzl2TEnmv79rb0n9yOlX3aVmpJy7Bmb1Df+i7e
Ur8TzrUm7JnqxkblazkGVVcdxobeBOfjDZr8XnPF1clKwi0MxzTCCoJI5NzHnxrTffJrmv3eLXpt
szUTPCmBNz6iQmMpGt189GvbWZwBqjUh29OxMq1ReZqJQpLWdxo6+eI61QEu6jv226Qfi3CBTulN
5tbvw521CXvGLtlUv5ZksWuh6yk9joge/UbTxZ1Ip6pEcBxySMfAE2LWCewsE+F31XVxJ0hxAlmD
/VwZU1yCKjwbvRHrau69esYFnpqeMqY0okQdjFOR9tkZ6sxv/dp2VmjVQS49mAwtzWrLcF7ut333
G1AXdxr2ONnyzdISiqLrOYhM/nrIFuKZyHSJp3xeAcGG6PN+A+ChOWveZykLPPvcWaLDnkPFO1Fr
2c0pO2cIp0+tXDu/zcvVwAonISGKNGzlXIdRgXf2pVAEtVx+Y+osU2gqNnCDFWspk6UB6kHHe4XH
Ab+ckWtVOEfp3C21ZiUh9aNZ7GWzqd+XMxdnykei6ZYESxlbkl/yerP3SbhGXil75spdSQtjGBjO
LWWzwwNsbuvuQxqN8dGn15mLNIV51ANGahjO6OyYcHKC55hXqQdzkaZpSUUkJrmVTZ8MRYC8zgGe
M36+6sylmnAjSoZpw4fn40Af8myTJw6pCK+FxFyiiQ1x3lQROp3ErXgIhRlLLveXhBRvWbP/Ty8w
F2pK7VKzDrdDbALVfA5Jyn50eSLfsc2ML/yA2074pz/hHKhkHrsAmuJhOaYqe11lYjx2yZicVpkF
OEOYH5DLXNApH+BWPixpWKa6/hKlwxvOmVdQzVzKqQtsMA0qCoHCteQ1y5gqqjlJvBJfzAWdLI1w
ZRS31pf0ieSBLMxIvnktKpdwGkXcQ+FqWUtYorYfZFcvr5eUQWj8781nfx5bl3FKN0NS8NtLKYN+
e9eHcLUp4Gban7qWBsedyfGNGCvUP8i6ll4BGnNxp21memvHCHtcbN8Cy/+a5sLrWGEu7jQk9RL3
Chu/WrKD0dO3qt89t2YXdmrg1D3AycgiS9DVB9tbpPMzP68PTMDfA+I47Qik9Qdb0jYxDzDBsidE
mINX7MdcMawwinoDXRdbziOEIG5vQ3C+81xbLufEuhRZASAwZRdrVmQh/qdaPaeKExLHlPdrMIT4
8HAJjusNLhlT6ae/xFzCqSEpAC1SmVJW0KZZAlsYsqxPf19Zf775Acv+fUTHFVYYHeySS1zjm3uR
Brww25C98Aj3zJ7sIk7r1KHupO+W0kLn7P1MoQBXdM3YgzSvoS83N57yQ5Ct+P13BHOwcRQnLqXY
6Zc5ngtukWr266Pbofaf2/EEgK1VKrGlFVNcQKmkBdo6fPZr/DYw/2m813EHEHex2JUrBVPa/NVq
Vq+kHnNxJ4u1JNtlMGWert0JjiMaGcn0h9+HO+etNBpv+9Ys5VhF093Urxl0LWDf4te6ExvDJGBJ
UjYs5VBVyYHsVhYki0fP1p0FqzmM0vE2ZstdDKZoJ+ixy1y/JGt+mxd/iERc6slMJtcdVOtL5Guj
M8GOfK0ind1vCW/9ThCXfgKuXC+2qqZyCdgj+PxfS5j4eRviWfn3GanCqkmGFtOd9s18ig3ZijhO
/F4+mYs/zTKf+cz5XAbRph9pr+x9O8fpC0HgM9uZq4iV5zXBIbUv5Tb2ulhp/q4R8bu/T8nb7//T
sDortV5xd4WUpyl1F8Z3W4A8uQiCMwH1/mmox+3NHA54Gv37H3vuhzgn7S06SPjc2HKJyEMj/7GV
X2UOc1WvsqilSUzoUupl04dt3mmxM6M9v9tZt1CtZDJcMACMdPZEtlkco5j5qdQzF4oKW0uDIccu
T+jWlMrUUMOHc5Dft7tQ1GJYmE62RevQTD+LfRoPQzZ5XceZi0Xlbd6uARG2HLLwA1QmH9Od+E16
F4rCejKqbdDnmkp1ahR/o0iwnb0moktFRUpA2oqwuRQooj9UZFSHQb3Q9jMbpYtFydi0oDZyU8Lb
cD3Ifuzu1nlqj2Jp/HJyzGWjoDBTi2oWc9mwjJwnJLrvRBd7rlJX70pViqzDns0l1Fv3K9/XT6FV
+gWk+LnecQ7Y3TJcaVOylsiItu09dP66p5YMzcNU0eSlP/LMPuNiUqnRCi684VzSZr5XYfRpS2u/
0NLVvTKbjLqbw0epw5EV8xiMRUu2Fxq/xad/2IxdIkpAvZnADxr7o4hRXz/a/LSsBratoJnfhTNV
B9pX5DBw1B96LQQXk0JFFoUctbXl2I/0YBLSnUi1+0kFMJeUoku8hZAKGctGTNc1zt6wRr2QTntm
HrmclIi6npIZaeNE0eghWAag74b2xwFCQi+EI8/9idt//08QSzKADF2KN4GsputPTfLmtBisumJU
+Usx2zPHrysNlUEOS9MZl+Z8aMx309TkZCamj43Ywocqmdh9vJHOLyp3EaqcQCc1G3tbSpZ9qvpF
FGOFUlm/meQs7BqgaUDWeMLbafwT5egX1PX88mvaOX51EyHTNt9OGSA3umDKdt+GqQ/93FaYyze1
iajDPk+Xkna0e13xGs6cVnsVxDAXcFJNL2LDp6nM1mLZlfgxdpx89+oYl29KYfJhpclHZJD0J0nF
06iz3W88Xb6JQc4fYMCmSyO2qZiq+GFo6QtJu2f2Oebca+v5Vg86xLqseDgfWF1SokRh+zYs2nh5
LVK+n+PO7x2YubATVwmyv9B3KwGyiQML67hIsk74xSku7JSTXELneTOlYZX+BwkScm9DqFb7jbAT
MbMttzpUGIUJTt2v+dbyu9Cu9fHvrd/6+w/njUs7rSQyNshDU87RxnShl4wdUljTVHhexWEjUxp4
ziZnCUfxlEEQkEylvWkBarg/FZRv6vD33/HMTu2iT0kiA9vqfSxJsvF3QkHmv+tVeJ4zqHS88Dfy
P/eVi0AFOlBmz6qlzNcuPGwpapY2qoJXCzXNsc3r6qyRHC6yJaSQYMQt1q/nXEAK5uxkbpMpvMQr
7087fK1PwepHjTAXkBqtpcO62/ASVDUr+B4DOfYs9mAuILV0EV7/YjTe1Z0qoMCn48zvRHDxqGRk
Sc9CNJ0n0ErIZiWLGXTX32fTM9GjS0epbbdWp9SW+b7gtGcQUy6HNl1feE97ZrK6cNQmRFKlEcjj
ztaGF8Ok62ulUlbKNWMvBJLP/QT6e+jSBrQnq0S+fE3ELzznHMQM0Yy/d8+/4jJ/2DVcSqqWI3y3
q2kswY7UOToeoPF2e0uo4Qh6QiFff8+rdnxYtkYe5qqXZ2IlPzEt5c+/f8JzP8/JdKVtJ82CUSpj
qYshy74mfPjq1bTLUbV0XWe1TbYMwhUmUW+b1E9ZmbkYVTPsMDaMZkQxsn0DLQ5m/WBB3Od/H+0l
BjGpcjxgxHHwhFzo16jyc7lj/yc/pWqOsqcRa4GIX0mKcuEpa7/5dbUTXyvL4bu87cPNAf3rtD7R
YPZcwi4+1XWLMnNWhxeZSwR064nJ/IUL7DNzL3ROZB6ytVNbha1HgjxI++UQLeqTX4+4yzaf9jri
aLsyAhTSpFCjkPhhH8zVigoMbnjdXrXltusfqhmaU0LwpuP35c6KRMFHw0It2tIo9YXJuBSM+DGC
zKWnmCFBz9OcXGqzvcuj4ENq2hcC0WcCIBedEjpZlJoDcqnYYO6DHWFJ1PfZozQkPkKFaX/v1T0u
RIU3OqX3lJMLVDML3vJHyFt/8GvaiaUn5PkbGHuFF56rn80kjgbesi9s9c/MdReiaoJ1i5MlIxfU
wPwkafp5G/lLKgrPtX377/+5XQe8TypVoUsq1T8OksZHmOImJ79OcRYp1j7mIcWHD7J/I7IB5p/5
5CcfxFx+aoQpcDPwmFzyZXxdMXNvNj8VauYKQUEeLpdZi6azVRwyFn+tEvJSBdVzHe4sUT1Gto+m
CJ/N8A6d6+8B7mBeE4W66FTL+gx64oxckqx9r7r+Y6bVC+HSnz+butyUWCgUoEZ8NtvDByvyu3GK
vS5X1IWmRhhqpWK49Uj9VY/bJVPJC6mj5z7aWZREKmq7EP1BdXvK5sMqxdlnZkMi7/dlw3gTDAir
bztJ+5G0e7H1fjVk0K7+vWm6QTF0FOiOsaleq64tBOu8LsnUJaWqzdQxHMBkORHbF5lc9+NeTy+5
rDzX286xuUMoZDFtQ+EdWb2vgw2ab/vmd3OlLhlV13RhZBT0khv+pbH5l6xdvY576pJRJhuWldnb
qhn4o1rEIVHEb2q7WJTUdT7ZBdOEG1wW50pAMYynR6856HJRXV61W4Wi43IUvbiHej87moa9dNF+
ZjRdLKpDlQEJZIgFn5svthtPa2/8RJOoiz9l2S4a3e4taEOWFUxG3/pl9QoMqcs/NYImPKhkCCQ1
KGZr7vZFejbtrEzVrFxkNmhKCkOkqCnW6YvfSDrnZEq1zPmKhlFHgw1WH6TJvOIS6nJPcGGUsIU3
+8XGlhVNMq6olIT6iN+HO/mkNaAtj8O8Ka1pXoVN931IBj9iC1HC7/vgHO1tKnijSiwg0FoEKC0r
IA82+42miz7B58IuLZm60rb1fp9UTB4T65kvoi77tFbtlMdTq0vYUm4Fa+I3KUU5sFe3u+hTF3DZ
yVXtF5iRJMVGLSmoiLyCNurSTvugLW1SuV8k64+R5B8Yq19KWjyzqbh2f0MmyQi2W5UBa7/wHXXv
k4z9LsnUVXciU5ZprQ29mHldu0M8Nin09hvrZ4kNk/PfJyS3ArtVOHYlD+J/AghuNKTxC/GpK/G0
dgEZwypVeErmEH3sp/XMRP5Sre4tKvn/VBF1NZ6WiUxQMst1ufW9/rq0EXk7aiPeVTZnd35T0lmt
GURCo2xnqtyX7Z+uka+oIF6kGXWRp5EOhIeoYS5zLcWrqE/JQxsP5oXp/q/U+x86x8Wd0jlu1nXp
VAlpb3lMVzmcmY62c9Vt4YHGkT1Ugya8CMU8f9iTbL9bMIe/LsEyf8ajQ/WZ4oDnR9ix87vW1snX
dUQCJQnHWt1BpHI+wEIn5CdK4vFYiSk571Os/EIAF6ditQnmHP1+wdPWEZZ9bTGuLfXbZVyaamNi
i6MF4qmZ2YtG9nft/FIN5r9PG3/q9NtM/c+1s9kjOFaEWpciwB58EKCfjpBmNOl9A06mP8ywh4kP
pBkg/wbfr3sAtkF/CAK+HmxeRaepjZBzjOcmONIuC5sCNR3Te9aFpOSVFXd1Zcmxha7JXYoy9c9m
yNJHVMCjSl3k+Xjk4YaBCW9hjWJR+HExvD7HNB5fjRTvy1JM6wPkCnXJh+Gl15Fn9j7X8zCFlYlR
/aQRPUTkabDzWtA5T73eN6mrcsUn0TbDhMFK5I9xyUti/PxpqMt0idnaOa/QMtxjHpPlc+uJTVNX
5CqHcQkuCChP4kl1RMHplyyI/VB16tJcuoWdJI+DthzW8V1ecxhr8Rd2jGcG0kW52jSgHaoI67Jv
lraYs7G5g32PXyU+dVkuSddU9V3flXswsFdrqlcoqHjarlAX5wKnFOe8zkWZNOljQghYk84viHVh
Lk5WJjuocZWgML/xYPywh5Hf5HZZrt7CADYQQpTo+jdpgJRmKlc/U1xs6L9vRbIROoKRkSgrXEqK
TeLxra8avwyEC3GBew/TQC7BJWqCf9oZKR8Uynhu0K7AVTXLYKv2ObiwTXyilS6jzg9toy66Jbo6
aiuNu/w8Ts2rVYmHQbLkjVes4MJbU7B1SZ3ZGoDx9EiUtEUz9X4PtRA1/X04DV/jKI36qlS0Xo+m
VxBxr3a/+47LaTFVRRUMzPCWGgp+QhHkdpBS+SULXExLMVjSBUjHlrIL1pOmPCtQDvbOq89dUGuf
+2xfsYouSFvND3G270c5Ur8HbAiS/t7pm86WztRhdsnsVF9nNS8PROZ+/Bp16SxZb5Cahs/YZYxW
e9BNzApT28AvlefiWEqPYbtAIfIyhXl7mML9uA61H9hHXa2prUqnME227BJonRVNlP4T9/N88BtT
5/Y9jRALgg9wdhEBqx95wP4JknnwnI1uQD+H3ZARSDUkdfOOa7acunh/qdbrNi/+EP65NFZWdyO0
p3lyQVVldE4jVl/AZw1H3TPrN6wulDX0YdCuNUku82rCYzjQ7X2+jvnHv3f9Mzpo8Hb5fcazfR8Y
qbv0MqYTTf+JwjR9t3Q5KTpDq6eeNKZIWj3fWR2n9DiF27utjuzTDJfZHzPMILpzFEPZk3cdO8fN
tLxNKSevI8SpZxh+kQ+hzNs7m+z5wUAd+gG1B/DG3mFM+/fvfyaGcdEviGcDmuFJfIkW/nkI9LsQ
galf085eEAYYzluccQm6cLvs2bAeqiR/KYp+buY4p7XKcqjIDWt8gVqJRE3mkOwHmozh21BY5Xdo
u9JWM41he7WaGImEavuSmWw7pV39Us7sNkP+NPedNLkmMB5UMH26CLyGv22Han1osLFVh8HkEzuQ
foTKUBJRP/FI6qpdxbUNIzu08SVmsn+EJh17NekEoiB/H+7kmZ/j7BN4+DRW70N8WfIsP6J8Zbur
WdAeoSAjzgoRyve//51/MdA/9JtLfpFwb+dmwdsQ7Uxo3+koa8ZDP6rwmHWjPGgokBcbi/W7SsIa
5wi3SIpaulAbTJBphFOBhDrfUYxQb8O9eX4v4rV637Zb/gSmbNJFNFiG9SgJkJB9wdMf7Odv8exT
Rrr6dTMH1R2UvZb3HfRrHowa6+lfH98SGYMPexNVJ13r9k6imGbsiozZ8C7f1HY3sEB96JgOrrpL
5qWIU9YUuhPTp4rCjvOFzvnzILh0moLBcCcGvl+UUVBRDNV6SgV7IVH6zAi7dBob7Yi0RZtcGmwa
dxAhaM6xjPRJtmP/dhJb88Lr1L/sxp9G+PYB/0kK1NvUDCrvcSpAm5g89HIZYPYBEKNYYJl0Ajyl
PkGmYPiOwoj41NL6Z0jbqAjl1hUCjyB3U71lLyAJz2yQ/4e2TdUA6ds0vGA80199mvHzCLXkb38f
rz+Tt9Rl24zZoMhlwugSd3n+MSXzemFNIq9Rk+rTVFX6vPTZdkmjbPHLz7m420jslth2iC4Nsn+X
CN11hKcf94voXRvFsB62ep9ldBnyaLwImFQUowhzv9jVJd02nTCyxYxd1L4qVYwap2K1ZPTD3wcD
GmLPnCrU2cSQb+07gYzlRZOkrqJD3UCfdDws/ZwSVuSQsDdv98Um0w+BNGquimZvVpTV02YJIGYj
Mhrzsdhb7El9ATs41SRvKjxu2e4wTqGxNXy5kwzPRruetrA9BCnroo+zhrRkVMwrnvF+VWbIq7VA
Ftvsj03SxtV3VO63yIysFYwLwqLfZaMeqVi607jl9K6CindwmojGhrVaI+4lqlqzUw1Vic8zH8Y7
PCNfabs1sMJTMBS2vYrJIZJ1fIQ0IbTgwhpnTD6jBOt+CLL42kE37ykUhEdHsot6KQxv6zMEe39V
Ith/8JvES2fmphhIPn/i6cofddUlX2S+mtdDrci5TqHKvexcNr+2aRt10a1Jx1+PkG/4LLOMBHc1
SpK716mZMD2KCceSxCQXTVC0LBxe56Idj5MkTQF1EIzx1trsOJpY4qrFhqsIRQ0n4KEv2qR717d7
dM3xGyBYXM/roZtCfkyCtjm0jZFP6bjCHpCOQ3ruMZxvCCRO7GPe8VUfeKzi19Ao568Dnor7zsgw
KAy0qA/tDkXa+71daf8OrDE8wmuZfw4aqLhlaZXQI5P0Q1QJ8p1H9FeytfrSN2L8GOdZpQuUwxBx
AL/UHoEnx0fZT9NxjGZzbrJqAoIgAo5cZgrNrNFO/cd+6ig8KLoaLptjnVNzv9Q7Ja/zYAVhXttl
WO6bka/sw6D7IT0FWuHfmy1eb2nQSLUHmybyfhBJ+IAB0PhK1YAcf+iXCsIk/YLkw1wI2Nk1H3mV
LVC+mtp8q08hH3QzHwLVZeoaZvinBRPaHvaxIm+ErEh06FDRc+aVlvByNUtkguM8Lbp6mNtO1K/V
asazwHy/dhtcAw3rJ9jCpX16VJNgRYyYWB1VJ8f+KW2zjpzjaUjJWeWUJecmXvORH3u540paIIer
+9cqDUz2Kh74UH80bZirbyNOePudIzYiB1WrdmjxIUMX3CF1RXd1EAoPGZckUqY7021axjPqNyv2
1c5W7G8CrmBLIoCk95+p3doFxlSa0WUoKPLltmh7a9WVUtKx64pnEfFd7FUorqGY8H+V6JL4CSYq
JCg2jEV8rkWskjObxjy7XxQfs4MiHHxT0ROYuBzstOXZK67SvPqSgvscz6C4IQuTafyD4y51gAL8
ZY1m/gQLAqhJAWROlnM99JH4CY2pCS9JuB/Y6nXPMA/vMmNtctG6b2Ay1kuB225fGTyyzvA3tW/a
zFSnZgz4AnK5GmxaTPmyJJ86xlj/ZdjgtviURTLGoUkyrM7IhD2731WUrr8aWgcWxX6LGKAnvgbV
A5OQHTiGddPUD3NS9/NPlo8Ne5WRpp2/tGO+Zveo5xDBh0pGPWIYPaVrBiCgYdEhS5eef8S/UuZN
P8Q7SYuFBZl6FCmZzB1EFhNziuRE1PsujVbzKg0xraF4K4P0NNBk6z9B3snEuOx0NaYxXBryu741
+fBqZ9Vc3+dNI4fPZM+ofLVF/VSFBzsOxFQFPKJY8pCi3F79GHlzq5XQqJi4a0LocNx3q9yqsgfx
F94ndY7gEYzy2u0Pay7tUh3aONbiOJM1um2uJgzsJ7Unej73ZujZlWIz2uKTFpo3l1agXOiTjZIE
AjSJyhMKI6aFR1UBlhPUSIetQj6s+E3N04i6Gn3iOZ/iB9TLxt0XxbcpvdRwZjyLsY67u27B/x8a
2LvmJ+jdZcMTp3BI6oombKm+T0O7LfIYK0u6e9S7iVWd9zyDovfWYWAegyTCWxQMTo1M7nAOgYkP
cyHmh0WbRf1MYYyZ3FONyrxCQKShKqYxGcdjP7Vd+GMfbWDuZAjttKYYx9RuRVLHwbGaQhHIA5F6
MF81TVfyRnWqVXDORp1uBZmjkAwVkiQJkhhThzNxL/ZQ43zKYyn4NxSSLsHbdAhDc1FQoVnvItml
2TVsQ5t9bzQNww8zFHXUuUnYzD+zcFzoK5lGw/w2ajBJf1ka2PShxuPhQIo+oGH0LSJ0Hu/ZHgWk
nJRdVRGDZh9+ptbarS6YhSflp5SKKTxrAST4VTuTZL0uA0N8XnS2ytqvZjY8f8zCbqq/rFgIti6i
dJn4h2wTPDg3fKHJmabbWl0F4PjgMLAtjOujpBGD8luwBHftaIa4rGhL2ZscRlN9gsocGzbTkQua
Qxue4Cwh32HERsQRf0i27fG2OKbtwCM8RCwFVXQk6QlvIHF7FRSu0+KwQ33C/tjlMLVfGxU389d5
F0GKG8LWbB8ynbX1e6YBKfw0nWCbPo5ZkJj4nAiGbMZpnvswu0LATI5PtAnIVN9LyLFlywGljPNw
b+phZdX9rKut2wsBx8zks4hZxE8gj3MpiqxL+ngtkl2KOIHmL4peEYzQPrBXmg2CFyrnUYrDlvOp
H4tknMc4POFVOsmmY81UrKO71NjZfJkERGPiuwWC/BDg3CKAWv80Jh7m7ZAYi6dauXEUORXZpiqb
FIkKg8yixEWsd7zL9NTecYg5VOFRJHkWqAuSw//j6Lq2K1eV4BdpLSVAelXYwfZ2Gh9PeNHyBIMC
QkgIBF9/y/dtzvEazw6C7q6qrtqzl9TCu87V2VFS/THIeV+WKhsT0d8p8WWgVOd9MslQTYVjI/Zy
7BJoU1gzM1GX4Nri8zBHiPKBWRr0F1d4HPrxwqI5sZ8kXig7u7SPlrPASFw0JNDV1RuTA/qlo98E
6U+JYh2fQAlYOrd0sMGfJ+rG9GfUiXlrj73IP4fA5uQfkzYbL8uRgA8CCFhPpp+f0+ggMVCgZMjP
SBXlxX3J0/i4bBEpDn8hIcnuChg6e5RrJ8dTt0Y2/m/ORh5aWkYdGc48PcbowW+RTf4UMo0veZ7k
w7lAtOvQwlx6I7YuLULibr2Ik/SmDg9fnBpAUQoxi3bdM5d8xtKytFZD3J/5a7Svc8vdDoPaZYfB
nsUK+7lEF7X+Aj0J3ZQDOlHkZ7iorkBbxXyUrC2yAsKbClvi5XzeIqjAWdUP/V6VMGB8KSABmnWF
psrl89mPJk1fk0APHp0yFuvjTlLVDy9RssFBDTkdKbo1HN0EFhEsm0vxm0eZXi9Fz+6SIldXkcJM
CTdsqX66pYQXht7C2DcD82lxJcm2FvjZNkdbFQFn6n+PvsNuQbAiEndorGn2w6yoXE/QmMn0tVtC
PF6tKfAAUrDjgNXNQIw8Iwpb45UUYx72C76/Y3wJlCBuc5P9X1AeKIZDFy4c6X6fjG1i3ypnZ7s8
Z7Cc3h/YIvzwlGHlhjz5A9DiN59BBXqBTE72orKTIDBgnTLvT0gE2NS/Mkkicpq4iYuf+c52943s
0Bl/67hcuz8DXquh1chYEL86w5DYDb1qEPQpyHJQWAucJhPjncV0rkQ89dD2b7nH+V03eyQ1QMPe
VyrOGb8WQFdPw6Ggt4FX0dKf09GyDXfFMQ5PHd15hIZyihGyCFK9LyUEC60tCmT3Ehprm9RxL9fo
2650v7gWsHhHlss0DdO5ZAVKtWFdUYp6LecoQ3MWCPvbwW4s0zW1i4sfqXWkv6ZHIKpK4eR6DjIf
vrFBcuQSjwxj3EkNKu+LysV7LG95sc6LqMahkPox7cZJJdVOkT2L+hyt6YYvLuJDuMEwU+yqHhbv
K/z/CNKeiYj9ZUOBwPUHHWe3HhXf+rnJ/Hosf0nnoxcacgzvEi5v9zO6dBNwo6VrAGSUR/wNTy3s
NxlcFd11K9BDV1iT8vEj8ooLUIFdSUr+QJFFl6NlsKrYW/zi6TJij/54E2wp3XHTKAr62anOs2ba
pyl+QaPQx1gTHL3hp0jGlL3uJbqV07zSvXhZy0W487az7iEvDFZiS8LPaLn4iM2HeCzlGQrgLHkK
aANlu6R4rlS7Yn9201dLFFk0GuoviEkkNrr1+6Dt5+YGw347bPq/O5oW/zCb4jI7lV7C59am3bE3
C5wu/3okBNU9iKyT2WB10tVr0fF8rnH5ZNa3g8P+iD7nO8BMfeXIE9bYdIz2bG8R+2fFo1gEd6YB
H2g0b6I8FBlM7vc13Z9Jubn0GVmq0c9euwJiDY7BoKgzP/dj8Y7BGHYW+7ggwq72DtGorB6ilUZw
SAK6l5NG5LOBUZUpzU0cWfyxZVSLBbnv0ZB2TWqXKGGVHCBE/6GTPHJNlB3zPiKl23X2pg83IC/E
dOhkd5At8ZS228G75VfRL4VrR5wI8lpk0u13pWaOTDUIB9MMevF7lW+FmioZ0a/ktBmmrCmm3WWy
HyojSXL2xVcgTM2OaI3ecclKumJ0jUbfBoFUDleVa3rkpNILbHzOdBRE3PyxZtnFIQRzR9Y3HD1E
ZbgE4r8FYO/kG8JlxvVBwpUxLeF4t6OSdsAb2DoqlEdABHd0+grNzOED1BZuJ82c8Sxt1jE+fvau
iM4M2NLTvPsoaqID/w10OfunsTG8nMyghxueFXqfF2MJCsT4qDZ2ya4y8/ZtOKj6tjMyHhW8u0pM
a8DSTJXkCHOpYmy3qfKN5vkBoH1e/mXDljmguxA86PUI1cFL+lJYjFhoSWC5lmAqPPe4aSGECjnW
09z4vGUrbvijC9ldr+R6j9O1JbVCkguw1jJcRzg71NQEg+7b2QuJja76Y0XOtC9kDRHveh4Wy5uE
hO2yZaQ7M965u6HHBVUkVtWLVOSWJMBrErEMaNggyyryboXffYhbtq1JBf+5sS7SzNWI3FNna/Pl
52Y3XFpw0WqGjiUtrJAoWoSZVVnhvq+mHDGW5fyyGEzcYdriVgy4M/aUhXo0CAYvFJI0fQa8A1nY
75mwBo8cdNe4KLo2AnyS4jOIupMZ4xUTkzJXHx1/kA351TVyDGyS4fX0ajzq5Ng6fP48TbZajkbf
IxA+xRSQ759a0+S/ZcL1kfeR/TmpzdU6X+kzXZfhvyEbuiuy/rq7odAz7hO9VVmkaS2HhLe+z2Ae
klDJW4iW0TaJUkcXbNHujdcDWjpkPZhfux+Kaumg3h2gUnjD0hIwcprxU4HM3Mu4oAmE7OsIeU0i
2cGgDmOzh/LlDO0SvU8RjbBUBNDfmStLEe+aZUa0R5cXEu5JBBFqekUDjOE2f9aj6jH9s2P5B+le
fNnyyL/mWGo8K87sCMV9wIfGe9LwQcftlOnlz2xdcb9Tun3jx5LiyU974PnUkUrgYThpwmH7PCz5
hQxctvBqxoO+yvky9asPtS+NO8lIj6KKdSf+8Un2T0OZ8R/KjbRKbSRlm4lEvU9zd/jTKIeN3vWx
Gk+9NHRvknyavxHOl5cln8hHlyz9J+LEIiQbUTRmZVH8F1QUZTfAjOLJrnN3dakoo+qAq0KDpWv0
AH7c1bkHD/FhcA/qCw1AuZpB8O48kA6Be/kyxaIOfecvXZlw0ao4ilzF4nFImkUpAmxrs34FcjTs
czOifLVd6Hzyc5MH6nLVTz6+T3IWzHtKDEz2S2Kjvp0wx2wtpvU8r7ZQiscsMH7LEjruyA5lEzAk
6f/EsZc/KdjuG41gbIbvDiMixkoLPAF1MmoNK9ZvMPGCn+W6I8Xjs+uHcalj9FCPfEgPCkGjQZI1
G8P2zBO0mCYM+53fUwROzUmh+SMImWV8DGh/eTuanD8h1WQum8ARIYtXj/6iLlDqPyg92BUqM3VK
abR+diZeAyBP191BWfqVe4xeldR4OgZeT4BjhzqF5PkpYw7HyNmvHC2WECy4T2vkyCk9CFurlZUl
TFA3tkisEQ6Zvk4M1a+VMtNfnthLjw5SkheR6o3eotUUf2PWz6KmSFbSVYIM3Z/xkjM8xSAA4hZy
DLQpDN+qaqfCm1/o8bbvSB3r/im9ZqRKioinNXU5WmOxzxZa5ANTZu1taXccli3+0Su3P+JSSD5W
Ldy/FczQsyuwu1bF8YhnMnLB3ByGtTsnuPhDJ0N+o2Vj3+dYMsxkfLbRvYf59qfo0L9V6ZL7oeHo
kx5t2ESo8yMr7xO+pbjMzZa+jgbdWxXj+RdVsBO/T9GBiFoPc7qdumML84lvuVVXmih5p5MvCITh
Hysr/IrZoO+UADUmLaY6gxCffUdIdD41nOyQuabQuJN6d4jAezQkHuGLyRbsQz1vB8PNVuS4/55D
2Lvox4Gu7o6sh2lHeKvRJsQHAFdY74xlC3mB+QZLQJi4x/lREKSsdLx8CaD7LkA8MJvhUow7AEPF
pB60iWNds9lHFwaBJi5opWn6XfClfArpod5UAlOrJjDTrXWOMJu1Mbrbwo5ycGz620Tz8McY+IAd
cbHlbeTl/JohBftXpCQ7q7Uw/f2uM7R/ROfjdvGu799p6DPbxJhnXxyMI/8NYZzGCwReYa/XA9De
iUpsDUKOP8mfE8S4T9j9mR8XhqWRtiNKrC0wC2rrGTMIv+MA5fcL/kZ5l0LgMp8zltChyemq8D3F
veb1UcTr0lIKhWstYiYwc0BxYBqz5tlL6Ty+UPxuoSsm5vAUSyhnK4VigfiO7EDJUjCGnO8dH9xH
T7ZtrbSf8rSiOi/Ocb4aACjeownPNwcNrO1Hx4DNctEIBAKHts8Oru76MOGkjqCQ0ys+N05bkpnh
2pcQh7nZJPE1xUf3Ee0OyPuExuRWZtDFn7p42fyVjaPKr3OZsx/rruz4zGiPBPB9DDMOBCob1VeA
B2JsVwaA7BKiw9I632Vx34nDY68BySRAtam1yRN6L28wJVgj6sIecY8RbrCu6XT2VX/TTpXlhRs+
fs/7WCwvpUlE9MJ8kvoaDbo6ztG2wCJ89Cx53u08fIwmYJAmvQecCbuSEdRKkid/JsHQgcBbeeNt
YhZIgON1zfZbHufEYKa18dH0umdPyxDZ36vZexhEjapsMeEBWMFmyTIh40hMH8QOWcPCPqR41L0V
zUzRGawYzNSpKJ04r9j2Y9XYk+hPsIzdgEgU9Owz7a9fuYnDn2xZ41e7colZaO3kwxLvUj8zkcVX
QJDPYnLZU4IsxDsYk+GTVV5htW9NOwawcZYiO8/bAcHk3O/851JOfqjiJLNXSc2Q12l/8HNIYaD+
w8APv431tr6JRbmHJR9yTOnumHVDDsLjc8SS5btetrRs0PWuCspptS9n7e2IkrxjMKuWMS1aBaCy
rKRKkE9hc7Hc0qQYTLWhs5RVnknzKmaYGeB2cfKskin8FdlehnoSMDN9XFK7mrYssW16RzSufqC8
BboL0s/blx9OhGYtTjXMNCpD+lw0Bw3KttABlsNlpHFBa6CjmTzBaki6Zo5pX9aOY4+cbo6C8vDU
q4r2QGyqJHa4UbN8Lh9JER11lBf9nyMbR4sZo4/taYhXxRBKeKDniT0/0XQuhyoqEcWByQEecBUX
SpprmBevm1l5UVTThAi9RurCJHAQX8Yr2zP6BNyaNMOU8ceiy/GcpD17pyYFXlVgzK1g69DJdx6Z
jVTjUU5o9Yby/4lT+TA2BGzj11uBDqFy5c515ZLMnLN5DnElt2xqD0Lkz24X5pS6HUO/2CRoFluu
r/uq/C8S7wSL3RIEQu1WtNzt3ve4CbA9V8TPAubmb1MII/ylumV8jUYEMD3qAmkmGNYdTCwUqAnf
kg5zYK0hkF3OCim/WY2Dx+ZqW+BVWoFJ86+Ka783wPRRB9Id+F9llngx15hP7IOXYpw/Q7a4ocJ4
CbQgXhQ+pBkxrffdmg1pPc/5DDVoJ6LwrCnvxvOqIqvRIZvyAUpx89ztMAZr6dwXRdNDN2Wag5Vj
qNdO89cDewW29ljxfwOxtv5bEuaR2TEkw4VMyXBGnUdl4lreSeBiWLHB1PjFLFjx1Ds8UzBi8xO5
F9qJ7c73jC7g04AzXHZEAR/tNPjpQwPsbrnq+h8up/YnHEn9X4/B5g4APJ66zB9vcCbCqtqEVZHi
NHY6f9ox2lxxtHrX+CzXUz2vWJfBdDOxDLY8WbS9JSo39Eylmpbrl0Db1yAH3OOcQxZwDwJrLn/5
IyQg41Z037gwVvlvWVb/Zw0i5ScX2+Rt4GDHeK+TK4QL9H53SYd8y4Vs5yN0PTp0kDH/DF3xFPDi
SKDgyBYGXphqzL0dgkIJ3YqrxS7BW+HcU9qRvJEkH+0FDYKqhtQL9BTa/C3Vsdkbwj7ntJ0pD/dj
TtNrobP1wThJziIukH0LWE4QYL7IT2qQKHtcFb5oAKSwcb1KtqHAoZvrt0oe+QrYAXAp8gkh0z9D
3J3+FRqkSmUjkDOmH+ynxfZJj6vejpXifffuJ30wPF4bUw2PVouLx2lzI9HRf8q8RBNM4G5OYOWf
g2VhvHe3xcxaXZQpxm9HJMBxYmXpvwOlDcV4Cz0AzCMHD6yL+a6TZfLqowwWHSKKW7ukqk1icGUD
7hhcdBk6w6wQrM3SmN+FZZ9PLsM/n8RGnLZeAfMrRxQZCZKnmlkhToCFF145Znvd7EDWXsexxCQG
l0cw72vc3ZZeoeW142E+7DDqplsJQVWJJlktRRpOXQ/3OnBWvKuVLdOLY7N9Z8e+T7VBMHuFfQd2
c5Itl8x3cw5up6dPmMBAd4M0q+eJrAABOp793Kbenozk/AXCgaIxlLnmWIj7vkebb1Iwzq+aRdOT
RFpHDZhTXQTronecdigWY/jFV0DDkvPerXHrNgAIqIX8PGX7iBPUdxhLCkSg1VL2OJcyzGjhPLYN
qBMfSaKx/EcKhdGt3x9XCR1a0aHvrRNQW5d0AwYQr7y/7dmcVoBED4ycBkaAx5qvFQKWYPlb5lnj
pX61EIU0aYZFHnIwcpGqOy55AjJ2nr1/wLDhTwdOxLMlUX8Z6ESu06SKk4lkOMP0YnowEylbhLj/
mSEIq/FXsRK0rF1f7WpEHpdXvW9UeZTP40Did9ertAExGT8B1J0el14mf/CwZ03IhaqzzHZdc6gY
LAdPeaUyEVfdHLq2G+3wkXFghpmM+WXrE9EwHjbc4lH0AcVTB0Cz/0g8lWckghYnWxzy67nI/zIs
vu2iDchr4c2AjOYXwXpzAiINWrQ7jiZb2X5mxrOo6jv7GzZygGaGPVy1yv+i4f6nuaOvWBJFPi+2
2h+PAZyVA07/FvOYAckf06aPjvJalGv0uDn9QRe1tKMWYFd4V578JKMfYc1QaFDP8zcgC9sZoNV4
FyOi/gTdm0Yh98O/NDfqAhySvkyredvY1L9PMUUQ244eAPsxWwfrsXG8h3Fn8ZpMPWvCCjziFNFS
VqNYy7RSysvKQ3HTdHPyB/tSGz5PS5pQrhLyFeEpa2fsjK41hCxzVTpiXS0gnhAo9hDON3qEqkkf
hj8fUf8zHeCQ9SHcnB1wwWTxTPOWI72s3kUQMjs7s6MQjjQCH/Os/RDzB7lvaRadPMViD1ApY3gg
OACS2O82lMd8Qdvmj2+AUgcFssqvefmf2Gz+h4xeiadYHEy3Kin8+tn7LJixOtxIlkZsQqe3UMLN
96Podazu8HFjW5qkUBKA5l4X8ZTCFj17CKscm5xbmX73WRL0XTomctJVZpzQryUWmlaUPZugSsaT
Ttx/5b4K/a+IHNW+mpc+WSFYxQ/QbcDM0VUwP95FvecDB6brk/LXbib00Dkr+CPozzFpVzt3/9+F
G9qUGfMm3N7Lym3FGrWd1YOvAeoytJa5gXoZFRH5qZAxLioVH16POTivLsrp9NjzTr9joFzQI024
bmTdT8G/x7CmXl/KvnDiBNOmJK7LSS83gCop5AxjNy6fNurM/LYMxM+vCczt17rsUfgPJF24dah6
HNbhQW2LlnWZwD0ScydorLxCWZ7np9mYgE+aB6C11egBWNeTS1ZQDVkOxcxdWWa5f8C2Ycd/mEj5
4gndVty/e0fCUoUd8fbv/azxMKUpqKekzbxLf4J4LZJnKFFG/ilgbfe5M2iNYZ8GAW3fWBIXmGYV
EIarWvckq4E0hegZrY/h7VaI6K10eErg7ZqPQscQJvRs7JDaTAiym6O9nxEoZnrgxoZYGAvXhSj2
45sRIGeafoPoKaqYgtYUck5lDgnaN+7i/TNxCwR8Lfg8lZOHYxJIq9loB+kD6r5ZW8TyRvuPkUSz
+1cCUipSmMKtB4Ki0x0+pUetUdaBKaM89SD/tmPh37MhAiMOe4qsiK5yEVshm2GB2uxuSqE4GkHG
w1j/VnoikwvkPqu/bmu0SdWwTRbT43asR3lmYigWfUV6EUdbhDzZ8Cu3u+S1izPsavJ5B9PUSAmH
1/8EoK3s5YD9/6KbY2M77eDVgPRveIImgTwitKLc/0n8830T5/iEbEU6CAaWKor48bAlyKOQ95hJ
Me1WcwojsL/EE0K2U2ZpHyD/EQqQxT3WSrlaT0dvgYHtMafTTYMPm/6AwJrD9w0XFvkcEhODmKT9
5Pr4EmMJMZfoFRikcuC2Rrz3xqSyL5I2JHSeMTsJExm4c4YkAtpwlvgy+XTFfYIBDilrKg0/Ym7Z
0mSbKfrxFWSBd+qxiFMm4wbmFzr8pgmnx8fEdjGC4fZ0+n0AEdj1qc8yLk5L0R96qbeUBH3jAQQ2
7I4pdloPwAPyHL42t1+XgKg7EPDW6Bp8KMdkBKvEGCuJAxT4FVwB00/g/SNrcfqmwjaF8esNwuhp
viUEo5k6oZayAqG2O8F84jPcE/ik5bT8xmEe8lts0l5X2mUuPyWDETj9I0JZa5tsBewvTPnJRdx/
WPQ/hwHPJUix1cjKLCU/LzkP02tHN5TrECNFCZcJHa4gtyT5Nhb93j25eLLmFi0Qp94Nw4Lwrm5b
ZQPZNGkRdE7Qm1hd/BXlMJbVkQ0aR5SjrUDLqE30LnFnqxbvf9rbXs7JhO3tImsTGof9scsB6HwQ
HujyC4qv9K/OjlAAWgCBCljbFfkDAUmNmQPURnbu6ArBVaLK6bVY+hIBVgeNKW3sFKcrltnz6YeA
yGZ/KjFe+BrEKNM3oRCuefIZzm+7lCCBq2w/wpLWGknw5N0p47K2TOJjqzA/hCevlAuqslhhCPUw
AH99jqB6ISdQzAghGTJPPBqSQ9/rVO9H3XVTJy6wLBNgJYVHNgwOD3YJVXq8ah65/HvsaHx8xEhu
Thq/YyAHOGr9+5EmdkVzDEvCnzYp1dk4KNYyTtm1zAxgPwJpaZ2OE8JsijTGUQKQMeCg9wwIdokQ
h7pEHQuNUiUkcyQIBgd3PADpWzcSoETLFE0wQB+m5y0vNH3a0O2iaRFmP1oIyeTdOPYsXCk2rK+b
CvQPKY9YtBBsxD9Syuw3jm8WtnpOe/iRSgoxKIvX1xUaAfaXApv/3XU4LZdjnN3cYGkTyCCL0Qpe
Gdj3/A6iBPuS97kHyC/nAsFCJLaPboyG8X4YhUK3kcn9I1/K7HiMj3L5BS7v+Cs7Jse6XDqRV2rP
c7B6HKsKEcSrtSs7W9SDHYRE4UBqCGBG/HFHJwyqCV8Wr/oQTbdlKmg7c2nPpGDHAKtzBxgi/jrI
Ki3Bhvhl/SWcCbbeQKejVtiFM0Ch6fieblb9m0AU/oW7rwrfQk70Lx9B+f4yIPanu1/XMYJ/ro9s
eerAkK8tdJNhacp5k2hMXCbmR+LhxlXPPUCUEzaOhuiVQt8BZ6Ewrr9ByX3JjL/g+q06DrUD0T/E
Aspu5PHagYnhQ1a7focCjvisVIirKrIRBZXE3RMAXKwbVZC7jtsncpR40gpIWdBsxeVejs1MvEzO
0bJG6Y9YdUq/41Qx9yXBB8DlNPIrn0rA2GuFL06yf1u5jL/7ROkEz1DYxQkekwu9h4YMpbpHYsIj
LUfN6hAl6WVe9bBhsw/AgtnU8mJpqgFurpAq9M88VTl/BVBFXwHBjvwv3TBTxPtgfyhYB75gwfGY
64TifsBS0L7h7o/2KXrluLte8u7grGbMkqKlhxihOmU6yvt7Ny3Z9H3MlxnXJRcRuTgMYOxSFoCM
TowCHjlB4dXvDY8dJCrSFyS/Eq6h8WHTEPtvGj891gpxJznuJZbPhd9amN/D7CHjXKdv8gC4e5yn
VIasGbE29swNTOzbHKokPFdBOlkLZKQCnnVpCeFKBdNzpp6EH0X3ayLTQB4ACNmuqOnSFXkFECno
NtOUkVvB0Ro/IYdpvUrVZzlI6FXjXtqHcrszhXdvyxY0sm5Juomq1BKsgwLFeZZ+51cmcdNfrN83
hyxACPhAcOAeul/8hnxfyEfj8ZtCVYKmfc493h5fAFT+IGFXeevKJcfLsM6ujQs93gXt4e5J927+
Vh6OvcUlLb+nGk9yjeiyOPr0xyLwZzJ3/1KTrb+K2DJ1OsBg2Up0y8HbKQA6riO0ZfRPirsvEtVe
wuPitXCUhNZKsen3HHvl0WmCs0b3d0abwb6HhdiXlafTfYRW53VbCg0Nyrji+5o64sEx7Dur4igf
NgDHzG946vdp1uI51/MUP9kEOtSHqTPRwyKhaEHlnP3jghjlFOLsYRwftRHgVKD8xM6PFNPUEhYJ
bKFPJhCw5QnP3mbo5q4qMZQ/z3IVtcOUUC0Ypm3lCC0v6wx9p50j/QPpNVtZTTwVT0sC45dngltR
NGEw6icmEw4BgM7RdSmAOPNtlNOKfC0E6kzQLY2DqOMiP3CJzWkJU5LsSHFHFSL8pD5RkGuRbf9S
y6fP07bF/EXaYVXfCuRJDtdVTPqr98dRqYLPAC95m5HXg5oe0usUAr+zQPcvTcU6H6B9AVb5DRNJ
qVq9pvYxT2dy40unryX6BQgtyijNXqFoOfIGw9a2vYcphbySOSqnt37p4rnt+QHFTgIOBoig6zb+
GCOb8mlM4pmAYRi38cRdJ4vLvFjSP0DENwAgttp0n6AUBvNTl9Oi3jpEFJMKjZTBNxDkdusAyOYn
SOBNAejR7vjhZpQ+r9DJCxQicEyXUhnrrhOUva/DDvHmaUmXbmpADXv+nIQOVLeIIMZ8lCDDYG8i
E8zmVabS2L2GaMdjv4zcGCxJoPKRGwhuvIm5TyFUHHCqsKdNNlrNXTD6lsEOXl7yMYgAgsVAywmM
PJw3FcnTBI3PVTtcFdWAdQtbo1E1jxsil+/WAoYws1L8pWSbujM2RbhrGVGogSIP9dQKroW0BOGa
Nw7+q1Z7hNRIvXZZ9gMdhac1i3KVXfNAwuew4BS9uTD1t+lI9a8NGyccseJI86oxrjt/M6ak0Feg
dJgaRCyUf4uPk+F+BzvkWqmj7epgsoeXqRV7Jt2XE+uX9OfRT0v/ey3pcmaHibGeZLIjvkDBT9ZT
6QKDuV1Ak1zPXyjPHbDMDjhOJ8I5R56m/VeUhLA6ty6Z67038xUyhPVVqygX6Dd97suGKJSuGjIw
J57tHqBCwEk0GNVY/AnphKylUen/ODuz5caxLMv+Slm8IwsXM8oq06wJEhxEUnTNrheYXC7HPF2M
F1/fi5HZXRmqyo42mcWLh+SUnMQdztlr75Nv+OGthdzQOuaN2WqNv+/KVhbrPC+Z5Rbl1ODvPNXD
a7yofgPnhRvBcqJabhpRUttbRWmMoRF3DRdCbb6129ELszjLVTAOA4FUvWCzWtet3m/bpat/csPK
N6OdT0fbEmWIaW9Yz1zvjkNMX7PGc/A6+XXGA9nkxPAsTb22ur68iCxqym2RqvwWaaTcJWIub1st
NTfsZQaa46zGUHIXWmX+4u/sJlMX3uV+2HAlLBpoEkfvAypc6FKzicMhRi/41nDYSD5AJg3f6zMj
aiy/GdYgFWSJzvEArGpJH6K7zl1JW3CZOC+6zkITqeXJspf4u91Ys/GYSdELazthIjJepMxSAvWz
qTganW7fG4njPUeQb3GAxSgaV56GSOz6S9ytZJkZHzN01LLS/XE6JXY97QozB4IpFwTaSl7bBiSD
3xAO7sW899J8N+vcqUPEVbwDyNtFGYwVsev7eIGfKIURNzs9sn2TK4FBXpIeW0c+Ma4Bs4wAq3LR
EqurW+eIwbssr8bS+tDGnHM7J6o/8SIvYFvEamCDX+6dApwlyD2ZiyBKBn232NBGm7jItTqQ8HIL
mUCcFd7Sxft40uZVQ/m1Ax/v7utcmhE9JWdUd65X0WhYCIarV7l0NXUGmIUL59KnPTqjiRw+yfF6
1i/1VhDk0m8RutS8qTgS9Q9dH64TCCCd8oDGBIzhZJrFsu6pc9UtfWFgNTaW1m422iLKibBjwVmx
4Oupt7NeWdq6RR1N7hCXGNszaD6FxQpxr+Vimem+5h+iLIkksE9BdeRDHNk3bj+gkCoO6B3bIGBW
XzURBeZUjxfqeevNbzoHx5E1JjNzi634yQFuO+iu1l5ssqSsjbXIWpy5bg7RWtQg8s96mmu0BXXN
27jTzG2Zh9bbtTwT3Nu4YCeBTfmILCYYV7XG0zWoVek6tbws1ZRENPNm0dL57uIIogO29p6byjjw
d9MYS0ZRVw+kZLraYWqo+DadL9pHy6rnNRtK/MBsBK62xLqlXL/TxXeYEIYklazgtNkIaCeyi+uI
AGey2bh0ocqPGz5j8aZTmGySwbLtkKMSViEGG0LzyrlJr+SUQ55MCsL2NHJhdQJO07k7ErTeZqEA
AlEXMbSdQDRhtEt43YeZ6YIsqXsru4BiCPCSiGQTL5njXKYZe/KqcZrZufVL211uAfmSaQ8XcU3l
11lVp4ylWh5G1+6snYqblNpPnydr69eRSD4MLAek1WkprY4EwXVa6Xnkffdrz3IuTJTtLBa1lhg4
jeoiXjuJzsS0YY5yJ+jZFKpANj02k1UL+9Z+Uz1nL1t/XABhBWQF6lXQcYAgRgxRn7R+oExg26M/
tNIGoqWZrT3yvaO1ny0u64NuesdS1nV0EtIsos1UzfGTOVTJG+4w2t1WYk/uWkpl0771LcsbnlBj
reqmnFxEH9qUYJvgrC1cttl2YaNTQa9GLFMGfVUYgHUOHU+zqOseDUw7TVh2bqpvK88dP+Kk8cPE
Wbpm15vUCyuGgKrQhfqMUWeG4dzW/VCGy6g8eVctQ64BvaQxQxCipJHJZvSr/F1DxO/OVRJ73cay
fLV1XG1Sq6kuEm2VXV0G3JfLOFRRmmIe0bUqcGbH+wlnZt21UZMek9pFAfUSg8rWm1Jgk2XpVSi5
SswBLhm9eUC35a3XYlenC0/acLaKi9GMdkPdlNHZ1Bb9avbsKxOgXIcWO1nE41Xf66lLb6uqchUD
cR37wW4YtUmNrnvZ0bAxTZ6mDnHiI85dfF5Llbj38opxIdChIR8sOtplaGT2ghylzcuJB0lwk86n
Zdd1dnQpFtDK+5KC/WJx6MIQYKtbR3Y3L0cjS3M39JC5X7lskehmVOyi6QrOeXnW82bZ1xFu0HeD
LJHhjil6XR3qsBzxrZd7ZXFe6mZM9y4Gv8cp9+17vavcnvYTNfR2LNPsYsS+i6qY5WOKpc1PoziI
89hVt5rWVNj9XJDogFC3UjxbrdWM9Penvvjwp7TJfjSwZ97OdsCKHRrOKd9alVN+j8Bqzy9xNk80
uehTdWuQ2878afAPuxilQYhxrNFYCxdIULxK5tCIB2y5S3WhPpvmOxSxsQxJV1x+efTv0JJaTHJ7
Buw1dh7k0ngdAdzXbjKZ3rmCAHwAU+ch64ycXY0WatHcd0Pd1w+z12XjkUt4NO5B1bKJwA4b80Se
NWffZILIBpME0h2G9FptvcjTtA0nIy5FJTz95DW98c70zbo9uPQoAPebKvlQyaSfUpDzbmvZetxe
NHDodqVVJGOv+7KbKSimuNtny9K9TOXI1X+Exo6+od12NcCOlp5xK8a/ZtOg1ikZlkuc9oAYj7Nj
cfYQ9mP0sjAeJF8z62xE8qqZhOWD+xQrP86i/IRJw6SnWWLOPI9mO2qbuQNFR/LSoSfySeXZnTaI
jOuw1apT3VfcRw2mCMaQazYOLHts2+KSGVMnH2MugBY3myzNgtqL8JoWvu3QONIHZoLKPpoQJaYE
xIRkH/6ho2P3p3wAudkYZdI0By/CYLRi5kuzH6LIK2lC2hWDHnTRAPRqY3k78XaNASdFVxMXqNQD
8xKVHXotNgUm0kFiFb+rxVFjSOAqNYj32MnsDy7PEBtqLLswa4EzQzg2TR18bHPrqDHNn5XrVpwB
SAw8GPQ9NslcGPifhqF51rCYqrVH+lADSssgDhzVcU2DhNyHJuJ/jfaKZp7FAB/sqZhHDQpxc2KE
5povsT+7poi5FblDFFpzNJ6BPUhhIvylygKry+h3oJ85iOexVz96I7aqjTFM6jbuh6zadIxTunf0
xHzLsUD9mAcL9Xn20SrOOrh+9pZGglakUICEPtfrXzowysaSQ7F8pOSxhF1vDd6tNwqk514rhqOM
QXMPzHbQn7qOSmaT2HoLJdI3brZPYmTImr5B3OfrqMuQadOM7J4t5jyvvMeM74tNp5L6BEymPRpM
4x5Dv7LaJKxdRI4gB4mJQ3hz+2eTRE69VS0w9SrxZjbrVBql/pQLxxFbyWgaI1AFF00s1+O4SAcw
hCfsPA9adOjUOPtt0PRUZVgHbBGpgDvB1B4BMRRvti8h7qk4stEGC+fB55qCjy7Et2xmXBlRYudQ
9r2911zVGq8lmk3QF5EY7zD3uf3DNHlxsl9qY7K+kS+zzKu81Qp9w3lv3rjqdwKxi9QtdIBXHMtI
Y5HT34uy7mx3bTYzjhC9LsTLDTU4y9Ty1lrDIqpD03baNZyiQcy/dPWm4VvjWg36WiWuPn2H37x2
lLkMaVDpTe1hfCdG4FiQEmQ+VQs/iZ2MMErQoCJXz01CkZ6eGqczkb2qdhIbvSTrSG27RbHo6Nzn
9gk/vTEFFAAt+IwPtznezX3OSZk76KNlpFvNHGS21ckTnVbPA0gubRmDGrgAGji9KrncNAMb2t3C
Hmfc6o4OHxjgSFnkxfS42gHC2bb/oFe67FfzaA3zkYJMvdm1j164AqUewjqhFe6vZATxcBaFaztM
mEdJrneWI6a10WloOuXSiXufSKiTM3sgvNSQswlFW7uP1Kves2IH29JPbg9mUatvcjYhdudsBwGa
3w7StYLWta0fLfrIawzkfBhay9ooy+Xm2CC8o8ZATDsy0jbYQie8kE5+EaVIAuae5ivbkyiWU++U
G7vMG1LXsmhAafaLk0oa72GMLX9rNb0NnpIbgTDYpFNo0peYLZHYHltjAyttig4Xv/bBYnbRL9Qv
EWTyqqR2UWWgkDjFpRq95LI0mkvkdF2FTgEC2XVZYVNvR4W1Rrk2LmrR1IliMYfiulpSVgys7b7L
yEVNTho7eTO7BscgM5zDZe7VOi6d5mludRBRa5yfEVHlo2Ngh1oVdiVe/dacdr45IdlWTjo8EPvU
YaNM5RzQcZt5NuppOhtMGHypTcwnnNWuH5q5p24YX148WUUzveYEWsggYVWYyDD8qAW763FxJZSK
KMunnhW3tpmRw+DPfHC/YWQS71rKeAEMOdbDYqTlKdfdLF6VzTw8lwo0EJ673tpcxI4eV5td18LT
rRQY+EvD5JS7dlISQJSrVWixHdCTxkPIWMIkedC1On6tkkkUgd4N1joXTOIrfFPcN3p3PbY80rVk
rMFoV2Z7m6c5m41iFtF3a87As1Nnie85adsD7OCyHqvZ+WloOpdLqisvIKuH86HtzMNE7/XUCcN4
Ma1ivlQuEJsOWX6Uhm0IEMc+QtcE4f0WSzxMWGayzeDIDGe+EV98fsVz5y7dL+w5mHJMrNJSKe5G
Gf2gkGEx8Y3TEGyzMhNtfuE2Ks891RCdgmpYY4nOnnqY2sd4FM6ajCUVOnFc4kEExtJX0rOl3BSa
4ZRr3ELdOSUiwTmDrJKATy1G5+bOmHrjNZt0u0aQQlle466Ueqi0eglEPouHMqdlPPGczKFOk2H8
TpPdETsDzboJ8R/3L1SAL3gzwIJMnCntikE90Py2m3jrvKodpnCbGY50HakpPiVa445BlLXtulNZ
tQRj1FAlVEnZhJUJhLgdFjltSaykUTGQ4nTV0Xz/1fFiLQk1roGsSEONV2nAqped0McOIgSD/Lkh
VGlnVYkX1jo0yyHSetxxKPF3JDVAeSuz0XmW3XRcDn1dmaHfDSgiqSbpoFIGBXnbD2zRQ78Rg0c2
RtmX+U5OV9Tm6tAOZVk4FEe+lQ8B+9qwHmlR7ZpuGn+kCiR5tnukdJq2puCh9qnGWtzX5EaPjD7T
6hYkycymH4ieBJsYlAxYCxCkr5l/WRuIdirhEN1c4XWKEokrXmaCQr0CkCnpcWijjPILWRLLrm1G
gLNs1g78XqBCo7pyuDouNwrpZhO5UbF3IM4OhGswCj3BOjUnADmdPnMeGEoiNmVNzQhbpGIwuMif
7XeYkanDptS3jyMV8M+C4+hHQsT4pjTM8lYufvssc5fFoyYV0ImotpXuXnMyskar1qqItfvM9psP
VRrlBhqTJvWoyTowXPo07uJdc65tX1qYpaKWjrRW/Syxzj8ukYtgYvdOy7VkgY2LbGjDPBFyk3gj
PEBkaEjizkvHHLJdSZbzuRV5DrGY2duOHlrIeRRdOlepR7+2Klp6WfZIxe49DCXmA9TFtCzDseP9
Q0Ok+5oiHt01pO+w0gH7PyaTPUTrLCAPzFzvi50vQAxe3QQuTM2qjAWtBrhDmpeVjLNgzEbtoKNN
rOWkTzTqpSGYkGowaZI5vXLtGWBZW91E59/TuYaPNmZTS2m11DRAaUhJfT260A77UchyRxxe8c1M
LTcg/SUL8FqCLvsNdMqsxQ3B1Z5Y3rgUI7D7qIspBcQu6w3iCxYaZrcczuo5Vba801pcvlhS6jyo
uATvLN/M5i3pYr4I6S0v8T4nRSDhyZbiRNF+FRBp7B1tzr0n7M29DJuhS3ra4k75ok/ecr1rLtZ1
N5dG/Q1N1DvaftpnT3HTm0QpmFkgi9rcSdNq3O9ctJeSfQevRZCmdbNbHIyNxOZgep1skrXzpR7m
O0oJ3rqk1I1lDTYmu51dQc4AbgiPSj7Re4vGVtE9FGrISmg8gz5k3y6kKZFz5MZbR6/GZYWNuygf
iUAes6BLY3llIfwsfi+mKOVJrlpJC9slLCW6HxXuej1QqknNUJhV2eJT8+fSIryDqvx9TLO2/NWX
LmoqTdS82Kvrqx9aT+naTsHKlGtI2pni2aNMuibSVJo8Or4jjFdcoq7L0nMru7nzKz2xEmqOXI2H
wpomd8uYRb9k9hzvSJBwzDpB0gv3mt4/uXKHzbu6o4Pt30nmJD/0UzMbG+kqIAcuuXN50vpymG4w
3GXfKuZYPS+jo4qAubhTGppOOUVhQUDIrm6s5iatcvpeoiI2AvUX4nhmaQZJ3npPaS8h/S0Qo/eU
ga7Rway5sn/PCGJxINIJNISPUupNUVG3TEaYujcgW5KrxsGwjBtb+pG7pdFnR5sWRPAU5yJ9mzGB
3Juasp57CgqESTADqlE7Sa3DgJldrSQJAkTPKCG9e7q2U3ufRXWACF+EQ8lm1Hj+DbVbu/EySufQ
A4efN0RbQVEj6/d3NW2z0OgX/awwg58QcGwUeNTlfotpxY+p4CIy97FPcAzkccS9JJl+NegSW6cW
dhqUgz3ss0jYw2qaiFLC1Jv+HJzY1mmketMb3b/sHifvdOvTGcrXrT1RaxBrQfVm1PYuEmZeragI
m6eB/Kft6CbOTRlh2S8Y+/VraGj0bWMxTWzTGrJHyeud/d5zjW2x9N1ZAFTOm9mBTsh8mhCbJKJE
Q1rJ8A76oLaVX5qhB25oH6AA+F52o1pfkyfnNkiR6IMrj6ocMIJwlq3ZV/Z6aGFnyQHh8srSNvvV
0pRsUX47w0P39GR/JAsehRUO1nkrW1dHmFjUfs7p+tJOiqNDJBF0SRcd31oGI+Jmznt/2g++ckNJ
+RbaMqtuqVLJOoEkKA51xjALRJTpXJR5e3CiKDlXdRbBLPTmo1tqIj9kRYl9dqANfPb61t+amU9m
jGY/CL1WeyuybBSQKPcPOTcT0jrUtHOzuXMuVRv53Yl2ABcZrOSZa9TrVs3E9/ha4jJgYYFpb5vo
ghljOamOhdkPXh12nShJY0IbJu2iPGANtKjvKiDehCCPU0rDHZGkd8QrycDcjaM0KT8icFDU21m+
xlZfBP41NCSo2sL9Th0gNnQKlzVm7e62TaQCUhCRHgdC6wexic1MZ8qsmeTHCVprWxsEdumt3b3M
mIj1fcZhyl1yaNZDI+ydNQ2ygeAtem9du7lG4EXhbCDknwsbw58j2ufSaMRZEK5DPMQybSt/sR+G
VO/emTArL9Lxqz1ro763lsW8TxLSlzg2dUetGDzhpquW6Tr4u/OM37NA+aSX7UkbRrF8xzaubsxu
noh6pNRZsZgEu6oyjTHAJkcqkyII4QwwNboBnJ53KMd2pntC+hxXP2+WD74xlyHXIVoNTT51P2ri
X45EA5D10U/q3hakVQZdw4k2uv247fKl2Xez5d8vWuXcEixg31PQa0faztaNgAzH9sEHXR30Hm6z
NZsq3+JKdwnEnfPipgJUFsFMayU9WkXRvLVSip0FW0DJGc/jNiPyZYu3iZNfScyBDH0cVkvaT7uE
XtKNV0XT2mPTe7dJPH7wnGqmJVLhEDdpKa8Ze9cHSTlyIk8Kh1uW+TuD8Sw4TCLCb8Ykq793dgsF
3WLIWNmwmVtbeqy+SHcbtbF8fYx3Xp23D6408kcdsysQUKWFhtZgi+rw864l3EGzGjvan3WH83Kp
9O6O1Dn76InfRefJaGlq0RJcoX0Z1LXMmzxnntkD8dgEE0QLWG6SjeSWkJQPp2dF/c2coVBWjekf
CuItHpkhSwSFgcJxGzeOOM6DO710rf5TLWb6IhyR3Ll9kt86TtKuY4PaT8+HYofS65zQo7qQITgO
6ade1OyazCItLSJKBeWqve5btL6ByeLXKNGNftNTVxMAmAGqQypdW+ssSqS877pQ9vPUDVqozVZ2
or2A8VQMxcY1Qdni2hsJviJx5icHr/vuaIDZiif1lqaGAJm3h+mcaFK9Ddoc3wxLn20w3gu8BDVN
jXZH+iXtxKBMCaC09oVBpI8KfQLPM0zrKXHHP7KsNppjxmGV4O6Y7LZj8gTIcrGa8rac6CBqrh2d
9SSv6R8UjNEY7oDWUisLiJcoi2ePsoftkOXs0zvUE9KXWF0QFuWFKmqxycWIkh4jEtXz0p2RPfOC
ncCgKrjlfMUtuqqdAmbthFzJsL9wIbIh5vbL5NbQW6CH7jSQnfrj/x1B+S/SRj+PO+7jCajBZXqo
ERlnH0StxR/8tZe+RpD+U6gqgL7I4zQRBzC8n52Q7oo7q9h87cU/pWBr7e8JltI4WIPzSilVdP2f
BFT/i9DZzxOPTS3OsWzgMUWYmeFmSOPUdbz/7vXCKnX8gl/7F1wTQf/p7QEbcFLSEA0yZ3MzgEPf
Vq4Y/yQb+V99rJ/CqskkKN1JNcaBB/N7282HSup/Esr7r17a/OPvTYEs3KKoxAG7H/ambVf0X5xv
Ij4FVGsC0iLPpX2gvfStuwoxnT41X3xiPmXWx1pEk1bmxiHuhlv6DM/cMf4kP/hfvSWfQlxVBOQD
YsZHOWkYj+N7LQde/tJjovt/fLudSYd7MED+6zL6YfXq1WWb+eJrf1qhKHgwG6Y70I4igMasxT7V
vpji/98mHptYDA3wy0MCH742U8MkTsWTX/sw9U+BzaDgHs4obP1c0zHs5CEgz9cy2PVP67JsG0IG
UruhrUH01YuZqT95t68v8D+ETOuf1qQUtZ7omdscHDgCjW4f41C5gvdhShbqFydW6J9Wp0Xiqg1x
ww8R+S+zKW/xta6/9iR+Wp1zPnhZJ6rmUPjeay7rC7zSr6+99Oe12Zp9XtKjOnCfudUpn+vxa3NT
9E9Lc24HsuTMVB10cr29+WKr/Es53eLzyGMC1FJcv7E6xEyHW1viOqfCj6cvPeDi89RjtxF6i0Yx
s+w98xblv91DDw5f+ijF58HHSQcn23nDdHCm8aYT8Vavs29f+SiF/2ll8kkuLafkeKi45zEI53vn
9l98xz+tTM8kzK4X3XiIGCq4ARqxN26rjC++45+WZzoKnNuAKAehsugsZ9oGJLCnXzo1hf9pXeYE
EbS2CXfZXT3PzeB8RJH9xd/808LM6DhhjSL91E4wDvlaTV1WWvmfbFvXf/9/37aE/2ltSq1suMgv
PQmJ4BYTEA9wm/jiR/ppeXp+l+QkcJZM63ABz+OjtOq3Lz2Inycga3Hn5WMs20OLoWljFrm7agXh
VF979U9HpxXPNnHKhHCzgRN4oMWP2ZxNXzqCeF//eOYzk3Ax7HxoDpEQV2uVSyGREwv0tV/90wr1
hGvzknV9iKvFI/RhPCMW1l+61Qrv0xqtyPPJBL2KA8aGHNN5FAoMm1988U9LdCi6tBxGDrdULx5I
KqGCr4Y/G4Rq/z5l5X940r1PaxQ7km6qzOaNwe/5YGjZtraGJ3AHgI6GiXVCaPUVvnX3jbsc5hrx
p6uWo+355RKSjRA/Yc7L95mNZOlGnU+dedUpKDKD3u9+2rPO4EX4xmt4ugwWT3yLJDQKeQOPpEXi
k5QKvm6AmLOVYR9aRVL5NL67M30cnHgr+i7eZar8/LbQIfGgsOYzzoL04BKMtEoSbV8M1n0q/duM
gT/DND7PKqFJuOQwYpTZS8WPbdxKmx68qsrD3tHjTb/4fphL/9qSb77lWCU2RTyI06Il417AIdmO
uSIHXN3MsxuHCzV290iW/c4s5FSvsChpP4mzdRkwYI8HyKiDNxLwAVlnbhtSFY+4Kmu6fRmhqEl6
67dRdEu240aPu/F7pgzcer2zVozZ3MCm3whPvixwJXtrKG61auxCpBKN3kg9v80+NwNHvynp8LR6
1Lg7oREugz+Q3pyXXlNrqaAIKZhHYEKtmzEpVCazEkjdx2xircokOqbxAHxY34im2NM0qO5nL4q2
tgZG5IBkn4nhwqalwNVG0u0s4zLa5mX07CmkAC8xQLozziTMzUGFFLhBehsCJ/OL5yy10nXaa1th
6/MlJ6yJPLFz4xMJWtbZ41KUXsDtrFIhQvyO7I2H5jqpfq6wA3LfXPuFl6s1WcEXC0dJAOBIcI+c
1a63M2LZ88Q7kjA4bTKhjhq+QXxcdiDiKAo8Pv3cNCX+NjQI/MDOvI2Iytw5poCar9wQx3b3RE83
XTUjkjRw2iAw4SA0PMCepRjySJMKSOrQQ2dC2Q2wimKucgx545mdO4MSWC2RwUAFvUm6eNOq/hj5
/bnmibymrW48n9y5rSe5ahEMM9lBOaodTb7jFFePU6+2IveGalMjdjmW7xR3HVzRUdn6KSNacdMR
fxskro8HR5AFORKceoNdpw/6Vn8UBnEmzLWC7iwyNA/bK3MQNtARF1Dc8bCuWvGWBPgt4vmVQvF4
V5vhlw9LsC5dDMYuTcD9gMdn3SIzr2IHEo93gaDbQf9YrOVb3zPK5+LHbkcudycJyxHzEcFdEVBc
sY7Rtw3ijldCzSfF/CrCPVS7YPhDq0Tt7UfzEM+F/WINA7Y+6en35Cw4R3uqEZwJYy2fJ+JLeBOs
KUB+9tU9aSwnm8aS8RjVA8n99T43Hf2YklFK163Tw8HwL62WoXZN2ZGMKrhDsXdMKCR/HsPuSsbg
1xKb1parwcozPgIF9ZfGBL5gwCcAgAc7uHpVMHXM33KibcJySg99bt6gcfxw49E7k9lKHFEvWd5q
aZaXJS0KfP5pam/JsjeCemL+8Ngmh1I3nV/E9SsyE8hsZWqCDxHt2G66hO2YmkfbgLJYG8OshwQQ
n+zUN7w1YdowesRLbWDAIm1dqeZ6vXpNEoY0gEoyKxu64kNElZYRQNI+pame70RXodFiYDyOS/RU
pM7V8LQA3ln03kKjrA8QQywQ0mT94dpIrK0ZpkyQ+tbibEsjawc2/4bjTzz5GpUcDDYDNqEU2rVG
AhczktOs4M+jfmuT3LCZJ6VBDTXRcN2ZoSY97B2PCfafjddJd+3lkvAXN5Z8FgluMZXq1bFTxS25
X9GJOQS3Gvt4U9GFNU0N2tiIMXHiTDsyZGEtyMT+LpxmV+VyxwOm3cZ4UMLITUjxjRBj5sYMalnC
MtktsVA411jTUbv8bCqrDvPOzO9HkPQVF/b4RUAr3Ge65bzIatBOeu2bXTANPTRD4dfDuwa6I4mJ
qdqHSA4fXjloNzq98ptO8VGiTw2HWCNjTfGJrtveXe64WSwhIE2zrDWQ1xUGhvF9tCRF9egw40rD
UaGXWFqUVbwK1SsmRDK5ng63sfEXSJzElxUR5PLSTzjL8p7paKbVx1BxcuaTsWrHJ+vaf6WvG+/0
vk2fC93s68OoWaMKeuKJj9k0+m5g+v132WnV0SQZ+zCWU+we8s5T6GRO/zaQqBFUfr8AkVn2A/5a
eLYeRx3CfrkmrwOLFKG72BnIVBHCIz6CnKKdD1qzXfI6Po7FtB9tIQ8YWxPMwq11yV2dydt50e21
Sj92zHTZmHY3uIEq4wuNXwbuLNYwwYtlZhI6DLEYa99xbzRisNtXl1EbQT7LeGs3LvlUvnwYk0I8
63yksOkl9iHyFWqrsZtHwoiWYe2hHptrLzPcl2K8Zpm3uu6d23LZETCsdpYNqTgzz2DbwtuaZBzn
b3GeQNoQXFghTZu/yInw7mqJLN0X6U9TRwMNStJEXwZV6TcNM6pfRtmXmxbD6rpgQyY4oU7cbMXF
pgiSdOjxMaQEOWSFGG+1AWZjiEriltzeM9HyjAcsR2IfE4SGb9JNHt22gaDOSrTyyi6JubRmsfEN
XFVm2aPpkV53m/XjcrH0heoDvZENLV5WuFJRS3WCT+rQahgWEHgV7FPANJNixXCS8ljqheQEq01x
xGzkQ0Y3VXcTJzNJTIwcGr5N+PkeamSLI3B+9YgPaNj0thk/5VyOuS8MzdSHzLtROzivuT7kgvk2
ujATmzlKHcrokFTsRllRr6aGWlpbLLwJVqIBf/ibNGqJiXeUuZ5q6zSRAQv4AHGfT8Wj1UUTKfzR
N6QtTeDLkcXW4EzlmkcMiznwEyDCQA3T9jHiXhbAwFYXFWd8hqWr/X2g4b+/z/8Rf9SXv989u7/9
J39+rwGKcAz0n/74t4e65L//vP6d//s9f/wbf9t+1Oe38qP7/E1/+Du87j9+7vqtf/vDHzYVIrz6
NnxIdffRDUX/++vzG16/8//3i//28furPKjm46+/vddD1V9fLU7r6rd/fGn/86+/cbX+939+9X98
6frr//W3/0V2wxscQf/2+e98vHX9X39zrb94no/fmSByYRvmdSzr9HH9iqP/xaZ88V0aJpbnmNdx
dASn9wk/0fsLWhqDpW0PP5dLXdLVw/ULhv8X03UBTa92879/6f/8Zn/4ZP7rk/q3aigvdVr13V9/
E/bvEyz/q3xgTgTPPvZsX0BUG65wPxXMA+l8nc3A+I2oOLk104OxJ8qOhIyjlSZMP7CnQ9tnCetk
jA/amHzPrUwPPQBiUtGNjZCyPtXOXBZcuxw7ZG7EMJA4Q8hVUIPPEmIJN3oBQIgIfBlTFNsJHae4
hkV1Iwsffl/nVf43c2fS3DayZeH/0nu8SMzAFgRnUtRsSRuEZFmYgcQ8/Pr+UK87uqxSyPF2vanw
wmUSBJB5895zvlNpdgq9dExL7afZSKN+N816PM5j1yg/pIusCM1mmz/1rd2fW8N+Y1Da3WQFWR6e
6jbIYZEPLO5qka7DznL3leX6PQbL1BdK6NxExqRQTCGlKOSZgCZyZzC51OiWWmdoT64TO/MuZgHE
k5L5uiO7g3TMnkyYjHA7gA0rsxpGFPTxtT2PwjeDBrZQXF3lDCk9BDjHKOhemMmWfpcbTDXVMa4P
yKVOjQmDwCM1Ceg90GMA4jUEO4gpnqoW66jRj9D6ky1MUAxAOHrR87sCIfBKcQtU6j1M1MdmRssz
EZDaYF5WwyQE+WZM4GqxRpxUi6luVULew4PsA4zLmDy3joMHW/3oEAEk1Lh3YZVf1d2Es5jAQAoj
U9j1Yw0dyDTa5NzwTxIfMBPDsQ8cIBXrSUTRBTcw9FQjQzOAttwwV1WFIQw/ZuSq8BIAXfgMhnCp
RY35qNTYdIFIhqysukBQMSbBqtC0ATViZ07D4zSp0R1a6ZYUr+GRkoPQEasz8o1KEOymE4h3TH62
a5HgZsBOEhIiURZoESe10vwMtbQf1tZG7ZtXtJwQANRGbE0UUZbmps0myrp62yOPZLCscm4gb4PK
r+uWDMQSQ4zkkeHQ15rRdYiKXWC/0odhz2o/PZA/jHx0iuVVA9IC38mhDAd0eHYYGh0w9kwG66ie
QUyluLtQcyU61jpnQBWe7es2xW8dGQxZb7IcbNZBRmqc+w6k9HpjZkicfDPRHSi7igBIVRNvvsiZ
ASWxNGs4urYNzLxuHIIXV8OFHEPLIr2p65nwm5BCTCRmIzvWHVU70AhlxHqLMPReDWb7knQLLpBF
o3wfpRVvcC5qCGAKqM9YV+AMwHsAJjHMYee3ElIDaVZI7OPpJe7zDzxXW6kuXYT2RGaWn6fum5Xq
4yaVdusFtXuiBA0eDSyKHko0uREyHJDNkKXZ8B7FksARq2QeWPajkv/SeJk2PNPTeFicPuMKXubB
MotiA9SyWDQceKgWGt95HqU7exFLT3ookV1c22hkUYMmPSWUniBuQ+tfdgiyDHA+c9IcFE3k2OhJ
EA57cQJLDWwr4Fh66Or+GIRDciz1Al5ciRced0Rn5SD3LE7EG7ZMiqRGrzJaAmXDuaPtIUHZIsq2
tMXrV1Fh6tzqhtvkq7nBHLQ24tE8dFqX3gg6OWBYm1qew7KMNcZ8E6k1yAAAHDJIU8j5MNW3PlSZ
edv1sMx37dI2V5a70OEMfNNKHn7MyWSxzk0tbCcdsAB49Rty6SMdXWz2AdM1ecoAMATbPsbsTVWo
LpBu4ji8qIAqWo9ZvasrEnYY21kXGHHjFY+se0qzaDjYSt9sRaPp2xwRoJ+ozqDgvUMKh4O6rfdz
VrqCcwbFdtWHD5rmZuGa2R9GY2PMkm0rAyKOjBoVPMT4zGWxa4kIWTxG/MQ1859heG0zkD16A2qf
n5IHK86W0UeNPBf+3BHaCVl3kNJw+QxWiAEZluh8KDs7vwKJJ58Sm8i4Ve02W6ADwDDCuN5ZpXOv
O00Hn9a8ByQBYylsQvBlwYg5ytAumVwss72zs5LKIdAFxKzt6k+sqPWhie3+5Jrg4UUPfRqgzJku
gYnAOaNOBbYrBSRkqm7O2JBmk3ZTj9YEiM/U/NYyu1OENB8WxnAx3aiqPQfxVrPC6R2jmNNcw9rJ
OLZuUnrKB52wlOcerMTD3BmW41Wa9qy71U2H480rIjl4yIwfeK4dD2vejWZwlExV44bIZejMc1Sd
8Yn/Sqb0XbMHnHS2IhwI94G4woZtQbYNi5GlIS8Bgmq4bkwoMXqxSxzjlk3JISs0Q2gbGoSoCJnf
F7lW1B4RAmtdEdVJckbnwYUmBz2Q07fHiHd+LWXt9y2HjUbFdiDnhKMzpzovzpvDQJQF2pRqWqPe
RK6a9j3izhrYLG5nqHlSISQqC2ZjTapOjfBlOJWafhajvA1adW43Q2MUrKkxKrgfVSFcA95eTpJw
YSGoVQp0f6YLRE0JCRqgTbB48buXWe2L+zYGnxa3WnGZKw3OYKLoWKGtmqzVVdy52byy6uKewEmM
QFk0s07iU23KG8T6o5cIHf1BEFZNcojYuF6nVmK3yls9Iskztqc7jJuUxXFi4QHQtO5nb/OqbozK
NYuVY1Xice6c+KAXvEmTmVBb9KpeHWDMXQFfYCuZKaY9m3QojfimE37ZZK0P0Wl0bMX18FW0rPtm
oXiWjYgjtc2IGCADn9emcQNUM9CljHVAyxNmH/Doo1CbkY7UKE9upfXPdoiH8jQ22pVap8l1k5Vb
EgtSmMfFzyIRPr5mHPMBalXaXEXV3s8xrHDPUt0TdAb4joKiMF3r44RbK0/CLWr55KA1unsPUwt9
pYPRhf0wIz+OzRFayBifOF3dxriXyKGa8qhah03uXiNtUsJNHFCgekE2ZG+h2qZQOS26LBCciNde
xRwsOPGDgSp9oHRcR6px0vZxoukS8yBWv1XrAJ5DTRcV4X3YTvavrOhvAjSC+UrTMbHuDUkt5XMH
6QnMiI/LR1TSEqjt2ICcI9jJftXiQZxlNzI5MChDg6uIYPQaA8oSnUW2h0uvBIMakkXc59YuqclZ
9UQXK8NmrK2m2vaGMnwQzlEQYkbsDAMCB8yXm+2URmg0CUMSY7EX9yTKmKV16bFjetCc/Aijywna
mHNoFqxaXPY/6ihCAE6ojTKxji5nc5rAPn1Rwxt50vx0tGiwJ5Len2ElHbeqlD/GVGDfnSz8xb5h
iGsiVk/I3KeNLM3gyECq3ygYXMGaO11KzJNEwOiHiL/xwOGyXUW486Tfww/P6B7MAMEc3IZDgl91
6a3sWhgJG2CetafG2S/ov6DZUl27ikVtn4OpH6rVPIWEcyuF1K4Em+ebaWMd0MllQZZWwUSysALb
MrmJYCQ2vAhTiD/aOHJ61rbcZcp0PTfOBINHW7dT7mqw8SH6/Lg5oDQb10lSP2ihBVN0TiMS/KYd
3oLCFyM0GxvXO0FeKPjeOi0YdshS1Q9urNyFWWJt3UG54ZAx4mQs4gUgVQY/WkljOlV096WqsK9s
opHBQAhKcnhg5Xa6QxsF2gE5/7AmsNx5iNiZF188WAY/ScPhrVdE/KATQ/4yzJBi8OS226AnPgP4
kq7s3VLPXiPkv6tWTHgEtEaVP+eyUJO1oZofyPBlTOZLdUiVDmTzFC6x2DMd1OzU6TYrZVKF1uy7
Q5LR4O/z9wya/XToAblm22LoZlCwilQIiFVIKpEzsBZGCl16r1qQKbzJzvl7jpZ3BX5kFXeOjVs9
PGO0Nk1YIAZ29TItwOHXSVhgxNcJOZmKyiiuaKdXOA4nlisvssgzCwanaX3+Xq/fWYlk0bBV7BoF
C6NKse0OOujKDGK3R0NKm7aagVa1zWEXFArbM1qtIfE1Qqzfkj7vrzPmlsYmGijxhnXIK1ZMRJnA
C7lz+8aULxiVKajBIZBzQTIWSLNKdq8zCQbqDrjElJ5AQCOgzrFhio7YXLs20+qGQN/xPbUjLfay
yqXunJauV2uY+O+wukHvkBUkU38ap3OOFre5ZxvJO3ZqwnkI7M3uuK02TRHCQEhYyedspFE8kTiw
Duq2ea8iHMabYZAXdwCuo0f5g6in5slaFLgrbHzOD1ODjHNI4FkObBNNfZEECB+DIDbf8qLU8dq7
rfHck1eDexfWj0mYTVW0m5yp7iqvkRpjxsUhFbmvOGBwLFIB34wzmAcqtxZxasiKQpPYDF1PL1IU
noTTaBSartKb6xwAVuRBBY6VDVMZRMqq4NZvxZCGhDQZNBjjFosVmEJGyCtG1Ni8qyFJMBx2NKfB
FKbGpuWYiEKwbypjnWYVRkGw8MZjoOQYQqtsQms9aUU+eaZlmTd5WrK1waWPu1McheQD9eDJvKiO
lxc1z/OPOjCtbFO6ifpAAVPXKyaeS5UUprsCYMhVkIfl2zgt2RFMp8QPS8GpRXM7KtyTMNLyOnUl
QaxxEqDQJTF5U6hC7zcB7TlCsziaufukTYiX9xppiSfXzbAKSVUq5ywOrV1f9ogToHWEHrmZ5UMR
glDYTEANb/AUt2+1BeZWznrw0QCW3aTAnT3bjeBhyWqkjmXIpzM+JCdiM6oVHL8RQ3ZEEGuIl27U
q+EWD3m2Com+Yuw3wzb0g1K0zrqNMYqfkfKDOlDYpAGoRE05AvBklrjSe3XCgQVzIITWj7x408Hj
/0ECVH3rzgGQ8B5A6E7vWQOeaJqL4FBwlMMIr5CrAkWgMWpMwdrZpkd3C/j9kIUi3aogC3DlViNj
OJdELt4BmHHbyKQowJ6XpeOZqFDSGWa9FT5zg/hHMsOsPbgY8HBoqUJQ80bT7KcZoacnh6wGKjV8
vLjkBose8QKDju6cbCoxbleaxRHPiCecdepgDXulF/a4o1UiiYWDt1LC8Act4CtkkNSHjuPVT+zK
A036SGCr12J2smaQ7bMLRg3PRKdYyKwdbZ3wtFKpZ4lyM0UZrVwi0yw2wunWAoOy6RxojYHBoBm4
jHHFKMXa03pprmvYjECQsKZnilU82XoXnqhAnL2rhPpdTavzJQtHg5oB/xoZpRoN0EwPcK30oMxC
zwFEFq8cbRz8FFjFqUdXRJWTl2sSJZqDgCl6iQ3uA0HgV20kBt9Vam45y4E/kh4cXdl6gk5SU2lP
32UyMz4ifUz0Y1r1WU5CspLu4P6Te1oGfQ++hce8JmoktIprp4Wak66yEsJCCH1jLNw3RR9yMkGo
89OXfsjlqQYRbl1sqZj5DtIJ6amYfbqdEThrQUiCT9vqDk/hnXC4ta75rnSB+DEQpuRFanU/koXh
CaW+xiN1qkV2M8A5zx3CCiA/YJmn3LuTVNoeg6MzVKydiQOzoth9bGEuYFo7VH3+Rs36qiTVjdvI
Wyx3v3IVGAr+IuLc83XZjK8abkbfsNs9IKFbN8lcr22WPIZi8gH9/1B03kbCEa+xqN04av4ML+YO
rstlyCAlg80n1gl/82RF5SUfmwutmuPg8pDVGPDMsnwuoww6rx2bm1zKBZ6pQirIzZ+VlWrvmZpx
KGhdEvzq8HWERFYW6UlxcfBBAsBsbRMA14ULFK9h/iTwyjoK+RcpZ2hPbbJgBcN3l8v4HhRutaTg
sZWUE+5EnhK1126xKDzWDQcis5nxQUus4ShlvTBOm3qPCUHOO5GIEicXMYWD+eAWEgwkwSMdX8G2
YOM8pLNercVcn9ifr4IJ5rOrg4Ny5wVz5u6i2bqli3Mu1WJPsBKmLBoduFXgknCkMAkYDmZCbGGJ
7QeiNX1MaRtbjEelKbCSQGVHkQ0PqyfCk3Efad2nAVLruYCNSmFQXkQPV7q12uds1GfEDHG3SfH3
7gF6801GeaHealYIGgAcFdDmOjiqom0f8CVd10BqL1IPTyUHKbwYljfa7lg9VK35oZHoemJhcw4D
plyPLk11VKCy4K0Zryi1kDnAXXZqlcZZK1aJFfwKC5IYGXy86pbK0C+N1kOW7stYiU9NGV73UJuH
UbtijGDc4gUEtmRiB8J+4h4KnmZMpUqB3Zi9yZK0pOzO0T2OPfKoNVW8N5LpyWWOKyVfkN3fo249
RFSrBO8qA2Zfeztm2VUNsmZvRcltaTY26YQpOWBWFZ9KxWx0yJnc84Aj6pz3b8HYGp5mcA6cYn7N
MgP5micZU8hsBHnLpFdVkrs5z+gb9QyCXCJa3iDv7slIeez0+SUu8QPrZBrr6XShmQAxvtRvSXtY
iVnGu6lP4i08oLW+eJcS1VBPkWo0RBtDfxKwDHjO+vlijpokV0Ju45J5NNsQjxOr9wp4aXPHx8g1
igRzs5yndzZwfeK0XE+10CikUpLRRtDpzsJjQHNZOxfa0F0cWmheJ9P72spvzSR4BlUJzZYdnGqD
voAIwOECpXDF2copTIExEcAuUfsnnXvDDLU4lMhXqEayqHYzztHNerAR6DSRbgJgEOOGBsiljZwX
PaiOmAJfSrsf1rbquEtdBA8ZNSh5FaReKHm9CuP5yrEbHli1OYVW2r64UZ8CiIr3FXGbAgKPB3m1
dS95SPTNhuO2FqzjimnVjrlpZu5o7NMZLUwSJH6SUVFl77WrYmqPUvcUY3G+a8pSeBU6dJLgHf3e
mpP51BeLlkSKHy6nLBArEIUBmWCgIz0Ysk+DW27IsubHSGaJR1fMXmNWtREftNNtA0bxAMEp5/Uc
lY2qq6bXlyJ4I1yENj6mw6AukG0kkp2mHxcPJpzC2hjDFfqKoz0ghgqLSt3YSQIpRca3+GwOZVre
O/l8o9v6fUiZ71X4Do99nU+7hFyyjIJUMzS8+taZAAXMF7xWfrTEe5sEgG+sBI4GZ4d7NV0MpW6E
WRGS5hFsokNKglzTgjzy4pJU4/LO6jP2cjFD/0Y7tsvJVeDkksBekHa+VuOZaIwWvibNiTyNL10i
HqbK2gkmx75B9+yYRrL6BXBu3IUAtomQIdrJqY0ToVCmh7qKhLEOmNh4aPI8uAtlN53CMFFrhsr6
PrQ4QAagRp+kWYhdNSdXmm7v4DynZz0b2jVs0/QUIx17jqvsJ7Bw8udcjbwcB/OpOkT3zH6EH1Uy
3QxOfRgJKNiGUXNf2zn+W9wvNS1NGfcVjfG8+IEMa/TGriTWOnyTTeEPAQd6uEot6qLhI+UlKVNm
aotqK0c0w0o7c2jkNKnT3uBEyr+aaj2vUtdAeA4JPsFpDNhF1O/JoLwA0LrOahW1lNnswaq9c8Bh
g1fEVqvyHSavJ8RUK+ABhI9WHKDD7sGCoPkczqG+4dnjyztNWBAcnp4dYb/NzmC+k4WwjUb7JYiL
Hx0/qKOqfOeq0vDjyb2RWgylg3MfzL800UervBpyxx9i8p+wv8MSZgKWr5rOZXZEl9zYxER+bqpx
igF7FiUhrjVZpR3L1KMuuqekNdu1g3HZDpJnTicfuP0u6bioWLT2iroQGqdu0tDp9JVKbwSGBA0b
/s07x2o58ATcOjKuX8mndbF1VfZ1ZacbQk/Ove4A91JVQ3vNEgfdJkyTMdiETtuD/K5Cir6+j+E1
dXbjGzXHW1xoWEVj4tuWdpt9GSIiiKXDaQFmsnlybd1ZjwjKaMDYayBz5ROR9dbZ5S6/w8xuXlXF
JESqGYD6Yu12eKuzpLmQSqooTBjNIPYZ5rlXVFyFvpuJidH2gVGPcJoGfgKYpUENwCWkhUFsXjmF
w6EPC8kY3LHnB0cXRLYNBFqg+g0VEC6rMcNyzsYHeuKCJA7vo2+ac06uuVGWbXLbzxXUqE4l52nD
SWqIbnNFI+vYbJnPTGbvHGqWjo+Unv1ZwNj9pYEE6rx2UOPxwUyzXrAi2ISdVHqDnXcegHWow2im
Z67Oji4oNmLzkNGg3eS0ttA8ggpAL9FNPIVp4Utm+KjYnJcpB/tijHRaLXgZEmuuK4nig1OWebVJ
0meROhsCC2i691Ujr8DOnXNESD9jnrVrtQG+p9PeqUGCbNwhoNOMQbecxYGZMIrWUHlnubkqZohr
KCv9htShpSM9+n1JckNAgAENBDddExiovZvaAExjgj4wllX5VHGyYe4zXIDYRzhMMDV6s+tspZ5L
6m+esFZuNFcLTWYktanQXvpADIVX+4S0XtUsDpt6OVBTwJ9MkyADEiD7uaEaKJAK9bzcmliZJKNu
Orqi4UaSbPUEdT99SxRYdB6D5lFlBFJaMGOyFTi5f2ui/yO5wjn+WcM/+2g/ixF+0y9c5K/irq1/
/WrPr/Lz3/x/KFvQvtUteK+kbby+/2qiv0sdlv/n37oFV/uXZeuWJTTb0TWBOuB/dQuO8y+BAsGw
bEPYGn5RNNn/o1vQrH8xa9XImIWRo2uWihj8f5ULqB1s4gUdB56LKxztv/4D4cKi+v4/1YJtWC5p
NHyyYasWX2T5bn+3I+YhGdaR4sa7OSmNTTNOqGkj3V5ZkGK2IYKszd8kHf8jnPi7UGLRsP/982zE
1MIkzcCxHVV33E+fV+hq2vRFEe6mwBlXhtoE90Yf5ftp7pPz5ETipGWUod9/6KI+//yhqrAQf+ko
SPDk/H6RWkOUOfE14Q4zhnJqsjTy1QJ9s8If/3B9iy/v00cZQoPrqhtC56Z/MggUfY2g0tKogGns
ndwZqi4NN4NdIU03FOjsqq3dbP/6U+SI4eH7K/308Q4X6QjNFEJlvwRV9kkqbyKg44Tl1Lu0RTwy
ZMAg2pKYIC1qGOBVS+Cb00bGVRI71RutmGb7/eern35qvgBAIlM1bMO2Lf77ydmRDj1wXmAEu6Bb
bnIK+hndSfwCnBMEyRTPIIrryDhKDTd5VnVbjtNmuwpHzYpXfduod7bVjVtH7YanAWxK+O9FiuXl
a6HOp+f9r++naQJctWbqGo2g3x+FuDQRQ2Wi2lVORNOUitZvzNHaOVk/rtuwUK7/8IMssp+/PRDL
Bzom2UymzQtLXOunB16pWyqBtmt2yszHMpbpIHlxZRadjqA0bqOySm4xqPqQxIN17mhtgDLCnk5w
d9J2/f230T69foindKH/teBQtqvG59ePIqSEHBaku57WGwDhGhebx2CvOVQaFBlPr6OEbhE1R9zJ
dwsx1JYU03ndZJMBOihwolt9DsSLUQI696jTQ/qjwIYekXXLfU1lTMKgRI6/GlsVltzg8MKVrC8n
uEVkPUUOZBMtzLRN0MP6pQEvXr6/RH25g3//wZdLdDVD5S4v7+HnN1C2IEuYj9D0odxRcT9AVvPb
Vo4PGczGVWnL8bF0K849EDrdK5FRZVdZjgepM5ioB2a7ZzzYvPWqqVzTVczuMrMTLyOnkOVYu/TX
VfnsMI8CStsl77qatbRXWg2okgJChpyIQTCwhaVokIjA2bSY6XvkPRqt0M3uvr/c5YX+x9VCMbRU
VP3Cdj6tN0o/BCnzsGw3dzM1D4rwVTOZyur7T/n81vCbqoKXRVN1C7iy9cmN7JhwgUe+1w5pWfik
AL2SQdvsIZGbv5xlrPr9x31eRP76ONOBYc5uQYTKJymdPTZVBBZ8CTAsw/PCC+WLjYhMx/4Py8EX
7wMbw7LD8shYtrZ8k7+58cn9LEKCazJiWMLwTGNtfEgskQEdqZpDp8fZXY6P5/b7y/u8SC+XR+KM
ZbAMsQRpn35N3XVckbUFRyfk0m9tMjiQztOKN5FpgAroLLL0R4BS8jltKf2XavBPN/SrX9jkS9i6
ie2CneL36ya9z0564Ms7RjXEv+Gp5rnpClJgNTMPzt9f7xdPD3fSUZmoWwhiPqMVej3BOZMio4dE
md0Z8cBKC62KTF9OGlHWtj+//zx1eeg/vRQ6ZRahtw6/MSXW71dXmgJWu5uXO1HB+VoZvc3pL7JL
tGWkRuJFmRUS41U7LPxISYKQWYcTnyatRnHTR7GT7EtTc88FCahv8BW7N8g6nOaiIUABFQOhCYxW
Pn//pb+8I5aFC4aVGVXNp51by63U0iJGvVMcAl5VqEwCOyuObmhU999/1FcPveVYS+mIjpaz0O8/
zwLVaiouiXKohrfOSPfcwfZBFlY5zLLT4hiRarf7/kO/uD4y4AzNdjX0uLa5fKm/vWkEQ1SpVtDl
HPXC2Nh6EZynobF2BSnPfzB9f/F+IQ4G78yH6ZTKn29/NFXkQMoS9SHBOpscOs8pJ89l3RtVc9MB
F9ujqID0bXaleRqcPPzDA//VtfLpLkW6TiX22fXb4bMcFLstdrnBOTdvuUJ1ku6FdoT7BwftV4+6
pcK7d03kzP8obSnQkW1EM0kw7FmHseAE3VgMtzwHRetjiCQy8Z1yRvNX/fGWfvE7qzZvmWXz4Ty5
n56jivj62RxwuJAw2m91I4hvI4Tz1Wq0s+CczNNfMFkNDhTKAd69DD2U//1T9dWjjN7aRHmNNPAf
t3puHOZPjil3RiSsHXgiaz8QRQCIr7nJQ4XOZaaRyPv9h35xe1kxTY0Kg0wU9KC/P8oOLUwUxiye
IRELVwHxKaQ20AqLfERcyeb7D1t+xE9rGZABEI+Uj5bNKe33D5OckJx0cMjXoFa7ivP6oW/+WKV+
8SGLy1WotsOigOP19w/JXb2moROxIoQjMyDGzgCKsVL/yUz+xS+nCfYdEIsGV/X5l8uaGY65Msjd
aFXGY0rAdONJxIWrPtUL+Ydn44tXQ2Mv5UyFKY0jyaeLqssh7cexRRvJFW9zMs413xVUtDM+wGOk
VArh7iVzUmSg/5H53F7KbISJpmsuF7u0/n//PRU413o7FvUuI+7Xr3vjTUnY9b5/Mr549nXLdHn4
ITn8cw930SvaoyCzsFJMHsOZomEOx+aAFhXtcloNsRe74Z+Kly82c951NJtcGVvV5wPUbESkN2QB
nNG2MB6LdFKunXms7h29TAi9zv/0hi99k88vgM5JVncNdg+gyp9egNAkbDCbrXKX6Hpu7capB6iW
xEr0wctgP7AwkCDZue7wMEsngII8uEjIUaD12N6S6kMaanY3JCj7/LqYbMIEWx1R2xC9mUZM7Z+a
7UDyT0mOWOtULoOyqOp3JRiOewoX+eP7m/bFG2AIiiFz2XuF+nlvwuvZtEYhyp0mFaJkJaNG364C
5Qfij/7yH3/WsjCyMWjcK86evz+FmF+kM5G5uWNsGvpk4s2bmRjdLYGJf2p7fHFZyCXZgaAW8JGf
OyyTwG0xaVO2+6vj0SCfWAl0er4RRMkfComl8/XpgTA42tFmYMW3yG77tL2jy1YGMQa8XGPIibq1
9IF+AUlhap2Jl6JFGkaj3SznS5tNbD7d5FjvkNuyO+DvBS1jnrPryennU2vL/IEhqNqD3S/jVVQq
5dv390BbNoPf12+DNYhKW2iCRc/6dBMqY2rMCdHCLh+K8CgHXb5mdqacJBEbGGfiOHzrRFTftybR
6SidA+TmtTbfhHZUXZLZCFeRKtob6LNoq9D+3JZZ1/uR1TYH/CLOzeAQ9ijiofPrwMqPAw177/tL
UP95ouaAyQ5PQcPR+h/ljCpnhYLVKXYmmeFe1pWuXCUoWtGlY9YlxM28UoqIDkYbDSsRqm9Tlsz7
P3wJfrTffkmaFtRzmiVMk+O9ya3/tKg6RTnJOFTLnd3WTgbsvgqjy1AYNQqbRK7jROkuNquTN7fD
o50gVvLMOsZgNEbxh5aWj0QZg8amHdfedQS28zIkrU8cxbhzpjpZmQIWKxTPS1/UPtku0mtCc6sM
5tsQwVJcss+Qf9dNf1tF4WsxRQ8YQ3m89HEf5u42dpl2VmiklvAHpFHpUQDbnnFvIbhD9UvwZRWt
jagghLFmFJxsGzk9iBHgpfuiYYSCUYxXOLmZhv6IBZVcnDnz52h4rsms7l3SfGliJL5VWHsngeqe
io5WyrTHi/uIhtKTg7WSpnNqtHgFjXrfkhWiJ9q6bSsC57I9bPNfHZEE6EG2JH8wUo7Wpt0/6y0y
1phqmOZFhN+D0M1VmyhrBXWSR4gZ7ufqOCLUEURqrY068BpiqXyRtDoqOPOlU0v6AbN7b4gASPu1
jqcq5biE8pBMyQhSfKuGO3Il8P1Ht0btxl6RFc8FXuyRiREM4Dfdrm6mySCn0H2ipeFLjTBU85SS
uBkDjZ3T8L6a+n1kaFcwODbQosJQO/ZO/Qy802ssfHIor5eQra2SuJicYyCrzjoIg3U3T8daIUZs
JpcCyxKEEuQG1e0gj4RkPfXWuzEzHSE++QKOa1NP70apNJBo1WZlSe1gSfHL6T5mTT90y4AI7xgx
tdusXuZl5t4mLZGUzmPsjsjUdOdRqojmXVq881CficGwOVymB7VSb7Ou3dn4h9d9Gd5rlbXhKfYU
KLO6QM8jqqDwhD6Th9Dzu079Jeush5DHObOTh65ukKJKkKfpPp9nrEnqzzaErIujw1fH4MpGfDM3
1oOEta5FOE4Sm1R6JTSAJRAxaSVIQZtnRWgIY/BH1JN4MXMyzKae02+gEDdx1dTHIaRJq7iQMAr8
Q8qetg+QafM0N/p2RqrfFdYxZEKvMwUlIXRcIW09APLVPMRnm959sNHDMAa7c0ZlwTYUZ5dpEVmJ
xJctkeJ2HK91vX5GEPmTWcS5l9GxkI3fZuicLC0/4mo8myWiwDAf1uMCtWeZfCD88k4M+Q32xJ+z
Wm1naq5VG/wCIL+StbpWW97tn7GaHg0z9WWfPCbiCWDKKuU1iYGWT3H/CCt2p7jNm862gYCmYqQc
fTROsw+IH9GV8j3qrZMW1H6+wLJHcuD7mmjE3lgBAD6SbHSKun4XWsGe0L4apWxWH8lu3mR6ezYs
DX2UzaTPvM/MnvHiX1lCrCBuxb+hbZMM0B6xoAW7IqNgdHGSUR7OFW3Avo6uRtCTJdL5duYHlFV6
XLhF2CtcvDQV08G+l8/6FLUEPJaRzuB7pO1I1SyRrQKTPpMC86wVaD6zZI0rzZsKid0lrbCDJI5f
EeWahzq4DYlPiTw3klapPZhTeK6bIhmzrLvMZp5eTeUV9pu3XgzZo9PAT3KMTSXcV7voT6T63FbY
R+hmWnargPowhl3Shujte3uLaMNLi/ZUTHO+CluWIEzmlyLl3O+lxjtM53t83FdmxBeWIRmJu66C
m45lo/QJRvSol71YRjcifVdLsPWyf2rcRQMz3kwtEp3cfkpYVjH/eMFU/kT8W+/KcCY00J5rHBKR
+cOcbXU/aUYgt055RDSUXbLRLDYuvINVmoPX8PQc4jhxuM192NcVSYJmqF2SkAM0rja7mgmwoX27
rYa2fDMjdJt+GVix39oump5piYObE5tsyNR+UI229+yOy5uN0l1Dy98Fmtqsx0oFYBIsSuyYFIN3
XB86VUqS9b/sZr6d0/9m7kyaGze2bf2LcAJNIgFMCRLsRPVNlSYISVVC3yaQaH79++hzBrbvfddx
By/iDVwDly2KYDJz595rfav+Nq0GB+rirSQ9WRsSO4MxbGVCUl08rh/m3BtHdDmEDRaNd1vaYBua
RbfP7tr/gpueXZw2MA/0lpHDCwZRL3xFEQs6ZSqPxD/pyzUrcdxjGvOPqHfLuwTW0ME2FjKwJ/A1
z1BUsx+L3dlkR5mZPJD/Z3y7tkJuhbIbRUWRAXpxs2sQUOfEdzU4aEoXUTc72+/BYLfEb0RDq8hI
NlDyb/PxyoiJPT1ciLtjgyeVWX8QBVOABdFuGs6EuiAbdj+XlRffDG61/OxnRFAq74wRvZMq9mPs
pLhJeumSaKlysMN1OdCf1z8po6svax5QiZhI80pSpF+DhDCbxR2Hi/xDC1zYBd4xf0o/KhE/KY8v
fFWCtajFGojIFkgoNjmwkDs1VeRVzGXQ46IhXWiDIyJwtiUZtVFqmipEQ1Js7dUWod+Yzb3R1eqG
1L3+DZkvys8+zk4+QSxHw6mxgFbCvyxwv4GvNYP/UwoDkyDp9FDpJefppH94LfJgWRnpKXfcX3mv
3SgeZudQQXXZclF4EnPz4Q1Ddai5FDwNuuifXTTiB7XSjxzthhAcOCEawgVKchA0TrpTluQ46zv7
k+6VesCg0W2wFRPKIVb7mHQyf0G6Sw4cTc0bcnF3WJye11jn2zGbhhOju574QTTq2zq3MUBZK/6Q
AH1kRiYXqt5i7nhIMsjSCFXHEsVWh7LKz0EOJSmTTeK79QiVARvbNQWlpJlGuMEAwAR7Sch9Zm8N
hv85d1lB1wvnpqzTFWZGTFpWjSS6XX0cQGuZ3Ixrh97RS/UlTZ0rfD4r9TaRQG/W1Vq8zULS0NkR
+HfAV5B5o10fCXFO3Y4FaAvvZ1Qha9w6EhhAxgWbr/HqL+llWOP1DY5Su5/nzPqddWn9HSdu8gLx
vPlcu4fY8GyufBTReysAJxW3Ir+b17i98WpQ02wYQwYuXnpN6OJ24yyZ0L0gXsb0OrW3XmCZn22f
zQciH+fTRI38qESZUA4Z9g7mSH1c2nk9AVPxSEl3uRFNrUXtOGj7txwrdKMM4raEqBAtW9tvioCP
5GDUHXNpQgBW1ISpuZwLD8Mwtpr2mrrTtECn2s57iSdjfBMFHb+klq7euYtbV8gYTX2Ysa58+aiu
VUjiqxMWk9nB0W41+A3gGsmGPDnnbnF9gXO9EvMDmWfr24iW7kAsj72dvVG395lTA7QZQcJ/WvmS
7UvTTnc5NudX0sD884y0KOx61tpW6HXe1k7cFyE2DaA0mojsfVpnyAQpsg+Ce+3JBRLwbLgpzKLO
dR2XRWy3925NEFG4pNoaNwVwlygxh4LTXCEG2rgTfKGIq3FwM1dBFZHjRxWdtM6z2waUSnzOxZEP
z+7wxLd6f6V0/ZL0rZ60cJxPVX/PU8G0eRXlb8ZUDgJH70yoMnJpvQ1y4T4oh8139mIvTEk+CcvS
9J46qwrOw4D51EPLTlTXpNnMU6eLP6RWwd3Q5jWWT43PsRXwoGDqjT/kVM0XIMYydHVKtkVSHqo5
N0lNcYrI6TmolwAaldX13Z6v7Rh5hj3u1lXwXl2bdOdSI7OspDh2y3A9QbhOvk8ISsByM6l5ypC5
FT9KA7VW4dnDwRKE+7DwAQJ3w/LbNdrxYsylOC7l0v50uZXsGW7nD3br9nvle+0TgRzon4mQ/7WI
en1tcWPtuq7eD7ZdPoyeeFU9gkrTgHizTtf6MLXnhd2LpFgF4DznnZLNrn+KUojL6LsJ2t9RovQr
oKHPhBAc3QVQAYJmx8LPhy3j3KJ1w11bW8WmV0Zxc60W7rpF9s1pHFwCqfkf3K0Niv/KPyiTh1Xk
Wej0o9xVRsPJ5gbQ8k3DzZ7tyTOjOHHm574xfBhnvt75LnoCz0bDJTSIAnyQDD3rbPCfYBzKZct8
KyaWUxKnlnpz9UB0Vkuen22AK5sGi0aF8pzfqdknkSgdZcKo6rIHSSjuFsl6Z23atEmoNIKWMCFK
FJ5+eSOu8S1Mnj/xtwfHmah7mtrC1TDvJ/wPqe7LG72s6hehvmkarmRUrVuApS3j8IlO3TbxMns3
UweFVVLW3yXxlrctgQ0vJMgSFTxY+ooryoDXZa2NRougxXGrRtlK1P9yfCDz0T6sftMc7QpJ64yJ
/rwEvrdJUPGQWeVcl/a4nvuKt2mohk4ZJAOLGxIaaYwmH4qWEGmWZR0uhoqv3k2z2E6y5O7SudWj
SSG7E24KbkCQ+3xmw/qdOkG9W6lWzhCduwNcnvpDzwkL3ku2bWPo4zAEwUb4nb5JqDm5czrlHSVX
smMkuMC5AtXRCgfX3NS/mT32+HwdrR+Z8o3DEHuvFiJmQFEdpKuiJBIjJRrsmM14VZcGMj2Zj/lB
rg3Rx3oaSHd2jUM2EeAO9MO5iSkR7GlqcL7QRaTwtBc8GZz7ZBkhf2fbf0JRUe3zpE9B6+ON4691
HXWedu6KAj+vQ4rtLTGCtC6mYGAm5F3Dc2L11CPNGBDGznrTVCZqGnPxj6z95i11emM7TH38Oued
ejCmBvRj1njktVwfkQJpTK+E3HYP/xjC9SnZOcUPTj928dpOrGdhFSsdoIWLK7NAmghWUmeXRMkj
ZqbkhED+gxjgfgMjwI/IBTEPVo0DMZ46NI1Gb/aPFDjfmCGad73W3EPS/m3E6f/T64NP2go6XDz2
QJxoh6lwM6401ntMLNu9w76wq5NqffSK4dWY4jjKiXJ9SMe1hBKYJ8sevMm8wRVPbscop+3YI0gB
SkeEdTBUF1OqYCfk0O3irgITGOD+Sxuyn8D5hZXK+6PgknehH0UaBxEN6KAXC13vmrz1PmgObNOP
wqkIY0KWr9XQnrhXLjA54voGej2qUEsP2y4Wn2NWXGu7WUKd4g+KzV2NneVnVkvMDxSPSHxljLF/
Jd9lTf2dkUPxm3vUo7OsMG1msyLbtb4Wmv1lycd+U/fDK8EbXFQcd8QFZbYL3Ci4gZaV5VBkZBbQ
d4jjbYYI/CUnfAFhrtFhQfSsFttyYwWhKpJgB4JNXvISJq61NpoYYsPYr5lDPoyuvEvuz9XdnLvt
V1vXcu/V89PYxG5k5asZpVBX3yC66f0EJW0HT+W5C2abeX/rAr3L0Bkn4KRVMRWXBGPU1swOmaiX
U2mCsrbLyQQ+Q0BKShzpweoSfzNUfkbCVatOK5e8LzTSZjTIXIVJd03+Gv35RcBJD3n+RJC1Ij2h
9yFvMnXeMy6r25mU+F05TKxwK+7pDjeHvspXfHlETGFDogUBrKe+hQfT7oreHXf21Ik7Hyfo0UrL
L0tlw+s1fvfAjg6luQcbY+UWJgccnp8TbACsfHWKJMYpXunVjB+9IZuHIJPZD1TnG9G59X6Ed30e
plhtEQ32G9sFJW1oqw4OJKOXB1B/7W5pQW6RSQrwp0p1/S2I39s6C9apHC35yMQxMw8mSWa3AWEl
EEM4dE2DjpeRjt2pX6imUx3ryAPJvuUjg4vWGuSruYO1CSZ/7/BMaRFZPmo9TIedGkKDiKodYFdc
4r5N8TkvoATLHqJikUPwCNrHmRwP8BbshVNV9LsWoVQYeOw9kjsMNIKquchiRm5v+tyZg6yoSWLs
MFOiNYuMPnFikGkjnbaJAOvLUnZgkaSWZ9r1fbRIZ2WdytNV511vidVs7qzsSuOhAiTprdVHv4Ad
sAxOHMErSh4hVwwbXmAikQVGCQouTNv+7B9KA5vYbLb0Okh3wSi33pQEn5iLKW/LTuiHCpuCrinw
CbP/JSBVhR6idz+rAQBNtv3dpMjwx65eHlbPLSObbukPsJ/GuWyaFef0PGIVM+X4EmubdKcmXbbY
rm4Hrd8ZD7cbocy3uiiu8LmmBGxnGxu7lUOoyPE6lDjWuMsOxUOrSZ2CUIRXh0gS0kAd+nqxGE94
1jIu5h1ReKCU+LbPGFtEHLxOlp3vwJl+Fe603nSK0RWS79ULsbRkG6GhkLprWv3S1FYRuWX50bLb
/H7Km2Zr2+y5ZORieaBdMEB/wlP9LnRhbqaqNHYxTI8Xg6Disw8NKCpiuYRku16jwuNxY5NxhodJ
fvpJS9TPmlnppk+9z6KDfcy9yToEqRDPo8uVtyb4ZWvRO6fdUsE8ymTpcXzk67s38mlheV2Jnc+S
lyYISGscaUp7pEJNah5uS3+tX6p6qDlQmhgTi1OcJmRRNHQWbJWlLZ8l8LyFmPcjQFa5bwLdfwxj
MuxgMd4CqZtDzKTNxh2D9kEmeAxBw77aYqpxChEMhjv8Siaes1NQxXCtPfxjhcxgJcxSjTd93Kgn
TEoT2ZHcH8OpJDZ3085ZcXZiRPhJkn6TPO9iZjeSHcZFM7zmXZ/MmBEbvbB2jsCK2JFZkdCaV/kB
R6DetaRohTZ+uk0yKrps+VgcbKLFvokgEjdG7Fm7aY0vRuYMTw6Wugi1AQpJiBZbRfTpLydOmtDp
DEV1wDcvSH1QkB6z8vscpRjiTnbHN48w9r0r2tNYpN0tvDTaxuX8HhT97zTLvQhXWXOY3H6JzDUw
QSxM1WnWDf6BspX6N4MPqw6NpNEvebCQteXn8NS677z3uGu6jXkgSLvf0nqryNReq58JrKCt7cjx
1OtJnIpu1vervXCETBK7vE1k1SGGKkS7E4f5HrCYCOfrXb5Nk4ZWnowfk4nNK07W8pANNWlyxK6F
dlvH2zy5OuCJtCNnCHJsVJIOX24LA9As7WNFwdgU7XtcTTO9NdJZ5g4f4jBmKY/VWk6OF3z2AFZO
/RTEe0zxjA0Qfd4t9RyQ/ZuT60bm6s3UlDmwXgijUY8BxuSGjnM1IjK2tDaU0QbnKGxvIEdLX+id
7IDT7VwBJTS0kt5M+IW6dtoqe6HfhtuJLb2Z1k3PFeSZlnEdNQwtiUsp7lOX7PomoQRPVwY6YimY
6hRrF5nNWhyRj+JZ7vz2da2aZd5QzOIw44IHtsYuE9Jph76YQZeN1kKzOiVtLcse6VkxHCb2dGgX
ykGiFOGuYILbOpKA5ISRTMTLTLexr+K9BRbldoYxE9opgJ6y8kLSzJpQdlhPxuxD1xgVseoNB2ZP
WURe5q5bJQ7/2KQ90QXjeXKCGO+auMcN3tOlwTrC3al9MbUgA9ecIbXE4FV2zRTPb8zJ4SG53KQb
U3bfkCPqj4bj8SE3AKLi7E1CMGDp3pKJc4GwaP+oJX4OEn+9xNlUlZ3/bpMEtnMs3gn0rHZTUNsb
co3do0Wc1NEzyA1t3Lda+fXRq1S7JVH5pbHoi5fC0YegUmrrdmLFIOMPP7Ucpb9fYgxpLRwJsIOY
WPew290n2qbFFdTb7clzGS8z+uRTC1olSm2RYnxkJW4m3IbbTkFBsMtY7bxAMWXzs+zW0B22FtvQ
W0nFdyKIsTlTGTSHpvWCgxKEoPSDFKeqWk1q2MF5oaVAi9lvbHB2Ul1cPXv3QZAwu5+glPeNTx0O
57SNpOIry3XKjhJ8qg9rnMn7ecE/v6Z0dNykH6+1mHtWsxYUbYUzfhRM8xpM0rPwQcRU9pM5OBnY
3yWRvzIEPtmG+gUnuT1zYPQMmQbqhlM8JurCYc3wzo+9czfIlqmVZXiH0S6qY20Etr3xiG0/EdgX
/yDjrDnmniZrpEmsV4seU1SsBQCT2ExHtla9ckVG9Pjex4jN8wxGjmUG8+6aFwpsRk14xWovByHr
9E9WL7rbZOypucsc2lw4s5M12KqN/sq3KpiVJHmdfVxD3fuwl7pKtoufzDhaoRaDqpm/hjQHrNRB
ZSuW60AqbtbpbjWM/qGJC/tcxnX7nINZo5qoF+6CTBIgSEp9LkgeysMkH8Zi660B85O1sKxfE5iw
mzyZqk+zkk0QpnLO7/WS0pG/+n3lTTWQ2gyIuclvlD8g/Co6nLdbb87sN4FT8VuNBSCkBW7V2c59
DuY593wDzo4d39fTH3xabtw3Jk6x7tJ7tUHw+eTKQ9eZ3q8lw0yxsi9+J0uT+GfqMHmwHMG5OhtW
GofEg2rcT0Vfn1tZk6acKaN7NpJUvAZlNXzBqryyk+Ik99nDkMtMbFXvo4JzgR2aX3fMsWonI9Lf
QnjOKy6u7lsIYb7zIZM4amdBv5tsQ4A6yDGJIlZJ/DDAyIdt3jFQhKIzh1zFlY7+fWEf4tSxn1oA
hbdLajrkE4PSrzeJjWMwVRWyhckcSOI2BU3ybUoMNA7QZH4hmgHtPAhKLBvij9/LibUbKizveUSB
2f1UywxnKis0f7YDOx7MIN6J5QV3eFrjiwsSjvZIkMYHOL7zSxPbpbmfqiWA6LKu3caWY9Fdktoz
Qc+pOVOAFia0cyRTJnuvQjEDOitVTxpEjhWJKhcRiJo6xeTmlE/MKpPiWPrxNd2AASyAU6ZhWbhW
tQOmIxB0NsBh8QXKnX6rFNNWDoQU/Xy1WM4m8OMKh7Aqnzo/H/btWOEcHLyRB6IganITQ3lK1p/b
WiJileZWhHaCyqJSqHiAl/G824TuRhhD13mipZH8oA3PDTowWhGN1mS+N8pTJ/rnRO5haX815xyK
d+CKmXloA9yoXoYvNY3DLVT3BaRiPmbnAOXPLQ1ZfnwBnoZdG/GKPwSsU2708WVuWJgEWQo02cHY
/oQ6Gl+CPE8uoHFQ6nY6P/jEU2qCe5fk0zKS/MZdcqU2GnuI3vWSxlOYp1yQdgVNSx22yBAaZoxL
8+QRUp+HmSqWajtkQJ82CbSZX6YiWnHTO3F2M9Iaf6UjAE8PvhKoUXIN548mcLvnnFzbr1zHNjl7
vgPRwkah7zZO90xX0+BytzRym/kF2B7MLtNLbzr9WweKLgQw6L9yZ5DAPhJMzmURXJpeUh90pZIc
8rXBQFGxX6GgoR6P7auArmyTMcoJ3b5YiqgCc4aNtBnYSG/5HsAqm2nOFpjpoZJvHAuW1tZuY4YH
o+M7yX70JvNHWxYZsfcDYnA6WKysXufi1adDD4ayc/ggOkIuNhKyBx8m8MuzznBqOEuv4kfEdpy7
NIOrO1KqjW2n/fQSlEF5Hwx1XEaQPAVO55kv/crnTQO0An2EmG1JT2iF3Venq1gEjEJ/lvYgf0kn
zW/SNrFpQy4T2wPAtfgyGAKGGgAmSBKANvOFGYPJl6dsrpLFvF0FIEDyx5+J32DJg45glN+C3oVB
xOQoUmJEeKtz11k3te2jxNWBVR3oUU0vhp/lB0h3fGEZGDwlGToOqJDmO8dCfEk9WT4trtc9F4Gf
Ag2D5fCLy850ZZ0TNoJ/DDcKBcEKGojQHyqzAWX1njo6wc0rACmFK33EH+Wy2tRZTWurow3Y5ZGj
qJNbvy/i/AhIJz/0Pmz7m4TvRxVOjDje4b6yvple3aJDGfaL2xQREF923WJJfjCd4nF6lr3UdxN4
doqONFkBNsTrlTmLhmlEi/zdmklj7+DCsN3L1mEJd/n1+w2pjExQOClotMAvRVddI+RWVdewjzGj
2yEvwg8NlumtdALawlNg90+Ds0yMomKgk/l1Z645ACIII/ON6UKbCOqmfYSGBhR+tQYyOjLE3ooo
jBuTjjMOdbBcF2n6Pc8AC8i98uLGfS8Ae2dcIVNJE5W++rVDxYcEexn8ak2cb9hXlfTDxSYT8i4d
yIvthq45mkbbgEQzzNOwpnwWHHIt2dg2mTe91ysncmf+3KYr2AF2+Cy+K13JHpmtDvucCyG9Cs3O
cF65Upp74HekWydG+tizvu+6q+F9wqm4G1JXHwxgTGE7U1OHwCx5SAu08+HsaTJ1t15d02mtDT82
TiD9y2XTNCw4W7uOCPWS671tM3OFFthRbJt0Sfcp4xoUOOPqb3KnYCepPR+VL4YsnC7D2D3PrcV3
se5lcKdbKJY8B3mIuwBahgNCZjv1Tc9ERLmnhnkCE3sfhaltte6zYHXvC3gXCXVZ436UHChUydba
HWDcXvIK0dQNo1COrEHiNyGcTm8pHvJDMOfOYcxnF4WSy1LRTGhD0LpFiLCL88JMl+lFmIOkbuw5
pFzfQeruLOUThRbhEZQ9LN4BOBO1aevbsC28kgOT6tA+c40f75ZOD5upTRFFpErh6Mpn654e1d2I
ZR9Oh2ltJIqJ0DBm3DDtbJzGcVInWhO8Gzd1YkCmuEYPc9lRAlaeZo/XbP8PI5cjct9BzJhnsriK
+HaNLQw0BjwTsZtngmUvKA+uUDVc6C4gvNX9t/j//4Hjev9/YcT/xZb9/N+y5v8/9GPj7fuTevCK
qf8LSP700f4VIf/Hf/9vM7blOv8CEu946DCnP+Dx/OW/AgbIpsDihmuDv/iPB1u4/8LHexXF+w5C
Z++qSFT/oceb/xI2u2Zg2ughTcwP/xsT9t/Vsw7ySnxYTI0cjKlo8P8q1B1tMfQrjRYq6gFaOXXQ
LbwVmhtg5v/BL/J3pb8jrQClLu8FP6pr/l1EmXtSrgS15w99lj9QHLzVnnr808O+/7e29c8W7//y
bv76Et7f3o07c+EdJPNHmsBvYx4cg2z5uY71P8hS//4ywpOOzY6Pd91F5P2HbvxPhqKFKXw6DX1+
TzbOxjJezJShqJH/g4ngv3kV9LtXrzCCfoHT5q8fzYJbgtuXl90DtQHGEyCZa/7hef39I+GN8BJ4
467dFuy5rO0/O6MASvcOnOf8vr5hhin1P3g3rb/Ld3Fis64w3TvsaNd4gr/+/M4UiTm4SXefefbF
q4PTOGc7d6zObrfcCad+Aev8btJsaVq9+5+Xwn99a9yDiUTAdW9LW/59YZdzbU5jacd3VOiXItDb
wdD/4I/BefN3hwD+DnH1JGCvDlxMUFfB+J9WQo6OxkyMzrvzCptSqq6t0PaK7DDY+XxoZvSFJb2l
H3au0nDAjE9TNYeHB3o/DhF2UbNxE76gAUp0p3eUQ/EG9mgWtVn6BTlL3hMo4h77wCTWTk72TxN7
YTjO0Aa2XZaJYw+c8cYz+v6YTZN9a2b5jJkSpEzvT7jcleufif4BAo9WpbGPrllOu7q0plvdDNUz
cql2v0wzceCpk3zP3UzaGIwzWOROm+56VwuAe/4c9dNoMkeGtpsY/cs69zgWVAVYZ6Mz7H7kIa3T
qUDvEFmQNPcow6ih/fZnOwfuXrd2db1z8BPsGR8R35YtlsyM1DSZMgVz0bwWNOveAIKWG3qdtH48
kV4Us4GNdCC/IOnsHr3CbHY1DaZ3WSCHZZwUpzfSX7sX0c3dJRWVRFyU9LtR1QFi4KmMMjsVnxnO
0JMP53IrJ13s3dL3finseeGsPAC+7WTuwFQiwgPit3NYSEffL50jtEMyEvzlq8qKnP4U2Oe0EVtR
EGUQ0PYOGSN2e8BvPgn26SOikh9JimyDORFd7LbOw8nP5zMkdOa1nS4QHOAhjpqu5EnFor2Yyqh3
A/3XcPY1EtsElRiZSFyESrHedhmTYoT5ON+rnl+zX7pDSgQ9oMS82M8e8iT6COOh0TRaLSYVYVpf
yTZWwe9gism5dIK+XFfazG5ANT7MXQOHEPYa4px6eLUG4MyEfRWRcjJu5jh6NknnD0eryoOzVY7i
xuon86aXE5bQ0l3J9faDvcvlO5K6bFH4ICHt6sDII0O1vvhNWtqFWKYFyJsJKNAsmkdauYIlM4rf
3sJJA62TfChVrT9qv4yPs99P4IEdcbPGKgtJJ1ofGziNZ/ow03cy+p+6sqBxFcRFqABikYM4IBpr
S/2kEWDeFlcGu5/IlAk15BsfsRoMNujNUACQGXWlpC9GYZw2knuTBzFMJnQ8akQVYVAlr8imdbQo
dr1mmNMI00f1HYBR2bTulIfwCqZdSsuMFELLP644PE5wEgTyYCBRdZPyAef0nSR8XLLRhD7WLN/H
eZxRgKdCOQ+91hK8rs8023AJNYkJCuyqhLTD1SVE6NqCKgtFh4fKmP61/dEDzt7VDgLWQbTqMEI9
5t8b3HyNvNpfTRy/PV0ymm/AaLs+BFmvQMe1Zt2HvwBMrV3zoYGeAoYqGY5pMja3xqy7YyFS2jLJ
4h641wVHJ1PcS2YOeeiCfOCyTviPJTTTZlihk0qk9zX94k1VWsxkfTGdg84jIsBCMn/ts9NsRs3Z
tGkk2qYCQlhZoTcs2ek6ANuO8XK6Bq/lH5V8mWJ+hwGFPwjf5kZSM98UZEQjy60bQFWwDyEzhnn9
DJcLVJ7ccSUsEH9N2U47xa8+ibmFSaaXHpFr70h2wJwp/TJJWJZ1HVtHwYyCrAo/v1sz+k74svgO
0M85wQ0wdhL89rHX43KoGqS55dINl3FpVy69TrOdSrAZG8NOFGDxUj/07fi1VFYGxGzw7/tOi60v
erFtYaDT1ZPOZTHm/EiQGJNjh1vsWBoBtEUapCbZaqFfAzIt8c2lmzljaOxPJI/QcGbfQpJofhjS
VWdGXWrXsqnuMaZ2IUNYj+bMkkPLCtJjI7tqV5YVPCaovpHpwvDyWxi+FjfSXYU85wD0Xl5Qtq5R
2nW/1rwNboCiGicnM5vQzBBVIwV3D7psbG4yKyOFrPU3FvP9yNVwSuu5/mL2PYY0C9ZwGnz2xKIs
PuelUoe5rpoHq5v07xXbEhEwo6DRIkf9rNsuP7P7dUcHKvSZ1SVRpiszpO0vNsyks/1gWY/NODGJ
pg8cEjD65E6WPtRJ4kXXXvhhmkqDnuVSh7Qyg326jvOO4WAWjaSg3mIdNjaYl6+jXiP4SdOy3zV5
AqAnWHDZyjn5iRDX28mmgORij8xRJU4LOhdASBcEdaubjLdYWOgEkYIHcwaKapi0eQetsfWeJ3TO
sGFjdVAYg1mS7G2h608xzblq+GEtBToocg3IS7yeBZtlmL8cyWMrTe5/5ugUT0GTM310SyYyGZOY
E/Qx83Yo76+j1fxSTd70pSrPfC5WfDd93om97LrHjqFS5FzJXlYqSHRMp9+wrCcE0VREfU4S7gxD
+SJGFFdJC/QbN67mZpn+boOcNS25N7sxOD8jrcnqMSodcmhm9zNCG9zGyS9bT8bWUbG68728+czV
ivAhlSBkDa7it17u2GzVMKArR6vjktoWoZdErcy+yaPjDkxgUv41zqJydr2yHHdbSVU8pBDmeXbT
NaFAL4SmcGp3W5Ox3p6BUHJPHCKK7VqZa9RQT9w2lAU7j/zTEO1Qt+mC3tuXqskZvqZfJAotG0Jr
7FNuiDcu9NalaZJPkzexreiGV5uF1LSadkuPFCeoaQMOsdM8CXx8YZeV19zStoG/GMvhgUQgxt2D
a95aIHXOvpmkO4yPi79RaxVw/o2IDbxqECcjRR6hZs+4R01fbVj46mEmY4g+Z4fvpOYM9/1CbVNh
JpEa0WA7TlztPMy5PybfyI9VYHhRw8BpQ8/x3VyG5IyK1yfSjtTGDAMH2poF4ZdOJxqCY7/TKv/O
yU39SF3r93T9hxnvloUzEEFVxKBzzZGczmT6yOU4sRo85sW+XR5mmp+/ufVdZRIEP1mO+SXy9KOZ
aK2CkbCjUfjjzihM+3khZSUc3RomdZkvw23LJJYRA/alMnCSg6Z1viFdbwozQNzhlLUqzPzFCBVh
HTsmDyW9uJrSQunlfixNxjlNPm3SpP+0nPW3oP16bIHqDRthzAu+Oi87z2Wd7fDY9vTrNE4Wj/ds
TuwgQ2oQEzGMHI/4p24R9LkbZ+GgXWw911vaVv4+0PJuSpZb4gkOgyl2vXilVewjZ8os7CD0LZLN
pMV8J5ZUbuOx/Taq9Te5mMOJAT2BnsBhEPFAMabKQOrGhWbDU0T60eA+RKRGU1t6WKdkr0MRIBFz
vdy45Ny9caB09YEauLg07Dy3tO5gYV8vuwIPYdRf9RLkEY3g4E2TKsrlzBv7ZNrrAJohnsBkW+Xx
Eo3w8Y6OA6/fLWgjWnhbEXYV4ZjJ7uQw7sPdWwVAEOUVuJrw1LB+b1Cp+BEjzXUv1piduUx1lJXy
y2HKBTmZ0FQ/ZyNt4sndW26XvpAXhj3GoVYvhmI8QhZW8EjTjkwTxBmp4d2Chl3DBk/ba4LgZ0cv
yXrNrJJUqxo/8tXxgq8nr0l7AzrsUBAukl9tnk9JZXVh1wn/cfEFuSqOMV9KHElhI4Yvco/jGzIR
xCUrxYe0qLSy6ppvWq3UA1mfNIfMZ0RBVYRpphXtdhi9YjfXo3sgSXp4ZpEUN7Ptdzfp0k7k37TW
I8NE9FjNiB/LTo/53Dyw4MTWVAEBjr4u7gllIrBsbl7mFFObo3obLRIuhrp33tBoiN1gE/1ooldd
qIt2mAJYpQH7D9m4yEp7lY7bphLLXYntIPSuk2QTOCnRADHt3GZOFQ6qzn4l42qJgsZBTxZkLGFl
NPE5tYv0Gtg8qqhwNGFGuo/vZamnC7kCyYV9bjnorjQOMSqsSIAf31AENpHVZiPLt8TtCgxxuCik
kegXGwqtpbOBBJt17aHSCbpHpRz3i/Do/0PaeS23jaxr+4pQhW6kxikzRSVKsi37BGVJFnLOuPr9
YPb/75EolVhea45mymM0gU5feEO0TgG/kZQU7UM66uYNWI1umzpAhHPWCmjVjgvJtIqWSaR0nte6
udTIji4aV7e2NeJ4yxLWz4XQ1QswTntdZhjS5r4Mtmhw4NTbIc1IiABQcbA08LbKWIIecFdU4oks
cGOa8tm/ssmLqyhsqlVcjdBOyzLcDOX4FI9TgBB8Me783P9jpWq6cmvWe5MH7j4IreCa1l+8ICcB
5lIRKhomuPEgzahhx9IHI1JLlF1VAG4ZUsf9EIbljed1AobS6EIia00dYIjrPxsTpAPIFsUW4CS2
44UX7RJas09hZkxUy3N/LWGX7sokG2+VEYzfaTfLi3LqRuRxMfVw/bG8AllHVjya5QHAqfuY2GX0
TdNEhy1Zg/A8hmTxNrR9fR3PYWnoGndWQPF+NdgDsHzPiu8MQcmVCJxG48KC+ov1k55vidVo1VDo
hcVXEsbVmffYOaa/4cjMtpZRU9auPWNpZCEWTz26dgCq6S8Eo7cpsHYj26J7VY0Wsr3BSKeQmA65
QQ8ybij631mNFHlr+PXNBGMHkksUcSSAEGmTuIIQFhSg9Kz84OErtkuMyLrqHCTabBbP3vZKf2vW
3FdEotG1SVPxmrKuiUjy8DOV+EVh/B2A8cQ+xLWrApA/uX4nAINjvkIUGLdYaUPWuqDjXSMXQhiq
A9W9qhrxakdFuu/Zt1tbm2at21lVmTNyRSJ+DIXf7wMFETlJ+upg02TedHgYrjjM5KUT0Wwhyw2u
gYlXx0wmxgX2YdYahHG2lDl+vlC4MurbTF4ZkYCikICvNZjyaTFR3gJBkbs/iyD8o+V6TSWI4DWl
u4AQkfsLD5QOIKj5wx61ZFeOmYAh5tYHaYQBiaX7nVSKLk9H5NQ1gbuWNexfdyrFyusyulEeRk5y
Iiy3zc7agzculqaEtpMoOIMi5LtkZihWuTMX5P1Z+Tiwn6lmPGihJA6zuBdwQaOPgKfvUtWWe9Gl
lv0NIalua/mGBfV6kkuzzHtUB2246XHtboeZPoA8OhlAq1nfhiaVqywETNH34sXTjHhZuK55SYf4
afSsat/FoKbRthtumtKHUR/3f1qnda9HAMCrCDICh2I+M73pcwcVpzvKURk+eUBaUom7jj8SIoGS
hx7kRSRMAfLxHUC2WcUQYmgoIWiCxd2PsZfe8eFA0ExD/AzDZl4WKZhDA+HawoAhOdqXdFjija7p
IMYgSyB8bRSLNkcrAlW0Cj+23Fy2mcQfOK8bbCTI1Moi8cg5w2bdNQi/+x0O5FobdOwQEuShQULM
dCbYbR6UN7tr/nhwylZx0dqrWmc9wDWTqyAmkfd6/JpdkTWrFpb6bN8Yb2hZrswSUnAu6r1eZnLH
xliGvbk329i6wR8ofdAUKv0wA7/HLk40Zlb48BknECv05JBZzngDkUAutHLk0rXa3BeReDRnj9Q+
xQu+nFXSpyLuNhAw7CVOUP0VuCQ8uAb5GFcVxHXsNzdKR+4BFJsEgdprgHxyOWy7oIGBQOeOj0o6
vO/1GKzJ7J6G3igk08aDkiU56kQyR6YBNLoooaOKkzMrsNeta2xpObFzyU8ABMtp5Gv0TttXbO/R
MK5Aw+DnU8O7m3R4cKm9guEe3+URMZNDD3Mb9GO51/qx3tZ5j/BTm/s7m970pjNBjqRu16AfTa2p
HMzkygx6cTmgwf+b1uPPrhANLIkmAkWHtQQgG51WZ0uYEDjmNqIZv0SjbNxRoSI9D4MIUzE/vXTr
oHjI/QgfBCFeQXnhh1LGEMTwol5ATohuXDPKdvxOF5FzSWRCeXTdgVO7lgXVeAQr69uwquNDb7ZP
Dv9wvFEdSSScPfIWWt6d8q/DESxeXGkj7KQYie1M691dXNQ5RHDagT1+b4vA43MndRmBLE+dRxd2
1+9mMmavRXCYcEegcZcooBcRGxNNFWDpjVMCmvHp4BaD1S7gWGYLs+i+KUzTllkZIctZNXLn4zwP
xz4SN3oPbWyGX271qBTHAtnxjZxqnYDSg9JjR/laQ+oPHkLrbrpGIfXmGLxNaRZb+CbtzvaTblOG
6mcJznibUfO6LcdwWLtQXDeDZO0OTRvcgHrvtrk3iK0v5nuKXG4DkFisoR65ZLczMrS0Hzvcene0
W8dFSq6yhGYQHH1T5HtDUyjYm3298oy+3E8Im65U2CUb1Qz+VgZwDr0ijPceDO8lxqfxqoWyvPJ9
eLi+OeMc07ZYsyY5FZtUbIqRIkOmiuqlh1R0r0H0RwUgB4yeUab2wrlATHrYL7XK2EwBBY1+G2jF
yi/dcFnXXB9taizwYDd34HfkZdwlJa1fQdJf+B7hm59lh9TC3c2HlANIlmJCBEmdKk27CPsJqeoY
+lcQtNSnJV6Htl5llwi0DBcOTPStp03UGoAZXErV1As3MbNtXqMTYpl2foXmKUh0B93NEkPc28BH
yAqrLTQ6tOwP9LF0z0HbbnI0YDdT2o4XkRlTr208ggi/SbZMpLfDlZXc0Kpd/MEs7REdclwoHY0o
1LBhXvZ1fgHcSz4AIDF4MOahJkLCwKXqJwrjuBonk7bwQZ5gP1FM/mKSkbVRFL+WLS6bWzQzo2XR
WdiHZRREyrD6TrAbrUbyp/WI9e5C001n7xuuuOtnuQn4d4tRg22MJ0iwEGYxLlOFRSlpY0P9jnQ9
IQv+kU5yuCwM7cGG3boGeACz3+917ocW+10dfMmgaspQU/lsJtQKOq121rA1xSLDSfVWcqgt3Rqd
GsQp8G2pO+OX7GR7P7joUIRt7O/itE1WpVlqPzwyhEsJeX0VxhgrEU7rqLPq5qaiFncXxbd6dogj
U4MujCiHZkLikTbqezA+wltqlMECbgs70MDkOBAgmtCVQKDEbR1obk77YAWewdmjt4ch1M1tbfjN
xhuybhlXZcWLA6Ed8I4AExACjjNkuexqh8Vhg63qZ4nJLsXHMzLt6hFwrnmoqGreQyZQIONqhKCB
BLVXiC5qKxmD79W0XH6nw9ItQocgEGp16dM5yCyYpmm49lJsdsEXIY+Z3A5a/aPq5gJ/P5XLOMg7
JrivLh2XOkmm+uolLtzuxhNReSNzslcnlQgGTeH3aPKaQ+cFAHeTzC44xoacAjywcCSZemOdSSId
HOZy+DOZfDU9XTXLpp81Xj2tpbXgFOvGyvVrANS/RzHZ2zLqBXWohKhQr8DaDqM6ILs0rSTn3TaS
UbfpyeOXlFX1BYrM0EMVrj5DJJ8DO4H2V1vGCJE7SLt1CDsav0rXL24qtJR/tnGuXbcWQVYzTJio
eGg5s2+8W4MUcZP4QFstT7SzJwDlMWoGPsaIXb5U5mAdmtDur1HSqkHT1tMP1MFQR8L/FDYZAuWX
Rl/8KPEMWSlRFQ9mRZFItM9eISCkpdw1BloAv1Wky73wgv7GJt5C8SPugDlO2sqqQ/FLuan+Slr4
04q9/prWmv7LxWz4e2TnrcaN1bkXtq8AjBAl35WU3lDW0SHChRBtjNDhCFEArGvjmoX33ahzBSei
b9MHvS3gjgRFsq3baUoJTSdEMErHtlaA8MHnuaOZ/+mpJq2bNKweIBS0V25mx6tBuM1WFlwbYAXT
Q+3hDoHCRQM5sOsA1ZNtTOGyVJTPxpqmV1uhAUM++sJJ2t54RiiWwIruaCwGOwSNcPQsiDcgt5jY
oVBHs40GyKMV2eB9KBX1KWaumTIjkCHWkw5iFgEgMpGo9LqbSse5XJQ4J4H+zPG6NL1FUfZPaNfZ
68BKg21rCEgyRSKQyaEZAfiwGFY1y+s26qk1dLVFsGvMQYqP1k+bipzylTY+ibmznmimxBHVfnZs
T6cjkXbDTQjmcF1Au7gQhkMlJNHEMtWobNcUUMEUBdwXYnT11ynFTThwZXKHVlh0X9nYlQMgYCsQ
iXQrUbvNz0YZa+mE6+QXAJ2JE9nSwEymoICgC9dorHgBN1rYPkGtNffUofvbBCwzejm94V5wiiXw
56vgB5BqLICntjn03KnLMoK8FwVKuwLKfDvUotlJewpXiv7XmuwN6BSGNdgs5aCUQbIZh6Ir6m0B
dnRZGHpCzhA72zRDvan15TjMfifjt1aoSNJIo4hbOUGxdyX+2Mhwiy1oQ/C/rdGsprxSf7SxazYY
Bs33OnkanhU0ZsNc27phzvsa9NGKmVFhNGIHyehlMOLpgo7hIxTe7yrKXyKDq8jRu+/gc/ElbPHf
wS6jnF2TqKXk31Tr3uf5oDdbFnqy1TQdp8mhqVFHo7jwvdSE+RKVEtOSxpfq0oOPSuxBtSsP7ZSI
IfYvMbY1jmMypTS+SudC2Yuxb69CJYutXoAB5MdNixIYVbKVKV63mqOCrRHnAvkIryehYuFgvBj5
s7ZCPIzbhrmCsOx3P4PIiC7HsiivZ2AtjoRZuQhTO1kZNA+vqYngvxTbeIOsFe3JVezmKc08V/tR
Oy5KEYh976SP9WxIW3kDV4/eYqBPaL41wVppQXCgvpxdUNbJ9hZLsduacdbu21aV5EMOUty90ACl
xqxLeidH4FTDLqLwvE7NNL4jnfM5h81uM7h2v4PnEfNo6WKqZzoboM7+BtOo2dueI6SdDaxM3OKW
zZhPu7QzvJUCr73WfXgpna8wio4NAM8wuFZdj10Y/ZRfYdRZW4w4knULa8pYGFA9l6lbveJINxWL
yDexIYwkJOZqjvQQaEDKNMEFpqz0F8rhesOzxuq+qzK1blt/WMZ5gms7TClyjlRfDKAirxoPUS19
7OVKU322cWrHOjhAs5em3UgiR+rpmLa+kKXLVT9F8Tqew7vaTSv0Dqh4GC0MLb2gO6U3428lAhL0
dBocVFaQd1SQWdHyaNrxCSJcDY1Nxzeu8++5Ms3v3jhiMuPa8Q++uHh2wb5y7JXgGGIjpMQRIfVl
UqviVnhOIJvcGjSl1umQ2FhkieQO71/rEcLaAGLRapAhw2eM6k+CfE1XF4u06Go0CCg2O7H9aNU5
4tUZebdr+8GqJFo5wO6FoBZq1LmUQ5+SVArVnMYhvo8KBMp0Wj+/tTEvgw3+VA7iWkhLrIZ4+NV7
bPMFthTN3q3hOBDkxgYUjiG+Hn0BQV8KCo3CrjZS9c1O8yYsVDMkmlK/9y+QWTaXdubIxzFBiHER
BRBCcmQYbtqysFaGPQYHaDb6Ly0xibMgceTIcAwSTH9vgJqWLRSlSntwSLqWgZ+qw9haYBCUyH+4
FSs4ssZxNdpYNlfYWq5IPWr2fx9dpHoh6Ufaw24a237ZaIazacDmrKGJg6lNxAAzukURRff0HxWs
gYWue+ZFNJroNChhPgBvJ0eI2oZWOa1L9Fqwa6vhGdhZipWqjlOb23aHAKenTSQgE1Jgi4+Or5yO
xUqs5dDLzokQK6tZOcWYPEBZjV5oIqqnwDMjQoehe8XzDP/Kou236SDi+wjs/k7oZfg0xHDk9Yos
iBpdT+qZNmtUUeKHDC064NdRA9deKzH7dfPZrzTu9BvcilPwrh2AUGMKxyM/iA6uXrfQk3BYow7Q
k0x0FbPWOinB5ai2llWUG7c19LWiYtKuhWaMB6qJmHQFDq291hw3lpHgBJh1N4NWWMumMl5SJ9MJ
MDPvujey5mBMabSfKADTrMpnOI4GtbFNqYgWjk4lEcGhWNPXTtBP2O2l+p+AbGHRj5q/NGQO/Q/2
zYR5dICXXhda+JWmMiDHHSjlNRolI2wcZwqe69zBGoteqOe17QZvxPCW1iMCA2yVLeC0aUF26K8S
lnewdIFIL3IDHnJC649q/aTvk4RqOg677o6vXR8xacWJT7XyNtQN2piFfdMRLR0t0j3MGlEE2Xot
23SSQEeInfW11I0S5bGkWosKLSfr4Id9BmRnZJMEKfRT29Dr9ZQ0KfVUR5TUTZWYcIelgYTSWXph
tF7+YiKQSONFMw52Lu2fQQfxYPQTVHiTOegjTMHIjb9bOdRtBVIIF43Awagd1W/TsDB3MNsRGY2K
o6RwC0qJPsZHrfcHTU5KKvwPOz1T6IulZGvWqpoI+hFww17M5KghLQqRdrNVP34viqbeIRNMrcIG
J71NkRzHpElo13HYgs1yAsTXmtqi0VWXD3lu8TE8zCW3VtUkr50wvUevRiYT41T7uxsjZaHhf0W5
sqBDkTh32FwCsiFkrc/ADk8gbcQKsykBUSrQUNu0ZkzoW7CZNd/WCciob452+CHHM9LlJ9qmH55+
ggXsSqjNtm4E3+io3o0DhYUa4Y4AQWv3OGrx6q/geaACDQUsD2gr8rAO8uzv30XrjQaXXj29S/W9
hgTqGaXW009lYN2g62BtQe3YBvK97x9vWYOphXRC7roextIRqMhfzgXPlWjNIkasbFu5p2BWSGGp
VJ6w7oDHLKBQ9gD8vv5CJ/BPvtC7EU6xrKpu87FBRvyOEyngou69nzaH3F8OgvUTQisKKWeEb5DH
f/+dAoI9w0Go+ujwDna37kDpIUn79SAnus3k3CxawYzYtE6UdWqLMpSpF+qyL446UkAN9eJOB4nw
PaUf//VAH2ZdKn2GMwNmnX1YnJMNAteDbjI9hjvYTDhuwu79755/ukXaSJVwdoa7ckJN5AKa+pkX
+PClDKybhIl5DEtXt08lmrWsaIpAldE9gi+/K7qVsXhOhbMLLXXmVd6vLiDYdEhtSzomHwvst3MC
XEWbIoYTDBwTKaawp8W6aeK/mvZ5CBYWxmOmg1IZhhgn4N+sTT0xNp17jaDY8FJheFqv23MY3Pdf
7OMgJxt9tok1PYNBzJGC64pejhEurXNQ7HOjzF/zDcyXdABn+LR38cleTjC45RIObtwe/mZ58S7o
7Es+FxwBPpfUT5evYU4jjmThfR7iJ+wPfXkdIZK6/XqU03dB3ViatmOYUI/QVT6d+ToWdaHr5XRL
x8FHOWKMt3FYZRudXhk+HMk54f35JP9XhVoJIOz6jDC32XyIUNsn3y7sS+HDNRa3qRum6cYdY/9a
6UV2VUjlf2sdO3vq4v5B9M5ZnP6JJdj/jo0zAxcB9yZA95NVDulprE3bELeZs4s1eis6uWT/20tu
k+k2RQR7ir71oKtivyHdplBDBFaZD1EcntkL7/0q5h9C2cJBQ962DYuvcSIgLXroQ1QAEQMLfghj
P/WPbk1CfSvrR1xIAUAFZ06SE+j9hxFPrw866VHQyyw9urLyEEuOLivXXpRj8BL3NV25gnSMXs4F
gmeHtGiPXy8yMa/V97M+vzC4eMWZLx39ZNZHA66gQtP3GJXVhTeUj9AmlwYl6C4MQ1RbPWiZEFAX
Y2FfQNh40MiezvyEz745sQXnHGGAC9Hh/aYN48oQDZnakbrc9aA1V10SUT+V0yuuJI+4ji9tN/g9
oNCEOugKvW7EgjT4fmb0O9Ls3SzsrVqxHFKowbI60Cv/DxYFUo0O9yObHrLP+x/Ydj5waVA1R7zy
jvaENnCJmllj0mzIwPPZ+biqbBi2TnzmoPl0cZCF4ruIEZ3Nnfx+5LqoRWwiEHSMQTLWSPRWSO0g
VrlOrW+F9Wh0v1R9qQ0XZ2Zkvh9PF8XbYeej6c0xOpLABCjwpkcP1lum7cruaeh/jf7RCtxVODxi
Y7pI6huq2MCvz8VT7seDiI74m5c++dyo7OegPdP0qMUUC6ZovLVwdF0GKaBCO33qbLDq2PChjB+A
I6IE90z14k/S2fdW4iy57Dbl5FwW4BmtwtqbOlWQQRRgh8rnPsDYuw30W0sbwUi3GX63jFFN6S0R
Q0oSSqrmovkrpdqMXfuap2AGrcxHPgkcstNiCglKTrPXUQbxgr7WdTCYa3OaHgGAHVRMOV71BXjm
epXmwWZEj8cwWDB+AF1RIrriFfQujeRb4vkPdqbfeoiPQNAYFmDwKO2PqPxkF6oU68wufwj8rV3Y
gxjGqYlSKz7dRQf4BL7ExgQ9v/SsVIBii1ZlLreVLf90pfkb2COw79lDOjWW1ZgfQlq21HbBI/j+
QxnW7TKq5Q9R+wdH/YmpYiWm+902624h2m5bTGz3np7k0u8FvYjucszNh0HrL7OoXOd0Ipedgx5I
7d+dWXYfbzwm3uXkFTaRDsHh+2XHOTBRc7eTI3Zst9RJwlmTA0WkXrsYfLnFs2ltpWD97GlrRNMB
TfNvAVJDgrpb7cnfKK4dQXudOyE/bga6wFIoe04hqFqeHE9GTtUlNPPiGJcvFjcB82RSndXEtxL5
AGqF2vi76R6MNgYEsD3zST7uBar78LHQWjXs+d/efxKdTlNnjzEheadlh4lGycbQZLUOGxM9M23Q
Xyslh6fJbQBFOVWBn8X0RPUwuJiErq+1xLAvWjQLbyrE8Rda6DcXZoBgt97H7cvXv3U+i94fGpbQ
XSYQRysD2YuTqGh0+lbgalzT22ADFfVGd7J1Ks/cFh8/CDx8gY8TVxZ8MfNklMCddUCCoT4iXLqu
0/a3Az7aMtTR6DBVbupLOvKbr1/sfbYy39DzkAphTwcanq2fLABtrJxkEAyJVqzcA8PSDhC0+x9f
j3JiSjkPw1SbpMAY4CEyYJ+8mQLpRe/Xyo+Vuw+7lzBHDAjKGfzr3L1FQhcF7Stf/0VXHM/wa9KS
pyrCvmLKLqvhxutB9Hkdyni/s5jmIdK2VGIShJgGAQMDJrsFIc03Lgc9ROItvnWjM6zRj9MPx06g
VDFvFTKJk6sqjNDdtdVYINLaHFD8uo3DEoI7RZ8z+fYnl6IJDZK0BXMh3SK7f78n+jAXlaQdeUTH
TtLgLoMXqvrJrtGclyFDVzF0zeEKyt94AOwCgCkczlkUf1yF/ARovWxIxyVnOvkJNkL4vdfWxTEs
v4+9dZelE1X6Es2tnZs8m3pyZtV/DJEYj/CDLMAi5/xgFoVegm7FfFw/c+1ns58SavJTsvadJthZ
+SC/ISyY0c5Hdg6NC3319dr89HUN+Jmuows8zU7mVtNbeotlVrDJdDghHZeRn2d3YZNS5x31vYlL
YuvaZw6/j/uOl/6HrjnvCPKC9/NcY3YLcmT+yEGy9OpkpTnD3wdY78b4Z1O+iXRCxyu0qWuKoym3
LuXWBmnGwvoOQgJsLqbt6HiKcD+22Zkz5ZPdQsr9v345kK1Pw+7CEPA3PMUXFe5DpwSdqO7bRIPu
64n7JLGyyB6pu8IDh6F8mkSWIcANmTnVsRbWTe1l3zQ0YgdIDD7yPSAIV7rjPjTNiKRVtUGDjQSk
Wg8GWH83Le76WJxZSfN9dXJJvPs980p7872TvkhHOuEVAe2NRd1yYOWA5EDeqtr08cPXb/8xnphf
3kGjgpsbBOzJsh2o0k5hbQF2DcO9noOcaZv9pDBVhdD710Nx+XFqG8wm1deTGkqI/os/0uni8ovu
bYtSLA7AKN5G8tX3RufMV/y4M7iRXFOSNOk6ujonL2a4g4bMLaMZRXbMOvPeMIIzJ84niaFF/UEa
INUNatinKTmACxOE5FQfVfpaIRgjvGdXvg6KDLCAWDCszOw4AaaM3OA/eLu3I5+sEQMQm6/UfMXX
xa4USMWqDlzd1xP2cQOCx3URdOFA5UOeXiJofTklGA7r1ulQascgzb6CuJEe8BaYztyMH5chgZtu
kTcSttgfZkuLOtBYdhQeWws7j6gBvBAYcIXxl8tXGLlMZzb9yR6jy2PieGYQSetYoH1Y9rEvbERE
u/HYCYUwJYrI26nV5TpG+n3t6mgz4bhj/FVXgtIRnXNqiK5lQJeZ1Qreb2wPD03QgK1zVF7d4gWB
u0UfjPGhs3pnM/B9L9Dvic8t0pN7cR6VUg3+jTD7Xd34sBFKKifJoGtHCZBhr1ci3jQNpKg2F7A8
al/caE7Y/yCfhC1MpHyh/DpOl1UXxwjyxQCWUXWMlm7bJ0cE9/xDmtTydvJDbtohDy5yJc5Mzsli
4BcLVhsG2YpiK/HkSeRQ6IlEczXX2Du/sQppoeZUt/F45l47N8qc07w5ZpFLnmJ0qbRj76p7vSjy
ezsAy9j7gXap67mx+XoznZxH1A15HaD33DFInZjmyekX65oxA7TKYzsu0Nsc/66JM9cl3z9/Hv/N
65R1AiVKd8tj+auBGBD8lz//5DjFgiN3Uo2fb45rJwFdc+ZAE/P7v7n1Pvz+ebre/H5paY4O+L88
utOt+u6KI0k1LSJE1KH/dAC4c4jzC/PHpN39dxMzHxVvBm4gn2AIYpZHaDhiWKFv+N89/+SoLoq0
pxdpMTEcbCAKz1VHzy2sk1NlxH1H0ydmJpuuTfNO98/cAmeeb5201Ry3bbD85vmESaB0rwvtzHY/
uWb+38w7Djc1ZQ11mjvWfjNAn9DKo1L3Zb4dzK2on7+egw/H/T+b4/+G+CddejPHetx1iYNE7hFe
5jqa4RStWprqhyYLQLHnWndnXuifsOHNaApmUzNObEXKxC5A7XoP8f7rFzo3xMnhBQTdNcZ5t8O4
z8ylFMgLnxni83n/95udHFgiqny0KBgCpjlgYFRUv36Fc8+f//zNV/KEb2Fxw/P7GKH8dXv/9ePP
faH5z988XmhwoeKJKScPDNtV2sGx+C/f4OTI6uM0scNElcfqQQ6cTmcmYP7rH05EZUIgkQSY4Pzf
v0FBsonERl0dh7TewnkJomjZ5Y+1Nx6//lSfzsSbgU5OQIXiXCPtqjq6zo1mo9Ton4lBPp0L9Ceo
SVG6we74/ZsANhojUUfVUU+Rw+1mI4MbDB6+fotzg5ysJ8BPg438R3W0Q38Dw+E+7hwI09mZwv+n
R4lrKuUIig3YN79/F0BRnTkCIjqqrUImz17eGniHWrdfv8yncz8LtJBbgP44rWlaXa2pzGZpmeIi
8g7G69Ss7Mevx/hs2gEzEP26yLNZ7sm0p7JsUCXoqqPmXMGwgjvwH+yPtwOc3HwAuxv02BjAxf2o
/BWW1ZkBPvtKFFFNnboPEgKn+VeKRxRfcCqO6e8a47VhC8m7yM9E7Z+tK1PQ+pOz+bM6/UxoPnqQ
jil/2O2lljwO1XUjzoSi84c43emmRIANLUZFD+vkrFJuMusvUsGG8Pwg3fJS09W1Zc3SUv5FEgbT
wpxL6n8//W8HPTlegqLtSl+jZm85zwvpPn399E+n5s0rnSyu0U+NPkVb6Tiqle3vkR8AyNa0Z6y5
Px3FJGwwAV/ReDw5WDJfRUSmPq63KJbeqODZJGeRZ26Sz/YJjXXKbMrS50zq/Y4nl2wgTwgWQHxR
bAz7zOR/ur7ePF6+f/yk0BGAosrk+y3A0yOXVatvvp6NTxeYDbiLVUwmf5p5TimdPon3y9FX1mKY
qq0S3gLdnoUVb2W8s4z/6JP933inMWNdVHYyxoyXEJak0/1YiuXXb3Ra4f4naiSHdwwS6fmMPNkz
TgMvrAGLeaycHQx8uP3gipCLDeGpwhR9Es3q6xE/nac3A57slzDIAXlh4XFs5KKLbtAiSfPd10N8
upxdh/aJxf2CxuT7pWBZFY35jCE02HaDhCH5UlrOwtl/Pcynq+HNMCcrjm2PxWvKMB6GyUG99att
KbcjNprovSx8Bv56vM+uTEo7OgKTzBMghvevVSJ1b2VJUBzr7Db2XlJvHTuXiKok52ASn+3UNwOd
Vqox/OljXzGQekWhyzDPFKk+WwGWTlkC9VPk3v5pyr8JKXUrTaEHc2IqY6NsyMkL3zizAj5/g3+H
OPlUQ4RAvm+lbFSExexg2507zD5bYv++A/3N93Nhokig0N1lAJh6Mo0XJu5UnllBhTLPTPunn0vQ
A5olMx3KT++HokoedHTp82M+wVB6JvdNEWL7eml9+jr/jnGKkuzqGI0myARHqHym+QNBltJcezBU
zgyj/jkiT+9owtf//zan7SVHH+zRS438qIsU8WpkX66TKMV1sgSVW0M13PdU2q5jpDIOWPTRgDQC
WF/OQP+xrLDuQ2UPPA5/A8FMta+QQEGYr54R/4mWhKgxN/7CLEwNmym8M/AqzVjFIrN3ee/8RAQG
QGAx/Yk1zTlGlm+vorEsLQygHCQgQ8NCnbmT7i5Lk/a2r3xMnaAkInaJQBnl05lwEwgOFYHJoUUm
VMEahYj8LamwvZottuDhF1uICM8KbyfY5CLH+Cz8lcPX6uEMraOhbBBtq1G+q6H6hVNv/3GdlPeU
MWIkMPC2aYyUpUU7Ev2uKDhO2AJkU0r+ixm3QrNEg1qEnAhKCM6y9v3ZEbxHEiiJ8gCDCvQN0K6r
TFDr44A0S2g2i1CiCiRj2124osS2yUKphWK1iyoUYlV4Cno7jAeKW5knz0bqm2v4Pc5PB546jitx
vs3KoL3xNR2ov8TI3fQEFFq9wVZHpXJtI8B0gU93twxCnN01u7HuaqOrD3oBrztr6ZQjmFXs4wxK
oQxxZhPCy386jV9vrb4t1xjAuYBP4MWowHAuMmijqynB76qCn74CKY5rfdX9wqsFdXOrFa9WEozL
oKWcPeq9ia6jLQHy4fmFlJ6vL0ezom8wzcyRqvAgyykjXoddG66m0kdY3xz7ctFqA2wrHEKeXTdr
vuV4wKziNPMKACnhcJn0gbyUfvpaCkpBoEXUvmu7fAGnwt5UU4R8Kj4ha6hpEvt6DoE+VMOvsMMt
zkckYY1Ri70es9DYFSZEYegl1VUYK3WR9lWzs1zsN6CnYaoZ2ALlvPKJ1eFsEjkaP/3JhukmUTvr
Wt/Zlzp0Tr8Zk3VUjS+yP/QermjZ+FA6HopyAaghXHC7a88rvK2FND0OQ/iZD+34AlEEG1JHMSkq
K1c2Gi7JKkiQWCxkmyGeL6K1qrNmX9uY6fWFhwHLZRdfhOVC6wpoYi3m1DDl5RauhL/LMIbZAaBE
2w+1G3g0iQHPsp9NNuP2teq1XyXOv0uYq97Wcyp5XZspsKe6CDgeR+cRYanRXlBhRTMgxF0hHqpp
i3G9s9CNWsCp95FsCQMNB5ZcHdD3bzaNFQ1YFsBSattwOPSoXW3sAnHMJij9q9ox/2iuDqlFNRaO
tvAwuwSGrRk7vwYRAdIDGLIkAew3iebhGdGIYS/CFPPjwAivqjjo9rUnvDv8rcJ9XeTFIkcU9cYd
odm7E6q4cJoRYs3SECcLpDdMEzmmGDLzOk1CjEzJQ67DJigWIbw5Elnr2UYxFxouDL+4VE9optqb
EoogjqISllrq0SHMi+qAFAVlf92/6pG/2WeeAnAGTRwQQ3Cr8IRcBbnKvvup7SwM/nNj4F64GlCs
3HR4yUEQzSfwWRqc3AhX1VDr5abIZ/mm2eGkxDhmEbrINYRy5jIPEAAR7kTEMgWZE2ODcWnzn+g9
4F34Pxydx3L0yBEGnwgRaKDhrjBjORx6d0HwJ7nwruHx9MrRTSHtKkjOoNFV9VWmIYYmSjfV/iQa
a/pAAMGqSge3kDd2azBYzl9KQ8BP+qHfs52dRkBly8Ac3BqNfLGw5GPPmFTchO9M0oTpoGMedocb
kKfiHmltUzgn3fickBDaDbe1/LHdmlPqcn+eapAwdoPKou82oo1FF/v8E/GD2MB66Wn7iQ4FazR1
UDj2mURLgj5JMwHrwbHBa7/iuEvTlGV+L44j1XReBNfLDDdog7tKw0NO8k7+q+JFDzo2JIOsc74U
G+KBzIrfue7/Wlb4CFfmv5OlvZst+kKxmD91XKEwdPgDyA6PN5/Pj2WRunCMuMVEOoJqNvM83JB8
hRUB/WfmwthFHXBT9aC9oALjx+xsDGIiFWFX6ZtfILXmOeZv0laKVW23Nvc2hBl/7rg/TFImhE4B
oNXTCrATxEn/yj/Ik1hmgCxlplB4cWK8Zg4mSMvqyrep7360dYMYFH8Tl6yfx1GrznOhd6d1a5Jz
wnSoY3ce3hyaz5KWEftNLJ9qPzJxvbCqWVlmtXgGj5eYp9nTWF5kcB8CbLZPdeL8SZeI/saq/13v
eNAI5x5VFalHwoCoLzWdXFSiJjPI7DbfG7OU0ZTTIdR5XjAkx/ZTPop5T8XZXwAiDvctUvOTqjiD
b6O9O2aGRVgsKdsyjfUfhxEOVjtxOPa0iv80dD4bCfmunbx1D/5p2aX0xviKzyMxEHZCWRFlfRv/
Aqs2+XYyphFhdN8bz1mhiS8bI58KWHrM95nGTuise/mbjHte8QYX6R+thXvkw/6buDAo/qb6nDzm
y43KbUys5XqEfb3G/fbyevC7VoAJ8jZ5z/psAfasdGzfYGMaMrAs7phXfTi99WmN49vKMgqenDJ7
gm9bwLziRmhN3B9se/V8MFzqXI5a8mBhbABQgtp06E1ibEvBohtithLHj6rYO8yENA9xiScpXBNL
nepWkkF1LVADVpJcDT40MpdeunOKemG2h/t2KNkzrG+Ar7rkDGDgHGMOBPXmOCOQpLQu/RI11mlx
5LIzlJkfe5Zw76dCErlOJEDqWP5VHanfnu3jkz4MQzSL0v2IodGB3KRUK29IMqeCUuMCZQkh+Bsf
PXxFNvzYMGC/brNettWFjTDKnF25RExP1QJZIxn0+iIkcLVZK/9r4aRi+WM01eu2AresZdcNrR27
elNxICG6XVv8JPzPZp/cSXsGpNXY2nm95Z/g0yUhL774uR9KuU+sXu4HdI5RCcSC1cOxfas7kicj
HpWAH1XsNNYf9kPNqnTQaIOCzT55V3gVfI3XzvtxldP4rtJECLvRewCj7UZSn9ktXAYe2pKLFMz2
lHX29s2oteHbZs2YRUwcSWBYt4pugL5x5hvFCOVEzvqj6Lr4BW8bOKKxW/ZFLeIw8eo1shPCxV69
cTjHrgexU6vG/TasyQsi0eJJprwJ14HLVOEuU9gmUxwxUm9f5G0Nu2CZKho0ziCwbQSjF7RSdj65
+8zV0bt2Ewv9Hhm1fHSf7boHSBdzl0xnd258Z+v+TNj7+xUswSPfbL4Lwv7TJSngruZq2yuCzjpv
4cQvp6L5B6TZ2hHmxX2qxXKX5VsVtuumrvow4WLKPX5XPy2b6pxnYnjpvPXb7vWeS9D4CxswuayL
qS6TMvSw0MXvYt0+tIWMjN0arMnOrhsMAHDA/azpYVnozJHJFVzj857N7nq4T8mkomTjTHWHbNu1
CqXrzC78Tq5ieY6XtQ20lIcRCPrr3IkiJJn2n2vkzHIIrp9Yw7tCpkCHuc+q3U+rpy/sNrNCv5BV
cLiC7eeut4MZZI2vLyiiy8TLDku+FiRabbHrVLJEEoHdec3iMnIk31O7T2BXIYcaz6slqCXQLp+y
rOyerA6TKNtaVaiZ9YY7oR+++cOve2MqWGGd15W5pfP/1EDX8ydYynMHFA6kQRG/AJTY9jNryfua
5hl0VRdGNTcRwdQ2VbByavE6VSBHWZgpQq+t3YumXIwwGzcos7WHB1h6FAZ6NydffU4RsivUOj+2
cG4Ud9ap+3RKdbcs1hdrdy276W5ar/ZpaMG630Eu1LWLpavmi4X629eRQR+OM9MEZmFNUWcPEwPX
3uLt3jVKnPsqd+1rDzvtwv4hc2Vb4vOC44FVkB1xA+pRAAiJS8hmQyGoJdZst20OxZbZviW0z7If
2L9VOIzclvB50QkKGvcmUktG+BVugfYzpNIb/Lh0M4WdyyyOpCbWaKry9EG0E3bKNVbOc5p50L2V
fJ5mdyD7ToaVw959sDPnBsanudCpruoDzAHO8Cksg9wAqUX31HIDPJqTlu068DPHvLxZd7hah1hp
x5DQMbf+RbeCNe033+sLuhQSIjGJiwreO5cf3S48Ftpb85i3zrtnOzwsrkpAKyrW6TnP/DqNP8t4
qANZSAOCtJGzaXQ7CVkf91s7T6mfaCRS4KWXrl/5P4baV79UgOzy0ANJyfXe1fhRRcllBqwRB6aV
rxc4URb8FqxkF1e0D0VXfo5Aww+zzeo1ajOWqrXSU/uZvOqzs+gqTAGPRMKU1Q6TCy8H8NusP/PF
ZGs+feMeQIYGWvGvnSbLj6PHE+6X3NpboqlBag3pPcRWtkGTzRIVPukp5lwQzcdQsZhu1K4JFG1x
DsaWmr4WgwTkzjEdjWx0rkWseNbrG4Z1shUnJLedUPUrlC439q5EeAAsWv1n4jh/Wkn2yqAUOS1z
rb17hqvt1ao1394aQ3UhkMrnYrZBOoC60ap0wB8SaySYTfbEORcCS+u0A3AMYkDkdn0dGwXy9kTd
2TMsEh3nm+/SGvRbanzDzxsuewBOkVPMs4YKAO7jg94vrs/YCwtY3OFwTPLNR3SY7dzeIfFjOhvW
YRDCuW7+eQm4obbBHSDqRPo1V7gQ9uTvsgCbAgMDZdrbUBKuEm6pbi67igIDIvc0JaFu8Z3Ewaxt
1fI8GLQ3umyYDsoiFAn0NblTvQVso7JcOKHZeC0qa9yzVjt+oU1wzwgvtXvIkpCcZ6vfVUg/PlKO
mzNIkiJERg1Gmu+W8cBVF9hJk0LK9Jrx2VDz3zTjBkmHmw60L7c7I30ey13sQq2hIOJzMQrxyZV2
4pzhCrRtG/xG0xzvFc60CO12FhoJBikxIKGflWAPPEvTgl/T9T5kY4OlUOtW/7O25GfNjPk1Merm
OFgoxn29WpvsSFSxbO+tTrTgKdPB/i8trAWq32KG8ZKXUamTHG/bmDUSgSsmqta+ue8H41eJTH/x
FLUetzzKshTgXBFPHABbC0SnWOwvHLXDwSwb+iYO5r0pV3AlGpPQcJ2TtwVI8ObpKyLm7VZrrpBB
+5Z7nlZqe2eUcVBU9G3nmmsrm2nw04oGdzbKkp3NZNR31NBDRdkeaWhMZz1heSZGdXqFAdzDRsQb
klV6eshknBzcrlZPqeE6z/wqpm87fDMzlxWqfv4CXYgMUQJm0LlFocwugQMN0xgxDJfvY9Zm0TqU
5lcuxuHOvEGm/A4PE+PLsg8HjtHzJFlAKgcs6oUevxvgVDmhtRpeIqiqAbJpWJfKOPQe3zWII/+2
mx0ZRhb8Btfk7Ny8eZd7ThzNqv23TEq90myCeZWsyY64IlRHyQe7rqt8qp30dcvnJaQDBMwNhx4c
CtapaUOavrTHv9lwyqAVRXtIR2yQWslnhmjWOKIT7p+sqdbO4IecM3z19N6R5barCreINqjotHBb
fg1xq/61T3DMzbVwFq6qQ43lXkpaGEnMk2n98GL583DWBSPxMOzMYDIaUE2HxDbiyL7tTSVZhiA3
ueklbHe8ZjVkQKfmXVeDCuLns1McOkYXJbr3TQwc6f1Y80xqVv/dzt0LafSUS1c/7wzZVPdcC6f3
pYawZ6o49SkeYQ/yldohbsH3UuDP9rfWLj43sBO7up64aKxWFVHOIC7RVyAW7VDmh6FpvFPiGP91
7cqqYbttQdtZAC+l+1/b6h089rI4rdpqYdtjh0sOM9thSWKqp64aF+r4cgCxqiQwbHaOd+6UjEi5
4n7XVn3sm3n1j0hQysOqftMFwhRQE2GebDzDu3ETPzeQh882T7Nz49gu/B4HzF8RW03Q9Ja4Vszg
I9D6dObkZIbj4D0XcCDvnA1aON0DdTLGZQb/644PTlncLLOgbMiyT76ppdpbie/hcTJF+qh6s754
het8YDqgS+WQ2OeP214TMm876FDWQTrIAsF0mxHAfzOyDY2qy8iHUEtGA4Be01efw2DHZ6il6pDi
Wj3Eok8fgLr2YS02OLp8LMGY4003Jz6axE44x/XOipoZAl8V59u+yT3jbAA8gfcpWt80UUN4nkBe
f/MJqaTfbfX2raWjQwu2XezjMBPzYxGXUBn3tZ3oYbL0rTYfiCQD4HNTPg7M4fSspH2cF3lw2+yl
s8GzpE0/RqUcqMj0ND8Scu/uPTQJJ4Nm7XkDkMxbRQn5H7Gp9tN2h4+4LdOzABt4ExSySJrlv0m/
MHSfaQHLrTNxjg6jtUOEG0OLspeQFRjaVR0FgXQK/YqQgufbgm+yJp4eVY05HHg4zR3CIxnhL25P
mlrqZyPOnY9lc/859cL3Ree8AfQ57BoH9Nui1e5RWl3DWdLVL4Qk8KLCvqdy94ZAFFr2ORnOcJfl
fRlYmQY9fVy6QNu2Jczb0gP6r7WvWzbgXqE7gVTCHuL4mQ8DufNYtl5Q9/BYHJDxkbLZgxS9bX2u
mzWdyOeMsE0X45ZG1edXXnDy1uI1jqxn6FesiV5oOPF0WCfnhnstwEdVguy3hPdUtVQAFt33X3bS
Uw84Ylf9pAm8pXosK0zBHstxrpKev46LfTH7dtrVlczCpjObIIX4T3RGwleV1vSUQzAK9SlGWeQV
zg76AcgXyVf8Co45PZFBRjuQDCpw43XB3zNM1mW0ac1tBgzUphcfubqF/Zfuz+iK+YD0C8CSRUbx
aBR1Rb4T2Eikz229M4WZXgzVzOB9HTjqmIB91Rny3V7lB5linUtb+2UVaY+arKMDALpqOMqO9Vdt
XiIjjsdfs/JEQmt3pRTJh3Y4octkZeRGgB30QX0YBFHCSVXUTlYZGPXHjQE69884nnlHDLX1n8vp
f+dU8yd7rO0JsReeDhpP9DM/s4qM3ZLg+qKBMASLIlxUdhoQW01wEHMH/swdMHlGBYePIGP+PIlG
MTQAcw8C1tnFeZ0e5lYYQUNo74itqTr1Nrlznj0rZSV0tBtgi6N3bj3Rflpbq2LUDL2xW2X2Onop
VYo5f6btzRMgF90MeBXIZ5eeAcT1scxCjEUbfPyqksDiKzP29Tx+Wigr7i13A/FGc7rrXzP2yxEC
D2p4JYkwBnqfeYDUevQoXWrqJ6DH7nGBHf0eK70PeX4JZtt9fExWbhWGl77FDP6D2k0wIwnL3ceG
ph0ocuIj7HIRWljHX90GVdhGtjrQkr7c5+NMO8+bmhsn2wo7t/1X6fW/oqlEYLJRXUeLo7TuPFFP
qqiMx4fSBV87ulDykTrlVE6pEXXQ3uj1Fv9Gwfk4tVVJz0EyXkFgb/6D2F39xzk1bjf/TeTlXzTR
mviurkd47RDvZzZqJwTce0Uy/n7T7JU9Jpnt2ZTLAhfill8XinZXJfCD2Jr9uxVQw2uYOydNNj9x
mdxalG/qvcrPdrcTz7dfgD3wkBeHbZ8l7ETkIOD15FIdNx3cbE42rOskP1C8lqEwO7G3BTDtgfES
5DkQ/4ktuF8sNVRZI/f2Dgv+WzJp/poXr0IwnJNKiV1eutYTDrt/q3GbhEAcayQb0XiKkCDRoC8R
UDRedZHzKg4bapmg17M/yO51UDkIaB8qElcWRFw6nkZlc32vyviDeJl3MSqGPoGzaul/rZzHl9x2
+y8BiTL01sEUvic3cV/kyjOjGDfqldvSeOca2Zdr9m9Jq2OSKKEDD2KiF+Zo+CGWRvEB11ngyZaz
pvHY3pKAKq9jq89n2YBspE88+02mwT9HBu/XGR2KsW4SWsGDwlVNhQqFjZmJCfzXnDBmJKkx49dC
LlYK2vx0jcq91cgPyjJWB9IuiLeN60RmaxS48Fr1Gf6cnKHcTq0xoVMZsx24Pha6+wqZ00ocoTLp
5WAs4q0nAeb2CzOXLkudM26YT857Y+8wFglMxCVX3A55GLN1GqDSgzvclwRBdHZVbgWwBLJl8pRr
yrh1iHg3+WU19X+VQx1lFm4TNT13uVjY+Orm5G9xljTC2rfVEaOQj45jKWAIY/FTGmAxXZ2bClz5
HfJ6isWsXfRfgX743A46XEgMXX5VsTFze+vwvc3MXyk3l6mHLswncN419+St7YK1nr9MjqoQa3EV
gEb7drGp+8qwuzWSa0njMNni6mokrrgwyWkuFucJcyLrX0NtfM4Te4VPbUGatzy21XuBazgWTGyr
uKBULz/xz3cHyEHeiSb0vyEdZ7rBuD3dvO5iPkvyo2E5TMNz5+l0buNCwTgEgpuVAAQsJ0nRYyXj
ta7UN+4MI5Kdx1phzoubW12J131oJmjfjloZy4zvsoIcNLtOddFGVbXnyiiqi85syWHpfliAg085
xiw+Di3f8LolenVvLqVxbenqBzxk3Bz1cXidRc8dPdeWKMPz65uZ8cbjxNzamKdotKz8tDlecbL1
2+Vb8REwZ6WYNpJu1yUF8nNvGHZqctSBEQ5+va5OCWks5VFrPIPjr9Z9j0Z7GOfWh6jLN7ak3ZMT
92m0ZbFxwPtnoVE2uM3Fw+LuGF6uT5PJovTgzObRviHO576v7ppFQQ3u3S1kwWgFbgzJcZFSizZ2
caO+n2yQB557dhL+DXSlqNdvZoxCMBnQjSQi0ItESnMY/it40SbtpsdUqFSFemwrsMN6kVwUYgam
NY7hM2aH5N/HD5woEm9eLE62KIvDNMjscCOHU+psDPZzj3IBX1FULHDvwQS0wbzS0pKIYnixEkAA
YqCYSDro0y30SZkNwmChqbsbElrkU45dAqgNlWfRVlygh4VZR1IEaFv780IO66xbmfE9V8iV1BSL
/awgGsJybg6unMpHwU1tn+TjY4EWd5/bHYIcWYrLkN+WsaU5haCZtzNr0fJk21Z7lBoAiMaN0Ruq
TH2lWdZGCWKvQHInDTavMni/8CLAllOgz9KnZ3NiPOPMKDOQopBhi4c+surtFmISrGsLq2E+vA0K
ljFuOa/YtoPnJXY0TTLdz+XM4Hl737pJHVAZNZEzyfGJjfKV4RGcsLwby4MJyPuuNVR7XkULRNac
usfWysESd+vIdW9jRtsl+bVX87PkCnrQFpMOGZ57ZKO3mbXUvy1P9ZdVQpyoncE+9quxPrfTSOuJ
G0bgcKupISLC3qquKrXdSPPm36yw549kru3UX+2VI6jgUGjn5LeaVntXuFlMHT0XjLp1/oXpBkGt
Z/lIaZF8D5ZZ79Fd4mUbCka9SZcHRe5M97WBlSI1NhRoddyx25Z4J8x33klfcTIlRd6yx1s9r2Nb
oE/hvbz1xbqnzapCbvvdgyra+VKLqjg4rjve7okamwAMDo2e2ZSzFuVthspNeW1g8M9r6tu59Vq2
o7dn4qNOrd3fPJOdTh08waawB6jBsXfsnSYOtGxe7tslaVAF3FwFptcgM/P+00rxo6hOmFr/WIQx
jrarle+zKYvHaV3nQFfJGJm8ha817eKomBj4olGvT7lXWCdgk9k+r4pXJPclJanQz71lLPwBBkxu
dSF9hwEO0yd2/eyZVUOGWevRsOLkvUjW33roPiGNpIHgLCff19M+m1ruAlJSBGp4nW6SE9Iujn5N
YlaRPafod421GT7GLCPMOIUuddkDO1tXxub28goim/S+l5ag4VNxP9txBb9faG/Y7o4sqN6vjch2
TAfuce26u22yviZjSENr5VXrCr7i4C7TO49PdU/FJu49KKaP4B+KQC406djP8XbxWLq/9HMEMGOn
YXxUeOREXHVce2Rq5mp9KW53BxANhEy8GC79uJh+jRZxl3qW4FEwv9yceV9rqQ6I9a1K6/SPTc7Z
nVfH44nyBlIBI/LMh7IxE0+jT5CxSx8IWfN1aXPzEYNkcREt8OAthZuypWkXiazFIEvr/cpiXLHz
aupE9q1S37LxrpaTrFgvsV2AXfP7TN90x5csDWl+oWsTvXXYYo+hvK3J/2Ld+f+DwL9PzRHEXg73
xtF+qVscpi7tp7eM4D7mcbwUHNuHXOPXSUx6QW0v34gXpDdWy3bYgJYH9lY9uvM2vNv8aKGXMyET
uhGfNZywYTGkn6R7AMhL0thT5oQiSeeXuHGca5fyhFoFbaaczd9jOzjbrrc3QlPTWxMzW8xnDHJC
jZk/sX0a0geLA1dNVeSlYjgaYzk8jHo87Psiq1+8KTVDDFxGwDIMElaYoXUQd7P9ZRl6f5jc1fxI
4M69aq2bBBy1GFYZn7hgckoae4SHgp7iKnJTOoZrN3Z+bk/uTa9WPCmGOU/TNMFdoS2Fq+XG0hbF
xbS7/rurrfqODpVk8u/ELyudMt/uZpi5SU1jNouZdTIau+Cg03+K3qXmgSjzbxvi7qMU7nZY0tzZ
mSnFqWIS2WgyaIAUGgD4uLH/Dc38nmrJC5ZCtD632M5S0hlUbuwSULPnN8VuBcNsp951PQNFCiQm
F5BCr1Y+q3/60E1vQqf2yal38QmsY0SpQrZgYUxQ9HZ2pVxMMIuMTjAWc3JIAdqFnjOKKPHIJFSu
++vNTf8iRvOPzYectf3B2S+GmQdCdDE7hrwuGQuJx5ybmT/YTDMwz+D9MrjxsJML2J3ZxUGYLaN9
jbivGc9TgKAUonSl8tGfkER8EI4ydtnkvLq9bTyZsjUOlF5kduyi44BvebO4VnwX591GXVDlWKbi
5wxi8ZnxYfU6WIQt6tUt74R9IiulEkra/B2jkBO0/HGIllH+SJecGdMK/cksvtggprHzGA9XrgKB
4mHVaT5nhXEpyADMb3m1E4SMmCleuvpnEvl9vK0Q0B+y8g4ypm6cadj4DQ2DIvnFX8GrEqZoCY//
NuJ3Ecq+knLcWbY6SPsFJxY+QxEW1nMrzpZFV/KapCc3O4CQzxj76MC1Pfdgddzw7pDu4I3illxT
/0i/yj4krjhT48972MqDXf16ziN1l5/plA79naX2YqMW0s8DTdB6jDJ1ENpFo6eFXsx5bPRXs3jZ
6mua7XuHPp91XJuewdpfNR9K2lG9FhgkvuvmbqW/lLG9+XCbP49MGstpYEJCZ45Xmxr+G/GvpOKv
10JkAWq8W6rfETSUEd/T6xeVwpyHgssjw5KqXdK8JPJD6+5Emx8thte2fHQ6b2eP2l0T3zI3TdTy
lwcLH6IoPuvjbul/VxoYVkHEkcJKn99WelR9Es0TaQMqI5OrFz3ucj6I/CTXs5vmh06WoSUPevlY
ty81T46i0r64A91+4MDTUIatecfEL3AHN2ym39unZqf/baw11TnAtw1nT2S510a965yXSVucCmM/
izMesWNVgkmmiuZgGPWfPMVGS0JV9BSVXjDNz3ECkmSkwbr8cgD5lTg5I1052Z7UzHsHY0cBD16v
3xr7aNOKQLDrZ/GMZOKUkj/iG8N7JOSnLtJdJx407NryM2keSnEc0t+bjgJoSDBb/AEvmoGH7uJV
t1HYJ02W2Xn0kCn2hC+dHyle1uUNtInPrKOXl9jdt8y0WPvXiOYM+5w0TWVFg/gtmapWvFXRHGSb
hvzw0sT3mUS5R4KruLi8x22Ud7LXu11DvYuyg0RY1WiKIe4kX1PcNEf6vN9GYRT3rstztVFZFZcZ
e7yLvpOjfVALASn54FpaUJm43EuE3oS8cCnYd7HRndMJ6W15KJ3an3E3pm12mAQmMIiTBHcZLt02
3JaLiaBOcuJ5r1PHwesxZCtpqca+nF7RE4RgK4OO2yD+84zR8gwthoDrYU0y8ETPC2O36mIj41py
GVn9R669s2mvmPa65qUAo+kVa9APV2t51b2nLt7nxDK39j86lXtNvenbk+G9Euvfyv9mpDUMsBp8
OND4DvqUk1Hb32xIhoWvYv3MutcMD+ykH+JkOdqzHhSQQbsGkJiHnYP2PZcFZgnHlRCO1Cd84+R9
6udevPVm2OjagbvtsTFuCh50Q9mfRJ5SMmZp+JloNPjtVPuV/W+x+fjyu41Pa8yObUJPZ40DFgMo
rrUHMkahMb8tLD153i8+T96+D479SyQwSAjN3gh1ApntZuxH8Kg5x+3KWP54y0ZKvJnpxVsFNxIO
RL4DFEyhVtZR1mtvE6E07KS+Gz8W1sOSFofC/DJIvK81CHISDkn71UysDE4vs7re3oQLTUTSWWGp
EQtofY/V87zkRloJ4iovuKt1qkTEN/V6kZhnTZARS/xuIf7J0/gUA1Z3Yn/IfkFbJ4MZafm5Qzjo
WqBzpgeBqHlSjMUZHXFl5dzvwrnZzgr33oo9NbXCxHyrm09d5y+yUPAQD2hsfBM7hp58YC920tPg
uAdQLiGaJe7XYNzCqct9sQ5hpcX/+qkN6TKjtrvY61Gr3sf5x9IPa7UXXJoK71R73431AB8tyMCJ
F2bDEX1S1Ii1ta9xy834/QoBFO2R12pW7OkwlrMWLM7Pxpk7dz+qeHGsu5TQi9V+JuMnybKIZTwu
PkzRxP2Wk28/zNrFXQ4A9waX5+FhxOZXfWjNZ0fXppXUt8631j8nPClDtquqvZG/9dOPU7f7leAt
yQNuCM8S2nVH6rDWRjToOUd27avqWyYPTt8GzGeZ1AA5fO7bdyRBFQZYGg5Q5MnnbdhKMDLG07/W
eriJVj3tYNlP5fIfY5Cm/yV1e8BXQO1c+brxW61YZb392t3lHS9PTvEBHL5DeNHM91v1MrqkZber
bT3wdttxnw5APsb/dbRL/pOEt216e9q+Tt7y6VFfPyqCImI4a9yxEscb0AHKgrBGxolkA2HPCTNF
OPKGU4nrbc+nPwR4z5qoNu303Jnlwww1hg8+3XF/Cez5cZrJEY40Cat74dGCzCFNvWUzymDrx1n+
ejIoOfZ2a4ECvyU3y1zElyFY8z+NCYSLCm4gcT2nMiRXulranu4iaqN3EmaRHW/32Mr2lU5Zha6S
uXYkCtB9JJ9Ke/xchbnrk2PlfjAwoJQud5X1nsZ/9v3gIWqvDv23e+yGq93yX5yplf2p2g/M5tic
PM7p0cad0ja6n253t1zPtL6anKpFxZlxOyDkb8V7KkYeGqcPTgX3A0Fl8+Qi7WkLPuRPDjEPQSlE
5LooQxvLO2cLjrvA2z4T67kf73LvD7dKOZ2S5Q7TqW8Pl9uTxmyah+iIwag37rP2KTYYyFtOhLSR
/7e/poxWbnn0Seb+n0c3jCkKrx4VqAQIfvadF5eW7AE0yM2ORngB1r1hXFdxVD2lrH6Qi7ObeG2Y
7kloDCT6nczvbYYk8/ZIVJW0+v2qntb52xF8Yz7L7EtLLcJwxOxxjLXaZexCIgCRIhWkT5+zc96a
B1v7bRgRtin8C9y83/R9tHo5NOWx6l50kxDmt+6cbfkUz69Iz5rkuFk7lZ4rAPTbHoReIKt7j85s
M1/L/EGSv82GrzIb+BKcLfcVWcvCWyxL2GJ5tYyXJH8Ypzs9Oa23yNTwkdsnSJnj5nJfiTLAU3xD
/cJ+8oz7xXhsaatPFs/jxyau3hhRyJEd+eF9xNQbYDWiyfhvsVFy1XcuDnWrRLCil4A29x51vhwe
00JEmYEHLZfEJHZ2x/4MKamYl7N+UxheKvR9SXMcnadcn+8m4ysZ431pePSq8RyqewqawHYUZU/t
T4wwFn0PbAm3axtxTefCTPO65k5g69jaqUrSe8xGvsML2K2fIJmRRX0119tpl58WRBll/5ORpa5q
JA71sRJ/6eT4nfGecwAYeg5CMQ/oPldc4Bfmisn8N65pqGUraK71mvcVcFRauILXHL8+3bOiOZXJ
B5PR/eg9sGnBrSDZbTeXJpeOxYmcliy1/WzY5S6b+6cxwRmySQ6aJFTx52KR5p9f4/ZSxlagdYzv
6VZt1n9TX4Vb+jy333EKu5WQZ86R0NDBVFqY6UwBrAdKv7uhxZ8s/0fSeTU3qnRr+BdR1dDQwK1Q
lpzD2PuG8oxtcmpSw68/j75zu2tqj0aC7rXeyKWVVJvYQjnN9z7TVh46yBUVh97ovHUlD3RTUmeR
/HMlrFX+0001fARafhQ1XIp664/nibwfeG6OXZo+wJtr/pc18paYtnAf/CjXL9P04bYHNTzQi4ES
g0M73uv6W8K26zCD//xtgp0aSfWI4zdkMuzi3Sn1x/1kf3dYwuOQStNbgvFY6VMLAipw7Wycm8LX
+rByc2poO0J3ckP1k18d03F/tJG7WbSgLYa7LH1dnJXCQL0D+7v2Q5fvDCf4HG8HJd+dovtahdqU
oo9c+d1Vv6nnXzzacRLSSKvyY9YZyznCNyhAGOd1onD0sbW4dNP3LHxLHXs30o9WrX8N6pD4tV5+
w47SQvw39udIa/TIR02P7nqqcb4sbIil+i+h/1lv81UcJ3+6jup17vYKOpcZmFLwjQ0xzLYj9Dfl
t2P35cmnrmFIkxA1l67Zl/bD6B8mdfJ8/P8U5HjBDg1FNDAfqjo7jDT4zsj7HPE06MvoXjTkuEq/
K+lFBuh4sE4ONGkLiJvbbz7+fss+IP7cCPYoUiOjHPEja+ZNHxBlt20M0GZ8N5KynHHYyPLJBN80
FP5d6dVxKzeq3PtGviJc3WSNAfP54Xx343ttXWz/VOWHsaBhmM8Gee6tz6H3O9IJD/pf6n2V/pn9
mKh5TiKMSWeLxwemgKqjK+Sz9H7qpEUt+gpPkiF4Q2lGdm1e/gpzJ7pXD71qfSWMBP6CJ1ncqxbJ
11HfCpOCS9uz93jXqfqVSm0Tio00WFX2qkY4JXpl2u4xVm/F7EXTcj90MaQ/I9kfG9XXQtanD8DO
wscD0Md3fsZrV79U07vVvQT6eV4OE4ExdYAUnzA3ffZK/kD7qPtPh+3FDS99Jk4NUEmxMP1gQKzK
d7q8H0xGRs4Fq+CmX59L/1Kpj5x+mHUZIl9RFk3zXzqfBZVnK3lDK7Y8CbBasU6nzHQi/51Qobbj
MaHenJrdrGHF5eau6++Qep0SCiyzD5SwSmQ/XX6P8mnb5VTBJu1xzN6nZsHgoGGu/2XzV4hZOUV7
YMmP2vnb6emQymUrxYmiGJRdPMdrMD6NFiXlxPSrBtlGme4GTdqINe1XqsNUhxPDpbK4mP+6iPoW
URA6PV7xeZ2BGuINFr93qoailVMabXVxjkNwfSu4x0gYrUV9LZsFshz3I1APJVDZsnOm/tyTZs73
4WsWngJLlasfJQGuo239xm63q2KCcTs3KhLxG2iESY7ZWa74DBPsROCwdThGEwcs8oqzPyzHgVwl
cetZo1UQmfzQ94fCEQil13927DzAWEQ1Ulh3Cg+yH3aZfWsQmrZd7R67hZfdX+ZT0CQfo2k+YHOO
4TrtAiWuTUNrc7tGIGEbtZSPYJk7OZkz+P6nx3CowulMSc4TfavbeV72WZt2G8dvyLpWuyAWpyGw
rlWRXFJp7Wuo/w1Mxo+21H6szHOyCFh8iKrZiVavP/W8NVlINFElP9G/MEfQcMVNrDc4QyICjF9S
Kbe2Fne17P4zRaB2TkPgbliGZ5vLFs13JEa56Sy5W0MrjLy5wPD3u1RPQ/+i3InxeK03Tnjb5MoP
aKHHOSv2tsE14C/nleQXNHGPZQg/JMNDrW0oSiqz7P6urqD1ahj6UR9NHD862USOKiH049rfjxRD
1ta0LWDzYkH/GsAyJeuXgJP5xmc+oiu8M4Tz1on3x2mHzcSFORQO3j/UOU5ykUlJO1L+ZpMUbpz1
rV/7XcifEcgjxyWJQpPvXA6OjvbXdVmR6dDPlYSIK9aD5dnXvqmOsuc9RVNJ3FakAx+pVvHZWcGx
aOY7bZuo8ea3njpN2EwK35dwfkfdf1TaPNMT9WeexrNbxFu50l9gUytO5ikrz22nBUnck+mEwBoW
dWnQ8roPYvweY+8QOhaFJv4lFd7Og1iu2BUV8Q2o2skT4+5VvL2EQV3Sksm9wBU3KPtRimmn/tfd
RouB22/RmEVpqo9dP9BVNxxGYegro8YSZo9G7JPvNFuFIVAWt/eHz86NjLD5J6T+crb9c2+vW8Kr
71XDtDY588sEgDT47T6xwOMEqI/xzLYEgAeW+hFL+JyRQhx5U8o/SpU/uuH3Dqpd63FFIa/tHKRn
kvGR3ncP2CBedpQQoaxB+DEP+amYy22oy5MQNX7P/NCZ+hM2udzGa4pCuLX2WkPD3JSHTr1c4SUA
RWZDOUK8hy52dyNJhGmeCLA7ahJjbgPFTuqo7FIEM0VkySGezLJ1CZ3qASJK016ahLM8WN9cpK/T
wDDcWaGm4RLqa7q1o4cggULoC+KiU7FQw4S5Lw5TlhF9269PyIZGVjpau5V8oUNzS03dAxVx5SbH
ilDp5E/Hw7sspMrb41MtfZoL3KrdW3b+Iof3YmLD6/HK2wqvIF8nR0bXvnhD8ZkvauciW0EceTRV
QpchI9XYMs9hEUUGWSM9q7YGQim2y6uGCWsHjmTGHh6PnPujG9uHBe1kn/JS2HUUoHVAxoqZGy34
yikfZxQc8ia0HQMGy42n03MdD5s8brd1A6eNzYEqSoSRbaQbLiLS3pFcg8u3u1QHRwdwlQaLXT4Z
Su78jVPIgx9UW8er75kvz/h+2bIYiAcrSsjCDhw87VphG8J7SbdPlNVgYS6dxHADiAzyJvJKvFlD
dw7zadPc9rWU4vTK7o8u464eq1+vx3NXyfXDnqHapuVuYitcgWRbH9lzQEMTeuNgoLWl5sRU2Ijq
sQDVc/D7OSmqszBAbduBrDSXnmWQas3ItuY9J8NJIq5ber11UOiFc/nejvl5NLmIUM0+rGlMj6Nb
PTceYkXUE2yFmNhyt/7oMaaxq8GxSJSxuS3u0MTedQEftEQ8xV0CNctI5vH2pQccWrs5h/Vd+RUB
RbEqbePYRMSJ72Xsb0YVoCKgkbVUuMmoCp+RhfvA8UUrwUt6/J0DLaN45Wc4c1Re/DgWcvY13rVE
bpfrXEXK8sA08mqr8Cq3WnDtYhFNgy1yrSgxt129i2RdX0WA79jmZGn6GqWSswlT9S0xmURL4Uap
C/EvAvTTXKWCJtBSYeLv+5+GCbzl81orrL1qL0bpXbyKnQTaa215ZwP7d5g3NsnU0/WqnUvtrq8y
l0c03ofW6V+oOHmCEb5r+XImow6jtTNhAx6az8eUNvtkUAeMU1ssZTtIuScxMKrCQQaYBAkmfSI1
8rOdUYoGsH62WNk08GOoFNY43AY9QzkzXDpaz6FkdZvr08DEThMuLbSeGc+lvlXYY352/ENo/rrc
XlPLP01NfKM+i0gzVcz5uB74rzaxC9nAKOwmK+J3999C8DaK+y+ePQ5Y3MQuGuTBHz5Kz9vLMn+Y
AecGk0II13i9kkumuwP2fuidIVKmeHDd5mSPOOOa6eCo/Bk3OFgozCyk/Uko52S74W+nMmrCC2w4
af3SULdyo9elAIBT4xeJaNexpRYndh8bQmnw0/Mh+4qmYpSGkvPI8z8WCwx+6H0CHK3PGRlhFJOH
WI7GwAjx/6sdOKXwT9HG13XEqDYPKCrT5DWszd1QjngIEf977VBvRhwMiLOaA+gyjEaGYZC66yyH
XeBucLEoor6+cSkWwQKo883c0D69fDp5QS/IhJbH80nEx8rtRFk5MkEP4lynPSxA3JLP4CHq1nCr
u3QwNAkiWotZTmkGPt5km4vf39FufyD6/+KPy3iEXfsOjNx7WX41AIw4UHZtov6IZNqPsXbv57kB
OQzItmhCVhpqgKGTY+Xb0URHiN8F2+S2MlYLazzuVME2oXR/Lzwv0l6wQWl2km3228jgJwzWO03v
SUshputia3Dr86wJwiBA1Djp2UvK400Iw9i7XQKUZzcMCEhJgcPYjgYyMetGegmNxeDvjcWlDRQ2
gE8mt/vQwnmTsaq6ekF3NLB/FCnTHI2cuSJEo+qSHZqGvXFCPCD0zcLa76cS2rXHYV4b3ZzclKRG
IhY64zF3u6ArZCisEkh8mA5+WaOxHNGe57VLHCIBNM/WgmGfSuTgvmkVHSt5wdksxRPyv9e2rDQF
2MGNJZqcJzto2mBPv/FwqLIUc+dUBv/yPvgrtAj5ujooCJtk8fdVwmI53pUTV8Z/VOgUFwKjysOM
jWs74yHbKYVQSNL1coz9uuo2XVN85RQjPzQKBRgSIjp4DlMaDCft2NAF7mKx8Hgf4+R2F6PTf2vR
jwechhku8lpRlKkLak3T+CGwbdyeyZryXMvUQXkHjucQXyGC97bVzgcO/+DRcZeqgAODCMR3KFn0
aVq2a9CGYorz8+R45zYkIsPVOKvpqMd5STHuEa9LddeREHLoVxe/W9vRN66KYdcVPqqmHpmeoZOb
q0GuaIdqf4NRrb+rnB9qHVHZ5nRjy8B3vmgbRrA1IY5PWiIG2jyJz33GXl8Vo8GZGjowT1iqnxGl
padcS+RKTkzLAfVg+SuOffReAW245E6GQMd2KEl2cbDrPOXkcgSEmiTz49xm/j9VeWSXLGP1pE0Q
v/EZ2qvtubF7m289pE7LC6T/Pkmo2vUXn8yHPtS4vCU8Nhkz1T+qSdc9TX7VVpTkeWBM+hqNNSfI
onpAnYn0AZyU27z0UMEzUfWcnkv65K9D81usAytu1tQsoa6jQkTYPskj0YCL76EpdXucR/GiA7qN
XWUDtHj2XeWV8cENJuhxskj+EHPDfTsE+I09Mlcew6z18d4N4X7Vs/0B9Ry+jnUM+eE1BVpI/JwX
3etpnzitexGhGt+G3oECDqv1xA6Js0eZ5SkvrPW37svyQyCQPHSrmY41bCkNByrj/chjGB2i/5jM
Z2l9qx7xfmiNrzJxoFlCWhntAmfumLFc4DD434NfE1PB4VbkHSbmTvAXt/O/QmCWvGVAH+UiX7Kg
cw7ejIKEAaYtrDNqFQE63YNYe0nFUWWDCgMIlu+YaRF8Jmvt7dHMZVd0Mc7WceAoWtypDGX1YE5U
0yL7UOMIB9h49PwynXAlNm+iEcyok8VJXeByEZsyd/XBzTHBI2PsXSQh3nBobjxPO4f+3zDTVGtj
A5s2iFvxJxaUmvCvzrZl6xnQjISxOkuDyKZ1GcSWA6gmzvuFv4IDyoECb0Q13jsjAcsbMnMgo1WC
zQ504dBP2Q+lXBkC5xlsqC5CfAsdBFhKbBd8R0uRbNnwaWzZB/TiUJtcVgv3bk8AxJIisA3AQ/N8
XB4sfQ9JhydozOaHzNa3bCl6yHKf8cIP22PbFP9kvL5WhcHScjdl6jFIScfHoElKR2gWpH5Ia46J
bjjMnfYlZ5iaN0PKYVrdPNFe7NVPhZEB11Ldoq+nvvZEZ/ItasL23iwzgmnSZLz3YrDWIg6xifRq
eRz8qj31zRQg1AVn2BrH+pxC9tiRIfijWOwG26UzneY30gTSac9H16esXzsOANBXxsKx2Va539JP
XSbfMkz+Y0hZ72xTNx8l6JC7vCUl0YCM5ilZGzH5BtjNkwgDKkdcFce/WnTlsxiD+GdYlJ3AisfZ
yY+Dh5ib8GWeXX1xLXSFlUW5M8n3ISfK7dQoV3tnvCzqY/LZmGvdAD9qqfvpRJYk1H7igocw+uRe
JNI5tOmhYujY9bok1wDra3uUeIsiSm4AWJdkgSLJO6Hx4wK05sZB7Ah6FdVrku75WZOTlXWwQmLC
VF4XOPxWy/YuM/EOyJ5YF66l/qj0xx4HyXYmPu6ucxESOwxpiJ1haCcKqSxlxKYYLCZn1a0f1grf
7c6W5Jnw/lsMT8vgZLuJeCVksWwulFjFYPmWvak1OFcr+//mW1oJsXF9NFHBfBxCCwbSybv9nFa4
IUXaia/Zrhi/kV0NmT3TbFcy3mGiYFDH6UfpmiDPKo0VxlwUP7z4otijj+UVGit8RXDdiK4zbiOa
tVFFUxo/8s/eNBWTcmL5X6vPol2KMWGy9YpNYoM2yCDGEzIOZR212UJykcBjEYe4cdHadVGf6gTx
gnpKsI5QxtaimRj1EG8AuPKGXtI41ttpbe/aefgRVO5Mz4rRDBlCnD/qWZanXuPT0/iWXGD09D7M
ekORnhXGb4nlzL8VFzpxYNL5Wwf+N3hWuGvnij2Lsb+Iwhj6L0ym8+T/9QKFyKDqyLcWlmMhsaVj
iHu9+lN3nvOE02H8ICAIF+5NKD8Hzn/D0ORyl5WzzWk9kEqWkHh2gjYYTtAuBd9nru+7m/oxd0Cr
fJacnT8U1b5MuIvxamFbdvvwsSsdlIy9fSkL098cSS0ay6wDvVEWbpu2/AjWksieoP1ihR0RJyVF
y+vPfDJpuqgj6AEimoI8Le4ILmASESVaB89dHtpV/cZjdptyPfMPke93u6CCMp3/ECrL3MVpjLOX
UpAu8kU3DTvS7lwutFb1PCA4r8CrQPiNUc3BWe05OKUah3Ns4vZMfgvNUEtYPWKr9K7VGJDuModz
ChGKyfm9Qgy7IwEAEIEmdOvOSRFABnMmbkFD8MT4JqJckF9wbZTKw6csCSGtXcvw1inQfgumRJHT
kpjwsxvQbRJcofaelz0kQNzdaEeJ8xEP7BQgLnFDnedsQuenKL1n7c3PnTuCFLbTo5yta62L7j2O
vRztQwc6ME6Suy8f4UH66btyegF57L7NQwoR5lfvtC+md26ajG+eCUk+EQbUVmJZp6z+aWmbZ0xW
r2WAk8rFRsldzmm6Wbvuz0Ck8n2VMwO6yiLlKCNop3Cb+VM4QSVwK+OpPKz4BqsH0ZbvXXKzjC0+
tFY9W7aP/D1H4p90VdSNKzxBwJ0RAFRsqmn4LevqR7h5DTaFUkh5sNEdCVW8MnkyTlErLbIZBA9q
fLCzeNypwHfR9UuG7nlwKQNkNo26zqoPKhv/c6aKdre+CO6WIbmVTYboGNycWDedgiMubEsRMV5k
qvXSOY6yQcWfTWFjb01eSRu61bUpFcz7X0v61a4smHHKFe11ufr/MoC5fd1kn21bYyNZWITa0lo3
Oakt0bj46C7xeMJiEIKxq5e0+tdWovoiQO2m5y4AKXeuhjnzEx81vnJbTm5ngYiUo98+205us+Rz
qK2kr+WvoBssoNxjKBN6lUAApFN3vNlxin2cWsCreWDsU5PXM+9/bCM41EtMxE6CVvydPUSddNuS
ODHYyAdNY+qdrab0UGBPJ+txdddHO5nHfyUvd7GzAuvPvKi/VQHpS6pcvacwiywpf/J+JlmOTVQ7
88M89dO7Z4cIoFWPVOqWSVwVlNCwLvavMLmvAuPktowtf1PnzrDvShh9xu8Ur4N4lyllrUc0JO5u
cYOfKeCaYOnxScVgkUYE6rPGeSu24DJYqod+AYrr/LDnD3lsUUQ8Q7DE+V1a9E+rxurHNOcwmhWd
+1SlNfREtQj4UqanTVGT/9riy4CN4jdJJ6RIWT/4wCnd26Lm4MmioHU/pVN1idXo7BhtOmBP2uEC
jxrBje+m4b6LQ/1T3FLbUKAwMk6+9TgSNPWtc/6gtfIQW5wLW7Sqwa4PgA7M6AMTx0H9V7mru7Uq
MbCYiPHKm9ZEpcsDR3LWfFSIlO6mUHWnLMiCU6k1WLmb42udB7yeKNshPkz9oGdOmGoCcAO6lDcQ
GduRJqsEeM9C7Hk7P4iAmj4IulFR4Y/efVM73Wch+v7c6bB46k0e3zlyyv8I3wvx9lpjNBfZsg+J
sxa7eHRTTCh6Obue+LeiU7OIhduIhm60Kg+t04T//OgmzrjzwMii3JftEaAEyYIjOMsDPlCcSuc8
15n6GgUZv4uXzbgDBjqzrPyt+H9xFyJB/At4+KgDHXcms0DaQjve25P9s47Dh1pw4YtcLP8FADgX
abBzw8U3Z/rripdVoKoTpTFXtNxqiDClQDv31evqZaTBKJBK10JIZqn8b+tqRiSmrk0fDu6vP3i8
jszRUSqn5Rn7lhMZ6KoNzjJ7A50P0lqds3C5BQpZbWSKTO1dWwTjZhXOsOtHDt3UMJsNMfahPmnt
fWBCeysEBOvYLy2BCSBZHsqWyht2vPiEf8Stf9G+7fzODo7n3oxsR0NmrfuMAfy7IJ3pcSFonJSY
jvmfIJ/raOzHUrg/pJf1G50O8FQMuSFjQ6HIYJvqeG984jJN21kvrV9420IZjDKxrKmdnx0VfKmx
Td8ZNcKP2eECz0Xm6SMmyfmPrtz80GCmwfKHuxhAqGv+rD5msRqhxLYnsHQ/Trb6zdSz2xTHWHnz
U1cSJbmvEkjCNky4KJxFnztp5UQFCAv3JeM2GWvlhzt3REc0+CaAGZfsDwXGCxsIrsgIjWq7gW3S
21us6kUs9nLxnbXZMXCzbwOanGur/iR6r9jOTv9a9tYfwT6wy/vFvhJdpd/QP/f3ENISH2IChGUX
8SXEwIdNsEv+gd94zC/YU4I21v+6JZv2zljEmxGU4bNpVgGCNQOyrNq78ny1+7yTP2WnPdwDY3VM
K3d1Lp6TNMO38S2V4VANehLjEjsqWie7aMRb58xH8VRNakbPlJNxM+Ao9cvFRDpfAJs4cdLlzsyu
/dzH3uyeMDPFURc4Zb53Yic3EW4UBB25r6dyn2cjATIlyjNiUD1bXjoXu+NCQNJxTWL7xYU3RXnf
l3uKoGmzxXdwpcUCajNXDQEElk2TYUgkKqHwu3Jtre3q+7MPxCQKYJallRs/UOQ1FcJDcLsEf4YM
PL5wZFJsa7m+y1VCI5EmJQFN4wTl54IgqY3b4jjY9leRcj8t7QL/0HfLCv2Zt/pjLbIxIee1QUBQ
mZTC+HYkzAls5jGw9QT07rj3aQ4wFYtMbs2ESMaMMHLEfK07qsn1gUPz9jeEb/5QDn/ttMwOHirK
rYPqbAttUEXD6Ia7ai3K7zWM9bVo85hAubicVdRL2EDtK/thddsAf7f29u2QB7uS/e1ctekA/wct
1auaASG1vXuqhMOnTnjjNlQDfXYWkN2MXG/JUudq1nJ9I5O3Oa7NbD/a0lJRGOTDI3btet86K3FG
vW2O8ADAUMqN/5YTQwdwJSPDKsUBOywSjp7zPcszcrjqIQOJE+WhDBo76mbwdWzkKLaCwKbN2BMo
OtW3y3RzzevK+0eoAGluHoB+RfjjykeG71tNZx3S3k8jxdSw1QY6VRm7ulvbBfmCLCb0hCkXGkxU
xnEPPVIvdoafPUHo4qvkTeZwctwYlnwX2qpOXtj2l8G7PVHcCwdQO8p1elHtM1Pbj7wLNw4KYLNK
AUWJQ6NpcKpCgoTG//yEn7pf6/mG6pY7W2TpH+Mv4lyJUb9WI08IuosKgaUqWH4smNLSFRb6zbQl
GJUw5IDIE9JnocWKWv9np1n3PS8kBoHIj0esJcWlS6r2vp7MP6FUcs8wUfFcoWkOdddhk1rrY6ja
+XFta3XBBUyCHkTkVg0esTMyqfEPYpGbAk73VsN6NLjN2X5g6MIM6CsbEntLuA32nI50YER964wi
mSRlUoo3w1ovm4WYh33S87LZAPc3Vp3JskhuDzDH2bIAZgy4bNaPIhndtz5lXptTrBn1NCjSH4Nw
X3pudRRAWBs8bx+qTG8lLTojp0MJgAvaT7c0grVvxhRcUEwrUEKkwmSNNAeXFMXfFCHZpmzm+Cgq
fKRehQpvIvMDLoDFxs7mhcm7wJBuwmwPPyYP40xoKwFJzcPt9Nr4uC43NbfujqoeOLupIblq1P8t
xFwRYRrfxwpne7zU+VaTO4V+Jf3lDCIc1zYfy4S8WOtYHtO5fGNYGqJAWC+lZG7bVLPb/UmUMPdh
l4jrWmffLh2afMggSe6boBB7Y2ae7zCdH9ka3T2luv1H15YA1a5EJtfaEF5p9lOtATRxNozvLffI
1qHg8kS0lHVKYrfHt5zCBQmXOD3fr86k+CElSdfEuV1vXFueCcRfdljgJGmhV2F6XiGfKPBNFXNb
59rqEDRswrO0p/ckr+P7oB/1tcnqacdmhK5vrrIX+A1c4xp9cEaYcbpZsUVtVp39DausuUyNLi+I
M/joJCoBACQIpZtxsK9l0YKzBIPH5JEQaoiy0y1fCCSTx3Gt7Sf4IBTefY0YbcKqgG7n9jskds4Q
sg5kZU2mk/95s6jveeZIX0jTH+I0gFMz2Tz4sUQgkTXO+ptlg9z2EgBVu4At84C1xmstByi5ZkAn
aDoOKrkz2LEPU0e5dtJp2Fa/AV936i7i16VHfexJp0kc57IKdDaSVIINCk4EYUOD6QKR0sYQp8X2
OzyXI/OlY1cvZnQfyzFpd4Jk7gOpn+LLv0nKm5uzkLeHodH1NBJdT9ypyfprl7PeZ71rOsJfW73L
c3s6k0Qy0xGYf2G3jqOqEmh5HQpyKOcQe1qklku6kpyTOFCErSg+s7JHEuySmOuP6ReBN9U+QWNB
9Flhrk3dsF4MIaomiwVgm7ot07xAThEqpzpka+/vkqXUwx5tGgz1GppIKovV0UHEFWgDn2mGS4hF
drkGS02yV+yG6e3kLx5TUP+/NCC8AVjZT1O5FvoiccuJx6IcyDiHQ0XdD/fWH51h0D92P6RPmQqC
xzhFSqxpSn6gLf6WVhXrmOuoyCfcw0vToFtHtIv9CFtNelOWj3nHbMle057j2qQPdoAlsAZQJteE
ZC6nLX9ECs8Klo2nD3YbopzkSEII3PeO1vtjSojJAWssHn+VCCJIQhCblmxUlaysUgzoB8vBD9Tb
YLeoZ9XWlclXiazytCpbX4k+TLakb9t4OLosmjmVo8KE6jLV9D37pv6TlL3cJyFG32JpZrxCabAb
7EW+6mbFGDczYtnWUO6dZb4pMflZK7f5zJMAWXBg8TxPvFLS7r9ZaqFWVwdXDenMe4vQkhdnGkLe
bXGzJaDE5/0gw2juJ1wcjD2eC3pcxqSfVoMcSPfweko8ANXRu4UCb3ISU05j5QrtROXjrXCLV4lf
ftr1a7Z84PPoo7DH9pzV4bSJ1S3b3F6Y/3SAzkICWm3nssAEMsz5OZSGSOR6fJn9ujhK4uMjf7Zg
h0mUOjr+FFxnF4/Axm06yLmu6XmG8sQxkN5aqOVSZSwE82Ty17itvjmOyTyv1Y0navLncYnNi1eN
DWdUjpsz8FGMq9T5WEhlu7pmKZj20f+EjPATqHn2Vnc52f0r+o7YN+k+FWD7rooFuo9VNgf0CYz7
QfiT+NXXQFgzX5GdHVbaFC6t6Yot7bxMfa0mdzadNe6vKUMwAP4o3hKyKTb+gt5XEK+N82ZNttIo
O9jkUA7bpFszIGZLDtEtYNKOhOQrG1bfecHnaT/LKkcMIvn/5Nl/AAghq3U1bcs5Zj4wuIEAjOLj
isUAATCqOtMC5Fkx9Ec+wfMKCulW+DjaMXT6X2kpSARAs6NjGX0OKeHbosFAV12T+HimsnLgkrUG
w0/DgDtPTnE1FpHu6dR7e76kdL944Y+lUoThXRJeSqmni+QNIme8Xa+EIFgAumGpGQJiEsSTGN8q
wPa0XMqpI3U/a5KDzTa2X5YJ86BJbmkgxE/AMecdCd5Jv3Nl3xzyIPdeZqnKlyVLCFrw2/yWXyE3
Xo/xMpkhfkbmFd9hyU+18zn1vvewEDm7H6WNATl2ucWku2cDiJ0fIkSnLSC6IpJPJfZLYtL+3Q4K
VJoYfIDSexYAbOKQwxayCDGM+qxdK391AyZmZ5AK2GQcd7pGcmaRxfMTW3nx1AwJuZ7c5l9BhoG1
mNgXyRQnqXRGMlC4vUPk7kLydYD0r56UPEANMCZrIiZJ/TEQgrl5IlnaPlvKG77izoOXgrHUj5NN
Tgi2mT6yy/YblEH+TKPN4Q4rt1NOziIdEOSwWgWSDrwEsFmu2sQdG7M9ptWXKgu5G2czfNQjKwbh
JEzcc/APoy/K7jSWewYKVC+Bp4HsezM+pZ2fXZoR8NRGvmbkdLO4yDnlDLKLzwCWny0eAcOwdNZj
lwbVQxmo7skB1QJYvQHDtovjR60oM82iUMoXGT0N5OtjC+Et3weShRAmbqTkYva3qXDW+9BjsMA9
COgDu4LMidawOWdgIwFrdID8cvOD1Lw+Btbg4w7r/pOWqF+njsIBgWDrq3TmeUWL7fbHhgNj667c
Y5ZriuuCQxl1rB1HfU54fdxRpl2W4JkSxccdCzSpsjOGHBKrOAob+4c5iInNK293stYUUWj8SYFN
qkAfOOY5DlDiEr+WPtr4zcnsJ8rtNMo8OIz+XB3XSXWHuFsHgjj8/yPtvHrjRrow/VcWe0+Aocgi
bzsrWq22Zcs3hCNzzvz1+3AG2K9FEd2wxxgMBvCA1ZVPnfOG4VuJa8QOtjwnBVqBXAOQWikX1C84
TqCqJRKLcsDEMiFMOGjUmz72NUBytVPHh77AMTZIMKdHCxaRYJV7uNN05VG3RbvjCaYfurL2v6e5
ptwYLgXhMeu/t6ZmsZyT4HeKFh/ox77aaWGX7zotEjCIAwNpK8/YaSPQXcrFvB0xCtgJDDvAqIJQ
8zOtEvt4INsYBvq+R6p7NRjwtFvPpPoTuvV2NCoJ2hRHjaxurS9l3pGpm47ZAXbfTWso7q3dkwRf
BX35NVKE/VUMJSXFzMqzGySBy42lm0wFGgKe95o04BDB0KVb6hDuQYawb1xMVLapmoXoREjlEPle
uA28RuFY9dKtMQBSLnT7dy0UtKEmVTCSPaj4+BF6JhqqOvVYkDJEd4P/JNFAybNSnj01E3fpENjP
epH4W6TZI2pbYGVFY2o3bkQhr7N0+2jULcY7tvVKiKHf4xOg3FnIDRKtIDe1NpBa3kAZ/kWZbgJT
4ZW8DlSJDFOV4eoRRQ26kJET3sQmWO4YOTXLQZqZTADa6/EXmSrIM2bcoWkLB8d3Ru1OifL8s9kg
PmNBPds2LKcPBrHQbYgYwLq0AKfEYeg9SOpS9x2rnuup7oBAwA1II6y82gw5Qd/8ToHIeIJ+/gPo
H+m5sff2bWfVm4KX7t7hGXiLO4V2Z+tDtePmzffxyLEXlqkD8zPpUI4SwS6IKueVmhymfUOorjC7
BFZqYWiBXWS1DkrSJizANUJm1hbvJQ8lB9TOqcGE3w29QhkJSsADsSLr0VDhnynUC/ssA4GpIGqJ
WLY4EtLJjygEwJNAPQgVOlQR4bb4Ez198Pe+1SXE7dg+h5byg+s9ECiNcSR14Sh2oSu9ezCvoAJH
UqWcw8BstUzsdDX5TPrL2xbkFddDqytEnkpwRyLP3w6KJHBKcvX36DufSpgvn6xYYUvZZSNhMujy
GZZxuXPigNgK0huUekOuXaBMCFqA7sOO3d6Uo5fe+0lvHjwdlImHokKJxoekEPtIGdL+rHnoSfM6
aYHvsDrGbMw3fjgi8OXDG0xV7xlFksM4SKgqVkHBLu0TYrEhJhUGk1FX0ngfJXCsCQpgDFSKin4W
IsG+VLt1pqbqDfle1CniIL9TJefQ2pnMeIxukB8UFXBQTWYITTB4PFEm95URF8ckjxECiiv1HjXu
cR1opAkcK8gODoWMA6BbFA40ApldoiMZ0AfpS5VSL+eo9W8MpBUlcP+B6DlH7HLV27XcdFjXbI20
CD6LdMAghNQh6E0y+be2YhqfQTqZu2qKJ1C6yPe1Tg6ajJi4GyGUH8KydXZJD6I2CFp0NzpgxL1I
spcokOmzYsK85ek8AN0iBx7F+Udn6PUdpwSqcNRfDnWkymOgVsUuQJv5BXgngh6xTT0KhAIlz0yD
wEqZpo8bpOYRZd5hNEzKFK/samNPtSFrdIwRfdcIIHOqFUA9KofUs11zLXTYHBGndf6D0YU5stZ+
+UlJenSyqBU+Ih/NENd5ckTXHXEOgbJkNebVhiRjjj64ShY+KuN7N87Hjxmh173pB08DqhWbMG1+
cah0q97BURC+/7B3MTxBWIT41gT0s7IIETHQINmM7Bq5CYw06ri9ydEMvHcTsjdlQW6SwQR+3Bsa
mOJa3SO4/cW3uRZWaeOjfAwUzI3bXN1IM/qNFmjGckWoALpoAU4JKC/yHNqx97pvUEy+Vuhc3HSj
P7zUpMw31GXbHQg0khRp7RAL+NYDdbVsX7ktTxT40kgrYKNTKTpo0SjL4UmjxeaQu1gjLuOsoojS
YpJb2dqorAL5Ya6gsk/sHxFikPeFHVBBbIlkVXX0HzKdfPGackLynNtRsrdbR2zcgTSRY0f4ChQ4
aSC9Fn8A9detO842YmWgP21m98h2ktOs0gBweObK+17PAUhE92NxrFS0T9D2V1/NvDG/B/qkqCVh
CVk8J9chUqgPmtvJtdVEwy4dXWtnq075Oewq8gqSZ7I1RCpZGr+/B3uu/eAEgHoaxhJvmghfDl4F
D+g5cpnqXgVph1p0nDrJPVDShJgqI/DA4+UHxzCxFoIk8DVUZ++jkX5HrS/a6r1R/XD9xv+pZAhT
hpEb7LQiaFdeMelfRi3YaDBwaFwbpLXavHkJ1JJiEeEaiFwop7Ilc7VyXIyKwrzxP1EYdgnI4+i5
w2rk6CBTD+Z+qFGu6txdZhbWb0sAveFf4UuHjsLBBCJxUzTkLdeR0llg4uMYYGyAhP59EaUFqZMi
ueG0Gj/pRq7c6tTw93HRcMQQrGgNQRPgGF6JoYSB56rf0Kv5XKnesUHdHaly8kyx8ynvPmWS/J5G
MudD0Uv7zgN5DlBj5JkqWh1uGVDBiHX0EFpyYpDXKYDjMVNv9KTBU4F07d7Qo+CjPtHCVKn596TM
ol+JQSUapn6LiveUXtOafuvUfXzHAyN7GvtE7BSc0HYItOBTYEUvgWIU2bo6hBk2L2jGOWRqbRLs
mKRsTA9N5UNibw0Qj+LGTx7gryJM0riUR/Jah+cR6tadjeDPJJFSvwTtJLNho3VadgnIEsCeFALA
8/VGMK51WWZbDpJgW+MaQROYXrAK1M2gNPkuLY0SvH3mjj/cLBZM/oTrSIPi1qu8EKyrglK7OpWK
QlsczXE0qMz22cYRtbO3DWbKKlEkUFE9onqWvZBhVr/hdWQerDB7VgsORTK+/8LnIGuj07zSegfr
o6h/tTs7f4Dr5P9oNL990EZScxRlQOkVlkM0gdYpEk9N8kRaePjcZhwFlGAxSo/lp6Loy1Up+1eN
WtBPN3ZVKksOjx2c18RdUqtfBt7eKyMZgz26ffYk2waRDs1UFlXNamGf3Zl+h6dBERH2wEhp2B0C
VcPJdoVsVH7nAaxfBRYhloP+aoNgcQp7ttMnp5gaDWCHlOa6lk9t5BefMoEmz8r3fO/O6SNxC6Av
31jDQAFUNYaHIkxs7u7aftRS0mUY/MV7r3GQbW2lAyyICjxVQUw4Bqe8L0g+P1HXCBCJTb+D6/G2
guf5k+UX2qFvEZELqSOCLdKTW7KsMHATPdu3BhJzblN6H/rC+oFMfXqrZS30XqOzUdt3x9XAe+0R
5ymOZpDlHBc807U+c58tC9CkJ3OSKynqjhEFzVNalBSQeOw89RKiQaCRdDA6lIjqMLcfy7biCnXE
FKJBAAl7NSJ5yNQNKkymKBrwCpneT3hIBofABl7Fm02fFKDTQ8N2RPSWs6qrnWDjB1BSzDqvns0B
JUwOFKRgPOyYwDMqcHI0ErDNEHCb2vl3bwqe06Jof9moNP5IrMbbxQ4mKGOMJIuvuO2eHGZ6UtvB
wyZG1NS4UKANQ2A60lAHstboD7rATO5qCeva1eC4aToKAwIH4kAv67tKQhowHTG84I+lk2R0xS2Q
HAjilvZqIyoRhpLnsKHXJhputY+Et+9QplKzR2S8AthZoDmwves2+Hs14C9yMmoxiGIFPrXmwjSz
4xyrhdTtEX9Cyqd2YhXfRE3c5mDzd5bROjdFMuZ7RQNI04xKeWD3EVBX5NvrUAYbT0/suxh07IbI
jiOpbr7kIAsPFdCZ58Ie8WptMFMMbMhhVkxo5wrcWcg+KTvkP9m9siJ4H1T7k6upzzI2u02YDeJ+
lOYXvTWRmo+5Y+uUigXwS/u5gWN3H9XcfFnNSilM0Nqx0oC4E5gGtOAQ9oMjYMgWgLIourJdyKES
gSkGkrYUoR6wwvI3XWRAyEGMmwcO7OxqqAZO/iq70xzYA0ZT8EBzdarqbZoekNhSQYI34SE1zeIb
0SsxD9BU5GGiuOFEFGp9g+QWSxi5IAUAEw/Z5LsQpYp6oF8czFAJHlhhxg0ubuOB50zzQfdVqPdN
lnJk5JBmZZ2/YpUEmbhVGrnSeKaCX9Rhn5TAQUjr8UqXhsbRCeyoj0ooShFcGgU8+rPBNuNE1MTG
GiGytKKEeRW41eeyLKujWuH+6BV2tPeGXtsgvWZugOt+Aw1AjRAJzvuMG2hr1R6K7HmFGAOk7TUY
H3mIQ3QFjMbh7B/0r00vi/uKcj68I+pBlQaq2StI+HeAhTed1n3DVE3dw7y3d3Yiml94GVm3mhNS
SnLUH0j2JbsSFdZnp3O++dIG4lZSn6Ca9hO0r7allMNrlTw7qSQU3+y8AxUiGgy2WovUn5rtTUG8
pkENJ7dqujs5QBIU+HptBL7ge+ng1ZX1esbez43k0CiG96SbdfIseDwCJK/7dkfkFNyyqH4UNUWL
PMl4Rdg+95LbqttOV8GXVpq6klJJNz283pUYUuQKCebW/QhPE3xgtm08LsLapfyEhZ8PYy7o973i
6/CCyMeQzBlqjLTQRHSA2t2GWGFsmAre4746bO04/a3jsbhB8in+Xg95dzRlo3wrOvJEiW7UkBLF
c0GY+Ui1DUkq1e2/Evu9gjizyLlCk8EUtd+UDXmjrgW+EIbZTzrH5iY3tCI/Fx+ykNKUnfvVbR8L
gZxwUR59DqCDn6OZCfqPegVFVj2F1Q4YB8cVyho6DLnIDB/NMeBBkcCpFQHPKNk7Dcx9d3BvgAdg
AtXIAYwxaUt1RImmwQ0E4BTopkqW463jtAgd+3b0uXYBUNo6JYgq4pIw1Y4xJBG2rjNFIfVWlqjo
lxVYne4VQ0oyy1Es0RpR0fiHVdL32YGajbKOIhiRrWZgmR6n3J8qxAq1w4xoTCFTOr0FNKCtDXzB
Kwjr5YBzAoXHO7goH8Io4mSx0mFXmREpVZ+dFiPyAaer8dd2NKiUdKirBVlDTAD+HiqNCg5ZKtW9
WVsFtQjgN1QPBO+OZsi9rd3K357TtB6F076fXv8K+lZQqeDWmJusGygrFi4IZrRyEaMLraG5tcCv
ewSFZlOXGGB5nHdrfDN8Xt2V9hkw0ufiHpfJBiwAVj8VwuGgGRyzpQJros2oTKm/wKmi166p0Q61
FJTQETYEyeaZt1XukWABw/HTHxTzd1hrVIsFCsBKnP+ySdHugebke4zihunnJb8hH4hNa1Dk93U2
OhISaAxOiqYqZzEnNfreiY8akPqxQFJzlZUWZPJYdJvCUhH/gpR7R0qJPH5HPLequINhxMnoUGIJ
hdgp0meBDZ2lcXRkgyOrvKe6Nb5Y+Cec+H8xOKh9ZZs0gbIVjT9A8gOfBEBR/ak0ADNJ0BU/I8sI
eDlEOm/WgrExJmUE0VKstgybyz81zDtpgeiroLbc8Ept4R2E1U2EUe0GoXl7q1PKQ0bEkGiGhOat
rkUB9qH9ziggKedUTbvuoW0V/YXSNqRJoZOktKR1K1zCTC4L6E6a4W3zZCgf0BY3t+WYFEhHYB4g
ywDGWwlBrjfQCzL5iFsSXebZJAlCqhpUWhCsRdkgaGOZIDs9tItsrUUxvo0pJ0CCh4pZdh/Dzq1f
dcS7kFol03QsDDBnGU5E6zF30WI2WH9lgMILlpQvNgXynXQ/OBAciPUm5xJ1BPZaKCBrTN6j9yQL
ESSGNAYOdKqgpo346hEzfClSCmVjG6v3nZ+aTyDSpwywZz6reQ5/rXccuPfgA4FHlmTmTWq91MNh
ZIEEl6am3VkdXErFbV7HZgJQ6ojUqgE8c96Tzbaug1fBpbiKWxIXJNjFngVPck50AnkaIGwIjId7
VO4ATqgItU1irYpCLBKqDiVY4mYSL6rzYFYIOaIAUr7wItb2LaRxaNJ4qdwWmsZeCbGnc7WwP+hc
X2Bjlf5RkuRWD30BLhk3skjmx6yH3+sCsuI0Il+m66W9suMYWYjcZtoSCDeBYyKPb6bJZzDmL7K2
OHDaBPvjANdhy4nKXyj4AoDiEVwhLWtFmzEZ0BnDs3jlFFBmB5+zXOkRL6v5oeuwUMznEUgqML2g
/IyDjL6387g7Rb5pcaew7Cqd4ipltHFdFaG19fFeutV1EO7c3BoAFqOhykpWSwhZoAGXZvuxNuwf
Gbt5bSLou/JcQFSXLcIXndsN2xYwUYXkz//9P/mZOTxgOByWA0SMkUxDvND6/KefNw3dcHTToASE
+qv29vON8AQP7yE7wo/+6I35OtOGr5ebeO+lThOmQ8xu6JYp1JlfOzk3ScG6zY7aeD/YLzDnrAjy
MoTIy+1MI/HWSZ1OaNLRGSpDxQT7bVcCvxzNIXHSYx5+IH0hcszHOJib4LWAeHi5rek3X2rLfttW
CdkpmLwTj0P/mnq/HURkHQrhGhn4OHmoqjvAYpdbXBpF25CapjsG/zKmdXK2DkTD9VWAsDqC44WJ
VmePxMbgLi63Mv3uWb+EKqVlsJMdcMzG21YajdKvGSjpURi3Jpc7CjY8jA+xfii6n5eb0qZvXWpr
1iMPx04WPG1lHVIMkAGa8Qi/FkjjL0DD60Yh8Uy5o/vpOKc+IuFaXens+63FarSlYziqrnEaTkN+
NqQYYyUOcEK21q0kqkwPlzu4MGNvPj9bjw7l5NIYouyo5vdBQYZlr3holz9dbsVcGsWzTsxWou3Y
mm13tFIkt56/GcVNI779tyZmG7huE3wmAprQ9Z32daJ1hZvLLSwMFdcRy1sIzaC+N2sh7knlgY9I
j9/j7GsLLzJ1iMWuNKLp74cKLplOflADGoxK69v5Dj1zEBVst2P0Ta5+8WYK5JMd3/Lcb5Rb0TyC
5PCdl8s9WziUzts01bdtgh4xErSe0qNEXh7cbJQ7gJXEOs5OrnN3ua2FpfCmrdlZHrqOPhrYwBxt
srAdRFKBXIs2fLncymKPKNEIAGfCUc3ZgktHSSrWZNvqzsskHNdtlBZJAhN4yvj9clP6Yo/Yn5bJ
2nC4Pd6OHsBo2ak1PSKgxqrliPrfzvpt4nKy/liIj6bhbtvmk2/e4EtHrZaig4Bq9sHJHgglApeU
x4cYJb3+Br/Kyz/t3dkhdVWqE8Lc0Mzpn7e/rI+LWlF8R3822+pLqX8CMv/7v7Uw/YKz06n+/y0Y
2TF1nv7j12cjSz7XgY7O7y818EfRRiG6vPz7LX7fm+N9NkLT35/9/tK1yGqrtCCpSmRYk61i8y66
tqcXWwHfplvTAc674m0rrQYtCVM245nUC0gopHJ0FxGk1sABrfuh6CANveqo9/FXjZJibxanCVfq
hfHesnn5t7hTrngH7i/3/f3qsGB2wn6xuUod3Zkd/VHm9pqq5hiJOp8t61N4+98+P+u0QPIx6qgX
nUokVpNd86f3omQwpwvRUHUCN312jhRRkAP+MUnzjoem34f9lZWxMDp83wbJ40iVTT0bHXwoMfFW
NPeZhHu6suy/+Pm6ZUkuFLT9hT1dA2cLD9Cqlku1ks/YpZQIH185ZZd+vdCEgBeoqwSas50TCSPE
O6F3kde8HXZl/+dzq5tTTGIKS3DyzS4pLc/MPFRi72Qh9Kezcf544wNNsXUbFJPB4WXMvm/4Apia
IpXnADVAJOkL5eGPF+d5A2J240GW14YUm2ZE6EA67tPsSiA8je/bc8UicY52hqZJy1K12eoBaQdB
pM68k9PAXYfkshrMv1igQJIslViBE96elsDZCsrVPMSSAcBN5f10HnQI85eH6P2hhcqKYbE2Ceh1
df7oMpW6VgYKaydOIOxlge8ZWArpf75Q37Qy2weaMpR1aRjBKUDZCRmx9EovFjbCm+/PrkDk8eFB
YDV9qsubOrghK3x5lK59fzYL/HKC50AEp+FFImVYXDmjFyaB68Kx4cQJh0B9dogGJj5PoBDiU5Zu
QKXHd7zhsFi73IdpMc4WKxcAhTRL6NQK5yFnVZQxcAAaURus20lypveAsUpU4cMro7WwLdgRKKZI
qWrgtWfHUhJgPAHyrDol9iMvUXASwvlwuTPT0TDrzJsmphE92xYF/vOc6kV1isC37rAxTCDZDwWu
bKP65ETNqapMNFIRgyINnZDP/vPmeR+opCk0S9jzYJBKsQ8hRy8pycHlKEf0py2s7R9zXdYfwhw7
cHUMQjBBGI5WRN33l5tfWI7OefOz3qe+OqpC0crTrui/RMqXy1+fVtt8bAV/eOA7KhmZ2WYy0W4a
wOeWp157KcdTgaYzxpTocTh2s1W8m8utLS0WgbkWOjM6eZl/nuZnM2kDmAJoYZcYnQNXpVpbmL+M
PLkyYQuL3xG2yR0/hUHWfPHHdQpTLTPLE7w7LxVrtz2O2Fgg7k0e+nKHlibHNIE82Gw1x5hnycAf
FIXd9eUJGtNzaXm3nWlcudeWxsy0BEVfEnGWNh+zMg360Q5LXA3RwnhGAlJ/irQaIclQUa9ccUuL
Qeo63QESoqliFoB5lE7U0MjqE0jUjDL0F3Dwh85CZakGrRhL7UOPjO3lEdSWhlASRhP3/XMgzgMD
L21Ao9JoAuKARL218ykLxr8Ritx5tN827ecubJ46iBGtgy5ecEgcsStq+Xz5lywN9NkP0WYBRF10
pU9qvD7ViNdZ7XHIkE8pPl9uZOksO29kNsRIY1ZQQcv61NSbUfkQDbempH4O81w9YfRdXdvfi6Nr
TPvN4a2iianTZzsOkQUzygc6pYK9Ketj6LpXrpprLczOJ5m6rSbwozsBsvNInCMu07tXttk/Yz8/
plj9AHVsck5cNm+74UhH7YQ5VKdKeQIQkwHlCbQnp3jVjPQg3AN6ZisMN68cJIuTddbqtF/OBs+V
VZKmw1id4h6Ec3uTihcXpesRwViKcU28KsCGXF4f2rQA3vXUNCSBgWFaxvyB74J1RvrVr0/Y7m1U
7SbpXn33KXf36PEl/k0bgF1TfoGYvtLXxWk8a3f6+7O+egFSsbkX0K4vPlAr/eziN325b4sbzCJz
o0qbJWnPdrqf1VWn5G51Mni/WA8JkqT67nIT75O70nKIRHA7kqrAoXR2nyFXAW2CEwVvlpbipYM0
w9GqnvTmXnPkWqt+Z/K75n1Q2k9+/pj4V5pfGkRb1UCNCm4Dcx4Meah/jFjH1yfUPlXoY8WVEbz2
/dles8Ohg83D94F6AlsRzZVH4NIFcP77Z9sMgEkUR3A9T81AbhxmRLYphIdkotTqdTKBJ/148E/K
SD3v8sRd69lsqwkfrcHYpmcZNjcjLnlJdnO5hWls5huLieHdQ94dqfPZ6tMGWGwJqsMn7Nsc68Wu
CHHw2Ph5uZX3/ZCqygtOCpPoW87zQtQkHaw4RHXSdgoesdBrNpcbeL+JpgYcU1P/vaRnB/qIcAZw
8ZYGeiAUex3xM+Lev2hjSmoBrCNcE1Mnz84CHK37SPe96tShRh1t48mF7cqt8X426AbvaIJOsj7O
/F5yvN5tUYirTpm9gWehetyG2yi6EjstzsZZK7P9koAYLht8Tk+J+BIaH5xke3mg3l8Q9MIxOGv+
HanZZDS9Qficm1wQxRfqgEQvmDICmo7vk+owFI+2di1cWpr+KTKTtsbg2fMzlIJLMoJeqE4DsHnF
QFOTUnZ7ZXKuNOLMIiGtNfpqiGV18vMPOLA5SBZrz5dH7v1Jw3ORBaCR0lJtMk9vl5gbhgXIBvY7
AjtKjWTuuqVAHqK0j3TulVNtuTv/a2t2tqi97aNKlBCh1HupU6rahfaVXTn93LeHy9vuzA6XMFT7
EbYRtyeuGCEma42kkGTqKx3Tu7K89iRdiBLetGfNZqgPWt2DdFyffO/Z5bQMlFs191aVtqltbLRL
FCTviv62165sqKVtezZt1ix8Dd2i5w/hpKHdtxGu7hvh7Ovmymhea0V/uzhasylBeNIK0V4fvnrh
vV8+cxddXoJXloU1CxVAqAeNg1jOyUcadRJDxJjyykG6dP6cD9f092cHaW8VkHIGloUNyQrNdP1K
F659f+ri2ffLpq9HtyroQv+5dyGHPF0eosXvT9AGXbXIDcynO8tEpiKrVp/wHVn72eNY/fyLBnQh
SYRRmFDnBQslhFbfFQbZo/Az8sj5y1983uCk5MKUvB5mU1z2ati0nVad0NfDSlG/cogtDs/Z56e/
Pxt+QdnTHns+r+rIj98oTbK7/PsXNwI4Xmrp3JbvHuSAjI2h1dzyJJEPS8eXktwT2YZtA134ckuL
B9iUoXdIAOjv3omNrRYKHD3Cig7QlOXtNAuVmVLHdalugKnH4+FygwtPuilhSLfAiOlEZLMjM6pR
sAotgeFWjBGu6Nbh0KLwvjfkbSTxMJ0E3ZUVHNbL7S4OKeUNcq/TU+Sf0u/ZnElQnEikks3rImSQ
UREQGMsnr7Z5c7mdpdNlKg2ShDWpZc1XtocK7IB+E0nLiJe+cLeYGt9EvbjSzNIS1KU+AUoAFryr
mSm22QApN+qThWoIqtXdPg5G5y8Wx3kj+tt1nkMWrhXM2k8FScEGoCz4/qp4zdpdXl4JPRYecART
Zx2ab1lZQA0JJW2lT777EeUBQN+7AcNTRT2p8p70D/aaQ6wiKeluguTKBbc8ng5Qrimj965GiPgI
gDpq0ycT3OFYNQ8QFV8vr4ylJtBQ0FXbFILQcXZoo86gRUaVNCfSeqsnFHivzNbSCj///vT3Zyvc
x+5cVILvS8Nfxzh0KcWjbDDi3F/ux9IKB+3GI4EA2H6XzI0LaYMJz5qT0DHEht6W4BkWN93ucjOL
3TF5hExFT4cH3NvuqEOF7KqC0gnviJVn4eG51nEtJ0d3uZ2FiJRziLoMBjA6yp+zhYcdqeF5KJed
MpGvLVjio3bTFTcyeNTLTXEtJl1YBEhF8D4kUa0Txs9OP3wAIckm9XCyvJ/1uky/Xe7MwqBpQGV0
0+LiII0060wJsLw1fdlzcG/abjcmN/UIM/rKkP2TdpuFvTRDykWHhAw9bnYwoJ4mY6UdGTM8Ngzv
UwgPNzWflego5KPu7czMnzQ0V3ko15g+biB0rgVgW1QQ8dYEe/sXvRZiypYTsch5CTgTamYVdTCc
mmQPYh4tONDB4dfLjSzO3Fkj8/UYiVbr1HDggEpWn7LxLx7fmnH2/dmYIsUURqaXDicQ6x1icAn2
hVd27uLqOGtitjogKtQmdBu6gOkjqqH3yJEHcIb/20BNA3l2DoW9MoxYyQwnvzrgcBpUx8vfv9aL
2Tkq6l7zaitmoPBIhPnbPozOvSO3/62V6Vec9QJKsyHDIBpOgXln+crabOFvObfiWu1leVmxWwkZ
TFDts95keusOqp8NqBZtNLnW/xw4BjxB/O/7s36AadCg2bGstHHXG4cwvvJUWLgN3nx/CjDPxgnn
pgTQQTmcvHHrahCpIFLsLk/FYhMm+BGL1Aeg9NkQGbaXxH6DNBXeMUa+7TDi1baXm1ichbMmZqME
xaJPqsQbTkn5iN3yWDz/t+/PRskvsbzzO7qA3SOGeey7y99fGiJwrIYF1tTgSp59X+2pFba1Pp5M
C7PhH0PeQim9gu+YvjE/9E0WEyAGbkmAVG9neoBWl/ZBrp4AtSIaffJSlFDCg5S3QdtfmfKl+TAn
/oEgZKdHs5NKq3I/ybpa5VlyV6nKumqHK6fU0juEB6IE9kQRUhr67CYuEXvJPN4oJ0+geMcuTyNN
XZk1AgMSdeEQQ0a9+t4E5u0YXgPULcUc9AuSAjo35jvwBHrONcqkoXZyqgkHboe3GMrGYufANHOv
dHRpKCG1ExmaBATvMK0J4psjGVf91Ah104BVRCX18uKbJn6+MM5bmC2MaqxbxKJpoUPh8zHc9b+9
5C/WNzV9aVIYU1nns/XQDWkCNV9oJzXZYMKL9F3oXXkgLo2TzYOUEhxFKp7Eb5e3dF3RI+4znjKk
QRKUWJFavzxOiy2wlil3m8KU8xWnhEruj0k2nmpUNv06XP28/P2lQ4Dqk0nigDCIXrztARpPRg3p
eMDNMdyiuOuGylZp/2KYzhuZOnl23gcQsoVW58NpxJPHWOn6X5zE59+fTUMdD2NYOHTC8PZQxJGm
vzxIS4v1/PuzxRoPOoYTGLScHJ5HGhKD2IjUJp6hxpXjcmm2KRGQq+dRYZPnejtQho4nbBe1wykK
EbLWK3b2n3eF5By4QU2jrPUuk0KM1UtUCzrSUHjfZuqDgXVM3JtboClXnsdLz3M4QEIYMHVAvcx3
R5L4BvJcRXfq3SrdqE6vrbIM8qpIbVSi9SRY495WrfHcwzNB5M6xqfrio27hSdWTD0dcSu3bKyfb
wlS++U2zqRxMFSxMzW8q0mBdJz9b5bnQH231yptq6aZ4087scg16JSlUrexOBlS/PjqqIeKUwarP
nwr72Crbrv4kELC/vE7fs0ek1Hllk4S1KSq/qymbGrnXMsJVKcL5CxfXWC9R4t3ABMz7vfTi1RhC
rE0/YoNRGvmV1hfuep0yIBlImweVLWdHieLEnaPYsjlpzrcQ2xdQd3Cs0+zONa8UaRYnEWYHpVni
CsKLt9ukQrYJtkPankb9d4zywoSJyRF2xkLu8oAu7EcAkeqEhOWy4sn/tqEwrkZU6xpcqsodDsz+
eOXgWjh9AdhyPdkgBt+nRaRRKHaGlPSpwUWRkHk/auW6NK6Vs5eaMVkNRA+kX96FDmi1JFkhiv4U
JJskgAr/rBmnyyN1rYnZvsLzOII9RBO9g4AP5rm38loG4VoTsy1lhAjq9SNN4CY+BHdQ7bRrS3hp
vinIs6hI+BrUGN7ON+LDGZJhVX9CjUZFxmx9eZCufP6fQ+PsHvR1meaqwee7F1s81tGVZ9VsWwgV
brSms2ChXhpAF2bbwtQNq9YROz5aboUm9MOQfqqcT67I/qwbUzsw4CiTTFfUe5yYqtd+q5RBeMxs
jMo4pq98fzbR774/W0tjLmu/T/m+jhWTvXPQnUr/bGP/24QkZatNODHDnGbqbCZ6rvMIa7Hg6CO0
h74VgpxXrvKlTligz0jemiqR22y1Jlau+oJL5ljYd3DWMfWJruWfrzUxvRjOOtF6Cq8PrtFj26z1
bB2ZW+8P8fP/jNN5L2YbYpCpWhs+vbCqXZ2gr7r5ox0x/749q01ngYHAlhUHRxHzAMDK8g9RxO8a
mEVUGDdYpePRgSH4bOW/27Jcq/pfrNezQZqTeewih9AZ00ZTrNVhHxu3YrgyTtrC3oZyypYz2ODv
MTC4kvi5Uij+UYI0VXEX6KNDYT2E6U3jfkoQyaqNG9352vi/Guun4vxCocpvdlFZ7S5P2PKa+9/v
mO1Nx2grN9Vc/zhiGqjvcNGx2r9ogroO2XUNYrAxv92Ru+oGLE6CIzLzKKq27qm8xn1b6sV5E7Pt
jx/N5PfqB8eMGfNumvqASsPlgVqasPMmpp9wtjldOEylggXEMZBftAR5moNEc9vcX25l+qFnz+h/
lvd5K7Pp4DbAlzXxGCt3W3UH/AYuf39xoAzYyLYzgePnOZXAHIfQiwz/iFxgEWIthlbT9nITi104
a2I2F4g615jm6KzselWk+IT92ePz3yEiJwMbbqqgidmtWClaRJ7f8o+eRVlwXUVXdv/iRJ99f/b7
odA3WYte3LFxHr3JwfqRl/pwLSW7OBFnrcyWU9qg1lpS/zua+BGEdzjPoKF8eSKudWS2llCaskA+
SSbii22ubbSPwtu0u9LIdGG8W7Bn/Zhdix2SVWONyc8R/Rhw+Zil5grec98asW3k0VKf4uz5crcW
19dZi7Nb0ux9zYfJ6B/7YedKzCo2/+37syuyhaxfWf30fUzujCfrD3GJ8/U7Z+crODzYgeT7k0TS
r3i8ck5dGR5zdkEaaO+VlACnA31VfLG+/6fBMfW3p6Ae1YbNWesf6/oW2ePW++PNR7GX2jsvGwqj
7yjuvt86mBLG6pOKFdZqjJJvgyN/knM4kD0P/nioaGwqYAN5Qa12fhgacT14Q9moT2n/4iaviWde
aeD9Jn/bwOwoyQLNzseABuxh31ntBl9Vtb5GR19uBIqQFAaYd2s+JVhfj1btqE+DwGhyrNej8iyu
URPer6qpJ/9rZHboRoZRmmHmQ7uoqCYjdXNlpK58X85WbZhaSjO67v8j7cp2I9eR5RcJ0EpJr5Jq
sV225aXb7X4RjnvRQmqlVn79DXnuvaeKJZRQnjnAzGCMURbJZJLMjIxQQw5eyyKwwcN1reNiAASJ
FBTekXq1pYupRUDxn2JBQmq+pOkvZjornru4DABEgCjHJbAkzRBSvYCyobkqTFKwNzpRQnZAXM1i
nBDA+MJYoIuFIg/weWf0TPUwVGA6xGKYhEO4Z/KtNUqexeU4siDFWMA+ADGtHTVs1OolycoXC2Lh
KysiN38hEGJJkAVHtxmxCBQCT2MJwH8DBV06ZozMcgJZ/RPMl4e65t8guOPZmjD9uOF/SlFD+TRJ
9z0p9xHkZpHw80hdbS5P6vlpic596ClDqwCZTYBNTn8N8KC92o29HlqGX39XtJBrYS2+sHIW8GBo
UlGRDZYjjgohNmgAW1qYGUm+d0YrB7rEvpJj6HNiLRRKTR3HJEBokq9Td4h7latamGag4XztgVW4
PFdL7nFsQJorSFT2PdJsWmhnh3S8+8pePf68froUjWnFtJmEhm4vqNQF5dt/9+slv6tFb/UlCPJC
xd731U2prnx/0ZMAiEHKVMf7Tk76dxXkJfLO1MLKRBfQjruP0LLXr38pwF+PrEiTFNU5GKYKY26E
ywJQ+gZ/L8+SnHv+9CIMAHgoAzRwZ/xIiWJlEHNI1TDN31AhLQjdJWAI1B/0tDw0okWZNAp6Nvql
eOzXag1LHoZ6rDnTt809O3O0PXptla2omgQkwSHYVYM0LoKVR8R8LT29tjrAEIAZDo00NlK2kgeD
Pb2smCZESEEtDTpd1Wl8S6EdpEFGbdvranFjAX670sy+5BkI13OlBjQeyHWfjqrItI53Gu4DQ+GC
NLRk4t7iOnrVWgtUoDbpVnp6l+w5CDUoHgBrdsb5AC6DBHSLHKcqhAUhaLDnxQ2UlrO1Fs2l1Tq2
I/kidDBzqwQjKMYVQWG12Tfl9P2yOy4tGJoicYxi3YDflRyipmC1crVJhNEEst8ku4c6F8SP+/Ge
6dadqrLrn4GYsiOD89weeSCDIk7iqDBY8B9WfwtwWVBNr715JePE5zYDvsHCqCycgaocjXQFJUJ0
GoGOuPI7VHPEWq/D0uq4NsH1DTBKFCbmvx+NxBBThYvohKcYGmWtapdo1yd4cbEBkSMoIwHfPSur
pFWaQnhn9uuhgtRlWBHQMNOPyx6wcME6NiKfauikaOwsgREI3Y6eA9LLKrc7lG7X+kiXDeH1gdBg
OmecDxkZI5rPzwK33XPld9TegZD18lgWlgQnM9JhM+YUxBnS/YrSPE1tyI+F6E2L3T/sC88oIFrA
9II2YgCN5SOo1FrRKIouwqy8b/iPvt6BcNTPp+fLw1iYKVyXwKuE9uyFCmFfQ8NvUhQRppCqbx/J
j8paKYEsWgC7JrhCUYnExenUdzkIcicODfrQGKtNmg/37Rht6ob+uH4gwHvgkAOYleBQODVTaY3p
TA7OOlA2qwIlbAGW5mqlgrCw6OC4NACNAMMVOH7msR7twxJy7QZUPBDCygd1emB/vjCGmb3JhE+h
H0CaKqK4NE6cDNu8SrZK04d55X6DzMjKybm0IqAXU4mDriCgbaUzbBpsxYEOPFyr13eT0m9p1aL/
ka4UdJauHyjTQiNORyPGOfTbbhzakCJG/HVdoEx0ZfINlt6YvN1SqCSB8zfZF7F2A5GxQ9GUvxrd
5RApjV8uz+rCuYOfAQ/EjOLlKB/ZI0kmw3IzETLg26CQ8KBY+fcuI29GBLkNe43oUG7um48DAgfB
eW2iAwFEJqdO0o+mCiWiVoTWkOlbUWnZ765x+z0k7cDKjb7JzeQKSJKD6fsHNLhIUEbm0ICWHJIY
l0e+cHnAC2KmjkBYV1H5Ov0lceM0Kno/RBgnUAaaoDEduX6cU0hlrmxyGVzxn0GDkgh4JRjCa/DU
1GTlSc2ZJUKdlN19EtM3qowxlGshC7djpCwfmGKQW7WBxjKo452gU+wvPHmx8fGkJpr1CQY8/Q0E
Wgs2pAZECIW7DWjRn1o0I31hRo9MSAdxMWRFwQ1DhEgJeGS8N10FDODQTIjXOmmWQs38/AD8X0OD
nZztSCAiHEH6S4Su4UOSjqkrvrH0fVyOsFrYGGjhknyDDmjRtMU0hQNkOB9sdeWePB9/0u0cGwC3
/k/COMhrnq4FhNjQ16qnUwj9zr1l/EyhPVJrL3kc+2P8rPVP168Lotk8T5+RTdpzurBBYBo1U3in
229bX4nfrv8+mt3QCTanrTVNcu+uNpEip+0Utvt4lhx8EPpDeiX9xLyHEDl0nDCIIHMC9XTO8IiD
Bkc/WaHrVdFr1ny7PIaFFcfnsTfnox73MHmOzLgjCjhYwyL/WVg30LXwLhtYWPMTA/Pfj07HwuBK
wwoYQCjYNcA5IckQuM6rbvWbMa59ND0Hly0uDglwWABKAXACd+apxYQ6w6SmzAqbBDKZu3zluF84
KJFBswjRMC6gdaQZa4e+KXjT2mEJiQbsk6dVBuOlARxbkKaM9hVEcy1uh4X4TTvo0hj2yqKsjUE6
7Ls01jkGYYddtNG0jdoEfGVvLFtw0f3rGPjHnsd4tOxGZFiljZt4CD0SpGZLetDXSIoWDjIsxL8m
5p9wZEIpavSRIfOGND8EoJU5Gpr0Z/Htem86tiK9Fy3m6KIRGEiq7m22W+3hmN1FiongtQEOEEoS
c3VV+r5LymJse2aHVvIPKW+dcVel/5jvDaQyvzAQ9NMhUQEy2TMw3iz9lTtFaYeCvXPlD0QlLn9/
cTmOvi+teFV3GkG8tcPI6aFgs+HAG0Xm72paOW2XJ+zfcUjL3nJIzfY9xjFAMMLcR0lg0m30ASa4
r4xnRi0SZ+azkAKv7lrKhIQPCRXrg6FLwXmkkKj7infhgPo/I1KsQl+sXphOREK1dd6SXN/bUffP
5XHM83HuYP+akA7dbILCkTEoJMQz7L3u6TYu0HAxRuP+sp2lqIXTEM0WIMoF9EWyg4YLQDyn3glB
MzfVUDlf8d+FcbjzOphoTcSNUn6g1MJNtXHqSahB8Cy/6X7bV3YJzEctSpPmDL+cibrk249u8r6F
vLoVdiBy/5WmKw61NAC0u4KaHug/tGZJBwepVbfgvYWTsOp9cKX4SXMw+tdrV8GFBZx8iCUg/pXH
QAY88cwx00M++mC0dfuby98/HwTSzyrSxwbgl+BfkHaFIFZcQjYbZRQINGvgTC91qIyB3e+ymfNN
DjMENEW2BiJSnOSnsd1JLV42mqKHE0T/amVL7KdcO7QU3EjfLls6D1unlqSwlbSQOCobWFLQwFXf
QvUXmm5PJVsjwzq/B53amSf26LSqSKbkJXP1UEMPmmk8duDVr9pwNAoIhR3Qmnz9sAwT/8AX4M3y
bnHcxowZtfXQtmN4QeJZ8X1va54uni8bOt/2aKv515CcYimnijnqbAgKoZux+9kAK3LZwpIvoJyP
CDzn2M+25ZCQAh2WtRVWeQ3WBWgv69nwUbUU3JH0QxfDj8v2FkakwbPRB4e2RP3sgazUcdR32jiG
9mD/ZgShxs5WWi4WTeDUJyiRIoEvP4w1ozR5xswxzKznZGsmK2uysEnRf4amUzx8cEk1JF9rK16B
6guft99od2iSe7bW0Lw4gCML0q0F6nX5mEfGGEaUemDmm9Yud0sGgOSf4zz+A/HsdLuoiWOnhl5M
ISg3/KolXh8b14cyVGz+NSFdgvPYIWNZw4SBm2MrggH5QTb4l51pIfGD1AOovwnygypWXFqLuJwM
iIXCm3p+Y6C7zYCC6I7Eu1jxsR2tadORgKwVORZmD/U16NGALwCPRl06auK+yWnTtkh164Pv8C6A
ONzlcS24GCwgkY6yNxqH5HMAmp5c64wSGJv4w4E04lgHPd1dtrGQPwLJCpK3aN2b858yYJcxI2Jd
j1pNVd1P1rSlEffUgngqu4m7+7i8ZX1+U62Rwi+cCDqe9DN/DWDhyNWduh4SvU4yQocz5NT1E9H/
GmpzoxbmTzD5rmTIlmYRRNAmbuSoECEbfmoKqma5pnYlkq7uvuj/DNqDkny/PIlLrnBsQtqpGa0A
P+9q5FtbJaDDBEEpuuILiyZQ40KWwgbTpOwLtZJrNYXibmhlIBzoy/ZBV4cVGwvHJy6WaBpG3Qb3
G7nDJykGQ4zQdg6Vwd3mLnvMa8cnef+T1VEQaQx0afzKxm7cB+F+KB7MHTm41MpbF5rKeOYXWB0D
rP0WMpS/Ly/NwurDmZA4MnA7x1NCinElcSBwW0VTWKb3UIL2xhJ6tun1Rw10JfBxXGvRbiYHUvSl
O5THSOkxoQRZI/x87aG0sPwnFqQ4OnGhZL0GC1gR5x2Slpdnaf6/n75fABYApAbpLwPvZCI5cAUE
ut5A5iBMrPoWGrmml2mlV7TTQ52hIzCuiUc1aGW7a4mepXGhQQe5UID50ZYsBdF6TCDo2RUdrlCD
z5PIH67HJmFoeFDoKLOC30ROJRkRmcxuSrpQQXOnxQ+TsoOaq7GmnrN0BsEORNjATYRUvIxhK1UF
oAgFdoxquOnKrcrJvarsm/aWOGKvQTmCFsUudgR6eH5eXr2FYGrMKQcctJjHs4wy6lVCiQ3ahUX6
TREUXEK3UwdkG7seHIW5PDIkvaQntEfjnc26UBAj82npZaxeK50seQT0mfAvCD2cQ2dQHkrtDDKP
Yc7eoGhpX8nEOAccXKXRGYo3HOrIcsqB6d0YVxQlvjp3ti1iqdaRGyOGdjxbuSEu3KmN+eieOfVn
UTdpz8axag15XvThwJ9FPGxo9U8MqWESxdu0er/sAkthDo8QYHHx+p1xBKeHnGnmBPTG8D49sfdk
bEs/h3qxoqor14WFIwKli3/tSB4geK8NnQlW+fQviSHX88v42Q7lff1rJSAteQESdSBHguAKLu9S
2G7LLGdGNbYh7YPWM+vN9dOFjjeCSomN+5vcajXQFCJvnHdhN7FwRMsIJFqfbWf6wiiA6oCbgZ0G
eDPjdFUIgAr6AAn7UNAk+BNra/DlpbA9C43i6ISuzhkSyywhGwzWsi5Ui7DM/pr9Gy7wWneo0LKQ
/bSL7eVZW4ozcGXUyZHehKqlNBxHMZqCMcSZCBJ8RfLeVL9ygcLxWrrg80PycXRsaPaOo3e8O8wE
hHw2lD8YPAvMYjwIEe0NUn2rjQ5az+2jScttntkg82a/s5gEWOSV1Vsoo4N/ALJRczZs7iSVDieu
Vo5oVRxOhV7fW217P6QFqriq31gEYHTo1Ob5m6rSA+8L1wNsdJ86xusX5nxuU0Y1Ep0Z8sauBs1t
yg4bTu9ML2d7p3+y7R9ltEbE+/mhszl3Z1wCoFtIlUoRpCfMGpUIEcQa7GCMi7tyGl+roUeTUDN4
6kSCPDODtHhz2vhj7FqvtHIbqY7Cb1TnF5rgA70cHzoHJU2N7iqDPdq5tuHqWsPtUqQD7ofMjQd4
fMuX1K6IUXJPMSGM7Mv6QNEo6YCw7PKsL4QfaFPPiQOQgSAFJ608sriuBdDmFJrqfaHttJV08dLn
oceI1BsuVijRStGthEJ4Z1b6GKYl96o3qOB+4fcDYEJwiAKiCZKe0w0khgQsHQV+f0lTv0Y+DJDJ
yzO0EHrMmekFIKw5xSJjCnOVxpVaD2OoMMO3HYh61U/t9MuwXhP1I5runPrlssHFOTsyKF1R46p0
qRPhjV8rB4XrnpP/+IoBJHUR4bDucnRDjRNs27E6hpa5adxg/ILj4hUKVPMs4KxBYed0TWqzsabR
JX0Y26734OjfEm2larpw4YAFF9B1HSB5PHZOLcR665R2rfah0WQ/FOFuW9GmngtgJC154oHYcH95
yhYOhGODcg+/aaa0TRutD23QirJx20PIqkpf1Pb6J/yJHSk2jSW1ecNghzruvTo5t03SvSZus/3v
hiNdbhpt0ItiEFihAQk3/YE0r0X/Pq4x4y15MuTdgYiygV9EwD1dJp3UidZx3EAhvC6sQ8RfLw9j
IUKihwZylqizoJYjg9lKAYbMOunG0Jx6UGcDwgLoB1+5cC4NAjA2PHpN3KPOGCyJOf3vdixmwXr6
XJYr1YklA0jpIR+N+w3EFKQQ7CZVAwrtZgi7BNdLnuwuT9La56UQ3DhGl5WCD2E9BsL26doNc2kv
Hv98aS+qKXB2YsD3wWA+QEqu2GnabQXyvbWS84ohWXNgaEqiQTdjCA0eNMxjzhOIXpmFDOjKK3PZ
EHpvXDxuz0sEhQMRYScph5CAN981Uz8GnSC1n1XBvLFbca8lH7YhcYBHO8h7zt5OQ6ngf09HrL54
r+iLox4qcyWozCsgXXjwvvh/E/LEoWuBj67TD6Hg6Y5in7fPHDJ15R2rDoSkHoRcLrvcUrQ8NihF
saYwNU4FDJL+n5zdDemhrN/Z2iGwPHPIqoHuYkEgQplsE1hZdQgVF4cy2pfMBJpnaDm5PJjF/YPD
5v/MSPsHNe6IAQsMtysDwc2dq6xlIxfXB30eyEeBcOiMgz4H8H5sYgSAulGHO9r39b3bDswHB3lx
Z4+2hiyb2u9tDr37hE7Wytm2NI+4/CM1CXT2An3URJHfH9FVWUYvmnprjMEqDfCaCelGwEtQaQOg
q4Za+T7RONDcFxetEtcv1CeaEYBGKNTJeSky1gXJuY4igv3Og+5acq85n4KSPtqO51lCI4vk1U40
TFElOg25731s1R5vvxfdYWK/JivzSvKP6RSeDeHgy6Oa3UvevKj1umAVB6bnDA9em+bYOcaohZ32
Dl3ETaUN20q/c4sgajS/7ddUvpaWatYOguAC/v0sT1kayUSYLtSwjd3Bx+nHHkZi9o+iUpSVBdPn
a8bZ2JBiwfENhOgZzzlIGlAVGlH2cfppy/ljqj6hvLBFKtu3mqDVhM8Q6I2Bew2S2Yq6tdVbouzF
sCnyyDO1j2o4tMUvtUO3Er2p635zee61pZ2JphvMh4Hb/1mq06lcCAYbaI0S5i4Cy2MZaY9GR3w8
0/2iOZjpDr21uAl7kfKPZd7Q+gnBwjdHXEOMp76/wQUoqNhailyf0w9n80bQgIokparj4oC/H2UN
OBT1qMPQDYSsgZkf3NTxWnWvKsNTXn4oRfZEuk1tlV5uH8b6Pi0/RJIDSgzCXdHsIsO97brKU5p4
42SPQ5c9OVzzYz6sXNKXlxfTN8MuFnjZOYXwXwG2wbDOvrtO4k3iQW2fRV1vNTymKwepu2jjjn9z
a2sWh9y4rUDoPyZ4/EP3Vms2DSO+ZY9+VkYeqgJPJHu6vL4Lvj63WMx1APgg3tmn8xg1EOaMcvRa
9JxPz1Opx1ADNeoNKaY1BMXCNkZ+BW1G81UY2H1pybK4V6yGY8kqhVcHyvNpO2Y9tB2nnvuOqPir
Q7vquVFc5ebyIBctAwCKfDZ6cM5qXZZOLQ3Cs2o4OCDvIWqgTQ98eoDU+XYAZZtoVnb1PGknzom8
PLKNAFehLwBRa570I+csNJqZVZa3Yerc6dPd38ujObta4OtQBZn9HhUobK3Tr09CMQcV6qZhUlqu
X3Q08YAH7qBrEaX7wqTxSofJmYtI9uSTa6gVPrhDGw6gZRhZonuFCgQEsoEr03Z26ZwNzZUpZL+A
UpBp3GZgKG2HsQu1uic+J7Fzh2qi4TlK+k3vk2mH+V7DRS1O5kwthRaaWT9WcsrSZV1uELMNtfHA
Tc1TsjtRfuNXP3DmoR2ZmT30yCNwg2l7fYQZo7AC1YRE4Ph+2SsWVglFQ+yuOQ0E55jj+JEFTgxW
aZpoQlsk3ztRs+eiEppvuJH247KlhSmbKX+BRJ6lOQB0P7Xk5ATYyrSApYj8AwqYRyV3b6KBbXrW
rdGwLYwK3H7AW+BOCLlIOctRpEKz49qq0f/3VHZPjN2o9uvl4ayYkPMa6F+1s7yECU255XHs1drD
sNZfvGgDtKgWwcad802nU5ajnpqkdVSFPLUH5GbyHpcYxh7ySNgrm2hhdRASZuU7uPQ5c6ce15Pb
llWD4vFGODeW2PN+P7KPy5O2sFUBTkC39AxFx8VZ8oE8qpAQJFkTun1u5V7ZauO+U2rd05C6uSvb
hO1JJ9IVRPRZHLfmyjF6zDE6B7MpWdWoyhRV10vgInK/AqurXYYq2VZDFOjKXXx138NsDhUwAKbQ
KIic/OmqWfALsx2iMhyFcWfydwYx1svTeF51+Dx0Z9pKlOKRaJaqLNGUd6kRY7VYf4u+lyq6q+xH
W0MAejRRsGp/0PQxqm9yZyVaLJxQ6BDHpRM9yNjEctpIdGyYFL1sQtJSepMptvAhX7NGVnOONwJR
CGISCvJzKyeuaaczWNuQQx2IKMO4a1+Zpr/1uub3RhxEjAbAC9Eg6apAq63Jd5M1XbbzTQdeb7z6
kYFFVwni1alxLQLV3agOeRhnfUDVGCQpqrcqw3c+kydW5PBhGmCYjVWRh26hfhuQSIyEs7nsJfMP
Pb1OnJqQ/DCxCPjCBi0PSf53Kp87lPpBmLMzu/su/lkloX01xAkt6kcz9+m1R2dJUhm6ghdQHiaG
72o2aIbXwLuLs4b4AbdAz7IqB0ThVjV3Wlgo/zZ3bCVMrH18fnMd/fysdQqHTvg41e8mLeij58vr
cR5iMT1HP17atEyNRspTrIfi3NavE9nn2d6s9peNLHovhIlmfWb8uybdGGLiKrHFjTzM7Nu4OUzJ
HbGuRTLN2xJcB7alzpBwZx7n0Tzxwi0oyZI8VMEO5/XZitsuLAM+j4I4sFIAS8mQ8yYrTWIoNA9H
LWh02xPJWl5qDh/SxjixMP+CowHket8DMpnnIdPJdmQILXmyh4zSTiPRYZrylXVfGhBQ08BmAz+P
G74UzZK0IyVH/S5sS8cbDOrTNcHf82I4lgR58PmhrYNZVb4Cq1HpDNk4YkQ0uhvd9Ecs8kNkdeDQ
Ve+UVvGh5bMzNWj5aMpGE6M/1uV9StqVV+HCQXvyM6SJNeyCuyVV8xAi09RP0/ERsNsNLyENq7hP
6Fn4kzZi5Ug6Z3r9HDt6ZXFJAhfLGRcDiEMdhfd5aPV2OLpsn/D0YI/utgHv4yTyjdUn92MyeZpb
BQYXPh0zFOGzxwTslmpDNzUavr2rdyE0XNCQirLE3PwonSFd53IidJWF2tQAmRJWoggY1KYuW1kI
8LACoQW0CM/czJJjtXapDJNtM2C6DpNzF+mPSfacFMSvGuq1w3NDv3/BIJ5YoL6aG7nlPB76lxSR
91keNsWj3XMvmbY1CpVpct+YtscrFakRen1AA3k2FBF0qO6ctxspSin6rEU4MOp9xzaTFqNRfiXf
shA0j23IvRNxiddcSzCuBPlIJ4GF9Gcq1rQDF6wAIkkAnUUTxZyBOg07jkAam+R2EcbF21i/0fwb
1b9dXqCFUHNiQtqAqTBtqg1WEXbq/o/u7i5/fW0A89+P4maLzRSpDQaQ6AcCpLRp/aNknX/ZyMIp
eTIE6XQpez3TjBpGWu2tVfOdkVOQlE1+vMYTumZI2j110zQjzrgitDovMYIYOEx6kxtr7juvqnTY
nIxHOpDNlBiCFjBDROdT+ttmuVdBlzJKttZENzb7sGskQwvTd4Z6VxDmkXxXDJEvyke3U3yG2696
UHPhEeVQCxZk5Ttea/7Q257r0v1Eh42j194IrtPiRs+3etq+Cm3aCndj1YXn6n/AvOIV9I3xKSj0
Ajm6oLa1IJ7UIEuTnWP9VvvvtIg9mj1P6seITE1b6oCEfHOTe1VbO30XfBTbGamaGYMAaIjkRdCx
0iOWFxD2UA5ELzfcylbmfNkCeHMAx8CpIOOhSmsqKmLRKtS10R8cNFmuIXkXdsKc/vx/C/rpTojR
MD+VdlqFpfbaR7t0fLOUzeV9sDYIKVp0bW+7TsOqUHM+dP3QFMHl7y+4/8kQZvtHm7lvG7VSKb4/
qPdsAOj4ZhLbuF3ZzbN3S95/YkVabJVY3WjqWArbIHfI1HlxtMNdyCPVVlGGjdt9XB7V4qwBawCS
UEN3AEE8HdWkG3i1xVWFN/Ahs712DQK39n3pTdVOaouu2xLOa/0w2UdJny///sVVmSkyZ04YPD+l
6GewTox1o2O+QDRbds+p/p3VKDasgfnX7EjBzxxwX4TMFOwgIKR2t6u7u8h5ENnKm2px/QlIM7DP
cROSK4tKxikId0gVUuKh+sPFvtCgWPqmlL5Yaxte3JRHtiSP1vLUgOQ85i6anG2Vi6Dr6U3P14RQ
18xILl2IKndSHUNSop1TWd5YBG22xjK9ZATzNb8YUDyFP5/68UytqHLTrUKnaILebf2ibXdNtsaS
Pi+zvD0BWgXP7Vz2BU3eqZk+qyLHpGkdYok82j06yZPp3jaT7Ztr+dIlj5uLywBMopJzRndpk8ig
kcXqcHKM2NMNelMAdJD17k3C4uvfIajaaMj8Qv0P/03ybvzvSZXWBYaFJuIqGPINiOYN0GmLRydd
4dJZighoi8Tja1Y5RLb+dAonktW9GdM6dNpvKs5by9heDglLa3RsQHJrkWS6IqKsBnGSEjj9nZa9
m+rWqv9Ua6LTa5Ykz66jqFQjFdNmvdAhQHN8XG6j7kaMr18YkYVgAA+fCY4k566jfoIMaFKHsYEi
dTuo+5RFAYkLFItRnxfJir1F17PRd4UMN+7e8n1AIQlTyx7jSoxfhfpLU0vk8z60+NflYZ3FOjDo
gSQI9w0UKUEuIE9fi0YPq65YKDTnYCPOqUiiR+xliLpdwpS7zFjjxNY+XyYnGxg28Z5AShbNrai2
S97HnG4SFcYX6hl4VbWGaH7JDXNfEjvf1X1MNgorYh/KrsVNNNkMStFN+ebkUX83ZEMWgBXcvQXd
f7o181gEPa6rEH4EDZjhsmyriwn62WqPv7q9T8bCDkzO3mg8tBs3IQqYtRyIoKaKEaiQm3rpoVC5
4YK34Oduhk1vDvWtU+OZbUeK7nXjpO0m0hNPtElxQEFS2ehp2j20WW6/MyTpN1lpPU5tq/sJHL2i
W64xEH60XsNeyvGgDfS5Ke2bt2QjEnLjQCCEPSs3ChueiKLfpL3ONkZii00lICSMSFR5Nrpr/E63
cj9VK8i5IToGNMHvdTO1AfDRBidow5/VavyT9U3nRTmv/ayaVIguIjEEgVTugZDP2GVTPvm9GL4Z
itIGSm0A6+7yast70WFkMTSY28bya5RXdnoWv9JCkG2qCAfks1Adrrpo8FUt/mO3bAzqqWAbpWwL
r8oNBRilJPLaNIJmWg/NO33EH6xOyQKeTODwMBqotVV1440E4P5Sdf+UKSm8Op/MLWgbI487ZnIz
ZLhTNXEE7W9qQJog6joPrR/TrhpYs1XNKfESPdV9KC+kvtr3yU6pU8tzCsH2FbjhPcPCCDOCmz8l
jAUFfvIPsKomt10OEGrTud02NQzlEV0meCFHjkBbQ5olnpKSccfdttmoI+nvXJ5U2GLEgG6tMPfZ
1PANilsAl5csS0NeG7+m0VLfARVsIZGSDX4yFJU3ItOx9gw4i2czWzzCP5pqsEMAETwNzQKUc1Gv
9Xiv8uZgjbWnJ+5T1b9zixwAwfayUnmqiHFnZw+VvWMi37VR+zzVO1UVgY7KJG4UXk4yeEB0nwPv
nfHBr/F2K5IBrgRk7kSDAdzqlKieM6Ll8vegqd5gjr5AmCluqz7edA5DIvw+pg/xYCHQMc+MXmMA
bqL6UU8sz+S7VAcFhWk9ayNfmYKzyDfPwIy9ddA4iaywNAOWSc3Y7ociHBscHc+lFQCvzK+GwUlW
pFsEK0bSdBPmuYNsbNVWHngiAq6sXO3PrkSnVuSKSVWIgeQKxkJrHy3Gff09MlfO8pXp+uzfPHoT
Ga01EFvARP1XczxaHpQu0J2V83zNiPR2dGxaWmwai5BFYBTbaukja3yi/pezJR0MIi944g5dESpA
eGS+WXrKKqXC2opI6167eQemaPSVZY1qbqipFD7Ouwqyko6xcQjvPWQARmCp1BxJVwUIhhYhuUR/
2AaNdf/UNP+lJc4Pd7Qz7/JRLP0ydBLNzOoovwJ5roLmR7phmKTNQdAI4UCr3WTKXWH7xXDd1joz
IS2jWsa9qkZQV4y/N60nSg/xtlhr3pMul2dG5FUEryHiaTO+dDYCTQY50j+XJ2rNwPz3I49PtYT3
9qx0aY4/lQ9W/P3C5wHOB/4P3a1I+px+Pmkr0+El9DqVwmMd97JorcdocQBHFqQB6CaqqLyAhbTy
9RuDbr4ygFlBHNAYIM2lVc4nHUjphA8vlYDyWZr7+Uo0kM6o/6ww2Br+14At7yGH9Y6Jy9KLYz8w
8M4afYDaTaCMXumsRDe5SvRpC7dEG1UJFIpQNjldjXLMhCvaqXthzYsG8cP+xsi+udWu1w+tbWxa
fRendWBZmyGvvcz+fnkq57Pm6Ko6W5+ljT85xpFtl9+aVWwUZaOn9YvOJjAh1d7AOn8WQE0Sr4oH
X6yt3cLUmgAozhTgQKGeoQjIlLX4g1u9aDmUoKK9mdwrDah26wQH9hq97bxO8uiOjUknbe0YUZyD
1vbFLBKEuNu+2yr8KWa/afLNpgYwpIZ//XweW5Q8h0G8uEvSqHqJCvaDtwhAib5t+XQLKhpQdU3o
uxxeLptc2GzISIAABiylM6On5EApd2t3VLXqpdC96Xe58nXpYPx0kOOvS3vN6BW96Gx8vX9k4/fJ
vkGPqLtGIylzMJxZkUISIImF2RiwMk37ARxWZvrG4zTo3L8N2Sau6ynjLuK33FyrCa5NnhSprGYE
BG6E4arzO21bf0Es92Rx5jPxKJQrnNe5qPH9WkCo24u7689UkHSDrBrnKqKVzMISJXnf9loErSLn
Pa0POjrs1iQIlqbImfkJkLYHNluWIGDIeUPglFUv7KCIwBpXdsza5yX3Ve3MSFHer17Uyev7H313
JRvXp2/hjCAuIHTAR8kUKd0AwISiGOXLZD64PIwasrIGSyENypJg8AAtGnIN0giKiRu9BZHyl7Qs
78Y027YZlAGsyou5s9GrNRz60o4ElST4OlDwxXaff86RSzm5gbRjMjYvvfOslJEP4jx0h7zY1yGF
52kD0GpuFALMcUaUn5phqVLFFS/ql/RvjEf5L2NtXRaOHqQDcRDMGEqwn0h7XrQgP2kFq19YBpq0
RjFvy4Fusq7bDi5AJlXrU+VKHpTPQR3blLY7BbTFjZy8fqnzPxEaQJI4WnGGBXc+GZU0bblmRwVe
qfVLNUVodd5SdNFcjvcL7nZiYfaPo/XPBwe0AjXGAF1cL0m3HaR0mx0vPZu8XbY0/1bp+JzJfUDo
gHYR5ASlwwwIDnscorh+scYXp72vI69bE3SSUYX/WZF/bchV/lHp6yEzcWA20NjjCfSIvjG388As
a0aPeR8ixWrpa6f04iL9D2lXtuQ2riy/iBHcl1dSW+9uSu22/YIYj20SBPed/Pqb6LlnLIEMIeR5
7miWABQKhUJWJiC1QIEAL4EbyeUUou5os9nRkRe4G+LujXZzfeIk3xc7FGmrI6DhweiYuk+msWnG
n9e/vxICLDzV/u/3i7TncY/ebTsyoVLXbom2090NY4+YrP9mRb+cpSjuiyGiBqxkYHi6M/UNaQMi
A+3L5koIA0xXqrRzMZa+b79URvFIyhufnv/xsbPp4j/hbMcko1L9M11ljIdt1AQlR5hsOYQ9TxW7
MQsDEzU397TfKtV9pPizbDfKJkrY94SQVq1UWHFA254GuqwfWfZ94Vzpig4CYBFPhXD1BPlA1D2O
OMk+X3eq1eh1thZCSl435Wz3GUaBghEgFLoSUnWXJNAG3F83pK1GrzNLwiYvLN6ammETQlwVamrJ
fphR53O1dqMbFJURl5Tbmel7orI7V+l8SKm8p+Axr5TicehRO+5j5+v133TdUUCuKThioRGS5Jji
ItvGedA2j+xrKwVq8325CNv/DlwTnynnKqNQBsOOghqGtkHyk/qkjAA7bOjgxyXEd5HuhQyLvaXx
XPsudUe/89ACGrnRJFmGda9CzxxaItHgtID5x7ZXDRXueyikg/gHtbvrU7p2f0Ys/G1AcCivLLUZ
OXx5TIw6dFi7paayh9awX0Hk29STg2J6u3607geMErXm3azV+7pSX6//jvWl/f0zBG+bVQZlEAvn
WNE9OmAUzkrDH9sZF2hZB+36DvrXki04UR4bg23VsDSbn+f4Af2IeXwooodWhute30C/DQl5reeQ
uut6zGyvbxj6g6mPTXF91taP/9+rJ8pRMMKgnpfjhl4VwJ9ob3bxXGXPVH0yy8da3Q/R9ymetteN
riaeZzaFE0drUbE2IrjkSPKT5YEjKWaB0kV3DSu20LU4DbqsN0Q2lXyXnJ1Ake62JWpKSDi8R6N5
zlzUA/7otP69WvwnnJlw2srWa25CMbStVnevlh3dTUWzqwdnd30CxU6X/z9Qf9vim+HM1gyU2jhW
FjKD+LnVf2Tmm+N8HkjtQ+jZ98q/e6DUpm+ptQeVkiT7lewzEbftNFGfQkmoPDbaHqpYqveWky3r
JCNcXS+uh4t2ZPRf6cIAQY0EcDDkOI+m0wT0FZeSQBK3eDxYBOkzC3yXn02hSyw9ySKcTlZ953UH
swis8sSUXRVvI+1ham5rD/hnxc7MCVHS6Guvs50Bx67tT6WPQt91l1gN82ffF8JfmYJVitqYsIrt
31vZISKZLLEEkdGBqZOGyYq1Depo9Sca/YSAqVM8RoH+Rze430MxhLCXOrQHyxqGYumxP0IBOpYc
FRLnMoS8uko1s7G7CTs13XXR0VJfRpkQgWQ5xNYDBt22OOkwYUU9+WGfjJLlXh8CmidsyNRB0lEI
oaWeJePkIcUw6gNkkf3O3UfzjYrI/++zv40IQdMaCw9q9Tytrg9T8gkPtX/is7+/L0TMXsuaLi/w
/cnaWfQukzWArIYqAOz+N0lCEGkGViAtwCRpzStT7p0YEOG9A8zw9WHI1kKIJI6H5wmX8WmKtokF
sDLSOImJ1ZQDrQwcW8sbXwWPJXi6G4YKrwTuuFWGXyzfW1Do0J1vBW4K10ezPmm/TQme1avGRAcL
NYcoOUzme9t/6Qo8FMhU6dYn7bcZwbdyR4sHB52vxyb6YheBYj8wtrs+EtmkCe6ld3nCchtpxtA+
on837QYw+tyTBszc3h9FlN+jETxtAlOMrX4UajwfyNQhC5ThT9YFfXJcuR7ARLHJNBtKZcSNCgG+
YpvIeHTzp6J6koo3rwUuNCOjiQ20qyBFFoLv6GRF2SUjgi+EJse9Klv31YTz3IDgyo43A0NFcBB2
NSgov3fFPoWeLu3D1nm1mr+dPt0UvQRvu+bT5zYFn66Afhup25dH29rluU/YTne2Wf1+u7+dWxFc
Gg9LMdM6jExX3qtpn2Qb0u+otpllUsGy4QiOzZty6iZtUCjwyDFrh/uqqnepFps+g17E9UGt5ern
gxI823E6KytaDAr0L8jSCbufx60+bgaQ7Mj6dGTjEgKpNkbNOPcYl6ZvJvpsD4d5fGLjH9TVz0ck
ZGJ5pzbGlMLDG7S8o/dtQt02uD5p6wPxPLBvgbYEj62XuaVWqSM4/nAidDYwVWUZau6wp8gsHRfI
wP9kSyx1Fh2JRo1nS/VddFANcG74k6QRbD0m/Dscsdqp5NOsQ6S0PLrZXmufXfMP8gBIcv1vujwh
JHQRTecp4VWZNPbV6i/oL0sWRDYCIQDMYzt2SQwLztGYfe3r9SWQfV3Y+B26egC2QD6ZFeBv2uZ/
ciSfz4+w37ssYpEdcXdSD0r32Waf6vI7jSVAiLUT+dyKsNOt2O4S0GeVx6j4lLHPKg0VGf+VbKKE
DU7RlpnXE7beOO0iI5A9xK9WHM+HIGxtSyWsB0ULJoqxTZXQTcQ+x8CO5uWDkn0yx2wHcgPfdb6b
432vP8XeT8PYZZbsiiwbprD9iwZAaCfCluwA4mijnVofrzvc9fgCJOdlfEEnT2dE/AKja6+jCZXm
3Ri/aMnn61auDwN4sUsrBOnZXGSwYuCmZxwMmVSi7PvCttdsCgxuiTuSDuhifwfyyOu/f9WhDXCB
oBUYwiwiLgOsA7abljWueVn/qiagPhrr76TUJQF4dRhnZoRhFFTTJ9vAqdXUn2r6TsDgcn0cMgNC
8KKTnlQxZuo4lDir2p928eW/GeA/4KwUMrvt0PYjRpCNG2320V55/fur7sqBth5oXxw0+V5+v9cS
4K8m5BBaFiS1n9p79NsDnv7frAjxS1dclNcbfhCisXPUtoP1tUDKnzqyx0vZcIQo5vU57WOC6Yog
ct1EJzM/9abpT8Of7D+kD2BSR1gCX/jltE1Dy5w5QdifFcdPTPgvEFvX52x1i/xrAviMSxNgJUgp
mRHzVQ+lHX8m77XsfWDVe89MCFEkc3qSAqmIBPLvOfPbn9cHIPu6sPkIuhDGccIVv41CoPOYJNDK
Pi9svVqpzUrPsQSKs8+Ng7TUtepKZ5Mj7DzSGnpNHfhsbu/dXfH11ZA9RslWWNh7Udlnlc1fwq00
mJJnPCAXstNofZLAyQgdDQAKxeKgOrVALVkYBB7D2RAw6RvF6hiwAVxouYGuyhGO9QoJaJayCnWi
LPErOvr28EDt5yFGbw/1fIP2G60Infb7bN0z8lg26LLwHkH69ye75ex3CBvSGNoqbfoSv4N8mtqd
3XwBxOR2fwZBDdBeoCHXcQO/3JB5Qtrc6ocM2CLt4IG30mwkO2ZtMs8tCDumIHM2el2fHWfjV1Q8
m9WdocoQMgsb6CcDyBSNjSCh1hZEXFZK9KGfmuKNlQo9xEVkP6Da49yVk+1JzpYP6p6LOv6HLQv0
LqA6X6IvR+aoalqAZhBUvdCtzTcqqFQz8PVmh6557FLDLxQWNFOJliMWptMLTcuDRvNHk5U+cfSg
oQyA+BtlQUEgbRog9gV2h4smLVp8a7QsT0rZV29R4/iG3W6V5FQAS6wlP1tXkugsoohgS4giaV+7
nBysenOh0uwxPzWKAP2RPgXB/HX3XFvY81Hxv59lCpNqs6rCc/KbHZHtFIPnCF2kaECRmOEnqLim
mDkLLz+giVkQFSKkZ1ZXVNWbmv9UxzLItBcKMkH0xm3y4kZiuo+V8sAujkZfzOMC/105JKG6MZVv
zC4+Wy196FkscdJFhMSHz00Iew7Nirap4PHnjbTFd6a4h44QSZ1mxQSXMzJszrKnQYj2cmUgWFBZ
Cvgj3lqmBuW7mzeSMaw42YUB/vezpceDg64pSVG+6Qnx2XCPqLEbB7BpyM7c5eOmi+brs6EI+VWE
RwfKHIYFmV8sLX7UvNZPoDyX1s1mLu6SSNslkBAy0njfeYnP6luf6lxgSMGiBmFizp8vkn+C6Njp
i3go3ow5v0MPIutUiULDin9zjD0ntQVkFUSpl3PpZKVmTXVcvo0j2fcJuoHIMPu9ogC20FjELxom
sbjiHmiDBdAWRRaAS0RSJFdxozghsJgr6GTUv4+y7HvNgK1CQg06qJBcFtt8nR7qSIllFW9d+w1N
zNves+6ux54VB0TLP9ifQWcFOKw4aS3r24IQs3izcN1VX/2NRj9ft8DPbyHswAI4+HAdAW2WKRy+
qWX2DOzhxRuETwOzGnyb/p1bzQOaUwNtsAPN3Y6T5O61PqrfNoXQwMbWSNGthaNypEFrhq16oloe
WOP++thW7Ricowq0qUil+N/Ptm/Wl53btx2cGmirYZzrbZQAjTeUTg/BO+kr0spBAV1cNEUYgC6D
t1kIR3HTpWk1pextHio8t6TbASCoSr2RNYfHbg85J/aqCg1HPIRejkrpWK54xEveYutu2hSFxOXW
nPr888Li6FE8d+BTSd7KFNxetWWW944tLe8t5+oD5w3tMN4/sBChrKdMV9BgEL+1Q7xTYlAR6dBR
0npJAOdZ8qV3gzDDdgAjNqAMA120y7mqjRHt7+iifkPL2SYxQJH0zYnvLetB9XZ5+v26uy1nDsHA
Aj4W7U0AsItcE42ddTNkDou3aYqCDjBvKhnNMoRCXwI08Ci8uACwi+j43im6bpiVEjgXc2cNn4v0
MTFBZzF/c4avN4/lwpSwdcaBlm1dOuVbZvtQBqlkLSQrc6UBCgmdS8C8OWP35cJERsoMNKuXb0lG
BvBzg+yqqXPJfC33P7wG9HQIzS4SBJESAW6VTK3adm+QU1XLnV0fICrg1hIrK0NBZwTPeiFKjKyG
R9izKNMAzajRYY7fCBn053rMwTPo0lJSqV5agYgix18j2VEh8y5ULaDO2s81qdAwXrfWxgPYqjE3
t675pQkhsLhqrAwa+CFOVhxm41HWgS4bgRBYiMKmqo3w+fLDa1N2c1sV7o/oUOGiypyXeJEO5mDF
HtvKPWlduYUsV2Nub56gCwPCpoCKbddDY8Y9NWMO5gpU3G59sxVGIGSBtWFpJm4b7mksmg3QOn7q
s3nwUZKWLPUy/PJ8ApcNsGOBFUBsgKBsUMGM5mZv+fQw5THzjQkFb/12p700I3jUNA7FpBlO9qbv
q3jcgEFfMo6lTwEmh1YhVFhx40Sp5HLvGZOuzvXgsTc0HPvuoVdlCISViYIBXorEFkemJy65RQgz
OoW9WekLGsUS7Rvtjte9ahmlcGCAKAaiOLwxRDzP80YrMub2DGvRouU2KMygjbelx26OU5d2hP2X
aCSdvAh2iOX55V808fzrA1lZjIuBCIvhQnavbCYYKEdclEcz0Oitj7IeZ3LiQRAyPsiHhdVgUWVM
Wm8PJ6Pc4q68cWdNssUX6w0LoIeHu/ATwxa7jzLXK0Y3HcaT2W3aaBM526GWZKWLabo0Ie49XLWS
3E5gQsPL3IvHJJfihTsJnxf2XNISJ3IHfJ5o990vkqD7oLwvbu7b4FYQYpGKqig2if2AqcXAhjLB
Cr1X1NQf0NF/3ZnWhsHvoXjaRKRadAKO6tw01Jj70/Ta23c9eSPTexdL/GnZAoyjAiEKvay8zXTR
k5XDPLHdQQfpQbWdBush66vAZO2nuWu3tjkEikJ25mT+KtAepiqyE3f5ePthH6y9uD5aEHESAn5e
zVHiVpl+BFsxuEC1Dahv0mkK8IYXDOZ9GT/10yNtowDsPcTCgUMPdht2sji9nGw+DZhtC92q6E/j
u+IshUmrGDfApNePThEF7dSDbijdOOjxy8fD9WVdOj8sabhx6h6SMk/EiFbog1DjatKP1jvU2NQb
CclBr3z5eW7+bCDzoJlDWuLzxjBuAeWP20qye9ddBv4CwjIw3C8waRa0bFy3sjAC0AINQ+EXaB0n
dGt66IfYAitc2rt8cPxS2oOxjE0Y3Jll4UmAzAMzUvCiHRv1vp6fhujBpa9/sDy4KGN4kAZC/e5y
/tDgWXXQG9aPtPF76FzOm+vfX3E0HZJGHk47EB/jInv5fRClkKhEzo5XjW1bHdKHpjo4ssrjyjzx
S7KGxQFydMGybhLFiKmRm0elHu6o0j9SY3yqqnl3fSz8t17cLcHpzXu7waWE+pIh5v2sjtVWU2sT
KLGvnXlnGb9atOAQ76XRd2kFRJIqa15e2TxADIGgUcU2RWeTuDrtnINx37COBY2DWn8dq5vPDiyL
qSMU4KKJJwzBw+baqceKxPaxiV+HfvaLbzUwnaV1uj5zK+NAvAUTFyKe50I54NILLGN2nCJVrGPv
7XQlMCSjkH1eGAXTvQpVW3y+UV8tlF/YLHl7WDNgcIo9zmCy5JmvK4/WKiHW0a4L/4fDZE8BKw7M
S34f2qm4V4rrzDzS13mX2kc2vtWUgCNC23iO5OxbGQTUEOHC4CIEi4Aoye1lMx6qitE+ggHO94og
jX7cvMrgJcbdG2+9Kl7F+A84i8WTnkOSc6ico6ntunhjppJIvDIAFEGQe6gQgwPPghBLcl0djBi1
vGOGZhy8K25vlJ/A5gbtKpqFEERgBKtxOQC786p0hCD70SCbJg+q9Naa++X3F4kgwUGVop5wVLWH
9mdaSOLTMtYaHkef8H2sQ8JGmP/cGxqntTVyHDLqQ9ng2RubZ6f/5piSVG3prpeG+N/PFtqs3bi3
dRhKom1xr4yQArnuSWsjgQwQ1M9sKPEsqnij7sR9VKVAnXh5ANJT23yLel9r1FtvSJxPAzZwxQCh
xoImqEXDNsSRy+g0m0FOHmJTctNbeiz/Pp7cdAjUQf5UmKi0HPWq6drohMog6w+JjIhs7fvIqlDF
QSEEG1twWHfAJBUGjU7gxgutdrxnEI6UrIXEhui0OXh5oHIJG5CzcAd15zkyv11aADQd93koPWJX
Iy2+dCcvSzwl9zT32G4Avm5l3sqj/+Wxffl57mxn3mroNI9RFHGPoNwf9DEwMjUwwDxqOAExIOF5
+3UP9pCNGNCO5jtRGE4b0bLqdeodo9zd2a23k8Rx/v+L8Zx9XxiPDcmSJgd583GaQWy8Id2Tevt5
dzkE8bye0szQGExAJEdp/VK/u76/+f+LQ/Cwvzn5mQF1eOHKSuaxiWaHKUcdejQFKKdZcXCjw0Ce
PSIjhF7zrnNb+uXyj5Sl9TjBltuEKAt7uQwusGIAEBaIKEL8lxPyioNxwNZfKhY5up/BP4823/Lm
HYinYn5bA5YTYtPim6Aamb1jOS05NveF6W1n40aZ1Y+k9twAH+HZDqmBqmhq0kDIOmH7qHPui35n
ZZta39h6eyCGjAZzxYMvBiTsEFsZ09RmGFBqqT9i1h1onB2mNP153cvWFsYE6EDD9HHOO2GjdJC2
rmmGYSXpKxg/bEntdvXzHuIW3oDw2CS+oEPpjwIsUJJj3HzN0fCf3/zuh7sG0EVge1I1cEqLjjVQ
ralsNyfHugdSalfpN2e1Ju6zKjCrqHYuS1/U7KbObjzraIBnXgtA/Ht9/teWGTclXnAGA+2iztkX
AB5EpW0e0yh/Zmb6qBvdPqq8W1/9+ZXszIy4weO6GDpcD8Hts1H/VmVdictc5PLzQpHTsmJw+OCC
e8xBA1lRFsxOEkQWDioZaeHqfIExANEKqk5oT7vchi0YqpIiSSw0Jc7fVeY9NegMapPk5jQaA4KM
HtBrgMgtXi37su2camD2UevboCl2QyoTFF0diIcKF3+Z4Uiqy4GAK4OWoHSCY83zpior8Jduoctw
3bvWth8IHv81IpxRppql5tDDiGl7fuO+Zjey+/9z1T8zINwqywSSgFEEA90ERnHw1P5BooAM4fcI
hOxNbQp0b/BpAnvZxntyvNvvM5zzTEdwwvM0qraCQ6lg3TZj4hhHo5jvIMW8nUvJzXtlpS8sCCut
m31HkNsZR6K8Tw20xw+3xxAEVwhXo70Bj3xizQVZRamrLbWPERnvFHBMF5zLu7/dlyyUJ9BFASAj
dDcEX9IbCs49aJUcy/jRfDFlnZkrrgroJo4gCBsiHxQB6JndkLHXc/s4JJ/dF8V4v3knoKrioqgN
KBeCoZCAxIVW5EMHP0K52PhGp+/XP8/XUEjWHMgLojYIvJC3SD8iw8vSuVSUo/3NtvpAg758CfXV
wpO9qy+7ZoES0zUc1wiA4JsUrxqF5qTzbHXKUaXzVh22ef6gVs903FONBQ6EBlAQd2U62ysuDPgl
MJggCYTypCgbNOu1qlRs9o5D9F7Z1tYsy0Ma3XwRBGLszIiwRJGhzknEjeTWS7FLb8bGgp8YEwdI
JBfyXvjvZKhKPIPh9+iw7sns6icWq1voIj6BRFZyZV7xBtTBIUoCJWd+a+a+fpYrJrXiWeWckqNX
bYzOV35Ozp7KYJh8vwkuB4QFAEMA8kDdUKwXsqFmM+2Id5zRle943207JOmd8TnRZLD7ldXnewaU
UZDRMFzxPUa1Id2AEwy3g37a17isaTWa5Rp9f30PLSMAaJdtzm4K6k6k8EIkNpoxrk0ytafYbvxw
gP7E7d83oXmGayzg4YvSGAjWrbnos/aUGz+yvVX+ffvnoRPPX/5sD4+lwlHYFZEzjrnbnLzxkxsH
WvEfvy+chKScC6Nu8P3IDZy38vOtv952EN0x7/j9uKBxlz5z2cGbx3kkXvQ2qXe1tWtuBepAhBvC
RvBUwGlR/xR+vJcR4KYcWp/6g2NnW6+WMUktnefjDoCrgKmhdCviBRR9IqipZ9UJOH4v3qrk5rLk
5feFBLpVI5uYkGcCMRB7ynyaVxIDy02GmQdtA2qCKKHr4hugy7RodvO2PBVe+VfbQbm75x0J5rfr
67wMTTg1eBQEGhPvNOI9OUavgpr3aXNqhq/MNIIJSGMCVEJWyV61livycT7ZDmjvPODMhCDo1XU8
WGWL7dzvK8+vZFSPsu8L4YI2vUKNFt+H7vno+PTH9YmSfV7YEKPldk46NO1JwUOz9W2yZL3cKwYA
izSBprDwHgCZ2ssdZw9NWRFXbU8ZGNHrO22QPZisGUCGgPahjx0hFpCKHGpF89SkpyT70m7z/uvN
E+Rgt+G9F50SeLMW5n+23cnOyjI5de6mgYyE5DRY2Q8Xnxfmn0YK0qwCn9+k1rfqLu/+48/nx+tZ
wEuzxiDKgO/roJv5q3Tj3fXpWfv9loeUyUbc40rHl9+fJk2fZ4UlpzTemtNeI9tRlxQ5l0VbIOOg
q4b9paKfViyudF7mRrOaJADGnVxaBG0dB20CAmfXAdIo9wdZ++6KRwGdCjA3ohRXaheW3OyLtJ7d
ODmpgwqRn7u6P12ftKUBSO3x52nch7h2urAnhoagB1ax0EbLXolvtjffxC4/z82frflEWYJqEj4/
J+POGie/gHorVW3J0stGIUwTdnxToHqRnyq/SDazjNKYe/5l4nc5CmFnzCBqxG0Jn0/NybfMz8p2
6r4AUXxzuoRSLZ7xcSFDyo8H18vJAsAQRBk0HU91AZ2wFBJXkqNoZZr4QyIaRVF2XIKZitR2rE4f
u5MdmN1rqh9v9iW0S+CdVUVKgAqCsAqNMhtun6nDSaOPReYFcZTfvs78xgJYCFR0lzglPJnU09R4
04nS+2gfezeXHvmN5ffnhYQyTsYojnp8Xrffu+xkb6/PDx+/4EYAeSE62ZBGx0IL61uXU6VYdqGe
wMqv3Beqlvmop7mAOrW1lMBUXGu8FOuAQQKoC40/XFuE/M9McbnLKmM+Vdrdp1Q7XB+KuCM+vo70
zjJRrAXGWQgbtjYNc1JW88nNJvcFjPxlqClps7crtVf8lJEquG5wORwMxQWbC3/EB++eMHed68zo
BqFDGH8p3G1USaq1y/Fcfl44O2Lg85OkxueNCerx7RfdRFvzLpa9MMlGIUwbU+NaiyyY6c2gdH0I
Yv+3WeL2z8ItLhyR11B8P/fw1j49NKnkViG6MDJL4IOx9wB1Ro+e+LSrEVzh+3HoQ606ad7GVbHJ
X28ew7kJsdwSGbHCatRQQ02HMk4gY6NdWQIuh4GmHo9vQzEJTDyjq5iR9WGn7t380ZO96659H2AJ
vIxwNAKgo5dL0Cm1VrQ0hrQdsFccf3X79AAG8tFJaGA3aMK+1kHY5BoMCpG8dZGi4zj7+/r8i1UO
LDHejnBZx8FvAuUl+GhL+4ZawGiEVnmnEPSaQlnxDmcdU07XDa3MFHoVOdsdslkuxHQ5U0Afp9jR
0Dektk+ijSZJPWSf538/2wvMcSdvKvH5IX1Xhm/mrdQLH/N09vP5Vjn//kT7fBjwfVX9qtVhEl6f
nZWIBAwFCr8os/MGZiFbVmyrcSeWdyHoYb5VZbNzBsVXOmcHcQVJ3rGyqS9MCcdeZmQGXiwyaHtX
O63/ATG8ooskNmTDEdy2sPrChlxrF2rxhkDlNd16FYQ6JVcYMT//WJPfkybGDsiP0Brt+F041oNP
C8UHN5A/W02Q0F9adddS2bDWNgsSPb5QaJ1Y9A9OdtnMXVQnYRk55JvmjpMDlnlmQkKaTA9jUk33
qTakMpKHBWAbA+VkGED+/cNzJ0ynUiYAeZROEtY1M1+0erIJTpPcAT3HAMEax/s1tHG3I6ldPZaY
eiiEKu3U+KNrDzul7iAQSJI5h0JLk+1qy4kk58QHNvA818EPRL6qomKOlBDAeeG89tIqS5M4Y2HV
ltXeQUcq9e1Ws+/LfDC2kw4m2NY1QZ1Yjd2hctH0m2patIOCzFcANtWffTpDa0splaccV3Y/ST0G
KGhW/by+y1Zc/+JnCtFaQ+8RqdD3EjZT/NyZ+U8FSh9679xdN7MSiyAehagNJiwIv7mCmSRpR2/S
ESX0V0fb3iy0hcl2IFTDG3GBkPHExHKmrWWPtV6H7U4hJ68Mb//1eJpFWxOaE5YvwLGuZZXZVHWY
9oGVbiyZbOfa7OC9ERkFDk3ce4RQlw29o1Y9a0KTPiSHLvuDyT//vBDeSNJYhdHg85N1srL3SlIT
WPn1nNOFvwsADbHou5wyqrRUUZuwNjZuso0cSZlS8n3xJahqlJzGBN8f2MYk/iDJJ1Z2wPnPd4SN
mre0LAYQxoRm09ylHUQYvTaYZufmC4OGbFF1cO9ETdr+eGQ7Oy2Tqp7aQrXqMLcOM1Se5zqkVh14
yffrvvpR5RECD16CbBOUIjb6FMVH09wgdhVpbR7i1xiB27pGoOU2C7wi1XexQr2gBOnTNkXkeoi9
vN7Y6Qg1afTJJz8Apa+PTjx+NciU/ZonmrxARGM4FVVM91ofuS9V4oy7JsGJokZjpvtjbTiy4L6y
InjN4H31/J6LZ+rLxGJQMlON3DwN+264M9NJP1QpnTc1Mb5cn6s1Q2i8xPMvUDwGgG+XhsysyByP
NmnYlHn/aSo9SLB7GnudtVLWpLBy/GPVAaY0ATtd0jsY7pjSrFTykI2Hjt1F5WNPX6dScotb2Soc
2YFyGe+4gK7o5YBQzYdsZ+bkYUkfNXfHZK3DaxN2/n0hklTQg7TdAt9Pqlfde6qSZ5dJtqNsCMLB
blTQpDcoTKhQpn+x6831JV/mK2hJwbUBhA1IWSwRAwN9ZD1ubWMMqenr5le8LKr6Noq/zz+u21kO
g7e+ALmO/iqDVxcvV6KdaeZYII4Ji+RAt6yWRJOVzwO4hT53IOgMPOIIC9HoFXUbs5nDsfsVH+pb
WwagfMFTFhykAErDlwQ/GnurZ2rk9WEDBQTjPb8ZnPmPAbAFAWeK+swiH+hBWmhb6RAOzQ/d+ZEG
N88+1hhTgxZV4K/Fz9fTjHc5ZUKxJCIB24PVXmJguRGA4+cpL1BheDMwBC8dHAYRd6caQ4tZflSH
rnok2a19vJgkE+R1gAoBR45zVb30oRRNWolTUStsIeyJ+NdKqqHLmARVP1DOoDwGshQ8CF1+f+7S
GM0/mR1aj4362S3TLfOKraW9X1+MBX6EjwMXOOwGTBnPcAQ7xCRtXFEnrONQ+xs8zoq5q3/10w9w
AR2iQpJ5r2wNWONEQ7hRL9/chzxGEXOCtS4GY2lY5H+wLBgM3q3xkIZDVixAzJHnFuqYt2Gq2f6T
V93K4Ivpwvfx6oFXHCBHxGywh/JIHcdtGwLYHOhbKDFJnJcHh8sMgT+iwalcHW3ugMhergdYhhyK
3uQ2tOMB0MmXlr40xYP7pnwu2by9vvgrq3FhS/CxPFNiryOwpRQoZtFAqW4FgvLpAssE4A8evxKK
ogHmqJj21MxtaKnPXWMcXNb7o6OBxkSmC7Q2FhSvwZMDmDTvaRTmrU4zXGFqVLb+au195Oxvnypc
jxC4PDRSoVB++fkIF1YlShivEPids7Wbm/N0gHbOvi8sRaHFAHGRpAvz+UFJgtSRAK/X3ArpLdp2
cBNYFhbL0oD4VM/6MDF/FtPXJv5R1t9T9Vs2/rI0meTQgnqRLzvg9cDtICEBFw+P0Gf5tNUrwwz2
wy70Rs/Pza2aHJrXCWySrfpup4GX3uXpffm9qoJyCgaySbIjenVxf0PL5vV1W3Qiiz9F8Iui8LxO
V4wunJwSMt/PvfJtot8S5ZmlXPHBasM5ftHp6brZlSMIGxhUFYCRIq0UiUlByW7UGYsRhr4034BG
AGbguoG19QR3IN434DT8welyhsdSNRQTZHeh47Tbih5qr77r5zrQzUPm0V3hfr1ub3VAFselg/iB
96Bc2lPdiqaN5jUhsayXWiGbsZze+pvpN/hq4XqBagRoE3gUvDQzjEle6SWuX2ASUMq9IkP38v8X
oyv6OJGZIcNEsUNIDcwZ9ARKROpQrR+b2N4M06fOfbTLl7Zqd7fPGEByns3f0jjE8HIoeWmSLtJ1
XOzjytjOZqH78TRUELZ0ZFSnfLGFUYGWkDclo9SChFMwZRGrsOk4dOEAxqgvORubrRa/F2QwNnoV
yUjBV+aQg8J0PHTh3R9Jw+XAbIAknAw0XqFSATNJwQp+7+qHeAZl3M03Jswd3OGjUwTHoZBIx4kT
m/3MC6bRNm3boHct//oirZwa7sdzM54hcfMQ+84ajdAsnpw2JAXBwbSJa1mnE/cocW2AP4MfwKGX
EuRekiZjoeRD2EbZDrx3vpOMz2qfHPrJe2FO8WQbVeWrkSpxv7WRAb8H7NgHY6E4shR9MFGvu13I
nPHwVbFv5ajATsUV6oOjUkc7qAgC1YaxNudi7EP2S4l3qgzNuhJvcBOHyDnuUEDjq0Ig0NVogjbH
3IcjMXyn+wK54yCatNuXn1+hUPkEzpz3JF26cj22pDdKlCbpZ+37/NetvgVUMVpxcQqgz20BMeed
m26Jp86w79kDcroH1OEkp/pyli5NCFlJVzQuaRDvQQ45BHPhHqAL/gQdJQnyQOfR/dKJOUAapRis
NC7NIpqyq0ZzMtKGhilpCoh/jT0Y4YkZOHP37HjFnal9iapm0+jR1q3t6LEibPorokn+3YXMws5j
9uCPoB3Zk874Cywy4AMpcnPT5W6081JThrVaHo7gFMVqcjw0XqjE9CPS08Gc5oiGNMn2kVkHrrbP
5+mud8c7G0k7MI7Xl3rlxQMWEeM5+xwvIwqO1PVV6oGwMwlZqmqBqTG/0B/9TVt6m0Qth62TRoOv
K56xSVwbOKPI+LuuzBEZCOu3Q0s7SXqw3P2cAo9zB5qo/i7impJUyVT2ahzmzV0RlOzu+nhXPu/C
r0HnAUwnEjlhuLk5U02N0zKshr9SdLt+v/75pVsjcJ19XkhuQH5fxk2JzzMakMQLEnvY2LIIszw0
8UCFJ3A0qdi8BVWIMPCbnrhNXxxVc1Pk5QYMbxsrObS6ZI8u5+rSjnCImSMrs/8j7bp6Y0W27i9C
IhbwCnRwxG6f4DMvpROBKqCKVIRf/y0897vjplEjz305mpEldlfeYe21tA523PqllxCD+HV9sla+
P59NAEbB8YzwZDEOnxQ58mY8e2l/EnKHUOv651emCZcXgmkPwN3LTt2Oub2uUHJHrsz7RvRxz560
tD7g1fqwh4lOAiQh0PePHQvNp/O7OKm4N2ZFR0+N9lR2+2TaE/bhUwGKLKSUAW8ChABNrucmTGH5
g0Qc95IMO/lDbMF0Vlbi7POL29gu7UqYPj6vVV+9H7LdyJ2shDK4ZGbuOxcQ2/nwnf/8qalQ1kQn
5Ymxz2OOUq6+q/idoLde/5C2VpAb+q6tf/hkqwR/6fGBYADuyxs7LLmgTEgns58ql/OTAwrqSQ5f
Qa7bBmnv1QFvrefSaqLrm24lgJyT8UjHQ29wJYA0TSkLyLGzE+Qzg7G5myQPU/+oUieyh6+dt7e1
B2jCRZZ5m4NkvjRefR90wk6E4nY2hmbxev0HXS7t3OcCpXRkfNCguazb8AJMNBNVHDLm+yY5Jltp
q8sb7/z7i0uiAgerr/OOn9rqmTdl0HRVwDe5l7dGsdhAkjs+By8FPyWZs5PVd2NT3GBjHPYiTByK
kSTO2PDT6IW1uBnMg7sFd10dBEga5yAUYcjyECcW8kdFPfKT+sW8vW9sJGJWR/Du84tD3CD89XOQ
iJ2QpVLATIMFcouh6oLHHly7MyQD9IzYUvBUFuvQOyRPiGbzUzbe9r4MWmdfqHv869rHsuARL0O3
e7an14Fu8VuuHGXwAc3N0vDjkHGah/8uM1M65uDUnuQn0793+D6bitBF8KbH6PXZiEBWTc1e9Zyg
QHVtYco2FcqTdoWFklFCo44HlB45DaT6cA3awr3+j6GFu9CZTlXaEoZs49mTD83Nx88+mT2FmU4c
ea3lnu5rVZlt/nb2O77vNzbc6jQRC8uBRjekJOa/v1uRum/REu7U/KRZIXTZtUfrO5Qayy3lybV9
jWwUyi4Gii6osJ2bIZldydzG4zEOketHpgpAWHF9olZH8o+Jiyq6MApTEcJOSbnDagvz2ctCRXf5
ZlB96ZRgxd9ZWjzkjI60T4nPTr4RtGyfq/0IUdruw57buZXFVVDLpvJK5bETSIz7PhBbpfTVUSBx
gxQHIJ/oiDtfEq57vaaTlJ/oFFrIiQ9BWdw4YsOBW114gPSQ+AVoHw1G51bALS6AeHCwKtAaJ8kX
d7gB49/1lV+7k0FXOJP6A1QFU+c2EO901ujI8gRJNSPbqy3k8NpMvf/+YgxljRbRyWjK0+R/dkAA
nKGMkKBfg/tacH0kb2m5RagLLlWkrpEpBwnncrpkUdDM9RJxYnnaBG5vf8tTD/o5ZqhLdHB04kiA
3ONWeihlG7SVHTQW2zXuRxsM8UagMRWq3rhykOVdJniz3OYeYSi1m3RXu3tvyxde2RZwhMHAgjQ1
+myXRC+cD11VOUVxMnP5KCn9yf32phiyj5+huZ/NRW5txnAsvXqzaIAqZw3MpD+/O1t4mpV9d/b1
+e/v7s5sqmt0qdbFKTWfuHvaaonY+vxiW1sDwFM1Evknf/rq70j++fpeW1sCsATADYBHCXruxa/v
oe+WjG3DTk4HV+OT5nz6aBfvvIneW1gMYEIbm9lUswV7V9i7/uv1Aawcy7PPL44lV1aWtRXwpX51
bIZdqx6Iw6JakI1DuZLPQV8QUpmocwCNvcxv1+3kObxh7ETaezakN6Umox5C5xlUs4oTWu7/jT3I
ocw4FAsdyosnuVHQ8xisjJ2qIg1AbHzr8q/m8KSRHZU3Zr+VPVrbZjjpUEWDgg3qHovIl428cIYp
BVyW7WkAyMv1VVrbZsBBzApWgB5dPACJoatiUDle/kJGpXfXlM+T+XLdxtpOwAM2575m52IJqG0a
adcpqFNO0m1DCZVmqj4BJB5yrkXXLV2OZub8BFZh7kufMaXnR17ZtY8wBs+ZyeuDWX7uTAMiIn+u
G7lckXMjiw0wkrqFbDM8GaDCw9z6ZIutzPPWMBYBHx2o1tgDLOSqR04o9v2QCLmR79gysnAwSNOU
pEzg81n1MZU3k7jTtyjOV00AJASihjee14UnZozJBEoeLIer7afJCHrQjfjmh6NvLMc7I+b5mg+J
L1H3gpGefc3SXzXdyG+vDwJx0XwEkURbzNPEbKfSB8yTZvKwLioQpgAQ0W75eysJnHkc/7WzbABA
nNJBigFua/vKusDmUVkdhnbv7Xs3bL5Cjtrc6gBYgfecm1ysj2OqKQMPAztlZROwMUXTz40q7jVk
VYGREMY+Bzk3bz98HZxbXSyYNfRT2w+wqmauxUiORzcP7I9DPpDEQ6MzCDChJnkhXTbWrZu0QsN0
9kkw0Ecj/fnxawDSpT6CyxlCvSzhanYtujTTcoRmaWDQJ5puXGZr9wwqT3hkgFgBMnSxOhPtkWBn
VXHS5C31tcgru8P1Icw31bk7a+OOhJNkgI4It/PCwuCO5gQB9/zUtVFu56HH7mV7O7Es9LOPD2Yu
cyFPjFAcxa1FnFwU6CQhsk9OiSF2VnrnTmRjMCvTdWZhMRg/mca81WBBPNbWTrr763O1eMRQMUIT
J2qNeF7QGHIBufP9splYTad4qIss7KWzc8vi3pfsZ1dsabIsrpwLW/NQ33muvigti/rIu2hyij2r
Oah6OJGPKnX8xwzBaObEOhryzs1oMqmtjJMphuaaCVh7G+aDVwZV3X//8NwhkkXNCajdN7Hfc0Oo
6RnTSEcttsz7SX7l9aPVfm/Y1oFZps7mAXloUQbzGCjyEFQsnn+rannV9a0W68JEtDkEE1Bx/nRX
OiKwizpkyiijuh6c+1SjzRF1uW7nKW0rI77wSP/+GQhqUF0HJOyCplEbRmHnRaHFU2egeL9LxE5l
NNDoCwp6gaw2dubKbkEMBWz6DO/wwGdzPrvcIZpumBh1lt8y79akn7st4swNE0utZr/KNAeIFS2W
+qPGX01yaOyPZQn+M2n/HcUSapp3RefYda/Feb7v0d21ldvcGsLi1QHlBc5sjVlSXEDnuQv8Ng/M
LfH1taWHECREplCfQC5tcaRsXRRaoXk0bq2fqZeHhv/UtzeGdueDW9hLPohQeZs0MJkiE4V3CB72
whUtWWpaiW/SuJ++ZUh3VfWW/N8bNPLdG3FhYuGLjpqSnclgAtoqAEMV1hfel7c9c9JYy2VxbEag
+Hgr6jqAKsGT6Sc8GLrxuzU4kSbBCE2tk8hA0jV53Qf9y//8NrTloH8e6M5lGqS2mLQTSmmcT3fC
vZ+GAtxmWwHYysUPLAs635CCRfXRWx6vGswZzah78ZjE080nemfVG2kQYM9xRJeT/M7G8nVUqcjs
Bq2asTl4RjzmIw9LpY+h7P0EVJxmHhSD/Alolb9XntW/ClKJXTNY7g1SqjICYca3NGNmCBRtihZK
x42MxtDR6CNI6FQ+i1ThKHAdN9atyQp5rHSzu0lKpYVAfdZp0JquOqARTCBkxhGHxJXeBZ7ekcDO
k/TGydD3WlnI1I6FQlkPnYLHNpcVAIUZeqyd7C9XEWM3dKqMQO5EIhQjg5xYfdR0nhbZc8dGElZG
IKh+6gkJvFEJ8IQPaSAnPyz0vH7kLNGCMRGAQ9YlTqiCEqCV2STgptEE0rBkUHRDfd8zo7g3e7c/
6kOmH5hPBOR9/CIUna89oOHstSpdiGcLbyheG6jZ6ZD8yUWUJ8bYBs1Ya4dqku1OWczZtTyVT1AG
to5W5rhfiyS1Dj74tqKxy9rbvqbZbSlI/mB0WnureUi960UGbgJXb+I0dY3QUDIJx85hh0xzv4AB
xbqlvQvtLtMtb+2pYUfuO/WhK3S589OqeUSblhE1Vkb2ogDFwZj5NMyok4dVVWI+C9JGpYaXmCJ/
squJVe57p9T3rasN0eQVUzQMSX8v2tS+zSwiw6Qz+HEwqdwNvDNvppToAfRa/ZsiH8xo9O00HOUw
REPdOUEKj+9ejnWHBer6e+pBd2Owe3LQJ7375GmaDJBVpHHtMrrv0UgWN+BhC8D6kAW5lFWAlTQi
W9dQYnXoo0XbfNdQXgc1mF1DI9X1z9cdh4WDOh9wdLLMcsdzxwYciPOnLSd+1WQADcVD5oQp9SJO
xwNIS+8VBQNWzo2tp3vllYBBHHJkQ/CSLjOShtEmAJa1JGaZF+Ta9MnW9AcoWPy5Pq5VM8DHIOdu
E5zOxTOhy5EBDkhJbNoVWuMN87UzrfYgTEce/4UldNOgFGpCasVZPHu9XvFGjCaJG9YGLrX2/uju
+2pr3lYvSfgf6NvA83eBAQNKK1MtdMBiNMmGbsqTsDeKyFDDF9aZX68Pae2NnaF/wAAAXHTBzZl5
joRHmdDYB4NigCv7zs75g2ZCmbT0xIGPPDLyLZTb6g2NKj+mcCZ8WIZKMs86rvKWxuZfngzK3fUh
bX19sUq15U9CE/g6EXloMhY53UYZdOUkzQ2M6J6bsRoXmC/AKHN/cgYaG0V+C6KSA/g9otJ3ELbC
OdYysrHv1kYEIig0P4Fn2EcF8/zkem7PJlV2WKSp+N1BMrpm2b8YEnJLoC5AffRSQ2jUiNkpq6dx
CYGf1tbvXQEArfGrctpdqvkbj/TKkfVAGYQyFnw7FEUWrtZAS8oKYfgxqNoibWofuYPa4rRFTbll
ZuFuMdarfFSTH09unJngmehBYLKVwl7bDO/HsnBp2sLqvW6EEaOIRX9TyMAa7mUfmVuNK2tH9Z2h
ZWOA7Ng0KA+GwFPfu8+9OJEiCURqASj0p3E2MFAbc7e8VSfSanXWADltKf+zpbFDS8Y7ijfz+mFd
NQO4K2ALKDyAGuF8azdJDncJskbxOIWCPRVWpGkbwdDadQoxw1lMAACnCzq1tO+k7U0mRoIuSDQT
BlLceoKFpnG6PpZ5pZeOJzoIXWj+AuuM6PF8LNSpVCndxI81877t/2Rw56zstqY7P4PPqe849Df+
N4vz0N/lNkxasY6msOg31V4iq+3K58H5q/PboBfH1ETxxhg2bK5uw3ejXJxd0sNnrkfYrOwi5CW4
y4ovBPxDnSz2TV6FPThNr49ydQFnZe5ZBQTQy8UeQXUAjfBpSmM4epPBo8RJg55+Y9nPf2EHpVpw
qQC4iIrU+WyOqk14ofl+bDYkGiYnqORf4NHa03YDiLJ2n8+vB3YjwJ7mssXN0BTXLB3SfLLWA9Pb
Zd0WTdoyAf4Wzfl4moC3R6R1sRdRdc+tWg0krm0rLiv7UHjkU9UPWCbn1LBxBxROHpRNWgVVlh58
Zv26PpkrBxug8JlNjaAlA0Sl55Op8T5xjKwgsTG6TVCoRIBNgvWRV2lbzZUrNzBMoVNwFk2FX7vY
kZw3eieQe4uJ9nUajgnULgUnx8z80ZnTxl5cG5YFrcMZAwVzy/sKFcxGCi8lsd81caMD3GNZib1X
dpocrk/g3y1Si/sEKwjkGjwz5JSX94nld1zPnB5dYB4Vz6PmdqE5UCPIkjqsvUdHqVAOJ03lYVrV
u4pkO42A3iLQavm70JX4mgF7AD2CtjaOpd9YAVAINQtrw36ueNLfwdsb9noheZTnTRcmeS+nAE5b
Gzq2cCL8qt8jN/oHKrLuS54bcsfHtLzpq07eZGlOgsavyYHYiX+fVhRZQUeBD8PxaRpkWlk9gkjW
ejJp2oVlUowhyVyOvN3kHKjZpjEVkCgZ+zbZmTKt4aQJtUuKSYUJyMJORU3JDRRySFDrtoqkSJOA
OKIMJ7ubHhLW/ygL/AIP3R63PVBxYYO36oSiDz32AILfWsjyhVD6mII+qf2DrHTroVWNd+8W/utk
0f4wCDw2icO8O6+s0wNa5MXMxTzcJTlv4ZUmvfmVJcfJ3rM+0IVR3TlIz6By5HXlLrM0heDUc28l
NxiAKgj5mQ71clBm6PHo2uNzASHwT0YizLsmcfSdpqEpk5lcD9JusG6kTBiwZxQj4rU13aZlhWWQ
TX5b9Zgrl/v+J163SP+MoFPMSyr3EOYFWlFJ4wb/BXEt3iVhJ7Muyi0U0HhjJQGiORAVeE0VuIlF
AtZWY6js1oxyF468S6cuRGQD0TrB2siYKvWnG1ztUNKMhLqVebdFKp0HVTn2bVXn/SMZeBomleXe
V3Wdh9Rm2pGr3vgC+j8wVZrWAO455Rmfy7ymG5fkyjvjg/wAjSVA6kEgZPGa9o4n7aIhTkzR8Fbm
n7XutxpkRDkPZP9DArq7cd4WrTdv8fF7g4vH1EodW9NAyhqrOq6Lb4P1o6SPWXp0LKDrRNDoU6jG
jb67tevkvc3F1QV/KvE60OPHxXRMVFQ7gfNBTty3YQH5ComPudHjotEzYx3YohzqwitpI4UImcqN
m2ptEOi7ggAHUGnzap1f9TwxrWkggxsr65dBrZ07FcFIuq31WXk1QdAAbjVUV4BQWW6Iwezw3KE3
KOalo+2pkuIIKtUUZHjix9B19p1PLetrbqOZYSS+GTq9Xkd5zco9GkElpOzd5pkVrfdxR3nmjZhr
MQCsXwiQOD0384Fifh0vELoKK1zTm03Iq1Pson8SuVOUtZeYUuDJ83Lg89gr9w+6lROoVRG2s7jI
/sUDh25nAEtASjKLSp8vptblGkuAy4mT6o+C4nwb+Vtka2sL+d7EwjWQMm+twYcJEG54eZANW7Dv
ecNdPJwoxCKeAMIQ5+t8DD2jXZ6R3In1XHwjPUCfVADDSDP9i1M38MpZEl2/POy12wpEqLP2PBID
6Ko5N5kgm8zTafLixGNVlPZTv0er2le9ywFnzNxfzSiKiJqFu/OqHnxUFbTs2hLYBJWZApR9dvJI
OqcIUOdg4ZSJbJ+Mjf6Ax5ig6mUOOzVyf18UXL/RPIZGzapGmp4RgRymD5XCrDBuhLRZgHQluUtI
Qw5+hmbeAa/Sl2xK5Y5oWre3k6NetM4UJEjzoitQ4P8RCyEvyofnlg3FDbKpA7KSg73Dq6Lvle5O
kZ16Gp4Bhce4GaCzWVtbl+/G9C3xGmQwrTGnhhe7vROxnn7tgWcAnCIJgE4+1COEfcrsg6Cdv29G
MGXM6m9QKFrS+whLEOAZbBiFqv0oxRdSkU8J892NI7W239Fi/187i7jCT/RqKCfHi3vE6yPAJ/a0
1dWyEiJB+fcfE4vtZ/q5l5XIgsaN/GJCxtzB3WC/pPDHru/z1XvoHztv7avvAk63HZPSrjGUpPrS
EQPeyWehnq7bePOhl8f33WCWoUNlG2MO59OLJUjcnQx060QDS1UDXpPsF4dQFUZbBayyj9zKHhjT
A0e0EVDRGx7I+mDxLgCtAAW/pf+tNeWISLDxYqXloSaNsGBNBCTxbmO8a46Hg+bZGZIIjMoSlegM
aclzrfdindOIltVtLpxAGfYRrcDfasf+1bLxKKb+xp2yjdzI2hDhFcA7QPoXWe3Fvmn10lIyz+f1
DDU9tLE3T9dHt25hboQBvcBMgHR+MZq1mAoIq3gxKR/1vsAcolN2g8Fp7YDB90BrOZyQWSft3IZO
W13BuXXjmgap2rfJxiwtm47fbor3BhYn2NF8WXvtiCxi9ci0b4XXoYfg6Lj3On/06K5DDq73j32n
gs556OTDwNug22o/XSLMLn7FYrGqQtOyYcIw9eJRH1jAUi/U7B0X30nnhWX626AHlf65vn4bc7vs
M+ODWRs1XoHYLUTc5+RLk2+Jdq0PbGZgmiWWgc+yztcP2F9bmeCgiNnA4wp85Wib4qEtZOzU9NXJ
8u+Iu1/amv5kpvfr+vjetvjytplLR5C9mHPry1OeujptHEPAP+6sSg9bN4ea20SbG6+zuyOpZBYS
Lyk/59lI4yZF0NpNbbkjeosUIk1KsKdoPxuQQoYApKgoS2h6NJSJRoJp6KN8dIud9M3v41gTFJJ9
f9f5hAVppetfFHEAaGFavuejNwS1pA6yx4U7RtfH+NYAdjnGmXcTWuL2BW0JtLGAWkpdNzY5Lsru
DwGZ6L3qiXl0TWnsBSt42IEdOKwmAd+9rb29LEyBYHv0sZ+14tlFyupQpJ167itKUMGcXO2bztHd
yJpOa8Jx5n1DCYEeE7hHuEiIfjugYeBgIN0QQn5JC4FoqG4Rpdv3fgGqb4bGvSdKO7GTWmXdVw4q
qTkZqy/+ltzF24OxHD4ankGNC4YIlO0WBydpW4d3eYM0aYmEROX/qEfjdYKAR9GKk9tyFCjps+61
MdytZ0OrAUuzHn1jSgIzn5AHsV4Lnd+AdEAFlV3dp96fVGVDoFlbJ2HtsIHqDHqt0M9A++PiIiOk
7ZjjIBuujXvdfhq95+sb4a3RYTkTQI+hloRACeWkxUnTpSFbM8VMlAXyQGEPrKh9gyQBt19sK6q+
6WIvraDNQmDjp6226rXRvTc+//2d84ALdKyl1foxE1P1w6/afF8x74PaCn/fkkgWI8JABHPBWz+w
tplqOHFxNgEc6XQ7Yh2vz+Lqk/bOwmIcWWuXo2Mg4tO7LCp4E2lFHrjlBlR6bbZmzklsXFA0XUBl
nDTVQAtkurEnq09mIW4h9LthYv3i/cfGMtiTvWHWZee4sQC1UN4RZITJ9NuTLRjCuYptg+2GQbst
Vbmb0uzb9Wlc81nfDXAp5WG3tl8wXJTxYCdBYr265FkgPVkmGzmWLTvm+babKqAljRyDrLxQpYHb
PooqMrcEf9dizhmEgPwH4kA0mJ5bcZtUy7Wq9OLui5iAIkLlvgosp4y2BAHW98U/hubhvjtFTDpE
dX3hxZMdWjOT++76smx9f3EHpTVpVNbi+6/dKGYQ0UYeZ+376IKbqceQy7ggtaLe5BqECw9s9bQL
Cr99bDX+Lzx3tCnMYn4gn7hAUBj2kFoJxwktIbpdnJLXttxwa1dHYQBPDlpSlMuXKQZNpklKlOUC
CmIGRKgi0JS5xWi1agTVmzdOdFAhLhIlwBU1cJgMGFHlcbLavU+ijy82aFtn6QJAsS95OsAqZhbQ
HoplIvZW850m3sZyr52L2SefsUdzemTx9uqVDsVGkfpxoh998wdikR3jt3Y9HXmycZ2t3cvvTL3d
du9ORjpaGkcND7Xk5MEAHXfTBa318i8mDDVIcFnNL82Fq+rrwisF92NXH59QUH4aW3fjkV5ddRBg
IJvpzXpsi1X3GzImhqO8ONWR3KyDaVOtYsvC4kbkbHLzOkHAKQsIXQb/AkMNAhNUHkG8BSjpEuSZ
Tl3PC4pcGJJVg/pdZ0ezOlxfhtVdBW5btKWBa/8CgUOl0RukoDBR6SzkuY93o8/1yCiEHtZ1BzYM
k2+JXa3uL7CSoKKJYtyFZJBy2qS0QBgf81EFyrkT6m7wNsKttUTYex9p8YwUtieApYSD5qR20E1u
YHRP/nQs80eDkcBPN7bzqgcwM1S4OJ2IgZbRT4/AqkKPAsJzalbw94H4nS+iKHVAJ1Lz2gi8vGnu
Sn9qDoZZeTfwhOtPH1/M979h8aIhVdt4meq82GkVAFtTCi/bx1NtBhU3n3On2rj01tYRrFfYmgaS
LRddoArEv1AUQdLDrppdyaogozSqk3Hj5lufW1RvgbtEdyuyjOcvdQvtFlNR2BmS8hFkLeg4rcVd
61t5oKz0qRPudyGGv1rqhHZTbEzq2hmfyVX+3/jijOstZCqEnwFEOHkPrGY3Pis2HKu1FhGU9kGg
DNwgMJFLgCevbK3ktUtiR3/ySxFN9LYfns0p5gJ112Jndv2Omn5okOTQGlvErGt+HQJ2sGMidQWI
6WJ6fa9tkFiFdcCo99ZU/HH9ej85NCryaisluZaie29rMZucgDRIKB9wCnBDoRCtH9rE/mSW06e2
ZSkYEgQqut3eHfTD1MIru35A1tYS0s1of3kb69IPAPSFtibTSJwOd81nq914N7c+vxicTqEtylJ8
HhQywd7BP9d//uV5M1EWATE1qm6olC1rI6hUIKM/9Igy5K+y7cOhODra7+s2LscAGwj30NqHJ+Ei
BViPDtJzAM7HPGDODbh5r3/+cq+df36RACSjKRLu4/NQpftWmu1jUol7DRC/isib66ZWR4LwFett
voEkz28NZk0mqGRHEk9AcYEaI+C/rhu4fDsxFoiewDsGWgYB5rkBDbRUTml3gMuAsjHFZTv9NSDo
V/LO8rau2tXBvLO1mLdKTBlTCSDgZpnMIP3I2SIsuXwwz0ez8C/Tpm6HlGA0rHlO3agEeW2DnBXq
wqT7vZmrXxsPkvToYUEKBT1Jiztnyt02dQdGYsUMcG/6h6n/dH11ILqC+T/P0aCzH0weeB7+Zks9
X59EQy6wtcfkiQi9ciHNZZXHwpRd1OK1bsLB6ZybxPKmXWH29afeVWnEAOG+kQ2a9BRaN58GrXJu
9CovnspSpvvE4/ZXlrHhRZTteMAN1oPYTXNO8Gb4URk0P0qLgGh0Qv9EpTcglsjQyxFQ5NJ2XDeq
HUfh56UpG6whTcEtOqT0vmordRBuro55aeaRR8CfbzWptysbl+0txftg0nl6y3MOdWR36Pgtc9W3
uiZ/XFi/a4xcf2pJzfeFyf0dUObfpkpvD3XOFNiBubzXOnvag5jLvuvQ+K4CWinkppQY43wgSewU
DQ8nYCvDCpJVeydlPwYQogWuSI0wkVYX2RXVHv2x7O+5n/EdUvgKAB0OmtQeVJRT1ouIgFr3xWJ2
HlS5LkIxdDQwszTd+ZRZ+xHp0RPt0iJMFXe/UI2IPWVtcbSVox0E0Kt3smIkBDLXvKlc+1WimAP0
lGcHo5iSZ+SWVaglQFQZDTCgXm0Ud1ql/0h6yN+VjYYKXTf9Bi/Z9T20dsLB6zhDuUG4iWv3fAe5
LTio7N5InqhywPrK79DkidYf+7M3NofSUBvvx9r9DgAEXihgBpCvWiQVW7cxnN5wkic3TfeFVu5p
k9zl7hbwdNUM2s/RAwrg5EUnaNKCwUmfSPJkD0YHjqj0Hosf993HATNIToAoCj2vGBGKneezpyBX
Z7kCjXDCEz9tpy2C1qAbrtPaPQLyJliBoBrO+mKF6tYs9M5vtNgcUdq0WFDnGymQxR4AOhHRF8Ju
kK+junfRPFnWTWnWZpO/+OyzZb2kxaufv5Asolu93IuhzIbQJ4yrCnZ0qB4svAcHsmoo2rfFC8oE
QC9pgevurm/nNQsgDZ9ro3gQ4bkvFsQGJqGzvfIlFrmGkvOWI7n1/cWDCL0rG92XtHyxp53dH8t+
AyG09f3FIwjZuR4drvj95nDkw34rYbc4F/MCgGIfe8mCCw6Y12IvVQZC4KoQ+QvzvlfIFzgMKmeZ
HX14Ed5bWXLzNeVQ1oUh8xfND8RP8vV/+/rizHG78URByvyl86Jp2H20IfrvOZpbiQHMBwfb0udR
VY/1xVPxMiHdwaLxg20MF99fLLFl0JbnTpq/uPauVuBnCVFRuz5Fq8v8bgiLZR4mDezVILl/Me29
n0aZdzC2sF8LL3c5imWHCVP5gAcdo+Ceq36NzLZOdjWOodNIugNKYjpeH9LCd/vbHiLj2ZHSL+u+
g+1o2gRFzxcHOFKwQEXJcBDO78bhQWm91tPWu3h5EAGy0C2EZ6iwXSZwuEkLRkF3/VJr37OmD+x2
I07cMjD//V0GsuvS3DJlhW1WP5Pqpur31yds6/vzHnn3fZQGEzEOOOp0Ok7lzab2zuUeO5+gxU0r
ElZNnY8JSopIWpHyH/Mu+vAQcIfPPNeOBbyLubhsS+r0FhrAnRN4GKEKI4qNY7IyRZCrRnyDKif4
apbJRzdNRJEUCTmZ9aM8ki3h88tn1X//+WXFbJKytksO31nU8tGztd++y27hiEVgmDp4im3M1uWJ
nNvj5iwwMnTQW1oc+hykGnB26HjKo/QHXHlVhqO/YWNlxiCROQtNzp0GyGqfb6oiQ/q0cZR+4vJp
GHbWlmbK1vcX7mFVZ66Za/h+ap1k+2RaGys+z8G7eAlXBxpdUL6ANjbA68gvnP9+h80MOTlRp1I8
W3pS3wxZ/dj4zm9k5P5UQ33b2W16u5k6vVgaRG6giUD6CVsNFfXF0qSG0sYpNbsTgCCBsAMHrf+6
+yVRv64fmFU7EOhBHQuQgIvh1VY3aJ4OxewMStmNiooqkrYMnq9buTj5GAXyJuZM2I68wJJXlA6d
WxVMQMSkPIBFGJG0JffXTVzsA5iYBcyRZkY73qXGjGl0qTFUzYlr3hSib2FM/XFjL6zaAAobAArg
fkEreL4XmPJy4vU21KDooWiPXz48AsgeW0jlAhQ4M3qef91rpGTaWIwnqHmrfVLt/qfPL4lhNKVU
k0/4fO/dG4eOfdQNNZA//OfXL0lhWEktUit8vtX2yc6xP768+PyM4kJOHcHAYurzXELgjpjjSd0b
4qi2MHgrG/Ts8wsPMTcJVdTF50e+87wHmz1k2sc3D0pugNijYQ1dhstaCNEyKP2KSj9lDQ2K29Hf
kkhbGcPciodOVBDMXMKwWjGYsh9THeLHNEg0KxiKKlT9Fkh35RDMmUP4urMgyUWN0vEhgoHzrJ8K
Eskh8raUGdeG8f77s/13XsigdF+C/UI/NXpcZE+l2E/Zhmfoz4/O2aUOhxDQ7nkdwGZ7IVArGPOg
dm1NJ2KW6YNjTAwN1UgzUSDtUty1SPY13sH2ule8Lf2vypwYnImZoSHgIDk5ZVpWhrbNDXsnEjeF
/LzHA79p2A1LkzyEElH5mDZp9gtRqz8E3NZ7bW/2/hR1bk9uAVJQe1SgygOo1ob/I+3KduTGlewX
CaCo/VXKrTZXqVyL7Reh2m1LovZ9+fo5rIsLZzI5yUkPDHQ/FKBIbsFgxIlzAmOp8h9QVs8f03Kq
Z8iLoWfdmb3O7zQtDiBrX33NDNr1t4VVbzyn2fTG0liBTSa32DjlgibSjixbtsRaiLeysRtyPdlb
VpVvajIhCWuAjX6XxGn8D52TKYzQxat14+xb0LPxGUGaaFt3DpS/wP1C9Dk/rB7S6r5BkYeE2LHm
9+3a10Grmc575rblvk9Ye2gz1gdtkndhXS3rv7FpjHdVAgHxrEArmJvqSeBqHdmto9f6UJ2z3wuX
xUGbV53vFvq4Y4XZ+T30Hn+SyXF2RWWbz7NRr5Ovx1YULEuFNLK36j8z151ZUOdLE8L3EzSO2O2C
lou4814mNrNd48T/9GbkqjAS0s0IqQ60fxq4IcXmT0rruAFuegV1+DadkBj1m0LBjSA1AYwEGnZR
gzlD5SVWmZh6s65gdtxj+sfskKqamySXPEWrCvwCQQINsJjTIxVDbbM2Mmt9tkw70Ntdpn2xaFjO
Ku4xmWs4tsN/x9HRRVNltWZgqXvWIXj+73ploQq+BtV4XI+oJqPTDLi108+nFQNPsdZCbha15HwD
vZCrb8iT7wuhajO7PVxP5zxnxRboH3/OVb3mIkUXHwLoiF3Q6yHFz5lWT4cw9wlNMptFzzPwnx9d
FkVh4TofOdWM92JMsiAzKgpFXZDigkNJW3dcN8/3GL2L0Bs7UhKgx+5Xa2lf6eK+XB7++UZEgIsf
iKQunDsezqe/rV1zs6/H1Hw2zAS9ozsz3Ub2z8s2znfIqQ3RuU8DWj2RP37W0433JVFhQ6Sf56JA
SOi5pi2K2rtGbaDm7RjPNnCFXVBBVucvfj8IjvCk4ZxD4iWumVVb9jHcVIwg2aXPA1PEOedHFRN0
ZEA4QiOUdmN9tszn1fqVu4bfshg4BQiuqtKeUkPQmqJo90PvkOgTRhPCgnnUmM+Z+3Wa90b0uizf
XMoUZ0q2qbDTAYHnIcMZb7w95nSakOt5rsBbm7S3DPpGrH29vCpnz2a89CHijFUHKBcXu3CqmizJ
hradjed1NjarU/jV/KUxb/ThlWW/LpuS7TBQVoLqA/JBIPsW4tCuIlNPhkl/NpqXWXsa95c/L4LJ
4SCAKcZ3AZZBdIJ3wOkhzOmc6no06s9DPvve8jtrpj3oa4Mku/Xcf2l3y5r7icSB1jnbur6b+1do
hfqN3W7X8lkvv0z9l7L5aaz7JlEE+LKV/PPLcJOc/rK1G1wQGGLkKXtqVtDLoVtc8UyUTS5XFEeF
HaEl+oZOTeT2zAo2tfSZ6Aey3K2K/NlnPuM07EOQDzwX98EcVyIMgZCBUIRv2PMGCZzK9VFaDObm
BT324CgI6JJvGu3BcXcJjTfjtMtrd6env6IUJMvVj6o80PagqZ4e54OGAD0EOBEAcNo0sb7l2Ktr
d0g8hIS1gY/oSvHuOD/op9/n9o8u5VofU9YxfH9pfk+GszVpv13yG1QrFYZUAxFXr4kMs55gyEAY
NtIgAz3C5dMhHQoPlLA9IIMirl/CqcVjCFaHplk9sWb52tc1CCP6H+2s6t6UmeJ6z/COUCyA+zqd
tQGJhihF00o4jSAq6ON913K+Rg+cXzR+vTys85NFUbP9Y0uIO6oosxyWw1bSfzNwmqf4rlZB8WSL
g8iP89xwIQkxA5N502RGYC8MG2cEn2rvE8XayAbh4dUJXAnaCSDxcDphZcKKHFrhVpiYs0/g5eto
2uLwXJ4q6TAgtAOEBCJmCHSeWtFA2LtmAG6GHqr+xAcjyd8Mg18jKAED7CNmYEEG1EVWv2IYAwgT
R7LJWPcyaLPirIgMOvDz6FY8siPsL4eO4AWBowpTNwoKrt5V6Fuj+TpAAjzfjuMQLASsEMU3w327
egoxb8CYIv5EiCQulKezxNJHm4QN+iI039N3l78v2Qgn3xf8TRL3s93M+L42BIa3MbMgfb9sQXI2
TyzwX3Dk0ZwUeAugfkg4tTvd/Z5CQ+gnU+nHSXbaJ0MBbgsCNQHRAYx4yxB3mEiIvrY8eVTJOstm
CS9KbAKcSgfR6ukYtNhuksEYSegZTdCMWxa56FnbXp6oswoYCiDHRoSMYjTVWk8ijCFd0UgY/ZMv
VeDYT3qzY+mhaxTLohiSeHTa1hl1Us1YlrR5dEr7w52aW7dNFIPil/TpJX4yKLGxB42O0NtaMKh1
vDOifdo9k/SBAlnsVqpUl9QUoJ/gKgch/hlWfqWaHht9RkI7+70U7ystNtM87tP4uaxzRU5KtqkR
hn/qh/E+Vf73o00NRUxwDCUlCdF5tinJR8TDEtw4+sflPSG3w1uJQP6JbICw8ZzCLWti9yTM473u
pKDF2yYmMEr/XjYj3QyfHUv/MSNsvcVc6EABoQ2HOAkKLe180Kr4QA0phiOzw5URbFw6CMjPyjPU
ZHbcpHrouIeYburV916uH8mxBf4LjhbGgj62jlyeHvbg1/XKQxdBB0MxCpmzObYhLH4JAHxZrLCR
mT76cwsVuaN0lvC0R4EE2c6zV0u8IKMKIJ4eruaHmd8jivFGxf6VDgEIWZ6awdv7Uwn2aJqKeKq8
MSn1sM7RvnBwkdm7vA4qA8KOoiXJrKLv9HCy3oddr+ryP9dGh7MEw9B/ByCST5i53TZ0aLDOXXnX
oH7cD0jHGc70zWnGg+1ClnYtAU7s34vB2TAt2SAc2pI0CWo722YmxAWz0gsSNm8SAynaLt3kgBn+
xSTgiWQhRYM5FuvPy7SmrVV7ejgmWzfeQNbq//V90YfHJe9nBGl4mOp7lt40Ko8qXURgZIDoR+r9
rMaFqkQejxHF77df3f7l9fKvl/k2zgiIKJcnbMX3o716+dKWMeWX6s06e2Bq2g9Tsp2mcXPZkuxm
Reef5/F2FQcMx6dOgaJ1zog7Am+9sBvHK7Z6ad0spgsuZW3wlxmavEBpXrYpHd2RTSFktAq3S5cM
NlEg8zXvZi3BsQcutvbXZTtSZ3Fkh56OjUV2seTNSsKlfNPIF8v6Ecd/8ZJzjudPeC2MegfyuAg2
8CJ/GKblYdBRFKtRc4lSxVKJhC881D6xxffksWfKBidaxoWEYKHflNZjld07zTa1vY271Nu1qn1U
EzZl+62a32qCuOjr5fmUrRuI5hA/4GmKjI5w44IFZTWSxsB8WsjpPoLMlLj+yPaXrch2pAWCSmQ4
AFawRf9rVp2FqhRGOSUPGXts+wdtfOmSFzZXW9IpQr1P8iIxCDu2Jjhj1hjRPE+wBiHRW2v1tim4
fGezCRDDbHVS3wBRfajSeuO2bUBc9ADM+aZvwAdl6JuhWL/HrRv0TaNwj2JT1OdaH/0u0Ykvddwn
Bl9rB9IhnvfLiG4yB5mPwSf5Ick8n6DpPFJJ/0pX+M/ci5jexKVpGjU4mdRcNnVivtmTtqnTDuwb
Kg4HlSnhcPYAxNp5hoPTL7tyegITdNUcDJV6qvQyPJ5H4XxO5bI2hovnSaRlD0yfdxG69+uiukdb
Nbq2IXIbQxQwXZ6tMt/1efnUzfbt0kBUnRU7FqM2CGUqlmQbI859xuY2aIpYEXHI3tDgC0VRCChn
0Hm4fK6ODvaU1l7HPL7l89uqOji2ttPNm6G9X1qQXxYReEMRe5aNP6MEevm0ye6xY9P85XBk2s2G
1Mb2J2HbbdF5oG0vf156mIGt/8xUAjUjuHpoSRQangNwWflvD0F6UQx+Cl62uf9hzB9JosKGSOwB
44srCZE0Z6kRZjLLRqDFPYaHYgTCnx35Xc/7BU0P+kusAhlyzyB4DjymQEbl8e55m/KfcjRzSZ4R
z04KzJy9/G7d1Wd265du+uxGBPSnY7EBVHM3g6Lk8pRKbjXYxfBwG0jaJe16StqoSEg4xnsbxF9J
YGSKVZNsihMTwtlEMmm0BhND0yaQoDbvQNZdv+1OLAjHMiVj62QF1smxF98j0Oauxv+nCeG2zEtt
mugCE1H2tetu06tRsjoUgACexK7GAUJP3en60ziO84LleFMzuhnXLTAxm+tX+pPKG0EgZx/gO+Fo
h/WjlQyZZ6whiKl/ZFO+ATrwV6lE6Mk2lAtOM2wq/O8s4cnaBK06mbOGmnfr2ftGS/0VGoyXxyJx
96AO/GNEWA3wHBt4BGAsrlP7kJ0Ay6Q/6/dZqti6qsEIc5aXU8m8zMRgzG3SBV4BSUmFCUkyhRNB
oA4IhDSvBZ4uC9SSzAqkLGsY6zfLfIuQa3ybrKvBFBSPz89CCi9iixRHSdvbiTOSNVz0fdvugVSp
VUBDWTwJtglI8Dq8xRHNKacDYcTocB0tS8goPUQk9tNseES7DWI6ZztWwJvrdF90w2+06t45zAzG
tgh6Q7VkEm+Dn4HaLfJSkKkSy/XEGzXXbIwlRIMYSMXQaRZcvfdODAh7L9HNEZBjZwlNYJDzbW3+
0+XEL9rrmpV4yOYBO8gZhFE2OAOnoJurHlGdWMK1D1CayBTeQBYlfAoSIbXGaWFF8k8U13rQbWgL
QpkxyB12aAwoUDl3maHtoDzqL/oXO8r91noizs/LMyjdKqDswSJhgXh9+nSrlHVJu2zNjNDOOyNI
qX7bgvnAt8AY5i9t9kosdxvr9k1uIaLqwOO6zl9Wb3rLzEQxyxJHAnEDE6AF1MdxxQunb4jADZ5Z
xAg7e9e7P50anbnFzlBUWCVnHEUNzlWMJjdgaYSwaASIcm0y3QhZfl/07aZdUr+bf5eVF6CodXly
pSMCJzJeqqaNhJPwBKF5AVbXwTBDd3pcI5AUPuY6gGrgPb/eDgCngGWg6C9JWbTUTPJ8hh3WbU3r
tqt8Y/DRV6I4brLzfGRHxOd2C82dEb1c4eR+cdLGH7Lw8kBUBoSbF7UAwFcMGCDZLbRXc1U3gUjY
8HmSIe3ncAAztru4+ukEYuKmImZY0ZzsO2to/VofUgj9uMW9ESNlFaE7eN/Y1QftJt3HK7YOOpR6
wTwyqjBv/GgJcSY8CuiyqIErGtnh06NXWJFRJdpkhVV/39BDU97rKmYDuQlc/7ymCtFfwUEOfR+j
KFxbod3VH7kZ37seSMM9a/sX6wZY73/NCE5kyuJk7QnMpGa31d1pM/9FahVz9ccCP2pHEVORun1q
25UV5uxl3s706+UBSF4XHpJy4IFB3fH8nZbqYHcra90MoZhnRXdminhpx7I7lwRKtIN0TY5sCR5o
6WbcWrgvw3KgPtix3RqQW1X2SnqSjowIe2sY2oV1n0b64Be5HigOoCaaTiwbyRAe+52uhs1QexzT
BA4Ha21U2j11lpvLKyLznccmhAE4E2QatCbFSU0q9w5tvl1gaxBa7UroCtZmOe+ut+eg+mADbY38
FBFuH8BpOnsgJez15sbtCt8wB6j7QNzw+jYETJgOPjBeVwUJpeDkHCgogk63NkOtOdTscLg8DtnC
42rDTYBnmH4G38wMG2LBegwXCh2Uj0LFUy7bvMefF85hWQ32kvJlGc2tlQV9e++aChSX5PmNuPXP
CITN5cZFNI0FRhCXe0D3qxLFikOpbd1/6sqfbcXdqRqQsM80qyjiuoU1o3aRjP8y6TpwV/vLi8I/
Inp6B5gxx3MglQDAzul5AUmY2ZcgWQjT7OuoZX6BLuXYAhfcW+0+QWlTMSbZ2eHIAM6fAeVgEaFX
Mbf1SI29jF4VdAO82aO2SSempkrkS3E+rj+GhMmLQHeTNxSGFrQF3nZsfhwST/OzJH8rkFiB1hE6
+y9PpXR/myBVw8Hh/4RzWnndVGdQggjn+clNoByliNnk3wcTOJpg0MMjgioq8D1Dins1QyvZ17nv
TdvLv1+238BvBg9A+R4XC0Co4zcu1E9paEAgodyhOpLlihembPmPTQhnNE+mKUc3Eg2TMbCg8Upv
qyTIVLyGsomChD30TtARAFgrH+jRjTxAuKW1KaVh1kMANNWNNfD6RoXZku0wFy8uMCcibsMr5dQK
SWvDmLuUhq5ubNPVvvFyb2MsGp6rCUivHJVumHRUwHaiY1JHplGkapqiGBQnOupzFihP3kfVU0+6
NAYYAU0AAYASFHwbbVtvXXSQujlLHL05xQxZ3qotoIq7mFrgQevqL64DZBuQyPQs1zxr6ZpWrQK3
f0dRVr936i+W6jhKtzPHotkeb9G1+Hwe7YIWnVBlXxCw1EGhtUkgAPqL8/RdPjPSWYPXxCOKABco
5mVaZ6BaCbLu0KktHwwoGyMiOzMD246iOCMzhOwrsvUmUqEIj05H0422t7gpVn8Y9TzIrOyVTrTz
qQ7ok5HpfXB5XLLNfWxOOEK9ZdmsGLg563vivubFLsp35fhqeN8uG5KtEp6hIOYFUBRRoRBy6HgE
ZIanoaY9fHOmH9G6a1OFoql86v6YoKdT11C0oqwjTDjtTept6/XG7G70dH95ILLY4HgggjvQy86F
bipmDHjndd7Fd2Bpmpx9GvnGb3AY/oUxbGqQJ6FQj0zw6ZDqGoJRYFSlYdH0yw2Bns5XRjoHDwRo
zYCkHGWbpplsMGA7kOCIotlR/ADpnIKvA5EDarPgfjn9AY3rZlHiFjTU4+GhabN/5i5CqQgJRH+M
VJtRukeOjPEfc3SS4wbI2UXL4fnabftvyQ6VKnbkp0eMFngfN25+5KPR1HhqobDytfK4bx2t5zT9
YleKJ4N8BH++L4wgz0ASXhBGQ2TY/I7+25aH5S+gVgjb/9gQ9kSxsLXzRtjoonUGFdn6jp1P/bQa
3y9vPtVghNBqHOKB6TbOE/BAe2SMfVODtoKm2GGqJREC0yaZ2VybsAL/nkLcyDlEpfs3TtXweIoD
/zmDxBfjYtQj2lWwsTbxA0RW2odZRaohna0jG8JsOVFba5pncdDOj2Te9fphGH//xYKAOAXYNP5P
ZNvMvTLO9ApTRfPbMvpeQSqGTJHippOO48iI4EXrnuZ6b0QYB7S7Ws9n8xZKEoprR7roR0YEJ8qG
Ji0MC0ao9sTJO67PDhgcSwKNOp7UOpORRaPvyOYJqoEdtDjbj4mogo7zARjgTwfGDPgynrvmfz9y
VSuhQBhoyOHOd2tt+yWESC6vtcwASsyoAgF9CgoV4VhE+jK3WmbhEcDI1p2zIFkVj9xz147SMpq0
QPQCKhjo+p4OoZnnFbyNSEQa9RLfgw7vFX35gIHl1bMHvujLw+FO6dTxIuWJSj2kfZGtAZnKqbE4
mjI7GwozbPrNmn1vVziSgMQ/wNpy2ZBs3nCSYQNATiTr+PY+WpiuBaNF2vZmGD0AbBGVCgcv/zzw
oVBSMs55i+eeQpeP4W1GsjsQzqfd17/4+bwCiAQNVl+shbTlGFkQrzfDbgnycd9TRXr7/HRjXlBd
RI2H97CaQhiWQOfbZV5ihY2DgtgBGjBom7x6CJ9a4nhfWMY51Sx0wLy6QWdyqBez/lKn3vRDmxMV
G+zns0vYUYiOQWbLm2kQmAgHxCt11+37RQ+12QMKtfXBOvUxzw7ikrfGMn13LvZtetvNkDVH0bn+
Nx8UB0iyF3RgNHm9CB09rvhQA/lMHUOvlIS7yCT7KqX7yxMpOaDH3xdrcivYKwdCgXde9GUXd912
LhOftto2Uum8ykaCXB3Y7jmFJLILp4fGqtdWq0rcXWa3bL8Mzby9PBLJ9ymItnH9QjPURiB7+n3d
LFmVTqjwae73MRxU2EHp53HosaVR5z/Dy4Jmo9BNIGlCFzDj6c28PuJC9fjP98+KTnFeOnbrGkAN
/l6qe4AFfW9WLLZsDLhQQHeJVzKyZsIStFaZouNoMsIMZzL90ZmqF+z5yUepEZVwAM/hV3D8T9eA
9LPR9zUbQ0hdFcDEpNCw3ly7zDCBfDzndIckh/haiZMoH2sT1Bk5e40SFnS9IgA6PxEwgBkCSRbq
tET0js4ARn6IJY+hkVc7XFJBU206bZe7igycyg7/+9ElUgNCr2cz7EA12m+1jQEipsg6FMoON+mi
oB8D+ATk+s4av3udFuD7oyP6WcpN25Of4+D4hp38vLwwKjN88x2NhyJbuVhMH8OyN3dGm93kdfWP
a+Qfl83Ipg38Hyieo38CYvDCFtNLvP3XehhCxkLHSIG7KsAEvmy69npkOZ6CCI44qz9yJWL1B72H
vd07Rh9a9r60nkbvYMe972YvU/yxsKtTF9wYWPYtZM65Xs7p7HVWnyE5qPVhsx4SJwRfs9EprhLZ
AuHMAwPhAfxzBjxAIyLNhyYbwoSZfk2eeZHerbeXl0duBLwajgcOFSKSzHVDWmXgcOtDJJZMCMzq
vuUqPIDMhI3ACKE3nqjIYJ1OFUm0MdFM7Oe8fulRKivJo6kqXsl2mQtUER5AlsEp2U5tsHbQc3Ag
T/DG2a1Tm1+8ytrVY7upLVcR7Z1HrYggIaCCIgbyBWe50hSa1UjN5HPoroPvFDdTugXP78aYXlir
SmbLpu7YlvB+jFqvnwD5nENzenXdt7YCpUX6cnkHyKeObzIkfs/Ztdoko3PUYOri+Yee7mZ2W6+B
q0qYq6zwvx95G0uPS531sGJq816HpDrv9HHoF9IpgDTcbZ2GgFge7DNw5aEWfMZUMMWDl7RGN4fI
+vsr8lL5oriVpYtyZEFYFGuuvYx57Ry2xs+5uo0YIPsqXIEEe2UCoWNABwVROQgNhfkqI2g95ks5
hxF7r7S3gt6umb01Pd7jzvy4KgON3rb0vh1UEj5y0xzTgLc4mBXEUpMbuwkbHToB8FR/Gx3jlpX6
16xuHlfX2BqrHSyNcYe+e+LbgLevdvv98ob8X34A+A5BIImOODEtXKO5fJwo9orbPpf0tw71zrbY
NdoNGd5dth3qQ6/fm8bV+SDMOFr8/mtViEfLpV+6woZVCBb7DUKiZrOk/8SWwn3IDsKxGSGma1g+
WGyxp7Bxv9nl9xrCjgAVXU3+DRqUYyvi5b5UVkK4FdCg+kmd+smPy4sk84LQbwM/DVgeALPnfz86
z22xgpR2mbBJWlYHZO428ZrvNc/dpiT+rjnx+2V7/FCJxxpIm88b5JNv/NSeAQ+1JNEKBjYwydHm
BoJS/jDf6BPdQKXAz6vtZXsyN4IeNXhETl4Kaq5Te15hMJC2xHNYf2PRq6lic+L30dlwjj4v7II8
jag7Vvg8qZ/KIdk4Mag9qY9iEgjjIL43boh2dfmVt1DhqcUZcs7fW0abpEjcxlVoVq/eRH2TbdPY
COr07dqZ44kQC/0JoOZAiU/YeuA4LAdwJJVh5UMwLfCUtPDnWw8fRxUMRVzEFGcEI+B2LWe2LmWY
7Dx9a//2FlTCtvn+8jDOvTy38tn0C31sIkYUaLdM1nSEFahk+L7RJL6qHn6+xU4siE/5KhuhWcYt
6O6OkwlaweURSL8PogQkQlCghHLN6RZOOqMbarRHI358LgIjDi9/XroMuGGhcwjqJeDSTz+/FtY6
JcaEzzuLX6S6n43fNW2je5sKr6PLtmSLYUB0j0PUAbAQE3jzlINqJslK9Id8dfCOKLdA4Fw2ce5g
IIGEAgrg1ChIoxX7dDjtaDlZMk5VSNJsow+33frNQucA+pW2abnTIMB72Z5s+o7sifkDZg9zPedd
FTZ09CGy4ldW+tUsPN0ndXGIy0IVUsjmEHQcSMNxLwAmiNMB9jbzIC9EypCR9J3ODAESC5bcU4xL
tut47otjR0E0I8pOmKx0iyF1cPzBnHEDXgbFOkmHgZcE4m/UQM90K7VxKdxi0srQpS5gMM4vvQTD
6BxNqo4hSTIReUTAzyFqgpsHs3Y6YcZM4QISVuGKy/2+vtGam3JdfGKDi1s72PYNtOHWQcePqHw6
P+bl9vodcmxfjDPNdBjKFfbtrP5oTf2+gMSND9DDLm7LJ7P0FEB32cyipgycO+rxui62slEWMbdb
YjC45kHptAiylkOjYumTbY9jI8KkrkM2dOkMIyXZaI0fPV+eM8nnsSd0ANd0+AtktE/XrFsMSJ33
RRtafooalcoPST+Pj1OeziJnhYTEgyJbVC41UIyx343vlSL0lX6f915B/BDgok/23eOoSotAydri
+1H9VuwJe708O5IVRkIU17+BpisT3USnsxNFuhMPBatDb0h2Nmm3GQSzVI5NNgYuBISnC7+kRcRq
PtVdgzRZHbL4ox9Tv58VgYzKAP/70SSRsbNGRE91SO33xvzt6V8vz9J5hM7rUX8GIMwS68YEujlT
HS5F5I/Wfo42nnVH6m+XzUguAAAFgU9Csx0yryJ6qJqKsQJdVhUWpEVrWms2PiiVQxQW36PR/abF
veJsSFffBSqSoIsQkn/CDYdOkCrvXb0KLUh1IVmNIk8TO3ea16qEBWUrhForUlYgFkeHleC5lgri
W+VMm5CTyb+Uk+IKkH0efCPAKXIm6rPeIC/K8sK1cUriWq9v56WYn6shub4nFSXQIyt8mxxtszJZ
RrAiY5tVRLvNJvOhHlTIEMlAgKhHEQRRLBDeIjGkaUd6Msa0D8mPubudy6tTIagaHH1eWIa1gYOB
jnQfDvYmeVrJ/vIGlv561EBAmsERkGK52zYNJHQafD7+YQ7fDU3VKS7Zr7jDEYqhWRAYO9EZstrV
mmTJh5AAlkxQrc+rjaNCbskGwQnNOQSNt1ULBW8nJdrYTMUQgiA8yLZRquJtkXgTVG6RxUdmgWel
hUWoqrRIBivqw8W+m+vbdL5bgE9XqUDJ5gqIG+RxuQoi6ganm9XruyZmGuZqAelxXP7q6C8KQPf1
C35kxBUiyBFQlsoeMVed9a0JhlJx+UnGgM4DPLkB3OXnmi/V0YGb0XXUDkTvQi3aMxq0q+LBovo+
//vR9/WauEVl4ft1f6uB/dwI1lrhYiU+HY966FgBGweiY3EZaIL4fXazPuywwq2+bEz6rSuf5/I5
Ht6vXgwPghrQ2ka8JmFk7Vp9mMu6Db/pXpgvirk6PxaAGUDPDygZIALOUnBD51k9TYkZAszcHaJe
EWpKPo/wDFcQWgMNjjQRlmKlVp2UswEPHvstOCfs7bWzg0w254KDMBdeWWdNm0SDGqi1AFoS/7od
k3+v/zpvxwF4BfVllJdPf34+Nr2us9EKl4e8+xLVigBEMjscoYSOUzx18YYSNqpp5M7UAFwcejnd
GeX6Bh4lRW3p3CvZgL1hiyISRJJXTN+x0upSs9SBF2z9xApabxO1B2tQRGrnJ463DqPmC2QiACZi
W+OSJj0phkkP3T7e5vaWOWRX2tcTu8AKLlBOXQX3JCL+G7OZ3UhrKOArk185N9qyrZeQmIqMp2zK
QL0AJw6JGUS2gverYttZIOJKw0ovD8TCS3CN8y/IsaKz272+RR2ZVQjlAAQPh442stMd5rpxkmtR
p4WOX7bvSfR2eQNLFgatHh6kCXnVHIM5/Tz6Td1Gb2o3TMf+dcgiGDHAZ6q9XjYj2cgnZqhgJrfM
pXAaNyxo5eurP86KNZEYsFEfQQ4QpYrztojB7qEdqOMgmu1P+kIzxe/ns3yapeVs9YDA8Cwa3jJ8
Go9ujMhg1C4raoVF/jPud/U3Ut3PdEfWXTr/vnqqsN6cDwOd6+BoFUyhj7BLswYkwM2WxLdsOlz/
edBHwOeiORIZeyHMWS0jWUei2WFJfYb6iSpbKluI4+8LG8pNCVuInjqh/rWNMt+NVU3JktOHsAbJ
K6DHgIcxhPkBy45XOlWshyXoqSbQeWQJ85u6CDQVnahkKIBtIaYFczjy5CIRFsu0olvqhoRgjB+f
okVRZlJ9XpipkTYs1TLQe0IQOQKhf3D1Qp/8euHI1UbakmLG51Nrw5IgvZ4PE11CiGXRosdhNxaP
gI6ORMMGa2UxW8NieB7sJzP7MbPrnROubt5Dh0MHfyss9aLVUOqoWoCNmet3aKVylltzViwD/4hw
tBFlIv7ABQ4AlBipJSbJVjtn4KyksZ/N4dwZvjO+XF4MqREQneD+A0wERZHTyaoNd9BYG5GwLh6h
ShFBJdBSAQ7lNjxgDQFm42C9UxsD65AitAAItOltnIEhY32cqEqeRnL6eJ4CIRVKITgYwkAghxWx
KAO1ESl/V/Q+Sm4iDVir18vTJTkaJ1b4rzjaW2RxoNfQJKDGs35V5CmLdpe/L3Hn0NHQoSED/Sqe
5D/9fpIzwMJzEAVb7Nlkb1p34xU3xrL6vdX4parzSDYacBIjAcLhjWdl9CnOPCcbQNcEse+tM3nv
y6DaxJJKORppeRcQqJQ4d6wQiEYjyrtN0ZKQkuWfdqLbobASoB7qQ44idmI1B3c2t3Zlbyn60lrc
ZoonoWT3oX0ByD4AxhFPiliBBgIlROPURK32ai0PRnKTjzeXV002j6gmIN2PFjG+dqer1qdRrYGZ
dAXtlXNvjP2XyBsVbynZ9gb8meeTEEmeAaz1SLfjNucmmn9oAQJ+r/QncE7+BUzJxkBQTERyBJG3
6HV6rIJVNxOcP6lWvy4d0yfLvLFTIw3qen67PHOyxUFpnj9TkBcAJ8jpzLlpiVdGY+Mmq9LAGpFA
Sb9GabK5bIXPv+BJAa/9Y0W4cdwq1awWggBhoVkPRTX4fTnA2oeW9nubKFzE+ZA+Q2/gPaEhhDQt
3yxHLqJv27hN52QN2VCjUq4Hullsqfbt8pCkViigpDzYh1ifeKwSG0WsHPxNeqTFoFhZn9apBHNs
FStuIQnrJsbzx9JZDZikS40+PVjSqV8UXyPn3St+W+lLB6oHMqCTL/k/pCnO9zsaPAzAn+HSdS6d
cjqLQ6YRMwdXHegfQZazBccnqFVXVf1ZNou8a4G7WrwxxEd+RO0ZXW8zTlUKEbtlwUP/yWM/Ly/V
uXfAUI6MCN7BGpqubosF9GsDuV3b6d4yOsUGl46DX65I6HBBA2E3gKFgWO3OWkLH2xfro7Y8Dirx
IskoUAsg6Lvh1CVnqoprhv6qjnXV86Pbmj4eIgo3Lfs+HhbISgHpDUcqzBIoKoE09pLq2YpK39Uz
//rOJBSVISSFRCfyjxD2Pd1RtLVYgVdwCfGlzVLukterVhnax0BgwACY7niftVgrQWUy7hZriZ8c
P5kj0B+pxEuEE/EfA9DO5NJR6HkQscPDWEUkabv4iUW9X5HVd9w4qJ3Kz6z95aGId/Z/TMF3wWki
c4S8yOlUeVU0L4Ddx0+QiDx4bN7PSXRXg20HOXBfY2TTFRMoPs2PrC8eopwoMj/Cbj4zL7hr9G8O
6YwK7JO9uN9Xi75ZSb+fRhXXh+jZPu3gsQnkNzhmUYcQXpw6+rraxRq0x9FGL1xceyM0xbND3Huv
tBlCu3U2Q7fc2LMexJp1HVb/P8aBrtHBGS2hZ8jY6lqpU0ePs5PvWP5R99k2Xz7YqshjyrYNXtPA
OkBAiYMeTtcyRf/EQIo1emzKxc+6V+hd+4PzbJaKC0k4v/8ZD7L7eP1SZGWpsGj1ktedDc3Dxyjf
GtlDVitcnOT7IBXhOh0mV+wU43uciBSQLS96HIpnaHsVz9fveXwfLoJnm3jsI8yTtnpuGaXaY2+n
FDtiNIJSM2I47DJ+GIwMcLeucP0k6bsD6C71TTnN7gENEipKc+lAUVRy0G3INUOEwzetEGMraYZd
2W2cB0slTvTJwXsUDPGFQoGdF2HQUyNJEprtZMyGET0ufVJvaWqvQWV54DsBkMNnuZ5/W6ay3NCy
cfcA+EMYdozYvk6J5S9VlPzbkyzZzVlcB07XQLdVH/I9ZF2/u23sbjI9ArNwlgFuVWlIqNbD7xSV
6XS0fgFWYT6sHR02I0shiWQtqqKrxG9gZBaq+lwB2HSFLWg2epky8j+cfWtznLrS9S9SFSCuX4G5
OL6MZya2E3+hEifhKpBAIODXP4vs857jwbxDeX/IqVPl2vRIakmt7rVWu9GBOAW0VOkmLhw8B6vP
Jar+M4F4Z3pTa5IPLxpQlYzRkfAU6kZ+VWSBWDEwF+ieW5iHXCrmhSpIQg5RpMIyh3CBaVRBRZ1H
hhDIleVt2xC/NsowH/Wd6bSPneXeDsrbx3Z5Y1ttQJJ65/bqHkm7Tc7Svc7S4PqGWZxsZH8nRZYJ
vTe7TnVLiCzWXbgpv7fdEMovvlhLRM3i9n/mAcR3D01LJ+rHbEGL2lID13RyGNpTpD2VRREaGiDz
nrVFL/Lr43Gxv+fbArk7PHuAakHJZxZ/2LmpwGUr4seUY1XFG3FRkc53bbobiBHY8ua6uaVdjtoV
EoYI2PA0nh03WVuKBiBVcuiHhwyypb+uf37RhVDUmLQzKR728yu8cdOq6QxFDqq39FsS2VqQIO4M
Mg4oWjaiBMukB22bqs7uIseVO3N0ijCW0TeUuuNwbGm0YehXd4Z8avTWF44ecGZ2kAwhcktF59ya
tYjP13/1kk8B1PU3e/pXhPfyDBaqtQ1VYFKk+xTb6M9igAUfremvL9yIE3Ts/1lxZtc+pDrynKcW
OWg6HCvIXlt1m2WP14eyaAQ1YoqsGhrKztdXupaw+7LEIdFYXkgG9PKWqYpQw0IrOFfUa4KpS1sF
eS8c6qi1ThLMl1M3FrEC1rkiB2JnPh8TX3l/ivxBAhTcaitbZdkWcgTURd0HpaZLW5SihtxUGBtJ
IPXUxr7O2rAC64KD/gWBZv/6VC7tTBRh/2tu+vu7B3VhVga3CgxtzCw/1nfeIH3HewbHPK0Nvy5X
DrZFcyhoTW8FlCPm+SKqdC9reEMO6OAuEpygPsD7OxNJK21NzHxhInEZo2CHCi1SvPNci9V2SS10
xGZtotB7NH3tIrpTJN3UTQoJtXHlKb9w5rw3N3f8WqWsStweN//oowl9y75dX6i17898sHAa5gw2
vj9WiJN8tiZeMW/xOt0HU3ET9wF05qeX6KUnOHJS5y5bDKAxfxlOGFf+uLM6BCcbHNNJ7qcKV5+y
NxrzzkYmXjXW+RZog4j6nnul7gTnEPVOV/b6gsfgZ6FbxVTjc7R5ftseekNLK0RUY7TtiPQL8YVA
8jZPkn0fM8igrnGiF/3mncHZPOhD1uXIP0UHl3T3Vu59KZHPgsRn2A1DOBJ9ZUfMYcb/zDvQmMir
Q0UaRObLeYeeaFTmo8K8dxb6l5ftPR3Lrda82sW58kVAB4Ue092ej+YOUkIgf/E1tMTiHKM3M/Ib
aACOQ+fyJwxEJq5JpmcMFKtM8tD2u45vbXnwvJeiXLmHpvHMYgG4GRr34gWsuwCOXRqrOQS/waHE
vtTK0Cysjavfxf2vSbgmwjnA3CCyV55p5uKa4uTGQ9RDvXgOd9A7Vxvaqo4OiX2q+tznth6m6LQ6
gu/qyKPTf3OHHUHzdvy3m671/K4pfT6kQaNXASmbIGexXyV44433uaOFXqz8WjcfMtfeVf0eaUl0
IqVBYxlAou+JMoLMvHXEbaoNuCsSn8hDVSChF+1c6yEbiB+rhzT9YUV7K7+xjR8E1QHrZhQ3Sa/C
6+fGX6jAfL7hXjhyDR244jl3okkUHhtdGh3A72y6DRsO6AfnO8mIivybPZR+q+8Nu3sk1kMJMc4q
T5CBGDaG1/tcgeMH4J1Ei8Drv8pYWpHpJ0GSBV0n8fC89ILILAZbZ7p3sOP73pBh3754iPhzHf1u
BN0MI/EHfcvH24q/UtSznKH1TfGdaGNgWePGzH7GjQjMlAdjf+ykG5qlHTTDdpB/ouzOq8wwEms5
jb/o8Q9TiTI3uswjG/ghLJcgobVZZnmHHL+mzDj6P0IMPv5TqjGEQj1Rz6Up8eB7kfy+Ys4mp5tO
Mt9IdlTbMjPb1poW6FYJUbZbnRS7on4Yna+823XmAUyQxntW5n7sXztZ3NjlLyb6cEzdPU9W4uO5
3vh05uChj66Pkyw7aiqzM8d1x1ImTWQeLKn7XfJAmi8svx0Am4e/Z/xZit9melPG21z0KwHHwj1m
4jyHxPBEbP6QTYUWj6q7GOq8dvTY8nt+vO5YC1Eu0PmIywGFRF5m7u1mk3dJy4V1QN/ue69PdpaN
9Na4VhBdHAWdBjDl8T60MHEa1Hi4qK2Da2ShjO6kLv7NPL2zMP2Cd4FZH7dj1zQt9LagOAx+cUZf
rs/U0hDcqRiKNweILnPYFMREyr6XlnVA5yDfd5riXwwAFWO8XoERBsB2ds7TErnoBkndA5hMcs/e
/sWvf/f12fTUdePRVuLrXHwtjQe3iYPrBhbuxAmCN7Ww1af9MgsDvHagXVwK+8A7897s20PWu09Q
pfuaGVE4OPG+txq2YnPJeZH3AAAIZULwjmZT5ihD6V0G5+2yBjdi49TnquvjTdmZdGV1PpiaSLsQ
Y8B1j2v/gyxHZiMDkoq2OGr0S10+2912/CT6D9TPSxPGpQcbdkW6jovimJRDd9Ma6BpVt0lxqAx3
jdv24TaBKeQup+QCihsfSGEj+PBZnMCUpuJQKAnqTOb4nl0laGtBf7WQ7L7uHR9eoJNBsIJN5GcA
sZ8Hy7oSFo08nkOZ5yWxv+jJjxobKF1LVi2NawKP/60+oXXp9Pd3h0DMYoO1rZcf7cGrtzJhW+42
ty5Xb3iz7S3p/Lk+rCWvoAYUgIGSWBBKEyNVceTZOZTGbDS6T/KvTWweuLEGP120g9IjHmZoAAEN
08txFQbDU3sc8yOagUDeEdHmm5Av18fyYQNjiaDG9l8bM/fLYjQCyCItB71W/2Wa8ctI7S+514Gv
Kt+MuHoA9G+tzrZsE+gxEIhQ+Jjn7UYUPYaqN3Pco2jfkpxtxUNJX1EFMbtbt1nrCLY8jf81N+85
S4qhQxMNmh9Vh462eBhqnQjif+MUAEAiWsfZhOmcOSGE4WPgWOriWBh5UPbO0Rq846jWcp5LWwrK
cNChw3UELMYsJlHuEOk04/yYN05yMuPReslEsuvaryDLr2noLhpzdOSpEM4BSTA7aQerjAvkBqrj
UNdhZaIuVaU3nmL+QNYgMkumpmY7k7gKXtbz2kdhApPXsoYf2wankXoeqspvxje8Ez7v71NvwAn2
rkMNa7ZMzKranFICQnER61uSa3FARmvrZvov28jOCFnvNGnK8LrVD1EEdhmE0HFPgu0A7aXJRd+d
UAnJGs3JYFUadzq581Ze/2ufnyb33ed5nrZlKmJ+FL7KQmft1y9toPe/fjZndlY1xKjw693XSuDR
1vWBvVJvXRvBdGS8G0Fm1UVrTyMY0w1pVvtGrX1+vmsys2Y1WkWgHfCePKB92vXlnf7zixcPlhdE
biCj8GQHW2A2QZoCQQ24a36UZNxV7Euvtpx9y6pT2e8tYyeGNYMLuwUXHl4nEzwdAo7TeN9NV1v3
tGyzugQ/WDS3pYzJnZPXoCtWBgnjAZ0Prw9w0d7UdwkXBYrV81Onr8cqEiDSHEtvm51R+/xdupvr
Jv4Sp2eTiHsIsQnInuisMp9Ea9BTGxpY5ZHZ6N8IEcqMBAp7KvCiAN0JH+uEbLJKAcrsPUlGNrWV
Hop8QKPNocmVeDQslAx5qmc+jun2azWO/W3rJnmMpp8xP2MJga0f3ILewE7v2xwiW7xj2h2nVhpy
IMA2vAQGx8Z/chOVpvJt6H7dxkkWBX2t8sdG2PgWJ1kZcFKjkY0Wi6wBKSDBaleBHZthgaSpPY6b
EumTzkdXrwJv8NjbJ5o23uFBR256TkGUrYzsgDaVpb6liiJ5DeSGDxxclEG0hb0qt9UPmtBf3Sr6
zlMyNNuMSfkQp7m2UcQBFtdxmw4KKI5Z+pBg+aNTSHdSohkgrMa2vsGr/6vNm/xUcDM7ajoo2WFm
p8gdjUl9Y0ITB6zvWtsASh798HLD6Pw2zryA5KkRFGZpfQGwS4V2o9e+zgl7YP1AQ1Xl6qFmzMH0
qHrFxRa2KMUewTE5CRZAwvXSpTOn66FN1hS4N9u736zRVzLPCy4MgBW0cVC8B+3MmwVTlnRLBlFg
dozNyk/HVz2/T9WXDhN43Y8XDstJzwW1c+QJnQ+020yNbR3JtATbrAdg7I7XLiAcK8iNhclCDIAX
Ca5KPLroLGpLdBopDYiuIwPG+Azk9/UxLH0e6hRgjECjGa/S2b1fDdbY6IIURyd+UuC9UE5Xdvui
BbwJAOoDs+1DfgMdlLSUJGV5TEVgtc/2Wil15fvz8jVnKWjpHb5vehtvg/zjv5ig//38ufZW7OWR
pQ34vHNL8W5f63Q33RezoxCkCvB5QR1AAmh+FDZDEUNwjhfH0W6Dhrc3lB4QouPEu9FWhTSXpuq9
sdnGc1VhsdyrCmjl3ro4Tozz9bla2ngTGA1pggliS2ffN3PW2y7gBEew26q88dus8pkergkqLOw7
4Ks14Kvx4gTHbba/u0RSlH4YtsQYh1QvD2Zt7aPeWOFSLZsBQAcy2dDqnC8N4kRBLDNlx4S2RxQa
fKWMPbfWukkvRBTIqkwPdTiBg3+Xp2HsjQ2jWlwfB6J8w2s3tso2pn4PKXMb8iZRp/zok0pLUyZi
WiKE+sjZ6uhZemkzM0v4nF7Vx+SRsBKtbT6pFvbXAHLswJphkYAbnnkCcyD96FSVOFKOfJ1vrdVM
FraNNTXamNp/Y9PMWz+nlUfzXBr8aBkhO53657oP1yCcC94M0ZGJEAMCMyTPZmMQJiQ0syKCOEgx
nDu+GdLsoFri+uMnlRX+mS0UfycuCf53/iJyAEsXWY/R9IwHLf6t5IAX9j1a1ACAhawmZCDn5fqh
wRKVWgYXg5LNEPbD2lQtGgAlEOImCIyRr7v0J43ghLf6pD6iGCTCAv+uHyxL38d9jvciji/c67Md
X+iV5yhWY4IcY9/KZEv1m+sWlhb7vYXZNQvdBr124w6vkrjwY8cIEz3ekO5ntaZgujQUUKXRYWOi
k39A7ibpONRDb4pj/EMke2+tpfTi5xG+ox4DWAbCksuVgOxzrA22LUBxeB5EYDif1Dz466tAeP7X
wGypM5XzNqEwYLKdru2ilfZEC78fNVekixycUSiIzE5DsxXMtAXhxyat/9AGwb1Rfj7kwQMAwPKp
GoLzY+ZM6Oo2Aqqk+JG2QDQD7bYSFi640sX3Z67U6FqbSKj+QHq3ucmJekIOZ2tH6R5Zvu11r12Y
rQtTs9lCxzXkiBKYGiAIonz96frnF27Ai89P5t+9Pat2NCBdh00B8SucexGqU2tt9hZHAC19aEcB
B4db9tIESWuWyNiDCKNdodQOWA/xBh5cH8fiiky8cbD1XLw7Ztcdc1pS2VGFFTHFZmwaCMeb21ay
TcTZCsN/cTwTwBuehWriPOmk904CRK8Lsaf8bty3+crTZnFF3n1+tvtsTSRGa9v4fJPfONqm0TcK
SuXXp2ttDLPp0m3W9dDM4seSbd1i+0nq9XSCIEX23ymat1TBa0CJInP40S4DcJfJGnhjabWRMgGd
DCHOBFK7dCkjkjxPKriUKLv0oYfyC0mj9FHmsXZjUrWmojJN+SyCR/wBWjQKIIDezT24aoaup3hp
gjtU6vejdJLAyDvPZ0PrBDouqzDKU/e1oKmxhlVb8AaKvBBK7+DkI8qaLVTD8jJjvSiPg8mCQu7r
Yh8DJHfdG5aM4EAGb5MCBAWM2uV0FgwabxBFn3Q/fzP+Ginoe7xcN7EwhQA8/M/EbBxurhf4I0zw
9IdN05vC27mRF/Tehhnxtk0+Xcqc4O7Q4YAeHgWfbY70TdjolgbBw70jEDIczcAEuYwwqCp3B568
kezzGwruiCsZF/8EwZ2NbzAHQm1UJqCk7IO4EDrDv4i3Udyf5EtQ7wNlanankchVNk0EpMyibUx+
K+fzd+bF92d3WsbNXJZ9hWM6p9B2/J2P4XUXWDhz4MYT8RyxEVgykxe+u2pamRlVq5GpJUJQY5bW
wpYlL54SmqCMIG2L6OLy+0in6YAtjdkx94KouyFkI+j++hDWTMzWoI6jUvNi6IgqJTZuq456Kw6p
cHafN4NQGF1CUZJE8ml2vKXcTjUHpY3pke3hdJY7Zv6LLf/exGzLJ61n9F6iUI3sRr5zq6YB0C6L
NnlDtZV1X5q096ZmW0NERWb1YsiPWLdHRyUPdn8zdqfrU7ZwIwBaBUT/35LTB3Ul0bneWHdIqzTl
JqP70fa1Ooh+Xjey5MHvjczWhfd4DseekUPXzPs1kmbwI12trP2SDcgnoCXtlAlEDH7pxeCO6mhA
lBVHECLBx2P/hnb5jrU4F3/LI4Fb1QFrMTGe4nFrJ18/NUcTDQgxHtLbUKDCU3d+TKV9jaS9q7PT
KJHrgFRs9bls6V8D6HiCl9yUgAKncDZBMSvqIWbslPtN9K2qVlJCs/nH56EbjYcVOFv4fx8O8lEr
ueP2mjihl3aAhrMa+s5fn6HZVfiPBQdh6n+O8pkXlWavS73SxQm0mkTzK+82032N3ZUZ+mp8rhL3
jy20E5gUI7Ewczo87VLFK03WaKRyx4dbMdb+9cEsTRcwIVC9hMQ6smhzd03QQSAZLXFKhjxErcdP
1lrCTNPxLvj6OwTIiDhomoUMzYd7r5WkHME3FKew8R48L2zbwPb1T0L0/rECojAiLDxKPwT1THPS
JlYeP5lMC6PRCxAu/IuZemdhduL2bgHxyB4WirYMVKqFaq2LxewM/GcMoBv+BTgCZzqt1bsL1mOO
lVeexk8i/8IqKN3vm/aL/ORzbrICmtHftxyCKzTPu7QSD43NR2zzUyP5FmSGEvHIp2cKRpC+BMd0
0u+fbRAnyZLei11xoulTWT02nwvVpgGgTAF0AhIE0OObE8NJVI16kabsNESPfRaUnz+g8H1Im040
M7xI5zgpjvZijldExUkmIows6kuyEoYsLDQ4OUj9oL3UtBKzTadb6L4+SLs4teaWk3u7/uLlYbHW
f33ByiSJDVAe2HI4QmbxWmTrReGqrjwRH++C37n3tnZ4LFoAGgWqR+hBjMD20pXslldC4z1Wgn7h
7o8k/Yqmwb5sV6Zr4cCdZJWm1gYuABtzgewc4na9hSLeiVj5XaaskCgzFNLb9hq6uvqi+fZp/72w
N5u4IhFRV2ew1yXDxjblRvvkq3ByYQo1e3gAensCgDLb6Z2WjX3eO+UpEls3AoTf9YX5uUDkrw0K
BgokW6BtANDk5eJQACVNF/q/J+NVqeDzukfIgQOaP+GRALb4i9Z+d1bFlY56YaRXp3Z4NYzfYApf
X4NZ0PnPrwdoHYchGFcQirr89XhtOm3hGuXJOVPpe/VtWhz/hQVkOf6mIXCdT879bgQFasN9YwoE
UmhV5qZp4FlgD2Vrr5qlPTLhjf5jZl4cFjlgHLUFMxXbmOUjyc7gb6wRchZucTwzwC4E5QhtPO3Z
WiODyl0m8/IkvN/s3K41jlv8PDQ98RDHiYI78HKq6qJzIMyswV09xDuq2KDosrLec+2FfxYc7YGx
MSatoTmdXzMEcZtML0+uRny93VtuFMb8d5ZlG0YGPwGtQ3HN5/1a5nHJ05CGAsAfRBMwGGe73S2S
sm5Gi534+Jt6T7p4NoY/111tIQTCbTK9+gFJ0iEqejl/ZpK2MVOIqW3mBXpFX504341W+csF38OL
P99+HmIB2JdQLwBcGmH8zJyEKkvTROzUQZ2DcuTvhL6hXnB9UEvzBn+YaBHoN4Rqw6WVKku6YhCw
Iro719l1fWistXNd2jsoH6IvLap88IuZiT4uSOYI3GAtu4Uc9SYVzG/UQ6PWFLUXFgh5JggLgV6C
kMKczZgyzBII7SE5SdZ/60o9RKAJQBHxbdlteuW8XJ+6JXOAV04djZAFxfF2OXWekBQoqbI4eeyo
wd+yJ25Qf8A/Lfp63dTC1kXjFNDIcDZMSM7p7+9OubxnCL87C6GG82L7nfH5qxL9raB68JeyinLZ
5eejYYxqiWU5FV/TNgDz9/qvX/AxNCzElY8MIApO841TmgmJNFFVJ2mERRRaTjjom+sm5ryi6eCB
pgZAbhPnFpXL2f6PqxGLXyOuz+yfsROwPtu5kgV5t5Xarhj2tvPsNT+r8iEy1h4tC/59YXr6+7vF
qW2nGR0a8VNP1L20Vej09K5i0Q3a1q/s1v/PMMFgnLL6iM5nZ5BWJYUAwZGfqC6DOHtwjXuzu8/4
d9Z6G9v9YXtfacrDyJZBu7aPFwI4YMmABgFNdyIgzLwESLJYr22Xn7j5S9a3Hr1Dg6qNM+wisY/V
uDbUBZ9HUPI30w8AxQcWdS28nse9wkttfIQ8Y8DdHpJ1PIhzpOCt33a8R42pQQcoI+E+F48e3VTe
9xW3WtjjKMzhVplkBgEOnQUwKRdObhqqPnUjOegRtga0O8MoSbdGTL9SZmzbhn6DaCh6ckJ7gWqb
DlDbGG8aNoB/JwGf1FOW+jWtflz/aR9+GV75E358Wg1kjOdEhpi5XTJiW51Vf0ABduIs1vXGTHZa
vMYt+LASMICLz4NG5UQ502anD+25auu65WfKWLDjcb6y1EtDwTNtAmVAAAvn3OUGsgcyGIkr8X3d
rwzAJso6bN4a8SOpfl6ftKWRQBcKz+UpVsCgLi0VeSZpX5r12QZ5c8OS7ac/D7CtNZFmUPf4IJ/e
p1QUvE6ac2oVIelFAKjDSt7twybEo9ZEVm9S4AekaJ7psUpj0Mfa7s4W/ZOX57TfaTW0BU6RZful
+fLp8XgopaAXJqS0PoqnGC1RNbWr+lyiLK190R8//3mkF4DGQ04MGlOzAwVVtagzi6Q+1/RPvKHl
n89/HlgfCNoDxAby9excnoQT3dw26jN65L7JtcBpwZVQ4/jf1yenfnfq85bZrZPS+izYj8CmK/nP
D1cmsi7vvz6L1c1Mxh2UkOrzazacyKtqnz8/N8iy4UwzAVP6ILtFGlV0eHKKc1F+l2CZt7q5shc+
OuqkK4BbH+ln5KLnyLfK4lAsSLG4iXff9wj/7Ttl/qLO7TDuSfPp9xmiPdz8EMbBWxzJpNm9SEzc
vW6V1WeVIC3JZMDKreU8RWutLD+uOuwARQgVahPJpXkoA6Fxr+ritj7r6aZKN2pld699fvr7O6fq
Na1oygKfb5u7lD8V6f76sn88afHzbbQoRrdyD/ti7rSmlyVxhO9r4K33VXwQggW6zgLNBUSAul+v
m/voxcCAIEhBEh9GP3CdCq+RTjz26qyE4+vqd+w82+pzOCbcfsC0QAIP3ePwUEIDlMspU2OcIzzO
+rMCuN6q6tB4uT6IhTWh0AnQMWX4PpCwlwbiqCmANGkVHBnEuvuEfP770KWz/3l+AcsyGwCmTgyu
lltnuW08DmmETwvYg1aJMGHa7ahofWj3NbK8GAwnsc5e/mpl55RtoQmw1lBqYamx97DRkVsAxGge
HKLP0IAQKjXPzYnSPpQN2yT2SpywsBIXNmb5kU46Et4GG2lqhKl6FnStOrBwaE39sFBDmSBxH56q
ZtW26CcKCzwJGX3AxbItyt/acEPMTa6t6UsvzBlejWhXN3GhpxTipWdp0P6EJjg1zu6o7XMNiguQ
64h3190X5ZnJgy5qN0BggKo59bICjBt75NKOqNsxUpFNz2nnPBtJW96jf2q571PwaNAKwDihu2N1
iDJVBkbk0F1tDHZ1o4BH8wtCUCfRIxtimZlni11vseJOSPnT8MACckkB3RGTxPVGJlb2NupJ+pQU
EWG+GVHwQMrMcFPfVPTNNtFlDHLu9EbkpZP6ntdnYQbKz0a1Jdl5td2fkr7tT2Tw7B8mnsLCbwuH
bKXOdV/T4j9cJNvWyVI/TaEoLQTJA1RG6qCLoZY6er1+k0bZz4xAx5BLu/Y9My+AX03E77zX27u+
HpLb0pVI0tZG+pqU6PnkJ8NgwFMlTsQiNrdjjd6ygUis15pJC2U0J/1WC2nnPtoXn3VXPReqqcLR
GfMX5jlV2KZ6t7UKj4KuVPZBp0fjPi1yzQfdKN/wiOCyk/kTurbHd81AtA1tyc9xMN3a7+RoJL4T
u+wPGXroedldujFzbj/wQX8CFyV/qjkne53XRuBarVMEcTFCPiaBgh3dtD5g8y9tLr1vChW/ZuOy
TNvpvP2Ri+5F98re16vBuHU9TLpfeiBl1pL33zNeObXvVNaIHpiMPQ28wsPKIF50M1AoyTEjAz4g
VWD0uHXJirAsqXs0W0OhggLMUxzLDpyvYRS3Dq2Gt1TrfvM6braCN6/liMyen1AS6xC0gTKdX3Tu
s+LFc9+4L8Y4DomPrnnaUTo5nCuDhlNOhjjUxtLlPuvi3vNtr6/qoCWk/GW7E44njuKga6LylCLL
tDe9+iva+7xaen+MyywxQtX0m7TRfktd1X5U2f3Ba0Ylw8Ztreq+IVW7U3X5p1CmE22F1NFVuems
r3baiTaIOJrvhrqkKvLjzm3cwO2H9KyM4VtpyxI3CrF7JHXUKa/TV104xyGTvIFcbvlN6fytTwTx
RZ6YQQn1OV9ZsQoiM3X8lCfutuF2feOR1qabNOUlhDOzhIUa2vvdyjFJhc+peDLtmIL4lkbdxraz
dFdlY+x3luShjv6rf3je85s8Z08gP8W+VuUmqHDxC6Qi6bNdGtXNMDS/hC2bDvy7uPzCi4EErbRe
25iOTkgc2rh7lo76L4/bxDfqwcheNJmnkLsBXY+pVvkjzyvEM2kaFjHet6hqPUPsXJM7gubn7Rdo
cLXmIdIg3zw29egLS1ZhH9E86DvPDp0i/WNnogydJmvlpnKtwrdkWxVbt+9GOBDEiQyl3WUD1Urf
HEwhbpqBmb7TWnpgZ0oEZSyGsCkq887Ri3yvoTtXgFSYDDUgVowEndel2f9MGRU7u2BxoCLTCpKK
WmrbNLVlQoDH/UUBBmF3Kq/v86pm96XC6QOHqJ8Mxu6GjBwLp+JkN3a8ZEFjap3fRenXqC++626G
40YYWm+FzGur5kvtptmd1dVoANiWeaf7RK9Kn2VZAqkgJxb3nGro45Z7uXoqNRarG2mReK8sHp+H
xBlIWOstR4wFzZ2cxHTnjlF8IyQr001GnDbawTkPea3tZAQOYWvk3xwNnYRxx9ahrWwVNA6vAprU
MagpeZQ9CAZBhLqP8lB1XSc2g6VuhxgqOV2q7SEG/CVN4IBFZ+vdHvoq7puB23ILiWftLaq3bbHt
0B9no0UK7g8V5kOfmUYEZXQQMEupuQ91arA0zCurfnFrOnxF3fRnm+naLZPdIzQ6831ZsuGbsKoE
R0vaJAEaQOjNZlRFHxTQXL+LLYBYC0vrf7Syjna0c9kTuFVPY5l9R9MyfuMawrozCpveuQLegS1M
gs7qIh8UYOlnREtDJHgjNNAth+0Icfo7kkekvKV21/V+wcaf3NIystMLxqKzJxn0aJUcfFF08fDD
lKYR5go6Vi3Oer9ITDtETdUMW1sIiMBLa9SCwq488ItMz6du8dYJqoKCdDhaS/TYuqmtnMvfnhwj
wEqtBLqEdpO5O5MwqodSKJVv+3KMfAllOD81bIULuz+KMeUQVmqwCsP3aijcEMDe1OfGyG7jsb5r
VCJ92RVog6AXPz0X+aqEJwfpjEYIyindWFbiPmkKovuW6ky/MTn5jmvjz2CmqRbIqmpD1xjq0h87
RHp+2Wqc72gcpfrOwe2XhyNosfluGEoGn02gn5dD7VAPEDVb8F8wAO4cF7k6KqM+BKpmnzkkGAs0
F9XL0k9j/DKNMjhWoeiuItTYpInhBmnrZve0z5lfQAyYWxGAVlgY2eH34H5uz+gAoz0adVwG6IqK
PRqNkHfaADhVbPmgGRsrzSN4a9Sc7b4vwzri4hgBWBAgwTj4VjF2Pk367A7NKeJd0UPe0pXqz4AZ
DHDN8sBFIQ9q4bTdTYlJ7EyqNtRUEOFLjUh9F4WebjU9ewSMJ9qUJJPfcfip72AwDyHO5epL5SbN
yQWTGGeDY4ogclT+YBTD+C1Niorek1ZXr5DOMPyxrmmAthVVkEg9+l7X7E1vbGtrpxY6ZUwUXq1W
Q6DGTPsCDnOx85z2l0nlCUT1Z4ObArgY4p5dntGt2yZ2HaQ9sAAUpRXkZexor9O6CSOeVEFsaWlg
Rp5xNyRQ9YS2b3ODU3gKltxqk6e18xUXmHhQNG+/WDmamecGtkdrVE4WMLy2dio3211k5OrW8yJE
YUnvGohP5eiXbinu0dzV/E677EUabvKsJMiBVu+K2yI2Ut/IMrTCaxAtcUdgw/Ra7jy6o/A4WDg9
9eOMlr8aqTkhfitu8aaBfNzoiSnPOliBbSRV7+cdFKj2jLRNQOwul4fO1JM3yNxRH/fGSw0JWmmy
9M4auYeSrPDGfKebY1cHUKa901LnlNsqhyPrhW9b9ffYlY88E9WeeFA0NvIEso+3rtWHtey3OHJ3
ddN2N7lNzFAnvX1TDKUM0P9F+LXWGd02rVy6qfVxwm7huqYDawKjRIve1mIP8UjjTWQm/0fad/U2
jrNt/yIB6iJPVWynO7GTTOZEmMxkKJIqVKPKr38v7X7AkyhGjOy3B4sFZke0KJa7XKVJRsPS+Bst
VPR+NW1QRJrmVpISIzI7PcTcd2KulAhHSmY0Dca/zmS9DmrYwL26hGUP+gqSbl1B4jr1/jAITYGi
Btl+D76JYdBwiNuJApU5noVUQKbE9lUXIbubb5TmBzVkb3CczDejAmVT2+2zI2se5bb/Mk8ev5Sd
dzc4dhaDEfC3qEpyK5jZ/4ElmHnNSdofZ5KmOPtKgI+NQTyWrKuSIjWnHVP+QJPJzU1xw3pRA2JN
2ZWJad/kBO6vJBgqGttN73WhUxkIvYT0gmQwaWIS3G1e2VeI3QzloTFXih9qwsUXmrWTHVyzG6cI
gk3OrxG425eAV7/Affo1MD+F8mDWImoTLxkZjin0Zx7qpkPQl+GguTbbTqs4l35uRkIMYxMR3Eh/
RjKT7UiE/oXYoYlRt/HCwuXoyoiuqZOMGXXipfmUgEIvrmAj3NzZxWDuWwi4b2pfefgGvpQRfBkK
Gio+pY+yU0A4pnabB9ddH1R2yFw9zzELDHtj2ObfNOv0XW6Xj43vFwnOXeQLJiSTrBIyyIAeAT+l
jYL94i3E6WCI7Tckge1btoU+C2INwBh+gtpfXSFnCHBUGNBKvC7doraPRqHcapcp4pYbH4FtlENV
fSPzWsaSZ0e0CP9UEiFe5YnI8foJZ2CPZILOfynVHc5wD6dOgF8PkqWXFJLIZwDUyPWsbJGMAnYz
E/b1ofNnhO9V3f3kttcdDde4qxsN1BcNOuQ/kDsuW/C5Ekg9VhtVZtYRXXaoP0NSlAvoXpeQSbiy
p6LMoLysISmKyBStia6va8SLEP1kgwkXst7wXzQ+0EuaU4/deB2KygEAeTuTj5V7obR1i96rti8b
7VRR4UL5A6hip08y0qDCwyZ0Y+CT497WPicwgct/28JDLFtO3a1F+RDW8H+8hHJEVYdsLPpHN5Xt
BaouA9rOno11W8Jfo4Pk/HAJYwDAUVQus+fRZySE+DvmAUClTY6/D7Mny6kSapu/fG+WJmx/EP+6
I9mrDmJHbZOBktfOPJJMHE0LeppQ9jgUZvdYodlxCQm9OfYYxPkmStoozYrirjKLMhrRCX0u/XI/
qwxRmQlmid+b2M5ZlV1YuDm23FJky+zOxl52SNyqprw0qTabB1iI2SFx07q8YUNWF7ewBn/ofPOn
OePGuE5Z55L71DSbHKuvh5R9nf8uvP5oOvmjjfMU69XVz5npqUeSt5YKDXuan5Xbj7c4bq9JwfwY
eDrIFitKfmo+P7vktcxK3IbKMKER7xk/RSnMMEfAKkLo9qOgkLVeGcRpABdgn+Hnu1UVvOq5J2Hv
OvdpJrxkmtRTJXoelQIboyDtW6sXzLOsnt1hRPY/IxfMxroKA/C0t7Wfl1HrwFqsH6l5RBT8CA1X
/mzaWfDL8bLscvasGndpC7n+fEyrWyoaHxacXldc5jC8SnJADq57O8/MjTWz9KEiJS3juelKtZvd
/qEtfTlccylK65D7SOoyCnmOfkjfLD29ya6/0rWo4tYvfk3BfLAy6B8lVeDM5gbR2qsDoZGwqIEv
RWkBha+wnhd+vE+ACiJBCels4ozYXlVX4YvP1Wxf0K4KYFLm1hdeZb4iC3h1aS+iqpyK0CvMV7sF
f8rGWRTOHJOBXlaBvvKYYc7qtHuagaqJJmLBH6bP9d/ahYZo7gUsmppgzlFvyNh1V+r+UjlG74Ry
UNfpzIyIalFBDWWU3oNk/vOo4FZk8Wk/5n4QI7NHpjdwgYOFHhszfTagWxIGXu5uZ56raJqdfDcP
JNtUIu3xy3h97w+lRgqvLHg6paL5CaZGF/MZwTbSU2iudDO9LjhjkTnA4lDOuT4aw5z/klSVP2Cx
WOodikHNnQD6OrRx8+hoCNzDnAryWINNsguGhovIzkx5PeGQeFSScexwv+mA4DN9KNFltvOiAP+7
mO1x6OO0MoJ6U1aFD0GteuOp0nxGPjzEBVBbt1rkfdIWVQuDI8f6lVddP+00gz4GEikgHtlyUpiQ
xaWdWUct6AVbNZIfmPk0RGSCnI0gZJ1m81jl7rCTHMl/oHeZZW0o7+il2QRDBG4572+7TjYu9Fn7
Oek9bl/yljQR+tZN7A7dE+qjzs437BeaIaUaK/qYabyYIz2I13jXqTAPQ9ohApfsd9CqFwRnQTJn
Dr0YGujUUbT9x0AOB8WyrkuaxsyjxhyaPDJMiA3XTsrjhiC16ab0Neh1GnlGXkSOm++K3N7Ztb+r
jKloIoTNNVyG5qRuxx31853T/CDOrvPb0Jq8N3tkzaatlXXlZBlQmqi7vnkofPzKgg6JeGmyPvZz
modTXt4h73yyWyYTqXWB2LMVm4EGbSj7Nr92B9RRp9p8mQyuriBAExTxkKpfljEPW5yrfNdks3+b
uu5wL1NFY9G7XgzFrWPRzb8Fq7wt2HYlvORsO7/O6y6PQLyiBvRZPHLUdHxSdWcyHMUpKm4517HE
tohkZ9GLOjeKWHgaemQpLpbffCi9F1zIQ7WbhfiNanxwlQPmc8OZX8fjMGooAhL3aibKvuuswkWt
pjDMULspZIKJ8YPaw96dYZrRQGMoqUTHrwebCSTOJoRp+vIvyYy3xqvckBJxCGTOQoWgOYZ77Gua
ljTMUyCf0pkHF8wrfP9yBC3oyZ1R74LsgiJRNsDnV7OGkMhjVgchDAGxdeYpxAHUABExLYKwt7Ta
Oa1Qj7xkGCoLnjW1daxzYj0Mg6PeeF9D8jTFwYnzcJ5/KFwH285BdrsZkQPeN76NxNH3lfrdOtIO
h7Z+aKzO3sy+DuyoE9nQIXkqj6X0x0vcsmjdTTQfr3XOg82o1Su0LUBRdHsxocbWpM81HFNDIpsi
YY1Bb7OyNmPJ4JUl4N8YwIahGFEipD9RARAR64r2eQYW7Q4/SU1IhUASDI0ZCReSBZL4ds3NUJZp
sBnSaYjMXrgbNMKfprbhbxQlz/2k0+ceV9FOA7gagS1n6agZDSeZU//ZQs0ux2Ec+Z3fWZgg+btv
7A6vIKBhqVw4yMSDMqYH6bTyLViQDDwdcApS5vzskHdeGTOp/6T98tlNd48f38Zjk06IslEhiyHq
oROgmepjSpHTWpo+2DpLI+1WQWg7FXZjWQxh7nI3GnHqbERTjahrKhv/CTnDN+IWwTOAd6IPB5sv
iYUhXSwjZxxxviIRdtQgdrw1AGEDhBl4BYWa1CX0HcetaxbTHpaE5MYduBFPhVdul1PioWsGOsfC
LEkIEwyNwsIMKCRzhgB5hXT9qLYceab7eqq1AH6ftTQxwFRcY9OUcq2UDZNzCPTzHCTa2VXD9/tW
0DECAgFuMcA6uKtujAwIoopCOmi8xZaAvdYZ1NiJbg8EBSERC0gX/lkjujxUq5ysLZ0DdMlaL7LO
cVNPPH/pFAMOAnIDRfvwY1ekkGZKZUvJofNecX6eVSE+8QneP3+N3/TbYECJDc/PlUZ1aOeWFzA/
+f4kfRhk1dqxGjaRrMQgFr/GHWKcaR6dmiMAJyAeB3QgeMPLn7/rR9so8MBozA+Adr58Y+Ti69bU
56d71gI+B54FRDvQdT8+nUzUMaBQ6RyAJjMuSHGm2b3gOz62vT4+fjU3yN1cu83weFNd0+BCzxfD
tA3kOejBubdY7QNUJdHfMDrnUM6/5/HIX///JmmFbLBVqxh6ws5BQcr6pnTOfOGTk4QuJPjZ6Hj6
3uob+LoofY6j71CaGyLDSYXuW0W/R2pGjx4ih+ifAz+H/DBYNzpTZUEFCSWHQwENEDpVYflNzfJ/
R4ArOLwaoewL46qPS4mLtiy4oN7BRRmSu0lRfZfCt7zCuwGWHuu7nQC9zlmoFgP0DtySSJya5/De
p9YRgP8BOAYgnX6yjjJq7aDCZLuHJ9TMQh+6hd9fSNCDgIgB+s2fGXwDJZI7qvcPA+5BhOvBYJwZ
YZmD1YZbYBj4+UBtQlp5NUe9dNEvdbvgoIdbCIbB4nrYNg+0/P6O+DDM0sR/9ymMQkhGCYZRaBfE
LD+DMjixI9AvN71FXhvwqLWGQF2h1pFlVYDo2LuRY+wVWxet4QYVmK8/yOcLAlJnADwCzk1ALVlD
+TofCpOFokgs3JlfQxj4gG4EZOV7fY5mfuKVQIUD9wqkYt/9hI5iGZrTtiTmwbLeRkgpDyNSQXSb
UcA9804nRgKsDHDoYAFhA+398dsMHK7fWHzToZts5AL10OgrYArsn3LgqEBmJP02hhDGKtDzAkQY
yw6SJx8HRFdtAsitcw9Zm8BjpDun7/4Ps2e1qAFJtQGhBZF6wc98HKBxAqQoFcIQi6JCB8PQPCp4
TgA+btqbGcJ4Y1gUyipitHUYQJ/WcIHUKoDahVVfzRaRF+g28gcLMAJ4rzR8iwpTcIuQdbp2isk0
thCR6u8sNGRvnfHnVF1z3fk7aXndJjfZkJQNSE3cVAG8OzzR3plzwJLRM43XNpfWgxAIPb9elye+
Idi3i9LJ4mH3yciCBlNm+nPjHAjOUpofJxsYj3mLGt7X43wGsy80XwyF7h5iAKybj1M7Sojj9tx1
DtrjoTPse1heo6Q1tShOodXNxuu+39rFBXJAFJnPHFafqUqApmGR+riYFjsSd7VUnaXoVMJt6WDd
tYEX2iXDBP9W7iPlcN5RUJRBne2MqtDnMx5LFSAc8G0w8Cd9pLT3KxKMKj1kjG1Tw9jcfz2lJ54P
jjl4EFA5hPDP+qINJnPI/VTxY10Nt6VVXDrW92SXcNEuKt//G2FZPO8O3wr2gq3tYYQeDdUuMfxv
IyDxfEDIFiiZv4AHPz5fen5WwJaVH4VAlBCdZSSenCEfRCSsOMDi1hw72qvezHuJr24DBVNs7e6/
fIJ3A6wOpDYdXTXVGEChGnk07TMH7Offj4QFQoyA1ZonbF5N3aVOhdLYAUREqX6O53j+J5+PLwBp
wSV1XNMKpMWMrhpS41AEV6W1Hc6p8n2+9IA7/WfbId4Hd2H1fW2jI0DfefJI5ouSHoW/Kb+ptIsl
+nGIVXxQjrVnAv8ij54Rg4xVsG9vYvoPYxasPMS0nzYZI0YtvZLIo2teFJfVOcvHE18AzpLQVYZK
mwnM5OrC0UOWD8VsiGP5OwOOWX9/AYFzD3wjDgicfWtNaFkXdlFPVB4dmEnaYfX83RNoofT/7/Gr
rNrWjd8FGo8vyivS3zTBmZ+/rI+P1/GH5681zVy0EKV28Xxr0RQEMsEOUZpH0zziJD+TQJ5Yq6ic
AOYN6CTo3Wuw9yh8P8tpUR4D/7HqdTiOW+sczenzZQvqzrsxltXw7jytC1i6lgjPjkaiBh7qxFrK
lsm3P8qHQVYXLfFLCCGkGKRyYLMrruby+1tiuRlsUItBv0OouXqL2kvHVpTl0QzkplHGZZr32//w
Du+GWJ2rQ5v6ZZrm5fGpnW5G8e1rDaYzPuip2Nq4fNbHksx1MzJ0dw+FfO0Au7LPxDonNjW4bEBh
U3xuMO5XnzmvgP4Zq9Q/jGYMwWn7+x/4w+NXH1ga4N4C2O8fNB83OT9Ucjqz706+gLOo2i66jojv
P37hfDEU1/OACWqAbQzCyhvOjLD8xtXOBmgI9xrAyignrmnCIm0t0NlIcBiaDeBtvtykevP1Gjqx
2aBXhBwbZb9/dvXHl6iA5bHhn0wOHg0iV9xWxpViTZSfcyw/MVlIHkHWtT3QBkHT/DgOlNJz7pCe
HJhQV+llcTZKOnEKfhhgdcVldpY1UEMkB/kXqKKMbjwewec5OJcKrINkMCsgLh5AQAqyIEh+1nx+
bblpq8bAOHYB4jEbAAP70uifApAU+v5iplMMsBc6EtmZo/cfvsC71bBQRpBDIjlA7QhZ67r6W3bc
sVg6OsdpBK4E2CPphgzgh0c6T86Wl2joNmn1xDtveEsLu38bKp9elWpI/xbULy7L1HwCKqPaFDaw
fIYzQ1bc04CjOQZSi65uodcx5Rl5yLqaRbS3szvStrDh4bQDCPpSOxH4JEPNCogVPBoQcTdK1SaU
N3QLBITaWr0DaB0ghxctgCp1aMsR0PSCyvwaINPsYaDeERzRczJuqyX877zAlgsfBUsYWfbHpcVs
qoss0M6Re1c/tlV5LX98vUdWa/ffAVzHBc8zOBF+5G3bQeuzd44mnJ0ArG/0OeOTcyOsLou26MDp
yfAKbv9ibNP/8AIQ0FzKdYhfEcSuIpCsRBmtai083jW2XGS7MxmKc+ITgJ0HCqYLSiQ0VlclU2fg
qKOR2jmysvCSIJXylgWWerS6iu1ND7JPhje7f2mVCgAvgHYEqNS7QTca7Sw9BO0mcHrvUtnSf/Ca
kux6j1i//WG4Sae82Jn2QFCcMURcC0NdQLTe2grPMHZzV0AwW5tZMsPPa6M7IKo0aAYA1mVjNEHs
FYjNuWpDJXvzT11jNfYp+BPzNDpXgCWN37vzl4WC4wGTYKGciKWyvnMEGKOZP7pHx/5LfzHn6et1
uLoOlsfjA5qWC24UBGbX14HqUkILkjpH1BRDF5iDcbwEFvzrQdYWtf+OghcAgYx46JStXqKYg26U
lLnHYAriKt+m7Q+61ajeuD8BxAP426li+bZg3P24mP741r0f/NQolBv6zHRaS1y/OvEWeTjoZsLv
DLfUKu6HZWWaT1PlHu2+umnqPBncbG+pGfgu78rM5lsnBcwJ+gxOZSV2dc60/MSq/jD8alcCVtT3
gmN43QJEKUOwdQx1xdz5XN1l/Z4oPS/ESXghoBC56A59PMHmtqdeit17i1rhnQFtE1/hMB+U3Dh5
LZJByLua8B+jkVit3Jsuj7/+5vayP99PNIUB7D/yICgZolK5PiDk4CBHR23tzu7n7qbqKYDScPeF
7bg6FrWZ3zgE9KdMSHcp59kXWDsdUJpg4khUtD1z15OcRUzTv3MnvFjAAwtoQWjo+o0edoC3n4u9
/jnU17/YRbN1WRwOAQT+45SZjZajz53sru0ML+GjVT/wZpxiLeDNqFE/vJ2UVcZtUwahyHx0Jxy4
ZQHwair9h5e9PDOF67UCjzdslWXukBrBX261axxhwpSvyPn9wOzyQg2yuwks7kV5DzTyzP1z/aOT
46G3gxFRhIUR4Mf3p2bbFw2rxH2WxSCDNf69A7C68712JLYd3urdKKsdIGw1zVWPUSxQZWbIVZ3j
L66PtPUAq8/Y6HxsS44BmhQch+DR0g+NTr5e3Z+OkWUQJBiLQgcOTTR7Ps4Vbr6sAfmL3fNhupK8
unUNZxvAWytUfX83OvbG8tI45ek+sEA1KMnj1z/g1EuimQg9IURvOMlWL9l1hANkZLL7POtjxp1t
G9yp6UyQcmpBvB9kCTHeZc2w/ZMOPLzZvQ0X8ZYL8PjQ9jPuDX38D28DdMBitYOdtybn9t5AAY+l
2T3wra8Zr/74PkhPsPL8epglXv+wwZePRuBliLqtBQrtatKschwqXjrZvYAiYthnGpqRANBx66Dy
AU0o529tnTsHT43peqi7QwoD4RJdjYnPU8EMWGT31H+l3k7wY8Ev3YaGNW3DIThnvXJqXUDTHKZ+
FkwtwHr9+MnaCjQ0NtQZzBourOYomieEJV/P4vLV17MIUQS0TuGyBbb5Ku2S8MZF8Y+we/CdiHUo
xfd6TcsBESABxnRRiO8gv/v4CqWVzRMFYHVfgzdrLRf196oE/wyAyq4N7BJAKcBcfBwgL8vesFuX
7oshMTfBubPhxPxArwrNRujxIYtfm8dYRAWTxTy6z/Xttfb+w4+HKAkAHTYMatDC/vjjR9MpLbMK
6N7IUB14Hooze+TEnidQHYLTES4AhPar9Sp8QzhTNrD71gtT8dvxI5sC5Pw9qMLyCT6MsjpZGB15
OTCN4ysvt+BK/Aoa+b1a0/8bAloVKL+iFW+u7hltpkjhAI2EtfK0BSb0qgH38eudcHqu/jfEaq4K
BlXYecQQzL50jJiAK1luu3PdrBNbGtUNIApQUMGqXdv/UUerWkM9Zp9DSH5yIIN5UR++fpETSxbd
Dpy+SAawI/zVlrNI2s0NFGr2XRe5zQ7Aw6+ff2Ki6HLlIwwFhu0TBKkwOZFTZ2LHVW8mbMFMeqm0
HUGm8OtxPk8VVhUkES0o3WCiyHIYv7uwxpx4DEQ5up9/d/Iuf+r1t3cfBvBgeI+rF9/EWe0+UC/L
xmOE7Et2zS9q/9trdikBLfgagEFRkFktKMto0fPLbbJHQjndeOd8Gz5ND2Rb0M76p+cMr6Z1SD56
BklzXtv7vrpy3+zhyjpnhfppIWEEqHdAZAj6TIsSwscP0Bhj2sD0091Dnyl2W+Cv5+8hhOBxZOIT
Q2fDwnJaFE8/jgAeHMkaYbl7pOm6uCjImaX6OQvAF8Y2g8A+CmJIBFa3g6eZbstUzfss72MwkRHq
b5G9hga/LEHPk+SWT4fBfGFe0qS7tD6zBD5Hlsv4kA1dfPoA71lH4RqKAQ1IffPe8h7cBsZdqQcV
rasZhArUxO5gZ42MiH03KMe6Q3sE7RcUUxHWrkL/wTJQZYVm394HsdS4kt2ZA+bEysNTAffBoj6B
Yu1zYbhFr6a9CVm3/sZtL43su2EDXgGXInJ6CwHkp5YnfF2pk7rmuM/tP5bDwWB8+/pwWQMplqWH
EeCEhFeBdfxa/NRmQIOzehixuJuQdwMQKhESmKG7M+Y9pDdePOEn3giP8Zbtvh775PwtaoRkUXtF
ZPFx1aPFXpkVV+Pe6emTnsofcvIPTnOu7Hli+zo2gi6o9SN7x1XwcZhiAoIQ0vrTvoevbjJUWbXL
ZX4ONb085UMAiXnE0gYyAEsBwOblZd+d0pwWRquFMe2JA5JPh7PIfDPFFHlmARrnw9czd/KV3g22
utp8BsZKqRi2cwvWQBEDkHzuxPhU6VjeB5385epB32b9PlCfw342PCxueiA5yEp+vu3rF2UNYWNn
UTGxsGg35jkn3ZPTiOADgtJYlJ9KdxqMWYnS3rTP+laEvvaPI+Ao0q+i1Ou3bW6eOZlOziSqIxYA
BZC2Wot/SbP2BtXTaR+ArSaz4np22v8yBLSfoFEYgC6/Dv3V7FrMV860H1r112zSy6Ag26/Xw6dQ
ZPlY74ZYLXFEH4LljT3tZffLKq2wKO/GMg8z78yqODlb78ZZhSImlwQe2BinhI4GVWBGnvPlOzUC
CmyLdQok2RBRf9xGGQ5DAYYWRuicaGRuEY5Bf061fikTrvYquhQLTALnKiQdVwePOdWQESnsYd+0
IGcj/ETFtB5B3C0FbeEgnmU1yKlVfkVF7+zzTJ6ziEFb+NPhFyzpAlJBQFkQQq7Bh1rZkwOC/rw3
5o5v2lROkGwoAgaeh9WAZyVhfkOwsyEFcDvLso4Nkedx5dEukiBVQEu019Go2jHs/HROlIYqAmFg
Kc0l5ABAJyqyxcaq3mmAycIc/vQH1jvg0PR5s+OFTRI2tO6tOw3WvTP2TtxBbuemGone5RZ7clQ7
PBeuM/6RXkF3HuPGk5zcP0YA8W8gNcQDfNmLpB1rNw4QW0SWN+BEIOWr6i3wZBxzVkXcV33JQ2is
pbuZqmJjgHZ+UfPR3zG30WHX+3Pc+UNxRfk0JbXpVY9BC3UZOK26SZ81xh36oWbs2JBLGfQEJkqm
1E0/V3Q7o0i8afM+uEw16G5QWFGQUYCaC3TqTMj4mUMyi5pkIZptHDhSw4oy6ZMH0hT9/WA2/I66
YGi6LvtbERO8Oa/J73K4DETQtfajFHapIZMV2pbg5t4UDqRzFBj88QjdmLgGKy7pm+6XcEDOdj34
JzdksmLc5FVYZUV6HTDfvC1g6PrQFu41Q8FRgTs4lSP4w2mRcCr9ELLj7MJn3QSinrxB3dvaMD9A
sU2QP55XzDEXDYe1fACRI58qyB3ROukHYSS0b+WPEpzcmPUyj0avNFEvQ+s4dP0xsK47zh8W4WlI
lozpvRD01YFX/C7NXSO/NUGsgpOa22eQNcle6NTgcodY7g9r5mSAZIjL+qhp5pepEV4blRYp7gxi
DLFDqP0Ke6PWjQfs3Z+cMPPF7ro2gdanISJjCoJHe7LL1zQorCPY0dW1WWA11jZ9a8yye54d6HRg
ag5YGFOSFt1bYYzGYa4QpI0z5J4qDQe+iw6SUQvFuvFj1+MkxFq0qx2qn391KfzHYsK0ZJDoigsy
MUjL+DrSYG3tRJdb9/DQJSqkIKQ+UaNtX7niOjKNDNW+xh5+pS0kt9FKM+IUFSUWiSCDkMyYBzdO
PRwCY8yuGq7n8k65PduCHQ3BqrGFOhOjQ1j5bI7xa6dLrjo3sTpc8NmyUiYPgl7jMO1B6de7SfLf
0pnEz5KR/i5zZhWWmJFHga6Gf5GCab8Bo88/TCk+QAhZDHYfQPjj1rBKdsxr9dMOVPHcKvtFpj7S
4wHSxRq2m2DsQiEYFOAfszF6G3yp8Q4TTJ+dqbMjwMqsGBTjLgY4uNoArUXiSpovoIx5HnSZWiC2
eK8ipGP4V4N+Ncs7+uSCXY9NUpSxyZw2CUaz/cmwPVVEg4LduHXX40UJPPgIeKrTayBeNQIACDqE
2nljuTeDbytlbA1Fjy+t8D96YKj7bSC2ViHaiAxUxzOsPWOvo2LTQWsiKsFtjJBBWxtHN/WFU1EX
1MIseGxdiKRoDtmunE0M0gSOG01YeOEwp6D5sdGMVFoBDl2hV9r0gwGGrg9yNmjyYCZw6MLD/K5+
brVrvIIpqMPZBTGwCJSObJ4bV37Gh+2ckyIqwPeE+pY2I+6JIrLbHpjRmrvtIcihZWannGxhVFVF
TR+MfzXi0qsG+fNrX/H8AlIbHnjFFXTsbAnJ0Alkqh1OHzOqvGyIc1NbTxBDaatoqrr2Gjpc8tUz
EPaEHJl85IhmXmTr9KUjam+rBiNIRBm0v41uAsVxJMqKDQ2RBzYNBHbmGdxOKgHhXsjqQH+jkUe7
6Pi24egyapgWXmnAL+7HtFc4yw2Qf0GOi4TVm7e9FN4GSnztA6ip073I2z7uO4IJLGc/7oms9tro
/EsDPna7rjfmBIIg8geEG4qdmCYLXEeoUHW5CfFVXlWXtpA91o0pdJhZJL/qCteFLNPUoMfKfkGV
qYxESu+ZYaUxKGB/AB2D2tFQtqGb589oLxRhxQzg3iEzHmuId2xMA9I0Bi3nWzl0YIwSKMfIusbt
AA2Gm7aGxgJSch3a+QjoUAd9vMZNywSCX/A1gESBuIT19xxKF7x/Lbp+wzvZ38w2aOFmRZrEAdQv
qfNuiuDwWMWZN7k7xkxrk5aMJiM6/lHNrP4nruA8mTLBk3lEGh4YCkRPbohESaxpXbn+RQMF52j0
XYA7DJgfZqNFb/zaklBTb7Okpe7fnPrzoSGseVBCFdvWwbCIXzx4vEC+jDI5PpVdHsT1AMEdAsXK
W+iLQE+qF+aFpGm3VUarkizox0va8SHJC+1vGtCCoU5geheNNMfIaKR/4QIycuiLfoiM1oLShsnq
OFB9F7UysJMg0348F2jwGxOwIBGIsQI3V8ti1kEmD7oz7nU+EWMHZoex89IAEgQZ1AJoBdOsYsCh
MRmyuYScnpVAnE0+tIKyrQPy+ENT5eqiaOb+sW5GJ7Ym4t43UJxIcJvlUDDX3S/ZL1J9ZKpDagF7
L7xugOIQ7f/2Zfa7UXa5F2D4hjZlZeJBtDaUipYXuZ06MWQB6yu16Cw4EwWNHIsZW5t3B3d0+W/h
9yLWDUj6NsdpnNrQihRz/6fynDYEykiEtoXlNsrKusLWTSPUrO3NotK3DcBID6eOzDvAGSBfkxIW
i39izKKeQ2fO3YuuNPQt8kjfvUQbchrCTECPxWn9gxRMXY6QIIDug4m1688ZzAiqKgEg3L9UzNGb
uvCCkGi7uAGhl0V+qyCfV3kFYEUItbIA/XdnhChbysoXWZpzmLqzC1WQRVYQvLTNQNweSpU5CafS
byFS3ysQ6jyaqBGyJmXt/yaz/t0EY/CiNbwBUo/j6Ottc9voCoIdPqB1E1fprmuUeyWmjEG9MONb
6EBVT3I20sj2+m4r89KJihbiOTXjIjaBB9p4ZtVsSwBIrjWiSEy8rsKxh8BGU2maAFtw37OMeqEV
2FAcqhtvy9MKaKjKh3LVtFw6otNNLBYhStSU3AfFPZzXHBoGYMCDt+9qDq3Gtg0gh9Nh37Ut35Vg
V+5nqCvsqrZvb4sZYAmj6fzbWiMyGAVjd1UrzdumrLIYoCljIyxj2FYDWtcT0C1BWOAQilFRUxsh
/4+089qRG1u27RcRoDevTFtZLilVyfQLoZah955ffwe197knk0UkUXVaQAMNoRm5XKxYETPmrN16
2zRG83mQvd+xlm1iRXsuJo4jqfG7r7oZtMMmG4XyH8UYqrNUNNEvNa+jb9aoezstpMe6E/2fkRTB
BSR0/Fp3VODnsJRN1RLXymigHDOttfaQ04k7UIIwg7SVsdVGs9/VTdBv3AQK/TZXvX0o6LU9Fp16
tCQoDWNBYtORNaCnPPs+ZJaE47CSZ1Mdw62S+oDE1JGebj037Z4U3s5TM2HXw6IZbgjORe2kpsPY
7ssO+YS07RHg9r2v3qj6tlfXJWwSua/tVIrcZ18N2wcN+E58Ci0EzQlqwTFRYm+2oVoqJ620qifL
M34hR93ZecZ+V6EV20OdSnDaeebRtTpunoSbMIgzfTeEbX0Hfqeh8U/y94aXpd8VGaokCmn1i1EL
8amqsvGsC16g21E1Vtl96Y2aSHHYLTZhVY2E3UAznqsen+DLY79pSMpxqwDXiIcIxsdYi84VgD70
B1O4ldw83vuk8x/SvjVfIfly803IE/3E/RKFdu2KHZSkkhv8jtu0OauCkXyO4bG7TyBx2KoZ1A92
7ev5piDIOxAqCHurHHAKWkC3/AjtzihL3THOCv+YWV21VSPjH1I39SnSVYqonZt86Qs9fGh9KCai
ZEpUDm3w6ofNsKefGd7W0VRspSjEF1POg7PsCVAFaYHPi6hoDkk7CDs4gYqXNi5I/4zwxFg5QXpq
QQjkUfM4+TVMd5mXfxWqsuLNqScPQaGnn5vc/SoJguTQU1s8a3HZfzb0wrsTy5D9AanDXaGFf/if
wq3fKQ2YSg6k5g/twaIf6Y4HV3Eu8sI6CqVkAotRO3fnR157jodMsIXOCHeKXMdQZvHISHyve1Vc
WIr1UhOfLU7zSy3q2c733WSbhp2/DcSktbO+aO9FmOT2g94OnwI1qT+pEexACnkNO+2aal9G7sYM
zTuY4b5EripsmxBcjCd3MG0lafsk97yWKnzgRlTTag/nh7qfOuI2SiV2B19rpS30KL/dqITyRW+L
U4YC6VMmwyoRQ7jW6yLUUGPXgmAy6wdYeesfcUrPPawfyiOcTHAjGCj2RF2Bvk3WRycfplMIKfx8
G43iwZcE27RSOJFGeTx1FJp3tRsWJ6isvL2iuaXtjV79iZKUvKGxDVq7ukzuFcSt93CuejAJduaD
RA/yNg8ta9/qAXd6mVUvqpT+CoPafBYVGOB4oRGzdFC6BoIS3w1eYP6QSykBSOE2W7ku62c9SdV7
KbXqk9GIv3Ujwys3pXQKe6W3Kzr+bRLB8X7UQC/7VPg2VlqrtlZmiNA1kCy5vqnvhL6XDvAAQt0U
m+EfVW6oOSkerF56FJ6CrEn2EZRcG+rQxCQdFB74bWgQSm6DQKsglhARNFAs0Lh0R5YQIGoQDUMr
bNNobW7J8cC0YvnxHZ112n0/MU66Xe7bWuDl3+siHHZi57ow9LTJZhTj8WTJQ/QDkJm+N0upfxhL
aBjDKH5VFYG51KIvnVUJ+6xxfzZVlXwulTA/17ELMLeX5XMmG61NLOrtWllPD0ThEAxJkrwlQ9LB
A5YptsT63DUBjH2yXginxgtglyZ3Ij4h3eBumhrC3lhKn3ypk+5cyLJ3njUIz2pNWkIP1eyeykf2
2Kph5yQBnKKQ3nwGEQkqORcT67NrqXCWiMKrYAWQckRxFthFaPln8j5Q+vj9Y6ZYGaku94+VRs29
oWn9SW6L9E7lntoEMLrZvhCNzUaUx/RLKkMgmDE5AuYb0bjTYdPYRmGY2EUa5ps0EE27q0pv4wZa
fq8UknhoU9HcFLnZ7hPfjTaFon0hSWYe4WpK/0QtTMbjAIFQq/jxLtK8lndYWTzDgwK3rWyNmp3l
0vhJBxt3pzdSuCHcFQ+w8vwp48g6tjKUcr2nE5QFlXJfyKOxTwTpwc+7ZGN6uXgulHaaQmO4qy3B
2gZK9CNJouAQ8/KC6CRuyCjA2AsF6cTpDC0eEKRSO4Gl6V+zXu/37ijynOzD5FskCOVXtw/0E3zE
sNSFYmkPOr1mAkGUDamntzWLggRXm0gQi7jjUysYve1nWvapCMDN8Wx178kzyrsk74UjPeFQNXWw
Mdh4an8veiVEY3Fcw1yWWLuUpLvtNcVvE34cKMdHGR7IHKI+GGtsoy+F3ZjnuUO0PNoCSDi7ENlR
nqUhbVz20qPZ9PGDn5TBl9sZ2Td5zCm9R3MxJexJUmyeVy77Dm45qCDPjXSnyw9j9t5MLN9HG2NS
SJAICpQZEjKtvEoHqjWe6+apD+98eaW2tfT7L77/Rg8N9K8pBXzfeo5p+H5nwwY4Bv5Q70RvioaN
Nz0zvWFyx/XueIZQgFzhCVWBIcxXCudLY7g0MstWV1qidXqLkcgnd2avdQGvfX62BBZgxaqv+bxB
0jFzCu/7+7eQNRUWaZtFA2MOihmMYoDDmypcUv1zrpQf7/46kkwkvxHPmWgvptFd1KvcsquFstXF
s1DK/8jkhsiBvbeqbVh/kYQU99isWLk2QbdMF+VVrp1dMXmm9Eg9Z1D+3B7GQhodG2BhqOvxAJkj
gqlcWQooVe0sWc9SdS5T0hQvt03o82rBNAxl0k7SJljinB+kUTMVvHqmnRvuyEo2PmtxS5Y+/sdI
5TURzGlLXlUmJluAoDAI4wnmrqdsINVYjHmqcUH2xyhpT6PbODCjvMDF9lMcGhKS78XicxAxqavQ
FEzkIfrMpJgLMKqqhXbO6B6MT7736/b0vSm28H1gGZxx4GnAZGa7IJYj4hlov85y+musD0kw2GRv
ockjgJNIAfkrp/5N39E0IIAUIL0wS6v2zKCWW1acQkNwTltD2hWyq1EiKU+aqx8o/kKSDE3akL70
irDrUogNbw93wSsAYePJzqSCO5qDRUjp1gL6OfoZaBDvt1Oov7Nhb/KdVxZmleaWO93vQlk/e6Dl
Erak8YENPzURc73ok8TWzLFlBMvIBtfsCHpUqLJ0KjUcqI29RnjvZE3YHYXpAnKMQrExHb0LJzRI
xP2dQY2tSq2NP9gCSdzby7GEfJlUpOgtnZhSrPn2C0e5FOuilM8jRTOP91l6TsvONvLTmEMpCWmd
UCffRFc9VFZ68Jt4o/a/b/+GhZo2jSiIAJF2Fampz05YIqA1AbknOAfeoYYe2iaCGDLccIpUbdpo
rUti0RxWJORMJ2KT2f4IK7JKE0vmGcG3nZJ965vKjsmiVs1XNVuBPL453KC6aJgCGGUg2/tmdg0k
3gwJHrxz34tfZM3blzrqKRqlAnz9EMJJn0KNHf+URnNlYRctWzh8ZQoh3mCCO1XJS1eSunNDw0nX
GMiQoAeR3rnKg9Q6UFFvXNigby/kG+/MaOmgmNBEiOG86SXwW0SSWsnszrSCok0xJE96kiMlUWwz
s9btgR21S2R5jRhnySxMZ7S3UhOfttH1KVGrqhGs0urPGgcRLlQfRttQkHlcSFv+M8tXFvWNC5tQ
jaBycNqgDt9ceDEiKqQTFfYrHYwJSZk1QN20A69uub8G/pLPTZRV8wOhxChbIGBEkZ+XjWn5iEiQ
sqvf7YonM1Q6pkYzWYU76HreOAJUveWqP4+qse1H7VmKyrvbO2JxqkB2TIhx4rR5a7M/CGSXy7Y/
R3nWOINJDo+g0Pt828rSBoDYguqSDOoeqNT1QBLLLTVNyPozW5Ii1FGDkrOIT3mD4K527Nvvt829
CXiYt0tz08+58MrQ6LZD4Bb9WfKppPe/TfkFXaX9GP68bWea//k2MNCRwNiEeZwHO42YW76npf2Z
/MInzc3v6ddFY0j9YlSSLU967K3xlACoXnEdbyOEaYAqDfsAQNCnnB+oDBJp2nfD4Rxk4ANcgec4
xPEaLFDdr8J6zQgQPOVfda1JaGnb0wbAfUcvwFsQpCBYWl0FEnjE8RU+cBI7f3Lh1+05Xbrv/vap
S8As2fJzOKwuBlSQELY/e+KzhgeWq2AjxM+Nq0MWDxHw6OjpUREfffmP0N29vxEKV4xX5t8I3zLG
6cBc7B21y8pYCUT5XKQIrJB584LV/u632+bKxOx+M+tiSh6O8tlMKrtPDoLs3J7DhQv0ysAsKilV
JW40nzFIIUl7Ze83dx2aQmH4vZH/vW1qwX9MeF+d23PqmJZmLkoc6aUOqcmcDf2n7v5YAyWufP5v
O+PFatCeOppDGvN5qJZDe4TY9vbvX9jShkiMoU7+j1huFmsHrUoVIZBIE5TghouhkV4LwBqnqJO0
999KkAnwHAbIy5Pv76G+GEsZJWPRZB0QYulPjQhGusa8IE0/duaPrizMBjNkVTpKmTjSMGChUvRd
VR5GIdj72RfV/4XMCTWR4mgCYFJXHsoL/v3KsHx9aEItUrxea8ZzGXqfAS3vfOWr251ruULX79jE
K4DEJf+HPZoj2Hngzed9frmQKkDeqvGcy96/eiT+m8v5jnIFCWbfs4MwPSCz8nN0iwelBdLwri0D
0g0XOKmtT+EF7QazWS5pl0V5Jsgdofom9DU8AZ9qWj9vG5lt/DdGZjPal7h3Twpzx6p3iA/I73y4
vPm+cr1ivkCW29QYhK6EW639FJX6yghmJ+s/FibFdNqZp8aD2Z0fJEmbJJ6ZOQl16++oxkX/3p6i
ZQNTAw4sxlNjw/UQDAW9o6QdM6dp9QdtyE9mnT0Ubvr5tpnZ3v7vOP7XzOxCAF+jyKisZg7IWLtt
D6NO9a9v7MF7UqXvgb8SuywuPK24MjhbLvY5m1AK43QmSoyqC+oND1zuv48M6MLCbN7cTBOLqhIz
R4J/wRqtjaQ/V16+6Q3Cs9AOkm+3J3BxneDU4H2sEirPuaArT0PKR88zZ5TDoyGPf4augNzOFe5u
25ndev9ZqAs7s3MZINKRa3hYx5AzFNDkVt9J1YC8HuBQu6XW+wm24mSl7XJ5cLQrauSHJqbo600I
q0rRejq7owOOVhwa9+Q1K/fGmolZNBsUmZSjtJY5FgoY+sl7CfMPndXpOUMSAybkeQ+F1uutQsEh
c0KNCv1vq3gK8t0HVufCxCwmyZMRwtXcz50sG6k2O0ENjb3+y49+SeH2/abIX/1NV0D4Oh9N6sKu
AXgmdRrf2shZ/OgmGeIxElmEUf0qJdoa5ntphXilqSoYM3pQ5jeCkgpirA5G6siwUwQ+IoeE5VW0
ljFYMzO/E3DZEkXo1BHkX2EGRLn4qcn/fGDuLoYycw7JmA00OpnYkKjoyvlWix20Qm1aNnf6+Om2
sdk77e+JvZy3mWsVvDHJvJgBWayNWn7RBvQi5GznvjMh8F9D1JpICOo0IM6jVDmBZkb0MkdOtXtB
8R4QEPnAKQVaRd8Mf8w3hMZggofQC9gDkZUBQXoehS+Ntb89X0t3w6WN2XyVUie4aA+lTtJvc6r+
0geu7MvvTxvwIkLVBl1FPovvCwHMAiNScW2LIOOKn15adeodf5NQmkxD37WVlj6uQtf7xJF6+SAg
64nYq5L8BKn+gdnSVCSf8csilcxrOxXSoiQSo8RxhU+BdueupSkXx6FDFMwb9a/fvP6+knSVFaDD
5IjjoY5zmAsgjIoPv26PYin8oFGJzAn9ZbTQzS4Y6I28HjHUzBHGdOPnx2b8RylOrd8CNfS2arUW
eP7N+Fw8Iv6eFbYx1RtamCYq6+thZYoRl6UeZ04fauO9AZ3TJhRKZSv2knAIzUI96m37Clsd6EFZ
G3aeooe7tmuAtaLVaUsFFDCIKZckQIRsE8hWdnJpnN/enpYlX0geCdJrDUI+yiXXv9Jo4YwaaguX
m36J5ByM5Te5+cDdfmlj5m/1JhcFSRRSR5QdoXhGQscW8pUjvbi8F+OYzTYkcqmHXmHmVFZ+MuTu
E0pek0zbqQjzLbRNha2G0Qrb0trczdxIIslt3FEjccpvifFUJtu2+IgF6qW8kaaixbxjGu6c0ZAK
i5AvA5zc3vntv+nQfsBbTaXf/zEyG0afmKMxDG7mtGm+UelhKLTSrsKXD2w0ojtKi3DOvUm1Gahm
Imirs0BIIHYjbTvGRuJJc9vKUuxK8EVPFy2yE/nt9XYO80JpusEgxmtRWEeXOTskFriT4sWPf902
NU3L/Hxfmprc2oWTD6naSnpDrNf3X7r2SVn5/NLmwrVDdAVnIhCf2aExUi02ImiandqLHzwTxp3O
uxN88319xX+9FPgRk6miKR//ez0Kwy2CXKfLxRFVCnuZKJwF0/z39kwtLcpESTM9YHm3zF1vDqYB
QbAoc/BeSb23wO74ByUHBLy7bWhhzmjOZ92BhUmT170eTJl5qSsoRuRE9c843BXSPjJWlmWKcGar
TpafAGiiV5k4665NWFkoaIYmRI6e/+kAWevWxhKQ90zv0Grfgj0ohhUfsHA9XlmcPVuiiMdgxCZg
n6GZqzwWHsXeUd9MYMj3T99UKVSpK4O9nXsbP2hpxEGM3KmB0/fhvkRbPjFX4rvF4VCsg78CATgO
0PUEKknij2DwY0f2vmlJfoj0Y1jVWynrPrAZeLuAZpjI8Kj6XBtqyiJFY5rNoApf0cKzJfNbXaxE
+UsbjrQJ3aMG9KJv+kc9tHm90Wdt0knRdQu5mtj9vr0oS/M1PfhphJ5UV+bZGT0rAtMs1Zi0ibYx
oxqsRL8VI8KkYeWY6gsezSIHbdJuDUkapc3rGUP6uh3LpowdSw2qc6E3/xSJm2YbTQkT+KQT4Qx8
4xla2r3ghKiZCLG2zwiAyBbmwhGtiuSbIYnRDunzyi7yUOd9OqbfEncIjt0oR39ixS/21ihbj5EO
Cr1FdBZJe6HcablWbRHarY9wLPQOdLH06HVdf4gENdyykVqnjMPuse0EJBDFTv6VxTU9XLkkgBSv
FOunmDdqj1yz2WyVhqbBEdz9n1oNy42SD93vEqneVy/Rwp9ellnHzA2kk5YlsNqgtXmgwvsatikY
ZwCmx0DQRzqGfHVf6wj0tII/8vqlF0Jy1QjGgCD93ShpgGwBjK0eXF57WdXXRLMWfCaHkPoQGW7a
f+Yly1hO0grx4sgZhpew3dSenQJ6/8DW4qxrPOR40M23VhWqURz4Nee9OIiC/dRPHaeH2zYW9xQD
IE8GUZEqz/xlNsYGGWZsJBDfPolpuXLK3x6PiTFF5ZhrKLBxRK73rA4OOFUrTjnK0b/RjAXvGX/t
fOkhkY2V6Xo7FErUIIlgj5oq8HP6HS1D7aalwdFxD25zJ6yl3eYEHFzFfH9icJs4Z3kIzYaSZdKI
GH3DVDVBZlc+vaYFfQpINrf7satPXtbf96X4z+CaD3E0HtAi/CaG0btfldOvgP2MPBwEaHOYjBil
pYiCFG5TtJw+CI8AHSpby6qjqb0Tz/DfEf+vLfl68TTIzBUNPLHTjOU+k+qtPt5FY73PS7qzzcdw
7UpYXEGyS4CAKFS9STJ2TWmoPEaY4dbdo4j2ANL83ft9wjGAOQMxAdf1vA4GsMCqTbKZztSgRw9S
BS7kvScKCzC78aZEWYO+putJa30hhZ1FCZ1xb+mnck34YulAUWuUcAvQ2VI8vv68BwqU/qY+dBK/
eY5jayeFCOkGRvhSmsZK8LloCx4icbqeJ9KUa1sddGCRVbih42pjdz+2PIBLo+q3LRwcEJIXuXN7
6qbvXQdv1PtJYvCaAj8DzPHaHvh517LghnVU+RCZO6ElFbe/bWJpi6FENKVjeOSgsXJtQm/oGMqM
DBO9Z+w9g3paI7vdyot6+sqbgRBnaiSCJQBtsz2QxZIaoUgbOTHILjH5ohX/muNeovbk0XJ2e0SL
thDEgxFMxDNpM1tVXeq1VvsROe2kfdHJa240XtvU0hTXPYiDZaCPqoYfWaoLqzPXYBF4SC4ibU7t
98cpgtjoSiNtUPXNVsa3uCngbQaBDjXQmyw33AlRVIVe5GjZ97SvkGT9JK8xny3YYLuBDQJcyyzO
N17Xm8pQ+lbgBLzjxnZrpfJWXasMLGy9KyPT3188SD2zowYZYiT5oZrFNiTxcXsnLI4C0mWWBXTw
m7eiOGRinDdF6ORdsa1r8Ws+xI+y16w8eJbGAeoIzn6dBDoY6OtxwJTSVNDEMQ6Ep1+F4PPtUSx+
HuQAYqQTxa0+e0+ZclsTVPN5V4g2Oo3P1sqGWrrIeX2y0gCaKJHMY5J+SKpRFvvAUXRzeID0+TOC
Icm+JP7cFAXhu9Fn/5ZwMTzqbdfu0qxOT2YW6w95G9LI84HhArtHYxdsBvHL9WymwoC6OT3TTi8L
27ZvH/3Ofb1t4m3uDe/AA2gSYUOvYp4gHrpSKgZ6ppxY+YLaDaQH6sGvHmid2kq+vM2VlRVc2oc8
wIEtgO6mLj4bkp/rdHwaSeiEbvkp0conqwiOded9uz2shdtpkiAizqHSsVCNcvuhqXMlgGm5PMKZ
/4+fuVDp907QqN9vm1ockTW9uXBgoINnIzKrINWywAwcg+Z9ESTEU1dtbptY3PYXJqa/v/AOxRSH
g7MLoDyRsu0gQH2qh/Ha3l+zMg30wkrZlx4EBAaOLjrKypPWHf9vo5jW7OL7Sd3Sb2ny/RGleQU6
PA25hPebYNUBvoJKkYEFXpuoNKV1effiftJdQjf7ysW2cJ1KdFySbMW58babfR5mFfyrapJnq4+y
fi+bn63gq9jfG8r7IxGc3ASrJ0p4m3AlSRrWfR35TjsK+9aydoryzr6eKX7HBBk3XnbkQOa5HFQq
aqRKAt/xXzLLfqdo8Zuvz9Y6toZA9wK+DtMVGiXVWrZwDvN6Y2AWq5V5NcRaNf18CeB2YkFNIG0E
+lqzuH/WffTVk6b/PbT1o6f2r3m+lhdduiiAPhnwHf+FWc9VYvH5sJE0BQy7kfystee8/jcVmi9y
3NHOCVVCqGiHtJZ2ihTudU/6HEkfOK+Xv2COpes10S3UlF9Q6epZzNzXNrDubp+nBd8GnpH6EnsE
9Sp1towe5BBdV8qeI1oPvfCYlM5grZypZRNThw+5Ptz1zLfRDF1A1aNDV6/tq+Q0KidhTf1sea3k
SUcE5A1cohNN4oXn0QMtahD69RwhsdLv9CoX9N5K7VEwa+EBZmDvoGrkiDLDFTadRVrKL1QaTwdP
uIsUGCE+MKmcPqq/0wtg/gjs8oxull7znVo6x8k3rfjtrXV0zMGB0/GAbJgU90S2zq0+Ox5ZIrZE
xmng4G9/UbT86XvqJqp/10Wzl/TkvknLVyWSG9uv0UG6Pb6Fe4TkMDELHY8y1+LMdm2inKFEpu+Y
bbDpv46Bv3IdLm6ZCwOzKFAoh1EdENZx8vFBih6CnLLk+9iU/zN/iAobqG7Q/Tv3jg3d8ZJY5QSa
Y7HrasgYi5cPzBKtWRICYdQI5oGmGTVpXQlt4HiwVWwipRdtKMXWUDmLa3FhZXa66lBVkMTCStjK
tgqGpSnkleVeiCARqURThUQhJfP5e9bKzcwyyiQgyV1AZBgMRP3h2Jb34+hHxyGXhmdL9OStAu3N
iunJ/cye0lzycAPz9OPNPi9OFZCvWJ1KsC4UzUnv61Nsji9y1756g7qyIRb33IWp2Z5ze/CuUGMQ
ghm1a7eNnz/RPtRtTDFc296La0Y9b2oVgdJ27nRHLVOEMCXqN5pD+jmqV8KwpUlDumCiZyWEedP/
5AaRl1vNGDjIqMVZ/2TSaxU3m6LS97d3+Joh+drrQh4J6aKJoTJ+dRv1HvqyOu3vYmsNrrE0YXC/
wjeqwxBPOuDakNuHdZhmgu+48aGUj8NKwmbx8yRPiJGQiSYRcP35wYtBraPoBjzhqXt1iw9cgBRX
/wrt0V9tzXYWZaNcCofcdxpNQnBt9PLX3tO6B70c12TgFy9CWpBQMueokgeYDSUfcljIetl3hkqo
N24KNrCHpPTJcOs+t5UQVqPAPyA1tCVF1W61kI6JPBL130rXWCupgqUTRWKKoIJq/wRguZ7WKA1b
TYLBy9F7816KAxtOr60fHz6wCenjpb1xyuDMwzQ/yVN/bFPfEbP6pxlmh2G0fkcFJS8Y/W6bWhyQ
CXBUhYcYgpLp7y+ijIw7UetM9FSkyIKiuhjy50Yr0lNXdM2K41vyuVOWd+oiBn0171gbhKYthoB1
9PWmf65iYDJacdYqHS5RFKseSw9GVwVZiZUeh8UNBJe0PAVryGfL05m/GKMlBHohwu0LMCo95761
nZQf6niA5izf1hQCY6ONN0ZlWRtXrrcdtQF3UN4P1TXpVoGHmZwZ2IR56xd8MmY+5nHCkzunrA6H
1vdi7c295L0ubMxF/nK3NFzZxEbfQFjW2pqe0w17p3ThSjSz5F6AiExqeviuN+QHstl0UgQJgSNG
R0goYMK6vS0XB0Kz+STWxZRZM+8YhuJQDnqYoMfUHqriG0VDW6q/yPUHbkgFJ2xQocHHzMVlPDkS
htYdEkeBpM+l+Ap8mo7XlZ2/NBqeCfgwiafxG24FTfEgfIR2ximH/Sij+XxXA5tN/o9WpjW72OYo
9ZZ016Bg05WwVmnlNu5/hD4trmudfovDIVsBLFdn5uavnxYuLVi4xdgJoU0sN7QsudmPoe5XxrPk
mshZTC85clRvEhcuGIRSL6rYaaSmsa0yecqU+p9Gi1YAIkt2sGH8ZaLg4TQL/cMAJk6ovsFUQCJn
Z4pX2LAuHcaker29qRcd0aWl2a0JYKEtLamPHUkp9ikiGKFoPnTQBUWxdhcE+lb3xP04mp9HuHfz
OHhVM2nlYC0d3CnByNGiYGjOK2BeRZO+EI8xtL/1P5BznDN0eFeGOV3I8wiXkgNNoICiQMbNLkkp
1/p0CNLEsQrtRS1GuNCCbVcwvCjbcNkATVcr2+j6BwUgTtRbpyQL7/pqTbJ1cWGJ7imK0iQA58z1
gTBhYEiQvk2cTC7qbSUU27Ex/W0F3Pf2iBcNobT2FzpHjDLzVhGEVQE6lJy8PgpfUvjK9m3eDBlr
6H0gvU4peeKTEKfQYH6LRmPp1XrN5ErVwXqq4w/EjZefn23RxDVQO+i5QVq4XeFltJuvt+dqOk1v
Ngciq1MPHnXlee6+DBu9TWUvcbx8/AUXBhyxsD6elFHbdVW9u21scWFMWkrILMAmMscWSBaksxCB
puz2Z1pLbLF6jg1tZfWlZSsEa0Q2sGLN60dVE1hxkVSpU6tibFvZ+Ky55sGE1Vb12r0aRDsYVe0m
38LwJ4/CY+ZLz27mo5bX1Sv38rSl57OLevdfUB1xqjJbvh76ya6pEzpoYlpngMjUm4kEfC+Zqbk1
DLjhUq+I7Sa1XiE1WvPYS2tLGU02gO5TKp4nIBLX7bxUKlLHjOujNUjfiwzOkYHHwq4vjD+NHwsf
WGAKMsZfNClgn8kVXd55Yoc6NsUMZxAeJsCPFXxT5R+3N9HSdQf/kgTsUQczMHdnuQ5HY9szp4p5
kKMdbKSydVDaD2Qt0TyBsYikJWamX3ExEsOzBOhK1cShgHgo6gSyROlpjN+pn/g3R6SR4iI9NIXD
hnxtJoC4JOIZnziJ9N3SfViBf4sVjNrGt0ZHw1EaVg7H0n1zaW+2QKrShr5smrirGGrhP7K8tueW
DEwFAXrBEdgDAHE9oKzl9BdaNEUJd4F3r51vL/7i58FvIDZJBMLNef35JDHbSZk3ImqHWAbS87wY
V87siol5Spxc+xh5Jgjf1K+Tu6Ev4id4+dd47xazq5OWE4OA9YL36/VI8DVDKZbgrLQgMb4PECUe
hUBIIB5F/7eP3OgAI5Z0V0CQCQQnUPdpM8RrWKIlV0nanNItqWQ85exHeG3RxLXeEmsJ4wbQzbdo
7I9p3H9gSonn4IGYdITIG1yP1Rh9mAGSqQPOdTcD+YBuLSuxtGiXFqa/vziug1elfhxigeh3Uih4
p97N33NqAMZnnQDIquLs+5pbmb6RCbEzmo/xtulX3j1L9wQF7alPmRq9NvfUsZK1YZUTW7fqgxnW
tm5omxakCzeTLzxYIXy00kpYuORGL03OHJxHoB9kFmDfGm4fM+uRQbiTqeIp7fH2kZ0Tkfxn7i4G
N9tko1oDtUtqHqeBcUzL6Jiq+q5Jwn0TaKdOz1JYe72TWQ22JdRfEfHYpqbw0rjhSuJhcY8QABNG
cyW+YeI0PKP1so6HhdpXr1bcnUCir4x1yQStFJSHCDv5Z7bRtULQszwBwknrl/9iuol7bxpt/+X2
jE5RwzyqgAlgCtoAn79hAWozMDODOUZOr/db33tVQ7Kvj5n2UGstcgWfbltbiiII18hFTQQ9b8h5
PHH0qj4B0aboKRTlrXVMYuvOj+JHL1Lurbhde54v1WVJZvyvxdlhQ6yF+nkIum0Iq8c2T/xNKpan
oR3pSkia+77w9kILy1bZerZpqEj21N329qAXF/LiJ0yO88KfyMkwjsGYRE5V2ogb+MnKI3f5+8TB
iNBSWZtHwlo7sUpLBfeY90mOf47CGuXpkmenT+X/G5gFFlod1UJYsmpBMrjAd9O7Rox/Kuoaq8OS
G6HrEAAQKl2Tsvr1RMVwVSu+AE7Po8fP1sbmk5QMGyWKf6iBtrIoi2MCiAOjHUf4TWbATJHDoI0w
ckgdPRqD+gIH+dZQ0l+3135xw1+YmQXtEYIViV4xdZru2r4nb7xJuc8TdlGU2sna83xtULOIRhJT
FHxUBpXr0tavfTv3CzvQ392oMm2G/5k6TZwtU4OHTeKM/Sy096a3F8vnzFghk7k9EGgcrncCrTj/
NWGUR7k7VL/ktYzaot+7GMRsT+dlUtbG5IlipXnofel7AsyxTDT6ytxnw+s+V/JaG//y9qZ/AWgB
D+R5fkb349wMrT5ySouFOUQZdOx29QHQOFU0wNxAbKHznsdH1Fk6wSzApVvCt+hsZl9vb+jFQdB9
QY4Q1jFIlq9Xxq20xkIvLXLaXCZv67Z3nghbXEPzTZmuvJvWbM3WqE9rM9GHCsembOT+qHZ2p+2K
caVMsnhEL0Y0u2cL3wR6mjAiw7VCu/D7bV2qD+1o3qHTcN8OyGh8YApJrIP9AMJCmfh6ChOzzgex
pNHLb0/x1MwybEqUw+L+I/cCDMhsONLtbxBVnpLVulwksWP2d1JwXCNBXTyjdJZMjYvQhRvTtXRx
rRmRTouJz/OptH6Iwicl/9mGXz4wUwZvMP7IqFTPlsbN86qJA0ZQowqg3YWTjvGRlvvbVhbvT2uC
CtAHMdW4rweSeUrcetN61In3O8nEXSZoP2+bWNzJFg1r1Lm5ceTZThbcwAoiI4ydCMUYbeONtj4J
tqxsrAWfRuYX6gO42ynTzvNv4PcRGCTWdaSmuGO0MtpEdWkXnfap6s1HIxW+DOG4Vu1eeG9cWZ3G
frEPMoBnuuGBeQez9EQz3AnnsVG15jPEZ3/kXvgh5M0+89faFha2n0pZcyKjJdelzFctzbWujU06
qEzzvswju/LudaBut9dt0cj0jAK8S8l2TvzkgXXWEpOHdaEcxvFJsJ6C4HDbxMLu49U+YeDZfbzX
Zns8r5s4zUudiyjeQNw7vH9zX31+dkrNNM0j2eXziKsM3qkw3u9kVGixwYUCbAa2OXNmdesPcaqC
n0ZZtRw26UogsDQ7l5+fxU9NXglVr/8/0q6sSU6dWf4iIkDsr0B3z+ZpxvZ4bL8Q403smwAh/fqb
+Jx73K0mmhh/L/aDw1RrK5WqsjLxeVrtyvwZrBsbK7xyMi1g2fEcB1oIqWTl8KMZHiJiOcAteKfj
6UrBr5PeiAyvAyh4XV/pVVPA8i+pLAcvWWWls2puO+ICf+JCZamracTIL32mwUy6DUtrjgBAGpwL
hLYAGCpxYFLkEMZMxwwQDjTKl86NPoDfSfioTLbajuTZIefs0/XRrR0VnGwMDbWny+qTLM0JOXQg
1EhexrNP7jnrn7nYujzXNgSod+GqYQiU58okGqRpPSvLAdrunqh8NN9+XNAcjXZlZFAXplElvJlk
RlrQ+85PpN97X7KtosXac/Ts++TcWVYe79xOA+5fs28L29631uNMoJsJStDqbvI/0v6zhFa6aUXX
V2clyFnId8kC8UQaWk2lVrXfolfNhFbNBIpY/r007yvtltc3Ld0I2lb2HipYyPgsmciF6Od8hG41
mbVOKQfNyJM23kO0J2jlV9LHnXjRm25jvVZ2HawB5AIPjWhKrc+YVZmJSTOnp8pP32m5A853+zkb
pt316VvZddjTgB3jbboQQijLNne2tCFCOMFJT4FIP/l/0ad0ZkDZ1r4/ENFNI1rTm2Bs9pbcWP+V
eTr7/jLAk0uaoW0ayWB836u+US2a9Z27JcmwsvBnJpafcGIih7A0dSVfhvBR51nUlgNczaOjlzuv
hvyivjGklS19Zk+JO6DOl3LbmSc8dKBSSJD5WwTvXLkvhrj3Nowt86OkyYDjQ5ssYg70Pampicwf
eQnKv+kp7z/YB2P6eH1/rc3d6eeVQzOOupUscrJPAkJqxSEfIn98ZHbI0kP3dupHQIhRn0WEuDQV
q89QqBRVzOua6cnkj8ZQRZ38RMlW4WPlrgOnLtBgLlA+l2A6UoE2y+rJ+JQ40dSACsiyg9FLAuFt
qZ6vrQweIQCP4mq9rNBqXpETvaXjU5rWQWZ9lxv32sb31ZVvod+J9ttyfBpiBjm4Jrq+8msH8+Tn
m8rKcxP633TAzzcBE8nv5XzHuo0QbWUt0LoDbBwBJbSBSTo/mIzN+uBClfkJPBW4W0oInstHyIld
H8gKRxnUSYB+BiYVtTTA4c/NiKKsDKMiw5NnTWh8nYOk+1wn3xLyiZfPRR98SqEaH7hx+lPzwtTZ
oz/GpjfXf4SyWNDRQQEMLfnAVdpgh1Uboka/tb1q1EVM7CABFO/L//R5Fbo21UUmUoLPo681aLrd
4P36CwOA1SA9hA523Gznc0hZxnKPjyKuKKgKZx3KHtTbAjUsHznxZf9M0h8j6o4eJj3Xfd6JOE1g
oNGb93VhP0Oi7cecQttO179ovsyD2psP10en7PV/DC9Uj4truKzn9j2U4owkB9k2++yg5Aohty0/
rez1CxPLBjm5hCzm4EZglYwzN7JeewNddzfMftuj5F8jaF6GCwXOW0UNMOxyk0kYMWVk482zNU/r
g/jzfSXaSISmtzYwNDFv0Wx3oMaeo79vS6JpfTX+WFHOKxs8MdYTrJjdTjeD7LO5NY5VC7+FMhaS
BCTZzxejcQQqBykRcTHoU1R66deSsEejt3d/sa/+2FExWl6aMkt2QsT2rH+aASSlEC0N7JRtAAbW
xwNtGLze3Msye1IzKLmPLuw07+oJcrMx+uquD2XVgXl/TCyBwsn+9WnvAsQDExRa1qxoAnuLRGd1
cy2NliDJ8JEDUi4cDfq2DcsdLAr4cGtOoMrsRCB35aT/i7EsPa/QlQKfFRza+ViKwcuE0Cwo5QGS
DZH1jc+vrcbp55VrrYQ4jl9N+Hw6uhH5OaEZeevVtDZXC+Rp4XgBtlsNldCUYGYib/Q47aKsDekt
lIadLf2ftSVfdOAWlhdc0Opj3Z00mTcMooiehAq1PrRB7tnP17fV6kCAC8UDfeEwV9vvvDJJMmpQ
PfZcvvPz/iZPmiDzjZ2X769bWhsNBAAWGhYooSAPeb7oVrEIHWkC+oW9Nx0McE9FFCjwjZz9mpUF
O4xgZsncqFUIHQyojpbp8JBsD1lrueFQ1qZreboCeQS9twuwm1NBCTeRtoyFOQWEdmHpuruxuXGG
jdBsbQ8jeQZaOTyXvQtmLoLXqgUOhTmGfmswFa811JzraiMo2jCiusd+dJkJFWgYadA9071MFsSX
tmSRVo2AbQoFDQCRALk+X3dogtQTQpUZK9KHlfYLtoJu+PD2zbUk6ZfOKuB/1BCTgNgu9z1oSHl5
4t8x2ZJDQsdf140sv1QNj06NKDs46dxk7B0I6lTQAym7LzVtg9b8gpXxm78xhY5Y5AQBJLkQOuHW
VPnS5SLOZyCKid7f+xDqnhr5DoR3z72RRNeHtnpskJtZKDoBfFNdTVv2Vl90loh1uw08AwI0W/mz
1ZPzx4LapVIAsMUAtxSx7x5yLZIAdkD/fSsAU2G5vyMwCxpiSwMBYm0VC5uAXbYdLExcnQr0+Hjv
uAN1gZK90L4c7pOxM0PJ2xEKdZX3WRvBflyhZhJU8+wdRn8MGlA15241bgS4yjP+988C4GoRn8VL
6IKsZQKXUqGNmYjbqv9WGdk7ux3TUHOHLBygfRj4aIM+dHX17e3LempW2bGCthy9z6mIe5uHkKDf
deL9dQu/+z7UQwH4r4lDh9Fhu54fb9fPRj+ttBkjSziU1VrIawuv2iPYdu51YbB7tA77jzPgPAHP
IIY811q1y6uiu+3AvXWgBKk/bbTyjRfZmttZQMLgAF30gtSOW1sCbI3WVJwgfp9+HrtIT3fXh75q
AVlTxwY+asn9nI88S8vJyzJsNUOkQeH1QaI9N2wLwrl2bpCNAU89HungjlKsdJ4srcmHjy5nI6rl
cAdROTY85eUbW5R/b9FTQ8peoSgIDVMOQ4mASq/eRBDCPs7VDG5533q5PnVrx2FpukFOADJUyHKc
Tx3PqIS/NnFKNe0d4eDC8LUDkIJPnQF9ypLnL7qefb1uc20il3VaWjWWVkTlzUG7KU28Xsq4TI6N
BbS6HqBDDqy6182o/T6/5/HEjnqp6r7ISS8QtRWgl2syY886FvhgvdSLT255bzYQWsKBz++mUr9t
h63+l7WpPTWvRPGV6JIEiukyro2IAT8gXxp2Z9hRRQLd3Ygf1m4NXLqYTNztAP8rezMr5i5zRoKH
Yk+AXLGGAC/HbGNCVwcEulh0UELV+aIjzMszt/Ep1g1vr+lgapp8MDuahIk5QEWqKN1dbvHiA6tS
EV1fylXLCFwQ6vn4Qw3yzbKmoBvFVPbspidD2EOfUJKPmWGBEzE23I3QdSW8QKQPCn+gLhHJqKFr
72XcHxMIfNvaEx73ldi3/T3m1dGD6+NacVwIjBGJgQrKQjpMOX3W4MysQrdlnGtuKPsfGj8M6afr
Nla2hgfGVGD2dLCxg6Xy/IQz3RCFAJAubuTHRO5tfvsX3wedwhLq4yWpIhrahlbGNHdGzNAYLoLO
25ij1d9/8n3l9+u9pPVolkaMGnBYQF0F/bt/MQLgdxeQjANUxrIdTh70OvIfVSlMPdbTIgCV8FvJ
BhZHBK4JUH1BTBwvPNXhtR7jVWW6Ruy9E7kZaNoWqmTxmMrVj626fBp3/0JseD4CpG5KllgTia2y
cKPRr26T3N5pfLw3Z/umBzo07Lkvg64oPl+fuxVfDgoekG4vSp4oZiu+HJyUADQOOCqyCTgPnU+a
v5vqjdBm3QhqyWBHhrKl2jthFomRu3Oqx6XMKd5g/t2Y6EmY+vLZMauNAHHVGFqA0CuOY3nxSrK4
TzRU5vV4ZM57tBV+oFQ3Aq3Kj8LbitlW/BrEdv/YWv79ZOdpLC8dMhd4809fy/Kr0T+BRoFkz6P/
qQIS4PpSrTkbILrRe4TeMGgyKHeE6daeCxCbjKeOhgjVAvTLBVP6RiqS35sdSDAgKNFmvxALn4+J
FInlJhIag7U5hL7P3oo3+dcA6BwXYQn4M2Wz99Syax1tYXGmIYN4n0NT7vpErXkcCJP/Z0DxOKYj
Xd8dTBlb3d7hd8PP659fWwc87OBplio/uJ/PJ2juuTuIBNKZ+Reh33lmnGzVeVYHsPT4YA+j00xN
fvsuT8FyMyJdVf0As7pdbuHJLi9IgLnAb7q0r+Bv1ecbJCnztM/do52VUU3vqP85EzQ0Acyc8/j6
dF0OBrYA7wK4B0RcF965qUVrG5lwjo1xl91nyZsLBeefV45gxgvHkDU+Xz94TehvxUy/XwXnrnnp
W1wY+QDFxQtFuVz8VjilMQ32sRG7tDeiXh5HSgOg/wz7tiV65Aw/jBqoH+3eaN3ImD9en77L3XZu
XxmfL0RTUpfbR81/7mwv7LO7sXqjABZ2AIyAlGWp6wEtqyZ9Jp/XnSwwSCN7343HDi1Ghft0fSC/
USnqTIJ1dLnfUH276CZuJEqbOULgI3Lz3b6fKoeHMzXtD0BR5S+YZTOsmup9jWaL58YvjSO4uLM0
0EojCWXZTnfm4LP7mbj9I8+RDw9kkmcvozZ6h8Gax3srS2k81GN1i1umOti0Lw6tuRAuCygbh3MG
uQKEIkxEdi3muxmx4w1FoiFg0F2+BW1g+Tp1GX1C5WmGZrBnvKC7Tnuhwtb3rkjbeEpL/m7sZRkk
TpmGBZVFUIMBFvwdwo14MRr1ARfPFCC71D7mTT4deGOZz3Pufxia4VfGNRJoqV7mYSmzQe6RB0tv
eyHolwb9Qfe98MZbcONl0FSfOufXrE/Gz5IILbq+EmtbarmJ8eJGLvHiznfr3Gr0ysZqd8cy3bvZ
Tf9GMM/vDXViQn26mSzp67SFCX8/Fvsq3V8fwZr/Qj5iId4B+epFQNE0mMl5pM5R1/k+025k97Ot
hsCCCqX+RjTcv0P5Y0s5gHM3WCWgy85RTN6B6j+BAth4l614SPRaApeKPBuCQLVcZEAGx+xw8x+N
ad/uNgv2lwERomJ4+cUEwgednN9XLm2RLqQGWvjnDyOeQJ29qInfWFtZnLVhQGkBESy6weBDlIli
eUY7qEZ5x0z/Ot3X3ufra742DIwDQjeIlC+J35De19qU+s7RMJn3NHvS+JSjge8jUJH80Z70LSqH
34Czc38F7o1l+XFUALtQgQ7JONJJln0NNfaue+KtuDW8lMhdnxUyROZUR793/cXT22LHZcEe3aHO
gryu0yAZej3SM6QLmMf8Dw1clLfznLLbi96qMfmeC5kTUryi/5Y8icGTYaM145tvjsWjQxwGUIel
yqKE9rQ0hkmD/OgRNJf60mnIzKB/c3EF8Fc4deQTFlImNbJPEWtbqcHzo6v/lrZFr80c5FuNZJc7
a7GCXAzioZVwpe7ThuSjmx/RDWX4acih3XN9c126RFhYGMZByQRaMvUCTCkVs6XXxdGs9MB20Tep
jwGff123sjYO9EPhIQQiL7wp1cixETaKd015BD1+8yS2yAkuX5EWDsifzy/mT14juTFwwPXw+cT+
IqF3MzzsePLUDcC6HYwt/PPaWFzkI9DLgYzVxcqjmuIKfcbuInX5DnLNZcM3mqwvLSwk/4tKzCKg
gdTR+XBMBPE5pK3ZsSVgnzk0zc311Vj80fn5xvcXbTsdoY9/AWTKLD3NfDNnR4Ow/N2ke+lHXZvS
u8J2+gcrmfitqeluMKe8fPMDZbG8lOuXxgpU2c5HllotYeXQsePwA1Dh/Pn6uFbn7eTrih/WRcEK
Pe/ZscuhwjDcTn+RD0EpBPwDCB9ACIc/z38/OKS7DqwL7DgHGhdBbm7Fo2tDgMvCqiBbiJlSDopJ
Das2LCy96B+15EE3N1dgecUqiw8mEPTvLfyOi3zP+RCMkaRgjaDkOMDWjtbcDpPeGPVQLyvXv6Fy
zD7indeEjl9bYavhlRH6wwQm1QHiFgS+wdZem8QHf5ee9CFO9jN2jAFCQzDPBzU4+vYa6qhPxUS8
KG1Sb9/5pRbURJQRKg55OJvkA+WD/egltnaTp3WKLgXeyOfZd4QTGA2hN4zWEIUYucv2epPLe046
/lxB5SrgTsYBLWGaqwHZrouo7tutBtHLCxf4PpBQIV2rIw+g1kvqXHR0GnzrCIZ1EQ0IUR4JykAH
HJT6IZ1RAHz7sUACz8COAoABXG/KqkvofMsOudYjKSNHh+JGscV3s7KvwK0KPBleH5CUUTdugZCf
UtlZxzY1nwwxvJfaVqeb2n6AgAE/cUmyg/EGwDU13JqkMyTdYJtHxL+owOjW/L2pavvA83oMl5fk
vV3w7CZNO/KlsIo0shOeRKjrvxG3//uHoAqNxCiGBeCLcv8nTDCzT0zzaNl72d4JuRfZ/s2uBtLS
eMwhzsBDQr3+ZWb4Vskc84inTpNGqN5d//5KCQglQSBQwLGPe+YiButKLvrWcKdjmiRs35tJ92yW
Q7rQRLXFe7NIyUfZOt8XOdT9VM3GIW2n4TF3qkoLGh+dsxu/Z7lzFLex5GOQBkA9FPtIcRsA+Wqc
dRo/5lYxRi169He1N6Fi2Tezh6ccTqIxoDKeG3UV68TVAj4wO6AJgsONubl8A9mATcEDg+FxebYr
y5sWllu2oAU5igZOKA16f4waumN+ZOm768NeOTYwBVcPFStUgdV0EestYDEBPzyazm3pPBl8YyjG
ylWMlspFbBQ+H4xDyrTm1YB+57o3jr1eVHd6jsSdPU4TkO1g05+c0gT/F6uyPoAEmX7DJu7c5cJD
QbChoLjWhP1gS3/Y97lhoj4u+l1jp/Qjddxs33aD2OoyW37OtV2weM6TQMsuaEXQ/j0fZX+r+Xtq
Ppje26ccCws+iIXsFPGVsrq5YCl0WmBC1I+myAJt+nZ9TVe8+6kBtXRVIEcCLgMYsD/4CVLJN64M
/TfKfyxb5cyIEsIRe9TA6QcjIGnM+wB9StcHsbYQJ7Ok0nE5AqeLFPV89PSvVRY76aFu3l83sUy0
uta/CfBc9Hcvwzlf6zQZpG9wfTj2peBWULRVxaEzodc/Osen3x2W0aBvfRnObkNkgAtyKxi6HCQo
AJaiKTh5Fj4mZSuYkqdpNpjjceZkDH1Kj0bvPiaAZbx5Ns8MqQAUUKhIu0jIeNSMyGgjUe5nJ7w+
m5dOCxe3C3QUHvELDkOJfG2rmi0OVdQjwsapAA4vBP56sJ4A3LluaOUaPrekRMEtl0MjzWw4+uST
IXd2es/mZ1Lv7fTgFSzqnEMG7vhqi/Pi0lWem1UWSxPOWDEbZqEFIm+r1LHvRDWOt9dHt2IFxTq8
I1HbBhGkWkLRjTSzJgOZ2gQ4Q5m/VDS6buDSOywEtX8MKB6uov0s+5KNR1FoXVi02hRmU109a1XB
95C5nvbX7V2esiX5jOYvtISidUGteHieZhRFMWBAz8mzUYWeOBShVYdmfej5mysGSCaAuQsVLrTx
X1BoZnOPONOFgkszPOTdAYTW18eyMndIVoCBADEgohc1jG15UTWu1ZIjZw95vvehm8724tt1Iys7
AEbgEzBlSwOY6lnxUAW9U0qOEOxCID5uRV5b3yfnbi/rW86Ys7yPxIfKerHs1+u/f8URnP1+xa0O
k5HXlaUZR15mesz7gb0zAGeug1GfzC7gKckea0PvNnIKK74UKQuy4AfBZ3oBBNcag8oakd1R6Ddd
fl+RyN2qd22YUC9WRvWGgYnIOBYgTKUh3orGlsLHlgll8QWrhhqKi4jH5vvi65Tf9sXGHl6xADQF
5NoWmpul5+98+b2y1hqzq+Wx0JkV1WVxW5O+DBy7f76+D1YNgYkKNTaUbC/kPApSan5eCHn0+vZW
EnI/0QpZVOG8PVwGTA6JY+SmkfDBqTkf0WjjMZ30DCPK5p0nnxkACCSr31lpG8z+7vqoLuNZBMrQ
T0K6HanRi6dXmqSMN2DBjp08D6j5y06e5uGzM95mTRK6mxCby0k8M6dWW6Yxk03VwdwovzrlbdNM
AXA214e0ZUPZc1LUc2kTrQHQ8F1ZgyjoQ2q+XDdx6XPOh6H4nBn6SHWaJk2Mxn3uiYDNb3aa5waU
PZA7RjcQA5U8MeUHNuwT/Y10Sgh44fiRMkENBKjpi+0sCTRxrarJYnfmOqh70xtKTR7Q1t0nVvn2
YOPcmhLjWEMys6nvsjhz+M718sfU3sz1rWzlhb4N7RO/mXXUZyb62bOMZm4aiypqvHhiT3Yejqgi
sSdBn69vALXYbiEZCj6IhWZgUQeByvn5IZ26zhvI7BSxK7pbb7gndM/pQ9ZkYZ3d6E29Z/1nuCCe
P7TuB8PfKvkoG3AxD5UU5GZxd6OioUanjcdrgK1JFSduPJoZwDVvTHFdWFBWbCzmNJEgRoxLE0iC
cHhjVv7i+0r4KdsmsWqB7+v5FEmpIY94uL5GSnSjWiAKPGj2mqEcTL2KKblD+QdkXmmQ6WYEcYG3
3UEXlhSPw9AYNJsZViPV5K4hzs6yURgnW8mH9QGhOciFijY6hJQ9Bw2Bzp4AQwNebN9NT9RG41ZQ
bj18Vq2A9ASYod9AemUw+lgNhUbdMs6dLCDNaz+/b/Qf4xYgbXUHIyGPOw45SCCgzg+QcGs+FJVf
xvKzlofT1iWw+nlEzpCu8JCosZZ/P0l8WAllTLot5op+yOtHHKe33TK/13yBP6OHBYHHheK7bnGj
95OhjlP/wL2dYDu939jA6F3Brzx50v9rBJ4aqMdFc2C56k5GUQs2jWIq6hgk3+Te05oEmYnECpxM
n/fNbCzUykjXjQN/9nz+mGdBIg79F6Dqo9J2bjPePIz6K8q5wIGPP9t55IGPlCRz7ooq2+9lKR9n
s/7KBvzH7MknyQ0XLo+IXpQhECVV1LJqjsDpl4QlPGuQVLwOXDt/tXJHC1ypZTtO+yoAisYIkG8A
RwWYzEO0n5hhCcrxrPwsRSqjOic/qBBVCDS+E3j0yOhwn+XN90H2+r4SWhlI06U72n4gOsRyxtSa
wqH3zcjn5MVrxHeLVNaNX7jpo1am5Y41U/nCEJi/M5kx3uT9cCjiPMZL6mbw6YOsHqjVR16hQ1b3
firoe0hheAeXA9GL5F0ZISWm7SSlnzvdkMHQzl5QfQeVYeDyO7M8uORWWH7om/s8RbUYzM/C+j4W
dQuAiG0FOuPzbjZFHdp1HSTJjlKw52hapLm5vXS8oD7iRE2nhQ75nvthPoV4xJp1IGczD7IZnbwd
a4yb2gDfJDhmzV+t1vdHlHK8KNFM67PWa68gzUjCyi2snQVkdVhRmR98s/qRM5aA3ywhu6EHkbOw
JD0QfTZCFAL7ED3c2j6RzfdpnL1I0sbfdVmO8r7oymh2ui7oLZtHreekgV7r2buKM74D+KeOfKMn
YTKx7uNQ9vlx9Jh7kLM1RwWecA/ZBBoVYyg+046zyNXKb+hlAPgqL5v9MCVpSKZ83MtkKj8jvDV2
UBeFjgvDth3b7ms5gSu2FnUeIbARDyaf3V2VNN9Q+zDCUbhf6pIyTCOAcXbnk11u1nPoDiMo+Ev7
AxYP9yqj9I7Xdh12yH7doOb6JGxWh2ULHvMOOKFwskXzISlcepgL/xlHt9hbyNeGSU6MgI61FXmc
szvJsyTWh8TbI3Np3dcWp19Mbru7oZZz1NWGAdi/7ctIr8bsdXSouxPTssnHwrp3u9oJ9LL0AhAb
5buRiuYuZ7V7y6qkxBwwqFx0nhmwrqLhyIX1kOSVFyRzPwcgi2iDrB2xfLxoA4AtaABPO+2yvKvt
oO+76RdtnSpkNDd2vvSr10G6ZFfwpNkZTOfgJN6juWQ/cUg+oWsmiQiZ06OGxdxlRZ9GnqbRoMg8
QL5kk0cEZDh7VN5wZg0IsZSuU4csAcbJaibzpkykFw6WAHEn+gA/lykq774hfcRMAzsQt+zvDTb3
OwcdyCWUE0cS9WDZCZumL4CVAqS3dmS5m9J5CEGQDutZOd6mhLBQ17IZreQJ3Q20MW9nv69DbWqN
UJgVeNqpifTklENPjk7P9dy2SNmYaJSxf4q6NA+Vbr5a6AEJ+tl5KRAHH+bGcMPMzX65FmXRMPEx
5DZGpI3iiHqiFloazXZQDrIeUxcH2qopj0A7VYad9PMdunqNALI73kE0mhdB6bl7Vzaledv7OTB2
44xDaczVjkwJmqD9RXg0KbO7uqlxXFxeBT1qcTtRgVEQtcQ6qIsOxE9U0MCpsleu2RD2KdzmjmLE
QQEF0L2n9/UNsKvTbTXKLwgg6zCHkmukTzKNtLkvsKg9jQB2bHZQC3ZvJlI6+y4nW9mR1RsEyZeF
QgQKXmqNrxZl1st8rmPW/jCHIaymepfIbxR+FPTo1wMu5eH1z211Yku5c92Bwpu6vAZdwQNB4C2g
gCXyDSNrFzuyVf8NSLkSU81K4HJghNkvbvmBuV+uD2Lr+0t4dHLl6oOR6VOG71dgS8b597dgslsG
lCjOSSuWEI4VwXPelUE7RtcHsL4KiKos8AggsacE1sujD9KJRh3zNIQ7RQdIs0W2tWoChTxsJ6Qn
AL0/n6PKar3W9ScsdPIoqyf0Q/fkrfJEiMiWWuH/m1CeH/OgC62YYCJd1B4D+sZSxT97FfEtMvvo
UbhIG1WNTEccyDpunSLgYAey/AFPkC34+upiQz8XTzTkcy6yxUOHS8OFXmoMn7xr51sw3YfXl/s3
ccZFjHhiQgmk2UghiTVmdUzMwolYDxlAj1lWgO61MUr5lB4QqDwjPMnDQbb8XeHM1Y0tcImTvE8R
2eReII30q1vUfiDtdgo7luohFK0QA2ZGG4puznajkM7O5SM6r7xERC63oNTmoUcmMdytWtnWpCnJ
j9lKrQzW6xgXTcDZcWQbefXV/YvGZdDKL1Rhap3KRQfhXLheFef264D7z2ludfJG8pZ/dtgfI2qN
aup0yXDDVrE0CgOKMkaoU0S111d/faqgHgKOKKRx1I7nuh8HMqPpOU4Amzzqw9aTc/X6QP75/7+v
HMM8SYa8ZXiAtDiD9WH29knExzvjb5zuiRnFZ+lmwpuRYhhj9S3JH2z/1/VpUtEZ/y7Gf+PwlFxA
XTS8A4FLFRdJc59VSVRYcifN/H3VGZE9lzvIad4Vie6GRM671Bl2vtXsrv+I9V335zcoD2vXHIcx
aRNkVLqjk0IuK3nm9hsTbf8MFM3VYPMD+QaaWM5dc0I12SMlXcd2ku0tUgamvaWisTqOExPKDYnG
PwLX3NexnmXBjJ6oxL2Dj9u457esKHeMm6cTeAUwEJCThT3Kr2AUONB5f31NVs/PyViU/U3QMpEQ
ADpiW0ZId2zKpy5zceGcT76vbGxfolyUQIgmrueXwkewbN35zcci3Tg/G2bUtHrtQQKauxhGgcBu
bkggaR5Y5NtsblSlNubLVvYwOsG0jlsYDwBOWI3soZPa9+tLsrHwtnKfZYlj2azFWHpj6fVGkqvP
oir3Njqv182gqwxtBlD0U6ssFcxUhLM6Npp3EjToJfloZE/Xh7K+LH9sLLN5Eks6BR/MRHZ1PBEn
yId3GnqvaSl2FhCR1y2tr8sfS8toTyxlg0NbkWI0ifyS69rLIAHS/N9MLIM9MUFdv4eyM0w0QvJA
69v3Q7NFLrAch8vj8mcYynGsDeGXlgMbXeU+0z42QVA1W1+A4pwyK/QhZm/yjb6A5ZPXTConVAMj
esdNeDMEi/cVkGk2MgZ660W+Vj0nDh3Cxkhur0/l+t5baNd0UGFciNyLUQJWTXGrOsluJPtsOpQ/
/zcLyiGCtFLGhAHvyard/CPt98OW8tra3gYmAczlC9TnojUrqWfaFASeoDAOSVMGqIL79Y6WW/yU
63bAxw49u6XOq9wDrc/RSVN7GAkbgnGsQqjKBY14aLO3dX/+vjmhc/2fIWXvdZY2jHbr4CrQH3oX
zcRoM72+KGuH9NSCstVm4SAB28CCb9+Bv6B0/sKlnXxfLXgkvc5JTfD9wf2ukxezu++3JNfWTsup
CcX/k8yo2rxy4WcWFCvo0Dr/geHiHLUvSPKH3fjjL6bMWIBY6Gtd1EvOnY4E7n5yxwQedHqxRweJ
nQ2GmLUAF+8ACAcvtAYXPfj+NGhZ5VcoFht90NiHKX1NpwLEBt/qZis2W508E0yLaBRZoLnKu4Zz
A/TENl7mxL3PWWQDK/lKD+YrIX+zlU8MKfeOmeXgdycwBLgvAs1NRrzVgaD9aKl/LGAo5bYhqY20
WuNUsWE2UWJS5GDjuv6G0kGo8Rvtjbwi/5xMYPBA7QSAAhptzjcBsb3CaAAjiVHkbOmzW25sstU9
cPJ9ZZMVlWNmSb0E5lkgtQXqN/v7ojuiXe76bl5+qHrXgMn3v4EovswauVlmNgbSZCJo6HtIjoF8
bEOMcMuI4sdI5vkaOpKquBf98zSxx1LYoWFsvTzXrmrkNUDxgKY9cIcqi5KQRjc6s6rjUuT7Ir3l
zQ9dVvvOhbakjxS2Xe9EscUruHoZnBhVVip18r4nSz3M8eMUZX5BI/RNR7bJor9YKYB90EsCao6L
jpLe96dkWnb4YDzaDLnSQzZuHNLVsQCpi3ZXMA1ddCTMFhqtW92o4hpSuYn/0HdDkFVHz/t4fSjL
Yb/YdCd2lP3gOzlCzkZUMdLkL0W7MVHrX0dTHbr5VvDwOhXJ6NERX++Mh9kSHzVPbLw5Vjf0QrD7
rwll0XnmSqODYi4qxST9YAMK6WwsxZYF5Vzqk4CkQwsLBXrq7XgaH7xkI5+5bgKjAPMxBIRUqCVa
QjOr0aYqnvxvev6JTwD1vvzNQv8xsSzVSYBe8qpJNINXMTdQ3n1tp42s2dqJB1DIgtAKaDIuurMX
OgDHgxxuLAb91mE8ENJH0fCTsH81/DntHu0x34iY1s7IqUnlxkQFXxvArIb0Ke0epqGIHNlGs2fc
9fNWL+LaAiGaBYoQ5xHN20pwRhv0ILuuRHCG8q3oXk30IGtbufm10wIBBB00wmg4QDfS+RJ5JhPQ
f8QUeknzpLfOLRj4tqKMVRsAJS30aSssJg4dx6JMujIGw5Q82Ob+7bsMBGjonYd8uQEOq/MhDNVE
8NpMq9j2P9rjkWwc9rVfv6SuIFyOHmoEZOefnyDDPYGIvIoZtC/moNiCbWx9X3Em2tyWeUnhDe1y
Dwzv/5F2pc2R4sr2FxEBiPUr1OqyXbjd7rb7C+HeQKwCsQh+/Tv4zXtTpSKKKE/MnYmO6BtkSUpJ
qcyT5yyCN+Xva1MToomEwtSiDbSz9PBCFKnx2OqbhxiYBtv5WXZL5AXynpAtSHuCJKJ3NCaah7Tf
qezRcl/q+9TcXl9lmeIT8+/gsYXQDosAtUAZ5i4Ud3BJT5uHqteOOos2Qxh91QByz9L3PHp24iTI
QJ2KqPpOUb6Z5K0bgexu83ThBLjI3E4/ZCJ2xo8BigdkKecOkVEAJYTttA9h5T7lqvveFGGLGjdQ
MG2abEEYtheGscuTaGtX6k8SpzHEYq12IZUjH34fPwMvdYIXhw3qQ2nWQY5QobKJn6FFHYDy7rbj
Rrxqhv5FMCBqjFQ11o6Zxx4ZnaUWh4+s2ukVjs1gADQBogqwKYNwXnp1RSTMoHnU1g8jeCC2Ydfm
dzYvHurRGXybhlvFUr6xqHQe2MDvwMf2oybdHyOqf2uifYE0NaRQ3PBZdSBkFuq5+hhqTb2pAY9b
h0P/JWOavsq0vvDB9LJCy8E+RjtoLIAwssc74o6PuM58m4errEULUSiKbWs10x/AYzK4h2osQR/O
7D8Ose5NwOVXLQWBnhNRNHOaW2rn2y5FDY9DXRliE3tXx1Whts+5bk90uNnPSGuXUOGX2xDBCCIr
tAVPsmCydAY4FUcCFtX6gX/LozsSLSSNpMviAzwLh7TgDo4O/SwpYGgLztsqtmkADTzPtu5qFnn2
jWP4XyNTyz/6W9DCLnNDGl3ccqPuaNCQ/bMZ7q7v8NkhnHxdOqhUjac80fB10GU8gW/uUSuVR3Dd
LeE8pbfiP6OARAK4AsE9KTcZFHTgpeg1GmjxViSHKNsnRQKQBDiEVvUSneaSMWmjxFVHWpur6K8z
3kBEpQJWqgOPlkaqb5h/Qr7EQDc/if8OTppEVrp9qVgYXNpBNgHgD9BI+zRayOtIzvzPFKKWD/pD
sKzJ3pZzO4nQKESDzKrTF5ZUNeotrfZy3SHmrADNiCwbqMfRzDmN9SR8BC5Jjw1UjaCb8dwK37Vf
/9v3pZt3JGGTF5QmQa6rT3r+1mT6t+sW5lbjdATSrlRLInAlYwRRvleTHVO3tFyIgadPnJzEH0sB
JkBQ+CDrCXlD6RqwO1qJvMOC183XpjiEaerlhg48JgAEnHvXxzO/Iv8am/7+ZEUcU0HfK4U3q1a/
GkrHH35dNzC3XU5HIy05qjl2H1GdBqHyLMxVlAjPdaFEzgDTi6lHlYVH0NyAoDoBZiQ8rS9VIfUQ
KWl0bcZBeDe8AZR6fTRLX5ccTFebkqZZFwdEMbxHVi31Ms2t/emvl9yrGfOh11z8etqiVaZd6+WP
VH3vouMS/mHOj08NTct2su6jUeQOmwwde+WXs1Gy9/82UdIrJFEKmyYGvl8QrwI0dX3983M/H5wD
4FwBdfNl/5JdFuZAnCwORm6vCBiaC24D3rskXTO3HEDNojt3kmoGZfP5LPUD0KIRSEWDxNm67p2m
fiFav1V04ovk9/URzewTtPojIIbnAogtd5aUCLnjkAxRAJ1hQAP7zdDod6rgLxorduAl3edpfWP9
ezppEOuhyQNUBkhDycexFhZqVbluFCjRSvnpcLAE7q6Pama/mEjKI7llkinIkC7LFNLjCkXvbKCZ
0UtO9hpYr2+2gKoZBCAQJoEbQJV2JCFKryDtEQXQgY7uXLFwGF86GuIidN8gzrPgaDL4RRfUUSxD
aQOmWQDSisp3nO5rpOcLx9b0M88PfdhBURK5G5QiLlRmjRz8j+By7IIydcgj2PG7FbL7FQLg0t4i
H7kkZv0BDbo0CAdAk8f0EpPCCnNUO7UWUQfdMkCHAfKOAUttflH7vmHHOhIgzEJHjra5dbXQ/6fC
1UBwoYNuSvKHrMUFCmx4FxT2uKvL4hjH+cLRMNPrPtmwoD0LtA9IqqWjx9EHmw5UdEFWdF6keHjd
+RrblXhBZEXjtwVeEpHjCWp7Rq4svSUvjwyApCASYkzNzqi+SiN0HQOAPDAUBFCLehA0XqUTpt0q
UIFN7qy4LT0XiqsVIeuhUIUXAV0FhK+yNvB6sRn7w6iB/7u6qqpu4YSZc2UkgU1kDcAugp6u88NM
4QMQiWbVBJFKFD83E/MQxw4IP8PaXZiFOW8GOwreRSDPv2SsShyScTDI8iBBKxRoyNtxk2mrbni9
3ZtwciGDM9ELgSzpfESx02ZUSXQe5JbYQwrli6ZkC3Hx3KSBCw/YSrSw4nBWJRN2V6vIRDXowlxr
duJ1PAW524LLXp6SICY6MSKNw4ntGi3MWRO42X2nP7QLqyHlFXDMT7xHWAcw1GHDXyw88MaAH+kt
AHwOeuP/iCz2RvpeGva2Up+0DOK1NwI5LkxK4UUOzukBhYc2IEyD5ob2NSftJ46S01FJ2xyNXWFJ
M4xKHR808664XUzubNYsaeVZ2BqhleD7UfEnJ7+Y/pnfj6Z77EZkOkG3eO5ZDTYpN9S0Czqn95Ms
XRW3085iBCcWpEVAlQAyXHXSBWm2G79ozur23TdJi4M8AOG2Kqerskw1KwtaDEFSP7l+WC7UGKdf
J19QSK9MjPIIISC1fT4/Gq+hWl+RFl3jdJejE6SpWzzwu/s8C19ikrynGlkY0eyliEgIXHiTuMEF
8zONDCvmAOgEVrp1BdpVHqEM5qWRgYaraE2bt7Sqd8ZSD97c9gc9P2JZpHLwDzkfaW/ZsYakVYt8
8TF+F8PT7et0+vnJ/EmoHw+mlrTuiO0Psr3mHdys178/d0Qi9JpaAcAmcEG+0QBU45ARe12vv9EW
nYKm8NiwkA2bXZpTK1K84iA3qQ0aJil0huw9Uwxjn4eR+bWqauWxHDXoyFoi9OgYv1GXx0edDPnC
b5hbJ5Q8QHuEdzlY7aQTxygsNjZI+wap0XnZxlSWkNDzM/n/BlzpyAEMpYRsstEGpbVK9JXubD/l
aydjcKWrRrEjtHUK7CqjoWudKyv257o3LEySK60Tcok0huJbC4DQT/NnSD7zeV1HORtvHmB1psjj
xJnrhDbKaAqcyjtNR2DhLJW25kKXKThCZ8jU3iJrV9tmSjUUJrAZ4zd0X61zJ91a+p7UC6Cg2XkC
QTS4XCfWOjlKtXqIQVYtTk81fKR3KvvE6Ylc+P99XtatIPr4z+mpOvkdpOS3XHePVgr6dzY8RiaY
ctBm8YmVJxN2BjTkSMVK3utmBdpeCxye7o7yHDHfUlAxE1qjg3WCUKEmCHLiafucrL06lmGdWS4L
Ulv1++4pqfdtVe1VNDuOxe2sdqB4+CBiwXMMw5GuZ87GXulCXgVuaax71qEKJO4LtpTwmXEDvLtB
HIvwEvwy8nNBrWK9HZqhAlnJ3k6+OktS7Evfl7Zj5dToB2jx/S4/mhrodcXu+qrPHcx4zll4zSF5
AaJdaVV4HIledKwKtORLBvVSkBKuhPqoZoBsKQ9VnK366m0o8tV1u/p0K0rxAaojkwQfNBmnt965
N4SpM5DMrSGJ3IHdUkedFZJyVZisY/G9Dg/oWNbC1876EbIEzEO73kl8LXl2upcR9JAacugZt/3e
+Csysc/72mPVg9EF13/kNPYrv1E+0LlTdo3VNjxgfM2UFbDMzY14rynSPp0G+UCPM5KzSYE8aLPv
YFohVeJx9eW/DUNyIhs87XFNMAyzeEJGMieN1xUL4fBMuIdxmOAkQhEWADYpWFWGIenaKuGBmsf9
45CryjFpKQFeElpMHThXVqJTXoY8qz/jwKeWJUfSmQtt34bywM4TvzJ2BgPKuFnHme4lRmA3m5QF
Y/x6fUrn9uVE+gcSVzwr8Ydz742zqi40E0YNMOSjCZr9vv79mWsMJUnolBLgpk0A6M6/33cI+vRW
Z0GScZ9WPzixPKFsOvof7UjjAF+000caYYFhbFTLy617tNBodCE7NrePkKeEXh5ELhCfS1ELI2aY
V1XPgrr1G7bPxnW4JIo9539IwIGP5EPfWW5iVgCpqnmIyyWDsKupfXHKY9qtRP0tLvd0ydnnVv/U
mBTxh4maqaMDY8bgoWM9XdLQmLspT78vrb4x0DSCfioLNPbk5m9DtYv4b67HqFAu5Efm/AykfoBN
INMzPdTO/cytQe0XuioPSPxuUyDawYcExQNS/7ruz3Mzhqh7ymSAr+HCn3UGId1ecB6EjeIBlXEj
bn46RlH5hINBNRQQiA+syklskeaqMZbo1A+6V1070HJ/889Hmh3X1fTYtww525rC8frCKocgu4+t
H7bx/ROf/6h5oZ0ZbPRSsEIbvCxZ4oogot9BxQHU3GcMIFAFDf3UHyHzvgpcv4426iLojMxXIIDO
lwIhbTpmpbsSLYWgunEgPgE6GukYdrQMTcPcQga8dbUNNernKuTfCTB/orMBQek83tb34QAWp44e
1ML5PSBz7Qi8zctxl6SuD3qDO5rXv5lhBZAbuv0Zffr7DCm8jaGbp4ACqwsMJMtVxrwlpswZF0di
HO0ukzg7/icdckZjW0KwoQtsxf7Q/W3ShVWc3ECeYtRIpgcm2D4v8qVJVeZ9WytdYI0jeDLM6tlp
810FULAdA7U7cLG67pczpwNwqOh/06CtBhZQac64DjkMF0wHQVi36Btvx5+9U4Flo073gvd/rxub
m7+P4okNQBlwM5IDRTqL09ZCqcb26uHeLRdOupk7COPAh4FeQEJDvlFJaLLE4E4bjGxdJJteWRlL
Kc256dJ1dcImguEYG+38MCWENU6uZV0wDNrRjvOnNoEo2Jh9EeVSlWTWlAWBaaj26cgKSzdQwhWH
W2PeBYmRvFYjXTVJ9tURzq5pyUKANbsuuLfBMWoDnCMfrRHqDpB+HjvQg2TemuE/19d97gVCJgQv
KNNBVoq83fm0uQYOgLDt+yAtDc1T2/5BqNWDRqIdXlfjHg+STaelj2ZCtkOWf+JYgJAU6LNMkGfh
7jg3npZZbxPSisDQnyzzyxI6ec7rUOhDqR5vUAADpZMd2hhqnfdDH3AFvUPxu2ocw2Shxjm3QAi5
ASbFKT5JF50Poat5MSCL1gVRY61+KqhXXV+gOV87/b70fGAjsscuxGSQIEz2IyDwRZO+92n31QUY
5Lqp2aGAJB7vUKgkgNzjfCglazNIOic9tI7fu3Snx9vr359dDlSappIwMLjyJUVDTajAaWKHgn6m
PhAK4ohPONRUzPrHhHzPKHFdu0MKE4WL/uo49xz/+hjmlgOcLVA3nmjH4VPSHA2KpojGGtC+v3Hy
x0F/7NudurDp5yYK5AAoggLuhWaEaaFO4qkotVohmnYIWv1Jr5443dZL6MK5tcYpr0FyY9r9H8fC
iQmtHqqSmnwIFPqi+K14vj5Nc3VkPJ9wHv/vC1suQAjCwaSUVWow2lX+2oNieJUZIP6KaEU8tRmL
NQpbw10zghKl7wq2you6eqqFqy3sn5mBGhONCMrZUEkCvdH5XBaMDBAu1cdAAxucBQ6ZvF5fH+tM
7HVmQTrERMt7xxKwUNUbXvuR8hxq96APA/o6T+/7JW6fGYUL9ECcjEhywVgB4BUY4jHoIu43w3c1
Jxsb4j9p6JnxJoSKbzl8iZph0xaRX5E1jbkfWSGE27ZRJ7ZFFpTqEqRoZlvgFTPRAQENgcYDaZZt
pygNqjLciHp5n9vlrrFeq7AA72727fpsz60nonRoOeHu1Q1LsgS/Us3cCJEirzvfzNcGXdL8ndl9
GAog3ai9oKNJvt1jl0AMBYD2IFIcv9IfMuVRrcvb3RLdknjTgD8ecu8yZLQnHMESRwFTJO+ZV3av
N8/S2eclnwSfmJ3YGe0AHIx8vi2hE3q7AQRbkLyaQu4LcFctOmHS0m0CPvjJRhv+4+cnfzs5nuxk
ILRi+HwUD5567MylrvUZN0KH1L+/X3KjjFnUBi9hE9DR8Ya3MVmqgM940dQ/BFg4uolsdCmej0A1
kKLqIfgGJREwMkHM8dCIhZLarAkNrRfWRN+Pl+u5iUGQsh9SPPpqRrcFztWxX5efqBkBjoP4ED0V
FnqvpFfIQMHqZ9JIBJXpQyZsiR1rbh1OPy+FTxEUUdGlpvSBFq3Kwv/MNgM4BHqlE0rrQrgy6+wW
PfcpAsyGgRyTrRbijbklQKkLbR9ouANqVloCOy5HIEFNERSgQ408nvvjjQ1RU3IFL068NiAO/4FF
OV9lsDeCMbMfkZ4wNQ+sR0tEazMrYOHhjJ6Z6SgCkE76vhMZbWc1ItCF3ypeEi946XTUSO9maMGg
4gsSbOik2ZP9k62MJ6GViAwrHEYPI5LfjNQ+oQ9OeUigNZKKhYL6zE10Zk5aEeSLR8HDsMfG9n+q
77zzmHV7nAxlFnTXGVh2gFsln826ulPNESaabDPm2/jl+tE6E0/g89ht0DBx8S6S7vemK0B+W1Qi
QBN/tnVHqmzT2OF/9JEZPqToFAhZD3l0iMbSWo9pFd/8okGaDe8ZWIca60W2MEV3eiimXE1P/4A1
WJi348DPDUhLlLdNY4aKjmTQ06AfYrG/Pn+XDo3POyh1InuPy0ku6oAeFtFnimeM3aO2aXzXzQWP
nn7fuUefG5DeSW2Xm33oIDFj1BvRrUHFK/TtZ8ZgIUKfAMAXOcmexqCvrx2gj6rHSDmaq+ufnxsB
qG3wTpp6tkG0e74nFcNs+rwruyA36L3oILaHcJ0ibyZuzvsgpzC5MqjObBwz0lapayDQzZq3Qa6W
azunWxX/imEpITOz5JAfR4sdHpY4amwpXHAHTguIBzdBc7SgwKGrS8mlJQPSbY4eZ7UwMgIDPeTZ
ndCLyYJTyQ2dOOfRDYeGYNBPQEn0ImDooiauWxcmkjJeD+YTM79m/K/Zv+bDTgWZYwSG/6FJfYbG
23aoV0NYr7PbcXWIWIAX05CtnfBI0mWABFShDA5zjmAR8xyn8i1zAVsx43pTez3gyx/nmxy06HbL
Rds2NnpWiQeE3boo9S9mVix4+MyCIa310c2Pi+2CPUwFEabBsso+Qpze1/LKz9AMeX0TzZpAqh2V
tYkeQgbQGqHD49BNnGNugSs6B6G6ulC5m7OAxByOMXQwAhkt7R5C3V5VNOpOEmdT39cSYcDS96WD
zAZdvel2iXs0Br/JVvz77RN0+vMlZ6Kq3fVDg8/3zBc5uledJZzJ7ACgGY4GBgCzcdqfn2NV1PQs
g17jsc5zPweNNxB0nxjDiQXprqrrAcSUOizExdP4Dc/s65+/DI5wx05tw1MMiQyvNEWVznjhhDE+
XycPg6GkXkXdDmSk1i/qtLvaVfbQL/7EmE6NSrOGJgLoStWpexRVApiJ6hdLrT9zm/zUgjRrTarX
g2vCwphtosSnfE9vD1tRg0HSGI1qOoDy8t4QcZJyjhL+cSCQWVfRGXBzogHrMnEBIcwDnYLMbOWS
EtFRG9pHEKqLr030fH3lL+PU889LNwoz+9EEnbl9LCDJCWBRbG5YtU+d29ca3a9QwkNjKuZJrszT
iJCsN/LwqJbQqHo0i/frw5jZgWfflxy4HAsA1ZHdO47Ed6sNuf19iBcN0P1I9SCxc4GPNYoRN9FY
h0dbfEm8PHm6/vNnHPXs89IJmETIYhQdPg/h0rb1nHFFbo9GzyxIE5R1ZmaMLSyg+aldZ7f3BGF+
EDYg1zDxWsgVlA6ZsqSwmxD3nOrtwXKw4D8zbopyKqLEqacW4snSFeRQRQWTYK3g/Ctqr4jMVQ5K
Qd4QiCWMC8HirC1gCKbbFLVIGZSmWTSDOnCPcNf9yds3kzx3+puyBIeZ81hc2v9nRU5o6Ili9zyH
FVA/r6zORTn6E0uO+wibDmc7XiLS+SrQGEVJ24fHlZW3vgNS/+tOOz+Cf78vna4Di001droQwqCx
Fx3I+IkLAvpCeEBpgPHDvaQXKMCW4A9GG9SxUN6d+J2urv/+uU138nmZ69ngBg/7FEe3Jg6Z+TMy
f+rKQjQ9N0WoaiAviY4EQCKkKeJZwzjpWHjM4nKjjeoD6IO+Xh/FdEBLr0BULiHuhR4OTJU1/YST
vIae2ZVexK57rFK0/Y125OeWtjZLF+I00QbYynxh2ee2B64h5BQBFsK/0qoIszWjTsOYNMXwIVDi
OSSFqmlQxQth5+zI/jUk14bGXGRtJ2BIoV/0/iku+Yo0zFN696iESwf8/Khc80OxES2i0qh0SykH
Q4Mzk2ZtrbtdNh4G+/f1pZr1BmAF/7EhOxwAmJEZ2dOGCd/Cdh2Nw8IpOWcAQToq2Op0bsnv6SqE
sAhHHhPxToKUkMcAoL0+hJk1ATUH4p0pD3vZ8NSGBKzBWWkdifOSVLsKovRx/Joo1DOXZNlmBgNT
kBdDiQWPdrlLoGxTJ6qLzjq2D47+bLZv10cys+Aoz2KqgHuzwEwrb83KUaKkTuwjjogVzX/lRXnn
9IHbsYVF+fBTaYda0/mFdyygsbAo7VC7IZnDeusounLwijE5pHFx11rWKk7FT9H36h7z+qJDbqm3
ivXtw0RbOJKEjg1sroxNj4psAA9XbB87UdzFxi5+dMtNlLu3H3TW1GkBuCqarC8S0GiDMOq2hJlW
20brtl1wu9k5PP3+tJonp5zZC6RwQqxWrRfrVGxNvu/VQB3uyop5Uc68rt2FS9KXMxfE2aCmzXBi
dORWmYQ1BqUcLfcbcGr9t+uLM7ObzgxI5TEk3ITSERgQ7eCrKXCxyH7FkFAAfhJ//nrd2syGsgyA
/JGcQthxiRyz6jDWLGwohR4t5UdFlxKqc8MB+4yBSgSIQy842YoCUoroyFYgUG55LHwxo94zTbHR
smKTptXm+nDmVufUmuQSaRI6DV6tyjHStdbLIhBUROmhdtuFaZuzg5ATmFWIdCD6l0LPvIhDNQtN
5cjqcd8yfk9BVZFmS+X7uckDfBUNvrjE0YYn5UIrsKiNUY3h6DTzQnSeH5Fn6cGcBc296xM34weA
kyOHhogED375PFKsPs24oUD/1KiQzvNTd+FonZkxKJGD9AqUDgBjy9R/rZvZtDRy9xhlK0heFcNa
G7a3j+HUhLT4dlHpJmUFUkZPsbXtkwXfmpkiUF5NHB4oRF0yKaljpRht6TjHphz3dcnWeb5EvzsF
FNKtgHogKmmI3YCGl1dhRGwruhgvJtdQfNd4YdZTaW2Iiw7PHyF/5IudV3NjOjU4/f3JaUbLUbgG
gcHmlUOyB3fAgl/NLDvoJHE0oVJIoDk7/f2JgQiZBKY2BYhWQHKkQITRU8jzzcsOaP9Hihq0QKDP
OzfR9Ulf9ISAKORutAEs2V3//MwehIQ6AmlEHIDxypALPCvzMWq0KBB1Qfy2caAFK3as+60QNvXE
jl+v25tbkqlMMPUPTqJr0tFSaYILYJLioHcOwk/0/Sc+P5F7TsBDbETp86g6U2G0dRzY9h/RJJ67
8PPnFhzf/f/v6+erwenAnCFkcWDl+eBbA1vRsFsPWscXnhxLhqQIqizAQFPlGAgqj03m55nPl2iq
Zf7Iqe4x5W4Bj8cdOQHezgejj5ZDbQ6aoFJEG26z+zytdq0gq9zR77PCzjzU21boNqy8AtWRWAN5
dT6ABuT6msmC0fLvkF89SRS1ZOzCKDBshR85SaH8x4j+5Lphu0KWOV2jqsEOhkAQ7jTmaxZZzWHs
G+6xetB/q5Wzvv6L5g6qk4n5gNidbOsqjUZoFmJicHlt0OvoNdlXpT9GUaBPdHnoJejHhZffTB/B
1K6Jmjy4PGfkqkpEk4VtYWO4WHnw5/wAfsmztepZgC7EM1jHt3ZfMl9zwBXZpi6DADG1/bFtO6+q
IUWrclataNTSFV7MxipJaHZA5areuMbNXWDod0ChGiRM4P2BvK7kOFFv0HxEA1UQJsNLlhvPldIv
XEcX/n9uQn7XJXiLm62Fc8mM793im2JBZffX9VW+OPokE9JZQcOqTvpSjcBkAao6/ruN25UN+h36
Sg17wcdnhwO9ZTxScU9cXH022ilDteFRUGro5yzu9OFvE/79xHhObEi3HQPqzyTQCgsaoazyATKo
/c+yZh7vDoIsobimaEO+y208eibo+IxGUJMkYErpp7PD6Z/MDFSpIz1GZrpyXbaQnLyYu+mYOjEl
jUvrIisF13UcVDZBwPseA3QZLpHpzt1LUx0IsA8groBLPT8L7WFUo56P4ZEXum9muxKKf9eXZ8nC
NKMnh4oSCjNkAK8cuzbohnXifPtv35/c/eT7TZ0mcWbh++qfPFmZS/ImSz9fergNqpU3RY3PFyFK
Mr7BFp7Tcw51ugDSmWLxRFVzRwuPvXXg2bBtIPGcJk+ZsUSNdLHt4U7gSUHCHrhk1LEkdyrChOW6
E4ZHM3xQ3H0PUl6n1bwqPYbGEoXRrC14FHqXkMoHePh8TSgRKmochoJBxQ9ujF4w9sSawXNLba3b
C+ih2RmciGQnKLAFlNS5MVZlqovbUjmClG8NKZo1M8Lvcan87qNqe93XZk3hQQ3ZThdkFnKSl3ZV
W1BDRe2DU59E9zof1np0n6Hx+b8Zmn7IiVP3JkUdbYQhPbujaJbPmn1pNr6wF67fuTMGWqfQS0Fq
bEIvnNthRtMbbofCwajEe5YnD1C/2/EhWliiGXA+sM0ndiSH6Fu8UkNQMKOo5n6NUygkUwjRtLq7
Jvn4oFDdL22+KTnZNKq6bUj+en0+5xwS6waKfcQYgDdI44xMJStQzcITLO28gkGsjEFHVHnJkP4t
Fl4uH8ld+Y44NSYNtrREU+qDFR6jwmo3mWFAkiSzf7PEae9I2NFtxRrLJxVVfYVoaE0sQOC3g1Q1
ji94lKd3Ten1gFGt7UEvf9PY/q5o+cEJLQRlI78PLT333CHT700NIIoamdpNkymm16ngSSjRROYr
CBXBed64qxwhpJeyIvpipWm4Z7x2D/lQWL6bg28PkY7rFykPd7UKDvUOOPfHuIA+PXhZ3YMbQTMi
FfVhBIBuBTKdZNsLw/FTkfb7qjDKx8Hq+DosGt13cit8qNPsr2jppqWQ5fLMPq99NbG6R6XhzK/T
wfbAaxJ6Q8Gbvd6iEIb2AWMQXp4dktHt/NgdiF+GqExH0ChZl0aU79KOvg5KE69sVcMPtsafiJZr
L6eDcgzBhbsZR8P1Ot7HW2PM0Z5NRP/XpE6/utGFprAJXUQWqiHAln40SZxsSdIVelHzDGGTW/0C
80GzrtrhyVa0h7GqfVq0C9f/xcUj2ZOONUsVIWRiaRTYNF4b0G+n/WcCwakZHJEssPuyAInOEsVi
sYKUp/V9cFW/yQ8mQNEj+wIyreuTN3dwQhcI3CyAL10WE6pWLZJEcRAEdJ4xPm38Tv9x3cLFSTZN
F9JpSEqAoOcC10JC+HTbwCccJei7H6BmzNuFjT27IicmpBtUcQAy4dqoHLPMLyHTnS7kJJa+L8Vi
xoDiLTXxfVAvH8rg+vzMfnwSL0Lz1fQQktypSQxlIG6oHFUat96Y2Q+KUy9MkHaxzJLPTsfwyR4Z
Q66jDprgRSvy3qvsuNig6hfeOa2BKlXUo7Lr9JmHAjXzyzwZNoWq19tUTRLf1Bj9pbJGWxGor63N
MU0HT6ncpWamWT+Z2k7x8MdEyIkYHT0qjg329EAZQG+t/+hzfVOp4cL9PWdFQ4IBOSb0GlzQtZKB
OmCiQgDkaApEUfcmWKmIvRCNLBkh0mxHNDamdQUWLfJBsvqTU/Guinh/3XOWzMhuT7uRqdWUFXde
hjQox8d8Cb8wb8KFpIENAPoFm3KHpw4oI1BO6FiX+NAU3WmiSzx2exMOHBTSFND0mQiOEfecT5lB
AL+xDYBLrK0wvxXawiE05/+ahdQSehw1MEVK/s96Bcw0LU7UbnAfiavtIkru6BCv1N7wP7EqAGni
0IPwzkVqH2c6aIRCC/tZe7Pi36G9i28mU54mC711KooVUxlJGk2MOnkT6zV2c7oN6crQ1xFbf2IU
yEVraEtDa53c2FBVmiHAVaQcOUvi/RDVYmt1ItwWvFp66U4PtbOoDPEn6Dtx3uCSQBJJ2i2ZI3q9
KdGpr7XDc+rmpteW0etY0GekXP7UI14pwtGW+OlmrSLxC4zzBNyVHycF+lVHM220I2vjdaRuk0J4
ZvUtCdfVeBjBtXt9PqcluRik7aCYAVIFeIe0ZKYDte+udNVjWP6NCjAr0NDr0RZK7EMFusXrxqYr
48IYmCmAtzemLSVdKaE6DFabFNoxLfrwYBO8iQbaZZtaA6uVoSSgTLbNtZFDDNRI7EUJnFnr0+sS
83pZ1Qcrbt2nUaIdO63xVf21rr+EsbIwxMtqNLwGbwaEfUj4XFIZRQmLXco17ejoT/Goe21/B5lD
D4o/ib2KwjWCADf9eX1eP7xemlhgodDChDgT3T5yUqYJ8ULJsso8GmVarYVdgsucKPGaVo26y1VO
Vm2uvaRjXneeXY982zVN4Y9jw/84tSMgW15qjy6La89lNpSRVKvZ6nVcv3WEN89FXY8eqYb0oa/Q
QYZbSv+iV2Ox0SJEBuqQw1ErQZ8gGv8mhirfCVvovqq2HdR/1Ny3QXqSrcqMlmurVuONMqZizSv0
T3pgD4mglGmSYzgq1nNb26Do0tgSEGrmugDGwUASFjQVqNVKBdS4Ecyh6FI7Nnb+0Gpko6XZozXG
m+vrMHOany3D9Pcn0UzUEDXmRmMeE1DXcm0Tl74FzjG8mK7bmRsOzlj8AyqRia/n3E7WGm4pas05
ms6u1A4lgqZPDAVwzX9NTMfUyVAYHgB5VsKEonkE5XNxFw975ff1cczMFzBiyPqAIXEqCEsnbDKy
NO1p5xyd9NnQdknllyk8cEnYfObYOTMjxSNNFY+tmsFMZuYrvHA18ifuVwLirGzw8uoNVGDXx3VZ
MHLBUH8yMClqyHRFKXnZOMcwc/2xcXw7Ae4upOvGLb0wP+jDhiCvoGs/Rb5urdvjL3Se4x8H705A
LST3EJUdMV3JnGNFzYOorENI+dfeWcJIzh112FKgoZuKlJfdJXE9GKmtoBMnrUrfFeBs454S47pS
Ss+K3/X0rjBMDx2U12d3zvtPzernrpmn6IRO+9o52uXXrt5C0N1d6i9cMiE5JkVDI23HCn0zUfmL
DOnPTtC1yJeKHXP+fzoSyTHbnJe2FmECifheZrtqSnCo256sb58w9AigAAUsAQgQpGvXpmjhYINu
H0GG4TH9S0e/Zs4Sv9fcWAiq4ypagbXL3ICK28KOBfBKRkfWxeD6ZNR9lr9zujAaY9YSiEfA6YiY
FbxT5+tvlqQtEjVC1wPPm41IHNtn49i9kNxFV5pF61fboMom1NTBawTtN2paxHd1alb7gedx5GEA
IKFQFHLX06LaFxFjfkvsZM3MOL1L6qy4syiKmb1i6P4Iouk30yqFb1VM9YCX61et4NYmqRwTegFq
X0QgsUzqL003Wn+SrKwOwsycDUpJ6YYzA/kYG4x5vA2d+/R/SPuy3rhxputfREA7xVtJvbhtx7Lj
LJ4bYZI42kUt1Prrv6N8eCfdtNCE/QAzuUmgapJFslh16pzEGfyZgUIx43T6pC9ZejOzDFdg16ef
xAxULpoVuFd3DrnP2l7F1LPl1xTbFZMGX3hD6Z5pWWeDtgUpfXQ8kdehR2elInOrMiH5dEK6gZba
CiVh96b+VIgn7ioqIOsnpGgHTeAg50FVFUVg+dFkZSnwH00aPaRT809GssxzaapIrWxlJizQ0oOs
C8VmtLVLCWAwGnRL5TAkoNxFh5AI9FOOPiTaEvAkZEfS8lNX2Dc8zQ6Rjo7Hmd04ROx6Gn0rCutw
fQNvDhh5tz/JgbfaQWNlaoPJC6QvEx0EB1nxretUIOetdVs5yaCsgrL6G9FRItomtioDiGp7ZaKq
m33TWxO0zHVF8LLxwPnDG/R/21eKLKylJQshOCia8Qvoz63urnVMr+9O9fI4lvvrM7d5VoDOEAcf
6BORsL88K3g+jQ5CWOdhyKAKUx5L/i82mTfqT9ftbK0QorG1BQW76k2SCBCbNss6y3lYbO4n+j+s
VL0LtyysoPoVf4RGYrlCVkIYOZv72H1I/BYqqUz5EtxyAMiUQ5YC+n2rvs3lVJVRj0oiTxA1rFKk
QZYfNfcDq3FuYl2ts6DSZHlNrNVEpz/mULvU/Ci7i7+/fykgDAcfBrnT24yNXWSztWQa4MD2E4nC
bPf+z6OXc62L4r83sfdopLhmhw7uC5pIJ0fruwqpv95f8vGGrNYflVZQdsjH29AKmqEeG0HGffDr
YfiFEO+Gd65nJngxtbVQrIrKnrQhxVBqEAlFSY8U/SeztQ5V3B9jA6WbiJ24EIoK4lsUE4Lj8/FJ
4Ugbsdgk7Rw9RKJuQUai649RQl8hbV4durll+7QtWi/SYx5otP09kOoFPO3xcaGz/cDNZPpyfUUN
Y+uUOH8eyme9pen/H9PABjO9berM2RtuWhyKMfqGNOOy11Alykhr3k8mafbLbEY3oh/q3RLZzr5K
unbn2k0XLPrQeH2d48lk2T9NFMIOxdzEp2qhfSAgm+sRIyp36D2wdkla6miQZwPSSi2BrdphL/bI
KWStWBkkHUcVDQHXoaBauqvnvvVaUbRBY4CFt2h0SCwWqMxVbBhui3RKb5hgE/daF8BdGkFgAkiN
1h/S2d5XNa9OIjbZ3kqXeT81U4G2drvyyIRmvw5t8Iecw43jrIMcdJJRD4WZ5Ys7U0Q2w5gfpja1
j5muR76joSQ3dkJ7sigSrwsy8qCI8mitzZ+0KIaOgr18KfGvPnUDq3YLXZZDV1ov1Cl+dLmFrzRV
d4yL7M7SygOOG3rop0U7dUtTn8ZxKnyzGStvqk3owSzxcJfOGQGNSDH7BVhgPLeP5yeI2iVeXcSt
39ZZFDh0wV8gu7qrEiCTIEHKv9hV0ga9zrWgd3hxQP+B5RNoe/rAp4tP6H1zDhB9c3a9C+p4EEhO
QdoCjuwM9TPL3VH3FlyROzyyS8MfRe/4AEGhKtrVSDTHaXxP8zoNmnRavAmYd68wl9dmpguOZl3b
jdxogHNvhVfliC+Br+g/DRXXdtY0F8FsJsXOKK3hthtTHR1Z/YAfGf3Tt47xJcoG/cRaOjKwAejL
1waA2nxXERNoacjiMJFXHkTb2R4iNr/LYZg8MGaWv+Oe/GuMbXW/FIhvBavSp34mYIrvx9EHhIP6
3BKaD+ab/LvL9ol+GqPPU+WykIBG8FAZOmhIioUDByfMII4bYIChKCMC3i/2XV6l5X2ZaIs/9DXz
5q4WgVGV9ZfEoE24uAWcEa5U3YBGOPW0cdLwxk0RxepA+1LSGijCDlTfa6kGlGSbv1iF+E3btvzk
9r3pIzdu/Laa2N1bZRwf0Ow83pXowAuIaeT7yeJ1UIhq9kDO1z0UDcCqxIjrfdV0wymtihxqa0tX
7ZyuJwHFeXnb2aNzQt0GA53KNCi04nVso/4wjEn6SLI09aG9HH/pas3oPHMmADLF8aDdUJ7Ph7Ju
G8+M9eSkZ4QdDU3YPl2SBGo0unvgnT4FXB+HXVO3FnA3XeQv1ZjcpGZXH4bl99AbfgK/7VDpCUzw
Oyjyi1uHNQoe9qo9B11yuQFVGwc6OpxHD9yBJHdZ943XVcke//g3j8Sd06pU5bbOxhX9s1LtIKsg
v7amuDfbGMzpD83EjmYDrCufuiNvI5wKhgrhuhXk4LhZQUDYsG9oqPlsuhwt4tFDEgeoL9cqhNzm
95Hltm0wh4A5T7p6+jYzqiwFdqq0oL3a6o8dhCsUK7QRR61kD3hdITOHQogUR9Eqd1vWpc5DXhw0
kJ5lOzK+P8FzYUKKowAqyok9w0TP925leAZUEKt349iQv6J4AOG6RF8irsfLYK3AJaKbCbSWGeip
Tm2mCAM2lgILvAKw1gYHuPLl5wcDT6Y5tyHl7PpO4LwbRIhfjwomEGxozwF4W0oSEU1f6tJdsjAt
O2+kSGzPz9fDhq0BIJcMECQKeBiDND+lThInmSHj3MV+m6Bzfv+/fV/yo0mvRUcdfJ9+y6z9RBQ+
tHGQoJvIRp8JaP2BvJNSXHXcImOeQlGkttkpZV/Rbpgtky8oKgTi5weGcmZLmipcdnbFli4Np/1s
fdY0xeNrcyjIPEFaF6+XNzXaySWu68w8C4eCPgLzhD+tlO8RoAdVrVgVlS3JbdPKdOoR8Utoou3H
n+Ls+zJoQEULp/CNvLI9kIh/uz57GwcKRciMDOv6LH9TuCXaHJtizrIwqUBOFd3NKT+l0ct1I1ve
vD45wBeOYwtOcbkdI2rO2jCxLLTYJ7v0ChVucJ0X6VEDkknASXF1AXUjp1MMlpoZIv0MTPHUmxBg
Ce2nHo27iL2/on5hSNr47pC6blFj45v6L9f9XkHHO2qfbRVb/IYfXJiRtg+ogPUqrTScL8s/HKi1
uqNeCZIyO37sjH+vr82GA1zYkrYPcUF8n+tGFvZ1aEaHoQ7T8fABE4Db/4HfrujOy+W3kkRYRo3l
z9Pvwtpl887RFG686QGopKPLWQMfvYwctefSqRKoWIRDXszg5iiz5Bkyj8lT06WQwzVrTZGJ3HDp
VR8TV/EfNVy5M4IuNGqNpcvC1tot3mjtPjBlZ5+XHo1aD7UILWqzcDQitI5knzJXuzFMTZHs3J62
v6OQ/DlKhk6MscjCbvHc6J863Sf1PooUSROVFcmd0xmBLYuaLFzIya5viPXMO7iA/79NmeTIuoX1
FwwrkoIIum6AULTuOra/bmSr+IZ1R5CMhi0cmrJOHe8Ap9UsHDVzrRd4LEBJxEhRjAIL13zfc1Qz
TTfIwX9RWqWf9aUWWDj4gjLOuWK82x7495dILgIhaBLzBL+ERoE574imGKrq+5JviCQBRJLiEDKw
XwMQ7l2fyc0zDoSruFlRznxDEjOOOTGyEcs1dY9lfm/0T1EemukNRKE+MlFnlqRYBxRKOjIAA24f
8op+nOXdFFBgwFt1ef5vJKv7nyUe25I4aKDGJmItKIIiy8r93FKFBuvj4c0Vh5AWQRkiW1TbLo3M
AwHDxoDVLgu89Cc/IT+WPtqtPRNdPHh9+at7dy/yOi5cquAiQg8nbtZLk7WR2DFSzXlYDJ5pP1bW
+zGgK8TAXqEloACX3zLQE0+qJWd5aB2a/mHJFdRyW6cOYDLopoZ8zFuIad0lDZtiAwLV9r8W98c9
M/ZO9Hzdi9+2EmCSgInBq89F0RBIg8tJKvIxMpoZVtae9vbzlAVOdlvE6AMMCNANo1i8mfjCVKm9
bu1OBDrorUVb8tuaAOiSdTsfF9gFAv95bBUB/NbnwVcK+tW1ORU84ZfDiooKgojtWISApk7ZPk1/
XJ+3je+vUCZs/fUAg97n5ffn2BaLa6ZpGPVP1kvTKDASqs9LuwVg3WrMGD6f1JDhS4Nk6oPrA9gI
m84HIIecvKyEPhbgMnAi69S12udpRKnQblWn/KYd00VwDmwZupekw8UAF39XWWUaal0bdO6rQNby
A3hXgF3/2liP6rMDrMwGWi0FXmtiaj1rgBhmWqMa+f43OWoJgOeByRuim7KKWd066YgYPQ2bBgET
edb48fqSbGx4vMvXANBeDclUbTFNrLiITPCE2gvAcL9z0ewtctui2eP9hrDzQDkHCCeOGGm+Mls0
vIf+YljGD4n5m/S/xUR9a1bVarYGdG5HipuNlgKMsGBApv6jKk48/dkOARWqJvetzbKCJvEwwwPw
zWNd69u4tBbkAkZjDiKWgMtVlXrbHIkBcCR6C8EVL9cXF71oNSefkxDUGbHnaPXRzaovJiVHUqs4
Ubd2DEQB/rMlncjG3KR5i9cSri2DeayJIxTQSRQYdrTsrjvCVjQIjuCV/xYZTOdNWZMUWSzsZACj
CaI+hlQpyC5e3Y6cjIoHdpL8NjptN+H49iLKdkOkveZWpHiJbI737DdIJ0QFSWtQFmO8gz44flu5
O5BBP7LMVGWHN/3kzJDk9ku3ZG7ENRx5rnOHUFvzzc4liindNIJkxFooBiZBJoStuqIUi7CSEGKd
UHdRyRepPr/+/dlRR515iuPIgSO6gY682geuNXBtAdQBYg0Qeki+hx6LNOpi8EUMhI3oJ0vv9Ak9
TNe9bnMznRmRxtBDKEgfxz4JtSY0zX8TxzwYRunrxufrdjYdC6WAtda9ln0kOzyZS7tb7TB6M4sD
ig8eQ/nuupH1I1Jci6wa4j8dwGkA/iQjNHUhl9vkuHvM3wA/xZoiCtwaBN7FoBYHNgBcZNIrZoSO
aVdkLha82vEiYHwH/dcPDOHMhLToSVUuhShggjW7OA5ocP3z2yNA0L+GebjVpG2XgZa0jmekymsH
BLDQwJjFruSKJ/rG84IBvvefEemq4VoBtUAHaUC8xuwu1NITIXekPubFv33zQwyK+Ew1pvXnnG1D
kTddnMUwx7XnKEnBsHGwVYTym571d0hy0rHiU5lrAM5Ak/cmpweiWBbFjMnRRkmWCgLdWJbJRqmd
TMc5nY6N1u/cor/vrPKpHa09Csr+dW9YF+LNfjkbleTPdYOmlG7KYZb8E5u9l0UhM8KsGg9T13ho
tbhuTrFQf3TUzxaKjXPvaCUmMZ7JgZMlAQeKESGm7hXRocqQdA6MfTTh/oQhh/+KkkcHEgOVSm1+
6+A8c3K53YrGht62eoKcXbxL02NT37PGa1Q4pE2/QzC1Ynist50gWZymDp1QMCCQeojyLBAfaJ5c
tVf+syDd+DoxUR8HTDWkvPbGF/TbfeRQPjMgHTnO3OauS+BkIn+ojoOK+ntzrVfyS6gs4F6RxVBb
WiHl6BAEnJblpdNjM3+rIkW/8voT3+yTMxvrbzhz3LgoSzG5EA3QGfer4XWxn7t+ry14m/++vkVU
lqTVMGkXjzaPkXccd2JpvRqt74Y++BmADF2y7K9b2/auv3MnLQ3LhGPGHeaO0KMDcZpUcb6sv/ba
vEkXAfoj7EInLqpp+l0W/XCzrxyc7EP+8/ow/rDMvbUD3v+1HRX5E+kcS91snpd1v08xOu7FMPD7
1gS2qZ1o7Rvo/t+BFsACaw6QLSOE0PzB0cx/jB5CIILw74Y2moAPAQ9pNJn9WFblcANylNcpxrMM
umzoC2KCHoBtpTt9sGvfJdm8LofuZXkzxp6bQql0cdocjdOuuesY2Bhc9G55g9Ute6eM7CMHMaoi
GtlaPRTCQNYFgAAewVKoUNUks8sZKTUo5yDlnreKt8DW6p1/XzpFC5AKRqaN73fsM8BLWvJb0346
uWJvqUYh7S20B7kQa6nycOwe5jtbKAaxdcWdD0LaUHGfZyUKoBiEuBtB8NtkrwX4a+P+Fm/GmqgO
O9WcSTuKzPVADQFzU++DVJpHT/Z8UN4KKivSvoL8xaxHIs9D2+q8rHtJLNdb+IHmX69vLNXaSJGV
Q/ukTTuMxq1/tyBGH1Ucm291esAdf7Y8Mk9cpa3gJF7kYU7ZUQy3Obsl0Q2JvvD0V6ZN/lA9ifan
yW56fW/q5DSoKDgVUynzwuk0XUSR4QdEtT9PQZwc4wXdgjfXJ3LLCqDQ4KLC80GHOPPlBdL0PcTG
lwnlj5KFY8JveWp4DVn8LLf+/YApKG2sOVuwl8pwkriJG5sOLA2XEh0caKYRd6mz9Aerr8bQBVW/
4ozfvH/P7ElDK+wU7bAF7Nn96EUg0p68pH+3OhDcBOAeqPahL/ItGirnwso0NEaGbrJAdHYmo2dV
qsL/lrcbSCci4QceD0iEXy7SVCBJDZxPGlrNjwxyq9Xw4/rSbE7VmQFp24J+gztZa+BOielx5WXN
mfPZTuLddTPb40ASFrS4aw1bWpG0KFrQHCHgytBQBBCkilBa9f3178+ioTZdLD5HuG3zr5CxpCp+
qM3P4xoHfeUq9ykXp7qEihR8/yiK5t8sccAD9QPTc/Z9KViYUG3PBUF1P1/8eHjEOP6370vTb0xd
7bgJCtTuGLByp0o6bR4lYMVfuc7QNSnnixd7oBxMXSgQLr8Me/anCkh751u1aIp52vRWpDqQTrGw
77T1h5wtM+vMuMauxMNAd7wSgG2gxX17HIPr07U1HqDIQVsAqD2AiNIdU/fTGOXlCHAadVeoTQlu
qMUO+s5QvEP0rQGZ4G3TgIBDpVBWGzezujbiCSdVmwyHJKqeSYe2/oFkJSD8wEdzCDjlyRBUyWEs
lqBns9eU9D6PpgOoPA/0A5SbSFKtDOMM0DycC5cTHMeAZ1UuSsnzeHwR4/H6vG5to/OvS25uVk07
DBGuHPHdnANTxR6wNZnnn5e83JpJ3cb5DPBSsq+6YK4gOfFyfQRbnoE6uA1sKpBeYFa6nJ/Fnctx
bPDqYrnl1c/0ti/9qVXVRbYCxFUFwka+Cl338qmfc20SgmI/RXHu9fYnAbaR/Djyp5oxIM1VmNvN
ZTkzJ90BrdNOM1gds1BPvyAFp4un65O2Tor8FAIAD4wcDkDQb+rgLHGcPI3cOFw088HsxzlIItSS
OnM81cIKGIBZcdS/9IPK37ZermAOxMGETYws7+owZ8fFSDSSMR2Unrhd9+U4BSY39pNBj4YhPrcj
210fp8qcdDotRjm5dQVzCZrk6nHa5w4JAH6Fivn8AAaFD5xSoPhCzxno5oFCXZf1bHT5UIMUeknB
cW1kL42Zoxs1B2yTeHavElvc2llA61oUcwlrMq1KStrRFkOXhLkTDM0BxHToFrg+eQoTctSt1cxy
BF2ZqKsXnX/t4p8T+3XdxDohsh+uIIZV9wSNqfJhK3K7tFmMMvDc3Obd90QlKLc1BDx7kcReCdFQ
O71ckClNyti10zysGmRIrOnW0p9qV9VqujWKs+eJLPgGL0Oe3F0fWtGPKv4+qV4fm993cY+jxZSi
00pCLiQFNchocGCV7IMFqP/N9UXY2iQg8/zv89INU3asbQz0ioRoJs3sff7a5rtIP6SJ4qR+Owxg
10Cyi16PlahObttPZlaUwwI8EQJ1z0LieFDc3W+vAnBEAHQLAUHQeSK0vVxt5CEmmriiCEEQ4I3p
dzAUttppKlTvjLdepWsGyPxgCBisN1cOnzOUPymAMHX9MsxPrXkybEVCYsuEZaG1fQVCIaW7zuXZ
SWIBVzhq7ZCGFRFoXobYqSLLvrUY5wbWH3BmYLTmyuQVDPBSeMB6C2VRfMMCXmFg70E/gQ1Aj7Qa
me4OYknKMryd6y/t+HzdaTcmCGhIFKIA90foKfNmIeU9soYQrHXRIT1Xgf+y8FilKkC/vffhUGBl
c/DWA4WVXAlz4sZZcjspAPJ9LKMdusAei/Rxwu1fdidLvPtRcGlNuvZJ5bR268JafrQ/pSramI0F
MaHzseLu0YGGNOTlkk8GK6cmTuuQZK43PbliVOw/lQHp56O1Er1cAgbcLAB0aOp319d8Y39fDEAK
9SoyUW2p8f2q/j7Zp7H0xXTK7M/vtwL5KMj6oDMLnf3SzkizSTSMZ02IfGZ9HMybNj7m9fG6ka2p
QiyPwxB/4IaS1qJu9UhnKa1D+2fDvlrGl+uf39gd+Pl/Py+tRD+mGp90pw7rYvB555d94EaL/wEj
Dq5uaKCgZUiODyglS1pbWR3S/tQmzOvRxp/OisTv5kjAWmdoa6EYYdWl03KapiThBg9pO0/HPC2G
FyvN+i/W2LDg+ni21gTEhQaU0zW07MkAxLJubDtL8zrk+W1okHdXG4HaOfu6NJDSWQrHzvF1YZ/a
tPZMrfba8d3gehgBrA66zOhNAc355WzlOrQXyxpLwuMJXW438xxytM6qVEM3Zgq4CcwRTl/018ji
fjaZI0pB9hNa2mNdhfn7F+Li81JAQnDxkq7A5yPsjzpUHVMbLgVgBhIW4FQwEHquf3929YGyjdJm
MjkQM2gDbgD+tlGkDdiiC0VktWnJBmQWaZjVlHQF2lpW2ma28BA+5+XgSNeH1B/BJnXdcddVvYyi
9fVM/8/MulxnA4qQnR4iE2by+mvTTujiYp5hP0TaLSGhSYQ/zj+vW9wcGNSJNHTSIishg+uarqpE
vFhY+qn0oBsz8wdSKs7hTSc7syFNHuThNF6uNtL2F6jgA+G+Xh/ExnWyPrGBm4J+JDpCJT9wiVPl
BYTIQqO+W5YnUvWHtOdHbewU67M1knND0tanZeYSFCRBI+qnOZroJ1Xgu7EckCYCUh+4cEDbTWnD
DLSoQYSzUj8bLxrdC/PGUsHMNibLxpZH6I7q+VviGdCcTyhZDZBsY5+tDBTtzg9BG28Zd9cXZWOu
LuxIcwUiCFb2HexYzujx4qVREa6+fe0gol6150C0tGqySFdjFaczEGZQ9GFGg53i+nVseF2n+8BP
emb7fuDupTnpREZJIsqrGqzTef6tte9ZtOuSQ2UF12dtg7pufScgEb6CNMCmI3mA4J2lNUYCCRgd
tP6tDwTNXoeqhai/TPQ7RXdAXj1H9fR+z4ZZBJO4dBCMy9DJHIAq5IzqOASjRPkyZf/j51dnOTvY
FqMvWcNyMM7nnZ8aK0mG4oReV1s6Oi8GIJ0Bna3ljLVg+EV3WBE4/EDSb1oCzpNd5F9fos09aqOd
Bt17SFTK6H1EMXlWoAr2UJTak05YcgM+3u5Grz5QeYEvnFkyLmfNpBzkFav2iNuCldEvakUks7lF
cdDYICMCs5L8JjJBEtzbI7o02p/adEhrhS9vTRSejMhqQRzyLenyPLY8sXKA9qd4eBGC73KT3cLz
FYHl1ijOzUjngChHSyzD2htAjJchtT7P/Ud2B8BfGm5JBK+gsr1ciIjaXdtXIg1jfju3x+lw3aO2
TjKDIfhGcIxkhxzsdb2ZcW7aSVjRlW3YCNqMBRk/8SS90U3Fbby5Kn+Nyd0zlsZrVnEKBPCS76Dt
/A2qHt4wWq/Xx7S1KsjTQTVaR7BM5dMZrEU6LyjMDOL0mmmK3b79dcwX1IkBBZPbv9y4NsF3AqT3
7ATdcE/e36GzUqv//b50eRmTqPDuAlzdEk+Mtgfw+vmgMlKciltLcW5FejtCudFtLA2jsPnzniTf
HKowsOVY4GaHei6S2Whuke6sVEuHoePYGtQAB0wLUYyofBLadJMxsktQx1fY21oWUI/ZyOQgrYZI
6XKfjBWrTRphnyBc8z71eEped6qt8UDYC18G/Any2tJ4tFIrrBRd2eEkTs5w70JhAU30LEh/Xbez
tTA4FNdAfL1U5CKR3S+F1RsN7Lhl5jl9cjRIfe/aKiL3zfmCVDeUrtcchSxkRcCb1k4N5qu+ywfX
S3tHMWHbBhwbbG0osEOD7XJBOBtK9BpPQGu0yc6FRHymIu/fCieRoFibc9ZHhIw+WADGo7M74exq
SZCNkddbj/2YBCAmUoxl2xJiPfRkIjiWgQJxp7udK2bEexDGoaU3eDlYnCZHcb2rzBiXU7ZYRR67
FGbiEXgkACoawOZ51x3c6et1L1u9VQ5ZoNiKws/KO/+mtF+Dac+YFrEGsJ4wj/a4t/Q7EHg4PV78
ftQqbvuNdlMEE2f2pFuMRxBBAEtVHM4IlCtUv812DzKgykv3BWgugxQAJf6BDMOFUXnLOk2SJYC5
hmbh10VAVEL1W1uVQo9x5U93kOGVjhwdvI2mziFkydh9OsxB1dwmrkojXGVk9Zmz8HXQZicrQHYQ
Ls3zQFvoOt3QWfX439qrSCMC+Y2OcHS3SjNlMmMac4rHJXdexPA0W8fr7rY5CEbRo4ccA5RzJMfu
mWlwBvWpsDfTh36ab1aE2AB1oetmNvrakMKAAPWqS4LnmSNNFpmNxgV/IuzUpINUd3SKm2hvkjxc
7Mmf5xXlZ/l86D0I5fh9NAZO8X4uzMvfIJ17jpHaGbebJCRs72q38xArDqOtm+h8kNJeSiw7Za25
NmuNtxl/IVa1p4sTQP/HszSFrS3HANgZjw34N0JE6UnYTzWtx4giTBfHJb+hN9cXbMsv0FcJxUzw
2b3Fyay3rYvcVhxWevk4Ts49McbHDo0o181sjgIvAdCfashyySyuzYKwXAeSCY3Cc7fPM0J/G62d
ql6aW4cqSJZXzXBnBUpLKw/VrwmccYilWwshG9cPVX3DisSLwY+c2GNg88+9rYqztu6Mc6OSNxBh
lMIQehK6K51mlQBT9NIkkZ9oKl/YWixkutYB4pgAavHyJOrKqAJxB9ACo8vvE4KSGeOpn7L+5/tX
68wOkyrV6JVeenNA/x6UgoN40oNExXi3eR0xsMUhla5D+eLtSpEpMrolCSfNua2X+nNUug9VTzxt
iEMQoz2DWxUANCfM8z4gWbO7PsLNmUTmG8ELNhWQQJczqbnDHGl5tK5Z8gm1xxDy1YfINT9yQYFl
ma7QJhRY5OMQpE8TgHUjlKjrGWWu35N4pbUqMbkxGHg1uN4AJFlJMaTB8CweLKMt0LFiQKnUJjdL
Nx5IPt1cn7MNP4cZB1LjCPdA9yxtrhismKVpYM7SiaKYPYEmx/Fj8hj3v64b2hwPCB5WjgpIzcsI
g6FOxpQLMBcYbXYTD+ZB6LZvdI6iyrJxJiHoBgYAvIurPrE0baVugcoOVIIhcY9xclCV5jdH8ffz
sriLkUyZMGY8v2oCJtpZeC79ORi64npQWZGuhwqguTjNwVfR2R0iE+YRJMDmShUDbWUmwbgCgmno
MQEqIdNkkRYcqxOyrmHWf2Ok2DdD5BdWHWT24g1gZtfzz7rReFb6eN0XNq7aC7tS3BJzNtq2wCLZ
aFJMeAJO2i8Rv6kWUNwmqutjyyNMDA6Ec/D0Ny/MeZgW0gwjeUC555+irPwuHb+8fzxAzaF7DX+i
SV3aRL1wRsOxoI2oi+9t3+40NMKwHwCrBqRQtAxt7FeKVr/1xYw8HJX3a0NbDsBpE4OJBVG+C03M
aLf06F5cPlBCXg9RB0gyEKihd/HyNLViC7l4jlRGOXe7fNGPPcA0rLF31+fuTx5aejNd2JFu2soR
fc1jE1C2mdxHxPabttxPWndImyfwah5MvfCtqPcHNM+h7HTs3NqfuApbvJ4L136FdG6IDELtIAjG
7ShMzxLcL3NUzKfbfPnGotHLNRArLU/Xh76O7IpNGTuWdXoJyBUCG+p0yBR8it3Mn3px37fGweZj
6AhFonBjK1BEGeBZxeH4lgNprLJGVDVa0+FhQV53Qad6ACssyEPqm8wcTMEQzKT3QEZ6jnj9wJwB
1gCYGhQk8PK59Mo5N+sRWZ441CvwMwcz5MD0gOXPzXgYPwD0QjHgr611sGdvxHpk0P40tTiM5l1s
3tLiszUpMt0bJyFMIJ0KUiUEE3JtaDJQekiYjWfoeKtn+yK/BxmK9UA/UoS6MCQduYPVxhHgIngS
ZIOn9b03a2HGHtPirtKGU0l7HwozfhZ9vb5cm/5wNj5puUivx1a0lldN9rjU0Oj5cf37qvmTlgja
5hyUUvh+m+6ocWwdH2Ilwyt7P4PtCmDH/yukDcU06UZuSEsgyFhi+hwaH905+lpP1pd0sIQ3zsK6
yUC+571/aHhaQdQZVzPWTjI5apVb0wmBM7Or+JM7szhIcFauBPyNnw0L27Mx57+vG92IPCjuMQaq
L1D1vonS2s4yOkiYwSiEW+v2B0qaP6JYcYdtGkHiCiUEvBXwx+W+6nTIlYGePgaJ1Q/BiJdNX0Bu
q5i+Lc8DA+zaZIOkG67LSyN2NQmnm/GsirLOm+zaU73btlwPt/1K/OggPJeDp8qlHQGwMQm5R6fb
lN1aDSo8394fzyK7A5AjpHgAUpHfNJQDY86zCm8a7SVrT0nz/u4JJCH+GpCZS3HIWeOilUh7OL9S
uotL38zBXeQZhT/ZwXXv2lwTHNoo8GNE4GC5XJM+LzrWixgveXIiO9dVvGW2/Ao9/rhXUHd7W3QT
IKrqq8YlD40DtqO5BrgfJKB3/RipekC2orAzS3LFDVSFpog5kANr/9HSPQ6l8CFh7RX2+1GnFK2Z
4BZHxQ2kXHJYMmuRM8y4gtwYcoXQf3Fv0bReKeLxrUDkzIp8a5d2wfpyzRdRt3gxzOET7+2jYdmf
49w9Iub1Wf7ruidsLZWDItaa/HLxVJN2Z2OIpp0dXEdUHMpEeLHhm5Zi7rYWCS1ByFiaqMa8IS10
Fp4DYAbchdEvnq59KnXEcbTzXH13fTBbhlC9QD3mj1KwHJMMpBizicNQZNeniMeRl1jkAGLYIObL
BwpyCBfWFAucAurK0uEZM2cAmwV64LgOKQkM6P38qGt596+BdbRnUQ9DO7U9aOjUHW3Nj6FAMXzg
GIAF0KRZQLlDW03KRC11HBEeW2jjyyDmoVWewrk21gPwBKAIV+E+9CVKI4jtRQh3WPHzyVx4AluU
G9Sn8fDadv9eX/qtJzTAnOuLDO6MyrW0Qcsly/vIQf0yGqI7t+WvdtP7CTR30Ll1jOMlHNrsxGpr
J/igShOs35beD+e25VPIKabUijlsLyjzmNNdCXzhqN0KMu4q+6VpU98cFSfFxgkOk0hdr307a+b3
0jkK5F5YXCDl26TQ65kPk5b512d042QAvT58A+l+zKm8mbpqZBOLWrQdURvyhbFnjXZQMFWddtMM
mkRWKWpEO3LuGrXIKdXyBek10znpve67bnRMLKaI77fmC1UTZPpXJWrIx1/OF4AhDiersIJJj10M
iRtFlLNxcuOuA/b6T8LrzXOobIa6g1eiEJOXvt0couEI7rfBcT0OMqDSporV2Qh6XCQjkRfAOxJd
ndLWNcum07rKzPFM5v6c5aikg0/HONIkPrZ0d90VNjcXelTW9lqUA0ELczl7XERtk7EmDzUeewTK
mUnBvGTQcSyNngHVH9ZD+vG1tFXPsj+du/LWQkl6TbIw1HLlbY1kKE06A5wmwLjRW4CtCi9pW+tW
FNMEwkqtDByzdlEG49yPkNeEpFafe4M9zifXKUEm6FR3UdpmrScSmj2BxKFD56bDdg13XxM616d+
tKZdjfhVETBuOfYKMV8Z9HDKyhFDZbi97XZ1jlsvf+bWDAyV9f9I+7LmSHFg619EBPvyCtTqrWy3
3e5+IXozCARILALp199Dx3d7qjBfEd135mEeHFOJtlQq8+Q5uCbqNQDVUt4GjWl/DM2DBreomQRz
W3HibjCGtU4OLSe3Hl6w9UPLxB6Z2NtmqOIR+mDQV9tqDj20EB29vkeWDhjQW0jGT3SB6JO73CJu
xVMBiqUSLdjdbsi0ffYPhUcIr/xnwby04I2sV70HC7QOW/2mXxPcXFowREAIJ338g1fR5e9bDbco
jlt56kt1bOgnH73tqfnjH6YJzwcbaHYQAcy5zphhFqXlJ+XJERNtSUzX8DVLjggaSn8MzO5cwm0r
YwUMAP2y7Wm/GSTkwHBa3lEvOg6NXoay1LL4+rCWKtPILqD5ctKZRXFw5o9GYJ+5nwcUUh91ZOVB
lLrgECt+OaQKO++YJ5tAPLgu3Xr8JwHE6Lr5paU7tz7bfD0VleMkHhrd2G3SBJvSSrd+uwbymLzc
3BdBWQgSXHhugpF3+oqzgAx4Sx/aAmmJHEobggRmD8ntQ5JxkB5Q8zAgL1BMFXfbPypTfK6keeOP
+V3dp7+uj3YprPL9CZs9NaTCNV5+R2dpWV8WFTYqB2mRHTRso6Ud24Dfrg+z1KpXjvbC7IJNfZLv
AGQL99vM+2tVaXVtUFcoL1cRMIMR8Z4M8emvBwX3jowHWCXw33l/cKBX5ShHXKBtDqAT8IFh50I+
vUdkClnk67YWfNWFrdmAVDE6ZZL4xckot3YQFmZ0/fcXziCGAcqAKbcLfdhZLGr1aPBzRrQo5tYT
MZxNwm47+s7pXV9+hS70ijVjIfw8NzePBZK+ATg7gTnffDRArM0PBgh6M3rn6H1YjHdEQqrkG/OR
a5TPXfokxzGuoEI/fBPJe+VuteD9+vgX5/e/8c+TdFZvKYEWY3oaxVY9GuJw/edXpve3Lzo/hxbU
BxutoOBH0KJAPXY+1CEfRf2UJq9U/3rd2ALXCSLGs8HMNotXGa1wAwJrYF+X6q1Jb5j8qmu/mH/T
Jl2oJTe0bsOkM6M6f6DdAWWhsLJX4v2lM3j+FdOUn42ZGwhfcLXTk9Y+9yykaajWeAAW3AoGOqWE
3KnU7U3TfmZCei4U1VusWuH0G0dpW0en+yIwH4Aa3F+f1OXR/GdqdkB6yG06eglTOr0p8zaS0BdZ
4zxZiJCRbAA8E3UzFLrnyU1A1xipHHhr5kNZ1f0aDH4sb2nUpl+uD2ZptyMOxw/aaPRDC9vlvBWj
hwvNx9VH8y2DUOfm+s8vLcv5z8/Cnszuusa0MA6e7wmNdR8stgA77K5bWVoRwJRwfetTt9e8copN
EXRWZxYnlsU6PQzNnv89lSyyP2cmZvuLBq1idQ0TNbFjmt7VUyz/D5LZsILGCCDX0Ymlz7vudO5K
ezA8PBhC4t2m9B+ujgnLhZsXjyGkfi4XW/PzHu2vEsE268PxHtwcKw/JxYXAmwGYS7wiPzRe2n2b
O1wf8GxISwgW6REVt7a74k2WwjXEiGiHxLMbFch5G69umEJWKWaJMf+2N8ih1oH5dlTEoNSGPBro
OzWotKeg5eTVc+NWkRkkK+wKSxsbtATQKgJdm4vzczmV3B5qNgwlhcRdr28h1upsIBhX7osSiqyd
K6rn61t80R6ibgBA8TwBRcilPWEHld0wWp4IZlQiM7MT2RsKVdetGEu3EwAOf8xMn3HmRqf2ECsY
QekAJs5jCV1jPy3vaZFtKtu7yUAvqWdFXCE9lHnqaDHzICpIENjim9PlXzqT3veEbZjl3rnc/7Ty
bZMrmkWw6BhClzga4EBqOM/2TikyU5cJPSHr+8PlXYfIFR23PSQhj2kBrhFR2EXIdQkJUyO/dVu+
A8e5WNl9iwtx9hWzu8zQE2VCwxkOU0IP/lXpdagAZ23tl38aLrb31ICLVZ8d1gzXM7O4Q0+WzO80
KI3r1NhZGS7tvGIQ+s7u3dF+ajz5UJTViyvXApXlgf6xP0f60UyCMyaF/WB8tsan1Ar1BoKRKztu
yWOgsIZbzpvO0tx1k7rkvLOLCqPkkdXdV+ij1sn2+lyuGZk579aGPLROSXUSzveq22vihzJXXOvS
hT0RUqJODDjNhzorb2XgpalbnkyU+XV+K7Ug0t1xr9Ejb9yV8SxBJAFh/c/a7FoFLdRo88orT172
FaUdtGllEZLkobDQ5Z5nUdqAMro82vYdmnpXVmzJRZzbti5dBOM200sTtvPeCUv7WQRZBLbM0MXh
a/MX1OZWLpWlBN7FaGdHzkMOQM8avzwlBtS1WzAQ6s/GWG36/tGfWtP5xrCh/tNnK9O8tG0c1wwm
SiMdbdGznIpo6tSjqkPOBs0kvnWU9JvRr0GElzYOEv7YM8jcTEwhl9M5MK9lMoXH5ap5Vk5wU1bG
sdNdVLNG70CSVQzHkhs9NziN+szFt2DirgeQvZ/6Zkt4CPZLZcWtvyMTa3UozEfq7rt/wKHiYEBi
GjhXANXnbLQSdA+G9IER9GgZmfSbRp6LNZaraabm98MUDkwlVfT6z4vclqv6ARwJAJJrUbGrzc11
J7L488AzTFegYX5oMwqonbami5apGgzIJbvj7f66gaXtNqFOf6e/UFCY7QTqdkGnCPCawnkS9UFr
n5J8JWpZGsNvTwsGPANJmMnnn619V3dj7lsQRjGrm1J89shKlmnJNyAYmu6r33KW0947+/1kJGad
CQyhAoFy7Tsx67VHJIHQyaFOViM2pSqfrs/a7/aU+bKf25z5wpyCaZsTQIIhALClVRGBYWiX1jqo
Q4tNAc7SFJn0vqQxure2Nc+2iUtipJ2RbMZ7yq9OnKqI4G9+V9+WXXYLepVD5bAYo4myLvuZ28WG
mP1NB2poreSx33eHug1urMQ7cNvd6KWKr49pcSdY8DguXu/o+ZktExDoCgSlU7ukOPT1xqt35d+T
94IVAxlcPI3gdYBKulwpRMm54xOGzuU+RhZJc1dOy+IVdWZgXp410VWWCsCPT67jh451kGDsdDq6
dbVH6m3a9rHTfjQgbtP9tdlb3IT/DW2eYbQg1oUGCaCrew3aCRBQ9D6l44m1p6TuIrpG07h4pM6s
zbZfmQyuCUFI6LZ14rnLZCyKYu1ZtZjGOZ/M2Z3rjgBdBiUKpolb7KvWDUXjhIXbhITYBxd8gbxS
b4BYvNgm3+al/0gddFE5VpSN4Esf3Nfr+3NtzNPfz465KFCT8qf6rUfA1N+hdqVW7vzFE3A2q9Pf
zyzUYyLQaYJDbbRDKJO96p6sNeD62j6ZnTK304jp9Vi5vBZRYn+SIOFL6UEWYlvUP4xgJW5am7RZ
NNEWncO8BAdC628sqKvkfCXZt1RuxJnGyx5cN78r65eTlubgQVUBliU10QXbvCX5JyQs9OR+NB4r
ce87T5pqQ168CPa5pDyk9cZuk8i2upCKXU3fjPp7N24rvlK+NqaZ/OCizz5s5myI9MqUS3xY4d6L
Oo99tAOkzUmXB7OVMbMA2K9PvfldsZ969U3wbZa85+2hEl+u79v/zzn63xn6ILQMVoPKIBRejyoj
4pp7PwJCGBKj2jqIfVSnhy14iFK7ibWx2ymoItr4XBD17o1EPyKI+Xn9gxYnBkJoDgCAQBDMXz9C
Qv6OSTRJt7IPre6ANor9AFnB1lm5+BfP05mh6SycnSc19BBjHNFsZJvyWKH23VbNTb/Kqb50pIDH
RHc8CNYAAJod2zHXkiyjuP+l40ToGmzdIWIOxBkhYzqQdEeTtebvxb11bnJ2ipXM0kY18Pa0FRHp
t4H/dUSuuwseC6JHo44elCKLx/ZtJFt0QkWmNm7c4b6tEdIHa5z1i08ViMI54KIFlusDUsMINGir
Tv1Wlfos2Q4q3WE57Hv24AgSCvbN7t7GYgWhtuRYzm3OZsA1M2qIybE4AdmzMFPZ/vouXVzVs0HN
PFdVt4mhCgzKGdgGrWxRxb4ErhaqtosN+7lPd9ftLT2JEEKCjdtCwfID+2rX9vnoSeyihpGd4GM8
JA6KQMOdO7XEFObK8Jbn74+5eaRimSLvbRM7CDxqDLh5sTKcpbPngQkb5xuIJHCfXJ69qgBFuqfD
6ZjAEDti56DDmVTb63O2fA7OrMxCBOxlu++BnTgxgQqLfLLdm6osdmDXGZvnSjzZ+UNi3uaWEXrs
EwM/b9I+jd22LA/XP2Rxs5x9xzTbZ54GPB+mlnT4DqFuy9cgj0Qb6tam8W9db23MazM7czdtr5sQ
SIatLPum0Ufh/IT/JOStkAyqkq/cOXVy5+Zffb4THgunpmJo914f72KgC0U2rDAS6gD2zyZedZXS
ahA/nazqUe9edNlGebfPcycETXIUJBAi9OzQdR/ztXO5BJ5B4mBq4gJoBTrOM9O+YoqApA/NVXTg
m842/KdOyK+5w8oQtAG/XJfTjZ4ZydZxuxxg7PydSLN57kn1fcjbtUTNx6U3UWDHXADOA4bKOWsJ
1LCGtqwmR+TI0CJPvvJ3qeBh3T0a+as9rgVwk2O7DCsu7c2WPy88lbY1Zp6bj1XyKRs0KBNt1xUj
PjoI2AnQbgocF9Zqjg7KEtERNgIJmvcRqB0T/68dxOXvzxyEpne5BFc2Hix+lA5PYMRcYyX4uDIG
NgpaFz0odQADN3uXe8Pole3UKtnYzYan+imDVK2G9zFpii1tirgXa+/yBUmnS5uzUeF+bALmTSkf
3bkHzG0jCnNDq2bj63KrdSK2y/yhLdtvY57s9ZrEuMRi1pFbYZnx9TO6NvzZOXF9YVbD9EazpRdC
6ikik3pnA0lyuhn8vc4+X7e36JfOpnvmAw1NVJowcYHpLW5ksBpACOZdevTbdTNrw5rtf19kg573
04ui2VdWENP+lXW4WxIepTrKrPAC1w1Ocfrlgbtc0lmk4VS8g84cbkqSVs8Jr36W43jIkjqsJKim
bWZHfSU2KJvt/8EuSiC6hR5zBJaz7etr1kChzYHMXtbfGbRFtxn7Ajm8TUmLG12rDqRQsSf+oUs2
QPLFtJD1g6LFHFNXe0DdGhW62s2g2BNVHzgQmx2QUsxxVmZ2ccecmZqW+uzWrDOjTuwMh8WiciMM
7clQfSzycgVq9tFjYgHRy+Q5OvqLP1QRy7EjNtdhpqi6sCU3JoA05aZZw3h9dJiXZmb7pJK9ybQA
Zsyk+1Zo9nteeysjWdyKZyOZYsjzCbPSpBwUPBoIPu8yK7s1WU9DTToC8Eq0pdLmsyrkppYQAr6+
GZcGB8NobYPXxkzOTl0KTlkxtFC8cZoigv5EmPCV+2DJAq4bJOUAjYaO9cxdDazPDWED7u1Vh+6e
5f/Hn595p6DRcqSN8PNa+VWSb8kapGvx8yeKV6Bw8Aycl8a7QcPnKzQUgH7gnqQN7uZ/qcwA6fHH
xGwI6GqkVm8A3m/7MXGiUkTZ2iwtbbBzEx+Wue5I7/SIp7vkJgCXnMdEmKDaWso+MuziF67RBy1t
ouu7a+mEQrx2KsGD4BPEkrN9naq0qTKFTB9BvlR1G8vqX4MBopU5W9kHH02hioGADb0zABTi30tT
FZQjQVcOgTVsQaBeyVeOGLFNvMe69t34+rAWouSpZIIHkGWBvdicYzY0Uqogn2SBwPIeKfUT4JdQ
yTzU6l07fNYNhmOELJxLNrm2liNYHChYOl2E6MEkRHM5UK/vlGknDBpB7oDuYaDYI31g1g6xc2OE
LliU1ix+dOcYLaAakGYDHNScVw7HAWh5ZiLdwgftBVTk0LYukIJbSeosjmti5vcRmqLDYOYnkkEl
HEIloNiT0CPunWZDDftI++DWlGt0fh+PA0Z0Zmt24lxXU4HT4C4svByKDNpNUZqxkMGWNUlMynKj
d/yxKcVKk+/iEHH3TjsGCrfzbaMKl7ngF0F7bG/HTTWiWzkdwoB0x4JDiu76Jl1aNUh/uQ5A4KiL
zLNxKhmZU1dgazLZz0ACw4uT7mkrscxH74j6JxJDv6k39Q+dSWaTGDxrkfJzpBqRbuQou/K1eH/J
iDk1VUwCKtiDs9vRM3s52B0Cptp/Rp9N6JRrTBdLc3VuYRawDINTJN7EkKNAxlTVwG4g+iOJtfn7
JYHaFqDbLlivP6iJpWaCZpgeNV2VHLl2qNxwHFY87qJrOrcx7cGzUAKUcKnedIhqZZ2HYwBhk9ey
kbGb7xJImQ7mY9Ldy7ENDfvT9cFNc3QZTiOCOBvcbJVAJmpQZeFZklvNhpV2mOlfMrQbM1WgwCxA
e7G2L5ZX7b/pnK2a1hlpIxxYZMT51JfNjgsa5yDmWzlJC9moy6HNrrHMa4HylzBUljueftLzKgrq
vWG+Z9n3hhYxpzeD/Yr20dC2jiWI4O1eRFZ/8LLn63O85EDO5niOYqqhbgbRbBSSPL3JQn1wnsyq
PxYN3fbcPFy3tbKeweyeITz1AyArUH8J7g15i8JLoBdhgmy0q754a83Pa/s2MC/3LWlFatcOnn8q
eCjIL91s0E6GDct+9NCzTiowz1RTZ8cPY3i8PtBV07Obh0BUxzSHaVZ5rNefgZQn7NcQnISPGz35
Yqk76L2E7kD/b+5gDpYx0ChWZBqGHHSbUjwy4zD2K2ObDt2VQznvteTkfw8loqLXwjYPaZPt88wI
x57GvaetnJRlT/3nRAYz56OC0UpsHzMpjHewxYdSvF1fq6WL+/wAzJyMn2lOHjTwoJrlhpkGPq4O
9MiCdCAhyW5azb/v7e409P+A0p1cAJ6bSAhifHO45tjUuVZSRCeWn+0KIwuVUe5aIaKhqiPFtoV5
pCmJu3KbWzf+sFJzXFxG8EOY4B9BHWaOa1eG0TpjCQcU6PdjErtJEdXy2dU+ScCCr8/wsqmp8OpM
HbRzoGaV5kwIhpfCALpCM+rquE53mRs7a9WlRf8C3tT/Z2juy2yP6GM+YTYS0AgZr6wW4QQ/LdNb
03736qfrw1qoZWEBz8zN3Bl3yrxwqkm6MXimFVCNZQ217ReXHXXrZ+vdlfl+4CvP+kV3fWZz5tPS
GmwPNbJmoD72dty/NbkTtt2dE6zElYvH7szOzIFJK9MzSOMCX+AgA/jKx5/XJ29tqSb7ZzGFneNt
zE2MoxmbTc/M0OLexhNBLEEq1Jh1nDVAG1y3uXi5n41p+vuZzVQGflVBNPvkuPsMkt80Kq34uonV
PTFzVxW3e52UmDdHqYfKJ3FaOY+tRY6groxLvCWZru8ATtgbo1yxvejIQNgFbMMEiZq/qSo0Setg
/IQjq9rIq25TILYgT5Q9J7nY+sn3+u+FybD/UVgFAzeK82ibvJzPoURlFbgyiM2nxrYug29DmcfI
0/26PqfTVvhw4ZxVTWZbHlSQtvAreCqas2gIvrG/17OfxvFfWWY2DmbUQrkpLs1OKz+PA0S83fT7
348Bb/vpGps4F+YsU20G9s9AeohkibupkcbX25XVX9rc5xZms9RLrc8K6cP3gRkjQKHEttgOZc3r
41hy5WiN1dF/46PdZ46PVD3z8q7S4MrBJ2I2/UYOX7S0DZVtRUW7Ei4uLfy5sdnNXONtmJstjKHV
f9uQB81fk1NctIDHJtp9kR/4AErvOAsa6rsILvIgLHug/Jrw+oStWZgtCyO0K/nokNOnQL3k3uv1
X1+6DYABAHEtiucBiBQuT2Dige81BSb21Ia1tpdDhILquNbnsOSqQYFp4t2PLP+HbKuyhQstbnBj
kfIXK3EECYlAJRkWqChWaWjlK3CNxT3mo5CB9yxa1ubZqICnA/EG2JPYWAn/ygw7yv232rB30v1y
fQIXlwdJ2EnCccr5z67wGoBoZ6yQbODGWwe8z8/rP7+4PmjlRpIX+jQQxbhcH55YGqUFft4dnI3W
jbGyPRC3k4gPK5aWFgnMDIgkzYlieB5MclStzV7HvWMKJ2oHcAxqd1V9w5phKnXdZ1nxDxsbsldo
GddtaHDMqTt66QsOMk9kUKpYhFSPrs+cuTggJIF+i1ZMEkKXUxfUNEnKOi9Ouex1tDBQ1EZThWyk
5aCCNg4qZgRsdijwfTYAav8qKnAfZE7CN1QNSA+kQkXQBzd2Q5sPGw0EbyF6fRn4TeTwQFw2hCpF
n20SGD/tWtZoxmMsBvEzOpW0YERB0tJjqvX+F8EStbLDl3Ydqm/upF8xAZhngQjLu95xQT180jII
pOhQXcP+WCvDLF0I50ZmkUg9Uo0rigmEZ+BFHvpI2A3WP7jocyMzFy29hoCNAka0sPK341rf6uJE
IZ4HVA4x/YfEtFUF4PDPmgKkHW571LkD2RKl5SsIlaVTavsgsppEyTxkAy+3mi0bOwWwEF2fen7U
qRaWotqgTSlUzF45NYuLArostEChNgYWp0tTnt+mg5M5+Um3mdyPLq3Bv5t4oe4xsr9+gn6nN+Zx
E4B/YDcH67QLvuRLWxb13IJqNjowOzQBOQonoBw968GxKyhJZP7gh75VjcDfJf2mVQkSeGPrv2Gq
v+iyqyJd2HXcgvvo4GnCxt4RKtQdZiELFzT3uI2a2NI1EO50zfBGCSRjSdPIIzqpmzBF9e5HInWR
gFiqsR847b7oQmY3wSjKGA9re+NTgm5Ju/fvfBQCIpX53qnEfR+5sn4DW8X41OiV2jlW/4YEwDep
y+LJSNFpmQNmdCN9t9h0aP4B+RKCa1l81yVPd53KJ0ocILwqqZBgMcdnkTU5NIx783b0nCTsdOKE
UCm6B/m3ux9qzwm7oaYh+m5I2An6RQ/k1ww0KxFq+GqbFa/l+MlXjzXQg+A62YHwTG6LpofgS6XC
LMmHeAB6CeKmrQBpkozq1ImSGspgnuHvWFCWMW/RaWnVFvqibSSdaovWUWt2/tEHDCziqINsc1bz
f3EAqMECVIe27I+MN31NVV8IPDkUWDbMpoyU/bkWK65s6bI+NzK58bM3Vd1Ts6VplgNSrUdQSH41
abBRJeRkhnSLFV85PwsA5UnpDbq1JvCP6DOa2aMdxtrRLj/lZifCiiTDKci0+lC7QXJTY1NHRibH
jaeZwY3R69lzy1HLiJg+DnfohnW3Fs/pccQTbdel1Fp5nS/5K8CIkFMBJQFeRbPjzahfoKHfpSdD
fkaPVfJy/Ugv3YlnPz8HYlIDqVqV4eclOfLxCNCn52wF21jkR0VWhrLkqXxArh00bCLOn4eW7Vjr
IN5B/zZ1k1PqpXcuSKB7uobrWPK9qJoBQQIYK3bq7ALp8zo1+qBDE++Egq7QfWrHWe1stX7FHf4u
6czd4bml2c5xoUSMWkkPS276kPeDHvaaeUigFOpIEgHfGhctDYN22Fue2gxBd5+Z1mc3GyNLsn1H
y1gbzHgY1m6fxYmGwAVcNBg0EVFdnqDM1NtkSAZ6arwftv016H85a8pCS4cUVAB/TMxCgcoyJGe5
pOCY/9a1z2nwYLJtUjyl4Hm7vkPXLM2WM7USVQ8NLGXsjtIH0W+9Ee0pUbtG8rM2a7PVpOC1zEyO
WXNsGQbloRunxtqVIHR5c2LaprAAXSOzG7RVBMSiVQsiE+T0klFEHoCHxDugaLJiaXIMHzfnf5Ym
x3LmRjVXb0hSwxL6EPQIXBpNlBNlHc0kJ9vEgvMmNcRfU4arQ5coBV1ftqXZBMTBBXYTGeEPYYlr
oZtOBjw/jYGKqF7HREeLYPFy3crSIH/7RpCGTkrNs51Oq4TldoMUBbFdOrWIDp+CRkeOtvFp2HS2
+5CWvdgZCI1vXbdyVga5sDcBA0bYDR4XpKzmqwlOKAYq7hIcVA7QFKZwb1WSH5LK2fPc/VzZ2ub6
cBeYm0CshXwcSKLAC+HP5acSCySvgUhHYHwgG1eMN272WfOMbd7eA46gJeWmzd540IQefx/sISL6
kTU/fOsZb4YQewXtxuTB8NcoBT/eIogFIUSDZ+L0Upxn/iGnp2Vpmsj7yvgsCrZx+ZskFqA7v1Rr
H1nwdH0aPk47ptueolDsrYlj+XJrj9wtNM3W5T0jT0P5nZdfKHivS6OIdePbdVMfN9iFKWf2ZgRh
dVO7Usn7okyAgdgG+aYAxtP3Xvr0xGUMzrzrBj/e9zg16KVG9gWcGyh4XY7NoJqZQVlC3ZfWNhdx
tnIHL/48Ql0wtKJy8iHzwqi0pHSoum9SGtfGu5U8X//+hTolBuBPPEooAuEpP1scCqk35Cs1ed+P
D3YHrR3zoMnPjX9fdNvWPpX2Lzo8SqdbuSYWB/af2d9Z9DN3xxTqsqzI1T2QRm7wlP0DogmE1ADF
ACMGOBVE+y4XRhCHZiwHfrromsjmN4RMbXw7rXldmcDfcdCl5760NLuIXFf2GSlyNI9UaOC1UIHd
OoP+3Uob/6WE8if4A2r3rfG9/FBSZh8K22VxD5K/r1Wimu+ex9GA6+Dz9NFrtx0awdCTYcltqbev
eCs690DLgIGAFO4GwGLvJU3Sn0XvOX1ElJP8UIEuQYQ8tluf8v7NIt6nvK/NiLVutVPoNIEZ1ME3
aR6Qh6Y2zXcypKLdu3gQ3JhClS8+xW3Gehd6f0Pi35KSjU+8LBtkSrTuMfO118wrgkdoaJSbgNb6
jsoRiZO0KrL7IXWbHWpuThFC08DaeCUYhyJBfHEQbQEyaDfT8MjsgR+jZpqGAmDInSUKoMt7DXIO
qW1tWZv0N2U2skNuOHg5cqGOtjukB7vGZZerLttp2DAgfUcreQt6gK2g3IzTzkxOBuJ6tDSgR8e0
Ja6Prm0j0yJpEPaO7r8NVak9ZHkjeegMjvg++AM96mrrN/17EjTfbGBfB6LtVW7FHphWnrLcbW5a
XTxmWmfvqpH3h9ytx01WA3yC9gAdbzkuI8HsLvJAafSQCNbc9yjHfHFMov2s0UiwJWMunu1A025U
wFUkrc77yt2pNYJ05YPTyGZXuDLHChtKRoZ0sq9Nb/iPNYIAUE6Rnwpsl9tWIafmuzbZloy3GzPI
vK0iTh0FXjIc0XEBRT6rTPZDFjA8Y6EpAMABkF+1OUaGUeQHNLO4+JVBRM1ofu9rv0JDvlSxcvws
RpjbRVqFen30ohMjKrSxeNI7r3xRdeM/FWad32XgkAprdHvcVF5qPIiEggMjaUpU4iG+xIyUfeZl
3+8kdlBEwQO/82ji3BlWiv4BANFBBo/sgjRbaFVCMhud5V4XGg71jtSprG+6tLR3o0OsGOQgCHDR
AHpoyqLfiFqvdqTXMdlDCdkKf8g3va9DyUDW3dbTDBGbTtsf3KQ2jprVNzsvBWksSfAe16TBI94m
IjLz3Ny5NkfkVPrOit//GC9B6ApsPAjYAWH8QGdZ9ACeGsLNHqZOyrpsj4HFnpQ1/nViajKDbBEK
Lh7c/8yLQWM+90ThZA+eYUQujmTrvnCJzOWwckd/DHQvndjsGrATjXlNU+QPaOHamsEbJ7sAnPRJ
8OO6u/QWbmgk9MGsgQ5Qe6KOv/TLSBemY1GN5GG0Mvcbd7y8hPyT0x4Ty+1xppF46+3E33h6p/a4
GF2M1Qxi5vLm6BlFEI5loUG4/CuyppEDVZO7sclBmNJ/YbYOaV6v2/QEzfaD6tQpK/Xhu9/iBJgu
2bbdYEYQXjEjELDZDxXe0TuoIo+bfEATbt6XbcwbWt91SWc9oSbEd5qpkq1IIDgymmo4kV7TYtbS
zzJomz1xkOvR7NyLRS/ACwva6V1esv5739FqW7rBD1lBrTDlKGN7igRRHSTWneRIszWBvzWdvn3S
pRo2fuBzoAMLVzxzq6D7timzXavLbNv6o7O1G7AUWFLvdwI7AGGN1mRRSbHDR3C8oHSu46GaWCL0
WtK9d8SwQz0Xwy5pIXGUFRCI5bQlD6XRs6hqM/44VHItWb9wnV/s09kdyAuuSUgCZg998DkHoQQF
oOT6xlmy4EySuJBwgtbEPEUrecDc2u8RDhtjqDk6pB9WQpKFqBjwZ7SfQpAbz4A5IjRQQd3mOiEP
SoOX8hWYm6qw0bQQGdYY1MaRucZ+vmQRPGkAxABPi66d2VkoJd5KpGU43dT3bhBcerfK0dXGqHhw
nzHXL0Kdttmz6sy/l4bAHJqTUwGQHsWiuWMhNdUcYWQPuIFqUNah36wCW9v1NZt+ZB4ZoWkYfhuf
DmZ+6/Ksm0kKJLlU2YM5xJYA7+hG5TEaH/P+HzbHuaFp85xFkwnJNYWbDYbEQ2KTsCpX3hVLYTIy
qFgnlKNARjB/uVaZIaEdq2UP3FL3mcxeaD8IcKAP74oMj0nmIJ9u3qHh4bbNhl+Mjy9/P5VTthOA
4okAad6J0JZ+KwAqIQ/U8u7qJIOeR2K+So8fg4ru0ix5vG5vccDnF9ysJFKMvKwq3cMGYV5965Ju
vOVI4G0Gpzc3qnLyY4qXrwgRagYPVucGN73KtCNqoMmqwtT0apvtI6RSsYvs6epAFfpyeSHOldug
5UzuPVVLEmZuGexaEEa8OGZphRyKMLHbtXQvckfGbe/x26ak7WZgA6RpR55/AeWCcQcp9GRDISoa
KZelL7XhlXEgsPsbCB9vk0QP9k3iqy0Cl3f01fA7HtD2kHYpa4DhMei2cLh4qqhyHzN0vERGS+Xt
kKFZ2ERLXuwSb4xRbEERQQXF+EViRz4mUniPIKhN35PGrz+lOiL8v18oUOrpeFeDFmtKa1xODpWi
0P1EWfemweUuHyzzpQRx0pNnqvIQcLTiukjPQ83IZds0xxnPOAm2pjLS9+tfsuChUaEDJAO53N8U
f5cfYvjSGtJeWveM0iMp6+NaAnfJAFoOpr4RsNgiU3ppwORVUaQy9e6rW8N5qNZ6Gdd+frbLykEb
SWuB8aQTR0r3KJFdn5/p/5/t4klI6M/nTyHYmZOqhU0NtGN790i9VuInWLnbNWHmpYRTAGrcqbN8
YoWYQ3PRI20bsiTuPfNokaB7V/NAZ0Og1oWG3v8h7dqWG4W17BdRxR30CtiOHduJk07S3S9UujvN
RdwESAi+fhaZmjk2pkylz5lzah66yjsS0ta+rLV257CVA/n401is6jcsAQ4T7btqp4SgoDd19IR5
jx64ScaaCqc8pYqmrgT6Ju9ubYMSzBkxv0MEYwkKP7vxZ3/0ZGOgzphmFDyWo+M80W1dfw3IiMIT
hpbjzACmgHk36CVf7rtboLcbmlw7coohS2mzRxb29qVPO5qwQEMEGgIFFOMKe9EbpdaTPneObqxz
j7RK/KrGYYeoU/AFU5PNGk2B+Ai42jg5apwpfLka0HCVDj5IIE+MSO5lscl/JQqy4y+vCF4F7D4L
muGI0ifxgdDRt0RALI4c7Jscc9K5eIu1pbBx/LJnV+JzMYg9IM7wqUs9hUEkDJmjVfTdMZTGKoM2
F49Xtrpv+RJvadYQRn8g6xg5dlPUmla3YacObXfUNF5sK0zAXcU1hMIaN/6h4UoEX9899Mz+39xk
91jpgE9nwxxjqYc0KJBDtDKtP7etTFKp/909RHGobqFJd0Vh0nnhcMhJdkfRjbOj7Y3bH02z89L0
vQGUjZg1AEB0fdvoxIt9Gh35ejgahgE1+Umk70CaQBa1hFFZe1J/tGvmJcZCT3nukDvjmHSEjkDm
XU0A0NXWaIDQOZqJ4w2vYfNFbtbnKs4NTG6R3TNu4ox3R/UVk8Y9c21qS/Pjxm88PdvnJsY1nrl7
TCvps2yAiehOhcSR8scfQlRTft3+HHMHG9grKLCiJYDpTZO8vVBbNyw5rAzCU8hGYqrG2v6n3RoT
dkAkgZIzJt88chzedDEVx7ghaxSkvR7xp2l/3F7KFDn9+VHg1VAbgE+A9Obk1titWzOqgSBZNLiY
6wRMHYHqVgxkxj21oBT12i/pKM0dtHOTk5UlCuCMRlSKY38wylVX3N1e0tLPT75Oh6iV6S42rolO
7fCASde3f//6MmLGEITExiqUAxjZeDrOzhjrjDZUct7BSyd+oR5r86c5sIW45drNaABcIIsDRQQY
06noqgutHJ6lZX9Ma6WCAIsq/b5WawBmHL3bxW2pvFHTjJ4MO2f3JqaHLaH2/5cfMr1Lrmsa8Kj4
f1eMUFWJIqtVlPYY2Q38DYFUy5oiIxswmX3ofuFuoLxsmqhvpFmEwl8MvV5CAVXo0LPxMe6+DIaK
yG9Fm1t3iQZlF2no3WtoYKgjqAeNz3VF8RG7p8+xaxZrFlJM/zFiI/dMNyu3qMxbay3Rh32fDAJl
J11ZYS4tD4Zc+5UUpNlm2mAHhQ5Ja2HKVwHfHEClowpAQFX8Nq2du1LpC2jfM81TIovsirp4CfGz
gehUzSujWDd9U6u5x2koPZk2zQblzGRtVwWyFh639w7itXXi5PTY4kF97jmvj05HROCw/ltJi+6Y
aGpzXxi117tbrQqzdSwjBoBjqtxVlVQCCeKbkkHLlOuseXU6RWyLSLZB7aoYqatSd6u7GH0bo/Tm
xUnZ7ZDOfMDBu6cY815w48VwcNycbeH3uu9JOgKeuIBoVd9r1U5ElQx6E3JDnkghmoMr/rfPrAyg
IFUJOt3I1k2htwGzmua5TFS5lq1Ij1lZg6ZWRdRao7Q3QAV1xG6VmQGMp53vCOmjyjNqLfnWm4O1
MrkifZnZv3Wb2dvBZvmqR0lvl4caBKFl4TD4WWlgLk5mH+KsVxH/6j31KIqM2Nss2ypKnz41ZcWD
ztGAJMWUAqh0N+GHa2fxqqsfNAZsWgJ9KKRNfaJXaMRDG1eqXfnYF472oUPfgkM3D/VvKIwiIQ0H
ZnpNYzvbgfB+H+mQGM0KNLgh8VH7RCGmXyiyZCPaLronNv+T5IZxIqlTbRtnMNA0UtKjNpTZdoDe
W5C3JN8AVAfqfU8bA4oDGITTAWZ1IhQD36QuK8zfFlZorns3rBLU1PNRfFcZAg2IONVjNoCFHnd7
iZrh8Fug+4qaCNOoF3e0NdHkq8w1H0o99eIqgeyXHqNz1NnMr5yBbnqoStwZzOZew0nyAv/INilF
jRSBaXRkrSqDNK2TA3OsYsUUoQZ6XuQnzQqHPxYGuXsuEASnSvnRN2+tn+j6sHEzV9vIOo5fXKOC
Gk+5T1zqizzMD8nAa5TzsgDzJ8vXIm6Mn3Ua0ecInZbNQKJ4W2l5t+Maj4+kwzwLVOXL2EMRD1/G
iqXq1dChuU96jMjCmE72Vpbt8FIYfp8PzV1vEwZNubzVVknU4+iEjjypDuCMURH+qHv5O2yM6pdS
u6GfatWA2T7p4B4VN4I6PbUMjwwYfM8Yrn1hYHIKWjTdDnWR3ghqXvRQieTDBumBu6kZDzUP8wdT
AJVBNE2F/uYKqQV4o/MMsFUNrYKaJGhSEMUaUCUIjXWnUv0A0GC0i2zlT0V0c5M2xUekY1MBqyMr
/AnhX6tQqrVUIuF1CoCHOmjDPmo/f5NMtl7V6fZdmanOXVZVJBAWvLKuKza+MqgmSqHp31ydUb+z
5bsdcvZHqyMd4yCcJCBaYR6UmNT3it0Xq8Ew2T4sO7Gqmo7sgUaxPYBCGq+zAKjudYUGbqI5fm5W
QE8DaRktUBLn3kuQSkaJcuQcAIRdvmeVW+oaWNH8WMHdxGOX9Isq658xxjg9zwRMHpGGPkkGawhd
RSBj8GOcvuiRHWTiZ559v/0qz65ixASMuGi8PZPgcqBOb1oW5cfGQ13XNytl4UW+fvZVAhlbVwUs
AJ37adrUdmGD8QKqOOY6+oBbStZtsfmHNZyZmEQWHAm/lnJNHNtmJ/q79ssrGKEGQODg/0aSx2SL
KoHHJq1tfiRtuava5mA3T4D6fnUNmjrK3MMQMJNXOawsFMjWtlIeq3YHEBVKe7d//zrCx+9/jiRA
pcWEjsTladW6nnIOKPXRhCybsP9yNG7jYReaYpWZ2QISZNaYg/ozXICDnuP472ehnhubSqJGuTzi
zm7z/kBAXuzVxFNby1Obf9i5cYQO8jtIJ4KpfmmsAuaeIHXpj9F7Zdy57sLGzUT6oDwgnBynd+Ga
uJPf1wejyGityCOa9I+GzqG05VY+1GKeQNiH7nNNXkxKnxUR7Vqje7n92a5vDzoR2jiwGl15gHYm
QbkUdWRyg/Mj1/TXrFK/gdH2YTThwiKvvcCFmSlU17TrAYS8jh+73Pmr9hDbQrX89krGS3gZFsME
ZqChkTOO7Z2eCaox0WKaFD9Gw8/WcNdokkFwpgmgrRP8gyX4HNSe0ISDtNflgYgat1E0t+JHavT3
DhORLyzmxzVKG5lsFl6BKVAXThoFIduxATxSCd6CiZMOSVgxw5HNsSq7cg1Lna/mrD51WuTck06X
K26rvkkfQE1Ivdotol1qWxUgIDV97jGdexXrCfGqyh5WJbdNLxSi3d7ekZn7ePE3jt/m7D6aQ6ll
hRDNsc7UFY0h0J11xW6AhJKpFW99Xq1u25v71pDWREcQ8lCj5u+lPcANXAHkSHOMmF56eqTc6Uys
wFU9tNmiFNXouaYHC6JXaLaMs7Sh1HxprOZWobKyao6a/jF0H4ny3TFeRP+oQRG7QEi5U6mytWq0
TtgfaSzUa+d29tz4eLHOdrZGKkZizppjUzRofOvdO3O6F0lV4g+FfWeIJXrxZznperlwRND+xNDt
aW9Z0nHgpNE0x0wtmhFDoN0xI8E0dL2vwZjh6X2VGekDkkSAf2sr8gkiKM+qNe7j7bEWvvScf0I1
HDmUioz3qqzXsizPRDy0x7oDYauplAcqsg8ZLyGO507UuZ1J7QNj2dFiUQEeKNhB42mgZIqfZrHf
Fl8cAPF5n7EcuHtotoGxMbnPbpRVbhjW7ZHHSvQLGkKNR2ka/7l9Q2b3Dd1RwOhtlK6nqFZbNIO0
e609toQhUevvnEqukiZekBSbNQMcgonyOxC90+cDbrhxwy7CYuzijjv9c00cv8PI539w7o4Furjp
AJsJNv/lNVCAKXFIz9sjI3GFNmt5D7zwutBZjyljzsJsrpkazxgMQ/xWH4dWT0NWklKSD+DZH53c
CqSlHDBQ/DGSWu6HLlAIoM2t1cL9o5dLoexcKABhZhDJEQ0gGpxuJ9VCq+110hxN8qwqdwBC4ooV
QYhcoy+CWHmruwgeZ6HAPJ7t6Y1HcANKMwRY8NhMvCmnLHPQv26OOWo0wPIJAOuhfF8o4KBkFtmU
DiA4MlySWpqLCUasB6JeR4V24eSbUpIOncJgVsCxxNR+RsXt1+1bMOVHfV42d0SkISYF7nxarmvq
1ogz3cCGDmJYka4YVqEG/G7YKoZXoMgaRAAQ+pFRZd9EkY3lE2cIFFFrYOBVFqolKBNUBWLmnKtf
5FOMfxzk1gBaRAsGo1SnEQvoS7LtE9ocC4gfAcaAGstO0XfCeru9CzMbDfQvCskYMmCoaPtdXp7G
AswqEbAj1DeZf2h1sXA7587thQX90kIPIe+0y3IA+eV6zIadknsCRSPSPNca2JXdK1olnq0P/u2V
zbyOF3YnT3OeAwSW27DbVK/MjHy3gXLPXUOf0vD165Yg1jOKpsP/XEccYYHC5vgOW/Qds6JieRTF
R4OWyfB029DcxzozNCV6cz00oenLEUrp+zDZL402XPr5yVkgahOnZoh1SEANTSKAt1tqL86ehvMl
TE4DQFx5bihjzFIde4SeThmCe07Xefs66EWAk+JTLV33zsLWzTxGeIhwnQge1mu1Yt0KFQ40bwP1
8Lxf8dJsV6Omzh40rGrh4M2ZgkSVNT4RGI43TQEg756REgXmIyF078TmXRzua2sh9lsyMtnHIu/0
AuoPzTFECTrK3xrnPQGZ+PZ5m7tC5yuZXCHbaYgqXITusbuNRvSbfWfqL5bxzSTBf2dpPJpnoSyD
1nJbZVjOEAeJ46MQ1Fh+1BzSdiEomTvj50uaPCzCGMBDUQe8Z2F/r0bWk0ONX7fXMhMuQvTzP99/
/PeztcjMyiFmgV2zkapHxa/E0HwdQPYlTaHZpTgOynNAVMDg+PXO7Ogtc2KW4SrRtLdQFbXUQCpD
ubq9mrkzgG4p6P5g74yomEsrOUXAZidjOpXl5EnUIIDWVC2B+DXcwG2Hbm8mRrZwW+e28Nzo5HTH
XRrLsMAV0rI9kIOxAUDYXilevrw0Bz0yRFPAy2EU8iS2qWPqRphJzI8JGmQnfWDyTs1Kd+tC5S4Q
bt+eUsKXqHVzOZSDsNvGYGtUPQFJuNxQoeIm9RqOx6Cc7Oa9RkW+TroVpgr64GlvmC0CKz6EcXoI
QxnUw/b2omccB8Z7AN0BDXw8VtNTU3ICMk3a1sfGKLwuQnVfvupLWhczhwZG8F+8iiYI3pM1YsaP
ynKW18dYI7skAgq7qvccDQiR7SqxGGKMZ3ASpEKY5pOYBe4cYFeXW2omXZvTKK2PdZ6erCxUPT2t
MdSavlvNSAejNPEiYb7kovZqO/ZlztL17W2duYxjiQy8PUCNzCtaqMjisO5zwoDpS38S9iPp+JJI
wUwofm5iStlD/gxJu8ZhR6rdoex/SHsbg9+edXRiKrt9MpdmoOrjLbvaVqCRgW0CiAoVpsttpRyM
OrCWGACTkbZz0CmJvCpsu/usbvkW4NLGp4M5rKIG8145xlQcQlWlQVVA/UJJm+yDC3fsL4tYRc+T
Y6q5lMmdNNvcY4JoTy0BqQji6yL2amFhjJBTFnRJUXHuvGOO1HgQIVuGcfKXizAyqElEpsmOSVG9
21y+CN48o8e4NLBmxmXBg+D3kUwQwOMnZ5BLS6+H1mZHLTVRCjnk/BtvT3by4+vnDCVMBOuAsCIT
nTwugoD87ET4JuGptQ5utpDezq0ChZQxiAWC+Ori9gXvcJ4YdktZdexeiPfGASFsdXsRM98EqFTA
k1HrQH1gmrFDq6ZSewCPj3lm7Rql8QeOCXlULpiZuTCj0teIBQdNwZp+epCoaMGySAUCS35Usfkj
bMmflrv7PFdC9OvCytPwT/7txV1bHbGNQBohV3eQXk4ezMRpSS+rXj1a0KQPBj64AdMVz45MTE2i
kd+HkEHR+qUS97UDGs2iy4XCpwa+0ITQm8mhY0qRqcdKC8wXoW1ur+pzsy6dweXvT5aF9BhRSIXf
hxRz5kHCvfJ7DJAPuMyOmJC7orm54V37W0/K78jL3ut6WFcKKqHaUPhK1oTBoAG40LvHgSseiXVI
PZqPaWjcpa48VYLgrujNIRuYCFSDv0BV/5uMgFGJqk3pipWms2daVOh/C7D+I7kKUexuweAzuP2K
vvYOBa0EAMz2tajtO9pZfgzhQIPmOyrEBu//QptJn2DtkaGDTjrOVUD9Hf7+qhJU2G5q0w4bXsX0
YaAu33Vlox8KqYk7oFS0JwzcToQHSmH5QEz1N2A59XMfUWJ7Nt+E9mH42cW8ygIFHf4DCe0isCv3
d13VaEy0vF+4DdcH5PPPRLwDvVB04yYfUDF56QC4Yx96Fxzb71Fw+4Bo9pyBcVwXAk08xugkXnpa
h9E+7svGOhSunfsscVdW2n9v+OAbWrfCYDPAL1gUsBDAu8JYQ19gZ9UGVHtZsUX57pfdhgh96vCk
OO5WmuldUdRb/FRQYsiTSksfMkgIPvsWurhQCCxcyoNeooRQu9GD2rZ0BxEBTErLzA+9d++jUgck
Uq8feRXt84ycWFlH97KsDzwu0ZZJ2MouwRZNk01q9PxvZDDAosK0AVwhwVx4BwLxRdhtZOW+FWmb
Ahcuj7EsOo9qzUrRsnt9DJ8SgxleF2NgPSdDs2UJpm/mnal7ws26lSSJESSUBrqj/HWr1Jcg5bpJ
AbJuiYHQCvMcATE2aPslHu2Tdh2iIQMkUpz9kK69F0X7llgk6Ap3a1bswdKag5WmgWHET20bb2Wo
bs2W3IcYXJKkzQ4C8W/QqdnGpn0H1jCk0YG8aoaAdtkag9QPuWzu0pJ9c8J6O1jRfoizdYni79D+
KEst6BprJRzlgIle8MkdWVldhVHY/V3ZO980O3zKYgGgIZQoAjrY+6hWUeZn3btZqG+l0QVoSBzt
XF+xjoDWmh0L2sXbXBHgNLlypcc4Ba6+ihPrF4ZA7tSo5X5B0gi4MxJ5ss/idalFCUAfyXEwUpT0
u/QpkbjFrflLKSxnbWIaX4DqK+TZuuKnETn1jiXpxuYYc4qKnF2B82v0AeWZubGifGs6OSiQEDb2
Qc5GrdQN39MkrndZTTSgwVRAjp0uAJDO9EA2j30eVT9lCwlNO7S+RlCFu0Ct0QJE14DjQPw/Phtn
2VoSxirAoZo82HblN/LYYIBgXT27Ubxwz68f10tDk6gNLCPLaY0BEcgAKN0Heqnx14sP5yYAFL9c
C7c6oSCrlYcE81fSbxVbs/bL9Y1LExNvVRWgzlfjdtF8NWCgsPJTXYp13GsPbmsqmiwqcuiR3zfZ
KTD7qhCsQ+tg104BKuZQb3SXPxdgm2ix4RMwUQ3CaTCoQ7cmQDWu9WoACFBVfutNv6oMHoQ0zlcI
bb1BCOA8iT16+q1Q6JNiF9+5rANwrbvtILMMLiOK92lLwXOXLQNyCCR9OrAXWUJr0FZSvw6VHyqr
Tp2iQsuke8oH4wQsJMQ9zX3SdfQgdZFj5Gb/ZJNiJbi50eHReGV+D2n2k+TxWxbllgdqreZrdW1B
L0K+F6n4aWntXlerQ29qQSKqg5NV26gbfBoTw3Mh0ta3yU80cfAuW9Y+QTt43UdRCSECfd9Crp42
5je1t+CcmW8Kw1frem3GArUnoOdjod2Hpn6XpMOzlhmAkqZkj1rp8+335TqlxMcCdARDMcGauiqI
x5mLTksi7IPVCqQhDqu8ivdPXE+eSlXxQtv2bhucec6g3IvGBwR80R+YZj95UWpdQ4V1MBXyUyvL
t1gs3NTPls1lTIU1/cfEZ7H03CcgOm0bya2DShr1iE2MoA3d6W+9UgIwBykJBBKWEWjqOkRLtw8e
RK1v1SRVV3X+11DdTYExAgrGQsgPxoIWr8Ch5A1wQoAkHnO1Bi0dWFujF6syZ0OAkTrDK021Zk8x
em8hQLwOe0cyMJrgFvrgkMqZlGxoT8tc0EE7kGEEdMaxG+76QrbPHSWY0A1VETiiuG8PRdOXX06+
x9FIaP2BH4zYZtotUmtWUQtyDgeKgP8RLUm6xiibbiH1sq/zYbwENhR6UAibofq4Oto8Dg+7QwyJ
1D0zavbi5G2+5S0zfIEq3Ab89vgF0ARlHNZk/8rAB9gBp4eRopFq7DDSph4Hf7uv0Aax9nXS0rWL
sqfpWU4MoqZkQJiCHZ8890UmVzSyfpW1Hj3zvqyor1dN9ChTVTyhEmKtrCyCyhVaVeqrXhnq7yaE
3rApWjz2cE6PmjWAKAS13R+harVrUjrkxQ11vAq9UqAcybq9MzTh3mwqcc/cODkoSsKALKXtXa9B
YF7wsIXekZbc80ZCS1SnzmMjwv5bGNrdiygqHDNE2h+a3kCLBe7CT6DFEXostpUcA1rsyE9DUUPB
WxobaP8v1aZH53x5d/C5MasKmTYC8SsSOk3NDnm4Kw5G036v9XjFLOG7zAgKuO7cYuuhC5+AHl4I
c2eOOUa3jqmxCgG6q9TVbRzFTfSkO5TA4vHkb5m8xO02i4EGAPm9tN5vO6HrfBwtQEAbkF8QFNSm
VHsIqjCiZIY4dMMJVUKoat4X5pum/LltZm5VFiwYqIICDzn1dX2qZK50QnGwS8cPIzP38j7/7kj6
W4VK4ygb8zpAbGLBw84sDhUGXCaUlVEPmKIdkO65wkWRCZHKivMHkW8xvcNciiSu/TjgKqMqCJQ0
8NZPgazMEayK3KI/pOzUFw9fp/wAlmdhvqKpqaMm3KTu04mEtkxFoJKTDnUtaiqexqM31cakttsf
aW67EBSB0gvgDTAVk5AIAu+5IyNDHjT57Opr3Cjp3HdLOIMlKxM/jiOvVd3oKBwj8TDWd5MZP9qx
92O93F7OTJwKbPF/ljPZOIVBg79UYUgt/yIHgwK3qr79dybGo3H2vkodqiBUhwlK/EgeGtNXuoWC
2XVYgs8/VgBGoum1PERLzVBr83G7GvhuDD+O31nrN0BDJQsP7MyHgeKGNeIwMHf5SmW00iQf2lIT
B2o5ArwIddhQzDh8SFJDX0G/DhzX27s3bxBtH1QLxthrXPrZ7mVlWZu8ssUB4t/QkaF3JpZVAF0V
SrJQM5vZRQBcAafR0ZewNHf8U85MqdZg9jmChYNobH078GTYFFXF/uQxkc9Gq6a+IzvwR24vcMYz
AGIyFjsBo8QLMlmgEUrKmZKJg2XWbFX3qroWTq8sfLeZc24BHw7szgjaQSH9cm2WUXOIm1fioEHt
85HJnqIcFmmrnhtL8LFPNM7kUUTbGd26sb0ExOsko6Fg2oCwTsUhHkAYErlZeho0BR+4zRrojA7G
b9q3oCY5VnSsh0F5T2Oa3GFqQQdIbF78aAc32YUISVZVGA9+0QInq2Q8fSKCoKJRaiHqcJhDZoAp
5tm5pXM/avNslWF0kyezGOJissXYdFaytRSZG3T1EO0RzXC/Iq3qISro7mLZ/G4rUwCRreDO8JKt
ellupCqRsIsKUxOMAnrZCEK83parOoZMcufSBCGWjDxgkv0qtaK1KS00sDKHbBNj7CgMsR7oTLG2
vMB0Njs1szeIXnxosrU+iBzAA6radtWaGt/pWheukrgFWadg9EEtOEBpHA2zDzBPlUPmtnrmGVoK
gTa7brpTm4ZdsXDk544FjgSmRNjAqV+V46o80gcVjO6D2arhoSvL5ieFLt5ea8t+oVQ5EyqhKzE+
7zjrKINPzvlQh5URC9odGoUX68G23AcaivCBKZhqDIlLYxW2ZbZ39Cz8QGIQ/8NKR/V+8C8BkEHL
8fIC0IYqYAfU3cHV+t81hxCJnWIsYpQtkTxnvMhFiWWyTq5lsQGRRnmIQw/aKm4UuOLUpw+iWN92
HDOe0QbJEg1UAm+F6deXK4qzDuICKTh+bQz0SvQwWD8jjfpDvjQ54soQsPdIpRzsHToYyHovDYHz
QWzWsfTBJHuMywrb7wWgMs6PLy4HVmwD2ivQT8MsrGn6pIUQZKC2lTwI8V3SDqhJzQtdBwC3ZOEo
zK0HMBzQr20TnIJpnJnSykQfJkweUsvY4XNtTFF6PCt3me3e3V7UlXPHolwLLZhRzQKIzck34sIa
QNOz04c+v3fW1bDw7l9dX/w8AdYU0Rg4UlfVgV6v9DAH/PqhVsCCdei3HnVPuxkW4CqfbcMLjz7a
IeDzjhhMEE3Gv+PsZZRERZ1IYqIPMfLAqNZmgUL1c0IPIX+CkEHaPldQDkTjx0vlEwQNF57Iqyv1
aR7UnZHPcI1vd9uS5q3aJg+sc8YK+TPYsT85GitpWO0G6Cfc/mizu4qs7f/MTQI2AGurLLagwUZ1
CyKI1Nes7/GX2U6TNU22VDVll1u9SB6KrvEcY0eahfs0swqcOsNB15wYSN8mtzaKge8wO6yCJaZP
cg00wNe83N7eqpnzDSMYjACQqHMNfleoE0Ma1YXMW/YjtF+XMBUzHx74NRN9ImgZgFgyuT44dyrD
y54+VCqKAQq6nfdFZIp3iMvZQZo5CAmggRrcXtPsxmEojwri1qgTM/kyXe5GQ6fBPUCex9dd5vdk
G8fZ152QowJWO/JlkFFP8Xm2xZRKRgO+vxF73DwV8jVtRj3ahS90lVQja4eVEcCL/11Vpcw81rPE
cuhD+4lodKW6bisMf4ek4osLvw7OPfjOZlpZm9vbOJUkA4oXloGbdnWUF8c/4dJpKIwB+wqtoAeD
xStNMTfokq8x1+en1JutKKuP2rIO1B4CkxV7nf+9bf76KyLbxoAtgC2hKQwE5KV1iJVmLib7lQ/q
qZF+1nrRl8E2gC+dWZj2ugtdBbHWhgW0ja2nlrHiXVJdLB2U2YV8Fvzg4lG3nywE3OrQiLWofJBy
XfyR/MN2T7e36voSg3M5vk7IeiAbMQWNCE4yNtRF9WCmpPHTzqwDteqWGFEz5wFmxtnu9ggbuUpB
DKmntNbq6kHNsmOo6hDpjFcleTXSlyI19+6gBbFmg0aATmObL1zqqzUCqAK8Cv6D/GcGUtLZ7sBS
bXhoGkG2Tao0a1JgRNHtnRy/xcU7ObEy/hVn76QyDsfI3XGQZLhJeiAsIKCY9+6K5dsy25hD6+Hx
vG3yKpiBSRRigJRB3Rts08nxYEPUYBZ6oT44Qob7AjnRQy7DNNCBYw2IUacLh+XKHhJIxALjPBcd
N/tzTvbZEquGAE03xO3JRO6UQRI6Rt/2vSwXIpur7wUzjjryynF9XVTMLncSfwMULyPSnPoMISC0
GJIvSpqbkN66sDDJiKVelZhcBwug66Sg5dOvnrjx93HkQJUBCfOqUqJA2qJUMR7plLyiASrLrwYp
489jbzASAEC/K4VJnWUQ3lDT9qSnd2bil5iNKhY8+NU3GPkfQHcBYDIiiacJhkjbPrRQm3i0N0QA
1QKE3O2zO2uAgPSNGAJVF3vy0lZhpKqZScPHbA8shL4UPVx5zvHvP/v58SifHVU45LwXFn4e6EuN
N16q/Ims7X+3hEmE0vAEvYowDR9DboBiSD1oFn/dAnJWxPkjOPjqKxCjiRQj4uSx7N8htJzHS8pX
c9t0bmCMIM62yS6hz6OTljyGdamu6wYtV2QB5r5C52Nht+ZM2TompYOhAozqtHhcGIqEwlJJHk3t
oAEPwbTM7/oFjMPcqcKTjyoXQnh4qsln75HSmxGrlMfEgT4dRBHK+6xQlhQX5paCoXAYGGJhJVeq
ESLH5N5OsujkcnkySXTvdMYGGqMLXmTOzFj8RBgFY7jzlx8nIVWddwmU85EbPxLRHVMVmvGLo1au
vPqIDEHBzUL9cawojH/G2Rmo9MpRwIgJHw1Md3aLDppJyRFVeAArviyyBVNAnKMyiFGKoC9OjltW
Z2YoKIlOBQRrnzM1Ml+skLj/cGvOrUyeRWPQ+rwTcXwKzOa30fz++p0kn94XIDPURSa/bnasR1Oy
jk5pL90VEY4dDNCnWd22MvdRMOcUryABveJqmgiwHj1tUSQ9Ef2vLX6V7Y9K/SmLX1+2AnEPgMZx
JVF/nkZ/WW/xtHWz+OQ6qNOGftvqnmmVQZsOC+7+KhVBSnBuaby4Z4cM9XQqVTWNTw24SE6dnwTU
fT1wbn4VVrJOdec5r/Q//7A6HekjsJXIQ6YZZJektt6HOG29jt5wmnlQplP7QwJ91NuGrhkV4+rO
LE3OdYX4tdFrJzq1yAICg0CBPDXsatWYivWcKHrnNT2gd9A4GfwUYxnvy2qADFrGDExpS6DPdvvv
mTk8WC7SWCRAyIKmHUFQhIsc2NPoVBLLZ8WTMhSeYf4wyN/bdmYcFITsIPCLLB0Z8zRI0MAG1qTV
Ricg8yLfSHJtoxMONF0FHOFtU+Otuoiuxx0+MzXZ4RaDn4mo+ug09OJR6fsCIx0zwJnb0MtqjFzJ
iTcMHTSCliRpZw8uhoAih4Z7vGJ25GnV652pKJBEzyNvSKq/UJo5ISx7gJL4K8Z7/XTD+suSruNq
ke9h9jgysysuB3SwQa8zq+gEbOcmRzoGTY0gdPKvOxmYcQBMx5BGMDsmAUxVGrnJ7Dg6ZbLHxMm+
0Y4U0IsVZ33v0zxxF4LKuY+IHjXAbmhWQqpm8qARJlWEfXBqjgOoaG6owOGCi3QU/KBgtANbFVqV
ehrgaHe3T8/cQcWTM+KC0CVHZHDpfUAHKfQ406KTgeQsBqsZsmvDCkqICxs6bwfjsD/NgJ1/aSd0
aYewGR5Ht9aWONb8VysWljJ3txGY/7+J8d/PHOmISLFNGsUnVqPlFP1unAOx9pR8u71joz+e3rdz
M5Oj0aKNosj/Ie3MeuO2gm39iwhwHl7ZkyRLMiXZjuwXwnZszvPMX38++t6TtNgbTUQnSPIigNV7
ql27atVapUSIE0oNhbXkO+WbDbcpnC1Aj39WxNDWabDUlgdguTZe024Ps/VQwxmYdVvFH+FIzqyo
byesAoHcTQprohVUP5O5Tm9zW99yuVtjWW1t+s3msp98xhI48K9psHEXPJIhfNlYf/FwEEDGu1NO
W7/59b4PKmNe1n90ngbZOCm0FF9fe9FY0JsAQq+aPC7XcWeVWPFMx7zv2cSGrtLk2SEcpo/WiGrs
dUuiwZC4ICu0jOUi3WpaJbgvK+cRGIQvmW4CNFU3fI5wMBQeZUokS6PlamHCDpS51Ba+l9WTs2/0
6e9Bm2B2hOhvIwEkOpk8BxbeH95rjOftRkv8Ss/VMvS9pknRiFFr4wSYHGrDodyZ6SYzl2hgRBJg
I2zAGBewn3pMe+SUcN71eGyzyjVNRBW2yn9bRpYFPPM2sy612lQtN4QDf+ZjUj8k/cbNLjKBLtXS
tEgaEhaNtya0sYCYU4nwmf7B/O4nR+PX9U22ZWC54c/GMPG2ov4dBE9dkqu7zAdcrY/m6Bpdbh/+
b6ZW9wzQjcTwC8Yi4ywtsn7GL3mr7CIcDueSpDo91xcStNmQG2pREZCE3Na0gDRPzTsSG0u884+J
1R1T9pqRzaUpeT5VkLgjw7TFHik6K+cWVotuBrWiBiODmJPjOCjI45WH3M932rjhLkUhx7mh1eLP
JGRVtWLxM0SdElp/H530Dp5W3XajlH/f4dAomBMCwumCcOpq5nLNHkGAMK7MLSrIJMatnIDIYy64
Gu5/fBol0bebWfWleq6mBgPF30r5c0uyW7S58PrOn+ZsTuVqXYbO6HWuYXIBpbT3Z/UxbT8XaLBf
PybLpK+DCxpRQECTSuaZshpEx4q3UZQTU+dl1rt+KpunStJat2gl5WYcwumURv1Qw5dqZxv1bOEE
aovPJA5dJKTeTqCRyGmrmKnk6bRBzErhGvHGlhPOIS93CmAqeJd1sJnE3HRDnUheaZnZE9Lc/h2c
3NoNvMXphu8UHSO0CwAgo3i8kEG9HYzZRrQ6l7PkGaOxH+RXndb9KPnK+d1YMeGs2eRsQE04l/j2
pi1mu4rZdlp4sNBO/Y8aVzyXSDSffX91bpp+DussaCXPCe4tauLV5+s7buv3r/a1VhrEANZybAa6
weH4t79eN/BHy/5iT5+NYOVoar9x2maxENk7JXOVyI2/SD9pn/mp/Pmvl1AccuvfWukuNNTazZY8
rHDbgcvUCAUo9/4pwZ1dc7RwThotDjjt7kDFGoSksoU6Epgg3UmZEPew9KSsyiYIEY3094W2N3Xq
XkIPEy2jj8Xw9/WpXNZiNZNvrKwC9iFvRnnSJcsrQu1L5mTHYgy8yKHKEWTDL6gWNva20B5xh0aC
YXl0rw5RJVt+WyNY5/koeTpdcWP0iZuTq9qNtXartvo7DhMPYKqhCwiAPPJqMxrg3fIwrG3Piofv
k5Pt5an66/ocilYKCAMQMQJrioMrL1fhx1t7LizP8h/U8EWbPvbVRhFKNG1L6wNBNT30NEW99T2N
P9BdnseOZ0oFTNyp8iiFzQicIfvLAMhPwim+vT6oP/XF9c44N7mc8rMt3qha5SOs5nhDN5zo6D4F
RnEIM/txmBFDCoOjFNunMG6/dH3zUZ5HZMXSZ3Oi501Nb42wvp3KrdflJZ0UXFIUZuD5RKf7EobV
jAgYOAHvCxS1Xkopehqy5BD32V3rz3tw7H8D9AjcKkdWL9Q2TorgHgVWRtwMRobgeX3TgCJKfMXS
HU/r0pYOc7+lHz0tQbIjbtAM0fCpDOMfcepstfpf1vOXUfNllbqUDYpldWYQgQIU5EuOp+Sdfj+T
xLwZm0x+iIC/3veVEZ+KMQnvu3osn7Oxlg8tCOVbJWt/bWwJ4RSAsmMf0g/DHfh2S4yIXbVRTZ3P
jDQDXqAGOhnokO/phVJuIiuBM7xKYUVUBvU+6GJabdHhhYsVlYC8qvVP6NUU+6CI851fjtUJvbRg
dMNaqh4gt0per//arR+7OjKdUmraEPmOB11EuAvRNnIL4uzP7TT4u7I1w9PQyMbeCYutBRP5A9h+
/pmm1clRqoG0QRf5HnLVezsE7TjtoW28PjxBNKKeG1l+xNnxHMPBN9MRI1DoW3RZ28ei383WBuXw
8lMvnAC7a8EHEDWsEyCJZXTSEAaOV2v60enr4xht5UXFs/WPiTUf9FAGXU4AbHvDnHzJcukLEPan
YdiMg0V20AMiAYJyEhy+qwnLB1syzTZ0vD54DprYrUb9GHS/rq+KaL64BDQQnETcFwifWO30FD0D
x8tjqgD0oYzO83ULonU/t7DaXObcyKqfYKGYoQW6qcwf2U9N27ilRWfH1AAIA2ukVXrdxGA5eW7U
qWN7Mg1idQFug57Y7u9ZReg8LHZWdLg+KOG0/T8IG82+PFXebmZfgcmkiBTHq7S7IT866kalWrj2
5KMAGYKvhbv57fdjR/f9eJAdL0Wb4GCmfUlEVYM2tOKtR+klhBdvbZ7ZWjnJjBRYWSuD4426/csI
6RxtzAfdmR6KDCH30HgCKvrd9FV3KOSbBraHqVe9ESLZ61Mq3CeArwn0Aa+TtHo75B5R1qmZJnYi
jSe1q9Oq/bPgfUSHSD5/n+l22AgYtgyuAi2ET/TZMWY25udZS5FH/x4huHJzfVR/Yqm1QzKBjFLT
MNmbay6CPKCLNo4Sx2s6a7hVuurLXKoKLDtj+tAnaXGQm2Ta15VpfDb9VLtNsznbW3Na7vpRj7wo
7PP9HNlI1M5Zd4Jkoz42UFLtjNwZdk5r6MchCf09yi4qirUweVPkCDcGIQrmiGHIwfMip51gPVOt
NLX1bPleosUnzbwxjBtDpiMJLZG031+fMNGqnNtaTvrZNaEMUdUBJQOaU1jls62k/k03BeHfdli0
u7Kvtpo8RSfZIpO9UGESJq3B0FLRK3GkZr43DkflW5lsHGTh50n3kE4A12CsgzBDKtMcNWqy5ckH
01MS7/psiWrLMAMDzKABg3+claOwG9h8ykz3PQlRnBezaJP7ybJjhF4sfafV4fd+hslHmgzLs63c
/jFJMqQomaz0T1YWWxtuWDhaAL1QQFMf4MH0dvHaAKWraqkNaOFeNnbou18frsjN86KAdhnKNDTM
ViHSbBdxa1Qh2U2p+Fb5w5e8zA9tMbqNpSZunZW/4TR6j00K2LQHUdaC6vjtmKxezduyZUMO0n1Y
7zv9r7LKdlLP4/N7JYcbZQKR40dhe+mgJTlkrR/RJaWUwPI5atrszerPmGyErW6FYsJlOjOy8vhy
YUpRY9i+J7eJW4SZu1UYEBmAj4MjReppQXS9nbM8Hlqtg1LBmw6KdmsXG5O09fnl72c+olO6kpiL
QxWO2m87sj5Stttf32midTgfwfL3MxPVMMR+FmBiUj46sJcOJ73bOLtbo1hdeJaThHOpMEnNo9y/
1OHG57dGsHLaQadFsWUFODZZvgsa/9uMrqAl2xsZ0y0zK38d+nljwK7ge1F+8rW9j57almy40AQe
hTIQ/PQXaWenAbsc9JbjTTC6Sje9TaFuIxYQrsWZidUo8rat26bBRMgrSwOKs+EYRbfa0uRF2wHU
MtSx3m6nLDHjcex7nIh88gNKDMd6/lZtMQYJrdAoh1Ys4B4iqbdWtDhzckuuuAy6XfgxQ8ruJdsS
fBI+7oFo/mNk5Q87fGEP+ND36jx/DPUSTgHtAZrCF2Lz1q1s3hDdnP3q5nEfdM0uLZXn60dTFI2c
/YD1JTMu2dq25gdkOZmloPow5sb9kGsvaTDu6bl7R/FepcWcAAE6AMa9cgWII47J0kXlwd/XTScJ
vjhpY3sIt59GDyyGSDE6y9/PvA2aDY1dBDz969A6pkZPY/GWXpro6qTXhiwU1wtYpdUOnNUIxAYv
QC+FFeVbEDbpp4XE8yhbrXIXdNCqkJKM932VJE/X12vZEOsImJnjTlsaOEnevh2cRjNWFtr4ubyP
XyntPemxti/H2quS4oDYtrqTrNnNm3jDMwlPAwQstD8u7SXrLpwGkjHN6mbgA8nU36SSRphAXH0a
TUmGy6qpj9fHKbSHdusiSkdD7FrVXoEqiVCSXF8EHXT0O3Qe0+BTXX6+bkW0+2lUodTyRzzoMhxR
4jQdVNsDWndQCH2G4uNQfI4rqgrKRvC6YWud6ejJ8cdSrJH77n6kwedBhV53V6LjO1Rfr49KdADO
RrXenWogD2Y/YKlX94q921LI2fr8KuBJhtqUWtIGXmx/H6pXbfeeX7/0KnBDESGu/K6UpKRCfZOM
UOIGidtv8dGKf/6/31+53B4WpRl2Y5t86qufZ24Ub1XYRFcsBM3/fwSkm96e0UCxg2Eobdszi0fN
PBn+QfZvr0+S8OI4t7HyA/VoabwjlxyNHNwWibJXo/aOZ9PnppCebWf4oOjZs5L05r5o1VeZtuHr
P0Dkh87trzZB3WjUdrk5vb4t0XP8nM0np7bcvn8sqxA91adh+vu6xT/X+tr10WMJgh5WFKqYqzjY
xxtEbZ7aniRXUX8qa/jOgmKOnrva1/92eHZ+VOKeDHQJ/+JDa03zqan9mKJM0iFkE77205Dc0GdQ
fTRJlh/6MqaJK4R3PUzDvwrY9E5SYdZkaoZxo81K4M1oCUUdfmEl4sZY7enM7nRz8nWejQMJtezx
UPA/awvkJ9jZVKeXxg+Qn7xiV3tCnmJN6UPF8hCGC17t9Nv1BRBsa1L/FDxR6AEpuwYszLWJluxE
SbIMyhcjir5PBjLCjZzdXLcjGAYES/+u8/L3s/u7boqmGefY9gxIdtF42pIgFDpi2rUX1W66Ctbg
sb5y6ipA54jvV0cKoKfB19y5OOlZsY9gw3rHaM6srZaeJzQ4kj6xPciJ4+Q22eq+Es4WVInKwkXO
uqwCqrDQKqVPc9urHO3Wr5vPvWb/vD4Ewe6lDv2vieXvZwvSoPdWV1Zkezok2nL6k8TWTvc/tOOn
63YEGwxCYTYwKWAY/tbVYWpGRWhUDIWKdLxLTUM61XE+HkpY0Tb8p3AP0K2AsB0b4IJpIda4BuoY
9wnR3kPZZUeSIXfw+j/PU3rbj+bp+siEi2RDfLIAYXQEat/OYCBJWhrCG0Sm97aON3VjhVlniNWg
ezaBDFyQqxlSLRtRWxPydlPya6ImvCuszEFeWR6kk9I66t1MmWUGxcwGpP+MrRL3punSqzu5YVNK
bqCl8kbEI1xPIMcLG8zCRL06yKlUNGZvUraeVf3ot+PRLPe19PyOqYVjhNY9XOyFvp1kBXGD/IDj
WXbnPrblFtW/YOm4wRckDmkrenFX4UKmt30l1wRT8rcYYNG8v/7zRRc5rCKw1uFXDdLCq61RFrna
KLPD1aCMHw3k/zQ925tpjKa09ClEMde1Moirrf65yrX7Yu42anyiqjr4MNjGKFupFrQfb/emCtFS
VRYmGBDThiHjQUvjXdO+JPDbTFp/rIx2F+bWTraero9c4FXe2F1FELM6BiVMhNi1ph9OMb2Wio1e
RDC77UIH/Q5j1A0UOqO4H9fPXBosRmitAbq0emvehjFCc4gS+3sYob84Y2xuuJc/D4dVrAJkEKnI
RZiY87j4nzOXGVQq5KFWhiujifuTYYTBx1TtlGcr05Tf0ey0tP6r0+OY+uXemdBgRnVerV2ZEOeB
8jtz3zdKfVt2kf1gR7Btx5EV3FYh0nOl1AxuCVvbLqjk0W3rxNqFTT3ch8asPI16Hbh91jY7y/Gd
1yrn/UuCOuWejpTD9UkVOFGAPEATuEo1utVXgxx4V0ltpNteN/AT+g/6PLij/iTrv8tw4woSuBIE
CZEN5ZhbFH+Wv5/Np6PNQWa23KJRv++aiok6JNan68MR26ARniGBuFqfxIKYxK9srh+7s3YBAnYZ
HOyNvbEThZNGBIizBk1yQexYy343VBXRjTbXC5X8DQycj/SlHiFng03SkjaiKaGDWdoOaWIg3XLR
2AzJm96oQbdUc6VvfaS9mFH5YUyyp2lWkWLPQu4/Hxoo6RDF+nPq5Buxr8iBnttfBUBJ7idyZAzc
fW131yfBh9awNlLYIldCTyWhNQApCy6At7sD2dG5VjhVnt/k6p3kqPULmi828kqJfauFo74xp8Kd
AjvjIvuMwMIaTID0T6FWakUZUnuIm8dYf4qz79c3o3DWzkysYi5q4n5RWZjo5UW95Ke8JdgqNIDG
l0bnKwom62g+UvteR3gSWBHiJeBz42ALRrBlYbXwadnrqHqqQKbGo2oetqIL4eeBQ5EjgpPVWUcX
4TiOTh4WzBC4Zgkhht/XV0AUVLGbIPyAWYJ04jpVOUlSXQz2CAQuP5nBXffbynlVHyLbrafD8MOH
FL7YpdZe+nrd8BJRrO8OFSUbmjzxdBeQbdWe1baoeFov+iv+F9X4tBCnVUXhTsXrMP/oto7PshAX
BiHipF+cHX2B0w4lp4COkTgtj7MjZZp7VcruisweXa1GuqZNfOMgAXi7PkzR+oHM/Mfq8vdzl17n
YdbAPeKNmfIpm7rXrqTgft2GcCoNA2YQgmu6IFexTe7rMazQhPn63O0Sf3CjLHal+WvWPnX6c9fE
aIq846ZS4VJByHUhC1ynFAcr6q0qNLhF8g96cjLrW9QAro9K5H7OTKwziVXbDHRwy7YXxPEPp1Ne
atmZ3dC3NopeoquKiJB6OwdMpXv17QoZWaSXCbB7b4jKnxpK8nkPXyQUYr+UGJyjX+ry6frIhDvR
pgWfFxk80etrviTxw/bvyZFa/kjDfzvtHd+ODloYZzu5beVDQLC6nxAu3ZhT0VipSJNuRsmO7bLa
KX5a+ZM66uGTP9/W6m4M961xqpNbK914FIm2PTfUwiVEmHHxXo9mSvIRUNanOv7WKb+nd+QbaMJn
Dpcq+2Vr3NzDMNqXdfik2nCrftCNjfeC6PdDsQ23E103Dvmgt5sit42mTqcofNKR3k736Btd3wKC
u9yiMEmkAm6JNN9qIeDd0IKe/IzX9+Mp6GV3VIxDPtLu/9+DBlDb8JEvDBNUGJZTduZ/lgSAUvWD
6fll4BZKfCuP8y0I23Sr+i2YMbpTCCnpUwS4vJ6xyKh0uZBbw+ti0y1b15m2GB8EDoFSrsUjcuH1
RNz57VBqsNlQYKmGpxsDILrk0yDVn9r0P5NFQcKBx6aspgJIudi6o5507Qy7iRcPHxa4fvbfb4Ql
eIMXBZVTeKHVt8OIKiWjISEyvF7bJ9OpaF+uby2Bd3nz/dXWjYOkVI2Z78vDofiWNcmhqeODbcPf
7XSu3fz3k27B3r002yy3+Bpf06pmMtuADz2dKvVNvqXBcSlpznJQ36TBCpzm5XsF9desLINB95Q5
kx9Hf3a+2nnauK1e9XdBgQuzBrO+t3OeTVqWyxTiFTTcyZif7M4moqi1/FQ55ni/6L3tr8+1aEuS
XaMri/6vhSHm7VoCtKzk2Wp1LxjsF8LAG/Qsi70l+VsSqwLHDQRgaZ7GJdHgvjrGWSrHJWpquqcl
vYsRJMGqXc0zUYlOlhpvDEvknQy6AZeGwIVjb+Wd5tSZkJTOdA/VD7XO91oRuLb+eVbfsVV5WUDo
CF51wf+vps/OGz0IK8NTnZfQylxVfpjlz4l+X0gfuq2AU7RWJOjYqzYdLBfkACjaFWblpIZnBEO/
kxYCDCPqzL1ZWe/oQidH+a+p1RG3fdlUiyzBhYwvevnsmFsRn3A7WIv4N5X5y5iFBGxvDzWHbkht
mo/tKdqn6E/expYSH/resO6XdqDT9c0uNAq1I4966PouyD/NLO3skfSeBzh476fBIeGZoNv3bf4c
xj+v2xI5MZORcb2TDaF3+O3OMEhY50ljG16u5r/1EBU7K7/ta+WLbrffpyH/5FdQ8Fy3Kdog5A6g
aoXakQz2ajdKKl0TTsZuLMJhV2Weot5o1hafveiapKtHZ7vz7ALf83ZguZ/lwVAZutfkjyU8eGa5
ceELR0Gyih4t4CcXXAsd/WHaGFi6V6p7uThWqhs5x+sTJXhvLHLP/5hYeb1YiWprBkPhdZDdT5nk
SpG175vfvfXY56BHg5Mzvl43eSlNyTWwnKilLLqQyy+/6SyOKaOu6ZAj0T3QUu3HeezDuyhMzJOu
VPreKAE1mCaNNnM8y7u5N5sPtd01j3UxqbswiX+VVjl6CZoPJoJ8gP1JBPjWyW86spGhFpNMtO12
S89HdGA4iuScHe6GixKcbvRabQ3Lbx4PEi9M7cYhg0j5eAtvKtxUZM/+1Pouo229j3MQ3fjroIrR
SqO6Bzv6FkBTOBqi1aUEx2NyHeCpcqFKVtXp3iz/Nal4Hctx++qHWtM5obyDLRIBgSVgdZZTso6P
1ZS8sjzMuifPH23rdtwq7ItmDPAGryAaDRfO87fbqUHXIZBUgiSpjD7XyfCYylsdUqJL9NzEKlwN
wxExiMbXvaRWZ9fppWNo4iwJYQ9Bv8VIK6pv0MWiwbmn0jMAmujtgDRNSv2ADL0XNIG5K6Z0r0nt
hzDOD0OnfUNv6SHKqoOaR1+6Of/vqCnIY2TuBChcwVquRlrOmYQQiGx5khH5O7vV7APQGfyorgxH
I52qjctB5OJIKcO5SosTznq1eKWht21aztiTFbcLtNMwqXTvjKfrPke0RzhUyDxQTVFI7r6d0qjI
NaUxG8szK89HQuPpHZ+n93kpnmi8BVZX3FhpVphCPenp06na58Ht9c+LukgIDv79/mqWlLmxEj3m
+2lmpIar13HmVfNkfrRjBd1m4CMaHAlyV+wQv31tfDnmmZv57mCF0q6Ss/SUqll4tBIQHAl92ntd
HvpXs4YEeOpGymWFn9wVU+HcBBW5Sc0p7a8FmvEb41h+5iptZ1GWRIWcR98l+UFgZUWAUcovToY2
u+bW6VMJbeloB3dQTO+vz5ro0C4aCDxmAORdwmHVWIazdAL9UdzozpfpQ5Q+qdrNdSOC/UuRjuc4
yTPus3XGCRZORSlVSjBZ+pIivqv2LM8WlHHLyOpQykHS9WnMo0gNM8iiT1NPqcfZGIngiIB4Z/MS
FVI0XqcBMzO31aakrOvI/efJafZGGgYbqZING+s8oB9AElDPVFDH3H8J2uneTubP1xdkmYv1HuP3
88DixXapMaQGjepEYWV7zXDI8r18m70iYzw0O9/fiDFF++vM0nowQCPtUEkb23Mq6Sn0zRffKG8C
SA9idQtJtmVqdSNYmi+FSVZCCpAhe5oa+9ku3YjiZTT9uD59ghXijv5n+rTVc0fJ1ZGOfY4oeqrI
PUpbJRbhSHiyLRVYROLW+dIp7yv69DkvXWzcVRCLytaha42HMZA2gmfhRjiztPySsyhzpOdbHpeT
2bTf81xxe+enrY97+NFcrfk73kpxCyfuzNzKRdt+WES5DtYvNVU3tZaodOOACrwA6qH/Tt0y4LMB
GbKfTc6EFyiSm8k8qgN6uhsOemsQq8g8iKe4RlUWbzY8W+0PXd+4hjeGsMZk43Z6C8UMXLLzeTS+
yZHuWulWPlnUFHc+UWt8SFbVdo2KKzmkZuSFUH7W9fk1tut7FMJeZLt90e3qV+lLJ82IDjociYW6
pZ0rHuiSmIdx8ZJ/LR2CvLXV0QJ56DzGlXUKnOBrOcgb/nTLzLKeZ1siSEJNp28WkIjTQfOo/tQV
h8qlunGUhGYQ5vqDANAuWI0VZyxVW+osLwr+KqJvZfA7jTZSj0K/sOghUfNXAIatjk8comcf9kAc
Q+nBgNXfNOh8iz+p6afr/k0ELiC1+a+h1SlKyq4d9BJcjT/V+woFENv2d02P2ljkqtNfQfbUdpbb
FPktEqPXbQun0aAVgj4M9DTWry4zVJKujEAl5v7DnN2ivhNvccMKD/CZidWGUBMF3ZEWE00Nf/Ip
rDbYH8XfX1AEgB3Z2KuLSEuh/Q4Ci53gW1/LuP9L1bbIrcUrBGr3D1YB/JP2dlMbTVgqWqqaXiB/
DYIQ+ahy0azMoWQzo+aQyBoBavuUFdJtP7fHERqG6+sk3ItEdYxvCSPWEhOpGhHDGrHldZVbGXvz
NaVqXmxED4srvYhTzoysZtIv5dySdIwMSJ/TLtuXP1pJz/8qWmt4lhy5+57PwXCIp6YF8O9vKncJ
NyPXySLXgYjbOkOWAsJSkWK3PGU078IiOVm9gkZ3t1PU+hP9zKcpnH6WQfy3Nja3EKk8xWl/Z2c9
3Nz9XdbZv98z5/DWLeCOpdH27aIPQzB3feGbZHSz1OOtZn+U42Z6bkJHPwVquZU0ED1FbLAki4wI
TnGNxZCg+ZVHGdFoO72LtA92tadQrOs3c7pxa4vWGXe2kDEC0LroWYZtO0/5EaaH0KvkRmZJg5fe
uXHeP8/9LB8mtTgGSofs5Dsa5Xjw0k7Gi5eW7HWBOHDsSEbfkssh/9bqP4ENm8DHTedmMjbuB5FX
OLe0Chrj2a/MapJMEOMnzYfVZX99c4i4nRgKYFbuBlr1128T2U/nOe0U07PSMivdDD6zvTItqqhR
U36fw+oL133iqpXcHIZQTu9K1DDuB6Mpn7qh72/bOJxuqkgrd5M0mYcqNTcSAKLTdPYD128BM4zR
IOtY5UmL79qCd3jeuKX5Du97bmXlM8JESSToTygAZ9Qa99pWWlA4Cu53nDutjuAj3x7CtNFlP9S4
52Pf/tbo/p1vFq/+puSS6Ozh3MGyO+jHQC2+MgNa0ZRMgiMHNYGsKSE7mh5r0/+p5MOrVpdbvY/C
7Xlmb7U9rdYxWmmkyySY5b2fFY9+9Q4YiMVgSD4ilnHJvEl5oFXJd5tgaNCV3zfVcTAPSeGq9Qdt
6wklXKUzW8v1dRb09TD5TUaOqywT2zWL76ZS7dStSF10ByIuwVEjY3up/6onNv3vEQkzqbwt/NAd
8/qmiiVX67caG4TDARXH3JGtuaCzz+Z2mDJjAFWtjT/LiQrlbL2AGXjH0wMb/2tmfakjlxSPVY0Z
RUfmWI9uyCUfNHMrvhTuNZjG/kDhYBBd/n62OFGeoIYJcbmn+OOvIC3u1VTfgKcKj8+ZiWVCz0xU
bU5raLWY6F10KO3kIEn39bgrt0q6gj1ARogwb6FyABe2CpXNyAg6veY1mIaf1fxLa720+Zfo5bpv
F0wYaTOK08DdKHKtEwKSWXcxZLmkhBiNtlP/u8uEbtui4kRESfvxytcEIM5nu69xzKObT/vC3Lj6
BNf7m++vfEulFEMJCMT0+rI45lb2oW+G5zHP9r0G74o9f4e+4yuMbhtmRUsDpAVqMPRwDd1ZNWz2
4TQOVMVMz4wjd+JYNkeqxZX++friCLYax39psjCJXC6aAiIF3vKmjE3yAfItOR3dhdfvQZm6oxa2
N9pcbuD3RBf94m8sBVdKl/O6pFqFidxJdrHccOqzrv4FLD+4N9N5X1lm+OzLQXjXIqPszk4H+XSm
eFmWHH0zhulRT+XvXSIj0q0bW3lLgY+ivMtxJo/MhK8b9NW6q0oV0Iinmh8k/+soIWhC8e8dk02z
1YIMXrhTVrdvGGso3bTw3Cu0Ki7dTadZTj/PufWFVbgzKDletyfcuv/Yo/f3rR8pK7uY45I7K0gI
7Pd2t2jd7WJrN0EgFPW7er69blB01BfdGaDJUBAYa9BXRv48aq2RMNHaa42bP//fPr+av7FNrFyW
+bzRvY53svWez0PYjJQNuBPq/m+ny86LvpYlPp9ZH5zi8T1tlyRe//3+chbP3PpAJDs1Pt9Pb1Xl
WEXH67MjWm3IEMB6LHVfGPnefn6qjEUSXDa8Js1al/fVPpqbr/ScHvKhP0AK+kuxEwNio62gVeSq
zg2vbkRnQKhuVCfgH4gcDUm3641yp6s/B3tLn1e0v8CsACIFkadeRBJJPugmuBaDIOxLLD85GxHE
xufXEcRQZfmgVnw+lhPwWqYr/3egKkJFS/odx4drXy2R2ahtP3WD5ulWbe8aQKUnA6GvDSui9cC/
Lk3pC7/gOgvVhgGPwlLSPDU7pfNxqG7U5maKN9IbQit0BID6Bhx7sd0UuxuUtC9UrzR8d9SsWztT
A3eUkOZO7C33vAQiq1wK5QT667kJtSX0eru3Y7DWI9wCqtdMWkDPwYB8kPVX1RVfa+Dgbmo6gVuT
zvjvJ4qiLGzX9JQpl+JPiR4AMB01QO3lhwqEpl3SjKDF36deGnZdVLxqDvWTLnW2GJFEOxGc3dIb
aIH+WN+S9AEmMMQEmid33acwcz4kc7ZxE4tuPNKkOiSXCyveGgqaR2OVhnaoeXlzg6KW60v7Lvx6
fQJFy7agTKmaO0C01q96aIRABDgF8KYgKCJXGbKfmQPDn5qb+W8VtbSbFC7XvV8gmHPdsnB0XOXs
F+69i6otlHyGVsqcAaUZ+2+lXY9f7NJM96U6zBsHQWjqD8SKUjRs26tbKZ3NSbWkSvf8pHiI7Owm
UcI7v4g38ufCLfGvmXVlhdr9WJdhjZnsVOW7pNwITsTDYB/Q5uOARFsdMSW2mmI0+f5cP1TTXed/
t5XP71gU9Ht5QtPPAE747Sm2pTxqCt4CXl/UXwx9uHEi/++qs/9vZv6gb87u2Znqoz/UpsY9rlX7
Qg2d48SNTz4pNDdeasJJ+3dEfzLdZ6ZCU+7mMLc1rwRiYYRk/yLXMjc22DLza+cHUO5/p+1PNezM
SENRIZKnAFB1ZFaqS3JAusmsQj9MTZfs5GwkJaZtgq5EQyN9youdTnnkebS3izUjV7Eg03VPzg6S
fhMGD3Gy8XQTmgCsgwUudOBQb02U3RTpYyaDXJ7T18GvHrU0OxgIwf33bQfm/R8zy012Nn+mEmSh
UWi6N0lZ9SmJ9GhvZJn0dZiVbsvU8tpcrxXt1STXcKm0Jqxeo6MiZ5oWBoaHfKzu9pHeH5s4anaV
ZaSdGwVxcZ/N03Qs8qrY241v7spSGncNuqgc7Amoc9ImNy2SrIcxUIzOHdBJPjXdWOzUQm7ubAT6
3NhsB3e2uujOLKqnmE55Uul1gg6U4d8ENDIdZYhc91PRuVlCJ8lkKrj32vxpRvYQAClo5WdikdR1
hqHbDaEa/JIyFexpIX8zJFl65bGoHqRwau6baSQOpqoLW4JOtzYVDQUhTVl7MfxAceMojPZ63re3
tVFER7n3t7ByojADn0RSGBQuNbXVHimqaGz0FvC0Izt7TYMES6pprYQcInHe4QHPTa32SRiEeuUM
oeEFDkwfDzVPzi0OZNFRJjEKjAxiA1pcVx4wjZ05Ti2cbNG390uetyz8AK0442Pe2/oxN7bYG0W3
BkeYcp4M+c4FqUint0HTSbrmAXD6blnTEcjP0zuO15mJ1bQ5UeD3faoRSCjKflKMZ2dUbup8vL1u
RhRLLFzpNiw8KDle+KMiGaW8szR4fLMvrVLezfV8MjMdVHZY7lsY7tw02cJnC6eP3U7mUncWDsC3
rmOWAjXpIyJAM3tGt8XoNuZO8H2HatgfFniCzHVRDAVeI+nMUvMmk9Y4O3JrP9rY1YIDRBwJWS9y
IPiktUcqRr+TipErCp36n4Hayi+dlpWHrJT0gz4o5sbjQzgiKo6ACQjXLwT3hrb5H9KubDluXMn+
ykS/8w73ZeL2fSBZqxZXyZLc9gvDltUEFxAEd/Dr51DTSxWKURypI+ZhbqjNLACJRC4nT3ZD26HJ
xjHSVaRbIe8WHNfZBZ1ImH7BiTnvlXz0+hwSWhI9FJa3bRVyU7Vj4LTFklM0uxrM1gCZC6Ic9CKf
y/IU1o6Ts3RwOp87yiqytPV1tZ7sl/Rg4CX4S4Ls1mH4HaJmHY6qSKPvsQ3s59CXX9wBVu4DgtAD
DBQu/K+LJknM4uqrPIqMQ9+Ur0qkEd8dDeJTvVqSNG3KxZJOJEkHVKLxcNQFNE75rUlX5vM02sAJ
2jQEl/MoFvKks/sH1YVtm4C/MnU5JlejiWKEc2TWzbOZZiuXFoAYuwuptLegWV7UNO4GqAiMl7/g
yDD1sWoSu9cPzaDmvlAp0KYmtdCqV7eHpLGssGCt6nv1aDygmbZ9tNRB+AZctMa3q3TwI9vhhj/Q
uPpJgZED0iHq1rrVDL/l7mCDVLd2b42yqne2q7BHkFBmgRZH5WecW3ZDR9hWE5zOgTA42TZdBPqU
SFC61iOzuIkyFNt8pwQnjkNMe0urpvoEBqb8xosjEopsOzbtrkIjnhuHbh6i7XwTYzjdgNF7SjDE
UVjY7k0ac/MOTzhSkrSsQhW8NA8EMygDpqjVjeZ21tGq3fh3eC3uyvLSel2l/biuhJusi47V6KdT
+6Ds4au0Nk8C9IU4vwvmJL7HUt3Xy1YJTbMeVkbk5msjb80n5NXLvRfpVdh06rhwZnOXd+JfQtkO
1hvgpvPLq5RMdF2d4mrpe716jYtywTFfEiA5e3lPjSYrIUDtw2hviwXTMPt5JPKQ9QDA+aJJt7PN
ksY6M4Bv5L+3RvepZUt9wDP+yDRIENO7QYnlIjN9vkUjp9rglZoOdzXagn25VJ0tK55EdVTUJSjb
XNfDGycP7CUOBPzu58JYJzDxIqcIlvRmBUfoETQoa3BxbVAR32pt9ynFRGbTpnEAxMrjdev35h7I
9xdYGNvG2ExEuPLgv6GpMwCn4KUYPKuCujJvGuJudJjBFAO2xzqzfC0r0SHlKl/1wbJ94sUb+OuD
T2N0fC/8mkn1Ln4NAP+AlIMgD8/L+VbopG3JCHtwsLN9BehLZHG/jH94RhNGGByla1lIyrtE/XFd
7pyxRIM/WIPg0Uwx+LlYhVFL45rQD9S90cdd3OzrbsEezyntqYjp9T55nctOK0erH3RQ+zw1d3my
8PgvfV7auBFPPDc8mGHS/mY4v70/x4LKxd/7M/mgJz/e4qXWoSFPP+jP1tCEdmyE1w9g6edL/oRh
trkQDQTQYWur3Id/uWCT5rwjE4UqMO9hxqYro740lnmmAoQy6oat7fcJNTeN0DBORFUUn7vNB8iz
JxgfSD7hIGtoCz7fMk6dsSpGXUca0QrJKHBd1KDLVtf3bW5VKLVPQxMwzhX8HudSaGwaSYm8+iHR
wBWoPbjuHS2+ZdnjPxMjHU8k+DgYAmI6DehK/cFw7gfEFVpMFgzAnN1Fq/Y00wP9ski/nq8H/LeF
Q5JSP6QYtCo4wD6thuFJ4E9jIyxBZG2uL2xO71Ach/uPNhY0fknysphRzSuhd4Me9EnqmzB3/0jC
W0voydWhleK0Qqj6weo+D80TwL0f+T7KW+Ap8cBfIOmZa5kJtwoDN6dowsFK7us0XUjmzbEXwJnX
gYYwQbtywa4EOsi6aXmtHURiW4/R4MUrhzH1KR+qPmSlnT1rlmOHammWj50i4l0BwrwAI7aikFIk
RyqSVE8FV707kO0lT9c3YE5l0HcGFAXiEAcB3bnKVGNnxH06agdiZJvEo26o6u2dHlWDn5b0pqkW
iy5zSoPHEg8Uejkwo1VSGqSEMgHYH5QGjRzrpv2AezZxuKJxFE/RBbGOS9EUrVQEb2ABOLbzg2RL
tnBuy0Bkid9vTy2BMjE9dbzGTJxIPyjDIWXftNgNSoBtR3Pf9h8gOgbG5W9Z+vnxCOrUpa3GWA0J
MDJjm9NsYb/m/acTEVJGtuqLQQBSrB8qd6TIgTF2p3A9wt5ZOoiJhLq2mqLYslSUKP+igVQz2Aeo
fcGggQQnwNto8ZPRT0qmx1nsoBW31FYijMsP2Hm4QxhXhzI5KhGSylWY2Iku2ME68PpWJUfGbupq
m1D3A8YEZhABCGZnIusyKc6JscpKjpkFsWEdciPAKPhSXTiq6S7K7p2FrA4SlkjzXXSLdrxOM97X
1oGW907zNII/NPmARcfzgY7RCb+OyUXnS+ANsPl1DYIMan7Wb7t0wc+aXQHMDDwJOBIXDI0iLqk+
RNQ6NOQH760AgwpDbVxYw9yrDj8UECeU8+FASK+6yceUgwcAvcfoEH3gcVikq/C61ZwVgaZgxDYT
39EbHOnkpOuoInAdIutgRyuHcuS+E5+mL135/bqcSTEvTvxEjqRRTlnFBE3O1oGkT6RckXqFkfZZ
2gfJUPpa2QB8s1QTnz2iE5HS7gFtbjAGs3rw+jXarOxxHXfr66ua3z1XBb0MXpwLNwUPbgJGww5a
oKKMkHBASYixHfv0q2IuzbaZe23w0PwpSwZfALmeCpQcrEOmapiFl6z64vH6auY2DG87yGSQwQEG
SzojXYMHwYwRG4aRvCZ7mODsGNS9IGSywrImTN0/qN6DlAoJ6/OLWQ8Oz6kLMgStL+xPTeGAgBbs
ApavK2Nb+lbfvsRdWWzHSB19Kuw4SPp0n1l3vWGC9L3PzSiwObXuY08BGareRWaAlGfFfSa0FO4V
NT7VqG6vQCeK6lEi0DAD6orGjzRkweCG2C9CdchuJB28cSGyZC0G2/6tVEGiHFNPBJYp2KozuP5Q
dmnnx3pZ9b7DonsPXmHZlkEcb5Rmkztq+0pEmR71MfmpW1X8TAqtWFndUASsNJjv5iK/gSOV+f3I
+rU+jJ3v4cHdqlGa/7i+r3Pqgd7liT4OyEGkEM63Fdkip2FlZh/SZu96e2TVrn9/TjnQzadPtW8P
LZjS99NO64fChC2KkAapagXIYXuXGnVwXczsMk7ETH8/sUe5xowmsaCDKg9aM+zKhRu7tIzp7yff
H/Uqiwsd37fwKHT3ln5sP8A066EQg7cfzDvmRSZUKBjGWpUoxFRZ+k1J0t84wlp/aIyF12G6KOcX
SQNyAw1DcMTRYyk3EWjK0PR5Dp6U3IidndcCaUOASxUjaA/yxh1ukqFvw6rsrdX7zwj5NvjySIy5
qDad76GuAmg0lo55sM11yT9HS4jiOat6+n39/PsO64fMdMA1QsQt/k8BEZu+9pLwn61CUmhijqbR
TKugdlA8tEtY1jlFQ8gPdnvg2UBiIi1iAA4TWEMsYmx8ZOua4onwD1xJYA/Av4SYDAgsSZdp2no9
1wfU7cfY8nN9yNEnJ0LVIAuaNnsg4AgFFgrgQqQzzg9EKRF1W4B6HTzwhz4YuZWsuz5Kv49xHD/y
avwArRTCOAAZMTUeOiY/dRhBMDRUVLik0aN1Z/RfP3DyJ5+X9NewGrVzB3xe03ztRl8qk8+ZMKSX
gOLGpQQoRXrgzFF4zDKZdQBi3Ky26VKP0vz30QmGebouODAlxdXtokT5CpZY7JkCWF/8+oHtAXfy
n9+XTDBGhxSq0uD7FlrT7zy2UACdvRgnn5eUqVEbva+mh6T74grfUjf5EtXNnATQ8ME4wS/Dmyj5
MXjx62gccfVKd1dqG6PMNm1ZLtyJuVM4FSKdchoJK7YMCLGLGx5kw0KmdXYNE9XyNJYcrLDS51Gp
iohrl9bBcD/p7LbWA2Gu3n/OU4QHmmDU1yHr/FardQnmzt61EC7v4Cixj6xgYv7HFHoUmeRQNQJl
DzCapX1Qi1AkTwm7H4cPOAsTzwGs7NRNLpfuMXPBEpoJnwczpLq12bjVqu8rtr2+T3PWD+/4hK8F
YeUFsAIpJ4rmHQ/sWjHo/xWT3IGvbaPG7S3goeEHZAHqhVwuijFIT5+fiTEIzAYEGOygdG4VgAWX
7hMtqjZj3gHSpBvEOF4XeKlncCLASAamKzR6o/BzLjC3BlfDpA0LPGgospCVY6crpICuC7m8K+dC
JIsy5hStZjmEpNWG0iB2F5y6pe9Pizxx6tykpEY0fV/9vas+Z/Xn6z9/ph9/+v2AOECTVeySlHWx
7JxjA1M8GJhhxlQz6LniR5WDgkHd3NLe2OAVVn0M6/ECrSt+KOMSLupSByEZWubawDtf9qqDPUxp
0942D2pV7gwUMHyR0HVV0M8Rb95tFwDmxhgUFHp0zI00JfPZJxnGyYyNcWjqXeJul/yuOY0DUAAm
B1p+SYGF+QXEpISZh8HoA4zuCNNYW3vjUu35MuEwQdL/EiP3hyVUBePmWMKJVPLG2XArogej14rn
gRT6IU70DLi/vEl2IysFxgQM5Om61swpJeht0WMAI46bKl3lmioEJGUArkTIRBdDUNQi/GcSJBez
UzqCnDcCDfIokm2u7/7Z5yXTEDV/LiAdU38og7xY4sCeNEmOYE63SLILrASoWh1tQNZ0EuR8rdUI
2rfmd4wcf/dLAW2AnwzCAwt6LUMdSsEyUnSIlSzvh7sj2rfrWzVTGcH3kaVDXRFcuZdQBIpE3Rsd
b6Q/ts0zaFdB2gDuUN+OaUCFQEfZ6CfAoKRId3XaurWJf5++v8aEX/GGUAe11MTwcm4HqbAErwjS
UeNLYSLeeLi+yjmNRjoVuUgw1KDHW8KLxB5PaNQW1mFQD0r6RXs/mAz10anlAkBM+D2yQ5L1tZPW
8CcOPSpHIKBZ0OfJZZK0DWREQGxb7uQ2y0SLjFuYxOtgHG6CDFJu/Bi3yjf0B/m5iRlr3VIFc8bM
gUUbDe+w1sjHyL6JUhVWrmcYBhPzKCyjTeGW6z5S3q/X2CpUSCcXC96uZGRUUZposcXkCgPspSiM
9u+vZ4CrBzl6mGsk7fD4nKsUJ5pRtkyhR8qfXwR/vK5RM5s0IZfxpmI+LBg/JS+3ATTWyApRHA30
vHRhYXzzugURM0p7JkJ6uxmlaWz1EGGtFbwA1QJb6IwJQwg+QV+huQhYpQNwmwKE7m5Lj27S7TDO
IzC1A1gWUTkI1HHBzVmSJdn7fEgwT1Xt6FEhq0THcgLlu4OpqcYH/J2zRUmWXwPLr6I1DT227AVX
yq/RjWvwu0TEexv9O3EOXGQnygmT59edt8QHPnNkoELApZmSmejtks3YINCIENf06FifSt9pF45s
zp07+76kdYOZUlY2FT2qfG1FT7p7a3FQbm2n4YsN2ZXmykruzHgh7p1dFbpU3lAg8AokRUS8Chgj
+iqOpN+XK4cvfH5WOSbYtw4MJvIO01U78YE9LTFaPS3oMVXuOntEjfUxbcHxgPmNQ/xuDBN6RZCX
ASYWpTUQ0J/LqpjGyzgHURgdAhWgTou0C3ZtxjDgFUWKEe4nqpxyH0BVAaqdDC4uEtivtOauQhZN
Mb++2/rYyJRMZYhpVpQpLSNXq67HcLX8SLog1YIsCcelJ21uHaciJqU4OZUysSqRgrH2CPrSMO2f
MLCiQqnj+jpmgoOzdUhHn3G1oJxiHVEeWq4PILFVr+FcX5cyp2CnS5l+xclSuEuHLBJmjinRbcCy
n/XgoTTykqQb2104mNkbeipLsgCq8HipJJDljhwNO+pKAbwXA2Z80ZWvpBXrxm2/6zEPY08clByN
Nv9srZKFcECe5JmpnR9FnQQZMnhVc1tWm5hvzXTBqM8enmm6jjsNp0A97Hxb8wRdpnqPwxtMoI+N
+8oJem1t2Qti5qwPiLT/FCP7bhSFFQ0VAigi0X0v5X6jL6CDZlXdghMMwpQ3pMf5QhJdIZRwHXs2
fGtAzCTcH/pSf/jsZp3ImP5+ooMG9ZqsAbT7WJAwcYIUpTvQtS09EDMrcVSMzEHYhqLuReevUXMG
TvM8P3ZARDsYa1yMjx55d3oMLvSJEMkygKdHVdHgmwPDcZ8lPwd9z5YaQWYAMecyJMNQIMkNKBbc
kbLZ2M6t6vnws2ptTYA9925c52u9xNM8d3OxLICIMUcePBEy5VqVG0WV8RJ6hooraChYtG/iGzFm
wVjd2s7XRt0qaqiS1fULO90Sybc/Eyu5RmmupE4UQ2wNAOcIDUfJdQh04fftqtHRmrfk3s9oIkIJ
eK5ThI8XRHo7MsvLNCR9sqOeh7AR6BdIx8BemtY6E7KcSZGUpHHLpI6EnR1R0tHFzjF3df+98sow
ARFVPf64vomzeo/ysQqyPhB8yHW9zrErzlIlOxb675r6pLH7ni14DksipHMqeqblFoMIVq3b5CWl
K3VpmN+sKpysQjoZoA1rmju4WAg5tlrxzUyfPUz2KLufVvElT/dFtOB5La1JOqRBuB1aTNP8qDJn
VZbf63pXqP3CizQrBLPCgAOcqn0yZ4WidZ2I3AHW1bopok2HdGPhfGQhJzKkhdC8rrOmHWFd8wCd
Yg0LMYDq/SqGUBXRBdhJsBDptSu0LHEB9siOA3nIC7DtfO7fj8lBjh7JCXTyoTZw0ToALjUdQ8na
7OgpoKDY6XzLuk/RsIQumjZDtjjATCIZgjTp1Dp9/hQpWdwBS9NlR6sLeLel6sMHdurk+9JTl3nl
1Po4fX/40pGvCnt1m3dj2LBTJyIkLyvRaW/1qcgQrYZpe0+T8APDAc5FSI6UXWO2BaN9dhzrVexp
vpHtmmTJFs/cjYlLGBUaZMgvy8WGLTQK1Ao/Fi5IwIQalu4N15eKGHNSUIlzJ8oRtMfILxu1WzuO
rJoftWbPta3Jd4IsXMCZRwUO2ls1xgBqUW7h7ZSoxCyFuoLqdqFhbrMmB7/nTyI213VrVo6H4joa
jSa4l3TwROn5wAo0MZle5TfC892kxcwO4dfKb9clzW0aRt2heAIGNRcjIs9vCUrtNI1atTryIgvL
9HuCxqGm0BeM45yjg0Fef4uRbD4fCt0lTY8FaWVI0hRwTAaqnS6IjVUm2i0lrt9zwxf8yz9bn2Qy
RaX0o1DG6pjDw+nte2rqfrGUiJ/dRFDdgV8Nr/LFtCiHW7HNRhxX1Q37Luk34/AUVe/3RxFno1w7
zR8FG41kmc2mKV3Tbqoje1ZVZF2OEdCg1zdrxmSCSxF53SltAPdCUjtAiQxvcKDefSZ2npWH6NVc
8C+WREj2Bt6S0SYeRGgUVPDx8FMHxu/6KmZOA4VgD+gIPGGAzUu6NiZ6S92S8KNI821V03td8LXp
LqWL3tLR0gNzJkdSrTzXgWpERHXM80zs0Srzs+oc0MYxatxmTqLtgF/SA6DlnJWw+sjPIse9a0zn
1ehU68hj1dqWpO+exhgsrKlSYOghN9NVbzuvSpm2YBDHgItKLbsbc6T5rjLj17RFUm80lUebczOo
jbQI6sF9TroONtUxP49qamwU7njb0lOix5Gp+p0bk/zZ1IoksGtP93tLoEVP6ElgtGDhcXgU+Vql
JkiwtF5QeCPbEruo1pwUPQi+XHMrKB/RHmsNARyDeKvbpRGiyMAwriIhjyzN6t1IdTUgvWY+e2be
rMBS4jwC71gjqFHbLx0v2iCy7XYVk8rDXz31EwFj+o2rlSC2d7X4i6fGNlprRZ/5JhpF0R4y/b9x
auYrlqwI22NeWrZHR6AFliyv/VQxs9hnOQc/CGYz+YOTIsk16MqmVa16ZVRKG4hCB0VhzkGb05ru
6rqOzRho3EDPRckKpQOQQZ6bTY03Ays5YUeHfe2yT/U4+BxR05KrvCRGss5DCTLujMZsep0p9Ul2
R9Cuw9bXF/OWR5M1GWEMfCUgFacB2+erESSOFWgJO1JzdLaRmWEgIZAMQcGL1LeMQdmMVqKEOi8A
Au544rv6QP0hsbV9Y1fNMW1osjWaNrml4DINWqKON4PdZKsRo1QeGmqkwVAaZpAIFXhHo61CPW7y
gLn18DQ0lrcpkn70dc5xkrz8XjbJa9cW6aYfvHalqGB+jLkbB5Vn8VC1MHKvFKgGo0rk+jnVi0BD
yORren80o0b4RVG5fk07spCWnnbhYpfgxsCogI7dkZH4rBWui/7f4kj7b2m7wyjAVctvTcLW6AJa
cMNnun0h4kSYdCSuR1XdwyzZoym+1cpNBELCTHkuhknhn5j3SbXYujZ/71RnDRa3NF5QiTnFOxUv
melBZ+AqjSC+B8bM2CIqy7Nw7Bceg1kpoCTABE+U+y7ANH3OIp73bnEcczShBVq5yVrfchbu6tx7
ME2jRokPI3MvGkpBBxvrQ2sVx5quQFvp8TV7/1RinNaJCGm7xpG5ZuvaxZE4T1n31XMW3v65jXKh
cWi3Ng30gEhvP8nKGoW+mh2t5JM5bIxgHDZVukBmNaffKLwCrQWwD6JYyaZ5JI8xXQWLKN1P3XgT
YeJpyp7z+HHoloZST/shXyUEgBjfjWcR3ZySdputbhRm5sF8TjlqFoeD+hj3+1q8sGZLrW8L9m36
5RfiwHuBWggSuBfki3xMMhBsQJvzqOl8uy911BMKq9rit5V+PqCPgVhgIhuLgqwHw61DzXX7De0H
G7RTSr71FFfzQaCfrN2ekr1ttPk6s9w8APY6DxRSIn3VO3b5wHkjnjR7jFdp6jn3tcWLB7Xmj+AE
yzDHp/lhibx9pHniPBa2nYZwi4fdoCFVmlh1gVkezGVhG3v9S5WkTVCoPNoIO6qBTu+YX5Vj8Uj1
vl6KlS/1a4rF4fFN7ONgspbOo+lr1xGGIMdsDCy+ocl90vqF8WXhHC6O4VyKdEuGnji9XhmQ4gYW
3UZeeP37lxf9/PvSLakx5IjFDrru6nHXHVK6G/oFU7KwT64EsGgZyErqHivo1b07osjidz3GNP32
7nVMLgUay9SpVVwOZHmTgX91iONjg3niIE0vN0Oz8JZduuH6NJcaLxlu+9QGgaM6ydOLrknMkrTK
gcD985yfXB3W1xcxs1UouKPpFp8HT4PcjqKakZrpmhGB7coAf8uNl352+i1tl2KWS1OClZzIkbxw
zVDcrqBmdMiVbwhgAsU76h4LbS+BL/FNZwsbd2kkz8VNOniycbobD7oXQ5xq/EbTQ0Q2gn7FCPHU
EAsuwKU2o/USAd/EFzbD1xNxDp69LFIPlr1Fj5VT3DftwoW51IJJBB7GqVv88lmxY2Kw3ig0jL0O
nNhcNSTdXNeCBQkyrGt087SmbxKSr+Dh6Zce3rlNQjiMjiqgfC+b6rWmSpSiGNDwHtvrNrMeMEh+
q7Cl+cCXp+6imdfE0cOHQM5SehrL1FLHMWu0A7OLbUSbjVKVP7WIr3oMOOV1u3B3ZleFacEAQgGf
fdE3MpaDoKLGqqjS7THk1ncL1VfVl+tnc3lzJuw68KogOgMlgdw0YhkcExyIrR4qMtykvH+onSrH
Gzi+9BFy2OP42SVLjszlRk5t13/H5tL1seMiHb0CMTNPXws8kqBwVDEbpOx3xFvKOl6uD7LAN/vG
UjPVCs+vauzUmsrTqDzqAOfb4siVLwaAkiD626XerfZ+elvMaAIoF63GxgzDc+mZY4INZ8e0QrZW
S+7TZokH9PI2TSKAdAclMBLDF/1EY46p405WHns+dmiZTZV1U6Tuu60CpEwzaYEcQnwrO2dplbAE
TZvsWO3S+BZbdV3tZhdx8nn56alJXA6Jgs9b32+94sf1r18+O/jxb74+OiCnxP/5oZNEU1q1xVCl
uG4wHtRh1Mc0kspnkXKLOv7CVs2pMyZ6w0CDDxM+s6TOJtI0idITSGMpqprbrIr9RkVmLg0UPN7X
lzYvDGTXwEY6sEJSXstMCqPOq7w8FnyX508WEuixBxoFXvm1uzihcnJlZJ8ZtuEvadMxnjx0ChwQ
V7EhrQcRGolGP1bCxv3q8mNsf+b0a6zWfke/X1/i3JUFB8+Uw58OTy5waqQH21yPuMAsMH2121Ut
9SNTCZphmwwbai+F2ZeGdqJE/CuNI8dVItKdURMRQkN47Iq4HeCuoF58fVELQuQ3sImrplUGCCG1
emPG6a5XtDsejUuN228MNfKRwWWExwDSYwQ7kjaWWUxjLXeKI7gRwZJHE7IpBaZksMQG3ewQif5e
y5i74q36Ne0yGpiRfVRJmoe90bm+VhTKDuQxJKSF+xnVwSw02jgNFcw/uuni9snJ2RKOZ2YQKiLn
k9883ecTNdN0WlsaRXAOHMSmaJUvXkNuIq598RBsVUYXFJXwPXPYgm3lNo1AzDcuZe/nDNLpT5ju
3clPEF6U1UmKbVPHr4qyN6J4wZNbEiBZPKtD3pRMa2yfLcfn2cLn5/TrNFcj2QU0kNGmRIL3yHgR
WuNdSR9ayLmuxLNrOMlHTX8/2aQqddGKoUJISgNhB2SpVWJpEZLuJqxkdT4twnSDdAwFDfQ/5j38
98vwP/ErO/zfTaj/82/87xe0hFRJTBrpf/7n22tRJcW/p3/z139z/i/+c5e8VKxmvzfyf3X2j/Dh
PwSH35vvZ/9jVTRJI47tayUeXus2b94E4CdO/+X/94//9fr2lUdRvv76ywtri2b6Wpyw4pc//rT7
+esvb3Qg/336/T/+eP+d4t/tqu+X//nr97r59Rfb+Be8FBW0wCiQI/VmwTvqX6e/mOa/VKQAgJwB
/Rpe0qkxumBVQ379xfD+NVU/0TI95Yjwz6FqNWunP+nWvwBwBwj9rR1y+me//Pmzzk7m75P6r6Kl
Bwycbupffzl/6uDOo0cDnQYaiGfQLwGGznNtK8bUESnX9RXN2jLad7We3JC01qLt4HaG981irHS2
ehE3qrKg6OeK+H+i0RWOHhQErpjoKIX4BZJFSYbgdWW2CWxfkYrH3uzqoO1UsoTdl5c5wdI1lKkw
SmoiNrOw06eXqqO1ZmXEFiHpab+ua+Nn0lfDesxj+wtKDOU9idN+wf2alTn1iAC4jUk78owgS8mG
gVFHhK4pDOR2B/6qYODKF6XMlHsAwx7syjUXZJ47ZQCZYZ0oZoPBBtMy8LhLnrjVNo5am54IzTIm
mR81qfEpExiu5SvFkH+mFSoc183VnESEtlMOHQ4smLPOd7YX9VjlhInQ6nl2YyAOuLEdNP2p3Oif
VaVuN++WB7qnCVGHQXGoo0vyaoS57qhxgepGfEO6LHA7QjAwMk52KIq/D+n7tp/Aok4tj2/kZqr0
oFS1B8A/BhaFasbjgA3ik6bkdwltFd8urK3hks/Xl3du/f8QaCNfi5EXGKEml7uEgDOYi0yEiW4/
1V3q7a1R0IU9nBMCjxOs8nD/PAwfOD8zXRkQOtaVCMdIK+Kw7plofWTW3d31xVzeAHDFwsBN3aLg
SpCdTA7yLDTuayD/6oFa39gV7ZJPhs30eN0qnuOtypSR/GZE5mKwwvfJhlk1XYT0U4g4BYrSM6rT
lBacVGMItJgSdHHZPGmkU9dRjakIcVKM+7HARi/YNHlnJ6lowYZttpG4RkB8vrNjNkYOhgOMYTIU
mG9g2hE8aYK661IDzIUgWDLYbvD+ozkVC5Wir0axK0YcawwbsJP5PSHFUacqX8jBzUlBHDwlYqaW
J1d6HRxX6XPFImpIXU18y1KvdkMrJtr7xpagTIA4CzXRiW0JRQMIOt+2jtsYLs3AZmu1dvYT0Z++
wpgR+km1aXtT4BELUjdulnLxElYGYjGnCbHPhCsFMdoFcM1tozwG/VoX2voGlI0+pmc69bBBL862
Vqxtn3qrqGw36uJsXfligJkUQ/0w7hYIRnu6I+frNVtRK0qGLljuGPFtnxkxIj4m/NItOnMVmyzp
QlCxvg/lhvUCZoiZyRNLDtqnkc07F+sUXtcDxoG5t26FycdmZYwRpk+Dy3RASytTkgUc/IX6QJ6F
Hm1wpSA7DVNzLo+yqkdZBSDnuOJamNuMoRSRLbUNyH4E2IUc1JqQF0CqBoKkVfUFcYc2BsklsB/W
fsiz9pm6wjv0lRU9XDcqc6KAp0XXJ8IYTEmQ9FSpTBDyjMQNDeKBtq3ygKV0SJ9UftLgpXivMcHC
4N4h6zH5aJotmekWA2+axPCcsHbUbFc1buSPZHgf2glKMUkBfgcXEDMYUJQ6P6QySYmljK4TOlHp
vBQqYy9mWmNiNVA3Svj+/cPtASMM+icd5O7OZTWDM5RWDoxlhyneK9AeJnfINyf7sRvE4bqoC917
W9bEFgo3CH60tCwk78bUHrF5+jSRzc3MGqPIaf1eAzlJwX1C9g4OOXBp5wvSa8vrWwyxC6nTsUc0
SaR7GqfFu4rSfxzRiRRpLTY1eG1YUDsKGtQbEI0LjBZvSTgSsE5nCsmfru+dhIn4UyD6DsFYAlp8
uT+4Usyog+lywspu+qeyTJPPfcyMmywRGWbL2qAQxNVfu1mt7ivwMYRZ1xrhqLc9JvpZazXusgUA
w6QZf2dc/vhFaIRGa9qkOm/NFidRMerymEhDoTlO3dE1eqCqW8o0Z13j+geV2v5U+0p/vr4N022+
kAno6RRsuUBOTNbgRGZLi5ENVHPCAV1zvtpb48bLFQxKdFrlOTbYQxy1/V2TD872uuA5M2NP1PPo
BJ4IVCUzQ6pIOAq1gHDjnbHVynxcJW03BnmiOgsBw2SCL9f4tyjJRLvFmAMRhDW2pB9uCdEe9DbJ
fFJY4KI06Nat1fEzTxR9zUAhuXCos3cUdDWgJjWBEHck4cyrjaFXcKgYDpFsem80NqL2lii05nfz
LylyKZnHwgb4D3jB0eiGG7MlqV94bhlYpbmU5Zxd0GSyYRGQGDSkBeVjD0igq+DgdK/bFI7DvmHo
yFKMMKuX6AnGk4rZe3CezvVSaZPYilNsG2YPFHsPI9L3XdTHXwbPMb8zzSr2COWtDTCOS1n4eckg
wbW1idBXpsghqI71FMjZMO8zTfiEM21rq4mytlpG9gM3q9C2E8wRrbrs5fqdmNtaeLvwD3ElUK6T
HsMxUUulVzqINhLn81iYbJ/oQ7xg+eZ05VSKtLXCqXvVqEcnVEDIsY4UZgZcq6t1AnzcAghoaUHS
09FQjzouwc0rnK7epaifreumNRd8CDk8n173NyDdlBqwwVZxrisYglyzUseCBC+Az9TNLqg9OGOa
04HbfXRZHV4/p9kdnJB7fwiUnnjVQFNvk+hOyO08fyksJPkzEBI9131rBNdFze0gMldodgBrArwJ
6bAAVDTbwcOz2FWV8eJUndhV/SKAY25BSKQ4SMThlTed6e8nrwCvTcJjC3c6M70hQKQb3eilR9cM
p7e6vqBZUf9L3Xct2Y1j2X4ROujNK9056VNplXpByKQIQwIgCRIEv35WVs+NW6XqaUXP20TUU0nK
k4eE2XvtZeB4hQiaEgVf/MuSmBkizSGfKpoJFhkVH4n+ka/g76yU2U///qP+5bMDahOiU4Xs+9d1
MSTimNEP5I2FFXIdmAkxXySVv1kM//pTQHTDDCPE8O6XL1SUEvLIuS+ajJq0g9WJuUYg73rxv/ku
//9TfimPvFzQwhC8IT8LnPL9RloObvj/6lMgSgGSmKAb/nUdUASW7xvOPj0d8IHwe4QUGMF/swT+
1RODMQ+mtkANY/TDf11tcqMHOOj4LmiSk6qM+hFne/w7YOZfLLQPPS+CJwFMZ9mv07glSld4aJmw
KUGeM9W8h+vewsZvhgkERaThv38/f/807AoU/VgCfwAWv5xBR5rIVSIOrZlMCv4LmwujkYKQxcN1
oEHG+01J8/dHCGNO4PUQQIUpAsB/WQ5hxAsfBJhAk3kMO5RSc7X2Rfybg/VffKkUInWUox8iPtzE
f31RS7F+eNMHUaPtNHiklpkYOSBzvyHBrJDyd6kmf/9SGVByQBQfnqM4IX55hts4oaQAzavRPEh/
ANvyCXj3u/sdEvPH7/3XgjDDPB9wPCg44D/8arRuwO31BpkazbF56b5RBTenvA1zEvgLWXrrp6pY
kli+Jj5P8lOwxW6uN0TDjZWIKHoJ9AL4k4ePbBze6WIopq4MJQTXmhalqPFnoRo7Ct/pqKXLBkLy
hgiV3zkC//31QBhagHEDs3jwrn7tnftZSG3nGP3Cij3b5Xm69fUaJxPvdqn0w79f4b/esrCMB30I
SBKOU5h5/2rTgjd2oO9JkY2WAraq3Ejk2wrRwtCE5ICyYqZx8p/5aeDLAVIFsxDuiCHcDMpfGRHr
ghHWoJKyQY5cWVwZB0skoEgxEY1c1fi7CcqvCxBs7hh8ohgZYyH66V873RQeJFMpHQWWw3IAEZCD
v83Z9rsR8d+fJFyiUT1g8SGWCIDgX7cVKdQstGW0IUM+iQa0iPzdj4iE61NqvkAGGrrm37+7v3+x
j6RQ/Ic7HqXSr2Y0AIEdYOKIYiO7+WwWJS4MWLq/OS4+Bmr41f+8s9DO4cd/hKdhEojH+OuJMbtF
YQCkWxcNSn4dgoxM57xA8fLAo2NxXQ9uKNWVp+tnUAVcw9ZI3g3zWNz1Www9AmFHjMxoXyrS9JrZ
x0lI+vVAPjGvZ2LHCqeh/nzIHlF+4ZPqNaLSohzSjUTQGHbxY0lvwxGVeZaNDpa88ACrLJCXF3bA
OdHwQzwie2F5IFE5qeoI2dxfieAw5sqlcm521Fbs7NcdMzoZhv5W5XM6Vjbj41NqV3eKKU8uggHH
X8tzkb5ufTmfBjr5WxJN7yYi3FTFCnfNmbLwB3zi4EkQLuJL6Mvlyiz5cA++Bq5Vomf2BPHa2OWx
WhuK36SaC2qaJPXf5K56Xq2Jt497OWhWIc1ERc0uVEirbSL5XmmXCN74vujNqZcu69vgGIulMseW
kmoojANclxznzCHbbLIEep8hzoeaEUgWp9QetyOyx9s8XeeabIuJKj9PQfzBDfQ38bbqzoOyEVZW
0vGo4mQMEF25DEXFCV1ufP+hwimlCt5yuu0vAgFKnYyitJbpElTOiHLtCGPxexJtoMfvBG4hFVu5
q2bM5putj+xZMNS7L9bkpK9JmH48KdX3+S0TzrE6deSAl14PJLKj2SgEVKsszV/jeICKRJdT8OJ0
kn92zKWq0iQsRwiBQ/11EGrCy1tU/3Owobpa8IrXJxIO2pbVDLM4jSGXxnQRbn3Fgijoja3GvY9H
zsL7pcc/bOI5yu5yH5b0Ej92ATh5SLj6sz2LTIfRFSZjwtkBvJt4jbbWD7M5035I5nYarGEViOO+
ikYaZld9MIrtMtRsM3cTDp30BBdbHvzY1pGbTpVT/ipjRi7nyCLjYS368TXaxUPIvP4IrF4+Rz7K
Ryh1XQ6xjhYmbnuL47beN11+P0Ir771Zj25bBxbWUdjLG0ciule5mJM6CQZwC+YFSgycZiZzDUDP
qa8mxfseHpVu1HttufcQ4onMpZACiAypEKAD5iEDX1wm3lwk5mBjp3g53MIZXAaV1Pvi4Iq6mFu7
4MMghdU8/ZAbcNgeZZGVtca962+Egbvo+KDRxgBrQbCm3J/jdQ+xjxwoGrUYwFeux3Hy7AEX5Cq6
KHJH2ualMOIhS+FtDyUvIrB63vTJsOm7chJkvO3tQjhsiYSJbL2n/bI2B9wzUhiB5DKpVjUvL5Mr
pqLOl5L0X1QgVXzOeyVzJCz24OXowi53JPMlQY7L4paySnofMEw7zUhrHnCMS7Z8Obam1LkuKpLb
DT84op52ebGIvM2K3pMGPL4SW01O5VbxIoi6BHt1bSDsgrBO+cLcFxt2Usf24UCQ9lGohmYbbFDT
3aPViqc++zHSeYlrAiUwQ+QLjcNuZPCKqYvJ0Q05iJ6rNg5WZ5oiIFGBNBV5vJCeQDRJIOuM25zD
VBVRGTu740bAt7OYlfmayCC6S3fqeLMGE/GNDpckq+YcE3kWHjxuCufkxSrhv35lSl9+7mfcfkh7
iI6iObzYOeqZfigroYQrm3ymxzcnZBDXRhXb23ZEMj8lIsR8heil/5otzCXNqPsAk1YGikM1CS7w
+4aSvWYzmeCZOzlHWkz3wcfyMcRHLs0JqwMexEkFFWQ2VvMRTOAixpO/8vbYVD0j9nWFrCCWW2uC
JYZ5dR8jjgfkmGIXDc92kV/kLnTZDe52YLRYA2N4KUI4wp7DdFuGprRkde1a5ruDLnSPXlk/lfxk
Y74f7Z5RkVWH2vzPABQJdrEVRu7dxvrsupQct9WWmiBq4wIc6mgCCa4O52NhOGBZ/nMNZXmLqgn6
fcbX9A3JQEdwGdsZSmSzi1KcE7NsYJppaJQqLZLw3Ti+HS3Scs1blKP2rNfSQ61DleFFt+ehfT1K
i/Drgh/SnC1ujU/S8Ah3gz6gqp2PIXZVSpFRWtuJFtcUI5sfROo8q8YQZn6VmOwSV3Ci5OYUao/U
DshnEXdfMgsmH67gsA2PEN/AxH6b6wN8g6TSNhnEiW1z/IlpIdKOTWQM6snp/YfWAsdPkfmFNSsC
222XJIpBcNTvLq/NmCcDon4hs62DaIHUtkgEStEFC+FLjJ8YgVVAB1fH+R7bliFO5C2Yk/iLg4kz
5iTjGH8WyYi0FY5YUnkKMVY+L2k+x1U47R+LaXR5WQUmAtE6Ff3QcDPT94kku6zy1Om8Kuckneop
A4erQ2BOFlVjxte7IhyyCVkuBDAGQLtFtwkszYqaApQtasX6PW4W4uWz5ccQNPMYS4kL2U1rlyZu
/3ZQnNO34LWvz/SQfO1KydwXBCzLa5g1BFGVcIP1YVU/vpMVx2JtrGXlJ525Q9QF1AR9FXoY1FTr
aJ2u42WHNYEOGK62jUx4geVYfihaNpmTk/Z03NpYiUmdvD647lY87LQ2EqnBKCN6E8BQdoC+bMbk
/Hta7HF8NeU6F5VRyiTQWBVHeckCz5JauqHQNXYX5/Wwk7WoDokjth62mC04BPpYNJGE6Q/bqIwq
CXChRPXA+xKNRJn68+x10OkZSYlwj3Lz+jmiOOQvNiND0fjFpdFXunoRtkcSLfJWqwNj+kozZnzL
1eZUw+AcOX06pvSQaxsvmolvecS5/mF3klEgjzlfhxPuwCJennmxxOr4onjgaNBsSHPDuH9xh4to
t6V2pmFLkTuISNqZhDPQFhkNKbjK6zgrJC3Dr1ucQrDxs586Ixn2vD32jf/goGnLz3mooiGo9hWU
1ipHTZJXI90dfI7zWavOjJn33aD4TJvUymWteA8W5B2NIFWNwYrJPk54cVR0SYZ3HNcWSYjTbNba
MHYgovzDjwQC9klH1cwde19ET4dKR/v0GIxgMXUJMm7gCbsEQ8cw3+SVXfF/Gmzi6GbEVAd36oaX
WsU493q48aAOupmTSJSdR0L2W4KfTdqCGXKKJ7u5Exkt/HqKGTVpNa6pLFo67u7TIGySXe1Oks9b
iEuyS/o81M0AGYZr3SjnsOwmke4zxkm9fdQxQkVa0MWEr0dSrFs3HKK/DPopVBerNvvxPM8bWxpc
GaZ4HTQitCuDBOuvG1iARx1Ki8vvKLej7CReRFy7FeBo7Q5fPO6DVVONJwixMVthJtj1O1tZHUe0
gB0BV6Foi2grH/rJT7eRyUR6RTjZrsCXQQgdRo7szcs4fhNCafYkjJLTKWGHuGP7glNrnri9nL1z
awUvkjhpSTmATjoCpXnLhz0C5xNwRd/NYQg6vV2LRHVBMhf3yi/DT7jg+7welwV+llt+pKic48hF
TSLy/WFAdPg3nIrR06hCb+sUsZL96YiFQKp4HGaYtx6Zq5Wy7OcHvyI5jTJaf3iy6AAdTAF0kxpv
zl5YQ1sw4Iafpca1XwGnCUQ1S7vdw0ysGKpUh/RdRJlF62IyVO4TvNPe9wK3WavZNF8HSK1S9Uoi
XMzaDgtaOBrOl5CWoircljg33YBboSMScFEThyIWlSxjmJpKdDyuCg5PUUnmRriKxmbBmlFeYyGr
72HSJ7Xo4YYea3lpIb27O4w7Pq3Rej/OgWyGYDU3BUZnKG0W5GlKXDp6uWfY50+INec/KU+j9YJl
q2qKfJ26bGTzjLOoCFWNa3A5ecD+HWYppBOyj1AYT8f4bR226VWQ5HFH/wOlq0VRVKUrL8Bm3sP4
tG1gHotgOZpg5lNRsSzyH/BWFjQow9HCbDxrQibow+iKwONOncLrgpKLQyCgwfk9fEqCfr8+5Gzq
2friBsqjqYt8Wb6UmDtelYEO6wUe8L5aA0eeDFfkbUykenTIZO94NCdPc+S2T1sxRqKiJf+i2Ajw
Jz1gpVPtAk3rx+uaG3MUxyVDWX/idGRVj9Xz2heLexzLFJ6s0bHdJukIe61pRi1FAl7BEvbp2NU5
XM0Iioo9rqMt22o3Y0dXyAs+6i3Q8Lcw61pvhUheYRjJz6EexecDt0dLrCzrxMFrI6V7cZMRICRY
kxFNK0LxtbT0j0uOu5BNa3LpPLcXDMA1FL/BtT2Gq1whADn3vgIr1VaKJhrXIBC+MhvWSrpwqEBY
iF4DdNbnXO/ypPUevR3IvgHwN4gXpeQO0XMf5HcHg2xo3ourHZqHZ08yhd8drqrSZ/MVTcpLgiHM
T78t0wV8Vz+XY8Ju4wA2xiYJFiS1DUiCG1LyyoJ4ukb8j3qCMtM+eGJ91m0JHdCouig4J4O3beDF
TYzM1y6WOTwysF8PH1xguqRfZyicUcMgLDGypIBn6LRcoffkHtPWoHzjk8hZl+wUwpOlzKpknIvz
0Yu+8U7zC1D0sqthGY+fRUHis5wGVNIy4g0UWIj2C74g04Q8DKWkZ9hMkCvBGT9zAxSiYkj7QjZ7
f69tutwnQ8ifOM+Wqd5WWGvsO7kAHLGfsflwhm3+fQVBo8O9E1apyNbPgKHG1qwSUXXFIr9T2R+X
GtPGa1jmfVWou9BQxLCQN0nSLJvnV25U/CvpR/0Eom90qci8tBMF0FB5hLO5rQgGcGKnrRO4PYca
UpchrlKATZ1AL18t2DIXIF99Osq5vEo2EF3rBOYs1XEoLGAlXdSybMsag3nsZQD9xqWBJ8c2OHqR
ZFpeQRH5gkw+cn8U4V6pJTFXacACrMdj168ZM/ktWDgPvYLnzCgS3AlIDL/PJf1pk+V1xXf4iq5D
zzUccvWXfYBHQJUUImtTKZbH6Bjt5XDw+RwH7n5Qa4x9g8MULk5UgF+cxfdgYaDkSqx74xs8qvcD
je++Uu7rOEYDgvsoDlk9GnCfK/T3Gi45yUg/h7GXDL0T4LHaQ8211VFks7JSSXicBzPhqua7tKjO
+bzPpzlYtr1G7bY+MKWzBj1o+LD1Othb/PopcloUwIRmpav0VTINCBJH+b487C5FxVrMQ3SVaeC1
sGdP4s8mHfWBYPMs+gYO9tixpFxoJxOdk/pYM3G796VaK6BCA5SZU+/6ZsLbErXBEaHqeJgspDXO
FN9DHLESWy9LT75co+E0bDsFN0tK1Fp0kQEOkFVlccUTRUXtGEAeVsIfBzFhJpkqSVyQdAjjAD6c
zmiPqnGYham5idfwQqrCrfWR4uEhS3cnuIHZVvSVDNgGAbQZ8ntCeVbU00HytJJF7N+IiDyrhcho
VA2kj18RUBXCWGAMM47eL7K2gjeUu9HJlMNpBrZtP2ZNlm+ZtfZ+2Ea3wBAh6ftmw6n9XRFeyAZ3
2hh3di4hRDvAruvrQuTR0vJMJ8/KEBxtYFFy2ThSzLiYUFeamxXoia+lddJ0G9qhsln8MIlWLNny
qDZIlqoSNIy8wq1rWZPIPPoCTGtFxzHOeVxZZ3cKxqxNgYM5JQE/IR05/WR9Qm/sEgpWKcyaKFxq
hLstUxMSnOn9Cpwpm8xzbj3gYnUs9DVJJbIzgtnzvklQgv1cZ5mKWo+IWNVym2AjAKEamN0OarEb
En/0yj63kP8rTTX4w4nERRPhjo6qFWX/2nhot9/MVuA7jB5gabkBMKpw0uLpRf2HV0Sho9HX0W7M
1EyhLG42NRQPx7SVcwc/NpkB1Jn93uQ7WvAmTzgJLiakVRzgGcyuE7vEgMLPVoguXDcckdAG7lMD
jseen0pVZPNlNMwBUtmDhZw9Td/idIxYmw69kK0D+mrBQB78VHs/b8cZVba17YBz+yWbYvreC9w8
0PnAvaLgfGHXEYo50aCBDSNAPUPxA1n22db2uQ2wBHtGHzTdirwmUYSsYA2259gSHtOjTtBqPQ8b
BYCNBSjQ8hV9xloQvLSpCPDhqXK93PYqsQmkXknkY9kVtNxuDj2jGSu3BbiRKcYc2beBIjvujMIU
9WICmAnKMV+jJ12Qtf8phJS2XeEItFyEwNpuFEKA18fg0JCWEY0thU5kAv+1VQkeRlegcTEARvQ2
NlDT4QIJ4i2FaPQwma53VfKijqkjV3mOkbfA3MbV+eEjBb8soYLGgxVyO0klvoZ7CSeuiTN/F+0e
B+CaBSurKPxEppYmqb1dWa54w+KBYEWyMXza1rzPT3b1W9KAY5dAl2zAya2TnjJfbTPasctJhXjx
zcScsVkV0mTF7WPNnjzDRQyes/MEy5AbAT5PltQsGoYD5duA4W8RO/pzQnhO3x7lqHlFRxNkVT+a
dfjAsVf/XNiBDK3CWQeYNssl+hsMrO/1OgQoiKdhj6upjNzU2H5NXFtmbqA3k0/zsAIamoJlQ7Ny
OSkjF9DVQZ6PQMgyi1vhYeIOyysv1lLf5xbnaJVs6VHU4zFKc+9lOIc3gVdjgHdrNbqRcV4DQOKx
XE8Z6NZoQxHfRFH89mN+sW+lMuBSoFJ4Re4daNGrQ3XYpRrkM1VRyISCl10QlqbdvmMOcFX6XOyX
wC83e78syJdtceRH22MKlaycW3jPELxJ5N2L7KQ5nacnMaTJiJVDnPtEfRz0P2cdjOSSgQtmLosd
htcdDpZpfnTlFoGQZgQrv2kWG2SlK6hZ1rEOeULSEyLnqIIHcBEgqkCFmVEVdh6fbjmgPmiRS8O2
UNcBQi+isNrN6nRQ24+Eo7Ae4XLw0y7J/i2jFsOUEghH6psSgEIAM16I6mUMoDqN2AuQrsDhKBvJ
QQxM22g2bRWaQAKIfFjCJXsudxnvd8dC8vKBDxGQn5DzDSXRmjDfYyYMb7r1ApVUWF4mTpDsDrj5
4FrCkoVAMx2KAsW2IEcqb4lHHTUjT9Ye5MH5IVyudQSoqO7JBOcrlzo4waGpREovCj2FKVMF0HrZ
lypXML45GaZz3wb5TPJLR2GoY6rYxwb+L6gB+/FlnJCDesqnfUO5TXCX41MizoisIOEhsAgbrWBw
/hKjHUk9I73RnRaa6vJ+FNb7K6pL3l9l6O5h+LZuH7pVTAg4BvvbLAZcbqWTZzLM1jxgKkWjLlUy
3W6HLNIYwJfrZIpLSUGkPap1UYW6M1bn01cVYsj16IcAWca473by/yIK/yNF4v8oN/yLRPHOvKtH
O7+/25uv5v+AMBGT0j/NOz+Ej38RJj59FVzyxf5VnvjHP/qnPDFP/xGmoLiGyD3PYFLxwXL9pzwx
yyFcxMwyQarOh0CixOT0v+WJSfgPyNVhCI+gwQxL94MI/9/yxDj7B1Q34PojyOYPGVP2n8gTP77M
n4amoPthdwBSA40begVoJn6ZB8cjC30P7vUJzjPuo6Dz9iKZtuF6Uib+Zied8hpwjW4FcqUrXEse
haLL28Rh0Wdoj5/1qndcn4toy300F0swArs2Vm5Y9Ibvnz2yQl7xd9wdhm1oa7IJmm34xHzrHaBv
1Me4syDFgITIYWf2/dD+6X3c/3MA/GcF5odz0q9fEuML+FlAJhhBaga++l+H3jSagvwQe3iKXC7P
IV/MMx5uvl7tOaWgsASHainUQB48qswCiTL0ymdKtfvhh++AH1SjAS59WovDnQrQQNHLH/0j5F+A
60blwExhoI93ScR7ANhldHZRvH0qZAmawJqmc9gwiyy6TgEXvA8RzvKNUicaMXA0BP1Or01xjNVK
FR4IgsbRz8/fsmS3533s4w6swuLrPkQTannrwrDDGBazCtz/tln3EZHlJQXXMCVpWGfhqN73pOA/
LWTI9sL2YzifvOtn3SwRwoMSq2dAsOVwbRztb0Iy60rZLVMVcCRzF4s9s9Wwmul76Q7zKDXo+c0a
Tuy7lqr8PIletTm64qZYwrJHUfQxXevTZO3bncotbEyS5s/EbcvnZHCR6ORwmKVOCERoVU+DqD7g
cQkHWzGOL5A+A0zzUblXY+6gDvIjEBO9q4t8oaKF7XV57lfo+OMitrWZPTlLLcW9L6Q+0bXn3RgE
4icmzqRVK6O3BRXog5I+Wq/TFfhmZGPSwM5/v8FA1TwNObi07gjms6RS3js9ADJYNtVNegN45dz+
ZlMOtNbDKe7HLvfh80H78Apuj8nNtvVb50U8vaB8CbsYjJdnSwVpMNnvUbuDgF3toQhgZ5IWsgIC
NP1AtZHe0WS2DRbMVhvSG9wvDD5xA1nRxotgviRxHt2addEnP9C9AfHJdhxu/F9tUTZmnW/LYG5B
jEGZPjp9Rn28XCAuZ/pkTRTfKYwpmrHv63Qw/Q+cRORyyLVEqxT2HVOBvVJkxAzQxORCqCF8gVvP
AuwvtigZQrjHDcH4RSY2/7QAmvk58pgPdSI9f8TkVR31wpF7IXliGxP67frAQHS9VDrwb7m0BzC+
Alkp3CKjAPWBPdo4pmM3qh4nweFhHBt9t/FGr+ceo3fshG8TdnSVjV6gbzbIsIKlQBUSf59mpHiP
C3vDxFzbsNQtwu07ZCmSFqPhCRQN2ZoDj4xOq7h3iBJtsl2lV4Dt2rDP5hNjH/kP4YMBNlDz8fiB
pu1i3WlrtFlh/rJgjDwqlPgEk1o4joR+2l5dFF7SMvoOeClqUC69kxDFH7k98qIdB9Q8fmOfdtBr
tfVPM5oRyuMnOIw+Sj4+RGw6C/RxZTw2hXCnbOU3MWRulKJgYKJncLjEZpIqx7k2P8HN8ysR7mXO
d8yFsNkrmqGZ7UNwOJ59CURebt9YnDwxGX3xzFsgbJm+IzNGNTxFSOYSiR9wOOVwZtn3W2PJNeCu
yw1FSLjAJdyx6pjfx/ijAk+AnwAsBv0ELf2xzHU2LE9BqVqcSGgFFBYh+FMVkPVry9H8EzE/JX64
1mVSxQAbYF9S9Ud6DgDjzhxwAli6IMEwG7f0iL/DvQe+MCazN2vM2AV81+UZ5cZTAhri5bynmBwy
MX0HuQBo6tjLbg/TRkqoe63+TAQr3kkZk3M2p5cgXDy5lCctaM36ESPTNlJDDyLCJCoEfgGyBxQ3
sMsNVJBEvDpt0aiGa6sz9K0SB+Ygg/oAdWlTMN2O+7qXMGSKpgcxxqa2JY53m916N8xAUHrgqOMz
SG1PrLhlHMh+nHAcfOoHlfj5+xQh2C5C242JY2LRaIvVPYA0UalsPHE0iOEEV4ci5ZfDFkHSEXyB
MfHdvgc3uZkRQ7Ndg5rxEYrlwMzg5hNebrMD8mNbbLpgz1lr2PJgjx0Yc86QO7i0EVpITexSOXpc
kITfTHPaApqvU15MmH7trFqn4zbCSeWE/oTx+MfEO++riOJky/jnnmefI2NukhLvis/xq7BFy0t4
dLDxDlOXT3BDFk1QiMs5Q2JJQMprQRZAVRQ+jJgoYwViJhQIfidicodN/UgWkKNz/LQ+y5aalxeh
BF6qFfrWYodP8xGNrd3Su61YgF4Zc+e27dqQ9c04dUuLtLa0/4r5dg1kZa8pK/OTD/jVUSyYMaDV
Amf2JgTwgOWaPfTrejVQc6vQV62CvKSxug4dSC4sgZfluH1CJhJuNVD9ApTeC7MBbDbjC9e7rbLH
H5NZkO2HCoaYrdr3s02f0WCpeiD5XPN9Ldt0nvZK9CU9W6ia9jG92THwOSXmHfuLIbKMw4U03vMr
aldA2x+4AsMBf11mLLyewLY6yWDxFiO1QN0rbfeno8jIpcqShyFF7ibA5QBjWHzIAe+8Bs1Hj7UO
ohAO3hLLGoAzxPY4eGxxFkew4bVntN5RUFwCBvCnbWchZom+tfFX42Cl6ZONVmlJsrpEB4hunMor
XpCbHKQPrBdghXB5Ud2G4eAjoIl+BqK9H1+3fH2genwJbXZ3AMh62TGKKq6R5fEMGUKNkU+3AYZK
s/wS86h6GNJ2KUUHzVtZjWK/KeJrO72Af8CrLcHbAc3lfgw+tjLgIO1vEwy/nQpfcpI/JwBcjg3u
l8iueotGhgEPZbJLRyOqfFfjHbIYMF6Jly95Nt8fO3BiBcNvP2eX/YGL6AjP4Bq8FBMtsf7E13U+
cFhFRWcX82MK4U+R5xIImwM3YU43nJcm+bGp/Fn7IalMarZmMcO3HPMN8Ctsw8F2qxe7XxwEqN0q
JpRV/fC49tGFIdlZTfx+keaRCfY8LPwKyB+IshAqMXW/5+lwq+bHNVjOw3+xdx5LbmPZun6XO8cJ
eDMFSIImmd5ImiAkpQRvNrBhn/5+6O7bpeKROqM5voOaVIRIJrDNWut3cDoAVKlTJjq26nkWTAG0
2qtZIF6YjMkxtxLB9SWOGXREKCrWC7/4s0e/hs/YQW/VXT7KhGejfpqSaZOn9XHO5U/M286eFMfW
LEMm4J+nLH1sGN46jbvVMphZUSwfjboArhzxQ0+a9EviFp1fmzB/bLrN2JlPDGVxgwYFaiQLnuDC
iKmYuhcMMCBmaEGjIlmcpk1MvIZXl1YwOdVNN0XtxlGYXyGqMH1zPKRTIrYiEzeZ24/+wMG15sn6
NhW+Txd8r5vVt1aVvC2zSsO4afuNkgnbx6ra2MrpKW4hmetjxMRJtXdu35xyRQ3S3tZfY8vRfZzE
HrNBDpvUHZu9SlYSK14PBmYJPsjWflABttRUrPPgmvp4USn+TTsOay17mfCZhZXKlKDXtqPVbzVw
69CtoxJfZY3xsBsjFew0fZ+WWhPo1Njbck4+SSyXk6I4KgXGOwmV2MhB4mPX8cVrGQy1U7KxZ6Pw
48ZLA4WqYjPYKZmMBuV2ncbfcgQUvl1wQBJjsvWEUAPSmF4xxXmIluWMWR4YqCO8gAkFz15EP6bG
wlBqfqhxOvGbFg4FyVDQrnQe8MRRSDQeR1IyV59KPC6OI+DDCtafNGvuXksqtn0cu4coTdUAiupO
bdAjJPVqC5X81LwsCeKqfc2V/r5x9FdEuPs4qoIobjk59DyQ66K08/LETA1muOfcTXBLIC7kB0As
4euWelYs290ZZfNFh7jhE5PgrcNhjg9mFX5WwHeqS7MP4ppRex21Dwy7XjMoqOSenIH2AssWQSpL
zlrnTUSq4GgbjDDRJ+DZWt13U/7iLPjtG820zUsWKnj1q13MZ1MffWGDbzjDmx0vTKise7339qmY
XsZp5ctCOJHW+wxHEYOA3dDNJv6zy2lBQJga6g/RucMmTtK1JDvpkfxsdFQ33lKeFsPBzJ9IrI0g
CsforO5r00dbp+U3DEKHz9TOXyoBBXXMlq/81q/uGH8yO/WWoSbW6rXJhNtgJldUwze3LB7wCr5p
O2vaKByZEAitJvdh9Ul4VgbPBtLIUVk04NL4IE3tJmWoCEkmxFHjpurUKjBFjAHyjEGZlU6gmFA1
25ZJsAkDMR4Ig/K0bWxwn0PhCeySwzUGUjMe3bg9tg5g8qrn67M+Mbd2zrGjtjYHffZskI8UZHm2
WSzjpwa9H2bxTTbBJdLnZ0W1561wZGjU6WtrtI8F/IQ65cjtZb7pO2ZopiJ3I3hp2MNpeC4Y9leb
rrAMuUGuUu9Hj33t50lPn1i6nzyk2wct6fOwcOW4qwfdO1TWYD8Iqu1tC1UFTK/WpoMK3npQIQDs
YNPEoewW40cDdPHm1sk8+troLPuqjvdO0vqcIUsCawjQUZvU6A6mVy4oXmCv+FOnMpU0veg7enXj
k2oNKYDNVFWQPJoovaeR0iCjTILmtUsgdBUVWGZQ4vr9bA8lXdwAcOp7gPY/choMzowUAJliof05
2v3aRiSjsbbl2qE2FfxNm0abdpZolbupHYr3eozqE+iMslcIVd/mQzYeoAP0e7FI5dbpbbPypyrH
rzqaikeGJ8YuciaqRbzJ7E+p7g6BlQOBr7Q3MKpEdWHUds5udlzxbnHW39Qqzty+4unRi92K4bu+
RIRryLz5ZOu2vRmLxct9tZino6arGO0kjL8DZ9SqvZ5W0VMma3eXeuDCPbK1d31a5BykTpsrvqHA
rN6naplyoEFhCgRc2p8yT5S7coWuIaUfmSBD4/CqMpxNMbccd639HvXmdE85sTL56sS8jRUMxX3a
FXwd8pTTyqYmlojKUGXaci/R5L8ywda+1pA9giktfyxo2lCHLnIL8aqVsCbiW4kPaZHkr8AQDR6V
qRpOTKsV8JEa5mKd1GfFG7F5F71LY4WlbdZ160xB8fajpRQsWmhTTzLOHC+IBJENGj3l7MeVZx0h
I+hJGDlG+5J6bvIDQsjwJbMn49BaJRSAknGzZQrlvPSlclajnqswGuUx8bR6B+c19WFGDeGEidHX
ghMdqqM9U68tQ+HswXny+5wo8IOGTurk9fG0Q61gIXO0pD9ozbQfXWyl2Tf1m4jLEZqpfOsm1n09
nmJaqLBqDSAECCLpN9XIOFebzktymiTo9b6pRl4w5609+9NQMCAx++w7MQvZyazNcYT2Q9G4il42
GTbaPvyZ6B68ZQmYNzR4hQ3iLEw737j0+fzs6TmzKztsNSl2Tuy2QWdbt8KghatX4ju01FtZ9Tbb
Gsb2vosHeYIMWO+Wjvw+BUR+g9dN8qketCnkhikexBBHnzN8Kw52TGHPf/pjF2nlWfSY+pDd6SQv
HscHfLzUg8dki0wFSwPWMefOoeVyrNspH8uZsEez3OFYD+JhtWlQ68rgw9XSf5SplX2mc3Df+7iZ
d3M0Rjf1igiLOJnfcubxz9HoTJs6t5w70HUYu+gAt40hu6055HOw6G2hcDJoJLDSSR6jqkzvVCfn
1J7Inm3bKXszPVnd57pa3jkotwPsZNU7QO7xIe/G4SZxluVLrnHT2UlvPSSaO4ewD2doCOSvePW8
fOF+IHvacit7k9dmvx2TXFbcoUV6bgYE9r691NU78D0lJDXrTYOA497yGjOoOkN/ERqlXKLL5qTN
7fysOh23DA1e14HXx7gjrdgG0jN9t6RRFwBlDiealJUA0th39BnNRi+UZVNaZhK4i6o/N1VS7JOo
znZCJQbGBpbbk9rRb4ZM9HUgVa35qiAggzOmqNsOk6hN7PDRspYEzg9RFCDqLd9mN1pOpVYbW81S
opOjy7tmLJ9QnKWhh3iCGoeiQk8Z3rR9SeoO7g+BbuGJaHuWRUNcx3xFvMhPybLAgwYdOUFalC/N
pJpHyNfuNhuq5Gnp3Wzb6TYFpOuQ6ORBa2dAOWvPuNN4wvdqr6RYA3S7V1RFPLRVXdxAkMs/5bIZ
+h2Edefcsy93EM9iqnl8Rm/rdE6SvY4IBwqxTNjdeOAGqC7jE+hXp+7GCVXOea7JLvKlmIfUh8wh
OqhblXwu2zp/SaMCdjHkq+JOWMj5/ChdW0Bi3DgjK+bWPY0fjbtJI+q2rv1cNlAqB4R3RHuZw8kp
EuuuoDqxfI2fGLSGBkXB82iY3bYW0NVz6h97msXWieri2Oii+a4tjXYwkmJZJ5v1nY2RB3YTbaAN
en4LXiMfof9pb66U/X2VtxxREfTic1sX1g5Sxue0KLXklJtL9JQPSxXi0YgUo1SM70qqAvS16XzQ
FCG/TXkZfR/1Rv/Wp6r+1MD5PdqpLYGzvAV+i6t4MGxsxrLNDibX9Op4JcZHUcyJzKijZYWPmnvu
TUyh/FSMCNZn21O+uEVcf+2ypPgWaUwxt1lUtPvBizFQgtMV0euNXrpP8sJ7LsDtdtjOdOl9paIV
900HtsmmdQTHHWIEOrdirODwIGWhBI27hqI+jfstPbDx5OrTGI7KbN0nme4+Az5QBAij72+qntT5
0aFwJCrIKwS3bJvtWxRPwPq5s5UFSoWFuTjkil5MHBhNMxwXq0JrVCMoFzTUdaRvB+Y0p3Fx2/3U
F5gwzdUY6p1hfolkrn82laEPedrV0VwySw+aIcoYMNpz+R5rfXeY0DzdISgyXxUKlDur06Dwpnx+
ABTtHhAxcchrTWO8dIKx8c7DcvG5KTQ7HJNU1ODEmR0UmWL5BaHfwo4V+OWaeagEpgI+MtD2SRTF
sAU5gppZJfN81y6Nck4re/oeG4m+0v7qp3RqandTTLF+Cy1nvI/nUt9Uo9PlQVzmddAUBTT3yVMq
Unf1PHkWiqccVLXoX/RZKod54kRCVRqLT27Wv8cDuCN3rsfQeM62zbixbxSF0Jps2JBAcB/FcbNX
YnXZeihuDrPWdKHo9/G0Ut41ElWZvEfqbW43zsmcVLI1szhtb0Sr6aeo71TeqKa3PmsCeFhMJnAn
gx9OsPe4b5hE15pxNuABP3eo4l9QbDAxSgi3Oy6SKVwAa1zZwu51t25fAtLL3lzuIHo4zNaSQd8R
7LqErT5ys5vUVxXkvVUjlWwGZsIvNHXRCVZjfaLBbHd6JRugbkXDt0qAUw/ojR+YmtVHA/1BMOTm
dGq9joZGmms/l1RzoHUlq8JgJJk0wnmCyhVT86P5eW5qw36DRWQTzpV1rxbqr70k/LdElmVsDCa+
X6MlUZRzjbSkPFtJ6SzBWGWfinautgm0ok1SgDzBI0u9tcBwBQSJLre2bdrrocGge3rte2Hf0WJo
1XnWLd1Anwcvd7s00bSDrl2LOzNt6ztXbXqHkEs4kWz0uv3c1Vb2nXFVQStfJckpbTr5qmeK+9DD
lQFMb6rvC+SXn7BKmh2lSP8ylg17ovDMz0PXpwPoX108dYld7ycDwoKINQawWpYr50qPi7uu6Ptb
WJvKobOyHrccM7mrLWHciB49R6sOUPkLtbljysTKkp7+NXUzvQrRgVHk4cYqt0SZDi+Mxbrcl2lM
UGeVG4E71+aW/rDcxUqfHFJOpRPBIcYL6+O9g9F3ZzJdCqPMk4+K9OTz0g0MXyZTaR6gUIkEGZXB
UihKaPuuB9qgMrDcaBUF81C3w5bZf/UOeCDCsZpLTCYKbd4qPbKVoBO9p/pmO5Y3RcWwPnL6h7Zn
+qVZY/Eskwb71MrTj6CB3ewj/y2wsKvqlyTvnR2HXRuanis2qYlLwsaScfzNGl292Oop14M2EKxl
MzWqhWy/814NWrJG/nBQqG6kVNR725uWW6k6+k5LdH3jzHZ/rkaV5sl0OsmYpLCo1URNMTW291GU
K/coRp+91Htus2h6LMmP31qKLSefn2rF9FWN2MW1tbwUKlGyNBUrST21ypbaejTdltgzF7ryAhCq
YEO70Wq3eWy5/IK6ddpN4cbVlxJBxBcOmfHGtOflrKILOyX0NTdpZS4vsW6Q2EtG0Jc8afVPlq4S
hwH0963IamSxUfdeejHD2TqJdg0jlRtMUYbYV4VRYI6C6VPQD+Vw0syovBuyyfg69/F+QeF01Ft+
a5HXfevHK3WXQfR0b1euKYOiYwII7y3NCxrsrLyJ6LAWeyruM0vlBDLL5lSqTjOCCVRyyzXWfFcq
e3jhFGLYQYsa0lpRXenLadaIJlKNuGL8Z7znxYy0FIV9AiiSG20ZtNNMCBx30c5e0iz3KVbqV7zp
tB+2wyBRrwHo0BTNO9rb8dwuy7DN5oh407KrjlOrnwoEkCwT+80wW2evGFCHIQtF9+koGipf4t5C
YcAYC+DDlLd9B+qg18ptkQr7O1Tzr7mbJK9ezdyrhVttlaoMLZQfG1ouoPXco1bqkrc6h+PhowQ0
A7glQE42L5uR98w8aKHochtD3UBif409xppxvjjBJLPAGfoDlLUWlU51Hgttw9hfeRy61jgNOfM4
2t8RTtTav/faXdM181uVAaNMFF6+gwJ154CVbnJo4HnVt6HTjvbTpMeHxkBHBxC/0ImSKARRR3fK
lzhqX0SxuIfMhDRNkXGcjemLMsj1txdSeYgz967Imtsxq7bMbG+MWv0SVdXJRbI36QWZUt5jNmHX
PbbnJVtKHoVR7F0veoj71nnVDPh9STVEAS7/k6+09iGj8rR9dZzUN8pO6PuKybhHPo62aHwkyuqu
VaZnmg3a+qIO7ZGKunDs8vvCuPm4ZPD2fN1uh9HPKAW/pdPojmDKHqTAKa3DbqXVw/zHjW7HLGw+
TorRbtKxa95Gjr5wSVCdkKBhvHlpLgPcSqMA6G0dNTXjo2RLl0HeW4CfOEgyzO6wp/S7OXvuZhdJ
C6zJ7Gayx4rhxlgeZG2B/rpu+QVsm566wC1JGBbYT28DvE/mrUpvGcoCzYdH37amXek/s2bij1Dr
yPHrRenD0VA4JbukeICXYd7SkjLsbZH+hZodLbcDZ2E4OeWRC2t4y3pYwx0IPJoHySifzvygT0n0
qgpb29mjB2AozVWhnauMXXy9Z4thADDutK7iklo13eRIDPW4V3WQqla0OQ+pBlMbSy3M3AzhI0YB
/cZeYdlAi0dYgY0q2xcCAZZADkt+Qjk439AtmtsGRnlQ0SrD+EvG/pMHbPieo88nGVPE8os6W/Vj
ERkTUJHWB8ZSzidGwfAaLau2DiUObBbbIqnOqqIQ0QJh/oarenwplK696eDdfLWVvmPGR5Xhwb6V
3bto5HScMjt5w8e8Q2Xg1OC8Mxo0D4w5rFRzgBoGBSMOBjjMlGAqqvkKLgziutHlvl3SougD1Po6
A5Z51J6YvQ0vfTUg5fIyzFm2+EhXNyhGlBpZ9aRHRxEbiggwtGjLHfA9iZUZGOxTQeg7GV2OeXbc
MQfrz5UDusEeVGnSHoEMBeOEagmpSaMTjBzFZvqIr02kpg3UV0OTdxE8YLoqslK3eW66r1bizESi
J13NjqkSsvEWO98NNQfxIET1oE0agrBRwhDVF087UzCaBwbXCjKauNZ5FLVKgYbar/V2kO3sLdNb
BI4jEhmz8HRsyqQLj78hPBWDEjewELfetvSlp9SCAh4p6BBsutt0liYXrKqGdpQ7P/U2T+/hCo5A
u21j3Bk9GzAY4N6zHu1VQaKl4EVS3GUNJyCgG2pxpVBQ5KU6sv2Cvw88EdSfPy8dTWQ0UQWAjOQW
CZszzs8VTmovNiY8hMGicsC3Qu4W24pu8Z1CSJ88JHr9xajSN0vYTCVcKLAwaoenUiNOVqV2/WQu
tX5f6LncUHsNX7pE0UOZZ8pNU3VDEeRqjUi48Yr7RSbp09z1DVqe5ZueMrXbMu5DSLnklmr6ULHR
SKDjAO1CwFI/apSaj4hc7HsBS3zjpITPEivteN/H1CoOKCsGYG9TA2TgDFOEqvzUeIeBamXJa0kX
isrNNA5xa6oBCRowtQtjSUBFNfvsIYGEeeANx4ZM4UPXtNq3Ronwp4IofKOCGRzrYahuich1D0CF
8S52qm9J1DwVkQrds6FfZLrKd4h1LfVazd/fE2LbdG4SIG0rtwj8fqIOX54zPdGD3k1/GM0qh3GK
YksHPp/J8cjumBq7zyDm6mPi9v3DDKpzTouc8We0oKfvQcb8RM29J0NxBKp3J/O+0uDTPgm6X9+T
pf0w6RUzp2VpW9QUGY2l487VPhmRIlqza/1g+UP0aKT52sVVvKfJTxg1Kd6OfnTvZSk0cavUTMjr
WNcMypLsDHQQ5Cc2eFyIBDjIkm2CJGIuk9vKk9GGQbn9oA4rhkljt4ROmRJ0mBvZ6BfC6pF/9Hj4
+4UWWweGWNo9wSM1wS9JfwvNtD5nYwJTF1K8BXvU1Q70+CAMY86wqhDdz1JNk7desebU5wnC+PdQ
GGzronxZmHy9MY1jdCZq8yampYTs34htPcIKKiBCB4Cdzk1qFPIuG5Vh17R5E7jS6r9Hwmw2beoO
Pmr56mZY6uhQ4OlxnPWWU9Zz5CNK0OrWmLHzEFLC9ENzOPgQoW1YICVAhU4hNy5Cg/TnPRiJiW+6
VxiPNbLgs9JUToA4RLw641ZASUA5Ju/taJz8HpKC2jRrvG0RbeveMfWgsAePkZrHI6M8iYjlYsrS
z+rU+9Jw0lNhDsXJHuS86Y00g8GwtsyYUgd4+0zHlSH+xmwRZgxBLtgi5KfKS9o7zWnSkM42f1kW
Q95hUUxC76yWnzW6vBDLCPEp6hL3zU4V+x351VpP1KYPMW0KVjr0pkq04qVt6pexKzcTfcSdO3fi
qJaDc9uri8IzFuZZN+W069NenOauVkIgeVTeeELcM/Pnb9UMHL42jI3UA3Pl6JUQ5ynMc7VB+gPx
Kuxqs/uaVYO+gN970TsW5s5eQ04b+4bdR6QX5NmTOsRAlvAPxzMoxrj3pFaiL3Xb8UaPsWIMag4M
nJC91HhXIdxtGPGfvaHEhbI1YwfmA7OaRl9xcyWfrSMmCCUeGSNoy2jhYmADcz1rGmQBU6m2g9JG
3/KSxE5u8RSZPVyd+5723d1ohVqQltxkYlvNuMm41Q9ZUnsgEXwe1BlGizYc+R78apmvbaNE6rBI
7Fp86eCshKTULgw+TT15zDsZeDTNWw24+DxVpu4idK+tdytNwPEt6rlbZmrZ7QDZa2u7htgaoj2I
wllANih6QMjxTKg4803QerJLR/SoltJ95B60ulv+kzq6ho/8w/USu0/D9kxDJRpPv7D/kqU6pRxH
6WoFGAej0lb1Ic10DhgJFLaDkNJuCT2dtjW92o3r9kns9y0svA+ciP9ulsTvQGZoaCpO27g0ESd0
4cKZplo81epoh1YyGUGeJBKrve5fWYb/n639f2BL/8IO/l9s7fPX4uvcpV//ljyz/pN/crU1zfsf
/D9Ii4N9zdVv8nr+ydX2vP9ZydsO1si2Af96JWT/i6sNixt7fXjFGGUaCJ01/PD+xdVW/4dQYJ0E
CBu3SZ1/bOn/FVn776tD0XFBM1kjl1541eAwTc4j40AUW7qfQUKBsRSlfHTmfjxJb7aoPU1debOn
odkQQjKv21fkhyV2tYdpURh3ObK9UTKcDotRIAorjRLVWSKlfo4azQVE70guVLletpELR3DWWvhX
5pjK9DA6MFl+eey/I2X/nZL915+y/v9f3D4ZA3skgfTmoSnmzkJb4zY/OkfDayay8NTYWroOcYwp
9mp6Dbx/E0Oj1QNkkEm+QcPf/KjT1H1dSlv0EOOmzPWzDL4ZlsN6cY5KS//M1eneetPsfuFdF2GS
GpW9chTKr+6ypN0Gaq/4PI/S3fWOqnC54kmzJLnzgfnyajf215Hy1194YdA6jhJLZyuzDnmC4MU3
3UV+h1KDnUmW6cq3DJbPm8X8Ba1i7LkzZhCNM35wnv3dne+v7744xiarkmJ06+VgGItyjw5E+wzh
Lvo0TEJ8FC/0d7u1v75j/e5f3mCkNNgiY47B4jKm744xV9/SVlGfnNlKTl6dTsUH9pb6Ss//3ZNc
t8Mv31RlDoUAE9tDytPDKSBxH9uoVV9kq7tdMA/OvCe2EPKtrY7KQwEv/y73Voc3bCJVGP5CfdGG
3v02Dsmwd0lLQa4oTTwS2wYmvI8+B0FV7WrvOAKNN8D8+UdBh3/asBcWmZisJGacDjJcUqw3vOVo
av/dTfHX478QbPTt2GIERdrLDJcvTlDz580HK/dPv/pCJpHLtgKV7mWIYOJOU5NHtf8oEuRPH31x
r3mJMLKEegcyBx3sLDZGzSH97zyw35wof/jkS9c/x5xjJtZ8cl6k+Jss/ly1HyhI/vTRl2eVXZgm
FDUZ6mCsOt5PmFJsrvvVF4dErk94Rrsjc70cxiAojIsNynUffXEGlODjpQeUEHoCNyU9+9EyQ7nu
oy+2ftfgGYEfCsoBF9FgwVDRFh9Emqwf8Zu9rq7v4Ne9zozNzIx1WSuzB4DBuMMvdUjrk8BM77qf
f7Er4c3R5BMBGYIjQUyCNuJ9NbyxvPKdXuzMIhs0ZmOsxHL2sDqDZeSPAonkdT/+YnPiqE+oIPqr
sMniYHHHrWxFeN1HX2xO0grLbmgaGXYTUTIxXitAJU/XfLZz6f7Z2WOrwaqVITr6pxKILVOH3XUf
fbE93aquxqFKIcFNmEareH4Bsv/nj1634f9ejY53sT0XJR2MTpKODY97fovKXNtHbe69FsOwHOGY
ZI+xVw//la/y/zvRUfv9fem3zHXwy2FXjSV+aBr0Byb6//nv+P0Jhs7v7x9t4uYa63HMI1KpkEYz
1OBUXvfRFxt2YINi0952YZIzyLczv2yu/GTj7z+6bCJ0dG3XharhvEp1+GTb+gexMusj/d17vdii
eJNFjoupXQj329oZGCYAU0FopKdGa+Hkyv66h3OxWTN9SAc4y5zB81wEdoSNa+8o05Vv9WK/JtVo
l6bHW9VF8mxHP8ZKub/qd7sXFrqRF7vYAiDRYNo3rzqmtxISxwfF6R8W42W4U1Mx9BKSh1JA022y
JixM57qj4DJPJ/FSxjgMG8PWUpmQNJhwYHP436Xf/nuDXqa0aX1izJ5jd6G9uKe8mSB6e1c+k4sN
OtVgZlaxLhTLkYFt18cWm+QrP/xii4KVFEAnko3kDYFrY+cR9//VvOKvR3KxR7s4QX8z9F2IHfer
J8xvTfRRGPCflsnFHhWdpSOTnZAJ4TGau24A1+O6k+VSBwxzrjbR2HZhrihMyj67mD1dt3EutiTU
LSgXHWeWW0GmVN1tNz9+8MnrdfabM+syxEcpXWOqatb2YDgGiEREYUSdG2BUXDyos+HddHaCMCEd
BFhbDm/tTutEtndkDB23m4ccSJC59KfendzPSWmrECVsnEo9zbmvnTJKoKY3zteEjIfHNPfsvTLZ
2Yva1czuUmLKrFxsAGGHAwNWjLEtw9q1Ii9ChunJvknSUcXORCvfWx0OaJfPM+pnUlmn1UNZwV/d
9Y2xtg84Ufc/0gKSJa66XQ+4xazyeQL42EZeoT4qs11LX3UV+ajLPkN/BHn1qgrHuYyNhF0NUDVw
WaFWDqICwlD7kbH/H5arc1EqdKWG9yC0p7DxXORX6qMa6ded885FYWCQdgQMzHKN0gOOkxsbEdwH
i+oPa+ri2LGLOJKId7pwaZbGt9L+W+KoVz7r9UH9UslrTV3auVN0YYZe3Nc6KPRe1D9d98Mvzh1H
VtPSwYhF+BCdajM91np03Z3tXJw7CzISyCkVa6SH0tVhDrbJtTzeXvfDLyqCZEEe2yfsYrJ7t5k9
nzBsunKZXJw9HbeSx9yPl0kCkK3gxA2N/apffZljkhj5BCVM70ICPrbTtIoWPrqcLkJC/32FXIaw
KYM3CENVu3Dy5pU3hwegZ84mQvkIXilnAabMizvcajgEH8uMbspQI3HdM1tHwL8u0qlrs6UfMs7r
RBtPqrG4WwV52HW342X4TwbVzsQjgVWqepht34zNlRv3MpSCOxdzdqnxQrpiXy9V4OEPcd27vti3
aT/m0GdZRpqZPqvYzPlpOl75QC62bVSqeV/k3OmaqYAAqyEBANcdZZcGJijgUQBgDRpWentfgJAr
WLlfV0BdhgCXHUgXnmosUXjMIj5q4sd1z/piy7qOtizSGnke3rSR0HyXD0fA6+v6TblgXZTwzVDB
wOv56C47C9SCRFt+cISt187vPvmi39YQOYwsbHkwImfYSttVNkgZcRV08GdqjCK+rh++DHshC2hB
ZMsbdRO8FPNoeIAw9NEr/UfQye/+iotLVVcqrMNEzN5cFnubO5iwM1uJmO/B5VYbDA/1ZlaPbdU6
x2mYEKJaGIzPRBT9RGFvX3fZXIZdwc4yy9ko/7EhzomK6i0iHuS6ZWtd7mSjaTDj4iZbCvsey6n7
Rks+aKD19Tb83eO72Mlx3re4EnGP4XeI6yxDwOK2nuB7KKgXSW6wDegtNvwEzCFAjkZcO8TUKAc3
7bwnYQ/t5zklVFE0XrchoMa7d6D/U8vyKEQ8iYDQlBpX71i/qRVrPJUY/1/3VPSLp7JUCgzDfmhD
rSlVUt/hvloI9q47hvSL50LcM+7xLYIwW6HCRM1njeoHB/NalP3mkf/jVfxaUI0kYc3QLEJVqd0n
c+pQt2G1+VXEw0f5wX86NNa3/ctXzNC0hVPyVgVlJqU+ouxrF+NF4VPUWdEDhLHfIIzN3hdggOte
qHVxiM4pIi3kul1YSmPyhxnaDK6fH8yj//BEzItjVIsJdRmcnFaxs8/4Qz2Zbn9l038ZAWaaamG4
NvuzneFZuLIK7c5+v+pmMS8KG8gqOkRbdhNXwJpaKoMywULkug+/ODtNK7GENTXDoRV1/SynQQ9S
sLcPzkRtvUh+s9DNdQP8sgrF7OHcW7v9QXi9uXULLG4hpn6esSDc4V2VHjWsYYOIFJBTj4jhDkNc
FCa1pwaQr+B8GqI/yCwleGNStRPBaahkIjvDCt3QrqsbV4LArz+RPplkF2vuD3PTGiGsrRw9pKp9
8HzXl/S7B3BxiEQYs9p2s+jhvDjTcUDhesgUsgCk5aYbJdah5Xqa1D+4z//0bRebvtRXx8tM1UME
MNDUPJ3IkSk1z9Dju3NiYwXpoyOd/qtY1n+X++bFOTAnaaMQGidDk0ibo47XKy7GvKH/vDL/cEaa
F2dBBOBqD0RNr/y2JhSqVA/xoLaEWyTjt//8FX84ES6zhxO1VboKjVHYLpaA65+/p0N13WljXJRW
For1At9PxmnJ/DNOm08RrvjX/eyLA0FpBg+PeVo4pdi56g99vvJxXJwFlodop6xd1mpVfqECzG/d
tHGvfB4XJ4Fc5ERSQm+EFTtXymr0ndVd4LoncrmHy9ECoKM7K+vmxMjb7zI3vO6jLzZwtlQteuEE
ok4liRxQGfo/DTCer/z4ix3r6RP2hPPCMkEKOP5fzs5kuW0dSqBfxCrOILcSNdryEMdO4g3LSRzO
A8AJ5Nf3UboXeWo7rso2lbItEQQu7nAOl6oIfpP/wStkvbfAL95QVfZxa5i5s3PKMD8In8s2jW7J
ZmiApBUlM9uoobIfOVHxg5R0V9YqMK5CuNhbPQHg62ifP3JUwiL8t2/z4qV2wGskDBs4TMDSKuSP
XU7DQ3/4+w9/Z8e4FMEmlc3JQfPwIVWNSukQH4d7AYvmKXCz8vHvv+OdHfY3fPOPAw3qbzNqI1SH
2gZiIz1ZfjrHt59cBzaDOyLOcxtbPfz9l73z+OyLF92z5tphOAHFu0oec0CVjLh+8KPP7/Qb59Jl
d2QNlIdCLlYy3vBwBzzLXdlmfoPHK9nUATv5v32Ci7fesRc0D51rM3zp/jLxMlNa/Ldd8HeL0R9P
Ij4z2mWfql0YjM3B1HLZTJYoPliozvn9fusLuliphQvMwy4WGCzMlnvX+egbj1VTlusgxYwBC9BW
TyHowDuufNm1MQJNhNljOaslcZ07tQiGaL1ymU+jnrtfzNXXkBISBWy7Mpl91fWW3GF1CIiG4DWn
2ypoY+a3gHBh3UmT7YARizGG2bkecjGfaggvwJUQI3TeGZJP58MXs7DMrUAYLT/40O+st8umxNar
DDnnDEDKust2dlhcxan9b50m4neI+MfzYqg3W9JUw9dgjgwbQObDuwPo9veFZr3zYv7+9z9+/DBh
NZ9V2hyoBfvHgo7QTe5Kho5Ume6YB2RDCFMLmZ2XLDFKuyW2742kXjZgyjsozXBTIpvQElSd5cQr
O4ULsA6BpG8hdJj/1snji/Nq++OvzN0s06i/+51hivE6TM+9i928fHCYvL0BYtf97093JxgNBiT/
HfQKazeosd6Utd3A/lEftQq+t0QuYoRlKu05XzK5k/yqTfdbHcfkyT8uwIvtogeDj2ciZW4a1d+n
1AiHK8soPspCvbdEzp/pjy8/DawOc2li70QWahAqrXOHwkUdfJB19/RTikdHM5Lw9wX59rOgA/m/
v4ymdEq0U7gcShbVlzF0piuUBvrOpMfyg8f9zuXqUvxrNhlQudJaDoxzu1f9JNwngDEMHZpuiZBX
czkfbbVOrST/4C177xu8iCdEXtljn1nmoVNLgbUbaQS0JI1F9NyTepxxk3wGfQuG9O9f4u9g/41d
+Hel4Y9HljO8EA6jvxw8b4RVEdeKEZ/JzJg6HUFgUk6MN1ZpJ0eGZeqI8Qj0gQODoxgggl3lLu4V
9MuGyZO4jJqprPky8ldGdlMGqbKx2phFVX1LQCCuGmPpb0bRygmtV9dd6yzV6Gkm/9YeuzOgDLvJ
Xaji5LZv6IdVcYlItjWK09wnNfogBaAlmdF4+QyBr8M5gbiaZc9QT5rImQbvlJdxuP371/Letfqy
Q7Ix0phxxZHFFXgdk6lhgRUAHD5j71VqPPMWJYdaWWY0ASF4dZ0iOzEd2j+kbVg8GZPf3qXkm1Z+
zBj2pCcMe8zCGuuY6YRf/VDpjx4fa/2Np2de3IFynKz16HO19s+XX4qfp7qykg+ivXciGPO8Rv9Y
GqlJZSCgGfgwyATHsA6cU+K4/XOLrmZj24X3byGMebHjqXk0DebyhwNsmjISEp4zBtaPMoHv7Kfm
xY7n9XnTDbocDonloiWLHYZMaXae/28+BA5/8trc/e+X/Scy/Z094rIJc7ILO2yGbjg0lsFIj+5c
86Znnuw+nRdAEY3TQERHtFml9vxRGHFOqL312C+2vnbqsQ7Ww3CoDVF8x6FUtwzDB8Ua9lAYVVUZ
/oDiZBZrQ1ZQ2dETfiR6f+/bvDgAY9pL44bT+tCa4bOW/skY8EB/8NKdN7m3PtbF5hfiFdY6STHU
dVU8rEMzH6/6WJY/XOYvt5CsBo0ZN4wB81J5LyrfOy19O730fUyTxd//iPc+4EVUGhKWAoI36x1v
6teRLSqirNd/9AnPX9P//4T+ZWdnGAejk8AgPEzSIbHrFFc5OAw7QoRNJUVhq4TvnGFjG3MVUeuq
I89paPqq66ZAJN5PHxwz7wRzzMf8990m4k3TobTqXVX1xob5A2sfKIloMKWXJJqZg4FImLcbkxr5
tfaY6xydudl2aYNmeQjKqJrgQicgsCOK/n1UoRJelWJOPih+vn24+5fNpExNnu26U70D2ZasEgdC
Y23MAJ/t0v3gSf8OFN56GBf7Tt/1rT3X2XiYYmL9IO7sPiprjy/Bq6VHQWUMjhAthu/5HMx6M405
V4x0TJdN06U8lGF0HpSmQ+ijCQjr7RcAXNh/n0pZtCi9U6qFo8yWV4X/94k5KitnbO4sQk6aT6BR
q6goeTtqpExMQk4VUlVEX+ZHEyRv72cM9/33b6hB/o6eSueD6r9aE46leF677Yww8rvdi93U1x+U
LN8OdWBc/PcXdWPcaZTS1r5YjJ25DAMKicIEqOkztbmk2UbAmP0gkHtvOV1sW8kiUr8NAL7buDq2
EiUF5jrkSgxujB8sp7dPSz+82LyWpSL/5ipzr23XWiextZzZzE+VRycGFdJ48y/7kx9e7E8L/luF
MajaQdxYC40bK/lo/31760OV8t8HIkqlfWPkR48Z+iHroIN/vJRddrEyJDqrBc7Bzg0aJlWB4EZj
uDgfbGbvLKTLRlY6hWU1ZjPkF8uGYVv45xGyTCn3hoT8vE9KrJIboD8///4E3ts3LltbUxfKAujs
ckf12d91xSh+4iZWT75P5KLzIt6FZleus+kMV+V/qgM+rRy5lddFY1plWA7ha35wpLyzsoOLLQPu
BaorX2EYBrMq+oVdoow0FLcPPux5Xb2xSQYX28HUzdWSxl25M03H2KbTOex2AsVYOpoVqJWtxllu
DnV8B47BLLZtr8ZfqfSmj6pHv2vNb/0FF/tEOdNEQcJ02pUwY9FCW3j24MELk+h6Rk12W6K/UbK+
dab5QJPkhtIV3u+FRosYmk7yi3ToWuXGVW8igU64sDP+GXcnxkYjO/ePniw+yMC/txAvdhkEXkl5
pu7vRsszo8JDrQglwIOPP2XtakHtexP4yYfF+feOi8vW3Mx0xqJdVLkL3TLoosEbzB/25DQ/DLj5
3CAZNljHfej98EKx/LQmC1JDm+a6O1qgiz7Yxn/nSt96Phc7Uhm4aZWD+tvNeJxsgKBJfoQkgy9w
9PLvXHuSnQ9k5kC/XbTAr6nFguiV6nOKkXEvCvB8EaJkoCr4szdyggyOFGROoAflclvDnEM+Abu6
mrmKFuhD05UMW/nUGxrg72ySCzS19eohGZAf7OXvnIHiYi9XrOcA/D5pnqSrbvOqFVtnkPT1dsuy
XI/D4B1NSFzgGabpg1LfO++xuPgWDaNz0PwZDLQsAUDgxIfbPjKZepXUmfz095f5vd9xscG3TdIY
uOaGnXS5mgBJkJu8yd0I432///uveOcUvGwalobt+gor5A4lHcZDD8vc4pXFtdCpeWMEbfbBJnze
ft5YdJcdxOUIwKyI02FXJN5LP7vJt0zL4PHfPsRFYFgsfY6JXIw7s3KyY9LXi1x5ohl2DE6Vdy5e
iw8e+nuf4vyg/rhh6yruYJ6GvMCi2/qBF3VFvvn7Z3jvR5///Y8fDcNaLXGenA0s8HlHTkHvg+P2
nUd82d/KLlzrwoj7XbmIeL+gxDhlHkTKlak9VFOV8D8q7b/T7upftrt2VhIn3cBIsBrPNgSQRsum
rzN95XIv2YCPA4ZSN8g21DFov6SL/LeUhH/Z6hp7oRWHQlV0K2jzkM11t6+9bvm3Z3PZ6hq7UyfJ
19Q8dnmzyPIlN+eXf3rsl72uteFlvl+P9W5KOocTU5vHIVcfPZB3FpV/sagS2TaYkg0uxx4eCQXM
kubm9Mvf//Tzon/jlfYvzvkmN+MpS7nyZckoTouL4yHpXO9BIol+/vuvgM7/zi+5OKKFMRGK+9x7
c6uiPrI4SATWOL3gEuZ+cYCAnjzFkJU25uTWN63V5ldFMsjVYDOoEVlTP32BHAEc8tE55oKkJPof
mIIQ7uO0eTaDot8KDHb2qj77qZ3MCLblZPavOfL1myqeiKrFkL2Y7RxupW/Cm8MIt7wybEHJK0NJ
cYa5zBAFXcbrzZVTDkYkPWP8mc+53gJiHb8UKdQ2OzEM0qh2HmEJ7/a9ipGDJQ0M39RInV2C7uJh
6ARHSVcu+47MXSe/xHMMHnCc0ttAIzIAGHj2yvdetpfoC9Go00eDU8i1WJCfR3ztiD0qm9I00kX1
JUPYArUnnhGLK+M3ICc3kfjwp+xT0r83XB2QbcBFfiybJr4xllI/1Dh7V9noIgYYzBk6LI27YC2n
0XywO40CjJ7GR0rW6W5Eb4ZvBZrlCWa9Qtlg+8D4Uze/rQChnTwoGPu46wD/GF1Yr8/34oCCJMwL
0B6dfbUoT50lbcD/sfDFB27mIgrrItsnearndZ1082tZpPYxq0q3WYepgYcMh9MUrMe5Cv17T4bV
atJoRjfdUsu7cp7dH/Fg5VAyzwFlxbzDSU9uk6wLOaaPnlOVuPoqXmVq4bbPuWraHlYFw4C7k1Yh
TCkLYkjeyfArSC//asjhINd6MACGe1O7Ks5cnVVXiX4TeoUTDVOKrM4i2xFIZ/qcWwiGt9prycFX
DEl5GQUPRMhtDb5OlU67C6cSXYUdtmjXECAsziq2+ryIPLg81TbHjTJ9HnrLneAAuewDnaVpnA5c
s1k7aTd/PlcJP9kkC8XV1A3WfC/4IK9xOwYvSKGJWmthgPbXPsJUYab8VgAjOyMdS2vj0WSSn8Hf
1nrQRiKhNnoK/pQoLCvC3Z49l0UCWVeIsn3EFeudAmtx9/Xst58XXBbrEbLV2tIjNOZgNNMV2Wwf
O2tFj6zvD727m7g1vlh23IH8zWc0mpWa/KhZelmvSkQgJUbm2vTO2i8XsiC239XIi1FRN6i8faBl
t+aab131i6NgD9pt4iGK71V1PTEstW5azVVBtaS/okzjc/7V2lWdkow4k58wGaZ78E0FrnZ32Lc9
Nug1Jke1BY2cIB8GvwR3TQIB3s4lVpMun1rgrYG+yYcy2/shkN0WbQS2KD0d+8GZg4NLGRssNXoI
fwWi8KyhK4PsNvNMcQpd6aza0O9WCAk7aMANLuqVF47lXntheTWkemm3cWF1WOWA/v3IzD5WN3XL
WPUtDuTxe5Zo2Oci76C5TkHxo2Ri91hK385OzTzW6sr2LYmgpw9/mVWeVlHNUQEcZ4xR/XRm5t/q
Zs73xjTbrxLaza1y/fzWgxeH5tev1KqZE7jxo23M1llZhO7MY5wcAU6hbsmJyXv+fPVzTIJ+3OGG
6R4mIyw/e3MJ0cMPJiD8vOWbnmWAhsSa0YzkfnkuNcmjN2gUMFxf8Fa5Lj95yUAPsbx0ep3g7wZq
DxqfGn5w27QjFORq1p9GlzsPqclC3NNnqdZ4/mwjKkPI1k3jh7fekFKm7WQbdVKrY2mhzhQQyQji
hDwxL11G+M/Gh0yBuZ3cxbwnmyk2GQkwPH9GjTZuNPzImHkGoBdLeGGTvA0Nnb6asjS2QaD81xJ5
5w8aR4i1krT6bjWCPcBEqLBiaLdej6nDpRMTza2sG3cb+0lTRVmZcACIImBcM4GFWxstahurqTc8
dCTWU1vcm+5Uw/dS7VaZApXE7LkWtpxK3TjkfIQHU28ViqK9nugt8ct6owos6zn3L8bWa2dTL4uJ
haw4myTdYPwZjqmKBnxZIBa8JJoQi0YydwUiADDc00ajo2Fv9fx1Ah71tjPVsLebtn5ocgfarsf2
369SaInbJm8gQrfM1exM/HgOW8FSYLMZ+s8y6ylzhKIx1w4kSA8jYlo/pm1fUzdkR1xlKM7v+pIZ
KQSBTg7NWs0RVBlUg92S3WitJWalLBGP3iTUr3Ekp0Gpl35RY4ndQ+/jnLK9jJOOrnrjAbk3F43Y
K8WLPXSw4ObOKA5oV5f14hvhSYYo2pq+zZ76oNKcXCO4UPjSzaOpYuzeoA/byLQXvDjYUFyNDsqW
5WoYaD9itwSDiqgkTe88G1hbNGS5MQHmNPSdm07UqRYPwirzmxVykQLW8mR3N2pJxMlU/MWp5vxc
J6Vbn5ai5VTPva66axbgbkVshQh7jPGQQopqV6YX5IQBmbMxsAydOpIJKJ+WQa/U2NY1FGez2Bl+
HjzTwkLbiPDUjzlwixOwAv01S/LhaAxF8hLGsbML4QB+lss8Ig5IMIihumWgQZzReUs+2a+mEglA
w9R+TV3d7F2Ci0/95GeRW0oX5bjdkMtHW6V90fbbMmjqR+poCt5o7+zhacut21jBrq7zABI8CfpA
dMQpGilgTwRHkgF3lmWXzXSD+UcG92G4eGOEwIW14Z/lBPvA9wqYVUUwGT/hXceRDhPd7/Jz89fK
9VQQIWgv7nUSFo9OELcvmobPqyQd+wdJIuWRLRUfaWxZtY7aMKzkin2R7bfMiru0eS08R+6rkdNn
NLseAqadX+c9IifHSPI6EiG+5UJrbEcmjPgHHyq3s3Y7NvdSufKYyXK6n1GAbe08TeJNnejgdbAK
ZzOYfhwcp3yqruqGwAz1WSiTtcqagYq3cvFnhmA77vtstgrq9755W+Rm891oO+Nr30nxqe9Es7W0
7R9UZzAlXBv21RAzLL+aspmaHf2P6skF8hWQaAuJsxxLz8/gmChMLKEWxVp5NT4fO0SOIzBKEGue
VXOzAB0KOZAVC3Jc3iUIh+FIjoO3U22IMtFR8sqc4nmfqaK41aRN623iusZusQ2F+4uaNiq9Jta7
QfjFEZjz04AiPTqXTNHwatFc157IHcy1tffdtGjIY7ywcX/2CRTedR53HoRarxm2psV1MLOm4GQQ
0j9WLnNVg2nXj9I1qmELedFot4WEKpXEIltlA5zRlUyZa8Yc1WZIPluaOFZt0DJzjYiHjnEsUo0d
pUOcB0fte07+E1dFuiW+ItMEa9y4mnwD8wUwg3xeNUx3lwDOl53tGE2463i7mrXt5Hm16w0nXPuu
a1WbIbSIOcs8S08iVHqHP7NngeagsRHUjt6RLr76hwEjch37rfE9czRI6KRMCWcNIx5PsJ8MBAjg
I9cEnlm2cs6wZLDjpKs8XISbkr61boVShdsMU3ESEaHwOp8CdzqihO5oz+zT0npMFtf7mbSQ2cI+
gGGfpHK68y0/fMzlbFdRrxtiG028vjSuyZw3KdYj8lnSir1LX6Sm80+Ugkxoj5b62jYs54s59/A1
2etoSe/Nk+TJBiuzT0Pwb4WDNpFaJxOiNQ1M0OWLQmwTe6bJzgmqZB9Wk3VbY6jaDUuwTYKueC3V
hAxg1vEN8SdvksqHjVfMr6D/dPiJLmzf3TstTPR9m3T+yxwPLbTpVluwfnPXhBHfGmCNlyW3+PrM
rLjJs7ZlRJVK9cQr6QkT+TKj9Rgiw32omSODr5nQZoKWYVxxGVxsorXUMm700FfJTVJa69oDZbWZ
iZ8mgLnSo6WPEed+2w39lV0JVGgM3i0/PM9f5Pbvt0jL8c530rfuqhcJwkD3tuQlSfezNPhg89KU
V2CWq5sMKcU2s7CuDr09HD07DZ6HKe+QgzXDeKAe0W+dNOPi0/HaC7FoE0hv1+6M7jzeb3kDhYIy
rbDM5hZxwiw0HrcCfiurtZiF2lqLUZ74QiZzbxuxX2EmTigEFr2FT3YADr+CHQxr3XEgKtgxLIst
XfL5XVY07ffCcOJT2E6ugVKuIVBIO9dAbhjbNBs5mNw+201dPKWxxmFUGoGCGtvS8dHpcFiRAJkO
dSEr2iQD92uMwvWeFw/xTMfdYJUF9AH1lkbiqkY7uB60D9KeXdCI18CWMTuDjpjzYzotBpu7hYil
9MkHF7lT3tNFED6WENY/G+wwnyc/TvfCEAuQ3MClJ1TAWMkjK/ZYXMKXh8pW6Ymq/zkCbSuJTGFJ
+Y6L8/9tyOh/lX7r1OtGV/qXKr3wF7jHKV4x3Odf25krxClmsOKqmazumSkZG0vcGdc9e/b8aUht
Np9EEtCiLfKwYTtLM744+WLvyyYzvyF3Lr+GHm3VahJ2um2zon7UqrOe7dHmzpqJDNN5jHSEjS6L
gMeDu2VnwHMI1A11URnA5g0wT8huyUFE+/30BPs4vO89Z37invwUTwwro6cqih+hHL2DDHrnsQoG
9ybv5jJaMgfXmFE2Z93p7PrU7VUbf57mM1w9YD8+6TI3KYV4scUcQGMqgt3JxU4SOuXapoEDGP/S
kpKtkJ0HSAofTB8gPzh7eSq5o+Di9nCsrnvJXT9qXOec4hgBviJ+xrawncIR28BkUmUhKPjmoa5G
nFXl1sqMffEcl07vrDHO9z/JDDTchjMydgcy+rTDVGFpPAmj90qs7o6gbbc1z1c+N3DzK7wXxc4h
+wrSeDDjR6O3iZGg9w03IxW0CY1o6BJoAQ7hutzAA2cvzCs8ZQy0fY1ND0Mbaq4rONAKPx//DYuO
J29RCnL9Dizu7nbWiWojqsF9lsJC42SzyO2VSIzkJu2Ngmef6/jKW2R9iA3PvYOlXHhrVYwTHXnA
PW/p5FEPSKutvbJsfZ1YjrgF2pU90iocIHnJsSeuWsOaD1NuiG3niuxeZcSG0cjt9ht0tvJG+AA9
C2I/Ehdd8F0gqn4w8yle2+NcPovaQegB9wufbui3GxCrKur9zBlWivY3yFEUCABQt10er4Cyu0lk
GUl7H9CK+IOZnviKanSWRyquu+uQ6Pk4zrIiNG3LverEvKYQHvwI4zD+7MHtJxvQLuFmSGfnUGSB
hXmzrazPGs3VbW9lyxNbKnYiSKBfIQ+Ir5zO3ZPtuIuMzkWFu7A24o6CzWTfGGFec5VPzbZDn7r0
0ShCd48zEUUsgkg3PKtU0++VOcjtbHlyy05uIZ4ByWysqqS2fzlJNz7RaOg5+Eqt4Em7dDGt0Zos
G1iv43cvLz1jhUKk2lRdPiOvEnL+ooVhJHRZkaIxcGR+CRepXwNpccEfCdrWy5xYN73d2z+1OXar
uUf8sSp95E3bnhKjw4HNVV/oOHzM3Mz7EQ59eQW3xc8gusj6c2MX7mPjDCUxk1Y3oh3CB7cdJ/6S
KQu/e53XREoF2VEtvdgy4UcInAcu2S5Vl/GrZxZygVI29duGtvLyMOacqZvWq120ydCpPjGMSagA
D0//0in+5dbqBu4KhbuR5MFPRqHKx1xn+GYQVGVPLun2fMM2OF8bELNgsBcOyZE4L5m7RySOtsPE
0IA9vLE1p6DZ6p6LX2UyHl5QZNvS9B6c8tTMsl3L1avD+yX9RxVqe49snhikUA6eIbvmquXFs5MR
RmT5tZ1Yy2svXe+pQOBFoqcOsUoVeffg4lnG5LpYENkNK9aPaWUkp072y0m7MZOmQpfzYUSuy+W6
I5Sxe2KPiK+ovSVhk13bk+/lK0A6oo380S/9DSAU53NVag64qcpQaTVeX2FfmZoE8gWlVn4SfWAn
2x+XLSrX+MiMUv1dDIW/tszaVFdshnNKxOo7uCpIX+zmokaNUXSJsw9qo3+oZdE0K9o0gv10NgvR
kt44d4XrLlvaatzbuhbVoWw78lOYgk0cKbOyvjY2jTAr0Cfks4oQxxuzaGuGE+K9YFIek51jfxrb
oriuMzTiHUHCoajmmiJPml0v8+TvZzwBW78uSprHTYxho2teqQETlBpNa5/2LU5dr3HFS4mYd8c7
UM4bsgAzXQc93bQ9qhd0TgvGPMlgKdtNQB96NhAzJFkojgvY8PVkuCpSU002RNbLg+VX7aO2Fg7N
wgtixHVZihd0sJEADizkYbCT5hZ5B+kFbO4mk+W+lW07RwbZAVpKfcOhxoSjRXxDAo7ybL6BuY3B
Llal/eLjGThKM3CPQJWGoxgYhtLukpRr8ujO1zrgBzSxsXCNIZKNPCk8d81D09UWTAJxdOVMUTIu
1U1dETkIS9iPiI2hxnetbbUYPevwIFmbXysvJMpoKHrfGIXEVDM2stgW9Nm+ljFawqznbmQu1nLf
pbY4cClD04e9UvOMvGU+0BKqz83VIw0axeQKut6Y8ePaJm9Ua9WbYVqSrUT19HNEvnOHD2w6zn5J
vrrtk/G24B39pkgZ46enu0fQg7VdnKE+uFU5zOxUDDxqc4H2pALu74wXH8wKbQVMNHPfQ1nmsmv2
m172HhHuyLSe403bYZbZDm5C+GXgb3pQTdA9hHYdr4Rt2l9rii9IpjuJ15J9IyjUS5AXwWMpEdas
0rKVES0RbrzOzdT81Clp3jQhfvO0DdSRE5tTrQttgg9ZukMTua09vSyeZdyprJ2zDb6UZoPdLo4o
j2TZOtVZ+G0UtLSsFzNxA0JcN974JAGrSIyTtD9lft4Pn+dRDVw/YnMRm3kW4hB7+TxHRuulGETM
PnFXgqZHQsbGlfku8LQlVqIe9GHAiH4WNGO2O7pTr14agZvsQWg0m+mgqh/V70dfTXXiR4jo8OeQ
m9XjKnVR3TK6Phqo6s0eNWjCJfQR6a8zbPRA3XnjlNg8GALJ9p3XD6gCY/ehScl+WUsql5Xphtl1
EYT1dgzOFnp/KqyA+MMjl7DQG4a9pGi+OY01bmN7NE5EAtaDrlHuzaTYNl0gkWAidosCcgGnSqTm
9dxm7prLYfh1EIlYWfx5yNbJWwuV671LMpIUQVb9YNJaYF6qq0/lIHE4Bb3cWUtVfJm5J3bEa6p9
nIeiuyuyuv8ibPI9iMqyXYVb6UsQeg8GcfzW7vDttlZGg4nFWXJ0tRxfJK6weyHzmzQN7We7Z8sh
W2Wsc2tMnwfdUNqR07w1lnH+qnyq225LlnGVsGveiixY7FXfBZRYhtE+uMpOHinQhI9W39bbjimp
HVNmTICJdnZPVA3oZfLBwGYrl8LNfeEp92fSu/KrF/iqWRl9unB6Q0feVHaePS4TY3y5TppXEu+c
VXoevGbjDBQKMjV4tz6+FbFSJEGMlT9jC4l6+CK3NZWPU2epzNs0fdjez6oPArJ/hjyK1DbJ4NB5
wiaYWPq4GLZ95Fo93DAemF6HHd0x9CjpmhRPaCjAKFNxZ2Vm8IkyQXxVMc/ErSmxgk+NnsKD60GB
L60i/VJrW39blrjbdM6iSM9Zw3bMbQeNKhauR4Y4uxVZh/SpMZQ8DoY1InL3afNvO/dYkeL5yb/h
tWuG6g5ffHjyZdpFrkolIsMFoWPixSRH/DzCR8y0/ZAkh5R1u+udglkSKqzFys9a7+iMQ3olzSok
zItFuSp1tpzaig1knc5heyNISC8rjrmC3CqPZNNSV6s2GjACs/4LUihjJDHRmW31ksWpeWxVr/e1
Cv1rnCzWda4yZjZUMB4C2NgPmZeBVBGYXDTnpSq+tS06G87XuD0Mnc/gH+WGieIEAcU9tTbwnLXI
IMiqCSFXlXdcZCgk4IspxIunjGGzTI240/T+hfRtFTm9Qa1UE0TFvP6ZdYagHsS2nqZx/W2iUro3
6L6NUjJny2qxJKyRWZQZ5Lt8RH20JHb4TP7FPyViaVHwaGrysaZSk0+yoRmsM+cdqZHiSxOG2IHc
AHPkJPwcRGwldkZROF/B6bEolhJJR84StrasxYyWtYo0iEv3ZolWK9dPMjnXENNkMY5hahI8udPc
3Qd8e7dta2QbaczzbnKH9IVLd/44OGnxNdBD9sPyUN6fE+UTihRKjCS5dX1yc1uyeMpljMI59k6+
Xeebpc5sSLl9/DCPmtnglrAby32HunZu0TvNMy8YDQ8RB1K2DwvD/8USrDFzYa2ahpDpQdbDVUJa
dDM5gTTWU1Hbazee588ytPvrLrU6vKwY+Ch5LaHaEYY+c+scz8QeDEe2EuZxsTPBjY10VhI0M8Ge
ka87kpGnKu95NXsrbvapVRUFd1QruFH9ZMlVUw3WiStXuVv6KtzS4WgdQdXMzzN2rmdh6543ya8y
kNQybS2UBLP+5oRL6G8MPtxtJoAIcXGqN07mTDdqspnGdDq0dQXnRbCpkqq/DxKCENMahk2aeMjs
mJM8TK7DWYEM4eTCR7kCn6lOk+70kUpd9Sg9zd2iYLSQGq+/ta3ziQGqaKXS1FqbOoVhX6BXnZWk
2m8v886ep2RnB6X5lHDsno2PFrMGkHnCVW+Rzl9RWpieQ7IvqNMwXuZtm1MCFOiRgtnSh4qstsRy
SlCGy9nakoq37sa0zlYET3VkcTwdmS9O95oPcxeWdUugOBbZbkZfc5Vzf6SVreSKVOkyPHqKvYyK
fHKYSYDdGfTA2StDLu1zjRXnPulj6wj02Pof6s5jOXIszdKvMtZ7lAEX2qy7F4Brd2pGkIwNjCqg
tcbTz+dRWV0MJJ0+EzabMctNBkmIiyvPf8SWkMrmwlN1caXrUfWWZHkfHYgc7KAmGI22adTK+B63
afOkKYp46auoXjW6j5DWakZyCSnh7lvFDpVVOtay78B26i6Y3EFOyI3ZthGshIHv8USSoBSsa09X
+B48bbXSYcy/d2ONw1wbZlD6SkZOYus23t2J3d+nqZ0uyLOzs42E3yYwT9rdToFpKQ7QHEmuWoct
o6Fb+yZulW1FLurSw/p7RxWqf1JNL1kVEjrcRo4GcAJNWnkNdEUPM7hXshIonhOYVREHZecLoxDe
z0H37CUeE+F7PhHdTMlEykHZOotgtlgh4LcmKXtUO+1VU7tsozZJe6Flnc/emmDaH3mki2VGmfVa
6Y0MlVZVicsMoGYjm0I6BG03XHIqKHDu0kC7g8omMGqoic6wRqn83mKlQy8fLWlTkZW0bknlO8h+
FyVOr2QqgYZ5fIXujezm0DJUuhUJKgVQOgViJ03zvHAGuSF+sAkrSmNpoeYPTH/Il1nCtqmRTBX5
UEAYGArmd1AvlIU+iYIwh1DiyFxaqss6b3yzYfEZjo+HJIgW+X7uyNPfebaW3urgsZdlSiQrKWP6
jWpHEXWHxCd2m1hJSnLBkq9HBjA+gs1K0cXtqMU1HSBJx1smv3rLPtQGnlTit6ltCkeDZ+G21B7R
Ok2JcishN7qN9Tx887NU25M4Nr3G7RH11geC+JoMk1vSgIuVpY2WA6TnveFU8eKbVbMs5Y59b9pS
wGMbsWwC4hP9JFWPg7ddywiLKcFR36/CLl7Rq0EAo7RehEohVpyRObdFUTaylcv872hxbcsdrIZa
vhf19xgnD9e416I/TnR4L1WbyBtsuMRCWNh6SAwiWBtU79ex2TcLO06Ty0oy/ENkWvHtgEUpKLyh
RdQNh27fBY1yF+IK7rlBquluqYDfh5EV3odp2l8msnHk3xbg8QPTx60hBjCbzJ+WAYHj1qaSAXDJ
jymYODHUflcMy9x2SkZCkjRhyrQf7dhzcub/CeV5US+yGNhr0cfgL4oy4mSDAVezYbILZI5tcoqP
pyd1F2lm4GJb94Yvo/US5jeDauE3qCXeJecC0bllID14UtOvVC+TNoB9/Ub1AlV1uqmMdhFwJAtH
bg/fB7uPHwKICdu8UKqLBP+Kg1KZ+qWVoS5zE9EkS9/wPcmhxg6tMIvrMHYKI4x/MKka9a1ovTRc
9KRTrmXBYrzALzdTX7LKJyCXNLwV2fGN20yiBhDrsHIiAbro5UXV5C8WcWyaE1NuWOvq5N0bPfyo
q0ZCoaF0fVjfq5gD2KuA7VvkogCLsnVXjDp/o6jC8O+4x/DTBPdfkIaQddAaeLtFY9k+K+4UPghm
YX/FVrl5VSDkXCmSAeqSMzxxfTD7LORcx82/NxjnXeCiGTkVMecuuW6tg2KVPFAWV8Lf9HI7QNnc
G1TJ+NKKrlLi1/oLqdIDtyG8Vl+WZJWlm8mLvXjPZnWIexfLDNPzt8cPlkiOx4BdUCXjBM2ZBkeC
uLTA3jXFvyh108tuFTXMv3llkQQLswrsbIHSAw1OkEdVQnB7UL6x12pldhjVWG1FC1BAvTIGYu5M
j8MrKdSkdAdVzyZoDIxRcif29C1xQEi5RJR63wh0Dnt4Ooberw15yPodWXB+7vhYykk/cvCZTSUo
abMOd2/weDTzKYuoDjiBXUhs+9JQj1jx/LZxaSdNW1OCMF/LUbbkJSa5MfCCyJNprQi47lMVtNoi
nCpxNVEWAkWJicB0jMLXlo2mVftBj41nodcUhTLJyoSjTqRZeDCKbuLRM+7rNIdhEkBqUnVlWJh9
O+5SC5WxZh+5HznooWsxhbHb12qdTG3Qu4yDJRZhiS8ra9kyEopMQZSlgNpet5IjH50COjx4Nln/
xAezVlVbqTvCQP11Cff6pR8bRG0qkNmlZ/aat2G7O8jLVOvKJ9DT5h2cN3sKfUO/02W1Ek4Er2pP
SQduXFwzaxeSPi2q1meDDklcT8gpHoafpTbYmxxQBmwc04uXUJ7Y7NfCD9ZVLeQLBFD1ogakY1G2
fHsd0bF/2Nhelm5nS9oi8or2B7q1+CqA0nVHVw4u6ySWn0SXW06uDsOF8PTximg9g4yBfqwWBFNx
FilH486Sasll5TB+Jo0/rbQoL1l7c/l+yqd2xfgfXNWIxEFje/uuNUdkybTk9KGwxpZORdWapgVd
Nf3M2pHs1b1KcUgxuiZvLe+ACMyGfOOVlxf5BtJM+dxBw9lLddTsNSv4SQ3KO4zYPygOZU7/EZGO
FsBmiazEbcKYQAQ5MvXnQr/WSNkmEncSxDhrFE8rJ+iNlJdQij0Ygb2rBCn3q7Tr2bwEVh7BEtJ9
f4/+Y3rrrWCkCqmgVQFSv6tJ7jqk8NDf9FZKnzRKjbhzh0XVuR1ceEehQrOv6CIrNtHhspMk+4YB
aJPWmHhXZavVbssGbzWMSrYgkR74GnPuxIbz4XP6xpjBvLejIroupDx77qUEBHTycuo/XpPfJJxP
NLdHZKb+k1//f5VGd5+n/Pefx795hbZfwS5q/vs/f/u/9Xt++Zy+1/Nf+u1v6v/+9WNkzsfst9/+
Z5k18HVu2vdqvH2vqR7+uv5fv/l/+sP/9f7rKvdj8f5f//Gat1lzvJoPjvgxUk5FRfM/2UV/C6Fj
ec7ew/nv/yuBTv+HqtuaCl9WV3RUJv9KoFMU7R/UCSwDArAtFMvkJ38l0On/kDVN559R6pkmqgRK
uH8l0PE3hAnatq1YGM9oJpqqf7329T+Lv7QYzfy5LnwmEzMBfWWVADZCCWxhqb/y8T4y8Sf8oYCs
SKWewoGIUP+bVMUj82Q2OIY9fu81Cy5cdIg7NNVpvDXbLtxMU3E52tE52vNv1eq/nsS2qHRxOKDq
Mqtak38ep54Xptsi7rcsKV7iCC180u3iHEH805emDSkBCVNTSQbkUT7ID0oO2nKQtkRxy94DdIml
GMQBJy51o1aBsiqIyQB86ZNLqJQEuIT5uDQqyLSTEOFGaWt7+aG3/PVVTqvzf726yZvzXYkkZP9x
VPp8eB7TlvKRMliy9fLeXnKifOxJ1l1WhbYNjN5cpKxKi+NW+uvbHl/z3/yAv992prjB31VVxnJM
0HsTHp/paHUVShouWYk3X9/pdzXG3+401w9B3Q2SuKKuFGDeJ/nh2ou6oyWp+ZaEZ99KPvaUf78X
vVgI5n7jV2Pyeef2GB6kL5mCV7yVSDp2PJPkZVbJZFHCYSgq/bsAIElt5WflbeHFLP14VwSaYL23
HsVYB+t0WDNsV2xJlCW7Ayo5/rZB4cfhZ5mmWXwZ5BzcNapDhV9S9h/zRY+T6y3nE+W6xU/IqSWN
QmBwVU4dW4pIefT4+HxBUtUF5ZOg+xZPWrmqjfob8H3oErzBiTKouoWik0xvh94TE0R3Y/S4Qdim
BUxKMXMQ1qUXjQJIxcu/V40Go7jtsidRS5djG5ECrAb38thyEo66B6nTXG0MzWUlxJ0y4f5gW35w
kQ/2hT1o6zolitYLYC371K2VId4pLZRRaFGb6EhtJV0RVNhnINZB+w3WBwnxeQp/IPWUO1st9pqf
xVc4jC8rfGBX0LlqSgilo1Wg4IRnrOqweefo81ZCEINKQKC9xkanCia3lYInazJXE6dfQo/h3Pn9
olKHJX6D3+Q+fVSyGs6opji+vM7rV0NQ/iHByduADuTbNi+KhS/XxWaAdI/0ZsM88diNzVUYi/c4
Gns4aEa+RhbvO1TV3L7UCC82hOZoLVTpDCwr6tVv4LJrOsqL5AWSU3NmdNvkh5WzV/FLi6j0ck3h
EcOKFt+/1Gc6qgw/Peit/wjUKK+7mvFSkRPucGKNQPSoilSN4qCIu6x9K3EsWZeXHajRUq69a6FP
lTNq/EJufDdBvQmfb3GgCVPre9Ma9RJjpR8ip2xGjQPufTauTbtgziGjY0Gjx4AzwKx2DpA8WNBg
GQffJTG9aJZhP8RR/w0D5IFNqgGMk+rJIlJrN+uoL0CGcApz2EyqCvyq3fhRMzilPCyzchuZ5esQ
YfZgQcUdbxJFXkoB+xbSlKB+BSr0sWaHaRLbojLcBwqJ2CbE3Mnqbz1J3AzEdzooOa7S2rqxygID
GqLb5a4RjJp0OTXhLXwqtpNgjvKQbCBvfuc0eM9Wccfs7KodgSYlhZHowYIAXit3ws62/vDmB+KQ
CFi8Q7JOumXR6hB+AqfJXmQNVkdXbS2vuhDoNKEjFH7shvAtcWrZ+Mqdz4Se99oyM3D7knTHOqLw
5uOgHGeAfClKb5e2sjsm7RLiljUIKirFw8D0auE7i0bb9vPrkGqoAu/V2KU1lI9hIaQLi/qv0a5V
Lb5sk+xQEE5uBJd+iw3ErR/GW7WaqOst5KYC0PuBIfkRkSjj9tCWV3HRrfJqcKbyh26Nz1pAPusb
nhEu1TwXQYYZvcGcgIl97SvfpoBEGNTawMeyuM5kXMKKwbWlYmMEMKPfoqxyq+DnMJEXeUSI30LY
vkG7mFJ0xKJbWcVuSG8ztV54trLsO4diLyVqnUQZRzOaS8zYloSxL4YK7kssXIpPK9IQIfc+Bu2P
hGOMijhYVDsvttzwgea16+F2AIgdytQJ+8uCg4GXaEuFKkUQLyvIj0qQbKfxDs5oLuS9JvgFQAOC
hHYhkQlSUuwilaOXTxem4JbXndvmgauWr3o6LUfVpButpUksLF9bWWmA7VLnRhkt3NuLpmphrAFB
5dki7I0VWDfQEqMylZ1So3TJMLVRXcQReK+41UtIXv5dYebLDj2DURTrXhaLQQ1WZUmc+kjZISE9
zXtMlWmJam+yo6VmTCslSHejTQElFIuYPBnwxL0lnrE8acNgEYUUoW350ATKppRR1Hu4AWYkiQfJ
sd4KYVxe6hTb0mqty5MjGRUIb+hKHIwzGX5cTkYNYqQwdUvpmlReXTNutdx2jlY4aSSWgoOO1peu
pj9P/Z0BO5055SIjCdjQriLxQ1FCN4VfUNPx8/gWXuilXT332ZWPm+rkv+q5tULgsNCaxo1y0wHo
XOgyDC9oO6Z3Cbi4FqnMsaUCGShr23PL42OXemKv2eDywSLdhjiZbJRI3vZGXa5yZDJgJBoc0aiA
4q/WcJjxfYl861H2fcNNGyhOajCu4q676FPOlpSRFxOUldWQ5t/Tyv9Zpg008GDahUl/N6C43iMC
UqmPx+mu6MyV2d2PnvVTFd11pSw021hLmg/BWqr2uSw5Q2Otiz4NFp2UvHsTE1BUFZesWXstSt6w
tlM2YdTeiDI+VGpyUOoSlql8zppDk4/au983FbZuaDZR0eDSNtxWfv5hjxYqFGtD3ZY2TSnhqzWW
oP4by1ayuy6NKbIF0z5uGzhNsmLHLjsUXVvklizvbQNiKgkc6X6EYZs7UJ8IpJdaJy2Jlq9XSl2z
VnZEJkXPYwO2eOQH12/eVGIBwPk4dqT2O9n16n0pGQ8NVJWlzbhVircCDzIUMewLGieJ7oeGElGZ
ScOlB71scnNBcWdrj1L4UxG9eW20U/pM65jl0wSRQwIihFqVyzmPgmYN1oskFq0/HabCVUL/wVdt
NCstwLJ9KUmq2ynyAToCxC+FMIDJfpiyGIN2n+VUNcDs+u8xKfFQureG2XgvOYHvKFO6O0AtDtm5
VF5bKbeBz2RcB2UVXYyQ7V25oygVTDAEZCCjl2CM8ocQM58+Ky8AEy6FasY3v6IpxjF97HVP0KHB
pGRmE4zQ4VdBDYssplbfKlxqjBPTQf4iLCLqMaq/9sziW49jz1IfMWenPiJTJBnDOHDt1GSGF+MV
Zvy9k1EPd4GlqiNpxHKz1vb2ZpXBLrJsKXRwTpvcNIfLaXWJvOqS6Ufk+TqUqNLLNpjl6q7U9ywl
ot5liAlvyHR5yEUOGl2RPYFcBxxuor9a/qXpFfnSD+w3k1xvR9LBcrOyiFxKu4YTUbtZpxBzUM+N
1o6Nl7YocbVyrUryF6nPjMwUwtxkQ9zI826T5irypoQCMQqe9ZA1rxHlV+bBAwj3t3FSdpmsbVUR
xssxTX+opvy9CppHSO6aW08QnSC+1lu1YVjHQpRrXy7bhcKm9UI2KBWkfdU4HO+rH57QFd+xYUwv
uqE4lmbGiZBmu29fmzjv7oAxH7QUnlyusVAW2qNvw6FIG/8a+i82TXBMsqR7ngx4mFqNdnXIBwRP
nQf01rhayjZkUulQsb6W25rSa5V0bkjNExUn5WmpwYmhNh+GpGKHoXaPVpSU2Y/cs4xxMQ05wpx0
jO0dfppHFgfzCUQUCZVopwl8NwKho3kdbZwKb6S4AbTihPdKFgArmqC+854I9cJos+BuAp+hK5TC
A9xMXFlHcLqL4rVSBq+xXYX20ox8dItt8ZzJzTP2+VcBtelGKuwtuhF/E5VS4xxdX3graJR6/SPr
mR/cEZGd0+tNflkp7fBgDsqu6YR5DfenBexXpkUxdanbtr4rJfu4XOZZTi2owM8MIdwu8w7taG2G
hKOCpF0okv4IPhSHzhjqpgONE64o5JeFpcGviKoLDkjsmtpxKXmUeBK8/pLyQquQ6xwXtMlet1DW
+nqyFoJhxMDeIjPCQG1X28WFAe8oZ71MzGRpq/uUsW/rPxWwJtD+nDZ9Udu1dASe7fKhU15y+J7K
sFLstHPwJxNDvoQ14ejlvQbIPMXKQ6EuyG0HEi3uct104yTY2uF1SaUm99V9PZXXokovFJNspYey
2xvj6MbsIjTxbPXYZpYofbqVrQPB1uFzTKQibAaUpK9tn5kO2+z1VEr36HmcrK0PvuVh4qrGC1+8
hFO2ywOYNAoR3seVMXOEURibuqTuBy87QlPrypE9baBPl7D6tJWM1NaiKmVTRbB6zkjJY9u/p/Ve
hUpMHS5x/bJBtArTR273PqzaODOWpdHv2qQCjkXUcdxTsY1eqOzoSUspEfFgMR+ZEMnSfRMmG037
nirmAhbfShOq05MCKJUaW+8kWhpT2iymCePae5Mpoo2uokLbJyzeSXefBOGLar23wyHKotFBFJWs
iy4sFl4QXVbDheSxDcPOdGnYEtx0WFQB3F5y4ayLAcbl4IsITn36XpggvXLfH2WS6mWVKehng3/a
MPy/RgIvwtcqr/OfzRwK/P8VLxRHUOI0YHgdhMC4uPS/1x9Rw19/9RdsKIx/GFC9ZE0xNUvWjvuN
/r1u/us/FMX4BxOnKthcWIg3ZWQff8GGQv4HGxQK1JZu42ZzNC37H9QQOQ6ooaVqmiYUFRuqGUr4
FWr4mfOMBW38aC30YQ/UNxIQP/v1w2D0W60fXkWSahQOdYrJSs8KezRFneSXD03zCTr2mWHR8W4z
oxOrj3w/9Ozx0IrmTVOzpyEcHjU5u5cMpmTlXPCp8plvxPE+MzRQpsKJIVoJUx4F4LSEY63cDGgQ
L5MoaoBgjos5wq59TgTc90zHF8gpuyC4QDmTWk6C4eQt2e/HuVNPk3NmjL9jdP8M1zg+1NzMIkO/
Fh7p05lVPduWLhZGm047lWX/n0P0JAT8Ozb37zvQWT5+zBwDPzOv6u6gSN6mNPtDNWXmAkLyU6nm
5vLrb3jqJjNHC0+McS9bqbU1G3wMihwm/eYYpsrm889uMEON2TXUJnEM3UFCV/0mNDFQHYwk15is
9Kbp8OL9+j7iM6ux4weZWSCZflpZZlj0Bxup6jc4k/nKzL0c018qMwHn2VWhscSW7P83BdXGZ3Zu
7YpBqnNmhesODz4MHkqvsdDcotW47QcbYKKuRHiFEEYVTodgdheUXXkGfFVOPPL8yEKah5qqQdMd
ooQ8RrsxxEIvQF8IEQZ+sqSqCZ3BMtLHURTA/CDcwRG9Us+lPZxqszmu7Sm4/OgSsep4R5I8EVyX
av2ay+OmSXunSJA6l/p1rz1YolibiLSG5CistZc6Z4he710IQi7EzpvJT5dSFq1D80zTnBjycwed
qa2jWFPoNWW6V6F6tBSLv+4nJzr83D0noCYqlQlX9ovvBbuIGrpy5HFQPzeiTkwMcw8dZO1mKQ18
1G68lv2VjEqiWH/97KdaZTbnCJlKppCYETQkvsWF2p9xnjvVJrOZRuvqclQNrhtYGgcwHFMiZ6pb
qOjZmVY/9eSzaUYBAs1FeGx15Ubm6pgKfN0kp1p7Nr0YeEMqVh9Y+3KUwIja+KJO9S2V5PDMk5+6
wWxaSW3R4SlshAdkO/USw4ujh7dRLbVmvP76FU4so/P4SD0J66JUC3PfyvJWA8slmNB+y6VsN+n+
FvJ06nx9oxOfWZ9VsWTQjqyrPGsfQg6AI+dEol02HLSF+fT1HU585nmOJPKRUDYjYe0LcPwEi6oy
T89sNk5d+vhSH7Y2cqmFwag31h4f53ZFINk7xAnjTMucuvjx43+4OBpvpAAFF/dkwSwWYIeYjPKZ
+umJHjTPhkxKlL1BYZp7RVcOYxPfGlV07YFPfd3mpy4/G7xdn+BwGXrm3g/N2zocV6qm38imtfqz
y4vfm6YbfFUASBpHaiCFJ2/fSXhWKFq9+Pr6p5p+NoCF3MeDVPjGvmxbV4m/VRj8f33lE5vheVhh
JJeiz6bM2GOlD/Ox8r5bWv/kx/4lsp67sVYt6B/Vnw3ieXghRzoiswpP349SDLLr67i5FK/NUbeQ
FZBaEZh9/VYnZot5kmE9dXapxtwoz1Po/eGqa/vG8T1vW5Wol5WjVunrOx1H1r+B1f/Zf85zDTEX
6JO2506Rj5sksh0MMyyKO3mT75qQQ/rXtznRAbTj7T+MPSXM4t6CsrxvNNAoYVPusRAf/NnFZwPb
RigVVFCy9ik6rx3xU5U7yvU5H/RTLXR8pQ+PXvWwGMvw+OjWc5Y8a+2FXzx145nJ9NTVZwM7QVZf
h1nIvJHfZM0Fyxwso4EyzHBm6J2YObTZ0LZttRfZyMyBsVCw8Tp8TyIJzwXZN844VJ56hdngzlBw
9qlv01mxSl/7x/0Wx6bckfNaXpee+MOvPFujZbuHoj305r4xSjA233Rgpz1/3YNONNI8gxA5bOBr
RWnuO8+yNn4ulpw97DXMrDP9/9QNZquywCAZ6MU397JE+iaF5EUp4R+V1OkfBHFxMDoypT720qCw
pYl6hrGXBfyKRNYWsdGfTYD5fJJQZ6PXFAp8h9wz9opIJafHDc3BQerP9qXqbPR2EUw8yovGHvcB
xP7SU16C6JmVUjiddC7T6FT7zwbxqPpqoeUmzROq3/pWPHV++SwUAOM/60CzYTzmUe+3tmXsw+ZA
wNgiwrxMbqfN11c/McLU2RjGhDHMU80w9nW4zcObsmmuUg0MUwpWX9/gVPPMh3DjTWhsefyUIMJM
rexHLByqO8oZ9ZnRe+oOs9GLDNWyNOxQ9lpQ+wtMuLwFNk649VRDfuYWJ1ppnjzYktcS1WgoGMTP
ei2tKvLfw8iH2vwnhrkMsnnuYIXGHCONojjoadt8V30LGy0jrrdff4RPvbqPl5+NYRIsGqnV9OQw
BQkQOTL2YOXhT/XDMiTvUm4G86FLjCxDD5B0OGRaEjUrxay7+wDq9Zmn+JWs/cmOQMwGe+3JaGGz
Oj9IfR0tE7+vXhTcmkmn93HQatMIlX+SYAng4AsFQ0lL2DPYqXr0kpWEti7ihszgo51F3Hq6m2AB
TPk+wuhwCkfvOoRnucNXbcQKQvIWIT4yEN58UzoUHXFmZ/rCiW3hke75cTrMbBLmbcuqDupQ+ZND
7q/fOBXgOyyMLGCGNMce7nCYFNCKwhq/gfWZj3hi6zaPQ49T7MhKPUsOnYk4w+seh9LY5Z23g3p4
0aE2iINoJ6kX8KudKjcpBgy4k1BeVtAGheLamDpsH/Ug/LOZaR6gDpATWh2VjoPfKd0O+a2+xbRF
uoxsdOJn3vk4y33WZWbzk2qMsRxLBXV/nQSNSzs41n9jLIbYZlQG7gc+9XGNSwULgySnY3hEJwPU
AsXVQ6BdhGkxHhQhN29nHujz2UbYsz6cmlGXC4nsangWKxbzRbi8vbYcy6m3nsOd1+ey2E7A1uCI
v3c0dNhYAYfcCTsl+zF5ineTt7CuzWX9qv40QqfxXSVa+C9nXuzzfi3myStKxTjKfW5nXZhX/uWw
iMoFaeFUwJzX6HJciJVP4oerLhEUnjnZHpfIv3/cX+WMj0MpsiOz6/J8REeq3ek+PJFGuz/zOqe+
06zjKGjfBsH2dF8uOTG76bJ24fy6maO6EGCXKH9c60wn/Xx1EPPsFaNIKd/06biP+v6qKcxrDUGB
Y1jFUuqhv339QqfeZ7bK2RzcKOnGfJ5Svo5kCUcffacTEnfm+p+/hCpm63TgxWXX5EV8KDQJ/2hD
obKpe9hSeiIhT7g9h+f/muz//tHVX1jyh0NP2hRSpyJ9OQClxj+Y7DPkHHWyw2hBcacJktSR1FY5
tUGlfWQ+WYF+4BcaD9Uhxyn5O86Bww6lavGziwc5dUZZCgZHw5kWf7m0665xaFBIhzItf2+ZRn/d
DIq8x1VSeczQFbtt5E+tG9jN+EenFMp2vw/UWqq0rsJ4dx/BbijyHyWmD2k7baEZnulhJz7+PMGm
1pj1Rsse9g1pLmMNL4agd3H3dc86PubfP4iYB9j0mSHViLnHPTKt5qmJ8fuExhurVz7yBYJx82FV
eoq+jdQWOZFqK2dmnM9fSp2n0Q4hCj224vEhsa8UvGoCSJlmeQbXPdGd52m0rSVjKKyl8aHPcELC
ZCTf+FasLTLWyX0loQP/uvE+n8LUeSytr1j2BDM7PnTQtd0cMkWhtudgxVMFHmW22DQtbon9lOUH
TJY3yEpxzQaknn7qJaRk9cq2wHwNPNe/f/0ypxrt+KU+DM22zqPSMtP8gJuZI2NWrIk7nOTBd2/+
7AbHVvxwA7stAtT3BTfAiA+iZXgIBORJRuvX1z+xZqq/hCEfbpD14dA0jQJ3V1jTyzRiHllRI8Om
Xs42OeaN2yoqsge118dDQTiOC+fkSB4R1TfDx6OpKbpok5VVemaFO9Wi4vcXRt+ltZmuZbhdWJtk
7K+KXH6NB/3QhqiLv37pX1P03wew+mvT/+GlraJE3d5W+aF3h0WyKtfRIltpS3OlLHLXWgyu5/Tb
bt2tq4tsLS38xdf3VY9Lz2f3nS1JVP88yrFs54nsW+qrF6KR1tiwL3P3vXMeDodL1X3+dge9cIn+
2RHO3dtbe2YTfmLumCtAqjJvVGTn+aHso3U9IMUthv5GgRr99budGNbzZFOEc54qD0N08LOieBah
gk1b3mpnJo0TG3l5dhqLSqGGyCDigy9fxP69bpJqq93E0yv7+a+f/0S/k4///qFLJJWKCW7LHVqp
x71ZlwbsUzTsg9UbjLrOzU+nvsJsvhjsOLOV8jjJIp/vMGMxbY6t1p9N4fNo0wGbk0ywBT6IKVyk
0lsHNdgiGw6y1Z810vHM8aGR5NoXcn1cI4IBXoQZLjLVx3EUs8bbr29wqhfNRj8pCE1mhW12sEP1
ps7yrW6KM4Pv1KVn27U+sDtmLcoqfWU0B0mPl63kSWc2NKe+62xg1xzlIsXAbU8Oivepqx8aP916
Agudr9vl8+uLeQ5pJdM/MzmJDoOvXAyheI8wF4En9f715T/NBLMUMY8XNUe8D3ybDTkcu0W8TFbh
kv65rS+7K8xLN6+JI68UXI2fK6dwm/ds3TqtG7neMnHVM6/4+fcR8wRRpfYTCfenERJ7cxPKBBDI
1R91W5xAfu+2lZTIGLcebcCtbidZERDN8GOMvB15G38GKsvmrHs1haIGR5RqF0bY1T1myfsknavl
f/715TnRRh59yxyEou2PAdfCCNAseavKOheh+/nUJ89JMUNZZoFpdONe6v2XAtmeUzS4TpZe9Fh3
5plvMFOa/qu4Jc+ZLyqm5I1uFhxdlZasueFIFqq+KXn+gBPfPk6GKwMXEFUl81mSddjnWXAdFU1D
AIH/R6uIPOe42MFQl2qlJXsLitE6kOJ2kSRmdtXohbQIbFNZKw0qta/H1Of9WZ7TXlozLMeKNJYd
csbuYtLDyT2+3P2fXf3YVT7MxKmBJ13bqh3GQE9djSnmmZng1FMf//3DdVt4RVLdJB7glCEuS0PG
s94OzxWIT3RkY7Z+dOQaYFZQtXvLburJ8XxBMCTTMOlR6XjmcHbqDWaDXTJSlaKpP+yzscq3TVeQ
bDIRcvJn7T4b5pJX5aVQ6MVGqzfXNm5FWwr257CyU88+W0aaXws4S/gOlAK8PO0ui6YPFl8/+onG
n7NerMQrQ4v8kX06WOC/mWdsJ1/uUS7q4x+kQFsY/cwqawmW3RgoF95OBIhJQnNhhePCL85s0T7f
BMr6bBOoayWJpcRV7YeJujVmNQP2wYHpTEX24k8C6Vz7l23DSSboqbaa7Qb7eFTtMRhYIaw1PmjM
SBP2Vt2ZufDU1Y///mGQDYmmki+TxHu7KNx+XBcVOhCz+KMClTxnv8ixNWIDG7X7IfphoboT8Usr
IBbaZ46kJzrpL4/9D08/ERAwdJXd7/H3LReYUSXfPMk8W707sRrps/GL4b6pjflI05eZGyGhjssr
QSiXdm6QnWr92RAuRWgbctEiee2jp6NFrVmZ91rgv389zE41z2wMF7TN/+bsTJrbNtYF+otQhXnY
EgRJkaJmWZI3KDu2MDSmxtAA+te/w7dKdCOrKrt7UwlEEkB3f9M52WBE6dHp54w5V/NboWT0n86Z
NMP/88npsiaye6b8T+hljoFv/Cgq98iclvhi0/rkx//Y6zL7Riv0AkexiF6CiUZQkOeA+9RXw4Of
vMIfO1wYaw8CwZzXsauqdjMv5Q1IEBQaZmzLIjFa4+k/3YSPLS5TA5XWDpzwqFeMC2nr2ffmCKni
z1f/5An6H1gGkgvVNPN04gixrZTalt1veob/fPHPbsHlufrb6zWkjOxjBHNPBg3QVGGWCPFS/iqY
J/zzH7gsxv+bhDDdD5vwmHkwv3DxHlsXVrpqh+ih8RHGqMZJjVj52XjH4N8wAvoG/fznv/nJS/Gx
8UXBCu5Il6dH6a3Yj7s7LD7/bTn6H0gK0XmT+wOXZl45HvoQavpk7f7b5/7wMre5KMcu5VRviPC8
Tt2rPeVf7Gaf/CQf21zklDfg+A0IgOA/r3ujiGBLtP+tS9d0Ljf/b08RpLbZVKikjhnGCdNT8Qjk
f1ZftXB88h5/7HBZmbkQYz6GR7tr/+r830t9Zhx462NNw0Q17P/863/ynn1sdTF8v+qZIA6PsrfY
hsvHi1Vcy//WKwWL6J+/Eb245mJGlxfBeGRmdzuB4I+gCqj5i1v8yavsfHiVs9prLGl66bHofxrm
FDIPYVDyMm6GWn/lpv3sN/rwNmNyGnIGAyB8kVGatXkYzBeGw+P/dgc+bMaVqRa3zwyujsHB7ZNQ
gs/sv7j4Z2/Ah424toYx9THPHFsAv1Arhp/KGX//+YNfNsR/WeT+PwP7t+c/TRmFb2YVHvMMbpwV
MaQsAXN0U4nQIE26IL1OHQBzjVy/aJ365EZ87Hi5dFTSA9y4pyUDNL5yfh8QYoCd+yJ4/f8Cyb98
pY8NLwHwb11OiqIZhNJ9r0Oim6KQz02pre08DiI2ogZy7MCxw7N09Uy4C8sgyut9ZVvRtkfIxpjx
OlgHDD5zMlV2T3nEgqPy59/8k/v5sWXGDhcjxQHgnvym/RUAvbzwE6zw15+v/tnve3nJ/nZHKzmI
FDtShI8ojK3le6FeDf3FnvvZtS///G/XLpaU3LgZLPQSW0gamuinz3QA4/rP/+2zf1gIKgU4uaP9
mSObYEb8m+iexPjFc/fJUvyxp0SppRawsoi5NPQib9wt02mWdFesXSLX33/+Ap/d2g/rgFfNc4kI
kkNtND0LEA5mK75YJD/7/B9WAQfmfE03Q3QEd/iiovXdRgMGNJWB8GtrSgUciTlL/vw1PlmQP1bS
u0lZXTUzN4xh+A6byaGnUdkI6lvaKr5Y1D75Ex9rtMCi2iUrTXbGKdXMOgGJqiI8dxhof6eFt/3z
F/nkfnws1toGNitaP92T5bs7PBc4Cb7aFT+79OU+/e1d6C0d5A4pgmM/df5m6XWRNNbw88+f+/JC
/csaZl3++d8uHoV0yEXAKo5SgXotgmNQ+w+L7r/IP3z241++098ubzhZ2lv+qk/pWt0ZuRGDUz82
sr1BLPPnL/DJ0/qxXAqMyukZRLVOaVicynRycNu4W91XkG2cpttSWHO/eJIYzfrs+3x47RqtPDxP
nT7BjoWGQ+P7k0My+2oGN7sH2dq/DyrrX3l/8udpHTDvOQXAsdDv5K4Jw+KlsTwvqVYsw7C3euP7
gl57j6kvf7gQ/74pNy9OdjOPB7oB87vBD7NrP0XOFfQVplCngXHruv6VM3fhll5+fSOwLt3ZS1/s
2V6brWkqCwJU1Ga7dlzrJGQ05rdEqJ7YNlYANMPtNou66W2SPtgxZRSErPUknhAAteCpCM9Oa+mn
sKcdwCRGTserWQTjjn/dhT7e42Huc3cX1HbxPkde+02ig9zRg9u/RCRk7pBPLEeURUygObm+N6xg
juLRXPTVTGMbqkpkI1dmlc5YPXV7kmJIf11kzTtYp7BDgno5ZIHC6quNoX/yI2+cYmiLpdhVDgOs
MrOq01JhtTQ7wE6+YS73lTLSF90uFo7QBcxNCtIrCLqs25RZXsfa8ZCjSaTFUCgQPW06XC6xx3z4
SWKrLzepWWQOiNR+nY58a41tT1tmuy1FMSS5C3xghP186rzVfKzhdPP7hql3HQwjUrAgwoADiu9p
crH8YvdoQQ4xE9HvCkwlO16vqgGY2wX3rWuvtJ4FDpAQcB/hjZUOKIamimSBJ7R69s1WP84+7B7Y
NBbPQiZ3vYvus5RDs+taTWukbNVV6xXZcSng8TC80CRu3VK9XsZ+G+b2eBRqVAe70/Jo0tN1BenV
Tupl9O7TUI6vU2hPI79AbR/WIOw3uh7mA4cRH3KeM6BAz2V0v5igtCLHDXhobOOlYTPbN0to78LA
braZbNz9uuTQZGoVbpBNLL88hPPXdSe7b74KK9y9tdyyh8jbZQzW17RVWJx7SgcWYwq73Il++Eg2
nU1E4H7GrBQCwfKQmI+y/o2xYr6T4eJt2Wuma+Q/dAIsBTMBKfgXx4EbjWhQ3YbBOO1s0RaxHBRs
d1/NcZBJRgVdUvvnbGjDl2yx2p2HtOCuXoz+lnIjuq3BSeMGk+gWA2AV13SeJqNjjd9c/LC7Jp1l
0pghrG74/LvOpGssyLkK7Is5Rtg0nLXpWNf+YAFed2HSIfD0d27uV4ljwjwrOw90OMWni2YHHp+T
26hARffdRVIHeq5rrukXc3kTB0B9vRve6zktzhYS3Xhw8+DVXMExm5Zh3s92Dfm7Nu1s0ynfuV+6
ykaiHVgHNIJDIiylb2pFNmLJ/Pyn9nWwjyo33RuhPUI8dMdvGGbfurBwrrxeW/sBWcFhGVd3Y5sa
BkeI6w83btjsRIlQOEgX9zUcYY1hO4R/g50Fq8W4uDcAjAGdYVcCrbN6/tYU4h1WYX2qhj76ZUcl
6PwMS5UbeUi58Vaob1U+fkt1WGwCN9t5YG0O3tqaoFWM2fuGKzv7pQFmxwhTlvWIU3I4TpNnxK5h
tdDIhH4M8a5iAo7mdDfXTnVnu2X3ICbxy/BpkTDzoH1ACFofRx04LzOW4CKu1ITyNq/aRNaRcxN4
lXquHAlS2+qzN4f/deS4EbDUlSrYrOi0tiiuDOgkkbPN2vaNfgbjajBL/Q2qV/2UtaqlX7TK38Sq
lBNTVmBEHY6CexhKJW4y23X2zZrR3Nr16AVWYE5XdDtZm9qaqyd3JgebzL6X7iskI6jj1+GHMy1j
FRej0d740IJPvGTRb2TpxibnaJ5MTcP3NWd/A/tyiWeFNhEvn4+XrLEOczE7WyC+9im8cPxqUOQG
ppnS3IFRKt2dlwbZvoAKT+vhKII+rpDRxK4LL7RK8dCnQQ0tfOj5Ia3USuzO73agMq3jmi1FPM6O
5PGN8tvM9cJHrZFJzVO9PluyDff0Uq3X4NiXrRs2AUH/uO69EK0UzL9UbQpnKF40Mryt30TuhUrp
wu0Z1GlccV9r1dFf3PPpq5R5eZ9FZ6OdyHtm8kQ+1Gs7JoU0x59ZY5BXmEWVHao+vx+bLmJQoZ32
fWewjebaROei6aj3AIEidy6HVx9w1p3Vje4eGO6MwstVsTAM3KjmVJ+p1I47gFk5yDulfkkU4jdg
vDtUd2H1vYKnfgqm0i3xkJnO2XAtA62g0x54LHhCQq++qjO72mHLy5NaIkH0+nnCf8O6LblNY+zN
dbiDZWI+t2gMYHB1oXePPC9cYxBXxq+BpAYK9VTc4r239j4K3puCgbBvlW2HrwUdBMcu6sQ592d/
H47IouclRYpkcYFZy5r1u5/uStUPR+D9M34WNt6nwHAgmfqpe1/3KLJq1C+PzKxpdNCoGockknn6
0oTAm2iHjraLK+BD1nX5Us0+UlScH3ENUeuuYuYkZnTMiVNvUhsZ6m4/SAinDaOouyjsxDc82n8N
jad8NJTBeg1UYoTOptQTJwle+dQqiqvVmWGtrBa1e2kNIopp3EEA7bG06gdGH8I3GPkMjFeQdOPc
7h500MFzj+jR7WJVsSwKBxvA6qbhlYdcwbr16iaVia36ZVdGWfMtCsz+yHgVr1bf1Ac8JxKb5sUZ
Htd0YSJJtBGQQ211lNoNLI8HE1GPHUc9u6+emovhTZj1o1kjzBKLy/h9WVmPrQC42iwOcUFNMsKR
IKVV41VGYgDOv9ctrFGWLXMLIn9+N8OhS5y1WuTtqloK4rOvN36TUqH2ov5XiMtG4xARyxvdu0u7
oQHZcdnZyohWbQ4/rzC3umcr8mpc3cKud9PFKqB4WurN4ttpGVurm735GGexiVrvsjI1ciOsHMci
ndAT9AJQdjzPoKnCoPcAd5bwFI20WuIp9Oaz4xrTnqXQOfN4qyvVGn5cFdrtMM9GnKOszsjePCMS
p8Z2gfGbclaxz1K68TilGVuEEyyJFwldHgTT3s20vuUoFj27wWqeyFM7p4Z52BhfsPkLYQKsslWq
rVYSJIBSg5UIWp73eoFRFYdFqvNtVxADgOKKahsOvbHceVmhdousIKlW+IXLMG8S4WuxW7FgHCcM
LA9t62TiFtFjeypoUnhyIQ9Hm3zpjRvk8y098LJkuXdGw36u2zp4nwyv/GFGE9tvoN3hWGgOy2VN
QdsyZXVQIz1LjLY3d0swV/vUs6enXvn9fV2ygVSLcLa2dAGVokEWGdFhrsPNKE39NDf1Mmz7ZqyQ
h3lKQVrNwPRJ3rfnQdaMLvSljf8mXevb0DdTZ9v4tX0bMI7GUuRXs5OkAE9f7Ean0KuL1nnPAkef
mLuRN7R0UEgrfJ3MQTX19JBiOJF+FQINbWT67krQq12fet+nsUaltCxzAt7HeQTPstwgvmI4J1u1
Sztk1qW/BjMwvIPgUkyT2HM039P+MsLkGyoE1r48lJ10T9oOMrKGbjHswzQTJ8Nv/CX2F2HudAHQ
fcPEwXI31MrbZjOhrB/2ejtjtDp5kVpxq8yIxeIGm0GIqKVoHs0pK5JJanmrGT9FxKNzG69n5y73
cz1qBJ2XfJYR6fK1yTWqbKMHc2ZoZGeSuZgEtCSHprbnfN9LsiTVvNhxLaU49uyxdSzkxApHT2zj
x66ftg/wsoEFM3hs7lrOaVeNaxJeFiK7ygKZnooCOWOmxvRKOpaBhb4CWbswmnmFsXJJGD5qzrTT
Fkd+XitexsjaKa8GTLZYFzJZm+5RtUmsOYVmztI15XVvYdpeUHMe8qh3zh4n0u+zD9UT65vR74y6
aO8lzPhkyCaazT32Cxoe1rsgH8Y7xgXppe5BUp065MS3IXOPPVKlcj0wN+2bFLLhfxt+Lp9N3TkX
FFqWSLbdZ6Ma/TPiTSiw6EnpiI2Et3OKaWZv5wgCQg4teG8jEkmb3Dy6lar2sxv1D2ZmtN/xQiPK
0Fl7Ur6q6g0nsGpblWnlQW8U6AFFq/PYQ3j3lnl98Co7KbYFTkGcPe5FfIJPztm1DmMHUVYFf4kZ
X82mrMQQ5xVkZ852+XVY9FliIAK89CZZXYQmDZK0gRr22QQPd60hefxu08XcFSKV+0rX1t5dKsC1
AcxyT3OTyHvmd0s5wpqdu8zbFbbRXTl+W+zdwfKuo7WueG8qe7eOU0bUWVnHzPRkEduOap/zQcif
i1G6b3VYeD/4/EtJP3Rnf1tSiLUGVtSEQL1+6UVmKjTVpr2TLexI22yigyu88dXvLPfKkJ1+6s1l
iyoEzubUD+MUENbhB7ka8rp5aB3OSduhLrHpDYWpohh1PPhHv1x38PmYakJJfPlQrW63hHhqQ3tj
Vx8ww07UzU371exldKIXYw53WZi1130wD8nI6Dkk8DHD+DgbZfHWVlMo9lK1RDHF3BF14RTPkf4l
ReF4AMLLkPA9UnEUFExqyan+BjtF/oDBWirw3MILbouurvtHGwBn/pZTxsqTkoC5iM1a6m/0Cdin
ui3tQ6AjuYH5M+2h52J9yVzcnf2j34YpElDbSzq37optGzUWjZPWaDM4cUF8W3LuflIqgFDYTOOr
F5Quky0wJDmJDV3sAEV9KlU5ovEzVijHAQWXZ/yfXr7NJs8hGdJG1hGcn19yoNMwDhX+KlYyeB1j
lP5la9HccVbpGX9ZwUGhsZmDWBbV4m6z9DARHzR3TWDPXazdMMDc6Eg5J1Fb5NE2xQIYG6S0fmM8
AxYwtREH27Vu9lEJ63WcO6CJcESfgxRcL16h6Mox9PwzC0O1L5GTxoof8QHaqvkkKz/djqOLt5Ja
b3NqyP0w4dmaw0b66XClxrG5WYVfJr1oxI4uLeN1qtVyjDijHSszyq6DOXAvZOUW3ztA2C1KueIw
M5m6D6Qnzq2yyLSQR9dHBjvcvesgfl4jfdSctjckgKgSZmhHK2KjrTNzAMQZDLvLNdYLY5m4CPfN
1NRnpHF+4mdVvzcMUNo5nvMdFtrljDtyPvAAB7Gl8dNGqVefu6rJCAWY4B/cXm0CItk3WVk0j1qr
2Nm11d2lc4Dby9ZlnbBmP7Zga7d2JObHQKwdMcvkHtwUUW8qwOo3dRve9lFqX012muYbC9Ht1gHg
nnR1MB5DXmGYY/MY/Vg9XtON7KbwujPSCJPmNJ11SAeUHBUisKXRPzg+Vq+lAVm7btjCt5OeYHl6
qlpurMpoNCdw0hjF5Pu3tZjKawzdDFVRNWSHhga/0wSm91MzTL+j2WCcCmZX8FfRzMCMFZH1FtCN
OcZ+6rEqS0KkAbVewkL8FuXVObUUma+mXICB1yS5pLRj9E11kpqVuoDV8dvOo3BP84IrQWWRQmMQ
YtelnvAsm2Ci2IdMk7NKC4EfP8Y9bxOS1NkqrgOBYr7VnstZEx+QfQnLNo1NAMz0i7gMfLf2cbAc
XsWOSQgVO8LO3jhDmQk9cwHM2EUeo3Jpzz1yn4NsQEz74FzuA8NGuuTZ9qkP8u5aOKL+GQGa2E34
pPaW4zNtP5dLuiePGFwty0UQZVbzm7U68Pv9FOEO61Z5M0XaPJWWNTzAdvaecyGsbZVBZ4snYbpH
DoLmFYNvfP5Ayb2qSbMyheRfk1e3YQCvXhwSAbHhm9MhBda34JbLg7jJKO2xU3RwejvD/xUtJTtn
2tRsbHbb20/miKP+MNdpeKi7JUz6kNNqko6dvqifw5IcSCDa8BLVjRDZmyZK8mmBLIrMdh9W83qO
UDdA/p71+9C7+V6jq7yB0c4dC2xbXfeTdh+aKexPXb5QeRdGypk0NeblVBEjNfEgCQbJ/KGVa2i5
JZnWKSo3jndr2FQsGfUOgo3nBXQEKPIZ3x20lo+qs0bvTnSdAlmHgwXcsT9P70EI5pq8GLPLGUNv
OLeL5laMwbIrcNfeNjq3ttwm705ZdsCGKbp32AjiIZT5uB0nohuKo26XhCrsE+FWMgF/KhgVhuru
wMA7LK0N9Lyq7V1XtIRCFnP3JHxl+JIORX/glNPepSykSUi3yAFIcfarKt3gCP4vvNHpsuyRyCBY
b2TzZE8SlQci2foVhSjweuL2ZB4a5zD6or8QW81r5tDwL9PRgdIcdDs4+aJ6N1w0WZtq7f1uS/+2
fZcuYX0wp4IT29oQwaOIzg0+Qm3LTVYa1vHiWtsMjlXtGc5U5wWxEEDhJgff3HYAp3sjyrdpUPw/
bNx+k02Xqm02RA4xnKTJoOz0g3bqi8XCc6jlGjzxe8csi3Tv90r8FXKGOoZVHbgbMwsZjdIkxS5i
P8RUHk2z5VLrH8CchUUPm9/vlfLsb+mMZVBP9jRvu2kIY5+3/kEt6OvU3Jg/zCZftxxQ7dhgQu46
la6J98S2D4qM3jmdfbU1rDL6JUbj3TR7tUNyuD53o4cdMWq710at9lsvve4WEdr6fXJKMrNhhBdZ
5d1zyyEjaaBlQxVvt2xiW1Na0YwZdTb2C+ol96DmFhmF9FG5NNnUrfeZMMnHjkuNAMBfyMh7lAOe
g8vZLDOy6sghIUQsUVXb2Yim3YizK4YTb/BIF22xIdbWT1M+RhtheOZPU+noytZWdd9MfX9N6qK5
FMrDHaFYdJhSzmddQTIdv2OwR1obJlZT18ecKG+GFN25ey+v273S1k8dpMFDa1Qhux/fRmRk68ai
1T+jYMrOI/m0k2BpeTIRb8ZTVvtseymm6aXptwNVwE2kR04CbXcRIJKzb0IV5z4pV6sMujfqteXZ
cFiunSVjgFuuwcluZyuRoyjgDlnkFihonDtRs84L+qm4gyiRkJnkxRCTL24SBcV4O0eV88DCkO40
0EfOrk5zDlEKc+rlHPhoGxkdahyc9q1o9FU1o84kFCPyWNDUo7hN986a2vtiGr3HjOr/llMH2+qE
AD5PjQXeuBFEMdUPeeNNef1di6Hc2LnHCxwx8G+7mgNRNovEWQortplTTVy5vERWQN91ZAquvNYv
S5sPt2vdWU+W9l5Ub6RJ2mfZyzza74tprBtsj7W3LUJLbn3honyekROszfxrtDMScsuMlwEfbyJg
eq+JG7DybEi4R+ZGuyaZ3igYdjjYwlfd1vqpW/MaosZ0mcCBrBltSj9aktxhQN+dogDpD8slCrBs
47azvlLCgENLv+ODm628/iM8N6FyubOBY1xNnFIStrHmbI4IyPHBtm/pMut9JpwGlw2Nry6Tg1vV
sRNK1elNzamk2WgO77vACvxdvpL648ApbhaOgdHWh2sap2lgJGj/ol0HAZ7/u04HFJSob6whTAJ/
ogujvojA+tV59XCNJJVuo2vh6hpSdTrd93PfnBRjriRZjAz86Rjd0BIxJJPDEVuMTbvluDrt01Gy
gassAPWVhvobZ0Lvxi+F9Q6KPCLb6i+bWXsraO0samLTlGucefPPPCN+27Rj5T1bufnoLmE1JH0j
pvfIcKbYNle5KwKruxltMvalX3Yv7poHx1VDP/dkWG/9Ybg8XkQnS8G0eFGD0e9NE/GRwR7lNkXx
vfL591a7cncoICGNwL2fsCekLQJJik8G+aS3onDNQ2bkFxB5TqCU9V1+nc5ejhQEqFIeMqoShOMb
axCJgrTlJ6y78akSkbdTJCsOmet794znOHyRgLqLMBwLg+BKhnS/UAW4LNvdstBKYtp/0Y1nvRpD
at1iBLL2LeMmG2SZwTHXFGoKTJonuyQfTfWo30Z25m2XlTJnmc+vld/pLScdropqeNcYwjwOYu6u
EFMEWERSY18O0byNLpD6xWjrbVqH0yG3eOqXhhTBZuUc/hAanQDGn6enZW7n7RJdUOqCUNIrsdKn
7kVpNJbiqfWrn5RgmmSuqyKJRjjrBWEnSoTC3C9acVuXUvQbl5PVDU+otS05iFytKCUZ8/HXYzrl
y7GkRrddR+LTOi0nnmJX3fVZo/acL0KQ/pkrtxIRE256H4rL3PVgxfpiPCqXamtz29BajhFHhuNP
aPgsFc28MnTqNcERmd6wXzLFSK92Bu+OLuIij4uh9WjQnIdfHYn+W88pe/WYk2DNNkVo27fLqngx
mXLrdq6wmh+Wu7qnEJvBrY0M7DgEfugjUBRUqopyDDKy2kbFJxjZsEkCywq+rqWonXUT2cw8a+rY
Q92L/ITzSSI6z3rFzqTPUa1dIDFsRrtmxoETVDMJw5wVUaVp5++Mpht+2BIxMH305bZYVMWY4+q/
QO/36HKSqENg67cqMcyudhJQouNfTLOgF65yU52i0i6OPuTw790ommMWNAvKBksNGz9r/DMaCusO
dMqyIVNpne2hdXmewagS6J+LIsjOTBPKsxr4rzchhTOPOfnawzRDtfuUF2G2b0arqhMna4aDMwyc
dqhRoXI2BLT8QeRXS9fp70O+TktcNb1M5taaf6gqmF+W3F9uZon1x6h8e09lyt+4VleeZaX6m9qZ
65MPuefRqlyEu800T0lQE0Twuo972QzRdVXW6/2iR7jBGWY3q83heeSyJmEJ3manh5H4nNWJFG0H
i3+q6hsyeHkSVKtLPGs6WZxPo/oxoX/GwWELk8TYwnsRuU363R06JymZXt0HTlnsSj8c72vLU0lL
viQOpjU7kkBv7k2GFeMplXBQ4LA/Blm2PAVFg8vCCstz91doGdMTDfgoPvLB7hlR6JyuvQG3N02b
kscvdpGIlJuZXOSrt6Y8OlMgrgNbBHzcNd1Zlo1MuhREb+bUezemr7qflL3thRDD9t846Izupg9L
R21HOxjzGJMsqQ74E9U1KXGPec0xb2k20hMFZJgR97mU5Ax8D/XTLCxRJUWqWPpHp0pCZwLIGbpL
9ppKIBtp5wm05Sh4rxeb92ZjNVbzPY/s6R2CQqHpI/PSF2IfsaUlyGKUVebM8/R1stISQDyk3ZWi
s4u5qQPIRWV+wu3tEhBxDF1u04hPD5epwLeylvocDp7+VeSGEbdCGYmymNqLG7zrt2K19YNlLvn3
MGz0XocaoiMs+ipeV0qYrBLFdCOZvjthw0Mz14j9EnnV72kaxJEU0/RsT44Xj45B2mZsg2dn9OZX
UP08H2s7vKMaip47avzOXppiPEQ5J4RxFsFtNBfOuXZ7+l7GYXg3F1Mw6VZ1O6Pg89GHIowNefrL
6NtcedlmkHPgEKevlUWUWusbjOEEfAW74HYqaNaBWuXkoC9FwKEsNU30UeC9DOrwdfcUTRynNxME
PDMpkFt5eGnMcZcPFFAiHYzJSNR3RAjiEgOXBjKZ3K8fq5E5jw3eHPmg20YNhOBrh83GnQz0Fznk
bcsM4xat2l2NFp1EACmAv4JJdLhI1smkiU4OyUoEQaEXEAu6nj5MJxJYyOgQ/7BFdmVNwYv2nCgm
k5Xda+BqV4Vy1uuRUsQbuDXvKcBJcebQND5UwVod5CoYp20oU4SDRi0+9vZ+DImnZ+7PXQPgIWFf
x6blOdm9XNP5LpjnMyCI3/nQWDfS8+S2F9CpssoSe4gNTOiubp0sLU/pphyE2HpOYb3PFPmvZJr3
t5qNceuJsd6TDm53WTZHp7XQBNkhGmxjMbEOOt5AXsdv33nbyjurjmZAJt58Z8+6uCKlE9zZFD/i
firzrZQtuQMbHfhDNS1pQsVoPawgSjYzQek3HHzVLe2U8ylLveKOMk8e+9ygxJn42aTS+A1X2iCg
zw3X/WC7946Tue/E1u2hq3tEJsE4m3t3SslNOXZq38+WXe4uNWhFX4dgANYmBqEiGpC3pacmtpai
SkyDZ7McyUC1vujOVks6fMrJ6SBWRgvNM12eWr/PdtLxcApWomI7m6eeI30T9KmNhGgz3JD1yPtm
9TYTcfExoKBHfYldV0ly5m7uLDeUP6bNnI3lG/O0yxwrr6p/NqJ5X6u024si95O25An6c9fZZ31g
H3okRSCwzoS1dVprWmfqxvR2NBlcl8YSEjqmz3/+K581530YdnDr1EG4qa2TT9qwZnqJGIGkfSWe
/tP1/wdBMWARmyO5noouMvONUYct3VN2+J6L9St/7Cfdix8xFKum9atVtjopQTR0z4r758/+2fjy
RwIFIQW0pCU0jrIcj+UoCEPLPL4USOHWIcKTx6V0SACpPep6Fhb/qqehzui+aJz87Htdnoy/dTZG
GZLyrvLofq6f++Cxo5P7z1/sk5tufujIrGH8zILhnBPKnErDFDR++TT5//ninzy3H4EU5MjEyELK
NPHKuJrVx2AXeG8f5+CL5ufPPr3zz5+lM9gY5qzITmoVhJSHQnWkL8P/+PHtf159sihujxSPT5pK
n5thvyIq3Xk+tXHTbLwv+jw/+5E+vNxrZGnUYTmQJRyXGJZNpzukAzxET3+xfHz28Hx4sbOodydu
6nwSdhdn7q8GKOqfb/C/XplD3Id5RPKuuTWqMTqaZb1vHZGYS//850v/65jaxdPzzx+/tUfaoDLv
Eg3JG7oPfw+Zi8RyqQmF7T6K11C9GDr76j3417vAn/vQ9mx1A3W8VI8n33rzsjvbCuOhfGh744u7
/Nkv9eEFHolKIsPv3RMVjvGcyTY6WTIsfv75x/rs6h/e4qmfWxoBJaM0qjyKKbyF0vQfP/jlT/5t
5Vn+j7Mr620U6dq/CIkd6pbFNsZL9qRzgzrpbva1oKD49d/jfDeZeo2RopFGmmgEppZTp855FkDR
UnSzyN6Y7cjJINFXWfnKs69uXwy69t9nc1xxp1kDWL62ATJRtHFH0e3x5by8uz0uSy8QdnDRMxT1
0BMPhwoGgCkuCmCF/k1l/dft51+lGeEDhL3bkcqYIjqVAJxz+NBGNTTg5EtKYdqKtrWKZrgf0Ee4
r+fGPs71WK2ZIS0tV2FLmxCIZ7MJRonNB9BEVek0IvFw8/FyD9Y7ZWWCruupyUBQ/XeGaIxMTCcg
SwPgCgM33VeL9gxAHXLK6WMqm1DRjceoHnbw6ku924NqLWx9UbwPsmKVKmlFFRJr0uA4T5BJAtc3
eyj9oyxjx40Ph4FyU0iD4TCFpJ6hWsmG9hl0u1Rdcqk06XDGnkbAaKJsw5p0OAPMaGzR6dZh8kkn
QAoSVJAcydKafyjeZ46RFV22S3qIoAJAxOej2jfZq1bU/a6BuuIpne3pqMxTfkfTSNvCtpoeqN1P
jymsSim66oWOwkkFfw9I2OowKpzLp3QY1BpQbxvunFNTITGo0Zg+wLGD3+tdQVyDTPEmmkxzSyLb
guklrroE0MU0fYm09hnwa2lb5or2WaK6tkO/E752XTcEg25dkMa2GipgaEBk2Zy9Vhu5y/NMPXEy
FH4mQQS4jGPNh7F6BnjQjPY6kQx0Vcd+OvIIeOuEXrLIojDvMlOHG3Nr4Ko02b2FuxvP620+WdnG
Mrh2AOBUXjs0Fjal6JnGUKtT0Yqx90DlX8qDSgR/1H6FoLEQCUWLtFJjgAiAXby3kKSDzBknaxzm
hb1uCTHW4IY0Z5lu75Wmu2siOnhGJD3NLKaujEy27Wu/h7usAjD37X2w9ClC5DXyLJWphtTMgiIC
zINBOAfdQ11JChZmQRSxtBMtQ0tIInsNDWo4Ufmm8YAovJI6Lfx2WzjumBwzux1nxCcUmwNSArrV
Mt3c3R6Zpd8uTEU3wFavM3Am2WxwOFq9NcriBHXGnz1eGHhJahpLrpU5BO73bp4nwJllOL6q5v3P
ni8ce0yJNTT98fMVDqm5KPKK+pTCB/NnTxfOPJmiLp8N2AERGuHKjqbwAk35ytAoX+Tl/6Fw4UQQ
jrwon+UM0rDRfm5aw0XpdjiPjG8I+vmhVZXMnTsd2vW1pHk90T/Tsik/xhL/vzQUuLSPXHuGqabm
TcmltkdAsvSB94s3VQojdAoM0HMxoG0rS0V3QBMNqM8q5uY90QCqbc3UOqMbSLd60itbuGY3cBNN
eBDLCeCJGZxodzXOwCc5juwNLmLTfQc/2kQp0wHwJTbeFbpdbOx6KH4RMx33qA1HqL7X+uNEEN9q
m2gbNLZwnwfM/mwhUMUu7aci1G14OkuyDJfWcYCtuga7uEjP5+0g9UMYzQpQ91LM/T5TpL3JAExA
2ZSgHDzpv1HCY79hhFjtK5jAQoi6rwGE6M23JFXMZyr143mS+/lklvF8aQAYOerlxbwhcL5+Vrqm
P41cQq3CKgeQhJTpdSgs7Y0RpT5JfEB7AnjZ7MAJ5I2HlOoox6TK76gq6C9b1+fKi2DA5+qzWm2h
v2U8WGh57iEOP51YJCFO8uKjnE0g8rmtSrthrNOdSdn00pqSfZCJoaBblgNaqirAt2CTpSjj6UCK
N0bm57ADBsWFA8zXyJOTAqP1dOG3hf3QKoCwoyHoTNJkOEmqgn5hTiizDFH1B3QB6VHLlCakaqq/
S0bffihQn99As4kd0igHxhl86oOeUQCFQH0KQFtBqU8BjKlLlOc0gke0AzPQ5FBYAwJwUreONrT5
k9SYmdsXVJNXVzxSnSsL3hJ2KxhXZadQBQmwMRlhzIf+GSi15GmGhBXwaV2l72S0ss/pjOuzXrW9
B+oRynGgmRzzSJ981HDnldNtKfAJaV/Eeh3abCPZUwlud8NJJtKhVthK5FhIKi0h2WOMI6MkMtmb
w2/QElweAwdsnkrY/d4OTcolBl0bS+FSV5jArKPYY++ncdqbuFs4ZYlmVqf9A1WJOTPEUR3A0jJH
o/2jrJJXOEL2bmqtKbd8EU3/9wfophDaZ1gNdH1FpzCuMtAVqqk7tTPjH7Yady4ykz9y3umeGuOy
rOlm7MN8AXgwcwaJS80HfoiHCJBICL+jTtroK8fZ5eXXfpSwwsrKbLVZgxx2ZI++ps77knb+7RG/
vmCg2fbf/D1Cmg44IJIWY341Y7Yf+7ex0lf0RpceLhwFgwkE9KTCtpxXaKOiUrvpATSJTFXb3P71
1xekbgrLvYk1qgOHxUMgf7xp+mvO1Butz3bVTGfhC0RNNOBVhhqJkBZKqnnHuyKE2yOQiFK+MvzX
bzLgMf13+GlhjB2yeXhw9Gl3X6sajCYUHYh1BVQkv9EK9CfQnoGM0whztNuDdpWiLOuGUMngMbrC
uB2moRwD9UPm3OvKYUtp/2bVcYQif/P5sxcJOV6h17h6TckcSuQ4gZwE1pIjRSghzqB3RslKUFoa
wsvUfas/jFY7K2VPsjAu0Ld30C6MXilA4mgtF1Q5ANgxHiJZ036hO6f/KEHTRQm12JLlrAPoIyy1
bF/kE3pMj/FEn26P29KiE7Y7kMEay2FPEJoT2QH+BTcXQMQVbUUoZOnxwpaXMnTRGbUt+AMUXt4A
itx7SvNw+7cvhCpD2PIsL+DmkpnWviPDPWitJ7NNg9uPvm65g4Ur7HYwqsHBAH4Roz6d4zw5ATaK
oo20Vbjh2z157OsO1YAWmRe85bbd0K+M2EKYEVXVkHl2KrXyGY6LNeoNYKYH82ABb5pqKriXPFvz
f1k4/3RRXw19wRn2XRx3SFZq22iWaNAxqQqSAi4NeV6eaNSMzsi5ugNsu3JqzZZOPbB5uNiPfO1+
szTSogybavc1yNo2DyeZH+oWUgxVg/0VbfJSjt6gC6bjWgIVuH7OgexWsyjojWnNfWphQ4vabDzv
QFdmCOoNSK7Z9KLJBPS4cc/ox5Cd4Y6zEgcX9oGo0gZaSs+GqphD0D8rgIP72e2mSAE1v/xZmNAv
m+RbaAKmlekzhVSGPr0z+U+F4oklcff2dlj6+UKUGDpgtmjS2GDYP1smGCCK4ZRRsbv99IV9LAqy
yUqW0yIe7D2L+J3Wk8Co1pTml+ZXCBHQH0KFeLDGcIaQHUx3+oSjJN0oLsl59WF3kfyuVhLbm+rc
riWWC2eeLoQOvSRyO8eQkpph1U3l94y/EPpP6j6t9O/tAVuYDlGuzWJqBfgQkGYDIFOnSgKLTEId
XMdVbCXZWZgSUbLNhgMTMcEICuVOe0EiDiIJe7/947/EgK5kmKJem4ywo5YtVqoMzQoPBMcJoK+2
c1Wd/c0twLSklMquPcm4TMpmsR2mTrm3cTnfG8A8HMEffJ0ARQwogC+/BrTbHU5HkEnlGcYtAKW9
dmNKfPT65N0IDR9YkFlAPN3+8UsjL6QZqoKbLax87H1pzI/QLQz1jACWFxs/fP7lvd93sQXFw2Zk
c9gNMYciBfVlmWxkA9SelQ9YOF9EHTjaDBZkL6GuXvNGei/75A/XM/YAoKMFfa52+FdzXm7N3D6q
us29qWwh9G63DOQTmfyqWlsCQtmSIW5Y5HcRuH/v4OACwatF7DiaUfe7BjMDUgAc9HyFJW7XaRro
UsUn8JaZPxdV4fb5AKoM58qLOhS5a/Wc/xuQd2xzwO3uoQjQ+B1wOoHJ0KFtQa10G9J3uwouoqGs
mB9xC5iJUUUwVSEZajLAAfYhsIAJBOE7PFpVNaDGiV3fmXq9T0AHNcZavis7qMBwrch+16zhOWCd
dnM0oJ/jNupAph/OoBAqSaGOtW22dTjKvyYZEKGaeu307/bsLW1L9b/Lg+W8jUqp7kKtGWAi03SA
t0G15UdC3hDjFKLlSKqUQKjR3MOe7mhO0yeRpB/+ciEoWnYOhFASq6EEKZZNNIPdZnZps4KI+DLR
uxJTRME7M5plRUblOwQ9wUOVxEnaix3MYz7K0EWwHTCTglGf90RBuMgLtsuGB8q5n4FVVXdsyzmI
mmCYJEbrc6KfYinf5jNqYTjoWjRhjDXsxsIMisJ5qdGgJMVHay9VRu1wcwYBs/hZCiBq3rXQ45gA
CuPhWFGnV6DuNjwb7bQWObDGrg2xEPp6qBhmDSSu90iV0uOgxxV4Qmq+j7qSran2LYRX0Z0xAXwa
ogKdtc/z3Tjfg/Faah+3t87CqSzaL6ZkMLLs8uiWDm40ggCSQX+BQk7jvSJrUqRLv1/Y/CN02Jk6
yeZeyaqT1RcvHVO2Y2Ftb3/D0uIRtr+lWlDS0C+egjUKYk0Hnuncv/7s2cLeZygd1sjzeKhALCqR
fzfFyt5cGnhh5xe6DB20hg9hrctekYIYbMICmjzINEObMP5RMVIXpe4s9O6HEWIE4QXtbSuvLPvX
Wf7toVG++lBX1r4ocYegyw3F7lioSqB+NrLZ7cCwHEGiB21J8owMsBNUvueJucqgqJ6WFv2uYJA+
IvqchFoaQMha3bZxUwddD84YAVXedAftUk4CoFd2xkiKUUUAdwhEcK3pJ8eEOBb0nio9BZtwJNl2
BAXuVyR3b2MCbB94HtyP5brbyNAM8ogtjRscn/bZNFsFlRU0JVDZ6YrmjcAI0LV0taAeeLXqdKhY
BgkCgNMaH6ohxmMO2oOngmXsAGJaHKiRpWGRWtlOAzbfb1t9/JfHVvabJZDvtIwu88EJyHBu5yq6
st30COa+Ad2OKMqeSAvxqHuuxMAdWHUJ5PFgxGXIpNwMajkxtpDFix9H6DEF2ahE0D9iFmQ8ksmL
8rIKigGiJU1qQMSkUwHYZv2wUzLIKGtpDk4gYIylU+h02PbloG9rUI7gdlcB24vriEp6CIRE9NDX
JajPowGOWK1JdRhrKn0CYxJsTuCx0GiJMnMnGdx6lQD18aOx55BXUrlPKvAErcrsHyHjXG702LL9
FubisgPYfgYFJ/h+38GE0IQCTGYcdZZarozfvcttpj1H6gxitsUpYKeSUkwfRTnNkIyfIRsjl9kx
AdfR70ZanpUqqzZUl+Uz6wxrX7IIDliIThDKpGqFDk43Qd+sAZZbt1XNj9shO4FklsNtJ63/QjUN
bZG6m3OIiiUVb33LMutdMVlkr0Ji4K61YQAELQ+KKvbFVdlXLPhc+yUH5t6WI+pKuM6/tmMn4Xfq
8uBUFDztowSLT9Mv6jJLQC8BATthmbSpOMykgW/+ugIAWz2AOqqBp7dVmpb5imk0j0WlGp9Gw2W/
iKIRMt6mXV8IFiR97hIwdJx2tLX7hlDcR1FhAE2tmOfxcSacgmnAwXKA2NeAVeo11qOk46zViKR/
snZoH4peSTdyUTcvWZQ+oYXBt2rLKyMwk4v1m52gqz7PvUvjku7yenydVXM2IQdHQfSWYNMF/iKA
c27bRZoBCR+uA5qhK4Dz5/HwI2ViWVcu8fpb1q6jhsah+2LvM00a3Hq2t4WmPhsX55jbEWjhXBGV
HqGchK4kNPdCFaLTw4SrQdx1fqQCXH77BQu3gq8a0bcvABdGHfRUMvYNsDWQb2PdHvpkEMywLLAy
oyRaqastnGBfRaBv7yknbrbxPGbQMRziD9DZJKgCJ5a6kqMsPV44a1KQOUANUaCtqOcqzGKyKoBm
t+r9aJBEzLBk2JwDd27soeUBmQ43RgqkKqeJySs/f2GaRcBwwrXKMHJD30MGQkWhryXHbO3avfTs
y/H8beTRIC9G1c6hmgu0+B0HEPbvJEWyx0hirOT4C8UW0U1TjacpazJAgCiH1FQ22W9gYCOmKcku
V6QzQNzbwqQ/SytEc02SgXHU60DEp8YbaAIuTN6hG4KcrgVlo6IrR//SgrqM5rdRA/3TSGbeom5X
QZuivkgA9/XU/769oBYGTPT5g6Qpik9gIoeqMY/hoCTgnyYAzVXApvs6NofTzD13LFJ2KxjlhX0u
Iqw1q7YsozRRTW2HQ6WAykgU+jnaNKCFuTJmS++4jOW3MQMtqo8kCD2ECeSNXwx15I+0qSVwjjLD
15JEWkn5FvCAuixk2zhnUaqmRhoalg36KKicfmdZmtulCgTWsmJMn0lmkbCOwEQC6iP2WdeND7fn
bmFlyEIuXikQqxttgBFV6AY144UUStBvuv3w6/AuXRaScTUu9LKbCpznEeRgo27uvVHu/sgkcpmN
VyLbzEb1CAWAv7dfeFnPVxJcWQicdQIkxKQBwqlZdrNTzHEnEeSjcqKsecFfHS9FFUFYYH9pNJtg
gtxaQ/0IlZNqP8j64N3+/UtPF/ZpzmetUgdrCiXIsU1oyTaQibr96KtDgx9+eeW35TzZNug5kTmF
6Og1mGu92ffRSuX76lbBs8UVnBsMxHZlCu35WOZ/cu2kd7+a7CchEk8Xlug8ynXSsoKEifGHQ2Ww
Q0/gImPEAFufk5fbw3P1eoeXCEsVcmMsIYRP4cwKv0TIsu2DQcoN18F8TlaW59I4CcuzAM0sblLY
p1sD5BLIJw71gwo8lyWvfMXCC/4HbULlC68R6wc6gQEURaFG14AKljd/UFVarb1e22SgEF+OgW8r
iY8t1acepglR81mx4UBw65n7fHN7IhbWqYhkHVls6ipaYyFMgFypYF4CrmuykpksUI5UEcrKkG1D
VVqfQn0b/SPQ+DrWR+oxn/yjT3ZYP9ZrQf1q6MMgiTsZdD67wTiFSQDdrdGfD9bGdCuv8iZH2VrH
6Iz864+9gaj4tlx56UL0sIQt3kKcuoW3NT4OSnIbauq5C0rN8+15WRw6YZMXIH7KEiTGQuh2zhuI
tG/MQA7iAOvL4SFolStztPQVwnYvE8j2QOxgClNUIBr9jUB/4/YnXG/ZYFKETQ51aCCCKG5+YANn
p5w25E6BNmdYaGjHzoNhQiUw1fJNojL9WEDI0bPR3QyUBLLhjWwMW7vroUjB2nRHSKu/krwZA7R3
q0MNpUO3HBUKem+inZpsTL2kiAmEuiG9vtZ+/Sog/s/5hg8QAoiOVKuaZ4yN4VSBfT+9Rfflydzb
W1x23NZNbCc5WyeAvlzZy3/1YN5vpD19atxhZQj1y1Bd+QWisekMUGhPWvwClGU9bE5Xct6KoHRq
5/zkPwSp81FsqvPkbA+/fkN5x8XikJ3fd1D8dC8W4BCM89ON5Nl+trJcFuKF6IFqQrvQHjugz2R9
kzDVIexZUdcurAuu5qpobwp9MsmmJj5X2lEfmmKOsatdtPbcv71jIXL0vg1P8dxLnMsGkFdOvMVR
vsT3byFWrgYuSTr22ujOG4jAONLBuGw6/MN9yAq7YCW4WdB7tUMcy6E+pNYdCD44EBVyCi+F+3mz
6/fDJ3nPTuZnRMB3dww38aOVUf+y97i2DoT4luhxN6k1fmGHVaAc4rDaQGnb7fwRY5Ie4m3jQ57N
6fHO2Esy//YOXppsIcL1k9Ra6TRgOrCz6rjx7BjksufbD18IPP/jpDqgURhdNtegbzLrXLCP289V
F05lETAISwtVmnM8mH3GLxZm7LKQNG84pbto+w5pVAcpvQNhNG/6p+0vM7UfD8jGj3QlP/tqy1yb
LSHw2R30pSIbv8DAu6Ot6ue7xC392O93MG06QJzR63xylDfZrvIzX/KgPeZrQb+BOPPr2k796r9d
+xVC9ALsrLJwvGNV33N/3DbnaM8Os6cgihRYPVAQ8Y0HNVCDZlc5vxu3cpN9f6zPzZ6e1V3lGneG
tzIll0Pryk8RQYptC8QVlTAgFpRoEMDiBwtHWuteRqRBAc4h79I7FAmSk+Ki9e7RUHpqd2uv1y5n
2bXXCylUx4DmqMFzC5mnu29gvTupF7n2NvmT3cU7gzn8pIU4AZ+jjX2mB/Zb35RevTFDKIH6ig+d
UEfy1ublq7537dcINZUJ6Dk7TS65CmR9z/1TA3T6q3lnPcdIkA70XP2lH8rd7ZFfSiMMIbRBRphE
lOFl89l6rO6kj/KIxrjPN8ZePWCWVyoEXx2Tax8lBCic4GNhQmEtHPfNobprT+MWFIEHDOgjtO/9
ZGe4spP5xdYI+Pb2ty0EEBHiiCY+I2OHWYXOJ9qxsNSCvPrtRy8EPuOyjr8dCHxu4ZsoY9SagUB4
Y2tzQBKUNTjIUl5hXNbpt8fLVlehGYRDtNtUaOcmrnpvBO0uPkGdMARnzlM/C2Ojn+kGiJSP/Ajt
Yhzl1TH5q/26/YHq0pYQQpRZ4RJJL0ce23C3CprA3sa7YQu45T71y23uAqbsTVj8Q2AjSDXbcSVr
Xlz+QliSZzKrDVGR2BaO9Nbcjcf8WQ34OQ/QwP0FRb5HtpZPLK1+ERY5RCwyoJc1heY23YFTc8we
TeTQ9pu9q88VOpY/W4oiKBL2IZD9jPBNscG9LIPnBI2c2zP1VZq8srNEpOPIM4nDpwbh4jBtzK3x
lu+0Xby3D2kgb9pgCAw3P5OVSL2w8EVkI+3gmjHFGDASnS37lyQHUfv6ww8RQsRkg5+eTDNSx/vy
AVTb6F/xS3+GciVqVSjCQkrLSUcHXTspkFYaB0ufcwkd3zYarKxsTSrxyrabXZ6GEXAeRrnCHViI
P6ILbZVCz0bSUcOQzMLJqu1crFGjl54sxAeq0BpGTCjwdFT3peSj7KcVyuTlxLu2mIRtD1jUGEc6
FhPUPJ2hgnhy8ilnz830qVcY+zWPsaXjQEQzcsqTJlHlS0at71UfxelN5kkPTdj59aEMsh1Et45W
0CLvifzb62th0ER444zCagzBUdw256e8embKmnzAQj4pohqVZKawZMBsoLgD6ysG/YnR7WFdMPE1
Yu4XJODKvPwPutGMpd68BJDOm9/S3/FJ3ae7aqOE0snypWMdxHfJQ3eq9tHKnWdphjQhMWBSN8IS
Azs9eu9SiLQ6ypPxWt7Xz9EvuH/i+ui3G25uo1A9xJ/DTlvZkUvZuWhZa+mwlTFjfCma744RnacN
qtR+F2jeJUHOXWiQe8mp+ZcHZdD8JvvqQfWAVEXmsBasF4KCiGUsZ7uqzBrzSfvxrbPhdmPADWWN
gXadXaqompA7aEk8W3mDD2z91ocCPa7sdDseKa6Lnff+lCD1LjbGB6jpR9urQopbO67pTvcXhPew
8vFvn9xBaGvl/Fj6WiGW2IzNEEQaUCxWp9RRIYfo2JXsNgBQ/GzfCSEFbVlNrilibAeoNJsOSf73
9oOX6keiA25RG2ZlZViig0t96ax4sITYTAHZZOdpZ3oNrlBwYsLqqI58V57NXYeQcvvdC6MmIgNB
NWryfsQkTr3i0OZ3aqjoq66M2NLDhetI3sMzsBsRqVB99eHj6VQzgCWGf/unLyVYIqAvHdU4q8FD
DLWz8dY96S/ysXjswmjTv6R/rBcOFO1KFkmunyZfe/zb8RrrM4HoOd5kQcBCnnIX5DmniV7t8V5L
/1nQW50VtnbaXvLDKyHyK5n+9jL4J0ajKmM1vKnuu+Jk3tP7MXdwwT9+pPvNR+1sUuch8VApKpzJ
JVsTxV7Z+ZegIJY5/8KX+8J9uT3CCyeNCApk45Q3cI1CzVzW/hlm62umsvLopQrY11749pUAUxRz
yvHs2q//aYULVySYyEEj+9F6IO/VCbIlm8yXPeN+2jPfcM0w+1kO+3VT+PZmSN8nFeT7UbRo4K3R
DQ6ki73bA7Z02Hx97bdnA+Jlws8ZITd65q7sD8d0D3O1IDpIBHVKKJxu5YPqgd0dFHBmfLj91qVt
Jlw0qtyaM7lCfjbKR11/KpPfnKxUeK6TcBXYPf43sYRJE5MKqHTi+iSd2cEI0/vy2T5M+/YO87NP
z5bXrrxrYbWJKMIG7t8WNDURBSeghGzu9NZKccC6vqNE5AW0EeUJngmoDWTPNSBxSmJ4/QhNShuS
qfpKxnmdMIahMv87VEXWMPhG4C3TWTvzfRMQZ8YWheDpGWCkz9tzvRCJvubp2wJTSyrpZMJcy0p0
YP1JbVF6Aysr6pNDrSu+zI1dma5pMi1NyeXv395GcTSYZYa3Gc1To/1utZUJWfoKIXUomQx6g3q5
IYEybvBTxmefj4ZX0scioa4JyWVdXVlWi/MiJAbaiO4lg7tBaBdwGquCrm5dipBd6KhwQ23DAGtc
hVR+Yh7a9m7If0RWwXoQ8oURxC0YLCHCDdFdZJ6y+iW2V0hClyV15Yj4gnx8m5fKhvc5sTAvMLB4
biJo+lvQCx/LeyoVK1O0MPUimgsOIEUz1b0VkIzNkOSt6IOhaGsLa+myL2K58rmISphAWYGiaX3s
lPqQbJkxaBurVsxAUnp5Y4EMs53qornjkj5sgQOgLmS/7d1k/W3VqHehGd02cPdgsAZhtp2vHMAL
0UKUj+yigdTw67aCWoI8a/uLzAzuT/cEWqhaumZvvhCzRWyTmUdVzOAwC07pqJ0TwDLPWmYCHpDB
X+F2qFh6xeXv3xaJSaD13Q8KCWoG3hFM4dm21NP4rGmyvnKULr1CiA8KSP4XNV47KFARdaI5PkJ6
6g8QjCvV1q/u/JWFLmKYILNvlBc7lEBT4yFUdUDAirnPvNkEMFYZU/sPwEx8A6Vne0uGLHpS634E
tNzWdlpct6kDBiuQb1VGjUC9YH2pHtHzDDqX20t6gv9U8o0MVsgm5vByA4mTvpSqXD8pSV09qpOZ
4OTOih0EQ8g9xLVnD9rsjV+YMfyTY6X3UtrNG7hKQfkiq1I/i2fpSZ2t7GBDdwfcq6FD1UfN0ylg
GrhxDoRH0GGS4z2dGojap7YZlGkuvypdPf0xYVr8AfaZCuy7nMjwh4iZErR6TQOAoLSXaei1pxKy
GDBoNIxm08MX2qFxBruYAurBMBWA8nrcdmlggVLmoOc0ypu8Y63myFmuIuOwewavskE50gpG9+3U
W8121ku08OIYQGdYPEMAm8CIVSmK+cCtur+XCO/Pczmitj0BXf+TtamIYnwFKbLKSDobakBmUHQK
PI6mI2z5Nrcff30LK0TIiIrZjOETaJOAwMETdoTdOB9ZDhg8uu25X5kqAfZ9rJLg9uuux0pFRK40
PKVl3rd9CDdUDh9WcGdSmCPffvj1PaaIwJUS/BizMtQ2NKQnqTwp/KkwVyLd9UerIkivHKLIHGgE
JztJbbGxLsL5luZMNP7RNKsiUI/KvEkn1YC3lJSWblFnkwModex2sAX1fjI8qgjNs/rYgqlnLAVa
mbkT9syYHiBW5N5++tJCEtJfDeLHaqrVdjBkwxOWjeJKkbkjmvXOGxvMFrN+uv2ihSUkSqhWtgEV
+JyQwKyKOxhHOUUxrZzkCzm8IuqlMsmoYDiuk6DSaBkooGy4BajevTPWPY6DyJS2IBZ7MJkAn6aM
nK4q6h0K8bHmFgXScsigjNDQ4rAiCJmNaHD7k68nMTCS/+/5VEFihdFJsvDJypbD/cnsHJi9Q/Zz
5fRYGlPhAKR9nQ0QwSJB3jd38BlylZqvnK1Lj778/dvZyizVSKky2QHc4hpYc8CaIYmKNc28pZER
0mPVuvhSWQX2JfA/LhxRTGe0AcqR6Tlu0T2+Pf5L3yDkxXlcVBFLiRXAtOkBxlg7uR7XGlILXyBq
kfZ1DKyJVEcBzh37aIJ48GKAJX3q1EZ+sGZ57WZ3PYIpovyoVvfwSTNsK2jMedOB2KVOA4zsf5Rm
/z/f7dss91STWGmVUtDi5HV5abZPzNS0QNUgJs9kaa0isfQVwk6QQY3qIh2jpXDlFVyipzRP91bK
/t2e6KXJEPaBBqPh1J7hwASXDx+Fy1mJPbvd59PKMbL0fGEzdDmorwDORgEBiR3EskJ3uzg6tnl3
mstm5SVLYyTsCUuPkpqnYNrUHFS5Akp3cJuHqVM7+D8bJWE7ZHkEEQwDoT7PH7OYuZWyp5B1mY2V
MLxwlIhI4EYelZzArT7odG67NuhbO/gpHPt+SvYRbNIhGrhGsl+aEDH9YXDLG+mkhI3xAscoZzTQ
9WhL8CRXah0LkyHiget51gt16vpQiWAqVyErV/vknE/s9fZcLFTE4e313/iammTs47ZSwrbOpB1T
9fqlqEm565lNdpZm5Y95pxQb05b4P3hptGdIT4BKY81w4VXGPrmDGiWubEljUhf8BvsA81lY6jFG
naZJxrvaJHxwY3JJGOR4LMiGZcoQQFwCWoW3v8HGT/3fq4siInUv9n/9bDeg3EaZ4Q4wLI2qatdp
DTwxyvZe4+PbGDfb2y+7LhOkKCJGV5ZIVUQ6VUJWD9YhZlH1hPtfPnoDVAjB92N5Al++vgEEK5OA
EisyGCb1mjWAE6qtxbEvncVr3yxs0r7oYt3WK7huWyOfHKqb8O22I9yo4SeWIrXgtpZ/kLpAujm2
cv1ujJztkg5SghR+HVu1i3FJKVAQgKar7szwAHyqrJlBCU3KXRgU2KdxMlNYwZbFe6H0xblsm/43
zMlAAwLZ96DZafo2wZwbErmN1rktJAFV3MI0JDtz24UGn6o7gGmauwbOsB1kSOdqW8GF1Qfjgr8w
u5/vZEJzzzTqi7hIzSi4w4MGAxRpuM/Gjnhq06jbWI71Vw7ALl4Ly9Who8YWpbl2100SxU4eVU/u
jdKrWq1/5mVZDBCt5vxAxpzuYfQ4b0ZJBiAthsEPTrUW6i68AjGg0O9xdel9roG949JSzuFZZRuJ
6sJXNq29sqaoX1o5o/uZVWOYdE0JzUMwTBWnmlj3eXs5LaQGlhALhzyFKB2DbAj8JbnXEtXwzDGx
fxg9hMJYjJ55lNasC7sy/pQu1mkmgU4rlsHK1luIfyKcmTDVbmJcvcNW+dUhsirlsY5+x9Ua52Uh
lItgZW3S6dyASB5WBS4BAGdtTNykXTm19pml/RpZ+fSjeRBByHSO9f/j7EqWHNWB4BcRIYEk0BVs
t216mV6ml7kQsyL2ff36l55TP40xEb7aEQIkValUlZWJPujcOcgEJQVFvnVFsOJil77h9Pun2Cbj
VqvytqB+DrXKTZsWmzArDxHrH6YWl9hOxrvrvkF35QU0cY1TWjwcza+gKv0KdbPN5aEXjiFx+v3T
N4wDaLycHplduBXkhGhKDzkpQYSKtvGVt1/YSjrR3agCaLbKjvopzx7NegBtT0deIS70aNjO98uf
cdbaiP0Xrf3pM8zOKUmWyArsZ7d2DgLeinmXRz57BmFkLRAQLTMUBQ7gmObovJ6gw35ITe6jk3Jv
zBNUlhP1NZ/Hp8tPOztXxNaBKVBnHgdaC3j/flPUwyO4q26zEc3MWfN4+QlnNy2ecPrOTzM1ndjo
iDHOaAblW4lWbMtuvTyZPZVCmBXXpMuPWVgQHaTCUyi0To0Fmqkp3YJTfzOG12SK8AGaMSQjVWVG
LQp6qREMEW3kggfg47q31qyBDlY6Qdq38h2cTVlkQw04/3V56LOGhtc+TdSneU+bfnJy8AL4HLKp
HnRKzSPEb/lWDPVKdLz0BC1yMEuVc2nYsIFYxb7qjfhpLrPKM8aeX3Nnx0dohxp3DKspggEkWXX8
0ar0PinXiE+XNox2oiGvNQpwPhrHkheeqv7kELu/PPNLI2sWHJuxRGdvLo+GVW5z7jegjrg88sKM
68gPCEBDjqJJ5JFlZYeEulUDpmTlya+wzNTKlC89Q7NXEnU2p6YAuAmsOZwkIAb+xqx2c/kLFvyN
jv+AhnxWJ6YKjg7zM2C7xPwOUWww0K7M/dLba8baiNDifAbHtjnddeihp8mfos1Xpn9hYXWUR1PZ
Qw8lwdlHS3u1awNqbJQsxQr4eOHV9bL9rNqM9nle+dBri10RNWAIzO4RaK6EcKf85z+BPrH1Wr1C
mrBGigdqYVEBOpes8tPA3KTjABwR+dVnJdRyh+qoWLKyk/7W6s89UYtX0HONEoljQS3uvQM76Id8
4wDQZq64tSbAast78jJ+ey4fndCdny/vr/MQPnyltgGGpppnUMPU/lhwugnC0mFeOTj5D4gsBr95
wTMojKnuPY6NDICtGtLfU5IkuxIikNu+TKsQWuYTgUh8VFV/qjGfHlo7jX6nhQWpQ0qBc0iGerhJ
Kg69WrNO6jcrih1zlzomg2xlhg40d57S6JcR0iy/zmz00msKEvo8D6FQWJU5+lRB3+DVqZluZGHx
+wQ6XSvms2Ceeh01gjhNGzQ19dt2gKzFD6P2w1lupmZljy9YkF5CbXHBHpIQ40uIXVF4lW5V523B
fHQeiClAyUVQQn1o3/RQze3FtomDCqJBY7+7vLkWQhldb0+kKRA7rGM+1OmjG9oFW3OUEyqQ3V1F
o5uhjq6pHxFbL6GWWW/0s3IGvzSa9NVwHNPrW8TKIBnr5pXk3MJS6KgUOtRkNPsaAnAQlu4Hdktz
6+3yPC0Nffr9U+iRGGZag4Gz8sE2fIsg5KXI6a/LQy9s0L/NFJ+GLlTasjw3qW+TP1L+CJOfEfrn
reTK4bV4w8kdRcG0z3w7TB/Mavgy5sYv4LRyl5TR+3WfoAUeECEA7p8gnizhKRyauTk7SXU/OqDG
v+4JWgDSzA3n0TwyPx/ZtoI8cD98c8IMPm4tEDlfn8IO1Ypsqg17Xoc28yEyzQ60rqKdcurwWw0R
0l+8CtVDyRi7nWoQ149J7WxTUqGSSBiLfPCFCWyLEJDfYFBsR0A1ck35CK+lrZ+oapZnM+hnDHpr
gXHOtNc845J70VatROmf42V7vxI+AwtWZSSudVVZDa+tLdgUg5M4Ysg7ps73DgrpXoneEEyO827N
ybi9vCvOf4HQxSShIE7AKQKnUkdpvwUPHcR2aJ+6Qo0rh+95uwdY5f9234iClx0HNTVq0xCJV8TN
o3mtrLv0+lowAYU0gCIiwwDv/gT8Z9GmyoV+ffyUqG6yr4rwhF7fdKRTQ1iGxT5U5za8mb6Are/p
8vQvRENCnj7sk+uK0rwXSKLFuMsU894ChwL6XMsMRIlNRW+MFLyuYLTnj7MtUN0FK/H8jUC4JHCl
KBovT/MQTANh8T2uS/lo9TJ+Ygy/tVKYV3kmITXrYUGtjPZ0VR8kdreTtWxLqwHVjyqo9pCKXusx
/It5+zcwFFI7IAZeodWnP13rxnDeWCYYju2yOU5TAGC28d4o40uA+NTm4/PodGspwPMJdwhHW/9f
gR4oKiLF4BxVK7ZBhL4SCL65IYekETLN4WZOKw6Wxi6GSDn0AOOuccBK160cuOfjb6HjZyILbwSh
zwmJ9u6tl+WviAnbbVPjfg7oRpZgbjWgl8OEsZZTXTIZza2gz9s04g76n1GPe+IoAAp4r0HRv7Kh
T8OcWUW9YIwVxDwqsD1CEd5LFfdCo9nWxHTN4NUCh2NTTM9j3LpmtnKhOH/4C71yjNxIVON6Zx+Z
WW2p8QHlnV0c3HbJyumxNL7mYuhJSzkmAyjiy3vQeh/KDhcThZpIMq0kwxZWRKeMojRFHQW8m74s
7xJoe9H+u2TWivNaen3NwUBxKbGVzKB+gTqOhFrWxFH6YD+K+TodALCe/9+AYk7b3IkTNAa1mQvR
e5NFByt5LoA2HZIrp0gzUohixUyB5B5qdw8CbBUB++Ws4ifOR/BC549y6pzxyLZB5DaEnrRttxvv
O3DjBNbsJd3rZcNYeogWKjTKaghYAqnPDAtC72mE3kUQBGeOcnFVS11GqxWXsrTimoFzJQmaJg1I
usRvDnp1Iqk2JTSbG3ONZmZhw+pVY6RV84TZvPILOvxhlQ1hg3jYD9yaNpcna+kBWsxQTWMIMohJ
QAcoH8HPOhZ7OGn1xZrNcOUR9DxDCRE6Hi+fiWhIDKLvbFLiaPVBvDGrlmy6YGpBHFbRGuQ1Iih8
Z5LWzYAOml1QQMJsYwPyezRmJiGDWUAlB0q2nkX6fF9m9nwLAp6wcDvU+u4rm5S+pezylhYdqBL4
VB/R3IZ6qD0Gt1kED1k3Hfs6BFn3wCH9cEP6sn3pOjt4msym3CRV4zxZYYlGMYBzNxW0xEFiy8wN
+m3nTW1EP0RfAwgqnPAhaqsKVKB02MbtED2YLWBe7liQ6WHMHbQXjTEohaGLtYvGfnqd7GbYMFnH
h7SP5r1whvFYcCM5CvDvHmyr/8mLONihAy86Iv4J76dkyiCCKMMfKIbH0o2q0PkD0cDpRsTQVqxm
Ut0WwZx6leqqm5wa0BCEYCvEdQq2jaah2429VXlDKee3RM7FDhyy9VZUqbpz2jTZitY0UjdIKnJP
RWEg4VI6phuaZr1Phzp/64T8I4DI9MrYEKiyRtKfaTvc9BB99qa+dvyTvhN4f5XzQwyi2IHqN3uz
zTl8a61QbZQTtp6cyIOCtwUaPLe2IOdtDl0T/66ckO5TNWR7XoFUlfXha9OE5tc0HNDcyWm2mVBl
8azI/t5nRL1AutG+c1ia3lZ2kz9FNiSRxdA5UI+M0U42z7+vMoN/VMXa3G4C3IuOVtPcFBTyW11T
P3ZjspL8W/AUOjijtwm4lU9elVkqcIsI2MCkjb+NtTltIqi+rxxBS9Z8+v1TjNu3yOn0fVz7RmU8
qiT4Evb1axoFK5a8NLx2/ggou2aEtZPPoW3a2F/yJnT7aU2K8jTKmXhGV6KUXRfXA+Anxzq2vxQ0
eYGj+HF5eZeG1iJr0TsqKjh4dqvMcrlxb5IrB9bOGl5WaogNWfpq5K8imu47yg6X33lpsrXDJcq6
op+mYcJtjrptddMIuhHBylVjYXC9HG+olKFdo598q889J09wn7bcUq71rC8Nr50qENai3VzMhT+z
vNkoBa5vEDmi3cGOjZW9uGBR/9CBQa/ayMtcQOIJIJlUqDdmQAlOjcVGAFRyeQ0W9o04PfyTPVUi
iEYurNxPyw+z+Nq1b9eNe5q3T+OWlRNVWQYH2FuqeUCLdIf26zlTK7tyIQLSiX3iyBoNzrC6Qwo7
TUePtk9p9FzUwrXMlRzpwjPEaco+fUIoCoVeB176ozDBAgrh4XiT86bdtaeo1Aax9T0lZd27l2ds
aUdpYakBqBZkwkFknZtY8lrsaFi71TysOM6lr9EcBGSIzaCODIaraVQf045Xu4riEMXltPQsyAJu
TWj1Pl/3LZrTIDlhqWqhqjJKID7BLkYeZTmvTNT53j0idFXRSJVdG8wYfU5TdqwGezwYgWkfe1RY
vCBmwW6cmhy6E9FXMw67mwnIMK8vRusA5EaxvfyJC5dtndSr5XHbZqlCZ3kTxM/jqXM0KIZgV3AJ
UWxhH+pRdjsLuhH7oizpSjy+YK66HikhxtBbYzf5nXBwvj400Roy8ezIlOq7vS1IlCOUbCE25Ni/
YuA3n9K0WmufWxpd29xlZgjwebajn3HybtnZlgbxSuBx1m7w4trGLtD2aKFnl/pTJh+sPvoS2tMX
0YcrDnJpeG0rZxJo73yqa79sqJckp0q1i9vD5U101sXj3bUTEKIbfVJDPdkP8vu4+SiRcST2zzj6
edXw+h4FTH1u8rlpfZu1hjtN9SmWhkpKZaBDTIrvl5+ysLb6ngSP8WBNM9BQQ2Dv0tTZRWyt1W9h
fvSg1RIJOu5mbMrAqsxN6/TmtpLW4HGZOPuU1eXu8iecdY6U6sdJbSFXN8wSCJxC3YRJV20HVqau
06Azbk5KNLtUa+1VS5902mefThUotCSUJUDNpFZm/U7UgObFEu2JskvJDYPKzObyJy2tyun3T88p
cskgTNyiCMTaOxGU+9kxXy8PvWASOj9cYSF1XEOR0I+troBMwcwPJfoJ7mQwyJXTammWdKOukyCk
84Q95ZCdwebRhVDCz6aJX1AzuwrRhVXXTHtsFPYWlCf9oJ7IPU8J24eVU163ADr7mgQ7dt/FeeeX
CLKO0MFuthGEfFYmaGF5dc61oR2AOxi6zpdcHivGbzu1xoK2YAw65VqRVpABqICLHk0A4+16H+Yo
5HTmDmJwO1QVL2+ihRXWudbiFn3OfZ3WvkPj3yQ1ooNRjI9jIC0X8BFjJVZY2Kq6hiwwy0EOOlLs
I9QPaSigR0TnEeJTbI3l+xTw/3Ono/QfDdnUQidugFxcU0Zul3ypgmcztQ4x9FLj0vaG3Lgmd4wH
aUcoUkHRnKcW8a32HeE0OpfvZ/7BQ7lyG1v6EM3kFPCx6J3hBMwEJpL5sVFtupbueejcIiMCjl/Z
D54zX8cfTnV8a9waRSoGWSPvF98yKiBAEj5e3lpLi66dqt3MhqkCfN9vRxCYdvdsVEAhfVw1uI5n
5fnQAMcA5xcOtwaLNpJkrm1XK2a98Oo6ljVH6syKck792Z73bYHMt2kpN3auI1+iOogV1+0MjgLo
BtaanjlVz22ibjr0/1+enAWvpCNZC2XFEym61m+D6qPj5lMPya2VqVlwSzp1Wpi3JzgiANGlE+Ei
/4Gukr2tnvNm8oyKrzxkaf61U1MwoTJIDkAa1bBf8kRQl5bxc4uNuuKQlmZIs2LOGtIhEzv5UZc9
WDK7KUt+XRymQ1mz2JnS7AR96tvsdQziW1Ol11w7KKDI/w8mSDwhwcpxHKex4RK0zIu63V7eMgvn
gE5zVvYqKO1man3ItA0Ujdq4prE5HfYVyEa2DkvkyoGzsLQ6tNWxzUbG2J5+JvLc6xQy2jEVyAn1
ZC2/t/SIk2v9FHMJPo/O3AeVn4A4PaLoevQau9hcnqjz114Kfov/j46uOgBcLLS/ZTW61Ix84zTp
gOJy9wYZmv0Usz+WAS29Fgpz7fzDhlvlbfh05cNPy/fp0xojdprGMXD6lJ2CuDx4StwqIHBONqjZ
3XiCUCU0IdKtJKgSugLokM2IdiuUOfIe0o1B83r5TRYMSIfIBmMooxjChH5QtG5usVv03a8kfJaG
Pv3+6Rt7qySdgwDdH4TVgwmoJF/QoLaWTloaXbP8Ii/Q2NWVrc/sd96/mtPvyxOytOm0c7tkE7rZ
S4wrUBtyKNlDUMzHe28vD78QFujkZWHCRBNMCPsm8W4iE16hvS0P4x0xqw2Vidc1N5cftPQd2qld
xmIAtn8k/mQ6X7rMYi7Cr9i1RqjGXX7CgqvR8c80MWWqrKwFcZVwPKMm5a4Ou3jDU0ihZ00dXudp
dBy0AwnvUAxg/ogd69uISimxsle0Flz3FZobAHUpDtcOZ2wTMOIFPDCeC2GBuN6O4htJw3BlthbW
Q8c5FyLl0B2BoVnxXBME5Z2xmSHmdORzQlYitYUzXYeIEkHABDlj76ZUeaGTHqG+bDUT2kB/FvLK
i5iuNGnPbXOi8GkRaU6TG5PkQ7ZyLW229AWaVcskY2ndNZbPpuQ7KeMjQE8HMxl3YWjvJjBpXF70
pcXQjLxHcY2pQJo+SH7/iLmoIUgx3Rk5JNkvP2CBLJzqxGRZyiEH3KSW38dV9xvAr3oj8yTZBgEN
bqrKag5ZxeyNDI3gJQABJPqmU/Id1Fv2K46GzJdSWrvL77LgKf+Cuj75YZGwImLwOehCrL+2oARB
jXuNUmVhInVYqVS1CHjfWz4wxNyNeP0xF6DeFnWxv+rldSA9oHSp1YQDXn5GyUPN/dtE2j+Xx17Y
bDp4nid2mlmk5H5nfpSl2JYh31jkkPH5mGYr5+vSBJ2c56fJ570geZb1EJ0PnxLb8UyU+jtrZXJO
g5y5LOsQeoKK+ER5i20snAc7S57CXH4XkrzMIl6Zo6X31w5xo2gdUvDAgoIhaFKYmUUP4F2v3UBB
HP3yMix9hWbzSqAqlE2CIfU/uTUa56ey99py9KI1BvGlj9DM3ZFMdSygzGdlRTemWZp3XQotRm5E
43WHlM7CpMKJNyHYAfwqDGDkUJ4ebE+0V46uHebSclAui7LMVyUBtCeN0UASp3P/wguRXFUxo0TH
G0cVmp+VRJ+Xmd+PzQtpP4T8dnmJz7sgogONISYNmmKqGiBEk9ybqGMcTYiorKRaztsx0bmXINVt
VKyDN4cjv43C/ndBmtc2Vu9lw38VdN5e/ojz+xTA0/+bMkpwaLSxcCEcRL5niD1dlP1Am9BZXgix
3911Tznt4U8Ow0kMOzJlPflhET+HY/w0Tf291bSPUxqv7KalD9FsGoF4zxuB5qSpfSKIQcvxgYjX
qP99+QuWlkOzZ4eB7ywuKurj4Km3k51VgUtOBevWyj4MEdG3xurir5cfdpqWf10g0SHQwPegh8iC
UTQCNCNTmZX7ZgxeqixtVgpiS3tXu6yHxEogsIP0VzrwvRpt0FG1KxtXLry8Ztb5wOM6TNADTUHG
6RocdaSgMu/yPL9FlvsbxzS6EjxIgKxBUOHyhC2sjg4CzueWBKIHfQg+RaFjUYw3EI+h6tA5dvst
D+LM2NA5yf9cftz5+w7RIcAcYAKzZdMMWuA++s7NUu7COCM7OlIj8ASSZwAo8gCR99iItZvJwqZw
Tt/+yYbAeWZQJzR7X7FtkCfbNDvwbs1AlwbX3IABqffEsAJce0JCwWs9Dq6h1EvZTiuZ6aUHnH7/
9PZG48hI1n1w7PrmbiTkR+Wku84w6pUdsLChdVAwcschiPDRSN0M5LEIwRQRh7S7ubzeSy+vGb+N
6i5EGgd5pMb3sb2fa8D1VtzW0tDaKQ4VnKie+tlAM/X9AF4CMUVuIVaCkKXBNSsH38xJJ2UKjpP8
Ukylp5qnpk68y5OyNOOanXeggEAOKTKOMSmfswztC2BOWmuBMRfkl4iO+cVVPw9QNIHgQwh1Mjcb
+uKPiDL5lIiQJN5cO3Hq2nHW7oEPtbyuiN+sPp5/NgjVgfSxOJhPATkNOtEeagQYR1D+820cTcX3
RmYmyrVzbPq2SWe0tbS1swkaYwi8LEWn2ixKCU581TX3WVMlGxS3zO+n48UL2njw0ypovCnpugdm
zAEyBbmQXtaN8luXlyAWliyWIK40DCBKnCDv3THqgP0C4+17JUdeu7ndji9NY4NNNWmyxouaFp0+
o1TGb2EkvNlUoF58qAMDOILC5E20lYK1LyYV4PDpnYT/jOM4IPCgSrzOsT17QwPcMh+JDaHmqXpj
odF9G2Jhx26f5GJjRb0LmSd1AJTYclUcmEf0FEFJRRDwOLVN9wKQ0p+UhcWdUvBbDlVqekyjJA82
RIblDwXWLjeNSeW2WcbwqMQZ9tAubR9FFNY7Myjzp2AaZ/zd/mjE2IAHaQALZCfbY0IU/Ercky+O
A7t0UGX9ybjgNzm8wn0kBN+ZETW2IbjZNoon5qEF95RXWmPp9WKsPHsy7d3cWOwBuPz+DzFQkLhL
a3jWvAdK2s1yAJWygJQu6/PumyHN/K02LACTKUMFo7NGr2ACHAJEZZtxiCzPCarozpxMBY6vcdgY
IBoZtkmggNlyyq5ne2jzlJlnoHu63sRmk3wjydQ/FQDAfAwsIuOWNdxOd9Q0ZOZ1eZDe4i46H+ae
iGoz0UK8VZGcG9cWZryfe2WB+RfG4TiRBYp6nnAA8EPqbEZWDO/5AFXPTcjtYgucSp96aWPRG9E4
1l0kYuepHiObgosKvTkd6ob7uodwvZv1IgWeWwB3CTZio3QJT4v5YPVDyrY25cqvIIu6s+PYA78U
2wPS1bgz3ACuCaT/mhqzNWxsZea7lBfBo+ym8SA7EJgg0q+BAhFpvQUVbr4LkqI/sW45BfHqsgVr
QpKKP8j1Gx8S7L+vRZzAcFReWO22seryYAXMuikiLr70RRFX6OHKi7sYAHd7q+p4fncaiInbcz28
oqbLkg2tI1Z7Q13n7baw2LxtB4PvcOcYAAHixiFvSPoaJKPz1ekl2ilpz8B7IErXqYrpMSyMZl+X
IkYGoOv9zrbzbVaS6DUrUJ50QOL2HnSNse/y3Ng6cfaC5AU9TKVsGhfkqf23KhzxOkTmm6lkxMVq
kyOZs/hL5NA5vQEtKhcrPnPBIesAaHHCJMIVVL4EWgFrkWwcWxIvnNPtZae89IDT75+OWTTLlJGI
2tYPbfsjdPoTJHHiLqvWqjx/E5RnYlOdL85kIWi0ocF9nB9I7aovw+v0HaRs1V30dXw0vpnvzvvw
0j62d8E9e7r8UQuhvQ6JVpUomIoctBRVc+aixBAAn5TMRuzWwqlAPj2vNWksTJ+ez0yqqJl4aHV+
EVHoktpA9WRm+is31hLxC4GqTvgcWFMC8gETfC8SMhWiBYeg2ITqqexAJ1jOu8sTtvAZeqdJSpIS
1AlD62dojdv1edC8xGM/QonXWCN6O/sIIri20drxxNbX1IUvagvK1MlPdPjtSRhciZ3WpSsBGBIs
yIrKD0L7Nm+aXZ7F4K/LyUoIfzZ6wftrIV0iisDiRogbqcO+KM7eELtcE+piaC2kK2gNtXPuZH5N
a9e2ABEzwU8svlxe26UX12K6vmd9wTITXdrGdADp9o20w2uqBnhxLaLLeMYA2opmP+y+tuIPYIGu
U3yIbq0TdOHVdbRTScFdU3XMPirUWe8KAd7MvBvXRMvOmhYROtppknwWaGDJfLOMET1klt9xeT/E
xV2jCMjtS3KNE8eDtItY2zoBEJ9YXxqV3phTtwcks0NUcXmBz3o7DH/6/ZMLH6UJGm2Q6PslURuj
UYego6CjLJFhvUq8FY/QjLdishFJN/Y+j8hwmOwOsd7cIe6QdvX98lecvSLjEac98OkrELpTzrma
/F5Uuzwq402ci+8IvhBtz+kTbui7DozClx+2tLE0Y87CBPnohOa+keRu0B3IGmx1aS00U56KABx+
jJY+zcyfUOYM3ZbOJ20P8zaBDoN73etrJt0E+ZgPvWRHMqQvtTN9rfJpxVucF3bGOmg2PXcFn4Is
AxuCpNZzVjC5F5lUCCelgf5i5IBAcBpW3QjtHNVFnhxE+1SXZXgTVhO5GRjYjUBxSozoppND/6sB
Ex1of2Qape4AwQsPIWK067igt2bRREeDGsMjuhrpK+0NNN3JWv5RQYhWMtuMoBCXVcj8zDwq7kmL
+IE0fPwRoXiMrtGofrk8nwtnkw6/SniEWDVN0GY2l0czzMeNUwfPVeF8vW78057/tLdla/ZjHUeF
35il1wz8O9QKbpKyuSbcIULHX6kW95KyBu8lC9KDKsN9WBY7RZpdOUcrBrNgnToGywlDs+2CsfTB
Zqz2bLaeLdO6UQG6d43WeTYl5EdBxb6yvxesSEdlKQJdHDCVFH5SpR6yma5Kf1fitehWNvnSemu+
ZghAgRsFqBhZFKy7lWOlb6GV8mNfcXNlwhYOF12yMpVmCHa7EWdKCZlcAm6G/i0fvyrRe81aQWdp
mjRng1rpHIURsDujcO7BsAou45Lv57q6DcH/sHK6/JXg+yd+x+7SnE2YTAlAU1kNClpv3EWQUWVe
46UbYriGx9waTFIb467fkl3gHp/DTXCfvYnt2uMXPLWO5GJqAtYhzU1/7KvstRiUteuqkFbX7TQd
v2VLIJ5P2Dk/KX6VHLwJ1sMIkSu2Rguw8PqmZvmUIqfYmuA0UpXjSce+tac16YalobWoYhgjM0ZW
3IQ+W/2M3PGjyOyby/5qYWP9Zan75K/iKqLpnGJoU3SHjAKKxdEt7mZBQZCaH9ZwqQs2oqOuymri
tHRGtGqG4OF22mT8iDIWvo0xEV5pRkkIxbRkjYln6aM0o0/MoKuTDEV6MeNeUD001TfL6d0yWUnM
Lo2vxRQsjHPkI0Dhp4zdPOO8TN4B4vbMdsVp/d2TZwzxb+Lz06qUZk1zZPiYTzzmOa/DHWgJs6+t
+2U+1lD5rffmB/gt2DPZZRvofX90b8Vb9oM8jbFrb+wDorUVl7DgPnX0ltMXyRyGCiXSWt5AD2ve
yCZ/DnhVby/vv6WtrccgTQfgyCQssGrL+b4Jyxht83RaWaiF0XXEVjoxWXRdiHmk1qGv0u+F3T5e
9eL/gLSCpqRguWZ+PZQxElJ9/gxGAnSTXh5+YeKpZvLYwg51GLf8bDRuHIJkDR+jCoqMa2SeS1Nz
2tufthhiB8sYbKysAA9xXY+3SSBXfMrSu59+/zR0xo3K6ecOMBNa3LT53ewEHjpdV7bk0ouffv80
OtoAjUEGFgAaaferhtLXaAS76yZds+vKGjjvzYL7U2e7afOWQS80nJorl1Q7wyOwVY0sa0xfROVd
K+xtRzp7C1b8eWXel2ZGO75FrVRkRrblj5Y6VFWJgC2Ta9O+4MF1UFXcUJMTQm1/PHFXp6NCr1tw
byaZciFUVHv2aF9TfwaE71Q8/rTAKE04A8QFuc8rO/Oidmg2YcpWgrWFvfkPvGpE+wVIK3o/MV/4
VLl9hSbp6cr7uQ6wQi+pGTLC0LPVDz8dMr8Lxd7jQN4HNL2OO1HoDKWhtGtJiwHWZUGNBKBdtR2a
BJlyMQsPsjnV9rIxnL8HcN0DxQEt4DUBA1Bm9dMGa+FxnqYcbGSsziFPkJGvpBVN76JGGfy6/Mjz
5yqo5P6/8iGIogVNYudYs36bQ2dr4/Ap3ggJwcSYXQdVxAbTHpPWGQkUUFi+UY8Ielia7JoQXDVN
pezdyAyGAkpV9sdpLMsdT6thZ1txszdKu9uXJDE/nAj33MufvGCz/zC2jsmc5Y60/CafJAqPtKMf
AJ5BDP7y+Ev7XXNpRa3yoDodUzYoLC3rO4v5oZ3XGhYWnALRXNqc2lMt7biHRmFyI6dXJcItwt9d
7Pyx45+Xv+D8poCq1/83RR8YuWDNKQSpbJeXQKNkezTBugA8rMzR0hpoMUja2yAfkgoy1HkovTAO
QG5d5iuJ0/OC8gSY5/+//6gqewpb+ATgalqvC2z1pNq8/lL3vXF/Uhpr3AzYwttZkvwQWXm9A/kB
BDR7o3wZzMGq3TZMAi9M5+rj8oye/16ug9PsBF3RcCDMD/v0rh+MJ2eerxz6tFE++e6JceTlk9pE
HdwO7/KqV0jwqeiqk4HrgDQjiMu4sXBZSVU/7TtUEXddUPCViO68qfB/6C9ZarOuxGYe2u+z8QAi
axTn3y9P+dLYp6X4NC9mNAUs5VEPPsl6l0/KpYHc5uHb5dHPmwiXmpGneY68UAoTqdvKVeQ2HrIb
bCLXSK/qg8Um1gx9tEWbjSjIooHLOQxQ/HXHmH3Qgq7lORdOG517MlNFzFUrEY5C0c8lWfNhsHQD
BnMcpRA/SiwFSfJ4rSllaTk0i8d92jTzAE+LJYeSbsi3tbKVK41wpc6zsCI66MwGbVhsl5ivYUhA
0jYUW9MqG5em46MckzVo28Jn6FizIEljiG0CSMxOwV4RO48s70FdfxUwi0Dx8P+7tjT7ZoBcIYDK
UDOP0tYVwOepaQ1/u+CHdK7JsRqNcMja3M+b/A0tfC95a63Vk853u+HdT3P2yeLaAU05vISTG3m/
nSpI+9lx8Cr+4+zaltzUlegXqQoQAvEKtmeM55LMTJLZeaFyOQHEXQJx+fqznKfZ2sZU+SVJOVUS
krpbLWn1WhnJoH3lgs4F5HMFGEcb3v0YZ/Fk5dP3UiS3JfvsP5izEnk4WPTgkrhUebd0VsQE5Ll7
u3a3uC7XbMzweubTDnSsOK1Mgffql+ctUbX3ORD4EZ7nvl4PLWtrZDh+PZRNQxfsjcBxPNhO+jCw
fOOWY+37jY3dzv20WiQqoevUDevxaeJQu6J/EpSJX//2lZjCDS+v/ZmJekzZaXH613oRUUe9O426
2aaAjpALXtb2ppIti5mINGupnTkBO+upsBG+cBmP5zm8Kh5o0d6295nogGkAEXsgtHfykINX/hea
bTS8sgwmIACimvUI1JEFKqzSD2VQ128p+EyjhUtx4EW1xRS2EqxMfIvt9zQoOwygRJkuLR5T/LXQ
jSxrZal9w9tnxSzKy9EDnRqSN/2QBGU4LwC2JV1oN69WV+2u29QKMzQzMS6ZUGWSp3hKHibh3yWK
cghtFs3bOFrWPQXJcLa3qqQCNNtnQ5R3qix3vOiyrWvslQ+A8uG/A5vnuXnBmcRLuQYJT2TN0KgC
X2II6nyQUVIC1pmb8mIQuv+7J4VH81x43Yg6RPCMp/OnovVvuphDqPp3057C0xgLoAUolfNjmsof
stnioVizZyNiVS7UNi0bptBY4m6WT1b64ncvrriJOQWuboQtostJJyPa9wE1reoWxIAbyfOahxjx
anAot/KidE52DWFzkHWUB2jEOFHTQwjmuvmu+InJaohb5WFK5wTV8rzeUfopcZo3y/4kFb0jEuC9
GzMTU2PQ7hq71j5nJzBSRKWdhrX+7Y/p/voo/r6p/Pd+nJnUhlPXTkh3sSu1O/rqxF5UxeqL/zM4
tUe1Z5/myN0DBP+af+b/WK/Box0PD+K+/Fx+r797zn6LYHFlbzS5D6s6HapcguCPWfVb5fePw+zc
5HoAvBr+QevEl2AqP1mO+ky74Svv7I1d8W+9/6XJMwLIUA1W3XdnxhlIoACt67dRkqX9qy7EHAEl
MLHIF90c1c24PNc+RGSEGul75njyefaQjIMoNN1BN8GNwcGCa8ycV9/JgovNoCjzKSzcpA9nr6c/
sl6PByUt67mqwHir+668I13qR2xM+c7Oy+GmA5BrsmbbddA61pkVY65+E284LEG5U+Tn1G3Jml8O
Kq6ps1xKmzcaMvUQbXrsRbCXbDqWEPAi79ct+nL7zDPiIXRYO61RKnta5M4hIY6ioFP8J5v0xqKv
maoRFNse9WjeiGdwO3Of7RrkkLp6vf7pa00b8XAEKkTjQgzPtgv193U38ztnqbfgimsTY8TEPhvG
Mas9eeoL66tM/PtszlBYJabPbcW+Xx/BxbOCHwRmVEx4BaExZkFEV44HgtKQWvF7ltRHXbkgKKjf
unHYBbSJ6NLd41Jwp538eL3v81HKdMZz1+dA/eGY0hDfGhwp+3gin3NnfGqz6rE7I6Ko97T04+62
XoyDnO7SYVB4sIxzMrQ7UakhAro77pL6e1F4Yj8M0409ndfxw3hY62TaQlVG3FTyO1D0b1RARbNP
J0Dx1fzH1VN2uD6mS7vleeaMEOm3/tJNCsUbUhRBlBWWHWk6+6HWW8COtR7OFv9hLLbV5ZU1YNaw
E4/P0EgeP6UeNK5QaFVvPEdccp7zIAy/n52pB6Yn6GLc6v9kFTn4Aw6o1yfokuuc2zZ8HmyZRAuC
z58LeReQN2ex9qT7I6zqthUwWQ/7saPQpC77eFxQdhOWLC32YONi4dzILcWXFf8wscS2RXzfddIq
rsayeM/bxI5acOEdQcUBmCvO96E/lHojlK0suAks1q0913qxyhios3GXdwVoK3rXO3ZFtVUZtdaF
seBFptN2gQzGMbAfUDS09537RKsbF8RY8aZUgYUn+w7yI211B9FTeqSuKkOwxtQbl6QXjx+wKpP0
cAwEgPalX8SdLSDbMQGg8yODGFGEp68iQq2dF+magta+sssumpSPiuHFhiDQdaNecRiTxU6OTpIG
XVLGKFt5nFvymqKX25o2Zi/IvaYXWlYxgwL382CxPwMQURsb/Np3G7tkTZYsoVzo2BYKLN8q+d7q
fItqZcVJTCCn0j4ATQI15sgjyh9lOudJ2I1u8QiC5u5BL6hwigiYNjYuN9ds2NiT3dIrEh+h9ggZ
9J/lzN88b/7egvDx+jqsNG9CwUeNcnCyjFU8sUoDPD3VR8uXdpgFyE+vd7G2GsauS5jyh5E3DMre
dr9PE2+8w03nFqPwSuA1QeBT0w3ZQAVwODWHLNZz0ExhVXBIyb5c//y1Ds6/f9iYShTvTbKibexm
wfh9UDkgtMMSTAfAEDNofiY8v7ve09pEndfoQ0+zO9iaahvuVtj9nVJB8FANebm7rfVzrx9aH6H+
5+BZpInBgDPsaQK+s8SRzcbF1nkxL6RWJtS3W2qXDwPecfuzXG1tEfdOJDmI/Hl15qYBMgI3tL96
Wn+9aTQm96KsIMXi+E4XL0v90uTFm6q26K9XHNyE/dpzBcply+9ib+6yyEtw61Bp9uj2FUrXcjeq
hNwgCloxLRP9W01uimq+VsYFab4KXd8FubufC3LfaPXt+jyt+LcJ+cWJtgcwSMtYzOQ1mdUX7s/f
1QzuudvaN6xKZ21useF8nYHsQOao+BPgOpfL/fXmV1zChPuSGc/FMsDnz3R8atoGTG+82tL8Xpt+
Yw8SYJoXfiAlJJATGoLhhgAS4D1AreaZuHxjjddGYOxFQ5UMonexxlPmTw89yca7UlU3Zs0mjLeW
ulGL6551mlE5nY7Zr2ay/Wgub0yhTCCvNyaFDdV1GY/S1pGUxa/Ar1AirbbmZ8VATSQveM7xbCAS
GOj4rfO+9fNzmWzk+xdLJJE+mSSMBcEtO2GNjj28cbo7W0zersNiI2pbZPrHp578DoLs4Ws7jf4+
4YM4icWd7/3Rng62SOm+SyG40PdOhiphcGm5pfVz8HAFnI4l/XTdxC9iFvCVf3//EJiBgVkylTfJ
sSpKykH70qvPMhDMB/ELIMK0Fdl9kVQKt846YECnLvVe2gUeJxZoVhU8+Cagn/iVJKW1v/5JK8Hc
xCkn9VKnNi5IYtEkJ9zrPHQZhwSOfAHWN+o79pks1pZAxEq0NcHKguu2aKjvxKO3I05wgBJ56LTW
3mrfveAWGNfZEMwo5WZ4YHHn5Ih1/q16MYfLsjzVSf07YFvruGbIxmFjsqGztbQzP6IgDbQFd8oh
UTbWu+tLsta6EasG4VpW26EGO5/98QDVwObZWdrse7I0/o1dGJGqG/AybE8eOTLYtuq8JbK99K6z
1Bad7kq8/avH9sHQKTBu6eI7yVHaTbcjffU41gi8U1nejwFUj6/P1ErANWHIQc/rKWvr5JgE3/zh
jyM3MpyVFTAxyASCiqCIFOTY2w+T10Sjfs2QQ13/6L+FzRfyJxMA6NWMWPOwJEcrkd2JjJQ+tBnI
BiDCmiLcZHYHYdSy/Q3ZLm/P0ymIbAjVQ1irW+7GBbQAburysElQJDZnabCfAYi87Yhg1mLnCRHU
tjHwRoEcAOpdavnE6moj1qxN6/n3D0bRcztHjTdaV81TAXK/Whwd69fGrJ5N99KsGj7ZqZwmzjDg
0zWY8VS+6MinbSgQ6CvVHrLRU6HiONtOIEIAD7m195di45V0JbD9vf/8MDCXaBb4yk6OTjs8J2kW
TmwIi7w6zCJW7dbbz1ovhtOqtrByt+uyuJIUECQr+ORkIOlImfu8JBoUKLO1cXG7tlDGQVQEIAuu
gyaNkc7k9wkKCA/+3P5PUKfdMIUVzzWxyB6EueTMpyx2g2/tCGVkv9xII1e+3QQiSzsNFrvkyZE2
zg+vl+UhRYbtJWrr9Xatg/PyfFhsoOM5FBGs5DiO7hzlJGfPrS2HlyQpsxtn5xxVP3Th495/CRpE
iFbeD3YaWfXWK/favJ8H9aHlAey3UwDaqWNZ4OpdBlO+a6tx2Pju4LIPmqDbhNpyHEZ892zNSQja
kneLsh/DmP1cGudTOnM7nAkLg47fXff6lW3GMpx+Gty6SQjhR19M6qht+90T5asK5AD53nbjVmBt
wY39eKlZz1KfJseshJxm/VK4fdSMt4BpkK+YMFyR54zVrZsceymeMip/FWX/zLV6G6wmsnP6tfRu
vJ2xDLf2iGhxu4uBONR7nFgCUb9bVCP8gJtg3BmIBto6CntaU36u6+ytSLfoVS6bLITY/22yqFFW
VZN3eUwz5OcgsIwWMBxtbMaXLZabjI8EBdlNBi6c2CmC6hX3x4JFuLBEEUkDAu9TgDMcUJPTKN+n
xQ+OKqjn23Iw8OMZ4xqnySFyzmIHvFfMy5/c8TTP7tstnsFN0G1ZzX5HegysX/pIFAdmlZHvVVHN
t9jfLrsFIHfG9ydKz1ibPHaLvgir6b6bQc0ILdmN5G6tfcO3RdtVQWrlEKHP2bHA+y0Y5j+D0G7j
gfBy6OAm8hYR1mnk2atb3wlbFOdL6zsvP5P+xgUwdmtwG9k4asKviwLgTplZSSgQzkvevuUZtzci
7ppzGC4tG+3OI0U8t0dybwl2GFr3600WZEJt09zvglRBBdluu93S33Mln3AwDGVjHW7rwfBsL1C8
yyXSjKL6w4pnYrNPJHkamL1x3L6cMEEe798WShsbClU20jJW1sD+pP+Dmhi8uRvu7br71vR0C1Vy
+RDNTcBt2dia0SJBYB2gv4z8Erw2AZW7uYRnjy+1uIWPEmHWBN+ms2vP/sT50Z2ek1JGtepBF7N1
aFvxOBMBB0WhwEOlAXZTW38VPgqKx8J+Y2prvVeM1cS9jX7TBcksk2Nd0HteODuwiL1eN6W1Tzf2
6E4zbaOqKjnawg01LYDgm1GhvHXQXGvecOasRN22A3W1I3RAf7ABVyPghQXlYYXId30AK+HIxNQO
C/U8YmEDxZYs8yZMg69TX4LS1N/oYGXyTSQtbhFcJ3BxIudt91b1uKTU/kYQWvl2E0Jb2FWGbREZ
MSS6d1S8BYUbTVAXpeXL9clZmX4TSutCShQF9WWKFCDTB4mgdHRH6e/bkSQbx4a1MZx//5AYa7uY
AHdALOL81YZ6G/HAxvdKkxuzGBNIW9j5kheujyIPp38IrCmyknHjtmIlzJnI2clvG2+uEea8ynPf
WUZAlDlnf9p0oKHV2Oq16upsY5rWrMjclEVhj3rWeEMcm3FfkarYuxNjGza6tgjOvxdhEiDpd/uh
jGsrrcuQKvD7WmfxzXZqxGMJdYiNKVvryPDn3AvAugWUOmTvH+3+M88/qeQHFFCvm+vfF9X/3kVw
39iVFyG5x7hM4/f35yPZPz/mL+6de3caQ5CdhnNkRQCfhqck+s3CJgQsLVJ3eH6K6A4JVAj48U7t
7JjFy9fm6N91D3MTQnI+eiW7IRzC3xtfiUn970dSM6/2OxBSQy2yP9XF+Mzd5gH6aRvTe9lKqJlV
T34dTBbKjk5d4N3nih283t54I19r2vDTrMlFQCxouHjOW9K8FMGv67NxOcRQM192wZY05h00aEYx
p+FMg5Cm9icv23ifuJwhUDNZdljT4CKoa2KwKmYvfUV85Pq+3o1LASmHhHqRBd7O2KNLs3EndRHL
6wfULF7LPCxvKuv0pEqFx+uqnZe3stL8sODiZbe4TTWEura7k61ciieQJHvCBsQAAlT5sM/cMj/5
WeLe0c6ldbSocfyH2HnqYHtd3HuHz0sesSbNIRHPWw8yAvNoHUuJnD30lFCPjAYDdviGRCX19RcS
uFbz4k3ZVgXN2ooZThaIwK0Zg836qeKfO+nYe54l5ICapWbD2C4S92AOTZSUNaDmskFZ56kBX3Qb
sTNwwkvIt7FpiubopawNIjcryWkkYEAG4zDIT0s5xr0D5uMos60+xf/b1c4jWfDV7io35EE7vKeY
oDnSvup+QiIqXaLCKcpPTW+Tf+ic6n6Peo7xiefQVr1u3pcDHjVPO0Xve9AccIKjtSyQs/Wa/A26
joEIOwv12lM13pjIULPgUFipzZS2g2PD6+Q3OJUbJGOatyQMhk6IMK1BW3Z9UCuxwDyhaKIb0GFy
EQdZn7YhdiYcdf2W/3O9+RUDM6sAey1kpiuVxpZyf/oc3BLnMv1S5Hxju1v7fuN8kvp2V9c8R76d
2E8ycZ5Z375d//aV9TZPJMmo7UmDiB93YiRCUctpEMuTAIApHGv7x/U+1j7/PG8fUiYLnNgwNOLj
8/tX2fEdqis2Vnbt889dfmgaiFavFTzDA1u6xFb+6nRiT7sgmgGCvP7xly9+6H/OIsWQVH41+keH
BY9KpwcmaCzaT7lXhl0LkGLt/G5yb3+9t7XxGIlNA8+TNbH8Y8GmF8duv81ufVe6NA/LYKvSd60P
I6dxCetcwn33KLpkufds+dTNPSAsPl12mVIbK7PmFEbU1Z0FXHWHK17tFa+89x6YPb0g3dmw25Xm
zVOKLfHdCTBER+7lwTve3tRLVyYgcAAL+Pj7+mKs9XHeoz8Y1+RRMgAewI+pXY+xDGYxhEoNJHSE
gzB1WyeGbwO7D/4GVfKj3ZFnG2pTGWmOeTdu+N7aGM5G8GEMqZXZ0wIoy7Ga2GeVW1+SDolirfe3
ff252w/NF7KXE1MBPabcCqdK7/ME/+S721o3vFt7WvVjz+lR8jsLZ/QUBHienja+/fJxiJolcJ2c
tN0iNB0FOSTjWf38H48Pd1NOIocfro9gxdd8w58BM1VEwrOOSZn8bmtShaNv26HnlyJitd5I4c7z
cSFDNyviOE9rcOK79MjU+MWG5EFI+PhyfQRrs2T4sYK6WpAzhx7tJthp1X53+6WMaoEiLw8kq23e
bdzMrHRk1oCAAZ9nFOxJRymd9n0p5/6YtM2wKwOZ/moWoB8ryFBtvF+vdWa4Npn7MYdaJT/2ZIkm
ce+5wUMh76tlOeT0y/WZ+6u8d2FZzCI5kUMvxGK2d3Qmv3BCMY3er6XxUJzVyzTdewVNIqsd7YNc
hn5HB3t6BZAISKTcJ+5Wjf/K/sXOM/DBQ1PlTEC59NmpbYd7MQaHufJ2o52dLG+5E1WA3eWU0HbD
Etd6M8INSv2TOmBzdnIW72gRDiGPBCz3zQPc9tFK1EGNOABw9XZ9ile6MwsAHa6gfqAmUJAxj9+T
0UVsgzrIMXWDPqTwbjCmnrkySuZ4xz5vh40seQWET83al66HnG5HCD2CsYCEzJ7leMqUo8udPdTp
c1ApFvpFwkXYWsm8A8sM++rkyRZAYgUfRj0jMuaUK8F44UIqYVrenAwwmlMyzNTFVbJT+BCsKcb7
dB4owLfQfU+gxlCgbMrqbCe0hSj3uTsPqD/15vdZ1cFGRD1H/UsGT/9ta6AY9hSEQNmRBvPnZGqW
qBcgKCdi+nR9vVcCnVlRM2pa81QQ9zjyWlZhTwb34IAwbovY/i+t4qURGLlRzUAUA+Uc/8j/Ylry
fZuNLy0wLhOerCiObhXnwIk1Z7zmbkyyEGnzntZgrPkiQD5rWW8MOisuexZ4AKlodc+tZGNyV7YS
zwjEnTVBSSUF6L9A7Z0kedR593U5P9f8202Ty85O9iFSzJms9TwyH0e/9EuDsyzKhjfW7aI46fl8
bMRbb7Cs3JEpP6JkpUau6fqoV5nABj6OENeBhEwVz4sbgFJ9YvvKB8qyJRW7y0ege+tF9juXe/T3
9XFemkgO7T5jT654yyVv/QDFGl9srwobBIigfRm2RD4vXeGc2zdsyPNEViRDHcSe7zg7PxigL9MJ
sNy7wgnrmZU/iaTyuDjgaLwhiTx3adhGKeTY4C6Rxyl/ch3A0lXkO1vFLSvzZW7MzawAR500FD4s
+Y1DQibNEN878QWV/hvb8aXAge83izAZmHv5WC48LhIdjS5ogVj7VVVZvzE/a0MwNsHZqZhDFs+P
A1X4PmKyN39jGTjNMzufrah3GxHdZFzmjqRzhFuohvGYUAHoXYVjlQyZW4OCaGPPu5S6nOfqPIcf
3FSQrEVdDlgvJleFrBrDytIRV5CeJCH+c2PG1noxNhjGyqmoapvHjt38hBToI3S5ukNgje9DMTxq
6Ckerk/Y2tIbewabWDsAnUhPvBEtxFirfce6KoJS/Q0noPN8Ge4OWWfklaRYTjNe1IvyLunYm882
8p01wzJ8HW/q4H+0sNw0c8NSO+HIf6TsQZN0Yx3Wpsfw7MEO+kmUiuPykh2tdEZhP4qTkzzZCPor
AzCD/kKyonUJpn+pUMYSdLp7ZGcoCwjq1F2Fd8b99WVe68fYAJALoU4dIS/m9H0kUL1qsE2q/I6S
/13vYGWizDx37NQIxLxYTmOmh9Dj8leQsnchbnm7hBmZtbZQbO80mPmDGH+ETZZFRP+pZLZvlo0B
rHBOB+Ydsp95bIGSmTh5ZWO9LJ7TfcpzXeNe2IGsmN22sTeelalcL2120EgrwoGwfJ8PNNk59ULu
JOHsTnYlu8v8wnsoE1xFEhuVoZyigAlMq24VLiIluM1P7fvEAeCn6ZZ8v0iidkCMTk/zNA/31ZAG
37BDOdBEVhndqHlZWR+zJm8Ws5rrcclP2B3B0s/lP0VO5Z7OZH/dAFYszJRmaWlTOdLSy2nIym+J
nlAzUuyXPs1DUm9Sl66ERVOcBZpzRbFk0DL1gifhjPeFP4eF9WQPz3O+xQh/KcmFpZnqLCiWCjw1
eM6pLXC2ADC1RJGv8/X6LF3McM+tG/G26ZiUA2uCmHp+dy+pKnaFO/AmVD2b76u50NAKzOWXUk3i
YYbsULiorv1UJm37v7lr08PSJciFBzefI2Ezm4ej3fqhIpl4sOwhvR9T228Pnds2v7LeL6eNjXXF
fszScDctAMNJRlDT0uBP4+tsRyHJN3nseH1i1to35oWqBnhgnUyn1KXdXeXPdG9pKu4pJcltsdzU
nvJQPjExm/FYc3LIelmHaZ6+kxzPX9fHsGKdZml4MecjBCXRARfBcD+zOnlKpftFl7i47FIEh7qp
/Nu2VVOPqtai1OmCjQk3Z5n7s8nqcAbj5U0DMSuQaZ22eQ85z1Mr+Rg6oOsMQJU0Bacy+Z6lW1Ca
NUcz9iSNmQJ+Fps3lpxHCS9OvWD5xlqs2JNrpB2JNaKMqVLLSbsksvX/oGIZeuXb9flZOWK4Rtqx
oIrAHmUtTj3v3e+A0urv4HkiX6iWUNukVQKy6xrYtV8WNO22FmUlwDqGh1SjRBBwkUTjfToqF5ru
EEbuZNk85UX+cn1gK0ti6i4szEHAtvL5JB0UuohWN7hGkbeFEFNLAWFJqsTxWGwN2oky3u71mOQQ
Ik3cDbtdWXSzmsn2Bpu2kLuM+0Dvhrk9esW8y3P/tj3ULGMC/TsntXLrU9rTcK4LMOzVezbc1rpJ
YlBCT9pxcDSO8WIfjtnv0h7CUb5eX9iVmTFrwQuKPFb3FhJlf4rTxH8vC0iBZbeU7WJXM0u/LdpM
lV8yP3b816H+lpZqr/MsqpZ+w51XDNMsAFdQoS1qDV0MOg7Qr/eskGqwZt42OWeP+3CkG3mQ+azG
8T3zMlxlQm/Et3I4cLkBs1nxXLPgW7fJspQ1ZocIwFqzz6AUCwv2p2w2vHat/fOkffh+D2osHeC5
UJXPHxJvimj5unjPNdkqdFzZ18yK71x5VY1XSxyCap2GyeQ/QJw4i6RVPunWfYWE2gaOY81KnX8P
BCD70gEShccVFOPPzGx31B7riEGG+vpKr5mREbiDaewElWQ+DRVIRItP+Y0884FZ9e04pQQ1N465
qQPGQhUsR8ijFGHu3EI6Ahczq76dLM1Fly5BnCFQvFWTnUVt6833U9lvkSOuTL9Z981Er1GHe55+
pp640/9oRfkD1F+H65O/YkZm6Xc9ZgsUOjD5UIkM7peRNruBlE6YZWqKW2co7iwmf17va8UlzHLp
Mg8qmvbZcgrqZxtIJ6d+4NC8kuBwvt7B2lydf//gc32hVBXoc8RzG/DXN1GPm+kKHMS3NW+4dJLV
nSfsCfc/vR+ptgx7BuXxZet6aeXrzcLZpNfaR13IcFK4mwshRlnjhDH6UeaP1t31Eay4mlk9m3dD
kC4udCclTrylexDF1sevtXxe8w9TP0MEdCkC3oK+v8PLSk9FtJCtWL3WuLGupR5zoCKt+tS7kPro
vpCtN6uVnNGkFChylHDbJEduYvWvfjE/TYH+5GcQEEnLeUeTyonsrL6/Pvlr62vkiolfpXlblN0p
zScQBzVBHhWqIjsgpDZu3v6mneZTDeKRWUtr457HZgA0n8apFwcIsmVhDtqwsM6d5lUGPbsnsyfA
bc3p53TKaNyMnkTZSzrsUg/V0H1S68PILa8PWdryo4cL4R0eCsHrAHGSFsyyWf2OyODs8aJXARIg
053SZfB2fYZW1tksPx0SwFOpq7uTaIhz6Fqa7Uu32ipXW2v9HAI/mCgpvRx2yboT10MEIP93PJq9
X//wlaU15W/GgOvMEpTFrMoOrtMfumX87fJ2d1vzhv3bM3TeXZCWxbTR0FwDYT949eluUVtb8Epk
/vta/2FqWCln8PKBSTTT36Q3hUjTQ933oTtkG5v8ygz9fTT+0AMglE2vHGAVZov+Iq2dxMphZCcB
Wd9fn6SL788wfrMsOgXpGmEChYc97j0jUQt9YHinOXSQc4tUFwAeDqKTfTBWeZzaM1Riq3xLHmpl
Av9TvNuTWnfTAAXXaV8mWaTcb6ppozn55/rg1to3YodsbfBFtX130hMuOm0pmx2TZy2QFsI2flsc
buvGyPU8EL7KrCcsLuY988swKdKdVTzkTbuxAa2YgVmw2y86H4BDwFkWogayfkLGLfKt7X/NwY13
ARaQXpVFkYBQVETzpCIoJ2x44OWN4j8lunxkU9P0UIR1J8cL/XTKo8EGzDIkxFvuZ/C0RUGQTC+6
L5YNsODl0fyndLcjiZVzGQSxsP3kk+Ul2d4uxmBjQJfzvv/U7lKUYRFHiSQOJhm2Dt0l7PUsidfy
Npw2pZjWxnA25w9en2RdZy2UufHSgQaegGEZ8HZn42y+1rgRFalUlehB4IBI8tklwf8Wwn9fd4O1
yTn3+OGzA1sMbYlCslPFKHnCHeU9zrVWRC3uh0jRPlfeFuHC2hgMvw7yKsd+vZx1jfWjoHj7J1sw
u7WmDV8urZG6gWibE805h+ivk4TKL3bXZ+iyH3MTqD50HclQGOXHheOCG8QHvunRa2o1hxUp/1zv
43LM44HhzgqknmnO4c42jlW06HZqBknlOIVp8XZTDyYG3ivquulbAjU5j6BakEZ97sQAVUCV5ef1
Hi6BsbjFTRh8hsuWhU1QIcyknqJUuRWC0mhF9Sz6iJX2XaetX8HS/0x6uTGolXU3C3cB4/M0ClKq
E1mSLIimXKqDdMZqumnpLRP83XCtU5SYyXho8EICNGfoKwSNRm9xwV9ed8vkTZ/LXsmegattrJe9
i8oPCY7r9HkJvl5fk8u2a5m06dnSDBOtqYx1/lBZOCiKX65/m3SeZZaiVhPqEoaxlrGdV/VTT4g8
CNzOb8z95W3IMhHeTPKlKMdRx1NSgPH5PUeBQgpikN4/uMkBR7uNg8RlG7LMotQAFJWqAnQ5boLh
TL+v1UkgJz9cX4C11o1EPPOkpIMAv/RQafU8pJUbC51vJcsr5mNKuli6LVNnWkTMLXJngyQC9HDd
Ix51u6hJoZ16fQwrRmSWpKp51lm5zG0M9rv7hgH+u/hJGdpyq+jocuSwzMJUz3c9j+IUFzdO2u7n
vAOdak39cl8rmv8UbeZFvGt/SsjlHmib6S1mijUTM3YkWnvg/anSOgbYgYeiHH4FfetHHTDPINrA
5XTQ1QhnhN92LLNM6NkITeFKiZ4dQe+ShGnDe5QmO1tVaGu2ZlwuulW6lKUGlZSmKD8Lsq45tm3G
769bwVrrxhaltRUQNRdV3Ph5uu+I3T2zwN3ihVk50VgmyszlvfZTDc5eKqff9uJOIa/Zp5JWL3YO
RadRdMekHx/1EvzGWfYWqixuWSbwDDcCJQG3UR0n7FSmU+Sp4iApaPSmewqEyvWZW/EfEwc+e1lf
lT0TsTfQ7BkiehPeM3PSPGVc5Rurs9bHOUJ8SOPStrNHy5vUKcu/TMmh6xuwJ1U3DuDc6YfGG93y
OaGkPU1Outy1juh3ae7Wj9IDrP36HK1YlwloLupm0CgkaU92xx9V6h0Dn24cLpy/5EL/vSqyTJJ/
Kt1qKfoqiGuAHwj48yr6TBNZLKGuyuGT36QyagXUexfHa+5S9/+cfVlzozrb7S+iSoAQcAvGduzE
mdPDDZX0wCAJgZgEv/4s76t++YJdJ1e7KrsLg8ZnWIMYXZQDOh1PPAP0lIl8jLTUAEQVHcxnSeP2
dxN0HeuoJ1o3e4cw+TQinCXx5JTyd97aSkdMqebkOkDiKJt4SDCl1kcb4B4IvGRjH3mTS+5aL/fj
uQlz5M8ki00ahs+s6oyJmtyh961k0xbOae0DgWbscZCkuBOwZT64Nq+Bv3B3otHeo+RpEcveMd9c
eEduofSC+7hw7RdoRfURmSeyTalXBzGFmcdLmRf0rgUt4IR2qLVxbcmeRw60th1W72GRpR9eqyCN
R+wmIi4hu5lZ9m8K+8lvZqjdd1Z75bawOIVXh2fBbgv+I0+2oz11gg2tyeOiNj28qmr7RCyltlUf
GhuKqRZic16U8Ojp0kDcehku4zhTXt8nQHaw1yKz7Dj1QR6O5jBz7hpcCRuczO2OGyAPI84Ed2FY
ldbnmoabKK3UCQ6V+gmSS/Tg1Vrfp5Mz3KXuIJN0yoElrSfvbjBB+JjDLPmm9XFgddwt79I+817A
UYPEK4dmYmaou5sgtv9zCG0p0cGC6mrNUfcrvUbcFEK127RMq19yGEnSh5PYw1ypuLGBxtsNMI/Z
+bOT78HhCD8CajVQZ/SyRNhwNE/MROvEGoA0dr0i/+alnfqOrAooKKKH0ETG7cMjiE4ejKw6v4oc
dADxT2G0EMzFQ8AA/4qs2XVjWIGJAg68FSt2XTCF+0pVWHxm7rdUtNaOuO64dzF3EUgm6c5pZ8SU
3iBu7C61E96M060OG3hjsyw/DVVY7qFLHwL/XNMNUSCBR0h0xjdA67ObEM4Yj5meg+2YMqYi47j+
FgJLDQNxuXI2rlD5kUvKYzUAUVtk1ZhQeGUnAzLHLcqDWex7zYggYZiTMfBGJ5nqHkpiHi5Yq+f2
PXyIskRZOrsLSW5+tFVRxGWW61sT2sAYuKl9UxZq1LGGYEuUQ/dkiJBddFsGLsnWQwX7Rytluqkb
tz3Wra9vmlSFf0LO6xNqRmOOkm0HhH6m4DgOv3SIXsemVnUQVYpX7aaZM1FHnqFi60wBPDMyNn+b
XcdJUkXo89Bm9FTWNk96NskjR3ozHkJgaixcErJL4KpLoE/pyLjugeuu2zrbOXWuntkkip2UFYkR
VPLtCA+QZ9sOxC5MQRkVefaUYRNG3hz4G8Y5HIdQHIxMmv1lkBND4j1YPnxXJTzeg346QUTGPw58
tmMfqruR7MpqY866y50czUPLpiC7sd0++FO4NCNg+YCwCAOIwN3lhHRRGE7Zxswd1ND61LHT2J8N
iUrMzS8bMC8445VW1PsQ6S545x2Bq+q3560VQtgZykQ3zK1pDYN59TGVgOWawRQ3jUt1khHWoC6n
8j+p340/ShLOL/lcqr2k9fjHsJbcsUA4H7K1+htFVBUzQdk+7+V8L4Abiie3qTe6sMO7oszLXRYG
7XZO5wYZae65TZzDmuUOWE47Gr0WJh0w8xT3XKT+1m5qAtEP44EWS1XdfDhBVbAbC/+RoM0bNOez
cijdqBgdfteFU6s28DMAas2HCSI9uj6aQ1+7d+k5tPznahz6yYaFUN8cYe40RqSCYgIEN2VEJVx3
Ll+NK1f7EjmptU/LvFPNkatsC5TGsfan41B7X8tQlrhJ3818EITQzep6CO8OlbejA3hMl999JUFZ
4iUhduXhEE/rY0BeCqyrKfU2HbQkuXVNxnklcFiiJd1JtNoXWXP0LfWzC8O70PuKDPk5OHT+d26z
UBJSllN68FrmJWBAdMB6MkxD1SZfGh62iNhRsU87U1UpSiZmR5v0Y2jcIa54/wuiXf2VdsTKCC2J
Q6wJ3bJI+/bojPVDQOGIMZkrZcnPi4cILf53hKgtEcZS2Rz1EE932omLcoPQ2b9GL1559SVtqJOl
Zc21Fx5MLX85zl/K2fPlkV/ZVEu4OB1IRdqBNscKQiaqL+OcVJFtXUv0Vtb9Ei2eEekEuFmwKoX7
yNt570HkN22nd7fOroS1a2OzCMp1Plo9ZAMhDN19984qHR+XR2btuee//3OiqQnkxYDmzbFu5kcT
mje7y54uP3ptVBb59jCijgoHTH3ULkuc4Fbk8iYUp3qcruyntVld7NhOcebMHGOCMLkMYAm5M97D
5XdfG5bFVtV9nUPBAI8Onb9V8wx9tMvPXRuTRVqtcEe1mVXq4+g/oyCwJTZi3i7deYAHX/6FlTdf
gmlxwVsWH6Hf0yNpjwbA5KO+vGaMwv6r9n2SXC2BrrpvxqxvoKPfpYO1daCP9GaECva9O5bb0YYl
WVs7JvG8XNnx7JX5Y6kGGQHgybPYS5183DZhZY5Bk3YPFrguW0aVfT+wzP9BuBbvLpPtHQdT6wXi
9jLKMxSWa9jY3UmUek+F6VXiQbNoB0eK+TA42r0r/HbOIhf4MCeaqwrW7FM/2H8mZdVJX1p/ZTFO
H2B/15uOQy5uQ0wwqs1IKM0RZIOdTBg8NaMSTKRznBX0PvJdUd3MRTXedA1E12N4iJlTnjtlEJtQ
15g2RqDZ5Zo5qWYfdm/GzbcBbDieBqdrAK7v0IgvWQVcLnUHK7KAzN1YBi3UDESOVhBrYylkmD2z
zImVs/8xu8LcTqkptz6DGag9nBXd7cwAd2uxvEw4G/kdmh7zDw0pmxj9/ppF9SDlPodrfL9Da9P9
KXp75hHq/mYrigYpSFiUJEpr0Z78NEtP+VSEu3Kyy6cZbOGNHUDyOYIgRX7XYq9mUdtIduejZ/5z
1IGKg074+xKS3JvMa+yPOciHX54z21sbuvSomxnxMiHi3NhzFm7A63IPSKvdX7ZrlccwHN1XoAPV
ptEZ4wkCWboVeSOQx3ZjNiW2PxdbY6VZLPx6ivNJ/SmQA79P44DMPST0STJS7708pDGxnOJHyQAr
cbTlv+Wwgnmmpi26jcAXbTxZIK72BwBw8deoqrg5lrL3dtzP/GcvVWdFq6LewxYgq0BgsIJwIxua
v4OnGp7v3+B747R5EOU1K0RkDZBqoGkJKRYeoperxyCyClmfUlh0QHhb+Tf1lCKnMKmHwqhItXvE
a5b2EcpPyBcHbkkV18ofq8SHpRlJdMCrIy5OfWCeZx6NyfoErnTzlpe6aSJg33QXqZC2PxybZkBr
dvrsXOCCmeVg876FpmL38KnBdWt74mc5k/BvR9Ly14SK5T3KgJC2hxVS/cqayrzYktRuTMJ0FlvP
Ddj9CAsdJDy9ruHel7YnVEfaQ++dV8DsVUendsOHXjGyCUCuj4eyLreCw0bA04XWka/dKXLUaG3b
aqr3ZEibTUVLcXAlBeRQMWMhf3X5QQeAtlCoJm8rrYGnRJa2QSjioTbR6L3vd93tgH2dMNs0yKo8
s/PSuUxk2BRbotk5yeA6qaYOCTnvndvKqZFE+2TcaaPFXjccfHdPd2FEePfdETSHHqaq7M0wqSaP
SGuGR6i0lXEB+brHc1rxgJNqRsffnmD6UrrAYJq5xsoNOSiHoqseJp6WT8wfYZqHAZh2gV1AXjvP
guZG9M64Nenc3lV2K26QEQYvOXL/rcSe/Z1RHDnIZCARMzILz4Uq51kvo37NA9/7KaqBbgZVDncS
QloJCM9AA1pdBvSGaVJMuTRu8yiDCaYA3HXbNnKgyry3bDZtgLWwEnS6JtCNYOjQUCoPvBFzDHSB
9dj0gfBjJNLBDupd87tDRnhnSIx86gr6XctRfmRg5yQCB96Oh2R+5nmavpHZL6H6lOuoykOvRrGB
itvCdvxHZwynU0Fn+QAVvWHDQarcm4GbQ0owvU3JsntJ8mEPmIudSGeCoDAga4lrMvYRWKaL5mHu
3gXP5ygtXJJFc9OwOEu7Yu+rukymlqhXdOzGje5dXcLnOMjgVUDEtqYoiXGnwionI7JXak0yqU2V
bsvSzV/llM7gH3kG3B/jwmCeNCNCQ1ZHggdILVGxbUjuxYOosz2tUcCTXfgS2D1I3lZ2PtBJsScU
4qnKp+FDoNjYRiDaaS+qAtFstQdYkE0hV6BB/YmQXE+nEGZ7dyWEOOWGGp9uR+pqVFpYDu4UwbSM
Gb0lahQvaUrESy+ApbNJ5W1Y6BSvlHRi57GMH30g96EgSbJHORbFVlY6bGEHo+Q3q7U7uEBj8x1A
VENdggq9S9HD/GWxokfdjraxC9W6PSA/6XZW2AKOrHgMqVkIALQArUH7ethhdpsIJgMAptuuE4sB
sawoYKsbucE43/QthGgiXzYAuY6yR6Vz9GEvhvOkKM/l/IpCB7ekdnMLHtTwbayZQQSVBkmjgGaY
DMtiBQLtt5qSMbH7toyDDNKnI2uz7zKd+K3t97CZTdXwVBfS3WQwI96PhnUbUnfIx/2uiLPKaQ8E
JfejRaFKEvnQBkwY5XSbyhDSdjzzy3NF1d42UsOtuhjFYcyNGzeTn+7G0AHhQeFsscL5w25Z9hNM
LZMox/IS/M80KoBlOQD8pLGu4Hzl+T1EXRBL3ROD7hXqmZb+nYtq3MOI13vD/eMcYeTmzpE94BTZ
osPxYlumgR0hqZ1NZSDYAvZJLh54N5qtAsP+FlV2ULnTwYH4l9V079gf9Hvp2NZBTBLbmg71UzO2
zk1ayBl0aQcoRFtPmzB1pye0T/Z5lYsdoqUBK6eht9i79EFOIfvVoc63UUg4E5+reo+C43AfCrfZ
l2nqxhU07XdmaoOboXOmrZaedcpry4lT3lknBKb2fqBk3rDWtPewj0sfirK0nhvuNK9dYYvX3nQV
WCn1Qw4r3Yirttvgaih2hFbt+VqHP/tUzluDJbmnLSWoCqfDxoZ3TKxp0d4KeDH80CUugA3LjbwV
sPy+6wbWI3Eq+62ZrO730KKMhru9eOC2493PFjw1HNTO3xql5DtH0S+qQxTUpsYOtzLn7iODPM6j
X3L1wEan/DMFndr6gQiOXcuePA4xtzqjxU4FWt1mk2M/u3Zt/U7hbvo8GOhDED66Zqtx0pzCQvn3
nbBNFFK7f++nwPnr94FzwAebhOi0vsnLlD6hWBDuwnmaXmkLziwzDv09eNX0A5hzCEN2Ot2iFVVF
rV07d+ncsV9V2vE7b6jm1wzF2AyNtWp4LoeseK+HqvuLa74pI2CNxXtZtPXjUDBQlzC7zhPjBKjU
UQ6DG7U8Q+kwnA0nOK1q4Sa0gEhLlEExB4UjVed7XNgt6l42rU45cvVTp3l4qqTV306cOgmom9Zr
Y2zrfgTgpYlmQF5RChyZ3EjX7w9qDvoNJSL3ATxiwbjpjWVeQcFUWOuqvuGNbCHw5g0PaFrkUVUj
BNsVFkHRUzhvNpGoPBgmdoGrgl2YKxlPUHN5rAYj7iq4ye9a6HPCFV25t2BcNJsGWiynwpnQIQGO
Yed3gffAnZS/ZkZQwPWYHpKMjl4SamvY4HJ23wfq+rhB/DCIDArFe21U+DB2xN1wB5JH8WjUlGD8
wt9pXvrPqFubczumSzzm2LcljM3yCPoa4PgOIfkeFB0YSmK0gUdznJugZfbNILrcweRNU+JUWXbP
CyJ1JHRg0FtJ7U1dmGoDAXn65I3QOEgclNPvi95np1ATAnG/cUyKDmaYKqXZvcq94mQxq9jOZe//
tgpXQafdMSzC4UDvibY21IIhNcCV5YOPgPM0IC3/05JJhEAR105ETdbdQBCJAF/cgMeY1trcZQj1
HoUBYq9qLP7YWnAn2+SIqnDGd3XiDtMOcmVs56RVsHPp1DyiXEFfnFJDI5V7c1LSut9NGk0l00gH
bH3PQthu5/Wfvjb0oRA5iZu+Z0+TWwgRT5lbeBuqwmsGqyt59pJ/6FQaBf7UqY8QPI/b6Tt6g7CE
/2K9c5ERu6NN2py4wImlEIRQh0r/Hq7pfq1k20saWosC8GQZPLvDOsTRH7t+FGSbvrvmjbiSbC+J
aEo5pKND2BwnzzoEeX7vm2vs3rVHL6Akja4JTbWFOnB4wrWPDORKLWztwefB+qfiM88tDY0F8Bkj
1qGfvddaFleKSSsFwiXzrGgatBYMhbCLRQ+mY994Km7RKxAwoXJfmrS88gkrC9I9f9o/nxDQcgB3
K9dHFGk2QBLELjuVanu5gLK2aBZlK9RnQ+SGEAwqEGmODlBO1g+lgngm2dfqVu6ibjWpASo7+Vlc
okL+6IIL0HF9P5LhmkfKf6yIT6o07qJ81VuMW3pAn6JLI5kggeJxvpGv7IcfQykN4ep0pSy5NliL
3ZvCGtA3bdUcRQtXsDriSJDgYxc34mtcT7IkohWWGGHhkelj4OGYhoMTkpbIduaIX4OTrqzaJQ+t
a4OxChpUzFJ/7GPlZoeq0PtSkX5DRt9EfoFizuW1tbJwl5w0Kbnr1yNwD+UA5NNwLyoVc/nzaw9f
bGzZd6ScCMrzTfpcUXSJvRYaml/DtyOU/d89R9rAmmyLnUvo3cYqvjEKcRrrmhTbyqG0tOdUuS4t
+KUgoA/6xEKQ3gKjf3lYPvWARWNnyTKvSIoYHfXGm1K3KKGg2A3lW8OHMcph0PIz0IK9zWE61rEQ
Wp7mriqQMYrpRrsuK5IUkuiRcJwWMe1o/TYSTfwc+DWI/wBtkbfjNcGIlb20JKw7dkkMF70LbyZI
jPC4wOEwAV/BnK91L5d89cZxajT6A/uQQu3pNuM2/AMsan42hWWuDPbKNyw56zJzoEXYK3gUKAI3
tJvKDzCVLlKQL5Gbyf+hEhLPaWvjOgffzqKA/xYhDOSaSFhXxmhlIS55hKL0g6wvDD1oH6WM0hV7
yP9fuR5Xdv/SRtMvwIybp945lPlTq/p4DO8hx3jlaFl78cX+HNrW9a2RzTi8hkcQqB8pKl2Xd9Da
o89//+e6lXLO7KxHJS0bg2+glh8El5uvPXpx2bq964+m7pwD8uakt3wU1fQ1IfK14V5cs20DvQ8f
x8Eh78cIyh9Qc8aq+Zr0G1kSywa3y5DlY6Gggh8Kf1OjVFEMz3AUvjLqa6+/uFpzOhSt6W3ngFJB
JBnWuP2jZe+Xx33lzlsyytwwA6Im7ekBYX2JJgUEo2Y5vISMHpRX/dXc+oq7IE7fJfMxQ3ViooE9
H8L0HRiPOJXXgu+Vs4YsIuTZL1AvDD3nAHRtt0XLSO5DpEf39oAsVEJ+tbxyqK3MxJIDOc8TDy0I
hR6cIAhjcLGG2LXz774Vbi/PxtoPnP/+zwYrRpjp1k7jHNAvjU3wwuaTUdfuv7VhWuzePqv9vmba
geVsrBmwadX3smFRo9jXjuSl2ybYiX6Akt0EqHAVbtqZJ1XqbRHbvmr0QL44B4vNrCoJ//bzZs4C
GXfhDJmv3+GcXtlra9thES+jljuXjcCtQqq3qUFBa1+VWw/W6+ggXfmAtWlYbOdOWAbqsKFzkIOL
Hmm2UTrf6v4XEtQvfAQsQ5dmmxTliiYIwfNJO8RP2UtYZve5+FuCj9P49Nr9+NlaPf/KAgLVulU/
aFB2b2qLIzamg3sIw6I55K7fvPJKOo+5LE0QTT4vtsACjYlV5ui3wdIixz8PAQ3j3O8f5pKMtyDA
2DcQn6XAIgZtrM+trAibgQL6NogZ2DC/QVmyazYEyKW4r/v6VkAKQUT9WLe30BxRpxImXXGgPO8J
ZWyW+OMwxcLp8jcEOD3qmWAYj1HD8w7ueJxvHAdk8cgenf4AjOyAEVLVoffzoN+j/Yh6bC/p3lN5
98acNL2SJn22vs6Dtjiq7DxwGrRdHTRy4IzF+LavOpARx+8KoEQ96C8Iq55/5rz2/jlHbBf6UO5k
10et9w2qsyWYDYCRXlnBn4UB56cvTinU+pxhasDo82q8tFttjWJfCAPOj16cUe5sTIASNujx2VMA
37D5mgzC2mpdxBddUfCUgVJwzPlPKENsKDqlHf32/39sn996cSY1csyzHg4wx5RC8qOAfLT/wrxr
Gpprr744k4Z5hiXQJOZDNxwtA7Hk/i2HfOPlV1+RFIfB8P8uFcgzTkURzMFN4fJKxCXIy1tGJNqx
PkQoPd7Vx1CGKBzzAJFNHMCTPpH2AGWEtu1OcNoNt3U+gbnoQZv68jutfPCSs9i4wNw35UgOczb/
FNC9how52VnoEV9ZwGs/sDi6HCC8XUVxBFsOS9riGcyfTd3+ufz2K7tjSU60PZJm6hyuSb/aN677
7rX13689erGtoeOhfadonQMEW+M0f7D7ayOy9tLnkfrnwICTRAeXeoxISswUQWfx3q5MeGU+P7vx
sD2WvqH9ELQDh4UuVLrUG8D+r25Ld2UAUaoSpPLLQ7M2pYv93WvCKgo40KF3aNSWd2BBRIZfo8Kt
HNtLvmYqGNC4ipLD1HyImSa18yvVKppwzVjFlcldG6XFNi+BDM8DIIkOgf+sg5+8DaHQqmOv6K9A
ztY+YrHTU1eeGTEOlA8a3rx7hNF9URGSbsqyRq2l5L2NXo9vPr40I0siZzfXbdB1JTm4lB0J9xKu
zJ7xH5efvrJgl/RN2wJiP5ACSREsMyrvp02vPHhlIf0fL1GAyaET1dqHyXj+Fh2Xo9eah1xb1wSK
1n5guYktB9IKUpFDEQz7uejhJpgF94Vtby+PzMo0L2mbXjkrmLnOkNsb1N2AaCpqbPdZtUjm3PLD
Z87XQpkle7PqGA/zHHuigw5Fktfizi/93TxpN8pD68CumrasDdhia099OVTcs+bD3E1ZIomXbkMr
9BNPSLq7PGZrP7G4wPNSOXxOu+yoxHiwfPpNDOnPgn2FCYgDcGkNIMPRll6ejQc+1AcU3jZgnr0C
iHzl7PuvX7Cs8p+fv9jZ6CIrcnb1OvSwvQUF3xq2BfCKSdl1YHiMAAeqaBamfPdbYx+RFdevZ5tW
yLjobAf+XSEjVIz6TQ19qzrOB4U6A8D1e6OqMIROMCTg4gLstjtLZhPwl1aOboW0unvuUvKtCpz8
bZ69+U9W9Grr9sP4COawc/Bs4JTgmQUbS9gSVMAHTePvyxO2ssiXCHo9CuBKU7c5BHoSUS67O14G
D17Ybctx+Ou7+ZXfOUcEn4zsEkTfOa6fA2TSHIyyfqQS0J5B3+RGPEgZxqw23+E9c2UWV060Jage
YEgAb+pUg+TmbECIyiJbXBMZX3v2IuCxR9PgUPD0IZzhBtTDtKuzZ/a1aGqJqZ8klVBjgNgA6H2J
m7Y/jRi3pIA+3eW5/mxzngUmFgdmDhK6A/xmdeRAhVXNwe+zJPcfLj/8s5E5P/z8o/8EPpY9FFnL
hD4ODr8tnTIBW+rX1x59/sl/Ht2HUM+BID3cJ9wcqMy3qboiV7n2zosDsYAGrywb6MHajEWBOTXZ
6+U3/iwEOQ/G4hg040A4tBfZwRnYm9SZiDzY3vUVgHlk1NdkT9defxHogBLhFwoct6OVipgVIGyN
Z3jI5U9Ye/jiKERHu/KtDh3hNkuzKLfsv31ZJZefHX5yGGB4lhGNAoZW9Bb0TiHCFc/cO1Fu7cD4
u6169wQJrk3vtNs6Y1+4lM4/t9i0Q81paTVAvdT1XZDaUeb+5UC6Xv6WlU21DHPCFMhEYkNJrJkq
NE382AfGxRrJlcevTMNSocKqPT0SFcij52JIKsBiQEa65m22skyXEQ4FKX2CRIR3sIFglMC52H+9
FnyVawt07fnnj/pn45aEVI4kWsE65KT8BgaHRx48kf5rR87SgHCaKGgGolVHEByKiEz+bw/sr8vT
uvbqix0sPc+dCS2hiFTW6Fp5QDQBU1ZGAYgN2wLGEJd/5r/mxvJePK/NxR6WRWHKiqB/jZY/FNsk
7nzQLotsR4ug2o1dBY3+cBqPlnIcEDtsfu/ZskQdzyLl5vI7rC2xxU7ve6XcDlvy0FnyqTyjI1X3
8qVHL0UpRA46CWfQobeJgaliMcYW8OVXtsZnIQWGbqk9QfvBhMUIWMlUwLbUApOazg+F+cGmZ6+A
0ir8Oq780soeXwpQiKIznRdQqIdRbVArBzeZNCAj1xDlvvITK+tt6XskZmASyeTQQ+hBdJjIyABx
x9oXt3q6PBVr33D++z97EdCbvK0UriSwiJEofZuBRLXHa6fg2lwsdjqryGw3tIMKWumobTbZ7TZH
p3ovBG2gpdhb7gYg5OJGIC/+/bUPWlzeY58TUXX4oJomIyge8xnGbsbN5aevfZDzv8PlaZ5OJkXz
zhLV3UTokYOXNRkOTHKZDDAhj/q2t6/82NrcLA6BoskskRII61NhQmz/7FT6xa1dZl8pBJ63ymKL
Q+myF6GPr0lTsUOUdktaDYmAL54gy4jbdKNtagcAOFeRRITBFlDz/eV5WBmaJYMV7ffRhlkhIDiQ
7Kf+FPfTc+h9rQcWLCPuAAhuBPEzdt0sEgdmCWU1bGZ+RRlrZU8vSax+N3e1FBAdbOROOE99+Act
kra89vJrj1/s6CmAFbEX4uWd8gatvEcGuYiJQStAvnxt7On/7gFjd5pR4LWOmvQ7xtjbhFoyDKLb
K3W083M+ufu8xQ5W+QSlREVsXG4QHhh9CCUE+bUYc23hLDYw2AZpOpHaP/q5uJezm0bNGMTyzA+/
PDqfFvyxqZZuMZMVtG0o8urIDPRvfHhLndAummM145JoqRtGbcDCI9S5DMQynOxV5jq4F6I3t74v
5T3r2jLRNowcvnaHLD0WJmQxBoBxelST8iLm5r9MTR7KwT8RjurY5c9eWXXu+e//3CNaCjQe7dY7
NjKNwGQy01MhA+izf7/8/LV5WxxVGcshfY0L8Eisc2n+98jbjQ+HvstPX3n7JZfXP5cfkdBQ6Gqz
CF6kcQAABSDfkeVcM7xfWdVLRYsAlWGWZSE9dt4cF/ZmrK9dE2svf67h/DP03sxyrhu8PGMbSX80
HIpuH+pax37t6YuJhWbtIDlkbI4V+6D6VTmgdjVP3LuCaVgblsVpVbVgOzRpyo6QwkK3WA51BBTU
lVti7d0XJ5VXoYWWO+eRGWXUp7cWFK/74L3xhitH1cqqpIujCpsZHBS3RBjAZMypG9vqlMlrS+az
IhxOkiUFHEMdhG4zOUdbgX1E6w/InYF1HILmAzGuMk777sqVtBLWLIkHBGwXS4OvdwxB9IF6Bkje
Lx54YQN0eGjx3pJrfbC1AVts40YXDRlxIB09UNmbEZpGsKPa0H6+ZuG8sp6WTISAi9I0Ob6EVHnU
6ee8uHIArUzGkoFQTyLLUdxnxyHI25tQNaAHTXJKZtEAdQ/1RpAyPZ5cPo9W5mOJ7+dtimq5p4DF
RnN6mzIOJaAK+NepRmNS+KVTREMW8H0+5+HD5Z/8/Pv8ZVOY2P5oT0Lax1bsYba9q2i2r/WHlP0z
r6/sx88nx19K2WbeXNhdDQC47goCkk56p+fqWhd0ZWktuQq90zOCfNI/1lYXtYrtU8i1U+9arLyi
pBgs3XIC7mo+ondx9LExOqEiTXY1UEtjBuFOx4oyeh+WGgTua2jQtUhiSV8o4U+eUpj9HZ0CTDj/
o5g/anihmuaOlG9u+4sED1XxjTT3BvFX6z11SHYvL4b/kLKfxGBLXoOoDChnFTxdaqeLcy3fmG1H
HAQWOC1ne3Q6I2Z1N0bnOwBs/phgHjf5wF5Int0UtrfttU7sxv+aUGKwNOGhXW+BN9bYx7SAqfRE
q0deqBsfmKTLn/v5ugyW1IeBGMhd8Mo75jb83jsXFu/N69cefd7h/1zOMiSdl6c+OrS1jktTRn59
jXyycrstOQ4jNMnyRnb2UcDSpAzg/K1vvYFH0Pe9EtT9F719sgyWdjsdKMe1h6PuWFLX3OW65TuI
UUMNs0shDgBSfzzV2tpr9A9U1Ghb7S3YqN5DSY7u7ZGZTaaheQWWpc5jUYKnCzBvAIjwNP4NZ3gC
zn5YwJ8jJ89VYJO3GY2mD2ZbUFUYVZd91004Hx1T5D9c2C89FmCcm6hrnPEW8m1sC5S0dcps34KA
Qlrc1ZKVL2n5/zg7kyU5eSUKPxERgBi3UFMXPQ/u2/+GsN02IEAMkhDw9PeUV225KCJq29GBSkOm
pFTmdzwgvkcWgPh33Qxqe3xYF3MDmVWRGGEHFFuRhJnz6/KnF8qHAr1iQjg+wgWybpOq6YbPlDnG
LgP84jCaPv+Jyn73fpwql8VT0eSP4O2NQ4R4U/qI5Ha1V1yiXO3yL1lwnnrRiTU4nCJ7BKufN0gH
IuW3WngvgUXWAtZLDWhHscqUgcP6wE1QfhJn7RgzNsfCeL78889vXoFe0SFcHiLxdgLmlBnkjpet
AxgPkEuPzeAOb5XTV3jXlkCCXtecdoox6qmiFtIbk7QScof46A1ngBWO3viI5Mt7R3Urp+OFFxG9
ygO61KEKwflJSknA2ctABbp3q9Le9KzlINpzFwmbDor6/WYAUcR0h3xtCzjvXXwdz5/21GtmNzUT
B1pGcd/aB7uBep41NT9HvpZHudSINpAVbTpDlb2VlOm7RJYrrZ4cvKVz++fliVpYdXoRy1z6oG8A
bJJg3/5WGPaE/SuczRZIMte/znT0QhaAOVjFadkmUz59KzKQ1echpzHJM2ulhYXtSS9nQb4e6crR
sRODuPeV235C83GN1X1+BgLrNHJf9qfUDTuzLGqVdLz5WYM7GTXQYwSUwv6fMtuny9Ow1AHN+Mu8
x1ubnw+AfGUPxdTsZpSSXv70koVo3tmSs6FSArkqqEntZIH6e8+/zacxlgWiKKqI8XIeEW9tuJYW
lP33cM3NkDY5ocDlsuaWsOlRMOdHllZrJ52l6dBCvsjyMZnIWpKk2RQip8REedpYN+E2OO2z1dw7
YnN54M5fMXw9jZJVLAc4efYSVkOcfLDTOwF8bRgO28LNQLwa8/881f643Nj5bvn6U6sfOIVt9lBf
870bwl+B8t2a0H+uxuuAmL7+3KpG3iIxHTf9FinTNq/3bHgLh5va71Zu+ud7gMPI3xNfe17F3Rrk
wXm+Z82dMzXPufQOVkpW5mPBRvRCIRMMLuBXkUDtpe+e/9iotXjw+YlGHOHvXz6ZDRBjTmMnU6N2
1WT8ANQABCEV3AoAMcnc/ucZ5co8L3XitD9/8SZ4rnK4J3MnkcV850DdJbJGfri8hv6UCZ85jOrV
QeCoAJEOxnaSzXb30tlj8EhIGTxSEYxvEKF0N6Gc+99Z27qbwgtZJE5kX1FWRoHHEw/IENNwrI0v
/GyroLK9a0jd7uzSDqFjWCPm50t2MBRBPWrrBE+2q6YjkFVqM4ou2APtCzBXxuVd3fhAkg3eGqP9
/OHF14sJGDL9zbJyVRIUCAfD/MruEbq+8iPwmLof2xSvS4LV+8vDeN6DQVXn7ymyDKevLQCpkzbM
DpUSGxvZM7i2Xff108L4sgCmGjgWUoAAZKj6ye2go5WFd2Xdf1z3ec3bt2UXVJ4l8OyDgF7b1pts
+F8t1gQol4ZGc+7Q/awVNAynJOt4GQFn90BG5yfUmuqVzeqcE8E86zFgw09L31MGORbdD0+WEfN9
4EyqTWavJVKf68KpBc0A52HACyV2CSjtzigRc9oe+miFuWOVvxYrP7dcT02cOvdligduDibSN8mR
iTIp/PvAu7GRsg05j6hPV2x9qQ1tkaaZh/VjuuQIbnaDAp6yVBufVeXz5IH41wwoWxoGYy3TdmnQ
tEUr5r5xRWA1Sd82RynlNhy8O0OtOa6lWdcWbWUD/1OCt4BcSruL0yrMbmco7mwxV9N+appqxbKX
2tGWb+khHw4K5vZRdggaQp7tdQqMR54bxa2JrIHLFrg0M9oBxasRAgX0nRxV5k7As+c3kA35NIW/
l6p792m/u9zO0pxo+61XyWmQM2reslb+sk07rkv6XQ38+1Wf18PEk9E6KEXDfbcF7DzIJ0RW7wrr
8/LHz+2CsBA9VMzyrkS9xMgScxyOZZMfjCzdXP70wrDob3mdCsvGNTH8Zi4+jMycYr+cP1Ku1h6T
lhrQrBsipF3KS24mZECEp30WXETUX4mzLX389PcvrsMLSeNRl4yJld3bwKwCj7erVoOWC0tTDwBD
lyKn09w0CXC28oBogPkMCmVza5Xc2ZAirHZBUzhriZAL1qaHgynyTMrRdoPjHKpPbtu3Ni0LZISR
Dz+d2+jydC81opk0sWXBO3/sEfhku3Yywyj3qgTqFj9dhIUvt7G0WjWLRhFJJ/iAdDlAE+6tcnhl
hbXCMV+ab82Iq4C7bgNc4LHIvQh81qiszWh2Xy7/8LMRediZHrYFuA63JWswEwPqPJ1nl0fHkfss
MD+BtY37yjr6s9ym4fRjqtbyBxZmRGfYhEVJM0gHzAl1fyjb3oBCGvW0Otju20qvTtuCfsw99eq0
vL8YiY03vsqZ4MaNGQT70BiyA1RkulcA5+U9irr6FzYb1hHoWbLvQs98Hdlso4zdNr+ZBqse5Wiu
JUKfuzqcformDMAr7fmM4EMi8jF2oU5ReCpSvYoAJ76z0l8yXHFrS6OqOQa/KqjNGmUdyTAz1BB7
W4+It3RS76nfrmm7LjVyMoAvA4t8ZTcfHVQeCVlMLi4DXvhAVe/uUbVRbwQeNLqV7iyse1vb8QFf
toMCSRaJldoKpQDDZiLZh+2KK07Zp3nR3ALnPrc7kDKOqEsB7xNP55+MASWasb7+eXkZLniFfyKq
UNOZpGTk2DfdZx8USWuGz5c/HS4scM0rGD2q0vO2hnxzO1aRo07PZ2aMF5gHX6RPVhNAl2X4RYby
8XJ7C/uCHkT1ajI1PJ3mkzK1D6VRW45xEDxw0oKN/X5dG9ol22WVgRr4Mjwqf9qk0oWGVBHZ3u9C
hRG4mbvLrSysKz3UqHy3MRmU34/UmW+MjFURTnfv4E8H8eUG/qygM85HDzWO0DYfa+VCUGscTWuT
t4igUW6ztzzNZ4hRM8OJBJGy3TDEJHG5ZvmDzC3yOEI0sYz8pgeH1O3cYwNuXBKmzH0JPc/tUYNf
sv98X5YPWZhWNPYg33ZgeP5JIBSOQojLv39h1eqsGGUzo3YHYULwmN5VudiQsl+x6aVPa6sW5VuW
65kDaoMnTz4UpUV3PKfFSsL3wtf16E9AhaUgmAcpOGDYb4T01T1IBumKBSx4Pj3I69Rt23NzFEkD
xGww1QqoqOwuy61XAtGflbWz0IU/r9hf3Gs6hLXiAkX6KOIQ91PueEhUpms7xNLS11xqOY0WD0YQ
JqUd3mRB+ooHl2M2y7fLC+ePCZ1b+JpL7SEfaNigjiOXuzEPXVXnmwJckp3F/N9WnxU7o2ytXdlL
qIDRitzkrHUOzpgakCToPkunSDdZWFKAcYb+yQ1b8tqARrziMc/vw67+FmOWTYlyvH48Nu2AxMGs
AAu/e61H5wl1KxsKuP2GKZw+L4/FwlDrAcPwJLzE/alJGk5uBfU+Vd0eGr9duQQsLEadJtRNxYDy
Fds84lJ8mwEDE35DehbE/taeS5Z+/6nhLwvRypoOqOCZHAOgTb6Dps6OHIzMI1Gnh/LLY7TUiVPb
X9qABH2FkgzFk9q49WjzZFq3IKrsAQBasaaFTcs8WdmXBjJeVIVdeagynqaD9F4QwI8LM8CzUr3x
h2F/XTc0q5J8ZiXqpe1jgSouXPesI3oFFHM1HP1+Wtkbl+ZDMy23QMmMSqGhOfPhkRO+N0O2Y3W5
u9yHBb9javcXO5AKgVM5HYfBxTG8THjTby9/emkSNJ/PgjnPQ4tDuQHyy7x0f3ocetXALv+qJ6+K
pRO8XW5oYd91daTQBBhyjUrJJrH/E/8bd95xN97IPRJecHz84b06L95D9mjepol9eKnu8rc1kOz5
uXH/gQzN0hgmhnaN+rULu7gMoF23Jp56fmZcHcZT2P5Y+g2XSSbpR6ncD8tYY7YtfVqzcRn6GcsI
Qiw9UBqzVzwH3lUUMsTH9Qg5UotMauVIJuBU1tvcsn5Xcwt+ui9XltV55wE1379tm/ZmHlCjVkcX
dSr3NCXzs1mW04ZNM3nPJm9a8SFL7WjWPQyT3xhF30H8tUzCCqRviE2DFb5jubESPFhaP5ptmzWp
bXOimIeex05df+tJ+0qpvVZitbAvuzo+JxxDSH1JhlOFM/wvdSjoAb9dKCAV6XzfQZDesCEn68mj
grBO7KF8cwzc2DeGSJgtai4hMFuUMZhWVzkbaCP+PXUZMtBHiHe1SVaqY++RfTqPK6tiYSj15Eir
4oI0IU44kGh6YG79aGbG1i7IVRFPV3/vzZwMb3NylgkTjMa+Rd6mem5Q2r+2FM47S1cvIy9ZCPWJ
tIa1T0gAu0VQ9RCSFBJGOfRGss1lR7k0SKe/f90We0gqVg0SpiYmP1EgmXRkfphEtVb6uuBXdJTO
ADFay3YMnMNptyNVH7n0qgRS+JVAM8cGUfO5m3uZILXmJ/xiUofGW0ZIHwtZbjsxPZFMvPbM2jX1
qkrZ0oBpBgqc/OC0NeomgrnZAuV6O/H64Dlrh7ml8dI2X0ozaMXiQpe0ELgUoS9jI5TXQJxPA6Zt
v8NIyKwmIZOJvjOk7nj+T3tYMeTzQQhXrzXPyhJyBB42vrJVeIGbqrb4ga3ejL1wtn5yR+QPpvLU
G+kGEMFye1xp92zKHzqlp0IMFgAy+dy3SVdyCCg8FOIeohKIHoNHYVo74sz3RVsdGwQNRPNgpdfF
8lw9Q2IyLAGNlha6hiOnUZ5GbRfP1bCFYEjUzlB2VSvBqQU/oJemF35AqnxmTcJH33zLoAK+GVyD
/GQ1B62YZkZssW4NzbKwvPVS9TlFHIxIv01mlTisiL1MRAGfVyZr6evaRt3ZiKpNp6+L8Z06TZwh
2hauHvE9+Kx/r5yuXqcu8X4NLQ1sbdie3e8GELonOUvvNxSO6Mae63xlQpZ6obmACjLq9ljD7yg7
BDGUATpRAO6TrtznFlyAXqpeDC20ULqCJbPBb0wx7kpir7wfLH1acwAkA0a1qUidhAgzDaz5GPzi
isxKmKFegl4W1ujlFfyiRGrITs3BxrS9CFcV6zabof41+MZ+nEN3C27ENcUvpzb1IGGKx3kFSEBi
VQaBfLz8zQsKwuZA1lJJFpaUXpGe1pNgNrJekkYgP6JrdpV/J8bgmHokumoD1gvSCc3x3jlZCoUB
z12YRWl48Nw1jtNCnMM7reAvu7s7g2hREl4nBvtv5ICeujJ2HCOm/Ztvu/vAXrGIhXXlaXYtKxDz
+ipEO64VT311E3hkJZD35/HpjFV72i4PLZvRFNDvS0JHio20TBqHOSHQabRQHd6AFRallI93fueT
A4BK6W6sMucd8loCzD7lRdA+h2QYz+qIWbX9u6IpB4QVVeyqcKaXtMjIR2hb5GlilbiFrJcEb65m
W5CUoAZRlNBugJbaTg0jPenvVW8IwvKVOOLS/GiehDeuTxGMkklaVhOShvJd5/I4ddSHz1HSVVpQ
rB+voYqfrEU7WgwzKepxmsEGQYlQn4I0LQ41bTaX1/HCLqWXvgcd/Hmd5jIxT9jEPkFRQQRBlU1W
3bWNvXIBW1hnegH8BHkQaTA0IviHyHdtsZbms/Dr9fJ3X/SSgjImIVIcE/OXG0qkYlSRjTjd2s66
9NtPTX+xRVSqgm6sCpXQEFogXWB+E3zeXjX4egV8MddWO1oTTsISkpdqpDSyICAFicd5iKDMd1ey
4vVyU9bJ7nR7RPKjqfkU1ZgqV23mJlLRcl/0DMmPIaQv31FCMd22OA6/zqwuNpkojA3xWbqZDJLH
42Abu7at8li1svx2+cf8EYD498f4+h2plqMET7kdE2kEw+Mw1cUhNzKSIu6SZ3sahvlb6/vD9Ews
r+h3feYId4Nwut0j6tSEG7vwq11WBdSMcyoysp0zMtwYYNF8ipBPc9RCl/YjdPJQoEAL6iorE3Zu
MQSmr5/pQnuUJEVRT+IyCek0L7GpubLHn+bhzJDoJ7g0DDlsX3mJYhOStwtg2QGcvE7pPNDDqMMA
XrXqkXkOedcworNiscyzlZ++VKCnA9mLQoiB5AOcO9JMUNwyRyKf42Cqvpdp2d40kv+YefXKZAnJ
5rTfcm8+yAZKweNc47gfdi+X19U5d3Ba45pf7qoiwH04J0ndNj/dQkCGq97YQnlx13Q/Ote7Junl
1JDmk0Mk0lu8F31iBO4Y1axIfJa/GhOq5IF5ebrcm/OLDVIGf3seG6QsZDdB6yuFIGdsp8aDRav/
rvk2WI5/fzsbaZlVpLQSUZMStyD1KCAFs3I2Ov/Dobb398dtuxjE6UKSpMGw670EHNj95Z99foL9
fyKpFfKWqkAQyJ/N4ok32fhkVF13A0or2fRtPdy3XumteKkFi9SRfUGm8LBR1iAVAEHhnLBAw/2o
VnpyGugz5q4HWJrB5IN1yhD3ijSS8tmHjjYrnSgATa7tpwjZ25HJwpUZWeqKdhgziybMYfROAjcP
xB5Berd1tOwVszt32oZX1HF+FYXiQ2hUp4FqIFLUHgBOiyQKD5n0VxzvwsQHmsEJNhiKGinqTVAT
GUhxCGVwNAwIqEIRypJrKapLzWgmB40mvwctrUtGIP7bScUTYTdSJmTqkWb9/fIiXhguPeTC/FQG
ysgBGRBIF0blNC4qO3fGRaUxVubb+uPYz6wvnZprO6Hl+wa2eyik1/E4s+BJNLQ+lB30oONKpulj
SYHgiRxpNt9ZG1gvWZh5d9TkmL/BbeLRnu1YKPxrFHZGuJ8dNeTxLOz64AjLAhtB2tUG6RGok59U
eASkV91CkTvfIv7tH9rUlbetz/wN82x+KMo5ALnLpcGrZQIWazTSj2gtIHdFxf9wNLHvlJCgC02O
v2fF7G1aB8XTLExxVw+QCyBz4T1BJraJka/KHppR+feCAmahoHSAuULRfuT1jnWgRpiBepA6+94T
p4pgFc7QKm3BR2rn6RXiP9net3ERJK5SNzh5kZsU1UtIKUTU8x447CD2SBjGci5saGCbxPmZAuCU
9BO06r15nL4xYj05oviRDiKBGG+wN8eKb0ifycfSgwZqJneZgYfwYSiK42TSAlrBHWw6DNLwhoxu
C6XxjPKNBEML8K+ZQH0bkSDHJ+lmHlv6POEh72jCVinSSwx0OTd98SM3UFJvZSx4rW3kumzqIbMO
Zld5W0yp7WDYA6im5j7dDMIxIwei448iQzHm1uDNUEIBFMfJlQW24FD0mE3ZQFTapIHEAc6dDvZg
pIk7pv3Os1161fbn6wptllVPnZkyJE1SFZcNqA8WWzWQpd9v/71FGZxCUb71m2QkqPJTEEpHXl/B
Y1A9r3m5Pp0VNZdFBgbMXpsim94p9+7Yy1iYxncIQKfAhQ63EHJds/alzmheq/WDDkwgIhNHduNN
DuWgJz7lBPCkYH6/ymfpYSLc4X0VNghBd7YxIYnYq5HvUfCPuabTnW365YpvXAA++npsSAySVy1H
4Z/nk/aWVl2/b/o2/wzrsXG2JAB5wYKUmdqiDMJ5gqB1+Ztyh75TK/Ttlc1m4fyiR48oY6ELWC8e
txTk45tu2tXYpePrRvK0K3y5TwaeEU6IuiFSS3uUbNWfXOKgbztk44/5Wm3KworQEy+hZ1OATe0F
xzH4HGxQmOtvYGeu2P7S8Jwa/dIDD7nlnjHjgc4di6P06CHI6crIL2yNekCKjaPP+Vy1CZPyyaPp
GHmDmqLupPcJMcgrp0A7DfkjVBblBOL+2LKYlvx/Nm92jZ/ek8bdXZ7lhQnwNP9SKEtYxEUem2dL
kByqIoK0rnnHeDWuhJv/5EGf2eH1uFBvo/g5rGc7GU3aA1FUQoGoGq0KF6rcb2+EytgjntTL7SjT
4TD0yj+g+ewFKnIqzhvS3gdW4O3DMpxfXHuCAkTYWw8Zt/kmHGSwh5xf9hpAS62LCDcgr4DiisiY
J3aTiYCmUQDkBYtQtA5qqU/E2uVh4Qj2T0jHzCAVjnLDJLc/h8CLBpVHAJ5FhfGdy7Xr8MI608GG
NvbfDJR/lViuoNuRjRCuCi36aZqj+9tibnhFgBV7gB5dg8hQj2mRPHHp8DZ1w1PG5sPlFfYnkHpm
/vWgGpPhYNTmzPGQ1d1bROTWCaOXQ9vdNqDCVM7ToTdLMmzyuhDvkK6X/7U4Qt9WxKj3SDO3blsu
+zdic/dmFHl9B4E2Yxs0KKxw664zY2je9oc2yK247IXz3Z27fBe0mfWzk0IkUDDr9yllHYicnpBb
1PkAN5SG1oEPxrxDfWKwL5pxOjhdSVGQkLePgZnTb2Yl7Hejc4pdmovgMIdZu2WlN3wz57m5yfLR
j2RtuRu/z9VhnEp244hO3ZXZOB+yoHNiTqriSE/kXJCmSBuPhgqyQxDkw9b1e8SMkWkzVTH0jtv7
ugqceVM2taQ3oZezzzwIgSAUKPFApM38Zo24/V6ej3MxYUy1novet2yCklceHPuJJDmHkpu3cXq1
sbJw33ZZxNnKmlpwLf9kpBfjmDpl60OmYu6PSLi0NoEn500T2GtZuEtNaAcKe5pP0Rk1JRSFF+0N
m+8Kc0XNY2Hz0EOeIk2dfoY+bpJlFDxLV1pvgz/VK8eUhUlwTx36a2tSE2lL30x6ZPpMynyyywri
oepZ+cVeVMHvyZxWpmHJhZw6+KWpru5oLuBvcUioIcqL+j8Ebqvgvcqn/eUVtdSCtk31+RyMIwVo
y1DyHiV0EBKrh22m3CZykZ+2sm4X5trVdioobFWFn9kDlLspSgI+ymKb5dl1O63OADWbFglqdZse
5/61hX4ztK4Bzrozwt+Xh2hpNWkLVRiGrVjeh8e8o/WmGebY4nm7vfzxP570jIfVaZgjaahd98Up
Sj0jNN+YwCcPduYitlH4G9t1ssdRiSJmbRneqryZI9k2eQttM+JuW6sod0hPBu4+/eYimo8zHrTE
7YBFdtmROC29MO5yA2ooU8fwGB0U+dYGGih2g7Q4VkPvbm3Db5/ygao7xw3a7Zhuh3Qc7qtcubu2
8QqGG/RYA9g/DRsPsLoXy27weDt1UGCcVJG+hc3gf3CDWI+21cvbUlXjTQi5lPeRptktNRooFTa0
/I1UTmNjBw2PxlHyAg6Zd3etckdgD518xuHLGG8YMSd3I9q23HrlZO8FDYyHuUlbc2XAz+aEwIfq
deGo+LJzZnvGEXGBXd2WGzzfbtNi2lfF3jTcNz99N7zi1pGvHCEE3BBWbGDhzKFXi+OsjFzypk+P
yux++3O3oSjs8Bz2TCFc4PhrTMYFg9YrxideUm+0YWqQw972FdmUFggz3pvfsM3lJbvUgub/OJuh
yF4BN+CYMpqDOTKD7zws4txfcd9LI6V5PSOzcNHsTeMYpCbgQZBysNihCI4WezWKtdrqpV5ojg9p
Z4KoBr3owheFEGKaT6D83wphrrilBbehA0Vl7tZumE0IvgYNyJXCfUzzcC1b69wQ4b1W34PmovIq
1CTKBOW2qPxg0YDn4LIOkYmJV/xeXdGHUzPaTCjmtWFdtgxB1/7D8Ouda4qV95xzw3P6tDb+qaxK
ZnQM+WY9Do483VGr2V1eoOd2m9Ontd0GdVNV74Z4CXbZDGVgOzP3HrEUixrZpCupB0ttaIGXwfNM
PzVOiGTHjXNELgPWP2b1Go5yaXS0Pae1/SkvSCoSPpH9HNob6a1V3yx8Wt9woDTVhWGdgYDSQ609
FwN7C8KOrtwYz5kVxl73rq3b4fGPlypx+yx2mmYrwykqKmxKw5pE01IHTjbx5VDEIdPlunWOhBLF
tr5A1HwoV5m5Sx8/9evLxzPEX6WRl3UiphcSNlHYXBPROI2M5jZlUYeiywvkc/jyF+iDeNODHte4
Jl6xsCCdU4e+/PBJ+RbnZiASAobkncKl5hVsgTQZ8Fi1chtcakIzWS6FPxB5IvGJ7N1EsFfB1CIp
yrVioqXB1ww3dNOSThYSXJGIepun4jVohs/LPmHp05q94iVApQbkzxLlQVKzrON+zdssfVkz1TIT
o0E7fDmr7cjIxqjxrvMxOjejHw0f4o0Qyi3xjgOSW2L24ZuPRITLQ7IwnTo5o+iRgAHFE6wYgVQW
M32rTiX2U7lWAr6wR+n4DMth3GsGipPIUG8r71c5mvu5ySBBQ6PK71aOVUu90AzWawAIALoJ2TmD
vBeGcxAN+Sj7Nar50udPf/9iVqZZ1/bUOUNCAesWhX0oxRH8x+ssSqdoyGIs57xCalHaNsOmsiA3
KUvr1sB72MoOvvT7NZttBs4Z6ecMsM7ie05BoDPpj6ltXi6voQV3r1OTezGlvmjQAZ4WD0YPnXPA
ze+IExx9eo2AERynjkfOyrSGkGsrkpzcOgbb26O3u/zrl1aoZrqFtHhh2/gy6l1foO6664LhmWfz
PsVmPrBxXpmEc+/w6IHOzvCJ06YK6nzJYJPf+VTcdGMvIpsUDz33ITBVIxsr9MaoD1aJogvzrqMz
xtblJExRhdxi44lVgfZSIaxI5f1ahu2fQL9+dT11S9uIS8hslmruOW4vqnmiqDg8ZgJ3xU0o+vSZ
FBybg3wazQKXrADJjCxqjdMpqRPQVzJxa7fiFM+0Y5R6LjRrwGPDUb+ThQc+QcUeJrfvfmSmKaeY
khkPWYGwTkreOYSEg9q90n/rFbgNOHbQDR5PvEz1atXhQzVlz5fX18Ik6NW34FKEQReoIckN+9FJ
g5tO+E8gY2wuf/5cIArjrzP6Zp+GvJpN1DGa4ltOUJ+Tpvd170u8Op9yFR36aQ8oq7nc2kJndD4J
n7zQmxBDTSwyTFHQWG/AhNPIHNcSFRc2Uh2LPJvWZIc9GiicJ58BqvZx3Q8/tffFhQOBVBg1ZCiS
2b4t6Kekt3z6vPzpBfenP4FZvtkHTPR9ApWABqBbXhptxE1wEQCicNldWgtzZbKXRkc7G2XEJO7k
TwMqvoKoG+9nY63af+nL2tEoQJVM1ln4csv+c/ufZG3rXPqu5l29zshN1WL1z3a7zYfijgzedbcM
nTJihKec6KAYkmoec6TFl9/AaN67BSAURSdWvPbCgtd5xrk7+O1AoajVg/xlW+ZDmGU7O1urFFkY
Hp0vYjFU+jtFRnEilcXBV1Nz26FkcOXHn81+hXPQ4SIFCZk39BLmWkv/YEC8Alo7phP3fYmTxlTz
qJhTaURGYOS7fiwtCH4OdVx5pR9B8rAE0ntWHwrln5suAF8lSAkK/wwTiaM+SNUbR5LmIXSqeuUo
tDQcp1n4YqV50XZOOPdDYvKm+UbLkN5BcL3/31WG+iep9MvXWV70ZVdk4hgC6QwkepbdGGoWm9yH
xoFbtnx7XTvk715YEy3qPsdmoibk2jk+yseL8NtUtmRjoJT1ylZ0X9CB5Ysz6ZAgciv8XzXCwUV3
Yzsr946lqdAcgmKGFJ2BpcPbXwX9EdZrz65LH9Y8gmOZKswgqZ0ATY9DQAzt35XlvmCrOtJlnPGL
53aGQwjqN2paPKZe9kxT99vleV345Xpi+4xE9j/XpcQxH6whizy2dudd+uWnFr+szBxa47TjAjU+
fNvhZkSRPtXX12TtnI4I2nrEsW+UrdkoCOkE234sImLaG4SVrhsVbR0Glp8h4QC/vayge2zcjcNa
afDCxvpP7nNjGcY0K6ASIGFhGlM8q24r6fNYr+2nS+OurUXRWDgic64Sj5NoyG+tE1FpWjlynF8u
jp753IEVmfYA/aHgRUb59GCK98sjfv7G4uhZzz2ZutarcJPojOHI8ya2ejsa2Itd5ZsZSV+XW1n6
+drBPuwReiAeAg8+9V845bHd10+XP/3n1vbvpcHRAcwBEaqlE5IaIQ9PHQgCWiZEuQtnM/bc20zS
QgUrE/5GeQyxgoABMmg6trcps45u8NxuHcIM5dw2VKA2xhCm2xZ3qcToW/6CStg+kqg2i0FZd2OI
9wb3rjs1ZQTBeCsairbepVUewFNa6t6nbbi3SVds/TpzNlUd4iRRWD8u9/P8AnZCzTRMivrz3MN2
5rp+HbM83wkRvLp4eYoJrvdXTpTmqf3G6aqTUz026QsKTTGaa8yds6U8fujoLAi/JEY4g0t6VH2U
f5YZ9Grj8hf/KOyoui8/SBOndbRGRllYcDrpAZH0BiJPaKyHIEVtvaTzylPSwjTonAeKpCsumwqr
jR7x9hn1bh2lRhXV47C5PNHn7/aOjnoIGmpQaZMq8Xn2yQdgY2T2DM4PjQtubrOsvOGdcddU6YoB
LQ3Vqadf9ou+Us7QFLBNZ/pwupuTSs3ljpx3iI5eidBMpJfKhc9qgzbcImNniFrCx5saGrUrTSzN
xqlPX357p6q+c/KgTOpqPg5uPSeiG/lvFxCzO0T025UpWRoibdNLh3yG/u7YoO4EeVdDeEMd/nx5
kBZ6oONqWHgS6aZcJG7ASFSF/IW3/FXMAEyP7c3lNhZ+vk6s6asAWdlBipwrlz66PP0OVtqKOfx5
HzznfbWhmTi21cHrhmQMwilG0rCzRUmuEbv/5+zKluPUtegXUSWBhOAV6NljEtuJX6g4A5MAAZIY
vv6uvk+5XLe7ym+p5BxoCWlra+81iNGyCDJyEsDhMm1jIAvNRi+t2M5FGYDgllbTps7HfFcOg3ny
2dDciLKgMJDsgqjNCwIDEJs91hA1fCLc5VCLB+MAs9JtzTwHCZqVkGFo3WxbhEX/lEkzHD2A9gH3
64Myj/OJNn+ZadyvS9fbLRTKhI0setn3TTq3G2smdxPi8Ig5Lnlu/UKEk9Y7K32RQFqF3FlD+4OC
79CWNV71SIeM/K2zTL+Mlbb3Lp6xGxS0gk3oBnvkLSAclB6/z4cO7Qv4GVzFFr5flWFroooC06x0
gVw/FdzXO2DN9BNMEueEMdxMITEho37Ufhu54QAv+4+XzIVluWauGCfz3TTEVXvqx+rsioe+cH/j
LtPPzFyz37ywLP9PIGSwVW9bpGQzLd8Kmv8CHfLaaXMhrVmzVXA6z36rFnnq5snEtdN+a5bqlDfi
22j0rTfYTx6Ya0EQkodOLQaQYdmUJSNqQm1APpfzrTU/tMoh5VcAeCHHLtH0B0nfPv64F06YNR/0
rNW7wPNQn2p/Dv5Ibyi2tuBQpl6keFDGK+K+nB2Y0vl5YuDdtv34tRfOgzVX1LLC9SuJK5Wj3A1o
IttMuFE2DleW7KUEY00espDe8guC9lOqbZvFCuJom6H2g9uJheVep02bKEKLbRaY5g7e0eK+8WkK
E++ifpxzld1BnD19+nis75JLke2sxRBK2UP6igv02z3TbWxNq1sIAqiYgS27nxvmJw6i8UZBn2Sj
pCc3Y+HQPR+BXfKo6V+zFgCeekyrK+fMhSDCV7cT2Wu6gBeoT31lhohpVCl83917MAeOaT5UsQm6
F9sOv6+M/79K6u8cDGuuTd25GYWw5rkT1ecnkOD4zRJ4RkZB1y3fCYiEhw7wlReibPE0ucL/GUgB
+pE3Qx87GcEFgOd2DVlMT3pi4xVanUhqugOYXOm9CSuSEOKJrRxl99PNhb0NVC42xcL4GPmE5fcp
hdCY44b1m7S1r+KRzfxQcaB/Mr2U96WenRvW5XTrOGJ6IKYVD3MDn84JmkU7SK3OA7o4TpBwaCn/
APS2f9Cq4Juha8fn1C+Kp1yMxW861flt09sgzoaO7Ip5ybpIUlneQEZ0+cpUA9yZ6dSTr9EnzrAq
/gStC5Zh3tPqC9ocUzzWywQRHziXUCm8e70UXlSiVhZRn5Z33GR+nJsMjrXKoJTWNCDCo/pcxKZV
d531p+eiGelmJL74YVmDvgdr9baFInZitPV3ts67RHRUf18KziMpAxrzjvB4tqI9lgQsXdwCdTwU
EASnICxEDnS8b8dcOH9Eyt1d7vtp4rS+vhkJT6N6xNzXTcf3eR6QGOpUYufozHkjA89joGeyxC2Z
1Mjvc/c5MIOzHetSPQnIhkYzJ3mc+QD+YOG7+4zQLNYVhEIgeJE/mWqRG3+s5wdUBBmwQbR5qDyY
u5ehbXde67VJP5J006sMVXEoy+WR56Q8lrNdTo0X/u2VHXdpWnWJ76v+pmnDcSesgNJq38rvS2ay
37J2u6guRyh75Ka6Jt1y4SxbA4RHz/P6ToUo0+WkuHF5593y9DM+eIgla2wWBSvD7Q2ufqHb3uNW
G0aqKbZe8yk07fkF51H9k0bDYm/obD2BDdnAyv4+b/8E85UE8UIisUZlkcb3Wj03+lQubQKRSeDc
zyp/TTJek8a7NPXu//74bvYZpJ0R2WCrCWRQUYYH7Ch+JW5eOLTWWGBbYG0pZF8nw0kSMA6jYFBV
Jn6lzPjeUQx1izUdYpYzNFhgl3KiAfcjbwotmgLlslnA4EwKxXa5Mv0GGq9hovvp+ePg/N6MnV96
PiP++dydB7eFMQCTCC72r0Od/aaolnz86Pem6/zoVaEHj21rthAXig3tG3HBdIe4Qv3gG2TLH7/h
0o8/L7R/fjxoyELJIndPediMkXHE/ewt3z5+9ntZ4/nXn0f1z7MbulC0ZgJ6Gh0b+6xMxmrIwDyH
0d3o9/f4l4ePX3Rpms6D++dFGe28rMbLcMLQArEqrCLp1yN4ssNn7qznsawuZhqA4IDCiOmkefEk
5nTbp9Mnp2m148K50CmnywTNtt/L1EXV9CNw2tgMtxkY2J+boVUhSmnIbsAHhJ6ExzVg4mqI7VDj
+C9g2P7xK94LTecZWqVEwoEiU4iMEM10X+wDtObaxEtlu6dtMx/DdpCfsybja4TkQLqWOAE0Geop
Fc+jMNkuZUN6BNk2e/l4MO/aqWA0a5wkd2ul5YyLWjGS7EAowPR1zuxLlVUznEZUGJOpdw9Vz7LD
VOV1DMG3+spN5cJMrpHo8DwuDIC9sFUBR6LCJWgZuEQWlH8pWnqlQ3thb65h6HBkcGe3L+gpFNzf
9W06b6BlkidgWqJWAgzHC0Xj8c+V2Twv5XX2ep7NVSTICGrCUFSGOEQw8q+4d6vjQgHjQONyOEID
cn6ivf9jDnsYStsZQBRpBNxxZBWKR5m3YMh//EMuBIo1CDOQVeaUS9CduGMTEjoJCr4xmOUfP/3S
nK5iRKV13XfUwoPc++s4SMLQYnR1Fxn/p5deY8deOOLWsHVZagL/4xS2UU35EHaVc4ADZOxCEY6D
/l/3cscK+2Oq0+aKOOClOVuFjtIf5g5ey/QUICptyiZII5t2NXJqYz75ilXoqMc6qEOOpDOY92Xz
aOHpnX391DdZYzSXxnCxKGc6WeNvRDVukfBBDaj9OfjNBqCTa6DnC3t2DdakfAqYNAU5Dc2xaOto
HqYdmZukn690yC98hjVa0yfujLWbEdgPOV9Jmie1I38M0r+ydt+97mOL/tf1/t8ztNLMCZYFnhIo
XiTwioI/fS38uNfpHNVEqphkdQUnNNe7QSEFjQzpc9yn4LQ3RLDlbnfgwrHPLQhvFS/GeWToztDq
JCrdR4Pfbbyyhad4qz535v4fsHN2a99BmnsqpY0h6LVp2bAdXP/Z1M3d6AzXqijnDOSdwLc2RtNe
I7OGpwg4tgGf3ZOJLqc8+XhtX1pzq8RhtKYNuJMu8PnN4gFQb6aGPfREoJr4GUnj86pYbf6wyoAC
bMlyGmSVmADnQ3ktJbkQLb3Vpu+gLC2CoiKnESaTvKSRtk84dTfTEERFeWVZX9g1a2Qn6xy0KVED
gXBLF4/eNoXemHdtlV6gqvE1iLPwIFvMOhjA0yXrjyaAwFKcd72Txb4twpNj5mKLmrjYOKgH7hoU
U5IwgIXnqIUDaRn+yWvCGuiJkhjPbJOTU6ueQ0/GPd05/mcAEFgCa1whYU6Zly2ykQHX+5LKiLJv
/BrL6MIiWGMKITe2QEigwS8fq2XDlQ/JIVMHkWx4Hxvo3R9zf7pm5/j+fmHrCvk42xby3/l8CgST
0TigMNScPWx0DqXrcm6uJBnv73m2LpaHRVF1rU59mCFaEqWG5WhqsCt526UFfX7pP2G6L0upi5Hj
qKQV8rQf2kcNqv9kZr3GSw4BOPksQHKBlukGrtE7Y9xDPV2zWRfnvf1OOFzz43VWqZlrH7oOgjt/
xt6kEmw45KIxdB/nTcfG+ZVPUJrcDgtKy3lQByxxWZaj7jvBI9gzvR9EXOd8O9LUHJX2yw11vMKL
RQr9cFYvczSVTmPiYFQMmC5rsrgEkOQWuoB5onPZHlAcNfu5qPxtLRi9yTsz/zTukn6Hc+jyVTQK
SOYQbqhWIsvJnDHc52UQRDRwp0SLATq/lLXzSwPtmWjGhO0XKGPFS626Iq4KYb7ZJexQdzPuW9sE
JTqQSh1np1VfIJmwxN205Ad026Ygsp7tDxnq2hvbLMGtFeWSuH7o7KlwuIj8WgI5oISIDSnGSAKX
sB0nXg4bnlceBLIAth/aHAGlT3N1VNXk/VwqI7JEyrEykNC01xqT728dvtYbCKYmU+2sl9NiIIAK
cj0w4BVkE5aqLGPbDZ9onp9jzepM6GfaU674dBr8Io87Cy9aWdsrcocXxrAGpda56dpS4+GVRViu
X+f8t8ggIgds+8fn8fsbn68BqbiglZA0RqaMXuhTkE3qATX0a1Ivlx5+HtU/Gz/3uKDjAqKRriyK
0p2rYuVAVONzP32VcJUtoNEMxYcTT3seAXD/Hcy3w8fPfpeHgK+6Bnf6xMuUHGC9khYCpZmiN8sD
lL2WZ8pShC6uFiduujp4RGuCb3wyTHsSlM2+B+AUmJleQFDTaqR/RendDu7kRe3YN/fagdWfpTLY
Q6nOvQ1AkT9Ag9BNCrD7AJ9NG+dK0L1wSv03Z/5n7meIevu99M1JDmhH2NZ/yai+WSQAt0Ko45Ch
VfLxXF0I7//NNP55k0ARjUxwuj2REAMuQ31XhcEco2aWfO4Fq4QuN+HodNM8n2RmIYpCIQPU96n/
o0RV/Fol6P1BsHUTN0BDMsMVH4IPpkOu8yxJuAu7+cpSvfT080f6Z4paFRTlhOh57HGwos+97wgs
xP1Pzs8qAjkhH0ZnhEauo74xb0j66ac0wZXM4EIEWqNgs9Zt296O6TF3dTzxLMr4nUV52nWu5R7v
Tw5fk2VCN228JYAXvWE2giJvMqZfRnINA37p6aupF7Auk3YegyPDych78ODuyPjrUwtzTZZpR4/W
bYAqKFd2K7k3Q3uh1bHLxP7jF1ya/POg/lk3FfW9BvLS9ATp0whKq8dMpjGpS3SJdx+/4dL0nEP3
P2/I6j4dlmJG/B9fqfrusCN2wZWlc+nZ3v8+m+oih7IUfr0U7V5BCTESUm+6kVy7qV6antVlUs/A
wASSspMQgdkVmg5b3I0byG4rQHEgdnJFV+DSQFYBaJynEhnPSE+2+SHIL06OM6gPH3+AC3F6LZbc
IatCNRNZSl3kr1y4p5a5h65DDRGFmby9JuHx/hD+Dz3s40rcFWpZTtSF5E8X0uzFgOO6q+tGX0MM
vQcwAO1jDSReRtr6asDFCGfLHvD5E4pYbrSYs/walFSDznl1zHTlm1yodrO1pPLg0rLwA9qdiEPF
64xjOIRkuinzDQ2H7j6HbmBMba5jCA9tmAyrDTfTtdP1/ZXH/g8/Q2CTUCHFPhJG0i9+kC3HTqRw
2wQCYB+UY3oltJ+34f9fPph/fv8/29NKoTpybm07KANHnUffqllcyXEuLIk1PgULGhL1BCI5rKU7
3RRFNOfVOd+55v12YZLWsOxubuoMzfnp1C63lf7t2CEi812V9lcm59LzzwP7Z3I8SKumXsnoqbP2
1bd1fadq6Ww41Ot+FSq8dgJemKc1dpIS2o3FhHqY7GW1kc08HK3q+IkBkLv5OAhcesUqUrZDBy8D
ByNp29+ARiZAzkR5UVx5+qV5WoXJptBNRtoa2UdXHFMrXtox22aNV2xgN0OuxLFLQ1jHyMo0DesD
cexFGo303gDr24pr6dmFfbBGji+S5z7u3+GxBI6TsvwxnJu3j+f+/eYEW+PETTGwHJbZwbHNWQfu
Q+7u2xqOJZkIHwFNE68yz+sDBX5lW7WQbP/4rRemaw0id5yJ6nbU4VGO5Z1bdt/hh3hPhu7p48df
+ORrBLnJhqzBqb6cjJ8EMn90avVjLMsqusYTvvT7zy/+Z+81/SCb1qfuCRX1OZk0xAJd+ArEXC/O
57b3GizYwJMqlFkXwGbeHnyn/Wu6IJ5FuCMNpDU/nqcLw1gDBl3igGsM/epTU3O6q1P4xxVyGpKs
zq7t7QufYo2CC8W0lMTN02MLv/V0riGrBPs2VA713F4Zxfs5BBPu/36MtlPguAC1cGwo2zgLcHH+
Tbp8lbZFU/Lb52Zqtb9nOajCuHhHuOhN3ZBDk8mHZgyuHOeXhrC6wwRQZGjboJtPpFTkC5Hw9IIV
ffFlqE0Vh2zp9gDZVi8fj+VCorIWha5IYPuuAcUlh2a5G3hx4QN2nKrlu29NGJeG/9XtNTeMCyNb
C0MvUylB03TkKSya9ATJ6yUajDNvSD6VfZTBpuZJQk/tc5dl5p9/xj8bs9alrHhbIp9svDouqHsH
J5wn5nlfPp67d/MuWGSsJ08FjkesgtKfyitonKPCDjfzKRObXKEx7hT4k1tCdzopYXz12+cCiYVY
Sv9K4HxvO51ff/6m/4xP5TVXTt5nR5zAoAqjfwQsA40Ml59ov5xfsJrAAEC40YR+dgTbYzf2Q5mo
Qjyx2V7rfLy3IM4vWIXOcKwAUHWd8ojWLt92EzfPeuHFgdtcDVE5exB3Z7JcrgSH947O8+vOoe+f
CYNISJEGnc2OKCzfQy95XwbZJ2pM50efX/nvo31qeVnC0k+yYrzPINSdpoJsz6gdKJ5PMQB/n0OO
w87tf18FizXPtTBDPmoQk9Xww5X8sKTXjoF3u2LnkawiqNHh6OYLFvUCTqtelifdOMFRCv9WkfIv
Qd+iKBG6q3x8BXexRw8GAaNOr1HJ/9s7Wuf55/evomua5ynLe8AvBwZdTfXVQ3WlZ2bvsN8OCCYV
bSLW/gxGuBNxXRwtaXYS16qloXekBjjA8x4Mt7hbzzewON56or0te3WXL/VXavY2XL6Lwv0UlTtY
a0PLymlgpU6Lo1/1f0FFh6199/ZxcLmwuddYSJrD2yCA6PgxDWDzUoQ3NRmSWvsvYKhuPn7Fhd23
Rj6CWwcgdIcvLRy5rapnFZgDgMwkfSDik1tuDYEcHPAOM+Drj3SB4TvMOgp1zcjrXcwDVsoaZqws
oJW0DzBFvRsHPlC0AcJU7SaK/ki96rXW38DriJpJxXo2G4eZky+rK7Hx0vdZxZKZyCDQc1kdqxwn
ct8scPQDWHursqk9pkXTXflIF2LWGo3czSnIdu6QHSGx9gA1naPNIenz8QI4/9Z3ttoaXRM6uWZ9
6FVHseRDBGQ7pIDwwmgQ+nMm18EaWJOhvZ43vJTHoXYVtIOnt8xCBCUYdh8PgaLN9/4o1thOQfu2
GvjiHZuZ5ltihvleB5naw1J7WKJuKEGzILyqf6lg6Po94r49mHQhz5DDsf0xdLxORBqO5c9cOM0e
TWYHiup9/lVqR0STG7j33KEFHNjL9Bni7xJT5ZX8Zsjc6tA3fnoyDcmfOZdohJi+DW7gKgpTYqjq
Vy9T3i1e7ORS7HpUL8FjJY3asFDlcCupXBErZlSYDE0RgvKbuySWFaEJ1NSBt4TZrXxslBi2Xe96
sXY4uio8lRFgatk+Jei0h8ictgAZF5Aohmw12BYzz7a28fS+8R1ycKiReywGlmS8GaIRFtoIp3Pv
xe0wy2OjGP/qwkNhNzjzsG3mNDjOI+xyJt8VJ1Ub58WdSdXvNNXql56Zs4cUYvcrRF88gb/VABpu
N2wywAymWHPcd11WQh7Z8spJUHxK4frsizHumlb0sSyL/HczgksX+XBTKaK6IOxr2zkdjI6nLDKZ
7pM5g/9xyMAmHlwOmyPMF1zvWWB+j6ygP01mdB1zdJ2/wTZMwVx4/gOVrBDfGCr4X8w4jIBCKsUi
5Xv5FpyxclNJOCrwMJzfhr5AYV2N4HC4iuhf6ZTZl7Cc5leQJOnXBsykL4y3zTalmfg+gR4nE0FK
qBjPS7BT0F7+5RezC7+qRsN+qJ3H7j7surmKM0nGDYD3UwIzyAqKY2YM75eqC2OJTm9MjAtyyzIR
5w6+atSLLRYNBLzOBEvZgkxZZNJ/4t4AUoc3ywOdp/GnpCq4CaU7P8MKsdvQObR/nCIPN63v24QB
SZhIgZTWS3sB4jsfgwgiuOOzFqF/wndhX8AKCVWUTuEMWcaeLzEcsxsBLGzpHWlfZQfMPd/Rxg2/
dMPk/wXdB1QbJvMzQNBvfi2T5zwMIXHeJDHhgxPqGkPtnOyVMbfeDSkDfypwakohjzv0SWPG4qca
cnQhMxWwN9Dn9bgN9UBvZzTJq6iWZSgSCII14AgFoIjuCggBxU7lzSbq3cIeRt4EX3Q6cvzPPIhN
o9W3MIX64Kw5lgfEBNSOsbmIaQ0prlxUXZQRH7gmHVCIr3UyxTNTkW7QKy5uqtrtv9ZhIG6ySsKs
BSpbA/acX9FNiAuvjOzgDC91pc1f3qNPDy8nVSZQsw8ghudCvpt2UkYNjA22ecnmoxDYdEU2WiAd
6Y9yaNDItLXdu7wZv2duNgCSxswDDKu6bVWq+mFgOJRIgzNioh2U04Ml3XYhn44QrfFvXRt6R9Ex
kJCs528h3G3uICgyHSBDARrU2Vz5ILWlG+pK9dYi4Yqk29ovVjSosDp1HdGqtLf4pcEP5GzttpjZ
cJdnHaSjm6CNmckhF2eTwEOgM6w90lY7FoZhod5Vqqh2THtGx/kwwRres2N4q3qZJvjJ/MUS+rVT
GaDLaQkZ9NALt04P4pXxlvI2rPKsiYfRM3e9Vs6GlKPZ2JbM2IdTn+5pCb4yFB0tRGSb0lQb0hX+
Iagqd29U3v6F8CN7GTK17OFqKcdosCAgw9FCQ265FNBEKBV/GgK/3vsQy+ARyHBm51bdcjCzqW/c
0Lo7wbtyg3S1S7gU+QF3oTHxuWYvEziiMR1zERd56rBIhEBmjPAa3XbaaY6BGM2Nx2bybealsweD
y/8h1dh0EVxOmwiRt9oFJeAzoCdWYquqgYBEFxTRqBw4vPVq2nrGcZ8XR4kHG+bsJ+tFXW7Bsq1Q
1wjt8GMqqf/YcFo+ON3Q7OADmr6Awjq/pM4s4n4soRfoD4ieHpE3yxhCQYbJah+YOdvqjKhNSgew
T0ULvjWZi+8+tv0tHBlFMvhC3SxhQ9AAg25U4zP3Phe1xOFxZm53sKjXtU9u+s4Rd66y0O8Nw4o+
asKyvYbi6V1QiAkC80t/cGCglSyj+K7BnPsJcPcwRrbHvSkKc6d6DMzoTrBEnvrEt07jJxgaS6ph
bA+lZfMj6OsMX9Mz214w0NmbtEhgpmmfM8vqL11WF4/OMMF1LvSgjKUohVmorvA9bN24d91QpF9U
Vfe/YDXXWZhuFsNeirl7ayCpf2vHPju4NW7MvjeOAOhDV38vUaDyYQ1MMqjYifZOtC1/ZW7JTxTT
91ZnVXF07IiV5E0O4hSnh2Di9YZkpN76YKFi/QvIIOoyhSMKEPPg/pXtFjlw+ntabM/2SK7M45AG
4U2KRPsner71XlbGxR1+KOgft+/rb1by7A4U/e4emF7vdYbC6IsDLOS3IW05EJAGJKyY+oZuuD6r
rEAylTyLApqsPkOFpXOW8EXCQH1JCpKPY1J0ogQKwYPJiKyq25TnwDmPGfiZtnA3BNTYg4GPLxDi
nX6dpMO2iJHTxoUqTcQz2PqWbVPHXderpCEo1uHo7t4Mjshk0LOG9Tgc5KIeUKPd5FbgVaVdetux
BWqQJe1+B+HibPXkFbtFhxBhFdhPtmvzH4KSPBnAsnzKG8iUTTZVsPYjxd2MQg4okIyc5nJ8yfzJ
vGkPZjNWSPub2qXT23zgFZyLavJ97LvhlhnEIUrs4kTSg0Vf3FRFmcUpiCyvrdt4+yl3a8CRWrrc
THMGNZQQRMwaPsE3enHDeyDMCTZC37URjBbcODUhxcUTlbiohr7kIwtgtosij95UeVX+9XzDT7WV
9q4XRXcH5wMPpodnv0OHQEr4UKmKV0k4BcF8VxfDsqt5wWDr5vcPAfeqLSkY36CEKw4QmJffGOCZ
+4qlM7Iv3+YPJTRx2mhwUN6BwJybEAqJ4ohmIFZHA/KtMBo8gcniUIY9kjQEgbZIy8fCX8AVtW0p
23jsRHjbAfL1dfTBZvM8eFWKXjt7XFBw96qWuk4GBjhVDLV+d0k0H9V3y6qGRNUgWux724X3jXYR
+6DjaWKu8jyMqrYgr6YOzVNKJxrbsG/vUVxj4HoP3MmisMgrtQlSCvcgPUAMxtQlwe3dXcyZg1r5
Bx7Uzl6xPHZMEeMsdZOFemU8QocqbtXY7SDmGcoYtoi8SXQj22mLhIi/Of3UvbYLtCUVvOyqCCTH
KogG6DY+FAHaN5b4/DHr/PDn1IXyz5TmTZLj3MthMUyXLeS/5u9mCGc4p+pCvYSCMIRaOFMZSPbW
HnxTmOH3TeCGJOaA031vyjH4aghhx4By70s2DLCPzfzB3djM5gk2mX8vAxHc9nM2NslcDvYeBxVF
8jQKcseA8NWbsSstpqMPt6Bi2IdALuoPM6RBeYMq+gdmlv7dnNoWpFoUKm8812fn7+JVJQCKY/Zs
mUd2aqHq6C26eglJ3pwAzCmTKg+ANqyr/Bh0StdRCMTROTVGkwBZM98PDNz2SMC0sk3ajNJ7x0Ob
IgolWnWtE2Thhjm4yLoMLWrIGwFqhzPEc3ZtDxndEZK2OqrQbdgUfcCeNJYJpP6PQACQPU648Hug
sTxwEFdsa8ravMrOn2JIfni73soGtqBd/wsOMaTZ6KCCrIFKlxhOmMtbsQwqg5D/2OLYV074LbSV
mCNWjc2PwnH8NJpn6972FZe3ms/lk2z8eZNz6n6BXoU8VmiGmGQprQ9/Uo8Ci1bm0x8g6Ms7D/7V
G9VPe4/nOxCjR5APFnmPw2mAMUg7l/Ec+tWm1ABAtrNDH6VrJugRgNcQGXiXbNBVNkfXiuEUzkJv
DAgzO7Eg7Si6kAC0N6QJm2YwyqyZH2RQkYeCMXuQ4ZglvQEroqn74P4cOm/NPKCy6KgimeAactNK
DvcWSbP6RHWFz9UIz9/NSJwqbDcjTgSiQEBtAum5sMn8hdKVe5rrpt6JTM2/oPmYHQXWwx5IOXdb
yLAB7UmNexrCiEsPQbgVQwmigkPnpFwW/2eREfE44HYHJ98KRpJZmKoYxjpmM00aGxJmn50LyCrX
Ji5nAid5rwI7Y8ra9kGwtv7TtxaXiqbKZhAybbeVvtfFaV/MWeI0+fDGxkxFi1BjkTDpNQm0NYen
ppQQv1YB6eKs6rFJWbZMz2yul21VF+GvxgTneyJT1ZeSk+aOt3Xa3RSLDfZuuKjHCZCefa+13nUL
Q04kg6nudulIJEA5DsRqIANvNqoblj0jNpsTMmUa0EB43PTQu3lDRNC7AKiL58zpHQysyv84is+x
b8hZEKJA+m7SJnc2Eyfzn1Zl7JHVjSx34+xT5M4Tcoq4q/r6Jp2zIIuWoq5vMEgKwx2fY2tKWQps
fVib9RYGagF8hQ4a2z+mjAx7W0oeu0ZDF2aU5XycEQ0PHqSGdASCYHZXpC7uF/j0LSwLyy6iquyq
pAxl942UBA6w3Vx8qQQVPwU8zeAwS2Bphx/8xeeF+7sP+fxFS5LtW+PlJ9vnYjsFLr0LobyGQ9fR
W3hyFCYZ3AKlEIW/foayDjJjIc2Ds2TOD3gvZL+zlpbfhOPYFOhEluI/bEcb9zOsbDcIzp6XDKJo
u6TwzjoOwAs7b9olPbLcuUlh3yYgetDCMAYLNvQWGjtefXY1CqfltQJoHnp2pSo21OfeCRI9Fpcb
TTwcKIX2dWQ7X2+pq8wB1UwSqQJKHWnYwp6WpvXB4qJVRCAPzW5EemRiy0h8cCLq7LYT0nvzJpjw
RGqsm1M9e8A3FbjAZ4CGJSiG05OHrb7NoQ/zfWgZ2zWjGGEOaXJx0iZYkgzlTg+lDa/u4goySPcw
bx4e8M/Vg9eKQUHCuqzyqGK++lksHoxZpI+t0rP/cHYmS5LiTNe+IsyEAAFbICYiI+epaiPrmsQs
MUpw9f+JWtXLl5Fhf67auq0tSITkktyPP6dOPVqKDRt63Po9U4ERM8/zvgHtbJPR0fuJ9ICTKgnX
uW3hdF3SQYV1U9OBbzggLwk3yM7wOmTINhg2bXFCCfxY29T9baPzI64m2mwdMzf3jT/S7aLr8r3W
trjRAc5shInqlTW48qtxFD8kCP+bYULXyKT1nCrcMU0EyECe9IFtvS8682KOrFDCBczGxtyt2qgl
rv7tUktt4RE1eZEVyjcQTkk6oSvXRB4txLEdgfl3O9CJp9qf34IeSbo4Q8f8t0J2wzswD3Ddw8XG
Oyk2NAlxSIMdHfkawCK8lEBxeWPpiiGn5PIYbvdkO4ah/NHUlpZIzNRmiXw6FK/MGeYN1XUXuRkb
YqjoTYLrtEwg9MBZUvQapVQmrHG3QER025gSUV3gvGX00mAUpUxH25dPQA2V30Y7sGU0LaNA9EYx
Fm7OaHdylHds/BI522rO35SaeWJk3725SzAfhUHFFld7dc/wM98toe23xfPZfghLemNbGTI96Flz
wsjSvrPtRZBv0KgBqepC/OL+nN44wj33PJPgM48z6aTy2MCxZjfDUPfJg7j1Cb0lJBG6Ww5NO9d7
gcvfrh3qOsZKKRPH0PyOa8VjDZ7IHXqvseMoTbZd2Fa36NaBJ5Nhodzrpei/O7Ou7s6HvMRmHEZh
C9q0f/WeCk5wQSWRN7u4LUKBs6GOUUk24KBlg4qIy1xFMXDY+u2+6HZWIUmylJghCq0QW99BBi1q
WiI3NJfZk59hi1EKBR+GN4xxi2k2YL7byWw14RI3DfeOC7Ik24lxtgmwA207PQIfNqIda+iUPjkV
9bJNyWrywgeGE5cRgNZ3Z0oj2F7OZuaGHawFX8UfR+uR4Lwjk14P2S2mhiRxq+rmCR2MQACE2rMe
qdH9HYxH5xhw7vFlzEtrV5ZDc9ORetwqmitwWXDNikjoeqmYR0EiWWbme4NjcAx0Y1OghoSj8DJx
cTtjn3+3e3v6JYFOe2pMrZDpCfDlurE5ZAwrPyo4oJ9Y/j1s4jLspSV49+7wUML16xYreDn6Ydtv
bZa3J6i3nINbCr1tJo/v+0Jbh/OV8Bbt0cgMTSbwEGIkTlwAsiw9ROqzjCljy85VmdiQvreQSavC
+8HpfD/y8lYnA7Pdn5ClAdi4EBY+67xgGwg/cM7rh+YeJqTsVBELcKWw80Gy7gcLyWicmLD0upPI
uKwSqOu7JAsKdZgqhz94U5mD3ICx2TqBwlsFtCH72VpcCuYPIt44gXLOisnfAOWS7ZQsFFaNN81J
Sc4nhkCp705YORvXDfsRnDjV3zA+2Ye5rdpNgbPbe8EsdQIGFLcB7vDHrurzZ1uP40n5lOynZUI3
ywLQJW6pbYusxMyqHcgbwYF5Qh1CNZMt2oq8qEYQvOnDQcMuvux+IGE9xEHvZ5EyRKbgirElNnUj
kSppjKtA1vFntZuVDXvSTrW7IaRFOnI2tWfqk/yGON/e1cvkHgA/Go+okQK0n1fuLWmX+g55Iv5W
kkGdWOCKRHQlTWwQTRMAxiZsfbD7gg3ouCt5470xneE+3tjFCH8ud9kFrmP9obNPNtpy8O+1P5W/
sanlkLOTqkLV98wwXVrzMHjV8Eq1N0SuxnSfKy1PcynELkd2btvif064cp3t7CJZ7XnoBuFh91+I
y8BT7vd+gjjlA3TH820QCOsUgDhw46CdKGldkb9ZGVPPSOa4N6qDjRWWVQ0QqpGF2eoQbaR+WTZO
4iGmn9wiRIaQkYXskHaoAlixWvQnRGQjBe5HuXfeBIX/PeQY4xgTSBke28Dhz7wV052B3cUzTGAq
cagAsGVbB20y78WAbTt2YL+A26bm7c+xHPp7uBp2JHZgMVdGBknzZyI0fR6RnSZR2IHiSR1kaGAR
mzmvYZhPBrdq8soXGFeWCraE8Fp9YoQDb656JOTcxWJI0eZ2v7MM5RtFcMxJarfTqbXQNkNLmCEg
C9WBjsDqhTd7C/UVLBv6J1NVRkV1Wzb/FUb0UC8w5jwEsLzYDwI+zrqzTMoRDH+bTJbfvUoZHJOb
/sU0S+9vEJDHbzmKpPuwEBOktWy5VrK6VBZdFcAHRScYNzYQJczqqbaBZQuxlaEKQ6KsUTixe/b7
58Wrj/R25wLmqtQNfxQymMayDnUW9idwFDIcz011H1r5+Ei5rh6kBfNcgOnKG+bV4f7zx16smK0U
RvPkdSiYiTotQHBIxqV0YscpTULmeUjKcXID6L8WpHLLLsfdafYsQH4o3Y0NmJOQ9Fc7Cqj7AdnF
rIhmgEN2ArfC57Gx29vZbvpvkkH/ZvLO2tG+/DPSkOJcBn8ZyQL/2DbDATjxnsfYbZBWaIC3fmzD
Atk4MRbVr8ofkIcoc26itsgXzIdemg0XGTLvpdPqIsaZzz4hY4WezxwX6xzZjdz6Y5W1+FPiuHMv
ij7YWi3vXPjkCF3u+qldsOcgaTRpkm1YjRKS7HGnw/kkuJlyxz1VI/1NpTM9epMOsMRAlJ1UX0Zd
R+UreFbu1jKqeqGFXb9IaVBecnGvscKp3jkjMhZtbhUPQ+7pG9pbepfJDh2CQAjApg29jLFpkAJ1
y+kbrn48agPqwXybXrMhujBl10iVMRMwMs0z1PNcaR2mwM6SXGKbNIRMGxo2doJKS7P9fPrY5+n5
Qdl4DVeZrR40uRw1XcfpqRvj4tD/6gycEgeege+m2196QHY3WmCveuRhi3PIhPzL0wg/j6crf8N5
qn70N5xH4h+9TbGUHGGSVulY4lO7DDaZsjvIstujtoX7nI9W6lFvKuDhnJ5dEf5dqMWvqSt9UNWC
e6ZIIbbu3siC4kwpHffKuF6oY68pK9qzUQNxSZZWQJwel2nwtgEJ9Z2LkjEqZsDGXin7/zWp+GDw
1jCKhbmCK+R/UhhR4N4iurOCIQyAAQcGY3qUJeaPhY0gXrCfg+NpvBM80n7iU3YkWoQd7CXAc29F
WYz3WTa5SEP5Xx3jlZAq69H+C6GWTGnP35Fzrt+g+ddf/IAr6RRIKN7s5QxXlAX+yLZu2SOh9XhF
A3Zpeqw2DugZJfjrUqQFENiUBnErrhkwXPpk7mqr6GwfPc3TINPAGth7YKbgkWAR/IDdgwZCzmKI
UabFGTa39xrO35E/obIU4n6Y5AWdcQ6uhntJrXzHTBEcfCtTV1wKLsWe1WYy4hgJ4uQoU4XUf5x1
+Vs+FCFcP8BMNy6JxTQVu89X/YUBXkNOBjBmBDpNMcAhj/IWp/evQQWDNbFkAuy16jQSmH1Qgv4C
95j/lgCGuEvVXGsBufTHn//7PxErQNFrZmZiB+xA9w26y0S5XFEMX/rp1bSmRRUyAK9kagYPqkm0
DL59PuAXvu3af27EtTMTFZg4/TLpn5RlLvqxKhdmZDYy0JkDhFAJAcq3z592SY60muOA8Pic5pA6
LbhvWNOti38s4RX04iVd4xpYMrQ5xXG5UykMWAB2Aqj6qMtsCrZzQ9gOZZfcOSDLJ2BGhMN8scfx
gh9zFGLowUEtaIwKp9BXIvBHqmsc/NbcDKFU3TdQ9KcESf3YR256MGi0rcfd5LODDLKtQdC/8rAL
H3ENUfFZPimPFU0qSLsfLfuRBwrAhWr55QWQwqIi/jVJ3Jqn0s+K2sDMi3Tmc0qk2JGigd3AD5pd
mecXdsg1KMVSMKKsOi7Sui4gfWgGw98UNcEuX8BrscFQ0VdUdxem4pqassjMb1HoFylt7gVQ31Mf
V7V/ZZw++vGAOGv7EjrokGgIDFJN3QRNSBCuiQ3nxZWZ/tEonX9+JQv3u3YOtQJ7wpD+fbDY1s+b
m7EXT05wjfj10cXl/IjzVPsnlrHCkyKA2iudYICzm5xy19L8wFQNjpHbJLbld5DLGFSArxluXRqz
88v+88SsU1XhaIenwGSf7MKgEpZtio58Yes+v9D5sf/8vLDKPGcdfDU7VJb6xfqGy8IXotr5p1dx
3y27ZepHO0yD4G3ucA0JJjCud///IfP846vIDzkZbLd8EqR1Xm1RJfnmtGIbTPk1oPuHGtvzA1Zn
mgAOAh7ab4MU1y0KOZFf3PWwEktcbk9wDJLkjqOAsnG5HKG8UFCA9bW1Y5LgIH72kFmYIcnX3nW1
PYBiX/hIpqDtps2SplGQmGXzbVPX8xcfsDrJ1D1kz7Zy/HRq5wLZ/JnHrlc/90RdmWUXls26v05D
iwgeX47+OjeDAxwkIvGg6a2UfItW54cZlPN4buanpgl/fT5mH7ao4Putm+tGwJdtdLWfv5/Nt/nQ
b5R0tlnLfhYuEp+LU7yOMKySef5s5Jc8D89PXcUHbhMYtdkZS6GGsCAs1uYw5V21+fylPtrQzr++
jgXA/gSiRgV34EjmWdkrNFDvdkF2ED5ApGXma54tFyLp2rOld2wJV74KYc7jfzjh38O5vgNb6YjG
n2tkgEsvswoP5aD9QDahOjqsBHy+8OefNLDr2HJn+zsgKNOplHX39vnIobKPgLa++p3HbhUwipb4
cCzU4phBmv/D16LL9wqZNy/WoszGQwGxH+DwjrJSWJa4Lw6r+zdLQYIEIk5+4+V2/Qgla1GAG6+r
Jzes4e+lzZTvUVXUP8IiKN5Q3ggUMjPAuQYTjEzsrHahZ7Bbmgyo9D40QdjHFuywT+65gSkaUTjT
G5DJyyoy5Wte/fSovOnJgs7T0l7ekffFd/X87nvQQvHj5Eb9tBfg5yIO7lOHLEvRvQpZhvuCeGDS
z9l0M7Z9L7Ebkf5nPqPsPCFHEneM2Fu/JXCiMlCnMAdpIjIL+426PSQjIfp0Gc2z87nQ3hnLaIO6
a2u9ZR6TCaezSnzfDIfM8h557emzk0a1R3660Qcvs+BZR+ppgJal+tUUCxBlwrJOOcQR8SICuFSh
7pvA4mbcFMZ86zV3oOzQsD6YoCsoUCre8nFSz0vN6mkDzrbziCFdfoumcL85md896Hk/BT1qtdCf
QXHsKN/91cnid8YoKhkLEvqJp2rUWRbm2YiOaBqEgSzzXpupl1uvWbrUnRu9hdCN4G8FJfaFgICl
Ilpb+OqwoBSQNPfoJOPl5Ee5O5i40t4I+UrluRsPGrQ7aHihNC9J798ALw8LmXkQkZ+dO4I6VEl8
cHVhoKEC3VC8vzBo1AF8Z5uXAd+XoOOnjEx072pOCgQfDuBhWNQv7lL7b944tfu2YhzQICqCA1oB
3b0zB7AwyEr0z6O/DYMAHH8IQtbSzz8FbIxTFYTZrvKgV3PKSrxYYuTbCumwMc7mOeQx1cKARcUt
HXmjZ0GfUKKGKm1SP7t+pkgEyx556vyyQPtQIDZlmVcx6aspGcLW+zGHLkyOAoh6Iogcg0OBtOm+
xAm9iqXOl/sgrOddJ2l/62pP3kla0EdcFCzoJFCIgi8r6q3QU4tsSupKDjZEL6Ia4LhM6NPna/oc
KD5a0asdOqwdNbt12B/92TnO7SPMgb5w3D7HitWG20K1s2QZ7N9Car0RVf+mgXsIsmVf13b8+R//
F6710V+/2nM56HSzREb5KAoMWguo9Y9GTi5u9jRL6Tg291WRyUR39sBjH3CZcIvCrf5BPTlnKP6H
kGw7Vkv/ZK4QzyCeFPAgKnoqoYxHATkKagnm0+d/7IWRXpMBl7CbqW6C/sjoNMeylFMcwoPi8x//
6EqIwV5Tl7JAh1g/BtZ7BOiopuVHndd32TI+Vx4ktHzS8QSg0ecPu7Cxrc10Gj2PaGFe+uMCihE0
urAh2efZ7SCu0UEvHNfXUBBSw56CwKYhDci0b7lAMbLrN4VABv5rb7A6sKPHJGczsszHufODFMhy
1UIDV7AXkFzkH4Tpcvf5gy69yWp/NpYvLD9HtsxQqE0g4P2P+8WtDK9hTS59itWGLG2Uz8O6HY5T
2G/NUsUz+9UJmNJcuyJcmrWr+DBQ+L/Uk4TejZZexJfhHZreK1fNS4OzihB+t/hNNrrtMZuHJ5fz
NBRuTKbp4fOxvzQ2q+DQzWFozSS0076cx7jE9hR7c4NDhzpNKCx9bSqtu7jzoK8reLhKsFnYwSf0
QeTivp763yWdr0TSC99g3akNycbsMFcBB+Tr7mYORH63GNFeWc0XrhXrNm2TMZjaIPuM7sZz/iia
/PcxrDbu6EaygZypyraCfHW0zt/qn5tyucAV9Ez6gjc4kLz2ne+lMAuIm+pKOvnD/l8EwnWTdr1A
3GrQm3V0d3yX782TTIc7fbL30JzHfjzFS0y38w3bVvsube/IHpjTPdtca4q99KnO//2f93OWxg/5
gik9eXmEqqIbfolf6azbticcVgbUzAFpysdnNIjniW34YwsaJPPhBPP5irn0168WO9ikY9O3FeSw
gYaCnT+07jVG0oUNat2XbcYc8p3ADdPaITGH+ntEgTZDZ8HgfjMgMpVdd+UlLkSVdVc1GSFzVMEU
gMAbpqMTQPDV9M98Ef99PkgXwsq6tbrVlip1AMGQzGI1M/gy3s29ijr4s3/+gAsvsG6sLp1ewQfK
AzIczmsh5z1YqO2L9PkX2s6xRNZN1VZrlzqrHSie1Hiiotw4OI5//qdfuI6ue6rdoh6Ek+sGXiyv
tL1ROTty0sbh8rx413p2/2JnPzj0rZ1lZogsUaMug5RDIIPqO8fkybwTen75bztssmcwLasHm/Mw
nkfAeMfCIpu+aPzNXLDyrnWLDmq3tr2RDSg1qMYHc+RkjdgtI/RFsMoukVC3mjfgObwrc/LDojfG
/P94T1CoT7kAV7hq7AbdevmE42cDK6Kos3QOxp6DNkbYfZWbjgTzk5s5ZQ7XvZyaqFdZd2VmXfg8
awTlOd3HmmZB92D9Vrc3NWSQsOFRS2qs7MojLqyONYPStVg+otVSHf32fcAtjeT9ZnJSKDK3n0+x
S6tjFWEtAoymBf1sartIGCxmY53rk+SL6e91O/hcODlvCQ5UchEHNrE/oNokYS9eqNVeCSCX3mAV
ZcvCZQQS6+XYcp3HTFWHZnE2tejq5PMhuhBr18IgZCfymRjI2JeePlntOCSA5b7j63vJZInHuVqS
DK0vV9b8paetjlmBV7k2b5mfysL7rxc6XUh49LWC5tGpkb3hf5RNrnz8CxvUWqnCw2JUnuyHY1U1
rywYTq2Zfn0+aBe+ylqWUtpoAOd5MR6bDirE1jS/KLr8lAHQ4PMHXFh8a2MfErhIefkdTUv+1tb3
cLg4oG0IrVjlFjLyKw+5NEDnZfnP+QMt792QuyXMfPP81l5oOhftlQG69PefB+6fnz63I7cOqBnH
4sz0sUDG3KNKx9+QkpZbY/wxHgeS/fx8sC4Fedf536cNMC3MvLGnqZnqh6Em+iajJSRgLlqu0KAI
4pcT0GLfOdaSQr80bfO2++1qt90ELoFbI0xrQnRrFONeNQQuhWwExAlmw86+gP3PyUO67nvY0+5E
bVxiP/+jL8S+tTvPBOKKEA3WXTupBB6psLt3YyleqXn8/AGX5ujqwmQVs0L2kuHoYQCeFxRq7+EH
WtLnK8H7wlJ2V0vZM7yy/LYnaY4CTVJ5aJ81aHzfFLZCH2vGIbHjQRnXGlr0L73RmiFiD00m6lqj
HZl5pwHSwMHiz4G4ds//Sxn/4KywBog0AekGCITttKmnx0E2z3QwmwWcBvT9aZYODNm9oPAK+Key
YS+oqt4kg0YQvz3Cu1N3G1ir5Ffmx4XPtxZOWeUgkVkUdooE5i9a5XcjxOsxqHZXBvPCCl0LXHqo
ySzksfxU1XPcdM+stSInnOKxuuE4zH/ti63CgCyKGnLtjBz9DI1Z+n5Sc0S73dd+/BzW/o0xAiZE
cH3F5h50dANUGAfygCLxHwIR8fkjLixSZx1Yqs44XYlvX9Zh7Fa/JnpYmjLp1JU1ev5TP5px9H9f
wQGFZZqyfknrwZ7SAVyLqBqG8MoAXfrEqwgQDANaH5eQpU6ASnMYghNGI1RMogCta7r44jdexYEK
oAjbKS0n5YVlvQZeh6ZPqCUOY+Y5+88/w4W1sJaVCOrBoEJ4Boq0m6DOoCDedfRauf9DvRuO22st
Cae6asbWno/Zkud5DOF581hYYKqWLFuabd8E7Q8JFT36H93KBZMkmBiNZMfhkSw7LV9l6dPfvEd/
2kKy7o/flDjLqsqdr+QpLlVWyfkD/zPTFRvHiqBjL0XJHc2uQRah73mMsI9uO7KANwMLrrqtTILW
3JvJ9w5fGvY1aF0Xve92BRiaNZqKEkJVmGJCwemkMOWVyXPx1VYRYuJl1pbj4EJnR6cn43Xm5Eo/
2LHZU9DpCxOXbOTwYO3ANMgapOCRx/nv8/e7sPrWGh9UsVp0kdSQxzV+EdEWP76Mw5XT56U5uzpc
NXnVlLo9+1lOzaPTdw1uN83J8e3Xz//4C6FpresySz5akFwXx0bdNQXdzTB0bmFZG3Cx+doTVvG1
6dw+8HMGo8WqfF/8gMe5DLcGnQTRzJfuyjjZF6LUXy+Qfyb3MoycK0rttBi6dKqspAEmCEdT1CX3
4Czc8fFAx+8OIzFaEjcz7HmH8vvMsrdCo53R+Y5L3pXLyaVPtorGBToiKUQZJoUqufwGJYGzmSbe
xWXgZl+ypHDW7jgLJRARgEKQhqoCC08iGyG3YXDlBS4N5SoUt3Ux08FxHVgBDZHFfvPSifLgrmcM
CpD5yp54YZTW5jgVTvaq0mF1BFnGNPFQopjgwgGqTbRsr6EhP34IXYuk6Gw6yzUuzKusMz8s4HIz
KcUTTrr6axOPrtVSHoNUqm5Ye2xo1WfRlNXzD1kw90UK6T6MxiDiW6BZLbHt2OEvIDfADakWmLcn
xSCRhgwWgcqAxVG3QevzyICwPd8mCLqCy9Zvr/ydFxb62ivIeBI9I95sUtPMDw6YFHU2RYUPW8f5
x+cL/ePBdv6uzH9WICUCRKLJ1Slf0AgMakC/CxbL3rSy9K7M+wuXhb977z+PQIMxZc4iNMZ6/mNL
IFF01pqU4IhSR3Ly0OpHK7RcWv0yb772Vue3/eeRg0A7r6KyP7rctzZTtnzL7U7jWtdcWW2XPswq
PrblXAYZw1swwMzvF6/279SU+0mROWfZHRpvP3+RC9vUX73cPy/CcxhqAcSKFrXM36MfdkNC8sXP
sop4TVWNmW1UfkQpKvCeLNUC2IfdCl0twb0Ypiuf4tIbrA6ik+34LdDP+RGU7GOvvGcodK4cDS/9
9CrkLazQee5RA5TgcAMtYJrl8srZ5EKti6y+7zBUOJkEvpP2nqGAluRq2liAjsB3CoSkUPXOxhoA
SkeLZPPHnix5ZcFfeu7q0gE+hg1/SEVTAbdjPTQqaqjahEDjweJMHy0zfCNFCPkMDixXPtCFjYOs
5kHR5vjmc0+OXgOvJ6k1ND5Q3kQF1XgoPF223ZmA96X5TFazwTEZVLwY2XSosjst6k0jwmsn5Usv
spoOo2kAFKR4kbyCVGhTjZvxRWyyxE3qKRK/AFZTt/Le3FYbcbfcf/4+H8cButZYL4bXCyiD3ZHM
ziGfffsE7rfZhJlWiaBoTPz8MR/PdLrWWqPL3e07JDSPOKeQAzpVmxegDK+19V16ifOA/hNkAEkH
VwWuQWlVwOJrRioM3YOHSRXzdrLnaxnHc+z9v/dd+n+8SYy1VCPEr0fb30lx12b3rfX8teFZrRoH
6qkeft2oe4flW+XkTyy7Zolw6a9erQ5f6ArKL99OZyZyeHWHe5cOFW5d1ZWa/cezloarFTHVig/e
DJsgywOWZv5vylUU8O+QzUXOVXfWS/NntTRK4nNu2bCFFkv5AJokZLI4QH9p8NdqY0cv/lgYVClo
N0dd/ZuYLx4E16LikhoQJie4Gw15bW4gxZAx7ur+IRTUvrK/fhxv6VpBXNhD2A8SwL5uqJxETSPN
IiSWgB9s2mrTQ67XxG3xn+iK7dI61dvnQ3bhm6+VxWMjuqwklZ1OlAEVNJfPRUhoNCh5W071s2wc
70vBna6lxRkLx2KyYQTbBS/groKNmrSYZ177X95/zf8A4rz/DR+LF/B88aH9ropxAvDjLGgQSPV3
rrjW1Ob9zTt8ED3WgmI0HJc+EIvIJlqi3IbA4qaDLdvffuiBmLZAWH4LaKI7RTXyxOWO5aTc9/bc
gKcMb2D4IdTgPUQOyrnYG/o2hQbWxEC6ufgtv9tII+ZvpKJVlAM8nFQjEJCx08IeA4Bajx9Q6mNp
ji8Vy5AMybRw57dbk/AALzQPySE7D24dD62zNihFCRmA2qADozd5BjvpuUKnFdDgIGfUxn8L+yJ4
tu0Z5kxM594TrgvF1oShYujcbueTpWtxQ/3BAVmKNYDTF5LvoDwTqRgy+QNZJ1jfVQhCvVvWMQhw
QGfkQbWluJgDJo1OcQPR3Y6VVrsRAX48otns7wHG9F9AqBVIn4/kAegSfRpgIpl2djknVVjV8XTu
KCVD2EVVO/A9yIPNPihtQBWywAK4wVv+4GzCdh7UElEXCqAUrcF7nsp6PlqEkR0OEhNcKOiUAGNE
Il37eHFXNzcW+lU3hgrzNMJiL+pA7HmkFsSYIKMsPqiUHt2altQHEO5x3smhr5YMNBRpuyVsScCZ
KT1gU0zVdm+ggjm7wujipWPoouhaXAvdEoJnwBdzIJ/RHftj8JhOkJVXT60H96g5k+NRDt6x9yaQ
+0CbOxhYMm3ktADANpAuUS2ao6qcdrdh4dsPsAb1fzhiQOp9ALZbTlIfWFOD00HEePSL2ZxCY4vt
rPwFPwV4gx+4PzvSD6iGgLAL4GoEj0jIgNHxFwMovURumN1btUUPBnrtrR/Wv8TQeQfkTMmT7fbP
ZVUOQHMU9CcECYDvhLKdvlFQxGMNwBIgCS3mcFQKz4lBYar/gCWj4mY286Fsuz4JVJUnEFz69wUU
zk/1EBggc+twEyizfAMjVr60rexvhWYCKIL5D4hBHSTWprgDYoRjAEx26v3+hbUqR+MynfBBZH00
RsLVwGbtFoosFTlGvvpel92GLUbYLlV94PjFA/gl4E9WtVfHaurLRAXMvPFC63R2crLDLdoBQxtd
j0SyfMvm0IukAje9YrLbKbo4P2g91zddjk5wMsz1TwsYrUM4mwlHxKzbOTjtb3KbcLSBQbDaYv2w
WMKp4abzgBoMHAcvWbc8xoxWSdgihQtc/1++TbYtRn+8B50WknVXhImlbL213Trbexn40A1CCpCV
UC4GC41NCI5/qU2TOB0Dn5oj//nOAEt5qFqgXEbYSieqHEXiGQaUirHJuGm9UANbOcCbvMKFAEAs
wPx6y8rjzhD0FAgQHx+6wCH3ZVcAixVIlZpumHe107uowBa/udOAMOkVPBEOyvvcYfme2SENIiA7
OPZVX8mD1y7Tbdg0RQ20lx2+1yT3ooz6yEvbNUeHg5zCYG9U2Xy30X+Rw4e9VPdmqUHm60cK94oG
jQ53QOAEt5Ubiu/Mtl5NXXc+YkeHu0aGELIBaivc1u3c3ywtlH6Ni4dY9dyekIMZQeFEyYg1SEE0
sL4A7ZvK5X7JMAuzii0JaUVwBJR63IRh1iWh8pbIGRr/1gar7NYghbMtcVs6ZWCwHQfbb18xq4tX
7hDnBXNHPyLhqxFPrb4HHVjPXRiRavGieQnnXdlR6xGlR/UOZTRBa0c2xTUf1Q01lWMlXCNNqQZH
+/AOm+EMrwLHR8JaMQRSoLr2trZCJM5HrM2aZvS5q3KQyjNQMK1qMd973dEEnmfdxspDDu+/Mg+z
TQ44IpYCULDxUOd0X6kQ7Oas0vEwdHofOo5zt3TtkIANVd/mUGnsAT5Z4AMUIu0WULfemxkSSeIU
5E43lXNfZ2AAdcsybrGCMU0l1oLyGzhpEj3s9JlxCBZ2D6PdCda+B4dk6gUIuj5xSLmcKpUPiZ0X
9rYIm+CWEh0+mhpGM9kCako44uaGdgP7Dh3V0BF3VPzswcjbyrHNbgUiTqzcxUkK5sm4RCNYJELC
U+2QpYhywudtfhYflWGIMxCOXxVwj7AtvA+hEnlsyq56IgNUT7Ipmg2QxuUJ7c71c1MaHtWLUM9l
UbIy0pg9h1YSGNNoSrbKAfAWqMAkd8lycGaXfEcunO05CNxgcKrwFvLeJgpQ84xgJTifggxg3ojl
GiYwi0t2yKq0/4+zK2mSE+e2v4gIkASCLTmTVVmTh7I3hKcGiXkG/fp30quyvlISr6IXHe12iNRw
r6SrMzyVeDOP5lxVX12ooexymvEDUKL+YVz8Gf95tZZwFnaqFtF9qmiGrauu4ucRIn0/U8AKDwBN
8Sfat8shnxuJOLGDjW270Ja2Gu8EUSzIsQ1VdzegzHlmSN7fqGNNn/K+/j3nxIGyFwRIunFq8s2M
8vj90M3zhQVW92NkNZQN2wRuPEMy7mGetdyNi8pSDPFMlxCHbWzmGdwhkMCxinZZAaeFEAo4zZY5
nvWKd0b5AuPx9McCx8OtQlp4IEkvv/Ud1BJjkpYbYiuCkbS7z9CWA0nB8oAN506NjSWW7V1PJvpj
UArSjMvi4MGySq1TvlwPYz3M2F962wV6tnDllqLifpghAx3WCVGXuK7qP/Ygoerr+hxMqqus7DzC
pMFOxWvSSXGXunJ4Rt5Wd0i9FBohyn0u8qW8a5DijrllBf/RBdiJbdX0JOIjDl2l9NnW6eDvIUsb
7Lkxk69jabl7u6zyU1U443GA//nZcep0O1PFHDxiUShVw2gqkilY62HsT6BUJG1SIJ1X/sldcggr
Qz3/lyDDVSBWlo9gILOVio/houdrV6SO9Wzpgg4vfwKUkEnSCirn1rChkNVZqVcZ7tk6saOF0bXn
tjyIEIcR6K7DJsa+1FbVzrdc60PQDKITPFwfquDNCGiGPbQQcezJXV1Yd4kc9m6RnqBk56IwQVfu
fqYeaZUD1M59JFHc0Kqe3vXQkOJJBk/1rDnFVrECaDbcXXWOR9JWARdDbUe9tdSgA7rHtF5jypra
vi6GN5UPGHKWXCzSjpqq+QoLeaSQ2l/j+Zoa1+5FfgXNF39o4HnnQYV6gQJtBApicbh9hzS07muF
CeYUOYPG93BmrfU9W8ivkfgrJQlTKGglCW8C7rfOPfAhoHAZQvj0VNfZxYYK5Yd++l/S6JtRt4Bq
5N4Ea4HGJf1mmecJdhrTt9uNG34818alGZcqywsc/3AULvdMOuVxIQtsJlo+rvCrDdd3ro1P0YLI
imoNQsyCOYs7ABA8Mdicq2+VXz6rWv253RVTdGkpiRcOWUooUUe4TG2adt4kMFweB1hNQSX0Q5/Q
SSm0tjnz8tGBrnSzmZ1fXTFHbbCrweu4/QHDMtUpKV5i40d3FAL1NY5I3XDXZfxjy1TnoxTTKFRV
NM45yb9a2I269qlTaw88hjnWLQMbEbfQZEngmuLC2SdW2Kak1WbQacwOsKODMGGPis3tMTJ967qU
38TDUuSQvepRhEqmuDw3rn8YIDLttRALH5hNQTT014Dd77/FQUf+308FdodqTbAA5jazYOsVApLz
xIOGNyTlwgmyR9DknYDShKng9nbnDItY56Pg9FSywHMltno8eXszHUM1N18XAM2gBJyt1OENdTzd
TTCLbQEKeBJHKnkeKnCCO3tbqNciKUIoSuza4ZszrpQMTbOlRT9U+KYGjjlAztb/0flL3z/C+WPC
XAnr9faQGVKYTkyB81bLp84qzspuTiVrfsIGa1sN3sesnYlOTFl4nEh7cZ1IuRCNthvydZh6tXL+
MAyPTkpxy6oRAUGhDnKbNCS8OnAKvr8jdj2bP1vBmhOmYZB0ckppweUetwEnagb1B4pjL6Kfj3VW
rfXDkLh0hgqZoSHqTYCmeC2tTgVqtpd+RCHi9hQbokKnprRZ6YDjiSfLq8kXlMy3jnylk9hV1prn
qWl8tEivy8BygxKKKkvgH4LC/x3LIg095a2cl03jo725BLSRruuDzohrJzQcmkM61Kfbg2NaQtoW
3jkZcQbl4HyQQHWhgWfZf9C736oU7zorpwRDHtSZD7hMoYxAFPRKcggliMDpHyF0m53LcXmA2cKe
0kTtrDjhH8uCrraVdzN0dAdcVKPShZDz9N/gNltb/OhRxrg9Zobp1gkPtVdaE6vwsLrAhnBEiaKu
/7jVj9uNG1arTnmgxGIQlSA+7hTNERaHn1FuyTfW2DygosJ2tz9iWFA67SFrGeQcRuZEV5UDa1af
cyiFrOywptG5duzNDosqVO93buJHdWPDFcJ+nix4KPIVJIVhveqKmoHrd+ARXtmQksGGr4XnO+l9
3FXtU9VC8tqRYIvdHiTTTGhR7UsG278uVuegOQbwQ2PFT5GPIcp/KwvVNFJaWCcZ1NsEmG/nBg8X
Af9O5ovk1coUm369FthlxgRKU0CwgCLwpSpBFnZQjC6AgoYTWL2WuU1d0DZoeC9BIzqZl7OsgYkk
RDxVi0tQQpxXumFaqVowF2CzdEVQO9EUV5BZ7H5b0l8BMRhGSKc5oDQ3lGDzIS+57A7yOK+LgIUE
HPLwrPbf7SVkWK0606ES8LOtZtKeWak2nYeXzbp2X4qMv3QJ5FXmUq6hBQ3jpNMYUGeWTsCL/jws
NV4OWveVkHLlDmlAbhOdw9BKkkM1qULj8EuEoQZ8xuyK9bslDY68Gk/tZB8AsvySquU7ccoHntJv
U5A99oo9eaJ86qXzEjj2y+1B/XsveOd9Ulf2tFsb0jN4t4qy0QdPnMdX+w05HVzPmi5+2SQPS14n
h5hV9dliMEfNCSUnO6HDD570wTMdZ/CiFC1eGFRfwtLKu88gKeGVfigH/DfUS15YA2RLPyzARdtT
/cDISO6oU/+mzJ4AWK/IEAZuUDxAuMq7m0roz0BaEDWzpMyfFJw+YbhUY5ZbRQ45rOL3GMEptIYh
vo9xmzmjDuLc57D3PEnccqDWUzt7Rw1UbOwAmq8WxYOP8vsiQtkv/5ZDqXxbEuUc09mROyRuWKtI
7AZ17vhnaRUxKKNAkakY/wMoWn8TdMiMKqiTSzYH6dd4cvhx9OZqPyVwvSkZ0rKc+vEyBNxbyWam
FXj987d5v56DmkLRFlIqxQOl9YmxeOWQYsgyVE+UeQB1ag9wlgCi9OxO8ic2r1xmyDWRvLeYtDw5
NTDoyJnbnIeIHeo7MHybLnTv+LHYJLvySB6yU/zARNhecFW7Lx6Glexj6pOWOQPc1IB0IOW59uEJ
uyumAoL8Q+uwHcn8aY13b5oULX2mxdVRG8ZsZ1stP1m1vOYwHFnZHw3nOp0tgocpL8hcTqJWWd0d
rFRhsDGxZddXwbRD8RqmBB33t0m+9J9uR75hzHQGCYVhXJD6gNY4c6a+T02bVnizUz3U/Me1C6Eh
ZetkhcVuvNL3KQHCgvDPkKJRD5ngReSQJN3EVesdIFufP3+sQ9et6U3MpDymkPmw1Xmmf7Ia+lYu
ysj+xySBiE5daFufd9BrpZGHXAfJvo4dcuFfvXWX1wlsse3tThj2UaIFPtTL8LZ4pfN5Ez0F1yqp
a1fh1SC2vj7T3P6IYSHr7AVcc1lZlT0KvP0c9UI8BsW4cqQ0/X4tA/BKDrGAQ8u5E+VLYi3HwJki
V9Wf0tQvVn6+aeVq0e4qT3CEe33u4QS+dPAPj6f0J4npl9vDY2pfj3OWtxJu00FUDhVc68W8wETN
L+EcN0wrmdIwAzofAWo3MD+BDGQkEzeDpuX0q2H+SpXX8PN17P0Ib2cYQwck8gLgfiGzln+uGjwd
T3AAWPn5pk9c4/1NqDUJDMOhIIinjblKo3FoKEq82T7ulzUSoyFz6Nj7KbasLChsOwpo8i2+mtWB
nPu7TAG8rdRXMbOPXT+daw/f9KRDmHUlbbtzE7DHdm4ZDFjrCGCkNQSYQRiD/CXuvvmCnWUV4cni
RV4GiNEMeBNkYTwLvp7BrgTJpYWmVRuPkZrye2Kv4e8NHDWiA/CVlwl3aTISYVIeGjo5n+dZWBFg
BsXnBJIpYW/ZwR+ezdPXDi8mje3IlSE1rW0tBeCd0BEZoQ2AJMM25d9mOHneDkxTy1rgEwAnYgtv
z+cBZY5QCPkJ7sUrbRs24L/j+HaaoMVPfNG351a18NiVuyk7e/UQdXa+s5cXWn2+3QfDwtYVShY3
s+C7LACU7woBgM/4KS2EChPe/lfL4qEAc+f2hwyZWNcpUVWs5s4TEGeFxwrkUIa8D+tAgm+3dmYx
ZAGd4cl8OEwtgwMVjgyYREAW89MAJ6UtzOC7jz2V6GxONAwqlYo9WEbI/uIUDkzR5oVty1r8uj1M
pk5oCSBNFgEoyAAQEzyWRNfAC9vdOPBQ/ljz16X8ZlnRFGmrDpr6XEt402UyqqEcClXG48eap/82
zyGNVcy560Eof9hRH4UJ4EG/UFmJld9vCAudZNGMk2KTAKUKzqFPdVyeHG7NG6iX7vIUxhoAWd3N
xF6ZbdOS1eI77zK/5OWMG93UMXB34xS3TTgTQZ8VgFC6vz1mhixia9u7slxSFL5XXUH3n8c6vsuC
ZIVd9f5icnRWRW2B9Oej7H724POxqdgMtUqYJaeZu1YQfP/HOzqhokhQaK8nCGQs1nBy6XSA19DK
uJh+vLapxyptOrYgb8P8KgysrQtCDVO/bw/6+2kPxr7/LtTRBmfUru3mDPe9YVvm8SsEoJ5pBkfI
agR2PfOLlfutaYS0gLZhICewkYMykBcnBsvHjPcvtzthGqHrJ98EM+DCQKxmuDpDo3cDBG8vII5m
H243bhohLZSrrkoAucWVf4J9uZN8969PE/6LD1VNGFivHM9NH9H2Zs5BWp56l0Z+yh5hy3WZOohK
D9wDWhsbXZIDanq7O+/HMjCD/45VC/qJo/ImjiQfdxMkrTaF69sbVXsyZHJeqaaZvqLF8qAau3UU
Ao4tR9TswsmF3R7kbgopdx/qh84SYbhFli4ZaGS5I78kFiyQ3c6PD6mU3SFYUvmhTO7onJEhgI0q
dCiCqA/8724BOTyIY3PhrKRWQ1TofBE4i7V1jcebcwrtp7qG/5G7ct0wtaxFdtlS7tW91Z7hbgx3
dzY6cJhO2pXWDfo2sPT+dx1ZY9eOM4f5ZVXXj7XLxZ75ub9Jx2I+5U0BDjS28OYxo0A7gMUcw/4z
CSDkDyeysC87CVuabjnIeq2GblhxOmkE4KWA+gzi+kW24JG+HWBeOvlFHzlioOeCyDU1LdOHtHwA
jzECNhsQD4Ci4Jl1ccdfFXf6HS7vKTxPWbmSd97f4R0dj+VUhSpcGJmdUWTaFk4fShDkyZCF3DoH
ZX6pcEe5HUqmlaKlBKawYY4SL+zD9N3KyHHK18A6prHS0kDQ56C7NWh5gXHxBJBLAOLnGL8IsYaJ
M6R+HQKJI1COanXaYJVnsg1bO4Gtc+DQI6Qr5pUUYJgJ/W3XL8tkZGNSnGv3d1fmsIgFlhtQ0p7G
+8y+a313e3si/l4C/7dO6+ivukxCk4VCxfBcxkocrETkh2Salz+g4+wSUdPzCBGusPTq+olSlj7G
MGU5FMSfjzGECI+ZIsPKTzGsCR31qQZHTGket+eayzOgNWd8fiVzG4ZTF/F2iJqsYb4eOWz3NZnJ
t8HmczhXzSveqbZ0KPKwWOyPnfx0sCdeHzzpY41EGVuiySqrjdXH94lVP92eMlNntDQ4px2NQWFw
oh6PDmEnm3rD6/5X56b9IR/9xxIsA/Hp9rcM0cSvc/XmmMPgXwG0eE6iDp5FrNiJ+DeXMBttvZVL
hSmYtNQmYIZtQ/HOjmoA24Ox/ZKO09mpBveD7WunHB9lbO4P1RLxqjy0Jbhm4xdrij841Voac2a3
a6cshsRMTU6Wc6WLjRU8IJJ83N+eAFNQaOlMJLGUrWhV5PnqwmR2LGF9crtpw9zquMmmd4bBzXwn
KjL3nE0ZFETqU52+xnRldEwfuC7gN4sn9XuUGd2+O8+sPVZx5oUkaU/JlH4bCugJ3e6F4RirIyjT
gCR4y4Y+f8yBA3S+OtYYEguEg/Sn8tfs2gyzoCMp3Qw4yrzBKpXS/rKQ4QVX95VTTYDBeCf/elo0
c9oXKe7QNqTB66+isp6ZjXdX7CkXRMEmrZ1z24M5Z6t87e3qXXs/3wZI6995iSH3F9g0IZG1NKcl
g26KgLXB0Gw99iIAiqkyGy+9ZG83I2oIYquS37fnyjSMWrBPBfRZ7ZxiGHvyqHoodcR0e7vpvw8W
742jFugxpGxqH9RYyKXU4uCTsY+qLp/lrm/m4i6HF3IRqiKA5wV4L3m7yalsX5xZLSdnBqw65KoK
cDFhjrOnLlPJZvErPHE3c/NrasYept5+CpashC39IxSEemgnZ2MiDzU8oTdlny8fer90dO1w0cPc
FmQzO3KqEkSxXoRLPoRDLteQk4aMqyMzSxuQunnC9mFX5XzuFRyTQLio7lLLSh9vT4Yh8HVwJswv
raLjmOcUY+O3F3IFZrMnJVdi5u/byDuTrQM0xxnZZJ74HE0VRJWsWtC9kH7/iOq9OLalU23tMh6+
gNYDYTSV1XIDolS7d8FCOs7SDbYDX4pnB97YW9vu8fJPc4ULYzDhTiTLo1ev+pabhuKatt7kQChD
1c2YwatkFMEFS+oZ4jfnZAkiRdb0VgxRpaM8bSAbCs+TgMIm3bF0ebopkXZXNglT41p68i3U4Py5
ZlEDM0HUtC4WFcfbq8TU9PXP3wxNEMxlAQNwdS7SuflORq++cN54a8gd08hryUYKvGpky1ycc0Cq
s7w6UMc5QxTtqIJx5SRm2HtcLeeQWRa+Q7oJkhT3Bd9TUhzKHp5fQcjSaWV/M4SrDorslKMyPHH2
5zlhLawvWfcIETayK0Z3zbvNMBE6NLJjTQNfirQ/ExIPR9AnSDh2TbBShDN1QIsAmtpwsre88Rz0
hwpKY3RIdhS8sduLyNT6dfbfLKI5zVNFiZudR39JQDBf4m4rhoxcBFRJVipLhmnWsZFtRlkOInyP
cynP9vDAWr64wCwN8KYPwKsA6T0NGz6M9UqfDN/T8QVVneSVnQFzVvWwNOLkeyWDZpOp4HvsdI9e
Mv66PXZ//XzfSaM6wkD1hKaLZ5GonPxnsKWaUMo637g0nkLPjectYJrJlsrmkqDyFXrcPWTOcsAG
1YT54G6JNduHRaRqjx2028DafF+DUTK0MLqr2QhmMymHfd5m1jHA8zCkZ5JhCxQDzL4Ggqqy28yb
LpP0qwWi7c4dVi2PDCOoOxC4vPKtaZFxxFy5AXDS2YKPcG8v/A/eeMimKP3Pt4fQdJbSpbsrFF8C
qrrx3M5qBoYVZpVWpb6IqnlOBo/sPKa+1VPwVBQUeljkPsaRI4Rn3o/b3zctfy0Dgdifl17qQ/ul
ltseAhc563bTvPZwaMoM2v2mJOXcEkH7c5zkz1S030W/KpFoalu72bhewKAviazT+uxAl/oeHvNr
ZxxD7tchqJPX2twqc0jn49ZXdi9DgAfPBSRmr9/eHnjDsV1HoHZkDmx3QVruwJnfKam+FDZ9aNN6
n0LdRwTJOamKx8IqV4q2ph5pWdRNG19AD74/LzjRb0dH8U8+tBVgZGt9cyDZsbvdLcN60hGpI5R6
lWNZ3XnItxORGwndaFKtWdgZplwHmFbtaInBS6AZ778KsLzV2sutqeHrn7/ZBRoyQYCaC+xgDf1W
p8uXpq4Pt0fEkEp0jGS9lDEU99vr9iX3MAy8DHXw4KQTCSGdI7fxMK0ch0wzrIUyRBIFX0iNFdVe
N8hy6yW/hfusmvyDH9CC2eosvx7qdDiTRaFshCtQ/JhAanxoX24P1d9945395O8+82YaCFwlZ3r1
yLWO437ZxAd7l26KHYVOwXa6V2cITG/uprv60l/yY/lEvmYPyT5f2TUNMBdHx02OSdpXNLh+HSJF
eQhln2zaWfOu2nt+6NYh/327m4YY0dGS1uJ7ru/hOyy4NAOmCdid7e2mDetYB0n2CfcU66zrYS/f
VszayT77YNPaQclyOW1GiV+tLPtLLMew4u1KbjI9zOggQshXDQXx8vi0OPAhnSTI7WEOx/YqDABa
PhfgDd1XYvZOUFtpN+Cgqj1BMnid4jEed8ArjF+FPajPgKmQle4awpZo0TSVteNbST1G1ZgtYU+C
LXxmLw3NvnQVXuBl4cYrCcJ0GdU1kbNmiAFQa+OTZB2wQlD7eKZzTSCB50LUI4Yf61NCG/Zauvl/
KPXsO+VthkU9Utwfjk4MsVIMwPh1nEn5CfrddohEYKcboM/jMPac+PPttWXYsf6C0t4Ep9OIEeo9
oo/8Xk2XvpTpYzulbAMr4fSu4GNyoizrYInXzPIxZmwNTWWYCR1NNQ3QoOkWe4j6wofMU+XvgmaB
EEmOpwQKizp/+NiD9l8k+psOYjQV5zE+lEMdLlPQvWYXLkjoNfAEXiMfm3pzHd03H1nylFPo/rTR
xCsAGCqYOy9wXWNzuZupa8PhLV0pBJm+pFVPmzgoUjVXXTQ6zN4Jv/iWFt1zH/TPLZDsW6HcfiVz
mmpnuoCyMwZpBS+H5BzHLuxaE9V06W5y5fJf1RBwmhZPtr8VA995R5M6eywG5vxY5pQ/gIHSYLfy
phS8TFuOgIlMUKMBWXp5qJNiPKlRjkmoEvil+37Dfg0eV798GLGVW5lhRwVnhK6Qmg3JU4fT1bXt
Dax22sgXWXXp8sXdt9Ja0wA2bS86iG6ALzXM5HgT9YsUUPrx1QASSA/MhOXHEO3qGLUeZTZCK6tW
Ad93tBdwPGrK9r/bAWw4IOg42M5yywXc9yFSeWy/VIWg24y31sUHTehYDNBUuP0dw/6m42CFrJ10
xHU2Iq5lffLGutngZsZCvM1ZK7nIMFU6EJamiTdAUruNgH9Mf7hFBlcKASDQ7Q6YWqf/xugMI3Ys
BVB6obrl7XtSBheaNGwlzZimQdtZinbJgyyOG0ii1OmhQfXhBXpX0OogcxYWdB6/fagXOqSyaIHl
w5GtiWhitaAvQZ6tS8hKhdYwRDqYkruA7OVjn5x9+JAXcbbl1p/bP9v5e8l+5xRoX9fVmxSZ1CmZ
pIu2z9+t8NUN3bAIf/Otv5k2bnh/v/0uwn0T3r+ez9v7Pf55OJ32p/39dnt//+nhGfSg8PQc/joc
/hye/5z+jOGffnf3eDidwsPp0yk8/bnzw83ukIe7SxTtdrvPxyP+9S162RyjwyXaoJ3t9nzc4O/s
NtHmeL7f7vev26frX9tstq/b7XH7ekzDNQaFMTFcx/hNfzn0dek8Ie/g4bf/LtyAPcX1BGSbD9rZ
sJTegyNqf2fxHOJ1smg2rU2bT7dH2zSP2lKnSxKnorE5qIL84CXdJlvEyhIxnep0vOcyKTftpMdP
SxJAjtMK+9w62uPPzAPLQjVHZj1PYnxscE3ExwkXn23X2znemsOTIQ/9j852qdg4LTDVsBebnWZr
cV5rx4KqYhpnvz42fFoNwsZ9C67qnJ/sDl445IubrSXRv0I6/xsFCM9/V4Vli6QhLWsjGCDWkHHL
vmcBqpWQcqULnCKl4/wZZpYmR4tl1TYba/vTwJb8UxUL77+Z8/HAywr2mUICZYiH01huIGDobGdX
7QREXHBanI7TzOhTXcnsrrGt9kc7Knj6LKpS4qoylpKQcfgibNhA0MVAinAKuumg4Am2qThkDXPR
QfQjnSfx4PVgn7oKUkNqTMFLwIKKD1VhBX+CSsWbXLIJW3zpZAyaaz00VmF3n0FfEi9uflAGh4Wy
YIEJ3BCXG0WYByeoCT6jG84mPOgDK7kDtBp/Q3pkeCBxh2ebhaqdVyTeBa+d4yc8r9EtHP1i3KiK
dkMrN39tx6l88Dpv3LDZT3ddp7opHC07+VzEEhUK2tPtPMNhQ3Z9e+dZfA2y+H5cwa7w39mDXVPu
dI7dQtUVj3FhYOdsB+eszF/ZYw3t69hdIeaUpLW86sS14jGWSbYRZbP2Pvb+FmUH1yPlm4zkQTot
nTCBQAU/z/6zUmrjWxGTa9Z5hqqnrUN4XVhmSX+s3dMcNJdhsg48yU9dFQADEcBfqtxYVbstKvqY
tFDZJRm4WUW8UsYwDZ2+vQAIAbknFNlQmQnj9qFLvtxOBu8fuG3dT2WxnYkVpG6jrLa6g6TBcoSd
SvPAeU8uY2PnUR+7we72x0xTpCXuguJpFCYsRVTDN+S8VLK/r5KhO9uJh8f4Zmw/hlaz9QJ12lLq
dukIL+3a/lMX1ZbB3D4Es2FlJRs6ot/9+QyFTYliLph93q4qKN16Odw4W37x+mbNB9fwkUA7c0E+
lM+4OPBTDUTp+FN1POyGS/Xz9lwYeFm2DlCeRTZWvddkkRsMNgtjwHqmo9OkBQuVxA60afsegqaz
R3snhMC6S0MpEhhtkn5gh1Jkq3Al0xrUNqSkn0Zadl4eydGv9mC9i5/zMFJnQ7253SVqhKCS00+H
2x1/f4e1dUCzq/y6DzjyhF36kdfXd3ZKnyzurlzIDPoGtg5kHpfMVmXd86u69IINgdQTcBXp3H7F
mWm+cxNBTtQj/bNTzC1s/WaoaSYFW07Qr+4zUEviaVuUs7VllUW/zAzUoqQskpWfZ1hU/4ODvu60
acnqKIgbflRx7ERpOqr7GtKlJFRdEK/AFQyTqkvlJ3Oe5NRz82iG0GwFMCoukdacQSjc49nWSXFM
rCdIQd+eVEN+1FHSsz0Wrsi9NiqXDCBNp+oOA6/4SvZ9b8nwANK//24ti63Qh4nlOOwmaVh08nM8
T7+WPP/z///11/a1vCgWJ2dQiM+RTsgBXgePHotXypTvDcy1aS2JOH6SW0M6J1Ex+9k9zjDqEMTt
mvSPaWC06nrrwy+AuVUS2WmyZ+oTTjP7K0ftY8Oi5YW259kopxLiwdl3G0rMsd19rGWdfswsyOJ7
M1puMxgPCPgqrBYS3gswDLjOPq6ll5Rd0CQRxwNswPsNXOH3fKkfyzXJPMOg64WrZKyEknORRD4E
RVzyeRxUaGXZytC8F7fX33/t15tjFHF4VyfDKCF5ijLVppnsbAoTV5K7SfTZc78oDJef2uNKxc+w
QPXCSxmDF+XEYxotfB7vVTICaJs5a3uoaay0yK27uvJ66SeQPnHwGOKJR/hJFxteBSupwfTztdAl
WennoqEiKhNxx5rygPLFCpLUNBNa6M6OAMqgb0Q0AfTilmyP8gIIae62486ODCt52tQBLYQ5xx0W
xVwB4Q1FXpold/uQCWWfbsewKRy0GPaFZ+UuUQI4AOc/TzmHPM7aUMAkFIuq/QiYB4tWr4KqrJtJ
yhcBu2fIZrdfff7f7Z9/vbjqF9prw/6/0ZA4siqgfi2iYgLjLbO/+R08QWV1dtscrhXqT4Hzmcie
bn/NMON69at1uN1Amx7JWtIvkDHo4MaRAKM43bc+qt8qUGvKpYZp0UthFgXncBwxYHz+mnZZxOkn
MsVQnV67610H6L2BuwbkmzSS2GQcqCQC8rHDb14Pd0DUhe7ouiFNSxLmc3+0Ar72DGoIc931TXKZ
OdKD/UUph3u3LyeQeLz7qQFq//bMmD6ghXnqoJbqTHaKY9NeLAvwPM/LuPYUYWpcC/RBBVcT49Y6
zeW3pR1Aj34MxNrQGOL7fwpKfVZnZMAvz4R9GbLhlA/dSlHYNMdabNcLLE2mqbFOjgQogAY0jVgG
u3XGgQhZ0t6952klnqD9sEb3fn/Zcr2+VLqZN1a+sE7gtoht00N/0+eAuBA5z9u2g7HuR6Ybgf/v
6gWHfOk9GSSoVKRL6MxEXMrZU/uqyMqVT7w/L1wvVwCBBn0wL0jhdjLBzCHvkw3ejT+UdbleqhhZ
lnGLVwLlj+bTkpfjNun8Y39VVeppuZKtTD3QQhxsad5LuaTQfSzDbnQ37iok4P2VxfWqhCqDeE6Z
JyKYW25VifRbTBtY0ez9ernPfPsz7Hg+cHPALARaZLdBELOYYgOnqbvJhvK3ly4rm4dpgLS4lu3k
VPHARJRm1mMb1FsPjz+3F6gpELRdG0DzYYTfroigA3jy0j9z6e0Tfwm9ZU0Y5v29iAdacA8U1uU1
wemDUjimZA+OQ0DNfRHkJ7QDtrd7YRgg/SoOU96irG2MfeNCMbv+IT+6gPRLuD/HnZBxjIREvLu8
VWVIhvmb3fEfzBePyrPOmVs83+7F++mb/8+V2gdePMiQYVm8W5SLl6UHmCyvLM+/F7X/3Ui5fo+u
fCZHpWYaTfli5xs7Zn5YuXZ3LlPH+i0rb4ATjpjv4gXiFL1duKiK0+mKNV2+d349gXbuZOfch0Pa
1Pn2pS+Usx2E8xXV9WGfVlAsytqu2hO7sS7wY812t0fFsEL1G7mAz7Lrci8+YZbt86zq8inw0uTP
NEC1PG9GupLq3j+hwazr31S9BMDRDyzHVc7Jv4nCzzcjoU/20j7aRP7ICvVYoXB7TbAfqKAgYeiG
dlOOE211tZZzPdRPONbtd2ldRJ6uBIVpOWlZg4ks9W2XxydO5fcip7+7Zj5PY/dye15MzWuZI+/G
ZQHOJYYZ43z0xDBtVFpG3C+/3G7fkLp1O5ZscoTnAPpw4rI8uAtsxVK7/8kdFomqhh9UPR5UvDZW
hgSis5KLukqgRjlZJ2HZeNwMrBf4dq2VHwwjpVNzWQZVu95Z4pMiX+Y5CXMHzCh7JWmYfvk17b45
HwdSZUED1OlJla2NKmA/yge6OGJ/exZMv/0alW+ab4mTQ3ZKpRHxtrSY907tbKTnrdwZDbHNr199
03rPkg6vTtj56+Y0AvHeFRWE9HFJRRje/v3vVqcRZToH1xlY6yUOOpBnstqzuSHPyf9xdiU9kuLc
9hdZwgzG3gIx5zxUZtUG1dAFBgM2M/z6d6JW+fGSCCk3LXWqGwL72r6+9wxZau7MhJKKkydQOC0A
11WWLwEn0/IZmjAT+m76mkPO2ggu8gI260RMTUUOTWlDPO4MJQSCTig/ooZO+8ufufaSxVqvlGs1
vQ1pU+FhfnK1KVQWls10ZRTXgmyx1v0uV62p7Pig4VfIFIQUbfLFO7fvLxIE2dtwWesI8I/TAc4U
8Fu6ppW98rOXHN25dbSm56OjZXAoikWMglPFrlky/6uTfXKi/j9nE+LjOqdz52jcrnmIy9zZl01t
beveIffwQsruqtElYQtTrEhw1HlNyv5Dk8RLI+w2PBxtCAdYRWUfuJ/5pxy+fQqRkbIrB8xKUCyp
bYSXQzHbZXwokydPvdj0hl5buGuPPv/9w8JVbj8XrqXjgw13syxkBKytxFNgDme+FD8vB/XK9Hnn
v394iRFDWfgJisKDOwBvLeb0N59T+nr56St7j7dYl20D69MSkvaHqYBbpSHFvVY98DZx95+A49zl
l6x8wpJfDXJYqhIbEchseZMnw0ZLfWVNrkzBklXdarc12NtiMHDvSk9vLDMh1K4xw1ZGZ0ms5kST
2B9w+o4jD301o/EpIOc8b4ru2+WhWfv9i9ltLQvJT3P+/VW1jSuZRWiBv5C8ToLLL1hJIJa+M5mF
AhG0oORR+TpvIovR7JHwOoPMJjHvydQBxwGbne7bLJ1rfYyVYVtyGlvOYabCXAKZaXLStXwsh3oH
vdlftkX/u/xZK+O2FDexM9tmFqDGh8IQ+GNYf4htPU4tJHQuP38lZJeSJlwXyeinvj6SpuaRLunB
SstrkpYrSfaSjym6oqvS0iuPReyD8omC0g9WdGLTwOswkrYLSIuBfYUqLehypFl5LZzXYmFxPhYy
HlXu4gZddDd9sWU2wFA56t+/oaMeNuragbMyN0v6eWVQGBkTFKl9MwRz6kSegYw6vVaC+xRUhmRm
yT4foXevu9E531FqmMaM3YFD/6DCpcRXEfzIkmiyoa8bw+DnyakTiqzN6yJBaxG5Q25uqoLxe94i
l74cK2vhfp7mDzt0ngM91EHk4Mi6vtm5juCvrTtnflB6E7ojYw7jn8tvWqkiLDnrKdziusJCadOH
S22e/yfB0WaORCX4JuMmuvySlelbOgoBmkB43lVIc6osqnkZoMUfVOX75aevLKwlUdjAA81u07g4
OkBj3LZx6kW116jt5aevrazFPUBWgBVJYpdHN9VlFfg5rZ4IA73GmclZtb/+PcyliezY1m92MyVX
2sIr8+KeI+NDBLQ1IB+ZatjRd6EUCMvhdgemTP0E32m2Y3pAYQkot6+F25JKTHs4kxlG2RE509FA
jSDvTGCZ/CZlV/LotTk6//3D52Q6JnC3zaZTTebythvkEMh2Tq804laWyxJNBAlOO/dhJH/Ki53l
T7sh/g90tdCLr4k9r/38xTYH2Y68YvAePhW13naxvx1i9nw5vtYevbgCNKi916WCMlgzWI+guj9k
ICpdOXLWxmVxA0DxeuSuoPjZw6vEnm/5u6FDGfuacsrKul4SWikcjcdK+eVpBOsDwMjYJ2FP/nxp
YJZcVu7ksFmtiX+spfMIy9p7xrsra3plzJf2KRjgIbcL2z6OpMgCYYSBypB/ZTF9irzGYbJkq2qd
C0hrgL8+qm64zZXUYZLaPxKNfAmoQ96cgMHtbrqU5IGCdfIOip3XdFpWZnzJZc2ryYL1MOSyx4mN
geeI7yJLN2wet9xqr0nurr3kPKwfFjMgvHHbtbBYc7ziFxyU3xo4FAuoKTlt+/a1yXf+9xWM2rWc
zyaR0JnogoTmOy8bvrbinMViFnk99APT5oTttd6NczpEXPlfsXk6z/5iPTPejh66w9axy/07K+VA
GZOj1fu7ywOztuQWSxpE1torRCtPReKGYM4B4ZzfZFn/tX16yVYdPBj/WIqOR1GR75XBuabTv5d/
+cpBuiSo5h6DE1LqDeidpyz0WfJ3BsMrUJN54ok3gs0Dqd1iIBFJyZUW3kp2uiSuxuU8cuzasJCg
LGTgDrbNQ3KYOz+c5x1X1+jp/24+nxQs7PNC+bAgprPX6wQ2Ia4Nfs02cQXv8D4WeajjebhHVR08
kwpN9aZ3WsjJCYOrC+4vyaiL/UxHfqOGbnyZVdkFfu8Up57NPiaWq30fl+NPPVszcN6EHpquZ9Aj
tsZ8Q+GhdxQyl0XgFHXyLfG9NARG3dqPZzNFRB1cSF1GNq1DWQRHcP/glmm7l7H0dtqHaaRX/oal
07j1FE8enFZZv2mvnsCz1CSk7iy2Dhn0e5d2cg8guw4tI6YqmGviTRGtM5D9aNnsmes622pQ805z
C7qMHZ1uHPhkR4m2mygrSL3VadE9JmM7P5Rd7TKwhijZOO3Q3hJLO7cxWiabyzG2sjqsxbZhpzXX
vi+Ho2n+q9W7b92DXnBlX1979mLbiOOOJ8wdyhO8SQDmaqREwgcFL/g490Zeidi1RXJ++YdIqgo/
nQzH+rM6ZwtShQxiMb7Zo+UFpYx/Kg9aGsU8bVg/X/N/WNnNl9hJicqPA1+37lSRuA8Ge5Ahp1B4
rlTpQTP/mqvTP6HJzxbJYm7gP6+ELdv0VICQeTLUFR5YvrN9w4Yk2XrzwKKsheNA17k8B3U1TzZw
g7O3k2P3Ycv1+AqaK8OBAOVvI+bhYegJe6MA4VbhYHj6w4l59zA3I3x9pRvbP5GRy+cJWForSjyi
o0nmDm4dvI10mtKoVmX5UFYt3eQVPP9wyUIXSpo2eTMp3C5E6zTbBvYHAfSV2cFigkb5bCrcpjuy
lbl2v+WM5X96pyo3nA3YVlxgHUgEOlxxp9qWP6Tl3EROnA0bRbNh31dm3ma5qyMF8USQ0KnYFrOy
I+WT/jbrUxdldGW25Th+b4AJCV1li1vf5+ORdzzdwdvHPUA4vIwKFPCghFuN9x00LwMftIpwUnMG
YzSnf4aqkYQy36AiTOzvIYmrbSfk14A2/hKuUlVqzhkvxyPUJKMsuRFNF4rsWsN5JRiX0vdtWY+C
8sycbL/I70zqcBgr5NuRanniadlfuTB8ngCyJUxFOvmotJtUJyp+i3SLm+6XMm62xKWoKuvtrIDz
z9hBl6PCehp54IzQPh2+BkZiS1xKY2Le6gFWYlY6Bqppj2ldBMNwTUJmZZtb4pEVR/yCfoYdSHjv
Qk6Pvee89Ul9TTlsZYaXugQGkKQcLonpiZV1BJIGbMNGHCpQcx7o5vIpsLaJLnIkXnVOohK/O2mk
dhKSS7fCcf+6Of9mpvK2qms7yGhqIqqkfeWVnweUv8QrN2e7pNhW8mR7zd3M88dJVdHlr1l79Dm5
+XAkjGMel0neDifGBrgQPnbIJr725EVpY/LiHHWrQp4GMTyyUaATzIavIbj9JUw5JRkddQMVOm86
IT0A1eqabPJKhC4Bya2V2lBQtNMTaFCPuZR7r05uSFM9Xh6Vtcef5+HDeFuWm6fGIEBBbP8xOCrq
DGSu/cr9Yv18aXzUktSGp7DoT5BrgTtlASc13gUTETcSbMJRwi9jbMW1eVj7nEXaYk2t3TQZ9B9s
T7/NSYJj3t6b1P7ahWGp32ETq7GSvk5PZKDdtuhqgKi0ab7Wx/53xf4wF4SiLZ4UHuai+O5KEjoT
yOyziNL825cme4lLlhqAshr+Rqeq/k1Td0OsW28crmwKzqciLLgMLtHJaV61HjxL4qPlkgIZANg7
+9zr4C45pqy+G7lj/iqIgFuHYUa9N4CgvneMR1PXkAu0yKMzTOO7V1mFf2gTVz9DEV2+Tx0ffgyV
a504ZOVfSzdj75lJiqhsQZINITZVAhIJUN6OObV9k8zt+FACh/QwGqGPqeWwbxoH4LbJHeT9wEpv
G9RMw75v2K+ENvw7TyBQ35VSqBAXBf9ptCzoVxVdDJ8/iBrKwC2q6m5M2yyyaZbtZQ0Cn0hTsnU9
Oz9JKrPvwJSDdZ2k9YY5cAIPsqnpb0AsVvu4qmIU6uJpP1AclrjymfQmGwfxBMEwsBqEr3dTM9gb
0bjkb95DBCYYIKPxO5tsc59yRZKgBpN/N/pes5tYUR7q2Wo2ajD+r3EW8b3S3Ntqr+MySOGEceoh
XQtligEOENUA+rEvCyikQF2yePQ5Mds4j5NXuJUX4FEA834/x9LZMMt4fwtRoc8wlO7jOAp8PitT
Efi4skasztst9fLqOPUV5COhY/MbUK/mmfZdDHQXnDJ+uJPtbEwzsOlGdZSXN1Zs6geu5Z3nxjU6
B5Aw4yOrbmzlsgD1ghotbjeLitY4W5+R4hZ/KyN467ohgwnUhreUhFmSqNAYuw05Gj43QIqBuT1r
vwyZX/vhWDfzJu9o881hlvfaZp23n+t0isoexiay7qCS6MSWRCUQvoQAuQ5h7VHMZJrwAEBLdpiI
48F9A2jzFBaAkGHO5pvK6PjFHaZ4r7WZjxyLcV834wQ2HJM7UKGdiGcaLNte01+eN8I7NeFuWAsi
nmcziS3Eqsf7KnXsX8Ch8N9ilsM3v0J4EFjU/iZ+YoUTqohTiIsAD/VsT3/AXg9j0rShsL1y3hjp
ipsejsTe2B7sdIas5iCei6kMhpn/8HUiQ0gfl5s6B1SjZt7JU+bJTtxyqyun2jRM95CThve208lm
4xcZ/dni+rZJC9W/Dr7ht72VYFBhM74fO+4fMwP3XVP0/saXBsgMrxr2qd/VcIfpigaIhz7fqXxW
t3BYcLYxWADbJE70Sybwm6XKSiC3nMYKawKEwIQe050kYDEJ4+b3JdW4JjPt3DscYlO4HA9BwQTp
t6D0WpFbEP9Ph4o8hOEbCGAWKfTDjTsNR1tP87ekxzRZgKY8eLD62NNexqcMzeSQuLF/N1Pff3Jn
MOwap7L2Nctj1DclcNJyaEQUU9HtPSm67TTDtbWsMYLa0iqada8i5jcNwsBi21wXwD0JBjhCqBvA
3Tmv6s1cQHnxCPCg6+y0k9iRyO0chjP4X9MG4kOEI6hlXsYhCKhqa0nH3vljC904IF9hSOr0P6Wf
VXlUOrP60SRZcWJ5WT3BfLPZGatK39gk9C8s6yoUdWJC4TZQeZkS36CQAA4020JJGa5GE1yhQ4u4
1b0ySoLJRcc4CaoB1e5MY2zCppPWHDJa+kVYmLx87IF7Uxvm5fBREzajEfBW4zfl9cVtD+VxL6gd
a3riTcN2WVaSZ+gF2MDD2ZblAZpFYUnjeW7zXaV1/IOMajzGGppEYe6Y+X6oUw5eFJ3EA5YG/H1c
qCJip3FVdkA/ke+9uUPPY9RTDWFzuL7gkg2yxd0wYH8CXWz298ovZHevrbkLyrjJ6aYhpfyZnnHn
ZuYOcv2Z9BTkmV5XEcxFixLXImrrsDP+9DiVPQB25eirs5mALP9+7XxcpIhOh95uY6oRck/OfZxI
5Cml/D4ypa/koOcHfVIVWPJcCq5j2QhlTnNX34gaUiGi+0Hi4pki88K6vcaaW8mil/IvkDnpmtZF
YWXs5aPb+tskr6+1WVbKjEtyC2oPlsk4yowZk3xrMuemJ1DuqBlLUb5pDmT27t14+BI+hS2pA7RF
raYaYdhn8mcAqDc2uVfetUbX57czJs5Z5IeEC2hj56yTV50saKL95Ujvjq1rG1int+BhduSahOvn
WSlEVf/3PUnWQdigULiAJ8BsQkWsy390Rf/ylahlS8oA47RIkmQu4XbkbczQDFta134w29ADu/yG
FcQAW3L/W7/vdZvD9UmOfXxM7bpAgTnV3wYxW4HE/nMzNOVpalGTgeTKTamcZK/nvt0U+ZDc51BE
uSs7ee2OuDZti6YDpgl0g2QoTqkh98bHaUdnGEvx9pV45OHyJ9ve2qQt7tWkbgwkCSgcSHEAPk/d
4N8OrYnrsB1QrJuLfujRNUZBLVVdPYUAgYnvZoztZyf3hRdYXt/9bFnFyiBnU3lXl7jDJbwpntwU
t66I5pPzsxCcF1j4KJwHta5dGFhNfhVync0AyjcwdIxtXFgdl78qNnVx6IrSOySW27xpmAO2EXD0
2gXSuNBxMA6thWTCE80GNZkOkk9OXD50hI6PHhUyTMELJYGtaBJlzTi+wweTWxtSF/wN2knTRvcs
3ljOSAKKTuRPCHfxH3QG9HVHjKq/cYdXU0j9dnrWlddGE7T+UFaEkHTZZ/6+0dK97XtVnvIy0fed
ArSCjIXxQtvusjHKuhbCHWg/maCsbYGfXllnQ9quJm+pNZMs0CVpd41XqVC6CfR4KqbSHEI3Zfxo
ES/GkLP2lRYTfSGGD4Fla1whePbQ+trd21YnQlVx+48DvZxka0o5bH2wbJ9H14IOXmbVeyhhI3OS
83GAhsNtoXgaULT2jiiQigOUIVHLAO8t4LiIBVar+600fETte/btaO6y4qGGlHVUcSBTYiLJroCV
QcBzj9y2Xm2i2hqq73k/p9t5kvX95BTptvNpuc0b8jM3abVNmRN7QdrDswo+wwaqP77dhAKIQah0
iiQLQAJ3HsiMtdxJR7/ntOYA4FLpP1A4A4JiVo/8vqttmJHolCR3UzrYflhRjYFDEgcHmdbc2cjq
gUQcy5smNSV0jlxs0GHfVCqFLgych2dS2AcvTrC/5ZPwkz+VbLxjYwNhDlaTQTU88zs3NKKM36ch
IwH81NzQ5a4JCUgf8HoQFLcUkVh31ugKvH+Y9lAYb1/sRgz7PLX9jQ0hzmMtKnqy58ndtkXenFJZ
qWcLQoZbqOXJA6LKDYmomn3qGBWmsZvd+8OYhGzsIeRVTl0AkS4NiXLt37qube90RdpwksS9HxmP
y+2E//rU2skc2nARvR20gzymHN09G6w67EWevQMPTkMkT3rTjmUaQPjeeSwxvyDQ2vdmQJgG7dSA
oakszWCXJ5ubdIzzTc1q93ehe/e2sDoLqh+opeVNzb47npftp7rKzpIVdAp4PbZ3dpOSOzFBKWnr
x4X8laUAH+TIPb8Rf/jrVkO+03C0Dlnd+6HtDnRbxqO+lW03fpu4UPcVxRUkTIa5eiZwpkDDC/aD
0HFE2X7vxbwHoQPgvEA7Ffc2Ded6X3HabtXktJE1GezESsWvXRb3EM1R9oDmG6HYSATVf6iA+meo
hZvvIQlpnKjDTe2lKiu0WTIo35jAFVn1gsxzruFP3oOxMNC2v1HWPL0nwsK/C9elIeVC3pHCw78r
6GnBUNXOkCb28TBB1KoRJbbGRKF9AV8v+uvyNryy1S8ZFdzLIYaZocVFzj8THRsnhiX4AH+c6kqC
sfaGRcFRzojHGIZFRzO3Hi6Zxgrtoj/2YnzlyXitj/B5QsaW1DJ0ceqmNkj8VDE8ee0MG4P26fIQ
/Wtd/f+kki3JZanqhdd2KO+zx/pG7puAhdsmOEAX+zu4TSZyHuejfyS7cvOcHvdnXda38Qpua+2z
FglzaQDnqXpWnlgL13TwIN1rGezK6bvkmU1Z3YAvgsbL1FrPaRs/9qlzqwr29/KgfZ7EsiUdDOva
Phdl9Akm5jvWqTCm9CnT7aZWTlDUw3dhXdMmXBuj898/JJk4ggRSWIwRqPRNNNVzEhHl8u3lD/n8
RsGW9K8pti1fxJYG/04dKXUiSziPrT3t5uqXKa71/NeGa1FWVRCnozA9GwDNcw/aLcoAdba32oaV
fTY85U75kKjmmifa2tQv0rsclz0c7XN64jg0v8PU135L6kpFpsHRennU1r5nkduVA0sFkO7lCXvX
ExfWbUvEW2m3u6LOwTA1zyy5pl2/tr8slghUvwotEzUdBW5gk48ETSebsfst62tibGtvOP/9Q4DR
xpstd4jHI5DWxzEp9umo9g3Jnqgqo8vjtRJlS4YVtZRw+sHLTjqHNqitIns4puhoz46GnOa3yy/5
19L4ZCNbkqwyWhDHFNI61e/Ou7mbX/LjkKFfHXTv48/m/ii+I0G2flx+2+dtM+YvGvS1gBxEDdeG
UzOfVRVFXZUkgFsu3055Uh5pnpjNkAEpGqisJ9CvJ7K+AntY2RH8xWrSWWbjrDU+MojyKJmz9/Ls
9+WvWlk7/5QwP8ZC4sCOVgzsKNN3R5yX6Rvyr+BrD1+sGhSkncF0Mzva5fQip/K/qaN5kJiviUOx
JdGq7vu4tvvcPzau3+4od9h+ME51pQu+EsNLntXgwM6VpMCS5T7TOzA48ofUIyhKVbM+daDc/1dI
/1qhZyW6loydEolRh44gO7IihqP676lqcE2a4LaRho5sgpGYsIen3OWJWQmoJYknYWPKqwGNIwko
fYBKdfrdhlLfz8tPX9lfliSeShRtlmbueEzdPxOdoazdniuPgaiuscrXfv/57x+iNpd8ELoccevh
+d/CdX664zV7sLWJWCxzaFKhVmkZtE9NFrqzfUI9/LETM5o3+QsQLZHfx8HAr0mnrY3VYmm3Pje4
eVnjsQNiyVdQ7Ua7RMAJA0Tk7eXpWBusxfE4TNDVRvI+HZnFkOFLGaHZdM0dZqWHx5bckIkXTucl
cA7vXbfbxPPkhU1fN5FJR/cO5nZN1Bi4TsVjVv6AEK2VRxy3FCfwGpLelZAg3Rdl7yncn5L6rR1j
9xDHVXlqsiZ777yh/EMU/xrHiP2r3HwIG0YGbvkNVadZWBKAo3FDlGivDPPKdrGkDVqoc6a9TcrT
mZieoJMBHd6gTtNwrOih0tcIFyuZyJI/2KdxnEFSvoMBH90yr9yhtBqOXXLH0+zoWv03y4MW6Zci
Z0kr88q8tVDVyU6N926c0wSCx+UHr5w6SzKZ7qEwO/nnIm2fHcrKvI622Pc8/XP58SsRv+SSzRZl
YzZK9IqlCwgcf7Gt5u/lR6/A19mSSsY9v+HFxPjRPvetEuBBQwhFqE1JZLNHbUfuQebogrFAfdMt
p3ij89HbX375ymaxtOi0nIL39YgHF5ByCsoUPhnAfz9kdLKCIpuvJDprEXb++4dVUtOqr6VX6FOF
2kM5VpAn6g9QEdso4GNLXhzleAW/sBYGi1QXnY2YyhkX0bn34Fj3ZNx5q9Lny4O19vDzIH74DN45
c+FkHOsxz7swNlBWAyn/aZqv0eI+f4G7zMqyWbnQdzT9KeU77CfgSKBclr9c/vWfh7C7zMtEh05+
7rX9STZZ4JR3eXHlwZ/HkLukvcNMRhepqdT5/odzuW6T5KGpY+tvNdP0EXqYavelL1gmZxLelK5u
YYiorYe8SqIidcKvPXkRoGixNWPbt+2JW/vSaQMAVK/sS5/v4e4yC4Os9+QOAhZ0Sf7sautA9HPS
A/aQw20W7dPLP38lbpbJlweggTfG8NZs0dUm//wv66Cn11TQP1++7tIouvVmv6os2P+lnQhs+5Zm
LyQDGaLokExmQZVdA3OuDdYiUxqo4wJP37SnroW2X3wwiRvBSCWcAYPP3CttlbWvsf93Fbc6sWP0
2aCxzRN6KPQk90OfiK1F+upolNO+oSvOwyIV6eby9Ky9cZEuZX0POfsCtnRDnd3UlL90jrxJPBB2
8wTFX0Yhb8iudaZWlvkye6rcqRdaYg8hRgNczoLcvVJpW5md5VkB7MjkxATLzyut7taiXR3GbdVD
zhUdqT618i3yMPKlI8Nd0mThCiP7zjftCaoXSThD5j+o414euY/KKy0ZEAVem73TsbwWfCvb2JIz
m/tw2nIzCiELuHPd2WoqHhLdzNu+TOzAwIHta9GwPO6JqY1PxrQ/MR6ZoBs2M7gmG3mfmysvWImA
JT0XJguD7mFYcEJsBx01Ac3+XA7klQhwz3//cADCwwSYrh6xxYfikCXeQUqzl7YBVF5TE5m4u/Ki
lQ1tScZNXJ4ROy7hrQenXa99APwlsr3d5a9YaSVD2ul/P6O2Ckxn5XUnoIdG4F3ouHegnXOTQ5T4
kM2kDLwW053zAia2o2APJkfnjDgoOpmGDpuqR5/Xd6prWgIr0j7u0qfW9+CV4AK4cIp5PQV5LHed
GTcqwfxBvOm7JuaFFMWWovGCmqHAsoat2eXBWBvpxZZr2/bkSgeLGtZdoeU8gPXBy8PlZ68F4mKn
ddJ0hDAYIr2pfnH505FfSvLQ9/nf+QM8cMhcJ+5ODvz8WPUKyaOQDvGVEVn71YsSE6CZUEl1AGbv
62xjkXFfo/d6eUA+VcKHhuOSv2szPTW2z7vTXIGAh8I/uP8Q1D05Bn66aNfr7Sx1sxGVPf1sc+Li
cAD5aQOoQXaY3GwIbVmIwBK62+RtYe8krAF+Xf5tK9ufswgECtuyMpnOBqcFdAl8a++pPKRq71r0
a+GwpIE2wHXN9UiwqNWxHiKWX5mwFUFAd8kAdduJiqzFg7uw2ehD/pSc+hcalZHapts+YNGwrQ7i
2Ly4N/xU78rwWontU8e883wuYqWwaxUDqIrM6Ma557v2ABjsdrhVaQD9u1t9arbFIXkYbrJTubFP
UDbdiJfqSgmX/uOI/v9itbvkjuaczSrtU3VKUigchmOMrrnxutfRzxJYRVBkGimYQw/2aOIGXu6i
HEGN8crbqW/od5IQj4esh24270v3prSEBBYDiSSce2RxdtNhbn7XE7uA0qIuZMDg0hMMxuUwsIpL
EfT+LMPGyjTuprPzOKqij5SbzhGxuhiA1h5N6xiASIe60F4x3nifFHb/rUI36q+gcXKr4Q3yLs4c
Lw9aHls2yDryXeEHnkj6O1IlapsBehn0nPovVpv0ITw3ZFCcL6yqRQto9Ea1LSxr3Mh5qPZwfRxf
qx5KihlwvRsJgNNvr7N5EkxwIrrNJs22fp1Pt7oq7A136+R3DeABvBgGiMVAhwS+T7nR5Z1Gb/QZ
dz1iBbnnkJ8xqf0b2wANmHgFtElabjeBP3fpH8iEigDgAfLqwLjlLmdAZpDBS8JOx7+8wqdvTmrD
ySVO5wdIWXDQSgG0mR3fBCPtM0icqGkA6pYWwH21fTRXur0h7gy0AGWK7LjVN0+T9e/W77b3BRuG
t8Sby3Q3pb3zjiQP7jeWjZgmeXGqTYpyYoUK6dhP5Vtd1vG2qmR7x13FTj7AsyH2ZHFQY+IAnFAC
vtJA028z5Z2PpqOUU2gDFhkHE3O6aCrtggW6TvCftb7pNzCOdW44ceiz1rC/DMBVFkenMW/JgO0D
+1IyFScP0Dxomw9A517emVY25KUuQWrVLoWMjziO2euo6k2WJlcypZXDbylLAL1PkHiJEUdo22WB
iwJ5lfuwlfmaCIe7FCZoWkuOJXAMp0kOJVrH3nveNvIKamBFtc1dSg9kedJMdotrBQxU3Qhk0uTn
LNt4ExtY2MQFNA6TGHpHEx3SqLJKf4s7OVw9FVQBq8IlD+Ad11FW4iCymrE4tV5r36N3d03Jb+1A
OU/nh2TRdL2pGpH1JzBcY+Si2a7MOIc7fWuiNM6uTOFKcCxJ7i5BPXiu4WfMBZx25V1cvF6OupXY
WFLZvWSs4KhZQRMvwyIAB/NXIxHysvGvHIdraeiSxF7B3Dsemto5AlGnTtyp5j3DfSaaCQdKvAQ/
mGYpWKclamQAffEB9SZgOO9b1Y07B9iuHUm+mAba51H4MFkA9qiYThXO5vkgy29KyyBhV+6NK4Gw
5DsXSAInUH6y06jvHaFPgo+HQdEd+N1XguBfGfazk3CRvKTEH2V1joIB6+sFYCB5o+OCHnSsyZ5D
VjQJ4tZ3f4u2mV9xehS4ONJsqzxlBTAU8PGPunmsUASKsEfKqJg8UIWr3OwVpRSeroPcg47S76Rn
KsDQDZBAaVLhXsLn/dTM3RZ6nfajsaYhQOrebYmvrajr6+RNeGQ6mnoyuxzIxFsO7cY7ZaPjKrWd
hj7Pyo12UrLRHtSNqpmLU0Z7Hv0fZ9+1HLmSJfkrY/2OHmgxNt0PAY3UyWRSvMBIVhFaa3z9OrJ7
d1mYRGLsmrVd6yoWEUCIE0f4cZdKnwGMjmF0pXVj4NHw/1oqZC0kwMqTD1iYjs5rXlWA1FrJIi2k
KeY6LaUMj5Jq4Ea1WpTqAJxLO0Td6CRYDXQWDuvNkv3YZTX6jDOPQpotYCqI5opOXkkrW+D2lne2
wLz9sfAbYA4V7DLUb9uadA0jpHYA6ZknGfJZJYGICzpTPI9nXhNOceqyKMlYBy9JE1oc2mE+Azpi
4CVR1egEglwazBBIZszkHFBn9RoI634tkJv3QXcj27U139cbrhxyLY+rRA/6JNSBp+StCEDzFzpT
FHAq+c9sHVcrEe+SLZsFYmFG0zV4gxRcy+5HnwUXvqWfB0VYCR0WlnXeYRyXwK/XPdJ2gYf+rhc3
vDw2wUvPnXnXcQRFDj+MUCyqUiPxBl3wwpXLc8EmzduHoZDAQmwMBgPlR5KjJYsuMh3C1aZYrAGW
FiZ93jXrJ5VYN1RXb9Jh3wKUxkOkMm3ov+YU3S6VH0dJyeBsRemUKgVGNeSsuvj1eNKXZmZmSgfX
T8BsizMKXLLD5cJX3TQ6lLo1WJq/BIPgb3KSP969Kfwa5UXcBEAhKOmOyiOVTg5U2atlslaYXfqM
WY7ADSKwrsZcsKlH8Ukcgt8539uR2+y58C96d/NeWXQZiX5XceEG4wx6FI+czgetsGLQFj5g3ijb
Ay6fUWVaOIHCe3pS1YwK6l3+OZMl4TpKTLFyEha26bxjNqSqXhnQJrfhk1GXPStmM51dI91e+ohZ
wlDs+LT1QKW3YdyUI5zcXRRxeIkCRWN7GNvHO3bpC6bBf2yn1k1g3ETsWLY06lQmYu6prnJ6/PAF
GzRvYwLSHhohDF1vaql2CZ+XCsENzFmPn7706tOoP16dLUADnMtlvVHEUavAowctq4ZfcTCXJn92
klkK4lKJjBR6PhjSaEBKtPPRlmE8fvWliZndKbATnofwG0srghpF7NRiDUq0NCmzo+vBX6x9Fon4
Knyh/d8uNITrNbqtaePd8RLmdCdDU7H92Eew+w3dwNdjAr3xc+jpIQuqKXUWWF7XDtptiv7zq/8v
73d2/Ndzq3/+N/78laGhMPD8evbHf16yBP/77+l3/t+/+fM3/mn+zvYfye9q/o/++B0899/jah/1
xx9/0FMEe8Op+V0O599VE9e35+MNp3/5v/3hf/y+PeUy5L//8bevrEnr6WlekKV/+/eP7F//+Bs7
hcr/+fP5//7h9AH/+NvlI+g+/ucv/P6o6n/8jWHZv9O0BMEGoPWRXJ/St93v208Y4e/oA8VfchiA
o6f6QpqVtY8Bxb9zMvSSaJYWWXQkTXFelTW3H9F/F2RBEWlOlgHIg6763/7vi/2xNP9/qf4DDKvH
LEjrCm8z7a75zkCP3zyZBjMlU3RPM9t8yxz6rXxMLPYYsUTcoKdr5czc233TGJPn/eO4815J9z6Y
+rfiqdn7V9IZ1NuPef735/zx+pNPdO/1pyF/PFpSooCiRjya20pnd9u+ZNvMoD+9b34l6c7cOL3u
DTGzs10nSPXIVvS29NsILU/ISUleiHxMU6JpQxLqTEuUsnfAr2AN4MCwmyFwra6ieyNmG9AAhAVv
Jk0/JchCdMTEeUEKoZJQN0JfEVtxsqYkiWANoFhSBR8i59CWjg2IFcp6x4PbbESzh950TKl6SkgD
IQG2GUnkJV3MXZk06JbTGt/3TaYU5ReZiQWDrWXvC9Y7+0ZPPzjwcoG30qJJNCpAk09LJwncGjEi
Q5giAS/HeWmKUrJL/ZRWGe9cV6lVK22ug9dRVMO48YFWgfh31FKFjWZ/BX3kSXykweRWy0IGOWC/
CZ/YoBAMuVHkJ6/keNOD5hHpMq/4TWdNpbshn5hJGHpgZWOzVyTLuE1VlrnJZnWqC5Ec7d0qprRM
SjKzitiPqIewNtitAq2tK2bX+mJ6GcoB1Ble0G1iYLq3aBKE0jua4lVvqBQMgXilThL5SwIJsCbw
Ma0mbdGpHRq27IiWUjPgBFA++S4qCsCfE4VDkTVB1phkXJnryAUghcoVbwkTgCiLpWQ9ZZLCfLxX
78WZ0ymY7P6PrdrwmdQ0A7YqvwssUaM7wpmsFq2hFdilozC7VKVB8ophOgplow4JEXdho/fHBElM
qnEUcGidfQCpCJje0AnbEg/cesQPHGCvx/b8+BPvKqNP3zi7e0OqAZC4L5itxCCbuwukTTlaYLkh
fSVrlISw49QFtqzYXhOsuEFL0zq7kAHkFvyMirltAgk6EKC2rFoPUaiWDb5cBGMvEi59q1M+U+mP
v/Ju+WP6ytlNrYhyIYBwYtzK4MpQvOrSSQnSEqCLKUK0ywV6mij7NINYCB1GWiRJbwIPige/HDOI
a/LqmCChIqHV68VnXFKAQTimQl8F3OSto/INLMrK3NwLu6cXnUWSUl2LMZ9W4zYuKi1pT50AThVN
Snzk8zbCr2aNnOf25Xds5DyuFGWPE5HvH7cIJcvyAqSPizQ5GAZeJTTEiQbHjySS9czfSCiqqGDY
YTNSPEvUsW6sMnnK1yRxF3bDPJlT1RBqGQdq2PJmJmtNB/qHrZh/KkymK92Kg3kruN772tmlwzDg
6GPiCMQapNaizaE1qO2ghpqwj3YtamEVCdTEbjTwBeqoBRGe0Eav7sFdayqnwnhKSGoP+lOpynsn
1lFs36zdtHcbObDi83SQTENLMKzwaoxs0rSuKIQRd0mTqmiAyr5BfDqKato56CMkAUOKz8cnYsmL
mAf9/ZClLeCt4xbkKE1CioogvNKzZEIn77PnlAwjcB/hSmZ1yczMswBVAzhO1eQ4gKZnoXOW9CRS
FVhTzvGMtblcMqhz/qwWeig+0uvjVjRds7mC/mdbqZmaW+6T8pxarSMbuerq/s7VKXsVFHEvfJlW
cG7PBI6habEet7RMk1H4CMJDyOmlbHTwCXwQeYSqJFx8Bc0MJWmAAke7udwSfk0x8kbBcG93z6yb
KMEpdtts3KaSr9ZNfJVpcc9xvCGjgVGmQzWU7FbZlBlYVRQtK2KSRjxyypIJeRxwa3qxHmBdhM6m
w/ojBkCZ1IIEPgK0p78pXKnJymDQ/bjNh/dRDlS4vhqrSIZftgYH4oKisuXGpsJtlZ3l9MKClqmI
NwVIhJrMofJrRZ/REU5S7hQILyHSQN54RdMxoeUTizdES7QOhVPdZb0zMxy4LiQUmg2G4EsaYrVy
bXd8bWQQ6rAbJs6OIeRpwJ6w8SnX6KRa5wqzHmVNhsYT5x89vrb7CuR+KCMxge1VuzoVrR4yzH13
hrvT9bsOunu5S9tCFmChJtogJF565qUGv0gPFB+puhEktMKe6/wvn2l2RT7+K9D6I8766f0umd15
lK7IAdikRphd2Qw2AkvoXbxhrAgt7Gp6ZKxaHz/kL3rbP4sv9a57YreVtXLg7wWr2KVzKpKgGdom
8TGyRx3ZEcQMJOXBRGK7IL65ZqynVhNRgzPN1FDsaO69Z0+Ph75B4e7sz5uf/sOPAg2CgpR9OW77
uNmNnKKiB09XYlxqjd+Zpdwex1CwFahq8O01zTtNoUaiyKwqyCbfXLyqeK2U89hv0rJ696OBhMGo
99JFENDuFroGzRRgT/XISA+oEoMrSI+nIjkwjFXraj3foqE8UpuSJnXXInXkg5U43MHmgsgpIiWV
Az4S6FKEno0t4zpeWRI3eiv7LS0e3AZVjye/i0mSWQNf6KIPgnYWDitL8lXl9sVbYHbv0zIFPuoa
NqRBa2jBtGbPaD70UrqUJlWyY5K3OrIwU2BdcmQ0R6IDHucmJlSykupc2h6TQ/JjjdwuCcoqxhmv
RMhg9lrabTmGWvFqbpXCeztguvx/PD3C/ZtXSsFug7Kg3/vQHy3gGTy9blOXhKXSGmgtEoyMoQO1
DHvWkXyOcWImUvC13cTaG0wGM0lUGfwoBuOKINFwwcCb80qp5l7XkCKH/EnVZpExKmKjdzVTnVlO
7rGF2rj+itrO/ytEpdNRmnkTY0KBy93DXMFhGVoLbUDEHyUS9V+PD8xd9NU0wCyA7eW4SfkSB2Zw
ur1iZKqgUyqllrAPjP5N/QoM30nVlcHu5cemwWbX1xDkDN9V8bD1PbNh3HeZF3Ua/HepeeNvOacg
aGlrrVUIX26y8IAGpscjL9ybc77gwO+YPB7g+RSpCYmZGK0jGXUo+zVf+obXurfrZodK6dos9lJ5
2CZ68U7r8ttXZXeazRDxaiSOtEFdlQASpMtWSo40KVVW+2LU2pS05jP6xK396/GH3sU/gTlpXkwT
QQik0K40bCNmx0OVLjOYzCrANvieXCuwjxmiKW14liEyKU3KScCmcglBgW6WyEPQ4BAhzHfy1npW
xRLfaVZwWXfJEKbXmp1KUPd6FFgFh23IeEQJ30GDW4cgnobM53cUlWo3gU6LL25fdKaQO2OjBb7J
QrPbVRDE21UPdjdn9PVB2qEdJxHWnMX7cbEw5zGGwhYXNiHWbQRLnEp9NEarJxr7IsJrW1mR+5se
Sbk/DRKLNDZYiUC/6G8rvd5252pXmHA80k2opZayE1+LY2ih4q02hDWTK3p0iGcwx5XhJ0vxP3em
MCfTQgKRTuMBFmSIXxTfrNmeZFFJBF4FG7fImqD0x52kcT4ovGXNz79iK3SvY6/1MeFt2SVVceKD
N0WCoJFIqk+5UPEtzYqvwC3NzvT3P8y1II5+0svCsHVdWp8oew7A3OxHaPSAG6d9jiFjzOkcKCX9
1qhbxzPFUhcG4ucmHey5kvS+IYOaO72mmSVwTiVqFKoqkBiz43YH+pwuidSgPlbp3i95wJnWAJYL
J16Y03ulUqpQ3PTipdFrsh6qMF0aKCs1UHxpsGHaRPhBEVerCXrz7ZiItqiZkY3ODTV3EBuQWl1r
AroBcO4t8sywtiAbGCA8C7cn8Del2JuS/JaMNiWdAtoaOlptuH2J/h2AhPU8AZ9guS1ADjexA8Y+
gCB9bXjh+9jgdhnAbJPGxHdzIoiIKAC/404dJal0S5Ur5vguTGsyB7MwIoLqvNSV07GD7wG8hsEg
TPa08bPYh1qTgWBIQ0ox3dPSM+iXCkUDZ97j83BDyN2bqpmlTvK4oJuRYiCXpjUWCzSxOjos2L5S
oviabGdIBBJwfl6rl2jPW6GJ2whkiAnyNQfobQ1WAv78V2bj1Xr/BA2Ep+SUfLt7kTrm4QtXMbq8
dlve95OEOTlNwoH1wAXrFRx4Ths1z5KMAKEs5+CdD+CudHxd0B7PykLWSpiT1fDIzEKPD2MF+9rm
HUGLL/lWdhK4ApSaXFISmGicdrxjZHuXXKU2irZGAH4/DyXMhdFbKo/HFLRIW9ERtsgEaL0eWuNO
WvE2F9IPwpyyJgDMtG0LPF8Bb+Wlf5Ks9oX6LSL5sYsoZFkez+CCW43qy5+GDPAYQQo4DIMsh5iQ
RNK68loRatdbzaiztiRp9Qa+qMgTUX885g2HfmcvyzPjCZxy3/qJx26FQsvR2fQ6UHaZGIPZfIOS
kwM6Ci5HL5DiSW5V5e0D0YZ8KJ9x6EMVfRztFZy9+zwmYOUCuK3f8pJayevdlbcazr33m2V8E4CB
JYHBnPSN6RvD0KiJ3lZGKGnC5BLlIDOjiPg0ys+RiXkR+hdka3K1++01Kmt1dsbBTJ0y8UA1qrhP
17IYd1GGMD/yzFwyXdZXAYv38luThnpif2Jh9Z6gO0QaAfnIQ7Dti41E61XgqdHn49W6i8aaRp0Z
PVBX0xTHu8y2c4YCuQjWqEZR87zXrtE5Bn/BfTXtMQBEKxM3cSOTgjs2dg5dhcRYA8jfYLz3lmRm
/nwuSqlexKdn0HUvTGApMleFBghKR8BeoZ0e0a4+UN/skTaESKVaLfC0hsiCyTN6CYEQQ2m/afbY
RZoINLlymhhnEyfPDS5BmEg6wKJ9y6tBTkfGt5WZW/DS5nRjNeXGHQRPUMg7uM+51nww1vCWsbgg
1iCzC0ZoruLOdnSD8idGkE+MdukJf3BJvGrKF7KFgjQL46QSwqHlZONCGxyB/TbbxGZvtDanVbsA
zGlGTZC0g321hyOjx72arGy6G/D5znrfhHB++FduKXWsEmHkISbePrhyRnHOtcpJzcHKtdIejeQj
PjIbkdRXaiceMzN47tX2qjhg3t5j96NRxNshfWdnT6s324LTJ81sZZ0CNzXGeCnliYKaJVIre1FF
khYX2yutZWgPiQ5rHuZdKgEcuzl9ETpsMjqb7D8Yl6lSE1XlnF+5RGP0cBes3Z9THHNvmmeWTmZ4
SgSol9kCJ6onjmKwembGaHxJNdkcNVEDWfR5sIEo0optrfq72qQ3wnEw32M9f/6Lx2Rm1livFNuy
w0twRmTR+m/JbHXFpOw1L2HJbZu3y3dg84yryZ7XRkGm76pMUZMvYDEktMaoPrxfyvi11iK8ZDDn
TfRe3NORMq2c737msjFWO6Rw0F2jgXYevj7na7FTU0++GeMIgWZ/R42msrKiC4kRYd5YD13EtMsn
P9G7Zh/debS7734rWeIT/ZVdKLMyxmvztMZPs5C1EuYsSJ5bDXLJYzRWlU3RuZxHFZ085MzjP6PG
GIdIFQ+eKhNWS7RKv3qaq64hxRciRHFmnEKFlUelxNjAY+pgECa1vuYV3bo67pyLeRc+ODxDyFLh
2bVRIudqjoaM1AdNCr20Ez05x1qlekalA9xgcQZDgJzAkTmKpPxgNSiHw+kWdv0GJTKErRq9sri3
3sJ7rzUzQDwXjHX4r+NK66Aw3zbXlrQOQ1B4sAMrIaHOm5CqjvTqyhB4Ud/Z1j1AWmTb67VpIQNh
s5pkQhcMtwQI+W3PWGuBuNu5B3s1ZxYY46iM+OmQlYZntdtGb8zRyvXIpFEvdDVlV+6DI/9aqvHO
N0VTVteAicL9LJkw11TP48CXwxLuJK3smwj5btVFO3aoAgwB9uE0QOiILjFSNwbY9sWDUu6o7NiJ
pECa5sp2T56iAzYgeSS9NrnBnnpGRQYnL3SpMDoKomSRESQGH75ByMCDZjsoN4TjiAqVYvWV1Xek
EIk31cV/Ny6rShFwLVeB05Lm6NUAhRy8c1boMqeWI1mxmAvXvjizmFwCgEArYK4bVTDiQ2EyBgpE
evPs6S/I0pm9yRu0wTjVZu2kL+UN5iriE9RAimgMCTE9OyO+eWWwzo3eaqzq4xL0DcAFyG8G1eBK
y3WZ5Gah19pzr+cmui5snzytfPzCnTVnRciLIATTOt6EOYzbThdNXs0PhcpoPWHtSvPUzpZOxTHf
hbuVERc22JwtIaIgdetOI4JHktDSIaSckRw51/QrQHA0r/pgsPMStVUjdCICpbNy3pcc/jlzAs3l
bttP6wzUkZ7sIydTbeGkQ/VOf1o7uEuprDlZAiQqoXmbYxDWpFBA2o0VEb7iZlP7+ogVZnCQjtS+
tXsQ94KiWyCj1Z5blU/UgCbslbGj+I3L0AOs0UcXtRgjhaoIGKe640RzVa/t+YVlv53+Hx6h1HpQ
quhlZjt+Ua/jBYUtZIHKXwjHPlrAEQ55ovkjGWzuqbP5z+JlZe2Xhp2ZXEah87qc1r7UkvPwPWo5
jJo/mXpGBUYN11qIBKinlWubbXrwHRs/ZwoLkxoZPwlYoxG39m+Xe2og1IU6YExOQqPhbKHcACEL
jfc15bLykUtjztxAto2rMOYwt8NJOSAoTyrD/9XWak8aFkk2wr2XsIiRdB7EXRCsJLGXBp0ZsY7i
SrevBGDH+ndGuCrBxI25Ri65lD4RZlFrTYWQBGoxjQLYuUXC7rxzbkQ7/ol+LWEsro9nbml3zMLS
vu9K8MqLOKBDLCEghyp14dOveU2DiF32zCx3cZP0a5ymS/7WnHDElQRk9KCnsi2uUkOCfbN3r8Uu
BOEIATLoUlrVFi1PdkmC78pCg5nDGihZafWzD7/98ScveZhzThIOkkYj1WCzdN9g7tshMORew2OY
ktEEXWT+zTn5udz7J/H8FwecOXpKL8RioGBAbw/FSffSQAsGIRcHzngi/GZf2KcAzP+hKv7y3Fxj
VqL3pdzinLjETyEKFMjYQYf2KTvX0xxXz/Gh0xJ7/Eb/1VNqtthYm0yPRiIiMi0O+XNmPf7ohcMx
5zWpXYZv3JgH6JD21a49+8W1qYQVW7oU189JSopOKaY+C+QuTdap7UDPVKCbppQykv7+x8cHbU1E
NpOPuMavwC8kQ/iZjYlT0RvaHl+Eudz64ZYHiNIlCWJ7b8Mek/eCJ0jSqt2BfnFfJKeW1TS/BrZw
7qD9lqLhBJBOgnSfqAa7/pu7xhXJHfkzF7TuRayxDv4pWdniS5M/s0xZOHr9IOFVAUDRo0uwcpcs
eG036N2PG4xqGkVpKjxWFF7d3Iil974+e2+0q8mg5xjMxztnqZR6W4Afw3hSmlDdzfJ9BWd2z9ic
wYKa3w6BktXTC8cS8SLs5ANPvGdRiwmuFKRx9oDPIkjYgRwH9dW13ryl0HvOkgKmep8vKuy0QQdA
GPsLzDRqbAimCy6P35xaHXw9MIqVU7MAHoKA15/ZbGoIKhk8uTg2JNADBB4jaENEgPNF7ZgT8CTo
cGI00Wk1TMXOW/HTllyoOflAPEBtTxqwso0zBRosYWkrgKTa3m9JsFHO7aYxIV3xxl6oXXCkNP5U
fkHA4j0/ISBDBkA0BMGgX2sn2ZWHXnc3/Bqd3GQj73gTtwD3x2bgq1as06DGNVi/xjJiZMB+WMDt
QppGZWxN0ecWc98bZjpJP4ZplBL9nDTDbGOIOdN+1KqjTO0qKtAj6csVRyKF8o7ubQHI9Zoq9BB4
bblGbiR7K9unmqV0FhBLefIiG4sOsFkBIK6jTwkENn4bA85fq0y9D2qtDp9zVL8CuTpRADNxkayO
/idPGwmIOlKEf26fNloxCBAY7KxQNhT+rY30LpVtcGtABByhb4smACv0rmAnEQHiBfSwH97L8FIy
jivS17RjTD8Sydi0OcTOnIhxzTB+iYpD5EOtkEZ8L5YaxbdIMwtrCuk3BOa9KeT/nMJc9EHD1lUI
a754nuS5Rn16EPB5qh22MZMv2lVH0FWtmKLFczmzxkkTM5DVHOHWUp99qcVUrwPmAiHVErLIep8e
xd6qdrFIKOSsC7uhwNmGHwFnEbLGY0O1EFXdIs0fe4auS0nIXLxCU7JqH+FOMCRWQvdrujLADal9
b0pnPmDfZUlcDZjS0mg1tHVaITzA2mo/KZ23v8LzFJXGJruhLsD6Pf6opXranEaITzq/TL0GXq05
6NW+3zCb8MlzfI1xRKM20SsybNI1Uz99yJ0PnDc6xX7cQbwSrQkdO1yEwbU5r78MY2B0g6Ap4ZSA
CCEEzoP9PAfzIqdPvEIM92uQR8LVnJV3jRogcKvLdx7g0EBEuhztK4+nYqFmw8/LHyJbC3GewiqG
sj0qtsB+g9smSHU+0jNBpbMReAdhaqcBUQ/aN3iHHS06snMffOCkjB0K6bREi6BCggy7AP15inGg
QapyI3FDSY1YyBI14GgYdJ/aAusR1m8g+04w7ShTFfnr48+49bLcm+TZnZKkfME3A4c8I3ykHfcm
WdxTewhRA9S45B0KpBKKg6rrb/HWrqA3T0AWM0ZCqeMzqJqAylMgT7lybidjcO9dpD+NRJHWYdS4
2F3y8FGCfBI6XI+/csE3uQUcPw5jIGdZ2Ls5AosB4iVOicolk15bwa6UZyHI9KTUHw80zdq9L5jd
FEmIPCFaxlHWCNCq49Ok4yg9lDb1EJuxv6v678fjLNnTOVXJWFNQ4slwNlCsOWQfhdM9g9JAjz/k
1/HavkcrK7KU97yFDz9mDkDyqkgEzBxvVvtyG9u+GmugPFUVeBsi4DSIjEBcRuhN/hxbSJK8rLkd
S7bm9ko/hm5REU0YH0OXR45XW2ClkRT23qVzavUO+8V9yDUBZfoqjH9p7Wb2lCmDPoR8FsyNSh0Q
6eqj1lu+ESPzNhi5GWhvkuqpIPBa8auWxptF10oTDB1UdVAYQs5RIZeaFNu11rKl+trt0vgxebxM
NaCMwcNrgFSGvYfukdDqdRb+4eMdOJ3JOzt93rbjZy2Ddi1swDh+57pfwqmwO1rz25X0yZKve7va
f3xAAFnJzptumtbIHFAbHhKncEItNJCs24A/WM+07iBb6NFyIHTSQbJg5Y673WX3vmy60X+MLLRV
V4ccLCJW5TU2WpoI4Bp3zUggDASTc4uCjC1qWxZFEQH5qlivcuK9eeBKbvRhw8FAa0WNSu4Qa+B7
lLTgwB0fT/pSduJ2Vn68m9SFoFHrMOsFMOuGqMLt+xVEhDqje22jnFit3bVmopX1yioveVLzvp0C
QotywdCIa6/jNnrntDpAYVzajab7BIwKCNoQs+5rM3hL1vyahVD6ZvJ+fOOAeCNipiEL3T1F1rTa
AfBV6Nv4i0Zt3rBTRGwfQQsKe9dG4rE71XbicC+ABGnRFg3CVm4NWqkKTvyRIkdAm9JlLR29eC5n
Rgaa6V1XTG6hwIE885KZXkDgJuSbPnR88C4+3icLF+lt9B9TSEeDSykFkjsg6lEHEAPFnbXy5IXV
mbN9gHSWrcMAbg9EpsI3qAlGZw6i2geXe0sGswTFSwY6KYhhqEKNRO6Tx58V5oRIRXpuuwtruZs0
3jcHdFk24G08MbU58rr3Xf32QWsQaoFrAGvkhEjZWEIPDNTT4/demvg5ewgPBr1hmKxtoSPTRTwz
NFgbeF9TPv/FEWbeSxJyEEBX0imp9eUmGs/lk4A9STMNWjZofgOY5Lramrx0MOctApAnjyPo2GAd
0Meqt6/SAaHcubahoGmPJ//qPtV7gEnzj2zlXC5cV/TMtRmENhpEOpxyHYXDgHlYFwCa+b2aB13w
9uf9STzVjuB1ayfKAWypFx9l5nxHazBq5NfKCi3cWfM+pBCSGCkPUshty2g5jnqoV20CfUYzRdyc
I1OobNknuUAKwcHtbPDHcohQJrXKlWO5NP4s80a3EU8XjIdaFAKD7/ipdUCY1q6VVqb76c69Rc9M
C+PRg58XFL0dD/3B/WjtLlPjo/jcnT2n6whjQp4VPbxQyxU/H0/ogls95yhxRa+n5Qgjtg10e0DA
hmp9ZtcQuzyu9ShMu+t/fhQ/75wIQY7gUzmmDGH7Z7zx+ZVb/v5k8fPWB3kQysQt8Vy3G0HaMtGp
7f2CKNHaxbk0wMwa5KA+VvJeBgcFaGD36UU+ecjebJVTq7pb5qYwCSapi7uGdL1v8vl5Q0PVeGww
RAq9jYVMq/pTwRVaJ0KidA8VLdbVRpTzGfR87rOLL1zS5vR4C9zf0vy8kYFhxzYQpnkEuukZB2ZX
rMb/C0UuHnQpfzhilCywYD7DFEK79xoesyuH8iQ3qONHdFgL4xfsKD/vGIhLhQkBrQecyeZ19Ldv
pFfQbzlsTsQC6WM+JP6mOOD+lD2ChNnjWbtvS3llZghARjI2NI1Zq23UXbJnxoyt5lNae/zSosws
weC2YU938G8kBSk2WgDJFOE/G2nl7W+e2L1DOYtcKqqtejEapoLqUBKmUdsORMwE+HMyjmfXKGKj
YTQwdT2erQWgAD/H3GfCCKJYMLFsJWrHfAq7Dg34IfFs/+QmqMgjC7oFNHFltAWLMwfdD3UqtTRE
wrZT+AdI2YrjtLAmc0C9TPdVyVAurLMIlqjhSoHHV7gKgqqskdVx929Qfo6pz5K2VLpIwvXi5MCr
COhxC5z6kh6lDTA0jnBKtfxQAUuWkVyl0e0iGoHmA2AGZP9V3lR6QyR7Db92y63c2SRz6D2qTBCq
AyMZsFIgMDBohzUjJCbdCwQEtyjJqEhsGbXj7yFcaDUWpcH/03ggp4SVEueCBZ7j8AMXVN1Mhwiy
HI4imm0CVBoHncKZeLwtFw7xXE0278IqKKgMKRjCbcGibsuEOrrnxw9fIEzg52j4JmtrXCB4+hi/
B1u/3vSuKb23xdVlNR9ZfkB1Gp+sldUWki0gRv/T1g6USJUK1SMkQp8P6PVOIcjSS8YefRU1yADu
ZSRrNHqo1Pjqr1VqlwyJPDMkVC3SEbhh4ZR3nx9caXSs0YpGYYe5xqLf12rKF/cd4f3jOV3od+Tn
ePKaklwug972NtyOwD72CsnOkgEaIq3cdEZP8guKoshsicf+23vrP4JDBVaaa3V8PP5Cxh4wlz8n
ufcmvnvQQm17g74212bvOdwepUpN0LNt6CDj+iUCUJaeaS3+a14hP4eai5WiiNKUR5kAbcImcyQj
OoHQEiXKWqXe6E19qk1Xf/yFC6gCfo4hZ6VCkXOoyGO0a2vAl9/Vl8IMz8FO+Oy3rp1tfSuzATdE
7cf01HD/v+jMuh+Z8nNIuVJ13MgHuMnRoWUxLXLn9pjaUkzGTPUHHWz4TDH8JU+enwvigiSSVZgY
3haEvfpAb5/c+K1XruzL43lcuCzm8mr5/+Hsu5oc1dlufxFVBJFuica53e54Q/V0AARIiCx+/Vme
OhfzeY/HVe/trtmNEdKjJ6wghtTuOmyUdAowJpMuVD1O4NzJe4PTW9H5GjQOjSkopLUmPlRAnpZE
f1JLr47To/FyyU7RQQJCXQI9Dq4dzsWaXj5W/M5QOtwTT7yRsF7jyBXTggFiz8lWJ3T0dJbteDfe
oZfdgGOQa5x4nZqUmCZez+G5R5uEnVU9Qk1EEsMNejcanadUHC3xPF1UzH2lCcXJkT4TL1w8Owu0
SupXhyazvR5SgdGk6WPSwZb1iH4HqilzO5rQJEjmeHK9TFnpmCHa9aZpoxyERTHe2WU3bphr/Dl8
0AvUP8izlkOfPRn9SUKbpIgM6KPQOzHxVpJ9jTO3GmUytKLQtupzfoY6L5pgM8pir9ohL7gzfrmV
ZF8DznlnDXY39EiyB/thMMinBtVojOvNVe36s/whbumX0PzEQOOtK+rTYEJ8Sjl2OmjNJj807r1r
9Tfs8y9ZybU/78AcM+8vrT+13JgSVCo1GvlZDCchD1aqe0o++/YLOehgeBUUUmtxK5eI7+GCbADA
kEMGa+kCVl2EanqcTEBI1RU91OS7oVUEqT5K8TcBmJ4j1wlrrno5QGvKC/zoKIkLDVDHPnDxWpWf
kdDSv1VwWDV405FqR230zabCM8iaFbtWzMGQBWA7hDpIrk6/Vcn7v8PL3+t2cg1mr7rFNZsGk2PV
bx+t9fe4ZusxpvG///qNg30NWJdEQmwrbRGHzU+1f0uzO4f6Rj53DQuHkmAm6gyfbqkPaMTzfOXC
nzO7K1F14/64xoAvFtVNRlBuTjQx06B+GtfGWguRsc9I7P69Nrcynmt49zBXVLFHNAnHCJonXuk1
ibaCRVmURujWucf/xaDTcsk1qNviZNBaUmKxDJBUqjeo9HvjkPz7LW5MBf/jeefyrFOxi7CBUP4d
tMHDVIAgjapXbQJU0gbt8xA7vl2xZ+CW1/1zG5fnu6irG2HxGtKtQ4Y4JzxH69Orah9ZHHlmG2db
gMd/GUy4fhEvYR4CVuy+2XeKiRuTF3IN0OYlzRE7sKurZIzSuIvHLT0Xmzp0AjN2IkjxOJ9ya/+P
++TarllKFV0VhiM6reeDsy53gBSRo3KqAMxWX9yjvFNn3Dis13jsvOUjrR1selJlngHIFDXP/94k
t4L+tVvz3He94WQI+tow7EqjQyc1B/4lPdgG1MTMOTQ62+fp06xaoVgwQk6NwFTALKk7lKj9tiGQ
KR9/7vyaC/TnL4Hf1P9v7p1Cc9VcKOqpPpjC7jTs6t13j8XUA2c17vI76fatrXlVRpW5aHin47O1
WrlV9dHvZh6OYtnUcxm0pE5YN985hLcqxGun54mo+mU8f1EiIGuQVNbA/XhbJeagaJl3HnIDHkKu
Idk61zXXviDsWKKHXXx5SBaWO/2NBEAcxmALtRvQ6OPssYrpk31Uktz1JEoK984vuDG4IdeAbCCA
AHS4vCYwG+ClCR9uwx7YqP69mOz+fWeQq6pMOnRUWw3dpbKNRI2re9WVQRdpoPn06yG/cyveamJd
A67bBYq59oyVVFadl/7+ZODUrEFng/aIDMrDPdzUrfe5GtQsylK5ho7g3HchcBsN1ASKpDi2D/dg
Ojeqk2t8tZmmdVbaeIC17jxkxw/z7h4w/NafvpzePwaX/VgOJoUb89awnwzyPKaRUYJRfmjyh3/H
gRsHlFyFAQG7RHia4gFSi4dTCk0VF4gsAQabb93zZbxV519DoeeFUQX1FRa/DiGsN/CPvPId9EjX
BvNKuddQYHSQG8q8jEF3QvzAHRJqyIULWajo3+95q9fxuzL6YyV10zCWScNvgJMaZIX6+mBXW8Ae
bejdld6kPjsBV555MQUUfLruFW5aFhQF6p0TjRi3o/ZpdsoW4lNf//5Bt8LVNVZapkVWNxN+0PI4
BsqG7/WweIi12DQ98CnuNCBuLf01RLrNLaVQJ5RMvXwxedLKjcohMQ09wcV6F470yLAqco76LqCY
X+b6mjsrqWzs+ax+sMkryntYyRs0BHINm1aYbWe6ix6BOenHIWuj4q1g0ndtazWaUWFMO2rsCuNB
Us9CUkGfoe4HJyi1Rymxq1UwMDcpy++UYDcO1jVSemh47qYCP0aRzB960J10yJzb4HVCijO/A9q5
kaEbV5EH1Wo92jlCXGOvlgXjLvMkcvR67lwFlz/zlyv8Nz79jy09LCXkvhu8AxvARtKEp0AdNzfv
TdBuZAjXvqJMjErvXi4aEJ/jZrt448bYjz5YziFgLmh//Psg3AjP18BgBaLPfe3gMWM0fEBZ2rvQ
E9TtvYHWrdz893Tgj1UCdnQk2qW40yHIdcwepV8dyrUV2K/1x/iiv9qQm4G8U7bT/Mr1QQ0ugwwK
K/eGQ7f2wKW6+uPxhdZUbBgvrwdYSDknkGV38zpo6J3xzI0A/h9QMDWUKS8urwdGvtgjHfAdjJ7v
HJNbSeu18UG3ZIrVK0jznRLBwZueWeQ8Qvo9dOCXFizr3rfPEi1M86Fa/Xs/3BBUIPrlyP6xYsOS
L5xf6mV9ChwEhpW24ooHvzedejNmNPqqpYGVoWFaHpVLsLzne3gDY0d+Nwf/eLLOYPvIdTx5/gTf
rmoDDWAuTIvDLCaHKlJ8+gxVDLypuyvPJWSukHqF99KUG0we8jvl/OPpbpG5soRyBcZV2TvH11wi
4qcIkI/ZKg3kWxnL3bC7uOKCvMNOysPSelDB3tGNFfHV4APxl3/f+QY3RmfXcNosd0muG4hck88C
Fo2b5aGLDL+Ju/U90Zeb3/kqt2k1Ujq5CexevXdf2YjV9MctjuJzGggfcsnbNDJDEoFkbAL9dOe4
3IiZ1yBanS2wvZ0XmKEW+o/SA7TnSEgNN+zz3yt347j/3lp/fESJjn8OSyMMwQ45yJjd9h7U8VYC
8/ta/eMvlxN0YClBwca2+gea4DgZL/2nARNdr9mOR7ErnrBFwyKG781Wb1dV4Vdr803fyjtLdytj
+Z1j/PELbAGV4N+A4BYaBx9QC4ZtBdgHneLBVcafvx0PzkL3+rA3FvIaTwtrRpG3JiYnI0C0Hh39
Bqj7L/Vod96yXtDn+oRSdvcyrae1dbcve6P6/x0F/3jD2VbUVF62ZP9aPwvQOJCOflqBEaRJH6qb
MrpLq73RXPvdVvnjSSNceBcxA/EwnBSIpHh2DDPXiO0Ewtyd2vvWy1xlH4MjRw22spjFOvWwcvRp
8btStHeu7Vt16DUS1hEW1Pg07MfsAxpRSjj60HDL/CftHmrjVjj+3TP8Y43g9iLzYRDq1n7MThi/
0vP0Q54B5YFNQVGAeg0uoXaUa7abgqryZMB2dz1zLvXPX3Kr32fgj2eXhP5/PNSCImDdRot9qGM3
ZBAiKCMbto+BuHOsbm30qxZJp820WsgAoBKa4YvawcF57wyap7B7Ygo3Mqxr9KtN7TaT+mV0nsIa
ddUqgcyhb1sDyqMwv4UsJL1TTd7aFNdoWAkzoQV+a0CmTI9zEaTtx2AT34YA/pC9Ka/K/Frc0za9
kfj8B8CaumZFMgBYWREYYJo2SV9/DW4029HcVcH/FM6vla1JrTmmmgpjm2q59mHRpvarmUILqJ3y
wWtqd/wf4901fnXM9TTTmmHZ5j6dgMctKRxOXqs0GIAlrANIfwfwKrS48DhLyBKM4xtr88C4d9pu
XcfXeFbbcbrKpuOyHdP1xOFOqXqw5GtYqIIoCNHfFK6r0JJfF3NSp4n8RNgfsu+62ja1emf7/G4I
/OXUXWNe4fRbu9Dlh1xtewZP0NMaGkzLm2qHubGlc7ikUGBzlv3Q7Mv+XYoUSQPxNf5aF1EquD9W
4mmamU9UMDcFrNWlfaLVyoAysztnYTuIsDaEX6crdDog3lqhJIstiA1r9UZvGnjsfUyYRDEdEoEq
zBTPnf0lh+jfe+lWy/wabluoRiHmEiusbNK1/sPOQFesbV9G1b5daQ/8zErvkT7dedqNU38tY164
E9PYCO+Pwc9WKsRQpxBz3wiOlL4F9br8A71eSHxD1dq7c1huqAaRa8Qt11JHgwEVZJLB/tbPXYdO
EmMHuLV7VfXUWeBoZEdiQlhrOTNqxrkFdjorw6pgW8teDkKcIUsCowIcAQgSW1aYGUAr5F5NZx8C
m4MMGsK9UWNwRJg9Ow/JsJe9decM/h4G/W37XdVqjl32i21M8ABK4UMMBC8Cc7SYq5La6EScHVBf
ug7nEi2aQZexnn+Vyr7h7RfEwb2s+lzKj4Frscy+neqFaWhoJRNRvJasevqi0MMAdXBoRruPaRmX
6OoXULIw6bSpccotaHt3QE6lVSC0FwuDHNVkB8LjplE8RX0w8m+onPhNDmG5XPFq9jq31W5U4soN
OxhlSPw5KOK4BtvZruPbbWiBwjvxOyPSG4O6//gfK4Utyt6EGLKKXoAWKCdtxQI0bJ9FkgOwptwZ
av49qhvXOGRqSWsQJpFbB0h0AiFqL4MNRsZBzZZnd3z79+G4QVY1rhXVC2yoajKhiz0G0w6+KW5U
/rQxwJvmSo9x93Ye5oOL5vhDTLf266iFcLQybU/3+dR4+rZE8zI6KRfro2415v7QoZkJHY1x30Mx
xLmzIW9EDFjVXZXCmkbgDYEDhYBcsl+QYt+QwxKqFymi8tX2+x5EeJBMfI0G9wqNG3wv4xrCbKZW
r2YzVdESbgCU7x7IguECuH7WoXhpnCBrDot2nprPoYvUB5H60vFm55Vos9f1/EUHNxHUr88hXQID
Uyu1iMZpJ6WfV0GNpp+5o/k9I98bJYlxDYmmOvjQioEUUevWIlsil2JNoE4ImQUt7LI3F6x9IKXb
N1Xca4nc2qFXZevS9M1cqngk9PhOVZQl1qo73itPb1R5xjUSmkrWleyC7x/BTIhRfet7s8EKJ+Mv
ckabHCL4UJDcyI15dh/Yz3hqK385apAej/nm3pTrRtfYuFY+l5bh8qq7HPYHa03f4DUU052WaEG5
HjfVod6h86FA+63+Ivgp/z6Tpv57hPXf+AvN//+73TuHANbR6zAhqOmZqO6DKl8bpfzFxuGBG1Zv
AxWSa55WAlW0QKNAG14N7VSY2botuqDt2I6LLNARBdmDTI9OEfH2YeSP1ISPHit9gbEDrBM9A65P
2TwfU2g7F7X8ytNh3Wdy35r1yuGYztMG7j8Uwss6BLjLDglQi2LTTf1awIayaDdL2qMLM4VZlYUT
FD6rPDRScGTV/qRorvRa14L8CI9cXQvETAL4B3iOnrB6Ww1iN7mPAixJQ02AaQvhfJyD83bQ0rCf
HV/RP3DlBX06RYPDP4YiUc3R1/C6pvNGKQEkB54TqpcOv2q+lH5VvUm38Zn9k3Xuypk7v1x0EeC6
KfuomV/UOlJ69NS501K/yiCLUI6Fp8tjTqraM7Rmn9U5xDTlBJxTMTXR0pdhP8xrJEtOm8Aua43p
/3uaVRv4dr6MtArckj2Z+Rw3hLzlbuXPXf0rn6dDP+eJ5sZDA93Tnqmrvnc9MAX0jm6booWQEsEp
lDplUFAiBRu8jpsIXIYVsgV+DpC40t/KMq71Nc2+eDcEBApAqkO8nDqIvsyzR3BcyQgqx9Co/YOY
rPfOMfZu69K4tQerDu3aop9jrYtfAxc1ZFkEHCKYO2MFoaYFUydlZkEGd8VEyeDoUYvO9rCK0htb
G/9y1K1QktEzDQQvMORD5kLiWmlfc6vNXk3OXmj93lf9uDVLM9ZmM+Bj6awqIt+1TlYrbpjda55D
k9ol7GfhIl6mDvqSIe0f0/wwDU+tdcjzzldgpdFEEkoUYlzBSwAZvc3yY976ZeqGRhaXmk/TtWQ1
LCJqWCw67oAJTdLmMGx9KIUER+srJZ5eHA3wcPMNzZKarvpmPbeHDqlwXqa+MTRBCrmn2YNmXj55
ah9AmxZbN0cctoJaiWfoVPfFlgxbVfoDeYCweEVWKEQhAOcop3He5h0gLVZstj4a2HYIJ1/DT8tn
ddnBY6OegJJs1aDVvFSRm0oVuxSiITXmKJBCO8Ij++TCsFGCycGb/VQ+Nti39qtUYTEm4OL5aDrD
lrfftfieceZIC1MR/aOZsUmM8dT1eeyU5AXjOlCrbJQkyhwUhALup+aQ+Rx8VOl+jjOuNWdGjkt6
5pPOE5upB4iNHKpW27V6Gwq4fCWyz14GzYkyC/3E5VRq+xqMsHl6X0q+wWvICbNJBcI93XMqFn90
+41UM2hNuOvJSN2kZ/qjIckJnrbG2UmnblXDClfJA8WYq41J0ZTA4W1qBsMmBiErbA2CAVYLrSfq
NVz1SfViiDyYJT1DpHSS+OY5rGmFHXGxH5dF+I6tJrYR1mMdziWMVtqonpeXUYDZDau30VWQi3pz
th/eKmlhUevDOMFDV4GeVD6iVV5ASgPWMEqGQVYfKtgqZlVEKM/AtoSRznSeNRq19hJw0/C53eEj
qSLRRMD0UL2QpKD6wrdMYRn0S3eKHYzoqqiQjA7hGhVc/g6BK+S8ZSZcAnQ3poXpRkLt+MrIod7h
Ws2baMix0WW6rbPHaToM4runrQfn4V7GpTg7+OpWgW5RHwCwj9NRW9y3B9XvjI2lrAqHpQEb9gsk
XJ1CbJW8Smo0+zO1rP22cM8pzIWDEbehoViPet/BL0Ap11jgKRbVDp0nNwshQ9lubUS2g4rWtX0c
e2iYgvKTVw/q6CnVO+jFjvsIxxV1/GW5qekpgGu8V26syhWcR0DTpZbfV772C/+nWBLa+w0MSRxP
m3wNUEYMBAxvhCK/Vewn+Bfxrbp4WX3i2rGA5hULexQwmYgcbdOnD8ryk9csrNmnVkP3Ap4hNsRq
yyF7Gtt8pdAqsfLqqacCgrQl1+OuXucYdIiujp0xtyMD9DXThQPwbMUd7qvB0CF2X/rd0M5+CQVe
SJSauNJMRMGLlOMmM86I5IWEnZKEZNG7iVFCZm5c1FeETdBusBvfNFe5uvQ+4w2ekPX9TjC7+KU9
tkU0m2FagSRn+fplPAu8ZR0bth2DRQUB7dn2NavwsHnCrCO+woFAKUDgyY6TqQeL3XuKAytFe9fB
oMjJEESXpP6pFoiigC9xauBlUcI9Iemt0u85POoom95INxzmHtYQcKRA60OGrNrCSq7UIVcGJ7sx
HLR1Y4RKHgoDM2Oo2vR4ruP6+VT0kJPBqn0U5b6DHG2JsmgCeXHHlsQoUUuSb0MFRZ8Eku+p+lQv
isfRCejXthVqHUYs7ROko2Kz22YkyHIQ6sTwYPJ9M4YdJLsIGgEwRq1hi9U/Lg8jAD60P4HDyNIW
znkshCmLY4dDAXcB8iQl4hGbIwuc7U4f/F7OMKwOBvXdoV82nD16lDFR8T04CBKgoHLEKQBeAJqF
G4aWcNfwdT3StNBtz232ZPK1cQkVnjXuONtgGpXVe0uGLcS20aEmHrf9pkGce1Pmx3o5cxQtZAjG
NNFBBhti1q9cOH+ix/e6ZBvMHwkOx5J/wH0rcnR361pihywPvr0TOvm21oeDqBGHqDw10kwyfNEm
Uw8EVWjVFP2Wwu6ItS3GURjP+UQsobvMawrVjjBTO1wxsjxYDvpGWh5Sy/pw3vM2LNiCTUt9w9JX
WVdtIEW1Hi+Lj46uM5XRAIdQscBKg0cjAn2Db4HOTT/Pawhe+JoYAib3Fab0o7CPbe+7/brK+0Cf
RSyHkfmiFVsTfQALTtrEEAfRb3XlMTWqTad/wECayRS09n48GoVyBOXEFxAIhcrkebDRU1LWlgL7
UwGJyXnSPDL71KG7aRYGwhOz4NHJ282g29x3F4nMSlvp2etgo2U0EBtJldoh2UNSlut2JOu5/rWM
uPCpbQS0jgBehhiyy2OSWZEkA1SYumBYDG9A9x9NS3VnNzi/ZYJLwCZgX/NlTaQT6QxlpW7FuZgO
8/SKebEnSOer0A5s6ynQ4cEoOfFzc+tWJnDZTG7cRcCeGFocuNgK67GZugiMRPhHwk0WvQBXqWGf
rOavLLVjJf1Q0TJAt81b3LVrP8DlNHYzHcanl80MIlDKiOc8tG1s1um6cZ0faWRGMFLlWLMkbdQP
jcK/qsCnNkcR682EFUNn/qnH2GmJnUcAyU3T8Vx7A8C3QBaytO9SzrHbQh9pfK7dd1197pdnIpHW
hU31sMBvResjCeMO6LunSQ7NSqQCvm7R06Qb3yOIUb4KIxTovg1ApdUHUTQ7Prq6ZzAlsRrsWKVd
2WOk81it6SexRZi7PSR0L2NFvsA8HuasLbPCqbKoB9r5DJ+pbCNYPW0nq4OZIOvzJJfzeoTgtgcW
7Gnk2s7qZb4y1PGN4w5fgbToxrz90BYaMup+zzM8Vjn1R+uZWkjfAdlHn704wtodppxa/aukKEzG
ejqxCVIpowi6CvAtOayRzSYiVTZMo6u8SWPYjD5Dvm9DiBLLCSnOyIofw4WkcgaPPhOm9rbzrkob
SRq2nQUXdkRLoCQ42+Ny3hhAF3ftdqHvhfummggVe7t0c6/EgWcjTD1hUVCGDZpMndmFikAoGWfo
02DcvemWGfbOoGJ5hTvk27l3Vm1qHBq73ZoYumVNvVlmF3JdKAbaNKoyGnCNYfkadUV6jkH5Irdz
VkfFUvimfFGJ9d7MKNM0tqk1HCh0XKn5Tbu3HBlSXzewUwcTIBSmGS5Dd9CL3leNKNd/dZj1OgZ7
VLRTA9WRdnqCJ+q2JtVx7jMwDRz8JRgl7Qc8Qe8k1N4riaTNeOla/iYNd8W78pnl07OO/sysH8Ww
nVn+Dd8LeIbCMQ7eYqNMcS9iflMr0KXx0uacwVFUww587OElgrNQhmWzR4TlPNS7TYkhtBZJN66r
RxflAHKNy9klzbp39ZXG4PmG219M2CVwED/bg0hEgbArzEAqQIZqH5N6tmQwUDCHiPatV8OrOX1h
EwaoxxA//LSuwzanQVrOQSo+LRt248Y3H8PFFluJRK6biq1mqJ7Sf1uO4mlwpWZPhvNQF0FtQ5Ec
rW4O/YYZvVSDvRkmPbqpBk8npUwk6CTCkohxGKFOPNCt1yWv1tLhT6IAeqCrV7rq1yoErUGiqczA
dtc28kTjk2YBYmtfvhMbi+QXoGFQrNywaoqQFOcUtFT2mhuBA+ULVdk66qr+hQFja/oZJMPZ22S8
mk6CLGGZ47JDJ0NbFxPMk7p8bbuRKXBTo0zZmPNwXCZnl0FpAnwjtWOBgnFv3yOlhWDqaPkjZKD6
EpqpyIn6r3mBJxbczYzXVMYUZg0teNZFnYU63RPxYYG+5IwUhpIo7cZItXYlOrcQwYRPW19Gwl5b
fI/o2eKGGenWgC6d+qBDWHLG+Wn6wFHh9ASPR+IErvOeQYumhTO2npiYQaYf8ikHMEFc9IdrPbKX
5xmUvq7yezSd4DKiJQ0OlNinRmSmO8eFQZGPSqdBxtcrwWDve6NGLNpUPdRuF3fvIAsmpQg1CCmh
ITy0ZaCVA5yLELKRZXd1lmSouAy3DDNUC3qJY61ipnaSDE3fPmhktoNCXNz1qCjmfq30eeRq0Mws
Lo2EAiZRIsz67xRurEUlIzFyxDjuFW08ZnFrVlCCfGoJxGniWgvtKsVLtBtaZQGnBnLjIrDU+TBx
OzEzzNuJ8aVmUHGq2xWu9qMykUipohQKi/NrCv5Gy6pEqqFhrXn9YyP0zAxlR6ihXZrSRAey0nPA
d8YkJxnEu02SEeB6Lj+65kjA+mAe5ks9nH4QASoP2Xc5hpX02DecHjzBree6S/R83yuvcPeOlQl+
bw7Y9VBhw+o7fQD/W8fdaRUyo3Tj4qodOUhqtOHok3Gz+LpIQ6Jatu3hIefT9GYKdX4jqejQqnQG
slYUHhnTHFPWh+hPCD/Py8iCO3Tao/LVwZWm/MfBWctYC0H2iayrdl5PWRHrLqwjrOW4aDoYU2XU
yzFhWvu1WFaxQwp8dtWMrQA18SF1dO6N5iTq6SfLULgR6BCkaW7Hfc5OjQP+VOq4J1W6ljdbOaoX
mcL9V3nguvQ72FHjvQJVDr+caszjLNV+FEcL+ZB+yelUiv3S+c27IT4xIxxA/UDNMwRG5VefFpS5
6NiGcrgkcHa/4S+KDh8cyLhB282JL8MWBxUZ2TUFCH6hrcAtK9AmT7JQm6Oef/ACv94j2pl0XtX4
ObnQExKcWMLDolo7WmR2mZ+2EUzl0GKQ9Sv0KZEIMkB+g17daOjYNQJm8An8Blz3WHNIQ/5Yv7QD
eTbeFBnB3FuLtSHQrKDpoqp4HOhuMDsfk2Pz2OOyNrMAzQowWTsTQoJxyfct/muF15vRbfO6ajfQ
hEF6c/QZjQUUL92DQWML5tkAFTM7FPBxQxWcrRUkOvzJghpTehqFHg61N5afhRWlQJ1rCdkZQCLy
BTKFv2xaelWKkeezAGutW1FjU9dNQq0YJvCguk79r3wI9CJJ6beSf6TLOes/x3JJGi1qIePUBCj9
GNqEWQuRYA9Ovp0I3ebA7QXhFHC2DD2wco1Ebml4RJ0Pd6T7yoSmsIV/huNhwuiggc8wYf5MsTXK
pHw0mgwV6EnQEHeJpIHOoB1F8x3QxLHo8i1xttbBbLZQzHSgQAPYTBO4n8ooUGWHmf1cozPBDt2Y
aAsc4UuM6qG3JSzU4ZuWrpEmKOC7q/A5AKnSfardpDFfcw0ExGo6WeTThkAvRYMJJvUTghl7JS08
MRUrJGJbsyBXvzodcr/slwv8XP3TjEcT038D3HIeQiFTM9Hg2On1G/pMfX5Im0SYj6zcteaWQykU
EPAaSqEAN6lKiEtPtommJ0gIFv7F0rCCb3lVBzaadn0IOVRPR6+Kzv2FhghF+Hy0gvwHV1IKi8aZ
PLGOIMxGg4JGSwvO8A7pSAOW2SdyvEA0Kw1aZi8195xfuFS6Z/5tiigT58pKCPRH4XMPW50ezA5I
GveGOx7Smj/A+dUzGiwmjOrVk5vGMP7MnSe8i80f2CPJn7P5AK1hZXlqDWQ2eeHTgu2bHnU8imor
rwFlGmJLxcstu/SFKQso03BMMhMCkbWyQedmU7lVbDOKEw9tPTfQ8qOyJtCQZlAO39aCP1u4JSsk
YXqOYrZ6Nvkxkx6vH9IeW35noZxhBF8AkECVQP4ZfqXSz5yjLB/dZUHat8NkfWwPgKt5tr2V/MiM
J5HuTSS0HFOwKjLSYNRXdbUpwLMeDDQPywh9K8qS7sQRByHO3OnYsqhrHhsW2db7sKxrBT3eWLx3
5WoC8df+MGCRo+LSBG1wfsd72Xk8qfB01D4ZWaG56VV8bRYR1EtgQeLa0fCNU6a4YU9WmIBOyECW
Y2E/Nex7qD4s0T2g3w4UgtFtm94nJb7dK34ro2+z0XqixcjQPgEs6uLzda66ytGLaPjDXL/JYr9A
WiN77Vjm1cYDTWOGejzzbPeJzAHabu6etuiDGbHBEqCzfBuRakQhhiZQBf8T+0UTGwuwozLfjEhl
EUcsv+2w37cU9/5goZzXEFMWJUBrCClFyxJkQCiWC5xHmA9hL6QzGNUelNnR9XJBZHOjFHdd9kH4
51S9dq1PwCmCeot7YJz5kOi10CvRNh1HH8U6AMQwMpgaxTY9onZiOq5Nq/Js49lBWpH6fPFVIGK7
BwERxhqXx09pHg1+rCvfyuLM+DLdKjCtc5n5FU3yNh7ICkMOXMOj7U+wc2ieoBtMK+h9KTvJHjt4
kDf7gR7z7sVkaOBuOmUKR3AGaPU+u4mh/iCjE0rmW8hSdOQx+aZcQGErA2UGBscXAq4YHsOeR/ai
Ih/x8tZJppQ89jzD/ATvB4UT2NmaXvc18RVOyv8j6TyWG0eyKPpFiIBHYksYgqToREmUtEHIFbz3
+Po57Fn1xHRVV4kEMt+7to7dtN2KNGhbhpeXjubNLvoLzYMZ7ldEsLFr5dvxt0kZ1Yg+wqZvePHb
TH/x7KrdGd8ws2DHgqe+2CDuTxr10YIVBXBJ5l1OuAK3JiiJlO6aKHfz9i0zaZEvIDwO6cDQaO2k
7msVlmMm+4KgwK5yZCsokTjTtKFynW6tUzZ7uvq2/mnJXaWKXmL5vYfY5DmXzdKRC759+qPcqHQt
TqziiJREMn474NaXRRdg25uC0PiWczSnULj3JQyTtDjBCMy/s+71B9LIFwUJEPDiCzeQFRL9pgaq
+ZPN7+2l4mKJg4TAE8a08M/M7xNKYKCsnKNWd7Q+dNHojCbjObAj+Mdm6nYLaknD+oi0Y6cTNZP5
U8yHNL+q04EnIW/ACB0NO17j2t1J7pF2Ava6qn5PAB+syzi7xCZp7JHKmwTfrYMkS43pjjOQGGIM
a2M1f1V4moiVtnf6hwmeEzM2B4s4V/RqDRtTkDvwNkmVi+5xsy6/DzzwA9mvJT/J83VGUsTqX1fb
pfPq1Jcnp5LcsPO6fkdstZx8inGXpaU7TzBh8nDVxnCzWmIbReTMd9dy5g1j/TRoNkCld07r52j0
2jpopn372lACSsL8P3bPECmkfo9QKwovvA0Iyj+sf0PmxopTySTUB6q9weUjpmDc9/AHg6dyR/9p
6V75K3SS+0nhi0LdG6JP0b/PylV/0YghUMdr964t24q/keatywpU+VxGSsAMQmOZwxYfJp+rJjsa
ki3CE4zS2nElg8uwLfA5bLMHZMfRe46MLyXhpPT64gBYb6t/ceTm3XeSb0FaaRYX86siHbrWzeYg
lLcsfOY/PbOc9iPVf+vhC5CXqu1N+qkyUt+yUvCQ1Q9Ng1ZtC5D3/BTOza41j/DYm3x50rl1pQEU
1q818MGZitmvgQQAcZX/VdUzq0RuBnpUbZr5YFRc0zN7687KfhrlVzOeH/g/CUqcbGpx+Q9Yejxy
+iZ9SuKA6BjbMaoAfgAVlwwwFK/fZrqTabCWX3O+8onfvGKQzm7gzRu4Viu8yTd4k45Oa3PeNvOr
kd9Snqm4JoWbjNfpWd/19anWttbihrMPWoIgjDIA0qsL1I3sMrxdBANtW3nXKD7PmzV/DlwL0VNv
eFboDNE2rEuXSthquq0xkQcHu7kBFU8/Q9Q41buu3/ja5c7Nifg2t2PrA1VPWB6+V/OQhtQaUM1M
yl/DUCM1fGvLmwE9k7x10t/aOioPjrXAexweRQT6Q8fm2FHhaLVnK5U7FL+kPViRl17W9q7p4CsK
NyHR+++ErElZwBRdL96IXkri+t+2OhIAOq/bb+prbeOQG9s0C3LFsZldqcgRxHL1WyE4o/2c1ZdT
iLp5qQiyYcuraRY+CLdEPx9wUu7L9lv8tfRs6gXclOqMcWBYJwWZn3rsm8BWfyb+z3U3Wrs625TS
Paxf669SDfdh+gpz8lh67AGRfks+VvfeHXUg/XbWHC2/tuZBGbnMFWzLr3Z4n2NEIZXDl8CspjBo
r4abQolxEndMziYM+biRx0fYe+JmFdpu/mmvTFT1iz4Xh9lkadP9iWcrw4a6kV5MzA7Fn64pH5WC
9zYHy5shMnBXtarGzXFYSrc366P1/+udxoaKBqhlmpyYlqaq+tLpP8C5Yl6tRn2XACA2kjE8OOyq
cLoW1p5rSIA8G0UGSkRbTdS9tFqz75Z4p5aVYw510NbhPzmtP+1RfEtqsm2gljeZmTh6F5hZ5heT
7lnCU82Ri2VTRr7ONntByISAdCMUt4p/1fhbRY2gHkKxZQWnbLDVdkp9eMBwsSub/6Dsi19b0oJE
I60az151bm5DE3nD8m8YNRcFSsfFBeYc6PyXZc1TVm3Yzn0TO+Se+aPhtYq/Cr+EajGG5N9s7lWo
k1kMH6XusYw3naOL6Zg1hBf342HpeYkLMDEVew0gtZqcqme7+4gM2U8n8tCazI+s7AoE4GfDo75L
fR7Hx2IPUDtTkVu3jzlZJhefK2huZy9qOF7r9QimFq7jhyJuiZZeq3CX8qsNQ3rWpRuhnG3GNUFC
/CWOj9yb0+KvNjPWk/Evmv4mlNYRCMCGAZ8ICstV9MOEdFGjGSCiPcDhqH0MvTDD/QN9WAC++8sU
BeW4X0BiIaugErToapfwF/A8O0M5rCaQu+rVGafguq8WYKLdusLGHbmFk8ERpq/Pt5Kg6nYTml6F
QTOkxWQ7yt2uWk7Vr4XmKrPGC+AyKMU4XqRhLz2v/RN1FngoR+vDEBGfrpur28IK7DpC2/BnEpVS
ndXbrO2KjNC7HSV3m4zaRk69cfBZuPX2RbefUbuQw4ycQFJvKo8+czLf0aS7c3RImTJkBgTyWgQZ
ZBBGEUFSdPCN/ELA6+47tz6GKbDU3UJSEXVd8++IJrCAwDuPnOX6wLRWeBk0cTgT1K3FQTeei/TN
No/LdMpgWQF6jb3eo7cD3G0eJYBz4+dDAtr/TjQO7MmNIY8RRSHY8HVczo1y6//Zv3libobEM8Of
egbASpLbbA4fCjfDwm8e4ntVf+UowezpMP5XrD4lPqSo1rsS9q5+dMRTMyqMEh8Z0yNjZO6D32nz
xg5smqrCc55t8/Jmj0/t6En5WYZbHrIDzfVCE/flvQH1/JPZtcE9t/VvFf4Zwslsln60ypns8LnL
xmmdXYPPe3aInDWdRWdwdcq3ZKItSSm8OPmom6P8Lfg1Q+bNxW9YvQ1EoerZhRUQEhL2SNePa5W6
vc79iWOwU/ZR1R30Fg6QRCIoxkLerSObBMgxUJ/Pu9wzOx3N/C1bodORswyIA/LO1/l48zvRN7O+
HBrmONV07f5pVc5548wTaclbgjZ8/RBaj4pT3Vuaj1mG53d07W95yClQ1Nge24eGbKVh2HjsN5nK
YIGKJHcqED9GBpQ+Nkbf9KN7UVhNaqfXgnn1tGf7MrZvzT21HZ4HQFDACiWC3JL+5eUnqWR14dsf
JYOm8t4Cs0RpIJe2u5SbCIVs4WrWpo5lV70kJXS4+5jdPpbFD8MAJ5Asvhv6Vs+g51isYYrONtdB
pfChT1u939cDG41NaYZ6aIZvLLlPFmHZ+upL0Jjrdziilihfpg/pkQTTP0moNNqaFtveTzg05N3M
qlStJOQdIw1V7OOegVVQay8cjmt0ypaPJnmPYs+WP2UoukS/m5m9NZ5m2ZtNuMdDDgJvQ//QeCEn
5qutyN9DIR2ihpsmJCHxTYDtS/W7mXLMujGN7qSHj19kzceZy65RojIUT4tBxJXJl4NQX/+bw32R
SlsZ/joOd/LEB5TehrHx7SLbNhYcDsTdeq7R0kUQoAixx6c65JyIXJNXu65+0viUgExHkdMiIona
QLSFs9DOxsIQt9+G9KIVE+KgCU0+dk/ekMhieEf6WMZ+upbMEODaJrdUY3pWNnmLgR4njwAetOzc
59OmVqzjAKNPMLLkaOp1iG5UTMJ1RzYCqQ3z9mi1rPfZc1yTCDDmRosGCsRErYPMpNxGsIUXuR+z
K8I8g5j0d1F/CWXLc8kyDqQoTce2+sptnokEwIXpVMTVSRGqU4qr1LmPj3q86v254A+M8i/+a1aK
jFFcc/03rImZvqcy8nyFBVx9kajZjQ1/Xntijlh2mZNDVOEcFUWg/FMB7e3YBxlplhU5ZKjqbmne
pZoP5VBzFK5flf3dRdHjtxx4/lNUMWbEmnDULebuxFH152mOUX4VH1zZQgFOtMzNiES7sLLPzgRC
zWcybe7gINh0EJBBDLzL3VMZ/+vg4Re23fHfqnfuf0KV82qcBqj1iB2t4UyUhXivGImS9n3Ms70m
0GTF6V7lLx4J60At5qGYldtAJsG0L/WXMLvoaBmj8E3ups5dbeU89GPotepj2qw+4jzdFgdp/rAV
8GuEbs7AjzK8Jfazqo7+nO+7FZ4qvJYRiJJ27aN9pcIcPitSYAhvtUPXHP/ayothV0xrR7kr065R
7hLpNVFHJu0fs/rWgZiSfmfo0C2btKVxsgR5z4hSLZ77qT+lhfqcE7y8ob4sLvYGMYrFj94il+gX
Gda5gOlcv6aOizS2b+Q/887N7bc5J6+SDdder4ZfKiP8E8pHra12zcAb3g8G55r1M/QgJdzAyiSJ
YMjEVxgve3r6XqJhP6uvFrLiCgtB0twNKbp2gNotC0ZiSeMxgd0HThOyUyYQuxlDi29ocuzXqvFs
mVFy03QEQk3ETF+u1U63o1tl0XqjIxytftQo81RD20kNasZiva/yAwLiyIlkG93/KY9hchFC6eFD
GcjeqNvtvbCp0pPEuNenES8AuWobvVSDwY5Dp0mtzBnkZtzGvf4dtVbkw4SiWljiowgRkOjaSHeo
wnRfnkPJ7/NAV2z8bS6+g0mb3iTu99C4LOML62ebHmyBd6JJ3BJFUvlNObdr0SCwboyWdSojhV7g
hHHa6F8iPWu0+7CEYpWxtelKtxEknIKwIVPwmM29Rk1gUz3nQjo0ijQ5QtI8g1wOlRfVdkV/G4zE
Vcpg0b4MAf+lbvOep0H9amdW/AI1RV3ClcBZigdBR3xvpTkWQUZr3ZzauL6bpkLl9ggTpXqI2fV9
qhjnkeBNYIKFKVYAYVF6zBgcJCZcgfahx2RUxvG4a7viaZwGHVYrhO0imTcW26aR+TIxzDmWKEIn
lDp90za64sURn7dlQ5MMarq4EDzHrmwvhWo7glNEmuuT1n3aqdgXBI0041BRfWS4s40O1dDqX0N6
sqpil0QD3rghAd8vtnJ4NkY/pT7Expal0QO/SGdNkARLUkB5SjUGZ4cp0lIC2hs0bos5OuJTSpg6
l+J1MfdS66v2vjK20XwbxUGnzRR7AG9bX/dXHuvI72m6gM7SV7D6VAKP1NCAKUizFC+dNXB/xXol
OpVrviSkKVk/u7ndg6+wjVa9U7QvNXUTEdvNGXpbsg56/GwaXkfUROfaCTgTRG/CzTKwWeRrwAZg
Y5DC0iqEN+Bo0DzkD35FWdewWK4W8ePWu6gRu2GJ/QEFwqCyWDZv8eQ1wxA0ubZr9F6He2NkStEc
Inrm/H1rnivg1EH8WJzbDL/9+JX3NoE12kfd/gKchW156qPkpFRBrk5Pq/2nC8Dugg2lVfeL0fmL
yedQSzsRf2s6bSeSi/2MtKh9rnS1Y5fyl2xvqXx02xr5i92GX23Z0DyThohIUOPNiu5KlfmVWMrK
5EMxYDfce0UO1DS+LWHmhI2g7U53jDBBCVFJ6HDHbtl2rUXc51wN9u/Y1rI3yItwJSVKPMUI/5QK
PSovtTZ0FErWPbLhVKaooDC0in8BfRDX3ORrISPp7KjSsiL7gARbc2EAeTu6ofCzNA2Gxj7E8wyT
R2sMKqYJQr6aI7Cx2piduKt8oLaq0pGcjcA3YizTQzo34FLxpcHU1gCPDFl5lCDjtFEJVpSI81B9
TIrtJyI7I889ZUl6DR8GRQ3caWC8X/GtFKhuTNOUPXkoB9+sHwqx02wcZD0VzyvSzmoybb98iHbR
uTtTTL58GO/McbOKIrCR+hsMVDrbSYo3qUKloN16XvkGeiksWka2XvbM8WtcP/UmUNk7NeRkLUqb
mPEEj57kRuZzp55my2bWqV2arUPV2Kg9f8V/XU30X2g+ZSgQWgbl0mJKN78yqWGDkUx3Lu5lnb0q
YjHPCzQ3WELOav5QbyuZ5ubj2aovZvwmtaDUe7msHi9cmZA7WZjftcmDpr2jafGHDDuajII41pp/
NVL+zBnFexJFWy2BrGhA4TJZt52lFzv6dqgs+tep6LBmZhz7hoSjHc9j+ZuF3/EI3MkrLJY/RAYT
E3aR4sfvQSkWWfFa018Hv8MdIV9GfWuF11A5aWEfXzKcmxoqxJsxr79JPU77tHsT+bbPzT+jSOgn
GbcGcjG6/HyU8pV2NicC98ccYsXtayfrXxJTdUzyYa3JyVHjZlof9A/lHUHRaENmG82v8JI+B2K4
VM1xiRE8oV4VagHLX7hm3AZmjBLbI97OWqhA4OnaTIRLPYbaEn5ChtmTAjuXME++c/kiO0HC1aIC
kdm668+EZL9C4XjVvbacTuu0S8KDKs6dkToRR0w2vo3tM6QT1PJUQKT6dgnyhujUxpbrSIrhjzLX
GgxNPGafoxSfM6ZxvT3M0ucw2T6H9jXRG1+aXnVNJ3p1wpuguWUmGVeDWa/IkTOMHSdtfo1MYQR9
u5IBwvjvVeEAb6pc+e+PauwgYmJA5qWtsv4pYRMrivUYKbQSglNogED9mEKrLmeRmw8Vk7It5CCv
vtaFxI9Zd9pVdRTlow+rvT3n/By4YLMvy0I7xW/sHnAgPKTyrxgQwKrdxgKT7/FqVFqeuIDh62Ji
OQXpyNe9TX+1urpFHUOQUFpYiGhCV8Dam0p/hTBRkKJuRGifpNs48mvyYSoA7CwJxnoR7He7RoyX
WV5wt4xdUhOqCqFd5hDXes/62RCIYnYLmIPmj+O/uLHEM8qAZjPG5XAZYhB9jv0ZXiuKlcWVZXwe
NkBV+iQPaeOMtf5mIUPB4FGZxqUutW2Cz2Xf4krGuCKVgSjoQZQYvIdF8MKuiChnNYzdR6LTe12T
+7us92wdJcQbgdLLJRcg6Eib9Fs1Os5UINWWLjaNmp5LycsRiAwVAXOaxrpoSTALssD1mLeBOkpI
WmcwQAax6yBFt2jM3WXWxFM/L1+zBG6oGXLrChX1cGXZz41C55g9P4O4Zu29fWzKnRr9q2zi2RPl
ojGI6vWUOZVtXdQOVjk/q+ELKvXcy9LPhqaO+T60XJp1cwvFVSPAGj3hIBPBL97m7Cdk+Wqbezx9
KBxusXjpzftsgOoqrzKgYfpQBN1THbJY489xeWxO9oR3IIyb5slaIJlCI1cCK4nVrxC3agFxGq1w
clUYujbDlTz62mO5GyDOw7WxQVKt3dRm+le/Nt6kNhiaw5c5GQMttNwim5UXWfyGg+RwLRhNkrwh
kaLQwESQ0Wq1hSJ4kr5bOcKBkn51XfEXrTEo2b1eu12Thm8S8II8vCQzkGxsIrjpjDwLYmtWeX1Q
9VayW/D4bTiHhGEpGAGiJ90McvlniWnnExq6Yu2nSMQR8GJYhQydzGyCLQfpG+e4UXFgWtuy/KeV
JgRjTyTRrAwHeY4VwoJ/quluDviEwOSJWOS+y7bdUgQmKF40fFWkpA/xC04s5O6oEEc+bo6H6XWY
kIbqcsm2kroGiIq6wg5ZehL0jNEg6GBT0+OnSVu/bK7QsjmbvC0+Okt+jkr7s6gLBmjwS3MpJLQF
j3AHRI/bomjfepPxDsAtNccjgcSp5KMbj/p5a2GIQsGsQ4gIt23Zdtr0IVOnW2ITS9AbENqFhurF
MJF/16kRvgP8coA1f6Zaf498s+g4lBjpKGF72YUgY2AS6VkaToI+F6djv3CX5k6uI2oWLXKKCZST
tOQBW5cycE6yzBWVcS34p5KtXj/2u0FGBLKKA/WgG2zFs4KopRVO3ifbJFzoMQaeke5LxDfWKMfa
egKCPLYjwLcwL0pUBcini2hq32d6ZMuhwj+EWo2EZ6vnf5ewHyzLy7qlNGDXtbxYBtGG9b8pBMir
Zvt9yFqo55itW8LhXJg6uIxe+5gTZjJOT8jam12X2yJY7Qb4NdafyhS0j1lIdqPKbo7agNJMKC1i
Y3kfqgzDaeemqcFWF/EUdvLIXIoTpTPQpsc2bKEeXs3JBECyjJNkiZuVNY4SnqqlfTKZ6DUR+50A
LBYOx9ghs5lXIMCi7t5kiFOmOah07UybHtTdKzzkgsdiO01/amMditT2dME3DP/Fn/cCutsWUxCN
zS7hr6V0aPjH10qZfCP95OAPlqo4JLYVhN2W5TgejsZriGanrun2RrXSVYoTgu2u1uggw97H4UfY
cjryoCCuiZP1qY4Mv4fd1ucZKFa81kTEVRN1LubFROqN3RrqWXaa9U9HqdWHw64pP21KjIh/eExO
E9q48tce7pJ+G6xfdGBx8hXJECno2AY3kb4mcrp10+ZHBdFoqcnNFneqR0xkKepxODcg/ky/aOlH
OF0YT6seDKvmLUZ0IVm+3Es3tWoDO9b8lvh4Z3lwMdoc7djSt5pAAb9UwSjdpybbmiTZ2slBnd9q
zEjqSCGaLjsi6R40h6nkrZOPEmDk46WfONhTAluGH9uY4kBXw11mWJ8xxbBjk29nS6dWHMNbifGm
QJCnZiYqM4QJpnJImIN0zJthFx278TZNybZesP6Z9V7DQoAp0CNQ8eGDH3Q+KWmE7ER2ZekbduQR
+3wFWsaaFBnzPkPtYYDSFfGtNb+l5CabLv4i5Gsfi/qt1j8WvLzSkOo6fFTligc0nX6WucJbX5cf
SpVe6oQQ207rL8psvcarTH5BsTq1vRyk/FDbRMx11MKJnQIqlrJVPj6HKOavaWFBbPmeMLTIUfyL
KIn7+AB2zLvF6VlZ2TaqkJ9nUJnHob7E4Y1lJq4ghQ9F9LBN+s2Qer2R/hgAp9NtkV6Z95MmvIwG
1NVMAIAcTYitw559A0ie/X/fZ+jAjWm6ykhSV5S29jIGPcuJEEm+UUV5UpvFXY1iv8SG+kzRFJpY
rcczmfSzJwYUuIoScXbnyrY2lh9VWN+l+mXll1UMTt5KCFzUDklWYUcnYcxfKNirzPbGEBmfgnFn
SK2dpln5YageU1IVFq9KC6rPKuxGaT/wfJQPRvyR8sCEM9cLOy/xG1oJpbWwG9eRFcjCV1paChNU
puWJwhm/V1vH4q0mI18X2iErIJl7Ee7nTLvpaexnhuZG9owhY1unW0VCYYrEfdBdtd2W6UkS4TOm
iD75mSbrGi3vRvSL5RdKn23UNCRXjZ8V45pK2qUDb2+t+iTNsmPqwq9M2Xy25gxFVGxpPsscQU7F
5GNJ/Ewm3FcTSW2FSPUvK8xInR0b2jTz6f9ju5QjLlUy1hTRSBBoDZbgYeD7MmZ/jdEeYZycy7sQ
XygAV+2nhjTQkD6M7iwxy3Cw1G/CXF/YnXYmt0+pwJHYkXwaMUNJ/fe8Zic+66WB8YgqNylzLBYW
4qElyOZlG4voJKE5aOb0aKT1Xo0MvDKz4Q+1qrr4gLzcaECf5H0Tgh4kdfzWZrKno2zDaUt9PMrh
qvP7YjpFXehE0CzVuqDPX1NXE5abVxNauq5RvurVNmMgFqJepXtntc5gc7IGNDkAYO9URG4TrQAm
rjU3jwBrz9r0wQE8KHex7PSQL83BbsnQ/7zGxLigXn9m0K6jG8+Hbl/RdYtuZ7M6h+KlLk1Ymdtq
+nP11DNRKA3ggd5vJxHeeM9KmVg96a9CLK/NmdPqA29LXiNQtGskU2ktuYomeieJOj5gpSz2eTeR
SQfYm6ZuywYfJW4Db9NM096qzWfaq2q3M6pr192WeKtprp5ohxqkWNFe+6ZilI5YCLwqD7VN02BN
q3wZ9lUTs5M/UpjYWrTynM4DBvI71radLZfbSMnU7aqsP7P5PDGj1evFln6L+Q4tzqr+cIZSjkNA
ryFWJ6xSH9o2Xwz0m2LfoIAQXSDHyvfY1YiNi/0MIKOWezH+RtqKDD35sdQcTFziDrTJB3vrq+Q4
EwZOo5v4jleWtlBbDzpM/spMMcxnfC+gKYu3cKEvZ4kXfJQNLAnKJhnmd6xDvf2baP8UM1i77lIY
ZxhN6OIF37HUnOK2dDWc+anRHvP10ur5ltJUr4VD0oprW35Y6dvSch/iOReHfELT3iIb104tGVVZ
KwArH7yFX1lYqBI3f6gR4WkNhlfUaN1qHVvpn0Z0bo5/2GyxwzzESkNS49EXHk6imHy6rg/oG3KK
JPagehcqB1Wctz4iaNUUTjSObrWedLPkF8PMhRAjCXes1AAxIkjFmljmwVI/FeqTypwjb/t1T3Ys
AP9mJQ/JmjG2rm8PAizyqnqHUzcBnTR2AEe6vu3HczM4BXBXdNMjrykZtlFp63/No1wKgERkrxIq
D/QSKJbiJ0Tlm0z7FuzRsArorKQRArbFqSudhhhJCv2xGaI8m+Vc1fiOYAmSM8ymZHDNorBowsJJ
utKflump7iA5jslw6JaPRXdT03DU7NCn124+mghH1eRcyxKPZpx91IW+s4Tg0/ux60srlXvTgu1t
bdSZWCSlb8aPHes5sB+GbfAkr8tjd+3FvrJtevUwcLHqVj389my8yfo/oyjRd5n7JFpf0+bLVoYC
/wqWh2ZSXFyq7qL2yCCyrZQilBWH6PETDd+s63zz6KZAqbEADnrolX39Ko/DUwItM1gESLcHaYyw
i0le3EYvUfp4KpKrYSf7hk9aDRUf9sXR2mHXa0chLwbJqIyyadRRl5cFct+dMB0z5L2IqHrHsIEQ
AGLAp8fMS9VdmBGYPBqIS5a1dJfx2zA0YKMBmCCqt+Rjgau2IADTQGK55aj2slPkZXGbSSeas3yq
0pyElphprBx7UBZzjGY/FD1lZQ3rbzMP27UCiMhaXJ4gUMPcvSZtxdveRTIVcQZZK3qvqpdIUszX
R36f7Jrs+W40GsPOVgAQIhtMQbfRb4oZuShWKKwp0nJv1jMSz0x5z9rKWTsSC9DFN3DQHxZX/Bzd
GsggAwOF3fph2n7p/aU1MU0s+MKmufgrO0zPSxcyqw4o/JXmzaKzty0GxrCp/4k19altlL14ZELU
xaUmw8isRBJU47UFQIZbW5VsEwGGCQhkS+FaxDozG4bfmL+UHJF3lM67cPqLsCrbMYtcHF7tkXGp
FEt9LlvEavjsRzZQClwNPH6Tcg4fW2QNJaLJH7livBOBJFXDrsjTDy3Cl1sWy7NFp8AN9DRgBO11
sK/xMuUIoBTcDV7Hu9YOz4LYHuT7Sfyz9Ds1kTxZ9YQ17GBZtjWBT3Ve3GJys5ifViRrZAwyqtPQ
gMpv0T+j7FwUboRMG3VosqByWC4J6eYb5m1yBJAAx5J1KdbV0abQSTsv7rofta+3vEvu2MWHgQ1K
yyTHgIW0cijsJtyqIETxfNMXBjTzJkBf3S5cVscqckZtUrKkYvxXPB64xKe+bKuZTwh3mvA26bQa
imZbP8YL0Lem/sT6O0y+SHC10VNlgpXzs2JBaFQfMZGoYKvJNaqss4yWL2XPUDJCnU18yGE7z4wS
WN/wMcZJ7q5lyT2+didrkh7eyCsoT5W+NI2PARdP/iWBFF3Y4l7RjZIjIPNTz5GKfwywwY+KFzF4
4fKskM0i7XgtsbbWtt9Kn1OPwCb1B8OZ20/03xEFufJzF+7j6WVRdmMYZJHkzsklTJ9yNKi2O6u3
vPGX6bcsPLv8SmDnzc/EgKR662FTk4+Ys2J6k3PPooxqOqoAnVJJTE3JXrt27PnFZS5AzoXyEHsm
T5HFYHPOODTs8Woabjmf1PGt1G9iNM9SZHzW3J25ODELu/J4gqLs5OG1ifeDfdcYmmvw8HwMK6+z
zfAshslRO760BK/HoGIGY2lpqCiZButsN4Qedqjtq9zSD9rDXNs0guhP6HGnJeu8UDom0e5kG0h8
1pQjai3AGgvt3LeosrRqCQZJwEhV3T60Ko6FYVG3I0Isp8F+pRT3Rv7J02Xb4ClZampu23UlCGdM
+EXGYdHCnZK2u7ZuglzCNZVLWwUzgCAZpniKH70ws/c/6s5st3Ek3dav0qh71iaDU/BgdwNHgyXL
luchnTeE7bQ5zzOf/nx0VZ92slPW7rrb6AYKmU6L4hDBP/5Y61v++MOXS+mGl2pWO7SarV2uqaxA
NFTUdDdPHTb/K9p7effkRyTBp4ICxmKPQ9vA17ptM6p4ZMFnpUlBNGDLK5Lv8OfOfZXFdIY3OPSv
Wztl+h02ElZOn2xq61IXl0I/lbSG2IlU7fOYJXs17KWpLcyiKHeG7bur0De/sUcBeITt7tIHJcUG
o88dbzXj1RNyG+L1ikZ2tiOU+Ox2+K3OENcXlsCbBShLDV8SifrVZ4tmEMaGNm5uUNTKcVfq0T7R
q9vAQPqrxPeKF5y5aDRMxbswq0BfyBwzWh1uHelvxYgxAtJanw0rkBstG4HpNQyghV4+5CG+hm6d
KeduAzp6SMxlPtmQInaLrxse1ZbJVZ8cy1bERFcUFipvS9c5z/qGLjdb9NnCZdXoix7TQFAli6ZQ
vymF+6SEbA+zQ2VZUA9884fFy7qM1xoCfac67YMTK6Bc8Yd3LwzPUgclO4YFKigzo1k3TArPdNM4
zdpGzuZr6dq1rn0v2NdodEyVbsVUn8c4cVPL2WklcKc7YYOTs9EERTR42WGri1WIN54QcBOXYaU8
eKJcOewQ1LGPcOPa4xsh7w7NYjWO7PGmw4/CQQ6isDUD/KUdMEbJ5Nyme1giNG0CpEWoAxc6+4JJ
nK4ro7hxs/TSiv0r8pNP+0Re5c0+7IArNc0bgppQ2Url0ovMFeiNb5rrn7mJpS4jH5MCVT7bkc6C
XtY+ctE6hT3C4q+xVNrE9foFlGoetht56ZjYToftZqEuX8ZHjM+LCZ143S3wDh5BJ/4aS63PQ3bz
KGxNVZgo+YwTX7nL65vafThyAr9mebP2+pmqVRi+OsS60M5Utcsnoago94PwQySJJrtE2pAXT03U
YZE1S5OK3mfv9a3xJNtLxuijQjjyPX4NuuW19fP3iGqRlq2DSmfsLyaMboyvna3Ak3GFzgu/klgX
8ZLAcfY+XWUf0ndQjxzaPnQJZijkstat0bJ5M/QGgF0YXpbnqhjz+jU9PVTTtxExnezhYLNNmvis
1U877dRqnvsa4EHFA6YUm9rBs4grJKi/FbFYh4rzg7dY5W8ZvzToUq6mtSjoPRjVtTCHpRio1BxO
qrjxh8eUabh61gttG6ADUR3M5qFnPfvdPe9QTFBYM5cSp5mb90RQNNvQVHaxUSGzhwA/NlS0GOh5
sHU8+cnC8u5IJrFLSGcFI/tZbbFXptuiKbdaVO9SX0GTZBDWSlX4I2Z9IIqd4O/6GAeezm7u17f0
QGqmPg9T7fykaj2/0M/8rlJQhMe1q0O2TJWnIFNxlgd0Hn50AtWI0dosMy2h0nM1wfEYdYzR0Db6
1zKKpyZ+nJ9a0B9h9aRVelZ3yHOLSJTXvU3FIjK3uuscK2QnvtPo5TkItLAkBWwMxiM+00ZW7pEB
r0/j4lcD3vj5OW3zKM6SVB1JmfTPL1fJzr3KNsHiZfVQbaN6oW7QzaiLR2WJbxAh8GLXLW6blVzQ
eV96m3dv+YrBaq8i9F4fu8yHhs6MOehLRVSK7ennnmi3ALhUBCxK8Q1+/rfSFovc0em9emv6ktMO
H5JdJLFB2GG/0llswKZkayauKTl3DXtxLfX0toDm/xJWjwELjgRcq3lV+FeOFm9tZOyNB1J+YAut
g86qmuICDe9V96rm97F51r+bw3QAGxrZuE3Sm1B/UEBA5mukOt6l6oPkmrQPF6KTuLceW8SHqbXD
zGs0a7Sc1+RQr+1bWu6jfz+YJyrsjwgW6l6hSmtWNnUt2+uMk533VGvI3dE64bxcjwaG8pO0o5+/
gb54M3lFaUK/dzZCHnyVS2Jr1L3+Cl8vv+qaZ52XDS9knvgkOovZzRrzSzaU+xyIgbJDbVrKftFB
aGsXLqCrlKYOrbLuwX5kb9rUz3XezRTBTbtlXwY3X9WdWkCRmuhiQpAl+l0PKRiNnPhR5YxsFvYu
WglC1UbEIN2LaSC29puTIBkv8F/y2vR9sVBVi9HrXcWlh+HJeIiFcRWEey9D8ONcJmgroS2E9L2q
dT2cVsJApHorxUXjvpHUU/eXel+szeJlTM/wS7EN/1BiMLNILcmZdaBEYfnRaM+J24h5QituSyNo
wIrLW5G3V2WTvojIXjks5DTqmCRl4QqED/DFcBaZzpLlUVCuezAIrKApSxcyfBEuOel9fuKzgUwC
du5tE/e5Ui9SVgf0InJDAuaF6yVAtaDZ2kYxU6l+wYt5ZOtBR1ec8q2iboN0Fs3hGAJpyal8dRLg
9McBpwN2tLC6L4ddk54J5BMlQm4EgkWIpz0IeSmYzbuESOeqeDmNbmmKd2ukxUEKIAYNu79qjH2S
XIO40bxTx4L/E6ypfzty3itMdhG2P++pEsE36fsPUbpN1aWT30f1dZ6KldZ6NwrFbNK2+LnJOUvl
0m+wzVS6v+mzaIGyO0ff2STZ7dfjWf81/F+fp0I3mghDFc7a3mos2EM2dWV2koGQQhS+JOqYJiOt
KDX/rqDkMWW2HwKIBcOlpwdTz4k9qip4S5vkNo+HjYH8KmGj3ydZS5KP5KGhKctm25W0pHDddGVO
AwJQlR2Q+WwdieL9NV1an4Pea6VMPTsImOfejbVyYWHWyPcIw4+kC0xz7S/m4H+Du6OA8zRa1py5
QJnxElfHqqED5Zw6q4Zcp8qsuMrivSkW2QWLDtZ+0AgaSvn34c5gsWGu3EfvSALUocs0q3mUDMJg
MHAeEcuah/JOuWGXaGKnZn/xALPKppdllxqwN/aokEY0exfWk7hDGz8+m0dYyYcKYHX2PowKRZN6
yCG85/41fY3ejffqWrlhRVNrG/la77VjRxIH7vrsNZdooS10FOf77p2UNt5zbCmiY74RBojwZbnz
35ojIUOH6u3pG3yKd2igu8YkQ4lzN6LJHSi8RJm3UQhlQAO/HuXywDMsp2L00zFSdSpSYqU/Z5sI
1xJAwBJQHBJZsLWmFy4kytXEi09QvexTtBx5dK4Ery6UdMUdkZX1q6S9GFEsK29RQR88iE69is2n
UjmR6c6PmGU1utM5WviKrmPSrszEWemIeIPJdVCkG5etSNaB8P6iSt748aum3fphu6Jvt+SdWmr7
CmyZXtGsjYKnJr3IkJLD9XBiXhna95K8zqY/cZSH3H/VIvW6HNmCDJNV66MV1KBCOyFbBkpDpt5D
YVy3JH/XyQXCjz4nkKH/ngcg1MlmaNi+GZyd4qA5ouI+79LXfrwXJdtGfnJR9phpWImyYxuyaRbE
ub38+hZ8TKi/mEbkDCjMu7iVzpBjDIDphdkR/q/SPgcVXRI07y12CAvdiM9yf4y1a8W45BHcFPCH
UVN1frlAKtnr+NcjOuaxu+8K+10xcMkk9WTpe855dlSaknSBWkI7/GvsK2B2znxsMTj0ogYZvFUu
cQMUNmth6pDoVKsqNv33nbKr470id22ycywNkd5djG4jRmIZV9f5sB3C6qplOyF22PDNm3oTs+23
MH3/2gyc18w1l5n8UblnLqJRFZNYUt+yo7jO6/466rsX3W23Rj8sdSgsfQx0XngXxvi9T0/1em+P
45FiWTuwsrKnie/TQ67WtFxMq2ITqd74CihD3NffFMO7NzwsSzs3gSwM9qA9suI4MJ/aE5T70+Eo
OboBEY16Vnu5dWuXUXXJTiTGkSTLHHj7aQosJrZXyOwiQHnSNq++fpQOodjt2XtDVUaVqWnQz5Sq
ZBd3dNOTaLBulYbCMEUdmNq9h2Xy0lRreqBvSaGuW6VC19vRNmnocmc0Tx01kMeml0NFxGxa7g3H
VUXkZJCmOvbCEPAs1Wf3Gbx1yF4DzBWpYzWUW1OnO7VCg5kjDH8zb/ProH3u7hXWAmwavnQX3D3o
QJvxTEEbxYhHyE5FQcYJVJ4Xq4TxsbXDZ5qi0GzFwnms36P4HDU7p/sWkwRP94Y32mNJZgilwCu1
o4K8Y1hYb+iXlGod7SqIBVipCb/bIFmvU4hsi+I7DupSXSRXQDGlsY6qa6goo+8hSDyjZ58eCS6w
Dj0ys5eKGLQiG6FInUOHP9G30Y59kHMknAuf2GplcSfJHDOW1o7w1qV/4qC+XCiEnuUnFvlPFuu6
aOUuqCy3NPKm31olS9yWK7gsS4NW0LO+xk23iZfYGi/xT1zEG4rdczDLqHI37D6exptm25z5a3mC
h+vIuDtYQs5eYJb03NLKOCvim5d4/Tdio17jgQU0Tcx4t4LXtLZOucyLfmGsgKQu357uvVV0Qh1y
hr28OPIi1Q6slj9aLp9GZDA2Uc/0LUiKY5tzhW1lOV0ia4FMdwlRYBGc+PdHxuB0cr+Yzu3ZdF7S
AYii6VjuXrlNT8lDuBpeIXsv0/VfbMR9PEWfTsepUZ6UYrDPXQd1ehFdSIEMMO0jceTOHVjKW7MZ
rFbbQvZRZ59ryuS5bIjYKcIMMLty4sTF0ayZA7ODNZuuUt0p4byPNDHYXs27ZmUM97x+0DnYJ51F
XEJ1JimrnWPVzoFRZs0K3Sbr2sKNUdu3Dex6kJhKsUvo9EKzg9rSrXJB1El65EE4UL1Z099/ukk6
W7lGHLNFR29oM6rPOgZz69ilO1C2WbN51TOsfIgMnZQez75uC7yAUBm/foAPtZas2Vxk24nMLL+h
BVpmoJKiki38yHeseolxA752b43mWrXx6ebIeS61nq3lwIRuRWqAv05Mn+KRIFno2jqwgqao6Vxk
jrfoR7VBmCygkQyoMAnJgcmuKsGZVQn1NJa+etaAqlj1Nb6ZFgs5lKtUPhkCOCQRvy7qtmB07HOZ
aIBFXRf2Vqw6Pxrotss47/EMxEYGMAEG3tdX4lDdoM+LY6tzzcbQkv1wHaKKJBDgLclPBLsIk7x/
ifSKneuvj3XgafmYQj89Lbbr502qcKgs9LVTmZYnaHj1VT9JWr8+wqExPZuM2TwuR2SaxGVUkIRA
lDMjLoExLIR55C12aBFmza5XUJoW/iQO4etRsCkRGgI19811a6PbMzVbXXe9Xe1Fm7uXgV82uzjB
oAefNsQZlo+rkGn6yNL/wPW0ZrOwPyTs1ttWz1NYUKYGO4kObAiKI7frwMU0ZxWlYulWqPbecK4U
e8IgRH8iHcA3x1JGfv0KMWfTb9W6Rtbr5BoEcUmjHZRttW+Fuv5LD4I5m3XVOkjiAknvuSUB4Biq
872C7iqq7iVuw2ND58DUbk4X7tPzjFPWH8WocpCBur8JEbwnWbsLE4MGkX8mnfFy1Ad7AbB9JQw0
NF+f24F50ZxNugVgnKJwRY9x775JnrLwSAdjuvK/eKmbs/lW2mwYlwWf62m7KJ0IgAjKNQyi/toa
V3/tu8/mXSuomyLNpu+usJ0uT4IoPTL0D12V2dAvwWjYZcInT4i3Orrt1CNBWIeGwWzAN0SfJq6i
8cHxCjryoK0QRQP8+/qCHBjD5mwMl1XneYrg003bX5DU4QqY9puvP/vADTVmAxgdUe+F0zd3sKeq
mJwmQ316I40lOs+vD3Hg4nwECH0aAn7iemMbo74xBB51nZ1uC0rEKwvtrz//QDVjzMZxkHajB603
21uo2j11dBeabYtTo4UESIyf5EFl7nViBACZAFn69VGnT//FSDBmA9uP0YaNRprtm6B5ySLdpE+v
J5sohgSRRQ32DPC/Xx/qQFCnbsxGs9U0GSahMdxjGYou1PsxwUW9VK77e31xrIl76C5NY+bTXcqD
QOYEpob7Ws9YcqRFAO62kC+hjVw1x+h/LCz40BM3G95xHzia7lYQY9HfYwmKgwe7P1MG/HPVt9bP
jzQfDox1YzbWi0SJDQNJ6r5VZXBfcOPPXCdzt1/fkgND0pgNeN8LPcfLy3BveCdtcBe2l2p+ZEQe
+ujZaGezu1ZcIw73CjjRxO5B+66L8sgb9cBY0WfDvbOpT7WWq5I8AHRPMX8BZdOgHy5HmLLH5tlD
R5lu/adnydTDFgXpdO3ZdGs35Q92ZEKCJdxFDw/k7etbcGhUfNTtn44ySK1uh5ijhOC4ylXYkt4A
6GGBaa9Rdi4uh+LIDHbofGZjPQrqiARljoT2GPE+fVSMvrJag6cvSZM4ckIHbrw+/f2n83EIyHWj
DATl4Dy28VMcV5A6Xr++WIc+eza668R03D5IEigLVy3GXBDefh0cuTwHRrQ+G9F4xSpdoHzfG3t4
8g1eOBrgV2qxNrIjM+CBwfyRYfrp0hh107ZtyhGa+gFkGlbCI1/9wHURs/EwpLnM/U7BVTH2QIBf
K8yl9ZEZ6MBTI2ajIFXKLkSSE+1DsQKWoYKvgDs3eRlWBTC+Y1nAB66NmL3+jDgfUmmP0T4D7qaI
Sz0+/fqZOfBG+NCRfLroaM+M0gqaCENiwuNC49E22BRAYWqm4uHrYxxaKonZQ69rdHBkGET7zgth
jltpO1xqStogDmY60ny6k6M38Z6dLFwj1evWzpjqWyqWl6iWylbz2u7I3HjoQk5//+l8HdP1m9TK
433VXyrGOWFIRx6yQ+tnMRsglT/EsoiTeJ/Dm3DYN8A6gMt+0by63yrMtiSYHZOfHDoJ8fNJ5KPW
+DIp4n2IKr2wH+rqyAxy6GmYvfEaLR1H33KivRyVjQFLpqRXHpAGYB97px6oqMTsxdfERqnkKUdo
FKIFaiAtV67yXpdgWfVw9fXzduAsPjI0P93jwQuQJJnshIf4tBvjNnIRMKC9yMZj+e0HbsBHYven
I0RWNlha77NdJJKHuKqRGCtPX3/5Axfoo6v76aP9UFeccozi/fja3mkv+bv7Dd/s15996GtPF+zT
Z9d63caYweN9PVgmsDjxWBrKkR7Eoe89G+M1LJk/5AcN8gOyIx+sE//666996KOn0/n0tXsVnWIR
eowssi/YtkQRKQyQNmNokQ0HJtmNnb94hWaD2M4Tq/FqrhD2HJK9GsgSX5/DgdenNhuyaUFoG7g8
npgaec9ZeqJeOelZ/nzsPXTo82cj12kqM5Uezzzhn9ode/RTGneJNXnBdufXp6AdenxmY7fNs8BX
J4VJYy6Si+o5v1JueGHo3/Wl9yS3S3eNhvjrYx04lDq7XKGiWqp01WivpIjU7LWjK0c++dBZqLMr
5XeuGOLpVeorkHAyj8S2ymRVB2EOFWSl4uEOyKhIExq/Hd65lVLb+VpaVXNRV5mxyeI62zFRuuuv
T/XAnVNnV9WwqqzWcy3aF+TJok/75t2bk3hsgc/g6yMcKKLhf/w8gCq1w8FOqOE+fcXzjdowlov4
Ubza1+43lgRfH+XXt0zMc8KdIrNVohXive3TZqWLnZXlkRM49NHTxPBpAvBztUPzzvdXabInNtGm
oXvkW/+6NhTzPG810YcS/w/jZuQxSxUc/nqb9xAju2L19YU5dIjZzJipNpiIsY32LVQv/PKgPSw6
+sfWYYc+frpony5O0qQDubrUHUnC9tjZEGw6/0jT5dcTr3Bms2Gi6jXRknx0dw26m2CdctU/J7df
X5YDBZNwZmO8LwJTkR1SG7Ib+7v2Cs3LlAp9WX+vLtvv1cuRw0zj6N97OMKZjfe4CMBgRJwEOW9k
yAxThsQCnJm2CdgMI7xZP/KU/nogC2c2kPvAddwA3eoe7QEsLrMGOrjp3EXwmh97gR8ayXPrwxRi
bUC9ozrwibkleAXHD1P92i5PkFvD+pfHtg8PjLm5/6Fokor4ZS5bQSihq2wbJv2v78iBB3bufghV
rR/dgoZ/q4B0I15ZecoAZn394Ye+9qzE0TulGR0c0Od1TsAEb0BXu/n45P967f+P95Zd/fHIVP/4
b/78moFXCzy/nv3xH3dZwv//e/qd//9vfv6Nf+yD1zKrsvd6/q9++iU++M8Dr57r55/+gHs2qIfr
5q0cbt6qJq4/DsBXnP7l//SHf3v7+JS7IX/7+2+vWZNiT7t584Is/e3PH53++PtvU5H5X58//s+f
XTwn/Nri2S+fg3/7hbfnqv77b6b6uxSCXquUlmMJOQ2v7u3Pn+i2FJajOaZpWtbUPkuzsvb//puw
focqIW1sjaqjsl/PxFJlzcePzN9NWxI0rwnNMB2EVr/984v9dGv+dav+hqz2KgvSuuJEphnqX4Pe
1m3dMDTdFLzzbE2T861jU6FNZcd4mi1fNsQSJO9ZEgbPoSrt87FQ4pUeNsUyCntjk7qYvCC3Wic4
FT3MpS6qfL0zjiy0P5rt868k+CaakPxHzDvlZp52itIj/1fysWmWQdiQ+FmCmVjHWdMioA/cZ8Uo
YDRVdZtA7aTDVeTQN1LVpQ1mNv53c9CNK1nkL1bg0NozOv0Wbyq4lSjvjActIeNO8QwFD5EDgash
PGAkjEOlmr3UxpzEksiYICxObj8ID25nZbdkXNo1Hs4hUIBKkyeH3Lr2XId0b92+HUYTW6WLf6Gy
ogD3WSp0mkAtAsHGT6N6Wdp2+xbLHAqlphpAnIXVDe+abtMrSqOkR/fvDNb3oayR6ilqeGzb4aPP
Mr+qurAtwzA5gJxvgcp6jEPFx1hbgMLQErEWnPXQO/Giq4m9U9x9m/zQcm3DhsEa6miayI3t3xQt
eQqqB8fglqg02z4JclBNOKELBJfTlJfz10FFYlcU4KqdnEpya2TKke7Rz7PVH48pI8IxhQFdCzzA
z+/wsYjI3wnJDzEiDwaTVYP8i4J082nY/jk6Po+Gn19MfxzFslRHx/1panK+m6HZI9ExJU5IeyBu
QDG5p6l73STnsZ18H22U6bwsj+3xi+n9+tOdMRxDl6pqcnoID+eNQ08vqzC3oFkDjUnwJpCR2iVD
TcZRoPbPpgj1N0Yx/g3889m1kegsTctQ9V/zLEnOzWDIzmPdEDgKVPQYie8r52oowsew0KJ7mi4Q
a0v4Rz1OJYhb0jOOvEk+2oPzE2B6c/AACk2YclYFMbOM5gDccuXHLaBTvcO2E5G4M45kuIiQxIyy
QZI6tq59YqlNfIIHigGoIprNNDll4fgIwkhOh3GeIXUTebUddSVaJZ0pN8DowMRV10kMbZ8csZAk
S9Pea5nSXXYTetbK1Zt6HFKc0eQXNaZ/bFnwc3XHY4GjVGPytnVp2M6/rQ7MVtH52pS7YWsA+ytL
8lJxPXjCeNdg39N2PNYj+7kx88cRhQFanKNJW869BHGkZG6bcMS8LO+GAlTnwCS1ipRdlpCI9/VT
P6sv/ziaIfivJqVp8lr5eXBlUaSWlUEUu0m3LK7N+iRXcdKmRqBAIGLvuRggxmZX6taSkUFS0/vX
X+BjRv/pATJV3mUaZwtW3BHzualxlXJoDK+Auep4G6xsRFU2EEpYhQIkqUx35aMbWDdE12IwBjaY
6QUzjQmhk0z5dhn1rX2qto6zyoiCdvT6jtXEsIakhF4tqoH9+wawf3ZAgbck+DYlZGC6nDqmPKxm
Xqyad0l/bciQHNdOmyKjI9wpFptDXet4N1WoyLuWvugm/uC8h2VCDDVzKNlzQ0L0K+G0WhCT1sDc
4XdmtyyV0Drt6zh7CPyi2WkZvJ7A5tb10dj/0an9j+qtg8XUTwXYZf6WgsV/e6v3z/n/grJL50n8
ouzym/r5p6pr+vd/VF2O+F0ThmU4KrQ/UzMt8c+qS8rfbTjqwtKErhoWcup/VV3yd12QyIzNU6Um
06ce1D+rLut3y5HT/yyJWVPl8/6Dqkv/pSSbuWn+hvHc1DX62hRbE0M8jG2d4URarlgGSpGQ/Qe/
VBSq/aNM/Ry0gamTU2RQOyJ50xOtvg9iGT2AF3n0DXNyQzs59UJc91V0Yle+DJch6ojrOk3Yc3QS
u51IIop2LSMpcnL/Yuep13L/e4dlDaiIYxGVTH3okNWtN3j9gdbJ27EDYIhRA/fmeVKG5q5qe+/G
y22NBUM81CgjlMaiJlRrufDSwLBXptbnO7MV3kMhhTts9dS0KA8s34XdI4ryRDPAk1qlSbyNItKA
rA+9QM2klDYJ1co4hDCnLQKeVg34y5KOukzvIpwN1yaYEJIFsm6nO3G1dXWAdKpBJ0gfrXTva338
vbW8YWdSNpxT0mAL7QFbxDl8cj+tUORpAcEAbgNYCNd4uyzKsdtEmp/tKz/pz7wkJrVME5uchJRr
zzb9fWEnernQakEIsw6jb2MWvdgC7ls0aUQuqWI+lAZuC0Sx7lRQyu1gmkwDsRVYT3GgZJBAPOO8
t/viLCmS6rq2zVs4WgS5uV6Do1QdN87E3Syl0yw8w9wzE/WvbiuoG8UwXBhR1e7suB7WvAiMu1za
KfEMxWSMk+CWdUtxVolsi8eaiWtXxCEMfa2r7dMhUzwcIDlB7Ulk9KzQWu1Sph6ZgzBRiX8G/WNl
0Xg96o4JmyGKq7WhmEG/GtSwusnHfMq5bMnvK9hporHX++OGFzGbM+gIeH7U4qwI622ikPShFLl6
CuGtXmVtZJz5nmo82jpzamuoj4qnks6kRca+S1rv0W2bFNRKTUBs1GLjLfOCbM+aAqD1S4CKXIBF
Dyp/6SfWY5iRP+F0voGvt2ET1QCCC36kt6n4lbabqouEdA0Q3x0xU6gz3G6VkRgVL5oxM34QTCxA
AnlDfqp0GT7KgJAPpzTwuOaWMezdENOt3lDhL1helNUiGkpsmEHRqWLrxT0h0F6YNFedpbhQ28wU
7LCpYWn3XLBsS/YydcyjvVcSaRi72WkdCxsOgRmC+cLc2J2lfqLtPapF8MRAPy/YzG7zbeN52nlc
mupd4FjKCKtYdmurxs5JyKFqaDelYxZ2C+vDEeQrFqFW40RoBY0Fr/B2qMhJ1kx8M9t1ed+fpJ5M
iNjUDOVaIOdaCSHsjap/DLuOHIFBMetHzwnzfSAqMNvRkLGOM7WOqp7yeaNj2kq2+Yh8TQPYjZG5
85e22qVncQtSfJUpCeZlg1tExwR21kkyQgrs0sEn3b32lXtV09N9TKwJGKFavTHMTDApIblb+KlB
ZICeOpiPzdY81d1ce7cHx732NNjrqyGvxV2tVzU0irgWGjmGg7TXrqn0oE5ct7wsTKl5wPE0FkdE
6E2kLbvpX3G4xqeWHLlzVa3EV35Y47+NaR0SjwK9eNFXlU1rVTezy1FohFBbeMUUorEnF5JXbdSu
yU5zK6GAbsJOAVsF7wq2IusZ7Ae6p32vZYjdo3C6dDcM3bhDOAU0tg56RiqBYsYVD9dwDn8Vw3ed
jSTSEsapFAu1DJ1VwdslJXaDdLqqDfwzPdPFVQ3kZu9aBclpcZrptGabVpwPbaRqy5qI+DWb77Lb
OBU5nq5C0uiiYhfkwnQ1+xzh/UADK9Gs08oBg5Z4rEic3qcLKOg/4V6rcKI4aq2cako7LUtTGZxJ
M6jOE6mUj5B22oHxiGoAtNtwk1Xi3g7s4NZykv4pl1bxItuOlESuvdi2bt+9fbyQ/6PS5H/QCtq8
ZVMnpfpfUJIIlXrhcE1y+9z8CP72f8vnl+D5cwPp49f+bAiZv5NcYPH2l0IXhph2X/9oCOnG74Yz
CZ9NR6c+saef/NkQ0qlnTEFLiGaQsE196iL9WZpo9IqmhbFDxaKqUw/6P6hMrKmz9Hk1KjTGFpUT
lQXhC5JFyM+LAW+wvbhiWmGpyxJr43pe8hYYDkRJqm9z15ukHQpYTepSKEIlQVivh4dxHBIYWKFC
ba5aSfxeosq/9Twn0U+EAYmokQK/jz9OeYgqfq/A7jAbBQ5ybKhGwM/DYcrLC0vvB7mExamslPt0
lCbvSDU9o2FTTymkAImDsLBXVBDKD1ca6g1cW3IazT4kh1h7Al8WLsekZqkM3Sre+kWqV6d5GWED
FrH1NC1SYSXa8Y3UBmRfbo27MfKMYcktOed7k+xFS45M65LcnXevTmmPxGXbIVVJjSvTtcijIr1l
mbsE05i6GfrLqGFXF89i1m4qo22mPo5vkAhb01Xx+xpLn1YjAjvN0b8TiVb1tr6LohiHjvTL8Jbm
quCV3vVDDnvXjeq9H/V4zvRK7EOF4mcRpLb5Ta3tgORbswHqMLphfGbTc3lzfSvesO2DAdiXPsSC
WBTxfe9nQbUaNDDIt0nIy6PbpinkgdeogCUM3bWNmjh5SKticNqV2wElKjaSadW9a0c5eBBu8rzQ
/DXzRlO0753fq0KjY6XKvCK2xUwaV1PeNCdTmitRmGZiOdwwTzjrNHCbDJhnUpYyV/c9iUakS3lj
GHgXgdLEmQ830cZiDt5WWE0UGeSOpo62D6Ukcm/kdRKsVMiJkMJTtfnRdSgiFwlP0D4Ozao87YrG
sZatGWZ44Ebivha21RIzhRLGenQJMGTzyJJFuyrG3oPI0EnnmS7VqC0yM3LO7BI44nke18YI/aNM
y+bE9etEPWn7xgt45AXQhEYXCACM2GhvLCMhNmFquRhPpukP5Ay5CRt3LDqdR8eJ5J0sIvyEeQg1
Q/Xr6BqTgWxvtFCBOdlhdK7ID5bWgzs64Q9fTXXjssja/Hs/RCRTjTab0GkfoJYtesfpgHQl5pXM
LeAiTa4kwcoqksi/rzo7GjZtI2sCxu20e6WSJhI7wi4zrCC0ydeq8L0BNZWogUyJfuyWWl6a47I2
lcrZxV00fqt109wXvlZ5JL10pCwqDjq7hU2Qe0AuhjI2KyX1ukvpa21PhAN9vlHSgT7R7aEkJ6sR
95S5goTjoBie0qbl2C0r6WxZRU100naJA5xa1tpOky0YUlJaGmiirX5XBAM85VZqzn2IDyCcNAnB
aaCZpbrqlNyDCet1RQ//ghr3WZUd+qZSH/Gbw/jw8p0fRkW1rcCg9ss61iduIrXjpdRcdfKtKNF4
x3IJUkk28CyC4Sg0bNFZ0EC+GXQWU31KaqISg4dZCdgSd9QMXn2aS0I1wIckPmS0wg4IJo2s9iTQ
YHEQEuM4GGMwLkzZc5b/zA6ZsQW95F/+P/bOazluJG3TtzI3gA4AmQlzuOXJIin6VvMEIdOCTXh/
9fuA3TNDFvWLwz/2ZCL2RKEQqcpKIM1nXjOpwMQRJG/d34NOJPTLcl/iyzNYNi8lsIbmGJaS7Z+4
sfxzdkpxXdqjfY52OPFqEVbJD9cbzW43ZEWG/YZvY8PnziAHNpGBadf5RI62QQe/xkmmwS5OmxgN
bqYizB89Y7I/zxgxUHWYveJ327UVKV3XmuhiOnGI79WEp0upgga7JddN+xWY5qZF+Bwvua0YHUxI
SdnQucVXKzymAiO/OQyrT3Pn+L8bHKzlavDZQ+glSn1WuMie7LzKapER7QPyLj34PqKNSTVnpAWy
z/Wu0i0RO1bIWb6eAiMUO7dNvLVq50jER4EXvHtmVyQUxO+xRNQHzwIPSRBchWw93dE8waPT0CrY
tX0dzWgJaBPVPuSorRpNPRSj64Fyodk7F2XhkB5weEgPjeE0bIYnXYX+Nsa7aBEBQqwJR7ONTgq0
7RBsDScjKK/dwRbp4jWpdNWT+BAgd2XDFhlm6VwFQGVyCw2r3GRtVDW2LFhPS2PhhvNo8aYRyIDr
DZrsuMHkMhzHVSVUVadnSF5VydrmUrQucjMfYeXEncXnYu3Vm0OxQ9Eqh6FMT2JjK+2ic5KlIRLx
nsyQ4CVsRDql34Q4gnfdtkORezhCmQuwZ45F6ozptSHnALP5Uvq62iaNZXxTkUBpsR7Csbqg1Rmt
jTy3ntRQTOnd5AIH2Sivm/xN6NX5XVz5Lv6/UYfiyqDV5KCVoNv6JvGKsLsIMJUb0O3y5+mgCJ5/
ZCpv7vGHoNfSIp2FHyawsD8jHWXhLrCcpoXLl5G6FWK0n8osiuZ7Yxh0vg4dyOvoKtip2utGBu4n
OxVxeQzxM0jXyWgGyOSWkY/OUBxo1FMH3ArxxTYaHJWqhi+f4EWjkQ1uyGzV516rEkvNCa/b9lM7
dwhvdzoE0lQmemiQZ810LNZDleMIECYcxsKOWudM4F+DPKTZoVQUc4xQSO9MtaXT1Kt5j9RuJq8S
h3T+ejZzLZZ6XZTucKpynJtkDPE7tOPefgobATA1oxXko8XrIXOJ21R68Aas4Vtm5D+GXoeqPklx
r66yLOgpWJo991MKu4Y0VUjLzD9hcILngTeY6pOZL9YPc9fqFtFBaqPfGitAQcnT3fBHVpG2o9I7
It/YG9OdKoNg50aSQ7Oe4khiLWonmrqLZXf2kxXjUbccObJ4Ql06/pxZLU7xZZ56M4L/4+yckZ9X
8Y1fRvmdNaHR92gko7v0vPo0s885N3zUSSpnaLN1aPn1D1kwqcfC0zlaF4nGxLTxWtylVqx+9Bpq
NEDNfVIO2YxuedqgVY+qJa23mB0RIwpeyUqch9JMvpVZ74AF6kNK4hFrcbru9RiFTx3tp6fEGRUu
Wwkp3CrRxfJOQRSVW9wxRHw2CURw78PcWNTitFKt3hEZ4hUCK3DclW2EqmfnB858a3lzaN3HU2Qm
27miOhCvfL+yn3I76lDynhSKCuXoPiWZBH5NbQyX7a6NWSq5ZZf1Vg2ScuwgNCYpZT4PpJ3C0nH/
1CWmwvQIBSa1myjO9IeoNjL8tVOXHI8McwIWBLrgc8DaNi81zSK1h5SZRWcJYvRq5TklF4Ezozji
IrWKrsNKVBTLUD/y8f8VobIipFsm7MHZBZfWONi/59mYfCJbRXq2QDEKozf6tdu2GsRETawnBm8t
LmCzIBoGQ4sjuOP1NeWnTAqkqFOcHNHmQzFFRl3XbaZBuVBhZ8oFn1KF9dsny1KBvdiw+Yc5nozm
fPIzJPztERXOEU+d86Ax8aosm7xfG6rynqow6IaNZtEgFtEjtbIxAxeM65TibEAwm/2gbhEeMPNB
QzjpZPOjMNX4UHY93cPAdCPM8nR5O7NVp0V7lCVK7RuGLFM4Qw4uw18hNm+Ceu4+xV4rf8x1MlAf
1+TtlVNGFUQGDx2GedFRlraQ+IrlkkVjDBFL3wvxMNg0Rez76IBStdk65Pgh+iVzEDo7Ouq400dy
RM6u6RET1Kmu1A63IGTVbBkpLlutG/+s6oXzuTBSbKvaXuCOE5jUltK5oLczpEvrra4m/EPcKoqp
8SMsubKaDAz7ZAU1xGOniC4NK7CKddHUiL82SpvcD0XnXhOo+1+0TotdMrYIBLYiiNGTsTs2jUCV
dEDyNe7vo3lwu8PcRtO103ecPlMokwMYgo4dEAWOv3XbGoi3mfjFmUZuk8KHQeUUD2HLRRZTUc84
b8cOD+ihdKOCIhmn+zvtvZPul+0uT9iyST4tT3lSnABGUmmNtrJmvU6lz4ZJiSZ+jGrgu5AX8J1b
04ee09Qt7tEvUueftGMX1N2LthAdKUJSRzo+p6VJ7nuSihY1IUaVY0c4jhm3Szqr8C7JkXbLsojR
tQMcsSdMvhZxWxxmoor3YEQnbeflG7iAMMjeLekARTjpjHFXV3Mac06X2gyuGkPLHcJFzTv9r9MG
3PNEhWOBwKA9b5qnAgtztmRC1KPWmOyVzcatGo1QPdiFC3scEOHxEQ1H8W9GhGEJ5DhVrMoR8zqi
3X9Prz8q179+8m/nLd0l+/doLXiucwpCbzG7D/DqgxEOkGJnOWTweTCFNx8fRdBbXRYVcNXTUZYi
fI8fU7GmXzOfkRtJ4pwgf4fIQH3mZBUpOhiWReVk6eGe9lLV6JE5Jl5OYYLUnVOcFhCJSzU9JFMY
Fu+s2bdPznWlUDw+yjQOH/W6fCI8igRtMOREZT5bBNWHcWsGJeZ/v352Jx1ilgxGCrZ0cQu0KKqf
os/60uy489gb4CQxpi8MRdAaANVcLZo/21S0cfAOMOcEHbEM6ZqOMB1AR6AUTqFCvuX63K9arz0n
b37UsSOu0Xbqj2bUOffmPOhv3Dn4Ahms03fW45t3yFR9nzo6rTzTZZu8fqqokeFNtOhfhWk2cFLj
vku1qNHo0tdhYr+nWPAaCekuR55yTEAZnvSFa58uTBswkY4tjwCnF1w7rT9yMSTZND2oXhNrMT7I
YLQMHj26D/le1W5wFZdp/PmDL5nvweFnWQIcgGs/y7S9QK5ODTgOYSj8+lpagVTfZ/IIqyagWps4
hCH5mTnvrqyfnPdUBV1hW8uBpE5XVhwIPafewGHUKvWoCxdZQ0BYvtKbLDf7cO+H3oxeU1r7EAB+
PeE371mZglaUwg2aIOfNuYPi+5IG4/qe9W5wNNUc4QJkeM2PMJLkMb8e7GQLCVuBhGJFg9FwGO4U
2Tw1TmeO0oowsINw0HU9PaXKo4XXpPjmeBQH3xnw5GxYBuQK4cCj5ssMTwcs/aSN7A5B/6J1KYkm
Cq+v90/VN9OiqYHmoLtUhE3Bsfd6rygvzqLSN6J1myKIWqN3t8GPJQJrM9jJwTHH966vkwVDqZoB
l+FYrPSOTo88R4d90QclaoehsJ8ystbfR44giia0c0NKQVE/sVF//fJOVgqDCumRdoAbkUQIpydC
o1x4hRMuT4gHfg+owuDi3X3PbGd856X9ZCBluz6FLqk42eUJaDmaYqu0a5TKJrbFKstC5GUyfBwx
eZs+PhTWAw45BgP6wNxev7nBHCYzJhNYjQGNpedJZYSnGxhJ7w31TKd5EVstz+8ZzMB742Anvns9
VhY4KmkECsSlYEZWSeeImufQ9pdJhQbheTC74Y0oGixhNfkW6hYztmreqOdg38vMgWtE733YfvSt
Smk7EuiFCcYCKN7rb5W3vVdiZUOVeCa3C0wa29rDNs5f/vbxocBf8JyZPJTNkwcQz1k05hF+1FbV
P7jd8NDr7gHD+4ePD0MIyd1lWQ742pMZJTEmqzlwWYRHE5CeVpYBS/IkLki4IXx8KCDDdIsFK5VF
9PrhxZ3pej327Ouh0fhNxHOApR0OCPHyt18P9XbLS8emC8VB7VOeOx2KKkuW1rYVrol1kgMFZ/b3
2HczsAPOGFoc4aUy8v7br0c9yQdYswThXA4OPjqc3Kc3U4+fcpCIBhOMLELZ3iThvBpU133ym5Z1
GkXD73OMdVLm0dFpvUq/E6++PQqky/r0CNABiBKxvn7AZMwDvne4nYZjX9rXmMbbT0W2xAba0Xyh
X8/27WhMFTyoZQoQlMBeT0bTWYnyWWXgZD09wI2j9u20D//BWfB2ILp94F2VpHnoO+pk3Vj0tcM+
mqh2zuPzTqB39r/aCUDcbec5KF7wVydPry2LMXYU5nWVM/fYFMvpET+pns4Vf/voo3OIjgF/sVaY
1+lCGQDkhcIqeXQN7rDMRpvx+f9mb7MQJOGiRW7oEqC9fkOZotHeVrRKPYnRJUXX71rI/JhE7fdf
z+dN4OAAWSMOJPYmWyIbej2Qioy4TlrKHQluNQephn7z/mx+MojrQ1KwiLXBgZ4O0rp6iovEC5C/
zfM7qaLmBztK7j48FW/JpR2QeTRIT6MTPRQVzaAxAAckwhvul/xYtd17meXbJe0uz8uGJiE4KN5I
xeDME8sIwwobCAj+hsyt33cyIXz204YI/teT+ulwcglbXUIRdUrfD6YmD1zaQgw3TA/ZMM5n1UTB
IMOIbvvxoRwPwgg8LUu92ayimieL/oCBs1ka4D7px8XRTEmfCzDJ7urXg71ZEhQBLAuPcwkm8m3G
l+IxPFH5NlZJYModSizkshGL74OjEDVK8BBky6wHdcr3MNAU7CXDrOJlueHa2G/Kyfvwg2MUHhrV
v+U65s56vYe6MukRNobQGpI6D4fO9KyeXFm7t8SSsnqn6PAmCGc0cBwcQgT8hI4nO3bsROM54eIK
EafxoxALa9IU1e1kYdoYJE74QX4E6SE3MRachDISkOrJeDh9ehVddXzJl7qy4dhYrvpecvjwm2Ic
wXTAzoo3MVNAalMkVRGsoswIpqOpR9JBtJIrFBg/OhKEiIX+A6pFkvMvocDLzLedawx14QbaukJQ
kvZpW6wST/vvMWaf9e1eBcIsiSUy811YUFzrJ+uiCYchNyL2LhyK/Nj76XgZB4GN+VZeYUMpgggU
QVl8Kn36nYaUIsOxYUqAeNQm9rZzlCYOKjjEqqtcmNh5TLq7AOLQIDfe6nhruVN31bW9elKFIwzc
nzLM6Sw9P0b+RO2A8uP04Mi2KI9V0NGNQrKSzHPAIv6GrjZ1v5bOAobdqVOFZ2kj/OBAE/P3KhhE
cq4DhU2EasdoZy9Z1sM41MEVhXVo53RwsNxVZt48DHOJd27TauBl9ALFdYUF2YxtkYou/NHCFd5D
didBqkY41JXhJfw59yMCWJzl8A7C2hkPczgV3lUbN9ZT4hqEO2hIUv798Hun7EBKTgVtqcOcrOMm
85ox6VAH6UJi2CY1crpP767jt7vTe75LaTFSblWnyWPA4wDhzfUgvYJyksjG4Cr3O2LIwQiucJea
3ymdnR6kwrRItMBVQZsjFzitoRf1kFEiUgbIkbT5Mfpa7rO8D99RlvjJKBykVDmpkFGzPi0jJ54B
XBXEx6oeBaF4TJg1K+M9OvLpZcdcfGBmVAA5CCjJndQX8Ii3uyYyA1jCXXFMmjIsUQYIyAC0826i
8ZMpkaGxQQn9CYRPw4U0Kbu4KDpj1Q14QRWaayGke/nXafP/Gqb4n5Es/ovAjLQbXmzPhTb7itf6
Sb+mVzz/+t8gRv83T3BhuxJiFCngsgr+ZrUSBb9gsVIP4rZlrZjEYTRw/g1adJbbkVIYpX/uyI+h
Fpc19/IQp9RO6AonlmOcktCpaFgMOi7Riac2luGBsSErEOkOW0QThs84Wdd9jIrmWd97fYVgxugj
YdwBT6KZUsAHN8oaPUZjFOWP0gg4DE2jDK4Sm6rWqtKdy59RA2Wz7Sy/XeVloL55oJenlcG5O290
bkX5UaUazpCAV3JH5ts/mlOF9HFcFnhjurWdy430y6FbOWZl3rStEX1GSkhhHxUBAl41pmeONDBD
UFeQMOz0YFm1yo7JXIBrGpt6/ENr3wLnPdZCrqCtot0Z4zZp7ZQynGzbtlbR7ewCuoaCBxLs6XlK
ez105bwYRtaWvZZTY6Vbv5xRh5tVFqe7Jo1jce8XaX8EqRjBBQkRrTuOY+K5+IlPPvqgYUVr02u6
+TDTsgcSHkyVce4WgZ1u0gGIIR6RJS3QKX2WnKzfOdPeFKpcYlw6to7PuUMkdWqfkAUWLeoE/7Qh
8PGL6zta1Ktg0Ho4OKh33ySoSW84WvWmtSP3ymzMFveLLMaq0hpc78AH59cvdsFP+pKn1wcMIGpn
xCWUxykKLojgl8GJlZWhjgbf2+guFVeW4YybooIGkoD3hL4TeO/kTD8Zj0OQMNwnIuL2WKoxL4Kh
ITD7zJ4rxhubede1dfxH4BXtRrdF8w1jpnr/6/mdnvAeEGTqxgRG8MuJ+9nRL8cDGgVdyJce3vZM
DbnY4VwWA5b2iDe8M7XT8/15KI4R6uLUV+EAvh6qKYCace57G2NKPNRFxuJbPOBo/MFwEk6XSSC5
4KOfufPLE37xBOMBefc5jN0NCrIevI0ZO+Bwfi9dsu2T6dCugXrqYRdOKYXZnIKn0wGrr3geJACZ
oOn9LYAXA+nKECzHeU9LrnrobDg7f2TSsIx97trxjzBP7HIbEFZ7Ad5sNRU7pNEUtGsTJDA29kMW
wcxqBxn8kcgQSY7QLlJIKolT2gGYAk2UnIBNyQ+Yfxt/+uCb9KUfCqM/dICBfqexDJNoRk7Y25DR
eUBHcqlsUIs1llVoj6Ltsx68YdZ/RJas8OIBpjXpHQXi0W1XRW+48U4YIrsbhMEZAUYvzTdJhiEa
GtdNIG9wnIftqwfXMelSa/BpxB19WB8d8JE4SiujM9AWaVAvBMMSaOWCmTDhskznaWCMiq6e42Z4
H8Mi3qFvWEDayp1eX4E6yK1N63RJjrNsk9IT6opRsxLBVpjb0LTaZNe7cZmh4tQPU3Che9OJMZvr
5+wqGMzSeXB0gEsacMNEfa1xsc22ld2U1T7yGkwbzSIPPmsb8+6NP4MY/TySZX2bEzO7UWkaj/Oq
qay4vZ6pPSaP2o+S+kZMVdffk2eWycGL0yK+hEUDoAh5JJ0BeS0HB/GChGzD2kk8sfHAm8u+upjT
MUkf0V6TyW1lt9XSvKij+GpG6t0+zsnYTV9VFgDg8yle+p/6zgkWkySvjnaMiGlPOpaYscyxVF+n
FI2TwQingfZKqfA5MQjFvgdhhi/rKmkBqB2UMWFsPztWA+HF07VhYGAknfEs05jgHKyWO2o3lpXb
72UNGuqhibpC3vWzFY2PGZhtbFJCbxz3g856zK0An/afsmrGn3q1YEGDz1hkCuecCgIsIMcIrfyJ
dxGFIO9xw7RCtAZUb3+xw87Fa4eGga6+wTGzh2HN+6BLnHt+PKyFl1BjYOw0XptjgQOTiM0SM3du
SF573/nrvE6M9qhCNPC2oqw84EmRHvR57WNTFEYTzHLPXyDQWTFwUjHzdt61dR74SBsYwoXi5xkJ
lohzlO+gAHb2oQT+/Ad45szeYAgyhKuu9TGwArXZAvpvwiDYxmmH20EywFhauyRW7TlopT7cZqXC
FUoCvx5WTuBND9ifYwKTy8zbjkLF6AQwYX/beo0F9muQKPklbgmDrh4bf4NrOxSDzrBsbEdsMcLN
zycwx7A5J/DgUYRvIKhhM7zA1nZEaYNSxXSI7BLHnDa28z3sZP8pLtwQh8O6dsONYdtJuauq2HXO
HF3BgIfr55jnsD2Es2pdAyMceOb5pZ3CZ/7Ut12t7qNohF1WiM7EjyQ186umh1HNqVQW2ByiV30v
e+a7DiuDK8bjttEpRmAJ/eHLCY+uzNg0sy80X3l2eMV88wx6gdchlRxhIZlfjUaC6L8e69j2D8h2
ZJxDcg5ruQ+73rHD6hzKVGXrbtPldNZ2mRdXsA7duSRBioccAtg7lboTUTMaeBaJJbAi6qkEFeJU
hIuDpM37FMZgRJ5JHOg5aSCv6lpU6bYrYaM+jsjQzWe2k5fx3jRC+6kVACYv8qLq24sqhcq+r/LR
9NZW60z+VZRU/gebRksLjFBWeGRxhMji1DQmz4MwouIbwSXP5ScfJNvG6QI4dbNlvHMBn2KPnscC
48CtxXVPKH5yAxNTlhwPbrQx6z7fCWDJq9gbho20C/U4KT++LcGI82+4cQWeYW6L0Q/WNSbW7+TI
J1HO8kUssDekEpSvbPLz13e0X5mNaN0cdpGcXOfAhRN+lZyKI9Q10/UvvDqQH5NiW1bDIqSzqG54
dJXsZzLUi7ggCXKYTlLC0amGadPmnLEZ/pnv1GxPowLWHPXGpWFNFYBM5SSe6kcRR2VvQdUYemyl
yjDZ9775nmbET0bBHGzBFjxHpqc1hqog+gEVPW3yqDVv6kbaZ4PRuN9+HRuedP4kjDVrEZEBC8ji
ZLzXbwla0jBWWZZsuipzt8qvsJ0vMwtEos894YUjHAZcuJ8H/VB+/p8l3/9tCgdU1188/zcZ+FlT
f/kze0kkfP4Pf+XgAiKhR6DJOUbIKVlk/8zBIRLaDj3tpbK59ILtf+fkQvyG8JoE0QgZ9bkb96+c
3PahH7JIaa7yil0C2Y8wCanasRReJOXUoViKIO74KL4KgKrXS0XitB27AFjXBQllQkiYzZ9rCMA3
3mjPn4OiC8QOz7/mz8kV5WNuG1O2Cwd7cG8ABaLsjwI/JLRpEUfazNqJd1VkgD13CCCvrNaHKJb6
+r5PiBVWYaPmcjtmSf5opvXeHRykYED1Km+jZAAQj+i7sbdBYVTFThvomK8khdlhg87/aF6EiRjm
TVjRIsJkJzasXex52VFaRYMISWJfzlDF8gMA38TYDFLD++vJg4NtbRTVn7KBzLxSGtTLsZUQR1ZE
lNLfG21b2JvK0rK4s0Vgh2dDEZUZCnt+e2l2EeTxoPFz62DZXMg7IboWlnnsdzOyCpa32M65WBE7
oWmgw5k6VncQIEHTsxEHFbLBIam+jk6XcUKOOOusVJFZ47oMvdzc9EDDzqEztfGZPzVwD2Jp4qvo
lXFTED5zSSMCpVLESYHs31R1FWDDO8bDPnGyYtrMRE548XRdE68x/s3kCmq4hc11kz82Ze7qfUl1
4MnMcxfJK4FvDyUWjjTb0+pCtOOQ73xzEMVlILovSeS2wwFxLoifUAJrjzq6x43jJEQ8awRFfXQr
akEZZHBFFiNfYWfffcKAW819hNdpmQQHOEoQeiDZexeFVWZLrRqNHMw+aSyvxAS/pK/bnGBHh4i7
lkHsI3UVJQ2o8diZ4IYVCi7BmPZ6hgTGulvbbs28LLMGdJ+gcdngR98VxnquY8rfhVcQgmLCN68h
URbf+75Q3radUuMJ7GeF56VbTHsXOTc4Pa6XXmpfkAWJHIqO31Iv2kZNZ9YHaGRS7ptZeZ/LXpbn
Q9IToEfTEGJh6Ca4P+Jcnlw1yUIXAtAI0UoYCWRIE5IlPtOyuOja0cI0uYqIDlMvD0rC9TZpsfpu
KopBSVdEJnTG3Gq/5Q70mktqcsMxli3c3VUe1FP+OTWrztt4vaiC88pP52blKACq+3J2A4d4cujG
TeJEYbqyYb10ax3O43mvYjO5TQQuTjBqp9xg54BVP+/MPIsOtl24cN/CUubJwTJSQXj9fAGMKSAV
hEhi/1ZXIteHAc487lLdjOD+hQCh0nxvzDneoMynDnFl51/UUBXhxmwnD5F4uKfzOk2s6r5gJVzl
8RhfVEgBRquIIHyfdiX66wSOa7/39TuOPielD84sOg8LEhvwACX00/6DLnwBk16MawoTzXYcQP7D
vJ+pCAbW/5ftQY7xWS1xqb/+zxz5dVSDi9Bfmn+cNdmX/Pur6235r39db5apfqO2BjLFcS3hOQu8
4q8S8/ITlHHoNkJLAMG5OLH9XXI2LPM38FzgyYF88yskOP+635afLZ+13EoE18+f+AGq/LOlwL/v
Nw/MB1kE3w/AniSpWEZ6WVTyYaimaSStQ0Wb8NwGETWsKkNzsJWl2kBPqVg3+K9e5ZWIJPjExyyU
HjiRpr/VvRgQ16kJOK3GxF4mKc9w8L0eQ1g/6WDfxZabpniR9NEVaPPpoQIc+K2vRotwy5qwd5RT
fgZD7LLoh/QvdNeHwq3/0zVt/SWLv+T/WHX1n1+6fxQ//nHXfqG/18bf/iuUGpYX8j+vwrs4D7+U
Rf3ny+X3vFz+ufzkb+YCOacHDabVNwlv/rn8xG8KmAdAeFAyf7U1/l5+1m/ITfHLdDDpjHqAkP61
+qzfaGJR/l+w8xadExbtBxYfIdnr6MrzXFIXBl8wJw4R/0lSodNYVXFt5CTm11PqPvZ1sfLhh+3L
3oBRl2bLNWJcdHEC4nAi09VN+GCbeh3MVfSdju7BKbIfVFzRuazUGlwHHYLR2S1Lcd072UXhysNs
ZdsyxgMrLHKKNTWlKVOtRYeTo1JrL0R4oHAzvRpm98ww8IpVjdxgbRSvI0MdIp1fAxi+mgwPhQQv
PIYppYYUPLvIw3mNtwWfISQlfHdnu91mGdVJ9HUWGFsamZe9RBWKiiG03a1fUzexnOtaNNjcZsVd
7s8ZhrW4hBLEBF15HY1ovXRqDdPsibj5kCKoQt6Imk/QXzrT1xZxRZEU14ZH+UHctka7iZPyerT5
NXQdikgdRnlbhE2/wizw3kxFvqe/Ak8evOtZPTpngLrzVWnk13nMhaiH0N8rs5C7JMLIucH/yvya
MhXDyi7MFGCbuDV9bGW1s2Y8M9WXlmscyDcPyBdcIzp3Vc313pGoavHbbZuhfIdmYrg3XTj06Gcs
DGv6ySh5Bc3noUD1BVDnXbrwhCp0InLwCElVrjUPdDaDrYcrZQtYHjO6301eBt9IDdYj7W8MwG6z
7jYvbk1eaOQNj5V1E5jh+TKwH6u9U6ujrcpblNs37vy9ivqnLNIEhxAHRa0OKVwI9sOu9ZvPdY4I
wVTfoeO1tuDyjW4GPlcBcOVNt4TaTmvApFcHlCidVZ70l4hnPKUJqj2Frc+Twj4Dib6eKpx3e3+3
cJLTCoFRGAeFOyIgRiGmSb4iGHRPIvv4vG4yyactIqQFnODCOEcZ+waJsV1nlSbrLaPECvFY1XxL
Zpvk5mNb+/dZMe5TjM4r+J80hOAZG9vJ7i+JWY8Ldz4u935Qn/fjtmcH9J5LzzzaG1VwbKrZXNV5
tU8mtUclYe3V83bwEcrx8rse4TWlw+1Ql5cIcGy9Lv4u89BfFdLYDlbyvbSdXdrdiqnb0L475klj
rznqzxJZ7QK8v4+x4xYbHDKG9TT486ZLK5ZT4j7pSE4oKWXpGQI9F7qr3Ls5r9yLnJ/5deisUHFy
j9qJ8s1sxmqDHm60a/o82tWRSzw0FfkGFTGxaboq2FVO9EcZ8mullSGotfywlqnaxHl6Hck02pv+
Ull2S5IXvBkjXsWUr3XZfQ5H/0+Sp2rVu/I6Z+OsGmtstjCkp9s2qRsss9ynyXSCM+B1rAKYeOuh
z384ORY5iKI7R8Nn7woIxRvXggyVKJWvI+lkR69t873UfnzW6ryghVdEu0jYBnpYxiHtQCHSiA02
Xt4XB5HE6jqkHnEXA8bZQhjZeKO/Kyu5geu8N+G8ZnW8M9MCY+7mqEW6Jm/5XGbh1i3c82yEP6mh
ONf90XjXK+nnBzAMOdCM9JY40V9f/0YM7CuUQ7EPDPa8d9v7NpKRX90CgpQ/8hjS22zKiRznR8O3
Vi/uqp+0IK3TQubz+c/N78PTAVaCaM/r4YV2ehfeYLG3fLnXfnleBgPpUIlwA0TQAP4eXt4xipPL
6YqMxC6arfhQz22zNsoCx7yxOgfk5a7HtrPXoZn+SNMu2bi+ed93W3QN7l0H9Qg9u1dxJ/fLpyAq
S9vm3giycwQ7bpwx/lyaNrp3Rk4/INvOE8xeriGT/G2JfO5cs0CobDpfjuU2887aGGeFMNvA6DhT
3EtG73zRWXPh9vYKl7r1snFmdOxyKzyWfXgM+mlr+tEmjp1Dg3af10XfBvdh0V6Ns5WXFYj3kGmM
t6yxVe8g71l3X0Mh99acA7XR106CoKnDNqSM72p7FVuYljlq3zXjYzkUd76X/lCJvEIy7CocnSsR
uhd+0CM3PcMpn3tzU8Uoh1AwgDe4pdh9aPELS+zxgWPrrK88P11B3w1+lI53Ni4AMVREQsVZHGG4
nn2ddHm3TEhxsbryvB69cQWD7qJt8j/cgoICfHscIO2mPi/Fza+XyEn55XmBLGwSKCXsDFbK6wXS
ZLiddWoq9klXAy3g1PYjj2KM4+/Mwvr668FO2/TPo9E1BllBlVOhmPt6NLOJ+y5EWWDvFO5Vh/dt
nqTWOhqim8YM2YNlt69QDjekuc1HMOByNwbvzfhUOfzvL0EBi5KXT3VyeSQvyrl+E0oE0JxiP0Cg
rvL4gHfFyqwCooo9P+AYKp5f6HKdVeNjn2VrNxHbzEAHp3WGr3TudqXisjDsTeAOXKQUH5DIr/k3
BPP2Q9lsHYkswsR55RhnkWFSE5+vo2Y4LAFC1SpkLIbiiy0+94hDovuMLbS3sft8QNDjPrDPjRo/
7PESvB9wge9SfvVj89pUw96lD5UY7+FCn6vm/05SiF4JExEHA0VIV3VZCq8fCYIHdtSbRbGn3bQq
LPNMhMjUOh03G35bWb2dBc7a2bGJfm+seidHDffm2hXTZhi5LePj6AQEY/lqTNBjrPRFY0UmSzvf
FyEH3fC9NYZbcU3L8Ajj/qqc+9upfQ8h/Gyy9nYWS+isLNS5TyHCg8/5hKggs1ga31VxMU5yb0v9
hxE52ybrD7nov1qDd8zU/aCmK6i+B7Mmhm3tL/lEq5xDItsDpTmUjXtn1+0VisE72+rPkPK7XGLP
HL/5Jvq/7H1Xc+NI1uVfmdin3QdOwAOM2P0iNjPh6CnKvyDkCMI7wv76Pcnqr0uFUgs7baa7YypU
kkp0SKS59txz/QkY8KXP1XcDR80s4rOIHABO/e30y/kMjVnVLrOzWn7uZ6clGCFpiHoqSUTGEb4b
SoQhOc+94pzmAppcnrdFkZtpj1gaAm6gJgbdBYRbXgEpBCNjQo1ceNO/Hx/gUIh6oPuMMfJh5biQ
tdKvMrtD1pWbxMiHpOB3zx9RHUVzPVrJYgoZrG9SRXHRItf2oUBAAkPqAPJ8kDfzVr7RKsHK612o
oFdddVVHialINcywYj8DKMgrT7eIgdqREJtQZq7mg+VSK+0TmG9SuWZZJu8VsSJi6LG2il7A2eCo
J4QNfnbuPlKYXB1/d6eodBN0RMqR6xnpyxjYxEhO4swGUeeeW2OS0DiSt2piwQJvA+tDzWmCFn2t
VNr3EuCu5WFiCB9J5DkqthUZ0Qfwy4+Qk2BVQ/MJEUPIO43mguFCmlLwO3ArWwRfJNglTLgir9VM
ZTKINKUuu1dD1aqV5MitbM2fKhn7wIgBAFbQEaNHJhj5v9GsgAgsbcArgFkRVoNeXHmhstNLzVLy
bKdnwWtRY6mj80ZHsidSJoJtHygNXB2rATpDDAJciN+ejraQvFlfqth9MDx13uXkRk1hQYLARAiV
PfxUQyqdAWMB9nk5a7WJMrYLkunbTfHtAEbSsZB8QBJEKIxoKEEciE5ahmrn8F2wKoo0u1gzqSYR
I4NFH1Zu1FRmKT0kGtwvcCbVasdSbTvgPOPI2GX5wqW+j1ZZfF8b6NiN0JBdnE/AMugbr0zMDPaS
EcLVbVUKI3j+KxJl/x98m7+YS+Mhop/7tfw1Wq9wWf/zQf8uQUazl6z6x/9cvr3FiOf8r58iitX7
mA7/gC8hnbn2T9TRo+4VTJnQhBK3mb+EdPAMQH2oqgHfBSf3hhj8OaAo8v4teI8B4kdEhPGenzCs
wGf8E5yHHEKO9BZku67/KyEdjRtkXzcj4okcBYdiB2RXkQFHIOnb0zCgxQNcFlmyAX0iarMMfSco
l4a0TRIX3SFAPJOkB5TggyQDDecFpzs7mrxEMR3pUxkQ1UU6sCKmAW9zxFCO3QyOAHCNtigNS6lh
uJjoZ17lrKjgwoLW2Z55ThmZqY5wwipB0kQ02Al2argAySTCk57mticTHYTVmIExGGTZwMUHmeU1
TtBfJ6CaqNanpX5bXSevIMs5dk+pPVM2fbIPwodecRNvQpte2NE/m6GRSSuBtKz0TopkGzOzeuzf
9LvssXiUNKreCW+g3dKfQZynP4MX67F+gzcQwTp/7s7kdABzhGfV/VsfsAwnUIZ3wNTMacNlHb5o
iCAN8PWHdSXTPrR6kDpHtug7av0QIwcTiQj2nGAB7QASeLdbP1BLIwn03aKPq+70GLFjD3Xzdqvf
50iNxo5gwEi4QX2popHNcJztjft6lVwPt9GDbM4gjR/OAYUzlELoFPDHKDhK8yuAANGH+QTmUtQz
4I2/cZgjPfEnDXNqgxgjhfI32CBTUmHcXOU/Typ8a1VdTtBc5n0cBEB4QDg1MrENIS5Qfq3Jdie1
CInlOWJpDThsPRXSbJjqKDx1tZGQ/o1XG/UG+nJzwC1z+ATqL+eX3fHOoy2VIfOVJlDsmmp2T1tT
oSFDBxw6pyC9pA0d8IUyAwYnjvlMnRBPKIT7Xilx4PR/D2CM90niaMgB6VVsxW5NwSw4aT5VSoBd
Qd5H1HsU2q8Q8wVMsLk2nrpXryDSjYSuVx0oylEgAbpnEi3yw1wAGSeYgG1k/+XnYIHWybLHRDx6
k7z5+7OIGnoKoq3oZraRATJeBjcgl8b/8DN6axy04/ryB8LlnU5gYrUhQSdxBOJhmWak9MwIEcoz
Qf5cu/ZX5+MpYbOb2Tq8QuMGtJcGQeHOfxie8o7VCk03LWuufAWdcenKI/WqvNVimsdkBXdfuxdv
q9fGjrb9Xbv0WXKFltwxCa4Ao1BU0K6Ra9nqMuKD0TGmGWhGQ9qerOEhdEV0HQTD3xEhOP+Yv6Qv
+QsKR+Dq4R9qTLTNq7CRoXYbsxcxYCrnN6CmBbtIHNmAHpTojq6gdzxJH6VlwCrOuE/6E6kPZ9vL
WRDTE+iWSPzFbIQx9wtd4CaXeSTffyzz33GZp6TJmLDg95Ym32IHfxJmvMQbbAaArX2HUGw60UA/
MsXOJf+tlZQdYtCobNCrwZmXwHPMZJBMfm64TF1ypByK3+GSI5/6p9vUQPeiqoLEmRS+teMjVQI8
W04B+jF7CmZEen03mKcNrSfubfJCI3P4V19oFH77ckcosINTgl5DClyTb+8okBA5M6pCAbunB3gS
imZJqocZlThbZYBuJFWO1pA6anmQ2fUGazagTKXUIvSpK3vDVMVZAc7+PgHH6wl03ggCUyWIPaKh
mYqlgUyGlpsib3Iwm0Ikhx7qS7zoupOUGMkdoPE/3xPfAzd0lK++u53RAqVVpAUliHnsuUwTxKiJ
0FHEqdBfpygxBJCPUaAH44BBmYEjYEaE+y6gXbGD4kDPS0S59G6dPiHvrbMsolNK98Nj+n58o3X1
k1iYo5wRJeaw7F0UBuQusjkg1w4P5da41xzDke5z+AbGtn1u1p1droOJ0MzUko/j+X/zJR/Xmf27
l5zvuJFj+35Hjil4MiAlBAnc6HbxVPgEKLz8CQHf0zqdUPRTWwtlt99kSP6IrTV1r4DIvE/S/Op7
HWVIv0gtXZwDIgbkO49yfnuhqjmhNVAbKfb9vUC3W5+cycPDzeEwEZW4LM548d5fZyROALfVmjm/
Tr/wr87uiRZEWHi275zd59wtXQVmu0ZhILsV6Yg9s2XqEdAYk3aVb1Ly9LRg5sw2FxoeFGGZ5uRO
IUBOkM2ZtmQ+adRfMtOfDXgsX5CGDNBHU7GzgURXkH9ot1Hv59ZpB7x1RAsU57nlgDYBNN3ni2Jb
Cmi5RnWU3d7o7oQs5h75J2O59PF+5+D4f+BYpjbMRd++G8uv3TAf6u13G+YSFn93HbSiQigSDdrs
xgIHhbaoHl0omcxW5gTo8K6dOvRTczw69ICJVwIaVCn2mXUvScfm2xg9OSi6wcooMQoY9F0OuhCd
hI4c0Ll8HTUIHtKCgb8mhrtUTQxo6sRcFuLdBPzpJ2ZyxUZpst+6YqPEyHeia0xQUmn1vIkC7BBk
7TNbgFtMPUdRmHiUKZonAMKOMt3feBJH4vIP3yWTkzCSq7/HJHwUQASPGxLmiPkjniSPRKMM0MLQ
VrliM/aYkcfcau31I3qtsHsrZOTNN0nFKmZsH+i+MmXiHA4bmRqkZ86yp/cOc25C4ny+MGBZ/khG
fh3UGJQe16gjRa85xRZsnaAFNgJB2l4lnXW61uy6J4AaNvirWmTLaoGDfK+tS0vYZ8fzC14JIn2n
x9E/WzK5nVmvhSM/gJiVzh2PFg4ob03jxoNzsvfM/W1MxZ1m9gvESxx3RmfUYKgoZRHtHIMFNupK
Kb7NM7F3Pgmtbnmy3oAjMAdasdx8K5eKTJTrHUJTMxO28xsKQJiyO5O3GbXdyNZNlEkzjVDz4Uwi
fHxEjVeDvcXQdiYtyaJinnV6hqp+9u3KCvCpoHGwA/qyU9ckWe0MhqIz00WXMVenOcahsZiYlYVO
P25DdTys4BWVNaeB7a3SuwCX1Jh6pW94uEy0BfcuPJ4XtXXX0G6B+3mJ6IvGVg8tu9sY5A7hLXq3
u0qoreByABG5LUNtObHv8NSqCoi6WJgGwcvlRcxjb4KVuSlZbA77PfrRkLOFjoXmsjL5131LI7J8
7bYRKa2alqwyz2xZ09dbCaIfFe1Q7iF9VfG+BO8qWbpKSGPdL2uyjl10DWBQEKyl9+tl6KKaxUR0
aHtaLdMV/7CcldbJbRfNfXEEzAVVMIATLsJV6NYl/ovMD6kXIZ1Z3U5C+DBc9Qt5yy/LR4i2yvi+
jQgwnrj86+ZBtb2tQZ6cY01ub4V9wEJ0xCGkWMWkwBznZsWEe/Mhcs+mRhozcx8qVrOWDYvW0teY
5hntiOsTuyc9cVLqtLi/iZPATcPvjIV3B2EUpcrr4aSJ/HSqpDJj3CluYG25mR2Q7bpjg5WuWpPt
dBsE+YuHyjXFBYZo9ZZJ2YTVNyUpxrnrf4ukmJqfkaIvz0Vx7kCchvnhm8pb69vWXKMlGinoI2ig
2ZwkdPHUr6iJjijWHdCJlr9bLRaH/cT0TAutkZn/Q2j9EFr/mUJrZDv+kYdySj6M8JF/pPwEt+cH
whxpLU1FyR2IHsd5u5ly9kDvD2HFlVnJBJvrx8psrMZCKzRzsEB1ZCa3ndVZyD1R/ly/KKAlz5fX
8YwUf66ng5U9pa5oiZaxQG0nFZlqSSYIaczIDMyQAcbj6FeN0zgzCgQ509gcvwNY1OoeGR8g1fTS
Sm9r1lGNrGpmNqa6aMwnn82ZYXJNqtmh25qzA+pEVw1Dw1E8iroLhjwNfHZYDOjLwyBNN+hYSG6e
ZPqU43Hu4sNosN+Ak9xl0I5Xkb27UtgZhlFDrjK6kmoSreab4kW2B7qCpk3Jare6e9AQFDgRJ4b5
cIuqHjJctDbU9OvyVoWtgHiGTmABolkU2dfklc/NkQ/ocIT6xvMtnudGxevra0zDBQ3NyAK9hp3A
eFVIb9UWuq5jWtDo6wY9pCzNSlhuc6PAoDqL7c/1NtZzYq1HpnxgdKfULzNE/rF6NWavpga++crL
UOV8JZcN4xlOvozKojVzN3UNO3fRmtyULQGpR7R5ojmscND7OCgUN09WiL9SxNcT88QiLLjMgHLH
8vPHQPBjzRDMCK3ArGiM5/FqK6OBOTiJHeHZzonW8HnzORPQLBImjWChGyRBO7hVfz/jvemJshXt
0mytyh3MnsHS90yJSFZngrII1nQOGww3gy8RowpMD7eh4Rt9212V6bC4CxOltEuULmw1W7QEBIJi
t7Fy5lG8E4HjEhsssjLrTIFMpTQFnsY8OaS4FtxhI++zVeFKq7NNT6bPUIBFQ4IyFEtcpE5ACMxz
s7BTKzGt1j1vzhvBEli6wCet9wxwUXpaJHgXmKmxhbnpeWYCRSUTprymwS1KjlhsZqzDJzbIJp9J
QNF8mp3NM6ZiibgTDFDJzkzD1PCt44ZgtPPDg8CAA5z8KrCcOW2Idt1va4sEru/SEwnt09T2mRQV
I6/sh6j424qKL+1Jxjb+O7Uwdna9WplFgQFR0VgVBAUA93YDgd9Z3r77STF4OEsSZAR/Rr33bC4f
RCaYPU6gZwu0B0oCDGVWYs/oSwOHFZvWdNEvMruv4A6gHMRMWID9rOMQoi27vWDp+rxGu/r7DvtZ
IUD402HRbwE7YDgVvgliHFjP8C9wenuK5D8+UtkKZCPdn67ONF7M3bN9tnH4LNkG+so9bTIXSX1q
XE4OpJ35uUgFh8bnInXM21M2aGl1akGlJCMkwE90TeHJr1vK1SMKeF4GCzzaUIuDpd7H7gCppEBC
yozLSf6lUZFotLZjBioISEy0hGSVHVonzBsorpgPSembHvNYh9++mdn+IjBjC4BWW3zmsjeCZE0h
X0OW2acDfx86FeF9vhnsAyhfQOpYscb7IHvFZ/4JohNaBd4P3isbRYLUYzNMeLNMbP6qL6+s3vgr
gJiHjOY//UVsBQtUWdv4jSsGZkErO8G4A6xLbBU0xs8II4vMxMwtjAn3mEILxBbKHLAPQHjBTriP
xMb3OrH5/fDIhb8AK4mT8fFY/DfGiTtBQRfjV758b7me4O+DsN00TgKRy8WuDgNCR0AhoLvITWAz
rAbK7YeYzPfqApwhV+GVcp+5EN/QredNdS0uWtZZho2AzcXI6eDZc2MGQCUmstpOsQoKRTtxaLna
hMaA/NZM1CxcZHTGzpvBhHSnXLtIWC/f4fsR7IzQjC30Uk7PtKQCAxfgFSpMkFCI2Mmc7QIrsk7m
yWThHvwJZMZmUO9cdRVQCKXlmb0T2z5UWm/1DB2e7LOFSAI3KBSMtbG4qj7ZPE5hYH/pLDTTq56J
dGVY+RG1V4ginNYejIaeqDvkdhc+O2RA/dgoOaQoTr4K7YBBzXvQax6FUdLjbJklZk7FTCIlM0cU
KKOztW6rdG4XbrVCPZh9WBdQlSXU2LqFDpUw8JJG7B50p7jpChNUmTm2PT9f4GkD+CmyZIrOIGzp
LOduS275HRqYGAwZw2dO7SCfC5Vb44BgtKw0UXmA0FZu6vs5RjC35yaB6msI0RE1GOiN40HPwy5z
EAp3K1deVCvRlu6VF+0F7dVffOzMikUrY9U4Lvxq1O5yR5tIFOZXQpYI5bD1YN1bjTlbY2lhefq2
bAe72aKzY5MeU8iH4zGm+1ek0+nhZvMUkpublrzC6vOwYLR2whttw5bc2hPJQK54iKUi1/wqBf6D
Fmh0DvNQR7iH23q3c6dkCIMwvs0Ks3XmO7TtxQzxueACAMSoWFKVGXh5aSHeZLdOtsywMFwW8tkC
ow3UO1pckoAhLwSrZwXgFcJ7rSUvTs4CK8nN8QzTj5bM2EzIlmMLeTSkMJaxHXrsV9A/mgXsTKrb
mavbIiZOXmj3M4SGUhu3RTcSQ5EFJmZFTw4P7xFzbpuymWz97TEz0VzJ9rD3QXSHrclvgQtq0KVg
IflQNfOEj5lNhCzUC/zlM9XDrdh3aQkFDcHzpquQJ7lE6wpTuvgk/MByC5UfCmRQLv5Jd899D36g
sw2Uj+U7kqlaAyuvVUtkChVXIgRsvfGXOv4+u4IpB8R30O4eZ1eja26mqqvcehZJfQMpxtLtxVKF
VONyDBarlVrRAkVzkHewXvf9TW2Xh5jV68oWCaQdXgdJaIvLzIachmQOIYEz6Cou62D5IrYZcZQg
vuBmgGdH2XZ76QBmiVX9IG7UdbTyXXXT3GV2R2Z419zkIVJEVndz+AZcFnI5LBKMjUtZaIbIjnBu
NcjCL589w1/+SiElPCYFNiy2jeNbaPx9WSUeYIRtvRTNjp5uWwuvQji3wXvaXUM1t1tCMtvxwTf5
GM8OArYMgbuzCQs2vfEZigYtxKXv2rvSrlkBuxPskDjmBj7VM0PbgHgJcYh7KO0Bu+mppBRmNWrY
ALzhK3iyq+cYTk3OpD38OJx/7gKFtugiGopdiHApt27xu7H4SpcItXLVyUUzj67z/yHMCJVfAMhT
IhgL7xQbETaDHWx7xDhn+MTUjnFuDIhHfJkhhHaBDcyVco3JQMt1U0R8vIZZLUDCzu0W7lZ+3AAL
aekrHqTVL2IMLI8IpvYMREX4CXfD4pY4iBGhVXig9Wx25gBfYQ6fA33/cNb4cZ1DYM/hpvqYEdQy
Ys7kXXIHMeeiXTvcGawVdkIC0cYdXjieQIzyBMYZn8/dndoVCIUEx3HSL6roMjPODB+pP7RLVDji
MF++rHjR2Gc6d9ONALBketss1DWWiwfdyelptociN72DhuQAttIGFdwuvi9bEUxV9ItC7Uh+F2EI
3IlQNwaT8c2Va3TjubMrKOZlctM43ZIrZr7h+CfM4Jp4F6MCRomVssDhzuCAQ/QMz7tyQdcAOhTo
IXzx1QghtCVrJVm6+cI3cgCjoLXR5A9jSTAFyWpY19vcdgIrpTR+qxGoNrC6NRIh6LCOzRVgK5/t
EwEHE33VsZe9y+IqVycbf1085OKOzza0IpwdSKRrroZm1/y1/FGDVg7/v+qGtnTFNSf3Bk823Ch4
g3g1xbabMAgnfWxlFPz94WP/8LFR8Z4F6bn6P/9DnHInRuF6FAiiQ3uLaFwI45crjgpG3hMXk9J6
CpQ57bzw0bzTtD+clx/Oyw/n5Yfz8sN5+aUKDh4B/cx1GWV2xFmS+HMuvgE1QEzatXXYxBNFgFPX
GAGEftU1pp2wUarghxP2wwn74YTB7vrhhP35TtikFT1KVP0mK1qfkMfjEg1BKKJk3iFT0lLlkvfI
XZ44B8XulidWOXIM+UeCYAWyu+olh5jDN9URNx6YYkrIY6iINQ2Iw/D49peoEXB6Bnt543HZiL5l
cyK83g0LhLdRL2mqdouwAdgraAfQY8Z8wN94QIbHPL7EWZfcP57CfU3e6Qj39fe908n01yWT/s4z
+g9Nf4E29SODB3RQMliawb87hpC3ZQMqoebMNz+idYjX8Zjb7e3rbU+fEVTNAH64xQM5QzR9CZhg
i58yD63zeB/iUO7Anq8Gsi3w0ooiqH49I1tACRbpNt1WtrE730k7eSOvu71ynZs5AtoFkCM60lUV
Qktkt9u9xEgV7hDVjMkOoahhMSwEF5jUxWAXTEWov7YyREdPlkgztweYtWAcEtLBuT5ZBO9uyLB4
iIm+Px4PJ3JAGgBjnbHXgO2PyAHIuIcIib0EOI9bDtucWcvbJQLfq5p49PU1pMB+IPOH6P9tyW6R
2kBcUOU3DAgnUCE1/82f4Xe/v8VcXOYIn3y28AOv4KCC/evnmcmPo+jvVmbk26Ov3DwyoloBVpl/
LZHyoY+tiR5p5F4n1jUKce4a4pOrjlxfatltgJeJuSLAv6yAoLlBjYzpE48FSHnwtB1ICKmVInkV
mgESE7iXEDHX21dAbfrLrB2BfQnNYz8BN72kUL8zqt/dycio7uR+pnYS8gHaY37vvQFmbbcLkFE+
aXthL+27XWXqIEY7MQkQS40KcwJ65tlA9LVxQHGggsZ9Ia+m6Z6zFw1JPjQapGhCVKEHcURROCjt
NbNpSfPw+QrIPNL32bhHhvq8rvQm93A2+o0YIE/7xlOgCX0RkTNiPgnWaIB9k1iJBQZGFh2iw2kN
6kpk7kDJbvOYNscHfz6mS4HdZ2MamfXn0lfkKOe5FWSoFIpMFFIhsnVeGcBx8XweADGkci5YE3pG
Gb9oZkACiXettQB2CRVTyGwiC1hdkjIy9nyIoQITgxxRixRmvEbOCFZTaqsPKFGd2ArgApqYU/78
O7kcpidBD2YYP88WGBgvT9Iib7DmkJ8eKVueHeD5oRTApdb0rzh8qUEmzrtF7gd4tPOWo9Gqmxi/
eXqbJ5k9pJ95Op3DmXj6m4Ps+X4PwL9vgiohN32FyXv/upwvQXpayCRF4Ll3QsCvK2QwKxasOkTp
nsBBZToc8mPQHOoeiV+sooHEaYW8X2Nd0mkIQvMRx253gSXNWQT8mrLleIXGlBcCTIQUieJjbrfL
11fPPB5vVm+JfbVLIwJSLpw/yKiA4Qc6IpPDcc4qINR4dJzHvLne5z9bRL6Rt0aioHb43zwLxGPl
SC8iuF5e8slI2f7G7SWN6CdrJQ28XsaWT4hwwSCgXtfh09veyE5BePYsICeKHrUUgnexgMQ4oL0D
yemNQG4SdnNzyFhiXe4QMnH/+gpG24uM/PwcfGwhfpUplwLNd/tI6NKgQZ8PVHpexVtFg9UFpJnd
2BlHgdklFmlYSXcTF53SlpeKwHdX/aEt/13acnI/jLI2v8t+mBLG0ijY/+edlimxe0EGvtu4P8Tu
X0vsjiykv5hWnzKULkQR73bXv8NQmjI6pZGh9FcxOqfMfmlkIP11zX79I8orQ0dLRDCKqShMGElH
NSt8kI7A1DP2jw2QO9usc9xteqjWogOQN3sDksKMyVu09mHJAXvA6hvA6GmwgHnhJAtgewjAPnDv
Xjqq2hWwZOCsskFtvkaHJxYSAPWadXTBVaSUVxmcbuawvIOInva5nYHheF8WZB/D00Ox5oQpO3l7
I//sb3Z72oeJbAMtMkT0Z9FRx/utoW4kVRKcuYEl9DS9rgGRUe50ds9Nc46F7RiMcVpew/2AAxI5
0VK7YEULWq85DhT9hFEmgna66CTWk1oH0Aq4PV48wMItQFYWeivD5eeQoxoZcg64BJSHylhTn3a2
jwqCTCStZqvoiVibnxtykzc3shb+Vjc34qL+UvSOljk/r9zo3PVC5KeS0oCvQ0ewY7m/RVzj9h5+
NLB3AqIgtr1D+3kgji7RyZ292+colxEp/JEJd4Krre+c1XcjGR2RwgOTUaxiJFvLXRw+X8PJ2xzp
zD/wNlU+o5/d5yhQoMpZoNUlQjWFybGk0WZAkMZCI2LyzIMvz+5GIk8PK9tH/WiwcDcI2YCdBs9s
nwF2xMsyihgaDyv05qNsV65iJTtphdZCS8NJDj66hzufzx4f0WcjHmnHwZvrmdFhxOC2tZYI6H3+
8aMOAt/vwZEWO0eZkkk6pEc5BxkU+q3Q6PaZF5OJK4UK+J0CgYl+OEBociR6zETHEpccNs49eLQy
YVcV2hsdS1TlI2LRrmQqQjh4RKbx1WCWBOA00rSmd/X5wCfmZT72fztNmJ0GzEuyf0Dp2H7Kwf5Y
a3w9EvNRCD4vutNZLnCBJdr2YAfEDGxZNENsDyHUGbnmOwPtzugz4qqWS2xUsqV4QLWeB0T33vDv
bQeum5uSPOSwaUuCUaKgjUcIT/DCFyW5gi5EgdMBcbyjQATA8o4TqyvzWfhk94wb8c7yYRYKJ9wE
pEqPwd/PyX2BADCPFj+u+SMNKzicFQr+bK4e+OLN7JKwzxdr6tzNR2L8r3/u5lySvLOU/9VzN7V9
RwK3/t2370jo/j2370hc/1Hbd0I7jluo/0vacUoAXyJZ7zbaX0YASx/PChJRuqCgv7wwksBpNBMr
VWsV+/mE8qTKzkDcg2DjHWQdPcBEuYG8Y6il4EmqicoFUeAC43vB9vXiI+kcD2cpm8kd6mvR2GYT
oqJoQC1sb64vzF5bNL5zUoDtOZx/jmKqDmRTwHkeVBRCPS/Lg18SoyBoZFvBmSlQ08UlPDg1ZKdh
3gMg6dZmg35oVGLHEHfR2MZSQPoXRMuoysmYTA8C/tu7nc1LjUIE7NGVywnBH+KjigRJGh5oDU3J
ieD/JFZoJoBY40lUf6DRDpGYwCT2xO3oAk98LmzBuzkxOSOPoEebxLL3sDJMRyV1j2IaLvGXGVRP
D7OS/ylA9K8fhUs1Da+tQbUxHtHJ/X9nsXgVdofactniOiIjvDbgER3f8FpecPOlEofXI/JPeywI
nvvyddrx14A/GE7hNUrAAOLnMP8cyQykDE0JyUGDoNqQdijv4ll2UG7xvwH3R0USysJ1VAw0lwKL
Fu9C7RTas9hf0PvoEggF1YGP5vMp+wX99HU7jfRT4otJnUXYTgK8pII8+8Qt6NW1D1MPpmFFUmbx
B/geSczUfXy869mdTMFcl8PoeXp6BYMNdHhIXvfHRYBdn9MTNkPCptZ2cuOP9NJ/0sb/kDbKML6u
4kipFqWXNnmCVbyY8zxSwb/4onHzLbSu3WvUEKGWCAXkF6M/wPpePz8XMMz2x9tbUA+8vRngforg
D3sut/BQT7taHI9H1BIeHHqcIR3LF3eBxpM4z/SAEr0AJTo56vBSGwVuPF8bLg7o4k4mZN7k3Y00
+t/r7qaF1kjX/xBak0Jr5Br+aUJr0lIY+Zi/q6XwoaGNbksiGtqgTfYlOPHOvPI8LYj7DroQWgod
t3CkMwh4UN0NZPGkWQKJFxMy+kPKWePdJUe3G0izsxZKuORJF187wQArhVGiAcv5WTmh/LQRGzsJ
xZJFUZJY6QCOVEUE1agSkbmg3LctiPaLJEXXSiHfJY30nJ8K2qR9aat6VJF52whTI/7QYPg6YmVk
yiVhFKleBcEJJpIGdbiA5Jxo7qJn5hrxwTMKe50cNCA3TxyUsNj44Oef0MCXKP93Bt27IYwMuqTU
lV5TMAQ41lxEX/kmL5TjdHYx4bQwvG7QB05oD+vqcIyBhfjcBpC4VfTZCEZWU9LVVXQqMII1945f
92tOiLi1wOl35qw2N4uQ7CcuOTXvY7Pj95/3C5P5Z3c9sieqvD63sxnuWrQKWHLAhRUUsS+EOgrA
Cgp7wHnhxAhg8mlIyzao4+OmYUL2KdAEAQNAonewJNz6VRH2R5QDIKXj7ecz9bGse7c9Rqq9M5oZ
2i9jmLfQ1s/cwoRVBrMTIQ1u0t4zu6HgI8rJjpMsviggFuK0jfam5H4IL+x2nGtuCfChtzweQ1GI
fnt7PBw/H+nkRuZr/k7g/P4beXJJR5r0T1rSKTE5bnH554vJqdM6kuuJH8ltlGMPJmS9W03EeSc+
fIxt/tc+/NJo4pNTfsFHvNuUYSergtdCJeG0VDjAImhKQExCo3V4dyYrXgUf0HiTAVJVg3IM/Bqg
+8rJBuQMHPH0yjMOD+bnJ2XqTI+Rv3/emRYnjIgxifzvYURMaKPL5L1bsd9BG01ukpGMTQZ0ac9L
vkkECioxH0BeWEvQABXl1LdcJ8zIY8fg89sqQHQ9AiCR5W2ARbSBZTygNp9OWCaTYxpL07/CmEby
9fc8TLw95deORuhPOWpX+f7P//q/dXUun+LgKf0Hqcu3p/of2fEfh/PTOajOwUv1v7/pdflf3/75
12h9KQowP36596WTpf4/lvzH4f9eve94eXnfl5aX6Bv/T3RTx5cqo++Ows28Ly0vRVH+p6Gg+6oB
/kXdEDm06qeel5L0T1WFcT1H83BZki99WX/qeYmnRFXU9Pl8LqGsG+/7V1pe8iP0VQ7PJARLES7F
5b81CgT/hH6KZSMsfbWi0bCYpzGVpizYX/rw0Rlp+ipJC6kVlq2WEa2ubvPAd5u5ZL6b692XUf4j
/Voxzy3Bj8bOL/tOEjX6udejqBKWc/1EihnxhIB8/sncUf3ok0e2pyHkoVSfamFZ+IMZS+jZ3iEe
O2R2360lFWQrzdvnF/qlWxjZ2aksovHugAuVxlosV7pSTNzBL009Ntv7uclqaZACSRGWNRDxaN+D
RQW1kjEsft24R05RIMPsbQs+QR3T8hs9f/r8c0c+z9f9OHL4ZiHAw0Kei0tRGSxF9hdzH2HeZGa1
euaoUbOto46oHVrWoc3RTCrQIrmgxhkRXjVfdXN164seWnMaS6M4r8NTSiRhoWlZRLo2nzCMvtW9
Pw/xkjd5t+2yXDUaPROEZaeG972HqFt4YkN0nCvJQlQb+/OZ+IWdMTZCxbgRz16GGRbTRxmN67pw
4tT8ws64GOnvhu+ns7KKK5x4Xbjt0ZZV66zEWH8+6F84N8rowPtd1p01AYNOatnMZVMfMhqKL/pp
K5SS42UTtzBCun1dAn5v7+/hDGRAFg/CUpXftK5aFjFY7qvA7GM0X1U9MNLNjIWc6UzM4kUmqJYv
1jdJlJp9NKe+AcasXmD+rGWl59l1mlszfdgWGhDgAbjaVN9KfNDVKOk69FpmGBFqYNrS6QRwbEqx
2eQzSzLAT68gI+3PqdyA0aa87fo7+KzWqVOXXr5Oe8RoJbSkak6bXki39SxDZmewMglcsnW3absI
I1GJrC6yTLLiIjJF/2zqEbqx1wILJM2t0G2iitrNrH5s5uBkLV8zSSBNAPpAYKI8/bUbQqZ7IR30
BC3pr8IBHQfkciIW8Ev7ZCQD0zZUT8YQCss+PRTloxKuxGw2IZ0kLt8+ELBjhpwwbMqkjnGGtIL3
0ACy6Bwjg9GiVr4Kna53+3OFiotdoJxoLZ2sPFVNuTdYi97seRcRVe6JEc+u5dJ3jHO9iObpoocu
YzM/pH3dTGw07kB9NMyRFE0rv6jzEvu5aXKzle4jdJQs+0cxAEChvB8Gg0SKPjEnI0j41009kqk4
lt0gzs7CUja8uz4UrcrYaVVJPQE9keczt4/fxFDH0VK3Zw2hr7MA7kFNX8rBmXk+QI5n0FzWwp0f
x7CQsxNKm1KzFNVlrhXoswwITZw7updQaY4OSMFAMwk0ceFiLhdEVx5U7K1TPVuJlUTV/CjiQ8qm
paJmkDBCIiKqaZr8P86+tEduXdf2FwmQPPur7Zp7qJ6HL0bSSTzJsix5/vVvVZ93L/r4truAAnaC
nd47KhVFUhS5uFhtjGEKG8cLE/rQs+cKUyXMNHDiR6/4WzEdlM25aShLDnB2E8TEa/u2hOyNFuNw
6IBp2mdieGNh6flokYrxaSgJw7EmaMZNedgKA5PnVqnC9wRJGiEhU7j3RUjZuzdu3akIR2ZFRgvy
sdTHsLyXwc3wIxvXC7vKszvhYG4Tc1bCaNIz+rC0yZOP/eLjnCo3a9fxx0PWgMvNwm1GPn720gsX
2Jzu28/yNpbCwNWSXtk+JllbYWb+KestK9mZ+GDBeXy+nr5sXvZJnp3ywYeG4MZ+7vpfJvn78+6X
5HL6yC9LF7LsCj1CL3zgwrrtaJ+5cJekcvq8L+tKLkUuGdZ14Ebitg2YHgA823lNurXUw8+bX5LL
yR9++RCHC90xjQ/p42Pl3OT1h5OfmRe4JJeZr6qc3sGE4pEeUrBJmtvm3CzEGRz+f/2SOfNLtV97
Lu0GepAMTO652ogYg0dGkBGizdLOvZ2bvSmNNLx6yvKdZmCgrKzHvgG5pwQNKAF9lQUAdQYMniq2
XZetfW3vMwud8IZaJ7G57jDynZTokcd491Q5u6w96my469wbw04DXf7SlliRcdcgj9vIXQaeQrqW
yYuV5GdiuiXhzZwN6dyhHGMXQZEia7NeK59ctvIcjO/IUassK0+PlPt8vDKrczM0F/R13p0g05iX
FnOmQ6mboO+LNe0A+XDuhtgLXE6jnxV2QTDzvoy6mSZixAVcZbohxk5ZZwxhafezSLEtsxwWhwCg
yIxgSq6m/GUa/40JaPhLdpkHPT2rvxqbZVWNneXxdODJR8sOcX1uhuOSUE4//2LFMleyN0rc1Cpd
dUDkyjMbXvAOn9HSl3X7IWWuGxvTwdFy7TCgU0R6S5IzPnlp1zMHAaSU0mYGcZRNFjXd2qz88Gcl
Wdr3zEMkBY0rWvjToYoftCaBFSMK76szUllSlZltUmollhoVgn0fHfoYRkuPqZWFOe5so/9z0Tdg
swx6Nppl6w6nz1Dbxno6lTOzxjnzBRYEz2Y3eVZx1Y4tLLUSUQ0bPffGX1r3JLAv6pJOXdl4JdZt
f/E8tM6FR0vLzkxTNh7Jat+eDj3dpiByn6KfZby07swcB18lg+LYbmOh8MUetHPm5ltQvzkBBTGk
tNvTwkly29E7hjeYeYZwa2nPs/uat2PWdz1kITD9F6wD1f1lspjZouHrnOSno/Pxrpm2tn3GEpf2
O7fEcvKTRp72C4bU++pc18vSsjMTxAxnreoayxZgLDAxkXJzkRjozOyKGkGi0li3TO4G873u/162
7szimkJmsePDIXH311Bcp7m6TL50ZnJ06GuLV/ChHqgTkigtLhTEzOZ4kk4x76zpYDkPxvTQnHvA
nvb1zQOWzmwuzfpRuA0Ekcs7p2juWl0iE5ZEVHm7QbgXSuWkNl8cUdKkcZZX+JSUpsFI9tWQXOY6
P0GHX1aWna67SUt6mNJVA1TrcNldSGf2V6ZZgX9MKDTfVuDO91eXKd7M/loi87a2sO6IRwP47ZPL
okg6M0BzYjUxC/iLHrQ41jq+7NHwH26fL/Ltm5K1U+2D7bmPbLEdyRmN+D5xwubAdC8VlVdXkMPk
/+rVP6vlm7HVoRnryFePVlKvs+Z4iciZPzPJgikWd8qd8E5GKql9ZOL3zwt/f60wf2aTZd1Lt5Gw
SSozvPPpxhhxDdjrn1f/3qUyf2aZRRn7nCaI9QYDgGSOqQTvly08M8bcpKYULkTfqZXjbuP2wg2b
/23kjXBqEQ8eglPXCybjNrt0wzNbHE3DYQhk4Pvk0Sx3bXsGn7ok4ZktKrMtczfF+Yn0wFtwpoz5
Ge1e0oyZNSor0aZ/8h6+pQIXD9vWOIrknDf9jAv/r9MGPvC/JU1do0+8UwDG8nc9psfU52HarsdO
BIy5K99+qgDLqwtUv4kIRhcdzuyes81orU3wGrGRbjPwCv2sTp/jv7/bzewuzdoM/QwKu9GdG8Zl
EViyBbvSHo29mGWQBU2eha17P3TnsO8L5/YJN/7ik7oqwyeUfDzEPD3WsrpVZ5z+wrF5M4MeOmWn
kuObuBhGw4qgim/TvDlzUy0tPrPnRqN01Z60rTFZWHNw8dGHjBhnTmGGTfqfJAzzZlbNXcdUWhnD
wVDIpXRD0Nag2HcwWqF6j3UWEV8EiUH2xtgeHGYEpZ1H0sTkEAsTfCW6eA1jXbHsphKYOpM7QeHS
fTN2Z7a3dGTmf2vshFGwTtnDhFNaIyW0G8Zzj7+llWfOYZjcmiNYgdfBQDrM93XPeLOl45o5B2uq
Yt0WWDdj+6GqA8sBfj4dz8jjMz3yndHMPESdq1E4J5/Wax5kOQaJjCEd7LCQeeAa02bIzX9+/kI7
f5V3v4X7aBkbu8cxCScS9R/eW4fOWo/yxZrKldZF5JTFRhpOlE+YzcPNndTPNrn/2cRP+v/NZj85
H78YnKK59nVfjgdJk6DI7nQvg5I1ocXOMR4snKI78yEo97S1Nul4QE9vkPN/Y3OZj3dnlz+3bZlm
VIwHitoeHiaXPa2ZO3MVE6uKZJTI2vWok5AyD0ZHXRTqs89pYl+knXE5sCGHtMfqYBeh6M6c4pKM
Tz//sq7J7EmplsEBuQ4qi33o8csSacydmXfNS49ZdTUeHBQ9VdC+/Kx3Szue2bbfWeTU3D8eJh0Z
x0StLlt2ZtoENd8RDnQ89CKyby5edmbSfl40XVHHw6F7nLLut+T64+f9LriiT+KlLwcnbZk0qkGh
tVPbnLwNHphNTH7RwwHFuv/WijaXmZ32w3ggPETNUF0WZDozu+tGhMaVwLIDGpmMoL5wtzOzG+Im
wfFhWfPKvsfU858FvKBnn1QeXwTcU5JJZUEhRHq0XfedE3GuSPeJgv3Gdzozq1OO+f+tLtZVyLo3
H1ez3YBqMl47045MY5Do5I7mpyGmGAVeYeRr469S76+ORdhUclXED4TIdVUdfO8OihuOKHAYj4V6
cWo8phuQnOaY4w4qmmyqd0M+rET+0Suys9m49TA4t71v+r3jbaW/i3OvCZBpXHEmA19Z4QieQuqs
ykYH04SuP6oCP0Ujffqk6Otlwp35hsZ2S+V1/Xiw3BDMm7GKfl6XnRb4TrIz7+D6WVaPCcUIIuBq
HPchSZOwYHRd9q8xuaPZH87/kvKh7l/s7j1B+PPz5y4py8x7pANtYlHjpe2RlRBba7y6bN2Z+yiy
ngrLJ8g4/OqqLXpmLlrWnr0VXH8oktg+LfvPrvZtdyY8WggJ7JnbwI3HRn461Th/cRDM8enecT4A
1A4v2/bMf5jllDieiW1X8bPpBJl1JhV8+vvfKI09cyCOJYVjqGlAaVsEHY3xywwszGEUb115Lhhf
UBF7Fur7vDERgSMJiH6pBP2Y8ozKL1wEc2R17VLdKet0luXGoWjaFX5oJeeKS0u7nhlqMXpt6RTY
dQUAR7Xr5e7nozQXDHWOlo+5BKasaRHcxVcsMe+McZ/0VhSPjzR9SgHGmqw+op295lV+zBgLCLth
PllnKXiEdb21U7W1rXEvULg0E1CyyjailXvHiB0RgleKDCrxt5VblT1SlkaC6bBHAWhKVMSL4YxG
ss+c6He6M7N8C+1vHvr0kIzWTjQlGHYprchDzbmv/+QxmKORX0oSE+VhDFGj3qq062AC5XAx7Dru
BXbr7gZE+1rddLIHJE1EntWuicO3BS525awMOgHMkwClBipZQLekIa4ccTXYVlhVcNgFX/nsabD+
mEYOzM2rK8mDxTAl0ihvq+I3bZ7d1lhpdOGliR04xFmbQq1ElwWj9SGzqzQlQLRgyGl1TNMXnq89
q75m3RQNA/Bh9k5Q2MR013FsskHjvZ8HymaB5z2ZEvQBwy/O27Cjb1wYoaYNSvEgBjBUSEYrGFwd
eh4JkvJpso9uZYRxAbB9kQfCi6Oeryb6FI8YqpZYq4LaN4737JlXBVjrxxFj8UZ/5fYbEmMSdk6P
Xu6Eg0NWymBBVf6jjr1K83ezKY7axHTJWl/mc+f0cZMVJ1Vtn6os4PzJw646pysnlfhGVT5N4UtE
gaKyx90esbaUj5V35f2prlQSeJhCO60l2ybFLq7OmNeCUzBn12BmJykQhXhJxhj718aBxvC6+mxl
csFfzrEdHSNt5Xv4IpRgBLH6BRLtbPzHzSvJH3m189tdbN41PAl990MnD5Xs91w/EJBH2H1Qp+Bg
d0CUW9eBb13j0bT1eP1A23abMqQe3DT0JGgIvHuVVM+pWnPOQ0djwr3BQgOIauKvSllsgEHrAa9r
V4aoAU7rI8vYp/lz5t6JZNO4GyLP4Q4XfOAnK9GXc2ssd4hHQqEQtAhigir43c9OcGHhOcoj5ipT
PYEcS/QrjUfVPf687sLpz5uvptRhWX1KrHj6Klf7Id+S4QxW9xQhfKPDcxgz4OG1PZa4KrvCAlTw
T500oWhYIFIQ78Fjj069770s+vmLLAQUczhzbBbV2MfjcCjio60fVXFtOTpoujNfZmn5WTzhsUxO
XYU7KM6GQJFsJcd37WNCap+fiQsXLGUObdZtR4v2FLFQcbBEGfiYqqn3UF2nOPMdFnTImoUVhmhI
yxtc0Hiqme2a96ufRb+07unnX5Se8YyD7x3rFhjYnK7Lc7QuS+vOAoreNFrbdJDxdIrdQMPEPvMI
XDrLmccTUiomVDIekFCNXCUAny5DbR1b5NHOHOaS7s+uekXazvJO5da+fub1u0VuVNEHJtWo8yQB
HU+A43OBxZKYZoF/5RQtETlSVEMjMP/X2wBodpnXmeNY27GuhJXq8eCNYZId8nPVxgVdn1MTsIKb
Y3qqCmYNmFb7cVdVGJnRMkiH7ymxop8V8/MO+8YFzYGoTpU1HTfg3VzzShD0qZhXvluHEz1OVROO
vNpI/3czHgmw9F62Na0hoPrW7vqgr6cg99BKPa5jxQI61VFPso3K/HCQ06Osn4TVbKYsDzzxtyiv
iVcEJFPrWoWe461/3v9SlneOch2cQZiegmWJ5pWPmAU+dGHe4o1ddiuR/s7LAmEOOJtQZKjlnYxv
uXPner+VxGRvXHV5CdTxVERGUR8m5NWI70cdWA2SArf8HSueS8yBd8954IWrxJy5l2EgnvIbFByt
IuobMEeZ+WVJ2DkS0UtZTtrTJZWo3+3QRrk6R8KwYDtz9GHcoC8urU8K4n2I6kj6t59Pji1AwNkn
M8gXpzg1IB+cfDxwFYolhqqCRN0X/XvJbpVAnmxM3hNUBLh8v7MD1WJosLXn8pkl72aNERMGhokg
2eFOdGMZmLw9/utH6Gb+yntwdukEMLU31lcR5yuN6cmJCCySB73bhUZjrzrXCpyEBUOCxpJh/BuT
K64OaX5Fy3smr+3yIMU1na65fWjGv43aSmvNyJtTPGTTkWidrXnzqCnQ55SM1x5L7l3lQdMVeyms
Au+7vXLexv42KfLI9t4bdaWcKOleBK+zME791ST1qpz+uc291aigSa8nB8wDmENFwazJ7LA2MQnb
8oPU1NdpQwGFe3THx0wejf6x7u+nFsOwkyMVD5O4quMdJTeF2Cbllaxvx/ohtw6OuZ8yjJyekshN
D3mdgxzktjDAS6meCusgzT/a4oHD9tkYb7Icwzn0H970K2q5t16tX0Y0PaXOS9pjRja5w9at9s/P
J7+kUTMr6BKzryuKQA2NJXlzk50bXb+07unnX/TJKh2/rAas2xtoRrmezrniGXvD/xb+5pjQGs0g
aZIOWJjGa5RFA9KCpTq+S0oSpPYTZ5FZvOYvb/Hanq6I+0bsj7iYgsnb+d6Lk/21h/JeKn5nk63d
FdvUfWC5Wtt4nVYJGuwuA0axz36+L98/pk0vMwYURiwxH8k90OSMqZ4yTt/cEZ8F0S8L11Nm5jk6
Yw4Tt1Frj9J60w1P5rDvaDTAv1+mFrNLOqvNolW6Qfxeo34e4X1y0bpzXKnnCGG58oQUKK5yDIXv
op/XXco7zzGlBXfEfwA2HbpTVS5WvvsrxRAcXCmCFFHL7ofkw3Q/6nEvM1RtdBv11b4U41qprTug
X1a3oWuiONnFAZt+q/EGKQ3uDUFTU3Q1RZa4IfrGdNBBtGoMcMbFfJUZ/ww/34ryL/Ew4U6IG6lA
ksf2xUDC2JvWSYZBWvJJq1ser5r22k1ubfPGtte+bV92Up+MCF/0wXfIyMoYb/q6vi/YlYsExs8i
XbBgdgpHvyycdwMrrAQazIyV89FmZ4KEpWVnDse0HZOUpxwEJSpIndcYmavLNjxzOaPHJWlJjGLJ
B0nYzeCqM6DXhUjhMyP/RRKiHRLa6xGID68KBF7KqfPYDd0ZOc+4K/7XozHjvwWditSkqW3hKUjA
8Ju6B6tHMxWnBrJSzTox/3ooYMZi0KENcqqy4AhXaBlkdX7TSANXM3l3RfbXJ/Sy+IXNXgMToOsl
mhzGQ+k0f8yX1LT+XHZCM6+S9HFh2ayfgFwP3DgyzoVyCzo1h80mnpFJU2HdFuFsGqV/L9ounSX9
M4JyVV4AH2M4L4ruLwQlszlotjJLpyYVtls6weCt27O1j5Mcv7kb6MxkO5q3Mm2x4SYGrMKdAt95
8kozkOKqcDHYrvsnRjwsmiivSWild0hkhrmFztHhXngfaW6jrXdEv69xW+XoQuGvcuweerRRNhyz
v4anuERHH9sMHgtoU201QG/d62TcTNUxwagwvm3ZZurwWm9ue/1qJnR32UHMfEZucGrWEgKz3k25
r/vLXNGJ0uKrh9PjkE/ZBHGR4jbpNlSfsZ+F5+IcpJt2Zs4aZqKOb9329lgERYX8CDhsM8tLEV5e
Zk1zzG7Sm2OLZjy4JUNEndustft4mbxnDqDSk02le7KnYdvqyL2wyjVH7ZIqTqbKw7qMXrWv/bl+
h+/lTefEzINptsnkdkC3Y3gGentFhRrpU4uxdfrhEoHQOXzXrAzp0KRFbrAprzHDcEPaM+Hc93cL
naN17XoEFNbA3h3zrRZTYJhXyvPPXC3f+0U6R+yatrA8fVp8slftuNb0zLpLm57ZoyGtpKkzxKB2
/ub4/zjKKcpNV5fJemaVWVzZQ29ASWp0Y8ehdW7TS8KYpedcirjZrYB6aNbWsBVyc9l2Z7f34I+c
Oi2268a/EoxiSC6q1dD5VIOJKOXXRgufx5GIW7X1hfud3cHeNCATRAs4PRYZOrD5GTDpgnjnIN3R
RWOn6ebIOG/iY/d0kXC9+Q3c2opODhbtrtTqHOHH0k5PbuRLONf7lj9x6z87Rdrn551+Ak//791L
52DaWAu8AdgwHHobhOKFB4RJ6fzuWRtWlt7zUociPjQOW+fcDAuQ0GQlqp8iQRXxKEGGhDGt1abC
CyO/IwCrCXFdi+dSvnIr2fYCA1DtKcqS/gNguVUNkgiXg3ohbkO70VPITWOvQXlgZ09edszRcaJ2
dndjGkih3FZGt2mlHbrqhXf1rjSRns7fgBAJBZ3MXZHagL86HBOD0BoTDtQNSCJ3cVHuukrv0xTs
EsMor3Vz0xti7zWbJr4fBiRUDmmy1dzYGLoFYetgAOpqY24vIZGMs+PUV4eMrEan3xq4UQI99oFV
Tju/6ne+LzZWwjYe+pZF7z/6mWMHMk2cbWXyi54D1JkFQ1UyZW7cVygVFVFcBdK6zPnN0VM1hZYP
Ll4DWXOljVfHLcA8cRkogc7hU37SZlKYsE5p/2mNh7F8/Fk9Fzy2M3N+WhY0b/iE7opx3XlsZbWv
Ckr18+ILBuXMXKAuVT/aRoJrBn2MeZRZZwofS5uehSGqHJXsGCSddhtE4gFIeE9R1M+b/nzHfmOw
zswRqoyrBgRKuGcGEkwmixrhw9M+qxSUw6ILVTsEmiVRWRpR6/0jzqsE7rXQ8cbqujvrLM/JgvTm
iKXcS1iTO3D01Hsl1XN5YcwyhyxlNGN+ArTDwZDP2rs128tO2zud1hf3yVo9lHkP92muk6fx98+n
sSCEOZy/oj41Uz8D5HoXr8cz+nOy9G9O2JspvaWlX7ddOh7cCaPWkNOeGiBkiAPs3xmvf7oyvvuE
mebbTWzWfY3WDDN21gI0SNQeIo5oP9OPfHy9TDYzM8gAK7WGHALnO3CBnnmjLAl8pv0Fix2rOGFA
QfTwVONX8nDRbufgeaKp7VjIwx9yq1mV5r1Ec8XPKy+4gzlovm57NVB0IB8atWsHCyUkwPLzcy0K
CwKZI+eB7zMG1mLfQgOU80DRhXbZtmf3kOFOY5oM8I65+16T6c7jbQDSq/KMVJb2PTPHMq51LzJo
Rz3d6vFGnsP0+N+rtnv6vC9mTsZqKEiMWmrsgWIWKDUUhcICXTRlDOJmSiNlZCt1rv97Ad1K55D6
pK0mp9OoCpvpZpJ+1FTvAzJtNh02Pdcbq+xCUEmupKqRlEVVpj0WcfTzAS1JcGbEplP1vc7ge4p7
lGzOeIYZL+r/ZPUwOvC/5adygMx8CecjvOSQtiuMDwpaz74VyKjHPIvqUW2FZa8kYqexrFaUEmSq
d9IC6kSIzeh56Dl5wwphLzaF91zS26naFwn6lbvn3Gt3CbpSYiAIY9b97rtfhX4o9JZOu7bu1oPr
hcr/Q9xz1JKf3AHfeDp35i/y0hyFaavpYDLkevYWEOOVLFc9KNBoKw5A4VjFbixu0b1QahZqdpcZ
9z+fz4KTnfcD5KmNluccr80yvW6TLIinnTZeuH/ovcvqqnTeFTBi1moDPQAk5Hm6Ly5KL9F5T4BS
uebc9IYDL3CW7qobz9m8YSz0v9E5T6nVA3PDK4Ho1u6Cpg2N6rfTXyX01dMfPdCFpblNuttC+qFw
f3Up6IHzPTAk4ARVYVu4Qddt0+TKkwO4yl5698Vz9j17hcYGtCQbj1WRJuhlBN2aT49MX7nmzsRf
aY8iBqLeDltTbaaq3RAA/CpnC37XrQYZWpPuffzizv1gxXvpywNTH67fBZksQsdkQTyAa8X6W9l6
Z7iPRHk3VQMUpXWDFPvKs73NQOXGyMACUWVRV43302BEhdw38bFnAqlHJ4pFHFESh4psYxdPK0ei
/9sLWlNcV34dJb1eoeQcolU+Uvl9icREOclwAHtZl/T3qaRrmzwL+Ve6DAVt/Mnf9L4bco+vjPhB
JPuYG4e4z9aDeZymKwCbQ1FHoGsNXHJdVfvOYmHam2HT/RvJlZFmYcW2Vp6slVVCmn1QVdWqjv/S
/lc/eIHlAvPJ8n8SInK6NkzafkXojV9uaZ+vVF1tC5agoUoNgaTg9hzpbpj0ZqSgNCR/+3I4jvC6
tfhX033R6K3pvfcn5G1WIYW7tlFLy42XUh78/m9Gdzp7Nqo8pKVEojGNRnID9u6Nzu1nHd8XwPAr
Vd7bJZp/YcA+StlJvwYfQtQXTmS3//pKRqKR6Fk0NtQ++nkbZOZNzSfM1xEi6Mc1S/w1T2hkuyo0
4Y1IrMLGb7DvjyK/tiTbGJ4ZSnQ/sEFGXjZFlvuArBkyRoEevE08NmGb8dBHnc4wDkoVQVf8devs
xppAn4Vuzt68mcCA6Gk7BBYzMP1ffNgAfxz1ytlMKQvctlzhIgUaRNOo9lfWKrcebOOo/cdkeOzy
q44fu3E94I/N6d9tcqKTDOsazJJPsrjB7wK/d4/+pl1N9RqVU+WvwiKNcuTNyx7zCNyNNlRg4J3d
dTcdcCgp6nfOTakOtfHajDVQNXDE4p9nvOniw9Tvnrfp4rcxfmPtP47/5rJNAeq7zC1Dzsk1z1c5
v46n99jY5jZwwmWYdMeB30p+Y/AdwumQQKDMx8xeBjRmFPfXZXmtslVP7/2MBg46WWpyEwNLkady
Rcdb5HHWCam3tZdEunztcoH7BZ1SiC7Ue5nvRKuuYz6CqBAzag2xbmqAK9D0khJ/64lhW1q3AASH
Dbmxu+veacKmWfUlWqrLX579KMYqcjWPRtU+DqAuM5CTAEveNeKkVcNuywQb1ns1kbAsXqZqZzfD
uksObWVETlIHmb1XogssKCkpMJ8MXmea/INEaZ68uWjzy91AWwXQ2JB2nxdBq31kRYAtmYbQM3RU
exszLoIM5pTy9trPjrZ169Jj6QGSHQGLjnIYa1PQJvxy1R0zhqvEMu4HDgCKaQWkeM6RUp0AchIo
6+KJ7omHosm2viIRmCNW4EYVBKVhAHB5e1/KP2oojo5n73NeBbGZb0zzPvbKgBcYmkzAD4LayKBN
gMz7wChtPEXbyO8ffR/j47S1cus3RxVoagX0XCZRkwxPHHmUtlJRzh5AyRvYVh8o/6nVgD/B7LzE
ivx0CF3vpoAE/PJXZgNzU7thLsstyvshAclHiz5m075yAPKv1JPFAMnT2XbgOxst5y4G4HEJjFUR
KfPZdx5i47nN1I0B1skErY4+EB2GKddA1a+kfk86pFyEflV0+M0A5nN9cj1o+H8x8RNtZlg5ZRCr
dptTHiZms1N4LHUF2g+ofKuAfudDHVDgI1puR9I70TYVa0s/jjWmvrXxehjbSE1Z5Ap7nY87zZuD
5Os0WTcE2WFnI4aHqUNHar4S7YHr1966betnx0Dv/h0RL8ieErm3Eevg/xj8MjDJu0jveigPpjri
5XZiiy2DHGj6wrxl0BijfUgqlOONZO10m1StvOo275Gjes6zBwt2kooGVfp9bPgH1MVC4eeRU7wP
ldzDT/toNyNmiuQcBskNbCXpfceMTY5LrzOfTPd+0sBZ8oj3aDqrX6oYbZ5+gU/a9cl1JaqVVVvI
qKUr1xgeM/NdqD0jyNSmMioJEnHoLANAC+SzpH/X8o9t7EyNeE/uKvtOJh8Mw4R8AJyGfpvX24b/
Zs0+x5aqZA+c1M7pGgSDh842gjh/7McN6dpojJ8BHmIVi3zLCKRcUxewq+xjQH+d39/ZOkr0g1+/
Km9dDrek27dGtmuae+R5cHvysf+YLBZ0CtMOCdnwCVr05ohfGs+olCnk59x9B++aS3Ap5DsjR0P1
tRAMhAoV4i61TaoxKKs1H2+qNg9qAceVRpodWVFtBIhgaz2tYzcPWJKsMvuIPsAdT24mJK+53vbk
rwP6QuB1aAXrZ8h5qhAZQjyKbJDzJejtE2IMZekHJ1czVTqMdfPY4n7Xd2WxHpNby4yG4ipFh6Wb
bai5wT0M2FhYZDLIeETZL0q3g3GwraepvWXWM+NHk7eojN3VBNgt9C63VhAbt53nrRnKT6DAyHET
9ulLk0RKbFFFAp/DfdY9EVx7ygOJeiNBfTwp5G3xGej68EVymySAUefkoJpfSUdgmFbQd2pntHGU
A1NW0VXnIxbrtm7VXntcB6opQ8tDSDDVt4aKORT6hpcoQSBgKYsiArNwmDQ7eOYbVx5aeKdKYkxd
ghmUvt6QHnOZ3R5RFhhVRbcy0BXfygefJOuiu857vfEFATleG/jZGi1kxxR5q1QjM4uKb5b+o+N1
YRzK6i9YIgk78nTftA9x2QZ2/dZM8SrRx6yGDx6uZfY8ZWDDnVTkmasGGWsre9PlS26s/x9nX9Ic
qa62+V++dRPBKNDi2zDmbKfTQ5U3hMsugxBikkDAr+8nz+p29vVxhFcVDrtIEqRX7/AMXENpbkxH
UGsCjghW4GQfq9SHTEurTQTwz6HagKMUsYZhEfmxRPmyIgLML5Q+1v5mVafea+OeeVk97lsqTlan
T7wARAuaQLPBDj3kxBSg9gbD0UJmGGCKvyAtZ3MrH7q+j7ocHlNrnZVT967mfjOPiY8vnVPYfOb9
QWgNUdwz8kKEgiAF0IbUb7ZoQ8bge6SMWLYytexHAH/CpuDRGhwm749tbcXVh7Rx7mUO92vsIan4
XuEREBQXzMhINUFKOmvMLm34+4qjTSBxWZHOOwHaD1jEDpLr3ilTzb3YXv4YSLIJhIDH4bQUby3y
aBPiFH65WfGUm15GpbfejZ6ZNK573QC0HDeFpEcFjpPjffiDTLkfJIUBQljebNUCY9aBRj3WTdW1
m9p6nZsuJrVCDhBZR0s5Ye7ZyaBYajGSTHIzDH081+ARGlcZjB0fj5yMl4p8Evc+Jw9c3CP3VFJm
Q6uTle9pAWSJBcfsagN9mIiMcDxYR8R3EFHEsba82K3KUBDv6LY8lj3SwtbeiG4J5SqytsbB1teZ
7MEE8yxsjTayEZ6Vi6c22mBUudnkfWgKmb8FM4fJ714c/+TMT93yC+nCZjL1K3wg8PHOvrB4BEoK
gpsGdOt96TKz8JIKXdiVnObJDy0bmfyIxYiMvOuneybqSNrnRss48DpsDBUZyKVGMgOfrVELzJnl
v5TCSdexOUyNFy7lDGWn/jxAqLIcrHvXw5Gjx1D2fG87DcoAPymqPevjHG0IWtNITkHUC+iDERfN
YHhqrUhshiCSzI98c9sPSBQ5LiDwUAYZezxd/RmC0t39Mt71XZN2XB6Z30QiKDdAkEcGhC8CXNQH
NKPqoBFNVsz3go3T8cMErW8Hj3k11gNtAB1zvd81AuoAZR0LSdFqfypw/Ejuh7QVW6m33lxHPchD
M0VyDw0a26sTR8wPfNVZg80ZtBP0V8ZwQhI/8/I+sObjqqC74XhmpJoP4rd3NtsP7Zt08oQENg4v
HZNFbnwJgH55ki3oTQFyNyOE/nQCET2UtaC4tRlUjcP8c8pZnKvnkdCN2TcplMv3Dt3he9TWS+mV
WbmkdE4cZ05yKA5NTraI4G81QSWHNgn357gs4u5Klj6MWqXtkir/zndw4yD0NRoY9XE89Z2fEP1g
20um0P5pzSCECF86M/s8dOLQK2AhB6BXA9SMXWyTEnOxJ4XqsCDPRQkjQeDikTlWRZ4ERZuw1QdT
VW+noP/0IQseaoXQ5o/y2HUXCLeExD6PLfsj3PJ+QaQBAbKBS+nKIiAXhIAk8nxoLBjwWVACtxC1
mZybrYCmjHLaEw32Hihi0NYJNWlA14KLrxFs8u5BDkddEETHX4z+gSYfXGmh4clZiSMNxQ9TQO8j
ikMO2Bmtkw7Q4lmHIrL6ObXMNuaDc9SQF/AtJ8beyrr1qQFRssDB6+kLFBSTLoBKed4+am9+NCHd
PdZwSAVcB+WJtLLaxQeuRsjn5UANnUzaT2ETAYxANOo86csxJNWjVdSxb9NoWVBKoIbUFcx/sQXn
vEnG9dmXSAmEGwlCNrSycKBTI2uAfxQIlVxBdn+Y76mD09WyVNx7+fM68Eh45Wl1aWybW5Pze9p/
Br0buuBuSgc2xWAmr4CZz7MbKQsdhkCe3OVxde4ane9hIZ3YHfajt6f5eUU9XpYqyykK4KKPbeVG
sJjJmtKH88R06Fr304UgPQT6+/ZeOanfnAprBznokFq/bfY8leeJliFVB8QtANkHduwrdDT6ESDo
lEBVn5jLo1FWUZ7bEW/re0y4kD90ISa8GVno2anKTb7QreLF0RU69Qr7gyNDJVN50P7zMvUYVCFj
oALdF3jZDU5KBYsasGIbjuBBjMyh5c4ECktOC2px9BYg2QZdaDt0HIjviCLsUEtgvpuS3Njn5OSg
0pA+5sj6cfRXWNOg4vdXJyuc40TAvb3K2LdzWJMhsWkbekEXcUQ727XumFEeNabF2oxdsMAMZDoC
htaeHRs2PAYW8joHn7Qu973kocX+qIY9YSBzh4YIdBusXVPihKtH/xS4w6NUeQakHaqF+6Bt77ry
XM0P15o0EkiGmXKiSh/rBrNl3z4SvUSBq5CeraiL9gUZTl2OY2B9gyJi5DdOaDdGsgavFdqJGrsI
LSNAcesS0/EJTsAYDjevbQ3G+rWJUz7AVKlCp4a4LjKzOu6LTxhfoKVVRBJ7TUKjfnHeZmAibQx8
CX3P/fISTFjBS+aNwYaMKFV651ByJ+4IvGyuLJohKYWXCZoMuDNff7Y+CQ3pb7zuhGZjZOHVQ0U8
K4JN2fghqaeIGiwl6Lq5k4vaHnsCjgAqAD0bLtyk3DqF3ECoyFMvORkQZD9XBE4FtmeVFydhTJsC
SWsN+4HR4gAfV5HN6s+5kxFQ6fAdOF87IhbOMe2qS2Vvgv6EeRsIMFA1a/6y/o3KfM9MlVk9zh1r
ue9Lkfj1p7FmnvBSO9/WgZPNJY3KdchMrNrKQf45exsP2QNqY8tZk3JZEfNMZ9v7Aepa+KWLYiPq
6b6hr401nlo0ojzPCccJuXphnlbcmgKzVcKFgfm/xLoz/ZcJ6JzC+Nsu9+hoLMHFi3mi2cdgBweK
hhD3T4ukKUdO1WgOgver7b2JfKfRZB82WjWZdFMJGrLBjxyZ3CR/Vc22Rf/CHRPPPOZMhQqIWF3+
aaChXJUk7LCZBuam6/o5I2FZUV3O0OF25IFbOunRG66gp+SB6YTWGhDb+k5o42WApuXIm1OFON3X
8E0Q9bbsQWaha2hVQKJ152aaY87g/Iq6dJ1jgUobsO9DMQUHv3Q2AimcIEVI51ehxr2Z33WMgYR/
1xZBbPRjrOibK10IZrFjhamFifstTIKnP22Vy+8MD0adzacIpkjlcEzvkf21MubTFE8Fg6VPjk7l
U77mGxpkAcZbBIY+zK/3YnjumjyiK3Kr1tuPAdg0Jpq46lpHese+XHZURqAERIMPWDoRkVEDVSJF
tACiTrl76GYEcTqEpISbYDujy2SB96Ajgaxg7l0064BBhddKP2EB9hYoLyApI3Ma2r9ybJ794qpK
X90Vi5+YHqIGobHX57HoNP50jMuqj0pbH3SAhSL4oVhOs10/VP18P8wNSPYIYpWRuhbLpjZHHwC0
/kZvOELV4L/6hIc9oC8ulottIg0xGK6GuEFeFChZlmGde5c+exB0QXfiCQTdCDLvx36lT7zRW1da
R+VOxyWfMwkUrYmmtm1sRQ3FffQer39euQay8Sbx5yqsJ2OL49BehhI1JtKxYjqq5c/8EChnr5T6
bWugUGxUoWOu08LO0c1tPVCBjUs5ors2AIpmoTnilfa9OQTIfocVBzzkGPyJbfQyvJu0y4S9xr0J
tp5wd8IyEtV6RqbF65q7ew9Ig8WDawlPbMYLkJ/A+zeLeGl/zxJ46H452bkVN9OhhT7H/Nvx55Dn
j17xqxjobuz4HrJ2v8sVkZvqbFiXyKuwQchLMMHpxvrsp5ce1hxu6SerAf8clScl7xJh6zs51HPo
k/IBRQmAAfHUoFCnv0oV7HTZvM0aqF3SHpfe21p8gJiEafCw8hWmURhBoRDSCES8AgQelpNySbRr
RH5/MCx9cAY84+VSLIfAuJsrvLKNLEUZmcVT5SctQZpPFRwKAshU2C2JXW+Aj8tqRv1w9iDfNhpV
gSTKi9b89NCz9bNzs27o4KJioPsmUWfQQaUadX9Jn8zhwa/as9H3CeX2rpELWtd9KqHoUzgAQs0X
inRV9nQ3dDZqM6ywYKLQCupCwl61vAg0LnJq70zlo6nZt6EaPORMaxsb7qni2yJwoUvkYgEM7ca2
z+56KgHDD7SOW/gzJE7d10BSP3gFGCxT8xZcSY18TEtqY/41ptef4ROTOhhT9fhXYT5w/flKE83b
NVmRDGorCDsw1BRrrnUPhJJwYTFaSBFryEm6Vyj21oRSi9MfFBIGuZZn3x5Dwysjw/I+57yFsBBU
aKQIIqJAZyH3YDLGHBMdvtcCTZgBqfTsDBfZ+tmsh1Bj4JzPZlqM6D/Ru4I5sQm8y2j2kVrGC1xc
3joK6sHQRKN4zTFtnT+94dHP39cRx6Thp8rrst5FJxgyH1P34XePvb8TdMKZK5NBH+eySeXIEme8
I4GR+vjzbv2L6jiZvG43yjGT1I2h8wr6BA2RAOzVCAupYz9UWbG8Nsu29PbCFqFoDpQ896ZMOg0b
8NWMDXQNKjMJTNA0LTuC+yVY+W8Sa79Di9fCeM2myMNbNIwX0CgsAL6sMmPG8ItN9nOnvRrbUWdo
fT2IYGd0G+4XiVbbxVvfTKSdw6ygMQXuY7HN9Sbv+81oQNOzMdOSoUs1jmlueamJjbDgYY/lx8yb
NyYFdlgdG0TjqP0Iljlq5+CZOVCYpD6/BJUVWRw4egPQs7Wyj9CCSQtuIbfeTXqPY2OLBZ6pwdwO
FuIAnz4JolQru81qPRZwLSG4/x5Pf2EjWoy5Hy+B+6bUBJAcO9OChM6EM9prIKTVooG0rs2mmQIR
+6Ybz+sZHkFWRNHum+claRx2gGDLGXYxBy35ISDrpmT2NjfMjdnAKnp0DyVrzhYwXErJLEdNMAk3
7fm0cSeYjmBiYdXHwnniy0tbvdPqvdJvBY4AC7Im/KCct1aj1a7uCu+kyXlCzdZAJrhAJxINE8Oo
E76+V/KFLi98/JzBtGqWkztt0MMHQtAMUnRQndJLCAdD4XidXA9WAfblPWaJ1tDgCveFfQ7QlaHm
1lC7WZ/5cCy6k1sfrfLIrKO5vM/2Vcr7gmUYTx1PR8M4Qw+0QWhazSqqc3CSuV5+leB0Sv80eXf1
9QR87Ev+sBAUpL1I6n6K8DA+2vZ98NLOAbJR4sSdkzmnycwiRKIA4i3lhSDf9dCEb0rIexZx73TR
ClQKtAF3vosCDDRZZ+fUp2t5udB7btwNI7pHzdHInYfVGQ4ejrTCxRRwA0VyTN0y6YExjOx/vff0
Nhef0CcF0uIwmu+WUWwcBxtKH6sqkcbzzJ6GObKtHVoFDQSjuL5K1Mi97WWdQ2PRLjuU/3Vwfd/7
0XdOBjtJdee5UC3BoBdztALdy73mu2YMnN/VamcgFu3r9tWe6cEZH1w5Q4a5MSFEQ9/GdrzzYDIY
0+nNM59VaaWotNKCMpgdwulKJY36g5h/Xgu6cQ3neFXGqcdzUL6IEZj28clgzwKjInUJurjqgp1b
7gKk5hvX/zD0xfvdVFtjkIlc3EyaJ0vcgcWPsUYks2AC0rRIihxaPdJ5XIQV1YjHOu+xbk9OPZ0Z
P/myTKCNntV2/puU5xIRwfSg7YMcEQMDFH4BCxs/G7YoZwRxozG4jEa9NRzUPyY+qIMp0yNAkok5
oitpXLriQxTinfZtsk70YDrFntjrwe4wdZbSiXofsF5or9bIwykLEg/hm/UpwdwRJigMXYALR0nq
NlWqFdxzVDAmQwnIUunE9vQES0BIBEuMm/emercHnQIyFdpofdRoZHjCjJVlXObuA8yrXqKX0eE3
TfU06vYSjBfLNJJ/h1Z8AX25lQdzy0IOowZGsJax0WB0/43s2FfXvQElVbNocf7huoFMe3rs/J+B
4m8VwUzGzNZbcN0KM8xxY/4UK3mDFGzgXmZ3AcBfywAdabyib7BfX3D7TO8GW1SI3pmVMHAoOWRb
sdfJmBKLWDhjMYy13WzmfVTUdiro3yCfL3Upww7914IOcQG2e/OHcP7NvXz1Tm4ASSD4e3V1/Y69
h9FUzH/4qm+AQRPXJOAtXokpTgtGWZh9/2ht3urxBCuhExMCZCErHquEfYf1+QIVequ8w5wh4LkN
ajMOm8YTmROcULaHeb1+g/v5CpvjXoFM728PrCnk//6P9X+YWShjYoaGgCnadX00riorOuTYmItP
1tavzHA2YD/oOFtUjHvmeYlrv+RLjTT0rqGYrUyIw+iMWHl7MofpTolvSBpf3toNGLGe+GqWBcDG
Al1vOMWCpr6B7EDRdQc+fmAGve3HTaOeAPRxybGDejqBgIXR+1Bw4GGNGgKVEAwBD7l4tL2fMXfN
W6UfvI4WzQQKhVoRo+cMk9SfLaHrVviPF9EHYpTSBMhVYTS72H/Hn0mym+5NvNDt0PrDigu7maFC
2Pf87H5vooWvueUalECt0Y5MB2Vo/LPr3mx9f3B5r9mA213suADw0EMb5GeXvtn+MMOzm3UECbFR
e7NO2fyzSH8r5VPCSaAppmXZW+/rS/vx7zfrfAEl/P+EfJht+N7iIxy7AGYB5jF5VyFatE/mlWFw
Xd8x4SAFzM/UuM6soQkyYL6o60Pn/sYIwjAObrVjyCa6Co5YtgtP2gC8OvhYrR/NBEVZPZ+u03lm
0myyfpn529Q/UNvMiPFYFhOwUDtrJVAexmYS1sO/f60rG+q/YDP/+bb/scx9uyotGx3/fa0vC2RK
9DDBhkHq307Xv7EOX7HM558t0X/grv/xWQv3BKl7LCW/uluH1A+e//07fHE63arxOI07NpbLEO2L
Q1tda4V/v+4X0f5W8pC4YweZTTybyWgRiGHAaORoLAUw//5OG/YfiPh/e/430WCqTMfsPeyByi6j
tTk37cF0H9vpVdUUXcYcA+Tt5Bxke/Dr10be4Vhvm5feMIBx4yG6mGhd11Hbv4vplRqX3H9h9m84
q5MFDVuYacAEXV6nlgYUdgq0dto6bfu/DuakMMEmdofj/InxZ4/FgDGHAUY2Fc0s6C75fRkp/2iP
ma/vTfQRzT+sOnvWO11/o/scTeWdNd+v5GrDdi8GejKG/VydWAvYQdtjyPjaob9D+uG+aBxAIoHg
KR6gZBgMK+x128vsmnEnnqd81wOaTXfF+A3h+ys4+D8KWf+xzAj4YKoaIUd0leVAMQjgE0Y1kNVc
ZjT6CXCPNPIKC2YbbdyhEnbRfKdF+SPlOfNWBVLOtDU0OF77uT8W+UZ/h6L+apHfBEu7LdzSAH5g
P34Gj903Z/pXQe1Wa3FhRhtMPZD6zfTiwVkUKFC0xyIIbrkFSL8S7bhxSOfCiq2FhKa5wlwaE4nC
jzu5LfkW1b5WmVcvaBriYWOq4Xv2sWjXXyaTd9RtgDYg56ApY4gKZhaayzMj22LdiMKJSsEOC/rJ
3DkI2LIw5ztS9xfP6lZES7m1blZuISfYQXxA/0yAxrxV0JokptlDicuyE6Zx7DuxlC+4KbfyWVef
AS4EVkzuYSz3Ac7Ehgw/PAtvfTuZ1OPQQ3Zuz1bILySi+iZR/eqmr4/+PzaZZQiQrTtctyxERCd0
OgAm0T+zTTTtm6howqlDmCP0yq13TEd/Vm3cyipJw25kPYMm4v/KH8mffz8jvlpqN+kRJ4U0JsB0
rrIksorlDysu+2a7Ey3bXF+fwPprPX0n8vHFgXaroCTGgFI3F8jlaJ8NFFB0YJB8EzCJQMU/eh63
WkpuhYCia2fet69j3Pz92UVviqIKQswmC7DYhl+9n6CL87PLXh/Tf6xhMTCfmi3yRKAYMeai38gy
fPWUbxoYtlcMhrZtlHDOuPEBABZFF/nSyZz6O+3drz7iZvdxG7KaAZC4kJTHUOLvRM4VPOop/0a0
6ItU91a0aDSr0jEshfi56MNcTCGt9T5AO3Ox78Hj+VmafqtdVNWuJjOHaK4tgDDfUFWkP3uvN3vS
7t1pXKQFOv1z8Wj8cGHfbki3xcDWxIjAs/Itmvqgs//73X4RSW8FiEhe5IN1rVYY33CAnJBftWWT
/PvFvwhPtzJENoWbsADR8dqt1dN2cX72NG5liLql8tAZxyOWMl2uePFvSoQvVt6tChHUC3ob0mEL
3OAAClbQrOfAzJ37pUpyd/3mQ77YPbdGnjbhQaEqfAjaoldcB+YLLlBfjvzZQXOrDeR4sAopJOQc
SC9ZSFwrbgE3/NkLvTkZCy+w+BjghXo5hOAg+vBN1vzVQrH/31gYQEpcLAvu2fZi/W5U2b/f7j8m
T/+lvjFv9qKrtEc51fPeBB1sgRxgBUzaXBwqCLMa88daTEA8glIkwdVY+tiYTbC3tgSYS9MOCcZZ
dQs01x2xAwCAQfPoy6zqHAw9RabXJ7dZrpP+fRnYEcCSV2FQpyufqHCTYCFZu6Ir62QWmWI0zCIX
6hl58+fKjjC4CajC64oiC0YOBwKtvnmt966pANW8SEC7GcH8HEKywn/DiD6xUGUVaPURjFzKusnW
et7aakgUpP2CJjZWcqiLZUsr/Hr862GYqp5Wq0hLkJImcS8h5Z+7D4ENZIKwQUV9gnYd0AXfZCGe
f32e/+0534QnsIQtC7mphmi3As32OZ+fPOCNDAAo2+DSLng++auujMymznahKlV82C2SYIax89WC
ubzeCP/Y5BAtBz7VhWj5TDEq78Ip+Lh2JXi7G3zwiOw2u6qPzE7CAQMozB2gglnhgquD3y7rXc8/
KvsN1AcwHB4bDA4bd7Ni9jyP6ewCx7IWUDaMdS9iBpw30+8tKF9QL4pcKcMaYGF/nkEB2rhWlXJM
N1aAkmoM6r0PGEYTvXfG31NNMxHozCvRJAFCe/nT2n8qmJTMelsBl2HdqTo1KHA3mNn2VjR029n+
RJs+0mR84rK56wy1XziGShMmleAnS6eNBkDKcmBMuAP5V/28SCClp/sFkPlC4ElUJx8zOXDTgJGC
ABqD4r4xPsiyBwbM3dSlG82L8dAqYD7fLGsJRxSbXdmmfOXPM6y/a/bcrnPSDnuHpK2JWT2kHEdr
iH38UovnFS7I2tNnA+Tx3sV/ttkEhKxhxg4A4+Nih9gGHTlBAiucuw3pVDjIM7wzooaNieO+1/3B
W7y4Ik3kaOulkT0YisCk464m5vwhUHCHy9SGUQiu62lMzRWm1uCkiFI+zH13RX85nnxYJhUHYFKM
thEDt5HN7B64aV80SQ1tct+wIs2m7QQUfuHXERwl1w6OE+W6NUCwck/w1otrwNGpx+GREUQWbsHD
R/dAskwFoFjXAWNiu3ns5sPWymU6aQKRU7qzwPKk+QxOlUhKX21GzNoUK5MaYAU+zFlPPtWUp4zR
TdNj4lU6700B6DQIWgUGtIEwE8LsuKkvy+Bc1WEiYkDVd6hPtf3B/PsFVAY0SSO0QwBNpbDOE1Hg
j1tVetFypRyuOcBEv2ranYMVckyYoHihAT6CYRxppY4dBr/9nAj31wLn3ZUdfCjfjRsUQvfol90F
qz5Y9MEq/84FiJoWIAkdkO1eG83uo6n1jvIMHSXMRfPMA94CHx3ORYopnU9JRIFBByyISrg3HLVl
Ai7WAITZJ7peH8cAhKAesFHTDRu8Mbd5GeYXEysR0KgZQ4J8yiORt4BKiVAWRjQskB+B48tK/dDR
L5A8lqyM+AyKiQAydRWpdnYmYA5ElYCzYWrZAe1bgwTw1nIHjMJtXzlh6TuwSITCnwCpcTiwZU4h
AAXVwaTiFy4CAAf+Tk4QwpzGkjujAS8dfaJ5wgufSORAKsgxHzwQrkHcgXK4DeUs6b3KVqQlphlB
9SiWB2kCYF7QCC8DGKu9DbIwbYC3p1jHaEYq/mKIAaJEDrgY9qbWwbnw6GXy94BvCcCeO7bTEDPv
5pQM5DgiQPvyl1GDE8hBE2UyNjvoNFdIrSC2hbEJ0LN1yZNa/Zo97M8RMB2YjUzOX4g1RrYJAtbi
xp331gPdquZnNTeZyXzMXs88gGJmsAE4yFI8GkvYRl55jxPfteudhSPMYi9yBCq+eqPE3XQdAdxw
2FDfRHduCluwOGsAPw0Tmw6Enzsizi3HMp69MACu36SbhR5zH05t0odYdBtN6imwgN4Exj5uefnX
rOpdUV4E5uvYS9cDUXsAQPkvrm4QIptkVcVLjmmXAixYUHEkxWtQAAqPBaeAn9OwhgkXgIY6bFEz
eK6A9GjgntPy9Z705pMAJn4RYBbPDeJyRV+FgYhYznzI6pnERM3R4KH37A3t72Ei28k8AJRaQigG
8g5gDUN8lDSpw/Zq+mMNR1YfbfN3oOe0anEqzxhKyqtart7bLo79j0X1W9k5Ga8egDVMlrw5ogKI
XLw3GMEM/OJ1kGMGDVBR4GsVhke52Fg+PQ72cRr+9JjIFzpS0K0nChKGRZcswdYb5rD3n1Twit5S
XLEp7smzJz4dcpmq37AMi11QSQokHWPzxwePYYXpji3981DddxJOKcWlGp4FS7GjMp3jal7NjgVf
7jXswJix49oHlg4RGBhcyKpGmLiAiAdUE68k6MDBTjZmpAXAA0JWyVg95K3aTw14GsDiEMC8e2A3
CTITFFOE0t/58mDyBjhcAFiK8rFYL7iN2AToyAymP86UHwbzbLhPmmUKPWFQqWamt7Wx83P0hOmR
Y4TUAcR+VUoRi/8+tjhxpr8tuHlsqVMxzgflg+pGsX/7Xzm1tnOJKasEstPAYq1NE3yZPPQwpLu6
2RpsRiqskag9eON34nn/9PdvcxN8qVt5txK+iTkIMXpPl5OSVswQm+UAUnj/6eoqa5BaKQBd2NDA
/wlMdvAHYPybFMSIdAnuG/tcbfHAcxxu+WUQIhZegTzPjltsz6pF3zHYqnEC6Apcd6aioTQ2w9gC
FU7B1bzQGsjQpk2JAqgKwOB/z2xBB/gvKRe+1q10ZKvKkXflhE7vBLxiDcI7dGv6c2mPG2n0MUMw
BtN4o52s79ZDYP0egg9gYEO7JrHfTmG5gnsJIlYHlMdceSBj38FcJFxBi9ArCKRG0rvjHrBCNp+r
rk46qM0Tfj82IK1W9l5esYQdElSM+pQLQrzfRXXzyK2zgubBqnQctE5i5kuMWvVDgIRK+ZqyAoJU
GBosZ3ilpy2InGyrwRNj6t4DislZYD9kPk1QZfRBJqnyY12+A0rrddNOk4cK51Slm6RALRmM/rHi
QKShm58jswKBDXOGlsMhUYM6LXcQCbJC0TOwydMBbHuN6fQAUBDCwTq8rv0ecj/IhEBX9tsX04Dq
NVqJVwXa0Th4ffGgELgWMAFmmdL+SL3TMMSKne123ZjVdsF7l2Bz5QVQxUa7cewiAjgNecEu77K8
3tpaRoSU8Ypw5vnAc4JsEbgAZ1td4gZ3DYKy2Y+hrVpEcUA+QSRy3tzxQYuHEvwzdGHba6uanTsA
5SCWQQeaMo4ENMgMAp6aYx5YfVqNVxwZQGTq2EHm1E0PS4U5aZGa+XHF4Tn0l2AN4sLOjDnUD748
9vMa5tdZi7kv1rPdPPrWvceHBD7HoYshORuPo/9LgpdZb2eENYJ02bOwkq+4eEgJcLz3lb0G0Jng
YPzLS66fTfNcFn+mYc+qlxzcaoa1ILD+HO/UFX/oAC4VLlw9tgMLx75AroGAG4C1j5EWrBXyIrgv
wcKZfeCW4YGWjCAiDsJ8nOtzi7m6D9MBAG2TQNhbaltpQPIH+HEnnO7hgRHwIe06wO9t+6Dactug
+skBEW9rAuQUXg9dMC7on1v5KvKLZE+WoDuQhKAF6Dzm8/jLMLt9jS3d+u8rmc8TbD9hugCHt7iB
55lE/2lsH12FCGGCyFC2uxzoT4fhAYAtzYziAoBXJEETnUwcAsu5FTlcyuZwyk8LjDs7IN36t9x6
mOw2HEDEoD6kC9wnD9q0goEta/KD2z1N/5ez89qOW8my7a/0qHdUB1wA0aO7HtI7Jil66gWDokgA
Ae/N19+Zp+p2S+xzpDvuwzESpUzYMHuvNVe67cZnnUyrojtAKrtkhLJsRYXlMDCa9lXOq2iXXwgc
XvCS4YHHx0xqAy/7q6lvO5YXgruvHvB3ETnSDq91cLTpCls3lEtY7q8thMTtfOU6p7gft76vVsA/
WnGcmD8y56vG6TCqR8d/N0nzk3GxDvvi1nPChxyzdgxhBPxJCwF+1QVI4yNmoIT9ZwjWe8tvmik8
hynaZuZb0E5rf2QZgCp8WTs7J9pOQ4WT/WjSxEwle9/mKdEFhugE3VyHqR0CQ988+EZzFAV5MVXU
smeWwW5meV10zXMEG1uqDg9WtHUUIAO6RBIPYt+i88zadYjroHGqe9mpPTj984Cr35tQtaarTEJO
MzHemWo5kK6jL1vxgaUQ7v9O3riY/6PgfHHRwE0J/E07KnpzDOMhbmXAAtkcbTA0VewBhstijkQ9
ZYybCLlvHo4rH9OE1xxicbKKx5ECmp1OGEXmZRKwIsfLYUr/tpyJCLncTzVt837X9PvLJGSl1Ufs
pDsd2Ess50u/xhDh3E2UEDKqTQaWrDkNVxg+oFXs4w4ZtNyN46HR/rXnZBhr4yvbho+bIiqs2nUU
bjW8Fb/JbgPT2bY4YcK6OweOfQCZtnWCi23Kv50df+914tikPIuMRj785cF9MbD8BDmDU3MbIu6v
6699HWy8DG3zPVE95RScpty7S5NhZ/qoDuHf/GYq+4uJ7KIN+KEOjmuJC4Ff+jhhKsQTHdW/qdv/
0Vj4k5n/M6F4MHs5OFY1Hv2ufWAgOwfQeUbJGtQGCkE01MTa388QfPrvoBpYf8glxrLjbJjXyejv
RTM/Rv6HVuFZBR+/Pts/q7depu1LVfCHs61nVaGdl9DCUmeRsAC6yJOHsvhNZdT8q8+//P4Pn+8k
ft9XKe28UtirdhYPQ3jILRKKho/YuAs7k6b83hxQGbeHgfmwm/Q59c7Vb1N3/+i1/NlVv9T4fjgC
uOSF5PnjDKmhzLjrrSnDC1KtUZEdgkHhuCBcsrgeiU+IcTk3zFOZxQyTn9ryiMx1hKjgW+L/o85/
ueCfSpYRJrA4oSl+jIytOTzM8W9qi8ysnNCfneinoqUnc7wbzFVHjPeLimhdKnF4EnfIIu7YOGMM
yY8sfkjwSJc5Hf88fqtS+PTmSszNXcFsMkfOqsKgxjywdrBJj3gW0pyt75e+fLFDZ+PKbuPMziEq
+3VkvDiowwvbv1bF81D2yymM11n2WM3eckhwwpX7pjkF02PeViugRgo3rNle11ovM4AiNUXmKrix
/YPPSMp4tizlCddfVT0loqO0BteGDKERMxkje1NgBkrmpVe+gAlJA5xsh7ZHMCRWKEC6zGPhiEXe
aJ8iBskRt9FYZJcqwjIwmsWFMFB1JSuK1yRioZgg0gWekba4QiP/qpXj3nBQ818oHWs/PSmxxsDq
zFgVq3NU7JspWLqUBy1qEKOd7TT8rYQtQdFipDf3Tpks4LjhTy2mB90Wq7qL9p7yAWy9eDZL9nif
VIeS8hoJS3H4Oo8feREeS0w+VYR2GgcjdBbL3rrDSUGpLogzoD12muf4XMcxMzFrdmbUwdS8K9kq
HHF/D1gZw22wCV0TyJTHrcb2Or5ox7rKiw+7qHapP63S7uLsP5TRfVzPL8nAwkfiGZTmmu3msoyZ
bbDoNfl9n1xZyRUiUZhOgd6o6ZudmetJ6FuvfVfRm2NFq3KAGZd5FD00+6xkUVtiOeY7o7xtvXI1
2+XH0OS71pjZr714zhEROVbX9pTZ9hqWCZt4ZwlMadHL7GbGSD7gNar7cTMUAcWj9ITZ7Y9g8TBK
X3xEBVFaEJX7nFAc7i7WSviJ3qwpIXnHzDxH81XLyrGewgfXeJp0fVT5uxfhqHWz1WhX6wlPQTeo
sxPZhza0v8U21QdEG0q8G72N75g0rcaFVluSr/6k8WwBFevKjYKtkWfOjfbEb3ogf9bIuez5Ps0p
VaJ7HplgYMXRUzG8G8NoZfjIRyKccfPv1A1/Mdb6l2//YaQD0ppbAISGY5s8ZKQLu81JYWn99UTx
Zy2Ryyl8mijUnLNBYRV1LMROh+TkjdPv9o5/Pm75n6YILzRjh6rucBybq66/Ywb4zQf/WWfrcsif
Rn6p7GLIParkHWiIPpgBgsGOI+M4F7+b3v6s0XD5ik+juevlaZPMLjcWF0eZtEQHSkplBw2uJNYP
kdhOuc84Ey+V4y9/fSf+6jZ/GufzmRyU6XJadfRqe5dVIX4+7P+//vS/umifWlR+EkXZ3HGfQ1cQ
QH4crRbzKey54fuvv+APJc+fzFP+p+aMDlpUtK7NDCiny0i9j+v4nJTONzOkQE8ib8zI2ppvXj+y
tU3PWfDs12xHLgF4mO0gLK26EmhYOO2Skt2sKL4pme1bvJY07jZ1b661To85K+nfHPFf3GX16ZoI
OYUiKEfajLgLZURLQRanIb1LopehfA7HFsJa+DKD43IAfqgEno9ngDNrF8aAoqvE1tlgRPILQTvp
NTfeNOz3Xx/b5Vn+k4upPl3MJtAmUDmfOiKaQyaRidrgrz/5ryo6n/nDFXtgs3N4Etpc32TutK2y
cK3aYW/JaVtgSTPMctEU6QpePYQfSBx58agwB5kUtMN85+thqeVXU6OiLOwDnaZFEKFH1cvC+xZq
Ru7krrpASihpmibLDKJABe7gAQ5U2IDSEuDcgmTX+O3ajl6S4DVxyzXeuF05JY/FNO4SpMZpfGPT
yM9JV+3U1yBwlo3a5jHYh3n85ozOLWHRVAjs31yVv3g9PqOTp0RFYQWJ/2imBQWQdDnCCSbjjS7u
v7Tr//42/kf4Xtz88+41//hPfv1WlFMdh1H76Zf/uIrf6qIpPtr/vPy1//5jP/+lf5xfe0zvxec/
89Nf4ZP/9c2r1/b1p1/gKYvb6Uv3Xk+3eNHT9o+P5xgvf/L/9Yf/9v7Hp9xP5ft//e2t6PL28mmw
M/O//etH++//9TfrIhP89x8//18/PL9m/L376DVOX3NGkn9+2n//lffXpsXxIdy/S1v6JjJgy7Od
i+p8eL/8RHl/tx1XWtK3+UOOvMyweVG3EV8p/u5I21RCeL5nu7bLeNkU3eVHfJopBGkunrBcz5XM
EP/30H66Pf9zu/4t77KbIs7bi/+ED/rhHfR8qSxp0/29HJ/tWZ/nG1F2pZpHo90lmqRusmi6K8NN
fIAe3cjupyxtg9RxN7S7pQ+O2V04To9txonhSy3CdvJhAWFwq38zbP3Mnb4clm2DgfZNx/QsR37m
cbuXsmyeRhwWxdHgaMXRbK5kF10oG1MWnUoWQFdGFMSYj3mSb3JLDNVvVg0/z1VceFdYwnNczOeW
sH3nMnz9sDShwNt5fVeM29DIbAlrJaSv48o0mcCZCE7/h6fmX7fmp1vx8x7o8n2ubfnCJwTPFJb5
2ZqUgJNkrR55W2cMmm7de/ZzApwwWqWxKb4OcTaQI6gwH+RDXyxpz/YW7N+xTne/OZCfy+F/HIjj
uQ7Rv7YvLS7CzydeJqbvTpbAdh22BQG23mjdOGIKvwdtYJ4VBO5saSP/wNAk5vGrMMr8LrXn0Fh3
rWVCoVA9TAupKwIqf31ol0v+PzMGRyYtW9lsXE1XCdP7rEUJK8e1Cj/pt46vqE85UUSjrtY1WOJf
f9Hn548vci2Xh0+5UkmQMj9fAlNhq3XKqtuaKV+4DivhmBu6h9bTXA3uh5UAqul024WrwnAwtQeU
uuvfPH8/D9eXk7VNKSijUhu2lfhDkPPD82dVKg5oX/aIYPzJX2jD0msvGzHxDFVthycx0Cz/9Wn/
vNb/51cqaVpCOEoRdPVp0TC4UW11kei2cZOWLxpsQEzm8pgUS79w3CP/AH30I7sev/76i//3uTKS
Se6o5SuGyM/v+4QgpZwnKB52mwkKi1ReumViyJInLQ3g+YQxjtLf3OT/fbbcXMt2XeFYjMSfA8ny
wpudwRb1tvKHaNeomnq7xtL4PVd1+d2SmCCqJCHR7tfnetk4/fwQux6KAIuz5L/KuwzJP9xXGkim
2VEehXvgQEyCxlh/eBlP1HbSYYxboyk9+Ftd6Ocb5bWW/M2yy2Jo/+kQfEfCI+eCWw4Pl5Tq84qA
7n3AiFf0rPQRwedB+2z2IQ3MvhBEHLv35VBtvBmWmh0rezfqKjz4UaBj7GOYaeo6hLcg7Xxl6dH+
4tRVsw9bU9FaH9P7JEqIjZ6sctsMyRs0inBtwx/YRXM+rC0JDjMIYhqWdYo4MIkK6DITra1oytwD
GXEl1dd2rnbRZKAH6gUpHossio3XWQG36auBl3GuPqwK9tNAwnA+2t6epJbpAGgcDEgSxrtsTAJY
JfDgijbPniOwUntrtD+quSAj1Z71Ikp4o1qt/btEyHkjMfBcpyMnLsLoJrTd6473cR/7oTrETQ/2
T1Dr/mom6rkdM2fVhNI6JWVeL3MYb1DIGqo/0u6PRdWhgw06OlYeJNilPwjq5V5igWK2lb7rR+1V
CINEv7K6YnjGeFavBcPoKnUJWR09ZoCNMfd5fJeDH60o8+OLWpJv59L0DV3pUt0dKE550aagNJ5M
S5XTLVn0zmAqAur8WW0mn+CTnIpsklIqNJPyMlVr3iy9CnQel7QicmS7zrqrG0fd+EY9gbEZtA8P
huNofXcpPaKGNyN7B4pSQVW+JHxiibFpsBIqiy1W4qvUM4BlAIAL8/mmyEYGwLIgVflpagaG5VQl
GeRiZxpvmqwHOlAWEf8eaNrHXxy35f+tHEIEoc3s3A9xBF9yg2aPid7q/F6jm7CL3gNeJGZURHzp
xPWu/Fzbq3/OyCR2YGR160E4H21o8rGmLJz+NjBMPmRWY/kSTrY0F3bnOezPzMz1A+B8gkEsDRGu
LCB+C5N6k+KoQ9jLEG2tnH/XQgM3hHEcw2vkGQIpkvkcHvQiwYFR6a0uTqSwzrMzaUFhCdFxcugq
yVhTvQNgmh9gVPXOiy0zN4E7a0M0iPui2BU+08bJmeoKhmVtuP7ZKTo+ekDQWGyqWtT1sQmzsTnk
AjzUTmS1P5GI3pQvVZf45h4/ajUsbd43LhTLBczcUX7Kc0FdMKfKAUJzAkSJgq2e9q6p01szA7ix
UspwvVNmSHDNMFFa69oMCT+6CxWBFF9ip3PazVQnWf4WG+b7TKgIyZ9qdr6bfTyqq5GNDOo11+pg
k3k8cXImkH6VtSnb+abJuFK9Df26cproo224Tog/J5rVbuEQPya6enZvUz3nxQ5IKoC6jDK7txCg
TZ4zqzBb4IP5sXYy7PdyTGmdT3ONH75yL2NRJEXzCpEN4adZ1B7WOCHGe4hGylqMWMWDTS1c+tBV
65sruoTau0nS2F1B2QjD67HAS44Xz5zjnac7xrHGDcp46fX0rLsw7SoiwBWto5KAPMRqVSIpquNJ
5kFpVRENS+nGOdnwJWS9XZD1zo0tchR3id1VACfRAHydiRzLIY1V2AWSZGD6Ku2OKUvHLspNZwB8
vHCjidHcbQXtN0JH2PNlGcuYLnG94EjYsu1CbAkCeMSNAwHFy9JqW/iXep854oDP55kZKmuSq7z1
ctCpcZufMrYKGyyN8P2VMFAUAyYzTUMe+jEFLdy6ZvZBwYe6tVLJtdU4w2lWovHZ7c7R994X0nwo
ygA8NhctoMgeG4ghepPLE4OC2RWyDK+DMIVd0ehYBdAzLiqGIU7lYkrjAgetF6B/K5rB3lSR436b
BsxijVXRkVRzNq3NLnCux0GFxzRnm5yhV/BKqz4LbavtWM5gOCwjNHalM3YBGrcAgwjlz4fOtqRe
oLT7whza7Oj8ozTpkVr0EzxcQJKRu88uyEuC7PROydw4pGyDlsqTxaZPh2HfJNX0LY4me+PkKj5q
P4febc5PAnAnEPCu7rCs5R7Abhoo2xms2V2fJTAFJ/ZMKE7IcYdA0nagmuZhY5iaVV/DoghIfVOZ
4NyMPt8z7iWQTAdZjoxRwnnv2KwAEZTea2JbT6KR/dkp54omIDICF0jKfqxg9c9GmVSrpsaO95oa
AcNT0w7HJjOLCOmzonORhrYKzrFj+He5AXgXYDLDuQPTy+8DB+Vy7MnuaIfgu6M0SW8mVYOJzrRW
z3VWNNEBr2hIX33izQKAHurTMBR2ezX6jXqbGrd7L1lyrf0gRAubtXCHS6MxN0GVJxD9tfS54+DA
bZVO+6wwGySBRk85PfZdiAmFUX4ZOvjlzA/maSKaN1AC3WjkC0ykY99eK53GC1HMzFi9dm+4hnoV
QtJbd03KJK3j/E7ZTraeRScPkyzFN9sdFIjdiLMnhW0wVspLzRs7b4v3obSmNWxNAgktu3YACsV5
Zi1ThdYx0Ul2F0dDuhniEhpQWLV7y7noAS3KS71oU/hvBZXlRPgAuu3Sf5eJY++bqjEZrhuwTvWY
NtcJOJSU58I06OsQmGD1BRnJcReVD0lqG7uwVbwbGglPbak5XgeNEz0KZHk7Nx/rtVvpcOs2rBGc
mZpf1Hwf5nJYzbyd16LVI+xx64srKRkVQT5sx2x01wy+qMWyYEbnSL16LTWswngyjb3n5OlKDpl4
YyHYnEYWPKtOMOItA4DStBB6+9r060MEqPdgWggOAquaYVHSM/JDz4fz0XK7l1XZJ4/O5FLKylVU
nD0rSa4HqsyQvOuwb1lVNMMmnyKVrCcnrSzkojHxBAFKs9wmHG/KyJih67LucyR0bWOsjTSLiMZI
rp0gMZ8c0zXXRjXeW2n5kKbDfevLfJH1Bf1QPWsX+3LQnOfJghs5VvbBFcEjW/cP3SMYMMPv3hAW
Cy+yrrrOS3Y1A+M69qcr2I6vLonB7Hl0RtkhfIgH5MA9Lm4Ap/ODrLpr5E3ZSlSCF7IuzzqnjwS5
iMZTPe56VyFglN29U8YRinUk8gWSiGJCcGhiidpYQ5d+dEk7LViVwWdvoYwaEeR576JhrwlOcACf
TZFs9/BcBb+fS7iy9XyOGzlstKrEMupn/ehk/kfb+fG+TtMXw3WNQ5tjnZModWOv5gHso6dU5K+q
QoWPagGpQgSyWqpseByL9BtD8BWj+k1mV4KGUYf2VXXGMlYT+g+o1ZvZTt+jqX+K015v3JyUbmb4
q1kjXU8s4nwieRGMsq7YRK4DqRzTQ9iG27quKXZKL97N8fhWBuikJCUGsG8w0tTUanQLGht5xSZk
CtqV3cweFPZIbSULICRsTXge2Z7sCoHtw0OIl3Ul7X3020NhnnuDvlResjx1DGIrgg5Sll/p5F3F
gDtZUvoLahgFw7MzPyd0YmDxNd7VSM1i57rOlxGxwpHBk15p6l4CU3txz5j4oCcHcqEmacZPJtD+
qvfR1IUKP0SF/lI2aUuDVGJod+CHZiByV5OZ0dVrvddK1YimtbEfk5JW52AhREKUZCXY3nLjDnk9
IiUfeL01YCtQOniMehCUvBJ0bQtX3njDiBhZbC4J2Lu+ZGiNc4x/BPKWGyBvcHvC0tjb0j5MLEp2
piyTveGaDn1f+dBMYteHTPpoa6LdhDzQohosUAl1FPYTs1D7OSjP3gDwuGgmVrOzyMgriS3SNUCq
96QgRNPOnr3rMGvu+skOzhYgpUNZ0YXsWIie9HxJyOhI9qil+2iWevre20MNP0vYtx6zwC2Sa1Su
QCE2VFKSjeGP4X1U5fldrud5DW7Ifu5LXb8BUyoIexXSWbhhPz+5dO23TYYOOnPybxOq4Yqpww1f
s1w+Zsws16OYAchamVwKYKbHLB3DK91Ifylm2NddESYrktwqtOlBhc+kDp8n10Pr6cF1Lmu42noy
CrSzNL6jIRK7xOyNdWjVzxZ+03OemSCyW1I3XODzDrB8fAaZfvJ6gUgMvnq8GCwnO1P+ya/B1BJp
Y9jnpCJE1+pa31+JSMj9OGiww2nnF0tds+YXZix4tMwvQVesnFR118rXqBBF8lGzgZV5vR4igIAL
ulIp6EJL6YVniQrxWAVktgptuWZr3rDoR967bEMEfAt7ChEEB21sQpVoOus+ipsrZ8ggUZaw19ou
hxRX++xZTEV8BMm251Eo51jEurkLB7C3VPp7QkoMOWWHKCnCb05cOau2U362pG42oojN82YdzLW3
1yElUBrEMzY9fyrghzQkragBT+1lRVku0jmOL7prjRxrLJSzTXv2Xz0RdF/TKgMXnTKfBCtVmR6o
WYOLQM3WaNqDS02y2uDFsK5E2gYHiJu0QbIYwGDvDojrpBOjEYy64r4Xmc6Jb7L7io6IzzJujIgs
yv1mcLdWObo3RmmHK8+Okh2rxzpaRkUxOKgY/Pw66MbyJhG4h5ZT5ILEAKfWr9lEOThmApS2ncPa
ZTP18nFIE9aYugybg6hl9Tz1ToVXqQ+BarNWs7cpRQp3GdilR8MtKywsFFBJtwFJYSTi1eXAt/nT
pnarHqCySrzTFInw1Tf7+lV1Y3cYMwh+oNgoMiGuIxkY7EgARfsUNEayZ1nHJUiSDJq1UB/tpAF3
TqoB3V3EezaB7NemyQSRn7qzsccgYOJcGUOtORNBUIfR+++uk8QHa4yzFz+sv5eN17xyWv6eJRVK
Yx830tKs5e7yqPKQ+43YGREZCDyI4ro1TfcmM1rvFFOwf/ZTjZTnMvVcs3hBaTLHzhVhExZHSo6L
Rw39S435JgHrTmV0keSz322yKSXGi9AyJsw6A2YTYQYmQCUN0sc41OOmsEb9And9XDMvj5sqnOGe
UuyxbrTlz1eyoTVVlH2I0hPh/6KbUve50I15ygJ0Vr0uu1tj9IfvydSVr+wgrx1qWl+qBmVeLltr
1fdpzRU2y55H0LlPikLfmZYzH/zOdh+S2Jvuxejn6wGXByaRC2o7tVDTsMZeN8LK4LiO4qAjNttd
ns2EezQwDm3fdQfAsWmbrF2rCWiSFfW8RaRyEasol/AR4a+iWqBXNGbWnTKI2KCw30cA7M05gnPG
rIsmBFuN1ZPkNNfu29D7tzEAOMo0prVIjQk1xaxuyhTN1WwXVD0dMP1tLWNqnz0ZYWHs3Y0DABZ2
69W3MkB47FaxlkdT9STxGNI/ZIwhCwISXuMWTLCdkfdAqh482zqYsu1YuWzWVUkwZD7N8hpWtyLU
AtBmiBXCAS1kifvKdfEBzgApVecZkAbtJvjuRU1zHRAmd/A88a2tTQ+OrRyjjZ2BLlJaTJskJCWq
1zIbj0oi0DPt2uJCTKDnfP+xBDDadm6/TMnTM5WbwvuyAKxErXpyzYTwi+FmYMA9j6O9FU536g3C
ocb0pmbxM4Sds2vb9utUzN3SHnPrSNWWHrfhSCIoXO4WMvdmWQykks0Cb+fS1273gNOdoCMRfGv8
ieF40OZ9H5HblsXj0jTJglkWPvr7bRXjjWAZMnnNuQ6FT2S4oOC1M/P+4i6STduyFW0CulBpYmDT
qCU0vWTmSVgVM9XyG2gZSHStgv7sYQqrDNoPlEYFo99Oom0h0DPunZElxHVUiIY8EzvxMpKryw6R
vq39j7CNenjT3RgQEoOq1wwqAJJor1CXsg/MvWPnErcxxMnTkDvxKjbcXaaGGIFPc3RK+1sCQ7VF
AVbhi1p1dnaKqFdNo3UYR5LR43ETu96jgRCZhI7nZu7lEXGas0w6lC+rPEbyPhYE67W9IwGUZKCb
w2eaHVid4sk76ZbAGlu00SpQbIl9fYGRTu9Tq65seJI8+o95lG77ITrVRUK728iDTdAUBcEzILSH
8TaoiDnxgOsHVn1nZ02N8t16TTJdsVGRN1nBTaMFfdfMam9G4N7sEp10nKN0hf4vwTRjQoqZ/lmn
p+eIlPui9Ld61OkKbJfeikrfVpVx37odI1ZyNfjZyQKuSVVMzU8wy/deEgZEhMaHrMm/T7IuqLRE
3anw1YYNEi02DQCtaDH3TYSLkkLJjFZlxZH8wGEtajtDFlcTMsXMshBhYLGsmJ4NP4TpVZEGGfrU
5ogOkA2OvXJ4i00ssJpar1jH5ghY2vcDUEy1PGiX2p/TxmQnUegJBBfUQiHmkXUUleZTo9VdWKL7
t4LQegwbgiYoCl/1s9vedoWhoUPgWoyzi7nAlclrmZW08OeI5JKVq52kW6auTSxLH+XEl1I80U8U
tovpw0xEpR6mQAdvsHyJn2Kx2kTnoWGvgUTPdHooojkGH1EorjiZcg3Ji14WftdGGc8bD5IBhL48
9trX1AbJt3KJcTOOU+lQrVj0dYG6w6g1FwChXWTgaGNXtKgyUALYSeqk3Cf9+FA3w20eGTem3z1S
wl8WtSbJMq2TlTlcwiNZNABv9u8RTkqkSJ63EZ0un1n8+JtQDI8sEWFt11QZ+8K79QzjYncR9VVq
NKeoD90bAiBSMirmFjSacisDHR7THOyhLvtShyzCCfww1bqzBvFE+ZY3zlKDszSDSOpdiN/lpCEa
7SsbwAmFmlDfhh4izL6OrK8hl7JcFImiFSpTr711e3grjFCOOliiwW5oJQCpRKQv2Rea1SbkGC5O
3cTVzsnkU2tNKIi7JIgsyKeZ8yDi4J2Cc38OvNHDgWK7BDz0wqoIvQw7UvTY0LNP8kLquGJ49gUC
SmQs7a1ng4gObaj85Vi73KM03FCe0ec59fpbL6+7Wz1U7qZxLd5zq36bMg39OTWil4Dxno6iYWBa
7pK6hXdOasBCJEShikyF12nZHqq0nijtVpT0ddskktiJIjvHQLwXg6tdXoQ+23Vdk7zQVp63Xkfw
SjQP+cps0mKV9sUL4+N4MNgjEVEkqoUxhaHmbW/DkxX0llz2iuZCR4fsOg+Rc9exaR5UdPEwpHWG
ILef4sOsUBn2me3uA5e7vIhCWEHoN+VDTun7seqg3ZY+EuUao8HCTDMWHT44xwpXw7blhGghpvlS
W5dk19iaEzBljc8DGg0HmxluRfySs4m8jrpF6dEQMjKCRBahFbb5WscjLHC7xJYU9/LkBn32MsZz
d1dV42s1Fu3aCAP3S3fJSUnyKbwfB+yyPGK3aT6mJ3vOx1sMqhrORYnIsEZhsSXI3v4+jGMKePpi
gaLyfjX3/FTEVHaHUfWHVMT5piOL7aORc3Qsidt5JRp7RvbTjyej6d56CqBfgsy4ShAqG45gBaba
hMVgobro1mGQ3ggaIau0pU3vZ+yVEtmCdp8KzF4LkzWyuRpN/Ria1TxQNNX2WrfIllLm0rMVzt4j
Snce+SopV94UdVTF0LFmPlV4zjp+hlKO/JRlD6ULZa7NNHnPIjSwsYsq2WmG+2kexa6UtfwSGzgn
IJ+q70NQVE+WKo2j4eLQKlJwanhHbSoSFE3L0gPCYLAsPHq1Lb8ZMhy/eMkglmFgxA90FdxN1Bfc
j4vNxI8Im2xjS6JX6upbFfgVQ2DrfNRW5a/9CPuKblxnZVvGsGd55K8yliqP7tyTsOKSQ+KX0Cgj
VThku/XYY0p5aTCgBq1kD909r/vnqLfnba/GAiO9Myz9MsqugNv15H7UoLvT6s7qZbTtWqmXrqfl
Wtp6Whgs8L7mdqavudvDrS8r+35oNHZRHBz9Q08ThyTxAibkuSapYl3VMQUwulCLsujZoGd5QLbW
6BARq2yreJNJx3a5LhGXVz1hTSsZY2xfdmyULxFpbDYKGwk+XrJ6XGm7b94ETSOxNGoCfIayGqnT
gFT9NtpG+oToNT4zReXU5SOizirLukillXVb9oUTrlRWmtkq16DmF51b6n3XUzKllReu3Qm4f5BU
Ba23PrhOqQ+vA1ITF67ZGHuVSGx1nh/HL71VKhvSfDgYi4HeSUZql5NsSPKUX0pCoHihPOgALFWv
Ys472w9VKI8yNLptMhdezpvkd9t8MsMHpiljFQ85Mnubvit2p+qRjsZ0azYA4oShmKsyeBm6GJK9
kJ1x5dqO3mjZkWFZxZ2/sS3bW45Z4zGbTt8ma2KH7LWad13Np7JE420PgD7ctJ43tt9MYAcmPErD
/2HuvJrsxpE2/Yv4BQkakLfHFMvJVsn1DUNSS/SeoPv1+5ye2R0VRqXaxdVGzM309KBwQCSQyHwN
JB4eaO3F06e9KSvyqHD3eW4kdEubTjkPI4t+LGtLvqGWjBdrMU9XtD3zazhOWAf5GU1rO7HORLA8
qaH+BBA8/26zy/Pj1lIgy5bO45SUJWzsfccRsErfijaCbToHZ6cvkCknHTxCwnZJEVN1TbUmOK0k
REde1VRFZ6wXc6sKjwWA2s/d0KhXQe7Zt9VewxETkXUUPJ9OkVWW13nEG25vSt5wqaTANSfhO1BQ
aGfIOb+nc5BBLovkqUrm7dOY2W2M5/V4KaGG7Wc5wz3dfPWdvAoVhDxoPxf+iCFXFU5vQghSr3le
+j+LDJPlBg3FUwhZ9hrMBZswUOFX5bQbR7b6WCxSnpswCy4M23KNq8S9OA6Fj1UI4UmG9Re3ls4V
ajJ1nG/B3zSymtPCMw+buaA7RluL0v1WAwmzskfPby5tpj6Mh7BVn9WY8p6kKQySnrR4n7hw6O4V
j5m74lZjVVTN6sqtfzoFki1txSN2zP3qZixskg5/XVqeJk5zBfbDPZZhK46kO4PCFXsvPlSUSeBU
OPgVNUHQX+Nxsr3dFEAanP2muedHwOL2OgrUZyfzaX7s+Colx7lsmhvo591f6zRiTjIBvsnPcrJf
zVAMCtLXGrmTS6ntHsl6EBHrguo8udPn2lMjGomjJEtUaYJCbM87dFAbjqtK3NgAZj920Cpo6u/L
tJ95kF2ci7wdNnefChs/ZB75P4siDdPrSIV+Gi9gVLlk22TGO1SQ+09zC97bdbO7KUzXv6sFN+Q+
7Uv3JmQftTBz9/rQpQrywYpZl22n24c2Q3/ZVb5z6yQXA3GOXO8mt/goh94q7M8TgDhMq/sKF8oS
vQ7ZpuJN40lopm6dQMePyvZuC8qLXXG3v4+CZUfKWLL+2E9liKjw0BSIEFSSA3akC+/mC8Hijiq7
Xtmin4Mhyb6X3tKdBZ3xA43/r5nMvm8SJazDlmbFW+kjdT26AVe3SJXFmQiDPi+sFdIUftYkAn4f
i20Rd2lZRh8ar8DYRGJ5/KVxuvBthgfpctdlnXc7t7t3l1QWL6Kslt/cGhUUt0796xW7R57zs5pe
LZwwyOpmEK5FP4hrO6XVOlUpTQq3zyw+Txt8kv1ooyWxLvA6qjF5cHo5PaJzYb21y7WKB5ECh9+a
egIuPUmEL7J0Ou2sXXYo8ZJGbu9SClrHwr12WmumuBrCE9ol/37LIXiTViACKONV0d0QOtlxqBZn
OHqkWp/yIoHQs2+yfoM/PcTmbcvKY1BuAw6ozgWavPkQ7J2u2U+JDE+NqKh6UrmMw5zKSezBN8D3
l66ui22n5WInIMbyI3Y4ZFXppdvHu0ZeDxXfsQ/EfE2ebqFKEQo+W7AFiNOms0JFwgl27JpsGp2x
p4o3aJAjbdOE+EmnITJaCeKu1Ei6B9itZLhIIzk79ph1+G6PUpW+pgJm3Y3SGWYKrr77oJY0j0Vd
gxdP8ouzQa3qRyDelEmlByGJMuR6atEgTTlr0g45k7qI9jfgAwj0fAJOD5Zvp0oh+/6qy20fNS8A
4R/mXLozDxt/gwkr+xy+MbTQ2KWJSGe8SZvbKaHLiBc3ykjjWEUP80xnLesFRerB4Yg6hTuXWsdh
g4jI2Lr02XuaIqlob5A0CoYrN2tC5/2shPpmNUOOl10gYR8NYKdIAieJ2Mbi5m/anHxoLHHvsega
gFyyZhrlQ9IIZBb6CcuUfu6yc7Ff7O8EzYJ1Hff3Vj2u1wE01wkFipTVn7dmAXhji7gvNgREeDgt
V5Ub4Fzbuj16HhtRVhXWVFI2gNYtK5W/HmegAnafJ/GIuSLocxu/Ezl9KhfopnW0IpeyIRx+NVpZ
ek2qgq59VKc2QlnZHpwKSFgFHSfcRaaKqgkeSeLz7iDFtgtsOiwKa2x7ZGoWP3/d86LhJcpdQtFj
ljgsDT42jsBbNtw53fdBXePlxm/5KJOgwu3c55mDWtZRts72rrbh+O6L+3edBxO13ymjr4RSRreO
2ZVid7pZ+FCETnK9bjP1GxckVrdPV/00fJerzWugqx/8YMs/dCS77wqXlpztuOq98EJ69VkZQGN2
6t7KMS+pFgxOKotWhdWqYL2tU7pIZ94BVPhwOp1wSDoEswcGA0koz7uOVh9wUpUNwFaqcM4RsOhl
srxfnJx/4oe99G5UA8HxA2ZJW/npX/+kxpnRu3bG0m4+pJGNAJwHkrpFwIN0k/phX4EdEnbJ0AiI
AkG1qvyCWizXaDjTzQp+OF7ScWYkyQx+aa8pm990FzyUk/dFe7v5xONhLSOQUPbGqQxhzOvXv4ht
t/9mQY/BcVxa3ZdQlBZGhVadrR/Qrsab3KI9tCKW0GCK2c0jJx1EtiC5+xeepIoKeZH9JSM4ybUH
jTHb1UhnwfELtAEONLQCLouSh+N73Mh6Ms8mCaej+w8QyV4DzOJRvMwArl2geajOhiDIamldvAmj
dVM3SA64/ZuaO0m8SSyZ0UtThei+KCvg0uonlgFokk0NOqxXtu0uLpVx+BWIrARQdOgN3S+T739v
ScipeThrdJ261sUBPYKeWDpYBC8d0jldN+Gdso8X/yrbFa8TNdjvM7RVocC62XLDIwGP8k72mKpX
0/LIa/LVRFeFRpAqi+U8DIEAIgeJAZ/Axv7c5SJ6Py5T/jovuPsS0pbHNm/LG88nw53DPXvtjDAX
rYz0Ouzy6ke3engf9LkzzYelJR2vU8e+yWdMWUADeF8X5ZffWjLbD6rOeaKPQl6eng3tEfpiu/dt
KUTxFjWa6o2HEgAp31bcYQy1vA7meqNdP62f0gWb4CR0MOvzCI8Dzc/mulfW+6wt3+5WQLtfOkV/
w3tnp3KbTt1H4Tifp5ricO6t/f08URFeN899MyX4wA6bQ2WoGD7DO0hiOdfh4+LO3smSc/m4LUvw
kWa3OPPo9ECkyO46J6v8S0GEQCKMzGXqHOy6OTnHezGFYJhEkN/mKE2/qlce7nkbvS8zadM7AH0W
rtPwhQrt10qp+q4vq/K+IrK/YAL3LiSzu3ds7/OYpHt69sjxkHkQ1ckr7QsdD2gcKgnytO8kaba6
VK+j7i6oClzugWdf+XMl7gtRw2i3IwRIrNb6N/Hw/4mx8tjW/Eenojwhr/zfkVriH+2FFDLqQ/1/
yGpxHEDBz7Nabpq/86+/Ulr++ff/RWmBuOI5Pqi20BVg030XmPi/KC1B+D/8d/CalOXJLOzL//Jv
Sovr/49vOxGAdv9yTP7zf/o3pSX4HxmAWoxCKaTnQEkU/y+UlqccAQvihPSk4+po7gi1Per6qzxP
fkbND+mW7VMmgtVAYkE6QtcKKqRVbsvayHM29MPwnpzcTh/TdW9//rLMv6GBPEXC/+/pi+iCGv8F
FR7VewnyIwnObPxxf8fzP7JREaNGfbA9m9SPS2FKrv78x36/VkJXdeAMDoolbYLzOrqhi5CNm2J0
uwXhC7D+pwj7//yYy4/85cdIoDFdEW3BWTmd98pxFq9+IOOzg/stnJo1tuSOVEa99d17sx904fL8
8gc7cpdZXv4gypJyvW0zlSj0KFWWv0DKeEoM+c8v0gghIeA1e6J3eV7KUS63AdAMYJ3lKLJ7v8wK
8cpRVHCP/dg3G6jWynP6K7vJ5uElcs5TltB/JnCB9P/6CyUIIX/ckCpB/AxcuAhj6cINLt1+4X5C
z4kS7iat+3ZJ6eMp0bb0R6w0FLWBCsQlAjTeAuKo9Vz5C0sQ0qx2h/an9Jf8hd/33I7UmCctkYqy
zOSft22UnykttYdk5nlitj00RlNFyScY3cE/l26e/7BhL2IzmNOhMRpel0cjcfS7PsPIqZrk/BEq
qQdofpdmJ49OxOcNWXRAFfzz1NLUPturNeMO2YHeMZz+JYp/2VoCc4hwq6ibri0vwuMWBORsPfiJ
6GS2PtpxIMD94HjcYRTf0jB4O+ZjNn2sp8n6aTa+Fv1jSOpAMhHG8Dvq85Z6+GuteYle8Z/Hv4zz
H+bO/4k9nSSJp6xXKbFRKkcAAXjTAK7hzCMEM5Qe3kJk+Gfcp9/B9dokXDpLxtOkxESFq8WBcUdc
bz13+QQw7c+/5plQC7U47tu5T1xQMHEnyv2xHLbsDYoD0eOfR39urbRAXhD9cRbSg1hYa36uxkG6
96m30XGgB1QaGU85sCafLlUWpl0ZShrPQ+VtNzxk7TdR6iAD8+cf8cwS6TTyNsk3m8UJYiV7IIR2
sXpfAvhQL1wmzw2v3fVqlq0EeB/Ec8UXoEhVnz1l0RAym70Wzwqc1FZtRRh741zyDbZwhcxvb/lL
8uvPzV+L5xImCVQvVj/iRd7c8FqA2jUUcl/emv0CLaClwFXYsdYgjnC+/yjDcXy7gup+Sb3jMs/f
xLO8/K5fDjxsi2mcqlTGvHD65L2s6159dHt4EbeTlUXy3Za2bmCiy+4IqUW1RMsYnrcvsWYFa3A9
7dTBqWfUi20WzzqfcM23HsjVIONyTDs8yWDQALVU3vDS3XzZlr9bLi2ktxT9pxp6WNwnWzecCvpG
Eoga2JXbdErq8rymYms+433r/oW2JWK2f94FzjM5j9SiHKxWItt9ubQow6q7zawx4Sm8o2eQn8Np
KbwJjDuI2GNOxbq+KtcdW6MATmf7AOg/UGYLHFxywl+2y5YElgxLK4kpgSgokYuMQ1m9pM7gXJbx
N8sbaKeBP0+ghWD7xq69D1jOUn2bzn7Cm/iaBp7c3qRj3f7sLACmlPjCxn+9uq5oXgkJ/udzWArf
Nzs4Au3ggFrnd+2SY8AuE3xugz2i/LGC7/rz93zm2Ai0YwNEYOBsECDjweqWGMYoslGpG6Z/mw2v
HRoosQchfRYPt801/OJzlb4ebctES4jsN9DODNC/TWFZMqJFyUvmqJyQ6qnCVnF8YZc9E2WBdk6A
S9l8sQ5hPG1LIm5Cbxjsb2vnEHGZoBOI9pkCpiF2CFnfO2C9wvCzaPmAS1uXTTQEcRAC9odxJ8b6
QOnTMrwuAu382L297FUwyLPqYYoE2ww4MGiNbF34MNohEcA6ahDh2mN05KZ4R2nzEAx0zI02la/F
PkoNaE5wNcSFyOujmBw4tIA3zBIBXwt9Xj0tPdp2jwXvxoOdOZ+aFEMns6lr0Qw1ocGFIN3jVG7T
K7U1NrlAn4FXNhtfC+esUFPnDtseW0kd3Yh5hSWLjEZsNroWzW4H43kqGX1KgE0trhzhAGCJbja6
Fs1hI3bYp3xWa6I1A41zPgSlfMkD55mDznefXhiFDRtjScY97p28uhojKAqz773kMHxZgd/cF74W
r02C2SScsiWGDvWDZ2c5X4GX6Zp4WmRgdhP4Wsi6s5wRy02W2CVw30cTppwO/Gyz57ivhSzaLa63
7MESIygR3ISRj8jI1hgeN7p1tDPVVRLuhYrTsfLu8gpTlG6tzKaui7RwUSdl6bhT3LdFgjEJMPSj
RIQ3OxltTE8LWh94c2ntlHm6Jl9vyymd7mF/VGZB5WkhS33Umh10S64GBQ3lwUWdoHrjDyFtRLPp
a1FbOvncp7NYSQkV+r2d/2WLtubKbHAtaP3Cwrg3TOZzX2WQ+sFfwMQHemQ2uha0bocKZVKEMytv
fRkE+V0TrUYezLTrtZgtu32woAT/e+oI6ooDFhumU9ejFVkDWNkOlJqForG4jD6aL4wWraU9d0k1
MvpaRBn07xKpiwCir9Gy/5fVs+eHLQglRvfEjx4tZ6iaqWFlS3d8Lte6CvOUwaNd1XElI3CrJcKp
ZlPXYnWdXJlUWzmf/SlZDquDHpMDy9LsinK1WK2zTjSta0MRmYFJLln+QxVAk8ymrsXpuA8TchyL
Otdl5mFwhnY1bWTDwbU4tRN/cLfMms6yxxubdurXUe2j4eBamPZjtKJhotQZexk01ou8OqgB1oDZ
uoinN7d0CwsBhIipwwKHSzy6bxOZVi8YBT6TF1y6Y78+JFflCSBYkYp3BwW9C5YXkJ41WeFouGe0
UBX9GkHRTed482r0Kiy38+NuEdN3o9URWjLs5HBGaHVzsyZjdRvBB8MutdjOZqNrybAawNyjL6Ti
KXJRYBTvRs99Zza0HqnjVuCNB4kqz6zXHI9fNiENa4X/SIb+Uh2I8hysZCOnuFiy8KQy/7EtAbKZ
TVyL06YcrSEKlYqtHD3WqpD3UvQv2bo8sx2FFqe0b5cOUo11bqr1bzQHPgm/vjObtxalYb6kFvf1
BnwUWYvDLkaoLdvopmZHr9DiFHaJykpvgBWHjtlnD+R3fhjz3THLNIQWqKqvhF0lrYpr+IWndpXf
shyTHbO10YI0CQEfATtVsQ+W/ljDGgJd9lLn9ZlvqhsERw2U3c6qpxihyehVOKYOfJyk+2Q0dd0b
WExiGtCsZTtmkC/xY/kM0tzskzpajO5eCx0/K1U8+LN7cML1C5YGb83mrd2l3uJBCHEZ2yrGR09t
gKxHE7d4R/xjIvBL+LcLej2Tm04QqxATsorkPsf40uxIdLQIhRrZyd0S1jmwozeQbb6Ew/aSHN1z
O0ULUQCDM6c5a1Jlzbs2ba9gZxlOW4tOD1dxd6WAf273GUEPcef5ZjfoPzXUX1a72/wpaDvedug6
3YdoczZDYtZm/acI/cvQObDBTCH9cu7qD/usjoX8aLT5dHtg0HhDt5d8RC8rvw1rhDlhYHZO6ebA
qp/hcSzBFG8jnNp9m0RcKOCuZhPXItKFANMg+TTFIyjgg2hKlO2iz2ZjaxGJONeINSoOWX5OdosK
xVcvcg0vNt0emI3dA87kSs7Qkzv4I/Y/6DDOZneybg4cjrOcPB/pij54GMC/UcU2WxMtIrM06z0I
slOM/B0Ony560k4fPJoNrsXkQr9r25pkhBfRXS8Vvf3eLSbDnaLdl4NSdmlVDB5W/ltXdd9zBO4M
V0W7LoGSbXYfRgj91u5bn7FXNZuN7eigLjxcpOuuDmVjxE/usVUrbtGkCIxWBVTc03Q/G725Ip9l
o/iAKncb/kqQGSVYjo7gWiPlLWVE5K8uQj5H20uC9iTIgHKjowXg3tPJd0vtJfRqUCn1ID0u8yea
Dx9MtiKAwadDzy6aq4HLuiiV+idUDXNkQoQ0yiOcyHs6+pCBzgcZz8TX9a1q7dsVMx+jvYgs79Ox
i1ranszcMQ5L91UF4BBqghSGK65FqEoHsJFqnmK7q955VoWATWaUpKAM+XTeg29BioXsHwtkj3G3
hJTieMVPs8+pBehGRwFwOQjruQq+pON6m0v/wWhoHVi1DlNShsIa4s2pFiTcJGo1dWEGw0D94umq
tP7SgOBmdFpIONXtaKOhPWG2VULt8lQd7Bxsaoa4BWuDVqgaoNvO9vbebGW08Fwsl1MRblos5u3v
kQxuHcNvZkNr4Tlx8WRd0I5xGaTv1667sevabB/qQCrYjmVQVN4Q7wj5neclxU6tar6bzVsLznz3
knFYyzFGre1YetvrOnwp7bz89P9uuTg6ZGqxqAfPnRzirJ59dRhkULxCawI/yEKo7Wg2fy1I/bJZ
ERnyMevN3b8gsn1CDM3o8nd0uNQK4rEKINUT//N4PY+Dc3Bmz6xVh2b60ziC3OTngyuYuOd8qmer
OSAI99FoUf5LqXrtu3KwszH2Re4t591VGxbaIRbQZpe0rjzuZWkaqrBiS67Wu7wWj3lv9hZ3dAF3
9Gd7HswMjYDUu8nO3yRuYNSGwqHg6ZLjkpXU/byhl57UGJOiW/LOSZfcCOnr6PgogeSaP+fsxMTG
WA6p4tj1DNFpjo6HQifamiCFDWi5duizzfKqX1Kz6jDeEU/XBZcepVBrYl02+27eBK6kq1kMSS08
owWdYITQh1gmaYOa1IafLLQus22u3aERu8ReRTnETju/dZ0e0+jJbN46emnI6U4Ei9XHKPV9yp3h
XVX2Ro84XDifrnayenWZoiUYB6zMIQKEfui3+iXPKI9RfnPo6mikyS1gMrdRT98m64+DKN8pK/pg
tN46FMm2eWc1vt3HqKhAM1soVJyVbQWGC6OFJwq8F53GjbiJtvoYqiB4XyHybvhFLwv2S6UCLd0A
ZQm3j/cIaS8kGF5zk5p1z1Hxfzq4spqw9deW7YKSIMasTbiVI6JJSKQb1XCcQItRsMCoA6wNa59m
izw2FM9iPJB6sz6Co8ONtlKpEKZnF4cWAtCYDnb1TxXJxfDRqAOOnFoggx9ZXTxkF/m+FJFqVsg3
ewXogCMpofjb2B7EqgrE0Q4Asbu8fs3OGR1wNFUg8Ea3wZvBkylE312UX8ttxYLYKK58Letd8yEY
lpW1abOixZK8/rBWjtmd52spL0YsCzIfinVvUGHfRnu8Wqo2uzabuRayszu7W1ctHWJkPgrhbQKf
WoYw4M2G12LW5Zz0xcZnjZqkH6+kCmHw+0kb9IZ/QItbmnEl9OeZlXfH5WYYwg9ZX5nV5uH+PT0U
ZFkLMMZDF0tvesjT8d1STg9mC6Ndq2kCx76q0j6WTfRX0y7OIUPqwHBRtGu1p2QeWqruYncowr8k
TYVrVdaz2ZbRgUaTba0bmv1tTKTCRwb6gnSBJc9GC6MjjYbNokdfMbo/bwpxn+62bF5CMf2DoP7N
3arDjBBaBF4XijaekQBJDnSLCw4bma/lEXXStLxGjXh5UPVY3bija6GkkWW9/wjFTfZvvcgfh4dI
1sF1SV+yvUazHLVCWeUU49MVIYHlsHtFP3xYemGpo72hKP+1zTILx3ESS3FyfGrtZ9mhx4qxOFWy
Y0CXer1RvRUWsZBr5t0k7UXJ17GpJnxGUrNAAs8tRnly5cqYC9oR+1XaR9kI207saJ4Kse4nzFrc
5q8V6Ynk7eQFVvFtdFArikO05eZ4WPm9p27a/XNho213bKRwUOFA1U1dpw7s8/sgbOCF2f0uHgS6
iwf00YabLh/RGbXbCGXZpa6gUs+Dl/p4dGEtf8YUafaOadVdfGJmbLxQI89deahb1GHvxj4dx6vK
maR9t7Pay9F3y/lm36369dDMtnfy7HlG4jQZkv2hcopWmmUhOtoL5r1CtMpt48DPUJHBpFvgKGAW
Wp52XrpespFIVl2Md/GPxCsfEpkbzls7Ky8CDisy1ex8he5FVN0mvmNWHPS0U9KfQaY4VJBiCL7r
IbHQzY0q5yUf0ssEfxdV2jE52KkblDTt4lQghbqW/c+gGB7NjgPtnCygt86NRBAKKfHuNWyw/Bov
h9rwKNMOyixAuqURwRijpOHde+SvIP/V9MVo7jrGa6jTeZ4RNovLMEVrMux3ivkNQiNmw4dPb6e+
Qaul3aMWiVxlYRhS3Gd7asY0Q4bm6eA2IYxVXtfGGy4p9QkJ2SJeezs3fOXoMC8HA67dctmRQVr7
61mMjdoPEg/G/mS2OlqgIhKBxHY2tTGNqp9ond361mjG6HBcLVI7tQxzjwhEjDwDOLJplEjm4XMl
fprNXQvX2e93F32eLq76aMdSq+1deuyhEGZYDMfVInbpmsqxkfSHe4OGv5KIC+V5bpgg6HgvLASS
Yk+5wunRDMg4OwEK14sdmy2OFrOLDVUaW6IWVm1V3Qbu7OOh1A+IIBqNr6O9xqJJATK1HMONkrdZ
49p/8abdzErBQgtaudb9Xo/kq5Sy1psEQb9Y2pM02/QXB9dfn8hIRakov9xORV6nxxFlw4Oa6trs
wNEhX87grGrlnRxbW+P+yECb/9iRvTJDfjpCi1gfJVSUz8su9gMcqm7KqHGOdoLi0wu9w2d4dcCR
n64O3NYECaewifcKdfDHrsSZ7GJvIrrTMrbWI4Sz15YVVQXCln0ZHdOIx+hVhrVJa/j1tcCGFBwg
Jkz+uWx4Nh+tukCAos6arjJ7RusAscB2d94sl5MpmZzkrkb1XsZbv022YXRo9zGeRQP0WtHEruvk
KAEj5u8ditKbDRMs3YU1QPttaAR/YFNog2a7+gR6/7tRaOsosWqqUQxH1DFGrRLB8dT9uU++4cR1
kBj2jM44Iqsek9teVaK8FWI0KwHoGLHasux0QUEknrx5xB/Uo9Ww7O/NFkWrL0xZNaTOgvYVIlPh
WWUivXiVGV6VOk5skbhON3zROB9W61tdLO73weK6MZu7FtFj4TWt1zh1TK71Ws77XdWnL2i5XIb4
TVJ7kQ369ShNV/qMiLQ3CCaL7NapBqzj8nYxu8T+8af+pZa54JgYzqVbxy5an+mhCMMeRyuFLq7Z
wmhh6qEa7AaNXcfyIlPaR+F16Tmb2T2gQ8aGDrlsHJmbOPKy5X4cau+Ipu387s9Tvxz3v1l4HTcW
LeU2Lw73e7V7PSm/PabRGc25tj0HvOoasxxLx5CFW5CEgZu2sY3sILqfOL9dQsuOWrO72Nbu4trK
xx6NXPamLx7UZL9PncRs29tayKJkMYX2wNyprvmnfKCUvyunMfu8OoysYTNaJahARF2H5P28Wd1D
k/lmbCZE0J7GVZXjYWSLsbqcweG7DmX1eMr90HDRtajtqC4gP91UNMOpSrR9+M7y0txwYcTTqatt
aja15RUIASScjpAP+y97FbUvGTQ/c+TYWtAiSJMkHYrp8T7Ib9SOXtUy+/TnoHpuaC1p9hD0Z4fX
FaTVFiuXflTzj8XFSsBkeFsHlOU835osuSw7WvgUHMfwpg58ZbTd8ed+uu6tQNBzH5h8kmaUnRyB
vmK5mt1Qtg4pixDI3vyR+puzTPi9NVhQoNffNMVsVHzBl/Tp9MN5SToy2yp2smA7haltv23h8703
W/rLMfrLTbIFORWupbdOqZOu7W1hO/ZrITpfvTB79/fnMX5dT/9A4LkIfweKrYOsef2mR6UaMfBy
7nGuwkxTXPkRNjin3q/W9t7aeBXcd7Lo6y+Ch/OVwvMKT0dr8w/RnijUFTYEwd/Ujb+KY933CKLv
aZbs39pkyxXa5ty5R+UX63dE7707LNum2y3P5is3UQtDoIGRIbqee/tj5sBveVdedCoemzzskGlV
EuF0rIMXhBNBfr4uuszaT/zbY34ximlno0TS1gFx4Bp7cSEkn9PEKV7PURndi1ykZhesrUuOtVaJ
e7A9l7FY7R+B6N9FTvrWbLtoZwxvzQ0v5KVEURicbSW8G9GOLwlpXHb0f1/ddqSdMkpZdbqPaxn3
HVodN8O4VwuOi6AeTgsvhPQmiIIqM6qu2TpIzunxePdmv4ytzgrOXokN6t5V6QejddJBctmWKN6I
bhnjS5CdrGT/NBWYuPx58GdCSgfJOTZ+95iulnGA2PEDqGrvTZil69e1cKwXKpvP/Qnt0LGTSKai
68vzuLplcMqmfuhz3D4ott/kC4y2Fx7Vz3zy8PL3fzl+gCekag6q9IzTKL44uEQ5oMOs6pzXeyjw
BzdsO9k6iC7NqJ0kQ8WiNcIC6BZ84iAyvMBCLW+wEByhENCUsUM7bnKXq8l1Xjign/sS4ukKSRcs
J5Y40alMe4mnajX6V5g+0fcP0rmyjdAFdqjFtc/YQZ5LC5kOhAThuqefox5/lz9v2N+nD7gFP/0N
4xb1eb4NBcZ7Pi4cQRvihojQu9HoOpBuzilFusrJ4twLvatu3upTGOVG7zhbR9LZQedUlaxwRJvz
WzvBG6MNzNZcx9BtLvLSGHYl6Ph65yTqr+pcGL0P8dd6uuAbqmv5GJXJqczFnfStuz4wq+KhS/t0
aGCFtmSvJKcOe6bbYhwxzfLdB7NPqSULiS8z7FstNruTjueuw/h8iyrvymx0LUrtqBwS30YLXeZj
dwfq9VOfbmbisLaOoUsDmVqzUHlcbaK6UtHUXNt9ZQZFtXUYnbWt9FPqIY/zAsu5LgvvLTmMZ7N1
0cJzLexejW4bnTD0wmpPiOVDN5SlWVHR1qF0WRthqIGV/KmZ+9dlhXHd0Jpd4jqUbsvWNcXRIkNC
VKHQrhr7uFf+CyfvM6eWjqSbQefvMPwIonFuD6DGsDdHUdhozXUo3Y5IzzjjDw5rqd6OTdqhnJ4M
TWQGSLMDLUyjeoNzUfoRRKt2x5y8Soa7di1zMx4kdsdPjwEVNEkjezc61ctOz/YdKIAXVuYfmuZv
0kAdS+cFu4M4VZrFzma5852NVyAEIwxhnEeUkto496MdY9IeJ9JzQHUNb1Oc0mbkOLtgu+pVZPfn
vXNS8bWWvpjjJHRzaVSBt3UU3mr1Drob0+W5NEwpzkZ2qM7ZWI7NyWxfaBdxk2PugQeKPK1DFnBA
bYVqcKEMHPe72R/Qgn2YSrXPSafOqs26cx16y6mLPKNKM3qlT3cFKZvvdm6tzs5F92vx8TGrPWmE
r7Z1FF4nZ29MJgafFdrNFa4PGCEJM4wfypJPp+5lCja8atRZFE53dEunOFCR+Ga06DoIry3D0Lbd
ZDrPIqsPoWVB4Fo92+xe87VYT8Ga2p7lTucWZA3ujkP6upLu9NFs7lqk41XUuU7QYxYY0fXwShwJ
MD4wXBjtSs6HBROftprOaFSKt029lt8Ce5dmaZAOwNvxtegnNY9nfE2rI8rVKMJ4iZnqie1roVpF
k7vjrTyec7kOV34yoS9ulWY9dltX+3IX4e5VOY1nd8F6C6WMR+jV6wtn7DNXm47BUxhrJujbjWeM
p3CzscsBG2fDXEWH4PmlCiy3Z9X3GrmWZdp+2gNGf0a7UYfgWXtX9wn2recU9gx27ll25Dw2a97b
OvZrhwaR5DOJlezEt7F2H7BeNaNX2zr0C2OPum07T51ze7APayeSc5IAo/vzulxi/TeXpqdFaeWU
vShbN7wKksqf32bYqtRX+FdVw5U3dNyCf/4zz20cLV6T2U08p+BH+CLE+UX46RHLXTMkmK3rfXVZ
IqcpYPQ0bfJTCAzsGLXb32ZT18K1LDgOwDMO527ttiOOdMVprBOzi8/TbtWo8+yp9v3hPJdqvsKz
SBwQMN7Nbj4dCbbVbhDswzKcp2yvrvBW+rA7hW/2SXW1rz2rvb2l1nPuQsx36motcBgbzGD/tg4E
a+QmJxkm3dmqreFY7F1zcLvNTLnJ1mFgiedVg1ME3Tmf+v/F2ZktyY2jWfpV2uqe1SBAkEBbV1+Q
dA/32KUIhZYbmpYQF3ABAZAg+PRzPLtmujKmsrJNVnUjhcLTnY7lX85/vqbY+dAXAjb55S+tmN9K
2v9QnFrigJKzAbe568b9eSd6e+nI+Ge+9X+wld6qwCrmfbxArHzgJsY8yiXg0DBK+bVzkr3ZqEkc
o1wdpDwmEUrna/QdwLvnX3ss9PeRkoKdSwV+RnaEz1fV5+sOdaJrNvvp117+zT6N+4lNOzGgz+th
hAAXfLnmNo0B2/u1vcre7FVtxYIoXsujBAS0kxTA4l+MxN6Kv2DENbsAgOxxSHD9XfQQ468JEslb
5RdgEG3VZLM87hfrI+VjgNUb8Gt/6aG/VX51pG/cfqH/wYXrNBr9SNJfcxMkb2VfiGwQJg1DUqaQ
P3RjdAsE+7tfe9dvAl8OG6HGAIBd0nQB8jHRPeauGz8sH37t9S9b9x8OgFEDZNsvU3ZMpniDhXpi
k+vLqN6f+Qlecot/cmnTN5u0jRTY875Kj4OO7MlV6zrc24zU9QFzqll1rofdN3dur/4XyfVv4ek/
+4++2b5ZoNW4dnOPtHXz41bEfdtTfVBANZL+2FSAGebzNABXk49svrD2umDG7Dz1Om2GIxLrTg15
v6s1nJsqRNVXxjxkdyOBpFXlgEjv3ucIcvR8q9JY6LvVVj4GWy5KslkBa9fXAOMRJsEFzo3LNAKh
KcVXl3M5T/VXbZphifNEZe1wZruC3XMZkNCDIR/m1ZtCBdZtT7CQ88DycQXED2y+Q7vZEaA9wPSS
XAZYw6tTrAFAbHLg23E755gr6Be8QZtN4wdNByQyXdaJn4Me8NdmmZO1TCH3ZfmCJ6SKdfUU3MSw
bKAuKQIS3tcJRdtsyTeg0GOgo0VaN5/HNlHy+wDQ7LBikHOfzJDD7asLny4ivZPeh7DlI0yjbOF9
a2NVZhicrA47WjYUcMxqswUodnMnizX1gQ8lXXdObmIBcPGx5cs+YC5snsIJlICxyFK9pncdWVpR
kpZ5VjRZOiMKE4MoxQADXCAk63Qeod/spgakWol8PytQIdnqCe9sHk2WC5pmmBtZ26sqyRA24ixJ
h+Ua39bUtLkRiOxyGQMIXC7DSL/MbkhLDyp69n1p98CO2kxc3e+GivQF8NAM5EFXMXa7V41Y6rLf
MaOSHKUHPNle7Wm29HeY0ABEMtdtq/HmanIBox4JXI0RjQ1k2tUppGzz32YxtFNdTCuKwecME0jy
Od6yDXDrfkxAEqtFdLGB7Jd+BKKb9DtEW3DQyZZ1OQR8lyBeU45CGj2nQHEDQZsqeUxVA0xiuvkL
FI+HyK6XyHK1N2Sx6uANzqj7dKqX7nnbaD2CBFGPEz2vfGcJ8IpNQuES24S+RF7TiM/CsXG6kduO
xK/hZNkAg9QOxfxcCp5RRFDOMcYKUOBY9y5WwqRHGKyo7Qb40xhVbeLgrbajzezWGrNbJNjUQcmZ
wmSN9Ms32keYmTFrluinjA+xKJvK8u4bch8BwC0kU9Na2o5P9h4U5Tp9hjxrHo5dyDAmJCcy8eud
R1Tdxo1X+4927KcFEzMmmpL7GZu2OYwAVVJgXgFI/AhGpiAUx5uqU55nQyL1PXFOxd8AF65EyKsa
eNQr79eVXxPTJiBo+zTwAp73BNPotWexhLUzT/vvlfO1qnM1K/GNs3TWHzFdvjcFuku4uzDnMYU7
qPqswC9PUfJ96swKfDjVITyrncRxoRvspO9dgmV+qhXd750k9ZHQWXQPwixZeiCi1c37WTXb/ugx
4EEjdKLhGyDKixNxerbejeNPhc5Nc9MBYB+upqnrq6uZytjcLLPMaNElLKGfRUoT+SP2qrrHCHl0
jTbS/h2jLUPeeV4DgZ5UUbm1u/DXYEis+wnmQexTL9tElrrHpOO7LDT9eB/XVRuf/dQu4RDNTbed
ZDAkvcrSTZGPJK1U9b6ZZa0LHVwET8QOYEYM0QypXa/X3XJzZ8nuyBk8Ut1/ALijmh4WLrPmSBoF
1KPbOgBec8+FaY7QT8fmbpZr+r2HJ8BYVCgZ+odmIwZHSTNt/pDyyZm6JOhWreBmwuD4WNWLxngN
aJb1cyOsTM6D1hrYyioy6bemkZ0GgBPA3C4HvbgiAB0lbDsDImpd6TwlUensSIH57nevPzMn8Q5K
TuoYdoYb3kUb1dbk3RbZ8TBeLHlyGNrt6n72GEw7cG38F0qCT4FXq0f4cgIFkd4hXKpfK2zhrOj6
hg5FOng+fQwz4xwGR8MAy7OcqX1vz95hSvY5gE9nqryZXbbhvN+1n6a8c7imPUjcarXfVexc/X5t
dnkDDofBraBgWSPf93ipy7ep3WIOXKZodx5GTweeYwB05Fe9jKUCmL4GMTmvYyf2G7/ZGqWLDSwr
eSJVQKCIcbamOVug1qJ8N8B7PqVcGVo2SQpatyVrLMssALv+YsjOutPqdi+vlmGKqnL2tAq3DMSc
RxLbrn1C+YgGlbd97+QR1vG1u5YKacx9QF1MHBPV4tJzFYCrEHsnzXYLSnGnimk3sSsSbbIIwwvG
Vi1wx1hG8XtH1ICJjDFx7rHd0KU6Tegbd/cT7O7aOV9DAooOzMXz2RsZn2MmrXvgdo7Gr7TdRH+b
gvuMhTY2Q9/8YL3YsRwG+LbZw1SLdj3ik4ExzAeV2A+pWpvq2tZtx86YpE37u8VQUL4OOJP6tASc
iVWvO/ySYWxum46f7NTWNQTOGMPCQhEwU7puOhf0SXcDg3CYQkhMDlYDfZivLoz0aYykuF6HXr4A
54uCL2zSefWcxE0f/YTU/ukiej3BSoWCKxtM9gT55/ZzsjPxZRzhAizWblQ/NYZrXgaMYfBTiuM5
zlc5q3CK/fhRmaQrYYfcvkdWA4+knUQAEvZmH7JCbhRLfwCQl92velsLbRGsPSqKtuGxdhEtfdeW
FK6e79JsXP1dv9OQlG3bWf40yFlEx2aKdAEmMc1BkyBYBoPvgWzlu/1iOoq0TABxvxQOueBd5zD3
+QgUexyVkDlVNx5/cQduc122iJ1QW6CKbWWXmPBJGVO7YsBoW7iFJSD72hiz5UmX3jWDIufV2ghE
bURN7DxDgXWSmUie9niAGUwjseufSYy9mEsagZsbel5QinufyK4dS5w6dr7fo0UcViHHYiHVre6i
4QM8e9eHbMERX/J+YGU7T9930sx5GKr2C9gq3W3iA9zOvUVL5KRSExJEHG6bQkkMZ+7jHNcYH0Wg
tV+A5Q6Og/DqU1gH+eSj5JmCFUPL1ut4/C5WhvM+wuzeje4sJOsdRMP1jWRuW39CX+PaXKLLupck
oiu/EZnbtx/ZOPhjvTpIl/MGBv0PYnZpU8xb1Oh3TY/D8AubgIw2NtKsKQYVFjiqVHXST7kyma6v
dxo7U0Jz5JYrb9Phzg8IBn+OLntkDlz5cuziesCjajBS38torh6p1tV2hDByHN9Ds+a6J5gnpLcN
aav1aphDCPcZ3Bt0aTY05s8JrHIAYF+opznb5rn5tIymJl/ahq0PHaPzozYGeHQPC3a7ogmxb+n3
CfDr+MkByBh9YmiFRR+TFCcpbJuc45iiTfqUAzzdmpUWtQaB9rppd1PM85Kh3p0uS1VkO1+Pwi1d
d4XkZNd3HpqYR4nLNjP56gdIrWp+T+UwFiEDMdFUkOXh/F7yqFsqyI8b4KnNnh22VLbnMLRF5cfP
A/Bleba1/uyho+um8SPUeKEIbEoK2iQKoPbZA5dgJtnj+sJAl+gqApO2JZR1n2hE9laDO7jK+LYd
XRTKxjTkxD30t6FCUzQZU3eIMfdb9L2Z85ZxGEeYdPyAqPdLqvjDEgPMEDts0SRclNgD3RB/pp/q
Vt6tTBbTHGNnxDG5alS/jsXedegeRSR5igc/n9EJUiaPu55dqUTLYsGI66MlvbiOumw0Bamne+QZ
br2ifcbTFd8ZGeZ73cwNxtdjWMEetez66Y4N2ke4K+CwcCPTmpXdNLvtyOM2WR/ikRgYOqNxL58T
MfrmuPZALz3OtGGfhAU2qLRJhdqSaCOX3odRV9mRmM7TBzQ02fjeunR/4Enfx1e6nwB0zu2lfDEm
OHExcQENpLhaY43cZB9reVPhyNRbIZKkfgxQVkXFlmL3vre7nzFw37OY+gI2mZUqMhm3+kFZ1DDx
8Op+PrCAue3+iBHI+CAqNo6lIRXVRdw2fXyXLPpCCk7tJbgWkO42dSHFymk5LDOJF7wIZsbHwWWH
TvSw5gLDHaOxzxoTlOyltul0a8YFYX3R1F1UxB2sB7F0xbbmmU9xSNAF3hqnOvUaQSUo98gFa4dO
LnwCjAdjiSWRO7d4M+TdMmFjFpSnc6lCs4xXasN98pkT49cjzVQfg4FjYK4XJy0TZcj65rtceZ1b
Fu/HRSzbp3GsGoqUh1edvV+g1sOJZxDSt9es1R69/yo8iHAB7+5mZzdWCEUOAuSkDeEbQt3S7Anj
L75fo/qs0pG756Wv4vX9aJa4QG9upl9CX/m14Btg6Vo1H+S2LPmqo9egMMU1odOTm61rTo3TMHZJ
MNePYI8V++6kzjMk5DNkv+rJGUJPVFF/tU2LPPghYzeKSfmxR0BVbKH7VsPI+iFGSeuxAfKpBqbA
PXG/Xk8TboZr4evwI9Zd/DKPXDQn2jYYL9g7u8u7OaLmkXj4D8P+nt/BOXTJRRrgorKQ/Qphy/xS
o+RkHtdIQ2DutqxYIkguqoi/CDHaPEziDm1IeAzobGAmt6S+wRG3noMR9ANO9/qgaJeqfBg2B+0N
YCeU+6ioPQgQpcLWwfNZPM6Mqj21S1YfsDAADEvrcL2n4ocQtXuX0CS5TonCgmO9KVqSvuu5GT7E
e789iFR372qiLYRUS6/UnG+kld7mNfK3cAyAL4ZTutL6JY03fe26IGTZjXNaDPuyb8fRdPw6QJCb
fPCRyJ7q3jOABqgbs+hUDdnq+7zCXhEwfggN+dG6KrgPnKdpyNd22ATEyfHqQ9leHC7Ofdh2GAEJ
EwcNVvQ8W6yyrWVTV9bpGkfXa5zAXwCD0p5cmyau5L2NNuuOK5wryMue9jQtZEhWd7MkmtdfkIsN
M6AZNKIn3eo2ue22tQe+uB5XHK2xNuKFLb0mDzNbmD7AeCSMMNmwaXOeolX2nyPsTEDYeGh5W3rh
pyUPKJxXB+mWrC1Mj6jb5xWLGOvzwMPSft8EZ/Ptuk3r/g2YNY8Av3GC4/busZG5zjuMwHUH+EJV
9MqIvu3ebTGqWYdpTNhwdBkOvhI5ep2d54ug9DBnA2UPGBPr+A0U4SwuY7lxeY4xCLj9bHGLDg+L
dUKTIsh6ba7tbBlJc1jkCMR/e0f78A7FnoyirgMR8n5jbW9xEjVjhhhKD9j6TwrlF/9ZcSXPyYSm
L7ODzz7HlqnoywDJAAo/28TBEEVbpSmwOhD559WyKhBgzLKV61Ab8TGFS4V7Eb4h4pO1s6RdybM5
QrBSjTxan1K/d1udR5RmDFFOZYZCVqyn93YXW/iZVJ3sf5gW85kH0QHE+T70zSZhocEn8whqOVfb
YVzhV3wl24hOjyn2J85gwswlQAAeKUP5uxkxqH/qGGn8ialGkaFMdrOZKe/TNK0BNpiQUSN96eYi
IEhFYI24x/l3nUOI6K+kqpV56W00rcepi5w8WysXjm9sl96UM+239YuSHNN1aaOk/eK8mtejrskQ
FVIt8U0711VazJB2uNvQdUmNryRrMd5q0TcqjF5nZFhzCoOkl2VPpMDI/1zdTjWdr3y1ifczo8HZ
3PF91w+h7/vcgHabY8yxXhiIeaKbjsELhC8CGYs/dWRLDzTdkyhv5JLl1nkE0blbnLfvsthnzc8V
xB5x2BUhTZl6eHpNeW2BTjnt6cC/BfAf2y5nUySra1DGkzQpbL93ETKsQKKrbccyvsooj7Nrh+ul
+yr3tinDCPeTh4lac2ijeV8gFYiq6IyMjbmCoDyOo1FgtxRwDWMf2Oogq1x9U+uzbC53FB6Zi2Fa
PE1tgYtQDy8cnSly7JpmdKWOeOsP64b5HNQyIoyN7lkTt/ei8wR1oDaoe4w3LOe+atMxX3i1XE8E
9bs7SWtHzwi6+y+iayZ/Pypvr92cjX1TihC2gnOcHqgw1tUXuLkgI6kHHKltZ9Sdc0RiQgL2Ov7c
Z6Ip9B6A28FQEzm1mWH93eyY7e9MtdibReup+0rNJtRhEso8o5bCDkPEEIrh/aTiHPYsMUW/Jf6F
w2Pn1YArSPIGrjItVjKinbz32XBkgKkvxYyEdSoE+vUriI9iQ9MCh6dFTGq2ol9QCCngHSW3AoNc
oc7jBit4Dor2hYb+C8pz2ObQu0mODlVDF+1yuM78yptPm1/n/XZPcON9gHvNRG+HtF1aWzi26vZm
ElCHwRlw20qSdjjjqjV5oCBzluuUbR3sECoQqEdEFtm7uGGoyVQWyX6eguh4vXdVtEE1O/d7qdBJ
R6hQOczGfa9GEGfOVKGOmFewnBCvk0NtDfcZshcQJzcCIcXucMbdRUJO7gk9N2puPdwMEPx6kFDv
kwUmU4UQRvuHAS3Rb8mO9PbLWHPXfGymGiNzymndQw04JM8DlUhxACFGJqBASkEhCERIHICr/ti0
KH2g0GyPyi4hznFQbFWb7yhI81JladP0N8FnqJ7kmDKLvxirR1ZMqK+sD0HXu39H9Bxln3w1j8vD
srayvRaNRF5zGJZKtee1bra4waFL+U/lEdh+UaH2w3rYpYZXtprm/QPaBwMkcCvqTMOWb7jnzWnr
rMf2pvMLZQ07otMT38BiAbeJ4DA6z0efLtkH7AffH2TjGmQuIh63Wy+WUX32A0oyORLZJbmLI5qO
r7qTUpVqqgx9jug+rPeBiG69ryZw3t4J1FXpb9Wk5V5bxsaffLQyO21x3ZMiSWCXfYvbrMaNXW+c
+rJKs03oAqQsiH+LPYYE5mmFtxG5TuHTRG44bHP6a0RMmwa4j2zjndSosuapZh5u57oxr4Sztrmn
ezVCVVQRNZ5gOx/RR0w9ZulUgOG0e3RvxqCPoC96c4ROTQ8FeiJ8+Tb6wUbAG+5OnKMedZBPpB9m
ZBEpwscyNlJ3SGAQ1A73C6p/qsB0hLNLDieVmN5AjcgRunMXjacILNjm26iV3PCp0spd+boVvjRc
a3XoGRNzScGTcSqfzRCaI6KpHmlBAvM0SCf7C9wLrLOp7JpWbteVg/K9wJRHLXkJHwVi4YpeDehG
o5E51dfpurG9QE1MJyeckxN67TPusRxV1FjlGPfcu3IexqU/JtsSz69Zy1UfIU6KE8dAq4UFyU+t
hh7TWAr9LWeLdcCdmBRRb+RVSjUN21nFgomXxYDDcntZc5vGB2+TLim6eGPTA8/afvsY4dNIXA3I
+KblePGiRpC/in1N7pdLfnJTRZPacNFA7Qp7qFDV9UMYYovAzCzwT1jRWEKxKSvQKeHe5cQOcvze
BhzZUOaFbCCvxq3RfFzgH4vgENscBQCwZiZzbeW0iAfedGuNa1F0+w/VoJfwpev8pI5JnYwRkuFZ
sxEk5dS07xKENrgaqMwSftQ42ufXRifci9zBgj3c+yxZxHOMwloLeAuq9+6bhBmretHRMkWPU412
zbtVdrOF30AQPS2ydYYrMYbetOnPzYCuFRZJotnRZAjy0gMoiMt8g/m9mvtiRwdoGuCxZrI2KwlP
nbjxGn2gW0QSIr1VS5LYp7HvlLnOauanc7QAq/6FEYIcPR23FCM50xAteZ9RH91OBN5S76LFLu2n
aAdVsJCIAsZDWAZh7lvrMKYycJKtz3sPQWIhiEWLpmX9CIMYU0fuu0itrp4ZCkQFHUEn6Nb9OtoB
3zYlgythf/a6ZiFHrNHtRZxtbjmFaZTsZFAj91e9SnfyEjeO8+tWoY9XaDKgfX/ANDAxSPBGlOlR
vLcbj46zoXQpWDp0UY49d5dqe6lHjRzmFkcSQxg9H9soRrcmHdGgCXkPQJrIw7xpXpom48nJbYvc
TzrZIjLCkI36ReaK1SCdIQOLu1seG2tfuIUn+mtWJ8twS1DZzo49bxb55D0aK2Vfo8aH2ULIyR7b
cezTm6ruR/XkBR7MTaBC2WuyAIiDagX05eCRh50/dks21NdbZ6T6gKAWpSSUDdPQzigriAH15gQO
ay0pFmxmHRVw7kiDLtHFy4Q8Koj5LgbE2Wf4DxIbF1LCvnI4DGjk2OWcDd7gwbqs0+ZxM3ho6Hhi
JQBJTjMZnhgeO0ajJG/U/gG9D1S3Vuzko9z37JYj64puaFShjJinBN5z9NKEE/SKdGmqr1SXzfx2
7yfMTcc0TO6zbxeJ+p1aYPxxdMBMhyaPPQqx6FBSSKbIbMUKizsz2C/Dmgj6OME0wdLjxag1Rv62
caDZhdnl2hVy8F6VYTAXHpyz6T03VTKeE8zh+tM86oWV9Rr0eEstXGbyrVIkPie75uw2snEcHdFb
dG3Zi1oiuNaz1SiPsaFlX7cM9Pebaq+77T2qyolDubypzP6DjZzV37SaSH8mDCOKZ9L6MN9h2t+4
5x5W0s2HaeTJdhsnkQ0/w8w7fduuy5Ad9oULFEAketQ5GnULeiItfO3SanbJ3UIG6wsXAPw8G7yF
rlx2SlUBTXuKXneSXGSxqzhKKJLv+xVE3w/Eq9reGbfH43UGXB0iApS9K8woSBdAdLdZ0n1D5SRC
+YmLSFuUCBGCFXbEOh8OaCYpVBtwhF6SGX+JRGRkVlaEKIoNtomYDcYcNL88O6mRq9c5KrfywWZr
H8EmoM3aH8vlZvyRLSi2YQac1+d5kghCCE66/okZQ91SJDXK9yZf+gRGDJ6B75ShHkpKRnkEVQyr
5+qeNpnzR5yfsDBc+7FdX1236e122rOBf0QUkCZb3s3dch1QkNw+imzQ6wOu65qdLOKUfIBHzZyD
4VNv5chQoMdli77jI6JimV3bBgMC92htDJhTB7VgR/4+K6TmHLzJhLuvyxLNIsc8EPWoaWqFqoWZ
m/dQN8R1ua5gKb/vIEjEhQg0BiwX5Soq+ZJpIiEQHwnaUChzVWaeXN5iTC/JJ4H2PyvQsjbLK7Ll
GjUxZKXEfUVKtrdRnjoIILqc43h1e173E4Y0cnjLa18fN0x1gukzbknafMZgNCrT+eLBnpmvBuQa
bVf4Gbbf/hrZ8Mbj0rAGCoxfU7q9JbelIRmHabT9gchPXfKcrr+mTH/rxsN7tm4WCfqBte8Fcp6W
/+L8yVsvnglWh7Jqs+yIW4ogX5UrubM4LP+MK/8Hbk+4Dn6v/UHWTR3kXIi7I2yCuZladzP4aIKB
oIW0BTWxtYOnfiZn+rhZVIkKsHAjUqA0i5zjX+uP0n+uD3pr3FNvKLS1kcmOE1CgfdliIuQOyru5
QLiEth1abuJPxvT/QIkUX97BPyidzGyDTRhLj5imn7MnF6ZqKXXdpglGr5GJoQzeRD2Cwi2MfzJi
/Af6x7fWPh3EVTjMKT+mAkALB8+Ww4yy1p98oD969TfSLQ0cns0aySG7GL4pE794oas/0Vr/0Wu/
kW0hSp4HXVf8iF4X4nUTzu3Ss1988TfyLBfHbpyWlB9R7jpA9Ygaa4z6xr9eUH/0zt9oK6sNjQwu
2/RYk8jiSl0r5N24fH/t1d8IK6nSDNIaPBdkajC2dRKIxn16+tcv/gcr9K2vT2rQrdFbh+XSZJL+
sGM7+IKkgQLKI+igc71AynzChBDXv8S2I289fhpR+wyGJ/wIlij/mMzG3ncxqjP/+gP9ttD/iRCP
XD7pP+y5rAssXUOdHAchG9S55Bg86rj432uIXfqSIPDF34xJPKZXre6eu719jrHS+Kmy7dIgVaib
A9CGP7aVNZrmLkNE9N/v7t+/b/9Rv06P//0+7H/9J/78fdLBtHXj3vzxv56nAf//z8vv/L9/8/vf
+K+r1+n+6/Bq3/6j3/0OXvfv/93yq/v6uz8cEBa78G55NeH9q11699vr4x1e/uX/9of/9vrbqzwH
/fq3v3xHYdddXg22WuNf/v6j84+//SWOser//R9f/+8/vHyAv/3lPP6Yxlfbfv3/fuf1q3X49ST+
KwHDilEBKVdCLzePf738RPK/UswsEMGyhFCWXJT0I4Chzd/+wv+aCoJWjJBJFqMddBnRstNy+VEU
k79KwhP40sRU0oxi6OT/vrnffT3/83X927gMjxO6ofZvf2G/jQL/z3ICQxyFS4YXEhkTAlXZN8tq
YDEZ+QwlQNKhkWdlEUkDZcocjIvyCYpFKCFthNK91Ul7Kc3BwAqtQE9hwzXAiuUQIMxKr+lFjQov
+imEEvXaesZCDKjkoJ+AUkAES1qfuyQhsJNukupbs1vo7hVq69+6aplk7q3liD4BPk5yvw5IRs4C
5Fx0mw5uV1H0ZYFOTX/LVibMIeMxpQiNG9S1RBCoWmwaersn6AhBBg+CMsCgUqTJyNXw+fdTGy9L
/3z5HCSPUoxJ0QIfchRPKPZ0LxhT6eJv2qMutt+tELINNzC36fcXlCpt9NRJBW3WgBvn3QLVU9Ud
ErQX8W84Qws8rwg1gCqO0KIMN5R1JJ1Q4sAmRDNID6m6i5F2R0+cLTTL222DPQmZyeVXVJuG4cb0
EtFhzjscFlcwkYXOzGeoELzD28TfpHPfJTcQswReJlAOqTtD8eufPJoe4sZMyCOfKtfIz4uN0J5V
0HuiqI8SAk/yKls6BUljpfzyirpsmO4cHLHYJfiAk8A5SxkbcnTZW3IgUUdqGJvEanvHhjSZv0Ez
NU0PLCRK31UeI0NXa7tX8cfF8PrjnPQK6hNiE3dCZZPZo+42bo8VBNzYtnQcmnLHH25mTtPuBuPu
wcMKZMVTHYbQ+4cImqfuVU6eJHfwMhztlTcMrFFl8eg+z1HroydfJen8DblSrBC+9KO88hO+yRuf
7YDZeAjUhuPAlK+e1g4tx6aemuHcryw2h0npSB0v+Ytqi3Zq+fiJxYvaCka45vegkoTltW81vuux
Jqn6waCGY7cNShzdVzznZn8HmrL77Yu1BMPcvRZZ8rIIq4DTyOaht5/hTr6kFdybAhaaUhiGD5CP
Ej09wPx6pw+0Bz39NNJKogeEHEMChILyUIGKwo4FihF9rJheKDxxXTWoOE8UrfLHGhq6plzH6f8Q
dmbLcSrbun4iImgz4ZbqSyq1lmz5hnCb9G0CCU9/vpLW2WvZe8eaF1Mxw3aUKEgyx/jH39QpxBne
hZj5aXS/DGqqbwoVJVPskIN0m9luVX62Jz9Ped51GR0xEPXqGMsjzQsVMr45CRqu8QTqxLedwpzf
BwCb6ac2DPB0r4d+craWXUSfq6QgibnGN2fvtF6YXuxmbtwDJvEkWaZgnM7tXKD9OTj4ug979/0n
3Nxqfc2DWvs/F1u1d6b3g+LycdH1sLJ8R+H5xYXpFP9fmg44Jhzp5OK5LJYHX7RW+5g4Nk/BFmRD
bU1iaF0mgSHcEdv2dfyF0oX7o9xxrm/WRCbdW9MXuXlc6jJLdqObFdaRrmkRZ5Evs/WVQLjsZ1Oa
NIpLW/n5U63KxEuZkQDeeLGoiaS5wXuBj+BXucEJknib7XrbgpmUth5U69YrTHw1HDVbrSHccVWL
Vx5Cp1D2Li/mBtorrjNSnRqR5evrxzctCOoxj6NPxf2djPXr+heOts8NTK5dpfIBZ98wW91bxwrm
+dCMObeKqSffHdSBJ5M32squmFTiHSLlc8PCxdf2F6On4aVXUb5sAqJKburEd4sb0M06ZTpRsxOF
rUrHU8aADBc3TzfmPJS+jj41qq/TnXQnWzNP9aZHO8kGPx4q2tcdoBg31nFWyd0ZKCzm/VhEYbOH
PeaKwzqyIe+xInJ4A7OWVTSiP0h48XGKSphsQ6McrXV8yObx59q6TfoEwStfzyPub9MGZlE3HKMg
l3FXjp1HA+RQnbglL+TFiVare1rwyku/jauXOodhwY6O3+k631RGQgi0w6KvzWOZ861OtWlYy5ap
2EdJhVl4eXSO+c/Zn4NsPAMIpzWfPTdRH9e1cpAkBNXisBE7S2elr9SBRuwLJmvmDl51rlQ8WbIO
FSTmUakHSMXjdBuEJoedVGjalkcwcTPd1Hk11NWmS4TDIDUvrOBWISegvhpLns9kCdNfTQXwFCc1
xUDMyBbRsTUVHrtAJjU/VWll7O+LtzDiHMgKh0aq2BlIKh6GFyw0mFz6uq33H/+8W+ig9h9vGdHl
rA5nTsryOaO7Ezcf751mA1yOksGU2qSLKaPHuu2kiqUX6PUlh2cdwDeGuHq3mL6A91Jep3+Fl3Te
bTNkfB47iCYIL04SbdSEpB9VwkWFXYS122ibKXyELafGN2omWd2vdclf23NYNfdOiZkocLjnZ8kx
9adQJrFhzq1PHy//VMDEDrbN+yd2DEHG08f/D7qdrOeFU50jFSKKDzzUMF7IGlG0t84S6fTysV2V
7wdfGYXF+vrxmqgp4Qg2AuQUakZXX19oU+Shgso9SETbcaPgpI3b/yjl/lUt/Wd19G6M+u/iKBSR
TVkU2Y7w8Q9wIMH8WXOTL3lFSpPunAAaJXvBdKG61S3XEXeLMOG+gdGn90OVM3xrjNd2MRoZne6Z
pdTEw4eYmWzX3ufu/8OVXZvGP67Mp78O8eqCIui4XOmfV1ZWPUUMJ8uZ7AmTQCUwwxQ9lMwnH5tw
0gkbFO3IGaOQbymYcQsdDgIpk5t2Dr7PsIkid1NE1AoHKgiKnP9+ee9SpD8vj+IHlzRKVNvj5l0v
/z+alVkTJYqLQXS+YqXYRmi7vglnKFaxtIYBL78mYa/SrmRMPnjjfIeBjJFXkoJudgu+O9Gt8lXE
rDbD3Y1Zj05gUdcSM7M4GxMPC7YePuElqtuKD2VYyJYl52xl0ut6sw/fNinlp6VIxn+yQaVA/OPe
i9DltsPlkUGAPMOx/+4t61UlzEBkeZNCpfaw5Z/b4qVUvsmffGn367nxA6E2RVtFjHnKgv2CEavt
gexahf+K1qkHdg6ha+9gy0+UpE7j1JsCkgA0pa4QlBMT+46cmPpDzN8x1wyauJ+d9LJiFSe2qvf1
+B3GvR99sXJd0QiOuomrqC2zM1vK+uw3HG35JH+2jd/vsUu8y7yo2i0RHMncL55QKXwJ4BXtNMfv
hj1RQwUMNrUOkDY0n8vVY8sSVkwqyN4t0n1TZQ9srxsjr6yXsARh7/Rd2VmPY0vBWCznecApU2t0
HpWKHm2ThxdvDDj6IneMW8zzNmuyFGc2jH54wjhyMDvbs58SnNCwvRt91iZ200Ftkg2ql7rEdXN6
nLR/Yo57wpHhq2jn16FheJwYs+xC5Tw5/nSxglASR7FqCntCwgYhYUz7GnKiI4ZfkDZGh2FnkCFI
clf1UDKd0z9s2QT5XSoQNmw+qldHhaF+rtqOuJhiLxYRHGtTXoyUD7L2j8qzLn6d3is7tDaZR9Bf
2y7fx764EQan4ywKf+Um+jbUon/shtIcgt7Pth4spTgYo46Z5jjAnM7T668jcXzSLzZCh23p2tvJ
Kx7SqX+21uyhTJuf3hK2seokJJjS+0TU8qZz6MXEnEJnVvDyugfGKcMZO7+z6yAHM1P+IyWpznT9
Rpd5vfeiXsQurGxqlLsMHV28FPJBmeWrsMSzWbPhppUkhTRqDaHsud4r05Zf4VzAnfPD3QJFbOeW
wSuRaL9t+FKIz8afSvUvrjeOm9GDX2PM/NtNVpjsyNWSMnzECp69KNpBm06e24zewFq+SNhwcduO
KN2K9TwHq7vNu266moO4ONsOE0UMQLVjxeztdw6kVDuXN0Ng//SEO91Sjk5xCIkIgdR8UeOKUDa/
pO3Vw3pI1q3UENzR0YeHQcpvue/8Wsv2sSu856BIviwzdymuiVewd5kjd7NbT3tTBRsg2hx8vBjZ
lme/y74XSedmLO0ebQjWVutw6IZmpcjzmZVvElKQYCh1lonO8MAWeV/2ScLZuejs1o/Qr9y55AuY
bZY4ztHzOLWRrxf5zxbynY7B9TWCCyeoGe+3ntZfZV7lFwZDqtiEiRb/ZAHi/X02BJEXcGi5jrQh
UAEW/Ln5trWYqqgq0iP8eTk9IaaM5MZuQuXtIBTipiega6EfV9wtJtrKqt0DDHzK0Rwu+PQUwsgS
59xAq8w2yCAlrSpFq38MBmdM9qpPa0iNQUehqyCtJbEMxKJux5T8rG2iFVaf7lheefNi4t/7etEq
5rVv5j0CxDLZYdyS9Lu+Li3rJItBFXejM1Iwh56dD9T0QrvPykAS/odTEz3MH1t3KATbNQcSmIcb
RNH/duwYpOUzCUkOcL/T9dVtSy85wIO2PttDT6XZhZysUND91D+6bZbj8164/IlNHlCxE4WgDhrn
rErYFZBAPtSdB+2d3Upf6ilq0cxw81S18U3KFpmxV9cby+DIeOreW4IAHX9wHBPj/VoGVw3fp3X0
vV0TJOHjR33brC31n//e92Wzw+9bM5J4t8aHYvmUANktO/4Xv7ugtZu3xs6osHzg6gIdDZLBR9eg
Y93BZqM102NEYVZcbWf2tW55YNTl/ImftJX5jhxvnshTUEWN1LPH8Mbfd5NLKyJNR/OZMdilYptH
zqM1V7p4A1QduosjDJ/RzohG6KuSye6+dxRS/Ip0pl7VNefwaxKO4XyDP/YQ3pWOBCCA88QzXpqJ
oxrskr7l49fozOfydJ6iv8kRrtMmVO/nedpIumzbrM3wpqmtmvtFIYHbR7BFh33IbHU8QWq8frd2
TFOgmPeuKUqR6+y6er3eBmQe4y9ANa5rbIJueEuY04zwBlKatfy9ii9TJvwn2wcnTuMllVV98/Gb
17bNXQup1kJUVty94xsfrdbHch2tiK8lKQaG85Wh1RUMRv3MzjYBJDznMGkSOA6zhCpy07qwKwhU
S7k0x5tS8JIiW/QedhwXEpUd5M3uyvR/ZL+TqJCJRRt4zeaqKMKN8JGx3JdKd+0jcRh4+tVaRP6u
nRdJrQdwcl3MOAmU9jYIPIdaQBVmdX9XTlsuL6XNoH+bkr8mTiLJuC+oO6i/uiDkcdpFwF3dGtmU
8nMbJAm4H/MrE6cWFJEDdtKwjXj6o7iF6yv8MvZAJ3EaCqfShXkKf7D73hQdz6HokqbYgQ9dm9ex
aYe3jzs1EZvAJ0EQqDZjNV2RCtC3twzqsP6ehjL4Qso6k9tSOyAuQEM8kA42QLGrm4HLHSI2ypNw
smvhvxLYIQ5R5dQscKghnKyhwf7oqROUFgJeRjXvauHS5SDdjDBWrEalT8AhjMfjq4y323EC8FYP
YuGFkW3Vvikzt0dPSjt9+FgtSW1keEcz2/6AdZX197rTc3LI3SWZ4MBAzXrzrfCaOg9PyQP5Q8+s
b1bjXom9voW2fTdZtmP9rPM52BRuX2SvqrdgDXWtPddxZCUiOSIQyxXKmFnaqOuskTH9RCjJFvZc
H2CxQkl7QEDJC/ivHXJyPZ6eCAaIsWmTkk3Wukq6n2Au8E6076CCqfuCt2FAciIOhGixexBLfn1B
PtYwSCBfXsGMMI9pnqAbiscuz/xXGFwDnXviPKg+G0jIgkK6fJqJKAKBKRVlxSYIvUVsdaHKF7Eu
k3p05nkS0HEKFux3ybB52bBKAv+3A9Mt39BfBgkK0eWMprAMN3oII42UtOSpQgDnOoCby4D7CsED
Xg1t3sfN87N0VpssVY5hb4BUfGj8ARNYWN5XwMLgVk9ZsKaQ7acuWy64F7JZ9bDnoQqsBrbmbMBi
blLh997GJJyW6Sb3osZ8XQNE7GM8YCXWf67e9yzZB0g2nIlac469WbDjiKi21juPz/U4F912ff1A
dYp30BDujxNeQAmaH0sn3OZiU3QG/PNw3OLTZKaj2zjX1Tq7/ejGLRkZjEULZ+pSVAV+HZzn1PJ8
xKROMfhDTJoL5uRRqdlZVV8G1SFI+9G+RW1khVR4Y2cO7BSExwmRLfVN68mqQTasoc5sOrKbg02e
NSmUBHeiypG+128/9pxyHK5bYODxND4A5ESKxL6QutK3u9CXC+FTHAVfmYQsLb4NcJh+ZrKq0EEN
gFGkeYZS23HIHlueVb9W3bEPgRVio/1qPhSTk7sHPzdrv21CGyGXs9IpbA2loXfUUbhWN5nv1kgH
i7aupltkGU5G2Dnvws0SkGp4oYZkpUI5yceT63c5p0SGlQbwTW63ACywMOyDbUUIgxF4WWwiCW7Z
9edp4GzcLXbTv1XEVqZEXk7Quqm6MyiMep1wc7RgiWzGRQWseMiw6BcBmOqYBu360ubL0O6mzmY2
QrVy3Q1Eho3Fd9bx+zHJj9B3nGaXLHXlfg+j5foaXfd480jz5TWfkfQGcIugPfMazXIMXPwMJpSI
jyU6raS+M7UG7rardG0eQK46+YTM//oskvV6lkFj5MDrmpryfB+CEoFaufS04W9pz/NK0psuu+U5
f99ZU4dcRRwcxsoNNoszrAHnEivB2yO54Ba6xGv+/zLlo4QI3rf7DxB1ttvr1bOR23eo7vT0qK4k
S5RbQeGjgI46/9CFff8P5peUWH9OYUO0Fh4lKVQT14uc0P7btxvKzgJHDMUTnMcQwVJXoZ93OP/t
EnUObBLKVAE9R5wrL5oRGH7gLXNOuNseMSq1p8pbqofBKwf3HglUal6m3E3ml74eR/feUnmf/27X
PuIjgqr/XiAybO9CEiKeIZ123UmZznsrKNcxr6gLDr9i9abi5LLpMtBB4+Afi8R2kmek872+a4Ac
3PvGRw1wjCa//ZoJxxG7Pm2LcftxLamADLVj5sCMgv/4h2tgSf/YMTQKvojI+Heo9JV8+risLIzE
9FS4umq3LWz3bBemAMLbNYhS/CBm29OPjI8p7AY581L4NjlXTwnbJ5y3NeVqsMNmFikT4Vm/83Vd
gp3Pz+yZg5aZxMflFKSFJC9CK25cSQpvsk8icb2ja6a52gm9ZoKKIuUGJJa39qgYpTmuyu8itDwL
YpNXiI+meJKWAQCFn9gschfAEct/+65xu++rT/rGVuLiMe/6lS+8H2xtOV/sMfSxUUg9HtPHI/sA
vvqAreQiRS/ca1Gio3OUWzymabKS+VPVmeSlg17e76oAxcu2Bmp279POifod1EYDVQzytpCvMIHD
9QINOiu/4s9C0YlTRN5sFpX9alUt6wdHK+HvA9v6ApAdRSc7YDS07/yWxUJ0Ir+CcOJI3wSVi+7X
8wY6HnTi/Dl8a9qVIG0B+YbMt61LMnYJ5aDOcq7m4+ydrZVHMVd6TG/IvnR+6sKeKvIw58k7ipqZ
T0ydbbkIiCD18pNt4ATeMnTfNcnO/hOTKjRllZdKsFYtW75auNRcYlWnS3VcC21Pr+Ql0DNNvBik
4DamHsDZpVJ5nNdGBXuZjWH2rHqN4UdqA51eOr9rrJL5VJqLL24+Y5aDxp5P9fJoWhhFLhnyskRf
Bz0zelQp3M9lE4qTUyNgF1AIn0vII+AAqx8bnAw3CpOXPWKSLbYkPqVLcod/lL3pq8j7pdCvbwbU
0Lu5taytF6JBXCFy7OrCSkmAW9pbTt91o13Fo0Eie0lgcIJkBBrMSxfmgTSAMKN9HAhoMIvalRGB
xkEmf610ypAbemxPHfNUTLP/HQnScltC+Hwma3Q89jPk8y4QyQ1mOPbFykKkfSWkOKz/1A4EYr2j
JUn33SDHR+i7MD7IbwQctppm3LC5yotz9YEck+bIcHncGT7sfOUSYnsz2gD2K/TrSJXp1yGv1jMC
aSobp3R39eL3FyddUxEztPK/uFNmY3diZrxoZESSce7ta8tKL+3c+ceh097N4hn/kDu8yoiX5vp1
9JflREryp4LTkX6YLnpLz5DfsB0vNw0H9H5KhuSuZ0p+gMhXbemJ/Z2xlLtH76ncmPjYrzPO1ZvB
XsLHpLPyL3ilTCffFY7CJ68bN8lC04UwyN7iWbbcDz3xJ1BFKFxRC54xjTM7PAHTHafcvO16MNx9
D8v9aPdOAoF2KT04l567tWvP/8EmHDhxD85xtkjF2aO/GR4t7aanyDNUlqWxtxw7n7uqUURKtO4e
6TEuHE5321jZAzrJ9gYJtdkl+UJHIolReV6mtd7bCx5D27QRmsnToMZdD0qLRNd7sYsQJV8qs73n
WOr7Ohflxpqd8mVszC87KQ2Ymn/M8rD+5mSjvWxnmejwGaZK6m6WJPhcyEkdA4Q6TRzV7Dbc58Hf
tqZaUfHPD2vuAMbRFAAZ13jfqDzUuxS1Aom/jRY7mpMcPT+5mWw7a1huenDmT07lguO5xRrtG4VH
wshfMQND1ZYGldmPumTemrG/rYMAZ/RoNqc17Y8OU6av6JhpypwqOkaN9Yu5P4q4PBBEQXbLpbaQ
O7mWb31tCj9/8RPN+BFp1G2j8/xzbo2yjZfSrW/8xFUgCeO3SqPNUV4THmoaxS3AZNgBu44QLiQ7
b914YxW3boa0dm0SeyvDXj42NIvzNkVI/ES6kdp0c8SdhxO5UzJ0MOVso/qXM87q55z5j3nhJD+r
XJqHoPXwWhgd82WcVG3Bjp+jXeMEc/t5tAv3c7IirENdN4qY9ZV/ks4U3TaY0d742npK8oRnj0Af
GTMjmjGV95Z06+boUhjhCZbBf7T6Nt9UvdUFe8Xo/bBYojmFpVXceS0oq5bW+gWmTIBmPLJ3WByt
L8GYlzeijBLebtEfF2n8XY/51G0rEsgOVhsdJfTuBEpzNQ6bNg9kjgtNyV9KrbvflZLqXhMjtHWc
rj9XCu5U1nkPHhVJ2dCa+T5qHVWS64Psct2UMlm22AI9jypL3nzOSx72pMBUneEZdcXwkED+YMi+
qId0sR/8Dn/csRz7U47L0wk/HAdeQX29RWqCWg0xfUNi43CYwibbtsv0vBRl+uhp8SucFsN+NEWn
IAmWo7eY6JiMBSFEnGKYcuWl+VrIej+s43A7ZxmmCY1xvgn0CvC5RlTjNZ3ZBgBQffK8ld0e8Shy
uLlyX7tgde4UpOCXOsr7l4iT+qnyFP5lPlKOuxSmdEyZPvzoy7o+wPXBLI3XAJxUFgc0dvOlFuDX
YdB4myCbls+mCOaYJYlXcrsE4acrDX2fJInarGwnVFkq/xopvX7GxVPtcbq4qrg6B0OGJoqyL7hz
Na+WX7EVaggBzWo1J3+Y7X1Yt/Mz+sELiofl5NVD90DzBIF1dvKDXu1ky+L27gOD6NxMaXuY3GxB
ztbL6TbH7f21yMB9o35wX8cc/yM7D7wfI0msp4mg3Z/IUcIb2RG2uLFgXaOEqa+6kDG7oy3xN8Ja
wj21id6UFtYHyLdwJoIMrnHNqL5VvV3dQjJfrBh2t0UCFe5cxQQGWjIEPOAuXx3sCGq5Me10NzLE
gTGVRhf86dVnX2NTaWzuyChz+61QKxLGKF0PvA3L1yKfigkBbyF3BYY0dsybbMUU6PLHjEqYqVf9
Vi+2R/OMJ9iW5KpII+yR/qYaR7BTP8AyQxZTjnircr4FSlHXJYQVlbNrraTSWz3z6XAc7Dh3SpTb
gbSuo5F0vC+8Un/plq55JLwkWnaO7jJ1aJdC7wujwmfwqHDXtOOxThr/kFDNfLYzAEgoBbsSQ5DN
HJr1Vjv4YdQO5kNuzcbOMdk+cjoOR6gIy1ZUurnFD2uOofMDHztFtefQKfeNV+5xtkrxlMvlxgQr
dbR2/CNUBxJgcvvOAu775BRkc8VJ7g53VptBt1oxziWptJNw/itzqMhRD4ZxPIzSH040+xGmUql3
xqZObIu0fcOLPzjYmNJts0DoYiN0MJydynwNjBQXagpMlNgX0C0iBRJ4naW4ClWdpHSm/NyYTg1H
zYz5G51MRN2W3yUUZxu/nBsYFvaCPahd7GcT2ltKALn1hBreuiYp7xihoY5yRXlppsG6Y132VD7a
jDEmHXe9QSfHGedmeNY08/Abcld9CPGEgg0HazgucOL7snjOj0Dl9mdRWa/CLb6OzegdR1CsPM4Q
ZryMZT6PyL2mdAc9pf5W4F5+pHYNH/2iEZ+QbKOvwXlqX3c4wiksyOM1bVCW+h2wkAmzH0mrgkOU
OOAXKN0itHBhuUdumZw4GOu7osdloyIGErQRxV2TjncMyOx4geN2A5g43JWBn97gN5c/RXpy9lcX
PzcuTB89T9HQL8d8mrILMm7/gc8qzjTsWCBk4s2C2rOpYSJQTIjgbOm5rzedfY1oDyKcI1bjOKfe
n5zDAvC+y0c/e3LQxt0BlLe7peveMkCMLdY400YDZW7aDscsVyz249CA6lhIGu97oJczyH/HK8I2
4pG0/cJms15yJjDxMKk3ZwqBNAj73vph81WA56IlpztlGleyohFCD7SRQ5dUeyCWcaMCsHMarxSs
FrraXrc50Cikp+mU5S21Zx6uz1dB3Q9H9NZbXdl8gbpCVekk2SePZrvapNRIyBXpEOopmY8jXKcv
SbsQ8xFM9dfIdMWFVITpds3AoUn2q/dy8JdDV9YVNkrQrswGCMbeAVWJMrZD1R/mipFamyV4G7TU
fnTKLx1Q6KUyJWulMFYOG7Ma7oIiWA4iQa5aZvN58pm5WV3DOpXZ/Rws7VeD0jgulai+1G4aUGxT
NxTdzKwymxmQebwrMlw2JsKRrMdV70YsaXvGhYQTTJeXgF4KFj3QuG159ZYqnZRJC+cFDuLgbsLI
6wjdafgWiRCrCT8lbR7DNgsrMTu6ml0u6JO54M54VhG3VcYMsbTl0yLc8G6g6kJLY4Un5PzhbY/J
JLulm+yLql9v3BDbiTYrZWxLr7/BsqBnmukzlMsdcbNERMssQ/2DdCbvSdS+zSjBHZMtI5UFh/hG
QVRbw/TFqcKSgEPL2aLqgl+/ymmnrLaApWd723ktvvQZhnsRAPWNYhOrY9Wi3Neu5hl6U/RSuRPY
FSER9GBRoM9OkTs7EGbgntXY7cOKl8GnwpXWcwSTZQP1pg3jckz9vcnH5X4KmunWTnv/ECZFO76t
hb9uExcn1kjm5a7SVHutZ+szunl0SMVYBcgxpg49//C6ZHZ4wLIOzzGd/mw7pV9KU+XfxDhF20H5
QKEVgWmyENlJEum4s2i70Y8neP5Nchy3vmwZ9q+lWHarsOZz6hMbsVMFttBB0UbmBZyKbhizDc4+
NxPAJ9XEqn2KBsk4YJzS3r3vrTIi5Ly16iC2yeiD36dQ0uPfNOdcfZAVWXJAhRPVd7Mv6cBtBW//
AQ/Kzt63E5E6+yYNMWcbU5zcdvi9E8uLjYYXHQtAiIiep0Scr3HrGTYjTVL5aQTKSfY2sk74d7NJ
rJvMc4Gy4Qzm4R4O73XFD+ni2J8swLIXxx1yuMJWb9UvnQmWCdMVvxM7ZEJh+1phnXU7TD49dRcV
4fTURw2QSr8myryAnnAHvCxouoM9rtFphe6pDpmnU3GPrWPknZMC0OUk87z86XKTdv0wtc626VFF
3ijPcNOiuruOVFkqLo5RU1Xf6SqU4pyFBTOZAu/TvIqdQgMd2YhB0ZjmTqLPjVcLct3TTNXP2gxZ
eG8NI1eDOQo/P+arUhlBh4G9pHX1SMGGMTaeqmFkNJPHht7VtbdXpOb0O45v/RatYZ/cZEt1fZbv
KEwZDhPgc+h0LTe5Ls2XvqFe/23e8aP1HV4xJYTOfyEkJkip5Kweth0mMJKrFdXCOoBRtnjnKOwm
ce9NDeAWPiPgeGXnjkAXlXznDOgcpaiYIZw9t6st+9vQabECTOYM1Y+dMBx5Cbo2W085LlO48css
My89TZA46/dH9PHUtZDcobhl5lVd+YtATeX79LqKctC5LLeXb5MxTX53HXyam4zCBhaSGUb+pTsJ
wCIrW4buV5UCHLWU0Ga4NRSD1hEpb0CAhGVWjvs85dOazGY9NPCigy/OMs55Hpcg3f+UEvauT/tP
PhUwfEAfLqGbBUi9/44A7Z22sUZQw3+NkW3FKXZRWJxNh2hqGZTA5E1aJohrFd5OBPDOF8704Ucm
uw4b0jxDXDrwK9ozZjQFSDU1M1LoOAJ3hKRbzhAVEXsk9rFnF0oxb00YJ/13UthfyhVQYKZtbgDl
Bk23D1z6l9TAQWLVWnNdnyOxeLQUXlGeYWPnnwbbmcsX6UO19edmTvGNINnoCG9XOXc0Y/gtuy1e
g08m4RDctw7QL9550Xz/Adz+9+u8SvX+uNcSZp0HEuhC/XLdv++1CCI8h8q0PqOkgShCEXIFhx20
1dkucz2SijxMXJd7xPa8lRn09OIfEHP3qtr69yXIEP9cpNPCCZBlOFdQ8k8GBxQlOAkaO7gim1hl
uROFggEaLeml9tsFZoetSFzffmzCEZ6G4LKrSNTB4m1xjzMze5Yl3qB42QiTyifLr8cvAz6IuCRM
GG0er1xGsvhUDRI8YUycv6AVuoYKRK2Y71SzLv8kFnz3nP/zW0nb454ySUeCAYPuz2+FFXCvJSqp
/cdsfs0DLCiqPsntLY1A3r3NqcUQmWbOpE9TXtIOBIqozG85djzKxBMmEUwAQbsicayWzBHxKrDX
u9HvgHn6zpuXcoBbASrIuSuncOpuF7wEpi2jTODetCWR4WnCIqU74hK49qDgo6M+t8PQDFib2NN8
CHyLsc9/X1N/6UJ5orBHceH3IsZFMDb/jtDRa9g4wEFm/wGfFwXR0Od1XnAwQlzclfhyXTHb5H3W
4fB2e0hiJrfCYKCRfvgPIrI/lzhXI0JGMqhUI7iZEiLMn09CjkPUYQnhwjAf7ebVwwzFi63Svx6d
77t6WsLHOBV4IYBYZCJpNv/9fvyvgVDkBG4YObYIEEFJ/y9lYaWuzBgxBafGWOYts9diZrLrQNtr
2dvXg6MsxsYQsfWA8up/5Fn/B6f3Pffr36uQbx45DNjcABbQlaD6t3g5dNe8WNBWnRjBwL1yBtKV
YfMmP+A7TSbWKEe+dwUeRUBJMsRNIVVPiUdXRts8rXj0JTmJPy3w1AHB1OxgPd6407a5/oHO0sZ/
wP1MjjuNiXAWiwprW9jA+ACRatTkt55JPezKCWnJzoMvywD7pwzPoE01T3NzUemUzk+5xehHNNLT
rGFGoNvUFvpZURFxeoN/YYAYLN4Flv/4OCVd9E0Xg52d3GkJ9qYHvN2Y2gV4xnvDlLS/mMxvcnsm
USyXffVJ1Cm9ErvPioZ9GfHyNGnQXeYkC+szZOFkwwqGJeOveIFsktWg7gWc9xtO0mL6HpYRrhB9
2/9DaKrj/bnvXZ+NG0WOYEUge5Pe3ycEm5aylC7Tc56RtXyxGUniACVHWBmLV2H79P8oe88lO5E1
2vaJiAASEvi7vCkvldwfotVq4b3n6c+A7Bu7a+lG1TkRO3q3kUrLQPKZOcd0xoDNZ5ljadhb0mmr
Bz5wRBDUeOm4naxKPJLKTMxQERoz3NBoJIlMoiBEfWpkvn0yvRI3POC1oWCdMD9aKX60SxzUQXxk
b4itKK9GvfiKqcx7oARHDDPobFofbMPgimRwqiOGqY36Kx2a1ApoKUOYHFNQm69To8vsAqikK++E
2b+ycgy+2xxI1caMx3T+yjHN9YLnwxnuAM1OV6vPuAQ9hvhAafSwaRlkpk5/gkc/wqdm5vGpHVzP
o0+u4JWYts7bgYxQBkdoG94D1DaZ7TzLbbuDS5Phg5eTZo7UkQ0Y4FydlEgqJto4LYR0K3xHoFC3
Gml/Cbph9h9QiiMZguo+aefQyHukjKxvgfh2mW4eAnzzOwBPc7sfAuwz17pihHwYKr0qdmbG/XEu
Iq/dkGIApzDV0tiGChRyq8BKaONPpGEtWquhD3FcTBrTw7QisHVXjG74Ny7c+CGf/Cl9qr10NveW
npJnOSNrPRMYmz4b2KX59kUNhcWgrmHqgpDsF5zgZU04sdU4AUzxQPrq7PifweZTyig9GGoNN9pD
L8R/hRTUqc+ZGNPgXonMgDjO1Z0UNmFXq84ukGmOuEymdvXT8jDNsfRieEqsdflbkDmt7aGv9s25
rWPthBVCthAusoaYtU4OuO19K9hYWl5MZ9mnw5PGLhq4Ri9nyPaZ2w8Hv8274eRDb/Hui4XrKdxR
ZlSS1fTa5lrA2WJ20/TBIWvenrIemx9WOKbBCctc+vaUFUNoQd3yLWYt4OD3+LldFClRayLM8uLY
X3j3cR09o1fnI1UyQbH6EJXnsVy1iPpYmfNdaRXtU6yPsNIRrjTBtWinUHwO3FkWNHQFQYudL6fu
0EOGKL9bo1E5r0UWz/233klEwREG1fMOv42T7gdn4D1z3I7F8YPj/U3l5LLHwNrouQ4aBG95tN3U
mDzrOdYQfl68ifXni9NyDN7PZuYNr2p9/f4ft5iB31Zq0jMgF5m65PlObXvzJGWL2yQYtuwja/JA
fpsQqVAy1kia642rhz2yYr8qv88mG9cNM9qsvVdFWxSHunaZg8mARP//+qIcjMEuRbZNAQnL5qbQ
ijN8qY5B/K+yEqZTSEFDw09JH8Ykcdy7dk6hZZQQ2UDVTWByq7mdq9/YmJv5zsSLSovwwYt6q0qm
5nDwQTuGwHHrYTt2br4ZWM1RbBhJdKwTWG5/0/jl9a8KkRfOssxLgyOaMxbHwvZN/YkBihOffGsW
+V2WMzw6NqWZD2fP6njhdYJ064N4pz8rNMe0pSstG4+0S1mwvP7/WFaM3tAJjwqSo555VvO5dfK5
wUxa5AzMnMAuOX48aTafefDaEYzhpHWd5woL0XR1mCHTo7z/gZnLpfO/QgW1KU9AizrJEDYxMY67
PCz/84KwNM4G8FXjor5F+EGU6pmOMvCeSxmzLsFXVXRhR4SNv6wXGBVpfoZ7Ltt6IN54FbbNJlL0
ByRPDDeJgbCvJboGe0s+XM0eJg0CmMG4L7TiNxa7hEEZ0SD0he+/FdqnN+9lebADY3Nc3QA6p0vn
1mVOInLXj3nELHnVc86GEed3VZHG8V03JmgpvdTNGDqrfkSZRmtaw/kLK/rFDigYcuOlI0eluB8n
U+8WKnGCTTYwIwYbMnbRbuWOm+E8p2wZpwd4SotRUCOhAE2p0sLNq6HOdppSntMhMKwHddyBa+OC
UjIPLZM41JQB0/KwoDZwaBw3sjaQCYP+nzJkT/SCKVt034ve6vpL1pMOiEanwFLb9ykXqO5OyJuL
BuDRz8APBjzIMsu4CW1cd3joxKxNvFmbwfiZ6RqzqrTMllfbIeixngxMC9XftQUo9F6n/UWQ60Mw
ZntTcppB4bYohbg02uZH4jpa8WjJIkJjTGGFYqiuLfdHglOBx9vMfXhU6nClmlYK6hKy4mJTzzuO
hC6iIrniD+OFV0r+vR4PoeMigww83E17WKuLiNAFrfqZLAwSjTMuAgR0jKO0M27nEAA1MFI88ww7
F8xqj6xKHTOTz04AMnYzxYvokT9F65GKHdUFqnT3Fr0bRw5qQXS+XSCW4nPVtMerh7JITN4iW5dF
J2iHuWU+mKWjtXslmFRflrDDxexd1hKtMdVqU56bzgEhhE7VHE+j5XQO/KfV/JrImGcgttI0mzaY
LHlkbwpsps33JMKCcowHpCa4qlaPyBgzUnqKmCK5B2OdLP7rUWXcxy2Jnw2pPasXLxzRLkda9I8o
fVzw+TwZWPPA67OMTp05zceNbg9zNG6hR2Nu5L8bCRdUNzSYXhbRtDrfMsfhk0wcn0/eEzHjWmhg
LC8fWwtIzaMIBy//lK3GcVkzN77oYAmKfSm5946wABJ01yRBcT1xdrIQ2GCpZ1S8QQa5/NNkImU7
qtJnqmP0map2Ktcvn4f9omoeG0ax1xxpngXqeWjccxBk/qhvUtYpbKyIx2zzQ1ukzIU3Sdh46MUb
LWlAKwdL566cvrM9V/zBGsO45H5qZZF9d5E2mM+au1xWofL6arG5/Kq0AFb4vVtcl+RAlAAZv5jB
FOoXgCWGfY9ixsquFmBaihi9m5zkHrU1RwQz4uV3gE2XLlzM2LTmbS0qEV+sqmODHRKhE2wzaYJp
zJD0O0ejQ4Z3GoPW1WDFOlV6ry5/NSSQXuYgdYYOoAW/zKyz5hdumDY9yqadnI1VRKW3byJtap4H
WU5sXWOdTXVhtGkD9TcMhuJnEWR1fNSKumdHZppgEWt2yTOvFn7b4v7H3mzVnzw9G15ABEbZfUgF
uVG3pzI7JE1nfEkAjjk//bBKx2col4b5Eg6k+4abwGL1fiyxm2pguQG2XqGVuWiuhAbQNqidqd9L
oLDBlg83mk/dKsTFn1e4O/qnLjoH9vIsHYClFtcqJNviucMvv6mLUWet08Mg22diiuODQ5VpHtS9
0Hh2vuyfEkoJIVmMdo6HSAjNLHoKTgNMDrM3lt9lh9dhp6TcPMR59ejsoE96NV3hw78S72TBWTix
MXPbMqM0gk+ELfbdKYxhjQALL20z2+bC0+YnsB/YlWmLlrw5gqfKb9J2Y+MzY1jqGfXzCgdU9DPO
a9/9XoupD6+lht/6GbWbMR8VoEOVunlv8X1kac/zd7lUQMqFjM/as3BxzJ7jGE/lFqAvjkZvZrn7
nYEOLAKv7Wb/Fcxg0KIVD4L7CmfrjqyqGKIGaUATAmSLeVQJxBabfYpQhU2jJbWdclAvb3T+gmXL
K0657ZjGBVJjNNDdQcG7A5fC91GkNSkBYAjiJWNk6r9yRLje+d97dvUVqL9XoukQXoZJToc5Zq98
N5V/wBU8RvugHDztog7atE3m3yNDsnKnFZZLpkuGggKqPvvyXYK7I94id03Na8FOCNT26sVK9Yll
6YCbjRhpZV5ydWuBmyDhXYTt8aAjuE97E6SHi8+Mk64Y0E1AFRn4iXNhLsyJoDAlg/ze76922Yjl
Nl1t5L1T8IE6scPvjiEbF4/MDZcHJJ5mFPD6HHsOxxbioQuYNE5Z6ZLx8Tjx4WdXoUe19snN4Xbc
V+txD+6BH6Fu4pb4ABdKitPK01TOPDe9lJPx0peVGJGFmUUtAeMyO/e/sgPiEa0styiTZt7Eglms
9ohj/ejeLmy3e2pXUgLWKyu9lxnC8XZv6y6XdOZGkk/CTic+CWJdEv0Yl9pYlaC/16cme3Ru9cpt
Wh5bynizfji4ehazk6Pz4pTBbJiSqP3c+xiBN7EGzP+DvmgtX/9XTS4VmLe0AwyWcQeyzb2ZuLUF
YgkjLtILIVvaBK7A54CwsiQLkf0YNee7QBHXPULDGLvflCHMAqsxDymubMiOtIeMx4oFK9s0d3I1
/71fJDqLLfG/r5CuTDctrGBMBT2bPu5tvavXRSKFFPVFAShGlu8Y8rCddEfO+hJHomHXz0UgwgiL
hdOJ8zyx4D1C5zFObhfjP1DlAMJ7vGIJmId6p0kzCw5O4oEcXqAf4V5bYRvjiL/k2Gp6SjbTbLYk
X9U1CSksVEV+xC+26GfJjjgC7piwiRY4f0GsM9PjXl78Rz0imnBXSL3wB3DyHXRYvcmTaZt3kqcG
ucjsBpOhbF7jrPS5mKuUWBNIonlPLwPA+oUoJ+EieLcYAUVo+cd92ice19MU5YuLCsdmiY/PweTf
ScZHXyJX8MxcpjcYBBVDRhW0EysKjHrr+VG2/nKcKjE1xAwqAsVQyA1Xs3ad4QGWB9YyNztAFlV1
NPWGBy2yTH72uIIcKhQKVGEOB/yxiwqu1GqtLFxqPv796uVKGb/E24jsP+jsbOc/Qku+nVDTx9u6
4KlNp2DooA5uGwYhgdjGjhiuancXrvr6sRx8zHAszrVHGRTsF9M5H+19MQ1a90F4trdcbm8uR7Bb
1LC2Zdk0hmxY3l6OFaSuFjZJdR2mOvtFcUaIaMT6Pd6xOKi+gdTA+O26layOcvX4UyLM8s7EZd7f
jysAZNA1C403eXXxWcfPijYUSk4CWHfBFRgFcs+z4IgDIeMWrHCYNWnJdSxL3UIIBgbh3EYceGfc
i1X6qvF7j/Wkm9OD3/fbIIv1b3NpA5ncwH/mR/lDG7fgyrGubd2WFdaurrCcfTI1pFjNxjToWaOt
glc1ZZd7V1fA396aYgrEwWAulVB2BSPEr17Y7L+oa8+RH1Tu0U6mVHbgRoeQNK/1JGvikQYgmBYj
Xej7nBCoxRmgRVhlvK0fU+jfu4R//pP5WeTthehy2DLpXBV7TMNYCFSBr/sJBlaOTp6bA2+Ue2o9
0YtS8veiDDjvazBE+fcYSR/j2ZVFg1GYT5CxDn+lxszneGPU7tBdK5P6ftN55PmdFm/sV6e3am/D
KC4C7jzptIwMaPrpJ8/cuoR1U8vwK6Gl6TesykNxUI+Q2tVCwmacUq+uMmg9DZHiEOvcfO3chS/q
dfpNyW06C5nGx1HTGGuV/dSMp2iMl2q2mRjI5oi4AXw+ynoym/37B+b/z8RCMOjBx8wRARL8dqIS
JRZxsAk4HhJZpfng6E44nNuhS4vHaqABZaIqquAvVXtU/BI+MXXNqW7rg5fztsdfBjzcLmLl2WEi
YI7y9oahbkTzUSCuUufUhE+8PFCgins4GjVAajBSTYnPIPUdhyPF5IqXyoeqDpy17VOol9m1eLa/
/wLXpO7/3tG8Q0O6tmHxfzZju5tHYO0xEKCQk/82mLPOtu+rJWvzkCFrIGNJC+z8Pgox4VzjOY3d
C3DTcbjvda9ztm6Fv5+xTzrb+66wP5fQLfJg41V+oh0ctJy04RXBE19SNvJoitYeWif/6JW2U8+J
RMhG8opmRKUDtuTiGkU5TSLT2zqEsewljvi7TCdR/hO4utafVX/2/kcg335HHKsstjyP2aCQUre9
22O1Q/IPpTkTF/SGKMInb4BnodpYr0aVsw1wbbunTjhduOVra/nyyPL6q1zvRmUIV82iYIpsLFQ8
q/pioSFxD7qeaxvVVIwr3iVDR+aBoGFqw44LjTeUwihAb9yXnE0ITfXx6oWdMX3FzYTaOgFax+Ov
TGLZfzJdLfrsYxgSG2XQhh3Hcy92+hxnLYqU6AjCLsjuEh0fDjManx3L87B2rRGqzJjp/NIO4APj
rw2fLmovfLy/wgbOE7rzXE8ftcKYPzF59yCfd0a7a1DhXSZgjQ+Gl+fFbwOjPOlfdMR/Y+kjATqr
Zk6lcOXYSbz007lMMGoeYZHVd3bSTUx9J/zep2KwvekH46j52/tfIY+/2wcTWRIwIZcRt20uDKC3
91krqrKZ6xKeBgd78x2nJnWzmiKpxXpSN8tpnNRz/rfjeGVwMDr85Y9x0VBCBxNbgyMq2Tw72/Bl
fmtJH9jAWTx/3qOvKKanKPYRO210Al8hK5pp8zWNs9GGwyVFfLAiHCx3ni5JV45LBy+FltkNmQed
BcpF3b+FFtvDPh54Hxt2+yTlUCgI+ruOdN47n2c3gjfUZ+ZW72RTnIiMIkU5XAsc1ajxmGI2RYxK
Xf5khpBNF9Z680mnShUgOYqEZIZ0bvt9bc+x9aCn9CbnkbhFCm5V/KjnS9RXRgRDBovXZ0Um6PJQ
MEkGdvWInmxiCZ60xIYUbmjWG7U/GrBFkPfoR9kvLi/0vvbKaWMivIRi2xoxUH5osUvTTPaPzaau
O7lXwytEfvNfXE2YWK1qroA2urLOdr2J8+QnXHKaogi/PoMdf3HKBQ1ZEOgKFx6d8tA3tV/9jsWQ
2g/kaMiz42s0hGnZhM8OYQ9kdKnqwUYFSe8hgrkgbiIcxg2zluWbBcJGGKijA4vXejLbt3pWQ/GJ
a8KzzFRnHQNOHempZ0KW52F71ubajI9uaIcsVQ0mLnf+hKb6+f0Ld+GZvi2oDJungpTsoWzmwN4N
loSwDebVpeVedOggDGtXYsC8zqJUQeSvTdPQZqDgA9tf/cqjZ/0oQBxnP7vc/qkc4wHiXaZJPp/s
tvMXxA0Z1XcxGzB/i20mErtx6pO7KGqST3GXzWQwhYkx7rB1LxUtaIDHkMOCtMKMqcjW8EpQAE0W
EfO8umwbp1mmAyu/EL+Cfq4mWLgPZCzaPww79YK7lBju8MJG08DJRvqT9wGo5M+PynEEPRCLLIMn
qnvDHct4Uz4oVO3C5h0vqbKFsjicxvvKH+KHWraoJacyJp5zg/2GJ+n7X9afq0NCkyz8MwxzyWwD
KPD2kDFJg5N62aRXctiy8TwBLv/WBC4RTWLScJbFAZx+UMrCQvXAlBOwJqqV/qQ2jf/2DmuxmzqR
Hh6bzBkx/ih/cmoZ/rWoStPYtUbNulW1y0E6G929OQVr8HyXBCcuaMtkTmMPXzTPNNJjuoIDlBH/
/Xcsbo5VcisNErId2BVcKGxbbtrPJgrzqOo082qvO+G46GR8CYyy7B4ttw/kztEQrG45IJayF514
cQE6m/6Ysdkme4JQDXdL2nJHcPxaooLYjNMHGTV2+VyORv1JLa7h73HxOomOGXQTe80wbRqya36K
jnr0ou7trAcOdi+aKIDOSoczAle19b/UyF1xVkl/y+fHORvpO2uGSOanNpW+vGZC76cPVmPrW/9P
4cRHQ6HJgc5+02apKG4qO3SxbasloXOthKZlR/gv4jhPxOiNUCQKYZyMqE+MR0WeyQbfcB6gqffB
LqZdMQ5qu4Jxr3R2FpQS1lXC1UC7aN1ErIyzhDYjD0Ybv8VZHVrfNdOiSpr6seKzz92Z+ILU4N/k
fSGLXeYbTDtZ5ffB3YQP+aIbeovjLIC3z4dpgyvYvn9t/Lnl5V07zAJ1i2Em68vbuyEgX8pGf3tM
ujbH34J9EWUy/oHHPI4a+iWKpubirjPPagU4er00nzLb6/0X+jxG7O+/opv7cym2XUi6HKXo3S2k
dDdfieN3IWCesDqS5+HwMEETy1zUaubnatK7cOPz7GnAZkUcVmBE2U+rvomqMj1aBbHkRJXZWXpI
M5eAFcEXDNxkLRyYTQk4HXGk7Ue3NRyeqi1ciCnW9WMOhj/aBu4o9BM5N5JA5qQlhSvRKaGPDZS+
Q41zLv+g1blB7q1vF3QeikgT1qHDgvbtcYTtZxgHELXHPOkz8uzWPVFGQihj6KIYGdnmGk5MteOS
63BOPU1JL+rhUlRdATCaZ2i0QwZsdntD9xleF+Ywn5qx4qoqnYlRiZcVXnLOM4ljTdNySfeeYJA9
BhXxN/kGQQstcZlgW/tVBLnoL+9/reKtnID6HHmORMTgcfwjk7xFC4pA702h+c1FMWW9iiXXOYD+
TMMUh83iixlKfwe9q5kuWjlZ5RZCQYkDp+9Cbc9tOKbbNqP6xDdk8W7FmBkCndFScYdY6NlKdpGx
aKL6NjqootnA3Mm+jWzPY1d1E5VJzZ2aZ7NRHOaCPcPRxkiUYk9OaMYVz2hahvzBOjNXpef7H8Sq
9PrfkcMX7lo62T1CePQpfPM3xYJF8jtNUh2fWsmK+sUKfNHd1bM+ZQi0pji50pF4eIirRrQ//Iah
FkyQqUwfJugt6eexNqf4r6ruMncfNyBjkKisDoOQAJYvWsCXf+zIfa0++AJX9eD/XjeBea5l8b9F
cEN9jp7g7YUKgQo0I70O7jmsz5+LcpzFJysh8uiL1CdOfm0trRQAR60tZCUiz8BdRHW4b6uBXzSn
oKqfm16r2WH0npduVWOT1eCFDiMRXoTg9njN8LQkSf1ZfbO1j0zqg4PmT00ebHhh63SNvK+FSH/z
XETAOXpYYYZLRxl0N3h0JE/lTKDkbtKGCX+w2acuaIdwytnckBjRoYSvAzZGHlBl8xMJrqV5UkBv
GPMgSDZZ7H33bG3ov1gm65FXhq4WoVFQaR6RoudEUI7D3JxgiSTGtbIrYCvwFhhrKBZYb/R1d4e/
wAO9RqQbPiVOwmV/rOBi1lD5YlvVPhF2HaCXby2yQX0PmgGmAmuoWN8ytqr6v4s0l9VFulqfc4Qv
wmAWfxW1ulgacukGB7ewg/zVL8qI8FtEm/kmCvV8+tWW+mjCgvAnzWU+ntAQQO3RxDl3a44RCFZ8
E05lwwdT4uRmFLQzalnRZD5dlxd78V9u5ExciWuhlKwLFWmX1UwZbtfRZbSiotrquTFmO0ma1nQM
QQfzPlNC//C75wwdTpplR/k+CSr2QD2vSwd1EmP49EwtubhjOWkHOhiOkQHBrXeNHGfGvKzW4Fo4
Zs6x0DKfhkYZAyDItjjlGkwwX4BqDcGDyfMHpJkhtWjrwvFGMKKDI7gS+E6wb1zgrdrDffGtrRtA
8NhqhZThvm+MyrqLbJbFUJijqYZSraUnUnCaGipQSVWeOXlLIKOh587ZxiUPSR2n2iFxMM+cWZJp
nMorNQ8WSD7vZpDXz14WZ+0xmqWg/IKHxjoKHtLzVNV5fCrnNqf1npqQHjPm1rgkTeuJo5JjmKzu
QcLgvmNuzHT5dRpIgt6pddVgdzMo8pp86e3gN6BlC3PM0x/RbHfRJzaRmdgQelS4j6MDiu390+5G
Gb8c+8ugWTDyXqor7ra3pwby3xSdtAefl4eKe0mLpnq2MXl81igC0F2U1hCdxqRNte+tmyO+9I1h
iXKlOo32cph4YMcloOkdNCKjw3qJgY11e8DFmWdZU+7YNSfZEzYccoMXVfxZVeKlSbW4JerG3vlx
Lp+tQbMPjWsW2ZE8xPYVCgq6wdpFIPTp/bd8M7xEZ8XE0rWRbdAIengcbuRgwHvxomUYadRoHxuA
KY5549fRS8cq0GD93lEEk07aw/mieW2uvUyjc+kgUo4+ECjdzvqX561pOa4UhmSKKW+kVtK3uzKA
2HMA24wdCjtrbzY7wSdxMBthPGhZCgUVVouYThH+g/xlIr6vMz94GeZND8IWRReMaSlwTBQwyNDe
XgddiZoSBZN9GLJc+637zqjtK9Zvj+YQFPYWlW6HabNDAfO4+OnrccP8IW/wdXssiK7tqiHxdVJt
zmrR7aziImcsOZTojFF0+M0sHjpkC929D0yqeagnu0NN4pgoJhBPhPb04E1lVf4EPp+XH1zpN2tI
RG2cnahQ2O6wV+G5fvO1B3Vlwakwu4tiKKG5b+SzFwR6sQmrhfnTr8Qd5avyjCwpzxVdyQtYfPEd
0xKhcEkLumf7f+O7uanzeXqzHrV4BBq4b1x6nZuquiux6/VjjMMPd030UlaMZQhEMYLmtex1uzoo
5pTJY6H/14yUpA2L27gp6+qxbuU0fiCKv/EC8ZoMXpRLFq9O3WqxeXx7TfSa23coZ2Jy3WLwRCW1
J1l2JMMOeyCv9TPYxhy8K8qIfySoadPcjiXsqEMBZN/8xg5DBL+9Jmmze+WPC1bS6+QwEkX6xaJg
W4iEaVoHt+r/E+AxQsdGOFj0IJKxuBezBf7g/l9apjeFEh82djZ+AJYwjr+bC4G48UZoul4cvbyj
qpSOVpJjt2igqlXl1vZl2VwKJ4nMbwolGOO7hSK6Tnip3NzHGLzXdJlCUN3HaUTmssFRy4Pug1d6
ezjYlDjYsWAGsNtgRHBzUdTgYXRYjcUxK+Ys27co3MDiuuDnv2tI/cNtRBuCeR3snXPEitmney3r
9ebZh40bbMreMq6kebIC7lyIzscmhRTjJKlZADYk5oMQcXqYR8AsnLVmYn88zHnbVSw3nXRZdxjo
b03uvdv+3Z5FydCjNy/uqj7ojSLLLlgrIDxGRVOw0Z699qIEwrgVmJ3/q4bJYtc552lVvNaIhMej
52JEv2b4o+yzu35vszulzm60RVufBkCVyTPfQ5l8SlNM9HngR8EHFfZNZ4CQwebRvyyFdQl97Q+W
XEegQxbJqQdLUMA41rvafRnlWDZXDK3mSGRKlxQbForZ2QDy+o82WrTGdYsThAJFT8kmQFezyBns
mWzuso1PGQT67kCBlRYUtUIrtA+u9j9uYtch5MlZQgRcjhbvj9VTbOiYoYv8DJEEU5GuYd5nqDNP
GKlX9hj4EOTquQW/A9P7ykOLgJ9bp3BG9PVr2Zt8aVava0oH7n5DhjLQ/MWDQR7JFTQKc6TKi2b9
mNAqNFiDJkdslataqXcqoF2TtX3/5ljamf/exYwh6FIFWVQWj/E/Cpc8MdFsgDQ5VxAAk3s7ansH
5sZQy0tT0xi++r0Hue79P/TPS8A1dI95ItcBtcMfG5BAxKFlAxcCxMRc5i+KFr9kaIRk7QL8NoT4
KgvtnHVMi/ZTOOvuoWnhlQAvHuxzH2ZEcDb4A44hORTwWjrsW+xHEBsUQqTWvebnxkdQ7ttDhPQv
BF2saqWOm+6P6aJDVC8ek4RsbHMiBkMderH0qm7vOqEOrlLPs12VtpjyiGkNn6JE4n55/4PDWnf7
feHBZeXD2oi5Or3qzSArcSjrxWjoZzuG9Xc1aK69XTi1bcOAh/7gpUYTLr81eY7paWNUSN7pQhZr
PrU1egvFX4whvBVEj6xPkjLqMVdA4VqN0IsdWov8mecGAF3k1uzDFsRdkecVeqrcDT1A/8uvjY3F
eQ7Eh/OORaisDosnzNvrGnzSi9JiMxLFelvTKg2vkI2kfma5nXOOepNYSNtt+YQ6UJqf8Ds62jFG
AFz8DUtzeOJD6MwngIa1v1evMyDxFae922LdN5gKQfoTBNZ+IqPGbrZClPrX0ZKI3ToMG8U1Y0Ha
vU4jjclevQUc6xjOGRzl8W/YjGwaNrW0MvtCqeMOYPH1xAcRzmj4qbZGLf0rHWCUbeMubMJ7rWF8
pLh8gU3Cw0sp0Ykis5SW/4SlyDiWEaQy5ENZ5hQHPennRVmcjtrWTpmB6hufrIji2Eq2Pv/6fk0O
MvOx7PCakIztz/XRYxlpAFdGp/vEZWXWRHYtAMNaRrzrICAyFlFzXSC7VG2pMWqe/U0tVDSvwoOG
GMx27xhfxuOxwMo+Yb6Cw8SbjeyI36fc0FMzcDVoeaDZ+0FmifzGPQ8zTZiS210BC1vL5WcrwIGi
TwKygKSgrUeC2wWUGK1uR9OhaTiXt4r5mQ/MhC+40Pk56veqaktxA0Rnwg0wdZuvL21tLhT1VQpp
cFYqezgNGpcLcle//uYVBJQc0CtXUt8LP2iLc5L6RnkCasanpmCLBKoDNRjGLtCOiTuH5h5TaBb/
Jnxaj7k2efc7xZWoKsZSzXYmICotoQlZ1Ysepmm0dyywsvcon3OfZAoz9o6EOFvOMSJuIrlSFOTd
hTVP13wyMkefPmP/ysfvQzkn9lYpibLKwrOhx7745KfNqJ0XY+IZ+JX3DPzPliOJlctLDkbygA4g
XDTnJHyuvwV0hzntrq55dN8LDJ7ii0jqxHH3fGFdeB96jejOScscCSZGOVXxb4mWwf7GXMEczsnc
y/weg2mHqtgh1oRflMfc92xDeucxCCMfDHcO33ZnOKXX7s3cTs0TV8BYn3zMmdWRjDEtjjYRAZRH
EC8s6Gv0dfUJ/FrQf1LMCNpOXr3UmoFZXBEmQFPtlLiJk77ei4qagI58qThDnFb9y8xrylrs91UJ
rU6BOkPUzxzeFpfQV0Yt3ArCcuM2/uB5vQ613jzXlge2jU6EeayHuvnmnITzUGLatZAYprH30+0s
/AEuXoRTIVpnq5zDQjKxYmxnV/o5x8v2LRZ5TSayyPvuAFV7MI7E70VPACNBVxUBl9drzjR/3I3V
SOThElqWIcfkvnlhz+0nL0SOJxU4TUy7x4otW/8olhnlDq04nCCnN7y/rSpvnaOo2yb8DiWnBNNO
bhpwuWJoe4yeVWbHO6zV1rTTyZz3t1qSkqiyiPql2PR21ugPYRgxoCn9yk1eUkqmahtwOefnklAA
cJujOcpLOfljucXMz2SvDqJqO8oGkyr5YPIhrePyI32q9dbtxAgE2xWjAMIwTXaerrxpc2pzEJ2T
+MZl0AieOs9tUhZHxt9YQiu2/V9Hl/kYGBmwQoyypqwGbofW7r4uhw5yTTEj/+LyXQIaGHB1dxme
AX0TijzpDs2kBRc4/e68L23Xxd4MDuuHWsBDvmBprjTPNd1T9bOh7SFmyobL7B5n5lj/9h/5upXz
6PwZ0OptZD1KWrLPS0NZEKMzlQXBLi2q0z3ckAZeHMjjH1oaTv4vxlDO/G0ahrZ5bJKs0D54sP/R
uPLpLWUxo7jFQs2f+LZJpJ5EI6FReyW1y7FKG0+AYyYGDuxQFtzMthhZJI8wYvk3PeLJ14Bb1vjp
QOiJfytgzPvFxh+viY3ZevtgkqJKo795+5qyDD+GhoHqqIwbuUzpb6IK2ewZ4n8V/fhX4iEnbAt4
4CznpbUKbT7ovPhg5wRt8tf7L0nelj+YrUFP2IyPrMUiuk7v/2OpqyskLWET0y4OMWeHmvboResE
T75WyuS1AJJF5Ho/0ELveypmG/cd/Hg/SuN9hwBcnLBA9xQ/BRtMf6NKGaA+S+nZVxCCVJ2EoXGu
800FVGl8VUiFEX4vbbQ6x4JRE3Du1tJfMZlX+RUqxjU4xVlrJgXzsabF4aD+IPWgBgHLuVmz9SDn
co1SUUEaMmBofWlXftAAUwKpozm13pYMUKCJ6jHKeGPihOWqpyCw19+gzvy+6WTyZEOgFXfwe7r4
pTBjF999jLgTQGhTlawlMDdt1BhB8w1ehD32PKfVczfUMtg5UxcswRt2CCPpWndF7N+VpPcQniYm
/pp6IZTv97/W29oaqAzLIgakzMwsFsjLf//PtzogXEFqOBXA6bFEPiTmOMfnwauXEKjK+OUF4KaR
yyYDxLySOeyJETff1Psv4s8DDAECtT25z6zKYX3cHGBxaeRFW2Nx1uDG1g956OTBHVzgIjmws9O5
VjLb7X/YFkTc5z5m8g6xDeuI9qvKK6w/C2GIIZisE/tZg1AyPisnm3K4pCmj3kU/GEfT1hyhrp1y
nfEJrjUNWGZR2N/9loZeN20N9iKiF8aFPWftPkotNBpZX4bmBX4F0MzC0ZwEipLrxYfGKqZvzJ10
9p0w+uGF1d1Tb4AgP7e2puc7baQpvecJzAjYnmJ0u+r7f//TM8ybxmQVJS4HBX0S6SG30J3SJfVC
trN3lZVHI2lFaZfdQeWvk7MxyogQzM57aZB3GjsTlc7nqiVueZuzviju+szKwcDS8MgP6oA/kEW8
LDb+0HXQS9JuujdfajLZTIaF41+F5lAjNuz8ii0eVDKQJ2TvmDXSuGt/mhBcg+ecI4TMzbgUn0U3
cr5Ywf9h78ya88aVNP1XJuqeNdyXjj59wW+RRO2yvN4wbEvmvoPrr5+Hkvu0RJetGVxPxIkTVVEy
TAFIIJH5Lk7PUeGEmSMuWZnCPKK6wJnsNpYgDfrzHP4K7uRTVY0X7mptpCHu8joOhmQaqGxkzcUY
Tn36AZHYwYH7N5SgdqKRu/GifoJxPgNcnun+T2QtQM9gWuwnr9jnhxfcTi7hn9ygJ+TAM2xQ+wng
odB4ohhaOp+g6O+0KKHEWX6FAXHb7gZk18LTPk7GcW94UbOsIplhQ9ZESELMpDG1qzoteO56xQ3U
4DOLr6svOgMjmyOUuBgBurEa5sdRbTKudR60jyUAgX6/6C5GHGrYhhcGAqHNPn4iy0AaEiPk4gjd
VoBiiTibs8WeT5bJU5GGBS5Jg041xxEZ9REzH11x4oxTvejyo63wINsZXokcgm7myW5ICULfjGJF
vdSRctALX1ebrr+wRlRUd3hOcLRC5AWglqTIdp38eR3NX2KBeh1VIrYbLyQATptNh2/PiGKRngSj
GQGUqzULVkCxzsqxAYTq3lqJqd9iEgFEEKBQPx143djTJ7VA6Rh3JsfDknMljYs9FMYWPwlQ8eYJ
ZAb0QJasr5bb55ERdrOLy2hscH3tn3qEkWWt/UXOWoxadu2EnsWHhX4rfK6s4vqezUT39spcz/to
sPTPz7RqA5Jpf8w8DV3VvLRa58xUB+NS7fNIu9Q9AHId6j5Go7xrEmXCFQqsHXKJkUK199nax8gr
VUOuZrLemMxf+kxMoGdQNyAcVBdA2yYonoK6UltkKL3VAUBpkvWYeLZ3eFZiSPtIW7sKkEt24OXX
e/u57agmIAzfuKt+afF4NoiGFXy9VoOwptt8T4qw+mxWVn4exROLm8c6t/uzrasdlV62GpNrCeY+
NeVzRC5rEjmcxbT+8XnNqsVjRU00Xr+PTWFrJz+Juk+MxkxoMEyhJgkczp9f+Kq+ml2YHOAoddet
Gp4/U3qKOKZFrT+ZIPx5//4CXlxfTtyFHEJAF6k5vz6GYnWAq405FEZgWqzsK2LqNh7ASZ0kKg4N
nyJYfdqpU/QG79sng40///2bHhNPCYeGAmQ3Vt6CQrSdYtYXzZPZnIAYmqQcThyStVi4pFLFeuqe
dGnR464EYiaH0NbQRutiy7uuFyXOblFfZNWRHeOc7p8Suzc+b13hl29LPo8SMF1CYJUkClvoVhi2
mBQgbx8MT9yqZ1TNM8xIxUeveicQ4zxDRDAd9zhUIWZUWGp69exTGVsapjbhYhZBgVzPdGFQGtAO
85wskODUMkVRWKfxFsxP8fq81n/+BX7hUXjOKnaiuRpyIFhibdFw0zy5o0Jl4dyIrDzfd7oSQXfR
V8v3Ile18djWuWNc1ePKBoWOMQuw2uaIy4lb5d3DM/YlyrMBSrSVh0GRVa118xMD+iTFo1CLIq15
IqICKMmX+7AQGGImiivaE0pvtCgyXkHFuVIZ1nkHs9oE9rQk6XXRNsra2Fppawuu5iTE3eR8+/MU
rFv41RIChiRHYSW5ch1n25PTi4SSgIuaRsrBiltQWeflQdNXuSr/ORnuB6Uwb6k5at0bJ9ov2wcO
hwksiplfkRfb7dNbrtMsraPgF16Z4w/ARrm4BpSsUqIz2NjdrssmUvMkSsxyH+f8f4fx7JJYzwy5
//19+o/osbp5/n27//pP/v07+GbkH2Ox+df/uq8K/vef65/598+8/hP/dZl8b2ki/RB//KmTx+rq
a/HYbX/o1cj87T+/bv9VfH31L4dSJGK+7R/b+e6x63Px9BX8HutP/t/+x//1+DTK/Vw//uuv71WP
uzWjRUlV/vXzP509/OuvpzK+ygv737Jz69/x8wfWX+Jff90nwB2Vi8dOPP7jn3z82ol//UWX+W9j
bcsh6gfgzXZIBEb+zPpfzL9VCq2gJHiqYptE/QkzMhH/6y/F/Zv+tAernp7kCgFdc9KuojjHf/P+
5smNWgwqOxrNShKIv/57Hl6t5/+s70v7a8d+vc//2+mYIg+hzkduizI4dfXUUer6vJ+G+aNbmiBL
EyqXP/Ic2X+/ZOH3qmqW8y7SZ+8I5UvdT0pdH9O693YJRtl+jTLLIXTM9myp2vijGi6G4yOq4h1L
3MI+geqMH0ZTdPceRjM/BgXPGB/QR3rQ8B3kJo7zATcZbqsbkbZhkNhj0/hqi4Z65ZXLZdlXfFPh
dfFNBbLplGzU/m6nYXHVK71OzmlC2tOd/Kj37Q4t5N7nOdTeWgZycerE1qV6BHOCq+C+xM7rKyle
+COsYtSPxxoEEvpjVYH1io1c4m4eOLwPBQzqa4Tk7YeEe+jx6Vu6kNoVyugWt6w65thtx+pyO1v8
0zQNKGw5jXLfdJN6Nnh5xqgut98hxOqo8NsiqvYWygCXjuA1szgAjPgNh/hB5QSMIWNW/CIA0T4Z
lCj29LbcfYcaEPoteAstSOE3l+mQdsoOh/r5mFLPUxZHj/C8SPS7JWvti6gTxb0AiPcZteLwszZp
U7VzewUM0WIvpXWjh/Vy6XJbYs6k6bsFlfYUGk3ZHyKwGfs6YhHdOYFIWVcT6nw9BImBls5HTa+o
MXZ6eC8mh4RzVBP1FPgfSisaEjDHkAT+zuI5a+BqNpgfwqGIb8ZMzwsMG4y+9h1z6j7WhWt9Scl4
TjvwgTfxNHT3mhYqH7kco1NMwr0zSErlIURm6Ez1ijBwuknf6b19XyOi/8WyR/MhmVMLUFxidNeT
jWIw6cFnSgbTFaTV5Tj35njtlPi8gfRa9Zzd4sZUq/jB5ZF3hvaT/tlUtewGnZvw89hnRu/bs8AM
ycm7PbCM+RzNyhNL04bjQsHhakowuF5ApH9CRkT91MTx/B68vn2jDiAcW5cfMTMzg1iNpHYfqgp9
Pvw5ehV/o2rEeJs2tr4rFddFiWVuz5p0GbAPtcFyT+3wfirL6wSNmv08DOUhwVv+azy4PDfxKo39
oTPALcMUCkrPjiu/gaW0g4WB7oaHrpOaKzMC7Fp0U2R99GVxlfFkbOdhpwtiE1RfdgBbS3pjRNAM
8ja5zbUlDOakMlDaE8mJGXvRXgCD2sNkss6jRJQnXdG5l5RvFF9NS0wOcsYbRqd8BzSiPs56r97E
vdPekNAqhyJBVhDQ2Sdv9pJdgrPQpaHPxY/cK6crG+W4yxAY1EMIdu/EziZERpEcO0UPPLvMZ+xo
/dkwP+Rz4vB4Q9r+iP9GBDkRzYYafRmERPYFegGncdRNV41GmGrhMMW7bOxNX0f42vVB5WB5PU5p
vU9YiAev0dnCes3WqSJ9X9IE3Vs2tlBNMV/ai1APuHBG+5aqTIdTSHTHdQh0uDwWTniKJATcoBmQ
617kWH5N9CDJfIaaYX0Ha3v7wdGus1WVEQI2CiaJbftZAov0q4K9An0xkPJNepcaJ1yopJ8IOr1H
+ZPOA0iFi6bDbBwjiwUHyHA3KDdl+7Wc3jdGeZiKMx1syPQNZOVpCqUuOR/qBYKzhh/ALar7XnIl
Mh+J+6L28/oCPsLBVaavkw0QP5uxQTnGhJBIrvv6qIhjNCNJhyH3VVUjyUc9NtylVoLS6zHO96V+
jlrlXfStdk61/lRUd8aIo9DKzDzDRstUbzKU3MGGJwW2ct9dHU+HZYe1ih+3O7MOMT4o/IgCk/Y1
bJJj68y72HOOrX7uxh/D9puRf9GMCUdZA1TMWUSTfUEbyrcrNPYzrDvM/mFKkV4LDZ/r71ggx4p5
ajA0xnmW21/tUvP17C6xfqAbSC7Y73UtQSHyzs1WEfz+S+t45pmNjIjumxmOCWIcoSm4sfho2GF9
aOdml1vDvkaZHUjDhTIUCQY67Q5NZWNnZMo9bxd/iAx80DDpa2A2lpm591zlUGILFJbtPWrvh66x
bwHpKDteWd+R70f+0rxakvnjKMRl3tofCvi3/PT0ybOGC5LXfceVhzNbgxCseenk9eRTDMVXRDd+
LOP4SS3170Ys9pl1V9ru58zyqp1i3NfGvDcS90OTfFX5aZp7nCA7Gsa4//b99Rx2Po27dRadkTaZ
aHfNOJ3qY3Pe0MP0RbcSM4Uv9AUhlSHI8usB84dV78MNi1PYbTvE5fcWZu6rvUs8Or6nYArHZjvN
m8caDPtQfgN2f0Sx9oJGb1CP+Q69TT/nwRE6gaWdsUmWHgfQ4opWQp0kOMaF3+ErXtTlajtUPYAm
PKAccFjGb4lLbpxcYgB1OhX4uR0XXK3Mb0uvHWzrDs+Lag53tft5tpITbcSzE/tUP+a164dTO19Y
y1gGiFvzmzn63B6WIrGIIqzkrKY9ddwiYc5Tg1TQbK4ar7hte/xi3PlKVMYx0dPLdPG+6dhxN/1n
tCUaPEGVU5zFaNCTaB8wEHyX9wuG7N/SIujLm6zaJ/AtZveb4dyr7V4v6hPXuMDDfEi/g0u4SIrr
wbgv00s3PhTlp6K7VMPowHMNbHV03dDvDS/Yhaeec1Z8S9HRbd0Ttz4R5Y/Y0bCkq/ftGNjtXZ9n
u9475kZ6ho8mruzugyWsY4mgoBOdaemHgga96oNcQSSCTAdcefguMS7wXKROcdQc/BwOFdRVs9sp
VqV+8VIEi9CVve4xQbPKixo1/BzJmuVj0vp6BeWu2cXzTUuP2j0Aot/TQj9xItwkp2teEaiEIQPR
76eMfrQG9/AAhir80VdnS/ijER/t+kxXvzX9ed/c4xk8dvthAfff7mLKjB0GXN2+Evel+sl4P2s3
mRv5fXdmMFif37v1fioCtTvVLNSdcAe/m/N7oY5fMgVPzKvGPEPqbLDFybg8etk5eiUF6LTukFuP
YRq0SHqTupzq6d3EP3I/7VRxjqrXRQoVd5VxTuLPAOj8CNVenGKm9ICFPLebqc8+OOqdMR66CcKC
99kYTx3nQLJ5ZndXOJYMHFUL+PklsGNIBfE5juwHoY8+jJKquFw4clv3Qu1/jP2HgQhSOtCAQTt8
xgxXy0/HkSdWG+2rMQJeMe4QStgBdnfB7dMSPkXP7URRsNDxfOAY2MUEqv0YT+VebRzcPZD3mzuu
tXurvckiF6UBsRvJqU0jgiqBU8MoDnl7kYzTXgz9fm2hYTxzcIb7BTCMWh9oqd0u7g8kM32Ep5P+
tKhxueOXGEi/z3otPZbeVdwc2WYYUcEWvkawxKcS7UOf+Kg277wCM6Ik30HD3sX0tjDB8YYD8oA7
aFFUurNdtuyn/jovMj9Ubu3sS7ncehpnYXKMTc3nHZrX73E+1Bf8t6NT1b7U469N+gUpmgPU6Bdv
qZ/vlJfvEgTTX72/n94lQKlAAeIpQMtg257H3w9RAa3KzxEaYMem7ZjvV5XWfJ94DXuLF91c+6Uu
yuvWnAvkHx11+NIkrbezVMwp7JKUZbAN67QCO/Gp1j33xJlhrlhpMp4kiqDGUuf6R4hXlDHUeteu
ICNGjvBIWRT32obMfE0fDipD2ZlBPGJSQv869buWmng7pKyplw/n9Qo1BMv2xRXgIPQAIxuMl9Zk
LU527SiOwrOvHK14SLrpnZvgOUQSjbMPde30JJ8OrdG9R8Z/Xzmls++duoaROl2UcQaFZQhPQxIT
lPqg3RY4Uqg4BCLok+s/nG4RJyuJDXPBfhmv4loBU7ScobngR2uUXypFfwk6zp6/zOp7vX6gSjj5
OFqL4i6a8WVuYbXnOiuZoUNmYZXJeWh5xE58n4fk/jViWyXVcVRIS6j/BVKzQKBE6+Ovk5553CHQ
s+LjUL4XrIQjouUgZo7E20V0D0tyBW/4Zja/FrE4I9Ru84Sc9rQvz5R4/oil+LErspN1M/U40A9Z
eVqrbKQGg3XXeacBeM8RuRvQ27TTe+rS/rCEX+KqPjemO635YS8ftNjdO9X7EFkKhwQUzbU3ui2/
dqxcbTWyAIYIChGK6Ub5d1GtNm8xZzpPnfGjN6A2btU5KJz+C/nmcomVU3MCdzc5jF2E6QJczj25
hnqM0PDcPwXE/6/EvFGJ0S1qH7+vwnxIHkX5tXhZgXn6Ez+rL+paLeGQWtWlOEo0sK0/qy+q/jdw
sVWsgCYM60tZ5Gf1RTf+BmGhQo6nRMNjby3Z/Cy+uH+bKwrWo5pAcYYXof7/Unt5fcIpT5LdgBbt
za6yDWOulpw3dlja+9n5quCh/mIO/uH0/M3I1qbxMCW21kKfx8pJjN9B/H9XmugNrsLvht6wc2Gk
o1CglFMgUmfxuZ+QtCyGNzAuvxt8rVG96O57NFTyCXe7wLHiYo/QOJdXaBzlJmVD1/RqJXNHXBsD
y+kvPI2LbkG+542j4ndfvgGR0dLOK9QNxgDQFHJymVIecL4s93Kfvv6tL+YFUrahNno3BBUIfB8u
BHCCWXckv30DKIoSDNpoAg9BEzXDwa5xhkLfcpT8dqLo5bcj+o/1xmL3QebW4CLzw/pM/PO0vO5C
/TuA1hPi5dBILQ9TmM1DAL9C1U+HMum6k0VPs+YrALmFd8WMUpCvhINybiIkLLnYW4Q/QBs0PFus
uaYWzBwUUvzq3lTF+81OesKevFhrG8hqjt6JCOwhwVi5KJrL1jLfoPr+ZnBjczBgaO8CFAWgCvn1
MmzVKsiyaLr683L8bvDN0eDSTu7tHpc66PneXZrH/T0SEpJH2uawnNwlncp56oMyGR/jVWyt6h6k
vnvLetZ57kHJMPpg0movvEWFIz9LkPYb3+Ay/GZenjAAL1YUmdsWmf64D3CWESeewEOOWm8lF73m
ZtY9NqKTipqJEcolqBmePcO93MRsjmONknQJm7MPGgfqsl8MbXljosMkOS+bA7lTSLkgnfZBH9Xp
nYoz/elMHiY5L5sTOcpNgetCxcc3vMW60kZYKVxu5WZmXeoXS1rXS4TMIJ/e8nRp9jMw82+wWN4E
MTLM//Qe/32wmZsTOXZGzwb4IgIwKMrq1kSxvkfN7Q75obnbh3gKnkn9Iltq3qTSoumsjtMmjdNz
zS1B0CO5ILcGxmaFExeVzGg0RFDWYZKcNGmSXE+Js0jei8ZmjaEPhCM4LcbvWv3QIxjni6b/Ljc1
mzXOFUTLEAgWQW3Y3mdF0eZP9QLxXm70zRILD5TEnLHESML3OxCMIzTX5ubPg7/u6f17/xibO1fP
m7lG16wL0tYafzQQzs/LenFuEKTQKQv24ZwdvdKw5GbqiRH3IhpUyCeAtEUbNIpHj6ETft/m7//8
q/zm8NwCpEx6UjFqCG2AadzRDqf93Ex7uaE3V4pIO93MlKkNlrL7uNKRFNG9AQH6zVc/eTy+mJGq
rqvRQAghELF2WSAnn7am3EW4lcex4jqbsZkWgVHrD2M2X+jKKPfVT4o1L756tOumc02uEnWIzuIp
/gG41pM8CjaT3SZ6VAqav0Hujud0s+9NvX4nt46bpGbEirOta1cEKMFepOpwNhfRidzQm8sVlaKS
sSOSV7ta/KJXPluwY+Wm5En36cV0xw4Gs7XK6Sh6FZqBlsHCGvX6o9ynb85eSur5BEOhC7z2ZIab
DINsJzfy5tS10NOjB6m3gZKalIBHTMQdyZBc4+nFlJQohusxsgxBmTvX/ZS8R85fcik3B+5EcUDB
vISvFmCvC9W+j6dG8kWwVbhYHJEpfZ60GD9bqDJj2VBJTslaung5JYkHjEKzyzaInOorsMu7Jqcb
IrWST5DoF9Nd4/OuVKAdgik2nQPqlKhCxX12kBt9s5g10Ne4gRsWGFazw2po36e65CG4WczB1SGE
lVkbWDXFUttRHjxn+SH32ZvL07KdXKCtwFoaxpd4rm7TqpW79J9oNC/muxrDyqZL0gbMjR9Gj57z
VqnydxfO5nitDdfq3HWuY+SAKuM7xQK5Vdzq1bidE5WQKNoAjsND3MeWb4zdN6mpVjfH6zziRUvn
qg1gOeS+KPrHUHuLtv6bGVHX3OjFXLsA8hMU3LvAQfZVONohywe5o0TdhKTd1RoVxbwNqlG9GVr7
E6rn/RuH6zrGP6T+6uZwrV1Fm2qH633CZgAbnybPkM/NCzyqC1gFezN1W6n3Op3PzQxlBV2MyGoD
b+Vf7bFk9I4iXrXy5FZ3E//IuBQTHIY2GNAytTr9i6Nbd3JDb+LfA+5QTx2Li7sXwAcYTr6y6u/L
jb6ZmKirVDGhVhooXkmjtrueh06ufLpFk46LhzNEwQWH5zJE12LMaKj0teSMb06BKp1QCQ2VJpi1
+RABgDPCXOoYANT8erMUgGOjJeEaor2GY5Rntr5S6R9kJhze3uvBSYT6zu45F4FO7uiOkWTt5Ube
nAIdwjiZ1zJyC+yjqYEROG9Izf/z+YKD9+tvRr1RQSEtZK5t3BKE7dxXOSagf/7sNdp/PQXoMbwe
HEaFGtnT2AWh1mQYA9dG4wEYKa3qQ9hbzvs//y2/+RWcbf20amEPia4J3GLx/CLhfLcxM5IafKvq
6LXIaNqY7QYYLZ5iowoOMpRc1E3063FOho96X5AOKPhN5elAEir31ZvQzzoOXaGvXfvuoVPxak0l
t/hmrtXF7lT4HE1gdsVFY2anCSQ/yanehL3Zp4NV4ogVQNlz/HEIVT9L5fLPXxgWJUQqdIzJEZ1h
SU8bxKT2c5XqUlcpWqCvN3rvJYgJos8euAhb5b3hZ8vPjukr6PpLCMFvdre7CX00YgCDVsz45KZH
pIT2yRRKVc3Qknv91UyuANJI7IvSwprAuEA1TOoNDhB7MzS+WUhEI1WJbMQ+7XCNs+W2NnjxVwmR
NkZIdTdMdTfq+9p1j2X6Fjf9d1O9DUjHiPDpYj7AJuyqyfMp7Epdab84o6o9xx1E3iYAO7WfdM7C
SJMcehOSqNPlmZjZIAZ3Q6/nuLLFkhtkE5EJAMAytY0mUJZUvzONfgYwnupyozubu1ijOYcnsMlZ
YkAE0VrnHoemN/bfGh3/cPM4m4B0pi5eop6qpzPk6PSYeP5dzpNmAGuYHO9hWGaA5JNqAkaROnG3
zjbtEsYIqRfEkq3t8Sv/FuKtKDn2Nk7DZm4wjGqRSljSwxLiK47OsFxFwXE2odr0mmK3btIE4zQH
hduc5a3k5fnkn/bi8TKjIYZhMENX/XQLZvSdl9hvmF79JladTawWLQLEfaYx3wt6uNAuwkI5yi3l
dte3pmopXtYEGjYdOy8BHugUhiV3fm3Zna3mIPUL2i2wltDZTY41g06XK/RB+3t9OJo9mopOzC6s
OjewPLa7PRWF3DZ8ot68WE0e+5kON4CHVt4Lfb+obaudeDli5pJ/wWaf98WsmylWhghYwDdJgFxX
huTQm02OPrljLyk70RmyHR2LG9EMcsfYk4LHi2kJ+zqNZi9tmJbmPJ0w8LPUg9ROfKLPvxi6U3Vv
TAU7sVPUvWdHx6gspFp/zlY/dlI0PEGxWQlGq8t3ESYVeLLlevld7ss3l1IKGMMK8xmoBJIDd1Ns
TcC3XetRbvRNhLo4bhZx2pATpfpj2saf4KTI1UChS74OoXkRto64cYMQc/jVVtqrLullx96EZxLn
Cjr37MK89R5X4aRah08kNSdbnyx1QFLDtFnQSlFDHUoOSqP7CfGgQW7HWJvoRL5iLHWPgytLPB2q
VHEydKncdrE24ZkoRj5rFTFkd+MVHNgzRP+ksCJYML1ez8rAjzPWIrIMRf/YWm7QD2+l5uuW+Ick
Y8trjY3MVsK65VWez511qzWiSY+uobBfil4bhN/Ei/UB2wJnNRavhbmPja4bJH8x/fUvBtrAyF0M
qINkbH5kTrnsDKeRA1M5W0ySkqatGLq1OSJgQ+GhgduwKfkWs7bh6ymjp7eiCYpm/oB6+AfSs09S
UbAFwaQGrsJDTenIqxb1x5CMzn5pK8wQ5YbfBPCwdLPRNT1pvJPuxAplLsQgBzNwzM1LD3PGsMlK
pmWGGjqgDxqrhuTdbW6CVwXGFJc1mwUA52kflu8XoctVkLYCnTawvkbQIgnwwzlMcXQu3O5Obro3
sYs1YYJRQcl0o59Kp2HI/aGXrJFs0SnlkOSG0q7ZowpplySm6N7St/lNcrqFSnUI26cZgmFBolqf
9ME5ZnkvF/Vb0J7Xl/miaCPZemSeDtZY4KkQC8ntvQnMnEo3ICyH9FGPbtoivOwyV65Kv4Xs5WbX
VUNC5CzFgLBU39g4CKvfpPbJk4/bizyJPMYsl/UJ7HnVl9xrin6nAZqa5V7YW3SRif6YM5aUHMQU
3iah7YejJpc8/gItavDS1Na8FGkI00dgPIdeLAdWwBPl9Q2BZZltwoUnfTTG0Lds67HAiVhyUjax
2SiR6I1WbQLdye5CY7rEjVlyrxivv7tfhFZGDkNPOIrgUX4jukjuRNlCinK3HWwquHXgifCDPqV3
+mBIDr1JeVdnmVGEBD3G3hdh3+GQPEpWAJ70TV5s8KlDesToiXpraB84Ay6aopTLpbdSdJ2eZZgY
EPNiSk5sJTov3FruIf3kIfLiq6ukc51JrH410LedHIGDsXonFfFb0Mm0dIgZa1kdqKl4mFrnKkJf
Ru4U1Dd3pXAnK/EWPtv0hmCJlCtQ5ZJDbyJSESKmZElEQm+9der4zvOUU7kZ2cSjW8+GvhgcsEav
vo9N9WKxJeNR38Rj5Q2qsQxFHTiN+r5RFeFHei2Z9WxRdwJB3zRbLzTYK8e5ZXCB06/kfG9i0rKq
BnXMljcL4peHHi3BT4ozdnLJpr65LrXQwlSr5V6wzPBkGr1r5LreqF/+JoPYIu8KowGgHDV1MCnR
58FV35VKLoVX/sWYbkAA0/AWrhzd6hLE5RQsEYc5lov5LYTIrCdbDLFOfqLgAdaXONHWnS23x7cg
IvIHzUC/rg5s/F9c4d2LePosFT5bDFHM0RQnHc/+cbBRTnDxCrPbtyT1f7eam9h0enRJI9TGg3oZ
sF/1MpQ6CnGQ+/JNdDpKPuBEzHoqU3zoMn1fuJrkYuqvL2LE/nMU7ynIWavpJ/25CNtEUFByH74J
zjEUo8isuQlCHGlQO/NumqaTLLU8iey9uHvKrrc6xGp4OvQGzBMUcjHikQPlOFswkZ3o9YKLBwlK
Nx3RnXnfRp3cxbbFEg1ZVg5eQhZhm3GNMIj9TosGKdQGrk2vlzPSMHJESoaG8+iNPgqIuLapopE7
a7dwoiRX4nCoujpIiJtRjb9j8fHWvblevf9QadnCiUY1TPMlBhfWT2PygROsv5u0KgpCslv8baKw
fqum85tQfbKjeLFvvEk3w7g26yAMGwjWw32qpXIti1WP6yWUa4Q5bOOCRKA2ceEj7BQhVdsYctEE
l/PV6HFuOUvIvRHEjXVhqcaZY8sOvQlUIBCGgjsOl1GFeWJTxw8Jmkhyx9eWlBxOZmfjdkhygRJ9
pww3c+RJHV/2FuxTmmljChOwz9DqChL9udgpsyVV9rC3YJ/FGYTiVkyKmqcX7tJe5XEq9ShEHHKz
lGmjWGXjrcWadPax1juvUFaTClOkPV8PHtlzD8ycU7cXfbp38uZmwVFbahPaW8BPqy5WPqspNAfH
oLpX3emq8lXmtsBw9vV3G3OvGEg7kZWb1GocJdF2Hf1jyQ/fxCYiTxhBxeslapjHNhPvB8d6L/fh
m8Dk7Y0opa3UQZN474baOWvG5oPc0NvA1HW9BM/acg4i/KNVu2xwpcISVvnr6U6REmgWk9ZTXgB7
dEdMsctVD1Pqw7d6p56CD7maj3XQ6xiYqOJRKM5HuaE3JdqpLeyqUDhPUoFDLc6sSjrJzckWipOL
Bk6liCjQonq3m+JE8yPRyG2TLRhHU6tsEjr7e1Dzz5hoXCBoJ3XvY0f2ei1xNHdxfaX46xnF3quL
O7QnpN4pqP28Hlpv0kYHtkYm5MT5NyMurINeJZnk6Juo1HA19eD58qbFUR1Zs+ZqbhEaktsom7iE
i66bxUDGH+m3nh6fmAhry428CUvHROssHTi/s6YeT+tOjAiGWfpebvRNZHqRNmdtzUbx7P6kHJbz
SWtOpIbeInLCfGzS1mGjLFZ6RFH71ss8qbcyEsevN8pSzjZYZ/AaXlohhpah7yNX08Nr/fXQ6Ey6
ljFwwDopWoFi6ZaTrC0GqTen7WzvS0uvke2kvdFO1oVWK0GdR/dy072Jy8SLgQo2oDVwnPRtMzmZ
EcGVG3oTl6E64GjVETltbPq5R/ktzuWuyi3yhju4xJqHTRLZ9ill9vNQlTsCt0h+iAFRWSss5JyI
z4Wn1XukgCPJz94EJWrrlUCflb0dq/iH5hem+haOct1ov75OcF14vQEpF+IF1dIHXhrPNr8UQEy/
5JVWJ6cCGU376LmdejOrptG+8busQfMPf+G2O9uNS+lQq8iCil8CN0+s5y+mqPXOl1FvwLcMeXUH
2SJMMOeocrnDeNu11ZtCxxW7JY+pRPrJtJe5RJq/SeV27BYXRQchdMOExcfQ/aaJ9MtKq+S+fIuK
ij0bmGHo1QH6vcUOKOOX3EKnVCrStqio0MyRK9ToKDh2eMAY7cpwZqk+iG1vjh6uvz6sOr4b3dS9
2iFQ6xmlHF6Eh//rTeuIpM8tTOugbSY/ysF4L5okfiO9W8f4h/25hURFceyNY2zid67G2CsgGTgY
qf0xnEe5i2oLjILVUuje5NSk66Xhm6L6ipzwW6Wj34TzFhpFkSSZZ436Pw7TbHEjF491UunlLgpd
gSlH1ig3YVVJnnr25mBKwrZNMQ6pAyPtPmqzfun0QqrUi4XD6zUWfVlHXk+9dPFqqEVFiwB2Msjx
i+wtUqpK2iTs2JVBOdrGj1hVe3BNI85mUoFlrYffi0qMZrT0dSjeB7PVz+/VcEo/G6t9ntzom6TB
yBu7dbSSqRnt6kzXlNSvinS8kRt9E7kIimNuPtDBtIaupKvmFbtB70a5+sAWLbVkUNKEyespHibI
XRgRGIPckbNFS3kUM0Zbo/xIixv7T5RJsTyw4+WNG/5J7vAfToYtZKq0jCgtE68Kxl5oGSNnyJ0C
vEj2iI4Pne9iP3RPobm5a2NNfV+mYlJIjQrnwTWL7DwWhoM0ZCa889bEnNA1jAYtdPKG20Rk1ecM
H6vWbxJ1ehAKOrFHLvouvNBIx88HpWGsoR7CFWc+yWGcMd5+vU3LpqvNQlvKYDGa8xbLsbTy5EpM
WzBTMo2DOeYDSsa2+Rh79a6qlO9SG3Qrt5N7Vdl6GUOb+iWA9XaRu2q3GCa0q8SQtIyLP+MOX01f
4E4k98mbmBpCLbE7HoRnahq7t+tt9Y7nVfFFbvTNdVhW/exFNqO3Tbqf5mhfJw9yI29ScS3K2nyI
aqZaLbDaOHcLOd67vUUw4bZSe0iZe3iuHhTsaJ1ejodtbwFMemyr+tQxsmXUh7lzLzDnk9whm+tu
NEqr6SuG1vByM7plT2FZ7rrbao7FNf7HvcXmK60++j+cnVuvnTi2hX8REgabyyuw1oJ9z2UnqbxY
SSXB3DHgC/z6M3Y/9ab6qCQ/tNSKVM6KsT2np8f8Rl7XeEZOjsFcnL7jWcHE9rWpYbYJrn99kMLX
44seAc11G/wU7FqujjGKMTj1lixm1wgkb7eRT4GuFn24WjSQVfEYFiyRmWk/u4182pDsgG1PT0Z8
ya7NwbzIUuP0GAuo7fsztW2tSfQ6RRV8m/oc/NU2JyN3UxxE/0H1/ldiQTfu9fHQwvJL+muRKJgf
HHC2cgvOYfj+t0MszuHeuERVy1hzHzMmLrC7aP4lgL4dGv8jfp71S5bF8BaI56hKN3hkBVMPX0Fp
XZf4aW/CwSigK5woqsQMcN4lV9kGjrvnlIq2S2/sofWbb4UGVfZ7sxxuF8ezgAmg3MSsZIuqbZmB
V/8lD8cM9Kxfolz5IfgzGHlL56Km5GNL5uTqtHvOCibgvvpu4ZRVrdHP/LCPq3F7Q4aj7fslCLOX
VhL44lW+FDVQYnzIzBQ5pv1nknU9Rg0F2p5VAws/7Vv7sqzso9ucnENlghYRv8PQyE2qhdR3C3XL
a88SJqPbOYFMguHw3puSrEqVvBdu8jxYLr+f8CWIWwKlC6twrohr7PlbsU2DcJL8Rmd22Lq34aoH
bB0NmjXIgndsc1N2RWcFkzEQLcIyh1WzSQvuwQCJuh1UZwFTTWVL4DDBqp0kwyVplX8BlNpNqByd
6WEzTLZhv4HRE8PmSz814Oojy3ILmWcNk4fi6RoYLEP0LT1Mqv06HdQtOpwVTBsVVKwDdv2qkvYH
rlfwxzBr661up8pZY7CLmaFh/LBVOvmleLNU7Ae3xO0sMDhgkkEXbm0VSUDEzJ5+Rm+h2xl+5omM
x0KSmihbWTbD572r5XXj8eRWLTpru7rNwMdKE3xPeGnfQtwUy2Ujjgv9dGYdIokaX3isagC1avm4
5RS+4Y4r8ZRMJL2G9iLA4FMtKazahc0N1ZHj6KdjK5XR1BKSsMrU8M3OqOQedClN3bq1y0RnUBS6
UWO8Cy60Go4ZnhtLHgSpW8J81nehvJ5If+r9aoXXN4y3KjjHOy709P1pvkN5btB44leNRhuqbXMR
pG5Z0FndNQOO149r7VfSk5/moP8sB89JXRSdxV3DKPpuFvqogiH4AvwH2HPwIXaKy2dpVxTqeYuP
ZK+A69bZ0aRfTWw/uI3N3s92Nyz6kIM4Ko6G0QAFoEZ/XrvBDTIQnfVcY9faIGxjnFoqeozG4bKm
vtst5axcQj8krMWO1lbKjzO19ZdRcKdjHObY7yclSg1ZEThNNc4oiuHlscuWnX5zmXF2Vi5NEZ6L
/CY1FRqioQJij5Nya51nZ+USD+ZNHKunKhS1i3gVVRdTp0MckqT3U6LmXq2NFrpq1h3erEHmMadi
LfxR348M419mY8JV1Ub20ib8qvlvt5k+xYaW7jNMvqjCCjHmY8RiViZz6Nbeg27+97+7n8LBwiBb
VZrIuBCgFVxC40YSgMP5aXCFuNO0WlW9YcXACDy33XqeWHq6ZUYttU0y1bqaQ/W0qqmAEs3pEGRn
1ZKGGTZlctKVhE16BsuIyuuTP04f86xZglOZ7HeQ4SvB4sosXlEvkdMZCGfV95OdpDoBWRor0FIQ
D/pxH6/C3zynnBNmu+9HZxbm2otPFIRnISyS4PGd1elGCrdpOe3LQbZABPtWVc3ofTxac2266Kfb
0KeNGYN6YJnfqop4XcWD8UNy9F/chj7tzJ2i76lhm6qAmnrhQfolGN30+Cw5bUugPLXCFUJVc9ff
erOXsSP0hCWnTbm2YrfGw6/uAx9mqXFwX/fx324zctqVpG85OsFmVQXwO/fNhYzNxW3kU+ln3PqN
wQIdI6Ml/hjUTbJ/w/y8LbJ/lsNgivN+aQdjT+HJYVQVww46vcTDEjcXzZfgrxqPwlEWr7R1qzOx
s4LJbsb3p1ThMA+b+wDYzG32nPIrdlYwtYqmAtSDrUq7OefoKYBDr+PQp+0J7+J5Dya6VXtr+Ovq
z80DH2I3Ygvi1/v5jyIZIwjBMz0chJ+BHRzDz2ra3UL+GR8UC90qWH3ixB3fAApp0dWN24l7FjGF
Pk1MCI53ZbboFqbrA8iNV6flflYxTXinBI3dWyt4AGfxwsu5i50uPexMOjw6PIKFBgZk0fdEX8LJ
cdjTBo0j26Zz32wV0V7O4raCofCr02ScVT1p3OL0Q3mjUl4MWktbgvHzbyqTt7P6f2z+s6wnpFb7
osdsNPHG7w12UelF7eoWNc+6nsFGs4FN0VotLXsN92TIxnRVbrvyrOyBqZX0oZTfqtqDPkstzess
ls3p/oq27vebEjqDMAV6a62SdLjCKrRsLXMqRcLs/f3QQsRto+thqw7Sf2qDpWC9dSsWsLOmx7Mh
rB7g4VQNOvhDWvJ9UsStXgg55fvfHW3JkrT9tsKZ+DezXdGljVv6c1bvsF7JgG+YbD4dOeQMV7BN
3OLmWb1j9j2Yl7cFXQ+rKSPVLReWbOu/HK5v2d//2D1n9U7qjUTFoDIgdLbhnYFi+YecB3jBwgBT
0svmrTVMoCXwx25r/ixaNKs17QyKbTV43lIsMBYsot4N783OYiF/h+WAXue1ErV/ZHOi4JvMiZMO
g53RSsMmqZfofq1G75ivcwSD7ngcRrc7y5mr1HmbHaIFaxNuSv5DT2KkAIsjOZidtUIC3eYiWJel
Sgns+cQwfGNb78YnY2e1EBsD0NoDuVRTGj+N7Yemjj45xY2zTqi2cqNo9llgw6szk4a/OjG5lT/O
gp1NNHYZWwy9TOh/wkmcRUb9W6Pi/xOTziJZA5PV5pjpUhECEE7vP2zr5BaQzmogGPQmRqtpqZI9
KfyYZyOsbZ1m+6wGMqkPZhIdlqqZ+PWYfwc+dzvDznog3ybgYfuASpIgLEAOyJPN8Z51RhpFB5y1
PbCYqqWDt31qs2Qe3RKiM9JoH6YO7UmHrIaprr8lxjYvh18HP91m+xRE00kkHMZYsqoBY2E9zwbr
mBKdFUHJtgu4cGNoAwv5ottVm8OB1zquwFMUndTkAQiL0SVpb92kSsionR6A4EX6PkCD4VfXad0P
iHXBVsAtaSyFguTWbcZPCe781m8WHiO8yaEGQir3IZndHvTYWRXUmIE13LctpCoEylo+9ubLsB6D
G5OYndFGOE44XwXG15shhTy678rrHSuI/wAbiSQEC99jpV7Tu20PsxjkQKcpP4ONRDMci6ZNXE6e
KkxgYW/QA27kNvgpw90BI1HeTKOSwlf5gPIoIm5786wN8reGStk0upSNptdE1Mdt2xPtliyetUEQ
Ry5wra912XnRgyfEJdWzWxH7LAyakpWwDUXsEpaPJvOX9DHgjdtDITs7avUwiw8g7dRls+yfF9iR
ZLOXOub9Z7ZR6g2oSqxvk6JqWMjFSQW6t+MvP4uDQtheUWNTVaY1yKxJYKIcv9+tiHDWBw1caK+3
MQbn/BMYNl+5ccsJz+KgZZjHdR9DXXr9nJNWFLGO3TbmWRxEhNw9YQKFW6EodJBAH/TDaVeehUFq
IYOm0a5Ln7V/9d5wNd3iOB+nkIkguS9iMrpk0t7PurmmhxsGkJ2VQTOe8QIhpC51O/BrWnsk03QK
3C7MZ2UQ/EVIiycOXS42LqTfvvJDvrpN9ylk6qFDXUUqXW4beQzqGhTfgLg9r6PV8xSP5aL7UWks
QCaf0jSeUG1e3I6qszQoHv1mkqLTpVmPHH/RLYy12zo564LWxe9Y0+FjHoPvZXEwXTx2OJZS/yEL
0i2fpd/rclrxzLF3R3QBUf6X09c8C4Ng86CZQj9yOVl5O4YowyS5RZ2z/MVPtgl1cgwdsy7v1yaf
azcLE0ZO+5IvZJdxh6GtPa6pfoNspI6fMny/AhclfRDGsXPg6Lpl09i+Jv7SuiUQ5JTJSrRFscWO
uhxbP2ehuoyRY0511ry0zK81wf/K1PA/eLzKhYx+u62R06ZsaNoe44aNEx70OvmTzhJU292m5Mw0
God9XdpW6HKY2k9B93PyYidZPjuLXuQ4pcE6YbJD3yImsFstN7fE/ix68cGFnVqDyW5WAG96cUNf
j9tl56x5mShoYARPyfBjH7MI1hoR+BpO3/FMM1oIdko3tLqsm6Po4mqbJ7fgfla79IGeAu15qrQC
1uJKZHAsdnvWOCsLfbns0h9x+tVv1rVNgm7nw9HDhJ21hWndRh2p8bvTdPnZH+yT7vfWcbZPcTLu
fQ86eYwtwgdFktw/DseRT/uxJ+KIfFwUSjXv2c5/z8lXlwVCz/KfrRYR2ywWCPQ0BZTcmemlUzCA
J9H7Y9WfI7GsY6JKaVkEGAgEeVu3eo6jvxWb/6u1QiRdVKu3dHslRBUQp3ylurdO003PCqC3C3Zs
Fvz0Ndxvs91vZnJD0dGzBIjEQWBjGKCVeOGV2fSGjklrt01Jz+SitYk5ihuhKhfapbkaDvnBpmb9
l2zqP7H2n4V8epYBpduB69Lkr6WPoqlf+rtYvCcxp4rnjOief+pb0iZ4hVyMuIHZsMD4hhm93JbU
Tu2t94eGZv6e2u5JHFaaBs6YPXUrLdIze4b1iFfa9Gs5Ew7mHCF/4EvmdFmnZ/iM7jzGB7gQlsc8
/EVZ3aJS7GYzRc8qDj2FVMRBt5bJ2pRNnzQZkW6yMHqWcRzHILsEOvDS6jnIpNR7Bqpl4rZNktN5
N/l1Yw/SvM1412VxHL41yB5u9A+anM48peW0bhJzrrAXs5rwKd8S9sfp3DvLOVTLNUjV+OmciW/+
Zqpw8f7luestI/0fu+Ss3tBBcwhNOX53UBfUhmUau3V80bN6Yxu2wUQrlkpAJprD3IfkB9wOnabk
rMPjmkVIQOxakj68Z60tQIZzShboWYeXaD9Z2nTF0KkJMsO8qgOqwTESnNZJM9RMN55Zy85XF9vi
LwCx2Q0zR89SvKgOlRj4spb1OA4F0/twMekSOuWr9KzG4zz2B2jm3i6RscTVY6CmRk/5xp1uNvSs
x2vbQXTEH/Hr8WWrppXiId1M5Ha3oWeQmEpNDdNdbCKpX8FBe+xU61TMoGcUkm/mnjVYIiXfpr8m
W7/gG/zLUc7+n+359uf/lThoEwV1kvSoSqV0vAddaLxTabj76Ctd4+9OW+ksJyJohPM3n+FIH+Mk
M+P6N9ezW0ma/kNQ1MD4tZ8DrHfW3oL1LzsmbjvprCdCdPfQQIqR/XSv8zb0cx8WJ27B4qwoqreZ
zOOBwUUsH7ns8fQinV7N6ZmKFNlumhi6psuIzl4xRN2zV3O3wgM964oGtKwvvgnXsn/TEKDv+/vQ
dI5Z7FlYtIXmWJqZruXeNo90GfJl69220FlVxCXYMnFIsAbrpkGhVPAcKDc3E0J6lhWJJZyOiWBW
knkrRxEWuNM7PdDRs6gomrx28CAqKtOmv/FozJMhctIrwXL8/d73J9tEO7BtcAjz0EehM9G4vS3Q
s6aI2TXpAefAMrEkg2IjiZxq3fQsKAqiRXaLh4E1LKAevTptsrWN3PBG9CwqalOV+GGg1jLmg6mL
bZZjnc1iRt+d01F4lhYFoHsm4BK+fc05n5l6DUO3Hl76D10Rm+XeSCQsvR2CIhC2NCoVbsfVWeYj
l3iGBzNSlqGnN7OlmUh9twV+Fvl4pEeLU4+hwz6+QwmlELObVyU9K3w44CKHDjUWuJeKx44PmPMe
T6NO3/Ks8HmTbQPv6Y8lDWtyJzwlrkOyJW6b8yzxOQaaLkRKjN6Ixs+mfp2G3A61dONT0LPSh3n7
2LJ+Hks+Dn0mcZ+Y99ot4p+lPsMWLJJ3ci3VcmTQbt13jXh1m/XTLUu0a7pKMsgSLpjqagQ7cs+H
c4Db6KfseUd9cFv61JZNigI4m16idnMLy2cZ0RF6bOnmw5baek0BMtVysZPvmPaflUTQ+q4iWnZb
Tn3ypUbZNxuZdYudZy0R72BsQAK5l3D0WwGB0sFtTTs3Ags9y4mWgC54ceW2HOJ9GzJoOsIhT+Vu
fjt90rOmSIwTsIwWn9TDT1amvUTy3zQi/1vKSekpgE4dUY3V+KR4eNV/UnxeeqlHs/w9SdqDrAWr
zPaLd8TDenH7t4TvI/Zh/XmPU9+W0fbRWz2Anly/QnAaeRxqCimnLVmnsk312cbc/AnoWWLk7RR0
8gSzJMz63MbkRhwNcugZPBTvhzdsDbElrhgAHk5HnzWLY1HkrDCqKQf9fV1syWnTvaJ25KlsX4Lw
3yoMxP/PzfZ/FEfOIqN2kGjs79K5HNHnSz/Do1jc6Uh77EFs6Mv/CLQZmT+vddfAlHc/unX6YSMT
7kCP8rnXQ9bg1WuUGSqJ03EH2xogdexRi+UTGSIm78nSq+Zu0XLfnta9btJL56Pdt9qA8lqKsQ+Y
qvYtMskjhaEDuYw8rIdCsxqUh4yztP5GPRYkeX/gCCh6LqelWFkEn80w9XpTbg2KUS80UB67dptP
61tkoZt6MXNC84Pt1l7wUnmnh4B+QRKlflJ/2h7Zl/nDeBEfUW4Sa51cV6id/1b42/acwTUkKsHA
A90oTPzkj4f3SCBxcGzU6O9v4voa7hOdPpE20H8OC5waUKuDDOGPAvuIarIhG36R8cCrF/P6YSpF
G7fHl3YWvb1uSeTt1xhtp0uFFqY+uffWVMtHNrAx/A4s+q7KEFYLTZ5EW/u61jurc84gScwVmea+
GmpTL08DCJv75wjWo03RTWjwy7s6HaMczgSMXzdy8PXuzZZcFP7Y7fQZL8yNyVIeeOnPHZO+VCxY
Fbwx+zRsvzat5X7lGfQPFjYS23BNoiGo8zTE+8Aliq33bNgh6AUogj3JKVU8et6bZvxogradLrVQ
I/0wga6AX7ON4xuObEr8XNZrn2R2a8fu6oN4Ez53Ilj6XIIrj/epQ4NoKsYB7TdxZyD4N1TVXp6O
8bQVh4UKPffNRkBalzwCsonQabolKQR2maTp8cWskGtlbZjMXm78rqbZsau4uwI47aeXYVV1myd2
UV9V3xMwMIVv1C1kkRf/PkCwCsuQz6S+hQQe6JmaQxj/eMA3qZxLz9zFPo8B74Zkps4POQc/8Nes
AOzGvb7DRX+OMrAS5/WbapO1y1DWjdOyYauvASIKUEm3FLso28YwUi8qpTsX2RrU+sjaYQr3glnu
jVfVJXuTrzU4wnDBOQ6eT+OEvmkTxsl6WeYAslna+7zJg0R09bXnK7UFgZj+h2lrqzPPnyb4coyt
4kXid6n+LBWNv6JwwEUxG5Yu2cANN7cVf9yXKgm3I2t6SZNnPB1EawYssplufEjw/6WwMROZF8ke
BvYdAD+2WJQS+zeypwI6PrDv2+l33KRLWvjNoMKHHtjI38HRWP/mJZ79e4GFyve97oLPJBm7CDWL
xls+8ro7fABmInPcM2HAKM5buszksvEgoi9m2Jl/VfXQj9WueDDdhIk7ma1M6WepVT9esbdClU9s
mX+ZhqLyx4HQViWMhLz25u26/ppGaOGelU8lcI/LEL8aNnl3ncafZA2oLvHXbU6Gfr6AK9lP3cWs
mvYfmoj34x+85pHoAqxMkChoiXkY3dktBFU5G3XNxJh3eBaawyzyw2bP8Y/dl6cZwAF9kx4NkofZ
zG9rwItrHEv1XONz4V7IP6GNrSGfOuU1I9xLV05kNssaVbSoHebXkfh+8yuR4VD/WuFCIQt/4Uix
m6aPhvsG+G5bjRE5+udjaaMvve28MO98bdh1mYRan3CaejanjZqiK15O4yADfrEbXtE+Eqav9UT4
XTLjXR8t0Xyt7+bIRn96FQxQ79J4NI/jOCJdCAa9fgXiVcF+Taj2z9br7WUSlsfZMGNHefl6BN3w
qVWHxwtyIMfIQGgzYdEgX5I3f8aa8L1IJE825bV/6zwl60uLVM3LZRLX4SVGl1ldrEnjTZmIV+Zd
Ws8zP6IxGWU1dUcRHjg7MoP3zrfp/RikGrEmQQIpOM0E34HiXZ6Per3Mzfqh85b0uOBIiPEL647j
dB4TTv3r1nOfVB7KrhMpQnS4fJE7Q72MRGv6YyFhfJ+Ek3mMFq+d7tK4GcIbg8dFcKXYBNsjAuDd
sM+5BApS2eYxNVGDrpKWHo9JNMoHlLUQ3UPoRoJ8j0feXqcuNiLbKSrGGTZo+h3Ezv0pFbSPc2CQ
/wpamf5iqax/BrM/jx/muDmwEhoiSB75TVJYSToERMAygV7bOZiFAeywur75SXVy1bRTd+PoywsK
6KIAx2a8TBu/NdaW1G+nggk8Ha1xeFtC4mcp2Z/5YJcs5MeQpYDDZQKIJ6zL9gPSCJX16MTNlfVM
doBJ0KXxUfA4Uhmf4umhDYJHS7qCxcs3bjx9Dfy2KRQMkQrYlT8c8bKjlNclXrHB3q3gg05zMXk6
zQg4ejdbg3+F07mPH9Ok/6z2ReE8tz9jzrcreOW0iHRnPse6ngrZAm8NssAi8xQmgArLNqlx/DBr
70C0CzKYMH3uKG4QHk54hLbxdU88nIe1TDOKj5tDQ0EySvZHsvMbae1jqhf/Auy9hZHqIPIt7pp8
X/2nPlJ/YRqjiwS5sUQh66eg/LiEoSkga+XFsLd/4EfSXDyFF+UEjmdIAGx/FVbc9oHLvE79Lfdn
hbCiyIs/JM9qj+/CGVrBhkHig2bhMYtrdRuoTB9m2j/WwpoiivYP/bjM3bWx3l8U1lVZV3f3mz4e
Sc2njJP1dTJdcrdGyXKpTfSna/QT7/BcnI+YQ9ZPG3bCZHPpJw+4ch5vEQAIc6snHEGjt5EmC/iC
bCtk4XoVYdRliRU6D3rh5XSWH+uYx2WwcfDDJ/8DRRMJ6Ep9Hopgzjq1ZO3s47+JR3QhaOh+Lz2j
XYViRVRnxKDHpEPROVvGnr3AuD5GpKkL/IP4WBww9xTZHB/rS8BJ9MdE9VYXqW6Cz80Uqr2Qusej
Iwnarn0gjDDUDrQi+xPchuLC+CMXN570osvx7yNBzryhJtcYlSl7508heYx8T0wZ5ehFzewyJX9P
OxuLuQ29pEr6Ovo6DwOzWbhv9hsMIyP/mi6y/mr63qzI+dAXepcGNLFYmQsYxnxujteU4iX0kgAM
mg/7GHyFPcy0ZEvbLF/jWfI/C8fLz/0wKMyO6rCnsJ1kDOfppj0QQFAoe4o82+8flzHl413M/SS4
LgH3obgevI1eZrIMtEj6kUPtNJr6aWX1qm59SLvvw7F1b4p1QUcIkQWWVTCvu8H70p6qgm89fitF
u0z/IUwb8vcaw2XuVUx+r7JgRrEVNVIjv/n9IBWSqqTpy6aexy/TttP5r2mLzZ8tgmopW6IQSv4F
GTHersxIaAGAdpC8aDFM0yVQPTh13bj3XRnDoemTT2jdXeZJYEFKlaCdkzcbvFSFipfnzRh+IDVZ
tg4+VFaNL7OceZsPagwJDpbW3zJUWNl6TdfxINnS8V3maHomzxJY/O6TBG5ifV5W35fX2VeruLak
Rm6Yhug6zo0N0A2Mf8W4XfUctgWdfL9E0hyke4Gr4AMwbyv0z4TcAeuxxvegmQfIx9hxLJce58xX
PwgP+4vtNeSek5bedltmMKwL9AW3/EMHm9KwkmFCa0xFG4WZ1kSI3I+DAedKxG1m8D37koFJDVax
7dB8x3jbzh+80Y7tMyHR2BQMKS/JtgkEpBfcW2AXTteDJhfk1i9gLTboavIThNJD7/tRqFhE962l
TNwlhG/Q10SxEpABrkmd6faQn6xKlh9UAop366Gj9/KohX96Tjth/kxeIoJMoDf4ddw9YDhHGfW8
BO8eWUlk0URR6A25e+ZNyXK/tZN36RDIf1AVss+r9Lq7KE5xoWhHe4ejkIgnFm5UZ12nLb1LBW8p
rgAa+Gx6HH86zdYvuNUlcdbPSx3mS+CXQc3FxevMsBXaSyS9hdSzNp80JfbDRtptz8Op1wXOuuTb
oboaVG3YE4/YY/P4zfPjxF6GHrnAg8TJezx3SFczBffFax2Nk//T39bwyHHZacfb5u3ddDlSwj9C
35E2l8PzNLmLLaXpPZ/V/hkWlOIPdB6a56ucxuYmkW61eE8ykhQH7R82PZjgue/eEqNR1XDcAStx
+pUGLY1eYk6Py7yPa5zj9a+0QHrabIX55pTVHn1ky5HihgjjmBFWJvW+otBGQ1qoiHI/F03XIR+D
sfYH2czex27RApFo6+IPiYmFej7YOi8vhuzDz9GMNkBf8SS8bBcBwtO6hguIu/MRPLFR6Jdm7WYY
wZvmm2h3K7/VJJp0HtZoMwvTxPMKbACQAni/vp3wu1xSnPbJtuT2MEtzM90R3Olka1qA2g5q83XC
XdgHu6n/hqSuj7KRBi1c1fFDPh1p2v5mQpgPKJeHr03MzHQRxyaqFU64SJK2aO+xISPPv2ug/Cla
S/SljjdRCrzUZcIeQXv1R2Xr+06vlj81i89fpWbPMM2m2RSgeTcQm7jEMKMPc9NAwneJQtt09+sc
GkDC+nADUo7v6HLhcyoum6W8fVJteHg3X3f+Q5As5mttQu9x9GK6FWHUTyghoCUpLo8F94oLkWG4
PNZrIH7adhRd5iOTNZeFEZXcR2SIyz3teqipAi2huSCRmC8zk96XvSM0QxEhzseE9TcVDvJNZvP3
rP0nqmZ4XnhJdCCn6GOvGGMS8huv5dpmmh/ph9T0x4+JTfyOGK6fOoGbYJbagbSPCWL4/hM2tLu+
HDti4G0b9VxactTf51Ht00WaeES0EXbW17Em/vyMmhwu5TpAeggbUv4Ld+j+U7duUNo2R1TKROtP
Cw7LKtjDOrr37dZ0LyjjD795MqQyn8W+FYG0w13IauQ33bI8bSkH1xEwYBxjc0rDbxK6LZoFAAQe
F2mP6Wmb241fambiZwJ71a2s+YZr6bD77G/s7LdijR/v3sdF2l7hQpvOD2Nv55IFin5boccckF+l
2lwGMi1YVQiKbdatTVpFwKjSbG/jycttKnVwzzvG00LG41tI6JtPpJmeOk3DouuOu/bYZday2f8I
O8bjYfZh3vkYhIn9fCBWyEvPDVrMF4AQLpJMcVTNytrgbuQq/ixW2JZh0sXQ5XDWId8xazS8a8Ju
PHxI+2Uwrjh11t0WtZH6JaIxztGGeOsHIZIa1sNiSO+n3vyG6DM6fqzob/89Bho0XxTxuqwT+55b
DyDYm+H77me7j+7DMd7u/cNeGO1JcxkGYR/roC1tPbzsw0oNihNBXCH4Q3IGGJ4/stxDP9SvnSek
1PuxfmpIoLocHUcw3CD/x9m3LdeNI1v+Ske9sw8IAiA5caofuDd1l2xZsmzXC0N22byA4A3gBfz6
WbumZsaC7dIJRNdDV7gEQ2BmIpG5cq021OMlUwl45RPN9nfB3s1hNreMPgM7Lz8tdI7YBVG4kw5L
xLfxrLEYhJIt9BEKS9dbPS8T0i/ZB+czR73jsE7rXl0RcEvP11ajKXtgE6XDTSBJgsNfK/IoS7Lo
u5SzND6jQIGOD4BJ9/qgVqvmR1P39Tc0GUx/xBW8oAzTlwNW2TG9A7bDmTc3wYbzp9Em3vJe9e1Z
P+4Q/mXzZPkFB4KUZkUK1vJsrUP2pklozw8LAvst6Yv1uapbFZ/HcgAADVGoAcs2uAnDY1PW/XAG
3iL9iVUburwQvUO0MeDZkIeehbj5oO8GXx7mioqLIe4WeVlb+PglZlGGh1imIb8eprqFUbO+Pi4d
65pM4UKrMqTyQ3plo5n2Gfo8MxJcoubqQ3KSpT3izoAECreQHztjUjF9nCaVtmdx1On6ri/7Aq8e
uoghn021fDag4yKHcKHoMy5VMieHcKyTB5ChNcVhDASvb0iEisYjHgGpvYzmyIaPtISA8Z9xBZT+
3ZpIM19xgHHo+biU7fQ2UWqIvu5lJ6tzEPwV3xYzh/V1iNf6Ds+VE38T1igQHKuproO3Jd1BEZKF
FRoR8HSdTLhEQ4z3Hmer8JzeKsgrPEHMKAYTjKH8LkJ1k6osQNRhbynvyBXpmng5rvGoomwmOIzr
BsMx0XlD01GeMYUTfFqV1DTfys2y4xJDm+MgV6O6j7OxiG5ocY3bm2FDkTKbedS1WZFIUh7Anm6K
IxhPlwcV1ZC264tOALKz4j2d4RapPoi50dPZXAQoHcxmHpDtCh0OdxK6b/RYrHFcP2wdCYYD5ivJ
ehimfTNv47kZc9XNeDfiDaLkWZHUYfoNZSS+5l3c8hFtK2TamUZBangHeOsygDISP3DZJkRQmZX9
XC1nRYxC5scxLCsWZqhfYLoDXhYFb8Y+QKRVukpAohN0aW2zmCm93EhkWdWWiYXS4rmM0rTKUsLk
lBkIRz1XEv8fKVLD10ypHb8HePWnZ1S9BUTr0Qw1h7KZ8IVUF+/TxYq/oD32G8HUXoNkWjyTHkIw
F+3ANX+XrmotclHCyDNq4/4taYmRX5IpAOvT0DZlc2wsqWJACihmPvRRsW5jf2i+B+mXaOkHVB6W
cW5yQH8DvJ+UNOwQ95qk2YZc3PrB4NzhYBNVsqmLfrjQENS86NIpeYNiGfNsx7gDwlM4hD1R03CR
GLId20722d5Vf0tj/NeX7X+VX/u3/6d5of/z3/j3L6D4muqyMs6//uexV/jnv08/8//+m5c/8Z/z
r/3ds/qq3f/oxc9g3b//3uOzeX7xL3lnamPv56+TffdVz635a33s8PRf/k//8F9f/1rl0Q5ff//t
Sz935rQaQmL3299/dPnn77+FJ1LD//p+/b//8PQL/P7b22dZa/P84498fdbm99/i+N9JFMcxKLMZ
Hqfgr//tX+vX058I8u8kYZQkeB+EaUpPY3ldP5nq99+i+N8EPwLOTSJSIEFOCHbdIw7+/huN/h0T
yNeCNBDpuSD4o/+7tRcf5/9/rH91s3rb153Rv/92alT+0H8SAPK/7PqFzV5JAQGMvCenLg9eKdm6
e6lxYnGnly5EO28S4SkPA/VEU/YenV4fULGI3dacAUhcNik0TxlI1LOtKYIMI1rCc3VnVEMWuMrB
uSDyRCAG4z0UYSTJBwCEnZ9ayd/hLa1NRFItpcjnJfhDbfxQEkS87wzv76/7P/iarmdXa6NlMQc8
7yl7QMH6Wa+zzxAStu3AREsWjGwHXU4eI+/CTVXw44rqrefGnT46EDrByigspRgMpmnj/hLpstdA
Abbu9MyjgUNNvi94Hk+qPKwz/zZGsxeME4s7bfMUdeZZtjjyUrPggObYdpw7L1JfLO54Z0zR+0xM
wfIUBCD3iyEJ0lnkB56n7vinxrDTkmwzz7maPxULyjtD5APSEbE7/d8Dx6nVgKVjlHgzbsYbFGh9
5gOxtuOd7QStRxTqeT4M5ZDttODZNBkfsAgWd9yzaOatQBsI3zPs/mza8aZW41sv73Tn/2ElaRSe
Yhbm+PKiTY6rLl4B6Jy88CdhnDreubNBaDQMeN5EBl3PqNrflHU5XSP8+oCXcC6Oh1ZRBQyqrSEy
HZLLGNqz5fqn37E47rkztJNWUvE8XMXVxJfnoTR+cdzlAFiWauRlW/I8VWS9VEkhr+eQ+mRpOBHH
OYVtxgK94S1fInYjdnWhRi+CJSztOCbaQxwwCfg9W2ReUXolyeqDWRSxSwEAnpKa0CDhOZ5SyVUZ
B/obKsKNn9u7LAAM7zj0I7E6LewHNk93grPcy0xcDgAq1GwLUlvordE/9xUkKDwIP/mtLV7eyZBC
BFZuLm2+Jps9Q88yPdLIL9/GkTvO2SWDGEuU8tDiEW+LlJ/v9fjot3HHK4PO7GNkN5bXA0XHnf1Z
F0lz9Fvb8UsMIkblXM9bXo/8mrX8DqVmH2grTsS5NBWYg4O2Xm0+122UFaa5a9fUL5y4LAA2UunS
k5XlHV4sGUp852AZePY7EscvKUGzQKD9i3jC9GGM02+B8tJvFLHLAqCntR96s9gc0xVfgXV5KiMf
LC5Wdu5LxVAkTRucNmhi7uZ+viMloEdeJ+LSAIRNxIZUTls+SqOuO8ziPKIK5EWFj507fgk4a0Al
WNTyNUq+oEH6oNr0lRvz5CE/uTF/YALo+WjlOtucChtkpApR96y8BkGxb8ctFwyBRuHSb3kxr+eh
pu90t/l5pUsGIIstCeZ0sHkU0PsIjWBRVH7W7VIBtAXfR/T4caHFM+ZiUWir5qr03LdzWzblVAg+
TBYQEvkRMj3XofJiOcdpO15ZJqCvS05WIrugRSMcD1lUrSYvC8dz++XdUACPpAtYIprXC83mqgWE
rFm8XFO4nABRR1UiRxgKiOtB4x99LBu/HEK4giBlgD5AEMLAJSNLPnVbdYha6ZXKCpcQoJGYhQ0i
gyttMB9JL/ipyukzpCmEywjQjjt0i2KElH7agMaIIyAepN+lJlxGgLGPSTiiz5ELFDHB9vBxBjjF
JxSiXPPSUJpwWooK55xHSGYBzq6XD007eYUr4Q4jox0nWWKUzauie+SbeLdXXnPlOG/HM7emj3Vc
qtM9L1Vml+Qr456f0vFMFE9PI0PtlsdrdKVS6Gi10aPXabuDyADcJGSmcss173i2Deqxkrvn2s6F
WUoOfFGNE+mTes9bEx7atldehRThziAjEwRVQyqR+0zxt2YD30Vrls5zcefCXM0SyzKqYYN0KTNR
ds9jZ+/9TtxJYys6VutIcOJVaG4jGeZc1175t3DpJFKofbZV0sAE9+DrtqZfMDDg5zgum0TVcx1X
TNscDRkCvB2NsjGo3/kdiZPHLqEdDMfrIU86C0AfKihoK/roZgrhkklMraJDHeJqgOLSeAbKmBX6
Yutrgyvsp+kPfOVlsIqJmaC3BBM34A0DAG5ujzboar/rwWWTiMGPFw3oOecrBlY+taFJn4tiXb3q
P8IllGjEFqpE8y3fe/6eiOZdbPzc5wc+iSicmw3yrTkLzFm9YuRiigK/aptwZ/j1BOWBaceh0IHd
d7Y+qql75T11cu8fk1nhioEEtFkghTjanMx1DqhFDgaPz6tSx7D2YtsXKOa/NBhWt1Lbud/zbazO
Ql6ekSQ8eHmRO8AvAGHA4AF2X9Khy4Jhfr+iouK3tuOh5UbLeNh7m8fzEORM7hvQlsFXv8Wdm1OS
yQrZT3veR+apmdY/xsGrcIWc9uVpFyBUowswAJAVa//EeOxXvGW9WCoELvyXa1ck4VMDodKcKHBJ
0OItqT57nYc7vW+hyEdSYEvyuTFvddN9qPbSz0bc6f2WTPXY7YhXutQLwC+aH+3kVxPDkbw8kWiP
wHm2wjMhm/tQdsMDMYlfUugO7wMUkyzxENi8G9QF5EkfNBv8gpU7vM/UICDEOdF8NAEyrEKsOfXe
t5PMLiYICr7AJ8eRXpGCPELX5OhnJY5LAgsXphMnNuf78gFJ85VAE91vacchIUoKZUgy4EOq+KEp
xfPex55Ryh3cFzXqbFDUwTwbADoZE/GU1ZWXZrNAv/elBZZ7w6QkA835sF1vCbnf09mrcC/cwX1b
TwMAoLBAFQ2PwahlXs4L9ztwd3S/OYnjDhu1ue3r2ySkF0Fp3nl9S3d0H8IxNVAKWDrs6MeabQ8J
UyTzW9tJZesqZZJyuM5Ga3XApN9dnMwf/NZ2LsqF6Egwa/F4qO2Xdtg/JYEfhSDMxPHKNMVEzAYd
9Ty18k1fKozp4OHjt2/HLVug0TuKgVfclO3ZCUU/RNUrkerUO/tJeuLqz4gEoMFB7EhPmjb6XANP
3E3hRVz2ACyxAwf8+L3f7+Bcm3SybYDRKNz2UfsJTNvH1hR/ei3tDu8XhkogGWGOEL46iI2930Xy
0W9p57kZE73ZmOF4gLB5J7fuEPSp59KnL/Id2KDEoG6SJqgWlmR+U4oUaJ/Rc2nn0mxYbbWuseuh
HlaMBjaoL/V+ZTF3Yn8ysdbAQO153QzbsWktJvH6wL6SLZ888Sfm6A7tt2C8T1rMU+UqsOZTs036
VoH67hVj/9Xqjo9uNuEh4P+48UX4pTRQ9IZs+LOfpTg+yhRfB3PKlDGBcz9vCrSLU+oXt1wk0Aa8
6iZStDNR56yyFlTeGcH0mt/GHcfUGBPFpCyad2DTv6XDciijyO9+c5FAUUsLUXU4k7UtbixgpBhB
k34x0Z3OX1uxnyh0kNC2D10yPiuT+lU8XBQQ7ntdxJhAQLcnLu+Y7cpPhTD7K2dyusd+YuEuDoiy
tSPRgOM2daX7IxCT25uW7+adrtKqOnp9U5e+v1ljq0EUsEMabbwebPIhHJJzv6UdO6+GaEIgr/bc
2PA5AKlqY6lfWcXFMdmhB8g8QTO2GEPMgpL+y2xrv5DoSpgYItRpknXLKTHnTZic0ei1wt6vvqgT
VQDPJOHe4+ZPdNNfcl4fFmBmY1Bg+QVFF8cEdSvR1rZBgbmXDxUN3u82+dPra/6AYorlFrKqQ8uq
m/kli5byENTl5mcrrojJTApWDhgjzttKf01rPoGrAjMWXlt3YUwM9LlBgSlv3PrDmBV7974kzStO
+ouLwoUx6SaJbGtPllin92s7nReb8GxauSimLSi73goExTQIFJDs4ssqVO2X9Ls4JtrQFgwa2Liq
wENSbs2Z0p4QRuEimcw892FpUXYvmohnBFCgUSsvIUQhfgAxBalZKglb6cy6HLRSiACRF88tFnce
n1qHpl8EvH8lFvSoKlfT4ldPdfFAK2lGC0ZUNKsJ5uPT+WqRzZOXhbt4IHA4UoguIdXaA1MdoA3a
HHda+RXfXTiQkdG6RWhZ51Mh38RG303cM165cKCyrXiL4VUAD0TzOUSiEhJ+73ckTmYLJF1SpyN2
PVTFOcgmLtrESxBeCBcKFGL6t+/jdctDCzS0na+BcPAL4K4giBDLhiGSELbN9rNCSwz8pX4pbehc
Pn2h6zmx3Y6RQ8yaohJyvcSt57adqz6YeoAia25RV14OaisedNU/+H1HxyELpUNGwC2SY/4uAaHj
Xl0m8+oXBEMno+1tEJshTREEeXAOBfSLMShzr327SKBx6Ld0qhACQeAw3C1rTS/bcfMLJS4YqNqj
JmQAueYzxKgyrSxG0Lrez99dNBAeEMFYxQnS/DG8JVN3XfST56E4TrlV6PaOU4QEKNpMBvz8txjq
IH4Hfkq6vnslJ00Ekr8RNgjGnjtT6+sUgIZ/XvqvEP2TVNyFAkUkqYTBlHDOhSz3LMUEC5j5wjq9
IozpB8z1kNt435L7ILQHjAavt+Dz2D9UjK7XBOOOH4Zmn+3ZskVsPt8waHe7UrCoRRggxkvHkOIS
tfHq3q4k6L2ArYI4ftMbo7cwPB11HH1gtLjmmNH+5+P4Rc7jQnVosYgJQLclb8L2iU7mspCgOvJZ
m7tAHVsN3dBGCuPB6edhFPdm93sGchels2IIzpqgH3Krwry24C5JGq8DAQHHS9NrtwnjA+E25HEn
b4YxQgFYeN3sGCF6uXSwgDC82FD4XQOhMMYMsi7w5XjFVu6CdKrYwN70PuRFjLFYBj6RDDMzfvM3
f009fe+QdbWWRhqcykiUOtuL8kgSSV95MJx+/x89krs4HXpiKSoUvuYGAPe7tF8+QLz1IGl8ptrJ
S0ML9XznWtMxmPKAXBzyfTU1yUGUld6hfjhxz3DoXMlpvIJJtEI7VqzFTcuXqzINX1n6FPV+PB/h
wgAB8higZoJoCM6f5mkKkLFkekzCNqMdTs3PWZ0YU9i07jQdwRowGHtcVsiupeAS8SpN8NPc3vf2
06eNZhJkZbkuZJ21sTnv2/rRa+cu8MjulodUYudkDs4loWdQtP7Db+nk5bb3ZQ3rbdQwmrTN+llf
BePgVfYAk+DLpVVQ1uEIhEretBqzzfGUMhBFAlXrt3Mn1hQTD3psnAFnGLPjikL2QQU0OvNb/WSp
393PY10KA9YRlkd2/UAb8GpB29Hv1nChR7vcu1ajsJpD8u4mrEBFuBPm+T0dJ7XlwJMukRhUghJE
DgYTfWg37rm4E2FAogBOz6njecVFnZl6v524l+A5WoaOd5Yx25Y4waGs0/5FL91ljAl8v2/puObI
ohGs2TuGoIJAZ2CMWrNVW785Qv4D8EhF7VRrrF5TmQe2AWGFFzO8AK/YSyOEGjTIambLMROafKiE
uEnAU+Z1Ji7sCDobYN0pMG5apbPOqjL9WsTINPwWd1yzwTAbeLiwbzKXl7GJb5fI0y9d2BG4prQE
IYjIo4kG+dioQxWrxC+G/wA4akczQ21D5HrfkwtS04eV2dbzUBzPBKHPBlRGg8WH4Wlewg8nuli/
83b8chlpAz5KYMj2tX4cRQgKO79WB48dt6xrsYABE3YiOlUfLWSyGW/9amPchRyxPRZUaYxuYYR4
P0Ravqe9nyaR4C7miO+lLEURwwhLcpd05GwPiN+ndEFHKy4HzseTIiyqWJdmAhcc1xX1i7Iu7ggf
kyysxMa3YnlCifzDMIn3Xobioo6qhVvKUQDNtzVesrifDvUU+93HLuwIej5Q6WOtyMH6ck3seN2O
XirW+JSnp913l/Fqk6aBCi/m1+OwzJdJ3oMULfS7jV3VkFKCEglCmjyXe3Bdx4vOBka8nrU42Zcb
r6A/1G4zNk6SXR4h1newPUhQ/D6m45pxXSoGGl6e220+iLi746r3qthwF3hkZi5UWS88D9b+ptjB
Ohf74Ze5CzuqAlmIHRBm0HOK4vwUUMrQ+kHfuAs8MmXbgnERR8LX6Qnsb+d0Uvdep+3CjgTY6SyL
Vp5jOgfkgWDDWgYvNV6EDue+jGdC5Qoe7zyxwOmqhjyBvnH46Ldx/tIGixXUnW2MbzltLcQBZUuy
aTB+Bu4KhiRh0C2bxMx9MCa3oLZ8XD2JCLgLPILeU9IrtYhczf1509Rv6yTxS35cpZCgjkkAkPWJ
KQCsUxkPRYpp07668jtxxzFLkKOb5mTilpkzvpE2D0qwjvst7iSzWxDGurfYOwueqOlAXBSA2dVr
bRdwFAI/X5sWBQNbsGdwTyPWqtQPQg+E1Us75GD+WdOTqczBuj/WNRfnhJSDX+rmyoXgTtsID0DQ
EIbbXQRO3t2vf8JdqZBwAxwDTiRyqAJc7XaFHt7gl7e5mCM9kl5HzSxy1tLbhZY5YGme5+FcmQRN
tjo51X5iJvoLGun6bILWvJ+dOKlsv1FD9V6JvKXldTE3j9K2nkfi3Jiq7OowNjXyex68iaS0WSNL
L6Ed0AA4jhme5h6LDikKSLnr81SXl3aaYs8Tdxxz6SGaQAeceAd+zoOCztlnW4PDy+vIXchR1U8I
49DFQPGqiiFir9VbtN4Kvw/qgo6GPtyqkuDUw8byswLlyjez7Plnv707haBiXtgKMjtkhkNEDxrs
gBmz2msyh7u4owK6Ehv44UQu++LLFodzplYvyW9AX52rc6BoU9Vgx8xpv4I8mMgOU4X8tVfbaZUf
i57che5sLIjRRkFAVCyqbve6KTHrq6JoATP8Mvhlci4R0TiwEb8DBk5lUd1VIxjuiPbqvHEXviMa
qXBZnKIAOFoPaiqXwyrsnvsZjeOrlPaoXQ8wybZCegjKf8ihbDvzywBcBM/QYXETCiT9E7+qjXjc
utgLZsdd/I5UZWwnjmOJFsHuGtKsd0v8KuvOKX7/xGhcBA8ouNe0lTDJKOGflm4/HzrtV691ATxN
0CJp6cASZqa5P7Q1RbY4QGrE63u6CJ54G+ISdi5yzM5uh8JA8WkVu+eZO446gaDabBgJz+di5seB
gtecJXvlFx1dCE8wgQG2DlBeqRp+gzzmQnA/QBZ3AY3ghw7WqMXG+amqElZSo7EfenY8XC6idSsn
nQ6oqQoBQnu20wyjhoXnB3UclLV7ITuIFeVpycpjQcPntvfsI7rgowaSRLvY8CYv7HIdgpqtsK/N
Lf7CgVzwURXw+W9TSdXZtkTfyLK88zJxF3oEvbcyKCh2LUWhzuKq/tIl4Oj2W9y5RMcyGhbeRrAU
s1+mNZCYEEf69s9r/+ImCp33J1QZlQKiGRRKW1U9DXtX3OB2qs/6ZfGjJ4ECxMvsf6N47icdzkYz
zM5TGUOwYTJeerWCu0CkJN1EDdUUnPxc3Emwvm0i8csvXCBSNUoaBSDnzRMSY+wt+dyoxQuNiRbe
yzMJY6Dg6hhnAg2p2wWFvrgYpF9xyKUkImyQ3RyjKxFoK6/WbU/OuOz86E+4i0QCR3pUgR+U522Q
PG0dCiEpMOV+lu5ikboSYgGY3EFDpbXtZU8BIsVbRvs9MFwwEmismaKn0JLW0XMp1wkTjHT0XNxx
0pVVSV+DnjkH4/CxNtF1Il9Dlv3CR11eoqGeyxLMrNB6lFEUn+j/9ZetC5I+i4wJPYO6S1Fkt2Is
qMbfspZNczN1wXJgW+vHD8NdYBJ0y6axoTDKLQIV+7yI9VhS/kqm+6sDch+lcQwG8AkBEkpG3Ttb
fYkbcWy1YK+s/4uLw8UotPGAsnxx2nw5P4hhvCSh32QGYPUvAwFjBfRwIPIFKlJoffQjvWyS1Esm
XHAX/zSVYWENZLZyM3S3ab9fVFFy/8/3xs+PhLnwJ6Cl1QBpSHhq10QAbJgR8k2JV2kRrPUvD2Xs
gXS0HWq5BfBqoAknVx3I9L0cFXNGLxdvwtGYtcfHHAJzNQ7hOwFZO6/4BZ7kl2sTypagZwHY4NL6
TrDyIvbjmWMuAgqC1Tsx0DXNg4S9m7m6TbpYeu769I2/67HQsIReAUOZeKuGOGvm8cNmIQLhZyiO
b27BNGFSH0eyrPYBQiKXaT/4FS2ZC3viLIAGeYCN623Pikk9BL30tG/HL8OQgZljRTSMO3qCxu5n
AVgEvW5o5gKGIlZ05RILlieQYYI2XJDPg979DtxFDIXVuCVFB0uZiup+UfOboQrfe33Lv2RlvzMU
vJxZzyf4JcAI7ywhOoeczGtly58Hccj2vbRCKRXgCACsoEhMPxSQi8Io3Lmadj+3TxzXBDi7WqYJ
/KCQPLWgXOjMO+jXSK9UEZRKLzdvIDozFAZf1LQb9BXKFICtiiqvcgsqwS9XDwR0XcnpaJQc3/Eo
uhTEr2HBXMKioNPrKAu4kJRDkTUVf1suaeJpivTlvlMog0b1itfzMrZXTdc+7ZUfeI25mKFgA2RZ
QvYkn1U6ZPW+DoctXvyc36Ur6tjSTuGEXG5Yg+No+msIhvt9ShcyJIIerznwnedRD3HISDfy0HD7
1cs/XdBQ2xQg+oywb5rK23L82LHowW9l1zkFWfbm9IZLanOMe74D5rj6AeKZS1VEkiiIQ9QpoKoX
3KruaYMgpN+2HbdEjCUQDo2wcio+N1P8dd3jz35LOz65hC1bJ/CR5pjySrNImiVfPBnKmMtR1CbQ
mSl7dsrF43foQp1pCMT6OWXsOCX0dUTVa4pAuHQE2B5JM4B7vQAszMUMVemybAIyRxCkItDPNm+6
WfgFcBcxZGg9ldSGLIfAE7DlZrrXm/Fq2zIXMESqaoJiJs67No3NhgHi5xG0eb0sxYUMQepRQg/k
dPPIcbpvZNQ+JtYUvss7rhksMjSQtmZ5o6JDLemtSv0K8czFDE1LOasQ2AfEE9uHWQBFg+tkBWzQ
zxRd3JBOAzDBMcJyu693EMw8plXiF2dd3FA4sV0m0YSW3AwZ4n6vvlSRffL7oE5KC2FT9FMjnLii
1d1CBLlOwl54mqLjnhC4IynZsPFZxHeQr3sA93jut28np+VtQck0A9i8GLmQzJTjfNlArfm16aNT
6PuxQcFc6BAXtuSiAPQr1stTSxVEA6Ef4WcrLnhoF4BOqwpoxK1I8jEq74rVj7WNudAh8L4GHYOE
ZT5A5O5KzCdBMKbsK+5/umt+ciouesgEQpp1mIATpBU7pA20waBL29dZCvksvy/rooiqeQKfEyRB
ME6/JtkIKfsliPtXfoFffFbuXKKksjvemkBBECjJ3/YBKIkxMOM37clcGFGfWNCMzDgelM+urYw+
p6PqPHfuOKoORVNDjRN60HxKDkQml1PTL0cvb3KRRAT9T+jKIbm1WhwX6K1C11UsntbuuirUNJKK
nCYcZFgPWaNrzFPN5eoXHbkDWFBaL2qkIxQf5vqMlOph3/1GkaDe+jLnH5YwWEGmg1YiFOSysoZw
ZWH96FWZCySSqi0hkItOIrT4IMbb7vqkM+/5RX8AEm2QrIQWNi7quDykU/qGCL+GOfsBSTSiPCxl
iHKZaMsMhvnnavxMxUUSqXGVslwBD1FNOkKOtZF5WwZ+DVDmshfZUozplsSILGyF+jiprwMz+/Fd
MOb4Z9fK2JYhEXkHnuk71pVzPoly8vN+5tykIdUzVDZDrE7NlBEorvfj9M7L+V040d5tzQAiZQGU
nIX+8m6SrN7qyS8HcJXMRg7B7ZPKYy6mL7RJP7aJn/QIc7FE49YJaFeeUMm2eG5FpVE6q/y4qKAx
/9L18fZU4963qJmVO4CycW2nmwBS1u+9ztwlMUqHQMkJ/SGMNwLMQgy/ACnQ4OdFLpZoEJB364rx
1EKAbibEdedXJ0B/cX+6UKJiSLoWXTM8Qmde3O7KfE6iQvq9ilwkkUFyIcMZuWg0j0EOlehvujf7
ud+JO/45Lro0xSRRZJmh2N2IsQF6I/UjdmEuiEiOm5zSBKt3Sh9lw2y29p7j2cxlAYJAcm/xP5Se
9tBkTRh9iqrFCy3DXARR388yFTMedIMh13Kkz0kp/U7cRRCFUARK+amOGBbF29PSgq9nXh/ThQ+l
ZdoRMyKSmy09Ql/7tmSDX/XThQ+1UScCviZ4mheLOWxIhdKWjH5h3EUP9VrN4z5izqaTzduiG2/X
195xv8jMXfKfstSp2JsdmXkdkRzqdPzzrANUc/ZqTR/9Tv0UFL4rmdu+IEGAJ1YOyMNloSOZ1aiD
+q3tuGdAVjVIVeGLVtLct3IPzwGH6l7Jb09R+yfvFhdB1KmRR0WHx3lbbM1NN0zFI58WACwxaBG0
WdrS+KaFxOe3bRCRZ3HKZTUyqlgaqCjjaa3VzX6qwRQgOXslxp9S0J/9Rk7WO4kIEm01rlUMD5NH
NXEFBlyAPCQkpVk8H8d140HWTbvuD0URM/AdRoH2MwQXfNRbleo6CSKQBZfxARqrT6Ph0Svf6mRN
P/nNXPgRqTFSvCh8q4GKD9B6lYcwLPyYn5nLfRTNU8vSsoAStV5ltseMHtt0jv3c2wUgobEe1NbC
iHlD3rBhpxfCjswvMLnQI5Azb0VqsPXRTpfLALxnEfpdvC7uaNugSB6EzanjgwITzHW9B164fYVI
/hfO50KPIFOTpEOjk3zDYEOX10mYvCeyR8t3OQkUZ7gyyXgWd61F32NWyeR3tbm4JKL7DVKRKOGk
M+PQCmFBelOEnSaehuq8awn6kdDxgBeIBoLe3RCuWRBKv3joQpP2VBsSF22cR4Oijwubmzf1MjWN
n6W64KSoJqUMahhTLKqDLpM900Po2SpzsUl0MHQtSxxMu67N0VbR1VBWntUElyhJiCBtE4vFw7QZ
z0igns1u/XBDzEUn4Y0VTEtwCmxVUpy33ZOO+s4vHXIxSQtgJUNlcR0Uqb7vpVJvQklCLwweyswv
r2Z9Cu512ULFlCzIPUXyx2kO55+v5l+kFq5u2taHtpUkBb6vGufP0CFqSIbEfIyOZmjtwz//Jb+I
+i4sScsBcvUBTkcG2xMSaJOFXej3wHVxSURjjMguCMtETPKgagCTu5b7WrtzEwui0n7TCJ6YvCiz
HgSSZxNVzSuH//NziVxs0hapWhgoWCFzWT/TQt6AJN0rfkWuoBcYpaIgAX1CvmzhAeTLd33JvB79
kUsUFIfoOfcRzmTfCYrDdUlBRaT9RpQiFypjmO7jvkVtq92jNUvwMg+tn1hv5Ep69TshijTAygRG
P4LO8E0fB/UrOduvvqVjKQpi8dM4q1N5WAaYBU3yuphfK1j8dVn/mDdFLlZmr41p6oUB/aCmRF3M
JVnjLEirgJ2rVrdvO1Iom/UpIughqer4fQAE6XIMOZgQslHJaj7OAMGdfh4CSmfrUNDpFUsLw7+S
3p/szoXBlen/5uzLluPGsW1/paPe2YcgOAA3TvcDSeWg1JCSbVn2C8ODzAGcQBAEwK+/K33q9nVl
2daJjKioCpclJBMENjb2XgNb/XJBywMcJFbclCpWc1qzJvBSPesySeupix/rUosqI/EQDbt+oHYY
t8Ey62VNR7dCDBfAqMYR/D8LVkcTkmpf68R9c3Wf8BToaZGXJdf7ZZgDt6kiT8z56HqgkR0c7jVU
1jXU4iLj9dDY0XWSFvHYPQ1rE7Mrbmrb5c26FCILdF98jhY39nkthHln/VGUt4AfJjotmKxk5tyi
H41b1uRbILqiggBWI6brfujMvYOrHxgzlWDxDcS41vJmjeKZHYTXVyVcbNepf0L3MTEHZ5ph6FJD
orlYUzZNo4UPug8/wMTOHVQj4f/E7AbO2qsAPnYgABDStph3cGkV9XYwKIC9Vy5wfOsca4NsUlNR
voONozx2Ay5+9yuL2jYVNO7ra+6HjX/XNxOhGR9Rzb7xhqozx2iSvaVpBVmcCAGMDBxF0RZmrV3W
ipYuN3ritv5o8LLHfelErAlIZPFUP3gUJjs3VbBqqC4R7SfDgw51OaJtSwDTTgNtFvIwab9Xe2T0
JUs7OzAFw5/WrRuYy8JzO4+molVXYVUO0ce594xM0qnRQety5SeKMQieC2VgeKA7wb+YURbkG4wW
JvmWJkA+3YxtZPp7L0w8fpiMx7t7zdYFL4AtotApTJuXPspA13fr6SHRxuuyBKyG6u3S6Gi4L5uI
NWEWSjhujWk3k2G+gZVAzJ5EMKHxpJVYi2rX+JhlcETqcsOqtRjGNAbK67HUETH3c9ehCJH01dJk
pjO9+soHU0z6apY9pP3pJNUBSGc2U2TXEYt90J3t8qYvGvQVINLUkrdtUdEgH4eS5ZMa/Sb31o7g
rUehD5O+PhyqzF9Ns6I90813MgnkXbnUIRQRy45/KEI2ltewzJtw01NFOa34Ql7T4u4nwyGLWXea
nHE7YBZITomZVD6LqH7vr8OgtpR33jUqkpOHMm3V+VduGsMjkR3Zz2yhMuu7oQlS4jqdbAZaCpby
EG7SKZMtLDJ5GBVDuiwtatMt3B0+dHVvXMpKVpK089CvEsqftgweGRtIyCUfQP1Gz3ac1iHrq7lu
87Awk0sJ68btNBr6bKbYRamKxlEAqFwzk8PquNTbMQrp19Al07vVVJ/h1Oc/wrBGNDCGbtYij5Kw
HHaDHNGpWaa1TP0l4m+pi1Te89jYjYLkSXVnS+5tPJg79HtADNUHKUl5Xeuq+hQIgicTApKFWWti
Q/czL+rhcfTg4pVVBLo6+dp2kqdk7Pj0IB0TD+0Arnw6mYIcbSFYlavG91ket6yBeVs37Ae+jg/F
6OHC5iKvWPK5V4+tkvHOJTDZyi1NzLTxut6Nm3kizlwhg45ECrkN/TKVPfVv/UoMVQoUimwOZafR
RxtAEjP7vhFDNhVe2+/oWvTqCueuU7dABu97ZqYXspbDsO3KJlfeUpaINZLuxUDmp74K8ePoWsg5
a9AreqjAyGcp6i/0GCvettewYIqABygbFW1oaNkbIYnQh1CNoANVw2jERuu19m6GttFqB8sZe+hb
OCanbIQyU7aUNDDHgDbQOaRybTfd5KyF+bPv1ndjz+w2QZ/kpg6rps8JBck4ClHYuOFr3PqZjd0A
xuQg1E0bm7j/Npm2TzZlpBObcsGmIPWGvrYPklfoh5R07fDvEKxldAEFI1fERIXIXdfDfFZYXq+P
Q1QZmkNJGOw6X0/rI1q4iQeXCT6KD5rPUMuGKd5C87qvzG0BhC+a3Gy27ZVxAXUZqyEHlQodC72t
2xb2tmlElzalYHsfCK3oZuma6Yk72BkaN7FpJwVQvdeTc246mq4fC/SdAPSNH8bBNfoW51ER3aqZ
u3eOj6TeeCvI19uGedBdyISkcEaDT038rUxiBQ4592kBSmAt+HWrIdC37yHQK0TalJKOuZ6hhHU7
LzWv4QxF/OaAFSVvK1bXoLabrkQHFm49V05WxDz0J6O0exo1A820GMnHMIH6HEp6XQmV+ZN2yjs2
JrJqD7RkSZRDCtMvaihvzCSvQ+ZfzUP5rQHw/AlF+zUHIQULveJcZl4CPTtcEcLkoUXf6n2shuUL
X1srU9LohGcFL6L9WNMRMvzG3obK1491E7I4GybIAo6ioQe1LEufhmboDqjalNkMKl1Gxtbfh6rn
Bzuss58bFsPMkOGHmg+jqsaPITi8RzGMlW3SsBjjIQ8HrPtHgMRUuJvo6vepTZRfbZpW8CZrTLtE
uQx0/IEUPEZ13ZvtmmFXh146BFqSJ2wqXeSWC0/elO1aQUavWYeNUEUdbgG1asYUS08d2lBBFN1f
SbOvKDyEM4/pUKaQ30t2Q9WscwY5iqnaMcGTWxjJSZ0OtdfabVQ1dXhN64WMOpvs5GaTTr5T9H4U
VRJmpodnUc5FWz60coxlPiq/flsGk2pTvzB0zlTTzmmv4QiWTnEszJ3X8ERnteJiP/Rt1x1skqzt
dk6Epx6DgKw6AyQHLT9aIg0pmavphrHRG3Z10ySo/uiwS6H187UjS99vpihqVM6jklwLOzT1lsHC
Rl4Nxq/zNmYqo+GClEqJaHi/wOB4SWeFcyB1pP3QsokfarDCU+jhHhsh4WVb0yZAtAeNRuSVJUxt
AmQdqcVmLFLqCA7qxWfNnW2rLq19YXzYgS+7WeAekRiSpHQgNMUnDfnEi3ur62c3wjmY2ojubL0w
VGLGGH1vOuMs02EDhU/PApv+MPu6i64LXUVltthR6dt5nYoli1UJT6VRVl68oaMExbQEzS/QKRKZ
0uyJ3ycya+euEakNVis2I4tneUeXSutsnjta7oZVQFfY1rxKrucEOUkq5bjoby5oI56Gawt3vwWJ
uMlVYVibS1kGflYT5A+QYLf+9J5VhadySVih86GEVyceyKq3qJWNdbZCf/oGiT14+zQqlq9GM2jU
DGHh15kRWE2HOJH8DlXZtdh6ERKsbTuoyL3l09RGWMuB8bO+nF13lNVCn8doDLBHnDcgS+GFJzMG
GdoOvfFgqHOlIPO2pR6UCDa04CHZww6y5Tllflk+luA/+Xcdj9YkRUpQ7rqeeAFmoAvmOxbgopFX
xhQ8G1tO3uvEswL1tzoW/c7TMNpM+xq5a8ajuqN3LVAKVSZqBe7NYpW4X4IZrdAqhJBDGq+A6+0i
Xon2ICtG3qI+vyQZ4ma/TQLC7hvr/Dlv4rFWjyuZzCOe2/9MWQFhxAHCB/XeX2GHkkKoli1f1sWx
4AqG3qjV2W42Lm+SWiVPIBjH0y7G2xdJNiWEl591N8Mcda3RqU1L2/O3ERtsA2HnKvavPPji1pnz
Zr/flD0UdnM9zdodoDOlpyws+0DmrYaaHRzSmH9Tl71dkAGrtj900Lp6D7UU5qceUnGXQnEjQfhM
RvuJB70lFYAmxvQ7tSBA71Q798OVmgQYcnjWhcNivokqACRx9F5pKr32HnFc2DeDBs/osLoK99XA
OtHtrYW6bj4lsG3KC0tWlpM5CMNsJbEMd7UJGOLNElRQ7Z5nN+/IGuMqaBqkVU945zQ6wEy8m17G
HkfoFnpmq/wkAlCMMhqT0h5dVDnyQBdPV1eQCipY3jd+t4kBpX0eAjLfVRRnfx4QqSPcGLoZHAgK
YnHehrJYc94PWu9GZRuas7DpvT2vgLh7QDJKdQavzXp6x7p1HG8FFN+QcS29RfmjmqeNj5Hv+mJF
ktl1FW3fNUHU6Zumh67ls9dG4fC8BJ0f3xM7G7ZzhNG3C43oiHXWjvfDMkX1boLFT5QjtSYik5D8
76+shmx4BgKEz18oBb5wSGuyGkD/nPZuvCQu5utwROsjW1vZjtgx47Cmsok4ULwJYHfJNVY9x/xD
xMe7r/2i8I6whkI60BQedlAqx6aKW1Cq8J421PnOoH0CAbSUxLP2wVkIp7fh3MZYdOCO2+HDOOjG
fOEQoiy+zKIg61e+YOWqb0GAjeqf7BrbCddUzuIi023g69Qlg6VXSp5c4uqam4MWamry1uL0SsVU
4oJb1nP9Kezi+LlghFcbSAHOLIJjfIIdgE6RKTe6w5npcurhvwV8AIQ29lCERg7uSGByWbmML1Qs
Y45YUPV4qZpBFqXBxWnIg0bhBjNXLoA0H/qQ/ApSv0rktBZOZbBCCPwUaJxyRFSwUApZcOF+WgSI
5yhEg57YJTnSRh9673FSABCcsqV14TMJGpog0xiIl4VVW5f3CzG0fEGYlX1uONbSptIyYXsWLSMM
FyJuJ/6BV1OgHnWFKsFjPyRjm6ko7kvcNEoNL+GWIvgliKPFVURIWXOAvGa63uK1xvVhrTz+Jujj
utmShS7y3lOUBPmCCNNcD4M0b+CBCtPWsddV+DDWYkF2inqB/6KhlUKuEh/0wh2ATcuaTUi5lzfK
KX9Jo7Xr2munTLFsK0UoWl1r8A3oHuOnZijtJx9EgjdMlxqUEG9UE9RNNe3zdtDheEiMqV/63hVq
TFUAfTGk8IPAKiRwORQb0/pJg2/J0qVU4103smGHTaifK78tWEoXzXZBvLJvjZ/gyhr7bRJlDg0T
dUVFnbS3M97K2KRCalSqUzd3Q5uujaF4E3qNjjDABvHNraFNfbze3Kg5XPIgksEx5nPQHyhadhS5
D463tGz7aAKIs9UB5IcVDj2YX3K6CSR0Va/4GFDxxZKy11fQFlUhHA4rwrG3kGADu4qVmVZJKXHw
Rm10H3A43B0jmGYNGUUpus9WXJTbvF5nVR1WW0cK8a2taArANIjiNe6g855ChP7WaV02KYylDLtR
oZtwh/IGWqsUxrLx+6hV7Cu1nj9/8IlS9r5KwMbboLALYdlgiAp8BdtHMAMDQq3KYnjRP2AIGd0s
zGMz4hAhGlMOJTloCneyETs/Nh080zUbYppBv4I8ER/Vp9RCbuKNIAkqM3B1KXDTtPHA9jhvQCkM
AZjao7o+xNtOC8pR04EMQ+Z7cqoBF0CYg9jLYnENiEc/zGUxAMumu1IWh4n0K8zISVIEGa547NFU
kiepzw3rs5Gp+jmGMNp+HoopyMqgY+8KzYCYliOv3spSxu+FTkSUEV/Un0ABW98wOEWgaOJ8qBC6
cYvbT8jTpaL8iOKaB5rsuMxx5hnR7/FJ7kgd9a4QXcWDKJs5QMZkTZfpgqltVNrZ33eNA5Qa1C1S
ZKOIYFzSLDBE2qzIBcoNVLXHEoedhguVKRA3r73JDNWb8oQA/jiKEblOgJZM+A383LJ60wFnj14N
wVGFwg3D/aEuUHG7E3xub5SL/KtGe9DzqTEn8mqaGsEeQ3iJmyzxAoTeAkdXr3P00aMinzQyfIlV
5hHU1Lx2SiOLclK22qqD+jTKJGlU2yvBh7sgStw7Ewi9K1vmu8NcDv30RVm/wInRzXN57TnVgQ7p
s5ryJW3ArTlan9I240J2MgVLxvOOVLrqdqYV87NyHpP9yqxX7FVvIQQ+iKKs33UlXPSOqORpdtMk
AeOZrsvywU8CODHVdNVvtU+FhOlgMbhbi5v1nkojD64IQp3hAgW5oajAaTrjXiaOPVCon0nXtnUu
EqQn6RDV/A2Fy+g1euIj9Kz0MiHVXGr7hGJNjzTaA+MV95tmmA/elMTo0E7Gva900NxUa9cPacuL
5m5chu5bS5JE9ihGEISMwrVrd+gW3PoOy8R4k+qVaJs5YXHZj/rWg0pUhHe2ZU27qCqFnk5dvEmi
cmQHr/Hq63YUrcmmUFjvOii0HjGbyfwCM0FRppGeqyQla+jkNoTa1AfNrF0yJHPFfR2Y4CYs+IPW
FVCkUL5jNkfsXG8VrcfgpkW3+wWM+uSBQYngg2O4YVz3FWmL3URaP9r6Yez0FnYv05zO0tSPEXiK
D+FcVDKdisR9AH8xeQ5601+LmfZXfr9sXIWCS9R/MdTXbRoqZZ7RSAhTwGSQsqFtj/A5+HclLpn3
FIVweGgpYAWuFuRQTxVZ7V7iAH0AmUZ5+y62qJW2cWEeQBRerxeVRHXqCt5el+P2y7iadHZwPLOh
b/JkO3NoTGTxqSRckaZ8E7Rl9UwYFlfN6h4gpjDSW3hIgp83Acc4ZnMn8Coa2BHdubIN7uJydZ8K
VPvedVGh7t3IZ7LjPXnivkudmb5F5fJ2bVuCCvNcltdNtIoRtb+oOkSyqvZ4MV46Kjh7AVBjOpfP
ajJdiumP3hXeapc8RgY9Zdpra4CGUGj7RlfkvdgNFMVoODryR46b833NNbv3aNMpHD2uVCnBssU+
Va59aHxjl8060lBcVbVDAXbxQ/kBdi5+gOObUpTpO++BcG/eE+rP8HgpTP8ljFb3wtwy+qhEukji
XOjYtx6SaF/DaGnwq7FcRFYg+BYofqBGj5JkFbwJSlSqwbUz+oMM+i5ITU+hatBO01zkA0+aKQ3K
qLDIEJ290dbWTRahUP8WcBhqIcnj9SVupsp8RJ1w7DdLLNkLNlawi+P1rvdod8cbIm7pOi0ijUeq
72XMy1vE7OSz6GBK/gr84lddpzNOFQSeZzVGNfDxyRLsQWJ1GaX8MkEceq4S0PqobwSiB3QES9xb
kHO1gffhkp4wPdcJKOuxlktz6iKSZtcsCEckMJd53tBz/rdcwnpQMA++sva0fkY4iNer9i4iJdBz
Ajihg6sKnKVXEN0kbFfH/nodKLRELwJA0nMGOGDrDR/QZroyJn70i5uAN88XTfo5+9u5BvWWagX8
KlTpWsZHLw4uW4nn1G90mcD86LFWyrL4PJruA5nYawi/X6zyc+637pO2oBXGjsrivWJr1iSXWfFR
FvwVW1Gruo0ai7Zt5fUfow4NrXL5eNlkn0GIKOIrhUQAlM16WDpEJqbohr5cNvZZt5nOsuK4GoKd
3QUvKzotXBJ7WSf7nPmNHhKYMfLE00y8zzCLm3NStuFFaDR6zvzG9cZ2NAJTEzI4Td7gFv2EXpq8
DJpw7hhBQ4cqojotQk2KG4J6xUjXSweP/7pU4L6rTScGoDK1uotdkwWjukhHhp47RkA0EtX3GCyq
cLZPqC/CSb16f9FKOfeLYDMaZh4Bg6qYHD3WogpTs5b6soByzv9GfzTma1WBbu+hn2Okt0+a6jIp
Jpqc7c3I+D4EvEYoeFEUaNHAAIYBl+vL5uVsdy6lLZIVOl7A4PGnRaIxhSrdhWOf7c7OQqIf5W7g
TKZg1yb6qu3JZWfPOQF8iVdZJAyPjYLuxvTNRy6GTxfNyDn9e4KOJnwN8C4TqtfMUOF2tVLrKzCR
X8Twc8cI5oAwKAvoPDaaKxiHTzmBO8UrJ+Yp3fkJAOWc/x2hmAPtXpBiWqORO5a0gKHq5FvgL+iI
5jBqW40Yd11M7J9eWv/1xf6f8mU4/s/o6t//jT9/GUYUDmDSdPbHf78dOvzz36ff+c/P/PU3/r19
Ge4+dS/q/If+8jsY98/PzT/Nn/7yB1jvAi77gI6we3xRcEP8Pj6e8PST/9u//MfL91HeuvHlX398
GXQ/n0Yr66H/48+/2n/91x/kxEH5rx/H//MvT1/gX3/cAZZd/eMwTC9YV/8z4H9+6+WTmk8D+P+M
eZzwANl5hHMOkdK8fP+bIPwnwVWWcXCswiQ4vaj+NN6//gjpP7GdE0Cb0KIinJyYamrATe9ff9Dk
n3ESE8bDACMCth388f+e7i/v5/+/r3/0ujsOuP4oDPyTNcJodE4rMUtdj6a05SNPumYny5JsK+CW
LsAjn0Y/S8RRPfZ9VUjvoW+iDyjhVinuyK+s7l89OSbtR2qGIugnBLQrH4u+ueeo9+UqSqILBz8B
Q3/gfdB5nCWgYgVaxs3HMQ6CfV/CiPKHFfLnO/jfzPnpG/04+KJaXPzx5MqwIE1YcPAI0qDfD356
wvNNf5ryM1YJGlThOHtt+Rh6pLjSxhs+tb3P83Lpggtg+aePODuBDD7BW1d8BHHaHgZgIpLWvwSN
eBocC/7HyWEjF7ZEsfVhbWP0cMLwCUU07Ln/bM2fTPyv5ubsBFJgp6wO/YGHZBkAeZmEn0WkroAN
9F9ZNz8D/uPpz2ki82AtII+okwLjst62Zhx3U6SANY3q+d6KIoSbq/7s+ckljLPTB54e5Ie1BKkZ
ONy2HXtotL5b0a9EXQxUvN/P1y+22Dl1BG6YKBpEqBr5ZfzRa5cWYIXolQzs+5T8ZKGeM0eAZhl1
ovTyoCS5guHolVmHlBX7YH5i6zu0BlCkzRpxL2Rz5fVxin5zq78UBWzJNvj3wL8U/msg+O9stJ89
zNl+lwNR4Rqr5UEXqMOOZrOWB697NM1tXIo8op8tUGsWrRrUExb2DEPNtMeWbaW8Lvybjov8z//I
JTr9TAfLwWqBSSgcVb3hG/rJr7yS79Pzsyc9Cx4+m4rOVsvyQL1qT+lnxyQ6rpuC2sPUb8j39qBI
AUDLV7nxUEIMACxPWpv5Pb8W4jVa3/fN/rPnOIszLe8a5HGue/ABsYW0OarXMmXdvCUxZmjNMAmG
PRcAgZUbMgDG6t8MLksISsPTlBVhkdoZ/dd4j95NEeAS+JqI4/frwc+e7Cw8dS4RtfbG+kF2C5of
U7I31n9mMswERQF4BtDKTAMaM+P4hqBFk7YwLXwoouZpYdMNiDnf6pHf1GP3zGn9GDjvFvTZZ6vK
d55CJqI79BvstVGoDFYO2jHebQK0Tgoi9h4VoXexmVDMAlAHusxZT+xHuQBi0Eqo41QH7TkU7FF1
Zc11ta538WzfIC+49v1iq3Vy8Koyqzz/+jRjNSnAJHF3akFlNiQPjac+1iBQgnbjpxTKt3yZtlXd
PtQxJH2kB51gVLld2z4Zz2xaK66mqKmy2chN0NrrqB6vk2DYqkUeWLvcUdI/ot+0KRfRZ04XRydf
Szx/FQXPYjgB7kpGs5DHYMEBV1lrU5SXqy2atd2tj5voPZAdKoX/yCu74leB6jyw2xVHv2vwHaZx
A6WpTSO7yw7rc9pQY4I65F0wHkODBbHOcRqM4wXVPgTvc9ZQOHQATI9UHqUMAP+IizvGXnPr+sVZ
d04aWjzVNWMSySPxmVKps1H10LRTc9+g5nqJg+bpC5zlYLSnKCeWTh2dQe8hhEqgL44XnT3n3KFk
UoSjoS+PnvQ0dDGGR+AVLhGrPD33WRD1Isu8hpbqCLFEk3mR8NBFFv5WzH5w4bo5i4/2xACEoeN0
nD13XEEiToO4v0Q59fT8ZyFOw3K+X8oVAEvYg8ELuZx2ZhKXiIacRj/bvpZZUBfDVh1b235I0GGP
4/Llsrd6tlE7Xrnah97RkXCAA6Ascwx9QFQuGfxvosYJ86DpYRB22oIAxYonB4j7EnMQaMmdszka
6vVDyGd5BK72y9oCMjHU/iu50M/D1980jdtgck0I+fEjLDW3PUDruQIQ/ZWU9FeD/22POiUFdB+P
AS82owpQxEBzKb9syk/R54f0s4gsesgU3AsigfNcYhoBqzK1r7xQ/tO7THhO1+qWTkSmVvMRdFYN
+MiwWVrxRormQNr1mwnr635ul2PUoO902fc527Xo57kVUABM1ii+YT1ltAfi+bKxzzYtHxKI1ofz
dAwm9J0rniQpNCJ3vx/8F/lYeM7igr4iQ/fIG4/LnPSf+i7yPqzJCtPkBYJrq7T+RmCZZW0vgzuW
8KlIpSuGTETkESmDvO+XqNisidPv7BoDougzAoKvSACCBqBFt87cTE5/FbEK03gh8YUL6CwgzGj7
2RMC5Tgy9lJan6R6mV8Z++dpSHhODyt0V0xAuONlAgS866IpSTVNnvxwuYpNO93orkIRcvQvMbRC
iDjvr62z6Xjvyflo4dRIJl+kBBpxl62e8/ZaEkB1etIejloH2BuACXOKns9rPL2fZwuAnf91H4OJ
ALKCdvMxAk8uL9eoO4Rm7nKlCbnoQP+bxrJuIoXPFdOx8gbcGCw6eUncX2L4dZr7U/T7MRCBDDDX
lqljMjsgmSP1FXKGr112vntv/P1K8TeZZYBUXFfXkzxywsM9QHrkMJv6SxJwZOJyXCGkvXh7xipx
61TAgU6nEvZXwP3/fnefvsXPPv8sdAxJiygbT9MRqPtHCLAfdM+/XTb02WE/eE04TQDwHIck/AJ4
1VdfLV9/P/R3s9yfPfbZ5jaFpQBC1dOxGazeE+nitKE9x33VC+q0RFMxHxsIbosmeR9XVZijwSYB
g7D+tTcDsB9Xbb/lcCuCeRvXb5Kuh8BwzYqN4d2A243zMg9sIwDNoPoyFGLarsDqXvWjz7dtFb2V
C2DZQLPK3OsAgl68VaYVqyKwVwqA4cnc7eZWAeZvDcgAdQsGmS8lECnRuK9gYZLOsa7vPB5C6jku
VN4FK3sW3AP9qAIBkjoRvBmcnZ8LYdw1kdGYgwrnrhzzv2inmgx8VKgBCCAWV0NAL4Cg8dbE/DlZ
OntlAmDoAIUA2NEun20NSKbsgM37/eT/Ysmcd7iU8Vrn7CCPc2dBCXJiTb25e6UC+IuD+bzBFVcj
CxcAYY8gqnWZqwG5q/3+JQEeHySzHhp5zYn3QxrcPNahes1B9RdR6rwHuwBMqko/HsHfTKq9KoDF
AvkRnkHBsr1s1s7KaYFuWxEzfzwWU3HjddCHGILpNb/qUzD9yXY478OKwAwFADzjMYGocFbxyWQL
B4zIVp7bE+ddomaPWHguyG1X0Y1+QtRRjfJeT8VHvx/e/n5+fvUGzvI9W4uOOWnk0VRAoLGJdo+w
FQBaPxaXaIycnv4s1rlVih7ac+PRr/wbM7qvgDC+kmf/6unPYt00uqAxJXKkCR55h1mPQerQPL2N
cDl+Zdv96iPOQp6mMMjy3Rwfg9rnNyMYiDuaAH8G9K69QPgCE3Te7NQe+N+TC+JjPJIYgDj3ruHm
ArzKaeyz9b8CGVYvUCE6AgwKInEz3Y7qssp+eN7rBB1PlzG6X0dwdKdoW112Gf6bzHUiGEBuEG89
wkpwD9fjTyXAur9f7r8IoucK14G1sZygpXFMau4BcVeCd2jUJcYtp8k+feoPOcvEvbVwjEdgJxE/
h6RGmDlyiTPEafCzmwwFclBGbRcfI29o8qmd7woQn15Z5cnPI9n3A//HJ7dyDrQa46P0l/HOFGik
lHyqd5qTKYPshjmJGHv571/CL7ZUfLZrfcqmRIHKcmRWWigwQ3uZscm7iwFO3/z+I371ns92rce5
CGA6HB0NaGcmlk9ewF8uGvpc+BrEJgdvYYeXLD0I6vqKbGxE5Ctz84sHP9e+BiMPYr2LxoO7YkkJ
698sFXnlkP/V2KeX/8NLFhX3Ja3j6dg3Q0pIUqFiHj7/fla++0H+5Cw8l7yOo4RVUCGIjydxujnZ
glAGTsAm6N8WVZGr8Ra0htwnW9v9X87ObDlSXevWT0QECJDgli4bp+10b9cNYVe5QIAkEBLd05+R
67/Zx3vVrghfrViOisykkTSbMb/xSfyPzn9xg+3Kpwc2Nsnl/4Yj31oQVv6y7/3TL/u333N5+f7j
YoN6UWvbCHaOyjmhGNmGRw60GG2yxuQAtSEaFYG9ZUNzaKcbKXWqLqCFIdgtA4rNlybGQL9jqIGl
+5WpPTeN2ijt1BnBQaG6EHYGwEP8Zen+6al+2RdkYHiPVFKdyyi8Zmo4zsT52078hzZa8BWqXZct
xYBsJM6RNfNPTPnag+irdxTnedFvPmqgQ7geFt5/1OX0GHj9M/x8o/tl3TAtEto6ERWFDrqteD5R
9K3U5PHM78l8O3lBdadG/LvRRJguVv0bv8wUiYX8QLPh2h+G78hkL7f/y36zoPkf2lLLs+PWmDmD
Aj6OgGP53y/+H2LAr+juTSg6uJ6HidSlu1argSICiV0Sr+KdYOr2f3/JH57xV4j3jA4Sn+a5OzMM
VWEE6IPOz9/75P+KDyDoHZxJnMslzkXcnJuy/9t9/wfc+S9r8CvAm2PefcAEYHe26Fke6mXzHnpf
NdfE2UzSY/btEIux78EnGHRmKme5kb7p7jfr63Sc+66YW8OzaG7oR83VdIp86RYVR+nQIBOEFsJ7
DGEgWZRm/lw01KLZjJncTITIWgT/Xkf+v1jhmDgsjZUTbr7xEk3qHTKK7Ht3/8smxbdN+p2u2jNW
0Y4y+Rya7i8b8p9emcvf/2P/Y1GIzLUz7bmN5Gfcx6/ed8T4WE5fKeEYYfCYa1VzrnRY5cFINVTF
4/fyta+Q8JDpKGDbzM8CKtTcqwYvW8Gb/cti/YcH/m9v5JetwJdO2G/ego9nxbROKaIaFMfupD2g
5S5CaEiaCdTmd/9ytPPPmHk7EcTI7A+XtknrbVndhRgKnVE/eI6CugjFklRxnZSYp1PeA9Ypptwf
2xK1gf4FwgbEyEAXkYdyGvIR1Ul8k4leZ/w1NMX/fa0H/uj3XqcvUc/sOqTxgq47Q2j70YKJMbog
w37rs/+LVO5EXuODZHLWk0KvfCkUJ9975l855TxuK+q0sj2XQ3VSZLzt7ff2Tf9LxONXMxBWGK3E
vomST+TQvFq6p+/dkMuB8B8LrMMGU68hFeeQHsrgDBTG9z73y56gBFS0M13aM6gsJIshKzv0VrPv
BcZf+eQtjMIFEk58uhquq9K+oi738r0f/jUQUQCwCR2Is7thABMUtH7ndO13hiOw63ylk9ehiugy
kfa8xVplo2pvgpLE39uHv9LJe0WoQzE/f1676sUDhj8dF/vNrPArnhwT/pEPLpc8g8XWFpVOIp+p
7z3Or3zyNnChf0NUe/YayI2nOULEFZdk/60n+lVLuqHqVFGPi3MwBC+ikR+yR6r/vz/b+6cE8S97
8VctaVn1LTBEkp9d4uywEZ+w7EP6jL02HKID/FwSLg4jhgqxRy+byWvzQlGLJStJ12rL1gApNobl
qmnLYc+20wIUuvGX3z7iEzoUhv0uPBF8CjUTdmu7R+03gY3QwfcAsxBZ6+MlVS+YKQShg8MxDjQv
sL/0dsYG3stwrwDhc4vLVj3CwAc4sx3+suG1cGYMAbNi8OuDpD8WhSFAbcBBOpA2QICAmfFo/YjK
X2705JVeEgS3SHZPOAz8LfqllwN4tRl2fwcPC2PV6dDUl2NBWcx51sEO3z4w8xBWmOPFhfD+vhGH
Ftfj1J/lCrpb/HO04T/fg4/0UAt2SkjUmmv8swjIafyOEEMykUAJV/zfbbxAdrS/MwHil+XQj2MK
zBSurSk/7dQXuCE4zSa3P5ZdkFnuZhjdA3d7OBq3iMsK/1tczriVgYQ2dbfKs1dw3HopYygt+xcS
Htq5OlmkNZ7geXVBXtsD8GRp1Yk98V4xL59QGb6Bin1VSpMLTNjCMTPfKi8ZzTWhJ4YGUg2yF0UF
FaajaeV6+QKAjaPt/nILgZZJkZRZt7Aa5j5uYcwbQBmJO69X0h2zroZ8sM/a/nC5RmJfo5ZeowgA
lJGbDd8sKnwl39cz2r0xC5vz2FSgFJThDyAg/7IcLifSvy2GL7t+VcMByO2RRjAzPzKg09CBsgau
lHiU8Bo0mP+ewr981x9CQ/IlNIyUpnqCJuTc1tVpCtVTUNFvzG1gl/4qVh7a4WJ2P7ZnCpLEIVIl
S4KFzd/84eT/P3J7u8S0uqS66Ni8ClC3WiP+UoP1/D88gC+R4YCmdRjOPj9LvPv1AoKnno9YYLWF
kw8rLhHP2N7NePWmel9v3g3wc/97J/zTo/8StXWLkd3SlM058rvf6Hk54GuO/aPASPtvn4fgIVmA
gP73d/3pMr/qmTX4XbTfKD9jxHe4muMwvJMjxl5lyVH+sM5yLaOGp1Uz2DQobbxhTXrxoffHKJVY
+AfOqr8h2/9w4V+lzoz6Xac7Ic9uo/przEN0N2aMulfugtAQBGuV26Ybv/fufJU+R60T0G1t5BlE
hPehi17FWr3/75t6yZX/Ze1+FT53AK0IYMCas1e1gDjErALbb4rTxvhAN7U63oP3vWbEI+ov1a0/
rOCvHH22ABYcLW13JrKZUghc0G3svtlo/AfO+x+BLTh5RIC91Z3bWb1J2b8Ll3xjVhTbwz9v5X98
tF/rEX7ptjsP7frs0ekH6p3fi1W+kvIBN2pNE5DmbBhIH2PzMmgQW/73A/7T7f6yN6hm1MZVXneO
J/elbOOiG8xfArh/dsZ/e3m+rH6vjJTt4oCfNYAYR5DA+sQNRfA4rivL64bwKnFkhO6ycgaCwa/1
jgUMKIo4FE1WW+6BilCTpGsckTnrMOXzoi7ImHjIUFTw9lpUAeiQFS1aXEQ2E08CWFcO5V8u4E8p
9Vc9rR7XafZAXznbRSZt2BYSO0mDXrkEYXWRd4hnVggq8B93FEk7oZ+AUGumLyHz8yY8XyIq4M1A
QijG7Uzax14cm8XBFbU7/A1JtaECjE+RI1qrYUx4CR2ALkov0Rb3f4j23o5T5gfoyYOPaKZfrn2d
7F/OhT88+q+KXioYJjMbXB0CX77uvL8tMsL+cZf/lyf/VdCrY6VnVEebc+f19cPKe1ugeLo9BRS4
r4nD/zKKY523Hvh/3txVO+kQB2ryOPJ3XgQADOTWJSIcLUGhM+DlQGYhAPytUa9wxqBK5OiJjI+z
vpk1R9FbUZqAvDbtfAuaHBpr082iwvbke5CGDX1o9mCkYZawp8YrDNCoVzMgr6muBDm6ukckMjbA
hNTQHOIJBc5TpOJ7t3MzuLrdAmmGIHqB80wXQpABQ4MuZR0IS6zuN/hUSQbMrwRqS3Lun5w69hHJ
r6oAzNB/CuZgK1Yi29zvHP7bsXPzHsUz/QRkpP+s4bxxC/MZYDfauM3jDT8CEm5Af6xnX0rMMuZY
ISwZFiZRXI5IypvFPZUQ8Re0X7qD3zhRpsA/ibzwo4HxbF56jpOGtNP7xtTLETo7jN5KAGEwTFTt
2mF4ByZ1Svp5Cq6jQHwiH62e661+i1XfvQwiAFeOjOVuDoKxCN0ecCPRXBw0/Hm6lW5ndrNZ7H6l
lmYdBCrgOXF2BFIFXNYYtNx23pxUKP7ccd3fNE4PVnJXDs/IiZhEebqn7wFm028b2CrjuE7BKgv2
8GGpYPppgFp0zVq0q/XwD9CVntU4p02v4DTIWHVbtiO/5f3kIwk3YJPz5se89CIHT2/J4Xuz7eGS
B6ie401p647jg9MwrNM++A3hULCLSCVv8bFQemjnyXYQVLcVoFbgcFncqomvh3XjpYtuMnU+GgM+
ny9tn1UjN3vfG5yk2nxbcMFINsI0Y1+10juAdI6ns2hVJcSs1cGVHdtRXyxv7gzfnXgI4kMjFxck
GGiwutUXoAryOHc1Dc9OZOVHLSvfS0cIggpl++ZYUgA5oe9GVMbW9bGTAJsmrlOjvu/HK7ClF6xn
orG3Qj7W09SaGAokgGrr1IKCTpM4Bvo7DbtmA67Xbe+0CapPQ0uVT2XnfwRVoDFY25bqo51sU8RO
qHPPuu5OlSTK1tgZbkBMaTIwOAioMzCTSkenNO8NBrkPcr5goNZuTZvaBfmG2Gn87QYh3lAFVk+E
ebt3rqMpBQl6hkayXdErdtqdHVYC0ErVpNx3uhwVXJpEYQ84+WQXs9+6sT9oUAffy1CHx35mErzz
rl+wIkxwnJk6THpCwmuRUvmDlxjyGg6ApZP6oPVcZ2Kh837gbMOoTBzfrV0tj0D5+W8AsvrXoKpG
ArAs0HctFiZCz646rM5q7uqxj/MKp8nOnaNxyBvDxDNwhv4pdAK9U8D2o2PWrSyJWed/hm0kaNqA
JFRAYDJeaYtyDQqn3Lup67gt95MnKay93aW92vxwc1AlbbxDZIm8jQa3jeFxTaAdDUPxPMuw2QEp
Xz4ZgPVGTG8NIK3Cm3rJYw/Q/0QN3HOhS8IA1VYT5GaDFtvDCgZzugCJ/msMN0ysRF2/0syEi7sW
qlEYQogi4UH8Gjk4fkigxjufAqcHHfhifjYOAykYQYR9tnGLolar59+9drB5NBbz1ZiH8u1dtMGH
dyJEgHMfd2MGWu7soDsh/WQpBUDq9YbRwdL2NwMR024zys/D3mK6KmCjyLaKyGPDyYaeBa7mAnBK
9Oj3CYznMO0D25mT2EZzNYyekwulUcRUkWvyDUTgjLIF6Dk52zsXBcJsaQD1HA1Ube00xymXMDWE
JA+qjJapz8aY7X2ENi4J161MxMxTOwxpCXhcsslTPxOlQEyAqEzihV+SuXXYvhktyZhTzdlKY3hw
8XAGDWqiRGYEvbSPaBrsbiQVuXdruq4Jtoogw2wBZul6Qwo/HNuUVVOXL8TXuQ0tUAEUpJDOq7fU
myrEr+NM0r6GzWAE6KzOgmY09MYbFQGIaDQ/zGzsy2y3+QRCvNwPzC49MD1R+zANcXkH7vqEqol2
3STsuyizBF4RiSgxlQXOuLskojEg0DpDCF0Z+MIep947UOrmYxUMxQvpDTcmGkqE6pU4BjCROviA
+SYIklg6KKyjMRz6JB59ektXPi5JSxXCmxV9eVmS6ljrSe5a2JXlMNuUTwDcyX0dhPymXz3xG5xM
jOkty200XlxsOXDIuCo/rcUyf5blut6BwBenpo+nDwF2dLGtk/MSGM85zLb33+D23uHtshXo6hx7
W8xoUjXuD483P13BbutGBGkD8CLw7cGWBOs0pKFn54J35cNMcACIoJuSaJRA7sdhk1EAkvHmLbDJ
sOE7yGNBQgR+UERAHO8kehhR7WwZBjjFNWRy5hY2WmPChGf3GjPtj50PrwsfAxNJX4OgoH1EdEML
DJroLrxcU4apZSx1EKsCqou/V/57L5vUsSL1MJAODrTt7xDF/HQlDASaUAGwLGLnGvPy+nBhBWZd
H0YIVRcoXEgRD91hrTXfCX25jsrAl6b2vF1UTf0b+PQSFGfDbjR49EUMtN79TDsPoE/b5m1Q+tDy
uq2/47OV+H54ciMCcftH2ce+X6gRDi95ax2+Z4By1NlgJ/dQXujafFk1sPB0TuH2SovVj970ZEEa
cCqYVJAy71SLwwsRO8A03Mk6P7J45RdxlC3Ar8m2YtiDkMUUrLU15uJUYHJFwriYZPUJUvuaVox3
QRJrkBZTLpwOpDGX60e6Rj22KBFk4EeWqdvTdjfGat1hC0LlDpTxnZbgS4I4uIG77GxH35tYlPYz
ZkV7XcWHqQPkA4q1+4B3URLwEB7EwQVJjbFl6BuGz0s8e4PxXJuAsQhQZ81MFSZRgPxBkcpkY62b
xHFbsLfDPtw5fhkcerDkU6awkoVtZCJwfhyFIrCShtPkVefErzUMSA6SB85J9PNT5U4kdaHxPUwD
rD5p3FRZE7S/9TqxfWvUM+vhMxQgfEPBFA5SO72FzlMAZt476p4uvC0metQh685i5U0R6jhr6osb
SmTfRvzAdAw8ecOd0NtHaiifqJ31acOhmV2mOmO5PmALmTMDg4qnYXPrn8DNt4c1XLYDASSy8CPs
1VinKllYBMcMwNv4zu/GeCf5KFKM1jt14iw+Ocl5UsUgWZUv/oT5YNhGAsntwaDbIjwElfK1Hxk9
KcGqK1gKtKg6Sv8II9xVJkbLKEHQsHzGAu6M6Tyu9eWWARWQOAHwlx62haQPupkhjomROTnRmto5
7G4GsN5PdFgQ81beZM9btESPSmtrE5jV+z9r4noFnXR1NW39LSJF8thM0/M0NmU6Q+yfrVvlZqtD
xD3MFRBfQCWSg30a32pYeny6QTsfq5j/pnHvAg3DydNGAZlPMNCu9nNFvH1Ntx56/oZdd8qDkLl0
UW9Xtl5PJbieNAV6f7ic1ANMHKY1wQ5Z4sY4MnPnwXVybKDyrZVmA5e8bdvMDXiLHbDFFHUTR4Xl
4806VAysZ8V/BFQ1O4w20+QClM0Yr9f9EonfqNwjq7GAorbYba8s5kqKxVA3K0vQD0NmUogvlgw3
rL5ZfYKV7yHO68mkoTX11kID8pcO1I8x9tDqJPBot/d8H5thUAfo1c7AHAJB/bMut3VNVdSA7ejA
eSBvQ4PNs46JLmLtBiatg4VvaHODkVr3rzARAMtSeogJEbpgILf9qYZpK/pVDTlpK7BZ0JiBfmsC
bvpYSgCNlY7J1VxXImlgEJJXl4lexdYld3j7CQQivfN9veZAQDbFAlC7ScCkFY9xHwgMPgjU0/G7
f9leTAfwQZ2kIQ0rFt3THfgQAuBFmAfBVkIWsRtD3G7m/m2gyv/R8zBKfba5KQ5NCpwgX/aYqBsz
Z5rtTsD+4TRzrwKabpPXdvEUkNJACXrlOiYTlPAgLNr4xk5+8KSV6U+h0cA+QgCQgLeNYj/GKJKo
xvYGL9sOKUBd50rhkGmcVV94vtVNa/3L6V5GKXoN7EBBqnmO5n5DtEDdk4ufkHcjpxCdIw6mq67T
RXb6xqsrg7wVHbMhGE0eLKrOpA5qCBFt+9Cs+AWol7MDBmdqjmfnxC+jcZC9LpN8E2D5+nkEI5rn
AUjaJllWD5PdoWuuAVTcbjuEHGnXs+D3hmrClpBaywXZazk+TitQepG70F+ATHt7b+wjQMuhT4kW
VkOQUC8FD+mrsnOUTi6oE0Hs/IYnsVsAAwMg8FIG2FNhXZANmJV+jCucenVXiasqsPRqVa4Hg5y4
uZrh0rvH5W3FXIlLa8jQoys9iFl6ST6AaX/REoNeGnkCkprGu523MXaSEPYp+5CPvyEseA/bcFKA
W3Z1Pmzxr7mseS68GkRqghN7HIXITQ9oJPjG7g3y3w3idwxSgrQfFmuLHSqy43o7Wexua7+odG6q
9R4JVHy/EoendVMvuXVmnklw7FPMOtBMdmZD72kjBSiimLsIInUNNHJ4DImNc71I9+C4EUwZHK6P
KmIb3AdACu4iJPLYhZDarQ58FiK8fff9qOocti8rdD4Tw0qg/oP0hwlcbYuGj68V5tSIgNUXpHiF
8bygmEq8ViT2h+cGzEPkDBHyopr/rqrVpJPp26SeIy/DbFJXeEDR7xppp52aqJfPDeaBJYGpRgXX
hJuJaD5iS+5/16rkr13LqysclOxJDaY9OCG5JOkDoOaACey2qizTwNHIGTerDjWJ1hsVdyXwzVsA
56FwvSnxqbvFnbY9YoMh8yKIH8vNrGlvV5VgwGi+Q2cWN1/VDrj4ZPu1Dj7NHBeNNdHH25mvaPpM
UvwUHXfuaDc5ea8VDEw2Ue57BN1XA2q+cLRACrGIck2iZUPU4Ue8COCdkmJENnwUfVddb11Q3k1a
6myCMdUJcHCA9/GS8GsLz4l7j5iyCKBqOlTDpjEEGE5Pa9dUO8+UUMUEk87pML/OAcUw3ShRYtKg
kSuwPfYGB1TigMZwVaKRkPCVsRs6o68Kdnl0PbpWnswSguxK49UitKwmcOshNJCgHOO9kHLnaRSq
aDXxVyJwmyQL2Rk1jwBEA/sDbiSY6OupeOspgMpSi3s9Bbdkgm3VstZdFhne3ADVVydMzeB018NZ
RWDkJ6GzBEdX1RbeE5XL0DplTl2YIXqminnpxvhrZFVK3MZkrtk+kXe9dnX51o6d+B2Jiqfasoyz
xc3sYmHsQQeYVXV0+eGWKgSKPYrzdlh56hMRpQbn3CN60FVmUL4pRg6HJ1UvE0aBJn5aQwfDRw6W
cgV/jRyL/X0lNZyQCGQROP0+S8YICmTdnHsG2av1R35EeeuuhfYOFZIN/rIt01irhi4Xy9cmtzUA
Fp3twkdNNDkqid0qkPN+XQZ7D/CuU3T8o3eRhUYQUu7aAHx77bI90m0AhS9QItupl6aubgMx4U3W
44ycjC4vZnTZr3ZE5Qtrro/uW/Sbr0jjkPs64Jiq9K141roKzqXRbsL8YUmmXjd5XWlo21uPHlEu
8W54iLRYwewViqP4dbTbjV8HoJGhex+Vncpa+AYULYy7rsq65dkMOMuTQJHh2kVo+qsBxjmrHOCq
JrPGcG8ar1vVPOGewZol6H91xhtQRIptPguKNrQyz6uJHhCQnUEQQLLskXced4+wm2sOkPAyOOPN
MHApwwjJbYmjZplRe1j9G+QqsMephmuB/aWcG5lv89Yd9Ij1mTDw5q8td8aTg0keVBnkcjbwaf3B
Fv8SZGgvhTvhmpaLzgYVFrCmOcW2CZJWOuzYTHA8CcF8TDa70gLhk5tXNUeJO7b1MwwKMreJTqYj
fm4MfaVh+BQE4fLs43Xdc0/pExU1fUSBHw5KMBTbUcNJokUZ4XGGGeDROzVG4hdg+h5PNJsVXkNX
HWHFQEHIM+4+UD5NkQwMSbUCvgzYL0QnSSggxJ57H0Z3TuLKKMrh9KR3DrAoR8cfwRlAFp8pAXQ5
ylZ95tZxsBe6B41Ei7AIItmnbADwvEMclFHHYZk0wZp6wyJegOekR0vQ5bWwoUB1uLnZCEyeGGuQ
NLjV0e3HTOmx3uPgmQuJGbyTbVrnbiND8+Q3uOt40vFVROQAzCw47AhZb1nkIVMMQyyvSIACJpFB
Ihr4GRqFerYKxhQR/i32LZoNODyvhy24sqU6MY97px4M+HSQE9D+nnBuS399n1YYMooeQUrI3ClV
i+h2TtBOiAC2n/RSe4LG74FpC7MX07CERRoOW3jWgGzon54eXp36IkZ0+c20QOCHJseG2qh3t3Ti
ivglqASV/wwXC8Ba+jgZYMQ+zBgRIqM9aRDbU43XJIEdzQl+UjAkiCd4lk3eTx9H27AAZY1WDgLG
yUFuYH9MqKH4iEG9pbwLwhip+ibWvSs0f6EMVetmkPVtj4TiMK+KXAElF6aGgRtP4xjzZ319ZBs5
0hGdXOLtBj/ceah1Mm94qgcSnSM5KmwtbnQcYgOTLII8b3GQ8RFnwrEcuVlLqS1cGh94rZYcHGns
ti3eZjecxzvISpufnjVJ0LtPeCNwBDqcp2VogDIn7n42YGOBVINYb0+n7gTHzPfRL49Dp24GQRsA
rJcrvt2NG82Yu+x4zQc0JWZoPEKnyqKQ6iIIyH4gGywOnTjZ4IqBuO8VouAHn8s4m1bs9Ku4n7by
GEVOu2d13KMKYVEFabd88OMrYLChEImKFYrgSm5TvuGdT2qhb5veP2lHkiMT9gkt0zOIOldeudyN
I56+DErMCLRhkIpum/fTNJ8rCKAS2EXZbA25PLdA5xfzsk0PUUVRB+fbK4xy+oI777pv3jcf1fwA
jIOUhmiHgPuNadGV8QKmhvQjFNtRrdO0r+uySXiDV6VGmDaoJO76Z2ubxw6dLm3YUxfIbBjh9LA4
8o21w2c1dtBP47AoYU53mcU8cRz0DuPeNRjd92ispJvY7oh2xYEQLTJD0ELbwB+HEKh+Xhz7u5n8
vU+hee3jBQmQvke5oN01dI6yaJNw7FmmE3K6UzfDjEhu3n6B+jVt27JOGUy4ruvFdW5YjZ/vzVsO
G86rAfplbD2iTUNZxw+bcWuoh3DPPHQdlhK0js0EXToAWAmg0UNoVwn2fwlYVCyyWKOSNNf9nrcV
NLFEUFQeYdQgO2tehmhcYadZgmkw1qd2cPfM3V4xS+XmM/jZOWI8u1+qMU6nrkT1aV2u+x6SXW/5
0IEBqhp7HUEiv3XNT6rhwbAZWMNSmNlFi9zJnr81Az8hP78KV5z9pan7x9Lzrwb2KwzJi3L10Xer
TC+3CA2ylqMYQuOWXzWNgRYYBXnkNbM7bymVI3+RVP4cZ2wXsdcW2uevc2nYFcwGpyOM9+ZPUg3+
tSDqHhVc+GBq/7FFXT3R83YcDfj8EfxpcsebnZSw+Y0T7C6Db67bHk3Q0JyDVR1HVb2h4gkznPgd
nkMogPVpDbE8YP6eOLkDUmrNPe8AlxgDpul1W+oqm2DNi64BuSUORPaV9vRlb2oOcPO4X+LtRcTu
CHe6fgcW8o0EzSq16KClLOgHvGckOG5bVVTVA1AmV55z9mbktUv0A9v9del/zmPXJxBTI9qzm7le
WIeaa7d8VkFsdzWQl8kaOL9b39l7hA4HTKYckPLIA/RdDRostvuYS9U5x8lbo3CHoZgG5eutYjqD
GqxDHxsuJQjkfZsgTX/qnRgFZhb5FbZMtsRQsDH9YyTzr9FBQwq9Tf+uJtNTeVmqNO4UWgfM2ysP
tOG6ciboefoYZdmp5J8txtadwd6scE1DLQsRBNL99hFV/U+nc/q9g1nSgdYk69r+zl2Q/pIQBrQc
w5m16wKlO9E3FMRpRnrv99jF9xSiQU8CCVfVnUlR1Bxyv1RiN5QfHFY6q2NV5ix6RPmxfVk9eC8F
nbiW8QmqcTd1pymHuxHa99NYJWwN7x00tqau/7SI/1wCshkrvQGRrIQybnXR73GDwoFQ3bmYjE0h
veqsm8KPBj2Que4wmCOuJtyiabUpc/lVa12Y7eCfYqZ32jed+3A5zsiwXFlXy9uFLvcYkMlr38DM
0r6wmLNEMhP/At9z51IceDBgTdAJ/1kJj2XzvH427Zi4IkQZGj7QsHfBmBqshGqnO0e6uncHpNzw
LmJoRS5XDS2LKVJNvpbNXsBBFBAfWV+HnDS7mJjnedQsXam8RmezwzaE5og/AWdSIqBGdeZDdZDA
weQIM0U8sZWOAFJr3lDqQm2M1nA6Rr0dZZwhGx0/oWqSOaVwdtqMeIBp26Mb+rg/440fQhZR9j8M
3s90HMxjNDZhXku7YcZ0+zF48QecHX6QePxAZ3HLnYjAu0cuMsMBA4OYRj3YjZwa95cXaIYyadjs
A2ipT3ZuYSxUwezSkXHwtCBYz/2xPnpg4mUyQiujcfzhfh3CMOuN2gtukDrVfELDGXXxskGzCOjq
7hdfdAi7OfelnxyTOY0bpMMKp19Y1GEj9HFAMSJ7mEAhcaqQqyGXXPULssD7EuyoXdv7EHaypcWu
tAb7qHRgXMUmeI7AHWxP7fQcKme8AYK7zLfIgwA1lKbgC3zXYGbWPsP4F4XhoB4fIoZSXF1X8zX6
fRS2gxF9YHZicPyEk0QdrIg/4BuGi1DbeVGmvEZqEzwIh7uPOAn8e9h2IUhjy93/I+/MeiNF0n7/
iWhBAAHcJuTmTO9L2b5BXsrBvu+f/vyyet45bXe9bfXdkY40Gk1PuwpnAhFP/NcQsoCcn8YFDu8Z
UWTkPOrLUG+dvC34rlnLQ300b+qqGNe/RlXKMpQZ4O/pjxVb4NGg8Qp8di6pwCWUnBbHm9LtCUwh
hnbFqaQIFqP3rkeaoA6iLlhJyJ9axVb8goG12OYMyb5cRgIMDMgrdAdiC7MwQzjbarfU+d1MnxAr
tzlcZ41dMx0W6crrSemLSsBvlZGyoLXnA6PBQVZO7Gu4FXalRi0rnaEh3qNq2i1juVkMnt45Sk71
w6Z6ZMVWsLDt87iQuLkqO4gUD8NuYNulWOu0Xh+MtLL2VKrR2tDns0/8woHW8tYvEuFdZMoTIIH0
465MDHN3kWEVRyGWmFQSsiiddL4WvQP3n+rY7EwjIZvRTtgo6UBZZ4l5iRxhuo5qWtjSQf8wO+5X
WtjmnWUWWWBTEbomfmYJplz7UU9wA2OXNZwmoOZHL7x1pAVsN7BwVj6vh1nzCiZzAL6g3ZOVAbBE
y98ZD1DCdNja2a4Xfb0zBjAD0EVpB7HrLocp4kscZrvZq3A8dVa7nhKBxRZPO6MV3xVpO5+VtlYF
2WiPV6Nzghys0fHbMCsYpLT4gdqg2l/m1rsW43gHuqCvGshzi/U87HfU/HgX0+Kqo6DBchNOGSqC
cWy2Q1wvdOOMlBjSnDwHlRmH51M3JXs5xeZLHVtLsISeOMaJQJLfUXwKEn/aFOwo2hJSLf0UZm0L
12tyz6rcOsRWGAPD0j1WjzJ/D1uLQKAhNxgQUY8IdOHE27+OdZjupWeLfVe3y34UvXUkRHqxiQNM
8reR1+qSH64sP6r15UEOHZlNWVeez7LVb5yyy56tVJhn01hwOo3C6ofljuYrJJlE+RLmmwT+zkfU
xV4BYmrRGnZqYNJK5U9KiYvCbbyVbdJUuOrpwfZjfK9HOhmnLSxYtK5iB9Nc2rb7ps+A8+bB3cI9
mz+aXDeuBm7KXnRFd2iYbu5SJvkbr06adzWI2cEvH5sBlUDdiWxDhW8gbIk7BDMGkfjBQofi1QRo
9mFpUb41FuBWf6Lba/AppAf4zkKvCMokzQiJqTWQ/I5S2rhkmUFUnWySHjEC7ealc7YMKc2plbO8
m0vR8Y40ZHgOVf/S6DXni7LwdumsszKmcbmlicP6yVPfHwdl5RtUi+7NMnSt75o88LBMeUTtMOre
JyWi6LyhsGNDkx1HfKMkZHcFL2thziq7KdrOTsTvMEayDeY2bo6jOUVXXaGMo9MqLchjp1wnVrdJ
9ATKDjDU3dZ8ThQ5poPqrZ7cl96SObAxwHXc96eQgXyh6q90hXiWcqoY94py/hlmKEJTGF1fU4V6
oRxs3Ou66dw5dZa0BMtYYyAEFW5NyMILDQ3GBxpAMQAPgAcMWLr1R8KTayRFe5E43EzEcJb7YsO1
0vNEZJiI5fhRegP4NcXGLMCufdU1Dgt9PamPSVrpTdzRUuj0JrRfGI5nXsSrlzUlTI5BzUtuMeYq
tvsjvcD4bubxkEmz2WfSQjAxpbL+sZRsPl72GilHtSfkJttpoh79sW4IZfWscJc66XpE274Op7kE
VdJwC5Sji7/djS7gxR7Sip3TSy2eEj28zbykul+aWWHOANUo13mbyzdLjUBLGn+7GqfszBOsw0lK
iaYwUuNY2J3uixE6iAKVkprdVn/RNU9d2AQHrVQ9GaDdcePD/TqXvWmRblI3T1rX1A2dltSjrtJo
sX9aeTbgbANsSZIhQoQVO9ejwaCmRgrZVhXUyVWJIm/TtyK6bdsKdUCsoRPw+GlObKz3J832pp3y
ZWMO/E5ar8p9hVU1iFxbrLW05rzulOahcMPoJUlhIvUo+0HzmrYqWA402qVaO6Y+t6ifHSXLHyNf
zNqxJ7YIrMVkqqH+mQcUNfQpFum2jtoXinMVfGjzHLvOtMU23V6l9dj6zOFiR91adZERJvHgpF27
o/I4h4ozwaeminGfbl0OOY2x0cuwWztDhsjDprGMxlKEaiqCFDeYaOnLfBb2LLezPoYbqByX87Pr
rJ1kNulLpQGKe5GsFo92es/VII1Hrztvl1TiuocgUiHpy7RcdtQJO/17FSKtG7OaJjg0P6s4w86y
eG60NcMJtIvm83Pl2EO+6kxTbYVp8WTGtHPS6P5gxy6vA5t09hSZTXNZTu6b7PTmKEbFytAWOtuL
yO5Z+Id1JAE+uzud/Kdba67AC5rS3Ie9Q7tZ5KSHGaDsWAio864YNB+05yPPZU4GVZcfxzGpmXHp
FvTGsbsdkWZCrtvjgz2FCSynDslBOjhe5BS0xizK9nwR6RwYoeA4GPL+y4wEPkEo1SWd8E+8A9Tj
VfMUcGzLd1Pe6k+pGw5nczTCKTvIltpO6fdJoyHiTKsbZrLKn0dBd28YaZej3U6BcFwnQJxmMBRK
hFoVhei97JnXS4vDtWr5+AlqzsZanns1LmiBpMm70RRrJyrLdec2HNqqyrtA759sOoeRWoPi9kOZ
vUdu5W4HD+QqivR8Z+oD0gjZtwfJXlRCt43iMJRjcqwmS9zEYrb2UzmFW1MLH8OwE9spSrXjFPWC
IraGf6y7+Zg6g72PcGhvKUOO9mlTNtuqpM48nQAHVsNoaxdUZI2+NZjDG+3Uc8nJ1rr1JlETNTzQ
4qRHcbV1wgUuvxneXLNHP8yR/0plyVxBL7vG0VZ0hc42tFRtGtaZhc6nCvK2b17SMpy4hT2Hiczz
3tLeKA5Za8krIjrR5KfaY6/m7NjVcJPCEvm6DkGdNGfoznR8e1ugv/liSbQ+UHlR+N3SLY+miiAL
xkYcDWuJyPhNxLYe82YzNqa1J41TBCMbxFM8FhvEbquhKQfwk8inCRQlEk3xoOlg4a1prXqtqS9p
Nk7XsZC068JqOwG3qqHhLmJNNMQlLNC7grRbW0M8bKqoRgSc72HDg5GCPGq52+KsWsg+ikZ9uKNl
tl5rwxzfxQt6MUeJ/o1ydAS/2tKc1TNFM84c8o8qhoZgkChX9mQ98EfbM5uNd0eo81uEgJLvsxu2
Moyzl4VIvPvRSimTrszw2PRDdChQfpI1QTWgXHA8zEbavRiIK541q3Ulb04bBvmgP/R8qi3frnUT
qrK59aRL12PV9PG6LpeaUuc2UJNWr+ciDw/GQMqY6MR8i0dyJj7OMgNnzorrxqhQQaUVcnhRu8ml
8lx7RxIaA3hj9GeoF6abxa7LgDLtLhhE7Z23MFM/OC9zzIwsk9Era/U0gOitNhWM7s7rRXdMjGG+
5Bh975j5vCVH1SY5WPX1URnjfbVwuBX1UvuD6b4MsS0OdAIqpDCgy7CPKXwkgkiMhjfE5zzbSfnm
hioBD4gBWclpALuQ1fihiwX+J837mUW16AIOrAULPgcNgvr0V0Hz3zYv7WRvVV6Fqw3eMKSZT5m1
H7diaihm5f/OslLbzbZKd64pnQstKp61cUb+uRBPt5NeXB5zWkK3qBrnvVO1CfRyVUDC2tdmKuMr
IyyhuZy4uZ7bZbqLHfLpKig73HbQ5lGejts00Z6zyU185Fj2zq7gT9JTbOSWwER1yFw7CmBGzcBU
LA7kjQ71BdLl+1mzy21jVdm+IDLTH4oFD/diP9noVw5xPpiPtosmJYmGaONN4YPMpteY3L4gzakk
QxWBD7DkkWpCM7wpU3en2xfjgupCxtWzJvP4onab4sZuqBhbuQ01pz+NJdawDEYL8fQI3hUExkpm
2uWSVTFwvvlasSD77O4fiSs3nb1V9bVutt2F6Mr2QmJMXHqp1qGDMJEaVu9cz+bX1jCKwKgGEN82
cdm7+oLdFvAuy+l7WhW56b55NSFsq85BUkXDnFzPpt5uprgmku/UZt7Z6D9bDyEeJqvHoS0znyMA
eTt66GgBel95K1kCL0WbRlc1MoinJC6XDzGXxR2l8y020d64Qd2RshD19HLamrOi/zX5YWutiZg+
yRdmZI1+SuKZkpbK+rDXqjPN4xi4LmyRXXfZhKAI4LaG+wud+tUTWGPR7FTrCiXWzoCHRaIdk5Nd
WgplcGb4SGDZPsbS2s7YUuG5tOoqAp/bT56Id3MZ8jhHRnskEvzFRZ3r09Y77SnKFBN8Vwj3rtR4
26O+26L4Yscas3DtIUi8q/UyCxjt510VJso3ANyPUazTKwtf6M8DpxwJqbL6lU8bamATRtNle0M3
mJS7ELjNMTTAxHTRvMtxYhwfVeJtPSR37zVMK4fyBbkT9fHrdoiLh1paJYQImCsS3RSi35a14O5T
jLRVBY//ym45Wq8yzhnnNHlTAYHlMkZ5I3lPFjVuO9k8dpwsPlog/YveSuIkUHJwP5zCRa7Wo+Fx
oyo9a+idnVg6jzp+HEaruLgdcyFIwfdAKbtkfvXQp56VGqbCKgVOpACe9S4ZkvsBIRUA1TAeuqZC
GBF6pdyIhpgtg4ogPhI6YG32mvMW/SrQfIL8QGXOjaPnSEy0QaySCXUfQ4u+rUT9CBgZbUFT+UsV
QvIlGt5JFslfPX3qLjiTh/c5ONfWq5fyrFzSia0t5pBS8aw2sZx3nJCEb5h5c+b1RRz0HJQelnih
xKEdOrYkg0jNSKozWabt2dCMWAKcBG3HJOxh66a5osi+8F6GAZSvkXStO/nU7KKUwaYcyomGexiP
s2UcxA7jxsAcSwvv7HFki2Y0lVOqlgS42K2fGtta1hPL4kom8XR0YuyKDEcy2tlMEtQmwHaaRozy
KLK7n53Qpti32rJ8BL7Ob6YWGUgZa+GhJgRp7Zhwvwt16Ldd0Y/HqUdcSbQozpmcM4rZDR6cWCZv
HCO6jfQ63OpFAj+XG08Ia/rET9kXXbMJd+hmy20xhsaejmMUXZYyk1WppHVrKrc+zijoeA2a1K95
pcB6bI+3HoYrCiXIvjbJ1UiQ8A/e9+QitBCjcmjOHzqP3IGVGCnZA9luo7XXm+OlqEP1rPj3fuIO
nJIT9tGyCgnzmOP+zMjdZN0SFLyuPFUFJFAqP7NBORT5bORasfyC39/aCNwDUjThFVVcv7YUZ3A0
SMadQr7tG9rcHwZjwcMej+m+8Nx2Ey/e9OHYVN2uPDbTLTtR5Zfs6pCtI50aWjvgTGmTRa0x5bBE
t3EGdKPmH62LAR68+G3R+349mCgtdVPNkU96u7azZP0ciRoaE8HRGiGPYADN1IhThBYOcFOMHk49
vY/2QqMZLywK4iEKkjGOtjVv4YWeLHiOer17hELO1mWKL3Th8LrXZ1fSsOwmKAvC4jlNs6fB0AE+
I5YTy8HaQaH0k6aVCwYZy0Yh3mp+hb73JsXHgJE+43WebcdOUZNQWSNVz+tg1f+plf3/uTrtVOL0
336mUzXbp+q0ffNSf+pMO/34n51plvuHFCY1Sq7nWFJnlf6fzjTT/ePUpGbpEtkfP2HL/3amUYxm
urrkX1i6wWhzMi3/pzNNeH/ozA6SUEWCmRyH4Np/0ZkGNf7JwusIAupsoUuAEn5FR/e+OMzZfO2M
SFfY10iLF7+huH6nCpsonRMOFTEL78IybGnfcmpLriqaxFmZFpVE9w5+OuiaKaKXA7Y9h3mgqaML
SrdoKqYUYVJY35an+a5tu+qCyc9LNk4xq5Olpp0Uavc4kmdRYefOmVxaM5IreCGzfu4xnM03YVlV
vW9rCRXaSYGf+cGaMXRAmSKMt9BckW67Bb4ynnT0Yalfwvssm67R0EeF5KOH5wyk1rhGiUqAsmqy
yVxVfaZj5EpxIbpNmyEsiesCc2mX4T1STOnzfZTzQ5Axy8JQT0wzPzNnHc4Tcww/EikJxpam7MF5
TzGplj8MaVWf271jpdc14Lh1L0IwuPVc1whfIGjiUtMD4s/H8YyiW7C5vJIOknaBzYeheR6IjUaS
6Gxh/Iy7GEdgiMbPYV8SBIZcaEuBWCTsUdaj2Jwjl985mi/bbL7P0pOhoEkL3IPVNFwaADlzUGAr
wJnaNeboU/JNZ3Y4IlpvOSj7yVLJkp1vgJsJqeUAeynKIQ9ceSJOGjs2ok1bI9bhy4iTCq3RUloM
EpG1aOuRD3pvgZAgIB1K73w4off7NEnTbl25gD8fzI29uOsqGls2Zsfxml6eLJzWNXZF2IuhjWm4
r08WLif0hvNRUQy+sTurmVeTSnmclOpzArS9nEuDMJnIcFowUKDetkr2NsjkfcPpaYHUZ/teK1Ms
C0jV4IIrwpDcIO7Xe1KuXDngJs3c95A0W1wLCa4MQnTMLjriNytuogQ9GjofM/w5ufP8kM9h063r
nnSgXeJ5c+03+YSbFEi+bNeWnQskp737pHRd25lZo+fbsHAl84PmTFgjlOQRE/3g4e8YpjTZYAbm
ArnZYE6h9XVB+Tcp/F6c/PTARKM1Bb1BQ9xKr0EgUBVk7s08SufcnKqKqqVSwJCYqkIA3M9JifBx
xAiAxDDKLrNoTpCOh3X91De52wdGgTJmRYQs/r3EzutuOzkdhgllKaTY7RgK53xGQT8HZeg2+R5V
dfUidFBo3zRU9+GCjSiImtNuhP8q/CG7GQrOnUywycjuW1CyClCXfNrxIkkaL1wxsaHOaGcrPLcM
xZErbkJUR1rU2WLFHjWHK/TurkmuQQ7cZQ2V+exx0IwCir4Y1xmT4tPrLttbMrtQ2FEXbHlBhra8
2gwCOy1mOlaP87EfW3T6aFZT2BgNxiqRpXXvJY5o16YL7++3jQey2bcmw+LJcA+NPs7TWyj0SAVR
g4wHq6zVXWHU7l6xF3vvMB/O7Ov6MJ7XPAod3y4nxlWlKQN0YFjEjxQWFztPKtjXW6ean2Rco/9V
iHZ5qCNJWK8eDWUwyhAwIFk8WuV1dlzCH7Nk7HGnmr2xR9idgNg0QIYI06I63mSE6VibJOE3WKHl
yz3Cs7vlIsYihwOyP3WyaW2qd1g6FVSsLSINrMGSTb7LSzUxbLGWv1kY8nO/NvqqoI1ryBKKokFt
mZvanC9eeQVCCFYPoNDS4b6ZogHH1OJ8o8AIX2s7L9FcjJb56JQefI679OIwI/nDy1PU7Y3F4U1b
IVpI55WdzHkZmDlLIcdnAXuHTtu4yYDbAyw33U1L4P7kKxOAaJtMKdAxPZphRjeIsez6MEGpP+sZ
hzNPh8oDyOuzCJ1jHj7aQpUE7/CtmSuRmgaAkVm2DHidxTNn4snbC5fETIQ3w1ok0WXBThUDEEoD
6fcKj9h9NcfmHt81h1ORXJjwv0duF/ruTr9ObTVeRgTYq5SMR4aw9AYW4JAlNSU4LuVhFr5hjHGQ
1hrFqNFt2PEQYB0/dKR3hyMxfHGrWb50hytMdOsCCaFMbarSRoX41Gf9h92OTAZHXRrBWBG9H9rl
mdXo+4gDZ+C1yAxXZvvAHgegnoU3HKmSe4KkHyo1xWsMXTfo8RGo9/27Qh1m5OJBt+19GEdwIGAo
owrlpRGG29SzX8dlJCpHk34zzNyRUFQ7ioN5ZQGklzoJN2mrbeMleS1let+i+AKQ785q0Vo/K2Pa
zCwm5yjntLMJYGAJesDeR8Zlus2iYfY71Bh7OUZ3NX+DkYb2L6CFOrcw0aFG54LnnbMerGfUmBcp
wQqrBgFmrlsHtj1WuZITX65Q38Cxbcw4lxh+KO4GxUPZGIrJvfYKKXYLMDn7SqTRKam/OM6S+rNT
YpRpy5qwy+wQjuVZN8CemgNzLYL9LM6v8QUfAfkQWo2Nnb73jX2eoqA9LCqfrp2CHQVnTIqUJr0a
ydVM+ri/y4dSBkY+M5TPyT2ZAMU5tx1fnVPKI6Zx4UesRVv3xGRotVtcprp1HRVYo9CYzDYetGYr
0LruEE/e13mWBaHDzhujLKfxoT/QaII+Ofd2tZWeh4jdb9thqF2gJePa6IWLptO8hsrzVrk7UkMv
oAHcvHavQo3tBCfG7BcdW3UuGlyZHq1DIOsmft+i6G6HsSo+bGcuj1gOjG064Aebe11CfU7lpd60
7yJR5r7GgVTOxakgTUvzjFcPkVg01T/b0rhsBcDKumAJ3umzKm/B5tD1THq2Qo1QkAzcx1cJOjjF
S0WhXlkD81YAY+yuXYWSLh6vUupMAzOK7hqqy3WKWa9xmvW+J0WzjuPqB2zdsMpG9ZZl3bNu1ow0
UqKN0ADZ7qRmm5uwTs13xwjvE/Ta91mObE3XLeYX8q4o5YEZOSmvjXzcmoOH8SrK0p1it6BgW6ym
3non6cSX2F9qBtk1cQXarZNk7HoDfK4940Q0kvBYCT3dTx3Ed+Qws4INQgrZF9nC4VOY03lr0McZ
R7aXbJ3UNMnN8vYaXUDQXvY1+vIF13dVBlnrJKtRZBvXcIhxlUq822Z2g4fmEU37R9xrw7UGCnkn
7DR5Vl1thP0eZYxBBoNdE6smZVEBjiPaLfZJqdt9uWZBFbSCtFERvob6XOlXwgC+ORdGP7jKd7t0
sj9qVS5TzioYgwDTRIlDOO/JT7hpOhSvZ7NbdqlJgkMh4o/QjtOGAWAcpFg7jApLFSzW1ImIaOnR
GXDNpqnWlm+D23RVvKZEcWgLFCAS9/kF+t/eDCkpifP8rKzmHuk0tYYGxknXHfP0msCIrkZ7OmnT
k53nHLTRoTNBmWd0Sw0x6HIelYZ11+Ro/qsrV+b8tUdFm1hRXLnCzSixGVJPpMmJFlE1JTzhEH5g
/HBicDmn5FdqKzk+WyqZkIS2zeKLSRIp7g6WnLa9WckbGgEYlPUmzTaycke2cDnYro71FXHRfVK4
1aNpCsx8hSB7/kcVw7QW61+nuH91kD2P35qyLT+6rw3fn0rBL6ufxW3X/PzZnb9UX3/y/8Uu8FMR
wP9+oD1/QXw1/Gw/HWpPf+TPQ61j/iFtiDebXe1/jq5/FoE7goZwT+q6wN0spC05T/6nCNz5g9Mv
tXP8l4RXAtb776FW0/9w0BHq/Enb4g9Kj1zHf3Gs/ZxL5ViO41lcxXORE9A9ap0OvX9JXYrnaY5l
S/hPPNx4EoBdFb6OXQ9vU2bCZTTxwfD+VTIV13QN0xCuKegzP33AL7FGoTdFRenhQSULIQ2MDM3d
XIjuzyeSZ+n3JefO51ie/1zGsm3dcKRAaXNKc/vLRzPCKjdzRJQBB/uVIFDIDHdts5radY8aNX4q
0x9ptkNs02ZnNeJwchEYTohMxIem9vW9Zvh4N2R2UWkB5Wld55MXwH/ApwGHCuGzlNBR0PYkS5PX
4gOVYzDPYSGOxsWEIqZE3HCoZig+hrCVGfkn3O4lfTdfvBJrJqewtU4MyrJJAKnf5rcauewYJGpj
MT1IgXrngIirULcLc+00ri0QStqRhl26BOE30Wd/ew64J+Lk0nMdDtT21/xCNnySytElBIjrx5WO
WD4aPYWoebhJSUFhElWTPy/y+i/vytWfSUb/eyv6n/fIArTBb+dIZGM86H+9R1lR2XOpuKyOn2Cj
Lz09dATcfdNI/yuA+P/GKP15GUcIPpgpJY/eF+hmaAVuKCskodkhAiWoncAqtliJRlTT5fB2Qmtw
OcnmJS8e2uzCsC9zaK8qoSfqYICZJ/4E+rc37uoS5ueq8X6kBBcW+qUjzgznEDeXJy3viG1uGp9m
aoE5mDvDk+ovpvR1KL55f377cVwdyIuvTpzeos/fWjNHzgTrpAfK9Q15WWZoebNkQ2LjOCP2jVGN
Jd2WCCPfGaZgIhDFHq+wPWKaoLp6V7rbvrrM9U1UH7LlxSZUKdoPtRVkqMea9l6qY9a062rcp/Ua
bbyTXFDGin9pdcpeGNNrPCBUpKyc76KYP4f9/XmbQE901kIeQnKqPn8u1S7hxOFyCTKSJ1dmvaBA
dacAJUTCNE34tqDX+Z8fwC8tb39e0zNc27NZpIX1tWDHtJc8KoS9BMoS5178gs43vIhs6xhNkDlY
cUIfif8OR6fpk7sRbd3FCf75dzg95F+eTgvEk1nPlkCfXxeqEojDaQoJyuEUlo+OGOvVOp+Kt5GT
2fbfXwvw0uRNP73u3pdHBxNrrxctCwiu6zlAoaK7jrNxQ9y2FTT/5p+vdvrbvn4yIpkkG5UBZvK1
eneuzHIRNhcSnXksE5CHMqGwPhcMUHPWPKQEgiAXX7uJ+80r/5vFn/3ToRpT2myy9pd9jRZq8kY7
JExTEhWMzV2ynUlO+maP+c1V2Ng9yXsI6chM9fmBtXpdFBzDWVc6BapS1LDGlvld36px+mu+fI22
7ngEbuom9vlfO91fdrI0NsvCBLANPFI23Bl9fQahC2jiscp0LnF4l4WWojGfOG9r3fjNIv2bvcE2
uKrFwmkxrpz+/V8uj3QLkEEOSxCfTKSJ/lJ32IR0wLs1Xpz5TCFL4wn+5qq/WQxskG+WAYv4CIT6
n6/qAcI6dkaYc1lM6TYSxuK3XrLW4xcZDoYvMcR+E+H42yuyqoJy4nHTv1Yhp2RlIyGslgAMkVxE
hKtw6vgXwyU3fCxEMFKJp/79y2+bpiOR3fIgofb9/DGrMC/bbpiQTxuXdrOU+BZmOxi88mN2zW8e
198sNLZJAuTpvedllF9229CiLCRNuVZYVRvMpNq6nLoSNhV6bdaMb17B312NK+mezYzLagPR89fH
JuywoXG+Qcra3w8Y2BEjITIB8QAsMb4r9/7dm8h3yKQn+Q8L6eeL4ciaUCGD2op4JJpn0kbC2yLr
myfk7x9JoLM1TJv1WjfJEvh8lV5hFtAJLQjClFgnO3uG0HidwVlJO46/2Zn+tnZ6kuvQg+zalrTY
nT5fyzg94LyVepDo8T1O0RDDi4p8NP0PKN5XYzikNEePEh/Y8M2d+xWI+mnB4drScnXhOIxLrGyf
rx3NcwXdLE4DRvxGiOR9m+SZP1ljBjFA5J9eB6QEYj0f801kRdFGx7k/VEn8zQP7tzeS38PTbbg3
x3OZTL/c1XBSmOjGhmjSpXsXvB3rSkeGEqbkalHXFGv0hv7zjvXbj34qdj29jBwerC+3OKnJVJiG
HuIh7YH1UaGPtXedJEXki95GqTeeCYECGS+Kt+o966MYvHVXz+l3v8jpQl/uAZSmzeEPVFmSfvH5
HuiUahiOQ+B6nC79Oqa1lXgf7UxHHv9Qu/blHA0o+GgqJSAJU3sy7Al03NledKFZQ/TNyPm3LYDj
JkdEYbNMWazGX7YAPZn7eDESkvW9SvkpdkDWYqzUMy5r4BXwnrO8ij7++V5Yf3upPYc4Z2Fx5y2T
s+6Xx1AoOYksdudAh2ro84+B44FSj2X1kzcG6S0ZI2j8irUW0Um58ZaHXGIMudDb52zAM7sX2nPk
oSCFH6tW1/GlfZahchi9ANjOKbakNKX2T2EFEy+wCzJ+G0bBbKwrsS/VQzI/DdFH7l6P6fnUflM5
bvxa/T7fXubc09hnCsHobH95zhaatpOp4htNmp1FBS5nT8d+n92rfCTIrH0iV8of5GU435XAvC5n
1juX0NVqkxOFV9sXzfhgqBEF+7XVY8DpHmW/7ZxHt9oVHGrLbX7CLDd1vbX3OTQo5buZr9GeS/I+
SosrBdfb7UsCSsdNmOC+PMaCqptrTb2L7HwQB7N6KYtza9w8TSlyX+Kegl5em0YwRYH5OD2RwIYZ
d4huswzd3M7ujwQPS3tVvtrR44S8DQOs9qGi28UiY3Vjxb7Xr8hlHcP1fDMbvlpW+rgrYG/mk/Xg
IGi0q+9Lb2eXPFd341uS+Hl8U4TkFW9T9BpJIO5RaBX6VbRcMIyfgm0kscBrwv0d0tManC2HSl27
tt8WmxPKjUrTCW8JK3edI/oghhfN3Z8G0ZP92jm4tG3ou+GJwEpEODB0XheoMhjekAyHvuwvdbHJ
SQYjhovkbu0s8S6S+U0aVzSfbeJuvxDMF71OxZpcy6I615ed1WwcxCPIoNFqeXR5vIBB0xfnrgC4
nQGbA/D/zoBORh1NMoD7r5dLnil8ri7Akq5z4P28ZLjsTTlxZIyjpemuDCM5MBAma+IzfgxJRnQR
q/o3O+LvXlFUF8y+ADonZcTnS6Yh6RTNdJrw+R8YbweLLE34nn9eCYxfmNDX14W5THeFzr5k/BJn
/GUGrePJrmfNQfY7kNDEqcWX4hpotrBWy1uL61p/rpq7ub+ZrHfT+tnWyWpod26VrAQEUwvti6h2
BZmyDEHvrnHyklBle9vR2JLv5yNik+5j0gt6l9bD8Bghi12FN9ohb6HMV+U6uubIYmEZYAg8dEd1
5uDaxra1iQ7deUftU7rCAY0a2Nva581FfSucFSSFhLaIA/zr5TWAQunBQ27VBdkHVb+DgfXy1R6N
E/xC9jbgOo1vC48CwI9lo0BrTyx5gCuQl/7/sHdevXFr6Zr+K4O5Z4OLcfG2clAoWS5b8g0ha9vM
OfPXn4flnnNcVR4V3HcDDNDY7bC3mFb41vu9AVsoesSEmATxXDW/4k1BO81095U5F+0Cx6Gg2irV
yvFeyvIh9zf4nTn6om+fwQMkDnIRmrw1ij6auHq4GFOmyMwvVobcVdWrOcfD1R2/ZvExMTCPYZa1
4ptM4I0k3a4W46wtQOuVN0NujPyRVvO8ttJFWRxaUPFmY+tP0fDPx1/8qtLixEhrA4SDJXL6//Nx
VaN1s4vC4HtbYbEwg/bdJFEMxzxjT46qu/j7qwnBHiPpq3LiuNxorNRA3tbBB+n0eWiA4XWFFs/s
yhU0PMMbV7s+zwH4gkRJB94AM9a5qIxLeo+oV4ZhMUqaGkPSpgtPt8tVNEb3RsPIsyK7X8kimruV
eHZKw7yx/Uxv72I2USRTyZoCtZh1AkV+m02hnWOHRIw52TkO23kMizVF3Hxj1v7hG2qOrdNzscGq
5eUWp8UO1nCVx9HGNlfxiJK7aVP40cKF0yJH7cZrva5RpmuB4himCovMviiYQox/k6YtUC0hst+E
yo5I033MMWRW46zspiY7LOTcG2vu5UNKQX3CUQAQABiTX50PVJm7Y2H2LSbzafeaZ105V+W9Nn4v
0H/deMDLEwGX4jIaBbFOPYxz2PmlQiJwPavLwJuF0yChWuYRpBGrcI4THUxzd22AQYIeDKuPZ8dl
FT7B9ZJHA7TXKf1OJfNvowUnUV3rcQNc6CKtKPMh0dSgDlKzW/CH7iFtZfvXjzo1TehKoaMBjb7c
ydpxsJOExtWi9MAsq669L1DecNpiUSvekSHAAk1iG4PSZPfxw15/T9Ph1IPfn07Jydnr/CUHseJl
Ck4uCycuQD4HbOYyapkSlSC+XM6nv78aREfiLgQNGOvyOaFDWn6shDnLvNcsVTQ5soDUHapEGnS1
dSvb8OpL8gOZHdjxghvTRLp4uBxFMZ45eK2rsi/nBX6nkMvMbFEotT8v8+ZnBIfvxqc8ATW/LzZS
wyJXAwKgKLeB4y5mSGBWisgaPIAzeRgD5MEYt7t3sjxCKXtssHpRcyq4DglrupIOpnj5Vk3u+E2r
HMYO7u5qVOBRzEb1m98eQ5GvlGyFSgDS7l2T3fPPAWp55xxJM5/ZZTPj33XyQyOO/Ax4yfwAE6U7
tW4cTf+pguJBuHdjdvzLb8lz2hJYgAJsApIvnlO2EIkHSajdkJfPbldi4JQbzRzzxHZmWrl+Y3W9
Wg1AVBg0U1PDccAJLvCBvsOxvPeTYMEGjb4k8djQEaclOUkgcfxz1P0Mx7Xg0KbG4eMH/eOVBZen
2NQn8Op8ihBXYIkaX/XFEEY/sMTuljaOXPOi9ZW1o1LVVCMumUttvJXMfjU3p0cGngO/ZrM2Jurw
74hSowVRBVM9oGeoojf1GlBsm8PPUOPOhdrx48e8ag2wgE3vVRgTEgICejFb0HNiOF3DPsziirZR
tShLy9okGNeZ8PIfMmKfUqdNH2hbeQsrrrKF9G7Bgyeg+nz20KOgOwn2y73QGjl/Zj1H4ZuUPcpQ
gYY43hYqGQrtUWDMpmG43RhQo7ojpBXhfUanWk2RG8EWp451Gm8Z8GPWrFw12tcKGQ9vSYaBHfRH
r8XuwpszQdJnXOIgVuDqdXCKLQdtzoVJtGpofORZsahDWClvOXQLzL7T6Z9MQoEqtFSWbe5tx/hL
F6xqB/FhFs/0nIvdufxov6Y2/OtuDZ8EHzZAcPq5oBHOxdtoQyG9xDVbQOGHQMDGQDtW78cwxHgU
0xOPFBMX3/6l7mT7Vhl0zPBC9cbEu6wzppMO1RMtfVWndpKXWAiUkroYKc1FG+OjFajLXiqzvP1i
97Y3D3DqHT1l9fFYvB75bL+Q2bVTl5Z19HwUxDIuQjTpzQKJ6aJpmgwoOvAgrQJTGOrs44td7RI6
uJMGtuioFBw0Ni4uluZFVpdjPdUZ1gyXJeK9YNvNEtyRcemet81o3ni+q3dKYcEh0mSeqdOrvXg+
CYevtiu9xgm89DbV4N6D/eGZbNI3H+I3r0YfHpJgdONJr1ay02VhIUimuARjPH/SrvY1tyMcA1UT
fh0YOJpochP7HgcFZd72AeWjhwdGpU7m4X15a4GZFpCzuT1dHl0BSwvngas+rtcThIMQFcMTzCPW
UR9iL0CTmvVsi1lTBTtd+5GMqdyxqWk4lploJOtAAQwJMNeLzbS/sVdffwbWVz76VPkYMEyn9/Vb
pTfSGGkVB3p2qxR74i02dAvmQceGijMX1IkO14HwxlnkamjrNF+BwYjssDWq6Itrtm7tcPqCS8GZ
qd7Fyndstmaya5SHbig+fzyyr59vApHhn0yjTDiXsUpBlrUVIlcct5g260LlIG/3YKqOssQmY5F6
jrNjB78VCnk9oRhbqmCx0OSkH7ko3B18UJDJZyRjaC3kNlEt6dOra+zpBvIu1BcIkjdD/KZJej62
+HwTXEIPjZ6F1M8/ZWpWsNT8KFuIHm960GMIsiD05Jk27jadLJxrK+52Efz2Wd1oxSqVRDy0Ivrb
YkHH53yid1BRO4Z2WXI2eaRbUaFjLRFBUZwY74mDKMIIcLcqILcXDKie0NPeHJ8+/tjXA+v8yhdv
PezGBmb/dGV8THrpLlsncAj5Me0l7okfX+t6ITm/1nQvv02cHOgK4js65qpQvg1yFHO/0eFPwWiu
H8b6ztDCYiVMFAofX/d6BeG6rJpMTDpSUMXOr5tgfeHkjQ9+4AnUcUMFmx7Txxs73p/eJBUI1ZCE
xSbsiynqjWboKT7JLmYiINFj9T3o3awqsUdE9n2rS3ldd+kOUi8oWxTUJvNUO3+ocKhMZ8ziFL1+
/B5Y0U+syVADC/e+Y2PIXHyT2f598qy2NC08AFVr+/Fr1Sas4Hz2TLdgmuSlGY4JJer8FrySPkfp
1fCF22+5PyFxKQ7vEKHSOzefFNtlG+wzBYpwbYg3Y1DwZwVDjH3yc6JadHclZ7BJS5DB1m1/jFRg
K4laau4rSKigt97YSq4XNu4XXRTjjCKRt3Z+v41uhrqATrfwQ+UxR2EuPCNfWWW0iK1hpftqNzOD
UtzYLq7GBakIBudWSHyAdaZ1UShIxU3oXofRAi1Au8ryENOBfu4Y9lc9ieR/cjEdDqUG/kEBNk2F
36YYahwD2r0fLZygxFWK0BOCiMRrk+drVBU3QiivnwxelQMyZwGRaVcURfgOalf6QKW9V34viyrd
5NJZN5P+QRTWjY/3p4vZMFUouMiyAeA+fzK3avxaIQkOlVmxkRaxDa7RzrTBILAgsH5+PLSv9iKD
pQL8kWqL7da4nFyD0kOGEYDSBbDjyg5xisEh9C3Fp0gkdrtNfFrKH19S3LrmxV6kJMC8kKGDhXSh
/Lfk1mS5hWw/bdSXphJLzlg0wAqxwjS8nwu/3Hi+5uwi6lOyRL6OeFUvrF4x9raLp3+q2zcwn6vZ
wzuhzciJEqjZUi8JLv3Q4PVgGohQkOYtmliPH7X6e5G5ayvDl8PBjkHGXX5jkfnDVVlcgES4LEu/
eoFXJoFlaJUd0dcyaVEE5vCI+geUKa+gj2e586NW5K0vMe15/7OuSU6xaGTh+4KuTcP6kpOhxqgV
nEIGC9dyHXz193U1hpsiJGKBaX50Ik9siHQLF40j/qmi5mUwxr3vD5BVuzHf4pH2hgmVe+NNTPvH
5V1JZrTGHICMe7mONJlRdq7i44ecW/e6kzzUhZtScnrhlnzImaO/+oF3hxmBcePDn/Jqz66sgfAB
+AFO6/Ia7fNTkjfAqZkN5BOGvYV+rB82ZRHHqyHDpohMgHVF/NrCxSlgOfQ+Xlv7JNsSa1F+w0Pp
y42Zcr7v8H0oEFFjnvZz2Fbm9KZ+W+T6UOlsiPzhIjBwMNcJ5zPkQsH4dok+atl5WUZOnPNCtx6b
I9ywboyP84n678tzsDXgg1MeX3Ku8ATGcDbk8uibMtyp+89KX0E/Vg9FRRZF1Sr9jSueT4L/c0WO
XyaNHv3qBJb3jTUAe4ZwwTVvnqdO/xggqCa5YWH6g74pWnurkybya8n9/3KF/80E/23MXenv9033
FtRnYoXpP/hvBb4x7bBSwsKlM8Tq8UurYFj/Mi0dvsmkEzgBMP+tVdDVf03CBgtgT4UsBJf7v7UK
mvwXjFp+HJsbGxuEor9RKgh92gf/Z7JSZUyEHEir00kdN9DT3/82OYbIboykJHxFIInHpgZdNZr3
ACcOzGwb4WTlrMyUfESBm/bdvGysrp8puVoUs8YtVcGJ3uPYkXp444J4ZS75joHv7rQMdss8bfGJ
nFtOj71wEvh5PzextYEQHQoPeXzEKWahVSmlAHTM/p3G+qDjBqdykipxDiOdrm77XUZkEMq1Voon
iibvkwxk3i3GGE8fCqO8HaEUNWRuxCKmGZ3nQsPzK4uiuW63uT4TdpFuqaYwaBd5qd4rrrTkJq1i
/64MEtoDrqEh1DV6QqETzR5TTERH0grdsILiwRkTsoxM8euL4iF4VMfp8BFJonxV5V5zPMvkAUsj
fArdIXhFHG4iOSwRlm0Uemu48fJj/d5xv7BYqimkf36Z1q5hokSfbAbgZ1uHISoU/ZkNxGv+IbxA
IbPRI7AVc4JOMXdSZBBYYgurlyUSKHdRkOI1kDOJMQreOAMm+J4ykN5jEoGEqlAl/YEMKbIwiX5B
RdEC/G3SsROYFje+7j9hGtygF/b0Gq0GuAdkkUIn7kNP6p3u2TLdhHqW7/uiSI3vFSk2j0nnoq5I
PYkvFvY7B8pwjGIS3vIisALr2RUivqvKsMUPAAiGP8W2Bmm81LFkG/v83Y8IMlJTjlwvpqd1m9gt
CxpsA4ZBREYYVmovSHUnrkGvYauYxs4lq/6rHWEPASqTjXPUhrhVqw0ORU0I85HwGqwSoXsR3TD0
j3XsoKZrutGid1+VsYNlD44CnUSK3BPQ66zDrC/3v83zw6958rvU4rIKY/pwoIG9yy+0SXWkne8t
RuY7DJOxWeReEKwmdfYaVykasvBFk24W4QPQzQJsn2aFbrQCoYzqQE1IrY3Z6Tmebpn9lNt42Iwy
9+/dVKTHYXp7yL5v4VCXPaNf90qhAudLYys6nc9+m+pGPXBiiiOM9dRCCTApJbD04AaVlHztEN9o
she7hjBGlZjmXKu+YUGh9pCWNLpLekHmd1TGcEOcyhgn3MrvCIyzvJ9Ob+pwoIgLVXDPfCZGBqvW
MMH+HtOiMNtzyMX41k9/WqG810nMfciYjISTJDkxSSTFLTxsM384gxk+5flYf0taxypmWpsOdJiI
CcCe2Bful8RUlB+D52ZPhSHjh4SIVHjEhZ5DuK/4ETipEpNDEILrcaqIiLXCHx2Z+o1Pfr67Tism
ujI4BhzQoMHDODj/5KHo6c/6QNVhFJifsqRsX5rCOkZ+oG0GL663Joaa87T0B7hUZbhSotp+i9Wm
OthKJ7YkFtVHF/nxIopbMtJ8cpNsIrBWJLHc6vj+4VYtqBfUulPflw73+a3SR/FzS0lBuEut+YoS
nZZemI+rDI79GjE0dqjsT3x4bI1uvabzsuf0mjCQEVSe9BVo+Vy8JnxbfXzxEHJ5PVBCGpVyI3Bu
WOCskH+WSise9ESrV21QJathJHGuAUicj8R94A0wLvE8+4HXn3JnDHhEAqtquz5C5vzxxzx1t863
P2pDerf43dBl1C/PC5IE7CSz0OPEMmRLKadIYa9yn/OmYf/ABjucVxLTEzz/iOaNLbdZuq1OyKEd
vThe1ZEbbxkvdC7xXcAC66F0lWopZJtsLDiWG0IaGlzQNPEkfBo4v+q8vyq4/p9Tfk4Vxv9d+flM
ToX/vzA7+PF2Xk/xX/2qpwTF0cTxgWADj8GRE4vpV0EFaeRfqFIMUHbGO0AtNdi/xZ+YHYETM3Xh
50zzQPBX/3Y00vV/sXLrIC7Q+CnGECv9hfTzdKz9bUDRxZpaPHBrbR1aCe2s8ylnctr2RkXxDqFS
DQff7ON5aybwKJtOeXCbMSNGBYu3Utb6LPDwJ6OYquNNQuT3nUVJAo0xNuTMjcruPvfxGcMElL3M
dWx/rWgqyoLfXu+fdrDz0xEY9iTL0AALEMAiE7vcwcrct2ynLr0DqdjKE+lYeIhrUbOKS84OVpO8
YF2ifzZShxh3BYvkdeERQfvxTVysFdzDJNfljfE/Pt/lzlST/VYbdhwflNAyHt3R1t6SVhRbMkwR
E+IiWi2Mova/fnzVE+P+/FvxgU7n46lFxjs4/1Z+0FeFp1XZwa/SwHqsyXZHcG5pD4OWBWvDHu27
Mc+9z0FE7TpT24zC0snhl0GRcaNghZxMPml1h9dIh8Z3qdnlLb3HxQrOm4GaJOjQqjRxTHjb57eY
uHo1YLISH2pnSO86g1aH71QV4letHYqNWthi22HS/6C3fh/fGhvTT794QbhyIaQ2mGvTgeP86pVa
hhwvq/TgB+VDqOb+ZyPCKL5h17hXSPTZWVaM4/tY9O7cN0S5rQrdgeQThLto8P8SGaVZS2uPPrEA
Qbau1+pES5hSpls94jSTvw4OllkU+2q2DZomfzXSyrwxLC9B8+mKkN8kc5lWIhLrC+SgtkXSxIrZ
PTJTGQGR75Q75LURSdCYd2QKdY0ZYFsWqLC2GuwUFz0puAoxnrd202konn2J6VYYodKkoQeMMM2g
32o3F6N7T8ll/+jjKXRXy8pZ5Q3Bza3r+TTkTTW4x8bexSIrie7qtMNUJQhIzGkzm3AKgobHMWxf
ZODdaDRejU8k9ZMakDk7bZ+XGoakG7yc6Yto1+qCNW2xcodsxyeUN7NeBYAbca0DAoNsDDZ/O3u5
NHxLWmAatj2avJi9wmw8mRm1Qdh7bh/ztsXxp6YhOCvxbnhvtUI8GHgoHnRim+aeS/r3qJhRh70R
pvuRr+aLIe26Te8P2UZ6dn0LhTkH4FhYuT/KIB3wwJoa8RefrFBBd2C8Go+q3tXHpqaMTYum+YbB
aHnnw3d4xHoGUXrKgCdrJ7a+33hBV7OXko93AyMVDbh+hYWqVhxZhB+xoGaO8rUaEtyNZQVtW/P6
VVbWwdouRHDvlQpeRkU4eF9azw31WSqc7sjBX118fEN/GMNn93PR2SBXJGmjzjce8Xx/IapxJ5zw
58eXuF7Sp2fm1bOdIeS5GhRStGEpPUmmYTkE0LTHGqaO2wMuksR813ixdxdGtrJK1SxHhJGbG29s
Cctq02jrc1xo5sIQ9T8ZseRLCKHOjUF7PV1oH0/LuUSESev6YkH18MWMDSPODl7vandGZNQYRwVE
CCPYUIMYU16HqAEUy3KX9JF+Yz2jyLlYROi9qJIDK0plmD7TgPltEbHquBghRhaHsrN8IhR8qz7i
lqI+2FWjze1ap/z4+Hto0wOdrVsG9gCckSAQY6qBpeT5Jf1I02Ic4sInM4jLeeN7ho6naUZeK+3G
5WkZZWfP524j6vvYrst5XBDBVqaNsrTzJH8dU4forNJWMZdySEHsJ6ste8zuaxinT5Ff9/uOFFfX
C8Yvp/034nDz+eOnOHEJfn8Kw5wo85LlBgBPo7Nw/hQ2CWy52QzNo0f07J1TasXeNAqCEyvjeahj
tiFPRGTSwwSdEUYRvTdRcSzFyC6FLTJmU1Vtbq3AwAIwwJ2YQy2Cn7azCOVwkvssTF/CqHTo4oho
/Kb2eDviyFvOPF0Wn6Wvdz8i9JEHhXn5nuE+t3WsYPyEPaD6D5nIxSpRp1R2XHz6b8mo4R2Hoyuh
H665TwPix1VZcoey0DfaUCgbgVP1qsC7Z5F0+OWT6+Y8umTNkaPWWYt6MOWytZRcMDCdZJ11xYlB
GrzZEkwQxyT6eHNJVOw6gFsDgqF2B2mTDTaO+ReFVe4urLECbs2meU4Qdzij+agZY4h1+wj00afK
W0LA1lNFdszSSkZzL+taNOuoVH0iKn0y47Q6+uk7SnoE3c62Xg0AcY9LVHbUyBfZhxwL7+omHN8l
AubXIHHtrTTMYuW4cGrSwsRU8uPvfzlvEIrS1aH8os8jkDFe1vROlw6hKNVH4q7Eg9I39lNvpuIh
xJdx6bRh//7x9S46KNPWgTJ84mxBmoYeftkyGLGsgySZBQcs3hkHgJjd+2g04kF1eo7LWPKZbyMW
4ki7Co1UMqxBZ5qZD3eekqXefZRi07hocCs7qrdL0kulBXcH6wYGCuzjST96ufFiiGoGfVPLx2Iq
vqw+Gx9kp1WvQrTB+hSHJBuiUPTRqPG6QzOQiSy68UlOtfnvU5ITO+i3xdY/ladXUxLTxI4cBo0A
JDgFa8ts8qPADHrbEZj7VKWCcs10avnksUQU88Q3I3waW59MZafODoPvY5quhLHNud2LvwyGAfia
9ajS/KqYnK/MvcKk3WNq3727neCLG0U+p/VokW3Tfy76pktneoaPKgeMZuOGxb5TBTr3hmkZ4JuX
Jl/SyI212SBG7agCGx+LcRj3GD4jOq2L5pMP2PGKjyC3GnbJVMyGg1iMEThSCbz76Hhpd2NkXdck
HIs549p0BBlXl13xhDZxiVFXeDCCzrozUzXa+EaPNAteMBmsUfvgZ75YAdEkON8By388sP90eboN
mGSwiMKxmSbabxuQB0lJN7ouOFSKD0OsEDgV+YO5Z5SCOHYZibwkOhYrpuM7HCft8PHlT7S380GD
hI+dj3IIBJQRdH79ocX0FSQ9PqhDyahofQKpCweywswxx+4d14T89TSo+0EVD6UNZilK6Y+sKjHL
c4Yj8lNOktwa4oTZLeo4Z8XJ6bbj+Q54jWR34DMaLjYnvD4COJWgFzRe1WDtEXSNAVTWtM2c2B3s
LyHKQGlX+uHr2FRgmESUSrGA1+eTWmH23JSSTIsMELNEo9YjTE3HGs9zEEfQ/dJV+3napPXRdPj9
aXOIhsbcE1eSvPhqWxxr8st2Fm5xe/90grVK1X7KtCp/TYKpSfLx2/3Tx5VA4QY9GDG1ks5fbmtW
qHXwRjwoYBlwK1njDrnQva1mBmIj3HH4nmKDD+N18JfK4Bk3Btd5G/5Ub/OlALYnX2oKnIuPW4X6
6LRWqD9yAKmPZVcW68GISTWC6Y1R1ccPe9Jgng8lenDwK4GVADmvnDQUs+61FL+4x8Fs+bBBXrVf
yCHw9xIu+3vC2gMrTgbRTFcIEGEtbpeGXbV3DK8jzFxcA02PPcuTGOORflaRpYtD9BYCfrUekyTG
MHHSot+468udjDMJuBluOBSCf1i6Rxx7OhwaxWPR5IhDQsJw5iUD+o5gJW4pdayeINFSr/c2ua6f
Ia/940wjpaEX97PuLHT6lFcLJ4nSmVUp8eeW0uZ44yavakZuEgIvmhrmqsPdng+kEaYf8Ao3WRVq
G5KuG5KWa0fpyhATmgrdYjs4jvs5bmPxQBhlR6whelAEBXOzDX7QiW+r/+TFUQUCEMPy4BVerFxc
czSUgmygajTNfVWJ+tgL0tsxerSfQ063+8HNCOjQwhFDqDj71tYt67pC2p9UQ/1ZqRv9LsxqZith
Du/YO/xHr+0Ef0K5oTBSL8a/2aOiKUirBsfqxAMBQvHBDN2vTpeTO1tVZBiGebyxqyTbYzDyKS9z
TsmjJbfsWvWj4vk3sPUrUI/PyPkXWBEzvIkLdP4ZPYKu3cjpxKOTd+beSIP8tcU+jhLShxc+2FpJ
mAMv88boucIzp8vS9ID8Y9HcvgT1nEY08ZQ4/uiljvddo8cM9tqi8NWgCCva2D2FBITuSye3n3Dv
zra/1sb/4C7k1MHnZmh+XLosOFHXe0ofiseIVNt4VumyImvO8pehheSELJTvajG6b3raY8Q+/Xna
1NX6r28CQFvQ859AcQfG5vkXsJuysfVeGx/ZkP19lnFqEqM03vH4FA82NrcEi8UPYxcHC7RGlJSV
IW/cwwkAOl8nuQeoYJYBEMKRd9o1ftvy7U7kZCMa6mMPXKNjCqCy+0wT1yNMBZt7wnmPTRxF1iod
iPYy/EI892mR/ciaANdyTFzyV9eL2K3xLKmPEQmvW6U1tCe7yM29OYF+XtBm21JYFaErHfl/8UCu
i0krLljB2FI1YKGALZTuO+XhhNPadMJv7X681uvFlToUkNSC7o/VyyWKHactXkdN9+81IibL48Gw
82BN1qH9NNi22JepYi4yr3gLicT7xFlIPqFPMveNwvk780xjHajagExPe/boKy17RSkQuCf9MjYn
N7XK6H6UVac/kHjyUuotm30/diR8J/YhUKrqCxtjS0Ab+SC/Tg59r+uPxUhsGe5HXciiHRSEuviG
wVTo8YxgyVgg2IhnnKdQRorpkNFHJoi2kunm3hmC6KHVWjqZo7Jv67DYNZWkux3V5jJSu/SlwJ/1
kEvIt4PIsm3mlNGTafQeA18wtiKCW2s0vp9OZZXCp9padiB2To4OAT5w83OEpLQk+AvuVat59z77
ztqJtXFV9Ur2xW4V5TsRMqo/8yfMVef34HzadDzOMzRLdpDq65CE5ns3lv0apIuhApYln1qYG1tJ
X+GpcCp/n+TDqhwjd2d49lc1UJ6G0jfWnuplBMnmTfCe0Z6+O8EN7VhTd4lc7vQiC3elXQVrk4NW
n4T+KrJre4c3S78sR61Ya27b70cce7fpVB2GDb3hmVMMP+A2Rw9ByJEoSV1O50nc7Qu66JhUGMpX
mXY/0jFy0GNoYU72kOtvS1dOjtDJWxI1zg4kS8ENJIL4Egr/UTokXycEleG50ATDhtClg4jDdkEc
010QKQ6Bwo3ItqTp1sek0NtPSVizA9GN+mKLGNG2rCbiDR64nIymf8lQ4/SOAtZ8LkW0c1MiIxB2
WenM6AJvX/ZO/GuvsvJeI/2Zw1BZk1uvkOr56ocFFihAEYfIC9S1bpJaNitMAqg5aKG7wI0eWN7X
su3pKFU0Ba/h9NH0ghfp0qH7TmyDcQ+Gba/TisQisgtSYpYATDZDJ+ZjV+3xgM6+6W57H7cYQvJN
yXo3U3fOBmeBvZjJzA1p2MYqDX/TGOrPpBr0xPya5l1gVih8orif13mZzXA2wpwBxCHan3Yjr7Cw
As6LkdJeSfXPgHL5PWbhzXY08CfP4yxGf2kYD4GG8ePAEel7lxXZIXU4Ynqm0i6CHrpvm4pxNQQd
OpvWq9dEjdr4QjitstSTyrkvUudT28rxLnWKflN2BqwYpVdXsNo1cubhWs2xRBevRMbinqIOBc3n
JEe1UzeEIWEZRMiJboPI4irmLwSxUnMtL42vFc4dP6f4ISU33C2dcrn3rdxdGQVxINhHfRGVrbGU
um+JF0ef6t6237rGf3ErTyxlaiS0pGP7EBPFNM/LtNucVkWfaXZkG1qBLnBjAbQBsl+TOZPxbWRx
figgwMyqqv2mlz45Sj3BHe+lrEhfnmCasFaZk4rflqSJt/pbR+zBkbKXgTYdO36dcPsiZhBiTUEG
/JD5b1HJ6qeERGjxnGAYrS3XAoXNnHCJdDUMpXfnuoWxtgCPjkWcpEuHDNFVn7TE0zZqdQi7yZbc
qL1HJam9LZFJ+UNrpsleQXOhEf0LLWomDTKpZrYxDktCO8KVV8riK5577oObWz5Qt83yEoRmv7Rr
Yl80p9iRNpq/kvzIQlj3nNbnOeN6OXYWDTjdZJeB6lS8+mhwytkJXz69vXiwrAO5VDs/HJN3twhg
zyWmH66TGDc4FdTsXkHg+I4roPmim1X3D6lu2X2vBPLRSjLlmUzvYVd1mrkq+0rfqnbVbYm8xJPK
ravlGCQ53A3bmnmYrc8Sl2yHFuYWvn1xfbTlwAkxHimZRx90+7SUDb1WH/PcSXGyD2Jt4ycVLcsw
tTkB9CYug4b2BWPVHUeX7LMWqPdjzy47pm6ZkkZRmzMtiAVq/ehOV8S4S4YiW0cYc91VcmJ+eQNX
IzUm/2IoDd0vgggxupU48VdNXd5ZvfOS1Eb+I69dICo7JzohTVv1FQLQp7TTBoJrCRHHHnwvPd3b
WFFsrMp4lPc1+v7txGzZyIisUg1amRqTgpYFef08aF24cEppLjXiue4TPzlYVhfu26Y2n6AGsm81
UwDEqS9YhZOKh4rQXpPy3nVJ+4y2Cwh2dJYUpeOPwLHH+3aIMbWfGjXhVByFgWKQRBra84BPtY5b
nbaI7mGAR4xtMHM8glMsxVexQCLcvYmcijSeTCG7MvTY2xT/Rcr8Dvv5cNUR1LdXOw+jpi5TyQTw
+7Wsi+E9pe6DdBh79iIcS8+BAlZXRyWcWs8N0USL3BX/GGpffTUygkFoaxFhqrs4vTtKQUOjCocd
YoRm7pd2sm6HEqgJr/v7EgvCZMQ6t3Tw7RI99kSE4xbkl3rdumhVUkyT7kdm9f29gGK6i0BqoHeB
bMa2ETxrkWrtIG+ysGmtu4JP6H6Klb7ea3adPcbpQGPEcAuTWcWsJ9RUPYJsx499OXo0pwfRfhPo
tj+fGkyncq8gguip0KMEyY5OOz9NiYauIm9WKZa1yEwDS7iIM57ouJ2ZFvblzBgK+9Gm/4wXERbQ
NWbsX2IEQbsxT6spdbF8yFia1xxrsi2sSmOuq4Xkn5nVEBnXk7ugYamzdZjgRAS40QwwkcCg0w5Z
hOO2As7b5rqeosKEQp/PqiZklo+Nw26Gv+o80PPuMWynuaxRtHlFpn9qppZD6qj0OM1sCRJPcEEU
86YaKWkskjmTkTcTSOcZKZe1R0WjrCmDxFFVJgYUiWsMO1PSlA1s2B9tKJ9SL5uq4qkq7RBaf1Pj
XuHxI18+9eiWu5kTq9prTlnBIQLjcH9WkO8ezhH2svKo7cifdF3BiXKqI9OxzV/JE+avencMmQGW
bD6FFX+KWopK2R6qF6/yGIGOxFrJsUZjB+7t74JQWO+ORnph6UQNr4vEuy1xctWeZFWNNLqxKr4b
RsHl4in6JFbH7nMNxeazh7zjURKmsyr0sW/nUkCgzdyB1VfDGDdftLrG/YgWpcHBIB4ZzXzRK81D
6JJWGMA0/tSlwWPkYk08b6GDZbPAtNtn2vLVPyp5By81ANJdRjNCLqwCYFaq/WhvTyhPrNnaP2nl
Ki8qVS8SskKvnvQmL34gNACgrXw/3oZGznlcs+E2kkNQB3BitYDkVG2F0m+8K7mdV1aesp61lkkb
UJfZfTFKnMzKXP1GprCnz1MkPPseILeSufGJ0NPDEJpHO7ac46D3css62hJ63HHzAjMBy0uZZRmQ
oQvkrFFoLAcrVBaMdXI/qVc8ZU58WIkbgEbKvUvgl27nn0wImiTOSJiDVQnRVrHMV9/OuzsRSWPl
62230m3X2o+ZvzNCM6WICIIXaftv8Deo3HwXhgBhJiRQE9oL8w4yT1QP/8XceSzHjWzr+omwA95M
yxtW0VMSJwiKlGAyYRJAwj39+cDedyB139Y9sxvRg46OahYKSGSu9a/fqD3m59NKZhOSlNx1mvcx
rEtMqRJ/Jte0NJrvpNcq8l9lF19LmKnlphsd94O1F0dHws10fqlSETZrv5rGQ1A4ydfSr70rieX1
zzIiTGFnTFn6RRWRm3+Rk7mcAMyL0D+NTvM17NPWuBHD3CfbMbcLdYPXNj6CWU/eh9VGOLGP0162
MlzHmLasCLe/LULnNA2FPtnhMF4HnP12di7VJY/NHypraYfyPJP3sgw5vDkHxBs7ogMpOhsjKOcZ
m9nW1559M4UFnr5DHQVvbU8tv5Z+m7YnFMnui0QEn20yyNC3fdtG+i7ukxTHDzAEJfaY6JgvFmnI
/L1wZFaKUwk+D86c7WGxllupaC76ScRrIudRlzHDD+5n0ym99Scm+1f9IH3Vhquk9ePbOnP07Sd8
+znZUmj9tgDC1VGhoD3jp04VXcQG77dd9Lw6No7pzerzYzk8Z+KzVFcdzSSnB3JSCyLSZ+1RL7P8
vKBL+fxoG1NvyQUKTpgxhpvILfqd2yA1TX2nuxMzS4MAMevKoQlnwweUKopMfcvyZnhnPx8YWdDK
cQzzjfHSNSdFTVEQVtEXsyIiFv8wl0l56cj6GwlNiNijRVOns8FjN1r2MlkuDUGZ6Pzs+JV39n1Y
vlLhzUiob1a9dEvDmxQDuCyjGSYsWche506EBK6iLGA4rceQn77k1V874bLtjKjbal4qxFbklXYC
/XE43ruxbG8NN+ieHQR+Oz/ChCNKY/uvyyCOij9oJKRzsEu63LVhgfxnVMV4AkciPM3FbO1MYq6v
pE6TBQVWAS5qGemCoPHL02RwV2mo1K6N5vEwFelP3WMQpdU4HTkO7gZV4GpgNSUivyg+sDsEz8nQ
UChkmkOKn7ii3E0OBrOgk9FH+Y1Mqa2MUCaPbVXYF95ZbO+jiAir3O2sh6rT3TOPnftHtSm25N4k
207MSYxVaXFf4Lg/r53ZMU91auwG7alL0eGvr0qDf0nk2ycSYg0ezXhrInk0RbyJZrqI0BLJR2SE
82UKFZ4kpEWk38uMlPhVG2cx4+fl5gSIOI7Ymfd3YMHOeTQcuUP3kEEtWh7s4LXPFvY0730g8G3h
RKc7kf0GDMp7QPh++Hy0c26adDDCjCXxP/T2Q9sV3wMK78e+dKptNhRfDJnSrpJjXKyH3Cq2rpX7
T4UprCP9n71qZhPwQ4zJtoIWec1ThFkzFcKjkXUctuyDrI8kzuzdKOgaCKXIaLdZwbkA1EsEcHYw
ZQS8fB4Uf52oTjxgsApf6agWxCIdg/EIUj6dMGF4JoDye4Bx1m2u5i7lBMQoD9sSez30tr4ZWkyr
Fz+vez01zXvkxuFDmxItxNbADXNVZPxoAxDWtRwYcq0S4OH7wRUoMyakI4Y/E7yIv4jz7mW2eQjH
tluRIQ3noy7U+N0KtADXwn5nhXBS7ohcz9Zx0uN/mUrzGBqB3A7hKG7nJsePHIHM6ydAk0iDlyVG
46e2M5lyL3/NEzFswAqgl84zvstfXDmR1i1Id30l2y3ctJ3DjOlz8iaTsPyQUObvPpe7SqL4vqK2
SCh3ebuRC0Rr0BDnvhvlk1jwa9Ov4gRnSuWTvGwACPgJaIkaDHYjh9iTZ+UbpK0bTmTgL8YG1+LA
RqTxXANx1W0XrIYuw5JbMhBlTGdH6AHtZj3GlbnrLIGam6LsPnMnCnjPGBriQaRkTDHTdhcbZ4m0
bJqEyOkxVhQ7KBpwykmNZaXHdvE6xm2/pq5Nbz93NxcO2gEH3sesycJrjwrU2X2ihJ8tEkgHJoxZ
IK272Km952YpJz/bO84jwEJmzDSlsA3vw0o4SItakp4qU+BfC3/rmRhStpTG5EeXcXrOu8rMyL5i
+KfhUJ1cY+zPJhSf62i73WYcBf9pVidVqf671/jx1smUeWeaTbqrpCG+ednUHLPR3TaITq6AY8ZD
yWhw/Yn01Q4TSkTGOfYOkVFcBq9uvkm3IV2YCTjaBz0+fCLbUex1Z78YaGrGYjcoz0X8VLa35efY
cIG2PgFJ6APVF+mm48lHl0gjNhm4lcXJ1qgWiKjtq/aBmNLyKmEj3vdRT2rqqPurhmO3D4NlY60D
740AFHk2l4MvTVJ9TaNcYSqWDz8Z3ZjAImhezGZ0d3ggUzb2MZuRHKigx8Is7kwlCbDrppQZhBO9
B/MEZgO3tC8D/X0qTH0kyeRqObO1CTRKDuYWMVWRFe6MljF/kKO6W3mKqrwPp7pdQUZKr14G78Yd
2yWVPKnsdesKnlLXSbxJ2aSmDeCXk5DxKfWH5eaJeyLgkl+jx3x41x6EFPE5jf8854Ok54wK5gUI
CJTJWvMDyXNYBkBVlGHnlIP+cADfe3EyXGu28T0IUgCAYU4Pn+sJBrG1qyIX4KDqy5Ojo2ZfgsMe
dVmHh1B59VHFRX6M1LCtS5yeLLNPnwh1fSN/Or2hqKEw83JxY5INKtze/t7WbvcsFwZbWAcuIdSR
vYuaIr1YdAiEDI3Tk7Cj8Sl2TXGNIooDv3TCvZd37gk3WXtXueE1oLG+iSrD/mBNZd96GCfnz1X/
hyHE38eyzKKIQcKRx8Fb6ndUXHV5WE1Vx8gx6OQTAPpHOGfVqR1KAd/JK09NZYb7oWiKhyztv/T4
Ea4s2widdRaV8Y+/yC0KhuseW5/4D4yAZSb223RiMSJbhOiQ8RBG/Tqd0GOjqeXFjKqP80rASxSf
BC3XTfEG6kkFPGuNdGlj1ir+U2TTJ7X+12+HhGBicYneEB7r7zaXMWZD/kCu8W2fZDkSk2isv33u
yiBV5tbKhLqYqfkylDKnk+hq587BY/SHMGUFV67Idv/+qP4+v0C5EII9oQT9hwF+1hCorGMjvK0D
ajJSgpldmEvbiHEikxeXDfzfv/AfbgDiVyxJ0Llirowx/q+3n5K7z/GYM24ng/NLgisK3BnM6MOy
J/N2qiv3wajGfs8pFV3SzEKyaHNxGMl2zQnVYfTy7xf0uRh/fSJcEJPDZcSLXsR2f70gO3OpC7rZ
uJ1dcLIgTqP3ZgbjNZt42HVt+1P2fbRPnHA6BvM4Uw4l9xM5wz8jd6gWDhbhv5NPfm5pmPl2bJv4
bKLByiFjh88uL/xBDzr7w4ztH7gIIavIJEMBMhTZY7/x08w+smWHY+RtR/Tydm7r7mCoFOxIlGRP
DfErlKDuLikRqK5cv8AzuyyNmyCP5VpXzH3LaHZmIm4JeE4yy7przK45DEkgzp9nRkhw+/2/32hr
uZG/3mguGTY7yueQTJnfmfWVK8qUGD/vNhCBvAnM1tn1qSv2GbKGHaCyd+4GKuwwmbxv49i0O1JE
vmGoSme8NDvgSuFOTNOfLPl/13NSv3FdnBoWgn30/r8PrRGq1D79sHuLVVj+UlVBvM/dTJNmKiRp
s4l9X4w59vLjSGvvR6eAUY8iK6YzLpae/RPJ4Ajb4NoTM+y37xr9xqaP5Z+saayFA/H7/VuC07lG
eFQo7H5dqIssYUBtat8SSrWc1kvhkk2i/pZR6pM+zgxibdPEOY18KzPcZJA0g7YuM71/f5J/3zRI
iod3g4zIZQf9Xe9E3cWhYzL0/BzqEtE6f0SeortykuIaL1Ojf/++f2AZQe2BGwW9G7lQ+Bs5ZLDJ
UjN6ad86FbmwgInvjGRKvE9y964ZQu88yKg5Dk2NA9cC1/37t/8DvxyhIN/tmTZ5L/ia/HrfMzX1
syx51cbY6q64yYJqT3541ZEEyO76E1MGcYPNd7YeR3jNwlPq3sP/blWVhfE+VmgfhyK5h5H0pzvz
D09iMQziISy6CExXfr20pkorzxxan3xYYOxPavUnQ5ehcf2tdeL2Dzydf3gS7Dn43XyeF1A8fv2+
ieLXhaTu3UacnQfPocvrrax6LGTFKKdwDGZL2t1KeJwnz/WCP1Fy/k4TAjq1YPsvu8jy3v76/UaD
katfE9ohDE8fIW8mhzKU5buKp5ZIVm9jTYv4gjHvSz+H5cWewqc2IrkgF4N/SJr+jwkvfy91uCKM
TzBtgmSI6vXXK8LrwazJDvVvwe385yavEoiFDtmDNaQiwAw/+Om6zBTShhckJhZYK9HtrTQtMSVC
Tr+1ujT7PpjJ8D7OC+Xh3xfvPzww7hK3GjkKm8bvh1vtOoWBJXp461piwb0blzGWLuiYl0GtsMT4
/lkwf+5X40iaxubfL+AfmMMcruioPAygAiDR38gg3Vi5UZZq7zbs8+kBF3MXuF+sq2kS58rrunOR
FPPOcsb4kI2j3Asf6PYP6+YfzvgQrgU7iGujSv4bT0rruvJnNvW7yNMnxDglM7mx2/dzzEjUmOev
4TiEK4WWfBlIuuPOzu4xqtBnp0qTfCMbAvxau33TiVUS9lZmHzmco1sfQ+aVimfk/gJHsT9c9VIJ
/bbfQ6lc+CW8LvBoflta2ObSTdYQd9tljwO1Cu41btRnt/aXzmQZ/Wnv/xzT/yuB8VNV8M/vmbK/
pM/+v2XU7n9U17fiR/v7n/r/MZ7WoVH4v4uUb96q9ld1Mh//rzrZDP6DNtGBYgz5DDESS/y/6mTT
/A/VNWsPhioynOXI/q862bb/A9cRN5clQgzXt8XP8b/qZMv5T7TYh0a8l+zt8Lb/V+pkVEa/LCTD
ttwAEha26L/uTSKFTN5oA6/juSzXvpPiRUSut3ot3XQmtN2diWF3R+OYDYa+OLbhyk1ezqo/zt1Y
4NuCH28MrX3Kf3qtm+E4WTSKsWnETuJK8h7XRVx491hGeBiBpu4xHU2Xhj9puq/1JC2GhFkFOg/6
168ctPLTiuR0Wa7BciQASQMpp26GkylyPJoi0sBVrvwDY1pribjRhUR6G2mm7ZUfYsUXzdZLXRHP
IQmbLFejO+YM3MtkZ+oJmmNiDfZPEzhJbAo1lIdhBmRNqwiRkVGEDzOeBOSGRPlwsU0shrf4rJT3
RmHYLWzB2n2MhIBEQE3jGbgjMG0jvrVsb6w8bY5aJcHeyWKVbsLcNQ9+MUY3JlOgLxOjigi42Df8
1ZDHxp2fW/pROm32gkRWvbqDGM4yUu0Z8W5wzt1Zfxk/sdjeIdN6HSriyFYGiNpRpVXPdN+o/C03
w1aLrii9ZBXMQUf4NkpPv+n27mBGcg307+88NbnbSvTTLT45xUPAfHtPilxNSAQyCdzvcwIcRAtG
k42N/VBGMe50QVJXNCdFDmZlisQBwbVBquaR6w+yc82Mcu1bKbodR5lnozR0s6NDrx9DAAbScIQj
XpWeiwvKOmOfxpn/WlKK7aK0y5/aDvcEIGVj7Ur5Kks1MPmK6p2TJeVNVmi2T2o1cG24OMEKhxx7
Tf1Yb7xeZA96koHAUMjyBXSlMUtWHYfvDi+tcd8OOix32n3C0+hipxBxppo0llFM0V2RMdJKopSR
benrFSTU1sTCWnVPjHVxKJJDxFw+Dg9+PLov1HPJXei341s+O+0lqix9Z0OVaalfzVMnVH6DlwwT
5TA8+6WYL0oUyQvcj/xdUYSW5NNY8cZpVXFTydj4oClUW8N1yQ73KxjJO8cZyYUyjeg0dSX5CioL
v8s0r3CqaZh6EnaPNKALsEMP5rlf53kdrxnZu9z+pLj4WoWYY6QITyTEgZUdGQRCFY2Od7Py0mOH
p9FPXFuiD29pADRTJXJlvFbgq4JC5wv8DRV9SdsblPeE9dSQ/O5z1AKsZhufzX1F8sVaRDT7vF84
xc3Z8Dplc/LV1HV8A03XvKUaNh6jwnDWnedkd4n01JYBq/gSW456mgkbbZdRB6FPZWITJFFF5QPE
uu5+Dsrw0SBt/i1kJaPANU2oWo0SO1nL6IQHk7opSHcH+rEKjIRM/5btz9NMHHR3KCIy4WZ/KNdz
G6bP1VD7GwHKfcXsdtT8xqFF1TNKQHUrmlLgEascNhkSfuq8drhMlEDrsnPUbY/Bwf0USoax2RDV
bxgyAu2ElVvdDq0dscRawlKTdiyOfLt77aRrv+HF7r9oBvr7xezmIRaWsfUUOZW2Gc5QUaq53IZR
ik1qL4x1mFjNnYoJo4rqevwCHcP7Zkb9wP1dpHe5NRenSODmiX4/2fRBwVQ9McNHiiW1G4ou2gIH
hi9t3ULLHEEojQz9DqGjvTjPdj78mEZEb48x5kkkGznzU6iL8NkMk2egz22UY9Ze3Kh+Ti6z2UBK
T4fRWM8l39KN3YaYiNGEdE19sQIKG++6bpquUx8yT/GNjzTo7uJiSh9V7g1i1dogTANz83mjpL1M
EaC0bwU83oeAMdMPu3Q83ir3XPeJfbV1524CmGu7Psnb29wy2vvSbvsTkuxgX/VZ9gMNdH/nYcx1
KZLEPqBrmb7mXQzs7vd2/dQADa1mt0izbe6Icja3amwsuCdz165D5hTrdMK4dlUPynol5JyUOSxZ
06PMGLllDeftqi5V/cOa52/zGARPgCyduw/Nsj9ibB9vZxkD7RWGMp8A2JpjH1jdrkUot01jMzvA
PTZuGlNOd2DzKLP8ebSAcJL2RpfD+GTKOEPjmOi3VpLvWXJiXaE8JlsIhbzkQ5/A7qPuf3AUzDBz
Gk+ydx0CM6tr5sjssQ5K0rfzvLl1bA1ylAUdTLRqmH+Wtd3f5OHEzgs5qt4qmzBCG5HBRZGKlTl2
bZDu5pUHuivrTWJgdSyhye7tune/pZOMnu3Bb08JgUDDFrOn8CkVYrhLVdoeW2CIs5La2LPzmjum
pea19gUOr5XGvk0VZufAEGmTs1VF3r4Xsjvo2oNVqoiQU8nYgCeH2RdcNqNtrxr1yEjfe3fxbiNR
Lsrsp8IV9gbB3ezDW27LG2fu3YupivlH77ZYbmZBVF0LLO83dD3GxiRZ81s1OsYefrT9GsiO9Bc1
ZKRh2YX7lY8UzCPBoSEiC0w7K3N08UmHRgcPWbaHqXLdXVzM8tThm1bNVr0xG6m3+Yy4hnjZ9M7C
7fVHV0VEV8RN0KNi8VO4mGxSaj1QEYWrHNXKA9y06AzZnSvO9Xwcprm5s1LLPIVDYx8do5GP6CWc
i+9W7gn0IVh7cN7IOnRyiG9Rh5cBwzNrX2NJB5EErumDWenwO8yC6cEZECavplxD+1O9Yd0nbup5
qzoL05e8VPbJcqrmzYTLuA9qJ5jXo1uw3TP1gUBa2km1zpsGf1ypYvuEQk5dcwWrR+d4ZZLQgM/Z
KB3uS+s3d6To4NwfeFV865VdesrbpvteORmsHU0RM/mF/AHtHqPuLje+JO3grsfeja9Ki2aDDih7
wK9K/PQxm9M4tsVQMO3G0CdtHwVDBDkzFcw3yXledZQIazVBp8j6KN6QJ87IKXWNl6TIg3f4+pw2
DSF5b03LDhgYhD22cVUc0XBbkFFM44RPun8/Qqkj5RTl0NFNIMcRHe8fyOlp6pWeZsfaVqFvni2t
oqOketvxMtZXlBH9PliEA6QUhUejsVOmHxPuZZZZtJswLMxzXUw5LBmLcEK/KJyXNG2TfS4lDK1k
Si5SBvEhkAxzsd10LqMVtccOHhA6vSTI1wC3g1jbvqxYOFCdTzDtDTwJqxIMI82nJ42b2wm9UXjj
NNb4UEsqjZrDeBPzyM8eVNhbPFrGe4628jhx4tyn9HDJKjZDkvXSYm5XOVaGJxgrYtqXuLLu6yYM
Hi1vyF+wbRc70VUs6qE22tNgh0a2HSWe7qvSyyWhwm6nQDLCnAQezhJHtK8plnjYaInkNGrqtZWN
8GA3tFWIX45lPBEzG7ymqDKeZua1j1iyyIPjl927C0lj57lyPNZTbvCKS+dt9pTc4SMKezscIEbE
uJwI9nRDOam3hopXPLodNldmbI2nNEjgnnZoSsgmgQsZVKZ9HFsxXMZwIrDXnp3+AJzRbt1sFFtR
uB1j2tTMPyS0wHthxPG3qSiiTUX818VsC+WuiGdjpMppeGsYnbVxRezeZX5jUpXm6DpWaVU3zQqn
h/hR2Cl7zrz4r1AiOnvggxSj5TmACNUbWU4sodLB3g1EW6/Kvsl2WWKZ26zuKa0R3MbHNE+Hawrh
5g67kHBpK8zN6CvrEiV5kHMMjSMsHjee6B+wAeqDxN4ppp4I3kGOYRkRX7upBsjZEbTxQ1IGHtM6
M8bosnSIy0lEsm3hSnw18LnYOXry72KLYD0SV/sDDmIZ4oyxElsS60v0to4zvfSeCM5GxBax8iqy
A0o9RRv4vMm2BEA6gx7JbSNtdnvc4shxmgrxwihd7VIBB7GEvLNUxi3BMSmT0/siGkBXgHbWJeSS
Qw5P5t5sXEzl66w2Hkh6KU8xXkFnKUPvtRvNau3OWb4lIy2/SJ7NrrXc7KgLO9/lcVjdZizRY1Wa
/IWMud2hDzzedKWH7ZBVsFI7yxg/PMEwm1Xegob2c761tY5uQtma+9DokpPfzJG7Rj0LVdcf1sbs
jcy/6xh8x4a0H5uHKh36u77zgiuMArjKYezO20R4/q7Rgs0+MwpxWsDN705B58x6qIjl5eV66rp8
+BjDrCMEFZkNloYwMHI3+hHorN13WvsvY+VQAYsRXn3YlO/QB8VD7BYM/TSuAtBz5I3fROPW94B2
VwFH/q7AmviZ1LLuR59UyT3nQLR3hrm9jH3Zfnc9wz3xVng/JVZZtNHBfK+scMlQM4OXwcutgHyE
BZgBpQ1eotaAD5QMgujzHBNNGx+OduXk3GLoNOUV5Il5dGLMLprztrxlMEt3g+8nyrAqIVZyjpKd
pjprieeFD2Fnjf/eexlmVU7SbLn53rZvbZ/Qw9C4TFbXX4kWyF6CVqoVYwLbQtdT+eCPtkkLpnkB
zbnBftRcSgV61TsVVvzxshnts4rg5HWBYezRV4VoJBA3PhscoGKbQWFFd1KnH6HHAl/x0LKVU+bR
l4XcUa0co+p2suqKZyOGt66jOHqOKzvYtFbeTWsLWDjCh2LyidDqU9q+ztM/aVvHbqUkxDhXZOUH
n4V4KVEvrmC/x+c4wNwTbWxl3tgzkYMy8u5yxoVropxbcroZrAWrcCy6F6egt0q0kTfMsdNWrr1p
PKfVLNhkauhPyFrRgBgqGR5koREiN6ZRb6MyAFqAKZnBLUntK0RK62ILemvsXYOfk6v9SyLK8cQ4
Ijx3yhDwruZiQzc03EnpBm8qwffJccUOJiyRu37ubk2GQuybfrAOkNE4G29uK9zH3f62ywp10Lav
3mxPB7uCgsyDisBuL8poO8+V98p3OzBVywm/oMyOkSck6gJRN7hoo6KOG01r14Jn3Nqe0cHvhOZ9
OzmazMvGwEO1Mi2oemWzR63kk6Kk20eYp+YN7hjjl86tcrVGlR5dBrspT3ZQHLislS0p/bGGkTuc
YxlnHT0a25XXjLxHfiteJ+HMxWpuZ2KU7d55ivEgg4dYiEemGe5GeZGBCZXV72Z8d18c/IJ/1lhV
7LskSK8TBJq1HyheUZKlXgdIGjViITYPo62Ls28VOSb2lFPFJOWNCMsct9llbUVzxPC5L+a1SGBv
juYc9mtdT9HEtpOIs82l7N3R1Lsoi5wXWn94xlliHEZzfILPMj+GpXIPcafbXUlK5qUUDooob9A7
st9JrFu6pWMfoQtJkhiKLufXOrHsbFHXa4QMzZR8D/PmW+Apz99CodTfUpPo1kwZ5ldbtuhdys7r
VmM46g2ITonzfvyIQoM6SFnTBapjSHfc2pzec1kdeNkGY40UAeNiH9oLUdMEQX4PAvGMyV21NZzR
Io3I18a9pYVxqaq2/tI7VvuDABL3IxXLRau+bZjtmfHOLIdpO9UGjGIz7FeLd+puqqd5VZTRabTa
dD9XxVSu8s/fDQu0Phf+VB5G9vTDNPnGxYPuCFcNMIiD2EbpZFf+KxPv+HYUo4ItiS696BtsYAx6
AryNK9wMfLnPc01YJvDYtWeiQo7aYKaMNOiLASaU2wIpDQ7ZyKaq71rXd9WyN7Xs2L516hkVVStf
psVj54jkG3k63WlUXb/hjSgfJH40H7g/+pBg0zq98e20R/xQMxkJMuEgYetlyP+vbMqCuA9unaKy
91A36gtHqdqatfUlQTyPq3Mpv4f2cLANC+d7MBfSr0Y8IKxVk5rOTT2xHxzMkro/F8k8rAlD8KMd
FSqB1ugzh609OupDp0UXYAo6DMS1uQOsXECG/DCPbbIxLBzsd1XQkK5ENxkdChrCr7lpjA+ZamdQ
t8zhUceGMI8YKucrXOjHNUYjMKnhbzfpNtAW5k8gJJy0TdJ8DbgvFnCWlhszxqoZBNAh6TisMw2Y
VI5+cZrHwvpZZ0J+GUzi2arctULyvIWBq2QWtz/8YEzCFe2quqDfCu9QzGbWRhiZRvuGqcZXoEGc
Kf0w3jVTbg/8CuFDKgO+5QLH1EH6uJj9Qo0zzx1O2McJ8ly5mtlfqV9U3N9Nrc9CgE/25NDQ7tqy
95+xDiMCMjCCs2eJ4lRTQKJ9SSlca86Ua63Sch8hfWQuO2devyvnUNort6qGLwyXjXmFZ8Ek11UX
ZPtSxYSUWSj/n+RYkt6Fj27eb7XflnsaT/vGTixpbLIwiZG6iOFe9Pa41v7QfpQFDdSUhzNaQllb
P8OQXRCdnv80eJG5Zqyjb3sv4qDv45To5ci3bmDiFyjSu14/DU7r7+2+Sa/FEMk3jIgzbo3A+zKa
ivm+ttz+fkxVz5OuVLkObV3u8r7N9Fr1Y3ffJbOPy8eczRsTRYYDmbkZ93kEFa4ydDufvHAZEHVg
l63hsSCKBML5ygs5gTdFWSU7J2ZtJFYwP6aQJZGBZfA7ZWkYP9umim7NTps/zZgPStvsPgoB/hw7
xiTWk+ZN53JAZsw6vJazdo5D2lU7jY5GrqfEm1/DMa3vis6PST7TxscAvrttTQ0xr3PqkU1/kLjS
TP63OTMU1Ks4/eZURXqoHMGUy0nji8Mz+qaALqcVG7y1ygyixtbWMIXnpK5BDxH43WnXQmgY6MI5
zTLVL3nQOXueAaQIPJ/XZjYS5h45tJw5KDZ1OJTCFp0dubACGtrBSRvsMdJ6+k7TBxyT4oJ0F/u2
eJdOiZV240/z6+wENLfxkOA81WfuztU95uiDGJ99zKAWIstwm3jQZhMXVEY42c8aOuTsd0/6hiA6
XUW0Vf7e6a0Tuq6DWeSvdpdlH/h5U/8mcXjJcWMHF4DJvBJaFZC+46DZ5DS460QGOY56AvNLSdM1
rxLNDJOFIrwXBXsTjKery+fWxr0ePjteMaOhin3hkNqCEL1VR3Su3AqrGf1vTc89puSVUJ6GJIdW
i8r8hjItfYeBT01dhq2zgWw6HMeoaW60FaZHOjhb7EEw9cSzVZDac/7C2l1EoiSMNtHaMAvXWYFI
y3pbQFI6G4mkyovNpNvVri2/5pgQvjZE2z8GSZk8atRjKzMOrZsJCu/R7qp6N2nTOeG2jlgE66mO
Qt/O1lQ3frTS6ZhKEMRAP5m5G2zdWRZnCE8ARLqxmEkK2Jx22HQvzRwKutmu28a1vaQMBfbWh/Z1
J+LauFNeUh4ijF4/ckvWVycb5i3lHOzbxIWr21jONot7fQI4wDi8l/6LFWKHtpDlo4PXYkIflL18
qTO7fE5jD6OBeuZELLs62vm6GkHatWG9hQFTIdeJ4h2Jz+bXyaNN6ey8xWi6THBkKBkEr6zUt2/T
Pn/0ORU2XuC2jwXaqystwbBBwjcCV7n+1RsKj0YoF9t0tqdLSXfyJvHv2+oZOGtlN7m7Y6BTnHpf
VfdUxOZhSEVy42P8gi4mqKwV+tb5oTYTC/Qcnk5xULWbbCavlqwi3FGuCTTkdDPDrxk2IRasb9QL
S6rcYLDxSasPn6RZzsgjfTw254asLMPKK4uQn8rH91B6mVo7XdS+TEEw3DBfZFhhtK5kGOO1k/u1
xfsy2zSDWzFmpwnP96nFhnus2V+p9GpHsDktliJrH0Y1zOy0aZEgOtZbNhn6ZQQa2DiwWM6pLqv3
uScR1cbSP191ulBU55mSNS7+PeUFLJ4WTBU1ZbjrQmj/KxCvji63LYb1bHuUQWmcGHpjQpF+XLyI
sS+wupjfWZUTWGJrxG8elC9uzf9Qd2bLjSvZ2X0VP8CPDszDpTFQJEVR83iDkFRVmOcZT+8FnXYc
iUWLPhX/jR0dju7TXZVEIpG5c+9vr6+FSO/plTpYbjzpNVFMzd5rCHGwLxTuio5JKnT0lvaTdrGX
pRVK0MrkDjccX3JUwbLeW38CDd+OehKe1z0y4XWi9VPJTYYNzFEDeelftwpS36O+VM78STEf+1gp
kfs1VT6uqaP6ZwXK+OB86mtfe7LakE0ZMLB1q8RiO62bJQlgx6EwFxFkBfgDPbfnhEYl8j917kks
P8HLYzP7mdRhGN9Q8ygu2xpGwLuqj6m21sUA0v6QxuNPcSxqekyttim9NIFrRFRBvx112ZpfHRaS
8T6KSx9tOJJqd9vIzBSnKuTBS1BGpe4cDsaNIHTiWWYS1XqtIRXVGX0qOF/AyqylM/odYyprOBw5
ZWaqa6aX0qVIIS23Guxox1Dw41Wld/JupgPwfWinRnVz+iI2MOTrbV1N2TV3JnLoekaMQJhePOaG
Gc/nVDfKm7pM4x9zDdYwpdP1ypx9pjiY18QI9WhPNbdDoFlKuxn0tlqRk+A4o9dhwrZpGru9Uqrp
kyrOcbtuTGXI3K4VqPtgI9qodmNm8FU4V6IZE2qrHG1LrrhBJnpPEl3hGkkxk5xa0zTxbkCT19t+
RyiEqDe+4V5fuaFY051ZJ76xUn3ZsIGLKq8kKhRMq8bJU0C97YM60M4NMe4e53aquT3oJMLpYuy3
aplYv/Iu5tIcjNFFW1YNnr6mTM83Wb7HgPQEO0Jipr86Mcue21AyAmrDHf80VUfFW3qHK7aVSr4Q
CxyDyVvSt9kWCjJoJUk5KElVyOf9QP8ppWLjdql/XQ2kOx0FdwMsTejIezSzSN2PuomlFMXVa9Jv
8XYoSvnMD+VuG6WhvNZMoaT+Jo33E+nY3WRM9VZODKq2Ri6uVJ2sxxgkRF2KmXCvCeR0AdBh1NXM
ymgT3BimV2kTva10JVHDrUjI5Kj7rZLoXqmxW28knJUM1LyWkCjrKMmHB667ZkunaxVv9BZ8h1Bp
tNHpSsndL6naDTkiCW5jM+ggJRX8/CrZwj9TEEcOVjHtVlS6Bm+clYksqaLf+zMNAW4ittk+BS90
32Uq6R5+EIUEcDv9bjlFVXowfdml79zfyMGgXsilJLh5ligsCZNyF9BQZXKNsdPeEUQ3l5k/EC5K
AcgI4ANYSMToK+GRwPcuLzvaGJdG81xKKJensB0+pCP/vzU2/6fUM4hevlHP/Hx7BcP8VUDDn/hL
QKPo/+J4+2/RjKJ9GCFp6F50BDWWjMjwv5H+wP7xAVhkp/wBBC0oWv4tmgHpL3I4Q6aU6D3QdQhi
/wTp/8HF/SS++sBcfpgjwUxUMDA8kK3VbW8W5DokDoSorb24p48utciiOhldFBdc94j3SLU+Z0aB
yJYvC6+3KRFeUP3pJvztoPjRxQSkTl+m6X0EMf4tQVapujWAoivfNxLytbnARSfLs/wlYIGTkqlH
GpoTIdlZigX9LKixLbazBp0xSPyZEGtMIN7xdy5C7kCXaEQRLX/4lYI0vM9TK76LwRrf+dgQQpme
BeO2MAY1sYteLSm9d8MdYWG0F/puwiO6xw2OwK3VIf/T4u0qRJIuyV168Httqp9aRfJBr1i1hW8g
7O192MwGwZfe6PddT/3RhbGQj2dzSd/7udSPvmepI3eSsEtB7JjIaujcIkB/DqLyRzoshmzYGHm8
Q7n2KmEQU7vPKGo79NJhoMKXK77QCKFcGOTMHym67emX0EAHqjGbX0LFamUqneEB1W6DlRxSaxQA
KxA+p3KydApo3CFVberJN44i7ZIprYcrmtHDFy1FYwkrA/kS2EVKh3ZOmUSgp9ZMFWw+87h1+afV
a049tnACgyZBJ5TS4Zae/XjfNISZiijEAg83sd+nhYWMkU6vqXYhIIj+mUF2+CZq8unFNP3MOgND
pY4cUxxiSDLywUMlSy4qCLrgio4MPXEMoHcUPZJyQLNvKOEzGGB/cnLSb8Qg42BNDk6yMCYKY0kh
Sp38nhZ9cibiJ1WtJktKfmUY4f2IwhRK01w3cBOSXNB/ynVZ3OcK5yueUn0VuIo8CohBrC57q6em
FFYQC6d63bRpc1HGgZWt6kjFODAm6Rs6AWji66iZEY1QtVc0VyvA88pJBT9A03SyDmpvtAJK56S5
U8s5u02NlMqVQJ+3ZLPVV9t61syncRrgWwVNJ9brf76D/u8kiP/nzFI05O3/80568fr+WvzH7X/e
fNlLlz/zbzEi6kFdBCZs6Qt87WOL/LcYkf8GLjcevIYoQjZW+DN/ixERCdKxRVMOnUmyypb7730V
naKE+B5LLRh7H9vxP9pXvwq4/5Ii4s6qHWhZgwT6QGVV/bnRq55v7ZNCuafkPgRLEefK57Ad/McO
tcx5m+8SS3n+NEdXf+3bnz27PoTpf2/nf4+7/J5PKDoxVJuWwm6P+G41d9tUuhWHYp8H9xKJIBEs
1aXW1q9+Wrp6oHNNA3RQbAXR69Sbql2n/A9A0Dj6/HPJCHT0dFhT6RT65QCSfFDNNZKHMzOhI57v
Ljjv1Nmexrfvfzs4U37ksR/PW/n84w2r67M4AJSTRJtR/Blrb2n0wt1YJWcWUwkaV1X5nku/jHHf
v0tU1gN3Hq7EeLKtcW9NV4OFG1e6F56jN/7TkhUu5vUs7yR5d9EK2yq7JQmdWL1dZytZ2faL1hNK
C7yGbfFS/Uqon8eRHW5IYq/zi/ylIblpqyv2qlV9Nq19T3OJAL3OG93ZFWxtR5bcDrzAM93IEZzY
Tbz8UrDfDDuzGw8gS7iLd/LktIgW/UfE2o4hc4O8k4f9GK7jauNLz3q557ik9pKJnqHcJ9VsD6I3
pI/gBuykAZmbp4DzXVgETX+J1NEMuHe7U7p9oTRUbCm4aREaO7u6Qb9mNGudwkHBv1ZaA4XL37fU
WjkqUNZVynUyXVapW/gcaeu0vmNA+Kst/s7UmRzoWjHYl2o3ZHu1fahyDE7WiraWyrUeriV1PfZX
VXdpBkSQZ2K/UfofoDJcWbA7coXFKuFf3Na06SYcfNuKHY7EbC2qXvkGqfu+Uc60hNTbhXaRaivV
zuibsFztpqFuiPbJw8mufRDUi+X60k6uWl9ai0RnJW0LwGD0MFdk66PnQddtnPH6V/VdfO8Uu42d
3AD6Z45A97kq6C5/GwtGuhkNx/dbUrOO/o6ExHyjzfw5P2uY2EbfCFxyb6OnEX+uypIeByxcxWDf
+GdTc0fV3qFGaydDhVdR6CS8duEi6lypOM9AYUzRK53hUuDUZ6nmMk+hNxquoNmxTtO+GyJGMM7z
3FUeZv6f5XH1zEh80L300HHjUxKwFNvWeiDpUK3kFQnKjeKl2/TeWstbbWWttJXokTzwHVE9S+AX
7L//xD5ap459YWyJn7+wkTpU2ILZOxdu0yt/W22ldXip7LULZZvvx32+zS+kq+xEO9OBX9Tfm9FB
9wrpE7CdCaPlu+6h2tdX423xEt4CsvPifb3Pnqfb3KsvzH3xhyN+wLE/bX/yZKTzEJrduXQpbuFC
P8yb6iy8TC70nXmpbdO9uNPX8qO5V+5OzCia0OO7FmalX+a0T4cOWIRG78QlOqyW18v6ojvn0dpH
23Gjb9M7glzC0+xh2kqbaq178ypZ8wls61W35Z+tSDNtmm2+s95pEdzVV+1luUKSdxVFjgaZolmT
lW4tm1y0ELlQ1gK3IuwbVnLiBDIaAspt+PPYJJuN1qkyjwwcteciteULsE/dG7HkcB2NLsUIq7Or
yUXdEXuSp9uzQYnc2e2L1bXRnI3Jqps2GgjCp3InA47km9u1PeoKEqKrsj3T9LWEHm9vDed+s0sj
8l42Bfjp15Qj6LSbh2TiP4wZkCmKUbb+Sy8ccvtkha/FC3JbqFjM1+qm2lvnd82ZklECtjWJSp+T
XJD5KGwQUN0T8IfpahJsNAoCoCSnY8gNA1yiPOMy7lHeNd1SO8NrQiDhxVaSugbqvgCS11mVbbvq
p8XuW9Cy+pQ07zAeWuVBzn8F4qY21ma8Ht/li+FceEbXqsWupLpkMvRtGaw70a5/im/xhbKJfjUa
qn+3fg/e5mcQJz2m7oKdvY1X4jWiajat8zF5AXUeZG5NCo5+K9I2sBJ8ovO1yEXAt8vWY0E0v4zO
nt+j/eRF62BdPSCgstTlHFEcXpK1bs6nc2jTw6N+I96I1+kmvFOeOi+xo1XIJ5leFOvOISn+0Lo/
qIu6+go/yUvritmXBrbHFSTuANY7a0V2S/Zeih0bjGVXyVm+1i5qb7ZVZ17J14uc0zE9xa68ZF9U
juiUu341rii6/AqvzgOX6pgTubwom9SaHTvGJn2qPOuye6Dms0jSXFQGqjdccOhtDM9foWPZ8ojl
hp4Ah6Y0UEOc3KFdPk6XAHBfmuSsta4DmGjTA/ptO7jLw4ClybUPMUf+Jv60zqub8rl+ZhFwD6kS
T43P6tmtm7VpOarH8tS8OrM1J/glrnIMVe7Tc10QVma/MfOz9k6DDBFeStVkF/eaAVPF5S/Qc4fi
tnQjTrcmRcVr8cocOEpvNHOl3Igb4bp+jffadfUkXU+X5k7w2KE9ZSd7lUOZyW3t2J3tO90J1sWN
8GSstN0ymYKDY+72pd1Y/K/JFjq5i/PrKrkwnNJ+lhx91d3pq/Ys9KZ1tXoenffRQ9y+S37ElIuf
29foKt37t91TDwyER0LNd5Vsq8Be/jbVlrbzljPLDR1qGOor8q82okHFCTEQHmEDe9Kb1No06nsA
n1X9vLcSsofoqRU+TzROhBe2DpHBt0fO4AgqDdGcbdnWKl/153xt6g+EJ8UT9qxGfm4iUyJSdKR8
dkgv6qvmtrzQfbefzriNZa5wVuz4EuezbJeFXhmOdrLTPGEfXEfCQ/FirNpdH9lj52SZO/wawEfC
LGfhyxdCf0avM+j+SFmNuMWbntY4yYvqBWsEpytMyh19Iz1Kj8pa9dqNCmcPMNaGzof9vOn21V7f
Zg/C+Xw1XPfvsmaPXNxCtLQuX2QzITNYyQg8ejt+JyNHVhZWJLm2ws7Ds4UIlm5wRaK6FlHfRaKV
nHdU+Tu3Ga81ZV0353N7JSsAPJwKESkiRCN15fnKn/ZkQuezUfKGcVs+5rfJeXDe7poEVcuDLD2X
xpuVvOjCo/EUzMlzIxpr5B5+JIaOCPHvLph+CaCfYi++B9k1tncNtXkjL7w2cBDmy+jT+R3r+AL8
PAEqtCfyJhM53p4cuB3+EJ76u/7KeuzTMnOKqnrBxWBnUOApZVegYMHD8OKpD/zMfprPxo18JV5N
lxk9TR3xHvnh9/Y1eG5v+uvgqUK3M7Rnot5T4K8cZGEhot5C9rqqWuMo7EcvQXqGvwtpWrsr7TaE
Onmv1oDCN2kO8xK5600uBE57a/5sf6i6TdQc1Q44jW7fXqrP+i1BTjc9qVD/DEhCzShvJDS1i2x1
NOzpNYou+/4s6DeWvE6DlXpT/Ij98z5f6xTLb80HsX9Lmh+TtBGesof2Sb1Gxiv09HJQJSW41U3H
AmzuKgapHHvgEy8ypwydsn+YcbvKVxGOQxVzSPRZ+jBYxl1JKBzowYXV/ECnqCWuCrSEJETjVMom
vCc14hWIMdtH1PwXVCvnieS5A2OUEwZ0r27dZNIq98+V9qqSVqVyibScm1F9TvSMRETfoUq+rG79
FfrR8EELna5GxexkQMIWzaKLC0NbEupRoEVRRh7NDQJPhY6TrPLMGyBd9/dzxgqjuvjM6caj+TvV
ta799+AH3ThazV9b5ldT9kxlhKwLSCpHmDY9YBlyJIZLlDkAqCEBLdkKG4RiZz+p6YfNmSbdzNa1
1p7TqMI+xzuNfwHDS67kXUtfCHC+dVi/Ksp56u8y9c1SbeykdA0N/Za7nVTf02hAWaRFe7dOWicd
AWO4i4qjcDUJfeb5mL5JYYwhI8ezDt+UTFHykFF31McfkX/HsWkQwIDVvZwe2BuvjZaihacJ50q3
17p9co2w+iZ51S7LJ6V4SZ/60i4eo9viUiHdDYusfUBYUWwad7yRXq7Yk7zWKe8jWHBeWXHTClOY
Q3xm6xxhMqcTrp25PeGYaa1NCIsgKX1aYybpsYvz80CSoEb2jriZOPXO6Oy4oq6XTuvpLSiu5VvN
8jBpo1MusYf8rrsN+dta23yULsS76krmMJtxxfW4dYwhmG17vB7ege4ZiwOGXUVen24QcuH0tWJB
Ju+Fp+3izlEfjTtz1VylSBrxTnFJJE6tndy2L6ZvR+JKwI24PDfUu7o8j1THQtkDGM9NmnW8zlzA
kxRL7mngM8+72/w6/SkUznjBCkfnQtc5/6Z4i37FuxEtERU2W78PdzQo7fECFOhz0Mjorembmn9U
jxYxGUo57O5VV5bXlWGT8Ks4vkO7Xok3vGZTdGTR+X8RjLS48JP+PPLjAUD3ZIudstbN+Fp40h31
np4jToDkpw6KFtc4cR83F8jVbX+LoQZB7oM8uhpRzmoQegcrD0+oXFFcxN+CrQrPUvXapTC9uuwC
bbrHddqSnoa69sbi10f4/Y8KDP+79Nj+tY/yX8X/gQZdeelr/Z8TY/d51P788R//Wb++/YeXRfVr
+/NLw+7HH/8rR6bp/6Ipnu5aQ1YkVf3IhP2VI9MkUmR0ydN4K4NUUAyqEv+dI9P/hTWJJiOMp3EO
fD2/5u8cGck2LGGgmtCuZtIA/A9qD0sq7O+7qMGYhoKbDiYaWPNqJOW+3p8kX5wR2UeyO6Sz7nSJ
z31ZL/KrT5NzJCP29Xb21yiqotKv/EHU+ICNfLoZUlOFdlvjby2LWu0IxaC8CF1XrMNWjHaSYQho
DnW6RtpQeaAiWZwY/gCbsDykChtBwtmUfnzZOLh4p2CtYalMqjsoougJGZr0UgoVV6lL0/7+SaWv
6bOPR2UsVQO2xAsXP/zAPz2qklIKlYVR5XSyVmjA7yyUlbZVs5/7/VkW0wUyg/unnyDvqMpGJ3KP
R94nE63hJgiHgTV1kIKs+1rQ0kzgUcPYB/VpCatyGfj7p1x6uQ9WDQwbXidaB0gT1sGEJjSnz6av
aa6Is+duomftRWBctLGZuhOTpHv/frxDGs3yBvlw8KbUyA4btLd8XaZWWdE4C8zTtVowlpLWZhtM
4sgBzb5c1G6bCn6HLUVmrDpZ1n8Nc/YSiUW+KnOpvD/xW5YpPHh4fgs1E2xp8RA6XE1NhOBFwmfS
hXRW2rJuuNMYXfoZIYcPNV6Z6QIu/OYCSI20wWzY7iI0r4irkHOK3SnmxpG1/eXXHKRtzawRI0sV
kIALRKmz1rwC/xW3ImjO8MTaPrK2NAWYGPgAvDZ/I+O0GIUPdO4tn1EDtLdKbtOykU9kj44+D7Oi
ShJ7o64fELtSY5K6HP6Na/HJbimXKs5oxOE6mf3yxCo+NdTBolL91hwR0yu0UoSUoYyQm1lXXrRB
k3jfr5mjM7dQNSz2WQtx3dflq4gBuC+2JreE2OXhBoCXn9KZzvej/P48JtUUA7yahEmZdsiaS+Ie
RYKBzlPzFXGTZzPha5JmG7/rmj8YCrvShYtjqBaln68PFPKa/FylEzhDf/NA3UBYz2YmPwSNX59w
efp97uDvsOI4oqCPgWX6OlTb0VBQW4uZ8mCUZ2FR90i76/HEGzrAn7DB8GpwW5M/zggOia+joDdE
ilbQCMQxLv3UGyXeNTMEB1Gnx2jAoe0tBla//qcv7Ougy07z6azoRqPKcEniNuBL5oMpVKifY5Hw
XUot/cRi/30al1cl4ZLL8SB/xCefx+JKi8qk1hveGMX8dsSColJbf/f9E/1+MCAV0D5WH1AA2pK/
PpEimWnm91rj5pIgrRWatDGH5caDqIpplATtRC79yGsDDWbpGB4bmgzc5Ot4WjoaoVJLnTs3FQ1C
+VwMjm+M5flo5dO2ivXOs3zu098/5e8fGt+wukwi6gkIsgcbhwGmR7GykPsDxUcuQ3W2TXEjANYh
1Sce8MiELnVQFqbJxvtXte7TEglRgo/0kPGAYtdfFlrd3YpzZLpFOVYrFePGU6biR45aTlmNkJP4
RWYbOXi4JkhIJ1RRjQiKbKPcIJ3mkFtaxtNhuTVHFc0melFrr6WhJplTg5O+tqShuo6sCm3e91O9
jPb1sCXKZY7Z0rB6U42DnTNq84T2qbZ2tRThuj22qYS6kX5fMlF5UN3gUQHaY6K2MsO2kGL1xKs+
ssDYl9mzMVpjQj6UO5/mn2Y8WULkXi/ySJ/+iEXiBmraRVb22sVWuKFRsT3xzL8tL/BZhBBg+NmU
ZH0h/Hz+VLHvk+a2bToYyCS0Gq5UoBNRlE9F/vP72f39ZTMUPgc68ZXM1vABfvz0eCWcWhOVLEY8
uYQGFHKFD9kAJH+ttwoY9mpQzyY4eN6MINNwZD/ECnlQuy3dKxiIfP9rjjw3sCxDgdiJiNZc7jxf
nhtrmbaThcZtM7wJaPSobrRUCu8q+hhOHCq/fVaoFiRuPtyglmX+4Sr+6bnn3Jx8QctaFwR76NUR
zDQcUMZ7P/THVTB15tP3j/bb7st4MqcKAhqLiNk42Bd1iPtG7bNj1CEC4WScESW2tbD5fpSPGfry
tTAMrqGLgIIriHz4OuPe96NZG3isMvHPpQYmiF0kReq2kByl7YQ22EvGjobxkeaZqQpiz0jGaDuU
ZnuVCUkABagL1B1GMZH3/W87NgNwTyEaLgRRwzw460he9QKQYD5kiLVb7G7G1Vyk4Ynocfk0DiaA
jXkJgRhCl8RliX16rxF0WQAyc+NOSUR+CFhkskMXHfhuWXXymQI09aJhS3Xlwqe/N7Is4cQilpYH
+e0nKAZ4RXPZtq2DSCIAVyAVft+4Ad70nkSXrlv5eeEMBTQ1XB9QqzYlreRi5odPrFHrCtpQ5plJ
k5AJr6V1KWrxiWP56LRokLks4K0qAsOv0xLINMkmkL7d1sffyFNLkbvCNIgt/aPYbqzFSPSh0Ivp
dsrFGd6FVqgnNrXfNlI6kbGytbiXgphTl/TK5zdT0w0ujMayNGOpusSKmWpJMiWbzhStX7MAgKKl
M/vEZ35IW0V/BIdQhAyNoEharuRfR9U7cRTAfw24TCiPar3Pi/bCRPefCyTxAEhi9btR9ACGwHQe
zyvUjBvF+NE3ltvgsqcFrZMF8+X3X8LvM6HoaJ80tjpYbSSEvv6m0JIgFtBh5Gq10uFZ0sj7ppSq
q1klhBDQr18ak1G+fT/o7xseS9JCyUqMBC37MGSZqhyklV6Ibo6HwPn0CyKROpYUq+kJ+KdHps4O
jr+ewrmpq2x2X58vG9S8M+dkdrU4qq+xQ+s8Jc+p6KS1tvbTCA9EDGa33z/fkZNsGZV8GTkPDhBl
mYBPX76EGV1emcxqREeQG8p5vA3mplm36TBiY5P44Vpp/ZqsMVn7VK79l9Tqpn0rl/OJXfj3Y4wf
oBI6ccRg0HqYqwhKHQ56sjTo0cbhhNyZ6TEvmucBysKJoX7fVMFaLyb1vNRFhXwQ/pZxuURmtFHQ
0eH/wAYyesi7U3K23wdR8d1DlgdKWYEhePA+Sx82yNSKE/QuSSIzHirv0aJV//4F/r5AGYWrgCii
qKYT5GB/GKawpjU5xjWiw6Vab1TawwUpYuNuSKCH0WSZ//hEWo5J1In6cmCYxuGI5jwVHc00Lh1p
4lqpK+FCHnrtxL53bPbYfZY7l2qIRNZf1yWs1bpTypSvXUhGF2os4qY4S1bfz97RUQiSaSYlLyV/
iIA+rf6566NhjJqJxi0CmKyJMQeLg/HEcjvyjuBQGCIbyZKZ+Q3x2Ik9KTaTaFGm4lgUlb7JBL+6
AWaPSAxR54m5+/1LorOY7DRpRnVJlB9ETWPSxRmgss7NzEjYKrEgWHatpjkSv3E8dUYeezj0/Mby
loi5zYNl3qQtOeiGJjEaTuHoheJZLCJ6EOMrVs8pn/Qj74vLFdeJZbdaDqivq0IK0O1Xk9m6oK8s
Lk6t6rRh1a2/XxVH5m/5lpDUygBdIYB+HaXoevKUsIvdWA1+gndSiXiU55bd6OxPBuKmxiWVLO3h
IgfaWCtSqXRu31X5DTjMwGHhzzt/7p7/+UiwwOkU4zDXyRN+fSTBzPrI9EVa+SypvFIKTfEEQyhv
R5haJ3akQ44vwcOS4P57LPnrWLMayoFpcPeuSiPY9TSZ1biIzhHSilzyrxXoMbE35KGvu71Vzzmx
VAnnt8oNoj9lagrLMXxwMsgcin52pgEAm0OTMiSFERRKfjcIefmz1noZY8Ukmww3mwtsp76fsd8r
EjwGWF8+H5lYCDjs18cQaqBEYD6hH0yB6IUhGMpubNunKafVRLMyyzN8H/FEps7CTm4ifw2Kq/yD
pbhMpqqY5uIhcBD0dBO32kmue7dQ0a8GMsFuKeoYMcO7PjHUkQ95CfYWXMqys2sHq34CJ6bp7OTg
BTGrzOm2oxgcCOWuljPEAaFC9+j3U3x0ROoKGvdWkQVzsFC0nJXUJ/AlVHInm4jGlnVtBSrUl86X
LpQEetz3Ax7ZPlQRCb0hEilRvTvcPkBW8sKnwQ2tAsquhQVtABfmxMo58lgqJxav7OP8t5b//tOh
AqeSRlYMitwqLkU3HtJuWyVxDS8wqi+FZu5OjHdspbLhA+8mx4pVymE4kwEs0uWihUU3DT0WtFW3
mgMZ+VQcF3c0/guvmTJgcggrC0VlbVlvZkf8c+K7P9DnUsJbkntLop6TgNzTYfuAiPEYTpjj6MLm
8TVbUcNuN6opWt3c7M9x5sZnSgd31Maj6AxQlXDLkmtE7kHnAlaoNqYKWjXIR43EbhuuuLB3J+4Q
R3b2pf4EjZ+gSdI+tq5Pr2bivgLORRhcaEdoT3MdQbWVDdJVTtf1+z9fbCxuvl5LIag1D1a3hQ2E
SGfp6Iph7XthUVYIU7Vg9Qej8N0CsMbvgeri18U2CBZEDTwjyRyX/jpt4mKL11F4Yoktf8vXyzmv
FsgK4R61c9xovo4S0dQ2lIo1uM005VepWCnwFxWN63hsDOOZXvfZTTWOPhzBuLdOJCeWCOK3wYnS
iS+whNMOryhjhG19WjCRZCnmzVRG2S4N6tgJZt8/G1L0cJ1Uqm/fz+vRlWJQORVJJurSojH4/BFX
lqz1hVWMbtYmj3WH25woVmCBLNRQ3490bFOSP410sF2ABxRisWAkSEi1m09xehHO6XAilXH8eVRu
spquAGw8OM0yWYVRA9XCzTQEQXVA0zO4kxlSpZGKT3/wRFi1kLpYTGQOv7I48TvaBtmPkiGBGFuI
DNiI5YknOjZvS96TXMWSbj8MPCtjZK8Hr+wCiuzo3A87cGLj9M/PKC5Wf49y8H0lkthUEgwWN+MK
dtsVWu+OOMggYbWMDQZiWXdqG13exOFyV5Y8KwvPYgIPvrVBUicxDtqBpdANbqBiyQDNqhm2fZCZ
j0NtSdtRMeunsRTTeznRhB0crehczSbzpC/E0d9iqHwDuO+otJZ9/Qp6iPqWoDao1GQpZc8eIy8T
w8dRMuqzUM9/9Sin8y4KtlHbzOjqomA1mdGJV3D0RZPxsYhNTFQtBzeMuMOqF/L54NZWVa61Hjlx
UTXZiUvaoefVx/FFcUrSl2CL1PbBvBulCi8QDK/bwLkA3BwkdB4N8p6zsjFd2dfbbdQE+PRCl3mj
oRUCM2ZdTzJ5udepJ69zYiEc+2I//56DLxZ+AU3B4wBlxDdnqORMAEWJ0itoSj0x1LEZhnpkaOTZ
ZZQKBzOcJIQV1DMGV5qUhddIT1lWgsz8fls4dohwKCyJRW6LmqV8XUx1N5g97JTBjYm5UTrPQJLs
YSkgXdNxk+XcBtJyJ06NqNiKHxfJH6wjijUyqVwCQI6Tr+NTeA0MzCoHt8D2Z1v1MS7PSVbffP+U
x14bW6y4pPHwmzk00KoTHJyxHBwRH+bShtRNLcGsT8yrCT5Yf2JKjw6GDI7rvoLz0WF6su/jAOLg
ogsmcbfCCFh0itCQNyF4tROzd/T7WNzXiPH4P7q/v06fXIVJ15okY2plCl9TWQsi15g7uLY9NEDw
0drbQGZtQsUMDtwOekQ7sFAk4XGQG0wWmy6wohNnwLHQgAWyaBwM0vSLO8iXUzqpYIb2IgwgWVTW
GXg5Wxxa42oGQLzG37iwVTXT7r5/w8umd7hBL0EutloqV5fD2iat4QCaMzboqcC6MgqbK/iPMZQz
7Zne9IfvBzv2adIKjDCNGI8C1cEOLBedPkIvH8h6d/JWqaB2iLHWnZjHY4/EBLL70WLMpffg05zy
cBBJJnHmFGH7mMkadIKCFgAd022AhWL/J0+lqCa+ZGzqrN2v762XEg2bRN6bMupe0ObZ1dz29e33
U3ckt82XrgOpo3BC2/Rhk1tECy5XjYXRbSbBrQVCwcnAFcL9zwRPNukuyMyZFjahbl98QaVHy1dA
uYqD9CfTi67D0g2LyvFhkpaSZR8XqKZcJaA9IYzqcFuVghR6mZ5AGcRxNbn//tmPLhtDJ/tMYh/5
ysHhAWWo6w3EOe4wWPSrKgnk6D6KV9+Pcmz74YnQFoIB0cgJf32NUVjjAY/7I7pxXMuVZrS2FKfa
jdgm44nt59jhYaIEY7MjX4b29utQaa3qAvxCnJ8DZdgD6VDvfaMFmVkHgpexCjaQdYenXPaVP5hK
8s/06iNetPAj/TpyKRoNWWqBCFAZo4eoKBWah3L1xM302AsjwUNyjrsirqwHX+CcxnrUpwq7axNC
HLQGsHaDXFh/cgjivrLUNBcV5uJo9HnHLIloch16k4vnguRZ0CvO9AlfzO8XxvGn+XuUg+87CAo9
VQJGEfVW8kwxSz1ptuo/uBhSLOYCgHKKV3PwZqqAdV+DBnc11R8uushPaTbpJJLdolXrbj1lguuL
6XBCW3Q03/IBYVhCJiQXB2uxzNugFSXuBEOnigP9oZVx5YPeuucI0Nd+P/abBuktkNe4vxyskBvz
XL18P8NHNzeLqJJUFskzclpfX6QK96OghZf+2MGXV3hB92e9LpavMZbxZ9MMlVYE+/6cy1bjjGlD
u2MQtxo+MVg3fP9Tjr3sz7/k4BCOc10vk3DmIqaXNDHnobyKrbo68bKPjIJonxOQ3A3VlMPoTStb
YOmAMN1g7mn164MFIQZCUTrxdo+MwzWDCw8xFVeew4J7mUn/Rd2XNUeOcmn/oWFCGxK6zcWSl3It
LpfLfaOopUs7Am0gfv33ZM+83U7KaUUr4ruYm45oRzcigXOAw7N4oh2geE+Lob3TVTcnPR7UVsYs
xuxYZwg8rnt4hsQZAg+Rp168KERVXgFLrKJxD0oW3sepjkCH9Vy9rz3u7acMEmCmAgfOyeCzYmoh
nJXvv3JwOvu+FaDc4XBuhnTPAZ7YPbaGcPnRQsgxOQnIpw00SeFpBJxL8vZKeWW/ADzpZMKG3w6o
lvXVvoCPcJHn7iF2J+dDi7vrMeL98hAp8mvDl1CHxCkfj25YMOfjC6dQkzfMAIo1sOVWBpM8mlqS
B8cf13amVxYMEEoMGyC2WngAWp8qVSVUVjKIAwPWt9MRGKqw6skOb/+gUy6zFwwu2wC2AJoBwK0V
ZKynWd/TwD3kMgKCLA6H4ileKF0SyDbP8V3OIVS+sue+govCEe3FR0+r+MUqDeFKFo5wlTlkvex/
Oe0Eid7AG4+mhEkZyI0BT3wI5h0DAuXUnYEkbBJDI/WLV5Jblo3HroQjXB7kw4+3B+PVIY9Pvsp4
DTxB68/7pTi8DDoUww/ax3ebGqYMfaX4ypB78e/rFVcKwH5wXwQqAVfW8+840aRiMqA8zQls6tJo
MfKr8SGO7Jpnf4HWVcP6OqEzwzsk17L43EWiqw8DjNkAuYZByX1O8HC1HztIAaeQ7x7p56nsSf4e
KYi/05OB2tXUz6CqQv+JOVB7gUHbbmGahde571VQVOghBAvdG2hzXXW1jP/ItCh7WI1lHYW03kJv
AdHQS2rMtKD4Mg5eDuZzAVYc+gCBfsVP7Na2hxJx0maArx0iRDf48r0GWsepUPY4uF4+AFA0uCFY
y2yIj65qSrNzedAwaOlk+d1ChXlUnQHhLucG34fiIYh7bA4UOPWqz8abWi0wEyvBZ4GEVQFLEbTS
geHrqQi1TWeqFQQSpqz1DjKuu+e+N5OXcliX8avBRQkUYsIVjY5Dz7MYPLxlNFc6p7C5i2DnhV9T
LNCBnFUVJRAoV+2NJ2CMcghy36+OfeHn0+3kyzne423LmF0FIAQcFcKy28FtqQbzEYUGsutYXELa
NAw1dMwICeSXE/HHhWy6xFBBbts71GwwHz2qFkjWNxA43OGOSeDqMZXQIcB/G2l4hnvlk4cqEThZ
/izfdZKIr5QOMIvwov5GLCBdoLVSdPtGFf4DRK79GuyCRZIbMuPUtIuHCSqbwUlMu8pPsvnAHzCU
1HO/mm8bb8ojEMGH4dNAywCKZ6zG40E+4iU/aaawhmsWpOnuqjDqMVSZ8eC8V2rnyYPxD4R0aO3f
lzlkXXdxgX3mGhW7Cio7kFiCZiy0geWdBLPLuwIVtm9hhz3J29jPgG6si8YUqFuA2bZ3oeAu05k5
YnrvRZx8ycQ8f+2XGipK8Bxrpls28fD7giX8LWRcve9dLm5Za1q8+zvK2+FW5UDyYa7UZydo425X
wWHnJuoY+DVAOLkjyJ/dCIGQBS6W4GCznN074xCTVJVxrp8nxkBzrxbPh7jQOM4E/2xgSNDMjv9L
Q/+t2BHHr5KZ9ORXV6JWBlEOsIWulORYwg5vlk9ImQ3MG7hpn2jLG6jJ5ahy7VHOLf6Aox+79suy
/bMb+vKDcvVcvc/yKHiqSwkxuAaoMA9C+0XhHFjgZ9AgYC1w0m0MK6G9ygeQ/9toGfpdQ5fyic9O
XwOiorLug4YTNtxHJjy97Q2Exn/SqICyft1wLnZZJOY/YA2uBJj4rK2PUZXTp4I0ak5cL4TXIt7v
/Pd1oWOKF2ZdXBXAMJHj2MRm2BXBgiidOVQCjwE0uaG/1EcgzkKnPX5fw+uR7UiGjpQghkE8GZMG
Cm28uD97XKvuObQRv+ew14AHuaJQwqWsDp5KcClyiF8LKKDD2ausDxrgn/4IpJrLrqEZOjqg8TMc
63hMQn8/DKaEGeOpPiBzYIH2cwaix55lmkPKqGr4dRyUEDgpBYd7VN9PEBXtQw+E+0ZDcX7n5VUz
fJwIhG9AVi4n2FRA61kcYEIxV+9CGCBSiPL2MdT1yUlwnMQzCL1ygPr4Adck/tVTzgCd67ntqmSJ
e0Sn5xQMaq7DnNUpIn2CzZcHYf4DXlTA4Sl5NgJWF/v8o9aMPpBCSfgHNaZvgS4IFVSfi7pUh3aC
jPAuAwJ62Q0n/PcOHAk4PtCuVokOYTqxgwB+aG7aeeBudTIwjYG4nugQARxHNMnc4TtAilyTjxD+
NSE8uhy/JM1jp2sWwrxLZx5EIf6LS7AdIawZHKBQz+9RtIwfoN5Xfaaw+kIdFLrEcB4Mm5tKNhWs
KGC54UVE7nsZeY9L4UIdO4yH/jHKII0M4ZaO8JWT2m9wXAaQDR76gL5CLRPIJes+mgNaOnMdQ2Um
zB8wXC1QZRnY+XDkO3RQ6Ie5FbQt4OrzE9tUvZ8qAscDwKF3cYBkI6bh8a8t//8DWfr/mpbgCVx7
mTH9bvnG4dv0Ukjw9D/8r46g4/43SvO4RgAkFoLrgVPh/3CkYygCRihDnyCOQIbjCfMfjjT7bxQx
cMFBYQj1lJc6gjFUCU8W6Sg4hh5QLyzczpH+XwUtNGSdmozh0NCSk0h7mLfdZWyM74IRDrorV5jz
itA/zVsnYV6JXNZOLdIImoHXWaXvFpj8pItSbrfvhqiI9ppFAK9KzlfqeKej/D+H8H8+efr7i3Mw
hOCjWQwRHp88KdW+Gdj4VRe1hM1R2Ek/nQAmpR/GkkDV6sVkf/iftl9qIp6fdP/5olXa8HRFu1Aa
UL1JnAV75bnitmgmblbOuFYZ4Z8PWFcxOVZ9ETRLlwbDNE/XHgwA3ERBdvypASRG3faQGv1OO+/9
0Mzwg4VxxwdBZvJjLAbirFy5z4/Z//Th9ONfDCtpAjjy4mqWwt866AF9CwC0OuFlHuEm0Vy9PZKX
PmIlsmIead+MUZf6uT8/cMXcX1UjWYDaNunWWGCXpss7/yVaoAhShAW29JJTPGr5U/e5jpdwjbV8
qX2r4jSOELumRYeRQnDddzpUH6nh/45D/M88WGVcUBvGGayaLmWY9McafiptUnFUlndLZFwveXsi
LvwG+9Lm5DiNwtumS915hqOSC7XH0G3ClbV0qXUrK1RQC3DLqBKwRJHTxxmoQ+znraT98e3e/1Wj
eCUH2BUFnG51sJAOspI1nmPeoxa1wDtoDAGzpeFM2V5CXxmO1k43f6o9CTVQV4WNuInGQcg72sKb
/aiyEQ6kYxmHBBrRoYY+Sw2T2rUunlbDa120ksZSdqoDkkGkmYG9337qnKE41kEewILAqSrnuRxr
86cr5to9zmQubnC5jrsDj6Cik+DoE80bJ+MUiy8CmwaFmvHkItMB9gfQagpk9Am6DfH3t+fi0lyf
/v6i+akxoq5UJVNYAPJPUKeH3MzSB8CNbmvfShm4ahtwkWKRNhSW2LvM5e1j1Bbsy7bmrWQx4nyq
/aqQaes01SOOuNUPtch2Jd9dGhwrVUxu3jdOVMsUx/4h2AkH/rP7qoDr87beW8kCh+Yo5gUTKXNG
B6p9bi6fvAqu0CuDfyFfO9bpARusAZsQmwKsSJZ4ryJloAhnYBePm02+Vic8hcQroWJXk/HEjcfB
iIo0V1LfT045/KnI5LLbAUu3udfDBCPstwfswuHBsQ4PU7yMUTY6PA0AldN70M3q8SFytY7exWWG
QjPwLaDfnawmCrWSCi4sAvvVeC6cE2gpE2nchFV8FY24eOHmmqMm8PaPujR+VoT7QKOM2lddmteC
5/AK8fyOHBWJoMHVNnBOlhC1HZeVR49LP8cK+BkOGV6moQI3DYJxuBUNAfzDp4I/vv1rLrVvBbwW
J8Bw5+HEWnsMVx4xdD8DSNGzldG61L4V8aTS8AKUpUhBnIR7IgvlAXtDszLZ1rvU3/u3je2DlZLX
9k7VpbGITOKrkTU/itwt9dEhdeE9E8Kof1VEhQp3vC1qiHPSDDaMUPp0opWUf5r41wLKSgswyZ7B
s8IUETHHX7PW934qx+h838JZ6OOWafrN7gH6mRFcbRYcw/sOItiVUcGNyqLo19vNnzLM7z8BF6Tz
bQWuA7UT+dDwh7lXPeyDaQAkACWVIdvlHaxaoF9XwnE8A+8phxv6Uj9HWej/ePvjrwcUbDPOP17o
sl4kPFxPhs4gmcJ0KqyugZkeyXv4AyvyEMEyrvv09sdeX4/URqgL4uVZxBtcoQYGgec6BKTO6bXJ
VnL4pfat7BBKDzZTepRgES7k4LfwIxOgCaVv9/71hPrbEza8hGDucNqeizDg5DBCgT3aTfnMoaEr
8Poywvvw16zh0r3x51jpYaEwzgr6GeHrQIFqiuRjP7ntSuOXJt7KDX6TVYOEZ0MaqpNXFwy39IMf
zy08QonRt0AWrTFbLq1v62TgSUO7ssO9XEHqij+6hjkPHm0LOPpwp/w6c8EeR9KizA4sRNbCJJTV
a9S0SyvCSg8gonmd7+J4DkfT4DosJ1btHVix/TuBnf+kQFDIz8MnFmMFN0VcYcSS9/UOJ9xIHZnw
IN9sBii4fHh76V34Gb9xVBtfeGMGbXl/hoFsPECxF+VzsbIULrVu5YCu7VsRn8JS+1n2AOEm94FM
Rl5v6/tpAb44NQO/WtYOwx1V5CjE01E9kKEcr7Y1bkV84QZMEm9E43qBHDOeAK564DM2tn4asBdd
nwFnaue8x7AP0AON8Pa097tm24mZ2tCbgngybgnWZlkX8hu8HJZpN7vhsHHcrQBnEIdteKlFWrVL
BykashzBLlg9iV1aNFZUh4a4wjMter+oX34FM6Sa9NXK0eJS41bYLrxu4qjjuAn17ckkDpR/A3BX
smnR2CI1laMz1E3iLtVVeYM3XWiqivBxW9vWZj7CUiTTDRJCEQXTMY87sx9D2q5sQRfGxQbfTHpu
Ms+FEiM5MXpGH9YMs+ib79v6bkXq2JG5KR2MCyfFsFNk5Luya/8dRuvvVGkzW6J4LnsfQhJpDHGH
j8Zxb3OcqlYUJC4NzOnvLyKVh/k8a5RJ0hxv5cV+mHqURLmL59/dtrGx9mKoLUNCaKGoIrEefjQT
x5OmiLYl4MgKVekLFhWD16VjLz8EvThW3nDY1m8rTAs+BvAsxqNfHBq8yekRq/+Ot2GvNi5JK1QZ
BdtQyb6DFnLoGwjqkwqaw9Ognzb9gNDaYSlMgN2ed7CZGQUcVoZu+DQtTrFSYb+wbn5jZsLzb4be
SJd2shyadypsswA+pK5YOyBc+oC1t4IdFBu/gBizV7sS7jaNhOJ1MEEOcFuqtKky9OTX655SQutz
P+3K0b2jFVPbUqWtUVjwAfZhGd4DwO2CFLjsqiNIBnJj362oHWHE2lcUJQoszuohC+idy2nzrxCu
f+eb0IpYIXTkKDJg5ItFJfBZa36EggHC9/a6PCX0V25toRWzXeAUMbRKMDJe5iFw+36H28FXHhQ4
48QfjVzGtJYjXQkDeuFzVhy3w+wXcyawr5QC6leLdgG54JqpRyLHbNg43VYwGzIDOJFjzDTRbO+I
PLgG4TjalipsWNM4BAUQ51hMCOjoSohuuoZK27/T1vh7vm1GqgOnaT/mSKKChX0Cs7z+JmJw+H57
ui/Esa2S45GOTj6QRekCe28YxMviQ4bRX5MqvNS8tfV60Vi5/hI3cAqGuWruOvC8jviw1vlLzZ9W
1YvtUTAPEpn1wFN3US074F/lVxKE43ScpSPlLhLQLLzRHaQm7qs27z9yd/hEaFXfiKzJ77ibF3Tf
BZDmAtoQ6gU7A4UyDkeM7lTNGeLqz9rMxccROj3VO1TJUWiaGM+KveE1Ozk+1rAAgBd4UP4hweQu
U7w+aNiLKdM8Vhq8/z1gFgxqnoHBKwao3mlVCEquorkrnXfg4Mw80XnTz0moxwUInCqo4dWaAYV1
PURj+GuGUiv7qM2Sw70l7CMN2ymffSkKr4be/ttLwGIk/b3CbFlYHtfEqMFpUrn4HVBooPY1V8UA
x+idMVEDnQQeLHTvADEMR6AJDtNJxbI+P3SGKJ16anFhAgImDO9XDg6nTfCVJGRT38WgfZhdtBx3
KzN+HrlX3qNQ9S1TvYG4pg8GZzXUPtsF8Ne7z3oBX5q3x+LSgrKS67IUJS/hfAGHCiiFZqM6eg1v
VrLQadG/9qus1ErBiW9UXXapGUYJybPcg9ccD9twp7rmeuqN+rztV1hJdehB/QZHjqcN89pH1xXF
rYkJW6vAXxokK5vqATAIE4g2HWkADzwOf1cHNrHb7nc2y6gBl4nMXtCkRTBrsjfjXwImExPPmwYn
iM5zxtiZcg5ymNRAdAKuogEboXkDMNW21q2Et2SzUtHi1WnV9OEzJLDj99LtoxWZsQsjH1j5LgsI
PHWHukmFM+dX1bz08G+Jw7V0+vr6DE5ffZFNJ2VIKN1pSOs84hM88KT3cy4Wn6y0f2Gvt1lxkGjS
je+ZIQ00RF33jZAzQrisYfE0dW3zZdsMWFHm0lLVQVfgV3QtvW0ccXJ/Ks1K6+GFMbJCq4CXOapl
xZgKmoc+6ho9sKlNDRAzVKIiDsxW1U8rWfDSbFtxxinsh6eqIYnDpvquGsjPMoaQ5KZh8q37h3Gn
CswonSV8aXQC3E1/PfcwqHu79QtTbRNJazrgLY57feo4emh3cctyejwZBAcge2VZtzJCF2A3YK2e
L9lRiKiJSwFvqKxc5us6nxYvceCL/KxqvxC3NBiG8iaGdTR+owd36UPglxO90ZAe5vdToXuz0pUL
k2VLuYqQtxPeZrqU6kLqAxg33RN2cBKsbB6X2reWNQ1KUN1iwlOmmycQlXXShWoNkPV644ENMdOa
TG0N3GrSlsF0FQcTPLY6VW8qYkDj7nySGh8Cr8rMLMkVzAzzOL/PJpj5vL3SLnXdWgE1gxUzXVw4
US/AFnSiNbuWGrGSsi61fkoDL1JiPbsmY/CHTkaI8OD8mmVHp4R23ra+W+l8HqPKdVsKu1GtxX0o
CvZQ+Gb5tK3102960fcY7uFRJib03V28XZmHEdx6yBpn9dLI+OetR+CNli3YwAl4SeybU+bjlSeK
7GFb363VPgWdIuDixgmwKF8yD0oxZlyaw7bGrRwu5qB2WneOoawH1RY5hQ+QaPh3LL7/HKbBlTof
lyEkHWHLGCcEx4CrCC/s77SZ6OOmrtugL3+Gqwu8juMEPDgQUHCb2AkBs5y3W389a0MD67zv2syE
BmLKkjKbxycfGLZvHhQJbiUw4dsOSBA6PP8GKTsDzkDMEt1AYFNQPtx1lG578oE6z3nrdZstvOOU
JeUU/hG4zTM85FcG58KC/wvI9iKcFFjhQo0iTuBQFN3mzdhcZ6J2Np16f1ODYDhIyLDmWSJaRa6M
9nKoxYKsuu3MDqmF84FRFfXHiLRxwnHDhQGMc4fjkbuy219ATIDIcd761IBRG7p1DNH2vgELmmkE
LNUZ33HXhCppfBLAvJRA8uI66hpYip/Q8gqQYhFsXVhWVOOJNZu8XrEEGl7OkWlU+Xtclld+4qXZ
t8KaTGHvQi6LJaYX/Tc1LiZ1zLxsOtdDnvx8/FrwjkuQaFkSEIjOxsI/yFBtK9XiVnPe+DLDkSeo
yziBZO6AQrb3eWrg/ft2yrgwLjYaixThHHt9mSXgJMnjFKFwqEORraBgLrVuhbPpQuP22cASV+Ya
wsmtdyzC8su2rp+y4IuALpGGwtYbo2RW7QDD17YEOSTrWlCQtn3g9KtefCBX89LOwcSSboSOuRqK
9hNUn8fP21q3IloQlI2MJ1lCWV+kgxyKZFr8ftP1AJqdVt/rXOc1REASVXTlVQUthaMa4Om8re9W
rJqsHyZQbtH3HoTPcBA4tKP8salCDob7ed8HDqw/kPcY94h90LEv9jx0tj3hgnB+3ngbDNiCGxkl
MhuqJ5RW/I9qEms6pa8veAh4n7fe+3iKEFUYJm5pyo8wUcqeY78bN90hYIJ33rrnTI4SoHYlJYvh
s61HPT+HbYlz85Zp9W0clDP4EuIefpgwBf+GY6kylu8BJM4/bWvfilg/K6CbnEvcWdlEn5vA7T8L
bfKP21q3whUiFHAi8kpcU7ArPXhRwz4UszCbwtW3CWAd9NhKBmW8BE5xclepYYCkk9iGFwGf/Xxm
w8xAWkkXUdKBd3KM24XctSLrP2wbGStcZRb7dVUEUdIGMWxKc9i8gZHppttat8J15ki/w2l/EtQ/
tCGQHB6F8NSmxm0gU+DDFbDSuNnCIGwCbxJIkeu2HzqysX0rYOd8qo0jTptrJb5A+OU5bv3vb3f9
9dM4TMfO57TONByHQH1Oxr7snsAqMFUS104DUYC+2HaqxWvn+UcGwxtFqgynJsjjwbu4zXdBBVzr
2z/hQjpjVsC6Vd7TloVRkjs+xBxkzB1wbucKagfbPmDFbESyBaaauE1I7crdXLTJEG+8ykGA7nxs
Au3DrWKJWDIGrAIBOevA1pWCBdtYaVBJPP/AVPcMnlIMx75oBr8O0kj7Ip7WjDAuDb4VtbU/GtzS
kXEEUMv7idUg+pI1Gtilxq2gHfypElLjtL0otwfdrbzzAZneVDDybSCTrGGvBR1rDLwh7a7lBJ6W
pl8tGp5i8/d3GFjing87oNoh7OFUnJQ1tBDSoWra8WbwQv2eMBgW3TAXPEuw+eSXfJnNBPvnoQKP
GYatX2Oh48Sd/HF8BALX/ZorsJTSLGDiuhKR/qGzLqapmzf6x9sL/EISsIEKLXSmTdn02DZUMz/S
mcDxoiklnKNdo8nXtz9yYTJt+JVsJ3+GhzxLeCdbc6iFt8CIss+ybXBVvB+ejzgV6KyncFbVfB4e
vYXyb8E4R4/bum9lGdYL3ea5hzCSxb2ketj7ufm2rW0rwUCfmYRi4CzxJmquaFRGTwMe5Dfd+3xb
jh5aWHgSJ1WYFL4MAMLkSx3txhiK04dt3bcyDKogXiPwSJoYvHs90yCkXxn3540Db2WYBmLVBtgx
XPu1Kb/P8BO5HjJIrWzru5ViMryPBrC2Q60rq/MRclvawAO9hhPHtt3JhmAtEBfRcYfdicCpOCn9
HiobbbmWZi4ElQ3Bgq5QDOFmJ0u6etzXuQ9H+SHdNDK2OW2MB44pcjhNMinaq6iXN+BqrokVX+q3
Fat+wXU+w5UOujBUJYvvys8DNXJlyZyuSa/kXlu6sRlM5BeFihKIrNNrBar5n94INeu9T7srLgdg
CtRDMbkQfOnabbVqKD6dpx+NZD8yI2nCoCJxE7cB7CoVpIC9bacQGzO11EFoer+iqIXXOH0wZ6HP
U+O2znHbfFtxBqZWWJQMg+agvrL3fTnufSL6bUkotOJMBjLQXltnie/ATaBQ3Y/e1WvgkgurycZG
NYuH3bND40EA1hZs/WoNzRcZBZuKODC7O59aM/UgxmqCWn7ExHsABM2OCk/9sWngbXQUdHhUMEOq
LBk6/x34cebgFkNxta1xK9Bag9sg9JfCpFsWNwGesklGYIk2tm5tiuFSNqKH5WYC7ovY5YH/M6vj
NXzOpVk9/f1FZauEZE/nj26QTG0jj22TkwS7yodt42JFq9BdsIx4/E7oMt3DQlrsBlGolZz/1zvD
KwnIVhuGVMwI3bwsTGYRNF2KR8/xZgxBwN15RshPwG+M444WAYRgIEtMsh2EZnoYZuIFJACxR9Ry
F1d1JyD0r807EDMh0mMEyd63jEO8sp5ZVWyqY8HK7nyUG1QMWiINCpShIidNrWKP++A25B/krs9b
p1HGau4UYSJVf4Vt70sdDNs6bgPKqjyIZ0NRWVUm85IYjlJJy+laWfWvJ/VXptBGCIUQW1wCeKcm
MxwOpyODaVH+DNDWkO8ZgMISTvfE/VA6tYSQU0Pz4gbetbjdDidxEeh5wazhGLqTDg+kKSDADWUu
9eB5ozMeayWp2jFQcNWxN4v+Dl3y6EC88IOecOyDhhtpv0W8dda0Vy9Eku0M6ZII5fnICRMVw2R5
37oAJ+7gTxr8+XYwnZLJK2PlWUmGzJIXQqGgaACWJLvCK6CLFhgT/wyjLvgM+9k1ZMylX2IlnGCq
gMEseprMNbTTw2Lq/4hHt9/2gAUN6vPlCvBkhNOOh9oiCadrClod6nTuNuoMBDXPW+dMDEsL46ok
Ulio+3p0OxgVOLh9vj0NFwbHBp31ZTvGpGQ4VHVRvis1BN3hw7qx7mpLKpcdFlBcBTTp+umHi6De
oSS1DYUEedXzoalPNd3chDQJ8yzfteak/M1+bBsWa1KbCO7OcY8Ky8zocMtBpENIOmzbsczGm6FW
DH+nvg+BnyrG995I6C8N1vjztr5bVytaDlVkIAuXNNDw/K5q9PuQl0W2JglwMc1Z6T/w5qlF/SHE
g3PU3Pm1mp9rOIbWR1i9FfHO7cf6s5tn7L7VzRLcoojBoTVPOYDWWs3tQwMTg/sqZKI/oHahPrR9
Du09s8D2eQcJSDh5481xwEOtM6l7SExRA+W5uasOeDjo+GHsg2hcWf4XHoghM3q+iKC6WIZQuaBI
c1VU7MYwN7+KDoLBO2B1lug6h7xs9q5YmP8FL0PmDjCYrt65pdv+O8vD/+AyfNvEkcBEr4RAJE08
h9C/lvGIXLhtpdlgOp1nxpTci5La7wmUPpt2cvduUW7k+8L+9Hz8OkjSDgCF4yA6BkHSZZ46VqyP
tp0VbRRdXM85OL0OTQwDZK8F3eDm5OO27WUevTzv/ALYHw5dpyoHjHh+KNGjxIn3D2cbFwzO4+ft
R/nUjzPMonFECqIddnBUa9pCbhwcK0eJ2MnLJRzDJCtw6IUWVc6fC5HVm564fd/aeZZowuPzMGLs
21xe+wUd91E48n+l9v33qrctAQVo9o4eByTvZsGjIp7Mbjo5uhuXvZWhoEjS4CjEAtwcR8A7gB/e
gdGdH95OsKfpe+XoYhsIsQE85ZFj2QSD0wfwxuZgSHgdhz1STafw19tfubAz/wZ9hDCuHBTecydP
zg96hjElGCGwAD6+3f6FgocNfgQqlJqmxjYB4eFvfacbIIWdzoEMOex69ktW0D8j2JV9rykqmHsG
0NumyfnN5o2AeeMA41CkuZTBZ1d2h6qJN4Ks7ZCDfbsP9plE45zpFGm7PLreuGzsuhVydABEN+r9
PK0NANd7H/j856aWUbvpHRxu0ucJg40T9cBaRN2yd5xjXTpyH7VBt7JuX19RMIg9b91V7dLKMYiT
rAyDr0q7caIZMU9vr6dT0vw9KqjtPItaFsxGCQoqVReSu1zXUFruKm+sDwpOyPMVDHCJ2PhLrCti
LMO5ZgQvSJKX4UHPC+YbkrcrifX0jvnKL7Ejz/UhbDQKlafayWj5ZzTXUty4neAqIQ4X4xGcbcVv
Ioe4XzaNnR2LAzzIKijmAt9IpLvnAw1gqylKGUAlEaLQOyAa5jWXrgurwL7YzZoVKKBCYVpllWFQ
D4fv+r71nWENdHfpA6cF8qIGA5/yDGZNhCQ9d5i/w2Gtrg+txgPOyqHt0gesbRUaZF4vKpKh/JCV
X1XLl48OnEBW8uKl1k9/f9F9Sb2u0ktLIJTXgXE3L+6hYt6ahtOl1q2dycy6VF6w8JQ4y/SeLiq+
Gto42jgyVlzUrazDOgPtkLo0u+4BAno3jqu6gxf6bmN847xpqQNhd2CAONUgoZW8PwZ4IFo5E7y+
r1Ib5etLCNwibbepMiqmOwG56u9gsZhuryHNtzF32Dhf1ixqiPu8SbOlKlMYAgTXTlZmG3+Dtfh5
TmICqao6PSFSdoFDxrtGOd7nPDfDr7eTxaVpsJa/MFHhz0hKaaBKcTNGIb9q+zH/tq11a/njAA+H
WxZWqeKgqF7xRgftDrSr3Nu2Rm3Ab9tPVAqNDzhDNH3xWt59mo0LM4Ft/ffOw7cqjYfgzXTCg265
9/SihyOHTuK2Jxv6F+HnRXrovGyZwmKoUgNZsmbPFm5uGUTn15Apl4LACuFZGxGGTVaelie/muBy
3RyIWuiy77owXJnkCx+xYb0RLA38xmSYA7fDXRO8mjZDRVLSEi/UoNkeNs2FDfCFGugA/LWuUn8S
wbGDuvjeGzaWxuDcfj7TdRg0eaf7KuVsgT07zVrx0FQy3IQ9oLa0ojfHulYczeve+yYLkFRzGWzC
keACe971Jlcj7CtaBNlQiA/+aSYWWa5F2KXZtUJYaROYoQfpG6Z+kdm78JfVe17H02dQb+S22h5S
8/lvQC3dSCFImYZOAfuPmrE833Pis223Z2ojfYlWUVFRVqTVOA1HOUG5c9bbXkapLaUoooKxBUrO
gMQsY+JL2D7oaNn2hAEP8vOxEfWMOlfhl+k0hwCxwm2T3vKiknJTkoNrwHn7MFv0GviZFBDUhi1n
G5M7t2fmekvUBjbUV0PkVbsqL1Ovc0nqclx3IAnjf3679QsVN7jRnvc9J5Gbh01epJGRcXPMBSu6
fYSr59MsRcz2ZTEF34c6b8vPmlTk29K6jqzgGwLdgU0whcCGA481UQJPV3lq6kl+o2qs73lebUP9
wK7u/Ae6fj/TGopOaaMC7zoCAP4QLJCpf3v8TkH8++UksH39wpAbDehinvZVHt/6CoXDeKlXRWwv
NW9FddcQ34lg6ZcSQFxu4VNjDuOcdZve32DRez40OpM0l6LLUzfOftFhmXfgwRbHbSNjHa0FlCqC
scDVX06QR3AyXP21KtZC7vWkGsRWSLfTMpbMAWom4xBH2oVxm90XkgSQje6mYSObx0YF9wGK66If
sDJVo/OkioFA3k9LM6xs/Bem19Y1hJNEWAGDRpIopwSSIe4eZj3VYdME2LjgCHozJfj5JDEFzHea
NqgO1ZI9bmvcOljLGam0YmgcZhDFoe9EfdstAd22dmw8cN8INbsV0BpFKYEYBaDrWsKLfVPZCCa1
58u+hZKKgWdKnExjG15FdAmvshGWTNtGxgrZsg1p4488Bw2p+8W6pkOxzt3GHoeLyHnXvWqGvDgZ
MOw8Lu66VrGdRqUzebvrF4KKWSHrS5hJTZlBvQsY1WUXwGvr/3F2ZUty4lj0i4hAC9srkEvti8tV
rnohvLRBEggQQgK+fk7O0zjHbkfkYzuiKVJIV3c5i4XrTGsPQ7XCAvLf/8ppmX8TMtOzowvhlM1D
ThoVfczo0TlYmfWTny/K5WC3+usKzRKz+0wCa5hIKXeVzWpA+qn+CwbqDyt0DgkmoAtutqqqQyYg
ylNMddrDTCAdHc0bTfxls1SYUP/6I+qNUtdA5v0QO50U7dLABunSoHYOsk3mBdf5KE5XlsLszPoW
flfphTz7c5lDoaWDLRv0IkxM/BeTwDBma5h9vGjvJGdHN9mgsS0kA01j8DyHO8zbtF44poCt+a+r
3g/Ros2Ghy+YAua8q165DL5d9uJnB7eaewiLZW19HLZKXTFWN7dBD9Wr/LLHn53cbO0B4ocJ84GH
+nu4jlftAIWmy559dl4tvBZjGLYBX+uluoVRYADKsSDQm73o+efw2pHVDlLMa3AY1RK9VoJnX1ul
/lbA/yHanMNrNec+WxooM2yQYL5t0Sk7NjO98I49R9h26eqhyYBr0I/cXGFSE8BXj05/iTany/Q3
kfJc2xCetPxkZwjE5dKxcsVgF0GZTNF+UJ0vgUm6DEINdPevO5+qRkNGy5yuFRioVELd+U2I/WXf
9+zMigXLTSvE+3agy8Gq5LmD6WX57w//0xKdnVk6pBK4eGRQowrte2pXonbUrcwWJ72P/jYal+Yy
eXV4FP+6SrIdmPOwuz60I6kLmJa7MoGm2WV1Xnx2hOPMrRzC1vgliaFLjgxCfx9JWl2W65+jd6MO
ai5rAkk2LVl4FcMK8juaEvVlJdw5fHfViG/cdog/UfwsTdgXsOO+rEUMz/tf1z2Js1BlJ+AxTcW4
EzMRZRvN62Xb8xy7CyPUuJW8CQ7OrqyUU5aUrLXsMn70uVd676uROagFov/JxocqdlVu+r6+qL3N
o7Nz2yVQGUhHDI82AHxcnnrdRvm4EQ01/qRK5GVb81xmr4aJUpNU2DvE0apgTe2vljBO/rIzT0nN
b6JcdHaERz/22QYrloOwYutQJIJsf2NrVU+l7BroPuipDcJCd0rJv6zbHy6Fc3AvMHaR1QJg2YY6
+5hlzh+h3+ef/z0m/ekHnZ1kZgXbOOx6DkDyyZ89qC8vwxSTpxDJXFg40g6vYdsuf2mM/lez5Hfr
d3Y/jyn0LOSGu78Pgf9/rhrWVyWE33T1OIRj90jiDs0ok00RuW0CiK3n1m8026c9297apcugtdRt
MGxdgfN1z/V88r5twSQIS2hjxX9DVP9hzc/BvmZa0eKreXDobM0/AEqD6mWY2P713xf9T48/CxIZ
6WtCerDugMNh+Qrb1mOSwUX0sqefJeR8aJGQczDKO+t+wmrzHz+q4bL85xyVyVIJ5D1wn4A9Ld0x
9Ka+onV7YYPqHJY5AncDRBgwDIFzD3EbPFVCX9Zzhmfgr4F5gpelXxMIJLWefK/b+HNUjT8vW/Cz
oOAFPHpZqpCRVDN0L127Xi3jcNnQHV2cX18clh9isT1ePCXTd0Hli4wvY8lwfnb4V2UwC4Rt0mG0
vbhmKvQl1Sy8rLo9Ryf2LknjKoT8Dxc9f2NJkD2iARMfLlr0c3hiZVfr+ySC+E9t4XVOFpM3ZrtM
e4CfYxOX1ZoI03Dw92Pzjx2mj9XVly3LOTARAa+d9AAACpjk2ZsmOj7Ser7w+jvHJaZNUyG7H4ID
san4DOju9DYKGIFftuhnd7isJgyzaIasMo3tHfp1/WGLW7a77OlnRzRLag1yEnj7odHRp82a/gGm
bsOFG+bslFIYAXkdYLMb289NEWRNe2eHUF82FoKy8q/ntAvorDqHKFDH8Xowy7Dcxy3v/7I2/9Va
+83NeY6REg4TUV+3wF0ttvueAIvQ3m1zzz6aYJ2GAyziH2k47DBs675WLnP7uAV8d0ebag2KJYNN
1AHK7d8FvB7NLuazgkklbtg95KR0V3T4F1tum4lexDSl/C9v/YeL7hzuKNslmkFkBqOeRejr9kFm
dB5Pi74olWf0LIC1qWTglqzRYZDTN1llX013IWCPnYvezQFp03Tw0QErVj1AtFkfIPETXpTJs/8D
xHDegcMCesM2k+Y25TU5zk2kLlp3dg6HaaZucVoTdkjnzN37RppPWVrJv6Qv0W+TYFid/7rTGY/l
qmvBIDI1tGvRNKJfSuQY9n2EkPdy2bc9l70DcGFusr7GbwDRJK9G8YlvQ1RcEmrYufBdy+tok7Vj
h0r21a6WYj2SgV+IPSdngaxqq4XMRPNDFUuy71zYo/gOLwRvn6NgBihU90Hb8oN1UzfmyxaYoyPq
UnmZc+G7GOxxG9R4/pAF5m6NQkQOOM1dlEGycxAMJs8TaWrJD4FxMQTK+D/TyYP0ss96Vl7gzTGF
NACee7HJG6KEyJnp47/c3Kf9/f8hGCyeX/e965eFaAeKejj13VaYXk1xgZn3ChwJTQe+n+hsvjSO
2m///nP+ROw8R8FUFVzQNpIyhHcCVqBYp2jKV2QLP09U1bu5Tzt14i/Zdt6TpYoHCcwkCMMlq0I2
5Rs4p2Q3RZq6fNO96p/ndOxuVCXDNkffOPHXqLwgj/Pvr/uHuHCOqmlks53cDtnBa2KXPIYM1+cQ
EkXfhrG+TC2cnUNrpjbZsi70iApwJy9HMvEi0Hop//0X/P6+YufgGip50G/Rxg6bp+5o2Nw9RSjl
L4v54VlYaH2aYMoc0gPmYmMJnXl7rUcjLuoTQEbz193pB1absed4umu3nLVU3LHgQuFddo6oYTOU
xOJEswPmbuyKqYw+pVv2t9ws/sPJOrvHnYR+goG29kEPWQcup1bDm95Mq3KkUXNf8jCeLvO2YucA
mwlTtmnuGDmMW4+tDyvw7lvq2HrRFqLn+Jq4tpVcqoQe0gYYlB1vIjjRDbad/iZD/vs9Ss8xNqrr
EfdPu8hnmTzCVKAqG0gtXfj6Z3d7N4djUk8shH5ImhYNj5MSH+MyZU16jp4JhNHgN8Mu3jeJ3a1V
GJVtN16myEPP0TPttNRTDFGeQ4TrvYAkBuCbHf/LfONPy3769/8Bb7ZBm0wbLGsPrFf6XcKuL08q
1n++JPDQcyW9NW0U7/qQHGIj3Wew+OWdWrq/OUOdLqj/v7joOXbG6RT8yH4ih3oYoV+7jJP+nNS8
+sAkZQxyOwXVnAdTHb6EzejcoQYK9qKKkWZnJ1swGq3SeXJIvYf6AdCiBURk7EXNXnqOrPER77iX
lhy47eVhbKM9SqTL8ix6DqhZbZ2m7TKQgzKzf+FCRntHI3tRik7P4TSmT2iWdHj1tk7Ej7Ana4dO
IBr6F22oc0DNFnG9wAEEtwEkAF6tnGa0Mij9etnTT3H8fw5DM6duQAYSHuCG3O47cAghIqIuIxvR
c0QNw/VOkjgND5MAFD6Hje8EX8ktujCCnmNq2jUF+oHM4cG3pCqTpfGYyGWXzSfpucJeEpl6gpoZ
OUAWSHwbmjiCjsOlxFN6jqqBjVXUu74igGEt47WHZ9JhIjK8iLlJz1E1SSRRhWqPDxsMyWdjWPt9
U8I1f9mVv7/n6TmcJgnaehAdwpzoAHDMwyBrl9wFUDrLjZzkOxjb8XLZATsH1zR8CmqgC3CTrWy9
wuxkva9H9zcNtVOr/jch9RxcswlJ4B8VhAfk54u/ZVQmD/HGV1CwWOTqopoTPe5CiFLTcvxvrnrR
yTtH2yjXKTdoHR4ErPLuQ7bVt3ZuzEUZKj2H22xJ4tKwBk0HuJv6oZ/AUmvX1V+2uc7hNrPoaiBL
BEhAyWx2Y9R8g/He9petdbqHf/dBTv/+PyEpGkfwAzaci4o7931at+4lsu3feH1/evpZcj3qlE20
q+nBdDzMYRjYF1ms/yarBvuwU4X6u9env75+AKGdDkhfemjgx2mgDuT6NcqBEZDtnEN1zY+7pYYf
y1W4AnZdRItyy0lzKmjLdaPx9mkGdh9SmwCn/Ejbjdlc8BXNh8gnGS1Wozu3q0YdVzmcaAVU/6It
Frdb1s8ih8ZuEpWZHauwmBIonxdg785ZEY9pMsM4bhSySK2ia1EvMvSHScreFrKf+vUQMcfmY1Yj
G9vNPprTPIJB3gzI+qz7/co6iFet6xaaa1hUOHNj2mmYCyWh7vBoahhxHyOBjsCumTd4nykaR3Eu
Aknpzbw1QD43tdsaKJiMan4UIKG+hcjy7Mcww5gaD45cU9DZB0vRyS1U35nj21JMnRMu74BFE8+Z
mEKRhyuJ+UGh/PW5h/jVO9QtMfOP7diyvAqVXa+TdcMGhV0d5Ko/VZoAtaLsJsZjlARhdcOGYKNF
B1GH7S6Cn5os13Bbq69aDycVJYT4heaLytIMrknKqK/gD6l/8OHSapcxasg3Qitb3bO0jXGnRXJR
+RjYgORdGHLU59U0ttezRSewWAD6D4+garHxigBe2uMVQ5MWJLGdRpoTk68wY+RrEcDlMClkHZBn
GgU8e+xgPXUFQ0gTHVcQaOoypWypXjfKQ3dnKJUQaUE3UETXLJjmqhB9HfISdkP6hxi81Ls6GGQG
PIog9n5SkAMtwjVzameRSzzUXsH7i9iNrcdt21KXK19Vdgdki9n2th7pF6KaeLyuPQcsh05jd78M
VfOKNxTQdwMCsX0f+LK+isZ+jZCUflUBZuXlOKw4UcNKzYvu5/W5sy1/9etk5Y6uHOJVM5Ndnw+t
DAD7J0AU5W0X03JO4uApAzT52FpUE2hyZKMpRkvXZwptKXqshEXHZIpiHx3bRmtaEhOhKwT0iphy
0awCujJrHw/HmJjmDmbQrX7hgPZnu2xs7Bu0EztRrmss7RfJhkrsmU/0uh9TktJnWXWO7pdBVnKv
oGuCTTuFXj+ntI7IFYOz1QL3xNZM5ZKmIXR2o2ARJYeXSpB30zLJXZYysx57Y5f2isURtiT2bi3A
WbCkyooU8R3SOoFah7xtEnQpRznBaWqxmRwLwQfCIQzVeloGqPzvm22e0mevR3k9pmmmfqzG0WTf
J10ob3gDcirSwWaCEIaJf0o0Er/RMY4eyMC6ZZds+LrHdO7mu5qvMb7ntshxZ1Y+uCe3cTq/RxGW
plAGkp6wRjTzeqtXGrzPidowPAALKX6Ao7Po8h7whz7v/NCHeHtMQe4bC8fMMvI45/ssnbW/a43N
whIfs0p3ZGqSH1Wv2/l9RcVblVC+S5M9ycxwm2QzepFQSgq+QhCZxEVTLy26WkIMWUkHkqldGDTu
FsoAkIIJOnDFbrreqOzh5OfbmdwM7GSeWY9kzFdupk8RlrApeRq2AVCxUJ28WedtbQsXLwsgCSRg
32aDIw7N7vEUTXoSN7sT8m/c+wYr/1RtwvMjgyXudBPz4bVRwa4Tbv0a1iO+iwaI1JdpDZaZzOOo
PyE0e5/QdMfngMN+US9xdw2wfq3wyVIohM8YxSy36UwI1CAq6ra7EX7Y39Ilne2NgMyse5Mz1fOd
7IRcrtqARH463Q6JIDnvtUEbOG0gMBluVdsVS2JdV8S2it/SCE3LXRB25kdYKV/OATof+P4nqSy7
022VlYuw9pDQAb7tFlymeOs/TpJCuZzZWDRG/WxCjwAFSh5UgNPoSwU81p4t8IDQ0GcvhXMoIdMh
K8JuFsWqnMlRjUVPaFMEpfaQOV2yeP622khjNubfDOzLaJ7gMN+DoT4WQCvosoZKS9E2HulgGkQ7
bJmmxlLwBmV2l9Q3sgmcL2YTBw9wKYVc6pRuWFbfwwUmn0LeYMoMSaEckrbz0RBf1DDExRVg6l1i
ZlbCt+0zbrDmejE9LUIg8Oq8rrO7bdG2zkGPJGUE9RYHRFLwyc/NV8pJ9RXMc/oUtzEc1l0w5H2I
66bxFBE9bETBu2l9Hic7vYPgP98MkoZf2qGZ3lkyVIURYitCnvTPxnT4gW2QHRlZvugleZ7hOpp3
iekKHjdxiakhzbEp6XULrTTI8i4JAOdSfoaZU/JAXP8RdAIt27UD2096/7x0EASOs2Aqmwpzu3Go
MJyy2VE5tEKjFhJEjFVPvWyfWKuWIq25PQS9fR3F9hGZkO4WuAIcNLCIeaDsdB3LADt86MQ/ga2i
XOn6Scb8q7HxA0QLbrIstnuz6IdtWzKbby4U3zE4pdsumlX2WWa8RpcIM8fNuV3UjemxnWC0LAfM
a9g4tsXmt+4fnOyYFJsy3/t+A54mTLtrJCdm1zbmNlxTXFagNL5zGMZ+VPNwxejy0HZmKUgb8vvY
t4eRb0+KJewKF0V4m8TNtncRNXk4p/55Xlb3bpRacxnYtMAZm+8qhnVqkH3kWqhq38eoZMJmTgok
G81b1a3rs4bszXUSYPsK8AnKserbPKzBDnHOrAc70I+tjrFovsmjrJ3ynnX7tcfUmAGId2ADW+9J
kDFInVdTnUOezxY1JfQD4/f5WzOzb8BXsALiVdMhHJI3aB/K40QCGK/BmP7YwD01ZwnfjvE6DCpP
OBgGOGhYHkvfG5GBnAp6HjbdJB6SSq5JnmZp/a5qXGg2nmzeDNpkO+yRXVr3pmy6ht7bsJFf+TiN
d1sc0NJ14Z4n9XjPKZJJa9vrCIlaQWI17MJYhpBw6JAiUcffJojeHI1ulrwduytUxtFt5f29aIIX
1VB+xOHZkTpKdqu3Iu8qsuUL6JeFGptrY6uXqlauYLBpLxRZpryFRyGmFFJc+zBE5J7ZF67nrwyW
dsUAGcI292QZd5gZ2K/wdujKPg1Enc9eTMdEIdIGaxreA5iSPDDScFwUm3/boHxbuqafwKNmWW5F
bYZiW2cvi5XS6R8BHSZRhvPUi8K3SVOClKhzC9gYYouOPmq+pPVhwcSshVJXzfghmgM7FoYE7ZGa
1BVrUy05hoZRviAtKOjmPlBLWg7NMZLGeQ9zmhZSWDQ1YPguN5GcuC47NeutyFwiC2oQEslC6usZ
3P3lHvYhIodIYVyGMAkt55OeI+ArFOYB7FpUpDn4vjJFo8UH5vMqhwdaDchbQsolmdnLCJxLIVbQ
0fFHaLIdB1bRGRQszveZUeNN1M33bs0+i629H7vuegYz/hhnwspXeE9kt8gHef+kZcRwyaXefoEF
s1+LcGHdjNMyQCjS+aehVqssSTXicojYkAG+nUqy69BSE7dum7K9tobctVJHTQ4ee5wWzC+8z3mg
M1QaGUN+AXohkmELSLzBUtxWUF/4UpuFFCMy/+coS2XOfBjc6i3dNSK5QQI03gWsm5qcu8nvmjD9
MtfTdd9aECBbJGkKud8D+El8NwbrYZi67gHWT++WQcc0G7osn9yWjDlsINLChQrFixa8SKJkwtaI
JmRJYXid1clIjhvvgiQfl7C/RnVCO0hrRutPAfO5w1J1eiyVWesdKNVjHlC9sr1TTCB5hcdDkaa1
2gvOh2JW/H7ECC0P6qbNEzqqvUnG5JViKAjpA3iOjgBg5G3F8X+h0s3bVWPtusGGV40QU1nhBp2L
MFLb0VDsUwAYWQRF/k7/0zJhaCFI3T9Xm0SHJEINlg8u67KyWmAsdGWiRD1uapl32bxUZauBeRpX
0b/3vJtvB5/OEBZQNZh/21Bq4qa9aSWSIKgK7wmadp81HaYjoobeZdOgdwr39S5oFvGsSEaeCHIK
pIproIsgSbIrsfTdZ3iNg3wD71y4nraDuJq5NY+o0dwdJwT3Yrql2sIEVbOCK4cldiLln5yx4z/e
At87qp4eqWJtmFd6SK4EEvFbgI1ZIZYxfJ46rw5MEQhmz9j4BNqMoLQMoDxPS0RyAtyeyYUe+h8h
QUmbbe4lWrKolEYO6Ono9hpajhIuFrp+bSvAQKH23zfhbk5IEOexVPL7VPv+E8aQ3a3xDtlxMk3X
NNE9tljd2DxLSXCVbawpvVyCa1ZZeaVJn+zQoU3Vo/HjLHdKJ3GCiJ0s0AUD1KZaed2UwDFXrz6S
fZrjWNr3bG1gCMtT0t8BmiI++8qGXyJWY+0a0+pXxiaCQjowAZL/mGBKStu3WGtTuuyUXU9dG295
om18FdZTfDO6eviIagz6Uecgb0JVme6qDH6dUwe+UgAk1u2w6sgeq2nWOdWys3cLA5o2h91kUNjU
OlU0NthwO8muQr0TkwQzgAr1E1sy1C9+ctfLqtN7dAPI1xN9OodI0ojNXCsPCrqpr91C+ig3Ojav
uHTSoYjjCZKLwFTWSa4z+BR03vaHBU4RVwhx6SfZJOqNtNSD+BfcVRNEeXPDN7jRLwQRsBp8Uqop
Q8Tk46L3uIr9UEgx3wfQUSyRhGf/wIVj7HfYlZO8V4aBC33SNy/8iIYBRGsTXLk0u8c++QaLBw8r
+exxWGfs21Uuuyiesz6X64AI1ySbfIHwzM3WQeyptv3bzNBEyBcXhhr+oXJgO8IVfSIJG9y7ayO9
7OF/zCFvrwio5P1WeC/Cx6XtEIljOoq5VD6MoFvuLf0YMrN+8UHtVL72fRYgsFXQ5fGiRmVSBfVL
E4kVbRAWQJfXDXWwT1mcbfm0RdN9Q6dmLn3KUQ2iHxKFeVIDxJ47NID2fA3gCw9JuuG1GrepTGQF
AnEEyMHNSlukMZRFP3okIsXQVnrXILLcK0cVvs/EoMhRkTo5prxarysYDrw6TJd2DePuJjLNKxBI
6c3QoGGkEBNyyMmrDWazaOTA+24se5A6rnjiFZZI0PrY9ao+4B6Rd27rbBnTVZcTr/lehl0M7faQ
13nlg3lnO6PvRwyZCiTJ6tXEdNgb/HeB9ossPaTbTpehQZchpN0H2qTuAwKE5hCPXV2yyXe7FQGz
YIOtr9BjQ3m3oo+K1gsEQof15CkbmScJZ6gyaWL1SVTDqHJI6TZD0YTDqwPrLmfObX0OmG+8h6TL
th8VIrIj01DOJGa7DrjuKzfPNLeIKA9ROjc5lESxw6fWyxzIOaZKgiBbTrQiVxU30U9IcURHJErZ
lRpQOOKBT1zhlcB5MiUywGhHZvGKupXujZqTpzhJHxI91G/Bpr/MXGL+0qoy6uIJZpJt9QJlCnkF
38jW5u0CQa1cAuqOtI+LArLMKHZ4SNKbxjJZyAQqGT31iIIeOFd07vQd3OC6nCbSFXYGq3BRYoWr
zKy+uYj0xQQe2U1ALd2rgFf7WEIBerTV8F5PEgn1AqavCOqo3Egz7wAEnJ50N0WPA+7gz5CkgQ3o
yPxxpGhUbL46JqYR99I0HTxrYOS4tO5l4yTMOZBmiOG8vRYwtn8bRrHTSD5P2ZjKNzHFO6JRsVvM
EhD9VYmyKUKxJZ7aITEFZPaa3dKQH3FcxwersUUEHY9yoVlOGVIwsrVuByjuzw1A5a8piorrmENp
gyvV5kMU6h2mCeaBmOQgVbQUJune1zFwJy3WcR8Ryoq2j0QezKvftZK5srL4WaFk6wGdeXKlsvVx
Rcp1MFODoMv6m4Tz72vn50Mv0ocw8fgF9fA4i+g+4SgUfeTQNoqD9zqLwgPPJLqqsAy+d2PcoTGC
FneuTH2oAgpR7nSGPjc8LV68ZveEnRKoSJICSP9uB5TSlzgQSClT9cFcagtik29C9q6kMBO/56Hy
OCXTlMtpm7+0sBbdJSsU2YWihV/7qPBQJD+sWqui7oGAbpYUqFO2tXfIT/BNcTnAiH4Lux3aAMi6
+gi1BCyC8XFsADJYWO+rdUmLzkCHfgDD4dQXJXnfGfomg3C8Dn0qShtTnSN/WIFZke9mrNFpWlS0
mzR/GJxCWir1C1mGt6xPemQMoyxcTVtgAmu9d6Y1O62qjzZUEBmN+c7Befq+ppD1CRx5MqAoP1U8
nneNc8jgGiVz3ULSg5l0H9RLVsKQPj2KsSV5Q+S7rIZon8R+YUWUVcFbjI+AVrVrXgA0v5rxufMs
gCQotny8J7xCPBj6rpioGPdgsjynGHtPsu7yrXGrxh3eptcz9DUew0xlRatDhKTIQRF9afrxaoJ/
/M2YjdGuiWqUR72B8aqfMDasCJ2KSI3zrQzUPOQx3AC/INv5QM6qricm1/uBzUERB+t6A/Xz5pGM
44T7z274cegU9yYPfMTu0WRVd3PN3oxP2wfL6mQ59Yr18mUEHqDwVFd4ccXuqfE+d0DC5EB6uI9F
CuhhJ3LEUllIe3uPZvXUSc+uuyrDvewgXhqg5dUkj1ENPtphgf8UXFXsLCW64JV7Ys029ftFqon+
qMVmiqBPGb3WkZ9pISv09vKKItfJY0Gy/r7zwje3PJhojuqvK/FlDY4g7lz1cWKsNleWJRCkA6lF
k08uzOS3tdIueePZKb3IfRul970m69Uqk9ohTcEF+GG71tFr9NFdUkCi/HSAAfrcB1De2nK/zAlH
LtuHQ8mJQzl6ase9xv2cmBL3FwcCLwqi24aERn6qkqTVzwzG0ct+qeuheoTc3HCYA4kamU0Kpebc
uZHdiS0y11UKEVYchOgxDOdwzjOMipqnRXSgC/dYzbuRczMfVkqsKafR9PV1KDY7fNLhjHu2Vets
DhMEmWWuFrpU71PFidmhBYr5SmvHzwC6UFQ0pywrXySBKseITKB/CicawfEAOv0PMH2EZXeOmY7f
JwmarT8mC43Qm0UE01bWKzTy8ibYZveTqA2XMM5I7PepEObzlGX1ca7a/lmxfutv0mSSDzVuJRyM
OGrGKxsY8TL3NYp/nq38Je26+JOhvt8OtTtlF7VIAAPHaURPdIxHDw010JA4Krol449dbMmDPNGU
9iauerTf7dKv8O+F7u5V0nCp7nB3j+pIByDerzoqyBH7C7eXdkAiSdG5hxb9gu89sfIWNgUDJlot
gZAx1DzTFHJeqwJJDvVSk8+xphJswFbKsuujSh8ZogWapNCOPeLPRp88Khl2NcPnnR2COO4faTTB
Wq6fqxXGNyeUOyJUNf6AM7x9kb2Zn83S0aWsB3whzPiN+WGjOQxKlN00eIREZ3LsFEnQI+p59Mnw
WsufXvfwQ0PqCM51BYfUKa+w9G1RJZ5B5GzBDGKUXe2RqQ3VFzH3urlT0IvjZWbEiGPSBEbf6EDJ
62wc1W0LX+hwB8btMOdQjKjixySeXNGGdmD3Q8CNLddGZ0MxBM0PhqGHKhip5LCDgmfznEUxg3vK
qNYjCllK8jmiaPjMJgPfqsXllmNWo37WhGIq0mSDL9HX3nxZebX8nFeTfIIpAl33EsO464g0bfCz
I+gf75psMjBNEVIcoLlirhWq3PEEZEpfQ41Z4+0q7OqLgS3Efv8PeWe23DiSpelXKct7ZDsWBxxj
XX0BgKQoapdCCsUNLEJSYN93f/r5mFU1XanumuzJ2zELk1mIFEGCgPs5/3aaLXOtJFB5vvQ3xqQb
4+hqV9j3hdQy3S31Mqz7qmqtS9Zqb75sE2bSBr659HW4Mbtahqtre3d8GbKAaxEdhUipmMzBUC3V
R1UuH/Ao9wULXWqCMJjaAV6zxuZicru5DgtqMYRJ3RJn+Wl0Yle8CzBld99sU6LOc7iHxX+TkB7F
CfKks+8NAwQoSkerLO/qUkMRruw9B7d2x+38OdK91LXH2F9HsHbmfWHXoUvy5TOS0u0FT1F1reZF
7adKz18QJABgD2zep82TQxMS658tgVHHNbZwZ7Z+1JSMDy1c2VM7T5V/LLN2pr03hSceetkP18Ym
2yrink0/+A701yVX0ruQrmEw+ble69AyCud2WvPtvlzh2dOK7jIwqpxWwqpsOzuSigvWBLafVlSo
ADZRZebes28O0y3Fv30HLRQXQZrlU85s8NnvXux2zVTY+7qOQxcI91xsJPPwYZrrbJClmxGJ5Y+W
f5/mkz54dAaENKbkl1flUty4voRAMHW3F4vcbFbNVQHtp6bZhiKXpXEcTc/MoG27wSqAWNrCeKnd
2eK7axiPTo7bpOIr2ORqutt60wO115Mr3jLZZN98AN+rMZ49I/QZhuWc2tpaUfeDW+fhCoQEpUhk
6jN93NDvtjKXT6PhDseNDng7eG7uP9vNQlvLLMX2uCW6qj5yxnR7wVD3Z7IXVuBCrELTY226oBBW
MnnKOrsPYtMQ6U67MdOs2hlmPpiXeHhk3Kb+7vMzDnQiJ5vA3Fm/b0Uq6sM4ctXuZsrUhxYUgl6t
yPpgMwrJT7l25mXCGsYSsCkgsZZ1Ot9VMi5FWOZbZweIBpvsop7l9rgsif+jygvK99paxkfq0PTR
jEtORDytNQMKIGLfKlQjWVCwHQzw8UL5O6YC091JB8qlTOLmGC/M+Amccmvu6Oj1qZfaOy2lzexa
rLKFtKKys2MdNm1pfpCNLpO9tbRpgbtvK+tQIiR/T6t6fLOa1urO9Ho9HTVo6kdXx3m8Mysg6f1g
0sGCNFfsvc1QCLZaZzUfyroDuDa9tm8j+PSmCGvfZbmobIOtScPYxyDVmT8HiRH7LwBzSXIinzjn
GtgaI7lAT9eh+8wWk8a+S8qfk5t3P4pGswXABq7vcwdlGUrRLvdWti3qis0TNsMcK9hAOzNt6thx
ORpGJa/7pUmny743cydMjQo79jBucEdm7uZfWhg6iysa5eOBkd+m3jWiHN4lyOebUXl2dfLjeYyj
bUjBjY2sZg0HYE3Sg7BXKwn9ElI75J41nSipocMoI3X2pSqd6vtYz6241FVcqH1cquYdpn72Aj35
ZWgXyno/tx9+iAS/msO2iZdbMY5xEQ6SSREhRDprvYjHZ7dCf7HvSjVVh3gy2JYdGbcElmgXENiA
7Kba8pgtESViqYpdz2BYe7fWAGA7qvPqdYVmDlhdHFjtoWr3ShYLK22+1jcswsZJLAaMrprXH+DG
fhOazqQBJkXcPhJRxRXTDcLglC6zKw69SUR5uEjDSwDjykE9ZYwikkcWWVsGpmuMqLHNLP/iLZN4
7g1jKt+8DiUHhgStB2CLIq4jvQ4Mg5mqVl3rIZmXyOzi8Uam/vxDgx3ocMvqzdw3/UKHWK/lCEG8
SPUca4zfIZnypnG1TmKl/QVH2o/1tJ2Wnj+9BbsCtifGPlcXdV429VXB299YFXPuiCE/x9srI84o
aGquDPrydcWeuBgkHc3UmTV9NmMLP3Jl0IR1g7NWgbH6ptzXyq/fp1gCBwhm3jmRo6v5CfJ4sfci
LeZ5f561l0SG9iYUMnbdPq/UT/oQM8LiLZlFPQWF6/fWbh4p3kIGV9flfWlmA7xEkYH8GTmgBJd1
UYPJlB3iXr6K66Ews6vWqZC5i8KNt2AwsZkdB90OI/RIR92u58Xudiqty2fuDyGeZrVZDedJ9Spa
ab+tUFpWg6CENuNF1dr0L8ZFMFQyU1Q0QUxMf/+wbtoZqUaLpf1pttXm7zlE/5XFjRTFNC/hrLqq
c5BleMni7QxXNVXA1KDMQ8Ejc2dvwkBPIfhF8zbYi7XuBq6EOQDLxUkpFpisnZOMbhOlhstpHT1d
UrR7entLzMSW12VH00b72Y76DE2563TjAbuf/BoWLFxtqxh3JLJ65kFscXu7MKvli4rT82ywcXRe
C9rTgbBr9FxRV7ayiSa6EPHC5NpxuDebbfFOabc4jCkBpHXk3hiTjd677pzqC/R4zW9aV1Xvhpc2
4gYWQC37zWAuRUNFin8qABdgY2LKYq1esoIyAsUJg9Ivy43dJSLQw6HRV+g9Qjdho7mpIMIN+JDM
GEOJDDC53nKDhdMuje7RKWvntbHW6RtC0OXCL5rU4+PpBi2BZVXzcTErpwy3rfLOxNymrLc0r2ab
HX6kotNUe5yhg50VZq+DUWhV7WpdWCpinzzzEWV3R4ZS95TVKZS3YVvdTW9kvGm3ydIUTHienjsj
IY2uW/vnzbXsLML62uujSqr265p4ThMmYk11yBfOUkpop7tSolfWEvpEE5aRmKeEcm/BSH/vmZ5o
bzNZq/liYwX3d8aYNWbIDtBeqzpXKnALmbyDxSxx6FGSAwDkfTecfeXOEFnT2o5XU51nt7n2pBEs
vUXzu7DcRixRpCCz73M9S5rFMchdAGPkfP7Dgjq9CKfWE1mYlTgdgmbVwFeNTa166de5AJje5qq7
tIaJdpDWk2VX6XYtAzAkxhc3LZd2ZRoO/sRyKK+deSu3Q8L89PorsyQY6wp7yKbioUfaApBYs94p
Fc/i4G3tXEbaKU3zZuZcYNeOrdwPhOrG+cs0MYOoDjKf2ZVsG7mb3jVLkaDFS8bxicmT5n2r7OKu
UOnynVNFWSyxDUxHNW1pQaXQut8REdrIFFw5bgddDa27gwv1iZzY7Pij7N1NhMuapjIENPC+mX6y
QY8WJGsHdWHoq8GZu6tN5tAn7jRnu8YqrG+9VW6PgnTg+tkkpzy7GPyYlwRj9PqLRRA3+VNNOeMn
1pivbTeIqXZPiajN9VZlov85yX57U0Uzxyiczn26wVqQ7KfGslbkdqIoo9GzrSgWVVLvDIbP/VSm
A+/tDk5rEC7ni1ekg5r3WOUuUZdTPJHsOzXOxZbHZDm4XnFQtvxZrwuu49k1REt0n8GmZw/MJwvs
tSTYpkDr0d7F46Dya4vb292VvpW84F9uuic1xSDoNQE+MiqEY5+owDrxgFSGKjeIN5n+XOK2uUk8
y3ci3Sfsc7UuX8Ts2E2Ybmtl7Oo+3R49tAMzHyKhO0mSJq92DrFJSWTZWnph62aaFaGzU4aMMIGq
D5baBfI02afSwIQflUDSbhMfx9EoXgWk5RpMQ1eYwFfLxMi4Me/WXZ8KSJ2Fu/GUCeGvu3xU9rWb
duVL31oU9WKApreEF2sEfxus0KLxIoeSluUxzofNPubGkMawO10cXyB00VRtnmlBQydwkm/4Kxpw
ZJ/LOXR6Le3Lojl/Ctr88qFaDfe+8wswR2nz/Yg4jxiskcGwD7M6tjmiMaZAjh2nAXR1R/jmsLCH
214PyrXaxUVhTMU1Jde47GfVxIo36ZtvNsMtntq+icEvVqMH2BODsWffyep96TslgoUWA9EOnlq9
pHPSQ9N7XkcpxtzvDkJUlt+MVkzPZXuGlJB9V/VFneo6PRRJCzSZDyrr97459/0+nQwvi2y4hATd
il2y8Y1u/4T/AG1pmg/9+bzT5j+VKu0et4ng0/uYISM2Yy4JWghyB9ddkCInqSPX77IP6raRnA67
4/SPMqVcV25Kqw1iaG071ghQ/VQVOYjwYDjfqFwdaKw4k4zBVaX5HFN2ZcCH5siICt1a5V6P3npT
E86ZM/XBGr4v6CFf4sk2K/ANe4wcQomcsJs7ZwqJgS/GqMhqapRtbSbIL1pIVqLFtL94xghonBTt
dH2OU8wP9ErJQDQkfPMeZk43l2ndT2sEx+NAPpatIy5Masc8kptht2jPyu5nOqXeA/HR84AUQQ0o
8WrNyxp2z8nXVpn6oYxz52gMi9ud/GJzQz/BM7UbuwYUbsFwXUWDSqwPoyjXRz2kA3qm3mx0NKE+
/SiduWrCzpUk5NgyBUCb9BoTZuYb04AIVg9AKWaZ3aYIic+n3i3fCqMYvsWtx40kZon4ihFpJ0Ru
dbkblLv+zIZ+mKm8Wga0DVvcXBdxaVuhMXWGGfnxlDIGxvKabpfMRkOhRtHi7gG41mGfzX5Z0+Rr
rz0sYu1W6FW7Z1ZN39TeTayGOLtKs5FVyaoruUIbOm0CR11UBQFXi35oGIuY3Uyqbi2IJMda96LI
/ZEd+lxqV3JKnHBk4FfzXKEeXf/ALvuvNOWfrFHxRDK2Re4PZoh2pcJGs/7DUfXw8eecAp+80Juh
13UVsBSjqavzeMb5qlob+w+cV7+5zf8bwfrnJEQc84QvbZk4uDEF69FIuEsPo48UICAGI+2iynao
S2mBtx800+0b8fFOH2UVAVb7lBar2rG/195xlYb758xmn/MTYRGzxkN1yyKCLDpLyy0y8/gP3Av/
wrvifnJGUvxbhZIgJl3tVF/zaul+rEDmOnDGrmU+ntkBN/2pr+5zluI5e7+ofVsfzGVNTptRct85
vfX4515d/t5qYAp7YeRvrw/WhglT2rM4CtFk0Z979U8+DL/ORGKRcnjY8lbsxGjW+9z8k3NkrM9T
z8veb4Qqee+N6VeMgHYdzwq0zNM/sPj/i3vyc2yicY7j6QlKPEDY/xDlHExdff/nTsyn250+w27I
ztIHbsXX3Pd3pA42f/KC+XSvt900IY09E4CFW5LhZJk7Pkbzp5I4rM+BiSuqCtmKXB9IislPTdL1
+0472fOfOi+fExML3ZYZBcZ26IY+e3fbvrzt7Sbd/nZq/u1t/V/JR3P3tyVp+I9/5/9vTbv1Gbqd
T//9j6em4t+/n//m/zzn93/xH4eP5uZ79TF8ftLv/obX/ftxo+/j99/9B34bhPx++ui3h49hKsff
Xp93eH7m//TBv3z89ipPW/vx11/eKAHG86uxeNW//P2h4/tff4Gh+KczfH79vz94/gB//eXmo/1e
/pfnf3wfxr/+otSvlrBsz7NNn9mS/jnfavn47RHxq0BuSbd7/qF+S76q8R+kf/3FFr86/FL5ros8
xf3NEDs00/khy/3VdpQtFLyEZVsOs1D/8bl/98385zf1l3qq7pqsHoe//uL/FpDyeVOhevicipMb
FQ3UkvcXXonGg3ST6ZZAq4pAQAA8qQzjXlgN8g5/nCsTZ4H0/YPVEzGeJ9700BSGH3aCGiHuq/ji
7O4406nTz6pi1Fsht+LHYk/zhSo8swySPJ8/yjSTLFJVGTYQn5GXNMu+AqM+CNdJH1H5IdBpAOOd
tKYVdUw6COxG67Wq4uRRI77bJdoUH8XS+FHubD1CO1F4F3aTFfe+qLLLZl7Ek27zxgzyLFYPRaXM
o+uP6usspHXMq7L8oeWavw7FtJZRZ3Td3m1sN1rGSp0ME2tnkIhCXVvgaKEc6iJSvVFfLqvnoc7J
smNXUewR4rHd2OnSvXRWEwMaLD4aQMdBJhWZo2Pv165rPiDr1/vOSun+pyk1Xj3GWaXB3MftTcfU
92uXymwHeyfvRkY2qkYkpwEQ4makarro4mV7mPO2/Aqfk3zJCuq/gJZ4ueh8seWhw3zbb3Mzjqeq
MvAxlGWVfUU4SBMkHFcditIBBMis9tsqYbMploefNtXdDQjL9I6DRFzlyFYQbCbI+401RZ47FbN5
7Jg197K6hRnBcdmX29pCx1soBUEevdxyIvxX/UvsJIpyVyrzre226g15Z33U49C+J1M1AvkX85Wf
Fe3DnK7uHdPtSbSxp7FtkTT6FkrgssesUitrunFhCFHIFbCPKIYL4yetaRZZQFkaNXZlfu+UNWM1
AA0sYbHm/qs1SHWsVj3+qJBK/2gomw8MphqKENLev51SMVxpu77Df5dfK2FPu6YXiwjaofvZp0oA
mC8ExgZGa9vvfUEOVEcO4g5M930Bpn+qq5Wh49DA8dsYZ1yPYO0mJiFtYWZY1ra8K1dORB6XyQqB
0qhw89b6KBXCDuRCtHgB2kemDxfN1nShKeb4FZdU8mXeCMMIay7Pp8xS4xOz2+vbuFXFW8LgQHpA
277Nx2GKNreDLvC6YTzqYo4Fno5G7TkD/cmaM+xJRZkZ4Yas7wdTOpyvHvPrH9GOxj+hLfoXKZLm
2vDR/e3orJoj6iLCUm0HRQns44z3Q2ZN8bVBTwjvtwoEwLYBGc+13b60An1BkiUNtGdvENc087Z2
EpMajq/VRvdVzC7CudLu5pciSQ1AdXtM8oBShNR4jbzonQYRu5/kuSYBpIhttrTZ5xYfKDR63HEI
DYTz4vXa2+CFcv2lHdsFLSTNI64TRtgGSHWZvRereXq18ELsSq+du5M21va+cfIEgr7r25NvDmZ1
NVtb82D4QM4eCtfbnlErT2VOjeUbncpODHDwb3xzXPdDycUbGsO6AvXKfkKgVOHrHDaJqwON9bon
dUIcJMF4Qewz1JF+RV71PR4GGKip8hD2inKNis35apTM5dDtC1ARj7agYz/t2m2OebsVd/k0zw/j
LN3T7DgrzY5tWhOQcGbueWTELOT0lx2cQOQSbrRfPSZYJNrurB2YrXqvUTWFcWW3T2VXD0e0zOoa
M0rbXfZlJ6Ywm6V/b7S9+l6nG9NtEbx+pFUJvjpnLSpbUlEQv/dORcfd2u5FVjZ+OIxaXmMRNa/N
ajTwbgjPD2w5sWJUc+ORUJTU22Fe0+nDEbH1jZQY1OZZXSxf6mLqXxu3qo7FyMxlvH5QD842fjPr
DmDOatx+gUs2yOUdTR9xBDD+HiNF2UEgGe0tU9jO4EGSVpdl22dW6KUWS2EFSneLzQMNpNGv1uXo
5LUKBwaSXsRa+EPYep38wnIz31dTvuzm1LuVg6FDK82zMUot6T6xRid35mz2LzDuzQcIRv+wVGr6
tsZNy7SijtEmdaLenLKqnkfGv73ZntmAXNWTy4VZeEgNzjnPaBrJp6mjzG/x665aqeNqj+rKNebu
soDj+1nbSrzD/Y07lknAsHHdrnACAUJg+xNXaFja6zTJ+nAm8QmQRJkok3Nr5pMPanB2Vee7Jz+p
zApVc9OccqTR18rJzVM2a+ssW0d7yHCN+Og2s4qM3i6+5lI4j922jo9VbSa7Gr3UjWUYyV0xpOjj
WHq9a7O1ziDVRErQzkji6Vh3Fj7LJjOyxzRfFzeY6qSLA9MybazMQyqyiPEgxeOI7fCrkmZyigu/
S7gzB/MGNdf8ja9PU/TrYT4pVt8hLKo6S6MqibEi1l7nH8bU1+9ZzPajkxyGm9nr8th7WD1COsJh
N4o+ecxUWb/2W5e4lzgTUHLpFa8lzKS7Q1cFvoMQsb5KUq6nIMbEhdnUaTCk2EXm+sHkkQkCE1r0
eEFlHHLri0i5RlGHjWzxVmZ9zNWyWFhdCNFRRWRpBWGKO6z60WNofOl6nV+SMNV9xSw0hudZsSjL
QC6AYvL2e+xY+rJ34cQmV40au7Vvv641DCvylFoFSTyaTznN827IPXvfpyZAi7Tz+XGwh+4yFdt8
afQ5Xm5VWEuQewPMGApiJhkNq6O3ICvYDAIrG+Rrn/vIqKseO0iwVAMq/g310g82l0FdZVk93xDc
uH3FOwUrO5UzOtNqw/E7W5rqtXd3yFOWGmbWTqLSaoou3EBzr2cpBwZY5t3lnGv3qe78EcmbVu3d
ajfyuMXK/4agZbsm7qn5LgcHVGZcEwZeDqY57Se3whvjD6kTDcWqArvJT6uT3C9MOxXRJD1oCn9Z
3aeS0OgxMtB4XS8g2tRvAj53X5tOd9RLhkTUmvZWlv2oNtGFvhzu/AnTp+nmjJworxrTQ/zGagRY
dQ0/gN46LoG83PZG513LHhbXyL3zBDddru4T1B5nFWnBbCIFqRTMSYmgdwRxDDBTfs9JsMYO1TOa
IBR9NexjM7Oixqz1JY6TnKWsWL2obN3uMCdOestYPfGYosRG9LyJfa0bkMIEN9N7yyihg7fo9dSP
uTo1QBq70rLTXexN3Z6wuSwyOH87PU7ZVeGb6gbHjIraZRpj6ONuC3FY9B8QxU24yX7ceRPvEepB
NCQFLiPik8y6XEqspx4U3AMCYg8BjpL6GGvu92BucDkj1R5AmJNsGo+zxryZuF15BLzHdOF36LzO
mKRsu1AYlHJtp7OwQcF/xRkd90r10tobua5XjMprcjGS+mGFMa4obktsKutee+554l/Zrwchs+p2
s1d1FRseMtikNfufa3LGZr0Wo4K/ePkXTdIhfssJf08gqFFeprxbdgM2Dxw0m9FAs/r2kfVsPg19
Je19HhslEWs4qupAD4551SWL3vdzBagXJ+XemlT2rdCV8W6YG+hN2k/u3u7N5BibEOmSw50VZj6q
VK7Y78m68mogwjeyxXRIQY37oCYS4XUlefj+DALDzfk9nmkbuiGP4+GwuWN7Qi5dXpDk9Kq6RT9h
lmkOtr8MV90m4yu9deuNWiQ8kRlvsFVrhTwHxyq6jW3PkuIcXRwx7B6pg5l5RQlfkMw1IzmQQZ02
znJryll1GIFr1JjTkMHwmdOItSH1s/ZHn+bezbBN6x0eZP9B2QsWKVG7xrXtjHKHTGiD4cn97HX0
0/7aSRGhosxwTubi96++H/fbZTFIkV80uq2uhC4GHMYeFPerxzYVagZC6wv0mdVPYgPsA84G1Jeo
JersgomO5hrGbc7CESdbAyhxKukJg7ScjQwf2wgoqZeppamxVnnHAuImN0bRqRvLxeFxUVYjLIbX
0nQQgOBae8sfxoN2jPhBtMYDmQ18BQaTvC+wmFWXevTXZ23Mw4tCgLlDMjyFpTcnx64t1uue/PiD
pb5VqpMHlwBKzADUBY+ZRlC1Wna701AwpOci+Lkfihnrkd+MDo7fvioO6ADpsJbUvmOQm9scuNvj
5Moh1YriO1tlg3xxcdtgrWc0YOzMJ1gjsujBZMhPYCWf9V4N453FcFZq7Sm9VsjiwcHhmXfQl15o
x7lfvvO71n7LRVaGDoqc/tAznxqri5+QppgvJXW/WManBNTYDgpkE89TO8gXcvkWHAjetqBmntYr
ANnxODZSXDXbGn+bjEE+ZKZgv2lqvUVnn/h17/n2rkFneek4GBKQWiTfK0KBH9DztHNYta06JX7p
fO0Q0wYzjHkg6nq677wO47vScg8TuT4PXfqohEjvyVLFuJX1iRmwfnqv9HXJsl8c1zn5ae3tndmt
xZ3R68l43PrFu/EW79WhdPyYHBwt2bAYkoF+qMDp2FaUecxGDBcPTV2xuoh5zbJ2n/Bn6S+V5e7x
HpXn8IYvfT/5j/PZ4UeKEPpNOIUdQjqseRmunRBd1aKjgf7oqy9t52EbG+MlczZnt5TNEEg10gzZ
uT8BVrvbC6e7ulocv4VTN+LiJIR2wnLzqrB2iZWYxyK92gYdp/vJcexXkSr/BWVufJBOtU9z16Iz
8XBCz558gYXy7umkhXf0U84pCo/Z3GXruDyh05aXM8DErnAb7MqT1OQEENT/ZAMFBX5XYaq3TTT6
MGd7SpH4LH2gIjFwnkVIbipcynmGx0PZt2T9D6etKOP7wVqGpy1N4qgox+o6TjfUyeRDZXO0tro5
IksuQlf6cJhLofUuN2d10xawQVy4jQ0rXWsxh7qc/DVIuF6ue1Sq/cXWpIiKXFHNd3pz8Y9RGDnX
G7OnRrSQ2xJVwtPmrm7b9gRgi1cev61zlffjuMOcdz8vpDwFsIKs5ROKwcaOh/xM8disfeN29Ppu
+YGxlozcdJ1vz5P5Apco01tyrjBz1VKWESvzpqLMbL0nvMX+EvmeS/NXsrF8dxftNTvb0fGugUZv
sWWWSKcHs6uDhfjRvT1nzAeyEP+8bNiOEirTYr5GZzYTQWJa93mJBzkoTOXsXS6YrznOW25JqZJd
oor+No3hOW8tZ3KHC8vvBSNXVij7VgB/kCJ+A0loRwrR1SWe3v6nO+HjXhpPo1Om7XdWOzmKfnJ2
qDUhn36D9P5/RjXPU13/7R/o4X9BNe+BOfvfoZrn5/8N1ZTWr47puqCWEphHSIdH/oZqSvGrJ4VA
Km0JZvLwjF/+8ndUE+jSVCY5nZbwJRehxR/9A9V0fnU84TmoFkzb9Uwy+v7xvv4HqObvKQUPE79/
PrInMfcpjmP9nnbxWEMXs42HaOi5f0xEGpeZsP6fyAUOcnah+WgvhXTpnj5nN0/NVhhK2n20lIa8
lL0pL7qOBu6fTvnfP9o/A7S/p8D+dhSXspKTySHk53DBXA1GYwqrj86RUafVzXA49gk8rFHuG2GY
f8A7AEa3/4kG//1wSuBvVcphhDzf0D9HezEaFInsuPURRic3yjp/CbXaTPABuYS5uWWXsphUAN9e
H/7vH/S/PzIwKXIueovPIY3NGIuttUUfxeVcXiVQ8gcMithZaDmiTiNvlI5D5SaH7Q+Cyc8k3OfP
7HFYojXYJC35KXBsZjZYXJUc2e9srKTLXEWITgmzUGPyB4mm//VQpuSKOa/NHrlS8hMfmNGhl/Og
pig5x5oB+rb7DptAiDDpj0Jxzd8o2N9/Lg/zgkmoIyoWT3ymaKumjklnUDXN0OrgDG+m6jKzPFpz
M3WRFMV1/40IOtJtEG2jstjUMh2ZoFV9K7uYxHmJXDfI0YVfd9scP1suI6Cjfiuyn6pUOLfq2vuK
2YnI4HYVe+QnAB5qDbLeZjdEi1vhf2uH4eumy+TFmWOSHcw0e4pdDzc6jvzJDEm0GkVklYMTh0MM
prNLnXVp9irpNWIyR1ylSmZo63U8XlVYO+rAmRi6EdC66WfkmOZbrM8L/uxnBIaYbIek2oAv/Vyb
zMcW1g3kLHQdCACDON345OWmF7qN2F7jZIq/MUBmfBkxnv70mgQLylS29TuVcmcel5zBSBEJHhWj
PZDZRRSSREv0kyb7QaqnTW7Ol7Rv7DKoY3dFteBZeK4T0zFec2Vub9Y2A2VXcsnNC5JM8pvMXdAN
VrlnYl4e05IEMBcuP5JqBvOsY4kiz6aLQ1gyDGMkR9cjCsjVw4SMQ2TfB09PIopd3B2BRJh/mnxV
9RGpMdtb69bJh/CM7nou8m5irEeXfhWkBz0JAj68wO6ByzRKeLIscq98V9liY5pihNr1khvdDTZn
vRtxKtIbZ0QwaJ2mt+fUqEs8Jw7opWEYZdD3ingPW0ps7guJNi46l7NaacMgFW7oYnVIkgvYgW1c
dJjrz05MpFqVn/vvflUO9+iysvYggPAQGCJPujZSTewQg3frCR2Tzp9Jo3FzKpwx9ncYb/oUuXGd
fSewxXEJ4VvlqbDHPt6b29yLcKvb9dYaZm/YYTOodiJLLMRdqCWjJO48orpwx6LSXbEZoNSbsfTD
U4STWW4oghBi/pxV3zxjftm+D1U/vxiix8xc11qie1Fq6PBn/G/2zmwpbiZb27eyY5+LkFJDKk9r
oooqJgMG+0SB/RnN86yr/x+BeweU3eZ3+8Q7YtPRB92GUknKYeVa7/uswiFRhj+X6k2ONDeSnbiX
RYQAvTCSdBOyUu468rGnfhB2X1q3MT9UelGvwnzqnpqmjlZ+b9Rz7STTr0VLIukdDYaYV6i3M53s
A0s2mBTbcPEqvF21C/xCZmON9WokYUBlZ1GOLszquwy4g2pnIVwMmI3H0c75wJui/NqbeySoy1Jd
2OowpJd9VK5G89zFKz2SBNE2Q528LPC/FT+dh18rWIVPzXHN902Z+LL4lt001bdvzfljcfybf2F1
eO4T9e/DqJsq/K/DYxY/vg6l5j/5Xh82Tty5OIywlzIsXCZe3kskJdWJLUwXXYXl6Ip4438CKXWC
cNO1FXw2/uol+voeSNknRFfPNWNbR2mI6ex3Aqmj/cpi6+Bb2S5kDEIpcdwlrGBlE17HCDKqzr5W
zlDuGwdUBJMSK+Wrp/J+pPNyLdeRStctF+XDHAm9ooqGQ4JkX2bQ8eIk4FSmZedTUaRbD4zDVRwJ
4/e2/efrSYdJg8+cIO648ZwcMNRmskBgnyOO7npSjWnKgc8q8VH9+taOYpuXS0m2Ypt9X7H9v701
+q0jvXREv7bQCF8ZWl19wVHZ3speGMaiTDyyBByFRjJEVS3Xv39xEvnS4NIIBo5jjkELVY1Tf1jH
lLa2poTmhkhXzy4Rp+bnum3UV7qI3F2UeNHXX1/6KA5/vm8FnMDmNoj550H/+pVSxjU1DgrD2tOi
9FxglN+aRfue/Om5j8mr5W++jCGkrgjEGTtEcG8vI+nPhDK3GdacLmNkAE17cHsg5UVaipuigmUV
N25ON6SE6pxTt/hL6V10NUVd+3uca84v81dxGU+KI4jkZPT2q3iN1URDqg9r1AUx2w/2uT7I83ck
U/N6fnzDKEAkZyXUx+Yxi90XObUUl1c66sP0Ee3FaG2sGmzXosLV1JPsq7OABKlTweQxXf/WcJPG
WP365c5HgeMvwZnNYL1xWYiOmyPQ20p1YcOXUG3tbN0u9T+aIxYi0fvRU9iDf8uQhX/49UV/MqLw
LrMUubxsqY5jWpfcrlZMybhGXj2sfeV/M0Zauf/+RXh1JAkshSr0+CIKhgYmdrtb9wUm8xjBMoFs
8R8MFSHBDklwbIIl6GioELUWZHvmoWKqYN+mPn41z0neOXH85IHR4kCatlDMQQpfbwekcAiaO4My
7xDHHlUXqvKVSNU7a/dPxoIpBMubK00ljeN2EJVMOiRGXr9uahfAj4EbbZG1YX43Oqa+IrDVTh2g
Hu+MwJ/sTuRf8alZtCNjlTm6NzP2mi6sap5gP5NKEiDRfsdqo6fxe30ujrS3zxObkWAZLvONd+Uc
SQqTsrDAtiBRbkNtTq9lofnouqgRVu5U6Sb8FKvMTgeji8NTTEEZVTI5Rt/A4NSXADWA/GS4MIed
m4PtfWe8/uQ5zAc90omIe5yXg+CrnXOKRpO4l9p0ZTfGWdqrbGNQUDnDlhm886KfF7C3s54XabGX
KfIerEBHa23TYQvPIdqtXUdfooI/ZWe5DbXujCzmAaIF6MZIrtMi2MeaVy5+c2I6XFqxj7C2mjAL
53321Y12rWeMhqvV617aIFSFl65z+rm9M6zm3fjNLTo4NNhKuIZJBss6mpjdoCqJ17pZTxpF+Zw6
O0ozUrnJ5Penpqutf31TkMh/uCD7FhkrKZD7EbIdhe++F9dmo0X5Oh2tIF0mQ9JS7iOa6BZU+kFa
Bm4g/im0vLIWYzwk4cpIkKNt9UJWIKt6PTAX1MDdfCMcffTPAN1lOD1Kpz0ksAiKLRo+3ISo8o2V
j8oWf3OCJwm4VQuqqS8iA5KU7bUUNAfySgvAeSh6JJ0Pwk3YF51zwJPf/eMVMY6wyQid64nu6eNh
oj+UAsfgh49hpYl41aYuUDlKtQRrtWG2xjqy3VpQO8D9uTACGygVJLjQXGFij4Ir2t3k4552WY57
VQ6OZ65HBWd80VtR8NUowBgvsJYP2iLE07zNrM4MgY2q9gZPZHQTu97gL4UxAyN6Tar0JgN5Xy/T
BGdfwUEHRzYNATqWhcItczR6vgHcqanxFS5bu08u3SqMYazmcXGV6aYWLt3WKR8TLxFyiUw70xGh
cKE8KL1g6dkyesQohVK58sLxW+2nEWADrM7f0DcAaG1ZaPWtRtE52CEgCg/R7GsFzdzmaFyQr3M8
6+wYaLkbIwuM26m0LkQ7+bBvbLOmKb0sJmAwiIsV/Bu/1MzkIvcri2o8giUoR6oTVA3cCKRnQhHa
WUm7wHtDIbGNd50G+m0nPC37jA9myjjIx368nJmlX3w60gQ7xCKxXOdTGm4qupY1Z6DzxAXUcnnf
NEVHcsOGe0rlk8HxAbwB9D7ZCO3a1WKYvTmWtjlBgTURemxKEiOuiDOgjzaUige3brtNU8FrA9rp
q8fCASZNb86Gah3kPDRCnYOH8wzanSX5+mPbLLOG+piVdaO3HzsCvGU5JdoZ6kvcvNCGrWijrMbL
92aH7XMlWGraFRoZ6yr2fbM600RpF9AoY+t2TKYhP3OzluOrCfe22efSaqFX2sgbkN2EPnxPrbhn
BI9i6UIi1NeZP4jLsMOxMiRlXa80OPqktuzxngUuyE5D+ud98scMMyQaBbiXjWhNZxPEXgmdLXWj
FI5SHn5FwBn11P3H5tHCMQt3dw6lgZqk1RMsHqlWdVIkN6Ez8BlDUUYCI3AAm1YGDeisWi+dmwEJ
HtBy143GlSAX6qwrC6PT1TRMUwqEQORGsGrMFgqpXRTaEtxvjSUKQRaaQlo5a/YK012aLkWZIzZr
LIBLu9x1egYyC0G/HESC/rMZk6L9KueS/109KKUtwEUXd4WTO8MDErD6eugoMi4aVj4XRaAJhANY
7ORtNOyPCZMvwNDkUe5i/KID3JktJTUkogH5OQtQ/r1ZmyTpCGYSd1Pq1nDzvFj+XxLhvwmfXu0b
PxRjKNWGbzIIz7//kkKwxAklD5J1AGp0Xs8sVn9JIZj2CZsY2V+pv+Sc2Vr+JTGXJyQdSBvxlyRS
nfnU9D2HYPJ55CNQdFvEcwQV6ndyCHMU8naDo2xB8zIH9APHeg5ozrwBvtq36xbgVNRo0FZNGtAw
FmsymGXnlOu8CBK10YAAIyzBSBYt9dKsJ6Aelq19ggae1Muq7+J4pdMbtl6YOja0RWMWdbKMsjIB
BdG1zbTGstND9Q3MgvjW1wJzz4Lb2MukrBCWhAjSp1VIEeM+60d6BAStY2grEy6xf8YuU9McLS20
0NmDConu48rTnFXZBwlIzlIvEpAmoD6ozuetjul+7t9hwN8bjabMvjopHSmdBWZlSpwfhcGkxqKU
svzchLIZLEBr+SjF2vNVxnmswWccPk1u3hCkKgyj67I1m2GLELqtPwxeyRYFlBhSfVlVAoe/auLB
fjKNtkNfJ+BZwTFTQ6VfuZrhfYkI0QBL2aMwLXSHlOGbj2WSthk8x6EUpyOAgJDEOCC1ZaKwfpf4
/FxoVIsUAtNn3x9G5LJOfVm2LDMEWEuBEWorMyP4Cv/nY07tuPHRovmDfRBJczqyPESD+a1FvlEm
vaQ4niU+0T5ZoawkTKKzFrTfCA2ySPu7KairRenW1UEpAyVxjic7VdqBhP1BlwJZmN2Ne3ssvsRT
cnAT8zQmAVtO8iOim02djRZuSEs7iIKa1KTCG6fhe7TdUsh6o6GpRrMBUA0qREa+32qz+y51P1Um
7vhiTDCTukMKBRKW6FgqohkNBW+Vy9shd1Au6/Flgf52xSqIPV2d1nIsFwXDdYnGJVgaQHl6o/8i
HZUhKKjWbWqxj9X9tjPancisM5cPbJCBN/mOdtAoWVxa4qnmviST5NGFAzwpMq+QpqBNQCwQqMGo
l9hh9zDn17Y23o0zwaljIJ8pz8MHECCCpqPCZUznkWu6P9T2lsOU2LTS1xGWs60HHhltUF7LvhvF
alItdZa65Lzfxs0DyeElZI7pM9oxd+dp1rbuexgoiWPvdIucOvwXddqV2mNUUu+INPcqj3QaSui3
tjdco0sMIIShsKb4s8fgmqI6rG6s8rNfNVtajnqbCbpGG4Fe4rH2yLmQXbQQXwilb3Nfaf4aT3Fc
rQwErpySSEm4abEN7epDaE3VQkpvhhUOF6GEW60YOotoyi+A6BVLBs4qoCNKXgU52jkcEGW+lQVi
335qMJ0q685I+o3uIUcAixWfmzNAP2/NvY5obFlozW09Sn9TErgs1YhVDQzpFhKIxGl6PSSqepxU
5HwYJoy0G+F6qbYjbDw0ebfvwvKcfg19tCrCIANLSeETikK2TExfG5BxAkTh4BxvMtNx7pHOd9eR
6JMria8BCERwq7qutBej8ublDDcmkSvCGjyRhXUPZyMPN0oLAmNjAQMvOm9lV/G6cwgls29hvHZE
SRMPo81Tk6YDTvMtHnV463nH4OB0t5MjaHZnJFhi/xVngq7z8LnlPg6Ts6Epzq1hOXYcHahYRGsj
1Ip+nVmeUawLs9hoMteKXZIgnmU0R/2hFq2LzCTKPPoADP64yCLIsuDwl0YYetWF7WbOVnESrpdk
mm3/muTabU1ksAqC4TaWrLFGi5Cvae5ge4HMgtt50G3vjFj1YZRZon1JkbNDLncXyMF2kaH3QFL0
FEu/l5lfa4SqyKugIGNoV+e0RrsIOUmjs1IE116uXdGq4awKi4swq629z6Npi8S6TLqIX5plvvZ8
NECViuRW50ziO20ESM14wl2hVg4kIqi05beqxxNRBfJzAigYfky3UGaMFE4v3A1yrXuvG8/ZArTd
AFDvDisfoi8C913UmRcUs0xYzrmVm8u6SOPHnMD60qfHxsqw6VNTWdmWOPnK1LqLMfYr2o5gdd9A
2zI2Wms0kDiwhjRxBas6xIPNkZaiqF2tirjfG9F0DlTCXDNf+Cdn0O+NskR1iRpXuzb80t6TtU4W
Hn/YYmi6keCTXEgziNC2sU3LAtzfQOkD1Mq1fmpaBSxidthdQei8cpzA7bfEmTQY6bWnAX416A4A
tDW7CScBMLKjvAHe/cn2+gdp5/Iwqo9NVm5zF91rVxbgSTDRsB6N0bRrWRwf0ggfCu1hdll1QL+K
I2XRJeVlTFexZdxTJqNDCwep8qNf6c3e94a55wFMrUAU+wF58bINvw7YmBfg9mGgKGF9MBEb/2Pi
CyuSWa/DE9TqOr4KmfyIrK5Vg3HJGHDlxwcpBc0kivIynJAP045I/2zX5YdRZYckMD847mPR2N3B
B/g/1NW2mrxLar7n4DHqrUYnDyq+ZbKxjCD/gmHjspD2WR8Y5ynZEkB817HY6RosS9xupXdmoN4b
zGwzVDB29P5cC9uDP6JxzAztjjZYQJG1y7JhtoGnAcjofyvipvd39GMGMmcHl0Cikg2hzMHVngrj
uqXLhayTDZHDfacmDepKxKmFtVgVHAZlGJ9aacihnsZbXwvWwby4FeYXl+J7R7erKvqnLeArD/ll
7qebGdekV+deSKMLKqJw2G9D7D2Va1Dpg+ii+cu6NpZaEG6dBuDETapV92W7C0W0bdnHVe2xj35D
Sr+simTpSG3VDuUmifotSOMLZ7qw3M/Q/JYtXVckC1TnyKVEKSqtc6bsFUHokk4hVPndbYn1oAd2
oLJxQeMyIOPFqR92Z7UYto1RkvL7mlQ2uBPzKkhnChkIXAG9StGQRftka4cUKdnSKHWDeKFdTZ06
T9turYjAErlyUoNuWWth/UMXFXgCIrxqO1CsoX825LTJrSYOSSRHbPJBrlYewOUPC8/vu26RNyq/
BrqKUc46o0PIJhAEJ4O6LFx0BnEK9PCqrAPa2fik4xZBJM7BQtqLsleMFV0U15GKCVQIrN1lb1f9
0omgKKIgMbewTnd0rbZHmrvS1D5I6pVRMFoSivBoCM76Fviy9IZTdC6XUGWahVMaNO5SRZGfOf5U
X0+lJna21WdnuWaHW39Mh7XbbnrOoOd51DD3s+ahHi1wJAUee0AuU8Zy7YXVtejDD1CYZRDl2y41
ShgR06Vw6z31ub0gAWi6nB8lzXMgA8Ar0vP4g22mQLRA7W1BpbnwrDoasEQlhBvrSVIQUWrY+fwJ
WRe16tP0xidbjaDdbrddNoZgXIxNGlf7SumQPIrx4OrYNWkwgCBnbpVlsrWc5k1kNkurL9b8F3FH
RvORPjjr+5rRbXm4CCtSPotIRyjhiuAxEM5Oyug+9+k9lPXmjTcGsNzVqQmxfJT1zrKTW8GVIUBB
8IWZhrbkowUMXiGdAKxxYTXXpZhHvJmsitbchJlctoDrU9I4fT4ejFCnq5/Pg8GJF+0CqQHFmuW2
UI5DeO+T36xpM8XgteAjMljDYZs4+gpGCbj6tl33dBLCELspNP3BnE2tg7HyxuImpcUWWQQYH9K8
q/Xqfv4rp0o+6kN8E0baZ2XH57JrPmiG/gT/+a5XeGSqjNQoHLwl0lBr0RApXU49pfgR/E8SbdKh
PNcT44z2HGc0mqItCk2T9EHcgPy5G/RsZeZfyCKcgpPicUTpXk8cRoDz2aiHT6rtP7mVPPdbfe3g
LIBAQRAi/NMsLO6GHMJ1C9A0950NGal0UVSZvfYb3bwjjTotHQefH9Xmkb+F7W/rUDGRmyztIE52
IrTWEnaVrrU4W/zCGTECoY3AJzo3dNlwYgiXJZY6S6nPczZ+H4ih3FYyPJCUXyfYgluQN42ZXPse
HCnzE0m7PXC0NW6FNS0SKFAFOl9UrB2IAxv8lGd+BsUtpYPEQg1bu+WcFQWfJtcZFzbx8BbOzCMl
cLTk4QLvOhEMwDoPpQz5sKB+ChrrDED2SivVI3LRW+XJWz/pTh1swVma2HPrsS92vIcbTtuVAoEJ
R7ZVFqhLJ+qGVarSlWdO+0hhBp5s+0zr42hP4RvlkU0m1aSdFmuvj8oETwKeBfsBd+mpKsa1EGCf
+0KeBTibpRw/hDLcIfy4mILs4FUZqrloyQqzLuv8cxI72P28Va/Td0/SbgDxvmsnmMrss2C6ROlP
g6IH3dLXZvPk59q6nbJrTATLcKbc5tUZPr/VwDOysks9bRdwJvMVRyn6AhBR+fo1nSq3CHW2Fjtb
7OPyhYSjp9FnZDfnNKv4WDcg84eb0g7OQTEuDP+xlyDHB4h1vuOcx0G3ipr+Y05jxGWQsHNMYGVu
i9Flb8DpxTmxuKQ5OlbFUHtyzGGt4Z0jlvEv8FuNe8cYEBMnwYhCvBtLoDS+stqDJ21CPB1Mmwcz
ph6hLppudC/bGB63aw1zz5cp975iFicR7bvtMH3Qhk4H0mf4DvJv+NL4P1Kjf4rsWQ4mwVqehYWG
XYp0tfMYFFX6Wel1anHoadKngLpNsEIIHR7S1FTjjTUmSPp1f8SEHQCJ3JkNiIOVRqIPCzHNPmqW
fS3SOLfExiXnPF/D/mnUzjJyzIpUstdUNJ/jnL0SuDjMpfR8S1vE+FA0NE30BloYo+/3bFhp8Bn/
SGpuaqvSz0x77Jyl3pJ6wAct4gFKbq3REarERrLhICHXeo6pQzqVTlbVpvXPGljvheMM+b05oc5p
RaB/NktFVrdNdQ4kiZhw1w+wz+nxik82wPYD3jSwEGW7GCzp79mixeY3NHRbRVp560wD1LTPeLqE
VlgX8RpSC7nz6aDMug1+58IOad20wrRK/AeWtnrAM+4UwOsTL1gJk2LvJu5C/zC5/dCsvDLC4Qq+
/NbX2uLQCw15e8T5/SaVM9Us7LL4NhqK+DYulX03Ka9/0myjL1bY3YB4GkFGHyHKK3OfyXo+VvSD
zt5qJ3aUbUqcm95S5FAiF5PlexNaPlkGlPnow7SSrBhyaXWcJem4UDkfPNKvt240dSwtY4fGzCjs
Xpu97lAHmoHmlZvayXBwgM8C8mlimwKF54R2v5CQGi4tq0iY/m0rL90ymfFvRd4CbQOTS91DtiQ9
B3bKpeWSWmAR7+2GLDsVAqNB70w8oPA1Fui+Ztdn5z+CPdI+GlUy+qeJjEMdNK1Np5LUs/RPaNIM
G0hhhGCu16aveWgnDMA4De0FkooMhzdI6+pFifJ/+dP/FnNJ9t+rsD59S7+9QXo8//53Mbt1YgPb
cBAdPxM1ZhbGS/7UQpyFTtcgp/qSWOUa3/On8y99z5ca4sTgn6lMUueRgIh+J11KSe5ttnS2FAnO
vCgQEFUglz/KlhZNN9ihTXqE/jYB1K8oqAraUNGfcQVjUTGpkgSyHga/stbCA4SI1D61ZTpdyoke
S3gHR6z4Lqy/8lSYWdmCqZ2aAutoKoyVxHlD58/OlMsy8Md7OujKT24e4yvEiJPfu6ZGXNz2fWbQ
l7LMtZkqjRrcZXuHgD8tvMq1SLBUlZ2V/gqi2ciHBF7X3RmOn8cbkJmkYZdAxiLtKU5aK62Yo4GB
thoMZhjni5imw5y8tFCAcdJ9QyPINos8PrheRCRXIl45NHqr0bi0h7u5mhJdsKMCCCVbaE5ufWXr
oWPt/JGELzT9qbLHs2JEivzoQnKmjBc4dLnBrBy6wdqQICIWFYZKmjMD7AvEadSjJT4ELahgdmU9
ZApSurYfvdx29VtPhfag02LEnGBkh3aoZcGeBlh5+hEbOC10xqEeqrsq7um1VgDAZ7miM1VKviuI
RbRSKg/MdCnRPowX2OBFcK0mT30e0nQodmS6u+B8COmDSUs+IC9RtTLJBHr2xucWIlpC8GGGv/Sh
a6YWXd6gf688v0jpEAB+VLDw5b3LyCB1Rl/T9EaNYJlpekRfhnxCei2mySu6Jx1KKVuIokEMvAoj
K4LgTuu9FGPsFNFbtVv5oAAlJzy7we1+SMqcs8Eiz0ov/gp0oyP4KqKMKCsFDJtuI4dy6RNpYk3c
QLDLTqeQXjUcv1R85+lF80jProioMSFaBcfgYWPzomRfJm0BNLFJqvRcBj2lwiiT9oOynMrc+mpy
irOsTw1/Wwdi9Jb5ZKG2Ae983XsIWhtLldcFDFB4ltTaUAP35EVNZMe7Bnf9unTT9k4UvXpo9LT4
wtH6kuSYvNf9aGa00ljqOjer9KtwfTLfFgW0nO29rR44Z4TV5RBZyUMBxPym9An+gE2rT5Mv/HPf
p2XZiuoqqeDSVnQRmemBfajdmEVH0w/SXvsxTBxQv/AjPve0E76mpar1WVgVCSm4L3iEUcCQLaJD
+MbtOZ83Wp8u016E+zjTtc2898M3znZeMEBDqTn4uINJ1JnaT5NV5Wu2Z3sFkuIWkTpH3FY4B6eJ
+AhLVB98N/vQ1SbZo8QanjgPV3v6Oos1on9ryeSIIWzqbXxTp3VOA/XBjgi7RDkfkWlNBuUzi3Vn
L/PEDJYxyMP4rLRDqfYhPUiwWFVQmDed8ur4ItGNIVqbThGkD4yDqP9HYG1Ty5RWCzrA1hT3b2r7
mvPJh6HJ6x0HigJkPWxi7WACVD3nkbULsIUUdjTqXPJSaY101qLpS1gFUxw8xaZDrkHDiwZMsVNX
wxBWX1zI83IRxPSbWrpDIxo+CU2R0tzK4TyodXyJCtDGg1IpPfYqnfr7Gr4x3fiwtkXiqu6bACtm
ZKD51n1dPPRQLjP0SWZZLURf0NY7rqJYboBdhNljWgcxfRostINbVGa+sU7ohZxu6J3hm3i6VR90
96ZTusMpvTfBwZitHwWHsgDfg3QCZE6DNKB0km8AnUV0ZRVlUWwaM68qfTuV1TjdKNNo4PGXpUj2
1QxWpbEXWl+wB11HTu3VDvcTRe2RrsQ0EecBdhJSWOjD2Znelt04iYnYlq1HDqnRgiWMSz1fFUXV
/J7M8+U6EKxclyy/aynz7XXs3hgmaXZQ/UlJfEHVNn6hw3f3Erqg/P45qupIY/Z8FdvCaIm0Ujri
GAo4+UOXOH3lzWGWSXcwMP2KFuIweQmlsR7X5xAPsnf0hsd6p+erzoYdg+3dwE9ypM1J+ky5vCFv
AeNILJE7miSvMPiuQW5H65ZmAaccRjGi5/QvIoAv8IMUuiU//vpVHkm8nr+GFPRLIy5gaTyG8cHD
lJFZ27SPyPx7Fwvxga2WA7I7VrtfX+nHQSN0OP/IkRHywSY7umGXdROKMmnKxs/UrT15xmaqR+Md
y8KP90MSCayZoCyJ1UwcDc0MS15Hgs5bwOeiM7gS1GT9zDuMzVD89ixA84wwEe2ewnylKLO/Lj5P
gJt928k8eFJISTCz/RP0wn9HF/eT+0HejdWKarq0xHMF/FWFm/Ka3gQu0Gp6DxH8+BaHp4bWR1cC
h/B3vt6/nQk/eUUOWct5ZmMjc5/1ZK8uFtWB0/lKVwsChgcNh/xq8uPwnXHwszsiDkVbyRigW/Rc
0391kcIuEURZvVpMZgRYlnNrE+9pek0RL8vrslv99rBzTIH7E0HMfNY60lc6I+U9JiHiKKeGJlI1
QBu1KVn/+ipHQgQuQDivHArLluIix9I+qXrVW5kFc5gOKXSzDeK90zK5K61rz/JM/+e3L8exwIH8
Z9jCxtz69hnKxjXDonYkTZO08H4oIWhrEND2WOnzC3Mcrf2vr/fjEomMUDep+CtWY3H8EP2pj3Qc
b5IUO4m1pPEfhSCRhC7tYnRIQIkufeeKP44SrggCjA2fZc6UR1pJSGEmJ3yuCAsvhzVS0syZ57AE
zVf+9vrPpeZFY/b0unhl3j5M28rqLokGaHH1QEor7vuNg4Lxlv4M+cY3ovBO1r05vbN6/OwGGfzM
AsPk6s+64FfToHJoJjDaQL5cw+hOyXHVa1HE5aYukvodGe+P09pQHPnYsXUd5bl99CzpRZp5BL3A
mjq/3YeanOPMutv+eowcT4E5KDBxFM+WIoeZcLzyNi7lOJky5pMu+BJXsXaqjDRbIw3rLlNb895Z
GX96vdnBZLnMAxbgt68tAgEzuoAVFkqibYPnBeQDLsRDx7KCr1D66TuP8cdJQGxgwr9HcmSxTM5v
9NUbC1vQJAg2XJoZY/ij+x2ht6BF7i2w6f6sUgo9xEgfNv2dkfLT67Kq6PN9QqU5utFm6IwKtyFb
QJ9aQJNGA+oOdagMVfbXEQ7gjZZTy/j12/xxzGC7xX1v4AQjLDiOC6xQjXiL1NyaHeIOdVvd/CJ6
CG2/vsyPs0A4CsU1FgKlWD2P7g3UIdQzZNkLB2nVzh79f1iDoLOowXvnhn56JV4JCZfZr6Afvb0u
0mGGVQbaB92oP3GcruhaAFZoa5OKjd+52I9jk9iYRAgkA52Ixzy6rcHxq9Zw8EvmXnIqkskBDyi/
9r5Zn5LC+D0nBiGc5YAjM3DRCewY8ihKjmReeRPt28mtdDqqTI8ahQ22+9dv6nlBeqVe/34Z/AA6
YbJpz67B18M/CGjJAQbGXYwe7WRXrdNTbm1H0Y4rR8tp9ttB5iCz08ngQcP9SkpVr+mqY2rwHzcj
08NeCi/ADdf6mS7fGUg/jlcewhxSgMTF+WUffTubk6ZXm9y1BNC1dLxW3wA6eQ/z/uNUhMxA8xl2
e4txeWytcYveC+j05C6COtYO+UQHL1+f2wy7dXEDibt8CC3HfMeU9eOt2XPMbM+GIbbVZ5Puq3UH
BbrXdlPsLmoe62lg00OkVsl7Xo95eX7zeg1zpjNgTmKGCVccbRIWR98m6ls6nBqUxOjVQllyGdK9
pVxVnrC1i4DeidbBtkOT7L9ZxN9+Pb5+mDKGyX9cYjWLPQrzzdvhJZEGpEi6uT7lhEPr04dzYVXG
sIWdR2PbqQnT9a+vOH/i0R0bTFEIDQTRUAyOJmmrPCRZLPOLknaY2Z0FImZasHf41g4wa6/e2R9/
eI10AnA4+CjLllz3mB0iCsCP+F9oEtD0YqXm1qA5tLDf3aTmq7CiEsTDd55xJ29maYKm1S0Cmn0l
cVxvaEppnNqxVS+NXNDUJAZGW3oYIX79JH88zBqsB9A10KPaXP7YspdNjVd1wHsXsUJ3RCuah9Ax
PmZKXrhBfWun3RcLo4Mlu9sgd9r3rj6H8G9fJFMfojUaYJMI53iCNM3U9AZWTcpRdrXWLH3aBX7U
LmOgzFdOSRpNlk10XdZtf4pftt62S7svrX9+/RCO3i/xo2Fa89cgohNzIPT2yUcGParg/af4+ME8
Fk3fLMmFD+8Eqz+7ymycns+3s/z5aLFPYp9OqiFCWHuAExiWQYF+KzbeeaRH65zF+LHZTYgACFEl
//PtvYS0N2QhQvhM7wzlb3Brq8cG5EeyjMO2avUFWLrM3TggR8rPv36MR7NyvrQCsUq0M7vWmZ5v
L20Lv3CDCaScGfnaBzYN1B2wtAdohBV65t87jHI1ds/ZF4572mBXmx/3q7XVITvmZ4PTLBv63y1i
njriwjiCcQeQDVPRr+/teSS+GqlczqLe84yhUSbr3NEiR0tOrwoN4Gx40DQAgEangAI7eLP70w7B
YXMGREOJVW1UzniLhlsgX8hIyiNSpSvZhUVH0Khfzb3lncdK9wy5srq6KVcSS/Rt5+RpUC3cYlDO
NdyZsdvh/AFUFsVGoTaOZ0xIXBoi5fyBXjRW9Ph8e/+LaoDfv+pPOf0vjQS+U/yvZmz9bb4+Jv3/
f/3SvwBS82V+/KDvAP93wP8m4/pNUfH5g557DvzqA5JHWhO0/9AaAK4V6zt7NjvK8w/bFw0T/e//
bBjWCVGDi4mVhYgrvXo0P37nH9sc/Ge/86uvDlGWrgpz04M5O/JH905dlF0bmNOcDnt907p1ohCw
ukyzv+2myeH94V2bLm8UqoRJk4bnH/bBVzcv9bmkTCjzrxHx17139qo/eu2meSIdbEjALl6GPC/5
1QNwnBNhAqTAwPryz6yuf9nAf/lGL/nY/1k9fmPSm84JBxBY4pQqXn7ePAHQAjDySD/OlZK/69ZN
dtY/evlCAgZky5zD9FcvXc0NTXCGkYl/mRT8899153+80MM9nFu1OFjjn3/ejnqLdV6ScLPAlDz/
/HWvfo6C/uzVm5CMiJ3gu/5s1DMECBipQsIKef756xa+OYj9sycA4BICF+Uf8uHzD7f4ahKAxgQp
QhlDsTrOP3/fGBB/PP+tE25MgGn4/gioebx+BOYJjwVf+fdJMj+hv2sdINf/p6PAmB+BziEb3dj8
8zYAsCX/TA3Ddfn//7J7N/9050PTfgK9C6/+nNJ49eLBsxAWzVgvyUHu5aH8XTdvvQzF/3zX12Yd
oM2BnJf7fItHL145J65Aujkvkc8/f90eyHf707EPFxgWz0zJ+dkjmI87c7JdqTnz+3e9f8N+mY//
+QAQvH+gNBRDfzrxkRWdkFM0HQbI33bzYib98j7+85s3bG4e+CTi1ZfR/XbhJ9w/0Q2eDZnjv+7m
//TehXFikAqXlFN/NuqZ+LPwhPPg3xr8kj38w9dvnuCLs9BnvTyA401vnvhyRj8g7ngZHn/bIGB2
/uEjYPpT17NJHP40/gXn+f+4u5rdNpIj/CqDXLILxFqTlETpkAUkipZt/Vgryl5gb02yTbY1nOHO
j7xUECCXPETOOe0htxxz85vkSfJVD1uaGo5ISl2xCCtAsFp7q3uqq7v+vqpqUd/ntrP+Nu4RQDsQ
Txa8eLkFww4qEFni+Q83fkgO0OsKeIodJHPws3E2UNNbDeCZ38ZIT7Qpq2fBS0wE3UFHVYvP2Swd
iIaMlOb3lYK9LQg5HvvtwtRD9QS3BZs7W/AB9pCGKRTlxgkBco2ePEAPnd3tNnq5OTeIq8MdlJzQ
JUAHz0JINo4FQIF6sgAWAYY8oLUQug/ZHxAsewTQmhZ6AdCfXWmDQt8AV3p+PIKgCISguzAhWEpf
jTgQIt8AMOPsHVM26w1A5yffb6cQNyYTA4NS6HruCra2t9C7ers9d5I2MAwCG92TBc39LSB8WpCA
WltgG1HSfeQyEScvOFSwfKNuQGGmP90hQBAcqWE4xKRU7A+7CKj32sI1QERw4zxBTOv2PX740aVL
756TjTpfXxFvwenZ3YVRT5nL0sfi3JGkR6B3/sBtXpQTABDP88U3Ylw7coUuxAeTqcQCdCNHh/4m
2uPOg0qbdPCECvfy9Ldh5G8DcAWAee3Fxsejt89uG2FAd+83TMO1fEN9jT2837BuUYJRywJK8AHe
BRGA2bdhH7/rG+NFHgeeDbKXhQGD/+eGXbu1BUgSsjzIgdqf4rZt0h2gjvledwD6nYQfqg1qsnTz
d/cou49i8o216wFt9Px2mLbAqwDJjBZ0xQ9jAXqOAu9Gce6NtW2o6MHv+MmFp9kAADTWsGAPWa4W
2p1S8ZT9KdbbqBvgbeLsbLVaQHgg1F/Hgp0GXglkglEUVDwTm5frJM/MTwrgy6FOkibIsBsAHw/F
XtSP/97x3SwlsDCx6LGwtjYALgj2Eqbj7nhLz+AewBAw8GEDbVyQs9nwPfYGwrzAT0O054LPQzuE
7kGbVcL/bJ5ns9Bk+rEHD+cdGBYqAJj79nhHSgff2t9C3QmGOLow/8bZP7bvi9e1b+xutVBx1QSU
p/jh/g98ezz9SAQgC25/HpHvWkND3EFfO2MTDi0y1ujUgtMKeOjKv+CyfIsE5rhQAn+2UeyFxx1V
j8BskZZDwpb9hwScLZYqEKP0+48DdMHIktmlHpk4sljW0h86bKtdd/6fzz94cSt3SNjFP+Io2Mf/
eekr8Yn3vc3L+0LYo7Tz5Z+15O+mnjwooi/sE90hvDY6UclgPOtawO78o87VBKDjgwiTeweZGajy
zDmYbO7XWtTzvYqqLPjgIUmeBKbYNbwlbAOPIuwrzKd0jKertfIUilNffsBDNA1hVPEI3Uvsn//A
RLZk5yylmqdZZcoA9RbwJXuow5HJJ44QsYDC695k4xSMDVQ0DF7r5FaP4hv0aHF07SrQv96r6FAl
eeoIWbLQad5k83CkKrwm8JUv3SMdTVRy7QhZcRPg9ZsEbIiGjKyAwHXTLK5cDuog4MuEzq0ejPmd
I1PMlyxayFaZ0Ib1401WJbEO3qREm8kZ4QO9iScqGmhHh8RhT+BGH5t+osLKdHiKqfhu9zjXSZTq
maNEG6YIizddnUxUxMlK8AEzajl3Cc/qu9lOEqN8iL1kaAXoT/d1HuHNYUxAQxV/um8GC48DpvEJ
0M1UyHdLmQZf7r7VSUXAUAYqQFZFwZma8R6TtvmE74ZPFfomc2mgyixvsiYb51XTBHF9f8q9ML5R
19UtC/D41OBdz3SUZtqwXp4NqtD0Zkj+m5704zwZOVr0+mDgoPv1IaN5tbl2FodD8MQRsnR3BJ61
szhSg5iTFbgiZ/S2M6rUV8SXv+c6G+tkQcshUiBAO04+K/5WSKhm9NirWD0I6vnv9iJOsnykQkfJ
ygPVgvmy+DKGluMXD5kaf7p0o3WVcENAgHv21UxMxITYTsj05UVvqvgjYWvUvaneKDh0CbOEkQ0T
YPFnPeTKA0X1EmRNdlvcOkeMpA3YQ/fr01+199cJWMyMS5Q3CNCNTKaHwYmJRsOYu40Ut/Y9wg8w
rgaQuw7KnB01y5MdAZ7gRYaC0qOEC7SEV9PTSb9yt9sC3IbjoYP4I4wXrlJRxibzMGdj0B7oYdXT
Q+cTCXvuJE7jG8ZttOHGHGQBw/bL3+n5r3PNUOYIeCvq+1DvsYNWP7a133LBrAuifZ0gJ1BmAHa7
uOFTo5zl/a8O3j4xcHmoxvSmlK8loRGXc3a1/dWZTSsxnB0B8ThWtyroIWI2dTu0ivylwBv1Bm47
I0p4ZF8uvEkTpbnRIcFc7PVXtznLAAm99TZOhhUWSDxHJ/lnZTK2W4J6+nL2VCPIG/MTI5iFL913
MOccFctaqk31JfoT2qEkjoylui9wxXoqH5rgIFFVHUVZdt8tPzD81iY+POyXws6gPQfdiUlUplO3
V+JLk4qhfbf+s06z4FBFLCRr+975Un5gooUnU87jAEL3xzSoej5Qc/7cOCaHKujl/aGhVMOAXUXU
y0g8y1d51K/T2Q0glhpo4u3/FQf9PDjLU+Uo2UtUUBfg0V8uu73u5Yfu0V8DEh4ERIMF+UfnRPTS
aKGZJMFvUEizvfK1KevvLgkJssZfx/5A03I07EWfzR10RUVxHEYEelsj0Pn394ennZ8r5zrREGiS
bjWJK6LhBOXpb9UhAtj5kJEV8TrjMJ7EUd11oWZy9yx+WkKxEw/iNPjuROsQztz3dcsQQNp3mXPE
UxBaogAsUmqRqltHItzWiePrWtoC3/DKfDKOE/SeEETRly+vEFIgrTaElUrKzbp5ZpDEkU65J7kn
cNivEh0NxgFiZrNF+gLv4px+L86LwybX7A7oEJwuZM8E7I7jXLH4g4Sh9FojfDSXIpu8PhscIYwb
un/HTBBbPeYrBicmMX0EPZxAWXXVEgh2dMYJ1PhEpfPP4QsI8P9cfw46KqyJHUgEVM5NzoJXaDHr
vuDpD/UHFeUqyx0hy2uCh/oe4rlCw05HxlKVuLPE4F+0qtp6iG24pZ7OiQuTDZTBq1yT2gZ+UGAB
Nc1VQJ+AjvGRZsoRndckFggV5/n+jj9VKKl0rMKwli+Ao3mLSg8RlAyYmFBH6k/BQTpAxgxwPPvY
XNGNhZEyVAHm148Zz9C3xX/xq/ga2WDGNSBlJegiee3IkPzb6nnfW3WVI55f2ayAZP6M4zWpZfir
PMurqCSBFRaMTJQjOO48/cp2QjOd6gSgnJoXfafRfknNK2jWB3wptMcWCBu8L3zwuX1yhkRQErzL
M8wFjkZ1FwSLYmV0AsbQIBQYbcOZWPXZz+f4oMU9MDy+gdfNc3U6sLG5LyIR7DoGmGYBYCWRFT3T
v5lKlnxX5ArSM3sBGG6iC0PO/JprYOGdQNpXajXmdnX4ml0SRn1bQMt18IgCzRUcFA4so48u2Mss
d9iqd0j6ZcDSDvyyfl9XgpmoIUSXuGW6oaD/fBe4hVknL9e6wAioRODjAtybX954AB6s+DsMuPtc
sYyPFMooSwJmmrlfnXqZf/KaInDnqTGyFn9fMXgeSbfiyWLgz4JGeBzFbp7EU+2+1praFpvutU0b
oqi9YlZHeNE+INi2CrlHj+KTxRTo4xhhPe26PWMCyP7CA/o42u/oJvAd14UJvfhygUTHqJp1Rgde
FK5BM2Pez14bJs3OMitm3QcOMqMqgri718JkIUw4RKk8GiKiXmqZ77DuQoeAZpnBPJ5TltG6ep0K
9/L70px1lzvTaTyNMzXhR0WDe/ZR/48GL+h7h2q4pVDltRdTo3Gi++yrMFKO/reHcrI25lHapkQP
Gv3rLnSnjuA81mLSUL8MOxdVTy2AhmhGy1JoSLHs82kpepu/PSPzIBwhoM60hYCxcxCNkIIqi9iC
tihdkzV122GcpZ9hE5fJ0qDYBwV1XbrA3HFrUiAofIg4UjQ0bnek36gdhu9eO2M1dFSIpgQQ7FJP
836I5w7wJNzToIO5GQzpQ2N1fDd+pCfxAFFyLLN6PQEJ7KBCL4m5l7A6e7faSeggkZPEeIsKhtAZ
0ARJX/bceQfWJIzueOQo23WWabY1Zb2jpjr4oJMhs7yWKuc1KR99MkB18/D37oI1m98rxzXpdkez
aVZmA/VQ9WV391dEj2O8e2FNUHN1rGO1mHQTkyU8VioR9u5mYxNP+XNNEw59+XGFa3+sJhVQiUT0
+Fj1+SXcEzi+43FFDSza4I8XtJrotgSou/Pl35kOhn98c4Oxo+zWoTm//8md6GjGNeKiY/Z4Xpya
ftUqwJA+/92ewtDNxky5AEQqQNf0K1yQSHifIfw2UumgguOSUCOoYYqzjIvDUut3zdcSNSXqM7M6
MATJn78gWyEqcIvPoEgHlYihRHj9DDk84G54NXGDppP6PpMF5apH3ZBQc2fxLb2/CG26bZLKR4M3
96uLBz3+Mp8bmPiOjKUqoTIsVa6JGhLlv8Uz/OLQpCnPbwHI7j7i6by4/PJ7HiFL5yhZdkhUk17C
M+HB+iZNefCVuJ6eDcY6DCuQSYk61XncaSEG2ZQoVu1RdQYvvWpKFKv2KA+gglMNcI3jLp1hk9rK
ezMbdV3V+J4EIrwHSBmTOIQ6/Hd7FXMvrUkTH7xZ8OWfcXAVT778bnMtF8mXf0UDw+O0aLruvxDg
o6YSykN9hwBdFd1WH2g00PQn/H60cMEl6oMRJ7hGP43glUqZWYQhD/57RpsaU7HpMcnWn24XcRhk
YphJ0JRQsL8s+CCYcOO/31/MpK/6n/mLIQHyL97QxfstUWx7aJLgCsYcKyWxM218L/lBf6bZ2bXR
YpeGp9LgX4Cd0QZh5YV5vjisTT19g4HYjyN4tRY25ASeFJuA9B+gMrWvzCeugwSel4NkgtAp8z4F
3AJUcYxCNdTpuMwHiUras5mitj2MrMSGxzmwXmWqEorsEPFjfkupXbrv1UdYtB8P+ZlJqLFeYggb
fM2EQSJigDpKHvGX0IuvEeEOTuj/egeXjqnWFZCw2d9EKMKtQr/t0B/f0wNlfnR2mpIv1bdqysW3
Qe0rfamezJLR7JZQkI6WZbAESLHI8p/ElQAr5qK5pZ7uIBYavYa2gNl0gkrW6/EiSwTu9aniOQkU
TPvzAvXkKl64IjS4yVc4UL+PBGFFliUsUwSqhuaGe8sNasXuvWME1mYVh8WOc/MlfK6n3E9uSNSk
XKgEzQDqwc80MtR31xfoPLQgyBKtyS7QbhXoWMC8UrdL699T83vfTfeAdlVTPBuOlKVMjYp9KV+N
lami++2sR2/C6pNZ5DTMdYE9K4OYlaNjWSFhYVzBoSWzsCodGEbv1nr66/z+tq9r2CHRPOqD0VnE
65DsjDrfE3wH1Fh8E7zJAAiYBj8EXeQd4yyvQX6jmTFNcBNa8AR4+HQMH/KHwP2jqVu0vS3hYfem
yO2HszosORocS1Q8nJnhEC1UuirNHI9IZouuGw8zDa/IWtjZ+TH1xuYaQKwIXLv7x6Kwprwo2hkD
j7XSR16dJqZ0zUzhgBIT/vdv/0iv6bfjZIbEE3bwGrnTiXKnxt5DwA53WxKZsysDPMML5OV4Mupu
QqGvNCIQfK2unbinPxwZFc/gL5ngJ+BjFIt57WO2K8Z5OU4//Zk4iq+HMRh4pa7hRpoJ80owDQvY
RIHDO1E5Sv5YxwGM38UcPpmiqBeheTFAf9UXaZo7lpDEz9cQSIb04GnXUBZ4g07VNEPxVQ3xlUrg
GQNLFobvG1kq758keFn1P1urC2hv0S1g9buBXs/mlpsxAv5JJ4bSDi4rmHQJs7wbol4/vFFop12W
ibaAn4ni4Uwjb8PvuMD1RpBgSHjj8oZxu92vT3+dzsHgRI1ytmPMcvenfAFYDH/sMDlrFdmywN7L
YN2/LU0/qJXctf58rqqLl2xemsKozS8NLsG97uGtJxZKO8qb/b/duYMk7/MjW8XZ1fcY5RoGgmBz
bYcq6Vd7T0isMMpNyG+HhMdDu8V15rdj5eO+miOEREN7MogxIy0RkeqoGXru1JmoEv5DpyIdErCb
o3iCLBsvEZKw1h3depypRLgEVYbV4kWJlkB47Ieo/ct5QloCGPIaDcuMu27F4yRgiL6FHFfODwNt
3DJPVyEobqf8axUtJIFEptaaKYEsmJuF+bL+u75A2/ksJgODmf1NiZZXRTX+icmyoiD8XN8Y/oJI
+NbFKqf5gIcumxIdNtEzIDJDNbTK4Cruo6jKsZzksUkDfO814tM6BVFwpuBPB3KJpkE1TSMwT85/
oYJRHwymIqB6F8gJW1lQvAoLsT0JrOYhQf7ScfDBJCNT+8ijl5f/d73vLV1hpbG1WgEeoktNBSjc
lLCTO7BlEc53LLAiJeFr9xS3ipoSbVgQqc2CLgouATPJ+TWWwBgW0gkTJht/+T3Uk1mZKzsyODV8
wJnCCrzbNEAWEvULxQcUWiD47hXamA709+WPaKGgbqWrUjabv67lX5TN+pr9S1yE56rorqsRlujg
jpTnxzh0bdHKJ72LDtKo79/f3UU/5j20DVldYPF8516UNH+D556MSDVzpIJE1PsQWdLKWBKJBr2H
ibrlwDIJ8GgHuTsWlJIIUHeod2IFxCiRgu4O4EvwcJREu5J5+zyg2CslShKQwFcqvKY0Y53Z1haw
2o5zIKR4jEMk74r0BgJTTDQaS2vZ10zaUJYb4ROmvht7Anbyha52gRMIir9P8upmmxI35AOw9rdo
icMODlX1Tks85GY+nxqo6w7hqxTKX7M6Blj+2870WSt8uWoWZym8Wdea4ut+ZeFt0LN8N8HWbWBZ
H6FjHcOJYuIkgRm5zNMKgKb5UiDGcvXlP4DQz9jrgsYjmyv9dW093LHYs5qL7xLz1jMC/jWkv13T
U+Tb+8q6FiYb9pUrDnuenxyEaJj74/8AAAD//w==</cx:binary>
              </cx:geoCache>
            </cx:geography>
          </cx:layoutPr>
          <cx:valueColors>
            <cx:minColor>
              <a:srgbClr val="EDF1F7"/>
            </cx:minColor>
            <cx:midColor>
              <a:srgbClr val="00A3E0"/>
            </cx:midColor>
            <cx:maxColor>
              <a:srgbClr val="1E2A78"/>
            </cx:maxColor>
          </cx:valueColors>
          <cx:valueColorPositions count="3"/>
        </cx:series>
      </cx:plotAreaRegion>
    </cx:plotArea>
  </cx:chart>
</cx:chartSpace>
</file>

<file path=ppt/charts/chartEx5.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Sheet1!$A$2:$A$250</cx:f>
        <cx:nf>Sheet1!$A$1</cx:nf>
        <cx:lvl ptCount="41" name="Country">
          <cx:pt idx="0">Anguilla</cx:pt>
          <cx:pt idx="1">Antigua and Barbuda</cx:pt>
          <cx:pt idx="2">Aruba</cx:pt>
          <cx:pt idx="3">Bahamas</cx:pt>
          <cx:pt idx="4">Barbados</cx:pt>
          <cx:pt idx="5">Belize</cx:pt>
          <cx:pt idx="6">Bermuda</cx:pt>
          <cx:pt idx="7">Bonaire, Sint Eustatius and Saba</cx:pt>
          <cx:pt idx="8">Canada</cx:pt>
          <cx:pt idx="9">Cayman Islands</cx:pt>
          <cx:pt idx="10">Costa Rica</cx:pt>
          <cx:pt idx="11">Cuba</cx:pt>
          <cx:pt idx="12">Curaçao</cx:pt>
          <cx:pt idx="13">Dominica</cx:pt>
          <cx:pt idx="14">Dominican Republic</cx:pt>
          <cx:pt idx="15">El Salvador</cx:pt>
          <cx:pt idx="16">Grenada</cx:pt>
          <cx:pt idx="17">Guadeloupe</cx:pt>
          <cx:pt idx="18">Guatemala</cx:pt>
          <cx:pt idx="19">Haiti</cx:pt>
          <cx:pt idx="20">Honduras</cx:pt>
          <cx:pt idx="21">Jamaica</cx:pt>
          <cx:pt idx="22">Martinique</cx:pt>
          <cx:pt idx="23">Mexico</cx:pt>
          <cx:pt idx="24">Montserrat</cx:pt>
          <cx:pt idx="25">Nicaragua</cx:pt>
          <cx:pt idx="26">Panama</cx:pt>
          <cx:pt idx="27">Puerto Rico</cx:pt>
          <cx:pt idx="28">Saint Barthélemy</cx:pt>
          <cx:pt idx="29">Saint Kitts and Nevis</cx:pt>
          <cx:pt idx="30">Saint Lucia</cx:pt>
          <cx:pt idx="31">Saint Martin</cx:pt>
          <cx:pt idx="32">Saint Pierre and Miquelon</cx:pt>
          <cx:pt idx="33">Saint Vincent and the Grenadines</cx:pt>
          <cx:pt idx="34">Sint Maarten</cx:pt>
          <cx:pt idx="35">Trinidad and Tobago</cx:pt>
          <cx:pt idx="36">Turks and Caicos Islands</cx:pt>
          <cx:pt idx="37">United States Minor Outlying Islands</cx:pt>
          <cx:pt idx="38">United States</cx:pt>
          <cx:pt idx="39">Virgin Islands (British)</cx:pt>
          <cx:pt idx="40">Virgin Islands (U.S.)</cx:pt>
        </cx:lvl>
      </cx:strDim>
      <cx:numDim type="colorVal">
        <cx:f>Sheet1!$B$2:$B$250</cx:f>
        <cx:nf>Sheet1!$B$1</cx:nf>
        <cx:lvl ptCount="41" formatCode="Standard" name="Value">
          <cx:pt idx="0">1</cx:pt>
          <cx:pt idx="1">1</cx:pt>
          <cx:pt idx="2">1</cx:pt>
          <cx:pt idx="3">1</cx:pt>
          <cx:pt idx="4">1</cx:pt>
          <cx:pt idx="5">1</cx:pt>
          <cx:pt idx="6">1</cx:pt>
          <cx:pt idx="7">1</cx:pt>
          <cx:pt idx="8">2</cx:pt>
          <cx:pt idx="9">1</cx:pt>
          <cx:pt idx="10">1</cx:pt>
          <cx:pt idx="11">1</cx:pt>
          <cx:pt idx="12">1</cx:pt>
          <cx:pt idx="13">1</cx:pt>
          <cx:pt idx="14">1</cx:pt>
          <cx:pt idx="15">1</cx:pt>
          <cx:pt idx="16">1</cx:pt>
          <cx:pt idx="17">1</cx:pt>
          <cx:pt idx="18">1</cx:pt>
          <cx:pt idx="19">1</cx:pt>
          <cx:pt idx="20">1</cx:pt>
          <cx:pt idx="21">1</cx:pt>
          <cx:pt idx="22">1</cx:pt>
          <cx:pt idx="23">1</cx:pt>
          <cx:pt idx="24">1</cx:pt>
          <cx:pt idx="25">1</cx:pt>
          <cx:pt idx="26">1</cx:pt>
          <cx:pt idx="27">1</cx:pt>
          <cx:pt idx="28">1</cx:pt>
          <cx:pt idx="29">1</cx:pt>
          <cx:pt idx="30">1</cx:pt>
          <cx:pt idx="31">1</cx:pt>
          <cx:pt idx="32">1</cx:pt>
          <cx:pt idx="33">1</cx:pt>
          <cx:pt idx="34">1</cx:pt>
          <cx:pt idx="35">1</cx:pt>
          <cx:pt idx="36">1</cx:pt>
          <cx:pt idx="37">1</cx:pt>
          <cx:pt idx="38">3</cx:pt>
          <cx:pt idx="39">1</cx:pt>
          <cx:pt idx="40">1</cx:pt>
        </cx:lvl>
      </cx:numDim>
    </cx:data>
  </cx:chartData>
  <cx:chart>
    <cx:plotArea>
      <cx:plotAreaRegion>
        <cx:series layoutId="regionMap" uniqueId="{6B91C3F8-E0A9-4FD5-B337-660E8D81FD9F}">
          <cx:tx>
            <cx:txData>
              <cx:f>Sheet1!$B$1</cx:f>
              <cx:v>Value</cx:v>
            </cx:txData>
          </cx:tx>
          <cx:spPr>
            <a:solidFill>
              <a:srgbClr val="EDF1F7"/>
            </a:solidFill>
          </cx:spPr>
          <cx:dataPt idx="8">
            <cx:spPr>
              <a:solidFill>
                <a:srgbClr val="3BB8B8"/>
              </a:solidFill>
            </cx:spPr>
          </cx:dataPt>
          <cx:dataPt idx="11">
            <cx:spPr>
              <a:solidFill>
                <a:srgbClr val="3BB8B8"/>
              </a:solidFill>
            </cx:spPr>
          </cx:dataPt>
          <cx:dataPt idx="14"/>
          <cx:dataPt idx="23">
            <cx:spPr>
              <a:solidFill>
                <a:srgbClr val="24778D"/>
              </a:solidFill>
            </cx:spPr>
          </cx:dataPt>
          <cx:dataPt idx="25">
            <cx:spPr>
              <a:solidFill>
                <a:srgbClr val="3BB8B8"/>
              </a:solidFill>
            </cx:spPr>
          </cx:dataPt>
          <cx:dataLabels>
            <cx:txPr>
              <a:bodyPr spcFirstLastPara="1" vertOverflow="ellipsis" horzOverflow="overflow" wrap="square" lIns="0" tIns="0" rIns="0" bIns="0" anchor="ctr" anchorCtr="1"/>
              <a:lstStyle/>
              <a:p>
                <a:pPr algn="ctr" rtl="0">
                  <a:defRPr sz="600">
                    <a:solidFill>
                      <a:schemeClr val="bg1"/>
                    </a:solidFill>
                  </a:defRPr>
                </a:pPr>
                <a:endParaRPr lang="en-GB" sz="600" b="0" i="0" u="none" strike="noStrike" baseline="0">
                  <a:solidFill>
                    <a:schemeClr val="bg1"/>
                  </a:solidFill>
                  <a:latin typeface="DeutscheBank"/>
                </a:endParaRPr>
              </a:p>
            </cx:txPr>
            <cx:visibility seriesName="0" categoryName="1" value="0"/>
            <cx:separator>, </cx:separator>
            <cx:dataLabel idx="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Canada</a:t>
                  </a:r>
                </a:p>
              </cx:txPr>
            </cx:dataLabel>
            <cx:dataLabel idx="1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Guatemala</a:t>
                  </a:r>
                </a:p>
              </cx:txPr>
            </cx:dataLabel>
            <cx:dataLabel idx="2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Honduras</a:t>
                  </a:r>
                </a:p>
              </cx:txPr>
            </cx:dataLabel>
            <cx:dataLabel idx="2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Nicaragua</a:t>
                  </a:r>
                </a:p>
              </cx:txPr>
            </cx:dataLabel>
          </cx:dataLabels>
          <cx:dataId val="0"/>
          <cx:layoutPr>
            <cx:geography projectionType="miller" viewedRegionType="dataOnly" cultureLanguage="en-GB" cultureRegion="DE" attribution="Powered by Bing">
              <cx:geoCache provider="{E9337A44-BEBE-4D9F-B70C-5C5E7DAFC167}">
                <cx:binary>7H3pbtvItu6rGPl1DnDoZlWxpo3dB2hSEi3Pjp2h84dQHIcsTsV5eqGD+xznxe6ibaUlWo6c3b5I
LrDVjXRHFFXF9dWavrWq9M/b7h+38d2qOOiSOC3/cdv9/iaoquwfv/1W3gZ3yao8TNRtoUv9tTq8
1clv+utXdXv325di1arU/w2byPrtNlgV1V335r//Cd/m3+lTfbuqlE6v6ruif3tX1nFVfufazksH
t7pOq/F2H77p9zc3wd2BvQpWMKM3B3dppar+ps/ufn+z9bk3B79Nv+3JyAcxTK6qv8C92DrknDBq
SevNQaxT//F9g4tDE16UWGj8r2ny9aDnqwRufOFs7uey+vKluCvLg8f/Tm7emv7kmiq18yAFR4/T
ta/vn++3bSn/9z8nb8ATT97ZAGIqnn2XpjhcV4cHZwC3StcS+fswIJC2QJbJKX2QNt5Gg5FD02Ic
WVx8u/6wBB7QeNmcdoOxee8Ei81LUyjOFj8fij9Sv1ZxvHpVIJAEbaDMlPcv8RQITk1MmPVwXa7H
fgDiJTPaDcNfd05A+OvCFII/lr8CBJXy69XBKv0C1qn4XH95TTT4ockxAGI+qgWaoIEOBSbItAR7
UAu4vqkWf4CV/IHJPQfMji95gtGOzzyBy/35cNl3sRru1lJ6BcPFD5EU4CQI/4bAphsR4pCbEjPG
6IO+TNzI/vnsBmV93wSH9dtT0duffr7o36vCV+nBsoxBV8qD/7ALVaky+M9XBEMcWphIaZmPwp4a
L+uQEcHBoeMHsOh67Afj9Tijg+2Zrj+za7E8A87Dkz35nilYz3xsCt77X0Bv/ijqz69p2PAhNRFh
+NGdm1PDJg8lQ8Ki1gNQ4/Utw7ZvOruBeXyKCQ6P707F/seHn68zo0dZfdGvGPAicojAmRDyKNip
5Kk8pJiaBJugSPevbcm/ZEa7hf/XnRP5/3VhCoFt/woQ/DvlgJRqkk88eeP/acph3xXJqwZWBB9i
cBPIRI+eAsLYTbfNIC0ER8HwOt8gEy3YP6FnlGB941QH1u8/UYGzX0AFdLpSxd1/HVyrtDqY12UF
+XMN+SzEvNerV/YLkONhwZ8Jp5g4xBxw42v7NQ2nHma6BusHXPb6xiku6/ef4HL183FxVunqNdMN
Bl6ZEwnJxO4sXLJDBmm6Kehj/ARZ+qZX3j+f3Uqxvm8i+/XbU9E7f/x80b9LVXUHqx804e4VvTMB
72sSyk3Ktg2SlIcmEoQQ6zEiguubon/xfHYjMLl9AsTk6hSPd78AKeXUxep//2el11LZpfk/xgwi
fIgQB5rDnGYR4lASyOmI9Zh0T7UApnL7/ZnsBmF8hvsbJ+L/9v5U8M4vEKE6qz5ZfcvqXlH88pBg
ZFGE5O7EGh1iLLElzEciapLLvXxez4Axea4pJpPLU2hO/vz5NuqBpFV5/Zp8B6TQCMgOLEHeWxGT
CRkbNiFeEjvzhpdNZjcWm/dOcNi8NMXg7Fdw0RqCpYO36nb1eqoBuTGXJkYme5T0JHgVFnBSFGFJ
HlVnqhovmtNuKJyNeydQbF6aQuG8/fnq4Lwqg4GhIoEIImuCYppHC/NQEAhkIVx6QGnisPfN5hnx
3z/DVPD3bz4R+bufL/KZTlT6qmsf0UML7A+UitDE/qBDKOMRZuJHrzzJ2F4yld0y/+vOidz/ujCV
/ewXSNrcGkLTZPWqxSF6yCSVJmOTYqk0D8egFZhu9LDYIWTajE5fNJfd0t+4dSL+jStT+bs3v87a
Tw/e3mX151jdrmXyCrEpZAMS8mBMIf/d9MIcgDCBVCXmo10CLdkEYr1kXzap3Yjs+o4JNLs+MsVo
dvHzMZrHwF/EDTCsxVpOrwAOOeQEc0TZxERBLUgwYC6wNfEFL5zGbji2bp7gsHVtCsD1+58PwPVq
ZJTeq/QWVuk9n1RBl4db3AGxodLXzKyB94Z8gXILsrVNjWGQR0A9iFPr0XRNGKW/M8PdgO3/xgmK
+2+YQvve+fnQPoD4imHvmJCDfydc4G8ZxgRJJsHuYbm7R+QFE9oN2LcbJ7h8e38qfnf288V/tILq
6isaNQnCB7HTJx4H37t+ScRjnDtJNvbOY7fMH2+bSPzx3am8j34Bdw/RyJe7WNfZ3SsKnR1iioV4
arIoE0xA+fSBGoHrm07+ZVPZLffNeyfC37w0RcC9/AVWvE6/AINWroXxCp7cgvYaTCjDEwQEO6Rj
Dg410gcEJk7j6AVT2S3/v+6cSP+vC1PZH53/fNl/oygf1uEriP7f7OuuVtppL+YxdMO+bn4NBTZw
svDaXRjlHNJscATCejT3kAlu2p4XTGj3wv9242Tdf3t/uuyPf4Ec++yuU7evWHMAUkkSQiXh4EU3
Yxtkjg0zko3/bAt8/xR2y3t930Tc67en0j77+PONzJlOq/KuKFbVWgSvYGfYIbcQhyLCY8I8sfRQ
EkUSMWHx3czGy+b0DAQbzzOFYePSEyiufz4U52B0ipVfv254LyyLAIXHd4b3gh6aZOS11/WFiSK8
aEq7gdi4dYLDxpUpDOfLnw/DQ2Z4Wt+q1wSCQNRDoafYeqbpGCo90AJOGPtexrx3Uruh2HqiCRhb
16ZwnP4CKe8l9GMkr4iEOKRIciD5HhVCTirRUGMwhaDUguTr/jXJvfbPZzcI6/sm8l+/PRX95R+/
iiZAJ2EV/O//ie+S/hVdBD8UknEm6Lretu2bwUWAvkC4xB5bwMl67Me9Kfcc1wunthuQh5W/9RUT
bHZ8YgqTffrzYbqE/WCVHuuhrxg1weYhDB1hgoHVun+hCUAMYlaMx2rdt+ubMesLJ7Ubmq2bJ6Bs
XZvCcfn258PxsGoeaujrRfsKMdW/N3NN9j7eL53ptshpLvcAxomqqofOyvO7Rr0mmQE7VSwhoLPs
kTWaaglkGIJyDt2XD1oyYZV+eHq79eWZr5lozjOfmurQyS9AfdjrDtHXpD7+3QMLO4Z/QGsuFeSF
dwdjQ/LZ2PAEufPr2TOLHcKWSKgsUPDsm1k5BccCRSVpjX/cv9aDbnr+H5zb99Rm51ftVJ2dn5yq
z+UvQKHct5Sfrcbt468I2bifGLaCjTu7vyGzidy4nxh2ucqxvXMdMmyGBC+d1TNgjUXNb880xWfr
4hSS61+AZ7kpoGnny+rLvTrd6M8r/zWDNRMIFwaFOkgh15LfQgZBTgNcDMeT/P4HZ7UbmZ1fMgFo
52emON38AiWnm7qIHkIFB0hgXa63Vq6N0N+P5DA6hO3HgJcFNO8mShwdUjpujhn3ko2vCQ38r0zt
GcSefcgpbM9+8Al2vwBVsNVSDz4r1cXBRV3FPRyp8fo4ImA5xzqi+cx2S8Rg3wFsLoAU6tGTrdfQ
gyP7u7PdDe3LvnUC88tu+tkb1rZ3EB/8x7vD68P/XMv07+sluDfoMMKwrfyvTZqb6gnb14C0loiK
NVm6HvsRz+sne5Ofj16fAe/pV0yRevqJqSa+/wU41HdPp/m8LH5wC8m/Yfp2/M/9KpqmwA8nA+28
NM2Of3xv/g9j9e+zA57DZ7L5d+PEoG9nK81W1Wp+fyjTi6+ucZ/c+lhP3mklHzRz+eX3N2jsivl2
1NP4FVt16I3CzeSeu1VZ/f7GEBi6NKHOyk3YYGRhKKy+OWjvHi7xQyY4tkyogwMlAq1Nbw7AP1cB
jApFKEwEFD5g+5dpCg53lbq+vwSBLQS1BFqkBJwZxSz67TSsSx33vk6/yerx7wdpnVxqSAfK398A
c589fGp8OAovJqDRGsw7jI8ZhwaT7Hb1FqID+DD6Lx5Dm5sV5+WiSIfcLnNKr7k1VAvipdEDz/tw
RNSOocavmgwlIRlCEOWxsfADvNDmUJqRjIZKFouW62WeVFdhFrmBwDdW4Z1U3DjawOFFw4HIEbYw
G1sIoMi0PVyUmaJvFS0WrCY3lifmBA2xrVAY22kfnw1h7C++P+JTWcKIgLAJ27nHWu5kxKYoadHX
MGJg0dhpy3zeNfnci1Npf38gbD4RJYfuaw6VMVgJ8CfwBZuipJkuwlT0xSL3vfKIFFE0V6givt1k
fn+sURCdUF5WN7QPs0WaNsugb6/hmz41VvYx6ZmbalZim7dysHtWXJiWl80Z9pYpzaO3tE7yk+/P
GD2ZMZxMg8de8nGNgYRgPW/OOMSwzyiWfrwIjeqM6fy0T8pL7sv+NOGd3QRmM2vgjDQ7aVA6H9qy
ne+ZAGR126tvnIDEGJTNAiU0Qas3J9D5QY11LKJFiIowctJORyfa8vBCdtVMcSO1A+kvJTIcURvO
kPBT7Mnjzqcr02xPtN8ZTmUOt1ijdg+a46Nv6QWDSrTAsBcXwRFx0Dq8PTMlgjCgPEkWHo5oPR88
pn3bJ7RcVnVqOkxnwzwhWeHZLaatNUsyizy0yT2rmtDVN5kEGKKRYgJ7AJt/QWkm4gkHri2lpFok
be1/NcKefhr6ngaOTLi5NPAQazsohugyVXHyp+EVN147DDPPSP3UTnHbzJtsALlhQd/CbdmxSQdz
YQlpLQhvbmqv9py68ZUjQENmMtM3etDLnvrRx85b4IaIG6v0AmPus9ZS8y7BTevGRsjxPOxDlc21
NIb6FOscWXPPaszPLKt489YnMfos0jg8Tz2dxzbqDflnkavqQwmvD4b2zM/9oNvsvByKgc9Swgdt
d33eXYapSrCdSa9flFko3aYukh7GL8sZ0mZ6QpMkPedtnxR2oMvmTg2kDuyW1V7u8LKIVqVRee+L
KO2XYIYiMs+7bnBTyL0WUZobrqm47j6UdY9Ct/fMnh1T1ki3s8JoyVlBWptnLD0XZaLnTWRkdwkM
dkNozJidChGfBjkq7Swyq6+478LcjpDwzuOy0h96vyxOswiblm1lfU7tuM9Bn1UzNNqNax2fkoJX
XwPc9kfM0PJDKj1P2bwzko8pZ955Osj2DPGKOg2K8TKuVJTbRmY1szQjIXWqSFSRU1BJj4OgKhO7
sXR/lMYewotSNY1h06SmnRPL3DPtnMnWDXDX1G7ZCgvPhZ81DiT87FQOZRTbYYzLz5kKjAu/plm/
DLI06+ehDwfxzUUJXTPzomPD4HgkDKoFyLLVs8Qyw+o4yc1iKX2VwUNSETVsVrdV3i/zgqJomYE7
mXmqCqijA8UXAaWR0+RZHoArixJxgZXq/SPcY9ObNSQiJ0PN9OCkBUOFbZHqneXT0Jx5pOxW2MrD
2kZh1uTHUYEkmzdD1ftnQ+kb4cwMQ8vuoii88iIrk07dJ8aNr0UX2UVedbM0TxGZ11FjqM90EJVy
OhazYZHwDOuFV3B61Rm9FyyFX7fnulTx14L31p2ovNaH2aLUiTyujgYzSs9yKqozEFz4tWiabE57
cen1beeQ2H8nhTyLgoR/GWR6nQEx+Y6nSXRixLI+UkREtmcWWewkorAuvKxL7DROe1sNebxoGxLM
dO2xq142wRINPZ7TSPozywrI0ZCZndPHVngScNzYcW1RV5CmmAVWre0Qh/E8GKR+V+a+Xnlh+sHo
fN/BpI+P4owpJ+k9Pqsb/tn0hb/AnepmMes9Z0Ba2GVRGVe+J8rODkWb2V2gQNa9daWb7liQjJ+0
Vo6OjCCoZ7EqimWomeVoWmBbE3SuDZ/MDVxf9Kg+RVhnx4mUCz9MumVoFmg+BNVwNCBxbfBI2Lgs
td0YyUKnsXFhalLZFPnBvCsrtGxrniwrLbKzuFPpgrRlGtlY1h8xa5Cd5vgSt+HXEDrllkj58Yx6
Br0xTJQtw0Gqky6MPuf+0J6ZKRm+diFS7xKwmx8LngTLQpXJrKnSKz+ImU14ApY8KWTiICVSpwSZ
zDJeFcckCZnbhnXhln5jgOJaoGJpUw9XndcX2SyzGFKzNok/QO8MWTBfXeAuyGZlpqW0KQuEss0o
gagNV3pWZOhtqxSNbCFaeYN5bs3SNj1OI1QFNvX9GFZVUpzHhRG8jZLQ4Zb604qwBaGRTk8YjXjq
mOFAP+QRis69sI5OFEuaOaI8P26Cqp5phRPbaDVfkr49zVq/W6Q6Vudpoq5ahbrQZgNEkPPMKgrQ
6Kw9b+K+/hoYghx3cDqba+JW2FXYZR/qgkjPxv4QuixD8azw42VStb5DZcUXflZ+Ca2MOwIX+QWK
iiydWdo03FwH9dfKB1nbsQyNyB76Ij7iLYQVdtYVytHW+y4N/LkpuuHU6pi8ShPZHyNW5bNUWuEx
Dzl5H4CxcH1fY9coMnyKqo47PE9vI+gXu2iRSFyth+HcKoe30vD9I2HUdlFrVtuYdANxBmmp0zyF
SMXnxPqUDFn/MSZVehynnfzMiqr7FMdimENnU5jYytDktKrSBJynAr8isrh3s4TQy1xDVBiGqrrR
fTQsUO21FyKOKyfnJJw3eY7mvuX3yzaQ1FHY1J2DPd0c+VzSRdWVeo7CgdgeCf4sAp+4UVkP0raK
vjwHl2zddkpqm0ZFfmomcTkXCiubdR58fxAMrlJJ5Fgk/9ykw3Gjh1WUcWqnXhg7GTyCtoX3uQTz
NBdJ+laWZHDNmFySGjtxEBSrpG5D18+x6YSZLpdZ4c9Ro4rLIWAXWdBep2WHT/IM3/pEFLMGD/k8
SEM6M72oW/gIOaXRG07eZNymYRw5iZF/7uO2uCi8Ti49M54Nsjm2FL9VqPfcNKrbOVPgt2PWpg6I
81PSB8Hl0Ketk2WVcYd5+NZPqe3LoXIyEcTzDIFvM9pS3bE8Q8uqUMFCyUBe1UXc2ZYSXe3EtRQz
X1cWsaWOCtvMwFDFFqsXYV/bzJPoc4/zehXgoIydnpbd+RBlchF0sNZtHxfWR4g22PkA2hU4DQaV
OerqMH6njCqPZ1I0N1kb+U4hSnLTxKLOHSHrS69idTYPIquYxZrJCzjNcLBrmPR1rFXzSRaGukhR
EdVOo7VSJ4PG6LTtA/nnEA3MspFnxaZdGdh8D5qglnFAisKOjTS/i6iAJSQDWn0cehRcIaPtXJV5
PoedlCkYxayOkOfA8vVSRzWEGjYaqkrM+k7kEEsoAjGdykyV2TiAc6tmkKFGhYMjP0+crC/wBQ2o
vjSGrjbtNCn0e48ZnTnLaIfzo6GTaW73uVI3WoVDY6OyDbVTZix8T5LUKu1AFOXXsq67zG6NTlOb
REJpu6BldhPnA8R6QRF/0nlaz+gQgxXKDHSakNw6V/mgreOI+Nw71knYlS5LCnomhAq/sFjE/tyX
AVmWrCKnSRGIo8y3qreyTwRoIfjnDyHYAKe0qvS6q/WcJFZ3kgWWVdjMrFIwWab3Zx91lpskXntS
hnF71GZ+dqb6yvocBWOEadMylZ/6rBVf4yTvXFjlw1XLfe8o9UmIZlmZExd3DNkl6D1aNF7TS7uI
Yl7bcToo6tTx4M9FH/WXIfZZ81ZJ0QezWpkJuEBGZz6vCHxtGTZOV3OZOUwm/nyAKCdzagxGRldh
dBpxEXaumaXdR9Qm8szMaxrImVdVJrGLMICgNiBpkLyLedzdckitYN+w6K9R1JRyVsVZsRQol3RG
Oz/KZrgwzc+q7MCGQ5ikr3M/jYPLphiNgZZ1Tx2wG+CFey0BS6/Xb/MYFoTb59o4r/KuT5086eJ5
iNt0jlFQfjQCLD+W8N3BHPiLZMaquLlCkCMcKx1Ub1M1GG7cx9Upb/PyQyngCGgIqIc8tE2z6d5n
fS8GCKpqr7ENf+iok5tS66VFtG9B3DmQwUm8rmHvY0UhECsGeganDJqxo6qQzYUs+8gGaMNF0ofI
O2900Hs2D2iR3YGFL6rBVgQlwiUZ9LHcmGUcxO8raoTLvgkgIpCdNGI77mj1PgoT/zLhIgltzrro
bY6L1rStPqyO2pw0TmLqFARR9DDRppkNYeVFdqdw4DbYAB9YZCq0SSzpiZ+W8JSQiufXA2rLP8Oq
SroZahX/imXUHkV9fZSbPWQhnVm+6xJwOFyGw4dKZeoIt3FSOyyuBheLNJg1vtRL1pbePOs6fBQY
Q2FD8BCcRUXfgE+Q3PbTIl942hsc6fH8C/aSqra9xk9BZWrzZgh4fXWfYT9Sco+EywO1dKtB15UP
gf89tfbtr/99oxP49/4Mv7/eHPeX/PW3s/UZ79/9lHunxwpCOf3QOJtv3wWjP85upOW2/vKEIXyG
A9wmhv8lghAjoO2eJwgfOoy2upRH5u3+rkeKkMERHnAgOQTuJrfG0w2AznmkCGHXsAlcEhAWUC8j
iFlAmq0pQjh9BcGyNoECNAUUYaA0uqYIYWc4HI/DRyoKjj61YIbr59/CEWjYx79vUoRkSlAABwnf
YVkCOrYwHMswYZuKnlZe5pXxTPUQi0I2LudlZ2QLUwfHMu/obcJofg2RSnUao6Kldk/K2I16faIo
T+GgZGppm1e8vwKOUYwqbA2rSvjBadW26enAzBA8vs7zysZeUEOoW5ySRFqXkYHlKvWUuvR7b3hr
KIUcX9AgPyv7ILFzUTFl11FpXHl5GXxCSW8uEqPp03lF8+b9INIrFZl15Jixlxx1lT/78SV/kd2l
11Vxd1edrbL/D5breODb86t187SYe4IYPv24SjmsN1iBDPbfmlDhJQgoojWRDWVAOAdo3ENqcoZg
C8u3VQo7jTBnGDqaERxVAE3mwG6tV6mEfmYGlDjsxDDhlxHIjyxSWOxbJBocx2KJ8UcUkIRzzOHb
tkk0nVdVVFZV45al6BcFQf5MBXh4APxZnmzK8I6jAE1uEfgDjslDI4u2wZaHoWxNjpLGhY/d0gqB
1xWe5fhFZB5viH2H0u0baUIKZobmWcvixjWyhthdriPgU4Jwpgwi91CjU/WGh6IE6g9gSTjsNh0P
Lth8KMgZYyvGuIbMx/CB+qLGadIAe21HVZC5jZSZm5RmuQD7VP7ZyoKsvv+oO6CjcNDXKFWOCHS4
b4+PcOHJ2Ghrl9WY2aYhwdl6RO+BbtcoFtSyYWcPNJSA0ZyM0ibCGMy0hkyJiEUY1sHcCyTZw+Xu
gI1ujjKBrcyCEnlRXrsoM4yT0AcL6Xl9PiNIxz/+QFCWHw/5IHBYDpyVuf1AKakzX3CvcoHbkhex
VfFrqE2kDz0pz674HWKDLQlQpJIEWtjwtD5UcyAW4syq3ExU1kmvOw+4o7LbMwp4zKn2QlkAfCDY
BygR0XGJbuiVrrBodYsr18dpsQSKt7Kz3BTAS8b82JeCOzWHEDdRpr9n5F3PB8UoxsCqWeDcJlI0
Q4MnVVpVbl33tWNoK5u3ivXz7y/xp8tiPEgNTCfU2aDiR8fqyMbz8cHUKk9w5qYegh9i6XLjFHWK
OSgfiofja54FbNdQCMwUdPZC4RBOHt4eypO0N8usy9wcJfx4wDVfJpoV5zmn6fL7T/VUdlxCsALF
FNhQR+V9lWrjqYAFrrOsMLQL/t+yIUBBZ0r70Z463r5RJmVDAhmGVSVx5vKqJEfaiuhJ5yf7nmWX
2DafZWIEq7QJrCFRMAoxoUpQFomjDRwujAEbe5bczqHQ2B/PoR4F8d42QioJ+yT3fRhq8PsjCiS9
LQ2qZqGZqNm/gNDGUKPebSLkBZUH7LV2vZ6LJffp4DKF774/yL7nmSgvlFfzTAMx7GYhJFWBV3M7
aA00K8um2mNeRyO9WSoDAyS5GI8GG4vp9wXzzeeB5e5BJUVoN4RSq+tXCT1SZpUslEhuwRrG/8rS
gzNYMYPIm1hkglTgG5DRCQ4lFa6MhVEFwNEDwfzDIEG3HGytoxBAWRacNLoNUt4YQOAnPHWjoHpf
d000z6TVLn4QJIIoBG8EtpeBHkKMtD0IEAdYeZUZu5VoGoehoPpCggpSxKxgyR6Unmjs/VhSQMQH
+0AsQrbHCobIJ1Kj2M09Fv3p+ZDHmx4QfXuGQaP4t1YDjAMlLgQGFUMHA5m4dA1beJMA6m2uKaLg
3GBSnaY9VI7biCanQNHVF4gF3ZlB2vw0jyN8EUlBP9R1OoQOMoS2SxIMZ7w2Agg4uvAEPEB5nZI+
21P8frJqx3mC0KHrATofwVhuy8PDtaJwiE7s1n4tPxWVR88RlMBdw7c41JUatsfA7JA/JIxQZ2ME
asoQqW+PZ2HVpKXPYxcj431vtmQWm7z70VULe6QFh5P4mLTgNe3miIbUo5GZQ57nxcWCJ3kz92hT
7xHdk06HcSs2jAO7hKHVAazlZC3FeU1MozYitwSYVhlwnf2MGSTFdmqJzM5KKNc5WVuYTjok3UdC
Aunm8KNTN+CagAfDZXYtkI+BP805MIkgCDs3mjaCRoNymMPB/HrRZhpp2+ya7Or7OvcUB4yh3g1F
TOg5gPOkRsO5YX2hMjZo8IqRG8W9sJO60keF0Ys9mj2ah20tgKNjIMGyoL0BOoWm7sTwpVmLvI5c
r8iAw8xC5Oi29xd9w9RJ0RTFqdf2dxwqZNfffzz0xPBDxwCB0yJA06Ghg4yNUpvPB0W71BCsCl0e
BGFnA4NIrunQ05XOil45UGjjjS0Y6a760Iz0LIdSdeRkZeQPp5mQoHZeVcpPEXDPn/yA9Z0T0dL0
gz124qn6QW4B8Z0FP48ECei09aSmCWo7X0XuwGIya+PwEw1SYqdV0js91PT3DLcLDzomNODh4dcD
6MScQ5OLloUJ1a2o9oiTpLSa0zEpcFilPJdFmfWpjiLmZj1L330fkV0LDhYCRLEQq8PP2kyUJcBF
2JdBHbod9JDMq6BiDrZg/X1/lDHRn644SDs4/HAFGHhoT5u4xVRp1qoiDt08LKAQEpuot1mTdG/L
srOOuSrIcQ/Vh3dDEHiOHnxr2eaNZ82atOqWcBa3PPr+hHY8NqSNwEvALnaw4FPfpvSAkIYKtFsm
ZgSL32idQkGrxo+PAnhC8M7g0AL4n+3VXgx9N9QxVW4dGN3cx0kGJbg6/JujTCBEyuvrDNyF2/Y8
mUfgz22cRsYem7FLdUFzBcQBGDq3R4JwS3U9beWi7q3A7ZvkQqQmuQ6UXyQ2lHegiUaZrMGzoE81
sVGC0RX2sPExJ1ymCxEyc6kk0+P/SvwFg1J9zTquxA87GDAu0LY38kYQfPGJvCutDAQNA4Eb1tDF
kgxiuLRiqI1+H9UdNoyApsBStoAWgPWzLYgoH5AfqkG5KkraYypzaIORwA1A5N7sgfZpuAK/GYYF
kLYmnBwIvWjbQwVtXGJoqwlcYFegcYBflMoK7bji77LMW4QCf/7+o6HRz297BoKBUhkbO+FnFMV4
TOimfQ4EaoYCauIulCMjN6mhFcZWnl/NckjhLxAaWiiCswpaGkxtD9RPF5kmwSVAST98fypPpTxa
QuiLhE5TCxjCyUygYQNKG5EK3KyJhxsmoFoWiK6yCbQZ7DEGT6399lATKeuBVEHYwFAYwuoFl0l0
RFHdu1AQ909ZnVt/c7ypwlplY+YejGf2abSAZj3yRUVR50DXb2cDrU/2qO64ICegwnHfENtBf+no
YCbjhRDrVBKYd5cEHjrKI9MCfeVQrHG8vkFnRlpETsuha8LzKvFnHHro6/ex3LWsQMRQGgNXKqC+
MJrjjbAmIJGRl9BZMnYA5FdFW+v3HBq2ndrzyEkLKM9znsRQ4bOiY+nn3hxq2zKys2YP/bBrURFT
EASH3QI/NRLbW/PoNIeG0iJwuxYZdgFqBx2GdWH7LDb32KKdQ8EQ42+mgNjllFTpmgL52g/cooAG
s6FXkR1BldKJcdbvsRK71i+cBAgdmAT0Bbzs9lNVOuxEHXPfzc0gOCZB186h0O1BF6Qy7D6Iwz3r
6anzhIPAIImCAhKYpvszIDelGDWFIXNFfDcaAn2SFg36avI03cNKPbV9MAo8DbDM0FyKxOSp8i7M
qjI3fdfUXvMhi6HnqfYJWmDeBE4HedksK8IfpnxBOyis0JFThm1M08ZaH7gXCDVT342JmV0Pum6v
AkTaPQZgRzhExpPswBVDiQzKbRONNAzRddCp6rtDbCVX0RD1tz6yyuM+JN45bnN+XPY8mFspzoBT
ClOnSfn/5ezMluQ2ki79QgMz7MstMhOohVVcJJIt3cBEUsK+AxEAnv7/UD02U4nEX7BSX6i7RTNG
RsDDw5dzjk+f0BkpfaeulgP7ecF+bx0EhmPq3E/LJD67NqCkXSga07cOKUbWHwELGN+qZFF4Qfv2
5GW58UV1K6vzrdlo/64zQItqOZt3eZRlT40ex/dGlSdHb9+eldnwGai/kwATjl//qFLVpJIqbRx2
jWf8raoVvXNbyMOSwHoRbzZvWysb26LgsYrYvbbmWRozEJAkDke6Uj9qvfEuRdc1j165WI8N2M/7
2esSAKW9cmnKpvm8TPN0FCnegN2ZemiQ7LuMuGJSCWMErn8FtuCNkaMogTFny38q2ZmnrAbTMiRF
f2rHwaUE7OXnYcmy5yV1Kh9UW/2ft930zolTckDI2PBojGGY179BOLgs8A1KUKpO/llBrwNkRN4d
GP/6t2zOmwYertVBLg2D2zzs67VL7EoqQbwM3xRwaU9pUgZVa034L++3t7e0t5ihkZMbjI10za0T
MdLGWHIxKAEYzDEgJXUuxBPWJ6uo3Ee8fv7l7fX2jpCuB9GxA8wSxsX1ESZe5lpjMbI5w1vOUsvl
SUmd/L9iB/9rwX53FTqnFtJ/IABe3Mur53SsJIHT2CmBA27bBytFLBhNR+Uad+dDIfhI+st/eF42
L1hczN04LCQS2bCYT0Mjh8d2WOEmfW3+cAwZ3fWuK0L6/E7w9inuuH7U9v7/yhsTob2SLF3L/kRn
ZTTy3fLi9avXUeP+NNatfOxAQ7//UNdmEkpNZGq825tF08wY+ozKd6AlJVgpgdfPQAOGb29tJyzA
GGl8sEG+oL7++atPl+a2Jq1u8gKttIvT1C2AWGsPrBQso9P7l+Ido5q3cozIIa6XElGnFTLpAB8m
wv3qynZ5lLG5PLhqMp/fXmrt1m8vNUHOOgscd81F22wLSLHaLV3hBZAUpmCy66S8aFFW+1U6qT8N
TVbBkqnpLztzi+U0WSL+WZuj9qyDXQ8dOxfnmYf3Uz8aSgy+0Ok0v8EbnnqxNE9JZQE3HEd5wC57
6b1vXJFrky2iYremc/omk1PJbCInSr3Ayovm2SyAR4WLZnRApd1yLEsMYExmn5Lm/CUtFlP4npqk
P3Olzr9AvIk+JbMDSHbQVNBUBd+98W2zNqrTLOMx/vT2Ge9Yjgt8gMnD0G5cd2X+vbacsc7jzKPD
GYxq141nR1fmhOCg9p4jt7Qv/2KxFbmwBgRUhjbfU5VevAKT3cDt0+kjr0V/r+uTfGqnJTr4Crv7
erXU5tVpc2+0FW10A0VU2sVrvNSfpVJcnK7LDwKdo6U2IeUsZBQ59eAGSe72v1d5p945dGs+tMl4
xNDacdHIH9KYpqvKJCZnc/kUyj5imjs3GKxhOSnJiu+WzlHktr8KKrGgvECCbWOXguXnrOPsKN+P
vlf1it8kVXngSPYuNzXp/7fK5thyF17WVLRuYAAy/9ZOLa3vSDE/2Iam+tNgNIuvdGBV1dEuAUHb
fX7wHuxukyDQWj3nyjq9Nn3pFACY1R4T6UrFRwtp9uG2WAfb3F2F0Is5Dgz3Qz79epVl8XItzRts
Xku1kP+XcKJlfBD+7K9CwZWwnx64uvE57pzNkSgrN3BAxPpZ1OSBVrXioAmya+mk2msPZE3V1l/x
6pkZKeOQceIsUKQyn5NEKb5JxbXCvomOim5HS61//mqpuoM2FNtcqjYfykeNODscTLmcIG6U57e9
0k5cQLiDVAgFZGiA21fGdKLOdkYulS1EESxO0Z6ELJsT4EERGurUnIRalu9/sV2QaOubTcZG0/V6
f7otkhVr5AZCjeu7ecj6BwDM6dmTg3P5F/szbQdWp0EDa4v5iAD85pXI+GpSWA/tnKYPBfC1O6g9
hp/qbvcoqqT5/vaiOyEyGqL0QjF8h9R343/FqCmVyG0nyIRsLmtL7ALsUbF8R4unCaykkR54/P0V
EcByLNI71d6caNN5jnBnrkCT5fZzKaUR6K4CZ60YnScnMYr3uw9v1aHFc9B3Qi7t+guK3IKnNnCx
h7qrwM7Df7Jq2R48Lju7wiQ1i+6jo4GK28SPJs5wVgWraGouLjJW3bMxWTYwJE35vfXGo8dsr4jA
gtwFA7QvkeRmwawum05wyAGPK8ShVtH7z3qMnA8crcr9YyzwlWZjVJ9i6BRBk66tNWlr5mOVx/q9
QuxycAI7nsCju06xa4WXgVC4PmdDHc15Rvks8OooPZfz2J1UNWoDxM7+zSclRKdWoRkG1rvJs0zQ
ml0O3T1o8i79LKSV+GYs3Pu3r8aOryYRcInUGS3Na7Z5+KDBSrXncQ+QGmguo5qVZ2aPJ+9/d2Bw
U2+iWrjWJjfHFo9Ln0UZqzQOpd/MGf9aOlEdeLG9rQDtNi0oOMANt4iR3BFqU5SaE6R9tlwgYLpQ
aMwjnNLuKvDyV/gLyfQ6i+/1W+B6i54WhXQCw+u6k6dDjpJuMh58lj07A5ZC99gkcOdOX69iaErR
2UnvBH0/u3dSibWHSEnKzzzp3fltC9hbCsgVKKG1jccAp+ulFogtBjwqJ+icyj7bsZ1eFDKRoEpU
8+AL7S1Fj2cd3wzyQ93CFvJEE84yxU4AdKE5L8VQ3jWaU55jRR4FdHv1ePpJhHTUuwDcvMD3X73Z
mpYBuAbvEWiddZ/mUCP1WrlQrf6PowwxzBTna+W546mtVHxGr/8JgfrH+0+W6g+dNIAOILM2HzGS
aZTnNAXxXmMV1JZLeS83q0vXevLgI+7Er2soxNQ7NFB4WjcvnDVBTC8h08PZ15XHuLb0cxPrJE+R
pj1ZqV75k6zaCyor4rPb9kcaH3uXgn4DaEea39RrNl4k9oZc4erZAZwz03fMajgJfOWB872tIDIm
Yu3dUeRi0igp2bWp1opXzalo7YCU0PTdInFaXlRnfNIiHrymj+xLV2f111GaIkirsf9kZos+HfyM
m83yK/CXwGVAMFF023zWpdX0KZ9GOxhctXw07bR4sIX6/W3b2T61Jo0HoCsarQ4HG95G6vHsycZt
hQgdt62feuLpE4zZ9nus6fGXitLYUZF4ezdfFqQ8jkQL3xBtzuuzbdCcoKcNVcDu2v6S5UUMQ03A
Z+z6/vL23lZreF2ToHJHEMZsXlCjXIttD9tLlMTSq0XQwzbnf6gd/lrUpjmXXdze5bYb300LwgNv
r7nd3suaLs8wgQsLb+9i4sxVpwvO0yw6/bzE8PrUpHZPQMDmg8du++koEBG8e2tHF0Am2db1SVpu
Bi2/stswwsMHhcbWxlo1z6Stg6/YlXdAitje/XU9ys0gXAAV8t+by6en9VwKMbbhVBl9WE/6ci/i
rCWuTfPpoiUyg3zn2fcTT8ojbeDEPNjw9kK8/ABqADq3gVu5fRJbLyvcyC7acB56J0dUQMv8Up3K
9ODi3doNWpgUz10exhW0tLl47siwZ0uHeOG5aVydmkoXPydbrLD4ukqhb47GuQTrGL7XdFbJVArd
MHZ4UbbAHtRwQJnRNghzUfxZuG526pr290Vzjng0O+dINQNSEG0SQGvb8NpoXKm02lyHE9Hefdna
tT/Hynz37u3AJQBySZ+cVGjbSl1iqdqN6OoQUKb8Lo1IuadfUZ3VSskPw2X95qoDvcNXrh+MMT7b
ZmPVQrscYd2GTQV/4CTnJm0/myMlxwsolqg/VbIeokueTG7sSwFZ2Nf4rh/Xfh11cNR0fnBxC3Ga
1Wguz4nUzbBpjKY+wdh1HtQ+RzojT+rmh1U78a88AbVIxbCMhsfFRmTm7C32aJ9KOnq/KOOkv8uy
m+7nGkkboerdxzyTneErmtGbQVJ0VRlKZ15iIBiFqO+UZjG+qUMv67C35u6kEBCe50gz/mwNUlhA
z0Z5aexW/SuNZPG3MpvqfHYGORknt/PUH0mrzNplKMbozlQs+P56U5eLL3KH2rBuxrVvVp2THrjX
WzPizBlkhRHBr6Azf+1/FuQhUO/JqjBRyt43nV7zQUkeEW1uvZxLy3LVq8ejmvoWTqvWs5oCUS3D
Nh6zs6cN5omuWyhNLUbIIOre7WNYbm1zcT/WavZqaK/CuSnrmrwi8wuVWngnOgFxUOTTEUZ4Z1Mk
J8jwMwMM5t4W2s7RZUsJlz8c7fy7Daf6lOXmXT/AdJaKLs5v38SdD8XNonJFuYeIeAtaGdLBsYjU
6rCb1OWzMdRzID31vXjbNeEyVhjsqo4HUWD9Fa9OzkSoRWitVodtU5gfZKFN34xabQ++z+37yirk
6ojLOSv6dfPoFXOF8MhgwkFY1CiAGkWJWxNmOJVGf/AM7B0b3UeQaR6sW3Kk6w1lKmpsuaLWoWi6
0VcBBtLAH5fg/R8H6wYqsep/oSZ3vYpCcdsqpgL+hpTaSW+WASaCctQG3DM4uh2gcFeUnb2FxXpT
jettvCqUeev+J5l77TLOaCzlnkBoymmjg7xy7+woL3rrU72O890YQzFqZd7qSxUiyOEFrqMkpzJR
/sVlxRCoJsBexOJecJavTG4aG6lXsqjCGtDRpeoLAP127bzf5Na+DXEWfogq0eYLAcGNOy016jCR
orwj6SgvCKTkIFEH72Cpm8yDS0QiSfeBOiT1tW0brUEKrET+rQ6poQ6+m7mgl43vdI5/dEnxT1mI
x2Ssfqtn77FJu3d2bV/WhggDaQSMoL0Nr2QXFZJiQx16YzyfMk00fuJUR1vcucD89dBGQDvxXlsb
B6vjFvvIrFml7kEKDzjYrC8+p2535PZu41WXMI5KgwEJAF70+uevrMNbWluBJVGHAGKSIEKnw0cK
Zgyjos+ejSXWTzXAjzvwoDGiGmZ/EP/sXAHCOZYGUr3OJNqYDYIDTtOOaR06tTefOkW3Ahqkw4HF
7FxsLJInGJCuRny42SQMxFK1BPSlZLD6T9migP5OF7MlDydo8KtcFQcr3kbHgD+oNuukxtSM1mkZ
r48118pKQV6qCot+bh/tepz8Jq7Npw5JpMQnDNLRwwNycOCNd68G1VkPt4+c6w00D7mUvlKiBBc2
LTStxlT5GndV/uB2OoJL6Cf6hHvGpyGtuged8PzbCPzn4Efs7B2AO0EzyQE3dZu8pmYptVH1ylAb
POUhm7LiyVQpf/fWALE008UTUIEj8MGOIQHeW18HFDy5NpsbAxN+6GRDBNQBKbub88TzHSUe3m+u
Ft6aMhLJJMyZTTSX4q1dq9TLUG3n+POSNMNZodxwefu1W9/M65QcpV1K7Kut8h235po4TjVWhSzD
qB3Sj/XS6B8hf1bnqR+Sc9RAxszaRPHrdvy/ahH/K9Bnx+9Y5MorJtuAarzOnXhttkM56pnRtWVY
Nnrrq2Snfm7MdbDoqjxIlG9AgHhSWCCIMWCo9Eq2fSD+Lagi2ZShYts/yTM+WMiuDql3zorukz6I
OxvlICIK976FnZ4r2aU14ruuqb+/fdo7lkOZmhIohckVHrYph+sVakIDjxb06g4PWFalP+T58n7L
gbtLiWVNX5lXvnFBRganqIgXCIemlhItG1aAjOcRCHjH0XGYZBwr+JnCzmYVderQ4yxBNiOHuPgV
0oL3CmC0JCpi33GV9/bJ+YQrvQ5LJbrgHd4cnRFN2jg0Th6mXaOei7bq/jCFXP47qep/Ncodf7Jm
UDC5eHE9PtS1UZZOLFNDy/PQ8vLpz2TS+8u8iM6vp8x7KFqhPWQi1o4Yoi8t680txHOvcFkEGYAF
bzaHjmRWJbA5QoCqtfSVMS/CEh7PnVPYQ5hlsbxE5ax/XrRSO8NUoA2tdAhY9qZ9UhA5O8UkrKEV
tc5BCHLTiOPYecrQh1hrHYQCm688KwUvdkJwVRu18DMlcsi6qxgskPfBNbNndFTTQFfjj05Sfsgq
+Vy2ru5n1vTr3TfH0wBkQz0msrxpj2ddZQqrhbWm2IP2MPZeG8zzKA684c79XJNMmz7fWlHbIlsa
MUyjVSlZaLag4wrD7h6iwfr59lZ2HB/l3ZfJiA6h8va97qvCbczZzsJoEc15QoDw5PUwp0ZvPFhp
54rS38GQaVlyebYRjzEByl3QCw7taclPcYp/652Yr0fkv3xf4vwoGbxpvmAukKiYTkOlnv+xbUf0
lcwLkcKFc5c0frCMqar9MlbS3+QQW2HjTcVZmdLu3Beuh+zwnDx2c52dFjstDyx371OipbOyjK11
AOXGcNdIadKiMgs1VXSXpS6VkwLO8wDIv/ctUW12wcSuE69esIOvQlrXSeIiqdUMPm4dB2Mp2rMH
zOY8m5V64JpuNwSJkShrfalJgI2Nj1DnxJROBAQEZpZyb0bTj16a6v3btrkT1LEKeQDwfTCcIB6v
HeCstlk26AY85qxZvovOs/9oMwsVcE3pPjdloj1ppenynnT6g1MhI6y5+Xu7hYRV/AaKWIwPJbLb
XhDyoUKfMwsXaC9xMOli8afG6v3BdI5i571DZR4BDTQQSyTHG38/ynxUew8dAL21k0s9R/mZMPP9
mceLlBmpHNULXpZNhO41hlW1XleESR4Zd1YpxXMBAezAFvf2QnAD+xlUHlSPTUBlxjlHukioRsiJ
qwLUfxSVykEodWvwyJu8WmR9QF8ZfKLPaZLPLJKnWeX3mZuHTWonJxq7R1Sc3aXIaugZUWq0t03j
Kl7G2ulEEYpY7aExtVEQAXL0x2keDnZ16yjZFVASfP/qLrbOYgFKMqt2wQdCYPehbwa9QOS8VNFE
7ZoEucrpqOt2G2iwIm8M1QXie9By1+eYRR1a3RkrWm1vPDnU/U/WLJ1z59b6aZUQCURmvL9wwqIr
+m+tnlF73LgQ1LoprHlJEdoilQjdGmigQyPgUZiPWjY7xggNAoPHJ0I60te845WduJMUS1V5eTin
pXwqSt3+K28d5f0lQTgdaxuM9iVh/VZzx0EsXlU7g2UsXT7rfd3/MVRxeeAVdz4WN2qduYZLIt/c
GD1RLg8MhIcwq4v4lDStdt+mqjadIP9qT1Kk9ll0jnsAJdtd1eJxARsK8nydBff6COHujfbcznkY
w6EKWvSJT9owZc92lKsB2p/ZN3vxrPDtB2Dvu7FHWkCmQ41tW92nHKqvVZI8HBpN3KXeEPmtk75X
RgsPr9GIooIHZoEwe7M1jtLU+nrIQ7m08YepiYrSry1RH3jE9Y2/Dquvl1k9zCsjnIfENifU6EJr
cLN7dHEbB0xv+RP1kzzw0t4Oi8wDiT+XiftgDJH57uqEx+vlMMSCQGQ10uv1+0pH4b6NsnCpzOFZ
IEV1msy4PU1i1M+iN7t7pSzjb29/wZ2QnT6itb7fNGVRxNy8A2k/l1nTtiguWCJtLzw03nPadIwD
iHrjH+m63U/Rqc4j7Tnh62o2oZiq6KENF+9JLfPowKJ23DgdqRcsJMKc1KCvD6HEd+rIY2bMttHk
CWZgcalmTT23iZEc3NMd40VoYtXfwHjJVjbnXbrRrKNin4cY9uBnSZtfqmw8arPtbchZiyUmUEB4
tpsNmanaodzNV43yBN7xsjBTRs3cJ8OSR22p3Q2tLVv4G6QMW9CsU6uR1loslbTen7HtVg9qmhyR
g3b8jAE0guYNb6BG6Hf9gcYpgSjh6llouFEKtLmdLk01xx/MBFXyJLbte/CIR5nC3s4oWaJgQ02Y
4sHmELOorEePY4MCH0mfGpv8Mom6/fr2Xdh51+lN8ciu+HqALhs/gwBXZOrIHoeOlcqPeRx3n6os
QoVjrLzhNESGdeBx9raFSSDUgHQtlZfVI73yONncNoOIOxJ5pjyElmL2gTKrR/p5e1H6igw1aU+t
bK6tRmWhqKUwc5GFXiHkg5rI6V6WWvrBQND8UxxDLCaQKe7rYUj/6vuF+k9SLvXp7cPduQccLUpg
6Di9KIJd7xVCGVDcJcbPuIv5zVOy1G9V5BW6SBxB/neOlctmcQPY9BqlXS81ylFObjmnDGpSq7+8
1MQ6e686v72hvVWIxujkcB9WMOn1Kih2AzCecyRNFO3PtgQ1aLTw6d9eZO/UAHuQGmP7MD62i6Cr
F+dVkoZTHisMecjFqdLs2S91YzjYz+5SxHvMUyI5vYE+lYus7K5xklBLlD/aeIrOqdQ/KUoW/QtL
oL66Yt6RU0N8+frgeP0aMTvIp9SOHZ/quVcvxpQmSPMf0gh2vxGJNqWgFYm3rTqa6IJA/0dRfDZb
6lEd+EpTid3L2x9pJ3BAIglQrEMTGJe4/orX17izRKlXbhrSlELcAFR/lAZOk9v9BbLBdJGz7cyn
CDTG4ssC5gF4DsU64LncOC9yH9pxa5sBkC7i1dc/okf2YIh77hd6j/XHVGQ9jJA08sFAO2eGMUXv
LRuv6wE3X0t98CW2M6+8QesQZqqyUDhOGXiqHH3XHOID+7/5gASQhJWof67yXKgmXe/KtJGZJeFO
Q82TP1tlFGdVY5bX29/v5bdeRX7rKvAHKENR9+L1ul6F4jQlzbRNQ4VaQuPPTEgNMwVRtiLpjS9u
6uXPtsyis252Suhk2pgymEYvnxwdMby47/Py5GliDBh21PtFizYpA6ogjwAnDApLUc4M0LBOSTsy
5Msx2vmTMqf2QSB3c33XPQAN4OUiXyMDuN5Dif4h82w4KRPl+f7ctpVJlOzaReojxn9EdXrJyK6P
zKBg94IE5+3ytkmOmZp5Bh4b/RAdgX0/ntvs4kaU7B6YvedGD70ja9MvugncezS1v7pljp+9Wtbo
q8y1wowUzX2AWlz9SmxDCetZZ9hSH1s1U5gd8cyAj/gyjlH6VC/SAV06Vr6At8r0jcW8H4bMDSuh
dnelNI37NlL+AvJ7xPq+tT22uKKIiY5f5POuTzTV1EqjTY/kUF1Yz3PeZz7Dq9KDe/TyYbYniXoz
8QaqZ5zpxsTtzIi1AkXlMNIZzzMueqA2+pekHUBle9/6UX+E7fUJvbjCN0szICu+Z+gkkwqq7pRU
86epEr9Hgkq7VKXqd5K5hsVo+DOiMrUxHZQ+bs+EihQVo5dJlBAbtj82F55i0vkKzEowLaGqzZKh
JeOonN++krfejHXWBAA0AxTELb8tzhF2gOzuBmW0GL+lTlb9qClDlzSOi/LLAhrwYMG9ja2cAzpt
QJMYmX79sfPembqRpyGIPKHcexl5lzElxXsDPoKvtfXuUZ+iY2CvwfWrl8LyUleAWoOv0XTy3hyH
9Lzqwf2bvQBcIEBfqwHbPMA26mFpSvaSDXPyFKut9JsyTw/Sp1uHQ1YDx4kqB9EW92Szl34ozBQs
PTOJ4FOdG71QmRzSSyP3h6o7AkrsrYZEDDcEyBDFt9VgXp1c4uq1yCUkiYEBdWebGXXCrf+uwGYc
HN6O5a2xI2U9hL/Wfvr1QswBHeqkd+2giuP5UbYFCb/hkOkIS35tZ/vIy+yvR5Nqhd6tbLnr9VLT
Gkqm39lBCdHlTzkiPmmXCCMNiFFeZK1Z396+WTuGvnLSwGISJQAj3tzgJa8GDa0rO3D1QX+MEiu7
UKGagrdX2f1cBF5AJN1VZX3zokIv95D0WndlAJxJgGPc9cY8+dZsHxH09w6Qlw83vYK8kHe4PkBj
dpHjMxbYHtSaH5alNT6KCYDu8sHqsubA6G9Pb5XUQ4mNvvKKxtt8rSG16tqIUoPZcbPNTE+G1wxS
MS7vPb21CQVTh9IrpZAtMK7OrGViGT1wW+/HYufaiYHAXtCpY3FQNdzbz6pHRizOMw6M8frwhlYw
RUvqetAxtgdgvjWey7iI3u322A+4T8JwPhM4jutVZiNWZRwbOk3YLPPTfNS+Kr02/v7uU8PXIQJD
JZIi71aN3kOWMakjqQfNjCQgKilpkDWW+luvW9HBUjvHBqoAVSz6llSOtvCCxUQgmOmVOlF+e98L
03ocS+dIHG93ET4O4HuGfeJmr09tYjgosr0sYjODkt6C4z6kUjnqad0WANe4Y233UniktbWtvVei
QPe0LLWAiS/d710ygMjgaRmSz4pJGvFJi2Tf+7na5FC2oqpR/QaGcXzP6MEipS4pk5qOrCWOHOPt
9rFH4v71caEaunWMasxcwxQuR2DGdv53Ad6Q7rfaHvRJb70HRXpCfuo+lLFvWDFeySjlwqpUDplu
nuvOSK/HxQeRtM3JKovu4GbvLgezkb7squ+9xXKrmQ6zpozVgAuz3FeNqQepjV5RLMrEn9TySKv0
5hA5uTXcIJLiHKnXXduQiFKzMyvTCkxhez5o9uqiLua7wT2sglIEzBfIbmQgm1UadUGUbXStoJ/T
X6YYnFPXzyYM+uGnoljlQaa7tydKIpCnbIMizxY1MDEWrG871QqmxixOKLM3jK8zigNPf/Ol2BMd
IoQAQA2v5fjrk2th7jFAzzQDL7HjcPLoOZhikfd9w8jthpGvwdve6+WQrvKAlYNKaLMy2ZkV5G4e
ZtlMiiGoQAYmoMz5srSj1vqyK5kOoYpxCtxKm3/RBVGSB65cC7GRAW0Prdvni18WU0xtwWSY6HmQ
NapNYlA9EQqm7v1TSye3fG9yoMZ3USMeeUba3JczM+1+mzpd/er0iHBehLambJWlicpX0Jw+ONAX
WdybDRLlYIbrpKHtJKx0pAs2IpIaZG1EY7ZZxBAxNKQvutPSmhB0TLNpEir9OqLu/VLolt92sfzG
BA4rOzMN1fwqysb5WgBp0nw3kYN2KWpNMXgd23rwmW0M6LqQzXzUN7ypefNpyAXBqkP4gJ+0efXH
jC+Xaa0Z4POm7xW4istcKfbZaOAHopXkfpgg8xxUJW4d87oqsn+AUki0gFlcW+A4uYvqxKR88ZIU
z/UsvEcPuY1Ht3DFXdIyN8LP7VqerbhRKs7AdgNqq/WzWWfRD2HY493bFrpz76gVATmDUkdzYas0
ECPpIMwMYr5XJebzjPSSrxZz/95YgV3zlyMzQqn6Fs5BBXJgrsyAEMZgzh9M2dgUBh39/T6E1gUy
3ygSEXRvQY9e4Zmly7jmYFyM7DwzguNkq+kRu3zHh4AOW93iOqwEsPX1F8yoIanp5BrB1Pexe0JO
TQE5q6i/DdNsfJC5a3559yfi20CgQq8TAtQWoDLlzqwVBuGpQlfWB9nBrR687uDwdq6Dq+sARlcK
AA/nuu1XuZiszFFtR1UPzFXM29NY54K+mnaOJOEKc3uRTAHmMXx7e3OrA9z4D3QOsA0V6jG5+uY0
bT4XEpsz8ZA2xf44T8XvmZyci9bMLvXBaLzUbqR+jtz5n7cXXv/i24XXzhO8Ds52k2G0moNUuSEI
kvWxvwyiHJ9z5Ojv59HWDu7YbSmSwjuhq0t5HFdJJnp9tmnjlex+0YKVdOR3czQ0J/TWenY9NUp+
jqhf/kxM5gGDxXYvdPzHi505mXkyl3q4ICDXPQCEWc5DV85AztvuoYgTJr0wOdtnJEsTeGOdPrZc
DT+ZdQb1zEWnHriuHU/Biwn6Fm8BEmLLJfOQ4lL5NFrgWZ19p0x5dopoQJ3f/iy7q6AVAqlwRfxs
RVZ6ZtxTjRq0QLEZftxHzqchyrQDo1ttefPtYcThfCG88wBsEQ51T2F4UkctSJUFV5uKH17DjNgm
EfdzTxXiX2yJaNehu0qdY4v4rlIjGaO+0YKBsSe+OhjOfb4wjurtVV7otNtNEWiQKeEA11FK10ZW
MQmoK6ZGDdTKqhhRW3ndH4wRo7xKVcn9oeRl8q1O9Cw9TQaibdRlJ9kHhaDg68fZqMJ3dLX+n9aY
osbvEPn822AE7V8y6gQTXN08NS/wHBgrrnSmVZw68NNpiLodL1ZhjkuDvLZn/2WVjeedTWNGxIx/
QGNmWL1ISS8io/LTzKz+LGXk/vLokP6tkd3/LkxXfp0GJTWBPxnmHwxqyCcfvrz13Yx7eAFwWwbN
V6HigVrVXaCAhRmr06lE2PaLmwvVPTHAhDYTpM36tyKV+R9x107xyTBLXaCZVS/dSWvcqVqZMAUj
Ne10ti7/x60dJ3H7ap1LXGS2b8eAf321dqsfB5/mxtzAxOJb+fSgYulDX38Zzy2aBRCZGmjkDxd9
Khp/UlJm1/fTkUrTLc0BK0M+AkIMV3QdkXy9lmqNXd4v7RIkpHntiYx2uacgUfHglmXa3U9dJpRT
biTZeC7G2P7GqJHmh17L8nFMq2g8MXWcarOZV/XPd5/CKj1NI2vNR1F3vf5l09Q2WQ0fCep0q588
mI5nGrGarzftUSNj/auurwKyRuvYD7BK+PdtMqE1fex1VrIEXaTJC9q4ZqCorgR7KY4O/PbZZKm1
NMEjtsZ0m1s3qoMyuLU1o7EZkVFrbdR81hZzht5txsonxLkYuhPPBmJVbx/nraMkCkGwjaYrwTed
1+vjtAarSCJzmoNZestDXkf/eJZUD4KC24NEzoJ+CUMKoD8yrO96EZuJQMLVCxah4ExkOoxIgNZu
T0mTOdPv3dBLaLy+x6uM2XZDI3URqWXNHKS16E7xaHofE5kUv969CnAs1J/pPIJI2oY5Wirm2pir
KeiE+YTahJ37Xo8XePfXQbqFpI+JN0w0QCnz+uCyeVREo6kyUMFb0h0DFlSpDOF+ezO37xjNU1C+
4MsIfJlAe72Kuww9E9lqGXjw8J9KBp1/6kqveNAiywja2jUOAPU72cvaDadZtILduVsba1/S1lgs
K5aBNNFqt0TyWHai9DVj+qZAVvHdqjVPLTI8vrU4v8Vl9jmzhw9j914de8uBA7Ri24w1Irn5Hd0g
FrJIfYAplq1j6RHdrVCTODje2yvGKtCb6OOxY7Lb6+PNdUAnsSGHABAjmOPO6c9FjATo2x/x5o7h
qQlEKBCQfVF13JQIamcqmBEpEImKpHjKCnRA8RlWOExp8d4rhvY9/Q/e+xeKy7b8MUxDEy+iKIN2
cPpTl1Tpp35K5cEV+29fbeN/EWMjFXvRhaELf31wzVIN3aR5PePWZe7dtd4wK5fS1Jb8YkTz9Kdp
tYiAqHVs1L49ePY3kbqZivOUNuoZbR9F56SeCu0srDLTfQS5FdNPB6NNfU2TWnKZvMbSLyQLk3lJ
rKn9ffKWOjnJKJ0yhEaQxbljuigl/Lb0pjaIix5lCgup8ktVRLNxt8ikyU9TT/fJJ0osOp92WBaf
0og+wHNTlsxKmpfCyU6lpcf/aWfhKqfGFYl79qrG/QAGODbv7LgFyu90tec3udR/V8exjX0kOxWy
liiLxUXYXZlforhMP9uogJS0u2N3OL3MfjhHoxqrvqGTS/roL3V//w97Z9YbN5Km679S8PWhhvsC
TDcwJDNT+2ZZtnxDyLbMnQwyuP/681Bt90gptXR8N3PQKBRQLjkVSTL4xbe8i2i1qAgNbbaFn0d6
+aWx2+IG3k5xNbix/aOJeuUjiGBGco0itI9Oo2mfe6N3IWeKyigDrP6aym9kbdmQMvTxzCw0HbaG
NXkXFW9h5Hu5k1nBPLPrtjJpCkTHHWWpT0skxMC0LDXEtiFV+hjEg0v3phGul57TrClVtAid4SNH
na75OGOon5rBLdIgF8aQIzq0lKW/pFYZ+amB0NGusQWG5LmhR1kIFkO7Nsc2NTZjoUtxWCZtf2tY
iXFP56xDHmkVbUlbezi3FSUpfDfGRuBTlAp5kiaLvmwa0xuTlSFaG7uOi60CV83tMHOn0vVNKzZ/
em1kWzTVrBlcr5nEBj6Cs3YxjKRlfp6O6q2J7Eq7pW6JvQ07pb0qamWocd3QMFjTFr2jS2xj2e47
c6Ycygb0h4/oqxKRGS7zXS7zhpvmKpztSa/M+O0JSeNm8ATnfpoyyi9qKxEBLts1A554+TbEzZzQ
73Kp7MYll6d0iRdjK+Rg3AyDV/RUa2rSkR/EoxfY+qTbGPD1yc/KqM1T3RrTS9AaCLkohZteFtSs
127cFEVQeE41hF3jMrlUM018b5cRf7PeKQiCvSKjOuCcHbEc6I3huE5y61sOEAs4AQMQrqf0FnMT
Z/H8U7S59VEfB9vBckGnOTl39jyGo0M7IMBMmckL1lgJ6Uzt9sshyEZZBlEXq5eDrSBTYQOSCvQy
oWk7jUk0+aXrToANs1T81Gsr+grfuLmrXBjGvhxd40oy9TMC3aPVhAyP1p5J+8IZ4tMmFdHNKBrl
p1tMMg+aoZdVgBqz8zCaU3uHP7Wu7VqvMOetPhhleVLYZtf5Y5q13yEoWhUOlombbPU+yVO/dYfs
vILUkAWOObv3ommGh5Q28xV3J0Lkh60zBSqayA+1l/ROgNyEUvkj3rr3mFL0N/M8qmJXI6LO/3W8
oQuNUjPqoEfdPfIXkWc3zFAI0SqQAs2vENb4Jj36oZsZA1sr7OeIfZEXVvSFj6VAafvR9vN4zJIg
tRpnA9bapnq3FOe6Q+u8P7Ky3PUNTXaXhSEQ7MND2GEzymR1dUg9noGsnET4BgyAE2/Uo+Yowi1g
2PIieRd2bLrYB04zcCRTq9vYl7YOjiNFDNPxmQ+MN1RNCLnzCMeMUkszTtzanq+NMlODMTMg5o/q
bB43i6exabXEHY+lPgqY7TRKugC95bj0ucARF0nHlieKZadXkd1NVZhXhYXT0qCaH6MkKq/spJE2
j7DWMPmzO+3QYvJ5WXs25D+HaTGVGHphzUaamJAoXleBOe7T0wWZ4psGt5xlazvCao4rfCibQKYD
8tuz9BYvSIc8OV19ndgb5mhP21qUzrBdpq6udkOfiYqOfuVWhznqsSD10hKY/VTLLwWjTBkkADl2
bhSbxFlRYbdQytE6dfsWSYZCb7RzFWCpHYxlhrBgIxH6K3FE3eFxS/CssNpMj7ExjzsciJJR21n2
QKhs0He6afOs+J7oyhjvrNSd4m03ZFW6K8ZFpWVCCWzsUmv0KGdFQkTK4lR8ZYGJ2U1CJQP93NM+
Yo2TDz4PaPjRWE371RyNdvAnU5nzICmc4othd7aya/vBUQ+xgNYT3+JJ5jycVOjB5JWT5Rt95NY+
FOfuS+mmKnIlmYqsVeWYyxf867FAXMpOv3L1vDgyenBWfjo29eQbBiocm8yJU3kYEYfVUI97R/Hh
NZLL4QwAxHGylTsUUEpx5DhCUfEOMIvC17OqeCjSvjVpFKTxHUCj9qRGyzkC4qq1zHOEQ9k+L2K+
jLxFGfCKqkrCdxtZk+9kGfIJmWJWPGrE/o+KKbL8mubBrm8cNVhiUsg+kZfDqFjqdqH0y3wdN0BJ
oiQGbgGqL5gCxquBLVic/tJMpzjzAdnGd9JSyj6w2gHeEbP57FjtLfGjpg1Pv8fqrczPTJWCnLJZ
EWGRVRTN0Tw3mh8Lu07DeXaU075E8pf2q5XcGWZnny1zM6Y7oqUxhULROcoSLeNGDWZpB13baPlR
1GTTpdVn8q6so6IOjNpJZwKqhSo6nQwRhQvwuNyvx9EaQl6awtvE5dDdL8xhd8jNzy4ToTQ/bFrO
jzBzqGnvcyu3l02aj7F2lFRK8tVRB1OERmLpWdhpse2LqdTWzLHeylQgnWYaeaMF1SzKU+5lRtsm
rWUdpIsSi0DvXPV8KWCdfzPnqRZBn3f2jWgt4yHxbIjutixGdVN0Ll4RFRfb+5nGSe2rbkuI6Gpb
XuRt2zx0DafdDoFRgLKGjGZ6QYRe+RCPvcvRpDK7qSJ1/kydUD4Mi6aTGDTtbN7kgzJ+79ofSbHV
snL5gUu7ezcVS0UuJ5gSTVEHKE4HveX6yuDYTchzs8CB4Bp71fRu973ri+Fzjfhc4TdQ92/TyRl+
0M4gsRO2JkZ/1iWJnYlyaPFxzUyukn5Wkt1QJMjCeljjDT5EKmhwrdX1Y4AQzpQEy7RAbVS9dLhp
W935LFyr+5K7qezPkfmoviMAkNuBKzWn9ctIac+dSaY/ra7Sv+iGKShfzSj6SXDjfJa6SZcWi+Uy
9vk91XVvVtqnXC2dj0Mzq+APSyXpAyBQRRNOhDol5G0svCMSKHva5LU2HdkL2wnywrp7cthZKA4l
EMfduHOusNbLC39KRAKJGnXCK7UujDgcla66E1FuPeTI6ZE+Z4P3SbH0xEDJwyofZOQpF1U7V2fZ
qE2bdNDyeVNpbbmamqT9fVnWzfe56WDCllEklpsRIrB27Eyj+JyRVh/WhszuJs8wT5041xxsTRH8
84eIQSUXk88IBFR1/ok7lw/HAzJJt0mtpAWEsloR59RvmhIOKjON0CH4C59WN6dTlqeWsxOaxqgD
kZXYouTq9JQGhyyzC3W05/qTTIkegWwNcwnzSQVqTkjorpKpaUVQec7c+SV79rxqW/VqLhQb/xl1
JM6Rh1WzLxieULMmOCn7bp95s597CKD6wBKs+FD3MH/EFHJqUx+Ii+g3eefGt9hKez9qpu6glp0p
WfwO7PHHvLHxyupsVfla4lO0kE0XyfWoc6T6aUoHe2rNaPH1hMmHP9VxXftKxHPlvazi6tjqtCnB
SGYwzkvmB/pO2n36c+qqno6cnkehl02lA8V2WsuPzNC6ABsZ0QctgrvK8YhLXYpCi5vcZE4xmATC
WZlu8fmeh0OP7sC8KekeYZqq2g0QHZyIOXM8XbEYeti92NrRklaHDXyqU73tujnMjYwJ01J4+TZK
9Voi5WlYP1cvdhLTsXKto7qvpx8A3R1xXJpG3PpScSJaunpcBjk0ry+GUfNK5Z3DiVK3/SQvdJy9
y8O47QsvaEcrzUNtWqbbyuj6+wgIeBzk/ZDIQB87cZ96aRsHIMSd71W2YI7cV9Vio/fL8wtSzO4t
31S69nOnAhcAqlq690XdI3iKHCR96rK04lOsGRplo3a2lm0MKRLsHzmmDX+ClhOHhZ2pcags8cDt
WdJVITXOl3I36CWMMez3shT3InR9djYODMQau2dQE2e1MZ4jIlONl4N07E+Kg45UoM/l0obCHPV7
MHijceMIun7c7kk5bPS5u6HzH5uBmhrFR1cZOXvpPdvMWCOXpjj60yiLQuObgfXTZg+seGjUw0YW
hn5XYDrUnytSCjdA2qw6S+a4qY+8fE7OS3ILG++Cyqx8KtbuDqmu7rLVnNjyp6W2ssBTSGADIgGs
4sXS+yio7A5BpEIHgeO7zZyR6mdF/hGVtsLw+6HycNiVvRx9G7H2KihdT467jl3h7lIPv5zAjRMa
PnplePMJ2RSOLI7Q3KOiESqg4Qpd5qDInPZjoeX9zyongoZjPjfXo2paV2WfUyhkMZXkSRbJglgD
+Qu/P1F3yakilHYC+9CKAbPZMkdZP514MadkrFsfxS7zHgUJmYS5bYnLacKr6FAhbdjlOQiWTT2o
0dc554GELelgHrhdo16JviHRNEa1zjZDPyjtemuc/orxVu2FXd530ncXrzH8rDK4cZ2hx4IcVK17
cp6J/UYLGfwQGGVLO8lT4tNxMrRdTcYSi8+OonbpUQ6/8s5VEScJlyVul7D0qmgAPzAjSEvG1e26
nuEK4uMRTr3d7EwPJRInx3KwqHOHBQM+Hwovgl2qaMqIqOaWAyPCOj6TUOsv3UTYV7riEuK1Ji7V
zew2ke4PNhk3U5osd2ippInHWn0uAi9xPeHry6h+d4cWSUZdTN2PJoMkewiRN9rW0+JFoV3J6nsv
jVYN/4+RDLXAi3Dc5mvtXOc6yWajTOp7BjQvR71MzFFDQ8qO1pC2Tz2nqWWWkn4dTbuCGc7AyWNn
36dooPJX7mDpgYl/D4j/ormGOJfqrgxDmFbMX/f6sEWPk2OnWrTwqiwPtDJTQgdUX4AI9h/TGZ11
GUYWCOiBxd2/PH2R1hJZ3bw1caHxUzKn3QJc551u4cue5LoK9BhILcytHzu0T8b0RVZWY282zBuE
smw4zhd/0eo/FuZar4V/V9t04Cr7CNK4dEZH66qZsclk+xaF9TbtcG9cpPJLMfs/nuktyb//J3/+
Xou5xXe32/vj3y/EQ/Wxax8eurN78Z/rR//5V59/8O9n6Xe87+qf3f7fevYhfv+v9cP77v7ZHzb4
7nbzVf/QztcP8Ke6xwXih3r9m/+vP/zr4fG33Mzi4W8fvsMU7dbfFqd19eHXj45+/O0DiIL/ePrb
f/3o/L7kU//V9t/u9/72w73s/vZBsb0DoDgAZpjhPkLiaPuPD48/ctQDRjFsaBByEBTRSPnwV1WT
WLOafoADG7aCDKEAv8Dm/fCXrPtfP0IzFX1i2Kiox6zAmN/f6/Ifbdt/PBDuwq8//1X15WWdVp38
2wd9nSo87e6y65xVDpsJBz34F3wHxc0IY+hFh9WolVeIquW2T+w7HC0aEUelNpZH9piWN/Ql42Nt
hiC1s0pOFDZsfpNKMcBgLoswblXaekVBYjI12gUAQNGHSAVYxzQqUxqBmXOtj271cXClW+Oj8Jsi
9kdb719uqGeb8M0N+j9w6+krjuZfb76bNq3SH/c//rqvfvx1U3+7j+unW/Hx0783o3qApOI6kYPJ
CFZiHcv92oy2doAEERuKI3YFgq8CJr83o3awknTBqDJ/9VCBYnTyezOyhTkEVqlNQPD8nT/Zi/vR
EM8JYFjAWohThFxnDf9PoiFBMp6amFFkMo79bhgkDeZpeo9G9OhX/GTHg39dh+mMromFCOjuO8fa
g74svcwBNqLke+YsWN9tCk7w1nfHNrnLE1PBiRo3XztU52zSNstAt8zXumm6mK0qnbecDKnq22RK
cmMvFM7bOe2zxKefkwYyUfXpVBhmf4F61FxsFnqo30wq7WNoCArqH1PZ3S7SxKiF9Eu1woHcUgSy
0OTdYon2klo6jk+kvcAYi0BRXNGMATnRo13TBUzKZ8yNNYQmAqnGmXUUUdL3R5nTDJeZIWngtIOY
zgeICfbGw7FQ2U3IjrRBE5nVaVkhEkaKVGE7US9RYvueyeUFKnPnn0w2mzjQyesuwLCmtymPPAt0
6pjbRi9MxGTNKm1J2av5FDJrZgCwac0jPcuX43lMnYVeNOJOG7FYEJrKpiCHX3tWVlAjOTcFSMXO
ZjBwNf6gmdVNubiLEtaWaZ8n9Lmk34xWciVMZcR/fCmirVEhsEgb1IzcwOwKd/HTJi9phCi5fq4M
uf4tj10jD5w5p+v/5CV6JTLu7UZ7ZVwgHQTIi/GaisLs893IBKXTnblVAmOR3qGcaDF5YH+2b6/y
iBd6thvXZRDHAk1GtxIBhefLzFXkdl4voTChtXYEqe5aDpoe1pTqJ64hJFOsKDrRsroPeG2z0ymi
onn7O/DSPz0CHq8U5jpgTo4UA4bt868QZyKi1yggvlqJPCum1jhMZar7i5lgJJXaevj2entp3ON6
BBkunHdxjR3P1+tMY8pNEKSBKHHBo6/ShUXHkKCqHG339lKPiMO92+vYIJk54dZbvO8W3ogkSqUL
QV4Mufaj6IGKB42eyi/KPNBJmBOFqQPlj7WECqSe3LcteVnHqvoARjvNt0aRGacM7RI3QPpuuGgG
vjxCf17n+aYxpEE3dlYXREbcpGEzg6dnWJE0n0Epi+sW+OdpQg+D3Lhu/0GL+Pd592GlQPzr4+6/
qrjHl+t5usUnfh9x+sG6lVfxPgcwzyOT6fcRZxwAdkB7iZKFiSMA5v8+4twDUO82hC6EIlDHXNHG
v48494CJPoqLsEFhg6wH4x/kWy8EFcH+QpmFj41/O15S+8C+pcT8VDLeCWtDLUJLTT+vzIgN+Obv
tdd9c1P3qm9m7TDRc0FdyUBiNpX3xLz2ow4dNOiFSG/YOkgFYEd7wQ1yMjnn6JphjxDWSe8Ox25F
FzHLbiaFKW0GWt2lC+XXVX0ql3J857V85J4/eS0f10c1AO4w6Sfm2XshhyNMaLJvzBDtQSUNTTwV
AmHmzYUorWTyI3XpSt9QwBj4MymDCFO3AbK8yBy0SlEpfleOqeXHTezROM2zJLQbTjS9rdvDohDi
F0Tl3y/bB0Dvb71tNyvC8DGzDO7T77X860gW5JnyeYbJr/j1+jnaAeRpeOGQL4GCP+aKv8sd/cCE
Fgw/eD1s1tPun6+fTvLJVgTvuqK3SQj++/XjRyDJV1c7pGnYthQwf/D6vehaEBRWsWYoIogUwUJ8
fvTMyozAeYcIpT7m3e1cmhDpxroO7cLMfdmlPwcIqbeGVhN+/hmiXkkm9o48whHrEkNUoPikEvtE
Qa1vIJMNrEtS215nQEUDKZU69a1W+WPN2zXwQfxfVethJe7Th7mV/TAMkJQLN6Z5VqbxluHxexZH
PJGnScPjFfHeIiVMJk2luncnpTSd0tZWKjTWMZtOliPi+1p+KOnKM+uaylOljjaY/LSSEvLtu7lG
h6fRg7sJWhJnSPIVjGv2wYUWQK7FLVh7Aki3cRLztFWWMxqsKBe3qbZphfnH2kjrksD6CVY6NKN9
eUcDzS46uEW8HaMmDaJKNbi92RJYjZW8Q6955c6SsYCJA5tH7rIvdeJ5iWhHRVE2ihTppR5NKt5H
uGJFlpOfKHL+auXqiQvy67Do7Pdwmy+Vq7lQYv56lbAFUVt4/obYisxZ21I2AJ2LkF6JulFnuqol
cCm0PLQ2NPTFARs499s0Wwxf7wYFfNLoW4OGCb1bu2Gipu/pcL3yAiEtCOUImRd4oC8EPTVSU3jd
ysY0sTuxm6VAakkTPhrIzTvp8Gu3gGqW/ssq60QU2zuctCYbU4QTku0Qe/VJPUTWNwzmiq/V0Fjg
pNQh9OwxEGpWHfX5qdIgK0r1km1S8C1bKHPLVa5F2nvOCI9g1r1dT06D7uDqerdKwj5/MpKBfEyj
Kd6irdEmTI2cEj7q7NYhlBSt9htYZzdFPGvnxrAYjCfxAg2Y9s2Iuhjj8aiPyufenvgUDKQkRGp8
CeKqEs2p3sP7rgwnCrsyDmlam6dprHwrc+yvkgSLEvD6iX406FH12UZR8D1o5ot0gBqANhgbD/0s
LI70tRZ7UvnnTp3QFeDptomTby0a6SeOlwGVkrU6qUFUJ+rPKaqZHDESm0LG9tEE6HzQ0Y6t0IBs
p2Q+KyeFTFwMwvtcltKewyaOEwZyeBBs3o4/j5Dz548CxRlwHJwkiPnp+4TsyO17I7LsaDPmlXVS
TbAhgrqqmFhZLRORpNauZZFoNaWGGX9KjKwIk7Jwj5HAdWZqWLW/LbLOsH381RlcgzNndmIaHaOb
ScfTdMxlF5hjwf/odE9BYFIHjoN6U/wRHtx4yW9IrtoojlJfqScHWF1uXTJjKa7TwgriotrGlN0d
oMTO3DWJ1I/JlK3r1I7cKdDkNP9Zrbxm25AhOJvRkgAlve+2ZQzWYMWGGW0iIx0+FWJWd5XbWO/U
jXsV+a9VcCelaKRduq++KZYkixRPjTZe7Mpw1OeHWthu8PazfZkhcCnYmRP+aKXApny+FZW6SZfG
GiMmpHYXWtnifGl1fF5i3HXDFMSn34uxDea20t851fZr1cfrW1lMJirCaKju38U2sVMlyQxvk7c1
s9jKSpwkYMplb0A9QO2HBaGEpaYqWxCQJT2bWV0O66kUFpj0wblMuq68SXJ1/pHJ6LQZSxnqUTR1
PoCu9ibSM+VkSBzjZoWLlMzzq+Rayavyu10o5oUhvOxy6t9VC33lfq4MTngHsGQBmq+n3ZNXO5Od
N6e69DaDZWSoz6zYpxE+9NzKyo+dT2PcJreKW70njfzyFEXLgrkNbhYIdSAn/HzdSSDiJYTqbRLh
DVtzdL2PYNCuZd4R0qHCb9lg5wijJDsP9ts7m+i1R6mtgnaw+lepr31xpHwxATmrrbepc9HvutZM
gkhBDapShLPL8ma4KIDY+2Ieo1DJag5Vzcq3S6Eal6UezZumcm9zJ6qZmUYL5dECsEp1qkNRmzT1
AAYHZTviDKyKh9iwADyV7X0B5vK80433uCkvSlbebt4GojMtGwq2/bFbPE3akAyOs2li3blecoO2
pOmlJ0nZaczYR0ccznAhwxTB3bCwGu8oLeL6smDG9Ontl/PVrwLfGrF/5h+MH/eykwmHayPNa3ZT
y1hZqH17P/TA4Wyjl0fuoinYViyq35iAGxsJ2i6fnVPNaLvrd74ItcpeCoqoJMFuVUkE8r+/vTye
JqzyhC/StKdVrx8ti6UeIRKZnpKUwXE3bcTGjfh0lop5SB/P29HDK0KR6u9NYl/Z6TSyaXkAAobX
sH8YJYCyS4WEYQNU3PgUJ7l7ZhMgTqRWNSHkOmfnxBoam918oiAj8A6p6JWgvDLgiZaUbfQT1sTt
yftdNyCRs4bVJy+KziLpuVujNH95U/27/mbSxx39Zym5zi2fTRaP70vq7ufNrvUTv8tt+2B1IEA/
BCsAttSq2/O73HYPkGVBi2s9zygE16nN74GOe4AG4aoRgFYCI+G1Ev/d7XIOaMvwYoFTQW6FY/ZP
ym2oxPvvCbws9iaF0zqChkLyfHvoHSwzT2jZdtHUZvARMkrv3dQ0JFIYJo5i+P0KsOScite1pubA
xGTVDCF+fMPsF1Qe5EHqQB5KSieAVSiaiR0ySI6zCtPwU9AARglKY0VrTQZkjJ7D7NBJC8QIx36Y
cYb3lsiP4NrrdNiH/LPoMEzZkNkdJ1FSXs/0d0UAgwbFVjt2CwgnmEWafkkEB5kPArvydQTT481C
VwEkQGwZt2WLdEZYwTI5LSK9/tIU4KrBCdh8Qd2ILtyirgDR5KgOYW/Te9musaR2KUcVpF1ilNOt
7SrASKEnLA2sBLUvg7IZTbC7cnYGBizueQ0ocQoHXZseYs2bBFljOX3SMmS6Ji0vykDF4/SIP5Y9
Y6RZ+8xcR/8G3BeZDQTh0vueGevoN3oeo00VW3q66Xp9yjba0qu3MNrMz7lMy/QQKoP3zUmb5sQE
vepskPVTRKCCXzSR8gOzs3VqO/qmdJ7DcLe28y9UkOZ4VEHIADrfJzwcabjZF+FIhXN9xT/74G6k
7jca1YfvdEAaAqYsylfQeIPmR2lkrZIZg7tpjda5rxXdrfxSSbsvoLaS71HE/vRrW0QXOvJqqY8K
eGuEmCp1X0HpGgbMX91l7zBwX06HMc++KORygbQHdwhTrF/7IKk7ayJfU9KvramI3FdKS5pg9T3j
YWj6KQ0oNacaekybbaW00i9UN/Rh7VjRA8UEruxPkT4iRguXRvdbxRujYIiS1eWrH8wrW4J+xRIw
GY/N2cQMhwWggb+TR7yoetdWMf/SL6VJ+2IGldUSMCKwti3QkGqT8hB9Xmx923mAwp6ElVc6VC9P
EZWhMNNfGt3EjX2F3IKeewzkLNuSJV0qzpKFhTNiE0ODasM5N8NPSYdTwX9eapk6/oOL+Efx/X/b
WH5Vz/nXgdu/b7/d/6jl00bp+olfgdvyDpD3Y7D4pBn6K3DzI3ulmONpyUQOrWJKkN+B2zig1cYk
fvViYm64DiV/B27jYEWtuqgLg8xAI9P5k8D96LPxtMKlQ4sBBx3XdRyCY/resV5lHmYHTGKDjBEW
Zu1xF2ZmnG6W3ELFY+6nAj4GPazB76SaF2s3U0dc3rRa4Lq23h4n3Sx/WgvGCEFCuLzvlwFqa9IZ
HYDMyAXuJoX9qbaq7Ky1C8zOHm/2H22o/0/RIG/mCz7MjOXh6aZ7ki24DvAPFfcBmu0r3Gh9qr82
nesdABQhG6BDDehoxV783nMuHyLxZwqO9wVTK8bHv/ecdcA+Yya27hVAdu6fbLl1Rz3dcWA+6ALR
d2Q+htv5vo50r6cxVnGqxAkvOXLhZq42ozHaB0/ewlfi3Fq/v1gGKRIAJoCykPF6npDMS0O1s8wS
TXjlpO7UbTF/i4wf0L4umQG8kxw/kopfrIZMBC/lCtd6ASLgkrQIMOHObZ3zGKhokDbjl1Rx2sAp
SxDUpthMudr4Jqp2DI4v0XP4isvZx8pJz2h4oPBwjbcuAO5YfsNM8aaTyu3bN+SF6NfjjeeYocHG
zX8hBaONyFhO3iR3kTetXt9WYCAf6Au0trDTVD4mWnPTaPqhFSvXIgeIsgDzR35sujQz7xSwyxFg
EQn/ptDDpAFuq0zlOw/tRThavyN7jJjHuAGpl72uDHGlXnK7kTso5L0fNbOv9S2OSgkue5l+rJj1
F5NGhyvAryzZdBYnJmP9xtlNRnnYJr0VqEp/l7TN17GqPi5xdVjXjzV1pG/evp375+jjN13t2cm7
jRXM9Hx/gaU3nAICyS4GILsTyJps0nSlKDLJpXB1DhF8gUnYkiCC6w3fXpxQ8GJzoyTITIZiADmE
9cs9KcZQfRZ2DlNxV7RYK9gR75Fy9/YS+68psjcaxwH7GSUOGjt7S3BgpCjrZXJXqu5JP8vD1Mp3
Wm2/o3r6YkL9uA66tFS2LiSp/YGL3WnYfFSJhCTaPsSVK85knqab2iiqEAAifmVuFofpXMQhzoRw
qLP2nRr/UbD46cu7fgU6VmB/uKEm/zy/m1ZZOUWRK+0uN738FH+0cdOWYvjmjvO8RcK/VY7jbpw/
pyJV/EGJtLs4RwpQFr17qlo5xBC7LNKHQRS52HhO7SJXaUxHy2yPhxqNYigbliK/Ti11c+Odi8Yp
z6zKoVOQD0dLhghPYmq+Sobq5+hP7LTevuiF0u8MHEHCMXYuhrzeTtkSfaprRHW6LD7Frsc45Guc
KiqMyTmHHRJpU3xjwnAJJhe66mgyKDej+sIVVO1mCrnFyjPqntZhBKomiJ4pxWZ06qNuVjV/1EG6
2Q4uWegaflZGfGBVjwoqNldQm2B+aqchol7Kxh4ODX3UN8bQeaeWl7zzYj3qOO0/jhUyQUKEeTrZ
8PPHUZe9WwylbHdFEyUbPYMJ0mdjEhAarpFDD6oxve4SiA/NhDpQiFBhv3Mq8GlJY6gPfWrd0rUf
L8be8PyanQ3yqHR2GI7NvhpDyZkHUPoDoIIWeRSfS1Y+Ty0/FG3c+G2jxV/jDMJRmvWHHCJWGBvN
4seq+/PPXzBA5wYaEmxAqpDnl4k2y2QtKC4SQKTyqYjT7ixe5A3whoe3F3rRmWV7r3ozKwiSDul+
u3mkqdUCOW53Qi1yGIGL0gfuVCiz38Px2xT92G0GWdxl7AP/7aVfCyLM11Ycs8swfB9drxp1q4lO
tDuZ1vlDI90zyHHaXcSY852V9o97buEqo7226ohWL1aKwPF3hRoJHLscGJzIgYnChP8qd+ZiXiJM
+uPtK3vlpoJwgDVAau9iOLxe+ZMIrClDhGWq2u6gk5gbaTjH0KMgazFLiIR2ZiIU3aFT+vair9xO
FnXQLWJavD7N54si0JnhkjW2uzI2coaTGaKMyezrJiJZb6/0Wli2dWyUCYvIbPOWPF/KGhUXTGnT
7nSH1vOc3xvOuOw8qw8GDzqWtRoX9d3PRoXuL8v8+9vLv3qhYJFXXe91OL2XBtiNOzitx75paSCV
lnVmJ91Wwhd7e5lXNs0jMArICdqJrPf8Ir0ek+YI84ZdvejDFi2A27QtwnqmU2UX2o3Qqj8fuzPX
BlzAmQ02jd7b/r7RmnaZWqXZ6dT2n+14ZVnLoyT1iL5zcT3PUxIqhi0A48f6xtXb7M6VYjN2dr21
7HE5SmZhvyO8/PrDZiSL+gsd9xfZq90rwq3ihIcdqdvO6T1mzPO98L63NOJ9Z5kYx6v9JZAJ2nmd
K9/J+l59DKsrFvP+FbGtP38MDhwrq4Vkv7PG7Lrzxh2W2ae6XZ3PevwtA/8Rvv3Y18e6d8DQEEUi
iCewFkl7r9FsKzER02p2xeId6039ucnek/J+7ZJW9BP7FyUpCvnnlxTbWV9Ey9jsmHohI9wNyG0o
7bwdtfkLLl8nvRK8fU0vKhAC4DpW/73ivgN27CXVBIWUFWsRbRigDheiFVlYVsO9hMU1bVoHiyAE
QdCrHCXaDvZpb+d3g9TPC1scelh/7yJH3v9f5s5rOW4liba/Mj+ACXjzCtNoQ0+KFPWCEGXgvcfX
3wXOuXPIZg/7aublRpyjkCiK1QAKVVmZO9fGQOkyrIWc71embWLEvz7/pKfebVy02Nnpg+IQeBQ4
z5QrxGLoa/AMyaORTZejUl9pSXT7vw1zNKlS2AO63g+1r7e16AodNtrZtEI7IdJ8PtIaHh5Pp7cX
dDSdyqyx4mXiguJl+RErg5cPwnXW648dPdWfD3XyTX3d55B+rWZaR0HDSAYHaEtb+4lSZnahXqS9
pdtNKl21pnYpmtlOSLMtOIwS57zw7vPRT703iOng3yM/+SgmHacYIE/FFIMeI3qFbg4vLcrur//b
KEeLctnFkxwRmfmzOTjkCrwZCPznQ5zYvCnXYgsL5A2Rnng0N6hg1UFbKxVIjumSdNWzNS13Upvc
GFFwL9a0OWlWeC5COfnsVqAs6xzZO6wK3q8JhU5afqmMClX5JPlCMVFrmO8KwtrdZLD4BVBvRL2V
tnA5lF0gqQ+fX/XHoipLBPs51y1h9cEb+P4DJNMcTHg78fwq6VtZZ09ClJKwT0dHCvMvU50+46n0
GwvlwutSkFJ5mbuff4RX44ejd4Wz8grAR+fzscRcxkyvtCpA9GhN4C9N9itepLuhmND2wNSxh2ie
HbAQt/XYKPs8T2lmHmQvilUKj5xTsU+z0tsWd1Zfqot92OqJU7ZDtpksEzYM4IZ6StMduCGngWTi
NOVyZWnDynUR7tsmag9SOD7OAhXjYtIO04TRcde1pVtLSeobNOU6kjKILk4itEgXy9c+jjnThTGd
2AJChpwnpgvL7OqCBBhVRpiDu9xkz0p6D/Ywc/VSvakaY4c2KNpHlgao1lAlpBD5ZRFW3YVKEpVO
39jru/BhGoB9VKmyn5rpIjSBzaRRjdtRaIIwW/SBWkkquiq5BWDwC5SXKM42g1Df046OkksI9R2e
TNdUZjQUVHHhRelYPEuLJdtiGRxqtAN+uwi4eZnmxVBq2WYWBZrZqz6w0XGEttp20j5tQJGRqPid
a8ZL3KZXSjHvYuxe3bC1sPgsGzw1JEnYQdz4851/dZVakY5oLfnt+xkZ0MJt5eJc+d1YwMEYqfBH
YXQrtvFNaCV3/Ksza/WJfRmjQ0otq7hwPSu8H5DS3iRgL1v59LHPToVy1ukj0UPQukdpGTtjV5y5
xA8pLTZmuKmrdBbV1Ao3fT+k2kQZhmV6SZBZy25Nt7ZH4iu5Lws4UUNBAa/mL/UhtbzKouU+z3/R
XX/BRysuQ1LzFDWjbCdZiQzzeJqv4ZUUL6oA/L2X9NZOwLmNZ+7SqZUCSczKWAZLy6t6tEBi95XO
0AMqvwVBY0KN6Ceh2y95dP3aqtSYAIaChNqRVcu/wbzcq83Yn1krTsQJJrBIgn+OICRo1kf55oSl
jrVidL1RstvkjpZ1ODB0OPdRnj1zteskO1qT6BJc10Mk02QcjvZUpa2qfiwnuu7T/JueaBsOHGci
7HVp/zAEGXUZoriko41/fy1kK+o+aYbSBzj42I4NSKuieMzKaEtehlof0Y8eKrdGq51Dmp7a6mjc
J2agXGQqHzYd+Fb4XoqYKLbgWEztVwawTWvzmzkqbjS4gE6RDGeAo+uM/nC1yGWw033t9Dx6cqnZ
YJdAMRjOg4aCLljuQdd4RpxaGzX4q6L4rhH9bWPzqVtLIYF88Frt+JDd6OcsgAtlVX6m6TdC0qeO
SpU9VfRDZZQHQTXulVq/TyLx2+db2akbS/VCp9OBxmryVe8fqTbqgHFUqfIpdJPp9SqQiaAE496t
asmDt0h/Zpo+fT7o64n06NaSpIRdbNJ0sSo+3o+aDm3eamxs/rBY6U4V2gtJ4rimttqLkoLij8MZ
8eyUv8D835Jecos0PYCmHByB9h4nNSwIdQYs0XCcUQU3VBjtjoZxT0CzBNz7h6pW5AKF1gMw3kIf
UTR0pM09tiUvVto9G9WiuNUifVHSXrN7ybpajFTwW8GKbLOMvlcKlCiyxiG5RvNAnmawezWN3MRK
I69paxP2WCNvcrpVXRgc95/fHnl9jz7cHlJpHCJp40I9/f72aKix8L0MSn+CO+SIBgBSeT2AVS12
jBBWqOH3xqYKxP28RgeRINffsrnYpG223IuR6nYQyzyjzHfaAn9EMnBhGQXouEmsPutmkrsQ4KxN
qUfnMmUnNiaqsDQvIr5TYUUcPViQSWh7m4pdQoeBPvF5VviU5I7tFF6YFU+1r03zzIt64tBI/wg5
d/ZDOr4JDd/fryybNLlZtNJvRrXb9NNkOHJGBgIuqUUKBPh5DCHUsTQh2FRZLMEo5GSRJIVoW4Hy
BbHxyzR2j/1qBT6Ky21S6ep+qrMaTKx1zkDpxK60BgmvqgWkwbgOvf+0VduFtQGHyxcB8jVd8qAU
YM3isqTnWQyn9ct8zA4saFYNFGLgFyGGl87sSx8XnFUERwWTm0ap6nhFnZK6oq49Fj54v0M2i1ei
GDlpO3sdthvFbF2MIOM0sz13zPx4fqAnAp0rLVekaNhD1hXpzYaoNVOsBUNc+llfoQeXLL+K1r65
znTE8KUJontmqT1p/WV2rpf+w158NPTR0aVuYwxTxIwtspu3aTDt5pL6QTWciZXODHOcEseQE61X
nfISWAO6r57kausDtDozzIcNf72ateuFdZR1Ql///s2NDMVc75WEGzlOarML9Lo8ZJKae58vRqef
Fz1ta8mc1oFjaLm8mL1uIgalTpFusNC5j3T1So+jl8GybvoQlzGKWgdIgVu5P+eDfXpwNnzapiTi
zmMWDBTBjsNAyOCVsC965ZbGlZ8zIj17rr7XXb0LkyhzzOahmMvdmQtfV413q/B6f9+MfRTxJgIG
EVHI2DTtbOA0e42+Vmo59M26WwwDsNDkK3C0h6mtLrDOORPPfVhK1+Fp/qNuSYaVqsfR48UAbQFg
DVjUfMFXxW7y8DDW13KWbA3VOjPYh1jnaLCj5A8Se4EDtFH4OapvqPs2bFF31GSy1tn/ONTRtA1E
ioccDQu/FQsIlLkTsvpJw51MUv7zJ3j6olAZsS0gFDtWX4O0qGpd4gXpO0P1qpX8Sqlo4ii7zFey
rp3DI50cj1IziSXkUK8QnLcvZE5FUqOmXfiz1dBthpTRboas2gQNHNh++nNDufWhvRnvaIYYY4pc
CbiNH4fVjSGNl21T72pUpaLcbf+LW8k6A/ieiPhDHSWZyQ5nSVD4UowSoDLVKwuSJyTAkfDwXDH9
Q0y6Xhd1BZLXIofc4+eGNKsIaC3juma1pZqbe9C5r3qr89p62SUZegRB+fL5BX7clVdNOufa1xI6
KPyjN0BtRJBqwfrwemyuZ1lw2yB66erck8JqJ6j5RR2BgA9XeFxn3GfDX4CE/3gCOLFrvPsAR+9F
rwLyEyfe99XtPc70rUqFIjPHu88v9MSuwZThBEfKmuLB6zn/za6R1fqC/xA3t5WkaE9sXtth2p/z
OkRw9XH1JElI/wU2IerqCfR++Wq7hWU7JYbVZeFbHIvBnZrk+oaIwMnawkNcHN3O1TR6szL/wJmY
4i0pPzeVY4Xkl3ifCvVvs6xgSJvy4Btm0uy6nvwaxL/7VJT1jbE021luD3WpXCaTfDsXmAEleF/u
BikaNvTbC3Y0AHbpB3ryiPEFJ5CrL+Sn2gsId5bfke7ehE2hHoK8QBGrkGt39C4tC6cPmOcUy63G
rpQ09tshN38D+gu3TRZpF+UQb4cCg5VeyQ8pI7mlDh7aGsW91CumuwzKIaBjm/Zpq79ZCsEbByvd
Dg3858Lg6tMVN9ul6hWQm68h+S0X3yNU14CzjbwbfFMVvtCFl13wkL5pmT7dd5yOndLCk1FWqmU7
hQ2q5TkwtjqSdFvWsno3DkLvCgKcRblODv0ybcsKvI6Vw681sr6+jRLV9HvMBq9VFVIvKrkMvz80
FlgquaEudS6+XjH4UfG5avuHUYBaqhTyNY3SuxRPNOxXZryXVyUkegPZeAY1nqFRltuL3ADSrYTC
fDmn4uhG6RLcRoE2OAWE9D3FcmySeMP2USOCdFuTh2OUpr+ERan3OjihKxF/T5KJAdbvYeNZSaeh
bZaTC1MLS0fM1V0jRpqn6p24G4vwAo9Gaj95Nu5iVRq8QpHulTn8HuQQNZPxPpboII0lekeHqimd
zkx/FGpWXQ1L87Lil7lsy1XIn4MTgpKogE3xQDVi5iFmnoogjD0wxUMKPcAWemEKZFraDisLE30s
2vBZAWAPV5+ysbLFcOCazDvPbgyGyI+nzkBnXmpf54oeewCfSX9AnDMBbFKCDY2UCyxKKMErxns/
NnH7RULkAqCahgPLyGVfykPdNRa13Kt9O+FXEEahk9SNB+noKwY42SakN80ZzXG8Nbsh4HSo9DvQ
8peVPotPoxBq+1AO0xu8OWlSLfsEjKs12cKsBhdI+VU3UNXxm1Y0iV9w41tPRAWgbIZCF+vtMEnC
pa7WaUP6uNEKzBJn2wL2LRshPcbghW57Ooh8YwGXxHksdaBzTA753ALjlao65JQqdrD7PA2IpJ+U
9MFacvloiN1WysfyuwZ2chck2h3n6PSR2iZ42gEF5K4e9O57pFS5l9CfAfIcS4lfWhTJKv1J41Dv
LbkeTRcoQuIgmn+I4Y4YJCxsLAAcWmy9ShidXLG6TQaTez/J2rMRTRLWdBK6uwoS/WgYyzWiwMYZ
Q2HTNzyTRek5Ide0K7tST8Ub9neQOcWC12km1QJLijCOF3IYfu/EUfeCjv01V7REceUmXK671bjV
D80ZeSHHnisjbzEiVZo+tStpbvEByxd5Iy4laU8TRKdTyS0SpTCsZR+KKzD8qpkM0TOSsroWhGK4
NHJr2LcS7wxY6r6AxC+09/EsSDs1K8E+jLka/5jKgNYxs3WWodVBkKoxVmNYFdJ2qyv2WLKSzble
XATJuBvG9kqJwtEJ6uKn1guT5lQRHSJVbeFNJsQaOckgC/Sd1Gph65dpM15phXaXYurRdpygLbIw
hzSNYGRVtMyB54QErF6nfXKDVPF2lNRNFFRPVZP8bOZKsA1LOGhZdmWGIr0tdBwsuM8bsV66eJ5F
Tt9IT8KykJYRkWD0ZkImOcv2MzIbf2nLg6lnt2C7ycTETeFBfcxczh9f0SO0sEP1bpOK0pOhsWPU
BD7OHCo3ZruaHQ+95E9Rd0PO7mduMi+mFjeJYQx3UgQNjC3nUc74stUZvxmodzKkbF09HIIq/lL0
qjsqT7TDo8Rs+qdWz58ikTP5YAocksXqbrS6+xRbIyGnc5q+zAsTS5dRUBE91XdDp75Aro3tUR+9
YAE4psfbkDsjzdat0AW8Yo9W3+CmoQM1L4uNafaXhR7uDbPQbEDEkg25VnPnmkSq3mAzgI1e0OW/
koEbaIGvtpy6sr4URbwh173DFuM3Li8+XeeXYRYdIq33JrP/JWbFl2FUXQwCxv2SymuylCiediEx
Ue4NSTiw+zsSh9I51nyS51dK+CxNHYTXIHoaKv1SSQ3ZYWLWDt3iN7KybC0sIN2JNu07QeJNh1f8
qNDuNALnlbTymlqxow+dRilK+BENAGhTPbxSpdzFPfhZUNtbNZ3KHeuM3ZvmN96pb+kwO4aRet0k
FS8WCb8wyg9i05h+aN3pgb4RpMn8npfpZZfrl00nZU6C7QaiP2E7Z+q+CzRpq/CFSQnKmySMMrdW
aaAxxMZJtcGLCUjcwuoSV511WrLMxVfr9i4tpl8jbVX7mtp9t8/aMdQnP9IHAFtzNA3xrZarRVPe
BrTcRh4aSZ3OdGhxZDB/fx6GnTrZrsJ2ZfW0XLsmjnJWwRQY+LiQKUvk5sIYIvSA6PzMZ3m8nmXx
GjXuY6iO296Mzx3oTxwsV9sqiXoEUhmqVu8js7qYBoFpVPpt26zMXrgcmPIJ92U2XlmBfqNUwi4Q
qai2eDqn+i8p1vZzY9x2knFY2u9iJrjdOUXAx+AXla7OdCMptB4vjpJCo1oKYWj2hR8GgzPKvb3k
hQPXY/P5Xf8YlNLdtxIl0fLh+nqslEpTObCCISuY+EDQYMYJGOxMy90wZrY4RG5Zn0uIfrwwwC/k
ug2aHjlSHlsiqmJUow0mezJq+s6UBodg+3IRzrEGThw9OSzRTwnCCGDkcQY0SmKxoHRa+kPb70NL
8/NIQA3ZbMRaPnN+PzVz14MZwQ+9nAAHj7JoaqmPSWcwlkFLuK4HG33+LhePkIcXRylaikKK6s6k
livzXN3zQ9JyPaT9PfSxELPMm6CIO+7mnM0HTEx8fIzWrb/ajWYKB5YNsY+MPa6eZ5JBp+/vv6/5
+J1phUlockzSfSWwHqQG84+i2vR1cSVP3f7zOXpqxpBCWGlIHJ8Q5b9/PadFSyfcYUqkFRw1FemW
I4qD/9EZbM+JVQDskgRfjvLoSsF4P0wol5K+UN73+7G3detJzkZKTso2alMPx5kzUpVTk4beLNpy
VtAT2e+jF1zUe0OuoMr7rL97XRz2eTkI28ZMX7CNIIXI7aVvkn7wOtrrEFz++J4yKJVrGNkrjOMo
U5JGWTqUecnjW3IqAh2o8cTQY6fpJdX9fKiPS4xI79Gar4PCSd356O2Y8deKp6Yu/WjAXqjS8mWT
r06waCjibaoh4lraZfIwSNDPlI1OnOzfjCwduxdj2c7aYHCRRmvu1uphYKr+5xd34jVYc0A8Rot1
mtaso0mz6HW2xLx/2twdCn1rKlcKxwlMIs8MdGJ2Ii5CWSOhaFUhUrwfKNetJgpG1hgzbb7K9V0z
pz9LwfTqNjwYrX7m7T7xypFChyZN7Qrp9fHbvQjm1KRE1z4lM6fp9E1T4ps6nbt7Jx7Qej4EA0an
LyXXo1euibNlliNeOSQJ35pVmqipt58/oJNDrLQlC201aoCjIaasWMRKZIgpni/1HAsufHYe/rcx
1knyJoMUylOBUx0LVJJrDmVHm5Zj7/MhTjwQiDIsgMDsQT6+FkjfDIHqZaxIZxR+Z4mPZhn/HCp1
GwGQ+fN1gZ+/9gNyUEUzfHS7hsnMJ1FnnMJYHoc8eRmUAkunUfivrufvcY5umaGGsLgqcntIdQR7
wbh8NM2Hmoz+5/ft9OP/e5z1tXpz34RxVtDgcT2r6wWsmVshx93qvxhDo71o7afCF+bonvWz3uhW
sO5PRuD1gYxJ1LkQ4+RloGt6xWqz2BzlYitzNidkCSSAO2GfdMXFMKjbz6/ixEpGqlGnrESTKNdy
VIQVBwt1okW6t1yy32rQX8559FK3+QWeHH++LkPGoz5HWKuAVFmv9s1DkZog03n8hT8Rn9jRwiUN
f6xVQRKDOkZZzZg5UKxNtO/GsMoUmxacL9EhXVlQoWzYAhsV9p+YmGdUQKeezhr80VJn0MZhHG2m
+thlmlWKjNWJt0t7FwbnVphTrz9U2xVEtKpbP4R5UlPqoTbwcOb8Yj1VlkFKijE+o305NQwSlNXP
AmCQclyIx9IuN2GSERWAilDLiRQlpx6lcT6faiuh9LiQyHZpEJ1TPZHQ0r9/OAu5cDPImAAkoa9L
jJhljCIlw65W+6lK22Am41LvcLtG22mkc6RQ9sf2OdVju9AlSBqFk/7IlzWGWGy1xupUtvy0rFzi
4X0xqvdFuXiCkW4bBSCJcjVo2pkN8sR2/O4Kjvb9NmpRAlhK4YN4I7v80qmyn4jlpaw2nio3/uc3
7ORo8NmwM0FiTCXo/f0KrV6MjYrJHDexKy7XuAnZQlTjYfU7ts4VCU9NAiKNfw92tDTnE+17Zsxg
InB59gPsVQ3b0J/+m0vCx3wNDFFRHp25iyjtWnPiBk7abPPCOJMY+SG694rYHvvTz0c7fU1/j3b0
hg4DOeeqZDQshzaGMvua8BjJZ5a104OsFu2rOo425/dPKRiMOssrZCyY0npCcStapZs25yzuT63T
ROz/HmWdK28Wz2xYRAyvZMpySYAn3mHpsGoi1Sup/+PlHE3xCnH0MCsMNCila+Y/MvlZq+UzS8HJ
mY1SCQgjx1jizfdXg6G6OeS9tMYBrS+MvxW99kvBcEl3OUJtnTl0nbx3f4923EuDdiHGUovRQrX1
ptByF/pBZ4r7Uf/H4lP2H2vdTZGJUFc8ngx6LVaKqM9MBlF2VnJGbp4j5J2cb2+GOJoJbR+a4iBM
zISV3TbuzbJ3I+W/mm807BJ8srmh8X//hKjn4LnbMw3G+VKLRDo3Sq8SORWfa4I8+XDY4Ey2HtgO
x8f8UJ2NAlQ4IS4ltwmLuxmDvU7GQTZ/+Hw1+DgSuTXILAQH1Hs/pKDgolhiEhPqFJq+UZR617ZU
SOr+OuHg/flQH3c6hqJ5C6m48tqp+/7uDTL2soCcCj8QjA0+b4/IH/xIiq6ENPJz5YJybZF0Zwb9
ODEYlBzbyliWV1b2+0HTxcr0vFiIFtLVA/HJKrMrnHX/+NVlFI39CH40Z4Xj1KElQfEycp7XCLuL
lhIKgKu34VM8yGQV9DPP7OQ1cWwmI0pH8Aflek1TmRbizwBdBMdCGk0ygXrhOHmfP68Tw0ik03hh
yR0iSjwKG6lCZmmUzDmBFtybUrjgyu26L84sRB8jRvLt1M5W/CAqruMjA/7PQhunZu6HwHd016zE
7sHEf+2cSvzU5dBPZli4Q9EEepwFDYshizsLjkVeqveqVrnSqEGkjv84AF7l9Qq9EJzjV+zq+wkH
5T9TMkPJUZBCdTQ1NJKxoJ3Zjz5uFStOCYANslb04Mcyyc5MsMXpsIbErRyrtfIiF62LYa49GQYL
1osvn8+Ec8MdXRNH6zGgbpv79ThvKElcgxHG1yB0LIxCcEV7/i+GgzgCv4dkNSKR97ewiEpRHvSB
4fCrhbDjB9riR4ViZ7FpJ9QGPx/uxLqE5IUVUKczgvP+Ufg1W200NmKOn+YChFoKv2tL7SHvw0Lm
Kp7nbT8bWyE8F/ifWHjfjXoUhvV6lS5zWeQ+agSnihdUbpM3t7Gf5vq/XuQ/4kf5v8rV3q09dqd7
Zyb2/waZeihz/jv+Qeun+bc33v8fNnfr4fM/Q8287B/337MBrlnzFjG1/qO/uGYgplA/s8iyL4KL
pUDzb8SUJWINgecWKSh+ob+S1eb/MqbUf76q24Gp8jfkDJW/GVMK9ivE9xwqV20usuo/sH9A5sp7
8E6DCt6KdUDlZ9Iu8WGBxsNzmtldtE0yBA89Qfh9Ognld7nRl23VytauLbTsoFIXabF11ToPemUe
2G0TJIozDKZ00WAne9OFZYb5q5nJdqeK+LO0ALorGm+1+bmU2vmg61UeudSjp+sQbmTkiPTw0K3V
TW4RS8UXScvib4GuFHetrizI4GCG3yJXoh/BktJDVebR1ghD5DiajGljjiO0Y5AFd/PSMF6azkpc
WYuXHmX5oCde0GQNVk1UcgiwROUpigUovZqWzl+LpK3wAo508TIKWto06iUXbpNm7m5zKdd+VnGB
D4u1RDIY4bam079vYhVY0SDXHV0abbgyI7Nyq2SYdTsB12FA+Y0Na4s5GtClOpf1ypYQwD83pbFc
TLKUbmpSKt/iDis6pxMyWkkzVS1Rmcya9VSNofo9zbV5H2S56GZmMX6T+zmw7KpV4NjnqpvQlWDP
rVn9hLO7kEFUZlAzabUKq3gAGE5EYXedyUrDpU/KpcTxL/FoahH3yM/9Yuz2RWrp7qKbv8VQ6x5C
yJIJrDpLcYdlwc66nmSgN5SN8kspE5KrospvVLTAP2nimNA8NSBFOR+VQwepq8UPWRMy8UtI93hA
jqEvv5dTCwRUHqxo2xV0O4tz93VK6woL+kLYZnla2V1VrWOOjRsk8nOudjh509Eh2IkmXAXa2m2K
U0f4O1BMjbb3OYFihJm41Fy1YideNgGus11jqd+GJvqGXGRxOk2IDTvpwvZgCHUU2kMGSawGBd0D
KfWVuNrTxF9sRgR4lyT7Lme9vwrXrhEjzVUdH+Cp5aaQ2iBJBOklF7L5NqhF/TItaLNdtXwPRGXp
D62j0Vmbxzz2tQoJBxPINJ+WRYLDKSWSPVXzwxKVGKlkUbWF6ocxdl6YNL8qMrLBtmsnL2w6JbKT
SEPiliX3A51e/oQZXAjk07bMLvNypfitj2hrhEkevLAVhF+aRE/O1PbfmyJJbLHvvo7yfJuVNByJ
KSzQQhr6C7ibdpkICYmf/psOAd0OuGq3kJSXWm9yR410OcRpXtgYreH1dTauTnqmsE2yft4BSQFb
FFXtprDaxh0R/U2dddsGKd+fSMVDWlu/WonJbpZy7vVlc1Phe+6WlVTbJVbrNFkI4QIIAfLQ0nH8
dHLBAIVIJV/wKlWatmMaxt9KSxS/NsC7N6E8jrKjzlXhp7qc2mom35ZiWjqVmXA47qTYkydxvO5U
0GlZrj/OEICcrpyUFxKGumYPUqt8bWYo+24XND2YNhN/4BpMo4iqC/ZpLks3Ta/xNqWCylydFXfW
SrqvBLgOHdAsR6pRDzb6PDiLKcj7ENqclwZqZidVr1Jnlq07I+gb26hLHFRm1XJiobFsvAjbTRms
CFesQanuR0VrPcqTIV0I9B+xAInL4E1BZiquApnpQUUfqblLHZvhlTgiuVVnQhFBiZXWJSy4U6ul
IGI1gu5m0iI0aHXdPqE5Cu4nTK7VG3o8ECJJCLAiIX5JVdJ0ozine2scpxsMRvV76lZa4iqjOt2k
caQnbighXFvatrwPKyt46AZj2appZ0Hd61o3VQ26eMWqdRNWjQ3199jJ50m4G4cuRZAxUVGkqyjR
UQyiJyjmwqKNLpmuh3GSLsoJOwOnzibL4a8LWCSIoOxKpyNz0aZgD0l4upmTBC180pTDL8yfecPo
YPgeFyp7hjUVwe/eMqv0JgjN+qmBjMAbrFf6fVEbrXSRGR1Agze78s2/9rO3zY+vLfvvtzmFuIz0
wXqG49B9FCnpjdFWYaBqm77nzGNRA6ZMfBkiFjSngX5Emj11C0R73U52Jcd+konqTksmW5lqD/yH
Hw5BvkXrcqaz7OP2y+eiCr9W7bAgO7b+U7HLtTqShxsjqzqHsvxjFuWYXGhSjxmA7indcKYusZrH
He348K2p/1NZoY3XWEOLtwkvGWXOrMWDthkiGGthpdi13ntil+7zWN7rIc7naZGiqzND2MeQbKq0
p/OPDpiyfkoLonXdXNqbzx/Qa/3g+AGtsF1grpRHwYS8/1RKQro+QjG26YVIcSYheNKy8XEpR92u
4lpBcr08SAsis774gTFLb9dZ2SInFh7SWL+iKNLZQQnneAVNVxYO6KqW57ZIbVKhh8BZ2v435fnF
RjG6X9+j14//R9Hx6ZD2bUT7n/2d333Xfwqz/z+MjjU8alYqGwkmk3I6uAoORv85XP6CdubXz3/c
d9+7X+0/LmOi3X9c9102x0V4ykjt5I//K7A2tH/CayNqxrgM2YG1SgX+xW6l1PpPjmFrNxccgXWy
/zuulrE1JFG12jr/SzFFNP4Xu1UQ/0nNicUBRQxZGHwSKaP8QWh95JqkWqu9hwE9hfyoQbPOcY+t
3Ld5OMR6+FwPVWETsWh3oFOuqnY5CHX9q847nxY+VKVh1m1AEsITJowz6waingRZsVB+vrnXJxbB
92vNXx+IbCA5ulca21ECemw6lULHED4TitUboBiZ/fpLKkWxi+O1aee9+PT5mEeyHO4hijEyJpx8
1mbQj10aJLyRU8fKAzSpgyY1Xp6PzWM4U23pID54TT2pTlHTPFsX0SNUlzMr//uDOfBRtHjY15AS
gpBokqF8v67kUdFzSyfzbqEuYsWDDfwQE/sUDaywAxyKqDRWAGiJy+7zK/848HrgI4dDq5GB28D6
NN7UFZo2jCTIdMqdDALFVYx0sJGbEA4Gwz2GJRvspu41qdrWpfr8+chIMfjZbxZTDps0M0rUAGj/
Xdv7jsZO4OwXaP/zW3ZzW+H/y8tvu13uGE7oD3ZwoV1ZnnbVbU1X3+m72Nd3zUHfGVeCF7mmS5+J
Jzjr19fvq7bNtth29k2z7fit5ck7+aazO1vnG38Mzo8behW34nNzsDzVNfjr5GV8nm+yw+JPt9Od
dhnuKk+6Wq6AcX6ZbsebMrHnG9yzbMHpbMMZbMNrvB83/NAfPzp+OzkEUbbixO6t5oJg9IRN4ATO
yO8UW9jqXuOKvuiXnugPm2aT/052tde5o2Ntra3mJn65pa8eidfyU7ySdvPddD1dC4f8oHvGhXwp
bEV/3o8O+7pT8tOkXfP6801P2wkbxba2y416pezWnwRa1/m9PZR2b5uO4a4fw3LrbX1ot5lzn9uJ
YzrKLvIDR9vh2exbD+12tIszc3hNBHx8njJhCyV46ojm0fOkJtkFNeet2417/RDbNBw4NI3eDi8o
rZXOjkzbqrycnubDsgWWZMceYm872yxbALE+3+rVTrL55V/tZzuyG+cebfU2dAuHao0deYmXujOf
mlYbvsb/l7PkjPYtwXICTMQuvlg3hWrH/Nkdt4Ibbgpn/bfbM6HJqyT5aN6SDSGzijcSi/AxTLFS
87ELkGHfTplFY4M2mvtpqJOdVZIVj6MW5GBCdTM0XzqxqzG7WH/J4Qf1ebR7/RN6/OciHFq/zuMO
Q4Sy92IyAo40VapjDqVFi5FUi1CjMO+Wp3L/+ouUdD847oeO0fOGImsBFYa42eY1Ug+dNF4HRSLu
A/aOvUWG+V+/FBgy2EsQGu7fX3v9vnrqz5lwrX6fxzOApjpI3GxsJrKIozw6INApmQHf3tIKB91Z
uFAxqyJ8vzDzXzg230sBtLoYJJEgXcract/G5mapdxj20d9QO/KyT8SfYaRcFOr4YCTF97K0bjkh
76XUOvR599SjTghaVMrFS6yOz22X46QVudrcbOKmxzFP92Pp0ZQWEwM56waNNZlVSJ7BEvm6EuOs
Nl1MHapHNfZGjM/K6FpLe6/rKi8IVa80dKcDiJsFlscp0FX/D3XntRy3sbbrW1k3ABdyONwAJg+z
SIUTFCVZyLkRGlf/P6DssjjWEn/X3qtqrwOXLVMcYIDur7/wBlOcMiu9MQpUCNriHmPzh0nUx8l4
iw18cQLxThjZIDxqg49AwRWv+9eBuMzcAdp5iVpSzlEjMmf0EfREhuGbKhy8fQUcg1sJJo8B5luE
3cuL88p4YxyBdHdIRtATf33xmbqDdoGGe1piN/BjUiuQeLj4M6eGP1XRozbfJTD47zHlCKETvDXT
vFg3a3rGGQjSlxyNAuhyR1lT5/bzZC03Wa//npfQDZOxLbdLrN+goG7ROUESa/HQSfCy/i2z8QvZ
jBW+ifyEo+OGtII5SRRff/vGHCLKCUtFLj3X91TO91nporMy0NJQI6VgWMgjF1Z9VTf1IV3S4Sq3
6u2olacEZgMkseoZS5MqjMVSgJdsvjRZ078rnS57AxP9+jn9eadM3VYjCSwuL3KjylXTuiCPeDdo
6UfkgaygVGGPp4Zzqvr045Bbfg1MJiyW4i0a/otkyV9RDwkTh0eDSA3R3aAIvMQIalPZuboY6rui
GsJiwmqvGZfDNgSigqNKZ3H66LF5KPOlvy7TpPFhZD9KFs0pphrzp3bwznRe9khoitNoah9cWU13
YgI202FmHLz80a6TdmOZEzpGksaYUOUj0grFNUa2Ny46A3eOaKJHU1xjbi3PWXz0nGR8qLWkC5Im
nmniSTVMZmxW+qkaj0tVgTOuenHvxNG1ao/IPwOufklk/l9XVf9tPikrYvvf10i7geKofH7t577+
yp8DhbWEoU2MQCEiiWtw+bPuUTx99ayg3liH8Ez21h/9OVBwfgPvDzVlBeSTiK8L/E/TCuO31YuK
8g2UAJMy1uc/KHtQ6H19VK1mLCgi0zVCdx8Fx0sQco4TIxzOKocQNaeb6qVHuHYL6cDeqqlLjbN2
EvMs/uauvUXV6ZRVdfAOvtI+y2QX6msnEqnm2AcnIbH5zeODnju0LF2alxGD/qlq8XOVMdoOCJd/
1hfkzaXZ0K+X06c6S3M/piG6VNYAhQ5TLRQTrYA54V3ujh+qssxQ5ZmetWaCJ5nTb3Zmd9y0EntY
fWq/WXT3Gb7biS8MO1jQLdwhWY8DBWwhoi292n6QyMS6PTszAcrh9y/tXkxkm30FjGQrJvVdvHaF
jdQxwmLtFAuvVUVYxGaVYkYABc9wtPyLFEgdSk0aW35sX+njLO8IcZCwDSSs99HaI3RfGtVTRPMC
kcVrp9Gu57Wb7a59bZMG9/jS6XYRzcuiLrBf2uDG1PSn4aU5XuFBsUuMzvrUrv3zbu2kZ7TUG1rr
agRxtcxzGzlwJf6GfhEt+MbzcNuCETzAL45DBPU+unnRhxqy2n6+9vHTtaM/rb39PJ6gl6dXZt8t
W7M0rUdZykcUM0DtTmp8VZGaMUJy9ee6q7AmaKUww5Q+56eC4z6otEVHry4f+6M1Fx/hv8qvltP2
59Qs7AMcVfmhbpX+s163z+oiSUIZeSRUDUZrqUhWzeOOCehAm87xpgXm6uQE2dylh8lSvBuoOzS3
rLo9OjVMczAc7TuhK2nQ2D3WYh6K3I1efFjMqDy4uTaEI86TJ7ef7K90gwe/6uz8K9lPytCiRQnj
LrErQ7kSU5uJvZh1QXJMt/QcTULJNpaV5MdltDIrGOdo7IK5Q+cSZGAUDHPcVvuxViCxRm6RZ8yD
9eo+iWnf+hB8Jl+dnCWoLUecFwzVzvCf75nYwXAeV+JeRc7SLQn6RZ373p6Ka89FSlMxZFA2xXtd
TIzBZPNEJ74PjU4+oMRlPoAhyE8YCVfMotqcudKAHOgQqIkj5fsGUYX2w4jp2pXVGu5edDSZrWro
38/KlG5TLXW+uHOWNSEKZMuD3ecR7UFeYBzb8r3KdGE7T6V4yBCCPJelFb1T69LbZYpT9UE3W+5J
fzm4MkDCDjC3+7zuipsZg7UPhmTLFkOtnh11yYxNOsisvtHlpLAeSiPdVpOrvK9Le74dKl1pfMnc
jb0PTzXhHSrZblRg0jdWf9d18zc1GtVAYosWOIIZme0ORbhgC4kLhjEcUw52P0nKmyKKPuTqHCqj
o+6V6aatnSGcLTM/gDZPgZiXvw/zNEO9N6otntbbMkMDp+SUDY0KS2J4Ul5gVub8TiuolSLOQafT
N1UZb4cMI5goja/1rP8aqYb4XSQd5K3U0xKcJcwcjemTqSWJ8oi+pZuk5y5WiqK/bmhDWHITT/2S
yU0PugXNNNuKdICO/dQMT+D8TgtD0S8GEnlfBTDvD1Zd2bdRn5jHtsXhohO3C2S/YIgFRaDAcE9x
l2Lftma5b5YOcb1VJuwuS60vAgMqP5s9O9CRgqiS0dsUJq7cUZyMT30SGdeVco+ljLSDyHaaEM2+
6Wpo8YQrmDydPTdPPmaeiG6weRivorSMr4ahQsJMR15sm3SKfV0OvWg3vWJsEes9zxPen5FzcocO
39a5+qxL44BOWOKPfYVSTjMEejrj4x51DzTBtLD31DtrmWFLV044MWWjBGzzoM/meavkbX6s24/t
nASpYY1+DNnrhI63e9sVUboZkma8wSJ7NbYzsqfSUQecDeAskmiuJgd4tCm+AAC9ZWqW+9hoO7Mf
OQ7YCa2u0w3CDuHSLV8KGDNz09u5rxrTeGjKRmdAnRjfRgfxP9SqfWUY5d0aM8F22FeL6YwICGon
3hfIZVslj63S2bfaluYBJIN3dt5undTWcEFUqn01q/NX3cqL7dT39q0XS+04i/ShN9FZdTpZvzNs
5AFqzCawc2V+BTF2QjSxi/fIZccb1m8TaCkdUb8S6kPRKfX92DMRT+f2g6q4xUm0mbNhVP6VOLWd
21pB9I0dV8/YpjiDV+oB4rnLg9C8J6QvnC22x1uygxxRkeJ93CCSWmOqHtJRl4CIZXcLH4f1OM8i
KPTF7zr6R8gnfgI6hNEJxTgtrULd2su0QzGxCutZ7Civi01SekzwNAhPev5oFmO8a6sx9bu2nbeu
mbvYDA7xO0fEj5HZdrzm3g3r3HkYp+XDgovhw9hnLUoS03hGAKLcm2OfBPU8JNsBOYmQHAT9OJM+
ASoTqKnU1/E8XPceE0qt1d2Tl2FCaaIEewD0KE8JndE9Hh5dEJmcYyrSdIhDScOv8HHcpBLIAiA2
upD4iqetcufipUtIkVVgZNFNHmnX+To7rYd+3OYmWGHXGbuTbmO8DhgBRv1CpBI5IIp52WaD+WFB
RxL3b3q998k89Fji2L1uZebRGBNzTHwjoanu61Jrkk3iRKrzpBRxzmDQHfVQZ7wsnvu+qW6kV99U
mr7VmSjnRfVE6KYzYetpIEahbeZUQYa6SzI0Q3Um76P5XhO6Bb4/2c+ed6U77V1dZWhXj/LKqE3Q
UHHCCWhfwejYIpAcVogkZCq4dCU9QAXtqHTcKmB0vc0mNGrS9xyrz4zlEc2YERDxcgaDLAt3poUi
aVfHAmypKq77JQLxESUn5EsOVZJuZoQ5+rH7MjRxchWP3vygTMktqeh9ioLONmFat1fyWg31Hjfv
3uC0s8MClQW6L3QiDDfKv7R1oj2gZMOAbM3Tkmzw9SmyHq2poTuB8VUY14P3MOklz3Lyfre8oboa
NBBz42x+mRHz3GII390p3TByiESiQZ4jO0PUU9F4G8xx0pPQkzLNNkNB4r1pBsj0wq/rJF2uui7W
h1C4c51fmz0onquctj4CpoY1Z85B8cQ0+UkaSeVgyiQb3+felHpfpOwlMhD/kWrof4e/+i+aMYGJ
/VW99PjwL9xG4rT62QDp5Xf/KJxs8zdIZRYYQ+YAq//NX4WTzSzJxUYJeVwkAtwfJ0Yabn80tGhg
UDXBRTOoxP4snIB2MdbBgInxxkq91/9J4bR28P7qAlB7wXZiioVQA6Ubd3PR41WAQ05xpUehl2Ox
ksqddKPNDw/m9vuH/TgFv2gj/+0SF00O7A9pu05cYk7MK72Zd2mzulR5D7++zCUq8fs3oVkNQpZJ
u37RcBPKmMdCVaMwKqZtja5ZXYO3srwnpR4Ov77U3+b667WoOFc0PYqfzOxed5g8q+5aCoModMfx
lGjiVOOcm2tq2EaS4yYnVxhPtYx3Jsl5WsprIc094Ir9+nS9Se5U5S2W9PoUL18kooo0G2HHcm8X
k2wtM7UCL70orBPlvjGKfTLFG6qLE6XmVu/cR/w13sALv3XJdW39MGsyddSMVfC1YanG7yvJZUUa
zNUQVEMWKBkiw/Nb1I+fLdcfv+W61n64JIJXtsXsLgobLKIzlR68me/feLnrQrl8kgRinY3hrKO7
i4WUOXKs3VjwctFgWdTqU+Wae4VrMTqAe2xejfZw6kUWeKK+pRnx1vUvOhkv+4U2/ws+Azj25Zbs
TGvQ87yLQnv81JjdzSLKUPbFPq+8sxulRxmnx8zy7iePjLt0H5NevKGhoK+L5fIRoNi9WoACIv0b
FdKLpBsbYxmFkkIDOYWPeleeGwe4luo+Vs0S1mkMJmLaGLFxNDXQGq6eHl3kagaazlU7BDEtu4yN
x1I4F95wQvDTH1W04prJt4b6DRzHut/+fr+8MxpQNJsuRWfarqlsM6l5ZdK+En0WFOSspj4ExuQ9
KH1/YmJ/Van9518vlZ9FNgijBkLqjMgAYb9ejWXksOFopyPIPH32uvK2qUfUVJP7X1/mpV1++fWQ
ZIPjqtNOZ7j6+jqoimoRgspRmKvv6rxhKgbhtlyMTSPqrZpZEG8pzOKYIkM5ryEmq5ONJ5Wzvuod
V8VdUy27ZbF8JV3C2Ynv0ETdlCgbCWUgI5TEIznvMHLcojO+95r2hl5QaOOjMbH21Nk4qojRcXFp
Jbtffzdmwz95d3QVaStCbtBh9Lz+cvQX3FwRjgds0HuXOOUt6d4ptrwru49C5LsQP6Is0o1xu6Ti
MNsAUEX+PPTxxiuzY2aYvlKnH+d5QkyNHrYlgmm+aVl+Mwi8RsIWjmiNKOhuIRq2cbpyT19jW3RI
gkz2flmye9mtGoY1/HVl4+RD0GtypzvFfgVDzsaCz0a8q0rLt2jXrU9SxQkm0omszHu1fvrs9NNm
bq19xxMlcWOIgNBY295E5afWma8Toz9k9GvQ3kTDO7kHXdf7lreEEV6K4HuB48bl2XPGDaBeeAnZ
xxkM1HpBs6xv2eXnQTIj7E0qjSIUdvGRdtapdNyvk6FQzcwvyprkgcdlxoM1qpiOLSE8j30lEfhV
u2fdTI9pVt2OKQBaJelu8JS7cmO5G+0EJF15qvtiR0f9AZL4s9IYxiredq1PbFvTfSq19N7JxU3a
Fhbi8vm7EXknn77abeaZe8+kOoyTDa2AG9dVDkOefnWxJeMw2tU4VaP1veK53qcZb9R2n7L1XLBM
35PeRjiBjUqdtbOMK2xOgFdGmzWQ1Pa3hGe7xt31WaPQuDWqjdl+ApTTBCleJI1hfZ1jE7vEqPQ5
9vaO3dxrWXmGlB6Wi0PKP52KVNl2lXJeP6selx3+jTcI3R+xEdr0ojjPY3xk9Fv7jiV3g2K+S/ke
Y5wc+3byc7xmSmV5jMi+bYuFpywH6qorEQ+BYhZnhOx3gDXPGXIhreLdrVFHSdVdrBlXbpHsdJvx
d2ZhAoqPy5DcM76ofQOthKCb5s+yVLZrk4p/fAROODb7AQVY7wHliMe+SDaz6GYCJgtk0spz1qq7
ZrAYwbBvtf7Qt3agRmZQZMlREdO2yrOjbcWbyRlPRs3cuZdhE4kDBazfTUvYI9QGweyQxsN9ZAIf
aCHC8OJqU4aGRCSzLcNq4ndiFqFDD8DxtC99RVujVid8dLrD0JvH9VUnBX+2Saxc5UkZxWEyJ+re
fK/GY1C08a6vla0Zz6D8APb0Hut4HA5iiu9Jjo+5XEC4Ry9rQNicZGb8TebLrtWjTZEsoaPHD3aS
bMyC04WD1dbfuRpwCS0D3zlt0IPbdeurifNA69KPPWALZvd+yToZy3JvadFjqc9vRKifBfnVqJsJ
B7Z0oHou4lPX2oUrdHQ13e7GQSUxrubdYOlvHPt/M6JZc0rPhayBaL3N1OQitcnAADctpP5w8vJv
Cbu4s9GPK0CHWjLsNfOYynI/VJDnJfACxDBu8yr+sJ6pqhW9T9BF8Pu5vLdd8d6Zi3PEMBFLqfDX
4foFEHl5FMEMQVoAjX20WS/STGFkSVVGrge1V1r0t9TCl97yZbLMfabjlMS/FU87avbweTH0K8Tr
dsz9mYzAOnjjVn6WJ0GK018SJQ3tlNcvBo3WCb4agqdySu5TIJdmtXwecrkTZRnajqBDSKtuap9T
RwStQ7Aw/6n+ycs7++EWLp7GPJZKCY3bCy1jvnbaOPOTunnOeufdr7/rzxYHOIJV5MkGY8VJ+fq7
jkWbKjqaleEyFR8b1byyHWVDWbcXi/eyR6ox2jiOpNueBa2RfJDdjQnu3iAKeVF3UFQwS553rrv0
WA5s22R4Q6JF+0nazPmtMYJD3Ij/uHgWdiy7wuk0LxzqGEnWcZN0BB6Q+Fk+YVYxbhEM2QyK96jE
zLJo3vu/fkY/qf9W3CN8TKba4C8vHpGSOUbSzqoXltqnuU82bqR/ScmDGG+/Uf79pO5hCroiqAEX
8h+XV2pMp86L1gv17FAOxsbG+ymL3LDR5c5oTCLyG4IewLJ5vxfbjkuumorU/TBOLx5uYXdzKVIu
2ZgkYhwcg2VhDxBv10S301CxRR4HzsO4WavOdGE8YLgrHSPfrytCUpSZLXKHBrrU5rhFu3VvyWJv
2wXCMNaxX7oD9h0flnTeNrW6G0oGk9O4yewynPmdch43DllQF8dXrl2ey1R5akrlYcY2Jmv7G01m
6Il65zTn8EusI3MdCFDWMcfVqC+xJwVCVGaT74zWvrWzT5KqSs7Ok1q0546bXn9fzONWZslGNMZe
cNq4tUUvbgDWwxk3Jx/WbGzgeow6T1abbGjEH8YqvmJcFGiDuDFltBnJAuViHjV12WEPvlt3yeDx
8767UYmYXmHuVxnyaRqCIY8/xMBflJqKRWTHOMm/oY68N6iVzWG+R0WWSdCs+nk2bqE87lHTPGjk
wWumhXvjRowINI+MS5EkTFTl3s3jnaXFmKXFGNnMX0xdnJZ4vl7jt+zMY6R/StvofmmKDRnvqaf3
3UTNDEmHaD26ZyOLD/ht2kn1SRtiqOZp0NbRk9qTgtvumTYE3tjQdngP0SIYIrIKvPQuJvtsyXqd
Oiar8c7SQVZ4VWBGuXp9hqNob9Qyvvck+qgIrKy/B2Ntu56oeFyji4z0q8c/k/Iwtem3mecHpP1U
uu+6UVLpMcP2hq1Q0yDlwNdzGS5RfpfjSIQQxP3ieJtOkD8xdYQgslsTGTPznlyzxG0hMq7QGASq
5jzSrTxHnrhxKnk9poymcg78jHfKWlshUGpeni17vrbKm8XJ7rOOpLv/hJZW0E7l7dozcrEV1K1p
pzXGcSqZksjkaHAKCXMJkzS/W2QaxPV0qihOayu/qyhYM69DWbnjsfHLyZiRJDfJw9oLWdeIPUss
YBe0dAlPrMH1iC29/iCd/Cx7xFXVkvU6bTxTHGyiq8DxXLira9GyA1kNm7AMO2XY2CVjmUR5cGoe
EP7dRlrsrTnfax2Z3PSOLf3462D3YvH2KiCAqoCfuQLRcQYGvPj6QPA0NRv47h6PVnlY6wHdHE4w
CrfrMqgyc5/m8QOq0LvUlLs+Ig00vDfK0r8FXG6BpiXAD8tAd//SHbBWW7VTjdkL+yLejNU6p8EN
zyr2shRvnPVUupcBcG3G2A66AeAQVxTK6++L1TParkrsQrDIjsriASCVAsx6n9wzzw2NhTS+N/M7
xUo2LXE4a7WnNpk/tW1yjycqUpCGfowa5Twm05ZCxlfm6bMNu8mdYzswa0pOYoOWcTTJkUxdsZVz
lqfHcSkGX7hrmrM+XIq0pol3uNjvNUlRkNZ0PqbdZA/B2uyC5ziiuzrv7EbuJgCJfl3m+ygaToCw
jrVjMP0wjpZB/8hJ76k/7nu2Djr5157NipITvC7G8ouLl/Yozau6iKsQbpXflwzqhyR+n7nQMG17
ua40eT2JtQItiFHovs7+XBEFl/JsdvbVJJIPaH7cMei4FV1Z4ToWbTqLoqIhXg6lQ4xlrVZ2wMjg
vtMwVmXAUqEQRxx++fZCUlFXyoPCYRsAZLwHDqb7Ui32oCg/K13yu5xtUN6usber5ta1h8PI9lVo
RfRMpvMMRQRs2B9qG48ygzeAa/G5zOP3Ag/elMqxGitQmu24IRIc4xQSe5odcaq4FRZFncVxlVCs
6RU1cD1u43acgz6O71uhwhreGjlnnXDPiu495FyTltmdFgkkyYtzqxpH7LSvXOrpQgGLyqvrUYw3
KnM/azJkmR0lxb5hs0WpMwZr3IomOTbZBOMovl/DrNM4jxqDKEfgqd51nW82CqJNfLiX7dO5yP0C
Qw3GiNxpsRc6hyLGDXbPD4Y+D7AredAbaz2Cs4D2/lfHFqsouIVmNygQAR9gjwem61c11sfut6Fw
Gr9veLlmlBwLJd/n/XxtuDK0sFXEUuY5z92HFRNrFMWdTWxxUOpeC++MoLxQSCE+8TnpCpdJtNLh
JLLIYyOLOyGcJ0tP7nvdvW8JzhtvKAlYbnkb99HjWmInWZEHs5MGDKu2GhFNx+IM25xNE8UomHNS
1kz6p2njNtTWtQK4yjmo1Mm+N3yyU8p48u1C8+A2EDN9dYlOwKOOtPyPhWO/63uyk3aZGWTOwBkd
B5eAFryt4WYfvWpMtga+bQMjktN60ndV/Ebu/JPIgS0XObNHTghu7aJXL2hv4dCqOqHrTWRHPEwO
XnvdgmaFTtW4+XVk/vvlVoFHcn6c4jR6yBeXU1N4y4aoKJBASq75SULV7FbV87rSV1+QX1/uJweB
SfcRjgtVGfg8+6J9JlehMducnLAm6BcU2F0KbCdf1B09myDV8k9Izj8gI3xOk3Kf9kMwe9ndy038
I8Tk/24A+H/DVvv/kIhGyfnvIZX/pxL0U57/9Vx9/Zf/3H0evj7/qNbA7/45ItSY6BmscFCNLwM9
Sv/vnDLF1n5Dg50ZgMEx+8f08C9sJRhn3jwQczSCXphof44I7d8oFQwkFhiugYtE/eEfYCv/XnzC
jERSnREhRDUqvHUo88PQZdCbym1QKgiLsXQeUlAFRyFdWZNyLupnelr64FtjHm0nVRuuqsUtpS8m
2QKbow10oOvY3Kf5NO0T12m/0sGPvSCh1cHxLdTlM+LlBRmtMhBs5+otVUfjb2kKCAsIYIwEUV60
oGS9vnuFeKTKGqdnPB3k8zQb+gNDJAm73VtqP/G87kkbE92vwfNg14ellY0vGroxekaXFj4upRex
TQHuXwcTDosYayo5is6Jht+N6lyjsydvB2FMH4xubYq0i4GFzpwu5GLRsrGdohv8rFSqDwvkF/UG
w4Eu8dXKlXd2luGIoFf5waN6xt+4NOfUR8a53fWpOr6lP8o6el1Fro+CESGKsAwT7JcX/cOL1MAd
lIVdz4CsrCjAitHxh1lVAq9R7Tcytr+FQS6FVhbNLBNeDQ6Wr596WpemJsp8phEjO2rwRj32+O4E
ujfi2tNHzi4eqv9YGPqvw24T1f99oNl1v1fPr4OLxy/8FV0oEkiZOZQsZlUrcvqv6AIHHIiBjqsR
qK7V7OrP6KL/huiYiewqbT70WdaO05/RhZgEowXiAOQBx2DB/5PocrkmYapA36Wz6upwIBimv14o
0tNc8okWIQGEJILebO2Noo2YIGE39Ebz8oVO8WPRtF6LHhE0dNx5abJcXEtDzUWbiz4LW8tTroph
xCY7MmEU9vIT0Kc+0HNa78mMefsUN7cd5qnIomk1DiBYSgFPY1Qj2t00LMlJzyuTum/ptzJWht1U
1ttyrLOwyVe1BgCkYeXmiBMsphkYBVNPO2nKoPDqBetMYXxf+hC049/r2+/f4UeMxWVLim/G/JE6
jJiPAdpL/+iHne1Use1hSpaFi6IVWxqFKtyzvt7oTMt9QzFpCQx4Ni1D+Zb1xBr8L57pakGINSBL
bI2yr9+fPS+j8CCghZpWxUCpyipcVFP6Pyzon3y/FzfOi8vw1lZCEc4MBHHW949nUDraDShpLw3T
eMy+Np2uUCK4SqSRby7FlUibFICiFkdfBPYxH2WzvG+nTDqBlgO1cJTl6Mhc3zVlSdVooWPyLZnc
9I4zQNBpLxWsHRATgYPaQR9rdMI5fcwy38Dyqju/rG3jpIDK2+emB5jwP5U+/bfFrXUd/vu4FTxf
hq317/8Rtiz9N/obtFe171JU62b+I2y9zPf/iFMuulTIMq7+Bx5nr7oyrf+IU+aaVvEZNErs9Qf/
KEy9iCb/tQAhFqKQSJMDPUGXIRD6Z68XoNssqlI7E00Vw0O56HOfJBWO1GCKx1Y8lq41MK5x2nnK
FWafg9ZUq3+P18K+yOIG5vUIbmcVlddpQvVBuSDlaB7MWIkddSfsxcieCzz6UFFb0kk09Y03msAA
94baaHSk8FOzsvLKiKN8RUkujoJ2jY2JbfqgSs3kMlaO7c7ygMqn2WPNOeiddp1NpIlo/3BO86d4
TOY8Df64rV72zJq3JqQMowiRzPG67sGViq5TDbZDS39Pq/pMlYx6vd5EUijCWBmQb7a4i8bUPcXn
KnpDmOSlXPnhMWNkgYICSQqIuVXIwLgIJ6Xs0gZ4Q/xeQxJkQopq6UecpVa2JYUjOiBxXIGFnqL2
M4ZfC9TKNNGLat7mTTOkTygfTHgcTFbq8khEqUUVxaXQo6rexLycTB5GRcSknp2xYIrku2IgEQ1y
NzJ42HaZ97wBYK6tUwDkLiejCeLYAbftF/HQtqBRk6ngvmIyZe4rVgBy0lONM8Oufa8tI308lpge
5jUDV6A1d8ZUojyG4pY2Ol+7OtfqR5PnyN1Virp+oN3VKpeek5jkzJe2KPjrllXGQt8rECCYZWNd
1feh00ZC1U4LLKfB2QHvBzC9pS60mvIqruDvfKUdpw3TdoGZMTsIOwwgzYM2ckc+v2WCNI5nFysF
HkIuYDyPZzOrM67WWiZ0Q5i1msotrEhpU9kVc6opLQN6db3/dBhSvnaS6Vb7+YdN/5PYvp66r185
iFuEToFGamh5vDC7fji7ulxYdpEhz7AY3Rw7B8Myo2U6qtk02lbYJrUtko0eL7mcDvVQLyxyReST
yLDdiyxaOL++nddHKYafzFcQ6yB5ZeSLNezFCkytROjePEeP/WqsAZ8mw7w8CTV7klhbNPa8PipI
IWWT3Cl60djjeU6HKk7fyKBfBlavngupF/W8yclu8HRespkfnsvi0g8bmt55ZNpUW+X12BFrsh3k
ytQ27zxeSGT78cB6RFdMz5eWg0ppR42llUoXzuU2Wob1X+MkvSkJywFwjHZDz10ayk05Fxgw14YY
4vwK2z0jv3LLXLPfSExeV188TSpT2i5sZwSySPIu+rZAP4lNViMfZ71Fggz/ZaqjcmMOU+1J+GF9
a4xHert9DePj1y8Sg6jLlUX5sSL4WFrA2GhSv47ZZaeBvFiM+JH+PMJ274axzJ12K3r4JukuMor1
4k46rnvArLsy0wNV6UevpYi1kEy+buD4sSNwFVx36gh8fMF3ta+1dV3EIGlE2CWakyF/P5SQJHf2
UK3hZBqTms+0u1Y6uq9ri0MUBoIyeh+jMs/m5r6pvIxdbNKxq0rfs4CfeFuDE4BN1jcZrudbqdfW
unH7vuA25SwdPtkzmoG4I8du4I7K3l13pZKma0yKlNnm5dMqMPmb3Tgjzh6kjpt0TtC0w7q3UWrE
xDlwv3/KCLSBj1ZFlvK9ZrNfA8vcIAU1HmlZIRwXdnO1fucs9dj3c923XNys4XwnX6IUXoM89QYY
uMav7UptPxNEK55w1S9E6s2i9ugbAMglsQu1JkVqiWQL2BbOo0JznSY9wKYk4bvLmpRZ4Y5KAMWr
u1X6yVae6+8BsnDilpc3t6KYm4+jJsCZbAxZ8bzfq7krMsS7UPzN830W6TU8PH9R2A0EWFJT/urU
YA6sblwT11DWWhaPyoM5ijWqld/vs1VShl9VQ/UhQuhwcZIFugTzqG1lMak9XgWDjTmEX6kRJPIN
x7nRfrYzofCa/vioWKRC2jfW94g6o0w535elug7n4ryHhWKlxSz0d0Pdri83xbE5K96LcQL+5kMz
1bLomCfVus4mQa4+nHRV9sSYKtJjHumv98ZF1s6uc0yuoNogXFWKu4sgpzcydSOnRjJNUb25+b2C
lt8WT6PUyvz515fSXjxH/gpkKHxCzHXocKGxpdN+uPS9NudFd2GAOLcJnqkQL3PLHA3VT6ym6arQ
SsxxrvelDn1E4WcquKU4hjmFT6Q1rP9qiggaZxix1NlGhtrNysP31zhqhlz/3ss7tSLOdyuwNJVU
JogVypZPtj4Y/D9kvjSiTiGjiE8YhOnBFzEZa2bGUUzGrCLcOHrrRyVRu3Abrt0J5UHr44iPwq50
GJ8mLc0wuBqzBVNnoGFmh5Urra31DpVkWL+YM+vrL0ex6hTXSZFGnn5Ad4jCBtzcoq5fj83EuGae
DRhDVBgva6EaraaLtsiOel7xWH1/EBNY71m+/x/Ozqw5bmPJwr8IEdgKy2s32dwlUbIpj18QksPG
vhR24NfPlw14RmxOkDNzX3Rlkd1YqrIyT55zspzJR92jbfWD6XxmM4/pcl9mnefRkg2h2+gHb+5Y
x4xTY0iwOlau1h2VaZsnPLO0K+XUSphzWzDxVo90+G8XRmZyW6PrJB6sKUzy3ORaNfhWx0ek2maR
XjtqHrnqxI70kD/GetK8sJVon5p3SQ62FX0pXC+1shMzWosIR8xglagBPcyK/GcsPRzvT8wI5VJS
p1Jd+JQXuQTf/R3ka97JRzaurqKve8gK6UGxN6ocFVFzrR1ndZxPA25qzXxEQRaTBzu5RfPvxmhj
ub7ViCtSMysspjK6q9peXrkxyy1nCGozfehMJi1gltkxWp3JqzL2r0XxWrPftyVkIAHkxdiwTweD
MbiLu5RXdahyWrdNjUKsEklixwrthsIpjds8WpAr0Qo2Z75mbk3LjO5T7L18Rhrn2cJlxYMBW+IJ
AI8gemijuFD2Tb6k4+B/akw9z8lvSWSXXftie7ni2zFR7nkajT+oaYGlF7Ey79JGy3ovAlf+bXQW
CADUub31uGcmHAJ4Kj7NfQb51MjCOb6Obbfz0s+ZTnKukTYl4ws+PFblzH61nyn2OU/JSsBr3pb8
fDuZywwzbfQNCOpXK8mU4VBFY+1eHXRVzzJrtvcQLB+3g2M/YYItl1ySAS0+0be25Qy0ofRqZGic
pEH8xxSxdGrGvXhGOF3BWZLgx0FmeTfaXIoyOuLMS7oAwRVGB3PT3YRz6A7xpMnTZUSMR6VDWiEn
2p6rh4xA4TGpyM2fUvo2HKrrVl0oPoKfS8YOlJ1Jsels6evEbQ3QhcZGfHYTT0YeG8fGiEL6oR3k
FLLnIFoKfq00Rrm4ou/ksEPoJkWWzhCcRyi5oEKxlrO0aiL/2uJSmv6hgN3NoL79Fxe70EbANFxW
LEZkevQXjQvp6vKHctyeoS2r5U/Vd/rWcjux04xlc5odVY7zoTZY9Rz6278ldh7zI1a1uvrnniTY
QSSJgFrbCBVBk5NYI0XLGw5THEt1wlU62ORzDtZdAmL7ABVnrpmw7C0J9zUgveWPbo2hovRHo2SC
OTUVxqJ1/Nnz+rJldTYhasD5yVCx1Br7AZapzl31l8xdlaVv86VrfY4zvRgcr4vJFOnoSo2qNjG8
LKOFX9/P4QjKMSc1k1xB0j8lvVpJWfZsyG5QSyHXNHWEFNVBOExm1Zuwif6js6iwq2u7U/gj31U5
ggb/6MetJEPM3MEhhDLSsKLhA/eWC4zbJuFEtsX3eBynoN2S+/6SoLeFipc8DrEYK2pJPxp/ZIaQ
WQz5/Bxw8yzjamgl3/ITUyrv9w/W13WTNGIoj1muEAIx1Xxzho8MDQFlDyBqV67gDIN2Jc3k3HP5
ZsJ5Oj/TVjelMK0AYbma0s9YJF01pevL+xdzthT6NSiwIT3qN8iJcDSwn5Oy6peHsWCVkceJynht
7rCUT0XPIp30VUo0oMUwlJ0D/X5s6pq9Ek49TypJG1nBtJ0Fq9hXaz97kc8AbtKJ0jvg49CxXcMo
R6t+lxkmZUrsTxPrYqCdkP4YkOqU49c8r+RIS7fiHO9t32OSBYEbksb7Nwo6fhn+aLVxCsIFlkkq
2Ea9vlOMIJgWSYL3mWGmiW6uSUeCqj6RirDsRU8vkIsMp+eC1mL2ik97CA9rIOAAP21OsPLODnSu
skNjDsOAYF0Z1SnymL+Oz0frz6AsCHbxo0vaZH3pSmsFq2mGTOVPQwEaqq4mJNqyIVq+49l3yVDN
ay8sz0UCHAIJBlEmr7up+7R0j52RhONyPQ6NPCnU8fIh3tCkbnLIu8TSPyGsletL6Za5bEIOD4rG
KvDnzkZqVRggWlS9Ul6SujssZwBWnx8xJjOnsturI3qSXGNmEuI/Ex5tDHor18uXR5pSIDYPgYGd
8XJTQGmVGmyOnQXFRTxHKVoIRLgFOmu7Gfl4U3XUHOaULMn6jKHjmH9rJtCbu85b2GFzmVNS4hlR
bUs7d/ACGdpYZpjs2FneUwOlx2Uwuomki9fQPIBgFetL45py+2o2LD4jKDFjqO/HifOuvmrBsOfn
2siDZJqBl+NkReuxlhY7qMuQZeJ2knucJa7ZLPw3r2Dq3sJEz0TxWYuM0MDtTo85IaGzitjz7zJP
C4aAeYdJzuDPmE5eZbVbhLdVGFnhcg8IJ+F7v2BfWwEf1beB4EQdxTzfaZp5Jw/OpnnmHrCIKFoU
Hkm9oAPAA2QwaGFmThwPn5VZASZBgDSzAgG3TrB+fphyVwrv1J9jrmvZHt5QhSPpWp7mM7IGnyIZ
yYSdFjLMoapx7KjveqIZOzCLhymMn9NxauL2zs6wZ79LgM5I7JoVd2P1wKKceaSm4Wb8Nie+FNdL
SIn0c2zYyyae+GZstO1LCzuKNbVnMYEzVjp/WPwI3/hbq+ZQtW/3h2kbk7u21wFw6tqfCOkBAb5d
hf91s/+6bQ4d2h2Hf4TNVeZLXH+O/LaffwsRVvP2HaQhXBcj0HqWdT/X2luPc+/5zdclLWfPu0LT
XbKFqkgSOg5Jltj+l7pYO343rRJ56z3N2Zl6rBj5uWTN5NNzywhi8xYmiEzwGpDVN8lpZFCW+a1J
OBTIoZXdCi7LsC8sBWpmGFbOg4qtKukR/pwR4n0zminKJMbn6diifVQvpuyXeHths+fKIvPnksCJ
cVqYMRZvKAabXnu3rbVhXN27acm6EhsUTp8xhr2Zx+dsZM8SCkwOuGirB944jYVJQDrRIUyVPnZJ
hvd33DTWZN5ruyoXGnGNN2Hyst8xrm5NhYfcMFOef6rrSkISwEre28x6w5TjZ3EOI9OG9HD2N/P8
hUTM94fiwBm9RsFD0ZC1oAlIYqDmQ2qWCGQb23B1c1WAg47hp548ijXZj0reVxZ4miJ4qhwJQ8ai
5dkzcziM1cGHJge8ZUy8phezX63cS44eiRrXNY7mwOrdkW97XRSbkoNLcgKLgGK1P6pQS6RepkHe
8Q6S5Qj2eULQ5iS0kU4JdLA/vbU3Oj46brQ53K1NF3yZ11bFx3Gq5HKQ4KbEwemcZ5ZRI79p+NNg
kWD6lbbN69pCoibjHXCbjMkC2xRlRIebVdZ882NemYli1wbauM6HIfaHe7UsctuekQoyETGRjnvK
o7aRDW3XcjM6SiQwOVVhLacU+5rwh5tjffHk2jmzpQ69t+h4PGRd5/NUrTkZPRRn+zabjCkyHHVI
p3ZVkA/nrE2t4kvDj/n9eLC2vTwyR5DeQ1rnsoIdrwNCvUvnQG4QfMcElWltSjfzet+T/opSAH99
VSQt/7UZw1SWPpMV+xRTkhbWXIiyKE2GO60GYKMgh7gPCr/oklAQc7eEEMb8shPbdAyb/MEjD9fV
lyhcJWBpq4m4IqwT5d/2dNxlbAVPwvDMfMSha7SzInhZfCQ7dwn5O29ovx5muMlTtc0uX1/myHAb
5+v+vjBjGPkna8hc6mJgAEMCdpLNruD6GXhqz1CHRIywpgIuAx4hsaMlTG7l4NgkskCnqiXN/Vpj
qo97F6zvdf07nky2LmM5OR6T0TmfYK1kQW2cyLKZaEpznAPesaYJz+eHvOG4KDPrccLwaFjb7LaZ
qXPN6xFGYdcfVQd2Pt14SSnwajOmNs8AexfKgAI8QP9EnlMzpvOwbZP9BvG6P68as1xY7TRQJCx0
2Erqn3uIwTWeDeCEmcGD249LlPXyzfDRXJ7+HrHLYfK4ZdMeyEPyJpUERDeB7CI7NUzBn711IHkY
3SrjEGRguWw7BFxy4hVMq+V7mhn9ODMetgOyrWp5C91an9NV7BFY6GkbyR/xmpj8244Y6LwRYEch
f6E8Y8KI/K32SBzY5lkpp/8QdBKolTdJTpRvEXCFZT8/M4aB17AkWJNgR+kO51WHigYIUQ9OsgYn
2wh6goPCF4cv3bP5zI4T1mc+uxwb9jTLtZbzLN+S6V62aIEnG8e+j+yFnYo/mfy2R1dqfUnnCDr2
XUfUNOd7O8ulD7Pf976I9oex72zl1jaf3DW+bPdg9itW1n77exDGNNFusO8nEZMxDFMSlKQxFn45
/jGxzXi4s5kgBsQ0bckf5pgrB/ei7KysH+a+MfziUbVlPg1A0Tqa/p4L2EM28tuoJ6e1O+17f7r8
R3LZDUPTY+Q43XVO9yby8QRimIBxiMn8+S1coBeQKOEsStAdioBfiwZ5NXYMXv9nh4MncNlatoo/
xoBZKS5ISt8CVrh1VPXh05TqTPCriv6ufdWqQv4I3dS0ogOXFM0/nJHJMn9Oq564MSeAxySDxwMu
cSkBz/7sHdzOGFNjkGmiRMjsvPkdyq7gdEg8BKdjXr2s3A02IoHo+MsOFMUbDNi0jWxKDPAEm+xd
TLE+Gi14WU3I9D38yqkobKnmztXGL3VTUrRtVfW182lKOWZwvSr8OeuvnJxH85M2iayczp7WOj2u
2Zg52cO27t6vat7UkjS48cywPfAv3op30SnxzcTwGGZnPwVOyXLZt06esBooO851bTaPkoHIeGk2
bGk7EX8kW2b0/sW87hlR2DJ7zvXgHTEnguzjsvGVRXWvOxWNT4maJ+LNPJJlEWHO9cA6peetWE3S
MHj/i9+8C2Z0MPybLB9Y3ALjel3Z2X1AOy10hyccDOXAxWrN7fIHeyIYsgpcHbW/77nAmA5h4v4d
b3n7+5dxYbvMl+OfKxA9GJuLFPtSWcFsI7Nb16B/qQc3XfMjx0fIsOT9dDV0O/NUvDEXeGSqMos/
6gqMFgHQ1rN00rTTGkpV2RvPoc1kp/Dg1HbLE+snv52+jW1klgyCKaC7+DdhYgsK1LSYntyoMqMX
cJipp5T7LbNmwkh6MMOuqdW3vlZ2v341Z7Dir9Ocqdl71P66mNZ6UHajwXmcrbttOx0HXW36sUB8
579YjilgSL21ona8LAsyaajSEjCI4CotR8qGdlG6M8hD6sJskCV0Y90n3/dWtDXbC3dsxE02hEe0
1+akj0azVOSJ9K7hPGDkBIaKUtfNYtM8VRl2mf5jPARt9xdxaqLAsHoFvvfoWBxNaMAKVpx3r3IX
6JVZARbG1zelktLylAMcyaHXGCuM0Pff9IVRM3wSoCMoaTQnHZh5aJpfr7imdB0ahir/5nurW2P/
F43nA7mic0TVvfE2ItctM3y35rDQGRh2lljqwUHLR8t0rbWZuh8gS5et5wBin3DJYfidSXmXLIw1
bZhqtqTt76q3ZQeujL7lj4K5ZJwbfUPD4iud0aCmmdqbWD3/FRahj+ZltoMpMf7Cl8skQwiteXC8
Gxv9hg6OexlRIlNhwo1mlJvrPxnMy4RiG2cwXz5QpL6G5whouIGIThnaNBxonKhfP9tZTcbQ2Nr+
Zi2tBsNNx3mNMdXk2JCiHzNFxYQXSsx+atDewBm0f3v/9b6OJ3IF7GPwDhY2o9jfNL7WljNYDqhv
cV3lvvo+mfOsKFhCq5T8ARBlRMdEq4l3zbxMebtYAzq4vP5fr4NBFEo6bzg+M9Hm4knk2nZLT+vm
29a4BJMRuJKdLwDKnnTs6azDrieu9wmePh9J3F/HdR4Hg89l6Cd2KWh034yazfIBwzjP6XghncGM
9wN9dIPR7nM9VHbwj9dnJdE2c2ffjz/gFb15E3wxNAQfv2tfnsJFZGdcZZszRrf5htucRy5KsPAJ
8GMUCia9Bx9H8rv6zknGcXmJImYD1rfvvwh4LSy6/4ZJuQjsaej3iWbclhmoF69iKoK6wxC9+VYn
wyydim2DJVnF27st+p5wDpRUS920MwzKEmPt8RF7mwwUK68UXLGTtQH3+RkRTYeUfvSOl7uNOt/T
9sEOLI8E+hhpG929CSttfDZALQ0AktTAGiv73EdlXxvXpp/D7rwL3MTNvQfgNunnTdBj9U8FwEkn
oPWX2mivkPnFafs1DgNZxY3ZDtlyD32pgBhJnQUj5JQlpk2I3uHYHmscwXkBE+Sk2sJ/NrL6fgp6
ydd0Ib2i7nFUM2OqbzDSkkPDstOYkQhY5nkqPFGXrfXvFRU3Z8zW5thPwNpkiCLqKUw7e/4tr4qS
i3VrBQ/qATtEOFwn0ka4ot8NpYr8U0WCQdMhoivHcdRnMfd4Uk4P4eixbZBxCQU/isz0FAVRNIaH
yc2bUV+5AeMQxkOAHefSk415RvM7z6XmpF1TedknyF45l7AqJZ2TeiMUTG0p2SMtPj9ZjgT8lH9b
7V64flPtynmF87rUv+mwulxYEShBu72gTfgwNS8JP2JvPDLQfclI918AVpMiHJdY6b5AqJAHHDlL
zEdLs5Z+DZRn+A5jT7u6uDKz0Z2xaG096VhVE+kCRJFmRgQB9/ncCupwUmJLAMMXnKdFwwlvXiMX
IISSXp95YtZsGHydOyd22+LKw7NCxVVWS6xwrC3dvBj/mH2EwvHDMNQpAjoGOvqRxnO3Jh8x+1Ct
+alDMjr9QzfnTK2x+oVnZGR1nU2Y7uYY2mK0MfYwnejxgvoz7YGW7tHftsYKY5L41K+50/TmIUrK
MUBduMZtillQ3C3aHK9SIwuSf0raRjbDF+Cgh92zW/Tr7N/vfcWsclcfi1MMa+quP0DtJXa8GK65
jvreQIKMmXZRmVKFtjP96uEUdWW8Pnh1nKfNJ5pXc7h8Y8es9aqvysiNwuTGLJhISnfTdvWaXhkM
PFTlnbXtJ9PvpYIu46ZU41U2OjX3SZqGQ//Vkjo5X7Q3rnbq0f6+LS+R9Kja0ilX+fIp+6lsYKpA
KhP6i8Ej2bra74etN9EzoNjD54rTlGolvORR6UJbk1vVKGnPxBfofKR2Dnc0P6ut/HW36tplHjql
dH0uGN6/hjeHBxRzjg1UB4hJcCaTa/ylTtKpX2cjxdzzBjQkZk1Pd8EjeX0xKgciElMkEygGH0Ts
8729Cth8GZ02zBbFjvGNZgYHBMr2sG+/4rcZBvGNhRgozChkcTI0MCeYp6R7snSCizD880T7NQ46
PgNWHyDk9+v6e5jQ4Ipvp2blbV+XuvCD5mTFE4nrLc6sgmnsWDJRLcJWDga/Hr/GixIDGI3JXTbd
2PTZc+sUJz49oKMND8sqbpgzyxy9q8KB1GKe3n/ciDheH1TS2sLRDH0ZjX6ZB/76eVueniZmdQ1f
w2r1QEuBwNBD/JW23UC24tSWMGmsAPCUVkFK+w/wo3bBVa9S9lvwW4890xl2UdI1ts5YG+x7kx+o
kUH62ZW5RLrHKtEfpDGRbR/sGkmWtff9YM04C4VGC/v54OUm++uB0tUr0+uEsas1Btob0FuOneZh
9xVOLOmN5Rh56v6tfcMDO7fWlCsB056T9qpL4T9O93MzLXlxbRp56wYHa+IUQgqV2IzqKQ+M3Q0H
VAG0yFRzC/0uHBF9c/pajI/vwgGCwoG+dTvk1WFeFnnLDSNXz/fep5Z5oulcMoLy/XdxmchSAMKc
ohGJu56NFPAiecm6OcWRbwifHTcdx+YP6HbAVusGW+2YFC6wUqrPtvtxo/ly60FTpttJ21hJGv0m
fZSGCY3uMqCpLb2zHUnbG10QiwTqI4EnJrx/3//D9zqgAYiMGOf2VrmnmslL6f+4z6Zr8L07vrvj
3t3swHP3C7wwPySOXvBGYanRVGd2HoJaUSBcEtaKJK1mbLPWZ0BSLBwOdq9LJ8WH6pyuEqASu76v
S2gGxjVWxHOjvuiClgku01mylB0lrpv57V2dzNpaDjZT2os/4P8F+I58kNpfzvvDnxXkiNdCrcHg
G8L0630azmY5pDC5GGQRDFSJe+cMD4Au+JMcIIvFp6YEucjGDkLlsYqXOfuL+k/6I3spEjVTuDbH
JO2LrLpynMbQcG82xPH9d/oaaCL7t6mDlImHISAPGPbFWu60mQUz3nZf/m1tpHT6mUboOtIS3JCm
dEJjf6VsaW7dmBtOnG940/sX82aBAXihn6VKlP+9YVBImtDXEOGfK2+Q1o05oIPFqVp10vzpoLTN
z/8bssTFhCJ5CvAvqYZ8rHzgKV0G1zCeY4pDl0iDbU8PcW0U8L6qZh3lR7tXwu1d63pAK0nuSR+R
xs0554o7Rw6MPuwE754CoM7woKx05bJ3umxJ42lhcJw1C1/GHpd4SD9ZNLF7/FZmlExC4J1ylf7z
/sNUciL8elLagtqisOWclHzhkjgfYkW9qjEbn3e6dNjUofd5sPTCiOPUX72muR1hGjNYqco9nce3
aWV3fXP0zEL4KxjZaO6mb3H8Mg4jdUtRn6CNthOeOa6PeBTKtOcYR7PvKF0PjjuHNiPOvRlywsEv
E5UPd34P2cC5cXuD5Pf30YHIYeDOI8nCDuPBdxBafwuoc/6DYrj7D7B+jGVhOHZZPF/7kJQK50ba
bmo5RJVnjtV1kSfIse8HPcIMXeu+wAVjfx3rMgoitQ6LvLiuq2qH8sVlWDM3B7+waE/jRhoHYSvJ
8XaidzFDN4W4g4KjDqidGs6Ux8Kp5fp06DH3+4Y6Lyih0zV5wPSTu7g0G5k5AQUzYzTgaKVJ+389
bdBKOa4LE5JJvW/XpqeSmOkCef88bj3XtYYW/bNIIgHz4WkLFOpbBSzdLs3Vh8H3zWEHGxlYC7m5
lMrU6q/jGblWmsHBb553KNO1K5PzJR8Cwd7Ts/7EVblwWIo446V/cPv2mwsAjofLpJAikVC82ZvQ
l7IMts34JfbOnLasIH8DI3XigUG/dElXLG+4nJXaTAM58ALt1WWNXBsh4z30aa/NjI3MtrPodti4
2gj7ezq/1CFrKepUa/qHngGCQ3bYmXT7yirdQgQIbTz0pbpd/LEq8cI3+yHzrnprgX95oEYlaqSH
ApZCaVy9v6nfhGtgeChmACaiobMuUw86PrndNc3wZQ9RO7lsV5I5lKv6Z74kxDDPqxwi+HJurDFb
jOL+/Uu5TEhduOqsB/pD2B64b7oCEcpd+HbF/BvNV+lJbn3KKYcxxAgPLPY/IHq9wWZZiGQAvnJF
whIC4b1eiZOhvLiOmBWRuExEco6WiXTGOVjY7BukjDV0qh+T65fSkGJQJgoxYl0xH3MTjIKJdw1q
io825xsZIs0BHoHkg/QG3h5Z3Vz0S42O+bc4jCWSLE7ukPfl8DBIf7cEbeOzNMbAMylnBLXAxOdz
hmMN2pJKlok3xUb3eYzeqqiumRMhb28LlGXswAPzs87OmpsVkbj9VU8R2rBjV5TCY9oSUE3uzC7c
2Fh7QzJ1OmGqbq17PGHIPA5JNy5QEEsPFQ0UZzPy8dBhisgCR99v1FWnsMfHIsZPB+rXakiZcnI7
bu3wpg0ln7VcXE9tSGuG9FrnDbx7f3ld5gJsehRfqOVk0CXjkS7qy6G3UmbEDPa3vbIsWxgQpzo1
x+hEacpo+YNq2N79Bzvs0sCFAT5QEAKXrhPf776hExpGgOytrJJbDFibwL1LnKr3GIQHYAUBml7x
4Ac3q+22CLo5YpKuqI5uutBPOMDBHVv7MT/Df70JjJF/hlo1TM2X9x/OJbsTSieDtvGfpA7m/77B
TxdoA77fjM6/rKuN1zXvvac2ExDLDOamwOJ4dZvEz5hCE/jBt7kfm6a5qQs6RunBLtvB+NbWqVHH
R9hHLPBDyTg3B0XYpsjRSVkUaO1TptbA8VRtMYNXthBmkusSbIjzdWsmqQJa37f3b/P1GuC4I5WG
VuGjuTsPQ7hITofJGru4nIonJEqbXCDx2FxoR1JoKfBtaW5c7STa97/50j2Tr5YknnGdVNrUDZfB
RmOSArYYYVZcdsJTKPwIwuF1kOmmZeyxhvvwE8xJdsG8ET8ZMC09IjjAQqdwI/ybf7Mw9wJXf//a
Xp8B8lSwnqR9gE2DxR651Ap53UrWx6SYx26jtqoN5OmHkLC/ZexTFVOR7pu/9DzZpep/w3m+3C1c
DK4TLvp/i7MZaEZe4S8wUOuJbNO128d8zN0VjHB7JkA/o/l1iXvtDleD1fvmjyL3hFJiOW1l/dBM
2M1jzLVpyJEpx4wRzG7VyKQ2+6OC7HX+wEGJNQb5PUGLyhVxzsUVmpEJP1Cv7uNUBpi1fXdU2zf5
HWe0a3wLIFKQ3Pqovss/bJ4Q63kesxB2UR/PkxF+mn0sjafrClazz0SarZ85FbUwWoCOguBPSFI4
iq+8LQI77ePI6E/vv/HXeB+3YHH9ge1hC8LDfFNTQlcYaX6E/tO/6r+ty90YUHCgNgcZ1XiQKkhm
qHGpwq21VDzq9y9Cva7CuQqb2MjUaXgAFPFvqnAoJeMEoWt5ytq6gOMx6q4O2qdwDIvoJZ5nQ0Yl
Ggt6xed1kzzuKu7UA4cvDjmHlvupJ3YzSrFZtVn/gyd2nP9IDIvOsMNgJGukOggGqF6IvhdDkrg6
DsDLJ8uOCWnoIkjQXFAGVs3OAtMltHYEiKYvAP4utajjeZQeRIVABH4mGD0A+V5i7DR3lkTNRw4T
ktSJeWmjmnI4MrWM0dOMUUwmMgeU5ytrOgio7vaU0TsHupguccoAJWf0W2YMGBzXjBxBbyQa1DFf
pI1vjtpoMPWOk2Eob3Knluw8DjrZjYWdJIl57Ss4Uc0VllNd39+3OgFguYZNm5gv7789680aou1K
3DCBbGUiwyWJA9vKxJ2QGT7tEpNmu30oRNTW9yZIUxQgeJ2KEAlgi6KM5v8Ga+9cfr1pb3N8Lnn4
5ppLF2R1e6EQbEfAftslmrb6d3O2Y3O60jrwoo8UjJLp/Xdly0pEvUhmQFnEHFM290Um6KCthwRg
to+QChtV/YUJAaf0iaYqldEuNt136loZchaiWYXWuIXtZPSl6H7/+b7OhpF7UJh4YvpCsxrblUsE
YVwoV30aIo/+avQteWAXlU58Zcxwj5PD/4uWg0MQKQqTrCEqoOk+D8X5JfQiVtLwIlX5uCv5dhaV
3jhSmA2kELa0B65tf5CKX4ZUQoAiqtI8BWCgGrnIzfJRS54+NVjYZT6BpmxF6Pfv9xd+53hf/LAT
yVtkjSjJb99/2G++nw4Ag23P6hbXZVb860OnKpYEwzMredhbNBMBQXiNr7rHpaXIc++0jXz4o6L0
zQXwmqlv6VDRUTYJz68vwIPC7+F70N0DnJyjh3smOu6HX2z0wm7miCg1TJo27fzv7z8AucFfN0Bg
wYkSyTBBGUOvyw2QzxMjGwEOHzKCy/pbEAxdcEo6L4Joy0W3RnfybEhLHyzys6vP6+8FgfBDCk8o
Way5i/vOlcNM35LpqHQ4Ez188t2mXl7Css3Wu13FWuGo4XzvrZb2HBQkXCB5EvAV+SON7Ew0CDob
IA92PrjMeqRlB+361NqlwD+7TBZhkUR4RIEla4iGsAnTbXQ4WtpD5krjGTmjCH3ff6yXmRU4IAsb
TBGohRLzsuaIFPbPtW1lD304OucTy05zHw/5oM319VDlo8r+7UGrBanKz4Fm/mgKz5HD5YOXfBlS
sISDcCdTmgl4yLkukJep6MPY6ZfswT8Tr9MY7AHivWR2Wz33/s2//ToiF6wYCBlgoKR0r9c0s0EV
4sFV3eNd4gMwZbaArgxsJIHtXf1xG0Nd0Jp4xlRaSN7ZyYFiUNblV3ZdNOuQHPF+x3uzc+E0x2Wz
vgzdJMQXEduPxQPmwnT0j23ldW7zyR56XLtPkLUis31wGwTK4+POGN8buyqmSQG/NWwhtc9YCa4v
eyFZRxMzNt2aDvMXtQ59ER08PlVytwVBNB36aBEZUTN1UnNwysvaLbxSBEpJZAjrd++7ntsv2P2e
E79hlFLcT0tRsPZJ3PLje4FcV5OgdBkAEfT4OirAsdMth6tyXaMnY3ABGUY52mRyvpVKWvdvttKO
6Woei0hT2CPoRCV6l27ip7EyhCiw+pVcKI1MgWFaevR8yV4U1HGlIH6NzSC3JFYS8/P2HLrME5HE
zmaO1Cobro6CleSEoS0CZ28VRSHcy59LXHrdKWgNN2becWu0i3fTlTRgw7sMM1kED2eCLOPHJu47
g1qyMv41hur3ZXtYe7Gyh+Ns4zrt5OVdsFHPTrW+7OJNYHWp7uzzx278fAjO9LQ2yxuzUuaS3USw
FBbruCEkeyWIsZ08TF+PQpna9Wi1O4kRSHom+v8Kq+wpNTN9U/e5CFhJ9WGCZc6ETKGSN/+QXQYZ
c5exCfnRu1NGf1vFRdofYh43feQy4S7hp6fn5cqITh6gwThwklGEuW11athWoXdf2jR1HtLB74bf
MowkoCSg8VBreLWlJXR/K5IYMyq7Ek0atX/sHLPWdSFrM8i5/NEPZuofe0Qvnr4ezUY6+3EKP+Zl
WPoE1SDKEyOmd4IkaTx4loJcfl0XOR3YA/8JFnmfZ6a6aeNKmP4VXN4QOa9FZ/aPdVOWFJ7RO5/j
3IOfdLULIXblrL2JF3cpQDSAQv0sC3eU6gnur/upNfWUJ0e9Dvn6+9QuXJejDWv6uwS0w1MjydZE
vcx8zvqSd6TEf8EittyXgXN6+IyHDjN2T4bRGMuL766z0X+GRVAT99XqinQvh7rXgV5lq9UVV92m
xdtVGrAcBW6jg3xW/ASpVJo+mgEWK7WyZ1G54VeHosZH+7Wewk2QSTQkFtysZei147Mf5D0jnneV
A5FXSM7tFgX2BC5csCj/znwbK3velvXgzWzZ/LxxRxOdQ3y1joGN1d/Ym7IMN8FoZKA5uW0Mm6mI
x3GT1G+leg45hYW5QXiZbWfKBHqDX7teNTpScONw9RINyd7A9xjfEbfXpi7VAI2+SBjj6mQAMp/8
3IHFcPgXvqvmhMN2v9NtiTGNDXqGWaAntKELOSsGMRujfdvqOfa2xvdRtaODLfUZ29v1VwysrCT8
nRs3/Rm2NM8Ck/0x7dzFNiuEhZ5zVPHdGyJsnwV8u3iiYBD3+rIjlS5gMWAinjex+TL3ZBfol3b2
ZRzr/ltT2n5yXTu4GCKj2IQmm0rIYyo5a3iY1oIXCFojT2idaauhEOXJhMyYV6JkWm0Tj+mHnQ9T
6kGMAkJEJPy8+HPon7sbUD+hrlNXLQYDBHhM2FmmPnIHFK8JdukIu6xEJU8qrb0VU5otUKZVFBBE
y7lWbMYcAC3PjljjQwE+hIaLUlhvm41xm/J5Z8VJiwN28DtGYrzdQ5QtEUMhoG5ZJqtgMw/YXs2/
a/sc9TqeAkHepxXCI9siJX05Ls9i7Ag1J4esnAJZn0jrcoOcd2HnJlN2q1bOqXgWdd44eOfDbYOO
dr2jc66f9vCwsfsH3DZ5wC6UVd6rN5/luS0wJ+uy0l1UFPGxaVLeaagNn1FiKGlbCGaV0UoL1EJ0
y/PegjicLJcsHcallF/JVgf/S7U5KyD/a7Gd+73TsnaCPFe5/LyzFf27NKraMsq4MMG89hdkmrMA
BvbK6Kr0a9YxvKRCIHw+5ly/J6eZglXOtR03yete1lC3yfSX1ZGlMboxGPmTQ5qBYCjffIz6La40
VgEtklEvqACNa824HwbQW5ARKDPI02Gu/9FEg7ROQWdpZTNO5Pw3a/MDmLdv33I3NN1SOOx+ADmp
EusoJ6DydqOhYrEgZxVRt781Y6k4S+spM4LFfNTeWe7U9E3wZ0szPfkeI/BjlDoQg/F3kXnBzvgq
mDfGW9iFYQ0WCByIu5Zkchm68Sy0UiS02SAMxdEeWbF7tz1EJWXQ9Yd3AVAXxWGVOydc6GOjPrpb
x6Jz8QkDqGkmOU8Qa7hFcKTzGjEkwQMAHLrrwWQuRnjdb32KbdmGGx9yzwT24x5XJSLAXartAQsO
zOTWKjzGuoblhmytdIyVEYEMvUdnd77wPSDvieO+0MHrRCyTL8Kj3jVyVcvB/bxXiIUqF5bgzskI
DciVdN8b2t42auJzjjtsSdWus6cjK5LvcIolZEIxkRWDaol9pypbkWhh9Cdx1sn6gQWzdtjNf+vR
APY1gyLOPdp204BENtVcfcgsxGfQdJ24TDDwPut/EeJLVunun0h+yCdyogs2Wia98AZ2fX6jR6qO
YFNSmxwFXFWHTpCdv51HDCdBSGdgxgMBeYtOW/LUbukhCl2JFjtnKN60jkhI0B9v6rt9ea6p/Fiv
J6F6bgnpBvJ0W2aL4Y+Hxd6YWKWNswGqcJ4kQR7M6C4ruS/Er0Yg6oRtNQ8x+hL0v9uey8RZSB/Q
FDmYqrQd+n3/LugrXaen1PxP7s5kOW4szdKvkhar7gWiMA9tFblwh7vTOWqgGJI2MFJiYMbFPD19
fdcvlCmpqiI7rFfVZmmZKYn0AcCd/v+c70Su/VKqmy1cIE9PCNEdqahMaOe9tVxdii2tMY678TGK
x8oRtKCk8BBSo7TkcwSQpk/lqtayS5F+00VSoSkLYA5cUxOxs81uer/5IJfOKUb4BRHt/mQ/dLbU
b229zUyBCwy2F9z/piuchqjZKQXGvCtTWglQB3JQNkiTLrP1NsbgVa3tEPp+uhbueStWaPHU58Y+
RiBLkEiTjZdiM6tkXhHlzmQ07RcdMx1OSQWWsApH8hx4HwSpO2+Ji6JnnrqYN7fdaz5r8lk0WJJ5
craLvClOWKGRP+2l5T+Z7ztl40Z/VPX+gUPILOqQ7k7cZZ/+/Dz5c40CQiLGKdoVhLKhq/+5RrGS
HUQqbVVcl0Xt5XcQkNR+fpXNxUVZyLau4l96YxrDHOEpz1Ayd3CN/VyKK3Krb3yxJtdZAdX+ZeGk
4EHXqlGCTzu70WjuHSqWCqb5P39jrCQ/1mUwDBrk4kCYApyJYuLnI7uO853rMZrH3klWDbB6Flc2
frEgMBosXD2qyQaXRcp+c79OwUyghxP4iXgwlYfKtdjlcWbxWkN7MQYeZEwZlwL4Zgnb4DvU1EBv
ED8J9CcJddi3Wr9PklW0d23sTYu+L70kIVgS3w9n2mM1FYMHBxelN6eJaegT2HnslhcGn+poYJuW
7Bd7rEc0DAG4KpMFRc5LL5smXhR11Wh7vPWrMZ5q5ORdSg2+c+o7wdYjL08UGjvzGfIl+J3D4pSW
95SvkYOOx7M1QlgO0bhCArkhXpK93GkdkFHe48Im1Dhk0a7rYlc5eSqyU7EEVXRnSHEJvA0n0KY2
xJhbB8v90na+VaO4SuVJFSfEGoPPGCFxLmfin2Z9Dq0pSrX8sK3vTtf5s/b7siCdF/vOakGG7gRa
Ju3RnnTdwbIngnYpjjnab9M7pb5TML9Mi0+W3w7TwkKcUjp2Hd2iCyanVBXwCKyd9wWpeZKdYra9
DYWivKL/H7ZNP9ElXRUhcut+TLBNMsRk2kLLORznzmvifW8tnB73jEZoD+cSyf7QPuIXXuHg6U2A
XvYtnussbXAKCE/v4NAONWG7yTzpL+y4TP881C2Y7X0+R8VAPwJqD52ODSupNuqpnwzckDaPhiW/
Hf1aWgeUY2NjbW7rj8YtZWlSZ4VxFVJD1ee13MGNUN+Gjp3T5AzlDk16O35VU12cVfRnEs+d0N+4
C46fNpzIPMXClfla9vQvhhhK0x/HGHVHCo9MJ2CoEaGiWfyxToUqoHJdo3bOo0hSa9xBsCDM8tEA
pwCwkcZ9dOXBhHboRhWiKoK2RhpsRt7VRO5DE87GnFKD6RFQhDXWgNtp6mvqQYMRPxbFAAo6sMt4
ujO9suv2yWy71zrXYGAwM0fH+TWQC2pHOej4vtPDoeXfklNp5pp4yHJQ0tdajePjNKAFT8NEpONz
1OVLdrScdAJ5aBrtOyASqTg0OCWKfbv6zgITyDWns1uDcTsKKwrqsIliYjLTnnhoOzT6fDZugqCq
7zVvIU9GB+1GWESZTOHECWTdVYlfh1QERHAdOyPVYDurvFt0iVVwgJ1fk4bITPCe8EXjbmjtcQJD
ZpmfDTdIr4vZ6dwdlYnsvi2DIWyRTj/N5RzDv2mfCYBtnjTDzO8LW5uN3drbOH53dHcikuIqK4GY
eUuJhN5lODv2mgb7zGrLTr9Fvq99DcbYOuHtIzMdCNKhrnlYPafzr/iuBrJv9LnUh1fx6KLb3nUB
sWnDEKy3/RrZ8S4ovOWDXtjrkU6yLfajUXQPY9rUbyKrbu8I812P+dI773pfs05RoIuDyGrp4uPA
ekOPtzrp7FZDQ6b8oV737qBtx1c1Zt5HvXacT4vpJx+irm/fLnRTb2OsN+eia3tSo5rOJm1PGKzR
E7Ehc2ajmlmz+axb/XAjwHk9CLMzDuvUZoc8s00sOyNp2LDJlq+1P+Xvm8Ge3pS23l8jFk3uJ08n
wVdrs+ZQlO16Az4veI/jpLiGk++88aGi2LsMzCiJuoV/owO9+FA4Q/shwNJ1wl6t7TmbR1dOO9Ss
JhR69pQoNJtCHbFR9uhW7+t+qsiBgb1ztJZRe47NVNwGouaUzUHlPUQWM5zq1jpNnjDvTCvWwmkd
11fi7cVL7KbI/5dIC8WYtxRCIuPFwD105Yklv7JSZ3lYTa2/c+OuPhm48s7JlMGsi9YFjkzqk9fX
CvuNDL2aDwB4K96FBGmN89JNXZNBkPl+6x39Io/+gDDyFLhieDFY3k7wCYJdjpYUop/DfJjm+qPN
BHzQ5tx/cGLPu7LWVGDN6fgClCKdR58NJOq8CahqKHxRPQ9l5qQ7xFfilkeTrWlQT4wTs4LkhyEH
OUxu3MZo2J/n1NauG7MF9ccW++wwnbwVIoUXCkP+CRn7SoT1mD0nVZ4W+8msoOY4U8XpnHiDoMQG
BR1kJM4RaUr1woRaWjuT/8l2LDw59Qz4izJyovm4aB7BjgBKz/lQD8wZyZq/xZ7Xv51YbOiedtVp
AO1OGpxVvXeBLJi7qBRGnpNdPSacyqjZksNZxGX3yfD66j7h7HHQJsQIYTR6erqLKQcdUEY/TRle
uHkQvyd42c6g1r+MnfXkUmsGSp3PR23w8v0amNAbXa/Wzkbf5MEt9aHyii9WWHvUPPU9O4okONJO
i0Z6tyZLcqJRU4BTWDO9VrAvdjRI9Gc63vN+ChwiAghi+6TFPalidZvahAbpafHVXSvnKks0+0as
S/MZRqF2nbONZnDZ811sW9P1kHYZHXrXKUPEs82nibXjxlgc9wMWreZtGTW6HVZJ3h/dZXKfTKMr
2zCKtPba6x0PjDzSk1ctKZMFrF/dIyE2gecfEqdL75rZGtDNR11NAIhDLnXggZj1P6Ll8Pdm1y4Y
47jC18NIvpAupv6crG73TmBgOgxmlqRHTs76u5jq80jueRnxhQRzSWs471D8aW8N/E+vwlqYfoLU
uoVBlaU7Lrx+PZEBcPCtoXzEI0RlZ17958gS8YecFnS3E1JSsOMq1O+NIHOOGVEmK62xtjjFwk8/
2wgHrzxtSV7sDlmJHfUeouuJE4m7msVujqqIoQlf9Yi5rblOzbQK8fFQebHzKMzI3fjq10mzR6fl
v22p3hCJYMdXhb/OHCK7HqCWGd+U61jfNOlyzwf/knVu+aVZjYqGGw45IhGZuxurP4DlSPkt+kLX
ud0H98DK7MOSOu3RaqaYwI8prcPM0Zxbu57dnVfrn5Hv2zdzPnv7IGESKikAkA/A2IUXUxcfV9tM
gFI7okMr0QdXJOS2jy42B8xaeZ7ea7Fm7lmExbuqnccrNyDlXWc2O03LEl3ZvHcWeqOtvUv8kSx1
Qa2tOM5ZnlanPPaT7FVRdahMSZLImpL8HuarIWXJ6drI4o9CxdUrGzUCVEFfs4s0g5jksIftiKLE
q+qkvSmbNyVVN0k9ybuNYJMzoXCGUKU2v88TilXw+DAHH3qcb0Wwn4t4WtMnD0oq+9iMcAJ+xFFY
JDZX8iDkXXpIK5J04rb0egCYtuPgSk9oTvu4+T1yAsJ+vx3u1wo5Adt+aHTnoHIq+8tW76Ncjg12
35U4usNlGMf1DjVE3F61ESV1DDBxvdQ7Rp1b3WcETo/EPwZOnx0GAiySg9a1VhtqWiXde1G1+K86
duPoGpa6UQIvy9niaYD3ieqk5Vu9tacmyj72Tiz6GoV0J9J3GFkjw6AYmBemfkOjcXbcE3L2uEl3
A3ZqjP4TZPflELlV4t7Og0d1bl0iQP1HMhlZuHboeyUGrZvp8mxdtSwoQPMNBjudUFUpgovZqlnX
eiHXp0vL/hWzfT4gygNE5Hz95nMzax9PpEU56nrEo7vsfE/UpyiPaOxS68lX93mCCB2Fmr2S2Y6W
Iq/ebLj4cqUdK7gdMf0oVZkPECz5nEESLqOXjEb3B7ISKe3Ql0keF2anlMd/eEuAZu/V1jjVNVm6
2Ura0HzoOuyg0zXd282ltiEYArLmXfcQWSx+7T17KSq0EwctSoKGKtZbg7mW2X71tY48aUxENe+p
mlnaikvxrGpSsvCOReZSn9/AMKjTpGaS51xKejDU05fZyuCJ+rutBbAB18RkSh5Hok+yCangqeoc
sWGQpEV8/mZGaNJKlnU4BclyqT5dwCyeYl9tfQv1aXLL595WyjW0Vay2bsJoyG4NoMioKuTk48/G
OfFGZ9TO9JesFIG9x6URJ07fS2s+RKNoxR994HptdsO5GATdbqTrqNfXa0w2xAhJjMUfehUMFga5
ClOowJR0KMISxUnzBa1Y8Ia6LcvlEb4BWSiNDA0URmuOqACgfeSgIE8bLUo0vqQwNslEiXFru6ka
kav7XJANHUjwaEIbODY5HfQHP8Ul+gq8JBa0ychSdTyeHleWtC5qTdn9Tvwzh3VstjtBlEVH7Ma0
ou0+GaIdFiAzqrrX2OY8IzTwtNHEeXepWI4q/2A0zRX0jSZySoa7ymJPBKdPga+2wqWlav+VqGXf
45tuVN2mb6VAGqQU7cpIrLRBxiSQNzRiw1I4BO/apHt/q3R5lkQSbQhNThayVOXOiTFnp3ICYMDe
J8pbmd6M85SPQqxqwTU2CNjjzemn0XSBKSkfx0Z23F8WZZIcVor0Yq+DM4pLqWlv7A+4DaU1tUez
oSf7NOPkAGXOmf0Bb+gFtLf1PjfYn9uMI2eU2Q4Svd4VWLfmpxnrUfey4RtFkCK537r5HSLqlE8x
YVntoNtfeuAJqRvZqbFaV/uQMS3ojzru9ZrZOUiy8jgQHDN+5tSWPlfSYT/Row2M/J2eFAN2+9lq
qQ13bZPZT8kaZ8Vt6gI2Obacx9y3ai7pXbrJNHEutdw+LsHmag6wyGRHz/Af1Vs16LbW1qCaFKPC
4ZVjKq+oWfRMFJvvc0OVjhdlMglNPJJVPcgeMd56xPs06EsX3b/SiZIkLpzPk4cn7YtI2Eq/5E4v
D/qtkkttg/ZCs1BVoC7SpZIA1K5sPvS1bfbvykVE5XNt4oIadsgiZ1IcFxuYQLpX89HmdlC6Duz7
8uMArh3X01L6qDAir7JrzoMXimYdTAgN1CVq87wuZYHYXyKeBY6P80fVjTM6EXOlbMVFWS9OVFWz
Vit2jriHiauabbnam/6FjGtRUOEvp0iXnQqloVFz9LbMLx5NgjrIF+u1c9AKlHsdYur8dmOWQgST
2grVejAXT8J0Cszf5hzGiGGdRzWVYcqXRL2tA6t6nZ0qoEgHJi3tSWnFy76TPzhcyusRaTIoicwL
ZJe6l/yIxrzIkVqPGNiGhy1poS3xSQmE/BdNIYUfiSZSjwllM7n8iKaWX17Z8KH9yOVnA3SJypwF
BfjRLGeiONRE7NKiZrSDBpXiKzTeEu6cjnDXkzBAhcrtUs9Lr1o9WTrJhrlFKtT65I4LHJfzvNBi
wXCcozot2c+LPHO9w9ZpaeYMgf95dAs5E1AalHse1bVb6kCisCsa0KJhnRMpM/2mVVdWz29W7iWS
vcQReiYLGSlxcrlQ923jeG832720V4XkEIld08ZyunGnSC7PqVLxe8K7FKEvXS+oyQMzXoWPUAPF
AsiSODvmL3Yf7WWNs9d8HNqrKK06aziQECCK4pryp9+0J6MjhokeaODOZNbrbsnDf8IglOugg9CX
IiDPy0TSBkfcy0iiBzC2ZEfscquA3nm19WFWpRq37Fb2ENCxyl0paF4rqfdFVdT9l64wBC4Yq7VL
Ow0dfVy86WgYi3QZ6bhPuTKqbyvGQPoPvum22MDLjm3B9vGte1lytKKTV075g2IOoHy48qKL3ViG
m3cJw6O8gECR5Q6gvnRgIqRvXCtdGXLV4kVnxgWbalHBZXe7+QJHsVYe0HN8nqK+QkOAX+1aAA/g
o60XGZZNxqxknJY0O4tw1DhShrS6CQe6hwfF0TSMrWT28nBjAuH2kzjywIdXbX7ICLYoAqSel5G8
PcZqQFfJ2FvRXZxq84oOBdevaD53BvqdgwCENi4hLVubb7HtdCx1/9NS86z+BdrX5fG6SKTiWAge
7TxA3lIeXK9LuVa63cpZd2OXzgoArLDuqeq6w8KXIqDtAuZtJuVZDttMfk0MrRyhWZTIZk464791
wloZjTvMPlzCVsuwxWJ27TI0aQRe8LgkFx//YAcTmNWtNb/1PjdpCs022eQ1VZN5oz5vnjKtw9qM
RUbZqTctSI3Sm4fHsnWOLm/zvGk6616w6SO1rcpQssORYAnm92JRrmSr5FkxUKKf4fHIrYEexTSZ
ekR6XKLKJX0DeFfP7ghD2AxiVNuvOUIiKs4o4Uryjy7b6E3OBtwRkt551KzU68JvpjlSmrgvhso9
ati08MGUrUGtiGOA2ce50ZDJ8wk2WKrTlbJBusDBo/eVLXZuts957lw4w2prSxGm5QYqFaBol44H
aXtm2tqUzV8EJDLboI9ayDEnP4joMZxSLEEXKGzFdoxdmRw2SrjkF7ocZNt1hS4iRwoNbTkM56iX
o1efmE6cXdB57qCHcwsDqNyrtY1SuuzvLxQjp4Nn6WslkMpZGdbr7ZnZTh6Abi4HkA6j6Xmb9lPl
uN2EfTCVJGBzOyYtkAI6I6yAitL/UCfSWEAGYaXOkp5rphb5bUwTVKa+O2fi7NgoT99ieKDXWOMi
FqKjogFvE7amOLN8eckN3mKtStX43hQiHk81r+Uvlpx1t76evYC0w5GoljblToWtKZecbcpG/SLn
9kEnsAfZoGqHFxk4cydU1lWa6HZ9QuhjTca5vuy+N0WaVltQA2+S1GDmOwzE0/AB1IVWj1yAKo5r
pP7KVFIU78J6NxVn99vdVGq9uO3kzdftmXrTDtExW6i1gxgNdneQWQoEL7JUL1TxBs3dLWuAWnCn
E9pT1buYzhZlfEpOOgkzysuu7oPV+/KmKz1N68cyhkIpemO15d4W8oCzE28VKPTy9ifKB/IWbbog
DoRygTY6J/HBDfl27OByVoOi6XC6ZMdvFBKlGgDgLx/XSsFwEyU5bQG2sINCK6jxft+UW+oj9/VM
CWAT+SnpWhLhq5IQhou+SMlGIPzIR12tA64qaFCjvPAs11WKZDqrkddeX2aJiZYXU4okFBUW7Zqc
aiXch+sdm0KexLZ0tdHwZB2FcBfJ1F5bYMo4uClvQCkYh1nejIUpmhcTVLB5lY13sjGkt0Pv6tCh
50MonM+AEFI+ZEC2eE15XJOf5bKH2XaLYzABTAolNwAxVh9NcYfMQwl7OX+hpQCmJid/JYhQRZvY
8qlg7h2qgx5Royw33BsOoxcMvXqSS43HFpryxfo7zaZUj6jN7rZ0ExrJLtNWfpsmgZ3INkyJGRVk
paGqwQPjXkojSvu2wdPVLqq7KFJLtdOP7VrK7zI1U+DUGWtqo2xvIu3aUAhLUo44/2xqjG1doNV2
qZapZ327dlpizXJuu5RbthGn9pozMgS+x4Zp3hQIqAykXFJtnyLiQZoXpM0c+T0mMnl7VblLT+tL
mUzxvzfUkF7nY8UGL++0tcPTnAz5PYh6fZ32jT4HBrseeZwRWStFUmqrTU9BSj02p5K1+vUi4zh0
ogeQm8rV1JsmuY01kFTLlUnV5xwrk3viPDJ4zJUujoV8keiIGB7h08bX3tzTaBHl/K6OAr6a5bdL
jXZfLudJk8u77rkXAbk3R4k53/mUE11776poRcNkL++EGxx/U+FtssRtAoKmJPclqv6lDkDajHDg
Dr6b4VAjHqxJ+NsiUnamdL9+o1G73/GcEEpdBp0SwqFtkZeos3IMcxX9PaSS1QFSSc/1+OYNVeIV
zmJyr79JWXCfSkHUN22J0sAxTDklqsdhK2GSM7i07RMkIjyH5UVntZVc6jjrPfM4m7N+TFxNroeb
Zkw9yIpXAcS05+IRvCDviXJvsU90kGlbWtdt4QotLt/urmT6FvgexnJ5KBrgMf5OqSThtkjB5mYx
2VZHxULbGEydCmtJG44pxgHt3NqO10Zdslc54rBqR2hwWiylhtu8501C6tq2hIrG1uW255uW8rJH
i/HHMf9t9RTBoU5uK9tRDtXtqGS5k9w2CAVB2yarLcZi09dXaucmHF8CtxK82GyoTGgq/AkmpeV3
LKR4muoTkgX5iQhYkZJ2w/GTfoagHuXUmLZP2wUp/t+HTaJJZ1l+odhdZr09gQ/yjSWkRifRHYXh
WYxLpSR15eGfy6eCNUBO8tRRG+NWWyvi7eXIIMawc1SCblUW2BSCahB5GaV/DqWNLbcZre5KsL9E
JMkhWFa0d8JNWts0TGUs1N3F2LF5paiXrnxdZ23lo7BtTEaFiF/VTmpjSkksuHxN3R/4hU5tazbJ
v0akpUdHrM/AIuyVFSFaSdwwryan99g6bmfJTces9gfG5Yg/DEjY4kPSGHafv2e6kxtzsA7ygvs6
cBbCzxYaIxRDSbf0I1QeIBKRA1yKFkmBIYQf7LGLUZVQnOrNi2vbchNd5xBYxQ6JlZzcN+nzNii8
uETOR9y93F1sIlvwNnLv1yk5Ylsli8fIzK0uZ1+lRJvrJT1j0zQHcxcPh9Lv8ZnRd7psRbeS86b0
lmZKbmGidn2+ItZPqnhYKaHf5lqfUMzb+l5MVbeMT1oCcYYTpV8Zxny9Gsw08KzcshjWuxqp+ezc
Y1EKukDWSteoLpLXudXZQx29vDKzd32OusY9JaY7Oj62GiMe9FPvQW3YOVSRh2Gfuf3SvMZmLcY5
xDW35vcctY0idGuqcMPvHfA12w9hbSZkBzrranmHOqI4dFpHr3ZDWY0y7rqMOI+bsUEUlZyCgpP4
myUZB+tcLZUonioeoz8cjbbuU+EOwXgkWHGlr5mVi0s5HunUtZia4aNeN624x4kVlado5POhorJQ
EQvGHUkfzgHjvX2i5pcMb+aWZ+tYmtGin2qhT+uNCQ0+zEVmouIWpse+IGb6RW5iB2LZ9bhyh1Cf
ZvRfVpdM160zuoJKDec747Zaq2rCVFRn7hGofQD131wnceOnxaq3R7sL+l7sBh/2Z3q0i0kDIJsK
bbjTAA8Vyx49KCryXUoLcNZ2ThVNuQXjU68sj26tRjbQfljbaUHq5GfdCJATYZk970UKTDDbpWSp
oxlOmB/cUGcYWBigbd25jZC2miR4JPnoBdckRKS9u7NGQ5/XcKRnNT0Uwi3bZ+FUqFqCMXGmG5yL
gziS2mhWUFgL/SoFgUCMJw6Lhzr2vfrcUPG074KiE9qNI8i/+uIzKddfat11M2qgGp7iz+WK3ik/
AOUd7XHXIW2uqQzjTn9xi4meE0ERv2N9oH21c1QdWylqeUSkjNth4U56ao3umu6mwbPEZ2dleyVt
VTPVto3LpwqHnhHH2i3KGNN9g0iGK7Nr7WARFgisnGoQNCGaUOlSOvZVTOulWnb0NaXbXk3LGiIW
5tVNcLxtlNUWXynfU+wC4+8+lXYOB2qLJGJpQzthdERgayp6o0K/KAXvDNQgv1MSVvUimepfMvuN
LM7qVQxj9fhOYBvp6my9jKy0Jp8RxjiIllAJY7cFR5U8VYs0IvHhMjeTq8HD6qHe1veDoJSN5hzc
Biw6c12dD9HYtLr/MNtrpfmHvDdoXqSpJ49Iq4HS77UDRCmQrl42ov84s8nN0Ww0zG4den/x2Nd+
VL2kfe5GXyeiyzHl6aNevu2L3oYD0MkAX/Vtl63udPkrpehOlymlwuwUem/SDOqKJ4+VbDkIqouD
f0RJG89WSAahXKhzFYiQXnYlMV/SRMNBaHJa3TpDVvunZe6RZka6CW32oTGGuMBbSjca4N7gcJzo
QPMbU8eWAsfng2tV0fpxYONhIu1ASDnucSNRLzhYfY4b4dkszMzQTqIr0liM77yOl/eaK6Q+RjDe
JFSv3FHDv7ckIiD5NE1jgM37ph6JIp1L3akPQ9u0zQ7RlKlhnwLFfV/PQYP4aZnijC2A4+dHAi/a
o9NPSXEK+gV5Eh50L0AsnZjvc11r9PsOV084Os1My6goPuUYJp9Ias2vhOkPX1h8+jr0Vp0GbOBE
+EWWhDctvKS/oYgIVKcd6+l1TKnBXXGuE+8Sqpj3ZTZa1342jodhChiIPfVl+2sNub8KO6DM7SkZ
i/lLayMp2/mrOaX7qRvqlyauYYIsaIBCnMTe+xaD7A35Z/Yt0AWLxu8EmPFoOmVz7zpz9oJEuXlg
diu4y5mdEJxUWh+SutWuvIh5HpfiMl6ZhTHh/+WQrX+G4sOsVtSi/529fHzdcfOLdheJwfLCGK3n
2aT6/RW1/3xNCFuC6qMNkCLQguDi5XVnvtCCyJ07k2NeBQZpyox9QkO72bVtSoXccEf3FHvs9HYp
bS337DhrmmOs8OMMMZjZvaxViQIpNl2LlBT6d+goCqARi4n5x8z05g46E93iyivMPMw4ING3a8TZ
K1MrzAxrus2i2Pjo68L7DOkm/ZIm+XCN8tF6mGaDpyxwo2NQmzr6pcK+Nqcu9/c9dft5Z+pRew0a
QXxibWNlGDHKfNIMuzomMeOOo96HAbX3x4jzEEkMU/am0oPy2Jt9cHIcfT5aRCx/NkszeYpSx907
QZ4eJ22N3iUZ2h1vMgs6sYM570FwNPeVbTGlployhijsyuZklV76dRaa8b7zu2Q+5KPefkH7Onsh
ykYKgHaijfWuzmNmloj0qn3T4r0D70j8Y6Hl9b3fz2130AezLMMxqCyEpno6nrAmT89ZwFksrOJO
35t2NCIMme2bjEDGO4c1/maNB3SDyeK8N6qmOA5ZRKI5scxnYm5iNJH9NEVntJtDfGBeEu/9YYlv
CXnr/EPNDu7tFKfTV7PuY05vo09H3srqrg35ItZ7SxK/3+gz5EM60Zmv72uSEO94W4yScbQem7Ev
vxQa0ZKPmT+SdsFvHH3ZH/gjZc18rjS9iq50bXSHD8GCmMm586fZw8XG8XsN3EfH5w7NObn2I/yt
E2m5CHrhK9FAxVijDYk5UK8RkWEd1oVSMN6+vpwf8ODkPcREbAtn5Dm1caaOlhsvy0LodLb3g8l3
nmK0/dmw8wxGG3OLScm4D2eiI8oHXTdLCD0oRslnLsN80dxgtbCdQenNHlLSn1ES9Zxo2A9eA2th
fS/aZQrLKhq8u1nPdDrRAmjn7bTEtHarEe/kyVzS9Y0Ad+Ht9Nzp3qRZgK+azGozCVoEikjSdplO
g/1qwcIlCA6nVxSCU+sxaQxxo595DArrTTYUzvovick/6oQB7UCGsCgveIhUiHv4yT4P+GIxHJRc
V9bFJrcdEHtWuI2E929f5v8Tv4o3CoDQ/f3f+fMXUVMXipP+pz/+/fQq7p/L1+7f5W/946d+/J2/
P4qS//zpj9ylX1rRIV/4+ad+eF3efft04XP//MMfDpUMtn87vLbLu1cisPvLZ+B7yJ/8v/3Hv71e
XuVxqV9/++ULcQ+9fLU4FdUv2z+dv/72iyn5D//2/etv/yivxG+/oL56TtvX//Qbr89d/9svmuv/
CsPF95BWOPwfS0I0UAtu/4TAW6LfbEDr3D5ADZVo++S3XwzzV34SApZuQiAiuQJKUScwLFz+SYfj
ClFCTv7S+fHLt8/2wz385z39WzWUb0Ra9d1vv/yE+ED0aSFJIV3Skiiw4IKl/I6u0hYxB57INMKO
lvrBWczg2MeTdSNwpp49LDaHUnPK03cXaPsQ37+p9ROBQr4rHFpP8lwkbfNCF/7uXcXCwrH4JdL0
sjd+T9wCMW9us7AHWaDdBqVFmOaay8TFdR+0RfPEB9ffYxKPoH+6/o0TNMi89BUmtT3s2yb3h71u
dNEX0elGghCLjsxhKoxyN9EoPnajNu3hCwyHtdL7L0QUuh9IOkT1OdEP+ZQXlX8Xl7b7Smnap1/d
90PY94ZxhyzXvZvoUR8Xn7o3C31y5IaQ5TXhsv7kdcaqWHB/aZD9t4PjhzH3UL9W7/v29bW/e67/
BwwjSIM6RqL/fiC9f+YR/dvdM7r76m//60gS5pfX//39sNpe4dvAMn8NPMN3XaxI8r+kS+nbwLJ+
ZbJjP8ejTZ4Qadn/HFgMR0YPTzpUc+xL340r/1c4V5i4iO2BOURp7f9lXDFmoaLBWZFteMbXT/aN
fKZmNetyIwwv7IgdwN5p1YyNkoWBisqJOI55993V+i9G1cVq9h22xpHvGfCOcASZNZhXfrSMWEAW
UCcFbLu6dbryOoBFXQ5aIrEB58/7ePIok49sVnDToqbtd8mCD8NnH4iY2bJP/R8k5TpXCGSC0Lf7
ckdUZmi31S3tfuf45x/Wlh/mpw8rk3l026ABDeNKTkzfTQGm33vdyD0MO+E9xazMO/Qexa3vJ3ci
mNCDjwACav8DMnMtlAcNfalOGZXnXdn5IHc0a9yjNce2YPkvedo8ei3YiLrX8IQ1pC47gxWScNqE
2apRsMDVO6djf0LNck2haqaGhVUCuTsVG+T0lGawDtpfS87vb5vKOft6dtOSakik2VeQK5xnqQnv
/Sa6djCyK+DQXxr0/+OGM3Ze7tmfDGc1mhnOrz8sp3QM5C9+G8XWr9JFCHqZAYvb6fvlkVFMSjI+
KJOl0TNdBvi35ZGx6jK4qUtCyJK/9s/lkX+CmkR4gbQnuqbzV0bxz05HNaQ41Hi2xFBycP3xKW0i
3OQ0Q63QyYNqXxBsK8bqmE9Uk7R+3FOHxX83fu5jiBqRqB6Hit1kTR9wnxeYKgCYdqdV88Y9ZWr7
X4z3yxD5eQhBPMdfRD6DRe3qxw83FQ1nOme0qL1OGNNJtsEzo98MxfIio5YOehF91ljHdkmxvqnr
9k1ewXa0C/G0cEA+e8WJmrMWtowyw2h1aApgAor4LojX4taj8bazhgg+fOm/QXzb0WryGDL52Ozb
liyoMM7tYh/4K1LhHNNSNycns1t2rp+XOw3ZxMHG6VCvSaHYtf9fDxfjz9e+K1F9Hdrn7vvl7vIr
2zDx5ViwYY/SJLEDyNBs87fFzg9+hcCgg2ejgame+H8ME+9XGxOhzViwQSF6Ev/6z10kum2gpi7o
UfCqvOBf2EX+p3HisFdlFUaCLinRfJwfH0UbI0hBi8U9zpQiDpYU4TsV8Sh69pYelw1Xag6HyGXe
9tNdhd5/alxkzKV5HmetPRgR1tiqtI6lkb77btL5r1ZFOQq+HyUsvhbbZSDHNjGj6A9//Gip11E8
sMf4tE5G9KnAWKLvtTLHj0qFBULn1En0PiqbsydWvbilKEU8tgsQ66xH2vKeoKn60FhD90hloHN2
HWD60NYMcVUb0/rGZIDdkk6fpG8yseIT6NrIHverKM0XFHA6nH0RRa+M4qA9gM2E240637jVbLs9
//lX/Rk05vBVXdeUHHk4Y3QMJPvsuzW1S1oLTNMcHRNdcx/niiLBMYrmZB81hnflktf2PjWwmvha
rp1abUg/leRLUndeEpTGZeWld1pvclCOHNLgyB36SovU2LNTVgveDyfJ7w8AhvwkP90UjkNkEXBj
+B85f3//SRPAo6MepMkJz+H8Jiu98gNbuUOb8FiwWZgexhZ4zJzMBH21o/2wBrV/zlZPsJT38QA7
xJwJvxbpjbsu07/Ym/yEYHcctoUG2mGZOyVXEv2n6+gKUsgg7zjs27r+PbGwc+gS2LKfjKK8wrU3
PulL/kBwYnTdked663STcfvn95Kt4s+XyGYDa9ooZvkcHhkrP16iqhMoQdvYOnqdqxV3iOtj6zou
/frAkvQxzuw6RBO9ICTI2hA3mP0fzJ3Jdpxatq5f5b4AOSgX0AUiiFAtS7Jsdxguqeuapz8fznNz
OFCkYnjfzu1kR+m9AljFXP/8CxeMDeOE8GXpm9jDlVK5TutF3dHNlG8ko/dxrhpdDcUzIM9Qfhjb
ooKwJ80HgX3WXhSG+oD6cfQnXQHmT76sPDK3KeXkI3QgkCEM6D624AZUWIOfjcC7jTQ+RyKqbusR
yac+q8vqyNXHzxF8EMkRoToU/lCaXxMjVGAMgiTvA0nFyUIMA+4pQR+95HKdoTiTb2JoWASPDKhg
7UJXCgcDleFYNnZKxPPcyS4ifOsVv0/JmRNIaPwMQyeAAL383h7kna0kzxDaJg9DO1VxUkn/PtLF
+2IpaX0gDD12WqUTniaQpmB0NtFvbGsYamOGsseBc5X/lKRMcZHIGG6c8X7HrsFKq0qk2BnsOv4o
Jx25HKEYD6SQovYTjX4n5dl8HVbW7HdqH6xtu/hIgHB5kPS6/RqQHZfkYPJ4Mnf7eh7yqz6l14RO
JcE5M2uA8Mq7qUhzr51q46bohsQvRSY+AOrk3upSsJvFEPnRrFCHIyv7aXdZulOteqCdXz1pRpd5
eTN8gu/X4BgfjL7cz8snMysrnMuFDY3AJhxrHOLIWVrb/oIk/LNljQ+k53KSD72hPZPLEuIJPDzH
I17qXmTN9nOCO9yvMIP9dj1JtrjTtHxy7VZRHFMtwt0gLXnhzCnvHr3IdBeqOMS7Ev6WT2KuBlit
a6Yvluv+NHVPc16Ve/rJgYNXCB1OQR4eyqz+OYoS2yOqZO5dbthkGSCg3NkxH3FSy2hfw+0+BmMb
/1Ta2XBBtrNdOVqfZ+wCkL2Pn7PIlhBHtqObT230YNAAQ6KBwq/kJS+pPO5EIgJf1+3v0tzh3AKA
OmVjcx/M3TelVjEytysyw03yXXDZRRwaDjtDioxdJrp6txASzA1O/563k3o9LNJjVCePWQAImLYW
dyPRH7MUP3BWY7DHi7b7kWaEDCnB4o91dJfTP95HWYyAczG/SwPQ4zCGhUNWMXQXEgfc3o75YmoM
s7XsYrztAvALaCnX0xBEvzS4nHfsNTIxlmCmn8el4yaCvHmvBOVwwG8l7txyaRQv0sP52IyNsZMq
+ydHdYtDWti5zMkRc/4UAWcSd89z1tgO6L/+UGvGrpgXZWcn2QBD18jprMK3vjEgkKB5LGKMbhRz
+pIXk/1Ny2sdUn0kPklAO1+qQtOdmVz0G2z8iBLsszQHOg/t6GC0y4cSl6i7SbFyP8Ov/N6qi+9z
Nb+GLdUh+51x0yKPP2DvHuylqtQ/NtrSPmH5eLUE2ULCVR48pjCHbzpCNN3SFgdlGch5C2ZBJomi
JofUTii4jcSKCbEk0vRXyhr9ospi7Xhlan6fEXV0sCGq77NuDF1tTo5zOWaeEi6J3zWaDUyfTNUr
FlQaRj4jy43mA5Vz/0s2lvGu1JtmZWsUyw4fy5n+h0iTBxt3DNcU6qekmm+aYDSP2KIWIL1BjQTb
rK8imDs7SAzpNWEd6R2mHeI1BhxEnD1OBZaYhHVaevy5tRM3baTog1RZ9Z0ehtlhGTC2wKutuFLM
WodHNdrPY7GgteFlfWjpf3iy2mJ4KyJKKHnCbAX5RFR5Rhjf0yHW9qUZvyK7VWJPoXdaefnQL4+J
jplgFw6S6kCyanzaq8Ivza65kuEOe3Jsca1p7Nw1bYh9pFtnAnO17LGO29yrzTw6Qt1IPtE2il/k
tJB/VeEy3tpq/g2UIL4G3qsQ70rG85TQTClCgHtlTH7Zon6CiIXCw+4/kVxDRRXRUd5HeV7fgqwX
x7QQplNqlXlbm/gWEvQS3CcifyR16CMWBJaDIfQTx1R0RRdH2Y00tI+Zbe9leJRXoqGtJNp7cza0
3Thrd1VsK47Uloabxk1zNKu89ya9Vg5pvJjXerhcBYP8WPQ03mKLxnopxo72d0Mu6GCkyBXEHLja
FE8ewV/RPkiCb8UcmF7UIrHPa5EdwjkMXZiGr00dll/xualeYjXJdrHer9ToAecWVAN+bKKkXjI9
uSbQdHI1PdIOIsWnL6JC302QB456VJuPegfQGC10dvKMRrua4zeSWY1+j76/zlxYpSmKpnQ4SMWA
jwcV3wtmMU9JlJs/JlW6BUR7gZM8ucocPNTDUGF8kiW/Zj3vbwtd5LdJYMYHa8JmwFyJns4wxcZP
yD7ZL6LRx7t6wMKxqbqE6908OYNSyA9gR1W7SyUpL72VgrU4BP0k5rEdgimFKdyxfYHmqKR8IT+0
boYQtj+Ce3pO102MTeuusEJiCOthlvUdRjaS4nfDVMq505Mgoz3NOP5EISrwrAj8BaKUN0qEcTkG
Cc2hQ6aenfmQWPPvBYdTdlsPyWhei1yrEZtYxdL+wGsnqbzYgBnnykyg8lDYFbLpasohNVWFmd8o
GMSwP+Eh4gzC6Dqc+Em2OoQEu8NnUFQ5PMrkH4i9OmrN+MiFHShZohVKyWO22jUYmnKr6GP4q29m
O0bfHY1Pakl9dcc0p29rNZXPVZc2u91Odyb8ut5RscpLgYcDDeJrmAw3JOCpubeoc/uqK5ny0jeE
AejDkN1VhcWmi5/r6qFrf5XTTjs0ZqntisQyW3p1S2uyYOGP7goDkNrB3hV3T/wzXa2P9F2/zJnq
EBgyV26jmZMfKPlUuZI8wA1o1HIpd9HchoSKlSb6rq7rkheu55mEQ0evO0svwoc+itP9MIORs8vI
11CAtFtcwJWbbCxBteOGq0qnmjj2D+ZQzrsoitmb7CZpb8Op0sn67argSsrl4CpVQds8gcPDsSrE
+KQNen2l9j2WAMhT8QqCeXlo9H7+xhugTuuLoKIGTcSHsi5RXscDtdmSj1RPk7IPUH5/o2kdX/XQ
8rA6COL4QVUD7bWsZO0LtTb9wmJYvkmauRB4GhaEJUil+ZPwmsh0zbjVn8x8fGoCu+XeVSABbkq6
ufErHU90eNbkCDW5SyXjtYUn4y46zjqUohG8dXVCuNV+GOpBuymLubtZRnNx+7gGWiELLHHg+hUf
AnbZ5JCoMHG5xCplcaiCIXCVOsy8RMqGxi0Mms1uVxrJFaZ2QbLTEeXkN1VGnJpBZHF3UNJekW5X
3qr6SIRelDgLAtofMA96B9WJ+NGEUn0tW0Pv4bObH5tKzT5F4E+laCVnWkwU/YaonmE8ke+chfVV
Ndjs7/Rb7iUMGo7UraabzNW4OMmCXtHB/2zwhVYbMrwCHcbQsswF7Xu1+DqOY/vNgpv3KUKdfdTN
ur3B0n7+gTzh85QOq6xpoeERlUCkcdtEX0RccgFemjT05KVTvyYY+R3xIgxvO9xXIDcOL2HdGC8a
5Lf92Ie3bTFVn1AvkDU0US3AeuvLr1IXiYB7dCa/FBbbmoul4IgTEKArNj94uCWgslnyI6/yB4L2
kjvWb35bQS5PYHktc+hU4BqepOQa7y80qG2E9SuHTuDlY3eFwZdPoJN8JU8k2e7sZtJuCXNs8M2o
O+gwOdGvlW5kng5YERK2l8F8nFqr+hEL23SqHFOcVsM8Fa9JPFusYvxiZ7nsyVb3qAUh/6RIrQG/
qiJ4TbHsIT+3sDofezvoJ1Of38/owgosMILM5EiNzBqLM2xjHQwdJDeM7fwGfR3VpyV5tRYqrtLY
kqNXGFvC/79P2+TIucsuFxTA8rg5kcVnDpZ96IXemWioOmxxJrrjh05voWpk2JoR0DentR9CMGqP
lV61t7zzX4Uco6+2Z+Og0R1zEU7vGtRojoVBwNhq0VEy7O4RwsPj2MWZl6bWa1jXi6u3NcWk1nwN
25DgkIT1ZQxV8BxM2WOapDTHcrN4wc2nzgF70vkTijSIeBnyK0yF4GGILJu+saMs/kAbop9H2eG+
yHiZUrlJNSIeEtxR296KUJrDRQki6i9PCy2AIz1NmPzo50IkVo5NqgdCBdSCaKOTj9kYwbioKTkp
voebNZjsQEmXXutNSNegm8ZnYejHbOpuGrLRnmY6kMiIc0hBFemKDskuxUu1lJOHAm8YnCRqDeHg
+6Q9dRjAv445jA2n0GU84adGba4jnWhLFfX0K2wH425aXZDwFdV2Ld5Cn1dLMjqXg+o31dQR3jXI
nl4K86vcNx+rTJh3Ig2Sb3mat9cEZ447IuMjStb2GGbJky5Z6ecgGmqDCO8kPNpgq9/JGm5f0fCP
+1iM4UcKW+m6tHvlpsqH8Wu/tM39MtetJ2sxBy6/LI2OVRdr+q6FZQK9qlS/yyN5eZB6KwvWugCD
ljkMjnpmKjdweVSP5IPymmTD5Odv6OKv4Nn/FwrASZfzvxEO1l/zH/7B/yc8ATr7/70d8hz9/D/O
1+hrfgryrpFn/4vxmuq/MA9bYTvCVVARr4jx/8V45X+BBVGcaEKhm0lP8T+tENX8l0pvQlh0KdZ/
s/7pfzFeVf6XTYsNvNg26bHR1vwbjHdjSGfQaLDoAtJu0VWFAVe86g9wEYfcdoZjUvl2NJSuobF+
C9QCF7C3FY39Exj89yigYYDThkHi4ukoal4iMLPVys9aVYK9yM0EIAcva+BCNywaLiVVeP3HhzgD
EZ99MqBIeW3yaG+cNJcy4jzRRYUHhoqjY9PCJpOr1nt/lDeookw8l762nMHIxUpwO300YWPkZ5l1
SUPIElewh6bP8TTAL8W6+yNaN0AUzqqrJdF/TFbB0SZDCLvwG5hdm9er6oZOSxpSCYal5gZ3ZTO2
e7jhpd9ihf8gESUls7WXPcTNwSBcq7MeZ4C9DwvGTyQe1PXO7OVpB/iEb49Um+OFl/L21ZMsTkwT
UCeZQuYWsR5syZDMwsRCLUwbTgZc3iS76dz3H3vFa08mFXdFtjQagutzs/Wfvnkplgs5HEOi66sB
Gjn2pVe/oYIslpoLD/Rm/rI86TKQ8sEKEYivT4fSjU5FM19Evp5D1seDYHrtQCMLB++2F3mapB9K
iBr6rx+Q7g7Zb3xb0mrULZ8mqFEYDKUd+nOsm/dZk2iPZtebX2Jo4heaDG/epQmjQiGRT2GrgeKw
/v2PbSBUzaFWOqX2Yz4n9XuX7jKL9JYuq60LT/VmcvweCrIGe5f97+7Vn0OhUU71laPoS/hIPCOQ
vUa619y/Pze2MDuON+u3wtAWxoQB3n/6PEmhZiPUyMqPA2IiGs7/g9pNw33OJegWrxPzbzc4jD1X
yp4B/QT2k9jsAjFbvI1cqfZLMFhVi28WPeGuIoEbTdJ3Y+Le+v4DnnmLkEIYkk3bglCx6X8FsTou
hbDY3SwRulgQBh5ulpcyhc6PQlwtAT4kwqub12j2hZpD8sAwsVDJS1MxRVeUIP/7GQF5AEYAYfdr
VPNm+zJjYvVMkHl/bGCrzcn4bVLM9sIg21BMqD9MCFYxZzAbtWxtPlHQAY4wK3kWGME0ffBEJD2h
o2egfMT4TNxYQYKVFnZEqE/6eF+vgHg5yuLCXnLunZpETvKcJj9qu6oxrcdiMeDLjWhm6PPY2h67
weDChHzTi1sfl/4SK1oGg+JwOl0BqCwFQjQe114NWS3o0xTEw07lHj3nwzNUArjhmuZocumHcX2E
6fxlIjbUCRsjc9F0SI4dNhd+1dlnZzPj/XOrx+v69EfpRpjShKQOmLX+WQpUaa/X86Vi49wglrqy
x5i1VB7r3vDHXobALxZywyBV1RW+JA2AZajZLsynMzumTVFhwcqC4sLXPB2lbS30UvWEK1tTyIce
77TnlF3tCm/k5PD+Wt/2utdPCbKE7BDpIS3Dzekz8zGwcukrem4d1ROOjjtLNuB6qQmqj4lGGlKE
edfIgEfvj/x20VgyfBt5lWNAo4OYd/qUAanlNEHwnhNjO3xOeqO4KtpQ8qseKBq2m3HdI+H82TKD
b2kWZlcZsVauCIz4wsxZP9rJYW+tuW1kQMu0kaiiNj9EgjhUQn/GRy2sf8mylOyqech2QRdoTtoP
6YVF+ubA5y3Tw6b/K69Mpe2B35KMgte+BDdNzzG+boo6BJ5j+t7RoxwPKbFA8y4f9Pnl/Rf+Zu4y
LtRZji3YwyzdTXsY4Rd+vGNP5cRvuhUmqzbDOOHC6XhmFIhFK0+Xia9r9maFSDYWnIR8FPQfZ8PL
ZQpArPw/v/8ob9gj5HUyCilp3FTWW85m2iJclDKUboWPgOs7ftJIZESBrxpOwLYy0MseiodIk54K
edkliiD3JUBv2Yd7VUtpphXVTTk1XNUr+9Lh+Wbtrr+M9DaY1nghatZm7Rq1jfRqlAs/H/MR+N8g
UCqdTTiDfbl7/y28WbuboTYvgb72UFr1wkRSp/64KE3jLZVmA9Ih2RmUkLmksp70WLEuTOGzH5kM
cAogADr7TUk3IGiS+7HwrWaiKUjso1sLlLrvP9/ZUWzY0ewSBCxBrz3ZbFE2akFCs8BHOaWgreG7
akvw8e8HQQLNJQ5mkwJ543QQGdO9WJ6k3G8Uq/aWXqXHNI7KhRd27lNxOSWVEgYvAqTNowiN9AGY
gcwKzk6SEuFjRMGIlUs7lreEkourMewGhw4fPsF//4BIBWBMstdSZ20mJCaEGBwUU+5HJLl91BG/
elIzGocLo6y7x2YT1VYmNLcKwj9la7PuJ7KRQTFnGri91L3UBAMf7TnrD0GTS9czrmQ4TczjEVfi
yEcHmN2ZraXtaO5Zbhjh2OpIgmaqh8GywDrXWiwvKoT9Yvb6p1zP5scUY6QbLvag0mrLvpzW9dFO
RnQ8TVhdaRI+pyh4erxajf5RM/Vhl4YNZsbZIF8X/RJdk4jYQVKWYvSJWuRGVoEHUEcZkoZ94BN+
kt4RGSe8eaGUef/lnDlg2Ag5ZcBC0N1Ym9JkaVFDQ2PLfZXG4HWRFeMdrybyyjCGEYPnzNf3xzsz
25jNwBNcVAyO13Vh/VGlqBNyapUYD5+uruQbWh87yLI1PykhbXV90XvqYHLGFPNfRrCzTmEO2jr7
sgLz8Ddt98+R7cwi4aYcMn+Z8aQ2Wk1zFxTWnobn15Ngxu9CE6UToUq1U8Jxv8CBOrNjnAy/WWY9
K6wiUCPzpZpWal7WqTuJZrpQuZz5nKhwOElXciUqxs3nJFFCrQJCccj10I3DRNV5SEIFNwQ0antD
a7oL02f9750uLU4S3HdsOPWo4re8rkWaqKgJ5vBL6JlekZSfSLk1oOQkwrV7wWIoI/1eQpcKp2Ww
ju9PprflCiGkbFwwPtkjyYg8nUwjGXQDIrXKT+r03kBQ42WVXj5KgOHXzC/5zszCC7vlNk53vela
xsrwtol5pQu12bP6sOzaHo9yv1Ryus56TIPaU1RiuDxeNAameheHN3NGqjqdHCm70grqxT3QvXGs
5XpSnT7Lv3GPtdHdFEhfn4A7tN5XKxP+F91O6WaOCkl96PFuUPdzDMfowxzG0fP77057O1VWvcla
WdsCru0264d8PFSVYVD6Jp680QcwsfGnjuH3eD1ltfaTa9xk389t3weeihl9DYvUWkVGc0BgQ07o
wispipbbmxPngpgb8bkhC970wA2lr2OSmQlwPUHBTpdYNFDlvtMj11zm7oOcSnT9qr7n2qWGWEy4
0zh0yh6FQ/uxMLr+qKVh+aUPMXp1K6uqsOoaW/Ts4UQrH5HaZ9oqFoaF5Rh9Sa181bP9B8t++Pf0
/ZPQabyd1JwW3B+p3xTY8huQIcfSolhwPfIxgAiuW0oyZwqF9lED17wwnc7MYBp7Mox3cChi3zZD
0f3VcqxwSl8CpQnC6UbBodoJtOLZmglBUVvLvnDmvkVuLei53KsYT8NWdVu61HLcRshkMMY39P4o
8jG4mmW6Ryz08Mom8xBK71jsppyAAUglMGjhXF46dt4+9/ojViwf+E0n3f505cJvKzGZxLQDKiJX
jMwe6qu+xmRQmcIFaoMZKtdYHi4/3v+y5x6eMkegYNS5K7JtnI4rRBCFi6Hnfheb6T7BBuSOFS95
OmvAm0YYFnGUWF8w8G8ds2yLfVIni//+j3i7Z6oqd9sVV6LeovQ5/Q22BG9ajhaOwEKrnjPNjOkY
dqspUE03OIzozgPbJ9e45Yx7YlTNC+Prb6b36fibHSzoZtkMZi3367j/GnaF9YEEmPbCOX/+Tf/x
lJvilX5zjghTzf1em8rHuluSx4nOKgboo0T+gFFdh2jh9hLequ6gY7Ud26q4MNfPPSk9CljkQJTs
/5vVhZeLLgZ8A5llWvTQDrrsQEHQLtWXZ94n9k2/K1ibImozpyLSPLADpIo1A132OpyJHppgti6c
tG+RLTLFYVCjnuXQoa+27lp/VE7aYLeNbtUUywmWvbk+Rk9TO3ceKZbSbWfE0PIwXnkoAjCJAgYA
BfyU/rQw8duRzCvu4EdjLjX3qaenXfLX1c3pj9uU2L2IysQm7MNfU9x8LDbmRykw+wu75duNmVEM
BI2agfxS3+p7IS9pda/wCnCgzl40rS5uljqN4ZBHF6CCt4cjI5FGZxoImlmom28aVE0IAy7L/XmJ
FRfnDA3Wgx3tqrj50uEI9vH9LeHScJvtUFI52sjhYThkTugbNWySmjA4coknNII4iAsv8ux4YLAc
boJ2xLaH1KKKruMhz315CMIXaCGKL7WR8CDzdUDrZfDXZSmv07QQeaOQBL5Zf88fc3cMcmGFM+MF
RS9BzArNXTrrFXqrdvbVYBz+fjwNRJ3BKA8BAjZbbFG0coTpQebj47y4QvTRzjLKr5jftNfmkpf7
9z/fmaIQ70ALdYWtcsOEBnz6fFJYqmlQSqkPXAAHK0l/4Z3jhh38ibC4J1oY5htKBSVObxKJAJjA
wmet9Bol3UslThc0UWFcEmQpCg+u+17LSj9vAi/K5EsVxzpzTyt2FYCNibPehN92UJS27rRRoBVK
1aI4TLkY3CAw9tH4ZQn11rEwp4D7hRnR+6/o7LC0EDl8qTZBxk7fkBkimSD+ISVepBl9zZTWSzfB
S/gm30KzFFchPjegZKK9sG+eOQNoYNJKREa0Soo3px20TkyQyin157E3PCigNSJdSGPvP56ivX2t
Og+GIosVhcPZdgWbOF+W+ET7XVpYbkZ/bm8WUXs/dTYpdg0OHcTZLV8zaC2erfTyHRRH7E+yJvUq
fbDu4gy2+/u/6cxuyf2EHWyFVuFZrH//Y9G1dlMEeEGnvlka8hFSIWWOHCuelpH69Q+GWmV5OgJ1
rhOb+V9ngwVMzdOnBM35BfnB3Bm6/Nil9uv7I535nGxaNIepYEH5tkd6DpVXt1qLsIeakIFSq5t9
l1rJ3786yj72fiAxFom++ZqtPOuryoNwjIGZYw2K/WThHPtS1MOle9iZr2RTnujrVzIsrpSnX2kg
zhFVsJb4dqjoV3Rxpj2c1fnK6jGafv/dnR2KBhHNG5lmlNhMiF4q8wnHmMSP8mHhlIng1c6aehR9
ol84P98IvtbbOBYu3G0oW2h5r+vlj8mXtzjg94Md00lQxme7RrZvD2npGxXkcjQZ7aGRG/mwFHO0
F7XQbxdJFEekDeO1ZkXBYxTrxFaBe/7QMJCtHazEfzZIqDChRg8m4/3lwkOjjweb8lrgXe7ORTDc
p4saeAbCGBdtV3aBcHJm7tFbNAEAwM+BPTazvJdFWrcIBfyJjo0nhgpDaYOEuPe/0lqUnm7QiMot
RehcjNZDc1O0KnkAr32oYr+sl2GPT7rYYcXY+5OOq6EQUrCvuVNcOMHeTg0OBU5nEEDqZMg0p58L
Y7FuyLMo9oGNMC4zbWNXl8AUpjk8v/94Zy4GK8qs0mVaSQrI3k+HIlE1kiMc8Py+KSV/7FGRKFqn
XvVljfwhUmO3LmG1GiOY6DjaKgFnGJe9/yPefkm0+XC/KEU0CGfbWnrgalcDw8R+A9KyN8qs2xkT
Qr73R/nd0958SpSrQPhImaG8bcuQvpcgfUD39DO2Z0qAUFJ2TSKTX7XgCBY2gXbAAK6DB1kWxyho
wntkEV/CoDLgaw9k8jCJr8mrq/0LP2w9bbc/jM8M9MCWwwrdHIoY6S6aUNX1G0jBUUIp59ZT2B6M
fFFJIikmHPcH3HKSIfcydTEPS4XH9kKCyC6ArH/h8Dw3+YCCCRVZt3VlC1oSOk2IDIaXftgK43Mw
zzL2gKoKnzU17t5/8rdlCF+dOpSuA/UaMOnp5DNaTmYSu1Lko2UO9NtWTtKDxc+riZzANA21wlQ4
ACCXgMNz8567C4JmE5sHWsqb3Vftu3ggAST1VWyBdhPcbweVAjmx2jAeuqW60WfpNjCC3EFepvpW
pDVP7z/8mffMnQZtr8UByg62rcHGvkd3F6ZU4XW5w/W+gUWNWLGhdriwwM5sYlhcWLAQVVpXb1BS
LU4iMf8+1VSyRAhNt67yoegI9LTSXYsnHJ5v5V8TaripsaIhjmKghNnU5swx8fSfk5SjdFZRQDZo
LjzaLv+g1COKmVqSIaigufGfziGtqJHv1HriY81zt2BneW91iTR7ax6eJwcK5bssxUfRarPXx9TU
xAPV/B85bq3cwLi6UqqPf/9lTYGlApYJK9V085MiDaWbNaEGXLL5LrX0+ganO3LT7FK/en+kMzsn
4fAUesKiKuHqePrweqp0Ffmkia/Vq7YBM1ZclfW+jS7sCetZutmh1N8dIhxWobFun4jyS1oUNNo+
7siKG+iCjN64/Zmo8j3bVXZhtHPTlf4gHCkYrSq70OlTdY0qRwY8KJ+LY7BfWp0qOa6RBOt5vY9w
DyHHINMvHA/nliMkC2BzfX1ACM0nJVKCABAhpU2RWZQx6nwR7oVNPasN2qV2/G/CyvZ1cgvAagMS
Cey5zaGLO4ESjXLABMEAknARJ266O+rOm8BQd0NkHhKjPmLrsscEBrdg84OM6fFUtnfEJSCEBHEf
mzs9mF7Maji8P6NWU5w3nxr16mr0pNp89M2ejMpdmqnxSJAH8UTyqJuumCqk2Uo8eiJPjf2YNNXd
YqjlkUcMd32wYDsp9QIqUHgJOvgvP+c3Uwu/Hn3L/albSqG0YS0lA14ZMVYl1xN+yRmejw9jYYaI
M4zK6VDnuqnopqtZN4t9WPTYqqY09d5/OW+xYq6SOANxf11NvLZ+H2QPTrI6stcktIdIlUG+U1Ry
7QaFrB7JMIYWENnitVSj4UBEzT+okxgerGB14IBVtql4B9MsI3ng06wZAr6m1DqyLSH8f/CQXBZw
R2I3BZc4XQhYDVHwSjOj0ClxI0DOj7I1Kx7YMNFzLPlVTo/Ya9Tzu7bUtQvv+NyWxrV9pcsKE8H3
Zh1CYFVRF4+JT85Lg+SECPmRYJQLlcfZ1Y7R4doEXkmQ66/440JkanhnjiPTKiqaNSyBlIW8i2L8
+Wz7+f33efaBUA8yGnWnvi3mp9heejtdTwNJsfzInkmc7rO/Zrv/xkV1xqFZBsCw+WoEUSfwweTE
RyddX424tDtCUst/cN7YeM/RWwbIhil7+trqScvUTPBx9F5ZvDCQE0/Kp7/mgXOWoWhgf+RmjAHR
5lSrSK/NCtqRPsCVDlOJCBYrLYJ9Wl3qLZ451xiJ56AvYcuI+E+fxxgaPUp05joCv+VmkFLdldPS
OmpY13pJWpUXpt2ZuYBoRuO+tVLexLbSz40JHxWZJ5tQ6nhoB0ysK+bY++sZxyisfCBXbhPGpvLi
Jtxjlcsoed8g/c4NsQsHTpB/MIrAJm2tXmnobBaqSak1Zuu7I8CsvhaxPXhcWvIL0MWZhbq6eZIZ
AK9gbeqcfiHOn0XVoj7xUaSHe5wDZw+Xi2pnmFW4e/+B1h+8OZVXSPw3dYHRzPXj/bEnSI0S1KVs
xH5ugDVVtvWz19rQsZrkQW6q/qpsLf3CXntuPnCurxZwsOOY8KdDNpFW4KENSGd2uYTzs7TsolhE
F5CS3/2R7ZOt1/zVegikZHvJHwZSx6QO5Ugys+85dBvyGmOSuB0PjVJF98SBlMsuRpbd7KHndYZL
nIFBxIKeW4nTRMFybUqyXjtsAGXscQimrw2xwc8YNfwwgmXZSVNnfFRotMmObHbYdydkuvZQDiAh
4LVoDjhgGPgoOzEJJE+hPPaSEynjgCPQTJgEFt/KHLo6F6/vJozXPWGciMDkULeLK/ayWnkM1MbW
d8OQD59EEyfIihrEuH5tDL2Ju0hej26hDMLPSkigbtCU6meZa3Xi9KWe4zQxqHQbNeM7xBdjcrQc
wL8wy/y+qXFRL/Agw2SujxenpN31QJBvksH+VLMvVWer6++bpwMRJvzUzjaG1G2tXHzKKln+0IkS
qojVdc0rCSiYmi90cd0gh9/lWlHVfhXp5PMvi9V+39B3mpyh9ccahlxAWx3EZy1NtA8N9xUDthX5
5lhDE6Xl1CmGQ85sivKxgW526HOlSrx2QanJO+uXqwYzwBf8aevjDBD7gF15s+vxyKdVvqjYJin9
Xjbm/GDHZiyjC1Yn22kqBbDRFPXyqrWTBewfSFF+Yf85c61fcTl4BPyPhWjodFbL8iiPrcGsruqC
iHHIyuzdaytGqpBta0EzOHrJrX/MrZe/X8LohmToTRoLeXs+EUqKmSDNOx97tG4vhZr1QcJUfW/m
8+jX3Cu+ZWIJLuwb5w4RZCMaj2qCLm0r5qxXiXutIAkW5JNd8ZaHI4ZGpU8u2Xf6N/KFPePMjggS
aUCc4AxhXq5//2ObarATVwrRcucjxc21U6P0qir+QeaOeuHBzhXfDEUTAfiTjvq2l44AG5fXkuul
sJr8OcCsxpctHIFq+BpurNemo9Br3mE4hd0G7gLXjYrLR7hAogwHYlf++uOe/JrNZimXoSEFIUcB
nxCADJ32MEulF3WwcupUyo9ZIv96f8iz7xoTUIBJ6MXQ/k/fNaJm2zAbToMWx5mdbuCJ05Oqt19w
1biwaM7BkzrtUcSTiGUgDG5qkdFKehIyq8Q3FwhaYTJBNwn1chfHTeRifFnv6hxCmwk451YT5hJ0
uKRjmRTFXq0wM+oy094h/7pQspyZ3Sc/a3PMs6eGFmcHlTKZpAeI9vI+TBLSSmqd+IEWfPr9V37m
jgVGSwGIgxJG5Ob2NRhkGqdKxkxDFOENTVeBgxZf1pCJXWKb+a4j1wlTt1Q6qBVpSO+P/sboGAwJ
WjI90VWESBt5U29AgpmKxFTZQWSMhaSpJH8Md760vulE/3MxxU6f4z3Rsh+DMTlCgbih3HKZHYQv
VZ8npfxkqsExE/m9KQ/ulPXPak9Kzfu/8kzZQIeKfjrcUrQa2zJyQFIU1mtTYhQ4ozVJYe/Svhz/
vsDD6Jn3gFYKLpy2uVKkcOnlQgqB5WdrdPpeJcbJSpULz3JG3bNqdKEh4ytN/JC+WWNypqGIjhXi
U3CNpDaxiQtOu/SQL1NwXPmAN7aUVB/KIgt2coN9mioa2c/b+Nf7L/XtRAdHW72CTXbKleR/utZJ
0ggbXBmCvTkns6cnkHmm5X9IO68duY21Xd/QIsAcTkk2pydJmlG0TghZy2Iq5syr/x8OsAE1m2hu
eZ0YBiS7uooVvvCGLDrVGGV4ldrUz//TeNs8ewz7drbCmgJXrJZPmD+U5xp1wTsSxvJHXWvWUWXn
+jKj/LtC3VAtd6jYb7a2KokUOBCWN2mzWmD0muRKeuOkbldqqafPc4Pg8IxfnY3MhtJmKOzoasWH
TxJ01sLhAXu8JfKLtsfaQz4CwVwpjPLpdZsaNZ4Ia+CwdZtIUcPocABxgtZCy62OZA9QVelqxWq9
aykegfIrrX6dOv0oAQJCpK3qmQHCQ/OriY5aGLaPlVV8nJsjfOTO1qCaq9M3AsZCfXBzJ1lVPSsh
91FgdfETPrqInTeS/JKFzoS2KAprt3fG1RVI9EJZQsG/gQoc+fzlToy6Oo3jeknu9KgYvVBCHnTB
ifHZ1gvNm9KIlm3YnpJM+Wuqlu7gHVrv84tcYR0cEgh1XrpysPkvB0d9UuuHGOc++NCIxmnRB3Ms
vigZwn1VX/0y9OHD7dnuDvhWcSWooca3qSkkEm7wYzVwmSEBcyeyokPmEei/M8v2Sa9RT+nt7oiI
e3WDAigG/MJNzyKvR+JyloUEGyoemKXcm7yao3C8IpyP9vTVvllH4R3jPtGAvGz3jZNNOK5HTK2O
lOoeq+HMWyQRn+J27k9jmGV/emOv41FaoHJGoRC6/uWs6iFqpt4iEkUXVHbzJRqCcGiPcH9X4f1m
lM09UkxoqosYy8bRsN7VJbxMig32M96Is2uNveUNamV8iNrxqDa9s5yrHQ0lSdPmhtY3DxI2s+2g
JjN90rLo76Qls4JumZKTiUfyc2Yc0squnyYivpWkxGFc26HbsyBhaqemYR3fhZWqnqEdaa+4GWkP
VcRObe2kuu+QYb+bB4DpSoSCcJhgHpWiIPnp9hl5o31tTiXwdp3gB6Q4CiabqnwEKKyRbBhRYdzg
KaAj8qhK7T8khoD2udldyrT3Tj0FaaR5M/USfy4xGbK4zFwnTD2C5OYEPkn3x0w+oZYNO2SOT3Ni
32dJ2bmTLL+Mbfqhy533GugnnBCtxqWe8EhBxDy1Xdf++V69mNFmr1ZTWuOOGcXEefPPwtCidwkA
oPvb67a3Y+h4rr0MGsxcaJsD0VdDaOFScYe6pu6ORoEGoSl/Bg0z+KiZHJGarhMmNgzaFIBhaQ8o
RE6X401WLqVLZ0V4utX/tRKh+umsax8y6Lq4dxqvhjZnJ6Aq8RMXcEdpKRTBbFrS46D9OZlh/S0r
aooGLFfc9rQUmt2VsKSjO6fSUtS2xgjZl3bxQnUkIRYmcqECCefbC75zN6w1W/jaK2YGYMrlApC0
RLmCMdhd0nYvRZSqn5yozz8ibp1+UmK99oqecp4rKis8+NRvcOPNEWFoknACOGr6+mZDcV0sypyg
+z1a5WOkoLmWhYinZiMC1KlFaaTL0IcX07fJ6rkgwxdhWfeaWf8kw/1vbYReNtYD1dLhF46+tJQE
7G5p+EGd+hxBtfLbpn8GuZ2iVVP/sIyyPWEF1p2iSvJur+HO27QSgXiZmAqKHuuD+VuC3/elacwO
azgVahc4VmcFjgLJ/V+MQgLBd6KpCwPwchSqoCSWURghj1MPqCyiVywNs31wynced2q2aJ3DcCbI
3wa5PUaPUjaiHkM3fvHgdMp+nAnlPjeZGo70qbvWVA62wu4CAhdHtGoVOd8qEWUy6peDpUV3LdrM
dacoJ4Rs84Od/lbFutpvFg8R9e81T90sYIkWf2rT8oQln1bv9dpUXBRrLJdX2HgoIg3RRmQRTqCO
pM9SVXde3Qj5BGQs+QgmZvTGYdKp5OnG+2HpdL8zBOLj5YyssJnZD2FjLY9pVQh3ynr+KYlDPazd
ZbKJEig9w/bdhplpmiRhJ8l8m94ZEa9EJwY58F//YptRkmMEtpSzrQVWWRk2NoKvd7LZdndamhsn
sykq/89HIVwG8b1iQPjsl5tZszp8U+yRL75A+S1mq0HIkfDg9ijXJRoCxbVnT/MXnuMVXynvMxQI
rY4rNUK53mlj8QDqZnqHRS46JiTsvmLZWPlYY4Qc4NR5AxUdNwOAex6neXDLDP2prCjqg4RhL1AB
xIR3G342KIBtlSLUqDLzCApvwIPS/wDSomFQLBZPzpf6QTYQhG9zHhiwzWhrmwKaU28GKa6NRyu0
LvTmUEC/B1yHxg39py2KYlnwiuuzTgpm1NbeI734VEeSfV7kXA+MVMvfFxXKsbET/qKymf8KddRk
k2WYXiqjVF5uf66d/W1zfxrk82/55CZOxVZ7bLDOlQJME2sfhSLcakJg/X86ytr9IuQGNgLHd1uO
bUsFYPeCdI4p1MnFD725j0V2pKNwfY8yign5hWuUs7StxOrybGaFsiAED4YFceV5XsVQB09Vk+ms
5sqIZrE6HZwq7oGrz8mwvEA8rJSb6chfnqs2mbXGmCjfix41ngSNSC2vfi4j1eKTrGfjXQUmEp10
p2xQas9b8WqE1jS4DZ1OxR3lhZe4suRX0D7zC2AViZdYfm+mjoP+tp59n0rgOCcHgF9ypy1qjmi/
pv60aR4ono6xve6pkzZ/77Hbm/xat2fJHbIu1++nZkJs06EdJSBMZGrvC21JP6XNLFB+pXs04zkb
h5FraQCX/FZJnQlxZzyjfdToJMezJbVBbNfEk2iYu+Spyfvwr2mUYt9Etv9HEvXYUmQpJCpXBaf3
MvSV/lkZp/xX0anF32kV1QmMYtkY6bkYA9vZSUgOpOTvTO+cdwkKMabfFjJDhdQ7J3a5ORGGWWMF
0sCEcbsMWfwztWtOQJm1yQ9pdDAVhMOdfI3Usv9iIq97rwE8/6KUS7W4jcYeuEtjFdsLtevh4oKp
+4mhRv/eTAoH9JdhNucZCu1LDhQcx3tFlZ6URk/CkxaP+hkhdxpwqiSL77Fkj1+LSm9fhK4sbh3K
7YtNUwH/3vwp63MJRSq7x9W3XiqqLsUYfjKH2njkdrE+CYpWL3WahqecmlHrN4UzY+ooj865k1J6
fxl6Ung/2W0l/11ZWWe7+ugkCRUcZzK8XAqdMYBXGn1XimWo/V5R+ncYAGTzXWNUku79R3Qpki21
StsosWK4n5XuvEiZWbwbcKX6jJRfkbsoBoYfptrpXiM4YIjm2hloTSVH89Ql044+28KUXkZ8kL/c
PvFXdTSUL1eiLJ0RikFXcOWocawpzNIwiFp0i8O4yHH9VtQ7qzU///lIKP8QOdFupYiwiaYJKWq1
iXJKo6g0PFZt/KuD+v1OdtrkIObcmxP6TirmhHTaKWVdHnS8KaJ4mGJGIicI8JdvHpcqNLy2l77d
ntNbyHf5RJCRUGaFXWG/0d0vh8rsyrYlNmVQRS3iP9qSf5IsWpfcB9qZx2NGz76ldQmy0Y9R6V/5
CUfX6Wp/unmn1h/BD4BXQnKobi62sdImbp3QCfLIXAIxmdhSTM4UlHrxWZ37R4iZjWuG9oj7cvsD
/XTKKVh6PyKO/E/kfE+l8bHrwr8S23w0Y8381VeYfrepVh287DvfhQoSeChSWOpIzua7TLW16HLJ
XuukdrhrYvu/os37E4DY8I8jdVZktdlakejEs5tU2Y5CMDaaCIPQMEt/yA16S71l+VUxyTDPhYav
Ia3tP993VNpXDaRVpYnU+XIzRGEyIhG61qStSP42dMqMHXg6nvm75r9YSlgVFI44uFQuNofJUjrd
iQuGcrJYdvski10gEDUifN1yMKvdPa5wYNnfYPqhx15OyzEy/MhHLCWGZqTvX4IGOKFH2p7aRXVO
QjWG+5EH9yQZyuDXdlXc10QPB8/3unbbg4b2CMkdoqGc7M3amuhJzFi4OcGSKiLA9xqjcHSfg2Sh
eYmYaPOpnkhLhFEcfdXdkVfQ95r5rdK3l9M35DxGsJ56OfYQw6komtrFmcJ+QEG+9bNkjD7PZdqg
iW+oBx/5OuZbjb8IunFGpQypb0a2I+Qbmgi6Xw+89jQjHENjwznSMNo7lcrKGoD5zG66ckess15O
8K4JCilM/BYboB+wS54AQlkH3dfd+ZB1AKaAKsAhuVxJncCnxtrKCXSAM+9oUZXs3OQIhrSuytVO
oUIEios4Bezv5SgGzXMEuxdGKdDAGRqtDTRlEs9ylTbPBSXXg7tm7/bFRZNgFhTcSgu+HG9A4WSq
uG8DqYjr986MyEZUddWpLAcE35dB9YdOy10NCfn3RTMeNXn3tie3KbkBe4UWx+ZSHSs8lHqF4XEO
kX+2Zpg+alaeBFBw8pfZ0RuYjI3uS5b56fbbdzDw9lpARpeYqmZg1JHkQNUj8VVNLcntVfQn4rSM
/VqLxd9ZHh7gNnfSB6Aiq3YiUA6S8E1JqTOnpQGmwgemeYZQAc4VtibEWe4wCpi7uPyIftHP25N9
e0O3u4reNBV0rh+TbsvlV+5NIw3RkHGCyRB/Y3SdnyaLH+LmQgt7byh0NbDSqHho0Dh1I6nNg7Az
uJ7nvAWfJc00TKyvhtTUH1qjM9+pi+J4ObsjgOtonmvdwXh7qPOANqp6LyioATFDixIMWsF/qvU/
myKPXm9PanfnrgxmsGJUs7YKS22nl3PTsZA0c9LCzZFzutekObvvZWPwl3DGbKvHLUCqVeHhuJTc
3x7/rZKxWVQqunwN+qT06LYokbhZLJIrXpYOt/dnWU7EczLZ/XNj6bm3aEX5zA/BAKKzHLft8KKq
43r8IJG24XmQYaeSWeI+7yf7TDhZPA4ycLBuscfHFj0q1x5HWPORDuAWkWKXbWk+J0KJTpDn5c+G
jY1aW7WW76ATd5KjNvbxTMJRmdE9c1FxXBhLtKUUjQbylCxe1p96jVaJjoYQnXXsQeo7O1+KZ71P
5m+KEmVH63N9kyGet0pBrS0wiByXe07uRS3JDbvI6PLhubIH54TTtHZwf+2c4xXJTR8KTeCVO3k5
SpwbSajaNdEjEuOnKMdKMquU1I+aljrQnAlfzbs8KCnWBLe//xu0Y/v9yT6QjuSqXvPyy6HLRBnG
weBpBVGY31exVg+PsGDV3rPNSQ6RkKzm75Paab6tN5Pl4fKVfRGTdYJvMs1eMvb6X0XS9B+7Cpl2
D6kX+cmW47JAaDessb+IlFdJVvqPyJuOH+LFGv+YRLHC4OlHIGHO9oXxeTmDbM5sxNjXxcOE44wr
WOdZ6lQBM61LbI303jcNDdA/Zb5AcnCBur2CO283uQdACCgUay1vcxVGitCnuSkJzXIgt7Ma6m5X
teKMsd7Bbf8GqLj6Vqvl+zoM7fzNNhGznGEnY9rBbPXtJ60vh8daqtMvIBIxLdHqDochuvl/w3FU
v0H8GBu37Z0fUkMFgTJyMr+f4SX+DMEkNb4+Tc8phdTcjY0k/UuVFETdZtQBv4rM6GK3KdEN9OYw
VL/hCILT3+1l2wlEKLqwcHwxNAVWc/vfmxJJa1vIh/HVlGSIgsQ2Wi+ScUS5PcpOhZX3wl7fZYhY
RI+bJZuSPMnbpSFIbcYxCZQ2sRsXNOmEBCvRpvCqOEnO6liE3wuMdj+2jrE8jCGG2OdEEgn9G+CK
5HLl3GVuNznJx9s/cKfLtFIFUDsArQ1ee0sBKh1Lwv5MOMGI32ctOd+ntFnl1PJTgb99VWaPQyne
OVi7IeDxmo/y39mwPFdz/hA11Utf4wlaJZ4hFx8HCvoVVqOZNZ2x/D2pBlZbDnTkiCPQa7wmvdO4
KmocB4u8EwxQsFxxD7DdqCVu7shEmH0Gqt4OSPQAb/YAbPKq171WN54Up+t8awU73l63nXeTMemW
IOKmcXttvyumN2NczHbQOT+EyJdHpFTz+6ICCmwPKP82coaTEfaQJy0CxH178J22LMJeK0WU9gB3
7hYWLEIltCqQPUFKC9i10vpRCds7KW0+yZFNS10psJoTHwtHeY1N6ZcOn0FN2iNp1911t+gWkRmB
xNoCXRSEfaOs7uxgiZx3Cia2VOsXHs8iiU5OWOPEFv5ze+J7hxYINonQW+y33axjLwTMOr50pYwI
neS25ZUxJ/f2KHvFFAIS2uy0LKmCbylbZSKjGdHz1nXR/B2e4Hp6URKq6JXcT1nRnCdBV0bOW/OT
HU6Q5BJLvzOVqL5blrU5mxTjmXZ1/DQjBveIBJkWiIrq7GTG4h2q13/elETbA4DMivux13rH5V3W
LppUtJVmB/WgZo+08dQAWh8GeZHa3DlLKj1HkjQdnLrdb0EoDKsSZRqCk8tBKXcvEEEXO6AIgzOi
XZuuVtbGweu2d86oSWJJTgmHypF6OYq5NFWjhaMdCMUuAxgXJhXQ0QlwbUo/G0bSPiVL4jzmxWB/
bAQWkbe3wnqMty8e8HsAM5CfVzuYy+FB9teOkBi+ydYeujARVsAMUKU34MQPcCZ+3R5vd1FXFJdN
coznzGZRpSoBSTVQ07BjXXFx1dTPHcR9/38aZRv0G8APJ2rgdoBlWfvUtwUEZEfqDtZudy7oICjU
+UBcb+lH1GJmyiYtu1LpUV3vFcuPbKQg/sVcgKagmkLsCpjq8gsJI9MwaxzYhkkccdmaHws01Q4u
3L1dSJYJYQteEw3ZzSCqXXSoj3LT4WWpvhf2krxbHAItabbTsyYslAemFh55Xaonh375wRz3wnNC
SxqidK3ouG7ON5iDuBpqwUrmanE20l4hzuIChDI24q/oWKdO6w1vkq35IDzYu+JX0iKSPpw+egSX
q5upam3SJebCXaL4Q4NqtF+b2TelaT7avf0aW8sR5G/vxP0+4ubA68IGvoHVboBAqU+v4Kew1OUM
08VbxkU62KLXulora31FOKGVaYDy2XzYuumTPut5UMQoFd/yppxqt0L191S3MMFjHtmnpUXSsZil
L7HZOQ8jkm/+pNm4Udv9fzF9jg++9c6pARDHncPhX80pNt8aZ0O7J1+xgwgppXNR6MPD/0dcuvNd
L0bZzHsZ4iaK1ntmnlCgSqJQD1DZMmmXtdh1R3OCqtxR+rA7My42Za3aGPSALveSUUqj5Ky3jlYu
I1EiJqPmmsbfvg/2WrxAZWgsUxWnK7jlEoSWlpW63gM7UWILZad61O8lmU4pQAHzzu6YV2c66Tdd
y6YSH+FZXtxENqTMIw2ZjAcjHRYclWOjijDoKcJf/UDl2XWkcrB9cHZW6+aFgd6nMnPuo7pUKldr
cITGh3WuKfxQll+NypwcL+2ef7pSVq9NRMvJX4klolfNEe3327PeyzPIPyHJgq6Gmb21hTBRdlZK
MI4Uj9Thxeid2KP7Wvs4vMenNlLsL03azfjPh43f6rP2UGqF/oPW4vBeMULxEGNl7C09KIrbP2zn
5gRnugI9+VWAsjYXCMKTOm5bqF7Ei9m43JStN3QhyQP1JQ+XR/pimqQEg6F9teVm+Hx79GthCrTg
gY8g9QGE1ECQ+nLP5eSpC32KMCCLwm/WSaMRM1ljwBzTgWdWTIri+JndRq9KveoxZEs3JljOiw8q
9YTYTTAHX1y7IIH1JZrAp7SeRBykZSLWG4A7Bb9ToR/87J37HgYtOeNK/QM5t56k3wBz1qQaUjqu
9SVHHZ9pF/6URrO7c0SMasGADINFmSuQ29A8oHDsHNE3vOFbMY427eZawN4+HczFtgJlRsXLdexK
a11Dr/KD2PH6+qElC6pxJUbhjrAFUcnCajBYHawgbB3hy1IWv8Zpg0+pPll3EwmHm2NR+np7M+wM
ujY4QPGQIhItb14W9klVZQomFHqotrW72M78oXSUr6GpNk9ltRQ/G2syD67zN7jMZQRJBwJQIlQc
SN8A6y6/ZVFoUwVkA3BqT6zkh3KGwV1od9i/Yk489u/aaqg+yc2YRF7VGuWnJGy1jlA6xKae92VF
FDowQCDBFtpjF7f2TFk2jlq/iszRPmEVG7ZeHwPk9FrNyGUAJaHyGlbQuVzRJlPqOaJM1Se7mesa
8Zk+jdy4b+TWb/tJ+9FzDjrQVAXkCLkJy//iPz/+sKhDf0ussoNkjLpk6TZ62gw+ZrnLfQOLpg7S
lqPiF/JoC0/PEFFwFUlaeE+E/EqVQZZddN47+8Euwiw/h0ZZO15CTelpSDrR+5Ep5XDeJWNxKWAZ
1YpSWQbPwDBe+CAUK8Cq+WRmPtmkeJkyq09O85x8zQyprU5yiLOuZ8Ek+TaHg/4y2QnO5HR2J4G7
OuB9H3XD0RpaJRBk77lvOouJQOqQT8/8+vRpaPJG97K5yIDJ9rIGUrBPi4MNtxNdULmF/0jghGMW
YJTLb48LR0LlL7YCxJGjB6rc7etsUAOxI0VDNhNVwVqpwneNA65nmkznHcoaVVCaNI1xVzaRDa/+
PGtTUR2gckE8Tg1hm7XFvR1GdquZgXBCcdayur/DrLQ+3T5q10Eco8AxRW8N7Bwp9OXEK6HHCQZb
ZoAtmzg3hLY+Ihs+TiETmSIG0P/bcJtrq9WctuNGMQPoVqbXylVzcgag0rK1ugskw5/nT9TIybjp
YGJtQD/8cnqJkBppkWYzmLSquZs6et6iksaDWV2/Aoyypk6k9WgqbYmjTWtinj21ZmCGauZrYTu9
DFqkAXOUGA932ycLhIe3JNMRs279/Zs7CykPih/c0siJbKETIqqcXMyVGQA1l7xZtMid6aK+TzJr
+FNlb4o5DkkNsH76lkBQN0uZGotlZKMRGIvT3HO9hPeDpcrJwYOzM6NVGwcbBNASK4//chgKN3lU
JKURiFiKHjOcnM8DsK2grK3y4A3dGQoKK+7EZIqrCvLmwtf7GLWCIoZTneDGHTtL7WEv4fhVuRwV
4HaHWhXM3iryNAAuZxW3MSbzo6MHhZGUATECfcJRHe8ULsWDzbjzeOLsRdOT95PK41Zrku5l08WL
rgcYGkNqzULE/eLIeCcvSfZVaRT5jkLpcvDVdgpxLCOnQIe+vHplbtACskJ4jtGwhk4p5Yl6RMNs
qnhEhaU/DCJr0Dkc9NcxUn+mjpZ8zDSgmhh+JMG0OA6CWYbysCBG4ZtC74LIzkSwoPVBZyaLkMAM
P9++hnbW6K00SeoGUJgKzuXnIDkOSTkWujy5bnPZcTcEng7y79zkYXy+PdjOFeug6YviIx8DiPL6
Y36LEWmMOjbKSHqAwbX2SEBo3EmzNCBoh8HFLOXjH9MrkBUCTgV6FulF4rbL8UaBCb1igHoOF6Cx
jQLFN7fz5GBWOzv6jRVGpM5nB/5+OYqVDmldiYRRzFl/NR0xnyKxdMi5c53fXsDrWJeLYGXF07ZD
XmMLBcZjRxRaalGanRvlfei0EYoDyVH+c82/5yut9FMkoAAO4PhyOaM6tyYDSU41QFdRepAcO3xt
s6iiH4ikSOYmulSe7Lqa7rHJmv7Jy2YOikmf7hu0Gd5bEFofHZOOtJHU5YJqi8CwniAW24skdnsr
XlpvUSTzgyHi+SB1u14gCiLUlFcZWzLqbRbSaXXZmZWtInVCa0NU4U/bbqJ/MwglfYhdrA7n5nJ5
lHrJe0Ry1QDj6QFIYtl+N6O6+HT7W18fFnTX0EFYI3C6JVvanJ5HWQrzn4L+ooRUcfvYW7qO3A2s
DCrAyZF/307eeTmgejktaSRiTSfTCtRK6h5m0ZRBNsf5P2OZJQ/xUwypUukHj7ayhcpKT3qcTHGA
rtD4V46dEaGt5bymJpIgNvDigDDAPrdVrt7fXpfr48bPpP231vDXNtbmZ2rJUgOStCx8oLLaq3sC
wWqUexcAhnbwoXcoHYwFg4JSOrwZVAcvlwRfGgfMHB7RSaRkHhy/xlfKUvFoIE9BWFS0K5Bnvper
svWR+pn9IdMlzyzq4uCO2dnXOprJNM2xbGNTbE6k7pA3w6ixgqlH1nAM0Q7XZueojrkDmWS+zJOe
DIQk4DWX842KRbQhwAFaPxG5C6ywcxTGvVvbNZm1UaG8MqujJ7CaeqxAnN+PFLkPvu/eVIlRKSNC
TYUGv56L3x6JMo1JeYFdBHFk6bgExqWnyb3+xzcpgT5J9YogIbWQN8GVXNlKubr+BEk3Wn44j/M5
xaf+dHuvrv+Xy6CUUWBLo96zqmts94/cNxMsJXXlDlqALm1lOiuL9c8YW5RCVAVG2ZjlDyoxwEHo
s3dI3mSsUU8hp9lW39EO7UJR6yziUlmPXWuEpzYU+FkrxdFQe/cUUCxCb4qXwKE2ewbNfE2qZr7X
2E+FP6S0FRUlSbH+7XjUDf3PE5m3FI0+HYhlou/Nl1NQMm6labQCU53Le7VPhCuG2D4IHXZnxf2+
esdzAW9Dh0GZcQOXJqpKhWV79LMqSjBJcU7y8bM21eLD7Y3yBt242ilrN5QYjPBxm3ZnNAnlMLbN
YO7KApnv3vEsI5n8GEl/L4q0ym1hyJzR/zTPI+FBAPkEXfKxid8vQjR+TMXQlSB0kJRg5SF6ffRm
GTLJ0OaKi5T38NxjN/IU92Syc9eiuRya1ZNtDqPfLyv2c4zme4uExgMkJpeuo9T6uWpCTHgxFtDa
cXLN0naRYLfNcsL1JzXu1FlLH8sJcYP/VErTRUnToKWYQ6SspKV9QAqqh0sz2l9vL9bet1k5+Kvf
PWjcbetYq3utmhcqcVIj1ECILAwoWYCFgb9B/1hTDvC/e6eYG3H1j6SbpW3xzJVSx8JIqM63jlq7
TZdrX4zOUN7XYap5NQLcdwidGZ4DjOvgGO/chTQDkDRzyAABTWzuwikqHb21Em6pwaif+glNaUW0
7fn2eu5cFuD1eOEsmoWAGjePCyDdKTNhVQeD6HC5E0Z1TrTyaTKm9uBUXWcbVDF/G2nzdue5hsSz
iDhVUWR4mlqMOACAEZcWkEKWhNVpI0vNv1lEqBuEhGvMthW4l6CTdHWbcgkbxXRXOJVENyc9glO/
ocA3J5h3ZNUVRRCKrGMTKyQ0kWIQ1bydYEFPJRBjL3R6Ejcxh4EaadH9og3y2aaODNw/mR5UcKtQ
4ypxzifkk0n1Ol+RO/1eTjUEdvJB+J2U/LfqRvUZQIQCScIoz0qnVA9dNvy1CEhojgIKagjz/v2E
YMST1IWm1ykg96I0LGBELfHd7b1y7bmGLhfmxCwjHnJrzeDyee6Gwkm6PLcCLYpnNVC0Sqq8SNLs
v0VFj9BNStl0bahfaF4k4/weXwW9cUOjbh/tUa9av0Zw/2zOJYgt9I3qb1knT0e1vL0dTfuGLvLa
JzW2Dcm4jqNKryhiZk2PTJEsFd5YjupDJxlHSMrdobiNVkgVAnX25vmLpSaJDEVYBMJZ7deO+hGG
Z3puS2AsB0u/dxusCrn/b6j1z3+PjHLRZ1ZsmoFkGtazY8VV0IZl9qTDxwsmJ6y+F2QMnxKb8LMv
GsuNqMbdLZ3ykkbS4ncoKN0L2B8HAdtOugj5du21EzAqkDE2v4tKPYs7sAR6bLqjEQcVZrOLY31X
nOV9LAGDlBWSFx2WYZx+0PrpPKjx87hCzPss+TBX0r2pFF9Ko/NmTX7XWpI3Ls2RLsjbE7o9oATQ
cOB507nMN3k6ZQ5raQUFXluSQrqo/Tg/OkY0nLqkoxCPY06Qq211jvBmcKulhAAVI7ikxssAKi7N
T/OkjScJmfNTls/pWRJCf+f06fJkjia4eZ3ORmouytf/qMgNjCWxUjCq2XxGYXg8ARbSadM39sHt
toOrW6nPRJhrZYV5beKheannyMoYa9Vl+zlXbemixzP4qawX9/QcOk/SBvVOUvPlQ+wUYBydhBw+
zw0M5wlN/8UmpdhG84jnCgeTzWbAJnSa09Qxg3gFz7RNjh6RGul3RqjnbioWhE9tKYGAiqadLMx/
mqEY4KiLzCVARU+xkfuggfF6sEzrx736+NQEAMbBdwEvfnl2HAnYkOCRD9o4fCJ0Kj6aWVR/7AZE
XStZ/sdMrOqcww4OtAVVw9uLsndwSTboUKLrhQzHZnB1HLLUTEMzIOOZfSWBf0Gw5BykNDthEfV9
8NTrsiMftgkWeiUcW2q49ApLnEyNsB+fill81uF4nNLO+XOoFKw6tBkBc9IMRWv2ckVXmkefNJYZ
9HFoncJJS/xaRVH49tLt9KMYBhUbndoaYN+37f/bpZe3saZII32SIst6F40i4VE5/rqotePP/Pv3
cUaZo2mMBy0q0d+1n23J8ON++nL7h1yvLtZqSBPSEoXYhrLQ5XQbtVXMSIxqMM3iL3Iu1TMkeNMR
Jupg3oruYL9ePysMB8L7zavxWhmmNgYc0sxCDfRFknoXiFfvDiKPH1Wz1P+4n3Ex1ltV4LclJo1q
WivPqGeF8vRUiOxXWJVHRcXd9cMghaovYSZNmsv1E2WYGY0JynOeobbavSOftLkqT1bTkVpZ81GC
v7eAAHZAl4D3BJy4CWpxDp1XtLESTFbVuSX6du8J/4pTayjT6fbW2BsKZBLqnFTpIHquf/7b+hVy
jvgEwllAHwr51CdgbuTOxiHKCrODofZW0VynRe8JhuV2FZGihXeO7j9Zj66/18qqemjCujpF4Awf
w6qoD7bhuqsvr01cBsjtQYvD6UQb9HJqXNdzFiclU1tkKlsj1alTgjklmWGXn0K5zn0JMqM/Cefo
BFxfmgytUuqGwEu7aIvrmHo1UdtIKAF+3M1diReZW0CbPFjQ/VG4WlALQ61vW71Y8KSvFTtRMB1V
dK/rKZQgk3Bkw7S3Q2jlkcIhU0RQun7W33ZI1TcVkAI+26qODkNsXnAYrGav1uvmYEJ7OwQvBap4
JDygqzb7PteR/iqbWgnktBVuGk2m38S96kd1P7gd3OODlG4n/gBrDDUegvxqFbItuddOSvO/COUg
GRPbyxspe5JsxIV0OTLcDIX6U84uil0NWWowDaF6lmt5uQePUXtNYR0B4a+Xmp9DeRjFGUJ/4DqX
S13IpTLwY/FLa21ITXKdBCMPWABi4tPtY3+90pcjrb/kt48atiSycBnkgMTNPM2l3YPAzPC7iuX8
BEXsx+3hrneqAawKLUTEZYjLth5bLQIMeV4wsVUa5M6pw/EklKI+IKnuLJ9i8PJQNiTPI0S9nJTd
FsBeSmdBnK4t7hNDREEBoPae/POoU7ozIYCs6DgRla23y+ZFbYGldmppLMFioNaMvnHvgcxJD7Km
na/EKLTLbDrAa1y0mVAoG71lqktgtHFNaV48h1n4Thlak80xH0GnrudE7Q38CDwMSP08dZejVX3I
kmmTGvSqVgcoqQhUe1rp8+2t8PatL69lipJw69/AtsaVTLlT1Hkk5EYO+r4NNW+Up/D7UqiG5tcj
8kruILVh5o8iXIhnsc1+TAE9V0HUlHH/wF9BGqtHUqh4hEArFreXc+WjYuH+6KtcFj5I1OglTedi
vA+LpfqCy4OJLlrlJPOL7DS/gJtWn/GDShU3rPrla7qEzeh2TQ8hNR4kleZEOgrxPrZHs/ZzJa0V
cEwSWylrAGD/H3nntRw3kqbtW+noc2jhzR87cwBTVXRFiqQoiScIUqLgXcLj6v8HbDNkkaMane3G
znR0tIJiJSqR5jOvmazqk5yPSo8/3FrGm9Yui//zKXrnRZApo6cGGgTV0MMyhYzTdamZg7yZ2qLb
iimRyU7j+OvPR3kHwroiatC3W5Vh8Cs5qIbExPKw5VCJDyeJbm8yxvuyXAT6hGhPpOdGPUvpOnFO
4octm9eF/mHNXpqqxjaqQv06MeX6tluyEBImwKoji//t9Q2cg/AHAScirjca5aOcJepUZvNGm8zy
bOWm+toYF3vRSaAioINA427LS8wxjunTvp1/RqbJT92NsN08rJ9jqUgv0aG/K/Cc2KkATn3NLocj
3++dUcjZ8BEFcQSR4tAagBBPl8aUzd316Yjw64JYvT6ZR+xv3plFeu2ryCCFPQUc4OtNXQncKdnW
ywbpbbHXsI3uQSmuzEFZLb3SbqVAKube1+rhmErCO/TVFY+z6gMCBGIhrzPw4pJpcqENzazSYNd7
0uN4KvLPgrxAnOaSujRuK+XNeTvJUXkmZQIGcayNeG1E8lxJbqpJthl0i9491HU8nJOtx+FWD+fm
k0PFNfZELcEEq+HEIVzVOJLriKWf3KYq1X0XQrL0h0ZJj5XM3ntr9LQJ1gDUIn5yMJ9ZE3aRJnAh
aZam94tmrjaOBgft53vz2CgHgZBiNJbdyN2yiaouOTOBh3mJWdhHVuDb+5L3wxsyQBuAaDoMt0Y7
GyUkv1iBWdm4lUg0V8/KxYs4gI6kwu99Ie59A3lV4BnATl8vhbwcUxxNUoaKdNnPU2juqT3J/q9P
G6gZ2A7Uy4FyH0xbBDjUSmZ73pCGULAzitGXtPBYcP/2Vl4h/2RLz/AG4zBlErIoJrXXAffPWny3
GEO3BeyWbytUe7wCFvyRb/UOZZ/6Gh1tjiIaRm9AOuNi5qKnobcpgE6f5Z06VJ6SLJ8jLUSfm2Xi
TnVdepNklF9CttYl4Ryg5baWHkW5tCcYnwx4EQFklgYZibakAhMzqs1OF41Muzz9rndy/ImdXB45
fd5O1bpROEgJKWh7H14xZltbvdzo00boyrhJ4Tuc9Wqu3YbGpOIA2ptH4sx3QA9rK4isjyiGF3QI
hAUckLfxOlVzUztXRZpEp/JUfe61st1MqvzJnLR0g6gIfBi0CXfE+gWqtfUx3bX3noNK9xrtrp1e
7vLX672Zw9SUp24E8FjWX4D95PCcaJddVXUkfkgS1RCazGNRBlozzh9LxRIWhlTWQ6mPxTG1ibf7
nKRq1WYjoACLfBjYTXliDEDXVm1vmnCasPpzA2E4v5hz9ciR8nafAzehlrASlCk0HVYurDTG7ydn
qGEYo3vsdXq/Bf5xJNB/b3opGxOy0M2huXh4d2Jh5JiDmY8bKsu3KO+EXj7Q3pwXVF6m/HzpjNPJ
GnVPUocTo0sfyfOPAaneyR3J0chm1nyGOT1EH6qzYQ35HI+bMUPzyFAqHfs6NbrMda1xKapVuyRx
tM1U9oXXjXN7GqaYLlRJ1HlFMuhHDol3Jh7hViSY6LUjL3CIgs1qag6DZAybIjG16xoWjT/2VXSE
9vTOSoL9TrTIdU5P8HlOXtzoSmMDr28ZBXmaBsX8qL3pFpD8rixp7ZFv9NzbfJ0orIAC6pX0psAV
HIqkLEhT5KJWOhqQE849Zh17AF5s3DxGe5n8qdKlxTUkWGnbZsjx31ZyfM09Y5Dgw7fhqHe+Azvr
jD5T+GC0Iinw/s27/KQ2Q63YWU5HNS3tGg0wa9IGRmshwK81dfIAMnBwtlFiMECMPcPitlqtZAhn
2FbqVoDtS5eyf6m4YE7rxtPbKtxpHX1u9IVUdQ+bfjlPrNa6lvUJd2O56crWD61Zjlzkf+PSQ8e9
DxQVNUBPCQ1nctNKHtDgGNT2fE7r3EvRiEGPp8jKh9YocWtvZUn5mlDKu0gqPNp2czGb33L8e9TA
xlmnAiMMB84LU5w+3DYW+uTnttEP55pTtPQmtBhBwhj8GdgKurg/v3jfAIcJ8yAeg2hYhXI579aL
4MXCkOtS0hEvg6YCAitQuQq/xuHQbNEgcvZQhnEb6GL7Yx4a+b0tZdGJXo3WhU7/1UVAmn5UgtJ2
rQ/iTBSWOrtpJjt3gmNxBzA1PadzmP5iRLI+sQNAboX7Q5w4RKiLupYgl/fNZtRLy4uXxSKMHJcj
gdybxh3DrNoJtHP5qqQV1uuJGUfECVhjzUYZZRVjyLRDSU9W48RF9rFEAIrUFcO9Meli345WrtJg
Vv1ZrjT3alH0uP2poGa9eQQ970axPuVuV2sYenUNTnW7mg4aNPm0NS+THgtSJJvi4c6Kq/F7PlT4
SpVmcZIOMscfDmTmr6aQfDsQA8wgdYO1gXcQcOUAyOKBIH9TxWa8t+YmOdfy2PmodqY4USQK8UaH
XR+OFqK6hvk6X6dWtXYDZjAnqZ7Wqre0lfZxcfRj8uqHB+L6aFwQFNII1KECHUx8OafUHmr8vifs
pqEOavEmq6JjJhSH6RWj0MtgFHDzFJ4O173VyFjL0HHYxLPI97DR2gs4YYPXJ6VxUYeleYGUbRbE
aPMe23JryPzyeFyHxoIGHUsWL3nyQYgRFipifpi1bHKjuCvMiuWhyWPpikzubybsn/ZhC9VYb8Ov
dWYi8JxN45F7+PA6MLjn6Z7bXDdQZt5E9dj3GupoacNmWLTKS4TZnjYilrb9RHD58xPm3aHWDhaX
gQagaH3dLw4YJFWlpLPRblsy+6nNZu1krpLPZlEfw/m/wZGuX8qkHQ1lGlYB0MDXIyE3XhW1VQyb
JsTKVY6x97GyTLsxZ4GXV4b+y4T0nx+OubjN5HIJdO2XsfI8A/nlGjk6ZBkwU18/gxmtsz04/Wax
ARZoSdF5S9MdOwLfmdM1i8UIhyQQqaSDUaACOXBCwx56bZmBE2xDD05xf1ZQlzhymb83FJwjg3ld
IS3PMIwXry9ugfNZldkDr8hlX0G48LSq5uZ0Go8J7B3uyHXqoJ2yL6iia2jIv566xdCmMY5oxMeW
XALuof/S20a2ExpOtNqitde4m3Ybe0Lh7OdL9I0B2To0uk6UoBGfeiuiD7lSE2Mt+k2UzD3mY5ri
GnWPfIGDRLcSL2Xlcvc3N1jSU9OQl63ZgyTrFVGfzbFT70I1tny2m7HRtCLDK09fbpuwTI8kZe+9
C5LwFYUIPYv/ej1DA22NMEaIeyOPQBVMVO63IqqHACyscWRK1l358owCSrFiiAkLOCKoNh7sJVKN
ucdWvNk4XY3tu76gPjqG05Gz4RmedjCMwd0qg61fQ8bDsLTJoiwckqreKKJpDD+b2/lRk1kFbjRb
9umEUQ+kD6w49/nUtsKddRN0bKoZo+NiPlxXbqa1RrKpS1P181jXBDrruhUk4GdxnFFwY92GlUzs
lyqz9lQnZVO5rWG03N84OpzSPJIuxlCXn6ALS7B18ji61+jhcMvnTU/pXsZb152dsQVklIqk9XKz
tL8PRSY/GXrffap1LYr8dGiHMuixwkAmcTDsvY3nMcLkRjx9TaTYCN221tM7WJYY3KnmMMQbJzSs
FsK80n80BgU/10jLVnkg9P3luFhuiywE00QyRtVPKzy8jZdPo6olm1RvVMuV0NqLPEqENrhbs26v
9BBezC+GWqwCmmtrjLAyHMHmv15wud3lhmiNemMUMcfqjFV0m+rlkVHWC/1gEdAlWZ3lCbfWgsnr
URBsmQEnF/UGVKvwC0cNfYSDM1A5dLdrSwp9sI/H7v/nntLrUVcIyVpz0sm+cIN7PWpb5RDk0E9Z
WRb64NZIkc5+qSeS7s+xpF/VqpJd5nXRjt7CGtVRWRTyN8OKlcBeZogZiTmH9+gDLWMwm8m8b/qs
MrZ61bXxRleR1A1FaGa0tEhugglh/vnEdERyPcNUxRA5hsYcJE0Xqm6JgUQQOjEKfxoFhsmTUm3C
sWgVk/KpDSMwYBVdBC04Mrt+g8dIkiFfocjI3WsNZqXYkE34h5fzqGzHWgtNt20sSkozO1ZfWeqz
jLUX4+j9rcS2N1x9RCHZ4yBWuiNv803gjFcEDC3Iac/dqDdummXTyYVUtxnVGl5nKqV0W4u+X66S
pc4KaBVV5qqy0Eoewh7sq6bIKB2XLcY4S4461om8DNWT1i8J+DiIxW5fsFc9PZHTxksbXLHZYktO
iri0XZDWNfKyyFJ1n4HBOfue6zdxyYSd0R/LuSqujtwV62p8tW7oOAMuIGXHFQ5K4cFqjeNe67Je
JJsOM2boOYPeL76uSc1VODsSJkB2jNtUbTvQ9nN4Y8IfptpBEpZJASJkpnejg3vM81P917fp/0VP
1dUf47f//G/+/K2qZ9CdcXfwx39e1k/lTSeenrqLh/q/11/9+6++/sV/XiTfRNVWP7rDv/Xql/j8
P8f3H7qHV38IStCJ88f+SczXT6Qf3fMAPOn6N//TH/729Pwpt3P99I/fv1U9ylB8WpRU5e9//ujk
+z9+N7kE/+vlx//5s/1Dwa/5VZGUybeH8rfrp7p/zJNvh7/79NB2//hdMu0PpBL0e+ncUOXCv+H3
38an5x9Z6geZFBh0MQUhg3iYwKNEQjf+x++K84GDQYeaTBcG7d9VvBCW6POPrA+AssCJkIRCLUUQ
8ve/nvLV6/rX6/uNetEVJjhd+4/fqTwdLCvyfy5CACeUHGH3vQFrSNRBZi0HstlRqzhLeyHPG2iF
07LJsjy9VWltjYGtt1gdkT+mw6a1OtG4MNHys1aRK9XXSM+r09bIZ/6iIw/bXpk6ovs+Th4WBMQ1
f8kr7XtdhHXhZyxbfD1rvf9UpnBMPTw16KyqXUTvsGoSUZ6gllqZPshx+1NSKtityJhzzh4C3XBs
ktLWQU+iqFh4pTVLrZuZrZ1dlHnRRpRDRgen+97CgDBJ9Rl7pgq5a8/CEmZfKuN0a2WtKjylhxmL
c8ck0RZaWqsOwsoanpzesKi6SuV0K+TEKnYZGK8JEyNTH/ZNXPQRXi4t9RvJieXH2HHC72kZ5z1a
852q+4M6djegeHLzolTa2vEyueovRoe4/DTtFqoUAFa5NwsxFcWmLxcAqS0JP6anUTsXnhJ1qth0
IHSKPet1Ve8oBq13Z7kHOaNgc+NgTtuLq8FYIo6ZbkkfFDqeCEya/CYSAOXUBhwekPY0M5RUeuUo
HfrV1PXxfdyV8qWEEWONM4xdcTjqdjHsxxn2zLZNRvEZx6ahnVynRC8h4IZvnF0DPe1WdaZM94bE
Kc4htaLIHCZTcRFCaX4YLTu9tDLDeszKSG+Bvs+Z7E1VD4NGidJVIq+fU0qcTndXN05me1ptIx5Q
TmTifhxK2uNiTRFyGlO6fIocYxzd0Qon2VVMpL82TRNXipsi5oCZS9WqA108tabNpUFU/Jha0FDW
U3kwtotUNdqpTt9bxXFyhF9fARnCtMVQ2mspzSk10VkNL2raL9xutbCe7Lxe8j2tLvW6GzTZPk/1
Ae+9GteazF90UHSeg+9K4dvFBDQkDy2rOKtApY4npSRE4w0qBEFfYl90fttNdeTlCFLSqVLwq/eU
oYH5Lzdc635fGHnm1yhNhlupsfUL3SzSzos6pGc9fDYNbTtR5SmwnyHa8eKq7a9bQNw9QGFr/KYU
I8R5k+NGdyM5prtZdk7zNVU7fKaAf4aT53RQCV1LFbbhSSjAnvR62yKDaI6y5QtTGxS/A7mUeBDX
QJPiZlzdhCNCNW4D8Rad82jVyZoRc7O/9tje24FCIa10jSmTPnetiHMC2Em6E8kwjn5SWMYd2t3y
Z2cYixA/IbW0eOOFobOtQlZrYlmuZk/NN4eOBq2bVIYfVabJ3LD+h0erzIYraZqIN+aBthj0iKL4
IYpqcLw5U9MEPL+j3Ixd8TSHQvTbyVzmVUsD7Rx3cEDOYA6l02Y3ROHl+UQnLUNz51s3UGDxxnyx
z+sInX90+Bq2jQV99zbuM2NP8j2P7lw6jeKTHhQbayXqoJ1LMTJo6bacFDnf1le6brWi7qa+8Ks6
o3VcpFJd+aohKNJLSpfV9O5sHfUwLK1119FzEXH0LO0cVFNuXQh5UNDXtQzAN85E+8Erh2Sa3AWI
n3amRobsN4UsfyvUsH8ohW4ugTHGTu7aOnBHtNCWXsGa20o/6Wlatp5aGsqNwSKs9+YqcocautF/
lk0yVCTNqCd6Qp0n2cvpdtZ+MrB03VGPU5UPHMknE16B4htRFD1Cc9Uv5C4zRnSEVVy5xZDRMQY+
JzeuXUlVtNEHBNOQRNKyYxilN/USkysNG0gsjQi6+cNBJKMKOe6RVx6DiXCnc3m7kunJHcuUaC29
iFNZeCYuuPdjFhtnylLagHS6pT5SaT1MNZ8fA2Y1Kjv0JyCsvg7EtQQQ9wIvIlj6Cs4fZRXWkfKr
YEiTT1fRV4Og/3zPr7n1qzoG7brG1JrArArl1O7T4atRp+2nJil1goq/Q5A/L/eXl/mahr+MEJEz
QV3W1OjcIcdO5/z1UCjhOUqbJ3WQVz2gTrAh2L9kyshbJpu2lXPR5I7jx4XaoEwg83+vRSdNDn49
Jvy3kd6r6PCnkeP/wJhQXUO0v9/IGnO+CgpvHgiyfrtKnoR4+u2h/P7bRdL0T/nruPL5M/4MDg3z
w2pBv7J0YDA8x3J/BYf8CDXPtU66yu6suc6foaFufaCATI2aBi14BWTz/g4NdfPDitWnlsQ6APRJ
ivAroeGzlMeL9bTqBlOrBbRIS54qnHOwT3Wp1zhmhngbc8Ts6Dh8ZsxN0xbnVtLhr6MtsptiqgYy
s4s9K77uMphQZYg27pBu45yf9GKOkUMtYhee3r0xJliry02gs6VdNSnO9GLBdzTayJV801f5/Sjy
H3qte7RKz3pTOkWnXvZpRsC0m9LvfaqejI5+Z8cV8ATIPoHaV1+ceLlzFKKt9T/SyMiwx4lrT5+i
xwLH7F1iIVvG7kQXWLMeF6V9Iq2TcKSWpqAZbPhNcpRTYVQ+8oX3ml7eJ7K6qwysK9IwjHzqPCgf
aMKL9dbx8nKpfFnNlotlXpZdmmcXYtJj19Eo2DtJ+sOehhRUjMAP02i+kMjfOxVS7Up42vWc1GMa
ns7AAJWY4Ysue5S5T7ZFqEXBoJTEoetjJa0Ky6MxtvlQ1h6K/Z8c6RKVuqtlsbNgsCt4IOY+jgiT
2i75Hof2baTzJAvQBb80nRJfWPmO2kl9pTehzQ0l5d402q2rWii9W+n3cIpSr8oeRREVXtHoRF11
v9cr5XPRSr6VjfeDOd+1LW8ugS7rIhT8OC7WyWKvfieqqIOZk8ajU79vlyJIY9EFRZlfSc7yeUFM
yVMN3hHqia7R9x/7rr7K5Kb1QFnWXuYsjkdbVtuqi25568E09d1pbnszZ+WmsOwvnS57Vd4PGyRP
JVZK74bSQlypf7VkhPYwTaR3WwJNqJJHZLfmMwwe4AX0qhQ4s56dxlXTuBTLI3eZ9Y8mAWdqDj3y
dpJ2KvDgOUnCuLvWU61Dy0UjCaEIfJqH80UHGsG3Wrx4sticgnkpBLEqjyAVA2gBAqoMJQji/74L
DLlvb8OZ2SkbrQ1Ehz4imznxcmQc3FIPT1OByh4Cm9uJzIkLWNtKOZxys+j2s9V1rgHbzkPYFiL3
wmI3jd61aiWgDgym1DlReFm6Ut4vlOP8Eq5T3Cinip5d56m4smTeftx0V4Wyn6N0ozbZkd49h9vL
+0R7dhxYdeN1cCYmcMDX94kJulyPAMduiZMb1A2N7ZyaOyPJNBZUfoSWcxgV/DHailtGiRq5sUMl
jIECiiThn7m1bOQOzcjZAjvZSlX5RU2DJcz23GNeh1QpC7L98uKcfufmPISH/DE4h+pK5TPAiBwc
dSX+MVVl4KxcZdkjvPHKN6XZI5zigBs5a55fRNF6SPKd22VxLi3HqIQHxcjnJ6C3wpHOSbvy0l9P
Nj1DvSBVibbZMFzoanEexeZJQ5I763kAnejIdB/m/et40La4L1YqD5iYNTp6EZeUmtwKnOqjbQgR
zO0EysLzncguu5otL0ZaR07r3OoZopCxMd6lunnR1Y9qI3Y59d+sm1w7TGjWgqrW9TvSML/oz5p0
uLMrGzx4ttPqZl84CO5/l7q89Joclwf0W3GUtd2y1z5izWC7y2id1FXykI7tiRS1Z2ETB5xGgWzH
T2aDSiRFoPspl2y31pTzuakEdbxWd+OBChwBfGhTJY/j8aHRnNsi4tTMZE2cqWKRvGHUv1uN+JK2
NiU/rrBt3SsfY50sNaceukVEj4rDvNypDcenrd5ls30bL/IdTWkWmbD3yHHMXmXHp2XSb6pa2tVI
VXu/Hi3dVgX/HBbFXoVK/1lAtX2q1vpUe/hR/wNjqZV79O9Dqb/qa6+qavzGX1U15QOtIUSKYGmt
qjlrXPZnVc1UqI85tox0EEB4imhstL+qasYHROqIiyEaUo1DA+7v0EkxPgB2s1A/NgFdQKP7para
M83iReRE0xIdMVTY+De8fKjyrzeXIlPT6RKl8dWukDFDtLm6cl2VuMXyCTowpdyFkx5JaFfPSUXR
8chbHz8gDF6ywqrdsZPtp6xMT3UQcY2XO/UVWjYYvk4VFQCcru0TlZaGr6LCQb0LMFftZnSdQo/e
grIFQCJfpomhcrGkkX4u7LE/T+1h/lxXKgr4sT4Ud2avqJ/gVvRb8p/l1GmS6Syc6qpxMwzNUq8w
KYtVZXEFoqrpN7++7P+zNf2/L0n42cJ2n7B1/v7wcl2vR/1f61r/APlXg/+32on9Eff/ta71D0Db
UHGCb4PUG7Jyf69rTf0AcHR1BiMpWEvMLLc/q8X8CFljXHAQg6ZjD5TsV1IC8+CSQn8f8xY65GtF
mp13qArdwMUyMZkXm0nJTmIj29bE8WMYejqxGJWwybjG2RtdsHmPwMeuAOjMQ7kdUY4TKxeplW0r
SXeb+W5YMk9paZVO3C90WYqu3YWt7aNWcFoTjjsaEON7x8rdqel3dhx9rjPxqe/LTdiYmyhOd4qQ
vXL0rLRCcRK9B+IuKZTcKO22cRd/phjpT6bwF9ZzjD9TSB9KMrVtOmnn2UmqOTthjgXyPiNR+xy5
RoGEvFqmt5DSvoTOcL3E8XZMyA6c7sw0thpRT1dgosXnKKM40vY+CLXeTCxH3cvbmHxuMIuwpfjb
VKf1TA/SvNL7NBiO2rUcVj0OX+HBvV8j3IFuC6/QUa8k9eugHGFIvulvUiclgAHZBdcBZOmhJEKD
sE2Ln67Y2NEFrTOvsG+WbJMpITkYt/MtTuOeU4+u3WT7Oj7TKmqelILT9LKzW09AtNXqDB0ZzFtA
F5gDUOyWRuzdxMKJKxraXYh15+imtBjWz+qa+RxhC9fsVuv1j9JM4w7Vp7RDxHuuMGSt6B2jvaFH
wdr7W6RsV9IJ1GhfVsZpU0l/XOjcxu+3VN6wpJ4nANkT9giof26B1++SnrEV1uMgNsJEx7tKttO3
NJI9p/+MHdsOwJ7XYTmKP7vIMc9jUnJcx0Me78W58k5M+3ZJ8R5ePMa6l18EeAVMInOOeA8ploxw
nd1ZcwhkB0hZ6h+H+b/9yhw9LxMFVu/roVaEzYuhqppiIckox4K2+DCk6AKk7oA9x8+/0XMM/PJa
/WOclZUEsQFR1YMY2YlFnSMGJDatehvXxkmK+2COiLpU1Fsp/iycc1PBW1I/RVbjepH2mLtif/wZ
CRD0WJjrWsYXOQjDR5o47s+f7bD2dvhoB4gFve2noaV5tiHY9uD8kT7SmeplUkOsLNtmSx4bSMMx
7NL7L/lfM3IQaDjSNIckh2LTmLkPldWtVETma/JmJOd//g3fHhzrS/7XUAdHFDIUSR31DDVPpdsK
8MzFkXzz2AgHR9MqeZ85ghHG+V5Yt21/5Gh6f7IojkJfgmpx2OpcAUc1oACx6ZXLbv7WW6wOWNtO
+O3nM/XudoCGiLSkRjipHmyHxOqcqQA1hGELdaGBtONOXm5+PgaIu/c2HQUUywC9RkX9YH+3RgQe
sGDFFVjYtem4qemsxAmB4SL7HcWr0g5de4HvWoybxMRtVXaXiL6Kpd1NID6i2vqhGsklDgeuLUiF
emn6NHR965p4qbmIGiaunQACDQfEf4zzYvoExnqn5+UmBoVSxvGlRNCK91CQ18ZWrr9HsFewQ3V7
Z9l31je5+S6hy5dZ9alUy6dKvB9smhtV7Brd6Om5Oy6BpH1v9U9K5S3ipDNaN9Uzv1mck4GyX2mx
uxt2jeR4tLexHw03Y0FHaqlPwmnyYhoGYdL5YrlrJOVUG9JdLve7btwClQuqNt+r5ZN8mijVI8ot
Pwx9uDON5QY/uOvO2nbqfkymj31u/Uh7iuKIww+KCMJUvokHJi6NzzomDm+As6USPm1FN+kdVy/k
wK5XsfwrkdP6Ge9FhhQhlR1jNLZ4VLg1AoJZtEexJWCJXFHi29NyPs+a7z0hxLKzPnbNt2zZhtyN
61cYkbMKoZvP0nVfPZTmt2i57/XPInO4nB6MpLjCScE1YVzqgEizcYHCiF30mAad46DShOxSm17g
qHAGiHY7xp9GsONNVp2azlYtbBo8jSfTVknncaN2aEKzXBBaayA3THK6tfT4mtfjr5r/PTdFMRt+
VBnnc6x+t/tpo9vhzThFuZfIwMYQhj2nbnyBf4+JAOO414bxpm7GXW+126m5CekSOvMZylJ+3SRB
j3wqqdhZYdMAlDKirZ1cGKhmcT0kvG08NikrIY1nuD22N5MssTYepSIFCsU5LnlJ833iLyUFKOVy
9u3HjsqtGY1B4ignDepxVnRWscuAR52k6YOmwekYZeiJ+zIiDu0udPmPiAAnh1TqdxZVT0HjTk0i
t6i1oKgKvxsoHQyXrTH6xCHOjO0GYV/XP6pxIFLhOuq+6jejfCVT5l0ayUvb+LoC7ktPyZ+ANKA4
9YUsi9tPdyuKcgsd4wqSqYjKjZqid947nMfI2sWD36DhaGDXKSz9IZPT+0RfLkuz2mO4BMPOPi8I
ZWX9mxJGp1RtaFvG267/1usOlkbiDpQWpJBPQ0PsQok7qh67+YkenyfXAwXvdCeskkCI+qRob9Sl
DGJ5IXlEMPMK9SK3Tb8reKJp9KYXRQkSHt/qPAKnrT6azEO9VUwiaSfZT3gNKVnlqjhALbOfKlKQ
x8t5nQOLVbuzoqm8WK0vpqi8r/m0XoVTUl1WqsQT0P1OMdDoLqusZR7AhKSVa5rDBkCiP6d3GMKd
xE2x66WCBWngY3wfzvUVbipBjNRnNc64itWU+tIL274Z1QrlFVrasrUd6GjOhhq0knDXYFJtPVSK
PuJOfTKOVHfBeGcwf8CQbHJT8gw5vNN0sTNT07dZ/YszuyX1pTkJ9GY6d2brMpdCQjSI6nUB6Gth
WRbtiQN9R5qL3QIdQuSLt37DzO5uzHbaDuo90MggLenEuhkvpx73bVVewYs/icvi3hbSx6QTp1Mb
nquz4mFntJ2kcwmgSwPOo13u02erCN01OK67WQQDZU32WAclQFlBAzUCQcV4oof5RrT6DuPykylx
2MLDRu+dYADlklVOYMtXBJqwjxZyBfyxAHvMRYqcmw805FyzGzA7+jbMrDOMxD5TEtlKWXdeqD/k
CZtuGXG0/mweYk8yYcFF50YSfbTUYa8195RBr0U/nVCHrO3WR3k5kLLcndVyI3KoSeVJSWO8yrOt
xnE3ptNeStM7gQIjHsBnwsSvyioulizb9YbqAYkPVImCe3sjouEIjveNirdGUmvxD3U3G3rDoWSo
REU+TvpKbLBXOE0p95uIrhsqPRPbcWUVjbuSlFBN/QnJJanPfPBUgY6eczbIFxOxkrBBIcR32XjM
oePN9XzwZAfXs5XZZU5AJjawsH1NhJdyCAI3hX/W3uW8Swfz+a7L/Z+HBW9Cj4NRD0IPrU87Mbe1
2EhT5tEpQylgq1MV/fkoz5ZIrwLxdRhIShzMqg0M46DTHFstrWg148tRqzJ7mgIS0XbfXfWyCCrJ
AnHkBMo4Xq4BAAzPYFYBSCz92dDYXyJeRa4FtQp+Zs486ANqByTUiJ9z9HgEJMq60nv9k95oJI2d
K9CR0/jURv5uxAa7xjwZzbvuuktuaSu6oOUh5yqupgTDTiMlHKCshcIz4swF9Bko+pc6DDSd6CRq
g75GmdAeN3NsbFtz3gutu9KtZWNrT0kWXcVSe7XuOVMZ7oyo+CK1mQ/a6ipvnSB3QD0N5caJRrwG
weM648e2Vu/HYqb9eWNGINsmAet6Xm5aSfbjoceXMLybR/MLwKDrhdRERikTNX0vJxurrfQH6spu
39t+VDReV9G7XDtuXCRayoaOtSNB/BuBuecN8683d9hm4AgMxSzn67Lcy5yJsbjRpc1axrFBzAzM
8XLXn/ZtteXsDZ0jkfGb+hGU9D+KUZRhwbCuy/dFotg29mTgUyM2VQXiDG7HSbxPCuO8K/s/luif
wNA/098DJOrBH//5f7Gsrq6Nnn9fV/d68fDtoXpVflx/46/6o02F3LFtoPfIIz+Xwf+uqzsfFFSF
Tfa8DN8Jxvzf9UdlrT+qFM9hzcHuAnrwd/1RUT6Qb6FCQK1+JXnav1J+fAbkvzx2gIMChqWkxP+A
zr8R/0xkXYoXGBcLOnqVi1KaElgm2fXZUAt5lwHe8wH9lRvgpaZXLvLXxVbTMzCNluNpSxMugMoa
f7YrBQh8O2gfE8kEU6bUCProq56kp9etuIkUagw6cJrYHdLK2imx0+a7kqbsjwHk/sn/Z+9MluNG
tmz7L28OGXo4pkD07IKtRE1gVIfe0Tuar38LzMxbFHVvytLeoKye1URGyxQVEQjA3c85e6+9SBU5
20pUPPVlulUZDYurPkkv8tbLg0ZLl2dhN4hkHfwb3lbvlk2+WPXBh6poH6CBRNkmi2c8mbNC/DD1
0fAbn937Upev6RUDyITPoPP7vglnxjVCMok2t4oU7JToPE7do03ue5ha+f/28leV+SoCX4dHf/Mw
vcwlCvBjVyD26d4+U+vv/flIef4HeoCYYjBd4kxYRTl/PVKCURVMK3TeCHwgmK4Nib9GVfwWjw1b
K/soDqV1IP2XANz/sGrJ6PgTdcDTyIP4T1Q+708MK1mRIxRD9/Vd/GK1kZMapawTAj7TvN/L2Cxv
8vopV/BW2thE++N6RdhbRvoMDvybGM14VR7Me1TTG72h3VbnKsIgUvkHvZ+rIG7nzArqVJhbVS4R
UbU6m6NqDomyvxaUid/TiKzFfIGH/Obi/5uG5y/Uk1dIJHAkRhTkViIk+Hl3SZoiT1sLTthi4VCI
80evxupsNsgIA3dKhut5nvdJM/dmaCY13rqsnqywiunKYnVPKV+Wel8Yk3vZaJN10nXAC7WQE+ju
Qg33rcjru2mpP+rF7+LxVj3/Tx1UBwHYyuckCoT3zs8/v3VT5GkTI+2js4nxixNL+0Dk6fRc2Q1J
qH5r6KHLaO6lmm15R739mDSpfiVjY2D/lKUV2pbMzkov66esWQpOmp0foaJw6UDGfjl+T0zlH2XS
P4M/tY6lnqgXGMEmRrC5lLe9GCoqrBnmwKR7x9avTC/wEzx/QdVDj6bpU3NgSj/qboEiivZahJNo
dhL06Cm0jNcv8h/t3f9/zgZfs+b+84JyeEn79O068vr3/1pIjA8kZSBXXcfTQC7+tYx4NhNvzCWk
aawZ4GD//7WMmDoCQ+aFmOiw0/Fwv5l4iw8AFrE/Ctrp4Kls558sI++rHcKD8bDCtxIOmkXvVdzz
5mC3iNYi+SLxthKMywgWP632aS78YzWndN5j06+upsiMuSVHfd4rrAX5Pyx9/ngLiHkhvIAD5fP8
dLY0M3pebdN625jxzq5tLB6KRBpbM49+Y4dd15G3x5D1lVjN0dma5mo4ezeGcJpWi0p9dLelwYhf
rxfsVdhPfvN5fr2kvA5V7SoAJafoPZsyEQXemsG2mRrk+k1bzYCYmmoFEmRopW2CSor+0KDdv3an
wfmopspMd3+/or4/rvPZkKXiKGduvAqG1rf45lv1Pdl4WWba27ltum3tdu4V8Q4+/NuuRI/vSMQ4
0e/w4eYv1SVGPh2aIUh1g70RReu7lzXLqIH36Gx1WROFWyVpoh9RnFl42uk6+Vt/Mtr42LfGiFPC
bzAe0CHCduHXeXUTQ/t7rBd9nMnZpW8ta7dwAl25zUue9j621ipm1Juh4r9g/2rxzGVLPgfTipRE
xrlM8OKTaHHDeZbx2kUwDJiKIrEfdFHh602didWx9bLU/kZtizxD1JoEimiQV5hYafaJLyu78wrL
/iLyJle7Gblbfygzwy5Ct/Hdu3j208/4Xhz3tneSouRoNhVESNATyg6ky7vPsTNH9rVV+MnwmNtz
gb8zo2sgZG6YIV06lKR6X6qP3qsTwJhsv76OhsK8jzn/duG82gaWVwcBvgQEXjgGcBZUry4DuRoO
3CYzvloxJgT91Y9QvXoTolefwmLrPcm3r/4F21DelXh1NTgelz2A2EQPkUYDM9dMFAUuCG4Kaydf
3RHYhXBKqFfXhPnqoCirsUk2/WqskC2Wmq376rdgrlHuUuG1uDCGeRmDIhqca7HaNOI6xmZtANL1
iSimLPXGMsUlQzT71/LV6YHaAdeHuRpAFt/I9vqrKwTHBA4Rlwdl2JOG+F1Dp8PsefWSqClDnmuu
FpPGT+njxvPqPOFyqrPEjVK9+lKKrLKHAANNQrt6ta5EBKGHi9YZh1YbFdx3u09vi95LLv3O9T/R
0Eq+j2CCusDSdL8PPLFYnwrwJvu6K3p665q4KPPZUxeZ5tvPTa0RW95YFQ6szrRPclhbjd5kmVfT
RO5gsCyGf6sYfrYbN53WPGQAUbs4r1I6yqbXbUmZatxwlLq90OWwx+vJSOjv2+UkjY2P7D+l+0U/
i0NZcku3ttDo8tb+QLCZWIWpUHxpx4opeyopZDCOxamXu6dhSKhWQMPYEu97Fi2Xfj5l5aY2S/8u
9fxmCBPNL1EMd0wu8G5oCnGkcEDmRdIqNsugLcumSyq3OthjEX9BtkSDVvpFxgEsqsn87VWP8MOv
sq+1V6123H4BHLyasarQBLhq3WTW2EfhLDFsbvOpq65xfPcULGW03GEiq54FFrqvcV8RBjg1WnQ7
V5m4SfLMI9ka1/tjM3jc49mIwturhDz71It6iLIqu51To6drG9H5IG64zLqdcDTnydb08nMLNPQH
njdEhn5TqM/dIqIvRkxOC4uLkYBkGCVN0s7OS/1AYelEN6qgiRKQf5Baoe7FwxBmRTXRgSIbRYS6
DqQiaKuc58TwMv/sKifpN6aSRJmj9Eb5IoeYe7B0qjLsUvCTep9ZeeCKHkxsPszkA7mNphOIZQ58
MeSQGOYu1Rm0b8wRbNDqxVueG81FB73GGL04ccVU1kz6KtvJcphcFjJtTWVVJsCkIROtuUkh2iSb
CEm+ESyyg39JRnIR31g1+ojQyktI7q6ox3I/KKtOmG3pENbrpGH+VqTAXnfc7wgwZhKiuqA344if
I7BRgavE9DINLS26vPIYvumcVWGYeRY4LA4OMRiUrLXQB6lRT05Ei+VOWI+ZJXHqCfkiYrs8L9y9
tACbxLQCq62WG3fWKLkLoaKv/lBn9vryw3MRa/pDo+GD4okQHiHm4AyyoNXNkcl3VhvxBukgwSOm
nC1v47cM0jaU9s5DWWW9h/bDylo08kJVp3HouTOnvHUfB5wWWVDrUpRh5Ha58ZtO9fsDPi4KNrRV
Eoiu/Y/j29utlHwVpgld5mzTotLOI/Ekm3HUxE5ZhY3jqf/+9zv3v325lb1OQ8HmxPhOjiAqFryB
BvRWawbntuhuK6Bhp2wp6jvb46v5+1d71X29PRGBvkXqQtwMXT3qyfc7dgs0smUJsbdqiYfbRKTI
wRJI1FOot7R9AyeT+CfGJMNKnKHQkY9mL+ArYNbr1zlm0xWbxnbredM3Hc60QXZOUJEiFYUsyfJ7
qyxj3ltUme5mrJ1pDll8ejfgSJrnD3MyJL/Lnn0vR1/VJS6QjVcS7XqofNdJp5U1pD2BpFscYloM
sM3zjS92ojr2pCX33QuOTZN5JClHp2gy9BUSspias0NG6f7JF/7fiuj/rEX6fy6I2E/wWN1htH9b
Fa2/82dRJMwPNFZoLGLmo1uCLvJfZZHwPgAPoc+MBoNQOcqBv3oriIcZja0ORKLmfuqtOB9WMtba
qvxTCfxPaqJXiMxPT4UHg9whv4IjrM4p/t05ViuXQS/ILd2NZAbgwtQRrY9V0Z60HrRt6JdztSFs
z7xuyZpE5uAmmwJEYWCVWfUlb7v6+c21+zcNkvcuB85ntEhsaEMIoGk7iXcl0hJz0s+V8FANCOMB
8ox1hMCF+MGox7McVIpKKfUvK9Mhw3jWo4+Sru+tTNvl4e/fCTTXdzUUgjP6wlwa4a1Kufcx0m7V
gF1tepOHH9PLQoYuRmNVHeUcGxeUuN+StpjCqW2nGADKjBF2qshUSziEDSrSLxdHGmcnamQ4L5b1
yYw0Z99gqyfTfbWcy4KgnnW8lpalf9V78bRj1qMH7aLfNU7/NSJsY1vR1bm080xcRW2ZXFfdrJ9g
RPVhZ1kIJ8Abt2d0XdoddDx5beJ4vmAjwrBq1HOGh8A1f1iT7e7LfIgumGrLK0YeXlgNxUU19t1+
1BcoCBoC69Gyv5ZklIaqyj/zRqyD5iTzN9UvMpw6jSZaZ1th7MV3dlFcMM+yn4rebXapVU4vuWEn
UOOvC7A4HMqtr56WP7uZfj0m9eOoesLYqCLZ79KrvEqKTzi0yNyrjeQ2jvqE4yUXmM6zc9nqxNTp
RjNvx67trpbGWQCkR9MOm233KEeoIsKX3RELFPRIbMRHf14mnHf2bAXMfPPAyK0bf6zsr6JX6dap
WemCOftaMtfBOi40/SYatPEWGDyHqcqKkgXiyvxdLnEcjDSdqEBUboZ96nQDvXO3tV+KsUmLE7fu
JdFpaXRofSNE5HLpcpTsFBmTmnqqHf2TCwszqOMGIUQCE0lzyy8k3p+gi/5gbPG5ahJOjQU+ch/t
+yHuCz1QddVeZHrnHuZBANVyi68csqHZQMsO/Go81vM0B0I5/ZW0rX4/OJBf1GxnSCTHCz3zk0cz
Fah57F7bsHf2G7UYWPOtL0gqdx2L/jExnXLDPtGAyzSLB8/H4JgnzWVSJPWBoNhvWRm7JDYrO5hG
rd2bHKrC1k2+G1l9qGb5Ke8W4BdZ1B+onMagy7P+QHbQfQxCgbZbc/A03QkWj2NJMXo31lIxzdXE
SqvpdZ1zcn3Hic7Ex4192apa/VwXM0j0QUQ+kATXPsdRPB/mZfAfcT7xlTaauFxqXUuDpovSU5Tq
xk0FE/+cWr0sQzF79YXRdu5ZFnLFDIzteie3o72t4TxAHzOpYjbUqCi4IYElFxWrySY1BRY1iXQ7
MIf5JdX1/FZr3L3mrPfgQlC0d9XFFSPakYIjunB9VSc3lXI5taUc/90UUpU0lyAaZ+CmEyEEIkjq
ZjJu9QrI0KEld73aec7E27HHukCvJvKbMdpNTpx/wpR5xGb6oKewbnoVpyEzFYqJHoltvoxEsDsL
6Qgktp+YAzt3c7YAX1gqBDoN1r5Aa1oco5X5UrDNv7Dg5Wfi3eFsRqWnHxVttySM89n5XNqR9l2H
y3DrCzJWUHTKKysqYeRHkYfgrYoWkFl5s9Pw8AaUCYqjaZ1c9WjGg2aaTHy0XbTFEVIRV5cmG/iy
y94ai3IInSlJD8LPlo9zyYM1Tnr3OKfIuIRPqIDRjQdzTL0fec/2gSJ67J4rqZr7ROIBDVtVuhdj
S1It+jhjvPYzjLvK9/wcUV2tNqkjUb/olUSmZanQmbnRWrMddURZU34Ht6xkTeN2PZPP2T8lOaz9
YFEYgHfQILIjOfRR/rT4oyseMssALT8ZosXGIhKnrb9T2CPOgaFpRNepbWc7H5IuL91n7hZeoV6w
PtUALqWO1r+UvfvkVbrxEHkSmUxk3+RpJM/CGduWsUMmMNDaxqfZXCBVVWgIWtkOX8fCAJIHhxH5
PlSTMdOLwDZ6hezOr8mmnUlFyCaHI+bQGeRgpvbRqr10n8sBA0DTTdWu8aPpNETWIoOxGoyHIqqA
VzSqw4mjkSM9B3o7TefYiT9bU+TLsJ3Fwjoho8sm94pHQTWC3CkdTCuUVZZ9nT3nPm1JVcbKJqaz
dNrpzC0znYH2+peyqpMavga5mduuq40HZq/Gg5byl3xRoFpC8h82igUDpG0f2HE+3CeiHQ/4+8v7
eC6Le9PVzjzv4zHh+l8N9EoQQEZ6exU7XswQUzOwvSJeHLOiIK95KPkSZfziUE3tJ+IGd6Zayjvk
VwqtEOZmUgk9celn1rEeLXyxVq7qh3ZprOcZPvkQlpNv9Pep1pAPZcwxeQIqy4Oh6d2cpU+0OsWZ
XV95ie1+rFmHqP6Q218pLnGoxUUMSQ7ixUPTlzFqtyGN7vip2RPdTCKBzP3LEZjGLakSWuBJ3RxC
f2zdW+kmBjETvdYa1PZSbOOmXoVxjYfVz7bQpWlWsXXBp9xpMt6aos4fKZ6d+ODMFcuAmvqHcvYu
J1tZO25C/TinAkjfosqtX2AV3+hqrFSojcPwMLdZfo6zdrmVqqLrtlj6vnSL5bI0au2pq8sCDLi+
1+j28ARTN9FnHLcxXsjnAhzyZo4q6xkp5RjqQ+YfqogWYJwn8qFrs+Y5bnT3Kin1+jyLQl1nWuvv
3Nge9izLPteU5y4GXr2b2TZwnABDNenfzB519XAl15Bloq/pIbp+fjcAyd1U+thu46WNLiCZ9vfo
bpg/MdjRk6AuNOuYVIM1b4dswMmCMqcJGAfXz343ictobB50mdUvqT1wHzIGD3gYxEs+m2x1WlYl
Z4VIHVGh3cG91dPiMMPCfCTiSi38VdO9tdpmGANGSiXBN3SbQrconZOTaNpGRVYULsqjnTW7vaBn
hRUc6axK2pNDW6PfWJ3VfesnQIU5oVGN1+Y7m5yNc7vYYkch14VQQuQtDP76ak3f/YYVCN3M6zNo
LgU3SyJdaE82DNW5T7Dbs11dZNGQgT6e9YNZNEVoNcaEXlQVJ3Ry9fPrAhGnKYY3+EwEB49iU/R+
dF0bTWlxgtN50qJcpsfZ0BI75M5aFYYTQb6ZIsbrtIzWQA1aFeYDbhQsqCo1H8g1smmucWUR4fqZ
sPp7mtT9t1QplgLXHVlmRD+dl2no0sekngEH+lni2QeF6+hYW3GZbEraMEPIuH/ad2XEqY5ok+n8
ui03ZleUgeoa/4dMYv/Sr0T3TXa6P1SBFdvGQ57pXFtjhPpNbklrAB73DITKPiQ/GRL1mqE7iuP5
3Ha92ED7GD+tcfKhTuT0OSnd0g+G9XDvWH39bFVLdwUtRPWh3djT+fU/ctLghswciz/dqGZ+oo1j
/Zz4TqvQcUJ5hA/o8AEqe2Z9o+9e4nSo3a+JU+Y/XCu3jxMxRIxd3NI+ijKe4u0I+fasYxp7Fvlc
f+pGjfvT97LFgK/j8r9cVT+Tbq6fFSf/fU1fLw3SAvBSPzS+gWKVfei+VOV40VZq6bY24RDEjZAy
dS/sIT77WYsIdL38sa/8G9tp/ihV/lHp/f8iJFpfiGnzv9B5f77wfyfabrXW/+eaez+8fANaMtS0
nP4g5a1KiPV3/hIJGXDrMBZRwjHx07Ei/qvmxnyLVQ3BgkX80sozoez7q+p2PwCitREVwfR01l/7
L0WD80FYTHsgcBo6/nvb+idl9/vWF2NOm5IfHRNFPCO0d60vlw6tP1tq2IC+/Bi1HCkruvYbBDBT
kGDBfXNt/k1N/QpWflvkry/HaBWtN7NZukLvinyQaxwhchMbQoQkHsawgEpi++PnmJAk1pKuYRwq
MmMKnNhLvlXDXK95kpZx1POl1wPXSFnIU28wn1tz3cJlpN1lOTM/HnMLyS91QF826WcvZeY+CKXC
jFw3Tta5XRyd2Wr3nFsIZYkaYQZpk54gsshTUZh4pJwS2ObU+2HqK7MPppJ9kZKOJ4Zj+bCBstLs
Yndm3FEu5HbRzlX57ZgkAn+cr7Lb31yrdTD6/lrReLFhc9Jcw8T182BPI5/ZAHrHtfKL5rNsy/rR
HengbF1Np4BtCFdBqMGGAp5L+8xPdrwz7QIhgwbuDD9VloAeXTILb8ikQ70DXCvhcVbxY1aXIvTz
FFBuX6TtzMUTWkAVqKPdJqzmnvz2dGfQiPnWKZVlZMn57mlsMkLCm4x6sJfuYdJ7p4Sll4kLPSUb
e5wt7bJSJVRtEuUIPLO66ru+tA/KlWhDFDL0hQ3pd2bQX1TN3FOogZiku6vGx1rd7T81i5eW8h3M
8kafFhEoVTCDQFBPmcLJAQwJxeMlEfPa3hhdwDoD85DeQo9WgN7rR93ZazOOVtUNZJHn+pND5yGI
3MoLStAn27//Un9pKvFm134ZRxYb6zJj25/fLLGQY52bFMfwpzJ6oyI6qMn/lLbRFNCM6gJnBaNa
k55sZApHu1x8uDZ5q65+80bWF3p3d60iKuLBCfPRKW1/fiNZ1jRcgazf5DFVaMdJfCMmxosFVuCw
663pwLzd3TLRF2C94+iUd2hsncqNQ4M64DfX5X2D6/WyQNREhoc8HTvMz+8GgDGoOifuN0vPdwNP
j4LB6LzNbz702rL7+UOviAOLT0u2GHEC75Yfp4ykR5ZHtynsubk0q6I+xlaF7SZx0GFEyVjeRpGd
m/vGyy0glIGJnueLPqBZUC0lEFRn4SbBqGR0NTJrUr8ZDfy6GhO545L3wKVlfXztA76REAzSzB1B
IbuJIv1T7I6XPQKQ0yBuRigwf8xY/tFW/T+NFkDn+s03/gtS7Or7lH79Sa77+gt/db8BflGUAYMV
a7LRq/LnT1wAnsAPTGTYbFk/cTyuisQ/d2KYAB5jIRT8Ht3X1av9Xzux/YF2NRukyQ7Pjkbw0z/Q
Fq4jkjf3JvwNFq/XOYqBgITN/+dHoAU5mUqZNFfJ6KcoyytzNm5yu8nNr1obmW5A9eLZFz1tdG0X
FW22PL25Vuc/XuotEO/92oTXlmfDXp8/hwEVhuef3wEZvUWS97W6rLqG+CpTUVXd27FlDMfZ8WkG
TTMWhzMEQrqwQZZNrn0qSqtnQhajdUCV4HJQp6n4m/eFwvrnKyMwhjuCnomOR/yX94Vay6EhVBiX
5tjjoRSVm8Zhm4pRhXmWxyQfZksLWQtHWbfLKcmJerHwLYFkV2l2buY8x0FpJ5p3ciCF/i4m2ni3
qug4V3GBQwTmqUU19n4ppcy2zRqK5GXqpsuw0Svdmi+sWhMQO9EY/pjyeukv6AY73U6ZbTrSsPOk
+EJ89tCSEu+0d35uCnURm325kDei/PQ8gr90zr+5ku+OFCBRV9YLNy0RgYwT1mPq263SqGbD1ibT
uAB9VuBZkn0dHZuCuKcgbibmC4lbyu8VSbC3ed7mWNnGpnMOFD3EJP79e1lf6s3tjlbvFeYMpYN5
D7v3u4mhRDQ0FcSmXJiQcenUG2VXXI3jYtG/zYesJoup6ZPfmeLfycTWV/X42MxcSWU0f+FG0fjU
XJnN/QXtNEdthqWlRe64ua7D1FgohxanzXQOUHY67SsT4GhISqtQd3//4d/dMbwNwOs+ClWeeIsx
x7tnvZS2VJ0cmwt9ykztRIvRHY52mU1L0AB4qn6Dr3q3u64vx9ODqJqUcRsQ/TtlmjXXRZI0dQnp
CWLXHA41StkGfYlMpv3ff7J1B337tSK+W58BxH58sevS+PMd1kSxiz7BnE45k+thlcSsl9BIXOui
9DqtfGxlaS/Hua8c+48N7T9yFX55aWb3nqC+WEkwHJvXi/5m89RcNG/4UZuTqxnZtBcItTZmXpvu
TZUufFAtQ3+xbej//S5X/f3X6XBgIcmGnXstatiK370yicIdtIz61MUN2mO6eTzpfyxHCcX2767x
2tJ4d5nZw0CGMHpB3P7Km/z5Fbu0nqJKqxXAbg1sR6x184/eWmYcXTHi1S3PdYXD0C+XsPVpKmeF
si/KwsOIEdXNfGN5fYvgz/aPcz0XGw85QVCmlbiI2tTcjiaomLZHF1O3PY4Iu7Q+IsQbDw3NibvR
Rxs1ER62tYb+enKi5B402ohRrPAjgmLXmX6a493SlqnXvqui4EBJX+yH30ftl3ro1C7WjOKYWItz
ze3wpRxqbe/oeX9lEPYQMr9qQ+IljANqNvzPzBzERZsjKxSLLx60yRE3aUW3GQYzg6K68nZ6Updg
Eatmk2r6kgSZLHIuCgm8bKqP0Hnau8Qz1wSGMt/RnMlOrqzivYzKR47jy60azWnrrs51ZQzRnurJ
PcRdlbzUQ//DI4JPD0YamnRf83Xmoi2b0u3zve9PdtjQ8PH3XAamfoldX/eCK2FouDuDujYOvZUx
7nL0+gnFY7k1GR+IoK1l+9Lmg7mPqCp30omqh7jpxHbRI7lheza+4B2Yk2Bu2pn4+HhmWJqfOyr5
W0pmaly3N26FTPI7RYvrh8qcKRSZ48vTmh4ZMHsZ5a1lGXbg8U5A8tH/60JHulTPA5T2z05kxBW5
Kf56DJ6Jc6z7BQtg1O+dmRnK4Nb3WSmtE8Fj05bVYsR63kRhkvDX5ND1CBM1RFOAmbvlMsvK4SES
efKcKYnUiOUhu8kxHt4bIrJutJjMtNLGtV8lyt+SwKFdNC6j+ykVM/xqnCBMe0ph7BUA8y3ZGtiV
2ly38ZcrBqb55DDk7ohV3iBhijN/52lUoeU9WVLcXNcT6N7hVEXzV8eonXBycTcW2QwjT8bThUKK
/UmNWkpDo8XzSy8Wt3kPd+JQ6e2TGevFN2t2jCP23XGfWbjFE5dWNGgexK5jttO9nCGG3lwN8wQ1
p64d+UjUToqYkm9I2cANCzM1w9Kp81024GkyzQ7y+jgvVzbtDhRWAOIBoEWQ/J3kHhHnJRnfBTmB
1Te3QSM2ovZkSl7eG07ykdASaneR9TsPERjl66Q/o+XcKwfjQh8P9eUcD3pop8NNVKlxb1bLtCUi
OTtM8aS2qZmjmNPIceaWxbipDK0LR5Ut12PvwTgwGaWS4lKdpTV39+4Slde0QeJzyuDzMgMUv22b
abjQalcDeOwpxwqXsR0o+YFqtWFtKhVvHQ9oeeDNBUb6KEmm71admg6z/NwPUmMqroykz3IECCS9
f0pyQnOfUzXTke19MWIFn2lqJlfMoeTqsc+MH7Aca/NpQfd0J2fYnXAemr6/Fpnpuh99r02jp7Zm
Oy+B8YPaOCmXxv4PhFtgSjVz7tz7lff1rRUFBNIkG9rlrGwRT3tG0p2+seLOKFZsLgczqbkIHlb1
oKIFm9i8qw4TznYiEZ32hzaNdhqKTpEdMmtqSDhjJpzqumGYip2fVWZyHLsiEmE1l/wLytKAKmpz
ml8lRgyglRyRQVzGUl/ssJtkmp+cmUsg4cdOVXs5GYWtrj1WYsTqDV0Ijs1Gy7ryNCQ5YuoyQkXC
6BEsSGgVJB1sieGc3LDyqtEmNB7lxBXC0GY509xlh2VGvkTfl5nn46qsc/vFbDk4QsXqlkfYq14V
YzRvOR67bsyu5DVp5HyaGoNr0wnWjpDJZX9azIqm+4ZMmpU4US+W6ircufNSgBGxjN5Td2XZxPmJ
GUu9nHs5CfehdEVVbGHHkCIRcncqJ2hGUUOf9OvIFDzS9iKRMxRJuWmwIFQXZpe2yVFnmg1ZotQA
pri7RecbSraeTGnU71LPlVduT4TSTnaNdQcnmO/7stHljEmRQHMkZFcGytw8vnCGknZC2AD7Z+1i
ldeZx1sjc06+4UbusJP5co8QVK3NTIWuZiuFnk0biBB57QZLsnSm3Bi57n1DriuSMqiM2UNEP6l+
1rZe1ilv78RNsavSJPayja3sfNij1BmhBFuJqC6dwsjjkz/hU3ryJzG230tJRsRGE0Am6DMkScZu
OfLHtKf8zFB0r5nj2aUpZT587scRwRCh6npBF3FWUWV/B5rS16g6l4hwx01GVRT/4PTR1rcLZ9Pl
yCJpd3dxxIIZSsmx/QDdIk4f697s3GuGswtXKjEaK3omCESyZEUDEb53Df1kzOSd2xS2hwLD6Zlv
krDbZD9Sji0wihI0DBA7GLY0Vb9B4WNySpzlNGQPWuMnH+GBGNBQaFUVwm/Ufury5hgD5urCoUGA
31vO9NmRXfRozMo/1TJBfZ0a9UYUhvvEsfxj08UpWoxa7kZJDYTulp4ccIQL1ybwb9cM+hzBhKn6
sz9ML41CDVG0dronUlpcIQSLwtEmRikw6+7oTpF2r1eR3C8mFvhqsgHho9fkJSf9tmZdodnpezep
pyyodb67MYYE80nTGPgRQOsGke8N24Yco12O+v00m9qwrf14YUQ1sbCIaiLYAtFlcUdDsYC2twxm
oFGKTpvGz4pTIgQ+hMFpqivPiYv86OMFgCikImbLiGItQyXbrER2kSbjkzGXKSGofgwYd5VI66Xt
XKipnU82LdULs6QFxXdSXCjJXU2ssrFN6sqF/4oW4Asm1WJvZZETFNNADmk5yGNPDtNttdAtF1Y1
H9uFmF3ZZd9tOMx3TcwYsFtZvNUSDaExVXBYMv65zoi9R6cYDBFKW9QInaS0gjmpvZtsbH1OCRbM
2kFHveO3vYH6QRvU4zLWbblN+2piz1NWMoeWlyp92/aj8cOPkMlks209mRHFcICZtgi7Wmtoy+tZ
uhvSrlcBtVXbbPHJOU/4MmZn5/lxKZ7Jg4izazXOcOcEiy9Vp9ORKep3CLClI6QZ1FK0HIaQd6cM
V0tw6lkx1Pcpm/UJe4r5xYqr6CK3RvNIPjWTa+XHCuCGMPxAOOZ8yAka0TZt5WcDc8t2OE1xP36s
+rY6907LgYpPL+7ACRrs+a6XP0hUhcxJY2V+TE2LaB0vm05J21VgFCKmyGthv2GyR/p7M9FqaNsu
3S65AiSRpg45Jm5du9tZrSL9wc6jb/0w+0+OkTaCaXTNKGOg7ZwGNHjgj7caY/yATKoqKPCKHPiH
YQA1mA6KTdfbTEFBzxi7oR3iU4nfKmDeyL6lstlPMHa0KUqPoR4u57RtPyuR5vdGMSE4x4qwfLSs
2GVDQQS08yBNWNei13SQVXrZjGSiI0dwch77kxBz99j/X+rOozdvZN3zX2UwezYYimkxd/FmZVmy
HLQhJAfmUGQx1aefX0nuO7b6wEZjVvcAp19YiWSxwhP+gYT/HRs6KkGOXRU3/ZJUJzXO3W5ZgGce
hnma831aSLSDUOeutmK1sZ0EnblcAaBKhxNAsHlmfFeAQjjh+Mi4rkV14a6ptcekcXmqpzDcL33u
3E8j0ucT8BJELf30MPSLf+yTtD0MSZ2/L5vqyWlLceIBffxpSLE+MrQYEK66GxBzzZ1wZ+s4OFhu
th7TbGguJHnT0QtwHpLI3Ur0Japsuo6JD2+hgM4PQR7ODdtxMj8soCrOI3hwl+VY1mBt6isLtuuX
mRbxFbaC0Y07ZeoAe9c/iTbBG8ebw/64YnmPpURBjakULk2Uor/UdsEUG9yBnMpWRvi47m/8Vls4
Xbfxsq3ge3xhsbr1zvaC5nOVr92TL5r5KMboK1YwZc7jjNG4t7QnRsKVmeQqj4sTXXR3X9OckTsn
T7/JqAjOLVpOu77JnWMxVPq4Tk5PftUMV66qcJLxu+dRlXN0WLDl3GFZ7twHZMG7qa6zEzl5t29W
/xveNJi2DPVFGo7pQc5J/M5OXPs9BKvk3CaK3bp9PF+rORVb7I9cOiJa7fOpCD/5QzIgYoOxUWSp
7NhSL6d10YVnvo0mUi0Gf+/UuY09tsL6SchLmLwu0Q/6pXIBXKZa7BejMsCidE5YI7JxPgvgSYdO
pPZZ1cBCUXmVb6cIkdMk8IjGpg4TGc8notLc0AHHp2Sn7fJL74UZZBILoZ/Jqgl01HpqgqTarcFI
OorT1r6OUyVBX3nzl3WG6ib6klZGkJ77RZsa8bW7oPLC7+RY7f1EHnldkHkgwRKsZbOfI2u+SwQB
8i4axu7GHewmvFprVtfGctPoIquBgSASBwtq3FiYgiH23q7BLfbE1ntQ83F0NBio4lQ0IdpWXaSS
R2IfZ4dbpk4BgtR3wL3cT4YyeGzzLlBoQZUkZY5Tfohgue2UDwmnbBL/zjYGNIDpUQdq3c/jPHV3
c7YQR8kEWlYn5/NVo+0S96Fzgau32ibECfeJHdEDbetmly8OIR20hI8ygPExeJV1kxfuh0I57inI
6HRu7CoLdvCQrkabPQzAWnghsesEI9jVX9jKkDTDiOEj7fAJT705rBB3YL8GOGg07gJEGyGgLNdL
H66XrO1q400ivlxkFpwXSflMaly8K0lDtgsG9+8aQVeVJs14WsDOHFI7JShjnmQUIGR5VrdLgRRO
ld8XcTddYxhjd6fJXt2tHYX1o5BW96mTUl4LbAC3Dl7UpyqX1hOFUzZxTAoPzOiwPEWupQ+UrPWK
eWfifO9nATUyDKt9J9ARrahj7QckzuFFlb23YctBuq3r2Bn3AsggkxEwFijfj5nqy1vwRD0AMWhJ
mTeRKhp+xqaxyiv4U/rMbuYBbOr0NcfTgp6nHAK0W5ocjn+IcpcOC7Gx/ZwEteHcZv4to9wTDT/5
/FkgXzCvNvgO3TpD254n5qy1pTtceEJGV8vkimvKit67YXKNsB9O7qcpSy5qvMTkttVVuCWryZD4
KRzvqHJrXvY+AeB9VkTNzYgqwVNcKRZgru3vGQUNIvuEdHXGimtHoS65F8Bkr9tgQnFnISa8bISr
Dn3eTTbQoyY47xI7RCM0no+psAB6ds4mrSz7kHYDreBBOVpsSNHVN/zAfZNNTjskE9ojQH290aII
HofSdp80tZhhE47sY8T7DFg0hIeekHXPAHzD/ewjegTWtqxFfCe0gwz+HGJ8ldTVyZmls3VkCcpW
9sVZKvAVS9MFZHI/OOsl/nwOiPbJ9z/arlTvaI9PlER8eqhteEFK6z9Y/bo8BcPQHKgA12K/eD0y
rFbYfa7Teb2N5OrD1rdqfwEHrun8UW4Et63K6rECHjV8XldWOdFRPB2wluTBmh6MdwyC5xuH5bTN
ebGXgLGLndeiygIhbhX3o8g9rDgAsl5WVjizY7ojWgVehDNdDsw7v6BklKSXSRAlu6GkcvRsz2kX
njw2O0xIssD/6PqcYFXp9TM0O53FFlLohRMoeTkysUf1cUGGCfskrDOAWUlQvU6EQYG3W/IhWxZC
w2W+ohbrfCwmF6puJz72nLRXdl/W36iVEHJ0qTWJ21I5cmmTnRu1ZYuFsce9nU8vOQz2411w3ZSS
XBJbgUocqcDALQr0EnM0hIRJF9LN+a7bdV1zJcsISp5eE76yDlnSWMSNvpasMDvsJ3xbWju+1mOY
610jJzG9T2MlrsA24u3ezb0dPI4NBnNXep5X1GiDKgp3YW6r5thUEWTvDRhDfmuVFUXELJdgJmPJ
C79bXW+hM9XYdcE74cbIEfLOy8Sxe0mf2biT5YuVxSCEgSP7MnnoMUf00JXT3Gw0p1H9LY8Hpe9C
DeQOHSwNBXtbQrzqj3qs++wi0qkuLlIBrO/Ws4ypYI0JEBX2dnUzPoQjV1IoO4XBjzZ3DfvxLFrz
sThhsxxeVz6CdLe68BP4zW3tUdJMNMnjuHpDmKFOO+CurArLXW5cDJTLqxKkkHshO2dBYs6rMqt2
N+vQUp7oZOqS/saJV9/OGonKQxuKgSpISSx9JkcQibi+pJS+7XgGZzey01CYn5J0+einBTaRW2dq
hnZPmyARx8hRrjoSmlIsSMvFdgxClISBrpAhhQt/rc9tygvIbIaxKK/mZmmL70B1O5KgiQj9rHMa
6Rzg9AQ4VVJjVut3DQQah+ow1VHwHX5cgYgmAEDmk+NkpmWGqchw8Kye/6IpHkx3vl255KUq0HT2
AmCX+WWV2bK4wIGEazchoe0nNuPCvSUWKtCq7R35jr6+81RmXgBQpSZb68nhvR6lw5TUmJXT0SFJ
TCxjB+te5moyhd3eHxNgPFbwHaiIM72fy9jj1VVTZPOB/IyZLP4qfDAkvtMSPNVhQjbSJajDZgkh
5vsBHUrKw8sa4Syo5+LcRQ8VImZSsEk5oL+9dyMoenDVCT7GB8LktdiLBac6oCqBbm6LouA5s6Et
KSxqt8hAJuF7/CkpQoW5ypDOfkYcR5dsGzA1ThyBc3ypCXWtvWl8iatGD0JCCxXaxbtjgPA65z0N
0qQOSAbXKMamdKzVQSKQyD2tYQx7YVxAkFeTqZyV4HavMDV3GkOe1gucGnTfaY4VTQIv1Cmz7Sw7
Yis2vkWeN5Pgt0Q4hfgf1vTczlHl1NG5n4xNdkbEM01g0l+6ouLltfYeGJN7txrxz5NTGMizpPdt
iYehNelLa6iCadPWnZoO61gjihNrBHeugYVBeSyW0bpgclnYB/eiPdNcsceVyCm7Jxg7QGzXMEBk
H5/P7pxU010v6MGNGJH3UdCcKnes7bushEeyYyOEzQN4diqupQ58DJaEMzRXi2jinT/UXXLQBPvE
sA3AvksSIwma1S4XONjUj4tzX7k5xV0R9x+nuG6SjQ3Whuqa4wEfKxfdDl9EAeQMo6xJPq+jP92m
Na/otLqwRb7iMCtKgtKW1z2mfY1gn+e7H8OqZr21HUybK1en3VePV/1Ejaj0Tqgkt+shgPiOqWLe
Jh7ioJabYMdHqsm5T1J/qhozNVRRrc+vixPRB+ZoBK1UnmylwwypeHeY9amZnGrF5tilMFiP4FvP
3aL250NFoBgcFFizkqYQFJN9WQzFhQNxYwTQBedll9npsp4Hq9tDhraTVsLWb+APEYqOiM1Day/I
K/HzwFpj18ya+iNgqnxfMHHDQ6jickSK1UJobI1lehbaTvc9HOw5++61vqOpPLtJUDBwgsqOhJYd
ntMUqetPoh9Z87kr6eKVfQ1RZZO2qDUEW+3xcLeuO/EKuhBrL6yy6vQ4u72LIVk1qUjjGVvK6uir
sF3PydhpD29cdtzie0FtBwusuAzKK39CfXXdYaKCPDvtXyrrlt8FSKQV8fpBrs0K/6KkKU4jomf/
BE/J7rVgcsVT9rNEWTEOg/rc14UtD0rkFuaZaJW6yYc8zHx5jC0/shwK5UTa7NN1MmP2Sk3sJl7y
DAPJImZGoASRY3BaTfSzMn8ZR+zshxJyeN3VVllvyrytqvOhjmCQz3ZUnDSa7f7JySpVnJFuxA9C
tKg2sILhCKeRjZZAU7S4dNZ6kM82YsJA64fc8Q8OJbFPvYySeQe1r3K3r2fEa6t0qbOq2Ld5gZFm
HrTpFYPkt+8ANCeULGimqg/dmqng+nXHDKVbOg9Tb8Oqh+2V+0DzHddDHVZ4sGusAdHivWGYipPI
0ERiB7ab7OTqRRdnLq/yrJsyUWzX0VPD16B3EyhknHjsPkHVB8eVOAx1jz4SO7uphs+dg7vZfoJy
0kCPa7vZVSCsx4BImZdsE7OlsrBOTaiYFs6aEBNbzth2t7OgfUHlUy3W0W7yJb6xqHwm6PCkY/RY
+ZFfXYmlDL5QZsAuYbCUELuCY3F6T0TkT3cpka++TdzJm96jZyBZvks7nYnCCqbLqkltfddjYzi9
D4AWwTGJmUn5WWL1mfhSNDArHeQJOCQvPK1X+Y3zpCo5UGxkcdH5tittXQ/087sjNBXbPvliMAVh
a3Rhq+5IoZMFxNqUyuBLUvcpQtEizdrLqPdr5MLZphy9s1Bf0bAhFtdK7J0T01CYLxrZrh2WBlGL
3Avw/nraBxMn/WNfT+g5JzOanIBTJOz+T7ADwKFsHMrmxMN9mDXT/dBXU/eOZGIFv+8oH60R+N5i
i+pNXZ+6pC4+lz14S6boiEg6NeyFLsepgfHoXFN/quWeTE955ylNU4rtMEv0hx8xkm+PHlHXmqL5
N6C1wdEFKiNUrOK61tepXU5fnXxlB7ACJ7PUNiKo7B5731XImtjzVF2laKos91HX5ekuT0fmWRM1
vDS4iX57Rumig2VoWSl8T2x6x3ttE9Oc7Iqs5zTp0PpAo2k4zUguwW5TRVNcJpM/rRhnBBMkQcQh
0m9hSO/ziZzVaj6lAD2fQwstpS/2CsgSltSSBaHaIOGyEAPQszQIXFW76XM8Qf77NMeLTJ4Qq2Fu
JJQ34+80WBZ5gq2RTGf9WuQ7D8sNiLAzRs5ERE3plTABCeT3yRQM9v1KPavbpGZgT96QW+qyqamg
XAOnjruDrpVbfvTp87PRl9Xko4mSZcFQHbDQceEopQRdX7MsR4MCc4cWPYdmlbQUq2Igo8JCGf6w
rm89CeSJ/qRGj3/llud8Y6xt9bsuoS190eYqGJ5rvLVXgFXpnIPZoQs1Xhi36fbUG+0202TJ9aXu
leviXBLhKmaF1bSum3YmPUO9xWrV+qn1K5lTHWn8+aqWqhF3k8PheKp7h71ZkqGXVwU0On0OsBeu
x76zVYRSglWuQ45MctLGt0USivA60ipxabUQsQQURTrHrHrlWesFOcM47m0MmtXH0LdyJJGKsR6H
PQo2tjF9nv2eWmGVoqS0GxWlF2TMJUjXal+DqbC6G8+alBNfWS2G3jgTVgS6Iy57ocibP4Dd3qAA
TfruYzEP1BdNPqjnb5BBPjF1H0z9cpzaOvDulVjj4WMDJ7F8WjKfpl3s0HG/1RVv6FOM01Vw/QLg
+Vew0P8fBsfPBI7/+h/ksIZy1k9Ip39CS596lTc5DrU/8zxefulvoof9F+mf4XggdIa0h9Gn/AEv
hejhIm8DhpSOowjpWf83vNTBqIpeEwGf7QL293jfA9LP2f/533wHsRe+hYKd94JY/Tfo0jcQMLSb
KDaaO7NjuB7hiz/GT+CoptSOQJ+roZqBhEFOU/HMXq1o99OY/AcI6Qtq7yf41+tlfBtLyICpHAVv
6CTVMHL6txlRIo1J2OX0uU+4mC4jlgyrxjggg2U6luFhmTG/ydJx/hiQsnyrgyx56qzwNNLea3Yu
8RauP4srPzqedWx68ApTuVj3Qg3wsVEje5+D1NiGHJDH0Z05FcuueZTjYL9v53z8NnT+uzQNqYWs
nj3tFvqaFxQ9spuh9pPzDD2BbdD2obcBOyCuox4QRljHmCAtU+R8DerR/+ShK3W70ukaNnBA7tMO
zhnMgRrlbQ35+56olzo2DfnvazfEGPzqLqK4507WBwfVqq+6qLEPmhHKeYfSwsie3Sno3gux2dat
PKpBrR/BP1Xs0gf67dFZxZa/x9pWk9IStttR1V616Io9JjXMzrif0da0IS0exjVM102phuysBTn6
lY5XeqTyAfoERnsyOw9BM5A9QCD44FnoR0GKI44I3YbKq+5QN6o6mq+o3sizALP7CibOWn+CiliB
SllgMGZZmX/59xvL/zS8OWDCnxbAPzaFhyZX377+r3v1pL4NP+8LL7/3974Q/AXmimJDaCyujKbt
3/sCdJW/fIeNAbQ1mHMwff+9LYTOX1iYhqBDjUEdeMO/N4XorxiMtRMb0osDk+RfQc69X2GE5or4
mcaowcCgQaHxrfdO5RTA+ObS/xY5MJzivdsJ5Aq2QBdy/cH3R06d17y9keuwip1yFz/j8G0T+zlt
YHNZ0PeXMjyPM5/IDDpqI09zXFfDVQWbyuKwB7zVPfulKvBatoKggrGbhqFwvmHOuI53Fe5P1RPG
PV3yxas9GVynQS4JHWsHtjbtxY5I8SZzbDU3u7TysSMhgPDr+tIJiVzifVrXBEqvqZw1TC2/89Mr
/Q972q+wUsImdk2B/ZEAn8Co22Zn/WnnDOllUX3Nom/J3DaFPKlaVOIEiGfow5MmNsP1R+ddlX+v
7CTHnOz3l3cMYvb/balcPzTOnLD0EDEGwvIWUQt/KxqQXsq/UujwQKKp1vONcEfsAoKjrzGnPRSx
TKVkfBZYoa4hwQHbhfCh0MHsnasAzQMsUFrp9c41lDvJ935/k0zhn++RqiMnF0cVGBvYfUzLX8cI
JQZasIiafg2sfrLdXapDNt9DFQnlAWbqVRA8lhiMqLPfX/fNuzHXRScaoTDfINthCfx63Q6du7C1
vOirIf+jc0JeVg2fMpG4DRIqRT7mNw3W1RR4s6x14VD8/vK/osmRy4JwETk0noDURoiHm2H5aWqk
/gTcdMm8r0S2Ie4L/gy/5ImFZKmzVudhdZ1bTutceSVIrftysA02FQuOikH5t3diogjU9KCLgvYW
bxDIWYj4cLHa/VcRzCy5w4ropVMe/H6Gib3PI9KDx35kCFDmC2CAPLY2Yuq0TfPW7uY/vJVf4dAM
i0Elw6IBQoMGr++9eSt4S9IPp2X5JYl14/fH1tSU1z0ysEO8HteoX5giv3/+N04N5poxYdLLQkWR
yoveDEAaU0WPO2U9Z7hX1dZpgTvAgkA5inIqEX4haB4jPblixrLErsdA+FBJx/u6C4p121hO39zH
dVb3zU76be/e1VPeDM+/v81fo3tIZw78M0F45KA1x2p5s5eMc4IkhNTL89Krnklgj/Sa8W8mGgIn
sfTeZN136KGYRaPm1nwYG7k/vJ9/DBbkDxRyYUoiZ/wf6AcRLUUFZrJ9RvPOYg8v2L1I/KfVVqt/
4SU++/6Qjn35VBd+w47ad+Rj/imyCtNxkRmFM7Pzrxm/BU2xmi6olxgRw98P14szyk97H+PFIBEv
A+vnDcPc+nWBLd7cdHGjvecBApRV7ws1dBVQDq3yDhgHzRVuzgprmv/7dpU1tbuoJGO7nzuILTR1
qyLdooxqY7KVyYbyZAPBK1Hb0bet6g6aPyYkW9eLF7ZEl6qX05yDKKn4q0iszBT+//BAJv79+YHQ
jY+oGKNvCFcIweA3OwYzkyZXM3WPod/6BbKOsHWYikkyxnG/dShCsLUnhHdm96xGwfeg3rKdAGdD
kBJZJOWhdDXOMET/tIZeSJa/3pxHMEIMT1XOrN03sxP06VAnWds9dj2rSO69oYzElfvamxlG08mK
k6nSH+psWZHgQMOQSseWDX9GpFdqxI37WsBL660RJGKUByZAWMRUV/GxHKlOrYAKoUobpGNIHa17
KQDpKihnvGeqyhxaOaPPC2obYETwqlEK0B+iekEGAr1QmDtUmDVS84g2+MhlYKkzmndXLmlOgAHi
lMvHUWrqrsD3Cv5ES/DAnedWY2ID1SG/8LQMQSO7Qzz1znQv0HdQl31fAmmuwA+7RpolqZdTKjhc
P1NDSsSHCXlfJlkYpZQlJolUjfeHufF210TskuQR8T0PfXLfc95MDS9BP9mJu+qRvsaAcvDi2mE3
ILxTUBn1RjmzUfx+Nr7djVxAqegxc247hBn/uOLQ2wOMV2/+7GkoEf52HunmkHwNYcn0CybpB48o
rGgm4eyOakivKGeGzNPf34YJZ39ZFGgRwnnlrPBd28Wr4c2TAzYeUU0NajgCTa0wDoahYX1Do4xW
/AXSSjBN+iRs81uSJFOg7DK/xSY0Uu7UAjcI52oyAqvyAlR2cE8/v4rWzTA7NBDRzQTTjXTb0l4w
iWA/FDaCqt1GJHjystgzm3nYThnRxVlSlMqs/AlH6RuX875bEfyhZTUdf//Eb/e1yOOAItzgqXla
j5zg130NSa8M9tcQPkyjQXrvX7tVaA+ZeSsIssQpc+aFabu8tiFT9RLZIg1ipjTGVbOb3CdoHnO/
rszBe57yzvXMFin1QH0Zad5uyI/aX2l4UdmtTUztrFHN6gwdIG5/mL1v7CRwmYHCx7HJrsYbdFCm
+PWRpNfUui0a98EgUFhbqgMUkh+VBUmIpfuyjuHRmtp3ki1mibNXmi2l7yQHjZU5hPHO4psvteA7
yqcqLmhU56Bt+ZJckYW8TlA4Wy/yzDOPuKZ1AN/TgiZx6CJETxHy5rzgcX//tsipfpmfPBqKFfCF
WSrAnoj3fn00tZQOde52ffDSyexUqpdMLSq3eftF2VHpGrkdEPkfSLDN+VhbrcMLWYK6Ste9rgPU
lA+QZcb5gSi1ZzjmEFGw5tybNLtJk1sxUwwl6M7sbiPb5il3u5ltTRGRcMFcJaZOSY7lMBR1KhgK
ha42VXBwvAVLIovdgn+9jo/ZCsun3w/CmzUaES4QXRkaLmmn/Y9QF00nEayoLL+f6rBld3gNb90s
WkCCkVlmafOnbcEs+5+OI3NJgRgoFh4e/ydq+nXY7aIlau2W8P0wOswQtSp6VkfOfsZHFJ1o4bLN
VrtgwVp5KwNeTUlDyMKmxyjN/VKpW9BFaBgeEiXgcJKFuNNdX7X81FKDjLxTS8NB9eO1pXJuGMql
QlgD69HBNq8D8IN5EVaRO3zEaxFPd3Zbt9yJX1Lg/lAGyuSpvx9tqr7/eHhzCLBJIAJAFPQ2syEc
HCxEtdf3WbbiIrJRY+l122S2k+I6cLWAFiazPoBsQc0P6SQAyDKX53Y10hoAQY8O9UWf1pa4Suos
RO5tbpf0C3hi+zQnI8yqMgSj/VUUle7v6jao+6dZO9V8IyYHHY1dVDSx320l8eOAnefsR9N1L+Hs
Yk5Z27Vz6dm9E6NiYRQoi0WNfQICP5KYQtIpQuZ6my7lxGKYNEQoCmeWXxidO9cZxX0AGkSkW3tx
xnkEjgOeKSF+S1J1prKQyGwbgrRCI73PmIrd2VKuybiRQ1cEB0T6Um/n19ai388BLg4fRlGlyc4T
ynVgmoq4XTdBqqhyxrk7l9vUr1JKX56CUm/P+gKdOttGC8TJ0Iq3hiiz9xgh1OIB3Beos4e4tZfl
/aIWT11Zg2qsO06McPzq90HQP+iQVni76drWyQBKL5pmc4Kpy3LQrYjqdhOXredm2xDHHxk9O9BK
mq/YMCAxvWOq0O2LRxr6wIiAkjnFCTkq6Uc78gAflZqE/m5wjZeRVZaoy5qSY/YtixoP8tV2cbyo
F1faayemtAZH0GXvvMBWAbyWRnQgcLGkzbPqsqG9hZF2MQFyny5nP0Hg62C1os2DO1/1fXsWFCJL
owNzBSTjppu0zbFeDRBy4k1qCajXuyzpNXovcwqKJD/Oec1pQ3t7FmywU5dTIW2tEdADZqL+bEHM
8AhbnOuxM+YBG7V60RLcVIgm8KFev2jlecX3bBo8XA6QhJDPGuUqdzovgr5L3ZOzWFYYbtfCL8fw
uDSFU1cbX0zmXLRp3fA4KcQVy3takpWK97bAVcdPb9a5m7uQTpBVQCNBvMNyuzOk4eNougkKz8/j
jYxjE1WHPRDn8kOIHrulL4SoBkbKWkH+wyuqmeL+heUlfVhdgtXPnQpQzlxEyR7nztmo4ObwneCZ
eK65pXWyKtvd20Yux3ibAAaPdo2yLb/55KYAu+WhLqo4fhhBgEmkTMOQkXURy+YE2ToB6NEZHwvQ
SdVGytjE9CKDjUZikDmNFxwKGHSMmIeROx/tkCnrvqlRBCNMmFQahSCXVMsEwI7DDY4q7mt+rnt9
1Ez5muGTRcj/OEuGhKtVmUOS2cAo5L04nUCT9SNwZjPOjUAfTO0sCNK8Cqspo0x8QyYmJuPoc9wn
wu0cgRmS2xwZy9HiDYpRjh9olY55w3hhN9cesxGQ1XIVFaG55Zw33en7gJnFFTy+JZ8TazETLOgt
8+b91eJrmEWaoZkmRKNyjthIztwDiDQuu/3xPH3vefKZglvG13yIv8F96YskRkNtpn5dbbowow2y
/zF7Ek1ZXu3CwjIPZ+BMfMiRWdNvf8S4sa99868XcB36jr11/2Oordcf/3uQX3+OSgFIxNBFPSnE
lcDKpucyD7q8P+awKXloCZiBi6Sul+b2PQk4Rl8b//VFtXpSTDUy7xE7lsbBWxKrrDLD++EmBoPD
KE1uXfEjmLY43BVljoQOfAm7nNed1r7LF6swteUzTvZmBFuEkPn48UyZm5Ojbbu2CWbHiPia7Nx+
fbWv0yNIyorxCeCO8uGHlXn4BUUr5ukPBY9MZAFfXOk7hNmDtpBCVOc8qWeG93UiaWA43CUPaf6K
k/cD1/H80GN2DSozt/46oBZNYf7RVl4rwj3KvE1ZnGnXD5fumJoikr2nV0M7GIHN1FQ+hpn3m0+h
K5+dIG2YPgMtEvPw/USwe4PAn7m51p3Mh5jSiI+qsc1yqLVvhqkZgzSbH8YKcc38AKaVv5tJz0k9
CBpr6IC5eJ0reTHEGJv/GHL0X3tuZ8Hvjz/CCdBy8aLLS875yQEiZj8QuSEEAdDSUk2+tYc04eJ+
kbWkTKrqqG0izmwqN7ymbDyDeGmW88j5ytfKdUQn61ASLAKe8jBIXNqTEq1do1SM50yN7/WQkufD
+R/5+UzJgQ+CRr+6rnElqK5X4FPBIxBgh1IR6mVRdT2VysitzD2KyGf07tvpQ9AkC1lAAhWAmTHH
bOWgcTzpssPAoapGJPoB6vEji4Vl43CGp1Gvl892sBTsN2nVohBx+lFOLlSV9Yh/gY5puy+rGITn
nTrosIF99F7WzA8C65DMZaI/GEbkrB6kN2dzcFKvj44+N+yUnddhBMATlekMQSTQtsMup8Dx8T1o
/2bWUK8yU/y1fhoN5cwIOKNrnlfBg+EDBJjk52VO9dGiD6+pK6OTB/5qQ8kCNsWV1zn4K+wCWNRM
6sk30oc/iizagUqRHKCGIqdzliZS8zf0a+ktIS2naih9UVKiTJyS1LeuyZ0aBNIoTPgY0wRmPSkx
5xTh0zJSbJVekKyceejhxgwzuZ4ZvDEHLw3TH8VlavEFeCB+vV+xyus+z4RniXVulGz7/Dr2MEIH
5zty3F2FZeIF6h3CVDVA5yVBPwPJy7nzkbyhdIHszCakCBQ8GkUeUnIOw5iXry2B2CnamLU5Nuhu
mumGVLHD5HsdyUK1VKK9HPuV6XzWiGCF70o9ztZ9TzBNVUF3iDs8st8yv6y5g9Z+LLANNNOogy0t
gZUAswEgkROvElnHmBR1j+gGZhKTh6UKqusgkN2awLjFosD6DuezWJI9J5qHmdRQUf+2tnBAw57a
jJhL9d4GmpWm2F2vXrbczSGxjfwaT/kk3c9DElGaOCKPMNUx7G49oKQsAD+1m5HTYSHZd1CyoWmJ
X9uIBQw3VMQuUg/tatFyheFF/Ln78SSv71LiWsXw+L4HLW2fvGw3FfgYplsM5IgPon+zePOhNj/R
vFTvk4JGLnbnjm3xE2u6mh9MPKoT9Z7M3fQ28irpWMop0WJyrdUKWQHCZ2hWZVyb7/yYssSU7EQx
AHm+9VqCN9spXhn9skJj2jhub0e3YxamcwsGrKFgL1adxO7ZLBuzylNLm3LgQJ+ID0FYps6ktpnf
wqb/cE3d0tx5CUWORfF6Ib+POdJQCeVlv2ZsTV7oEKXpBhDvu/J1wypfC42AtEwxGo61KUIOfdAD
e6txWqY5nslgtO7H3O94ZjXTxZvOczc1YVwmFq4RTpW5rfFlwdFy5hzZJP5oFnnnmjYjUNDFzMkw
0W6J7xJsvbreZ0XFajy8Dgh1YLPplREIBrZ3IL3FReZ6KDD/ofD1JqE3phX0W20aq6AxkQh7k9AD
WSQ4LTv3PmvbgLsOYZCwGmbASNfSEmYFVROFF5iuuTT3/ofs7tfczlw+ML0aBDd9h+u/SWzBW7cW
TreUql63xoIaMHdBHsBK+v2l3nSoWE3gUWyuRcmK/761kJ5xVIsSQsm/5wgQ5rbdyi4R4ga3DzO7
4yAzL3XMC95wK3rIyNsfm+Pv7+XXEoJvI1Zq9Ep5eNrhzHP313w+mTyX8m2R3gNPYRvLfSDL8jAM
ANf3uiV0/tM4//OCbhxTOAginE1412/qimXW204FrelOLg0HRVpy4p+Fa8k292Nl//4B37rg8ITU
bpEpc1CWwozvbSFzqQqRNqoiyXrdMeZMm6L9Gnir7x8WMUTToegS3b8bZ28tdnC4zX7u9WwN1qAF
59Ef7ujXmc6Yk0pFGFZidwnSku7gr2O+xrY1h6sn76rXRTUT17HGl7FM2NfzaMp5BZkYV1YmXHxz
IkpknvkoOg/yMAw2MvsD4g6tb8yjKAJt2eolP876SJzrHEk4gDjzaz+re91mf/8Qb18jL05AgsQc
hpIs3jRvX2OQSeX+X/bObDduLOvS79L3THAegO6bCDIiFCGFZU0p6YaQPHAmD8lD8pBP3x/lrCpb
9m+jLhvoSqAAp1NiBIfDffZe61tKG88pImhO5/JWCIneqYePSJgG+w+0rF8dzwETqa//c2GF/XjO
PEU1Yvr6cP7ntacSEAkbvWFlBUvTZ8l/1Vpz1hhQw6ezyMLNo/rTckCmCJ1oQHXnb68liuT1anhF
yXMBA2N9Yfz+hK7ry38aa/RnA8ZPcP4QpTAp5s8/fsEJXweZDU5x8GqtI1vMqyrPenY7Hpg/PYI/
H4pL5zPBQ17KJvP9UgfMBK5v4iZYyNcp1ujQHeE+MhEf/2kE/o8U47svRq+QQyGlgwjIEuK/X9d1
nbmMl6U9ccumnvaRSUgOp3LQbXNovvYLsQ2AVPqE3irBKPHCbhEzD+ra6sTbGglOgk1Z0Pm5NG16
D/o1dowkaQ4ztYHTnGOwVgZpWrHJyOkJRiJElKjLTbtuo6ocFvTnIGZgIIZIsWm1XVo4PCz3GgrL
utIVpKgR3IeXAXfdVQEUKVjj6wgRglKg50g1Dmw0PMILSy0XXIp/ChRP48dQQ38rK6jQfV4W2JNZ
xr5tNYpJZ+me0spk6WZruJYBE2plCtoGrWl5rs2B/4ASyx28s9WXazGnfattBMNRnnYdVMICjaCX
FZimuu+COgtd4ZXwEv7V8mh5beJH/VbIvFVQTNYmzi8OvPUl7rWj1eLnoIVlRsJvOGRFLiKVgs60
AmRjqaqe/RT9/DIv7y3KXmAEiHIDW1zkrq6tzQC4O/RZ52/7sGCaewsPBJYl2q50YDymDJs8lX4T
b7WhSSaAQK2Fesi8DtpAeOQOtK7ttHfOHIxLc8e8YZ1oUQOivjw3smeIcJcJus1JiAgJOcEu7VrD
QC9sUHR+ndl69v7RcdVkPhskp0n/bMPvEB/rIMgLM8rrXoMvI1g4lASRljJLj+pm5trCzDYXUMq6
Rmdi3FKaGQDlZ8wS02WBjbBfNoyjp4zddOB3zEXJaSWcRS/l9Ap1B8sXuQIU3PWm8uqqe6zpvGjD
xv82cvtnLWqZhyfupQ9JhA1HnZZ4Iqii3+osGt9rnYjhd33pfLs1yrdqsPbKgi0bJLiMYAMcGm4F
AoWAGY+PAS/K3Ez4rwIA/l3j34o60MpdlTmJs0mTZLp15szJwzmb4j3OUuuQ6dZyUXVqPNDJaG68
zsUuHDjp2ctASNMzHru7mJv6YCdOQ/KqbaaveSfKx0TPmrAedJTycdrZOza7tJTwv518oT83BY9j
PQn3EmaeCD07BcjT6lq3yz1lR3kD8WrJS6lHVOUy8mcd4WLRu9WnVAy3pmGLU2dryakaexk5PS1o
tC/JYWwGMruCyf/okc7IXF9kn7O+jWHzCBz4do0mNg7ao7+Y1Q5nC1NgeCs2v9qf662NcX838Ssv
fPZjrzDmhj26h/gzkczlvoDmtECzyp1dmuvNrQARuCAk1/G3EpSQ3E8Qnl9KDYdfYA3V3eSbWaSb
Uj8C/U6zTaNp1qVNm27Xyb7+0ude/JHmYYZeSVrBZ4NRD/sZQxg3OL7TbEe0ChCNvpI3/WjTcGAp
CHsEmwQ7deTHONXkb2MviFP/McPiO1+gQBg+9SYmuaiBOsI2J6tSon5JGvviS8erQg1bCkwR5Aih
bcj8oxqxtjvM6k8Ofu52GwMledHzXlzCONJPPWEX3KGxs85QkxHQB+Xsle4VIxkGjXbMCis1Q5/V
77MxTRYudUyzKdtmoT1NMAq+tJqm1iza5aXvc7gSQSyQDy5Lz52bloK4JqPp8LMuU6GOgDzaZIND
LDvPhsdCzJZqO05WaR2BKZXi2Km2w2k8mCenrNSGTu8DdutP+hDHZ9vg8Rn7QYa0FsluSRTkkZAE
FCuyPVljSrC7p1koajKSVWTSb4YCDUSx9bLEIe9jsOwXJtMkSphlvW9oFGwAkOEpx/X9sU9xhG8L
KZP7Np3bx04JvLiQ09Q2NjqRE/arwwZi+B4XPHgqXba28qfrAE9oua2XMX/JKxzJDHmqh7rJyJMV
o/ExYIhwIUzwDEOnx0f8BfZLT+TQZU6/H34EDVcOCuKd5DBck8mQXLq+1oC6NYrgpdMoakKf+oxQ
rrxvr93JBUlntq4LAGnxDhLj6jU6HbQdU9rdm00t9uOgIImI0X3prPh+Yp98v7TV4u8xX8ybvK2S
LzBPnH0qPVwUlIHzrewCDByd3TKxLRK50dNxvCCBRcDNDhyYAF4f3AdA6F8tJay7vAOiPS7j8mXg
Bg8h1pt4J3Nrr/OmCFvVylvqSyLtYN5eal1fPC9r8pJFEg3KLNrJ53TWbd5lihUJnNCKqncK9+Ax
mNmKvs73hTN092i7LD7/aB4NvbZ2uWv1T/Tl2mswp93BmMvgtqq65ZT0OT4kjyWXbXCVnWtbl8du
sAn16+PurvN9+9Oa85NszHaGOwHuI0I7OX0wLDmcYFtMF9mkrIa+jV/vAcPYIdtjFJa0PYKLBVjz
Zczy9nEx/fTep3Xy1C6+vOOFnxx42LyrxdAkGiY32wHMdC6ZcBNIJ6sAwtQyg2LS0aLtlkRrrgta
8NeEmwkcyqLUd91EZI6Qgw3Ty1mWyy6whxNCpYLuQAVC0lqQzadJpSLLK/yDwcxvO4rF/uCPiUVn
vtM+a7GJBu1ydiAYwl6sFLVu6A20tP3LwrFGT0Z6g3eIMB8obpeTJhJYXEZ51uy5Jmeve+FnEhq9
mfHQV1QwsGLyswpy5JeOMLJj0AjzedBiAnbKdNKvkPoM95k5ju0+RfduE7tjeCfAiJ2/C/SqDo5V
6gucaj0ohZF5d+gHS+VtyBwLxk1lxfW50Zj3n2at9TjXrj7J7rINRgY9Bm7i6aK22+oD2YLaR68O
MsywqkubKA1Ed5MnGZlGjHzn9FRlJEOHWlc7iBDj2ND23tj3y83sE5eV7tfSQw8DwAdlU3DWmglb
KDh2tyu3hkflAuJuiMcruiVrAPBgJHeTtzR4/fXSXZPfYiOcDErEk2QjLh+cjN1fxzrSCekAjdeT
GlnRYZSud3RMAhnyu8WaY5OEAtWSXHM0Wez0C5/U1HnflnPdhenYO8NtoCVFjgInKQPivrQY0BhY
nUCBv0I1Q4yxXX4E7Kwt+8llV0nEcmvql1OQq3prdvTxr7yS5TREILeEDZ2tY24SgUaaQnGUGgir
/EM5ay7BTpz+WlcVTkSzIlNjMwvTqT5Iaee+BKmTu6VJg71veB58xpvbwZjNKrKNoUwvi5Tp7Kaq
afNuF7nirEBwM/jxhrw41Bn0vyhhUHhVZLRJw1xlClStbawhygTE0RLLO+OiSAAIbMTgePPGnJh+
u2AIzrDZlIcFHf//xrPhX5A1n7gPxE91n0f8FSFsvNncNw0Wz4iQcXMgqMBVqdbgcl2laMBLU/dm
1uzGozAbIDCUW1ZSyX/QkOIDVJ5FqPVdeGulIHmkNVQQFRUZAmkkTNU4zpWhje5wzzC3wtACceIl
GcfnZSH9KUnFcxII8pDZJlS3E9qOKPbjbq/z8tBZJNyO8Ze3nEpYNufOyoYdkU/BVpDZBScAmabY
VJVT3XbklIRd586bwc9s1tdRVp9kEi9gu0omV4mKr5gw+rBYVI8FmfAkZV9DSbNuPQREXZiN9Hq4
H7hhNujhps/GGh4m2hqwbO95QEmaurkd2p5w70ElY3xB1zjxNhrIdGg7eRuaNazDoo2d27rQjSiQ
aXMqYke7Mgtln0zB0LJJeobXAduiEKLp+FIP3rBflEnQIpzvEsJVMLZ9JAy3OaMfnJAudhMksn7S
1bYt4D7abo+FMTCqGA0pgsjhAiRhosDcasbtAoD4c8zcu93nzNfCjocS6tFcdGfe8rz8M7cgpzSn
vuAjxDe8dcDLeYG7HWqRPuTgEp7pvKkdop1gD1uk2nnCy6+1HHgpoX/po15X92WOEixh47bzzDh/
arAONxsH/sQTjvbuOJgWjMO4U7m/zWiOHuE18KUTnQ53psYtm10C2NmWHMfJyD6BmvCeixhQQ2FY
0+XI5DZ0RNtcWLSMH2i+m8W6pimxsbCFX7kxqOCCyf603oT2J7tYN8MzLlne2srsX5vR17KodDMG
oTSTG/eiduqs2fZdpiSzpqWhWYj1ydhaJevIxtWy3LkqRW++pgB64c+WfIY1ui6F2MHvfUMzJZt0
Fs5F5Q6mF65+0xJs6QqvBAYr/xbs2kCdCsvSn3nxEr8YaP40HjRZuKEU+Kiz1jHvV93AzliIQdtk
qzHScVT+Ooy+4PXAzhO2cowaqokd65LRXXcSM6ISMgopaS4VBK1Xsn9Utu1pM46bbCzVJykxku95
KNmnDYIu5ueRqRWpXfk4RnU+Wkea1AmSqUwtFPPIRr/YSEjjXeWl8mTP7N82GuWIDMn00dYI7wrN
L3gL50H2ZfnkiVFti96CxanDIzwPk2fcMl0DhcFIeI2Ol1Na7oFbySOrXz1F4KowebYKOgEJuL3W
nK10MrQtQYjoiuZKd0TUiRGHAYoUbqKtnVZpTlTwLhldRilVsc0LirQuWrexAHLnFijv1rHqeHms
+6EuPpiNMfUhu4p45SAFbrOIbWcMSTnvNR22k/3BHawYjrPRZtZLiWxUA2Wt+SqPdwzMALJcFWnj
NsGW3bayyaxf0uotJHbSHbgOzK/8cjOg5rbnsB4hJxWn2Y9NUk/7QQWGuC5HukOQopB5B8OuG0Sb
PSZJYTfJmhTZMUbBjWPVAO0UTlgJnKtw64shHbTqKzQONTpRiv6pqiOnZdYGZgyE0rgXCKVgRHSz
ren5dT6Igutga8ilBiJIB2YAIzJ3vv6XSgs86JGiz+s5DESqnEeHKVN6+61Zq4l14CDLYG2NmkQS
ilMQYNVh5Mo6Tv+C53DxPid2rCt3j6564XlrjT7IngYxpbjHa59Gl8bONs4nl1cEy7F8GFIaCv6l
pKBUZ3zhAFG3Q9IPbbFfmG5xtXjlwaV5tfyhHqvQKSURkidr4OuBD2pQWaxxUD30xVtLOiJzI8KZ
08w66gMcAJhJViapcdg7JO1OCD9nPdZkExaokK5MxFyU7iJgxZwDMlylb+8z6VXzLOjCfoM2Iaka
SvJjk1rZGYyyCcVNQO+gbnA+UvrhBNdKl3QrCelBDBvDbgM78ubFsvfM/aoH4Q/lvYa6hviaNwCV
PfDsRKhNqs/6G7AK9XvaFVGDFRSeTIdORW2WFZeFYWiY31T2xyBLxmsHdeyBPnB22ehE8hSmO1zl
xjyDQbEqxFpjwCBYaCWENjV5Fy0lnLcBhA9mVtVTUe87qaNiVL6YsBvqY/FZQDgvWFpX7LLLe3QI
V2z9DU52YGXJpJURFSg7xDgXDjBI15ZVCOlWvWoLYB0ByBwA2I1fkBYUTuSlfOp0Btgk3wGF1esF
nzaZpLDXI8oJzPwAX+EGJJpaOy5U1BDhlyJNdvi0xljbVYPhI84xAR1tY91uIL7Nen+AvuY9AbeE
CbP1YtAUWxqKGcbP2Zv7c+W7Otxl3RnkI9IHgk82HeyDdIumox0pkAwTXRHNrXPCzhsba0sdfqUY
uCmou4UXEcRVHjX48kjZBwdzBdo6gYt/a5LUF/q1g5vUW9GK+Ba4MJ5KSDlHW3doBelb24GG2euC
YIF7A2zjoOkN33MRO9cQ6nrmYod2EPsBwa7N9IX0CoqCIhfJpcYy3D+zuZzSj15edWvVZZnZgQrG
PXa252SvLJHWvLdGO79pJiu+QiaZfE46gzPvT4tCrhYPdEaWBZq6WIGa/orWnN4om+KNuDl5VcNq
6lWYFQonuDFoH3pkQBIgbdC0IFoObczfk2XjI3SKHkaDnefIEzvnlvCIZifNWn90gblhHkaHSLD5
gkK/X+YNlqP5jKfSBJY59COmrrJGIB9kYzBeJG6HOq2vsepukngCMPnGMJ06dsNbUXuzuWNCxJxV
B4PXh8kIvI8eDX6HbCOFh7wQRnhLUVDP/ZU1wFJNTGP0Q91JBAQhBB53k/IkqmNZwwpADeA9210K
Mq2iAP/QvgFce98Gc0BNPZMJWcQBcpSiJbWYF3qO8op2yfVS0QHYLK6ADluMCOxCS68gx75BZBMH
OR2yEdCyoyW+Tn1aR2bcq+0knfnJY7UYT0rihg7LdvRvCO2CXCs1x1k5mxldoMpsrqwyNk9+WhYe
MqF4rjYwgIKTpqXm61xCI1ea6K/R6uVbNGDmC66YoWbOgAN4C7YN7q73xuAd3ni8ZQexMhrSzC9Z
fzurPOXGSu4ll8p50OJUqDOdq8KiGdBU86YUlfGUBSgeYNUY3blBYaJH3uTMbAoCiEGbNtadKqqM
PL0rSKcGHwEzdztSn4epBYhmPW/uh8maaENbZhOfIbpbjy0qCyLahvLJ6qvmsZNNsyFrmd4jikqE
UoTn2kHZPSUEhifUVkrbalQeV92Avaen7/JcJ4N20RGDUYZdVngf5CCbo3RavB6dV1zSF/AOkFL8
BzrGUJqTOnFfhbmAhbf1/mbsZvOi6BtpbvPRn9ZqTa+QztS0eLy+9w+9ldYugQAahVOVBWpfO+ZY
3uCWzcKO5lbYcauTFWE5Q0T5YpzquUnRBk7GYxrP6jGIpbERuOexTjpFVPll/BVZsU4WhC3vCSZo
94YdG68NCvRHnR8BGaY4cUj+H/Hc+FeKIf9erLxs5Q8vCJTltRhWmLYvibpBIrRcBwk8VO4Gu9rz
PgCrNvi9BcgIcQo/fTm1Zvd3TrODHDg2Km2T1ctGpUbzoPmlfZunll0R+s1pFKI2GIWhtCws69M8
0P2HyCToB3WvvKCKagyZgeNiemRHC83rprP7xnY+yDxtWeV7H3g4ltUW/zMiATXDhWHWwMCx+WDP
SGlmmC94NUz4ibqS8OKHtMqXC4Tcs7yPMzU5n5zabopD3viVtLex3elkzvujY08di1eBmoWZFvOm
PDAyVw8R3hkLZaOvz0R/F26nqwvCHOhiblxTOTsbFK//7Na1ZFFpRVEqMDyek+pOSJ2HTiHUZjdJ
ELTYaKyQI1PGo6qa8ULz0CBjtx2koKkg7rDVZq8PGWgi1It6MZHxxMQyS+DmhSKJVxE592DLGCTJ
k0VvP46WL9nCZJZyu+6h8ad4zEMGsT77PixDmcrPeU5qVRP2kwtwIdKFNfTt60BaszFv+C0im7dT
Y1OSQaNLWRkOcMmcPIDlNK/fxHYTPSj3aQIMs/170JLFdDYZcR38HVp4z1UnTfZsmE9kZsSlu1Vg
a71x9/uh47t0MYZ/GKjhWVBjMpV2ET78OHWsdfYcuRLBJz3HRfLP1Nt0C4fxU2dVCWrPyR9JyYWL
3pnexutKjEibkjkKyFKrVt59/jbo+v3n+nHay8fymNNjVw2Yv6ICf59DlTkz1qQk8z5Duly9TdU3
4UcFZ5cbEeIL1IffH/HHmfx6RGzcnI3VO8zI9z3ihaahL3X8El+qb0ckrmEVYFhO3TGaB/xoD4jg
Rl1pWD6ynGHlt0vx/xEvd7P48n/+16cG6VU333xJqMe/pzIYDhf/f47yvWpq2X/puhf50w/9C+Vg
/oX1ysE3Z63eDG+ltfwL8WL+tUZr4b7GqYrqREeJ858sX8zhlq3rhoGWYZ1KM0p+Q7y4fxG9qxvr
v3Q88lPM/wbx8vYEfT/+9gMPeTNTS/5Z3dfvBDa8mHqXcZ4KB1rf9zmN3yciRfb4I/R663dGcY2q
tb9qyl57VWSKXOeNbYNvtNru0+DV6pJ90HwOYru6QXXX7oGGUIm+ndL/6t67yj51Td98lf97/bF/
xz2/ZSf+50//r7FCjJXM8D/fXdcv9UuFMuRLLTM5ryHRbz/wz53leX8ZKKKw8KPUwUjnYxz+587y
rb90FgvdYbNFSPn3KdHBXy5VOTcWhAqgnHRs/31r8fswDflBwOoWOEig7P/m1nrn7nMcLKLoRdb/
Q4MLy+TdrVVz9/a0nEmskWm6C3DJ3ZrePB2WxaVrSMFw1qoRfcfCDGYb12ZwA5nKvYLfml9aml6s
FTucOAmwj6XR2TM3Y0RakQ8WBkOm792U35OAN9jiF6n/4He3VkHL9w8Gn96Hl2KjQbGc9fP/+Oox
SjrIAT6BqNRc/7pK44xiFrUECWJzFsraeWrynqIOoiYs96JOj3O+tBu0xI5DHnbm7AmHqXfEMeyW
nJOg7AEXvKyKY1+LaTO5wzPYyxvHdNtHhlIoJLM6eI5LD/JebuXE0Clex5T4at9a6XhK6TuE8SKZ
TAa9G8k6bc76WGWHhkkH025t3AHQM3fMIvJTV2FF/u7Ou/72zb9P+vz5fJgWNxJrhQcmhH77j+fD
6fSqGSjeIr+r1F0psn7Y4MNJ8EaRZbR2rR4BxEI3Grrx9feHflcGrHcSikcdOZ6DtMqDffPjseuS
lrM/9EY04H+KlhxzDB1NjOF+pmiYxLuSFz8DqZVGO44PGgPZI6raT7//GD++g9dPwe2MlAzBHmfA
sFb73XfkjiYVkn0H4ePTaBmMaChn9an8qnn+gw2s8YLzkH1b+VjBki/NL076j4XG2yF9mFisz4x/
dAgQPx5yFCmI7pbxGvsHF/Or/1i13U3v13860M9XF4bmai12kZeS/LhqQr/7brXAoeYsroww96GS
XhxMOXHjyF1NCFOovK5A3Oubx3zMnT+Eer5XQK7nlUrK4xlb+XXW+hb8/tgxVzYRYpBREctmXzHj
iGDv0v7uEy8q9e5O1MSSKCTtvbE8EIH9p+LqV19+ZYhaMECQu74/y5gm2UCOnWRQHT9Cp31RrfuY
W/Bp20myjzZ2de3e/f5meidyW780rUfWbCp9NOfvb2laV+i1h0zSj+mdiywj4MctfHH/+6P8fP+Q
VrMSpIDL4Ud217//7rIy64FZT4VK+4iWAqF5uI5n2a8k5uwP9tNfXEaO5WKURQnFVu3t7787lueC
HCb4lV1dbJ+G1rtvDeeLltb5NtMZVwFgi1p9Lg8090NT9n///pu+XaQf12sKJvYovA4hf/jOuzWC
LuJaqnN4aZmfu6K51FX37Ony2UqGgxFXu4atFB1g5oipd4s4/3mCz7t1yIHi3zr7NglI7KNJuC28
p99/tl9chR8+2rsbXPZVCjOdj4b34AhP7Tqw5SuX5vD7w/ximeQUeDpABIvlifXyx6sN7IRmP3qy
KLfVrSf7vd9YD6XVdRsfFUav5btUT6/8aVV6FbRbJuX7f1iwfr6t+Qgs0Lw7KUtMj5Lk+xsuy6XM
m0FxE/htE5HwEoQTouA/fNP1XfPTtUaGjybVwP+/0tG+Pwq4wLKadJqZRe7dJ7N3J0v5UPO27VQf
/f6k/rzos/tcmTcsxrjM3i/6uV0GeotSJLIW0R2WxHvMmrnfmAOZAKMj2RT75vyHk/irr7fiu1bh
u2uvFf4PXy/oYPGovO8iWwxEGwTMm1K6JLZ3HOFG/f77/eqxBYcNVNhDYI5b/51yudXcxcSQ1EUl
iUthpbW0WP01nXtu1Jb5/AQcPYNJKP1HtJNbvRXmH67mL+9b+ih8W5AQ6OHfPR8QjjS9lW0X0bq/
CnjFn7J2zHcyXkI1D19mLgvZNnBuVdbsqVtvsrH7o+p9vTPf31N0c1j/YWHxEnr3dmc63bRmWneR
o5pHJpo3s2ESfCHvhCEeKO2ueXeRtOx8tVO8taqhbP93Yf+LN72xrk8/HR8BMmJkVyeW5t11GCvy
UJM+6aKxHxmnjNplUOjNnklUGkmn3vV2HxH5Uexc4nLBUclY26QWbH/N1CLJ/GhTz8a2sL0clL+G
TpttJ+FltR7+/oP+fHMCF9Ut6lLIK2jC392cul976eIw6BeTfZ8Nln/MCSzyfIycy6hNf3ir/Lx0
8irB4bziR7lH30NP+onpEWx6ZAVOP35meHjLxN36Omp/Km/fsIU/nn8ecg6mu54DLNF8t6bkOYJf
VdiYU1vzQivF42IV9nau+2uVUFcimMKj2831rq1qkspMmP+BPh1EVYaDDi2TXAnamzCcw7rwniW6
7YOc0FyREWYeCGTClpimH7uR64N1k4QXU3WhkPjircHeerr6lMj6+N9dK5R7cKj4Ljza3FXvV+OJ
QAUX/eoSDWygIgSa/keVNM7GX+w4zIhL/cOT/H71/3Y83wBK5LCRfE/fSCuZQ9PrFsRTC8TnXHc+
Ynl1/3AHvl+S16PAt8D+EHAXUrP+uDyWdrZGhVULY46lDGlfvuJNeEYtetlXOvqTpfrDAd8/mhyQ
dixOMooa+n7euypcMRuG3VvMkZl4yaNo0XSnQ/tidsYnIOw079fwKPoifzJC/NScWQ9MTQxlieMH
rI4/flMHCVUufV9FZctUXfAWMhvrLpa0OIupt47miHPQye/95Wvq+re1nn1w/foypgIiGuYROk2+
GQMCAn9/W71/KPlYbBRYoxDv4t55D+xVdYLwmGchCpBEhLFK7AsSTQLkhrO4+P2hjF/cUj6WpHUD
BHHKes80KWZtkKCzFWtgAlNuqRMCuUhR9NBMJ+wSogV+cuguxotDZCbAUYA+iLwYOtg7bg9/U07Z
6+8/0y9uB59+3vpxsGxZbyv5d4Xu0NopxypUhHxR7npqka2FqgNv/PJiWvNjPiSYfbMy3f3+uD+9
qj3d4CW5OvJYgtdNw4+3Az0b1nNIGdHcF19Ld2EyE3hVUYUBkcGR6efL5VQPDexyi8ZDXjCsxW4i
P//+Y7z5b75fKdePYRq+bQDaYcF8f0mGsrVGJmNjZJeT9RkI61MxZh8m9ND72JNfimlw7yAiOwg+
jSC56XIxH8qS+HMzSD9qfneBS8m/HMaiOSCMJRgIK+Uah9Z0pxZf6A4eafPRI/jgg1g054K0LOMC
oN8UIZqsn5yqdQ6NtejPUixkoSN02CMxGeg71O0OtSfB8UrfVLPAE9OP1bmZiARpa4tJOZM7d6rN
C2XnrzXMkKNBK+wFybq6kVXDhxxsps5ms0Oy8dDCy7uZy6VmLFyMB9PtHQZcSPaQIDUfKjKe9ikA
ighDcx5SjJJhnkyTuiqL1ibQPacr4uqdf1KTUdwXXpM7e+EhXPjDw/j+fUxvyF3HJGtUj8mw5F3x
tLS5b5MDN0YTAOrPfkkkFdKX+lAt+gNWXvWHevgXNyEXfkWRrY0JjvluTYJ6gmd8CHDN1Nadk9j3
XMPXxhPPQ19AnZoStlT9ocWHRprnp9/feu+ob47z9mV93cXTpzO0f7/DqbKl9teg9UjAYnkYDGEy
OfUcxPp6/An3gpuFOIU0WNmaunGnePq71Kz8Li07j9DKxiX0fuRGzJV2klUviBcoM2vYdgwuCWFa
VzPIGepGn7GGB/Wahubxi3Sn1/dMGo0zXKNs//vv9PNqAkfPMW0kJzQEfnIOls48Q+meeJo6cFie
6LLrLsj8D75Q3DsgzklnUUkkTSSBf7h1KATWu+PHZ5n3Cl4ng08AUPr9swxDCbEoLKIoTvM62xV5
XWywIFUXZuMzF0ZxIJ6aDMPMZkyUd9GJjMw+t9KqD7FT1Z+Vn2V/JzUJlJPKsou6d9Q1EdQxHaRi
sE85YLVH302tC1OMX0tMA+c89fsTmS/l2Z9QBTDbrx17M6Z+cJBDha9Cy+bmWrXOU20YZ90rjYNp
NvYJbxja5qm6R63+YtV1wnMnUUv2vfk38FbveW4CRBtNU17VylIXJTieg8C0di3hCZEfpwc342yL
82SbPYaXdsBJLirbutAQARxSUuPvGt1rmhDjHNKKujvUsKyfUqnjdIjdGifa8KZTQq6T8Zp5TCEa
3NO3QfVLmmkHPqPJEOjmqFXBQREvyoCOE4F9oLnM+rL/oLSZP8fN2JyQly2YdPpxedGKQXuhzjbu
eoCuL45qB5QZAVK9DYPfFV9qiCcF1w7L3KQ+FvlQAo2IiY2UWvYBeuH80SACHPG5Fm+03vTok+eE
haZ4K1+QNRsTrqJRJ4DNB0gTiRoWdNi3dXtGhCQlyt063qZzrq4coTUhA2xEaDkz4Wwbaxp8oDmW
nAt36u8qKTtE5YkunpaxFLseeGq2AbYfnI3MEFfIBONN0WX1s2+16clBV0o4VIKSJ3HNzZppuhld
T+ZRB/KCgDfauk/UMo65oXMKj85z8kO5pB6J68kQzVbTHglOyg8mCX2f9WQcrucZM+ZcYFhYjCk9
Y9/Jj7NtZnsvh6gd10u+JS/d2vbQxs75bOWos42rNNZx9ayAgRD1mYs5p/e1o1GmzhdF3BHiHxca
E4JhrA+RL2lz7Rnxkm7nIoXfI5lrrYu5Y1O8W2MueZEYdkHtbpUJ4DIfjZUeoP3OixS5WD4Sc+OS
9uxXbba3/Ww467ObHdM88Q8l2JsbPItpt10FSNiLpnI+Lt6cfPRcipbFEcFlYfUkdOXZrZEXxmXr
iHovRac/dIFVnyAHOVFDquGux6heRXpWD9ipijZsazd4KEDN7VTne8/QetrDUhO4trVRr23BoVV/
Z0O98Hqt56tYW4Ugpib9jY666AjvC0LT4kXgHgdU4q7GQ2ZkN7mpxBEJfPAwj2MQdbGjbjqN+mKz
NH571c0l4lISncU4e5wRaZxlnbTbhX7YFXmy6GL76YhJzzs3eDe2KiHkxQ1ktu9JqJRo4BrfZZjo
aEc5T+3ZQdF/y2PyNABoROUvylBjT7GXDPcvAlkER93PtMPiyCzEd+7dZSTDRgqszqMCH3KjUnP5
JEou5piQZixYNG8K+stXgy5kWJeFDxKndK88D1MGQh/v1eQt8CmoNS4dUUSPwinM/ds1nfrCjUoM
JmfUIw37ODk3J0MEqTp4sijCvurY+s3ZKK9ie2JalVm2cWcwIbiZGdYfDNcMiPXWW3yKyfyBDK4o
sHp1PVSmummUlZ1ilTe7kcb+zvRW1LXpE4U7oUpXuuOf/i95Z5bcNtZt6ankBOBA37zUAwCSIiVS
onr7BSHZEvoeOGhmVOOoidUH5e/7S3SmdbMibsStqsdMWSIIHJxm77W+VXMa3qV58jSYo4NiC7YL
wt1OO8tM42jmLYtRBYxbjc3kKuaIelWEKVm71Bpl4aqzNF925aztUdUloVsQUBu6Cdo6UHwKElzX
6LW9GRtiASEOd4VUo0md55sYhfjBShi/fAQGqADVvZmksobJAJKW97YKdl1Bu0v0ArmyGqvlQMTm
EHzNLH4X30D1Ve2b5Bx5k/ljGAtoOIAEzzWrijc5CrtVjpk5duMmlUMPT1T8WMo616iMojgYZX/W
dIHY1Vm7JQEovBQYX9eYK+udTjnxEKeZfZSAh/kFRKnr3rbnbzMG+wcT1yyO2+imGErpxZwJUcxK
8sSooSkHbZJhJiWi8JJp7q+soI2UrRQq/USGd4zKGEmxgvw0Ic++SpCBns2isK8pplS7OU/VtTkh
M+GUroNftcQYr9C7DCq+1FCMZ6hvw2Oc6aOztjrcTdzhAalzrxSKT5U2GX0bwas71JMpNrCmrDUt
9pBuIO1ddOa1mLfVrFTrxch7rFKTlEW7BpzXJM0dYn1yu3B4XBJ8Xb4kijQ+ZLg1+OhWDGuhjMGD
JulR7WJdidZDK8pH2CCwxkwhmTiaRmNatw4+fXeIOue8s+Qfc19aq1506y41UMyJusaVGBj7NhmT
ByKpsk0cWBhzMozgHqvMcEVxXHyzUil9SlEe3pbVGK7zQjNSDw0vcb8qFoSYWVyav0q6KGqC4cht
9vjz+RmILeYbOduCHsqO9EfL17nAL6oYVqG43K/hzhy16aqSyJcywmH0Cow/uasi7topUQJmrCz6
c2HSk8EtiM0LuT3Hk6fBwecjDG28CxA1z+THSdEhKHXtRZbj54qAycuwM5ofEgYd1e0h99yNyKHI
gtCn8arCEGO6aWVbd/Os0j3EpXiARUEWadKrFB678ZZzEHpXtF3nLKnZ1x7ioSdEgzW1aHMms9xr
yvCGlLFzzjv4u0Zi+pw2PM+a5GgaonCxtTgX0sjLKkJZ21J1tLWVCUSw3CidRJt70ThLxlhcT6SW
bmRlgKFIB/LbmMx5fG+189cp1iN5zSKNdwDrNJsLXfCA2pK3kzCw3TSqu5B9+Fk+NjVHDs48oAyM
q2yA1eVaRscBJlJrVjmt1ZiCIYewtFsFfQTuiT1eDQOSTOwQ7IKcPow2aNKMbSnaFCVfTD429rSd
zTXu2a60V0ykQJQ66z43ln1Mkznnpmbi40nEcVDAp7F0JwhO53O5z0O/Q699u4CWjBzjutWzpZYw
muBmys76AZ32FEslPCoDI61qPRQBFIKI3lQvWYSuTuprwJg6MwxkhZWcGyu7slY5CMl1FeWEVAYF
LNNyeDTh0Jxl7cglDxUfaKTRPXcofc7rqHDTQrbAqFnhoXZqdte2s00NMa7sXG0vobya234pGsFx
HB9MM493LbLbHXiC6V7Gan9eWrwqyCNXQ4aDWRnk0u/bscAcXFqeNdrpVtY07ChkBmvQAlbEmcXV
OPl6mNzyMkOHDucDXC/bc8A9rtpJu0ILizmoVvSjHWAc841RLrfjhM8LUmFxmQ7VdKXOVZuvm6aK
MDIzgxo0DI8N8LjNjFjsME/JJWtbj6haBmSLoZj5tWE7OphOu4otM/ccJrqjMfb0UrOcbO02rq+R
UhNOquTfA1FM53DK2MqYBCBejMsP5KbDCaNjxSbTPFRWkaTrqGYXM9iYNmecgXrXEvW4iwgWoh4W
9nf8nXNUtmIn6LYtVXulewrzp8mKjbUMgtIvGbW7Pp3YkWlBtKmJQmGfHCQXam+YzFgLjxZ40CoO
8sNoFAq2IMZmwh6D9MLiLCC6kHxbB/8/mRr8+vBdM6VihU52OkQBkVAGm8GtTODpnUS06BKmOF2L
WIm3WpfKV2Ef1Buhyhxyyj6VTJyKA35FGqbE8wGQvrAw8W/qRp/uIKd1buKUCQmxGKSonuiI+YVa
LiiXwthrIdl6bpQTF4oNn1FPwDTbeMeqz+mRxPifpgm5eBPrvDz9rBASoRRyunYiEa1CrQ1Tb3Ac
w08kbX7BGlkNfo4Zjb8TBoJ9OrSMqymINIYO8VLfEisLb4SUVltYsWO5RqNuhz4lC3Ek0oCdXSLP
wwEu93AQGJ3XtSrhhAyngGmqbOb8ts8S6QL7rMFyP5tsAEoFm59DDRN9jd+TPoUlmEePenK8hpRr
PI0if5WS2tDXVLI0Hrrc+GosWxIkwAHWoq9OFcYnqEEXlKKkXThryVpJi+Q6zkx8JbXifI3IDX4g
XqHDqDjEG+SpzkqJoPrLWcxNnZuJiZdMVdsXeEo3OqvgVsIVdSmbRccWe47PWkwXVHIxTY2ZVB9G
mG4F4DWQ2fLoUoixMfrZsSfoBU3dPK0wQlRrBfdZ4LVdCng11qwzEYXdypwyKIQML18OLWMd2JK1
Ntg10tvvJkAldTBJV0YethvOCNXFm5im0xtllc75JFwlKOWncixN32xsZRckXUVnDItcRZ2bgJjO
XoOIqdwkRqlUZxaCW5K5hDZGvpwEw5OMO3WdqTyccjB3tYMZwRyV+7mSflhFEt7DJYifRSfLpF6H
+XecUsg75BQzsd4V10PWh7vWKKOLSRLM7boh+1E1aS6iZZWwmsJRbhw9jEevmlETS8slYc/Az5pd
wBpU8KVqTeH1WN+8RhL1hbDVzaCxp+u6CnJhldarQrX6HdxsfTMaTrBTZi3bAJWsfKUgBDS0K17W
ho6TClvzvGeycseq4fwitc6eAv2M3nRu0IlQdD0zOqDkmAtii35IGRDxntZhd6tOM15mE//aAJEm
qlfpkGE70uW9I1OhbTRjp5hDt5m1hu1tqPXcRa3Ut8PYN0SgTSY4GU08wGwctlUl1aoXtMjc+6Ix
VlTYinMpd1jviCgT0e1s6NFOkpUSZFDEhjHIsNODIZ1zV9gNuzuMlkWW3JJAGWwDRQ79gpIEFYjp
JmxjczeJEFcs9gCS2LFabgNNEetCy2MP2ykaK5kpySHyGEaJjAOPm1ZuqAyUnsPefZWA2g9k17YC
cgCqnjUqaRXrokm7A+5ZvJqLccHRxPeQTr3HDvor1o7xMGUmxSgEe1eY0wgpUVTdLU1k1SIILhwL
wZnZtcN6DhJnpUnEWM+LSVyXHscm2bZm9FKAqyWPejnEDSUQx2Q2V+Ns4nTRhYOjqtrqfU8ONwDL
W4EZxNWihNTnUZG3oRKvEpnmFWcVrxWp8HGx15RB8F/I1B1Ir7akdSnPa+r7GEJpVbhREsNtGNPh
ApNK6IFZNIB+BAl+yukWNGHhQ/dIV7JkWntFAxcF+uOCYNIY1CBDwYgIrYPFsvgexn2RdCEzYHYd
AMgkYSd3GGId+91xA+71jofw1IXJPTfqfgJANegN+aLm+dDn9b5mRdZXArNo7SNPbwMUcxrYA/YO
juH2FjQWW5fGK42w0p2Ci4b03MS1mCkHt9YNyXZjLZuu7LkZj3pcY7dFvC9d60aKXTZM1IPNif4l
RpvuyUrxMNOjLF09bQePEK9u7bQSHmS9g0oZB/0mGR39O++TAySCaX9isJxDbFc7t6JYBABU3RSF
06HbM68QzZNjoAjtQSjaLSAZ3RvyvDoYiPpcVF4PcY5pCYdNit6LiOuiqTH28TTP4lJViDzROJmR
EMtOSIOaoIQLIUVzvqntfJeBhV1lnNpZRRMKLVPyg+JE6tVOfAcVrUeMGQnPyrofPVRwZjuGHBDT
HeVN9QoTirqKsTnuI0u3j5ga7UOMpcNXqj45QxuXH0IJ2z2n5MNS9cY1OfR4ze0svg+mqWT5To1D
F3Uq9uIwO8h1g16yDtfyoD3aoRJ66PLB8ENa3ENdyHm5AL+aoN4fLWUczxSiqwWN8oNga4C6rxuf
HYgS12Uy0jUgFnwVzMq8o8ZN/8DUqJYZo4WRDY/6ma6q+YGIs2DfRZnzbJWNoiKsxNHocgOopmUI
ChZuZwF8nKBdM77rKPKYlHHGQP1ukKWzYFFMOB4ckLWDkHU2xGEY+hWGkidQUsp5zTtxtHgG59gK
i/NC1iYbCIfVvjhQkfm4KKEtQfDAWZFM4aVlVcOB9F75x5gkcGUbLX0NcO5djFlYfW1zLb3uOlko
riVT0bJqGvbTYCibDn48Df8WaB7FmpUWRgyeMjRwpdZAMCq1eQzVdrpVClDSo5OKO2CA5ZGn28ng
cOPoLAjY+ISJnFxYDbG0tOqr86JMgmzFeWd02fqY5wHcGs7nGGJ6YxwaT4vK2Vf56H1XjDEdtKbf
JvWYUXdMkG61ur0maxaKVC26A/HnmhuKKbrqAym/yRvRnDUYE6BxpCHt0jpRQ3oCnI/G61gpxmBd
462ZcSg3xlOId5a1IqWqJBagiNuzZUjOVXKzXdW2smenYZ2arQEuzmgYzm1tRgZmqLzy5izX74tJ
Cx8ktjbkdjsrmJVwgSjOYemp67Ja+BgqKU4SzITO0u7jVqOMhivyhjn+moqeJ+sciWn5szW5Sak+
slEz1rVZb0atSRAc29uQxGLXthtgShH8BIVh0jvZt44MY78tR4smhPSqpajK5Kiiwp0TADH3+oqy
9llEswFaF5woyQ4p+tq8c3Xa3cd2veXV7b83PcWaBp6/X0Zm78lIgauypiIYSEtYVmzsUr66awGB
vGgUCUS65ZSrmXwKH8xot42oYvsGi+yLHLBEd0aurvXZMF6mUXE8ox81v2ejZxKe6iWDI85xvlUX
iwB0S70eq1uoGrjMBKwtXQCUjvClERbSjzutRmLBraPSRwm2vellU3YpX4l9FTJRqHKg3KY9ATRy
r5mrSRhFxC435GDU4kBjdyZLLqJVk8E02seastbF24F7Ir4G8EWhXGhkovh6m2C7xdF2ZieZwbI7
2Odxa+4I+8kibHzrCY8T3j+07Ru1VPsbRVfyjdAnsaZYnUkuAuhko4kMZNjQjytV66qvSVNaT0US
p4+N0rX31NXMBbEzhYmfqHApcjG2PwK6BOcFXa4t1GvlgAk6u4CsU2F2S5NNMYVX0F0AhBRTdP/7
Xo+6dGg/tlsWCRlfYbFwLDqjjx3cgWZUGslqvVL0RPektma9U5y7IqUmnVXkDirVjcFV3dFzeWF5
YtOi5rKFVA8o8pO5bKeH0Ma7XnPUz+TsThmScteWMwbGuIiorxnOJ9f8Fx14g3keIYlm0vCl4f3x
mnUqTAEWZNSbZULgRTw6XjRqEYeAKvWItEzW7TLjQEv8EWm8SC1Ng/Mkb/V9ZRfYVlVEn2yOmk+U
Ab/2zQyCkHhKNjxKEk9O+p6aXNRLYmS9Uil5tyhN6EcdAw6YblFHuq8HaQBr4dOUlTfXwskjROCC
R2LpQmKeO+l/WsbMiO7iGvyskgEuCsA7mCP+uyCybqtEe0KefjehJ8Y9kwiOCGzUDRoGblfbxVU2
VxmqReOJ0kO6pxFpH4ZYL7dWPWn+TFTT13xWS+Sz8tKkahSaCaMy+jQ7XhvEty4VbYudWsU0IIfq
96CpD0HR5y64t1URDc6GQCUEfLTnL8hRzL9LE64BSH7qzlwYE10/lxy7TfOWcgwmSTGLr02qEJoS
5P1GSvB2oifK2M3kX22sB/hnE8X8PvPuuLx65bk+h9PL71+KX+R/loHqDjeKg7bB/FW560wlitEB
uWglwaEYmmmDZco5UIlPN1lJ8IBXm1Z02y+AkwkcQKyYsqclBgSr31/JL1oThBWq6qiIfGjhWKe2
PsFPyCiRyxVBJObRDEJAQ442XL19yn+Bm+nvktA/GKD+Onf9g0mq/R9vpiksB0sa8Yf/WL05i479
y+J9a/usezNU/etf/md/+C9/0u3vnXTIkt89juVK/vV7h6ccB94V19CVf1zH38v3hqe33/pppTOI
REd1QusELx09a7QQP6101heC75HGIEeBXg3M/t9WOvsL/9TQbYuFCrnS8lh/eumsL4DZmGEhm8tY
D8x/lIysno4fchrpQZgakiB66uQRf5wpi1hw8E5aYiUDU1pV4PJZ5XIrdmlDxS5ivMyvEfbscI/e
wAqGxZUWdImTaIc8hh2qbsZnFiGKgBwRZgtKHBdmFj1PsA13UVQ7XlvU50qfjm4MefMS2IBMn2Tq
PpF4nOrreBvRNeFGBIHN/Hqq8BgqXYkDJWazXAYNnnj4EnkQUySRW0+qOZ30CU3ld8/6L+Svp5Iy
OhIsi4rJpp+zLW6fj7cuNCQSMggzJD2AVprmZK+qVXwD9Tb4v/+g02d0+kEnWr6e9CWSbbNwRYrP
tyahhG/nzu0//wy+DeiqZXTpp2bdrtdYi7uYiKCKA2YzUDaTuqb65DH9Mm/yVaBPKIscV0WVaJx8
FTOqZBhAueQ3NrTSMMvOy9x5CHCeOX3zKJr+DiIGzg/8K5Agj5gD/pzJ/tadtDyU90vh2wUYxIFY
NjU6VIEfH5pZCrInkxg7HnaLrBzS/dyptZuKTvHFMDifaIF/kR69fZ7Ni++gh8TpcPKFY2OG6YEX
yEd9CUKvjp+jPASIEtqIdzLrkvQx9tSGfjR68jbN+ub3jxUh+K9fGJuuwfqvLQKkU5cU51aCM4iC
XMVOtaMlecikWV3pZvIa9tV8TOnMxilys1xU0C04w+ha8qoBda7UDqlAXrV+OhErRTElWmvRrF/1
un2oY+OYW/mFLZmHOUlfga0fithOge+BipgGaQQIB+cLQFMAdbWNrlKF0p6iKj8E0kivAUfnTYF2
RLGsubD6bgylhi1m3sIWOZaNcbRlPhmZ3V2iDRkoouTZqqzWreem9ZdPA2RVuMtlENuEGqKwboey
1NxqVI56Hz7DGtdcp5e/2kTZuWL5EYuzcSMHIwVWFSZYFtnNmdmOFAMTPirD4ujp5B7BQJDnow4h
2Gdv31JcyS/iRD0mWNj+/GZqokN7BAqq18ucF0vpqgDrswNImO4RHj2mRcm3spJx3heAOYZxsH0J
qAaKcPMAYTNHNWF+lay2eOicIfCxN1H9VrhzEoQtcDGCM2rROhs1oIxf1PmzmVmHUdgHg5ATAn7K
Gcle76wnw741A3N0mcPnPXVPKiRRVHkG7Jl1ERfCZ+U5KAawTXWiGzFKCwHJ0ujY5s/ppN3TCgeI
b7WPcH2yVW5xCUpcTHfLcw2s4iLpLOSoYxZd9k6wyhJL8frKBhFZ5uAmKl1a6eShu3o7Ox6JC5r7
dhvxCS1g2Nr2iWuf7giyIzus5CZwOHMouxbOZooo+NuxdXAoemyMZoIFOZk2mafxs05729PSrlqj
6LPdkK41TqBopu+izXhHjWOJoOC8tBkK+LuN84HbEJk5dOGUT0oICNkHIWS7WtJSn7IYxdec/ww4
RMK2yF5pCzyqkbV9u/YstIqNXFhbgj3B/o3z0yDUVxqet1BuwVUlvK7yzJcUdfRqklG1JtpH9cJ2
cha2pHjp0VOs7GSqz1KRHXMTwweRvNSjNK47hUe7doL2caa85huJiehCcUYCeDlGK6CBXfjI4VqD
DrYpWl5Bq+geZ4MBAB75VQp1iLxT89iNVroasRi6oKMqSPY8zKLhWAMIrCJZSTk6CAtR6HBl9EL4
7aC4WF4amY7ZZuj5R0HF/15e9z5C/z0JHFVC0jlKRwF/undskG/pqyF4ybI5f44b8xANyl4NhksO
tLd5D9ksHTkB1BoDHq02iiMAhm4/6Mc5EPh+AdD4tm0eikIZVkUGXqYrkFlN2jFLeJFUM3wmgVoF
gKjwGUHzaKjlhS5Vj5LEnaL59mCBsfTlgQemzHxNxLfSbRKbE2U9aM56GsSeIZZX1Jq/Y2ilXGHb
t/I8p7CzpFs631T6+T9aiCm/zZ6JxSpcS7dukU5IsG3j5w7tll+3zWOSq8eGjueO2jgT0DLwZTKh
XaUJ2GIC5urUwSBJUYLvqTNlzFYz7qq4G3djXtm0wCQqJ6HcuQr87oPGISXwyKqhTrt0/YyWi5Ql
KdnLM9c00LN2RZU9G2TG01aOqBLFc7iW6hohpyjz7/kcIRqmPeRUvPHQiR4bK3oWWv/YgEjPQMiz
1SpVzzJRs0UW4wSjtuaWdvSaxfUMuIn3VKqs2zyT502f2FRlpt6h19+UZ3C3eCtCg/smGCTQ+W/H
KWVwSc6OTl61tgG7X8PCyu4Fqp7UI3xz2sDsfSFHEkv7qEkrJBLSLfC7YwbF0WXJDJ7axBhdY9n2
Bc4yNZJZe6FZJdXINKcYSFuZg65hwROGKuXNYT9e2RqTIDCgdIUyTNvqRei4A1yiVVB37QQEUpXO
wphswayRnjjKRVcaDW9YRCXoL5UJPzXKRxNYNK8NjJgLPaDcqgB6uYbqzzGaBkBzLoBgoVtKpZy6
JtAwyqgGv6nQbs91LlmB/UYu28RFTIKZPteOTYQJHM6o8LoUMYsbkJr2AOwrukylIlsZ1P4cR0l9
yjktMUyUsdRIkx9HIBrn7UgfL6gRGCqSPW5I0Z72UgbEi25a9ExVO72OZelJqdM+9uJkeX6JnOXg
8WZppdI2WYmh1n9UhHOexYom6LzzsojM4g0PqYGOk9pC9kcaRvCA/Dgk2fM4sjwvk1OFqmWnsWDb
NFVYqZrHt2WRfetxorcE7iqpEBYu6yKp3+fgz4ER2MZBA8rsFRavQcWEoc0AwNTcaM4ho0te2w6X
ZPnF38qCGfxtjqADcpBRnd1IRfIcApveVWGEEIZY0jVT/LKmZLeZKDM3MS3IiszH4wydFhDxa1+p
V5XW7ylzfdej7GthpedYJNAuzuwS2hFrWlnkzjoRIPQa4stdlSlu3ce4PRfkMN0VcpS0NJ/O4Qen
F9NocVAJ7MZH+xosAVFbeIY3Cbr5tZpBrOtGFL3qwBrSDu24KyqmdXaUj3axfE1VRnA28j6ieZ+/
9bHDETF6jkPuHzLQ1yrkXyv18tIuG4y37UKhNI+TmT7XCXfTpiy7MmxRfrJTPK0NsS9e3DrkmCKI
X0JLPm5MtZyjXjHO0SqzmatMS7od+CQmzeR1iBvVI6grppCpfeaBfnO+fNgRL3gETDGk+qDlgQP4
8YNH7GJgCkKJoAhxGcUwU7top+niSIii5VZKgYesiGVwg3igg3JvdtK9YtWPEFI3MCSA5Ous57Ou
sWVLoTI39Gd75LjNfBMOSGZDDm5e1LbboJO/G3YH4y+QHjjt3hgV7gnFrtb1aOwiKbxT2v5HomZn
BCZhsWBYC/BgVZN0HsqZnRnWbNMyMR4MaK27fOJdLgImbqyihLOydx9iXpplzNGYOWgFs05CDhqZ
JcyQ9NgvJ7tCANEs5UBD19g1Zvin46GdvcEGIJdX6ehJFTC0XlI/sbX9ckA1KfipKvsVSzewY3HW
f2//hYBUmWR8Sr6psgkRGS0BagZbqoGvCTVHAKXp6++3/m+espMHi5mZ7h4FCIaUdnL0UHut6Oog
Q3a33Ckejr6lQjgftcgB2YVMq7dBWZJN4OWZvhEBOlPeW3VmQieGBJwlomxXmVlzlz2TPLAFWp4y
IMrbSUufx4ilNGcOQXW4RVPqk+rQbEs1e62r5lGr2OmAtD8aiXYcbeZ5p00rxKUVuyCWfTWC+Sk6
/ajqbB2X7aY0s3OAq818xdsZqywSaJom6Bhyx66NQ8vbnk40lYNW1761W14RifUpTRvpTBl42m1h
HAh6YUYFUDImSntbQnCAPzokBYJu1mSwy+Puz5WRMxegbjZUkyytxjGaUi4RXrU6VEysOWvxooFw
HdLmlo1d63NUee7NIfWX7ZYW14+pOXcrNs/BLkyM+dvb4/tHJbe/rpN9KKX95xhDf1eV+29YcsP2
+W6c/1Jyu3mKi+4P94nImf/1P7OXfHpfeHv73Z+FN/WLtRzzmUkZ+tRuflbd1C/YjijBA8n5+aOf
ACsKcsz/WFtgMix1N96Yd1U3EA0Wv0q1lfKF8U8wQws/62MVAs8MGAA8cVwEXv2TKgQGlgYJHmJc
dTYIdIT354IIin2R3Gk1p5FQ3dSd9eIkwa0Zk0ibd7G0ahi6JWJjl0zq68DH0yBfDQmQ68LRtsWE
GDjpu/tOrkggKsNLo3PLREFoWRIRrtbwz5VoIpUiys5rE2Cw03QvEa4ddwIWsGmo8ZnCyP9c1f7R
KP6/DXBFq+vzEXgfF99fGIlPxY8/uujlj03zUjz9iMmueT8g3/7UzwGpfIGLhh0MSBV0pg9jUvmi
sz7gzzRhybATYLz8HJPaFxybuLyp2qs4F/nJzyGpfqEAaZvkgAEgYOVX/smQ/KUQTN2UCrRimQx/
kEGnCXqBIzW2RASpr4iC/eeQFyZwV8QapVc5bc3Ork3VO8kc0wcnUjGJR2VkX4kua+/krnaJvspZ
s0s1WIMjapMNqm9nP/XGWVAkjt8bVipjHY+q5wLxLodbGpUTAtVp1ePKPkta9ZN0u19QXssXwm0H
jAKvGNiNk31N7GCWJNUoBZ/cAsKd7PxKr8gcTRIt8oypbUkibjkaOp3u09PN9hpYwmNvVyl9a4vA
nhpKYhPG+zJFhG1J0zpb1so+Uu5SM0QMMrfTGZDaz5AopzsFrpuugMJYsIBL8CU+7hTg1xFUNuHW
mLQ8X3fDvPCi8/thLoSHtrnEVoGU590I/otS9jLHfpiQlg+lhE6JECkm/YaTm5XklqMRspT4jkjU
O5L57iuUzi6pxBSmLP1SAw+8GlV6bZntDOuqL5zPkEqnldnlEuhf0cViH0x6zsl2xaqBiKJbTfyq
aKyVqQEsnnSlwCSD2zEzImtPfxE/3WjOGxJTpVU6kZPgTB27ZUQs5xGHJ1Bm6fcqH4h1RC36yU36
BbfAFRLSwWCiH6PRuTzZw83ECJJkaXGTEGeIfc8ZoOEIQ+nYFQWyTMjMWXLJNs+b5XGn5iY61h80
cNxEyhezgk94hxTmm4z/nHvb16yCtsHXCXi6pD9UI9bnVlrHzk3T65/0Kv7i5tIgAQ+nWtB26PV8
HFQ1TkmYDmbig/lHpI6EiYQUK/KcJQZcSPOnHvjlD77ffHKYod+F5AkyhcJO9uQDbUPoTu/gMtZV
3pwBrHJc1N+hHYdnpRjo0+RpsGeL+gwqg1NGSZRPnymIYlrTREcksu3vR/ivN4DrYViBCrMVNKcn
LXDKWw1nQ67HIc/NkyJOVETwVGdMsKWPYb/13z7v/+2FT+ad+w8AzN9svc7jrmvflr3Di4jbD6vd
8vs/VztWJ94R5l0NwYGhLgvXux0Ys7ICF4/+pgLJ/N+rnfWF6XqhQUHVUVgKeYw/lzvrC9Jcfmgo
9LlZLp1/tNydjgeSiel00S5hkYDRtxBT35/HiLyfwIKHMrr2LtmbpZ5ea4WG8CC3QvUqGQm9I+Q9
2hlg3cOVYhacLKeqr78pU9Su824YXwapGynjDMr3EnD4Wh6V9D6epqJ07RKCu9oRb+UOAEZzd9Cd
ZtdYFMKwsslmhX4X/xLWrOZFV8gGePdY/mo2P335+HLgMrmzcDQ5+1nc+/dfDrto6BBBMTOV1sFj
XVrGZU8ZdclzbH5kcjpEpJ6wR3adAksZUKwbh46iwhE/KJ71yn4i3b4Zvf8P3oiFV/H3bwSlgi5u
oz/uY/YBxR/bNmM7+PGVWP7Az1dC/8Lcy16NPR4P5g1w+vOV0L+wyYM2zeMy/tzL/ccG0P4CKoFE
Y2xWIKVpW/77lbC/aAByIADxHi1bxH+0A/zljQBDBwqPcw/oMMpBJ2/ENOPawV7m+ITW0AkbxtYr
Fg895eRsen13m/5ihC5/6/3qQFeUdx8uNFtdmufLd3o/QOU2mzPRJsHCJAXJGYbJyqSCunKi9v73
n6Qui/IvH8WbzllLBzuxPI/3HzXOJJoGMV9rHkiu0Bxsb/dFPg6+MunpOm/gX45Lqh+KVT+gLzRZ
I1UC+YquTPktB9sUXkso31aGRMcrmNw2mGBpaSnHNl1bgt0/eXlPt3/LrWFvwZrJ1pXt0Mm7m9hN
bgyDwpZ5onJB+hi6oQFxqDUQOVKRFIg6U9VXv79Lb1uXD3cJeQojDBIishKoNSd3KSM/Neun3PEr
jJg4OctjWEM/UJ3siN55j92OOp80lPsopjcyaspKn0xnL/TSLWSdRkmV+HFsHyOdtEjGMqYyUbph
va/E/SilwzpGuksX18TyMaMuQfiGYTR0vk0Gns20Km+GxjyOogWao9NamWg0ezi8opVhoScjx4UO
D9VepSIqsWkc5B1sSNuyyh5aEk+0UcSfnB8W9c3HgWOCl0asxxC10CoYJ2O0GUbsFmlHpqrdjz68
BsPTpvRHkWGQiFmi8NOFj+AFTE9pgws5cHYZRQvwE6G5+f3TeZMrnjwdSNd08DnqwUlcjofvx/BU
ppZOf97xZSdG1DbQhJgw69EvsdlJ1ohSs0x2VjG660jREbV2nTfpjTcY9cMgzOaTrfovM8VyZ95d
zslM4eh4cVNROr7z5t3S6hAgGJUzrb9vBnAGv//2y5c7/fKMS40TkaxCHTk5miw+cdxjju3XFDNd
Z+jEKiSg7ZM34K3k8svHLDQ1w2DBYyL8eI9zvZoyBcIBodRoeevW0feq2u4Me8a5YWs7LAuSGyio
fq1q8mcXeZ9x1prkAEel1W7MMb+uNGJ3iN7AXG390DA7A7Las6sN9jNxHZ6k9WuQ0YBgyniDEQYF
/9RShxG0Y2Ly+iLnrjGUS0TWoEPMjOA7KqY4OgjposmL1HAges/MOzqqvq3E/bYOSWygadn4uWRt
VBlxeNvbkauPLekmWfBENtWPtBi+hqFcX2CnxDEbzsReYGIxHKaTNL4TcTm7tlkreJ2og/Nh0Sot
6PA7oig/ucd/OY4prAPGUwiEpRjy8R5HY1YPxNo5qDuzaTWNXkk2BDlKRgltTrrFcQiuQI5MrOuR
5NJImsRUEveX7tQue/79sPql38IgZq6zOPWiwIPL8/FaLKfqOzsIyARtuGVaOxDqKGPAkr87g4tr
EOFHhEb4/+BDbQ7ZwKjZ4zonYxnrY878wIcWIaWTzlmHpuhcvan3c9xYrg0phaSLr7//0L+cyQCB
2jR6HLBkp+fWYgCKJmqqMK1BBiE9IHxMY7oRmDhLgdtAavtvVklJUJQwaeQ0RnNunFFfjz75+sry
gE9fMt4uNkFUwAAunsypAQnQZdWHKL+aAVBhLpMaJyNEiCw0MXL9v7k7m+U2kuSOvwpiL7sbYXII
gMTHYSeCBClK4oe4BKWNmctEAegBWmygwUY3OaDDEb74IXz2aQ6++eib3sRP4l9WoylUowWArPKw
LUzEhChQWVVZWVX58c9MkCuPOM46dEmM3v8SUYTgjtZhJ7XmzuUUheR9qwGMJgmPfiPa+XY9kzTy
LD81xJLHD9sej1pOHm79YDjk8mkdt8c/1Zt3wYdgfjm/Bev+0Hiz10I53iER+pRM/XeUlHhsEOSl
ODql6g785OTz+CA+lqQKEFi0Oa1F0VE4bUuizEEnmI3GhKGu/Vo0Iwz2uU3iyyPUSBMjo73RIVfp
iFYoF3ethxbFfXZ++s2fHw/bpLs1blVj7759tDNHOoj43j58fgta6Jej+g5Vl5KQGhDxzt2Usuwj
hQW+dzR6pGxCWH08bw4/3NHnoLMzplfzZDg7o1Zpcvww3vncCWD0kES+48b8rnkMCIGiBncBELD9
D+sZWvRINLGsUHWxJOCQeb4ORnfTSfJLk3bx1Hc5ricUK6EMOcmz9Mil8pAe7FnW9naRkP8rZ/Ri
qmI0r0CQwTKn+ET59op+QvFN+LJfWk9oO0wzZ86waPSENJp63b8PFO0ckgGg5yqWPbWdQL3vpR8I
0j6HzCL99U6jvYslIiDSr98z4BKDvsWC9atbxXqv0lm3Arz1i4YUB7ztVixghaKMYKnTi1F/TBa0
9ulKgQLfrnPfyod7sFwswBFoyQPEAHMBHx/O2kIeHOyis4nHZvE1F0S5eCB+JysxqNZ3CQc2wfTn
jkCrtUu2lCRNlW7RYk/aLbqJbOskJiJZ8llde5M+LTj36DUin9SnWKLjL1qJHQtacrx1jDhdIrql
cQPSyYZKp8R10fD0p2yij8vTlgd7uKXEvctCi8SgUd3FJYW/ShTrcp17ScGx2v8a+0txQ+l0Vbj2
1t4uCLsWrjpyvuRTOhbUKa2dnsucYvIcPaC1S4ljtLvsoKPh5U8BhwRf1uIRTBWPEl0ENUmUtJKE
Kh5YImrcdmRX6k+OB/u77SqtTAg1PH1frsNgzQHCMk1iDPiLC88C90BLmjCRPvz0fck4YK8HSLs8
UAo6n0hWmXsSGy0c//t7hGOkJySf0j2JONfE4LU9C/RQkQyyhSQgWvn7ADyWJKmmXEhFr0z3ge1h
qO3vgilrcOuhZS2vvcldyYeAeDVde+kkQNos2W1/m/gsUg6iP7f2PaJUGIvi9dGf8r0DUg7fbvF1
brkDLjmQBdkal/e/sYfFiCuk0aim70D59r9uy4IDQvdoRdxz5v7zAnAkwDji0dKfdKQSnXsX219l
47PrfeUBOGjv0p9lrw5Ir6xqQD7O/VyvUJ2+sKDHq3vEy9JPTgq4GglvN4DQllQK2CDbI9DaRSGW
MhsLHuTtwv3dBs0YeQKkARif8rmFGrZaALYRmVsLeOvyFUjdWfyGwFj5T/O5RBeAdO+yuv8brI1+
T+i4xbpPmwbIKEdgBxc7XzrdR7DuViyotjGFQNYR3EqFO/cMtKoUwgBBSYel9H4onfDTNNeWBxgC
IKgxePMnv8WpwCsGtDZlTun2n1ColOIEq9HCViVIK2037ASisYtNBJjpG3EC7GIggnUAlpJRIR89
YImuhXaqqVq4SJAHFJ86mSPpCvMukuouHjR0ZqmHIZ/SicXirrZgQWMXNwtikFMHqrsE3gGcN8p6
IS7E0WLlB2wu/fQA1Zlrb2MQkQaCl3xhDKTWR4kEvypVROwOfxvJR+bJdzEX36zpxVM0fuEbLd0z
QFTPdvGC5qTcExebufhWY/dAIoeYAel5L50ZSCEj28Xj7OLO41NsCDSbmIOIBsGB9E5MByyT9Nsb
Aij62MJN4GqmAIgfgBsPG6is/uDV9MvnWoJVCpQRXRBYVfGjR+AYXAiBgUUAsXz+AAGm2V1/6D7U
gEfVXfi8chcB9kKVwACl10r7BLRTXeTl75+UsGuDAMrgAe2cTkyUbE9w2fs8BfpTupdgtfrfs88C
lyFuf1Tcb/gFG1yGUh8QhJT+lM83upIM+2we1MXwox5r/gxgEKLxSqJKek+U7jHkora9BwBLAOIn
pWKh5uaMYvEbtASFmoGp0kNXoseQrbPkQa2KHUgVJA2pXvYINbEBDsQfKL5T+ZROE6AWgOXi9xu7
GNOYeAe8csuLP+Dki91LTcCnV5Inp0w7LxB4q1ewjoEP0JfG2rBxefFtYkXkoNZpu5Du/DM8gltw
6Alv2aGIyEAjLX1vtlQwduMvZEjEVQILhOG7wd/+JCVbSZVqAwRBjvFqoTYY/1CKy6ZDpdhD+flH
kgEnsVSuHfrhRO/30pfZ/utxF/98seDVqTxJy+pXJlby+d8vrZIlfs20XJ4XmsHSzNcva83vzix5
kCooxhKzTXjre5GK+qP5iYZ+LhaVlu49nMR8Fft9tZzBeiAH/uuq/vYnY1n6OBRtxx+0E1Qk+Zrh
9x1tRdBTE9/Yh427kO76+g0ehFFkUEUBXb+3W1BNZnFkzlWKz9uSPfKCoZ+MM0Jyu0g9C2uy4QzG
6mTtt1706A3De39isERwgNajeIGKkllGSE8epcGabBIMVY7XdQfTPfYmYxXdZhOU6Qp+13a67yLY
MBlkhDRZBwJ3MovD3OFoEqe0nW3n0euPTDmWGkm2ZN/4kzwTpOKxNVkVhV5RerUkDlsTjxSlfDI6
sm8tByf61O9FKuCNWSbcdrBzp9Scn8y8uUEXs8GWDadeNFYTk6wLPkSeZ3JX/AC2k6VuKfkoxk1G
cNWe7ttkwp1jMAEMrz3dd/2Vy4FUMAd0YxWYsxUsiy1333tRTsCqNcwXa7JqUrlQc2+SkZKzRhG0
7EfRd4s0rs2v8rmK73PSsO+Au+d+PEryqgkte+wn3A3Ce3Wbn7IDHp/73OuxN5nFnm/yed8Fn5Pf
vHEvpGVvxgK9hYIdsBWOizAYwJOMkKYr8Gx7uhNlducAjO2ArNztGRk9WalwZDvZS49SctFKEREg
BQ5oh9GDMu8KF0/zVZh/8HFs28/2KoziZKiCjJJmsbSesmXxdcgrZx48XHP2dOVEe3nCkoltO+Gu
vjUjWp1ltIQXIG2yH19+bXanFNPMyKRUHZzk7r3CoIsMTZiqmtk4FtN98Abm44Hn3AVZP35MT11G
TPPCxZP38TaCxYZySceYbJiXs+LjxI+9QYWaacNBaJqN4ma3lblPKFd95K5DwmxGTfNEvJi2xC/C
CQ+UN4xMgXZh1XS9qJc7200H3Kauk1cJf0V5MU6LLtFjz49LrroRtPveIG/p0TTGhT53Fs7Ce4Pb
FKtPizzabuaXf5Prv8g0a1JOlEoKbRrPUGYN5JtUAFg/3Ou51vabxOv/YOftCx2XR2okd0rGSzmW
UipzPWc3q9Cd+TTnwznYuF+bqZ6qR1Xp4jGbZjPU8xWcm+2E32G2Z1Q0Uem/ZU10FinPVDpcMJe5
3mWT03N18W69D6NBjgWSa2vLgrPkQflxRkfPtu6A7LmHkzc0d0xg17bT/YA6l1HRkxW0nS3Rv1On
I8rIaKqSxW5LtauSgV85jFT+jZI8AGvi85yrlF4D9lQXeobMuXIy9iMV5+pbC1zMdur/8GZS0X1i
uGRBCNlT/skb5xRGF57ey7CC0P15VslbPjxz9nM+FYOq0k16A19CDX3jKO7XQNXZj3GTTHpFbzbQ
R/DrLuy3w15SuUhmKpurPkQpdQc8+ufrk+7J9aeT43+piPDgEK108/IP8ggwe53ujK0aUVpqam9k
3OvpH6QFtfalzDtoqGaLWXPfZFHM7yjQN/YQaJFuNQ5zopEJysttoiMc2MnAIOvE6gyDcBwWFnet
OzBqO2E/nFX+cuZ5AcbcX4tOpSCwbO9YbWTIObmQkNpEFY3jwt3WCcPbQtoO1vDG/+xnnJD7RBre
2PLlDS4FedUGaKnyuGkzz+9HIY0cTEtSGiJYj0aTiP6ogs9svkrfwb34JqXfDRPxI0504PcJ6FA5
zxcnbjl4Yk8TZfgfXChKbz3cRwsp0mu46FONXgXZ382ynUhfFQerOPMjv4fTwyBcd+Ds6IwinvGx
mi2WYw7gYOaX3kOlo4IC34ELh8qln3jGlF24Uz6pSaLixKTrQI+8VElkUnVxZoXBP3sqr+vpFgq2
98GVH/eVz0EtqBxOgdSMQy9/E6/UNFEVWcJpgh/SeBzp9OFigECZPJeUB1u+8EjNRioICvkiiVm2
A6RdpN56AU17/qlyOKOVzww4nr5sbuTEoqQMVKVDf3ODZzWpWGo7+E14SzTY4BrFt13QJXidkZGr
kbo72Y8vF6GbBH9+brIOJPMfbK+f9pF4k8RJHpXkYIQVJZN2W/bs6AT+dOpFgHIKbnSa1uw1m1TH
I7sFW0rqC9uPuLDBF/rJBYGgqPIhiYM5+mLRASnM5F0vs69n+JAlB4bn+zN1OujYpi3iwtlFkzFv
BWDlIip64f3m56LkUglivdRsdv+m1+wVMNzISxU5/y7xQIJnpPUttRlzu3kk45AY1AXFbruODgRA
c1UOUwM2I6hnT+eNdZo7uuoThn4dXLWDXdbreTlnpmSK6lZs31xBSv/1DjCZrCia2xxgMNgTlrEC
92Zzv67ux7APDzb8jgHKfi38+K/iyliWBJ3g9HUlgmRaLHlLEXiy1AyyGn+fk+Bn0s1ZsvShXXkI
n0fxJInCqbe8eHrSrca1n0c0jYMWHTH9RtixQGDbKjAteprxrMYknzdnbWkXXQsk9EnpBBtx+CAn
wZxxkZvQaowrAh3DfNSZggVkZfIy04iPakWk76zTYra94JAZlRNEyj/QhbVFURjaHmHv1NcGQrYd
6Aholt9f+HOyLZCruihfJ8e95GtqzrbDXXh0mQljNTa3Skrf07WpRh/ZKjUBKXaxThffejA1HEVe
z1hVnRKs/EdXTUoL0EBK6q+ZcveCVT09RxiPhZi01j4vEwWu6UqKhEgB0PrGYV/vlZK7eZs3aolT
/x/eoGCIQ914LRwoO4eTISGobDPl4Ky8Fkts2vJtOwrj2QM68TLZqgu63sTEQkjTzm9K/7aTxY80
GfgZIWFB3QHZzkgNlmmuPpjP5+u1N016Adcd8CRpQ9yhEYOB9JH2sbb8OPbGYR8vOcNsHs+BBHYU
enZoWgmbo3ebjYQOgZwo5K5NGSL7KqU+bNnzZB1olXDyxKOMsh7HgVeso6Ze5ZMXDQzNa+3jvKXA
H3/2QXWb7u/GOqtmS7onw/k0XmaDFB23ZffJHd7jkHsvKHBqStUy6wHo6hiZvlIXbu+TeOSHU/O6
lopzttO9ke7jatwzKbvwHp+qnnkIWw6273SUewZWdfDkqxa2paAVeLddgLo7X/4r9iqDP7+7D/3I
OHVUObTfuTNvMjdfxFXD7Pm8OPd7ea2Altr2sz1H0Y1HxuMCiNQBXb+X44KLgPcF7rehmvVzOC4X
zwg5TGEcm+KwVvvdUogvCDI9GFoHnWXs+QvZHFEHp/iCh7Sf8xi6cK9fEMOjp66ZTUzvMhdsEMp5
i7rq4pm7CB/l/sW1mU1TnnzKO2U/vjz6cumj4mdkNFUXT4amar4XNL7Lhnn5bNNreOfIn83M+BZA
dnvq119+TyZE6TJKmh0uskmvsUxMZ31NatHYPsxdb94feUGQg0y6yFNd+J1WfJA1F8mqXcnOMFOv
aHXmgB8SB1CVcw9wTUZN9pDyV9mPLxe9Lnldef+eC0R4F0iZIXG4OuxnexOaVhpNfe2Jdr/8R1i5
Ccdfftexlqvoy39O+r7pp625ALUAH/VzrjzyO+wXcKMmj/kLmnrq9oQ/DlcOuIv84KMkuqWeRuWN
mhlqEY1l7edMmRo/p9PXpHGh7a10gh+GSIyhEtCZwZ7wzys2SM1FTuzP/rineg/mjeEC5J/eoavn
20Wy7ZEfVW5Q5oxUEmC99lw+7M09Y+/oPkWK1V57v9UkW4yLerM99Xp+WB16+g4dsb8OsWo1bCjb
YXnYHDxrh2Sm9pT/2XyDHFwvhxGpEaYK6MAsIItjGKiBNxst88FFJu3FXEnZHoOsiwmPEmyCZaou
HrIj/MfmKa07mCtu0V44MPfMxTPWjXzBBt8arggXHgMyF0yPv4t38S0e7sqZ/K97eL28cfSYy358
uRr5bkISbh76XXWB+oOyuXUUiLaf73s1NcW36iLt62weDeePgoLMZqhtLRcgxTTKfxbmHKxUwM2G
evnmpS96AW0HgnFGJuvtaJUlDs71uTJjEiRM2/OCfHIVrhyRAwdcJn+fAGFOll1opjiqBv69aS1X
pS+drcorjrV5zmCpughFXHpT006uushJuVIRxQCKwc8tB6JxReWhFUF2UZrsinKroGOBec2yTdP2
/VpEwpbO0S5oVzXl2jAoSytnW+m4GSk/j+6v1Ryc6xv12V/lNOq6gzkrH59VRkcz2YWGcYNBK2ph
XjpqLm6kj489r4AdLopHffK9eGLmIdVcXHUfQI2F95V3MYCAaeWHyglxxzBOCpDfVRp7ORCZxYBn
4OFnI2zIHyrZH/2iQSmq7UCH6E6J7QfzIiw5BY5d6D4X/mBACZUTNYuXZTatuvHtA8wtshV2dsG1
7si/BYg1gWtPf0wTa5YHpZwxeCwHTiX9qig2KPKD//nXf5/dqrmqnEZzAk/M4C2x07HKds24D4Ed
NmgElk3q5frOjQ+eYYe4nBmMou0IzcZcCIaHUXCbifvsh2NfhXPsJb/yd/AxyvB50d60qRuo2V7H
x+HtIISBN+oWM9IfG1ZJW5qUuYgznamElD+j4gCtK/caTTdJUTuBv9OnvurObJZk+6xV6HQMB3vf
xdIuoOzgDjpX05jkqwLiGx+uV3QsaRi+rWdpef5yLCnevvxXJ4CD46ySvDFW9k32l+uQ/tR69h9N
NcaBfdIJebQr1zlMugu1/CQgXz+4V5TTXpYJ6Zpue9ZJHo494jbmGXdwN+MkGAjeOJtievYcHLtL
GBypYWLMuLo2A2TLR+wKWIx52VWlBc96FhdJ5xqZddkWIEtNyUS+I70WFofGTOnoO+x4kIL89FjP
OXOHUdIzt2wTZzejCUnX8BEEHWs7UlEvX3vCxQjDxA/M0+HC4pHZcpzN07Hxct/MEUGiUZ4MMTZI
u/BIddScmjtFKqoL+6GTkw4XsJvjcEyUzUwRcqGtZ3SLcaYu3CVkGeaTF12UBOKyH5D7l5gBaRfA
kLcULDNiYrp/5fqbc7M0v0eOc/unuyPa0iW5XeKvebSQCySylNacCcjCMLOqLkppXVF2Pg5FwTDU
ft0izZYjaZromR/HaUL4pXfvmzeIC9s6HeU86Zuuy5qLCpvUDJj4AzXQj8FN2COpKrv+tXPGRZFz
cc6k/OkglxQNKigaobt1udmOTz5dESaxXpFkFqS3wopvzwVW80ggf7NR5ZMfDf3CS55aXhk/X24u
f+yuHWGjsrX5yjiiSk0OKFxzoSd30GVx52cs0CLlAgfYVaZWVGs6sETw1MaVExIugZkk5jF2gTFM
jzEqTDz68nvgjefLXNHdS63lXxZwoRjBLB4IyMJF0CBdQPoKVP7yhjKmfe+vy4uok1C30VR5Pc0/
TZu1Vfs5TF/3yWyK9loZ3UU5wi4quBPy/DUMsrJoyzvdOCAVu0W33Ab1mFuUDdmcYPF6+56mNH+H
+x4NRRJNpIILr/cRUdJcWxIXBXqPIvVoAstcgEfFpDacUi4c1B2pnZgDMbqIy5z0sSVMd5SLciWL
8nmg2HMpSi4ggW9UcCthxiK1renA5XWagJAyfRxO4q6EN3BMGaJRXZvLvrW/S/vRjOe76qIi4ZWX
rwLnwCn+MUrw9RiTrbk4IZ/A2j9SEsfYOLLqs1fiW9ru6z0DRdUhbB+F5dVs9rsv//bJskveoXuz
qDTFH7vK1Np4tqfz1AsxogxxcoEZuU5mOQBNzUWE8ebLfwOhnxu3C4VHyiv9RWU9/li5+COkv1lQ
U+T7W2VRCZOSrXLDZi/ik/2Agrk//i8AAAD//w==</cx:binary>
              </cx:geoCache>
            </cx:geography>
          </cx:layoutPr>
          <cx:valueColors>
            <cx:minColor>
              <a:schemeClr val="accent3"/>
            </cx:minColor>
            <cx:midColor>
              <a:schemeClr val="accent2"/>
            </cx:midColor>
            <cx:maxColor>
              <a:srgbClr val="1E2A78"/>
            </cx:maxColor>
          </cx:valueColors>
          <cx:valueColorPositions count="3"/>
        </cx:series>
      </cx:plotAreaRegion>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6.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7.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8.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9.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BDC436-C9C4-6AE1-E98F-F6BAB39B88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8080A0-1234-C011-CC13-4F14DB740AB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12240DC-B67F-45EF-B21E-CEEEA74D0880}" type="datetimeFigureOut">
              <a:rPr lang="en-GB" smtClean="0"/>
              <a:t>18/09/2025</a:t>
            </a:fld>
            <a:endParaRPr lang="en-GB"/>
          </a:p>
        </p:txBody>
      </p:sp>
      <p:sp>
        <p:nvSpPr>
          <p:cNvPr id="4" name="Footer Placeholder 3">
            <a:extLst>
              <a:ext uri="{FF2B5EF4-FFF2-40B4-BE49-F238E27FC236}">
                <a16:creationId xmlns:a16="http://schemas.microsoft.com/office/drawing/2014/main" id="{BA4B8141-64D9-33EC-69FA-A66A6CA8EB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76300B1-31AF-73D3-0614-7D1B989CC5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866EB8-77B0-4CA3-95B1-441A0786D74D}" type="slidenum">
              <a:rPr lang="en-GB" smtClean="0"/>
              <a:t>‹Nr.›</a:t>
            </a:fld>
            <a:endParaRPr lang="en-GB"/>
          </a:p>
        </p:txBody>
      </p:sp>
    </p:spTree>
    <p:extLst>
      <p:ext uri="{BB962C8B-B14F-4D97-AF65-F5344CB8AC3E}">
        <p14:creationId xmlns:p14="http://schemas.microsoft.com/office/powerpoint/2010/main" val="287586471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eutscheBank" panose="020B0503020202030204" pitchFamily="34" charset="0"/>
              </a:defRPr>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eutscheBank" panose="020B0503020202030204" pitchFamily="34" charset="0"/>
              </a:defRPr>
            </a:lvl1pPr>
          </a:lstStyle>
          <a:p>
            <a:fld id="{7FF89CBA-2DDB-465E-9E73-A7E716EBA98A}" type="datetimeFigureOut">
              <a:rPr lang="de-DE" smtClean="0"/>
              <a:pPr/>
              <a:t>18.09.2025</a:t>
            </a:fld>
            <a:endParaRPr lang="de-DE" dirty="0"/>
          </a:p>
        </p:txBody>
      </p:sp>
      <p:sp>
        <p:nvSpPr>
          <p:cNvPr id="4" name="Folienbildplatzhalt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eutscheBank" panose="020B0503020202030204" pitchFamily="34" charset="0"/>
              </a:defRPr>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eutscheBank" panose="020B0503020202030204" pitchFamily="34" charset="0"/>
              </a:defRPr>
            </a:lvl1pPr>
          </a:lstStyle>
          <a:p>
            <a:fld id="{2BBFF2CA-3CF2-45E0-8F93-E0584FDB47C7}" type="slidenum">
              <a:rPr lang="de-DE" smtClean="0"/>
              <a:pPr/>
              <a:t>‹Nr.›</a:t>
            </a:fld>
            <a:endParaRPr lang="de-DE" dirty="0"/>
          </a:p>
        </p:txBody>
      </p:sp>
    </p:spTree>
    <p:extLst>
      <p:ext uri="{BB962C8B-B14F-4D97-AF65-F5344CB8AC3E}">
        <p14:creationId xmlns:p14="http://schemas.microsoft.com/office/powerpoint/2010/main" val="405132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DeutscheBank" panose="020B0503020202030204" pitchFamily="34" charset="0"/>
        <a:ea typeface="+mn-ea"/>
        <a:cs typeface="+mn-cs"/>
      </a:defRPr>
    </a:lvl1pPr>
    <a:lvl2pPr marL="457200" algn="l" defTabSz="914400" rtl="0" eaLnBrk="1" latinLnBrk="0" hangingPunct="1">
      <a:defRPr sz="1200" kern="1200">
        <a:solidFill>
          <a:schemeClr val="tx1"/>
        </a:solidFill>
        <a:latin typeface="DeutscheBank" panose="020B0503020202030204" pitchFamily="34" charset="0"/>
        <a:ea typeface="+mn-ea"/>
        <a:cs typeface="+mn-cs"/>
      </a:defRPr>
    </a:lvl2pPr>
    <a:lvl3pPr marL="914400" algn="l" defTabSz="914400" rtl="0" eaLnBrk="1" latinLnBrk="0" hangingPunct="1">
      <a:defRPr sz="1200" kern="1200">
        <a:solidFill>
          <a:schemeClr val="tx1"/>
        </a:solidFill>
        <a:latin typeface="DeutscheBank" panose="020B0503020202030204" pitchFamily="34" charset="0"/>
        <a:ea typeface="+mn-ea"/>
        <a:cs typeface="+mn-cs"/>
      </a:defRPr>
    </a:lvl3pPr>
    <a:lvl4pPr marL="1371600" algn="l" defTabSz="914400" rtl="0" eaLnBrk="1" latinLnBrk="0" hangingPunct="1">
      <a:defRPr sz="1200" kern="1200">
        <a:solidFill>
          <a:schemeClr val="tx1"/>
        </a:solidFill>
        <a:latin typeface="DeutscheBank" panose="020B0503020202030204" pitchFamily="34" charset="0"/>
        <a:ea typeface="+mn-ea"/>
        <a:cs typeface="+mn-cs"/>
      </a:defRPr>
    </a:lvl4pPr>
    <a:lvl5pPr marL="1828800" algn="l" defTabSz="914400" rtl="0" eaLnBrk="1" latinLnBrk="0" hangingPunct="1">
      <a:defRPr sz="1200" kern="1200">
        <a:solidFill>
          <a:schemeClr val="tx1"/>
        </a:solidFill>
        <a:latin typeface="DeutscheBank" panose="020B0503020202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a:t>
            </a:fld>
            <a:endParaRPr lang="de-DE" dirty="0"/>
          </a:p>
        </p:txBody>
      </p:sp>
    </p:spTree>
    <p:extLst>
      <p:ext uri="{BB962C8B-B14F-4D97-AF65-F5344CB8AC3E}">
        <p14:creationId xmlns:p14="http://schemas.microsoft.com/office/powerpoint/2010/main" val="3841762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a:t>
            </a:fld>
            <a:endParaRPr lang="de-DE" dirty="0"/>
          </a:p>
        </p:txBody>
      </p:sp>
    </p:spTree>
    <p:extLst>
      <p:ext uri="{BB962C8B-B14F-4D97-AF65-F5344CB8AC3E}">
        <p14:creationId xmlns:p14="http://schemas.microsoft.com/office/powerpoint/2010/main" val="3325984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5231C-9852-7C4E-429B-3104C58C7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05789-172F-EC35-4BE4-31B96DC8D8F9}"/>
              </a:ext>
            </a:extLst>
          </p:cNvPr>
          <p:cNvSpPr>
            <a:spLocks noGrp="1" noRot="1" noChangeAspect="1"/>
          </p:cNvSpPr>
          <p:nvPr>
            <p:ph type="sldImg"/>
          </p:nvPr>
        </p:nvSpPr>
        <p:spPr>
          <a:xfrm>
            <a:off x="1371600" y="1143000"/>
            <a:ext cx="4114800" cy="3086100"/>
          </a:xfrm>
        </p:spPr>
      </p:sp>
      <p:sp>
        <p:nvSpPr>
          <p:cNvPr id="3" name="Notes Placeholder 2">
            <a:extLst>
              <a:ext uri="{FF2B5EF4-FFF2-40B4-BE49-F238E27FC236}">
                <a16:creationId xmlns:a16="http://schemas.microsoft.com/office/drawing/2014/main" id="{1E0485B1-9AF0-EBEB-D3DE-87563A6EB76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C8A46FD-FC0B-B0BF-7CCA-14099BDC3927}"/>
              </a:ext>
            </a:extLst>
          </p:cNvPr>
          <p:cNvSpPr>
            <a:spLocks noGrp="1"/>
          </p:cNvSpPr>
          <p:nvPr>
            <p:ph type="sldNum" sz="quarter" idx="5"/>
          </p:nvPr>
        </p:nvSpPr>
        <p:spPr/>
        <p:txBody>
          <a:bodyPr/>
          <a:lstStyle/>
          <a:p>
            <a:fld id="{2BBFF2CA-3CF2-45E0-8F93-E0584FDB47C7}" type="slidenum">
              <a:rPr lang="de-DE" smtClean="0"/>
              <a:pPr/>
              <a:t>3</a:t>
            </a:fld>
            <a:endParaRPr lang="de-DE" dirty="0"/>
          </a:p>
        </p:txBody>
      </p:sp>
    </p:spTree>
    <p:extLst>
      <p:ext uri="{BB962C8B-B14F-4D97-AF65-F5344CB8AC3E}">
        <p14:creationId xmlns:p14="http://schemas.microsoft.com/office/powerpoint/2010/main" val="1136683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4</a:t>
            </a:fld>
            <a:endParaRPr lang="de-DE" dirty="0"/>
          </a:p>
        </p:txBody>
      </p:sp>
    </p:spTree>
    <p:extLst>
      <p:ext uri="{BB962C8B-B14F-4D97-AF65-F5344CB8AC3E}">
        <p14:creationId xmlns:p14="http://schemas.microsoft.com/office/powerpoint/2010/main" val="1241449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6</a:t>
            </a:fld>
            <a:endParaRPr lang="de-DE" dirty="0"/>
          </a:p>
        </p:txBody>
      </p:sp>
    </p:spTree>
    <p:extLst>
      <p:ext uri="{BB962C8B-B14F-4D97-AF65-F5344CB8AC3E}">
        <p14:creationId xmlns:p14="http://schemas.microsoft.com/office/powerpoint/2010/main" val="1563915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1D606-6D7E-FEDB-0CE5-92D745FDB1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0B35624-300B-2F6A-19BC-71A681414E8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71C25F9-E0D4-400C-CD58-E976F83DD311}"/>
              </a:ext>
            </a:extLst>
          </p:cNvPr>
          <p:cNvSpPr>
            <a:spLocks noGrp="1"/>
          </p:cNvSpPr>
          <p:nvPr>
            <p:ph type="body" idx="1"/>
          </p:nvPr>
        </p:nvSpPr>
        <p:spPr/>
        <p:txBody>
          <a:bodyPr/>
          <a:lstStyle/>
          <a:p>
            <a:endParaRPr lang="en-GB"/>
          </a:p>
        </p:txBody>
      </p:sp>
      <p:sp>
        <p:nvSpPr>
          <p:cNvPr id="4" name="Foliennummernplatzhalter 3">
            <a:extLst>
              <a:ext uri="{FF2B5EF4-FFF2-40B4-BE49-F238E27FC236}">
                <a16:creationId xmlns:a16="http://schemas.microsoft.com/office/drawing/2014/main" id="{D407198D-A175-E26A-4DCD-6C08E89E9104}"/>
              </a:ext>
            </a:extLst>
          </p:cNvPr>
          <p:cNvSpPr>
            <a:spLocks noGrp="1"/>
          </p:cNvSpPr>
          <p:nvPr>
            <p:ph type="sldNum" sz="quarter" idx="5"/>
          </p:nvPr>
        </p:nvSpPr>
        <p:spPr/>
        <p:txBody>
          <a:bodyPr/>
          <a:lstStyle/>
          <a:p>
            <a:fld id="{2BBFF2CA-3CF2-45E0-8F93-E0584FDB47C7}" type="slidenum">
              <a:rPr lang="de-DE" smtClean="0"/>
              <a:pPr/>
              <a:t>7</a:t>
            </a:fld>
            <a:endParaRPr lang="de-DE" dirty="0"/>
          </a:p>
        </p:txBody>
      </p:sp>
    </p:spTree>
    <p:extLst>
      <p:ext uri="{BB962C8B-B14F-4D97-AF65-F5344CB8AC3E}">
        <p14:creationId xmlns:p14="http://schemas.microsoft.com/office/powerpoint/2010/main" val="1316129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C3454-CAB3-4AF2-5304-D556DB45E12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00D7C13-B181-EE18-8413-52825A90FF0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6A2B98E-0024-079C-CACE-CBDDEDEFAB7C}"/>
              </a:ext>
            </a:extLst>
          </p:cNvPr>
          <p:cNvSpPr>
            <a:spLocks noGrp="1"/>
          </p:cNvSpPr>
          <p:nvPr>
            <p:ph type="body" idx="1"/>
          </p:nvPr>
        </p:nvSpPr>
        <p:spPr/>
        <p:txBody>
          <a:bodyPr/>
          <a:lstStyle/>
          <a:p>
            <a:endParaRPr lang="en-GB"/>
          </a:p>
        </p:txBody>
      </p:sp>
      <p:sp>
        <p:nvSpPr>
          <p:cNvPr id="4" name="Foliennummernplatzhalter 3">
            <a:extLst>
              <a:ext uri="{FF2B5EF4-FFF2-40B4-BE49-F238E27FC236}">
                <a16:creationId xmlns:a16="http://schemas.microsoft.com/office/drawing/2014/main" id="{8BC69D48-DBCF-1FB9-7DD4-CFC4D7DD10C6}"/>
              </a:ext>
            </a:extLst>
          </p:cNvPr>
          <p:cNvSpPr>
            <a:spLocks noGrp="1"/>
          </p:cNvSpPr>
          <p:nvPr>
            <p:ph type="sldNum" sz="quarter" idx="5"/>
          </p:nvPr>
        </p:nvSpPr>
        <p:spPr/>
        <p:txBody>
          <a:bodyPr/>
          <a:lstStyle/>
          <a:p>
            <a:fld id="{2BBFF2CA-3CF2-45E0-8F93-E0584FDB47C7}" type="slidenum">
              <a:rPr lang="de-DE" smtClean="0"/>
              <a:pPr/>
              <a:t>8</a:t>
            </a:fld>
            <a:endParaRPr lang="de-DE" dirty="0"/>
          </a:p>
        </p:txBody>
      </p:sp>
    </p:spTree>
    <p:extLst>
      <p:ext uri="{BB962C8B-B14F-4D97-AF65-F5344CB8AC3E}">
        <p14:creationId xmlns:p14="http://schemas.microsoft.com/office/powerpoint/2010/main" val="136316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9</a:t>
            </a:fld>
            <a:endParaRPr lang="de-DE" dirty="0"/>
          </a:p>
        </p:txBody>
      </p:sp>
    </p:spTree>
    <p:extLst>
      <p:ext uri="{BB962C8B-B14F-4D97-AF65-F5344CB8AC3E}">
        <p14:creationId xmlns:p14="http://schemas.microsoft.com/office/powerpoint/2010/main" val="2104193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4054B-BF31-BEF0-9DF4-E59856F9ED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D89BBE-1676-86AE-7B00-AB69F66406AA}"/>
              </a:ext>
            </a:extLst>
          </p:cNvPr>
          <p:cNvSpPr>
            <a:spLocks noGrp="1" noRot="1" noChangeAspect="1"/>
          </p:cNvSpPr>
          <p:nvPr>
            <p:ph type="sldImg"/>
          </p:nvPr>
        </p:nvSpPr>
        <p:spPr>
          <a:xfrm>
            <a:off x="1371600" y="1143000"/>
            <a:ext cx="4114800" cy="3086100"/>
          </a:xfrm>
        </p:spPr>
      </p:sp>
      <p:sp>
        <p:nvSpPr>
          <p:cNvPr id="3" name="Notes Placeholder 2">
            <a:extLst>
              <a:ext uri="{FF2B5EF4-FFF2-40B4-BE49-F238E27FC236}">
                <a16:creationId xmlns:a16="http://schemas.microsoft.com/office/drawing/2014/main" id="{20384D6E-2375-6A90-9AB9-D5E4C0CA4CE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1ED277D-2C04-6B55-EFA0-2DA84F608DA8}"/>
              </a:ext>
            </a:extLst>
          </p:cNvPr>
          <p:cNvSpPr>
            <a:spLocks noGrp="1"/>
          </p:cNvSpPr>
          <p:nvPr>
            <p:ph type="sldNum" sz="quarter" idx="5"/>
          </p:nvPr>
        </p:nvSpPr>
        <p:spPr/>
        <p:txBody>
          <a:bodyPr/>
          <a:lstStyle/>
          <a:p>
            <a:fld id="{2BBFF2CA-3CF2-45E0-8F93-E0584FDB47C7}" type="slidenum">
              <a:rPr lang="de-DE" smtClean="0"/>
              <a:pPr/>
              <a:t>10</a:t>
            </a:fld>
            <a:endParaRPr lang="de-DE" dirty="0"/>
          </a:p>
        </p:txBody>
      </p:sp>
    </p:spTree>
    <p:extLst>
      <p:ext uri="{BB962C8B-B14F-4D97-AF65-F5344CB8AC3E}">
        <p14:creationId xmlns:p14="http://schemas.microsoft.com/office/powerpoint/2010/main" val="515474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11</a:t>
            </a:fld>
            <a:endParaRPr lang="de-DE" dirty="0"/>
          </a:p>
        </p:txBody>
      </p:sp>
    </p:spTree>
    <p:extLst>
      <p:ext uri="{BB962C8B-B14F-4D97-AF65-F5344CB8AC3E}">
        <p14:creationId xmlns:p14="http://schemas.microsoft.com/office/powerpoint/2010/main" val="2149063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12</a:t>
            </a:fld>
            <a:endParaRPr lang="de-DE" dirty="0"/>
          </a:p>
        </p:txBody>
      </p:sp>
    </p:spTree>
    <p:extLst>
      <p:ext uri="{BB962C8B-B14F-4D97-AF65-F5344CB8AC3E}">
        <p14:creationId xmlns:p14="http://schemas.microsoft.com/office/powerpoint/2010/main" val="4288335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13</a:t>
            </a:fld>
            <a:endParaRPr lang="de-DE" dirty="0"/>
          </a:p>
        </p:txBody>
      </p:sp>
    </p:spTree>
    <p:extLst>
      <p:ext uri="{BB962C8B-B14F-4D97-AF65-F5344CB8AC3E}">
        <p14:creationId xmlns:p14="http://schemas.microsoft.com/office/powerpoint/2010/main" val="38062817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14</a:t>
            </a:fld>
            <a:endParaRPr lang="de-DE" dirty="0"/>
          </a:p>
        </p:txBody>
      </p:sp>
    </p:spTree>
    <p:extLst>
      <p:ext uri="{BB962C8B-B14F-4D97-AF65-F5344CB8AC3E}">
        <p14:creationId xmlns:p14="http://schemas.microsoft.com/office/powerpoint/2010/main" val="277067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15</a:t>
            </a:fld>
            <a:endParaRPr lang="de-DE" dirty="0"/>
          </a:p>
        </p:txBody>
      </p:sp>
    </p:spTree>
    <p:extLst>
      <p:ext uri="{BB962C8B-B14F-4D97-AF65-F5344CB8AC3E}">
        <p14:creationId xmlns:p14="http://schemas.microsoft.com/office/powerpoint/2010/main" val="6994019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16</a:t>
            </a:fld>
            <a:endParaRPr lang="de-DE" dirty="0"/>
          </a:p>
        </p:txBody>
      </p:sp>
    </p:spTree>
    <p:extLst>
      <p:ext uri="{BB962C8B-B14F-4D97-AF65-F5344CB8AC3E}">
        <p14:creationId xmlns:p14="http://schemas.microsoft.com/office/powerpoint/2010/main" val="1817253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17</a:t>
            </a:fld>
            <a:endParaRPr lang="de-DE" dirty="0"/>
          </a:p>
        </p:txBody>
      </p:sp>
    </p:spTree>
    <p:extLst>
      <p:ext uri="{BB962C8B-B14F-4D97-AF65-F5344CB8AC3E}">
        <p14:creationId xmlns:p14="http://schemas.microsoft.com/office/powerpoint/2010/main" val="7580200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18</a:t>
            </a:fld>
            <a:endParaRPr lang="de-DE" dirty="0"/>
          </a:p>
        </p:txBody>
      </p:sp>
    </p:spTree>
    <p:extLst>
      <p:ext uri="{BB962C8B-B14F-4D97-AF65-F5344CB8AC3E}">
        <p14:creationId xmlns:p14="http://schemas.microsoft.com/office/powerpoint/2010/main" val="17068800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19</a:t>
            </a:fld>
            <a:endParaRPr lang="de-DE" dirty="0"/>
          </a:p>
        </p:txBody>
      </p:sp>
    </p:spTree>
    <p:extLst>
      <p:ext uri="{BB962C8B-B14F-4D97-AF65-F5344CB8AC3E}">
        <p14:creationId xmlns:p14="http://schemas.microsoft.com/office/powerpoint/2010/main" val="1391556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20</a:t>
            </a:fld>
            <a:endParaRPr lang="de-DE" dirty="0"/>
          </a:p>
        </p:txBody>
      </p:sp>
    </p:spTree>
    <p:extLst>
      <p:ext uri="{BB962C8B-B14F-4D97-AF65-F5344CB8AC3E}">
        <p14:creationId xmlns:p14="http://schemas.microsoft.com/office/powerpoint/2010/main" val="23264709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21</a:t>
            </a:fld>
            <a:endParaRPr lang="de-DE" dirty="0"/>
          </a:p>
        </p:txBody>
      </p:sp>
    </p:spTree>
    <p:extLst>
      <p:ext uri="{BB962C8B-B14F-4D97-AF65-F5344CB8AC3E}">
        <p14:creationId xmlns:p14="http://schemas.microsoft.com/office/powerpoint/2010/main" val="42305392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22</a:t>
            </a:fld>
            <a:endParaRPr lang="de-DE" dirty="0"/>
          </a:p>
        </p:txBody>
      </p:sp>
    </p:spTree>
    <p:extLst>
      <p:ext uri="{BB962C8B-B14F-4D97-AF65-F5344CB8AC3E}">
        <p14:creationId xmlns:p14="http://schemas.microsoft.com/office/powerpoint/2010/main" val="21958731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23</a:t>
            </a:fld>
            <a:endParaRPr lang="de-DE" dirty="0"/>
          </a:p>
        </p:txBody>
      </p:sp>
    </p:spTree>
    <p:extLst>
      <p:ext uri="{BB962C8B-B14F-4D97-AF65-F5344CB8AC3E}">
        <p14:creationId xmlns:p14="http://schemas.microsoft.com/office/powerpoint/2010/main" val="663532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24</a:t>
            </a:fld>
            <a:endParaRPr lang="de-DE" dirty="0"/>
          </a:p>
        </p:txBody>
      </p:sp>
    </p:spTree>
    <p:extLst>
      <p:ext uri="{BB962C8B-B14F-4D97-AF65-F5344CB8AC3E}">
        <p14:creationId xmlns:p14="http://schemas.microsoft.com/office/powerpoint/2010/main" val="4258357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25</a:t>
            </a:fld>
            <a:endParaRPr lang="de-DE" dirty="0"/>
          </a:p>
        </p:txBody>
      </p:sp>
    </p:spTree>
    <p:extLst>
      <p:ext uri="{BB962C8B-B14F-4D97-AF65-F5344CB8AC3E}">
        <p14:creationId xmlns:p14="http://schemas.microsoft.com/office/powerpoint/2010/main" val="42202890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26</a:t>
            </a:fld>
            <a:endParaRPr lang="de-DE" dirty="0"/>
          </a:p>
        </p:txBody>
      </p:sp>
    </p:spTree>
    <p:extLst>
      <p:ext uri="{BB962C8B-B14F-4D97-AF65-F5344CB8AC3E}">
        <p14:creationId xmlns:p14="http://schemas.microsoft.com/office/powerpoint/2010/main" val="2604338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27</a:t>
            </a:fld>
            <a:endParaRPr lang="de-DE" dirty="0"/>
          </a:p>
        </p:txBody>
      </p:sp>
    </p:spTree>
    <p:extLst>
      <p:ext uri="{BB962C8B-B14F-4D97-AF65-F5344CB8AC3E}">
        <p14:creationId xmlns:p14="http://schemas.microsoft.com/office/powerpoint/2010/main" val="38849107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28</a:t>
            </a:fld>
            <a:endParaRPr lang="de-DE" dirty="0"/>
          </a:p>
        </p:txBody>
      </p:sp>
    </p:spTree>
    <p:extLst>
      <p:ext uri="{BB962C8B-B14F-4D97-AF65-F5344CB8AC3E}">
        <p14:creationId xmlns:p14="http://schemas.microsoft.com/office/powerpoint/2010/main" val="27214143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29</a:t>
            </a:fld>
            <a:endParaRPr lang="de-DE" dirty="0"/>
          </a:p>
        </p:txBody>
      </p:sp>
    </p:spTree>
    <p:extLst>
      <p:ext uri="{BB962C8B-B14F-4D97-AF65-F5344CB8AC3E}">
        <p14:creationId xmlns:p14="http://schemas.microsoft.com/office/powerpoint/2010/main" val="21409781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30</a:t>
            </a:fld>
            <a:endParaRPr lang="de-DE" dirty="0"/>
          </a:p>
        </p:txBody>
      </p:sp>
    </p:spTree>
    <p:extLst>
      <p:ext uri="{BB962C8B-B14F-4D97-AF65-F5344CB8AC3E}">
        <p14:creationId xmlns:p14="http://schemas.microsoft.com/office/powerpoint/2010/main" val="16772259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31</a:t>
            </a:fld>
            <a:endParaRPr lang="de-DE" dirty="0"/>
          </a:p>
        </p:txBody>
      </p:sp>
    </p:spTree>
    <p:extLst>
      <p:ext uri="{BB962C8B-B14F-4D97-AF65-F5344CB8AC3E}">
        <p14:creationId xmlns:p14="http://schemas.microsoft.com/office/powerpoint/2010/main" val="33031551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32</a:t>
            </a:fld>
            <a:endParaRPr lang="de-DE" dirty="0"/>
          </a:p>
        </p:txBody>
      </p:sp>
    </p:spTree>
    <p:extLst>
      <p:ext uri="{BB962C8B-B14F-4D97-AF65-F5344CB8AC3E}">
        <p14:creationId xmlns:p14="http://schemas.microsoft.com/office/powerpoint/2010/main" val="3635732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33</a:t>
            </a:fld>
            <a:endParaRPr lang="de-DE" dirty="0"/>
          </a:p>
        </p:txBody>
      </p:sp>
    </p:spTree>
    <p:extLst>
      <p:ext uri="{BB962C8B-B14F-4D97-AF65-F5344CB8AC3E}">
        <p14:creationId xmlns:p14="http://schemas.microsoft.com/office/powerpoint/2010/main" val="22841501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34</a:t>
            </a:fld>
            <a:endParaRPr lang="de-DE" dirty="0"/>
          </a:p>
        </p:txBody>
      </p:sp>
    </p:spTree>
    <p:extLst>
      <p:ext uri="{BB962C8B-B14F-4D97-AF65-F5344CB8AC3E}">
        <p14:creationId xmlns:p14="http://schemas.microsoft.com/office/powerpoint/2010/main" val="37634656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35</a:t>
            </a:fld>
            <a:endParaRPr lang="de-DE" dirty="0"/>
          </a:p>
        </p:txBody>
      </p:sp>
    </p:spTree>
    <p:extLst>
      <p:ext uri="{BB962C8B-B14F-4D97-AF65-F5344CB8AC3E}">
        <p14:creationId xmlns:p14="http://schemas.microsoft.com/office/powerpoint/2010/main" val="7669450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36</a:t>
            </a:fld>
            <a:endParaRPr lang="de-DE" dirty="0"/>
          </a:p>
        </p:txBody>
      </p:sp>
    </p:spTree>
    <p:extLst>
      <p:ext uri="{BB962C8B-B14F-4D97-AF65-F5344CB8AC3E}">
        <p14:creationId xmlns:p14="http://schemas.microsoft.com/office/powerpoint/2010/main" val="15226414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37</a:t>
            </a:fld>
            <a:endParaRPr lang="de-DE" dirty="0"/>
          </a:p>
        </p:txBody>
      </p:sp>
    </p:spTree>
    <p:extLst>
      <p:ext uri="{BB962C8B-B14F-4D97-AF65-F5344CB8AC3E}">
        <p14:creationId xmlns:p14="http://schemas.microsoft.com/office/powerpoint/2010/main" val="24556020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38</a:t>
            </a:fld>
            <a:endParaRPr lang="de-DE" dirty="0"/>
          </a:p>
        </p:txBody>
      </p:sp>
    </p:spTree>
    <p:extLst>
      <p:ext uri="{BB962C8B-B14F-4D97-AF65-F5344CB8AC3E}">
        <p14:creationId xmlns:p14="http://schemas.microsoft.com/office/powerpoint/2010/main" val="35203884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39</a:t>
            </a:fld>
            <a:endParaRPr lang="de-DE" dirty="0"/>
          </a:p>
        </p:txBody>
      </p:sp>
    </p:spTree>
    <p:extLst>
      <p:ext uri="{BB962C8B-B14F-4D97-AF65-F5344CB8AC3E}">
        <p14:creationId xmlns:p14="http://schemas.microsoft.com/office/powerpoint/2010/main" val="1565628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40</a:t>
            </a:fld>
            <a:endParaRPr lang="de-DE" dirty="0"/>
          </a:p>
        </p:txBody>
      </p:sp>
    </p:spTree>
    <p:extLst>
      <p:ext uri="{BB962C8B-B14F-4D97-AF65-F5344CB8AC3E}">
        <p14:creationId xmlns:p14="http://schemas.microsoft.com/office/powerpoint/2010/main" val="6095061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41</a:t>
            </a:fld>
            <a:endParaRPr lang="de-DE" dirty="0"/>
          </a:p>
        </p:txBody>
      </p:sp>
    </p:spTree>
    <p:extLst>
      <p:ext uri="{BB962C8B-B14F-4D97-AF65-F5344CB8AC3E}">
        <p14:creationId xmlns:p14="http://schemas.microsoft.com/office/powerpoint/2010/main" val="27010545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44</a:t>
            </a:fld>
            <a:endParaRPr lang="de-DE" dirty="0"/>
          </a:p>
        </p:txBody>
      </p:sp>
    </p:spTree>
    <p:extLst>
      <p:ext uri="{BB962C8B-B14F-4D97-AF65-F5344CB8AC3E}">
        <p14:creationId xmlns:p14="http://schemas.microsoft.com/office/powerpoint/2010/main" val="2806977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45</a:t>
            </a:fld>
            <a:endParaRPr lang="de-DE" dirty="0"/>
          </a:p>
        </p:txBody>
      </p:sp>
    </p:spTree>
    <p:extLst>
      <p:ext uri="{BB962C8B-B14F-4D97-AF65-F5344CB8AC3E}">
        <p14:creationId xmlns:p14="http://schemas.microsoft.com/office/powerpoint/2010/main" val="2256565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46</a:t>
            </a:fld>
            <a:endParaRPr lang="de-DE" dirty="0"/>
          </a:p>
        </p:txBody>
      </p:sp>
    </p:spTree>
    <p:extLst>
      <p:ext uri="{BB962C8B-B14F-4D97-AF65-F5344CB8AC3E}">
        <p14:creationId xmlns:p14="http://schemas.microsoft.com/office/powerpoint/2010/main" val="32870579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47</a:t>
            </a:fld>
            <a:endParaRPr lang="de-DE" dirty="0"/>
          </a:p>
        </p:txBody>
      </p:sp>
    </p:spTree>
    <p:extLst>
      <p:ext uri="{BB962C8B-B14F-4D97-AF65-F5344CB8AC3E}">
        <p14:creationId xmlns:p14="http://schemas.microsoft.com/office/powerpoint/2010/main" val="27282582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48</a:t>
            </a:fld>
            <a:endParaRPr lang="de-DE" dirty="0"/>
          </a:p>
        </p:txBody>
      </p:sp>
    </p:spTree>
    <p:extLst>
      <p:ext uri="{BB962C8B-B14F-4D97-AF65-F5344CB8AC3E}">
        <p14:creationId xmlns:p14="http://schemas.microsoft.com/office/powerpoint/2010/main" val="10200069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49</a:t>
            </a:fld>
            <a:endParaRPr lang="de-DE" dirty="0"/>
          </a:p>
        </p:txBody>
      </p:sp>
    </p:spTree>
    <p:extLst>
      <p:ext uri="{BB962C8B-B14F-4D97-AF65-F5344CB8AC3E}">
        <p14:creationId xmlns:p14="http://schemas.microsoft.com/office/powerpoint/2010/main" val="4920192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50</a:t>
            </a:fld>
            <a:endParaRPr lang="de-DE" dirty="0"/>
          </a:p>
        </p:txBody>
      </p:sp>
    </p:spTree>
    <p:extLst>
      <p:ext uri="{BB962C8B-B14F-4D97-AF65-F5344CB8AC3E}">
        <p14:creationId xmlns:p14="http://schemas.microsoft.com/office/powerpoint/2010/main" val="35403497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52</a:t>
            </a:fld>
            <a:endParaRPr lang="de-DE" dirty="0"/>
          </a:p>
        </p:txBody>
      </p:sp>
    </p:spTree>
    <p:extLst>
      <p:ext uri="{BB962C8B-B14F-4D97-AF65-F5344CB8AC3E}">
        <p14:creationId xmlns:p14="http://schemas.microsoft.com/office/powerpoint/2010/main" val="294465575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BFF2CA-3CF2-45E0-8F93-E0584FDB47C7}" type="slidenum">
              <a:rPr lang="de-DE" smtClean="0"/>
              <a:pPr/>
              <a:t>71</a:t>
            </a:fld>
            <a:endParaRPr lang="de-DE" dirty="0"/>
          </a:p>
        </p:txBody>
      </p:sp>
    </p:spTree>
    <p:extLst>
      <p:ext uri="{BB962C8B-B14F-4D97-AF65-F5344CB8AC3E}">
        <p14:creationId xmlns:p14="http://schemas.microsoft.com/office/powerpoint/2010/main" val="315240056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72</a:t>
            </a:fld>
            <a:endParaRPr lang="de-DE" dirty="0"/>
          </a:p>
        </p:txBody>
      </p:sp>
    </p:spTree>
    <p:extLst>
      <p:ext uri="{BB962C8B-B14F-4D97-AF65-F5344CB8AC3E}">
        <p14:creationId xmlns:p14="http://schemas.microsoft.com/office/powerpoint/2010/main" val="17991674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73</a:t>
            </a:fld>
            <a:endParaRPr lang="de-DE" dirty="0"/>
          </a:p>
        </p:txBody>
      </p:sp>
    </p:spTree>
    <p:extLst>
      <p:ext uri="{BB962C8B-B14F-4D97-AF65-F5344CB8AC3E}">
        <p14:creationId xmlns:p14="http://schemas.microsoft.com/office/powerpoint/2010/main" val="33128139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04F13-1EE5-17EE-8AC9-7B78AE4A64E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99FA98C-02B0-7522-3C71-43AD99F441C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C6BE792-4515-5783-238E-BC2293F31D0F}"/>
              </a:ext>
            </a:extLst>
          </p:cNvPr>
          <p:cNvSpPr>
            <a:spLocks noGrp="1"/>
          </p:cNvSpPr>
          <p:nvPr>
            <p:ph type="body" idx="1"/>
          </p:nvPr>
        </p:nvSpPr>
        <p:spPr/>
        <p:txBody>
          <a:bodyPr/>
          <a:lstStyle/>
          <a:p>
            <a:endParaRPr lang="en-GB"/>
          </a:p>
        </p:txBody>
      </p:sp>
      <p:sp>
        <p:nvSpPr>
          <p:cNvPr id="4" name="Foliennummernplatzhalter 3">
            <a:extLst>
              <a:ext uri="{FF2B5EF4-FFF2-40B4-BE49-F238E27FC236}">
                <a16:creationId xmlns:a16="http://schemas.microsoft.com/office/drawing/2014/main" id="{E99EB024-CE34-EB26-61DE-F074BCA59A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BFF2CA-3CF2-45E0-8F93-E0584FDB47C7}" type="slidenum">
              <a:rPr kumimoji="0" lang="de-DE" sz="1200" b="0" i="0" u="none" strike="noStrike" kern="1200" cap="none" spc="0" normalizeH="0" baseline="0" noProof="0" smtClean="0">
                <a:ln>
                  <a:noFill/>
                </a:ln>
                <a:solidFill>
                  <a:prstClr val="black"/>
                </a:solidFill>
                <a:effectLst/>
                <a:uLnTx/>
                <a:uFillTx/>
                <a:latin typeface="DeutscheBank" panose="020B050302020203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de-DE" sz="1200" b="0" i="0" u="none" strike="noStrike" kern="1200" cap="none" spc="0" normalizeH="0" baseline="0" noProof="0" dirty="0">
              <a:ln>
                <a:noFill/>
              </a:ln>
              <a:solidFill>
                <a:prstClr val="black"/>
              </a:solidFill>
              <a:effectLst/>
              <a:uLnTx/>
              <a:uFillTx/>
              <a:latin typeface="DeutscheBank" panose="020B0503020202030204" pitchFamily="34" charset="0"/>
              <a:ea typeface="+mn-ea"/>
              <a:cs typeface="+mn-cs"/>
            </a:endParaRPr>
          </a:p>
        </p:txBody>
      </p:sp>
    </p:spTree>
    <p:extLst>
      <p:ext uri="{BB962C8B-B14F-4D97-AF65-F5344CB8AC3E}">
        <p14:creationId xmlns:p14="http://schemas.microsoft.com/office/powerpoint/2010/main" val="380047516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75</a:t>
            </a:fld>
            <a:endParaRPr lang="de-DE" dirty="0"/>
          </a:p>
        </p:txBody>
      </p:sp>
    </p:spTree>
    <p:extLst>
      <p:ext uri="{BB962C8B-B14F-4D97-AF65-F5344CB8AC3E}">
        <p14:creationId xmlns:p14="http://schemas.microsoft.com/office/powerpoint/2010/main" val="13620702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76</a:t>
            </a:fld>
            <a:endParaRPr lang="de-DE" dirty="0"/>
          </a:p>
        </p:txBody>
      </p:sp>
    </p:spTree>
    <p:extLst>
      <p:ext uri="{BB962C8B-B14F-4D97-AF65-F5344CB8AC3E}">
        <p14:creationId xmlns:p14="http://schemas.microsoft.com/office/powerpoint/2010/main" val="20662517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 Id="rId4" Type="http://schemas.openxmlformats.org/officeDocument/2006/relationships/image" Target="../media/image16.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0 motif title handwriting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Freeform 4" descr="White Deutsche Bank Logo">
            <a:extLst>
              <a:ext uri="{FF2B5EF4-FFF2-40B4-BE49-F238E27FC236}">
                <a16:creationId xmlns:a16="http://schemas.microsoft.com/office/drawing/2014/main" id="{5B6EE623-35A9-BD7D-A4A1-0F54ACA34F7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76CE3D7B-8605-1762-7ED1-9629B957A8E9}"/>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9" name="Title 3">
            <a:extLst>
              <a:ext uri="{FF2B5EF4-FFF2-40B4-BE49-F238E27FC236}">
                <a16:creationId xmlns:a16="http://schemas.microsoft.com/office/drawing/2014/main" id="{FF0EA3EE-69CF-A1FF-BEFC-6ECDCBB0DC2B}"/>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5" name="TextBox 19">
            <a:extLst>
              <a:ext uri="{FF2B5EF4-FFF2-40B4-BE49-F238E27FC236}">
                <a16:creationId xmlns:a16="http://schemas.microsoft.com/office/drawing/2014/main" id="{132A7FC4-30FB-346A-115D-EF7A139638EE}"/>
              </a:ext>
            </a:extLst>
          </p:cNvPr>
          <p:cNvSpPr txBox="1"/>
          <p:nvPr/>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2" name="Textplatzhalter 3">
            <a:extLst>
              <a:ext uri="{FF2B5EF4-FFF2-40B4-BE49-F238E27FC236}">
                <a16:creationId xmlns:a16="http://schemas.microsoft.com/office/drawing/2014/main" id="{BF15021F-FC19-622B-89C0-0274527EFCBB}"/>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4" name="Textplatzhalter 4">
            <a:extLst>
              <a:ext uri="{FF2B5EF4-FFF2-40B4-BE49-F238E27FC236}">
                <a16:creationId xmlns:a16="http://schemas.microsoft.com/office/drawing/2014/main" id="{D7053AA3-760A-49FF-A008-7CF4CB02C88F}"/>
              </a:ext>
            </a:extLst>
          </p:cNvPr>
          <p:cNvSpPr>
            <a:spLocks noGrp="1"/>
          </p:cNvSpPr>
          <p:nvPr>
            <p:ph type="body" sz="quarter" idx="10" hasCustomPrompt="1"/>
          </p:nvPr>
        </p:nvSpPr>
        <p:spPr>
          <a:xfrm>
            <a:off x="954000" y="3901604"/>
            <a:ext cx="7542300" cy="997200"/>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6" name="Text Placeholder 3">
            <a:extLst>
              <a:ext uri="{FF2B5EF4-FFF2-40B4-BE49-F238E27FC236}">
                <a16:creationId xmlns:a16="http://schemas.microsoft.com/office/drawing/2014/main" id="{4F8C4FCC-029E-3525-4267-FC347DDB8DC1}"/>
              </a:ext>
            </a:extLst>
          </p:cNvPr>
          <p:cNvSpPr>
            <a:spLocks noGrp="1"/>
          </p:cNvSpPr>
          <p:nvPr>
            <p:ph type="body" sz="quarter" idx="13" hasCustomPrompt="1"/>
          </p:nvPr>
        </p:nvSpPr>
        <p:spPr>
          <a:xfrm>
            <a:off x="954000" y="4921200"/>
            <a:ext cx="7542299" cy="350101"/>
          </a:xfrm>
          <a:prstGeom prst="rect">
            <a:avLst/>
          </a:prstGeom>
        </p:spPr>
        <p:txBody>
          <a:bodyPr lIns="0" tIns="0" rIns="0" bIns="0" anchor="t"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pic>
        <p:nvPicPr>
          <p:cNvPr id="10" name="Grafik 9" descr="Ein Bild, das Schrift, Grafiken, Typografie enthält.&#10;&#10;KI-generierte Inhalte können fehlerhaft sein.">
            <a:extLst>
              <a:ext uri="{FF2B5EF4-FFF2-40B4-BE49-F238E27FC236}">
                <a16:creationId xmlns:a16="http://schemas.microsoft.com/office/drawing/2014/main" id="{D5094338-710A-020A-43E8-E10F97FBFFD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0415" y="6286104"/>
            <a:ext cx="3594100" cy="482600"/>
          </a:xfrm>
          <a:prstGeom prst="rect">
            <a:avLst/>
          </a:prstGeom>
        </p:spPr>
      </p:pic>
    </p:spTree>
    <p:extLst>
      <p:ext uri="{BB962C8B-B14F-4D97-AF65-F5344CB8AC3E}">
        <p14:creationId xmlns:p14="http://schemas.microsoft.com/office/powerpoint/2010/main" val="3279912555"/>
      </p:ext>
    </p:extLst>
  </p:cSld>
  <p:clrMapOvr>
    <a:masterClrMapping/>
  </p:clrMapOvr>
  <p:extLst>
    <p:ext uri="{DCECCB84-F9BA-43D5-87BE-67443E8EF086}">
      <p15:sldGuideLst xmlns:p15="http://schemas.microsoft.com/office/powerpoint/2012/main">
        <p15:guide id="1" orient="horz" pos="238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 motif title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Freeform 4" descr="White Deutsche Bank Logo">
            <a:extLst>
              <a:ext uri="{FF2B5EF4-FFF2-40B4-BE49-F238E27FC236}">
                <a16:creationId xmlns:a16="http://schemas.microsoft.com/office/drawing/2014/main" id="{5B6EE623-35A9-BD7D-A4A1-0F54ACA34F7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76CE3D7B-8605-1762-7ED1-9629B957A8E9}"/>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9" name="Title 3">
            <a:extLst>
              <a:ext uri="{FF2B5EF4-FFF2-40B4-BE49-F238E27FC236}">
                <a16:creationId xmlns:a16="http://schemas.microsoft.com/office/drawing/2014/main" id="{FF0EA3EE-69CF-A1FF-BEFC-6ECDCBB0DC2B}"/>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5" name="TextBox 19">
            <a:extLst>
              <a:ext uri="{FF2B5EF4-FFF2-40B4-BE49-F238E27FC236}">
                <a16:creationId xmlns:a16="http://schemas.microsoft.com/office/drawing/2014/main" id="{132A7FC4-30FB-346A-115D-EF7A139638EE}"/>
              </a:ext>
            </a:extLst>
          </p:cNvPr>
          <p:cNvSpPr txBox="1"/>
          <p:nvPr/>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2" name="Textplatzhalter 3">
            <a:extLst>
              <a:ext uri="{FF2B5EF4-FFF2-40B4-BE49-F238E27FC236}">
                <a16:creationId xmlns:a16="http://schemas.microsoft.com/office/drawing/2014/main" id="{BF15021F-FC19-622B-89C0-0274527EFCBB}"/>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8" name="Textplatzhalter 4">
            <a:extLst>
              <a:ext uri="{FF2B5EF4-FFF2-40B4-BE49-F238E27FC236}">
                <a16:creationId xmlns:a16="http://schemas.microsoft.com/office/drawing/2014/main" id="{7A06200B-73E0-1988-C33F-C072CD686267}"/>
              </a:ext>
            </a:extLst>
          </p:cNvPr>
          <p:cNvSpPr>
            <a:spLocks noGrp="1"/>
          </p:cNvSpPr>
          <p:nvPr>
            <p:ph type="body" sz="quarter" idx="10" hasCustomPrompt="1"/>
          </p:nvPr>
        </p:nvSpPr>
        <p:spPr>
          <a:xfrm>
            <a:off x="954000" y="3901604"/>
            <a:ext cx="75420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7" name="Text Placeholder 3">
            <a:extLst>
              <a:ext uri="{FF2B5EF4-FFF2-40B4-BE49-F238E27FC236}">
                <a16:creationId xmlns:a16="http://schemas.microsoft.com/office/drawing/2014/main" id="{CF3271D9-AD35-BFFC-209F-395A2BCE1CAC}"/>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156394403"/>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2 motif title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4" descr="White Deutsche Bank Logo">
            <a:extLst>
              <a:ext uri="{FF2B5EF4-FFF2-40B4-BE49-F238E27FC236}">
                <a16:creationId xmlns:a16="http://schemas.microsoft.com/office/drawing/2014/main" id="{45158D1D-F358-99AA-5C26-A0D8A173273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4" name="Google Shape;12;p7">
            <a:extLst>
              <a:ext uri="{FF2B5EF4-FFF2-40B4-BE49-F238E27FC236}">
                <a16:creationId xmlns:a16="http://schemas.microsoft.com/office/drawing/2014/main" id="{ABE3BCE1-DA19-DCD8-0223-3A1CE39FE729}"/>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3A49DA82-061D-76D1-5D9F-0E6E4BF335CF}"/>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Box 19">
            <a:extLst>
              <a:ext uri="{FF2B5EF4-FFF2-40B4-BE49-F238E27FC236}">
                <a16:creationId xmlns:a16="http://schemas.microsoft.com/office/drawing/2014/main" id="{4FF4792A-8673-2D38-19EE-3D98EC5DAABE}"/>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7" name="Textplatzhalter 3">
            <a:extLst>
              <a:ext uri="{FF2B5EF4-FFF2-40B4-BE49-F238E27FC236}">
                <a16:creationId xmlns:a16="http://schemas.microsoft.com/office/drawing/2014/main" id="{CDD1CBC1-2F14-BD69-F890-2DC72448DE3A}"/>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22" name="Textplatzhalter 4">
            <a:extLst>
              <a:ext uri="{FF2B5EF4-FFF2-40B4-BE49-F238E27FC236}">
                <a16:creationId xmlns:a16="http://schemas.microsoft.com/office/drawing/2014/main" id="{8803C413-4742-397A-EAC2-ED6BA3D14AA6}"/>
              </a:ext>
            </a:extLst>
          </p:cNvPr>
          <p:cNvSpPr>
            <a:spLocks noGrp="1"/>
          </p:cNvSpPr>
          <p:nvPr>
            <p:ph type="body" sz="quarter" idx="10" hasCustomPrompt="1"/>
          </p:nvPr>
        </p:nvSpPr>
        <p:spPr>
          <a:xfrm>
            <a:off x="954000" y="3901604"/>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23" name="Text Placeholder 3">
            <a:extLst>
              <a:ext uri="{FF2B5EF4-FFF2-40B4-BE49-F238E27FC236}">
                <a16:creationId xmlns:a16="http://schemas.microsoft.com/office/drawing/2014/main" id="{12EF0146-8A1F-A4EA-A585-9CDFA3E314F8}"/>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379292755"/>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3 motif title bird perspectiv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reeform 4" descr="White Deutsche Bank Logo">
            <a:extLst>
              <a:ext uri="{FF2B5EF4-FFF2-40B4-BE49-F238E27FC236}">
                <a16:creationId xmlns:a16="http://schemas.microsoft.com/office/drawing/2014/main" id="{B06E8D1E-BF4E-2E20-968E-36A9D0868F8C}"/>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0" name="Google Shape;12;p7">
            <a:extLst>
              <a:ext uri="{FF2B5EF4-FFF2-40B4-BE49-F238E27FC236}">
                <a16:creationId xmlns:a16="http://schemas.microsoft.com/office/drawing/2014/main" id="{4FAAE989-3933-89C2-7519-3D7A3596DB6C}"/>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749FC4F3-582A-F34F-0359-398B41003339}"/>
              </a:ext>
            </a:extLst>
          </p:cNvPr>
          <p:cNvSpPr>
            <a:spLocks noGrp="1"/>
          </p:cNvSpPr>
          <p:nvPr>
            <p:ph type="title" hasCustomPrompt="1"/>
          </p:nvPr>
        </p:nvSpPr>
        <p:spPr>
          <a:xfrm>
            <a:off x="954000" y="3207600"/>
            <a:ext cx="7542000" cy="6984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1" name="TextBox 19">
            <a:extLst>
              <a:ext uri="{FF2B5EF4-FFF2-40B4-BE49-F238E27FC236}">
                <a16:creationId xmlns:a16="http://schemas.microsoft.com/office/drawing/2014/main" id="{D12F7A07-E5A0-11E4-5104-9178783C8389}"/>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2" name="Textplatzhalter 3">
            <a:extLst>
              <a:ext uri="{FF2B5EF4-FFF2-40B4-BE49-F238E27FC236}">
                <a16:creationId xmlns:a16="http://schemas.microsoft.com/office/drawing/2014/main" id="{16CAA9F2-ACE5-CAB9-A905-F93B6BDA032A}"/>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7" name="Text Placeholder 3">
            <a:extLst>
              <a:ext uri="{FF2B5EF4-FFF2-40B4-BE49-F238E27FC236}">
                <a16:creationId xmlns:a16="http://schemas.microsoft.com/office/drawing/2014/main" id="{441A276B-E5B9-7DCF-1FA1-C7DFEA521AC1}"/>
              </a:ext>
            </a:extLst>
          </p:cNvPr>
          <p:cNvSpPr>
            <a:spLocks noGrp="1"/>
          </p:cNvSpPr>
          <p:nvPr>
            <p:ph type="body" sz="quarter" idx="15"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15" name="Textplatzhalter 4">
            <a:extLst>
              <a:ext uri="{FF2B5EF4-FFF2-40B4-BE49-F238E27FC236}">
                <a16:creationId xmlns:a16="http://schemas.microsoft.com/office/drawing/2014/main" id="{D2F35550-4837-6A2D-E045-9AF39BFC4FBB}"/>
              </a:ext>
            </a:extLst>
          </p:cNvPr>
          <p:cNvSpPr>
            <a:spLocks noGrp="1"/>
          </p:cNvSpPr>
          <p:nvPr>
            <p:ph type="body" sz="quarter" idx="10" hasCustomPrompt="1"/>
          </p:nvPr>
        </p:nvSpPr>
        <p:spPr>
          <a:xfrm>
            <a:off x="953999" y="3903029"/>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6" name="Text Placeholder 3">
            <a:extLst>
              <a:ext uri="{FF2B5EF4-FFF2-40B4-BE49-F238E27FC236}">
                <a16:creationId xmlns:a16="http://schemas.microsoft.com/office/drawing/2014/main" id="{DE1C3B14-D8EE-3F70-4C12-A158DACB2FD5}"/>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4167351219"/>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4 motif title diver under wat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4" descr="White Deutsche Bank Logo">
            <a:extLst>
              <a:ext uri="{FF2B5EF4-FFF2-40B4-BE49-F238E27FC236}">
                <a16:creationId xmlns:a16="http://schemas.microsoft.com/office/drawing/2014/main" id="{F1A68F39-56EF-AC32-C942-A45B4971B843}"/>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2" name="Google Shape;12;p7">
            <a:extLst>
              <a:ext uri="{FF2B5EF4-FFF2-40B4-BE49-F238E27FC236}">
                <a16:creationId xmlns:a16="http://schemas.microsoft.com/office/drawing/2014/main" id="{96F07360-0686-E31B-3B09-AED4DF9FB958}"/>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itle 3">
            <a:extLst>
              <a:ext uri="{FF2B5EF4-FFF2-40B4-BE49-F238E27FC236}">
                <a16:creationId xmlns:a16="http://schemas.microsoft.com/office/drawing/2014/main" id="{76B00FEB-B757-A725-5836-35A0509329DD}"/>
              </a:ext>
            </a:extLst>
          </p:cNvPr>
          <p:cNvSpPr>
            <a:spLocks noGrp="1"/>
          </p:cNvSpPr>
          <p:nvPr>
            <p:ph type="title" hasCustomPrompt="1"/>
          </p:nvPr>
        </p:nvSpPr>
        <p:spPr>
          <a:xfrm>
            <a:off x="954000" y="3207600"/>
            <a:ext cx="7542000" cy="12492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13" name="TextBox 19">
            <a:extLst>
              <a:ext uri="{FF2B5EF4-FFF2-40B4-BE49-F238E27FC236}">
                <a16:creationId xmlns:a16="http://schemas.microsoft.com/office/drawing/2014/main" id="{6F5DF909-6F2C-AA94-B69F-28D34AEBF25F}"/>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86151004-8ABA-4C37-8A55-850B5D7FAC22}"/>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6" name="Text Placeholder 3">
            <a:extLst>
              <a:ext uri="{FF2B5EF4-FFF2-40B4-BE49-F238E27FC236}">
                <a16:creationId xmlns:a16="http://schemas.microsoft.com/office/drawing/2014/main" id="{155F8535-1DE5-9FDC-649F-788C819B73EF}"/>
              </a:ext>
            </a:extLst>
          </p:cNvPr>
          <p:cNvSpPr>
            <a:spLocks noGrp="1"/>
          </p:cNvSpPr>
          <p:nvPr>
            <p:ph type="body" sz="quarter" idx="16"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4" name="Textplatzhalter 4">
            <a:extLst>
              <a:ext uri="{FF2B5EF4-FFF2-40B4-BE49-F238E27FC236}">
                <a16:creationId xmlns:a16="http://schemas.microsoft.com/office/drawing/2014/main" id="{D1392A7D-1564-57AF-02C6-F781FE79019D}"/>
              </a:ext>
            </a:extLst>
          </p:cNvPr>
          <p:cNvSpPr>
            <a:spLocks noGrp="1"/>
          </p:cNvSpPr>
          <p:nvPr>
            <p:ph type="body" sz="quarter" idx="10" hasCustomPrompt="1"/>
          </p:nvPr>
        </p:nvSpPr>
        <p:spPr>
          <a:xfrm>
            <a:off x="954088" y="4454498"/>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7" name="Text Placeholder 3">
            <a:extLst>
              <a:ext uri="{FF2B5EF4-FFF2-40B4-BE49-F238E27FC236}">
                <a16:creationId xmlns:a16="http://schemas.microsoft.com/office/drawing/2014/main" id="{63954A8D-97D0-662E-39AD-3769364ADD44}"/>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56094717"/>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5 motif title garden meet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reeform 4" descr="White Deutsche Bank Logo">
            <a:extLst>
              <a:ext uri="{FF2B5EF4-FFF2-40B4-BE49-F238E27FC236}">
                <a16:creationId xmlns:a16="http://schemas.microsoft.com/office/drawing/2014/main" id="{B9C6C727-8F19-0F57-7918-E812A5BACF17}"/>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7" name="Google Shape;12;p7">
            <a:extLst>
              <a:ext uri="{FF2B5EF4-FFF2-40B4-BE49-F238E27FC236}">
                <a16:creationId xmlns:a16="http://schemas.microsoft.com/office/drawing/2014/main" id="{91E24A8B-22E1-088D-0A66-525E2BA7E49B}"/>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B6076BA6-A469-1C8E-1D9E-3F4EC8FE5736}"/>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9" name="TextBox 19">
            <a:extLst>
              <a:ext uri="{FF2B5EF4-FFF2-40B4-BE49-F238E27FC236}">
                <a16:creationId xmlns:a16="http://schemas.microsoft.com/office/drawing/2014/main" id="{1D2AE73F-D0CB-A8F5-54CB-8C08C6B28EDA}"/>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1" name="Textplatzhalter 3">
            <a:extLst>
              <a:ext uri="{FF2B5EF4-FFF2-40B4-BE49-F238E27FC236}">
                <a16:creationId xmlns:a16="http://schemas.microsoft.com/office/drawing/2014/main" id="{6BADAD26-1417-0C6D-95E9-5323C54457AA}"/>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4" name="Text Placeholder 3">
            <a:extLst>
              <a:ext uri="{FF2B5EF4-FFF2-40B4-BE49-F238E27FC236}">
                <a16:creationId xmlns:a16="http://schemas.microsoft.com/office/drawing/2014/main" id="{48400A54-01C0-1CE8-BF16-2200912F24A8}"/>
              </a:ext>
            </a:extLst>
          </p:cNvPr>
          <p:cNvSpPr>
            <a:spLocks noGrp="1"/>
          </p:cNvSpPr>
          <p:nvPr>
            <p:ph type="body" sz="quarter" idx="15"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20" name="Textplatzhalter 4">
            <a:extLst>
              <a:ext uri="{FF2B5EF4-FFF2-40B4-BE49-F238E27FC236}">
                <a16:creationId xmlns:a16="http://schemas.microsoft.com/office/drawing/2014/main" id="{67B00450-F998-E164-AD27-49C9DCA87C7F}"/>
              </a:ext>
            </a:extLst>
          </p:cNvPr>
          <p:cNvSpPr>
            <a:spLocks noGrp="1"/>
          </p:cNvSpPr>
          <p:nvPr>
            <p:ph type="body" sz="quarter" idx="10" hasCustomPrompt="1"/>
          </p:nvPr>
        </p:nvSpPr>
        <p:spPr>
          <a:xfrm>
            <a:off x="953999" y="3903029"/>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21" name="Text Placeholder 3">
            <a:extLst>
              <a:ext uri="{FF2B5EF4-FFF2-40B4-BE49-F238E27FC236}">
                <a16:creationId xmlns:a16="http://schemas.microsoft.com/office/drawing/2014/main" id="{9A39AB0D-B2CF-E1B7-E262-5696BBC83298}"/>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015421060"/>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6 motif title wind turbin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4" descr="White Deutsche Bank Logo">
            <a:extLst>
              <a:ext uri="{FF2B5EF4-FFF2-40B4-BE49-F238E27FC236}">
                <a16:creationId xmlns:a16="http://schemas.microsoft.com/office/drawing/2014/main" id="{D53422A9-C418-2F99-A25B-CD0C6ACA2A9B}"/>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8" name="Google Shape;12;p7">
            <a:extLst>
              <a:ext uri="{FF2B5EF4-FFF2-40B4-BE49-F238E27FC236}">
                <a16:creationId xmlns:a16="http://schemas.microsoft.com/office/drawing/2014/main" id="{35C10862-990C-0239-5F98-977CD9C754FA}"/>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itle 3">
            <a:extLst>
              <a:ext uri="{FF2B5EF4-FFF2-40B4-BE49-F238E27FC236}">
                <a16:creationId xmlns:a16="http://schemas.microsoft.com/office/drawing/2014/main" id="{61C357BC-9535-2881-E37B-9E055E3861AE}"/>
              </a:ext>
            </a:extLst>
          </p:cNvPr>
          <p:cNvSpPr>
            <a:spLocks noGrp="1"/>
          </p:cNvSpPr>
          <p:nvPr>
            <p:ph type="title" hasCustomPrompt="1"/>
          </p:nvPr>
        </p:nvSpPr>
        <p:spPr>
          <a:xfrm>
            <a:off x="954000" y="3207600"/>
            <a:ext cx="7542000" cy="6984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0" name="TextBox 19">
            <a:extLst>
              <a:ext uri="{FF2B5EF4-FFF2-40B4-BE49-F238E27FC236}">
                <a16:creationId xmlns:a16="http://schemas.microsoft.com/office/drawing/2014/main" id="{327CE1F0-1DC6-2FEA-2D2D-B4AFD000FA8E}"/>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1" name="Textplatzhalter 3">
            <a:extLst>
              <a:ext uri="{FF2B5EF4-FFF2-40B4-BE49-F238E27FC236}">
                <a16:creationId xmlns:a16="http://schemas.microsoft.com/office/drawing/2014/main" id="{864ADA30-6650-5EE0-E00C-F0B5E46586B5}"/>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4" name="Text Placeholder 3">
            <a:extLst>
              <a:ext uri="{FF2B5EF4-FFF2-40B4-BE49-F238E27FC236}">
                <a16:creationId xmlns:a16="http://schemas.microsoft.com/office/drawing/2014/main" id="{2527A998-8E83-D963-CAF6-8A4B60DE2BD3}"/>
              </a:ext>
            </a:extLst>
          </p:cNvPr>
          <p:cNvSpPr>
            <a:spLocks noGrp="1"/>
          </p:cNvSpPr>
          <p:nvPr>
            <p:ph type="body" sz="quarter" idx="15"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20" name="Textplatzhalter 4">
            <a:extLst>
              <a:ext uri="{FF2B5EF4-FFF2-40B4-BE49-F238E27FC236}">
                <a16:creationId xmlns:a16="http://schemas.microsoft.com/office/drawing/2014/main" id="{4C212969-A3E7-5081-D0F7-8606389E1FF7}"/>
              </a:ext>
            </a:extLst>
          </p:cNvPr>
          <p:cNvSpPr>
            <a:spLocks noGrp="1"/>
          </p:cNvSpPr>
          <p:nvPr>
            <p:ph type="body" sz="quarter" idx="10" hasCustomPrompt="1"/>
          </p:nvPr>
        </p:nvSpPr>
        <p:spPr>
          <a:xfrm>
            <a:off x="953999" y="3903029"/>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21" name="Text Placeholder 3">
            <a:extLst>
              <a:ext uri="{FF2B5EF4-FFF2-40B4-BE49-F238E27FC236}">
                <a16:creationId xmlns:a16="http://schemas.microsoft.com/office/drawing/2014/main" id="{4BE11A85-2287-7DAD-19F3-958281FD867A}"/>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522385687"/>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7 motif title truck dri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4" descr="White Deutsche Bank Logo">
            <a:extLst>
              <a:ext uri="{FF2B5EF4-FFF2-40B4-BE49-F238E27FC236}">
                <a16:creationId xmlns:a16="http://schemas.microsoft.com/office/drawing/2014/main" id="{2319ABC1-A173-09B0-21F5-A3F9D2385717}"/>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8" name="Google Shape;12;p7">
            <a:extLst>
              <a:ext uri="{FF2B5EF4-FFF2-40B4-BE49-F238E27FC236}">
                <a16:creationId xmlns:a16="http://schemas.microsoft.com/office/drawing/2014/main" id="{7FE04389-0B71-1812-7775-CA24DAD9D729}"/>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786BB54D-DE7E-7B74-3803-1FFD2BB662FE}"/>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0" name="TextBox 19">
            <a:extLst>
              <a:ext uri="{FF2B5EF4-FFF2-40B4-BE49-F238E27FC236}">
                <a16:creationId xmlns:a16="http://schemas.microsoft.com/office/drawing/2014/main" id="{256CF9B9-8FF1-6532-0549-63F15A9CEDE9}"/>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4180DC3D-EEBF-8A86-E325-1DAD23BFADF4}"/>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8" name="Textplatzhalter 4">
            <a:extLst>
              <a:ext uri="{FF2B5EF4-FFF2-40B4-BE49-F238E27FC236}">
                <a16:creationId xmlns:a16="http://schemas.microsoft.com/office/drawing/2014/main" id="{46CC8149-4B30-4877-7177-7B8C101E5247}"/>
              </a:ext>
            </a:extLst>
          </p:cNvPr>
          <p:cNvSpPr>
            <a:spLocks noGrp="1"/>
          </p:cNvSpPr>
          <p:nvPr>
            <p:ph type="body" sz="quarter" idx="10" hasCustomPrompt="1"/>
          </p:nvPr>
        </p:nvSpPr>
        <p:spPr>
          <a:xfrm>
            <a:off x="954000" y="3901604"/>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9" name="Text Placeholder 3">
            <a:extLst>
              <a:ext uri="{FF2B5EF4-FFF2-40B4-BE49-F238E27FC236}">
                <a16:creationId xmlns:a16="http://schemas.microsoft.com/office/drawing/2014/main" id="{830E8804-33F9-3055-C3A2-D5549739B126}"/>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941589978"/>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0 illustration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4" descr="White Deutsche Bank Logo">
            <a:extLst>
              <a:ext uri="{FF2B5EF4-FFF2-40B4-BE49-F238E27FC236}">
                <a16:creationId xmlns:a16="http://schemas.microsoft.com/office/drawing/2014/main" id="{BFFE53CD-DA05-AF64-5DED-C4A85AFD2800}"/>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8" name="Google Shape;12;p7">
            <a:extLst>
              <a:ext uri="{FF2B5EF4-FFF2-40B4-BE49-F238E27FC236}">
                <a16:creationId xmlns:a16="http://schemas.microsoft.com/office/drawing/2014/main" id="{738908A0-0C3C-8B1B-7018-FDF0A534B243}"/>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DFFBCB57-A694-19E4-2D35-445C6936FFDC}"/>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0" name="TextBox 19">
            <a:extLst>
              <a:ext uri="{FF2B5EF4-FFF2-40B4-BE49-F238E27FC236}">
                <a16:creationId xmlns:a16="http://schemas.microsoft.com/office/drawing/2014/main" id="{A228FF9C-2730-9AC9-A992-7D0FB94C0FA2}"/>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1AACE344-31F6-215B-34D2-0AC721392634}"/>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8" name="Textplatzhalter 4">
            <a:extLst>
              <a:ext uri="{FF2B5EF4-FFF2-40B4-BE49-F238E27FC236}">
                <a16:creationId xmlns:a16="http://schemas.microsoft.com/office/drawing/2014/main" id="{C7A23504-3B4C-CEC3-4CBC-0D1F93801795}"/>
              </a:ext>
            </a:extLst>
          </p:cNvPr>
          <p:cNvSpPr>
            <a:spLocks noGrp="1"/>
          </p:cNvSpPr>
          <p:nvPr>
            <p:ph type="body" sz="quarter" idx="10" hasCustomPrompt="1"/>
          </p:nvPr>
        </p:nvSpPr>
        <p:spPr>
          <a:xfrm>
            <a:off x="954000" y="3901604"/>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9" name="Text Placeholder 3">
            <a:extLst>
              <a:ext uri="{FF2B5EF4-FFF2-40B4-BE49-F238E27FC236}">
                <a16:creationId xmlns:a16="http://schemas.microsoft.com/office/drawing/2014/main" id="{4FFB3B33-92AE-1A1C-8202-381FDE376E0B}"/>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067044974"/>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1 illustration octopu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4" descr="White Deutsche Bank Logo">
            <a:extLst>
              <a:ext uri="{FF2B5EF4-FFF2-40B4-BE49-F238E27FC236}">
                <a16:creationId xmlns:a16="http://schemas.microsoft.com/office/drawing/2014/main" id="{C3B1C292-F2AC-6B60-99AF-4619B9652FA0}"/>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8" name="Google Shape;12;p7">
            <a:extLst>
              <a:ext uri="{FF2B5EF4-FFF2-40B4-BE49-F238E27FC236}">
                <a16:creationId xmlns:a16="http://schemas.microsoft.com/office/drawing/2014/main" id="{304616FA-FD02-36F6-CE5F-CA42D4504805}"/>
              </a:ext>
              <a:ext uri="{C183D7F6-B498-43B3-948B-1728B52AA6E4}">
                <adec:decorative xmlns:adec="http://schemas.microsoft.com/office/drawing/2017/decorative" val="1"/>
              </a:ext>
            </a:extLst>
          </p:cNvPr>
          <p:cNvSpPr/>
          <p:nvPr userDrawn="1"/>
        </p:nvSpPr>
        <p:spPr>
          <a:xfrm>
            <a:off x="630238" y="1260000"/>
            <a:ext cx="8189912" cy="5670550"/>
          </a:xfrm>
          <a:prstGeom prst="rect">
            <a:avLst/>
          </a:prstGeom>
          <a:solidFill>
            <a:srgbClr val="1E2A78">
              <a:alpha val="70000"/>
            </a:srgb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53D478C1-DE32-0CA3-D736-044A711ABE6D}"/>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0" name="TextBox 19">
            <a:extLst>
              <a:ext uri="{FF2B5EF4-FFF2-40B4-BE49-F238E27FC236}">
                <a16:creationId xmlns:a16="http://schemas.microsoft.com/office/drawing/2014/main" id="{08141078-D34B-2087-8425-91EB0E289CCC}"/>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9721ABEE-7184-208F-DB36-2CF91FD880F0}"/>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8" name="Textplatzhalter 4">
            <a:extLst>
              <a:ext uri="{FF2B5EF4-FFF2-40B4-BE49-F238E27FC236}">
                <a16:creationId xmlns:a16="http://schemas.microsoft.com/office/drawing/2014/main" id="{A2DAFD84-41EB-18D5-BC4B-675D4A8218EA}"/>
              </a:ext>
            </a:extLst>
          </p:cNvPr>
          <p:cNvSpPr>
            <a:spLocks noGrp="1"/>
          </p:cNvSpPr>
          <p:nvPr>
            <p:ph type="body" sz="quarter" idx="10" hasCustomPrompt="1"/>
          </p:nvPr>
        </p:nvSpPr>
        <p:spPr>
          <a:xfrm>
            <a:off x="954000" y="3901604"/>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9" name="Text Placeholder 3">
            <a:extLst>
              <a:ext uri="{FF2B5EF4-FFF2-40B4-BE49-F238E27FC236}">
                <a16:creationId xmlns:a16="http://schemas.microsoft.com/office/drawing/2014/main" id="{A33B2A20-AC67-1AD7-7CD0-39051FAADC37}"/>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131525486"/>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1 gradient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7" name="Freeform 4" descr="White Deutsche Bank Logo">
            <a:extLst>
              <a:ext uri="{FF2B5EF4-FFF2-40B4-BE49-F238E27FC236}">
                <a16:creationId xmlns:a16="http://schemas.microsoft.com/office/drawing/2014/main" id="{D3EE3AC1-7CFF-44E9-EFBD-5F0DC7A1FBA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30000" y="1258888"/>
            <a:ext cx="8190150" cy="5670550"/>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itle 3">
            <a:extLst>
              <a:ext uri="{FF2B5EF4-FFF2-40B4-BE49-F238E27FC236}">
                <a16:creationId xmlns:a16="http://schemas.microsoft.com/office/drawing/2014/main" id="{7A54B44A-17AB-07E1-34E4-B55164E26FA2}"/>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0" name="TextBox 19">
            <a:extLst>
              <a:ext uri="{FF2B5EF4-FFF2-40B4-BE49-F238E27FC236}">
                <a16:creationId xmlns:a16="http://schemas.microsoft.com/office/drawing/2014/main" id="{E333AFAC-C204-C593-B9D0-956E33E5260A}"/>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C4F193AF-6678-547D-6BF9-B5E337338D44}"/>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20" name="Textplatzhalter 4">
            <a:extLst>
              <a:ext uri="{FF2B5EF4-FFF2-40B4-BE49-F238E27FC236}">
                <a16:creationId xmlns:a16="http://schemas.microsoft.com/office/drawing/2014/main" id="{0513DE98-33BB-668A-7D90-C4D74D88AA3F}"/>
              </a:ext>
            </a:extLst>
          </p:cNvPr>
          <p:cNvSpPr>
            <a:spLocks noGrp="1"/>
          </p:cNvSpPr>
          <p:nvPr>
            <p:ph type="body" sz="quarter" idx="10" hasCustomPrompt="1"/>
          </p:nvPr>
        </p:nvSpPr>
        <p:spPr>
          <a:xfrm>
            <a:off x="954000" y="3901604"/>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22" name="Text Placeholder 3">
            <a:extLst>
              <a:ext uri="{FF2B5EF4-FFF2-40B4-BE49-F238E27FC236}">
                <a16:creationId xmlns:a16="http://schemas.microsoft.com/office/drawing/2014/main" id="{AB60F193-030F-E816-B150-8321D1391B1D}"/>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898722024"/>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2 gradient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11" name="Freeform 4" descr="White Deutsche Bank Logo">
            <a:extLst>
              <a:ext uri="{FF2B5EF4-FFF2-40B4-BE49-F238E27FC236}">
                <a16:creationId xmlns:a16="http://schemas.microsoft.com/office/drawing/2014/main" id="{43E936B1-8DD0-7F61-37A7-A4313A31F221}"/>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8" name="Google Shape;12;p7">
            <a:extLst>
              <a:ext uri="{FF2B5EF4-FFF2-40B4-BE49-F238E27FC236}">
                <a16:creationId xmlns:a16="http://schemas.microsoft.com/office/drawing/2014/main" id="{8AC6FD82-86F0-4F35-6C72-A11B949640E6}"/>
              </a:ext>
              <a:ext uri="{C183D7F6-B498-43B3-948B-1728B52AA6E4}">
                <adec:decorative xmlns:adec="http://schemas.microsoft.com/office/drawing/2017/decorative" val="1"/>
              </a:ext>
            </a:extLst>
          </p:cNvPr>
          <p:cNvSpPr/>
          <p:nvPr userDrawn="1"/>
        </p:nvSpPr>
        <p:spPr>
          <a:xfrm>
            <a:off x="630000" y="1258888"/>
            <a:ext cx="8190150" cy="5670550"/>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itle 3">
            <a:extLst>
              <a:ext uri="{FF2B5EF4-FFF2-40B4-BE49-F238E27FC236}">
                <a16:creationId xmlns:a16="http://schemas.microsoft.com/office/drawing/2014/main" id="{C17C230B-6361-1206-54D6-54AE86307F34}"/>
              </a:ext>
            </a:extLst>
          </p:cNvPr>
          <p:cNvSpPr>
            <a:spLocks noGrp="1"/>
          </p:cNvSpPr>
          <p:nvPr>
            <p:ph type="title" hasCustomPrompt="1"/>
          </p:nvPr>
        </p:nvSpPr>
        <p:spPr>
          <a:xfrm>
            <a:off x="954000" y="3207600"/>
            <a:ext cx="7542000" cy="6984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9" name="TextBox 19">
            <a:extLst>
              <a:ext uri="{FF2B5EF4-FFF2-40B4-BE49-F238E27FC236}">
                <a16:creationId xmlns:a16="http://schemas.microsoft.com/office/drawing/2014/main" id="{E2F2094A-F8DC-1FF5-6BF5-3D15E74DE998}"/>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20" name="Textplatzhalter 3">
            <a:extLst>
              <a:ext uri="{FF2B5EF4-FFF2-40B4-BE49-F238E27FC236}">
                <a16:creationId xmlns:a16="http://schemas.microsoft.com/office/drawing/2014/main" id="{0F58C5E0-BD24-373D-1AC6-63AB4B3009F7}"/>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22" name="Text Placeholder 3">
            <a:extLst>
              <a:ext uri="{FF2B5EF4-FFF2-40B4-BE49-F238E27FC236}">
                <a16:creationId xmlns:a16="http://schemas.microsoft.com/office/drawing/2014/main" id="{2A3CAE0B-4825-B277-8D89-D81B9F6E9037}"/>
              </a:ext>
            </a:extLst>
          </p:cNvPr>
          <p:cNvSpPr>
            <a:spLocks noGrp="1"/>
          </p:cNvSpPr>
          <p:nvPr>
            <p:ph type="body" sz="quarter" idx="15"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24" name="Textplatzhalter 4">
            <a:extLst>
              <a:ext uri="{FF2B5EF4-FFF2-40B4-BE49-F238E27FC236}">
                <a16:creationId xmlns:a16="http://schemas.microsoft.com/office/drawing/2014/main" id="{B9E8B2A5-CE90-D8AF-DB9A-5C7D36DAEF5A}"/>
              </a:ext>
            </a:extLst>
          </p:cNvPr>
          <p:cNvSpPr>
            <a:spLocks noGrp="1"/>
          </p:cNvSpPr>
          <p:nvPr>
            <p:ph type="body" sz="quarter" idx="10" hasCustomPrompt="1"/>
          </p:nvPr>
        </p:nvSpPr>
        <p:spPr>
          <a:xfrm>
            <a:off x="953999" y="3903029"/>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25" name="Text Placeholder 3">
            <a:extLst>
              <a:ext uri="{FF2B5EF4-FFF2-40B4-BE49-F238E27FC236}">
                <a16:creationId xmlns:a16="http://schemas.microsoft.com/office/drawing/2014/main" id="{08929913-906F-2464-B957-7BA1C060C362}"/>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729333898"/>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3 gradient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11" name="Freeform 4" descr="White Deutsche Bank Logo">
            <a:extLst>
              <a:ext uri="{FF2B5EF4-FFF2-40B4-BE49-F238E27FC236}">
                <a16:creationId xmlns:a16="http://schemas.microsoft.com/office/drawing/2014/main" id="{E62B4F9E-8878-7275-6F7A-188AF91AF35A}"/>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3" name="Google Shape;12;p7">
            <a:extLst>
              <a:ext uri="{FF2B5EF4-FFF2-40B4-BE49-F238E27FC236}">
                <a16:creationId xmlns:a16="http://schemas.microsoft.com/office/drawing/2014/main" id="{33058E93-D6EB-373B-4770-F6CF1EC08FB5}"/>
              </a:ext>
              <a:ext uri="{C183D7F6-B498-43B3-948B-1728B52AA6E4}">
                <adec:decorative xmlns:adec="http://schemas.microsoft.com/office/drawing/2017/decorative" val="1"/>
              </a:ext>
            </a:extLst>
          </p:cNvPr>
          <p:cNvSpPr/>
          <p:nvPr userDrawn="1"/>
        </p:nvSpPr>
        <p:spPr>
          <a:xfrm>
            <a:off x="630000" y="1258888"/>
            <a:ext cx="8190150" cy="5670550"/>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itle 3">
            <a:extLst>
              <a:ext uri="{FF2B5EF4-FFF2-40B4-BE49-F238E27FC236}">
                <a16:creationId xmlns:a16="http://schemas.microsoft.com/office/drawing/2014/main" id="{D1A6C187-6274-E254-A0BB-D4E9AE9C288F}"/>
              </a:ext>
            </a:extLst>
          </p:cNvPr>
          <p:cNvSpPr>
            <a:spLocks noGrp="1"/>
          </p:cNvSpPr>
          <p:nvPr>
            <p:ph type="title" hasCustomPrompt="1"/>
          </p:nvPr>
        </p:nvSpPr>
        <p:spPr>
          <a:xfrm>
            <a:off x="954000" y="3207600"/>
            <a:ext cx="7542000" cy="12492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14" name="TextBox 19">
            <a:extLst>
              <a:ext uri="{FF2B5EF4-FFF2-40B4-BE49-F238E27FC236}">
                <a16:creationId xmlns:a16="http://schemas.microsoft.com/office/drawing/2014/main" id="{D81D1EB7-5EB2-999F-8224-C38C7193D5BB}"/>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6" name="Textplatzhalter 3">
            <a:extLst>
              <a:ext uri="{FF2B5EF4-FFF2-40B4-BE49-F238E27FC236}">
                <a16:creationId xmlns:a16="http://schemas.microsoft.com/office/drawing/2014/main" id="{3DFAF194-026A-7602-9CC7-CCA77D2F1CB0}"/>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20" name="Text Placeholder 3">
            <a:extLst>
              <a:ext uri="{FF2B5EF4-FFF2-40B4-BE49-F238E27FC236}">
                <a16:creationId xmlns:a16="http://schemas.microsoft.com/office/drawing/2014/main" id="{BA691CF1-9B9F-DA29-1C16-13799A18FDE3}"/>
              </a:ext>
            </a:extLst>
          </p:cNvPr>
          <p:cNvSpPr>
            <a:spLocks noGrp="1"/>
          </p:cNvSpPr>
          <p:nvPr>
            <p:ph type="body" sz="quarter" idx="16"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19" name="Textplatzhalter 4">
            <a:extLst>
              <a:ext uri="{FF2B5EF4-FFF2-40B4-BE49-F238E27FC236}">
                <a16:creationId xmlns:a16="http://schemas.microsoft.com/office/drawing/2014/main" id="{350A715E-7238-8C69-9EB5-DF5B0BCF8846}"/>
              </a:ext>
            </a:extLst>
          </p:cNvPr>
          <p:cNvSpPr>
            <a:spLocks noGrp="1"/>
          </p:cNvSpPr>
          <p:nvPr>
            <p:ph type="body" sz="quarter" idx="10" hasCustomPrompt="1"/>
          </p:nvPr>
        </p:nvSpPr>
        <p:spPr>
          <a:xfrm>
            <a:off x="954088" y="4454498"/>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21" name="Text Placeholder 3">
            <a:extLst>
              <a:ext uri="{FF2B5EF4-FFF2-40B4-BE49-F238E27FC236}">
                <a16:creationId xmlns:a16="http://schemas.microsoft.com/office/drawing/2014/main" id="{6796FCC4-3305-8FEE-942A-27D25C720194}"/>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405364563"/>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1 logo-matrix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4" descr="White Deutsche Bank Logo">
            <a:extLst>
              <a:ext uri="{FF2B5EF4-FFF2-40B4-BE49-F238E27FC236}">
                <a16:creationId xmlns:a16="http://schemas.microsoft.com/office/drawing/2014/main" id="{5844FB8D-6C06-A4C3-7D88-9638BAA36E33}"/>
              </a:ext>
              <a:ext uri="{C183D7F6-B498-43B3-948B-1728B52AA6E4}">
                <adec:decorative xmlns:adec="http://schemas.microsoft.com/office/drawing/2017/decorative" val="0"/>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dirty="0">
              <a:latin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E561490D-1B37-688B-9F58-6DF134F2C76F}"/>
              </a:ext>
            </a:extLst>
          </p:cNvPr>
          <p:cNvSpPr>
            <a:spLocks noGrp="1"/>
          </p:cNvSpPr>
          <p:nvPr>
            <p:ph type="title" hasCustomPrompt="1"/>
          </p:nvPr>
        </p:nvSpPr>
        <p:spPr>
          <a:xfrm>
            <a:off x="954000" y="3207600"/>
            <a:ext cx="7542000" cy="1249200"/>
          </a:xfrm>
          <a:prstGeom prst="rect">
            <a:avLst/>
          </a:prstGeom>
        </p:spPr>
        <p:txBody>
          <a:bodyPr lIns="0" tIns="0" rIns="0" bIns="0" anchor="b" anchorCtr="0"/>
          <a:lstStyle>
            <a:lvl1pPr>
              <a:defRPr sz="4000" b="1">
                <a:solidFill>
                  <a:schemeClr val="bg1"/>
                </a:solidFill>
              </a:defRPr>
            </a:lvl1pPr>
          </a:lstStyle>
          <a:p>
            <a:r>
              <a:rPr lang="en-GB" dirty="0"/>
              <a:t>Click to edit </a:t>
            </a:r>
            <a:br>
              <a:rPr lang="en-GB" dirty="0"/>
            </a:br>
            <a:r>
              <a:rPr lang="en-GB" dirty="0"/>
              <a:t>longer headline</a:t>
            </a:r>
            <a:endParaRPr lang="de-DE" dirty="0"/>
          </a:p>
        </p:txBody>
      </p:sp>
      <p:sp>
        <p:nvSpPr>
          <p:cNvPr id="13" name="TextBox 19">
            <a:extLst>
              <a:ext uri="{FF2B5EF4-FFF2-40B4-BE49-F238E27FC236}">
                <a16:creationId xmlns:a16="http://schemas.microsoft.com/office/drawing/2014/main" id="{CD551319-696D-6F69-AC85-F4A9320448CD}"/>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dirty="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99926CFC-A9F3-B02F-EDC5-CF6006639BC7}"/>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dirty="0"/>
              <a:t>Corporate Division</a:t>
            </a:r>
          </a:p>
        </p:txBody>
      </p:sp>
      <p:sp>
        <p:nvSpPr>
          <p:cNvPr id="22" name="Text Placeholder 3">
            <a:extLst>
              <a:ext uri="{FF2B5EF4-FFF2-40B4-BE49-F238E27FC236}">
                <a16:creationId xmlns:a16="http://schemas.microsoft.com/office/drawing/2014/main" id="{C282BFD8-9508-2BA7-24E7-E3C472F4D1CC}"/>
              </a:ext>
            </a:extLst>
          </p:cNvPr>
          <p:cNvSpPr>
            <a:spLocks noGrp="1"/>
          </p:cNvSpPr>
          <p:nvPr>
            <p:ph type="body" sz="quarter" idx="16"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dirty="0"/>
              <a:t>Click to edit topline</a:t>
            </a:r>
          </a:p>
        </p:txBody>
      </p:sp>
      <p:sp>
        <p:nvSpPr>
          <p:cNvPr id="21" name="Textplatzhalter 4">
            <a:extLst>
              <a:ext uri="{FF2B5EF4-FFF2-40B4-BE49-F238E27FC236}">
                <a16:creationId xmlns:a16="http://schemas.microsoft.com/office/drawing/2014/main" id="{3DE73E8C-D59C-7ED7-DE08-EBD1C5960204}"/>
              </a:ext>
            </a:extLst>
          </p:cNvPr>
          <p:cNvSpPr>
            <a:spLocks noGrp="1"/>
          </p:cNvSpPr>
          <p:nvPr>
            <p:ph type="body" sz="quarter" idx="10" hasCustomPrompt="1"/>
          </p:nvPr>
        </p:nvSpPr>
        <p:spPr>
          <a:xfrm>
            <a:off x="954088" y="4454498"/>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dirty="0"/>
              <a:t>Click to edit subline</a:t>
            </a:r>
          </a:p>
        </p:txBody>
      </p:sp>
      <p:sp>
        <p:nvSpPr>
          <p:cNvPr id="23" name="Text Placeholder 3">
            <a:extLst>
              <a:ext uri="{FF2B5EF4-FFF2-40B4-BE49-F238E27FC236}">
                <a16:creationId xmlns:a16="http://schemas.microsoft.com/office/drawing/2014/main" id="{4E330DC7-5403-8B47-62C3-B577C7363041}"/>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dirty="0"/>
              <a:t>Date, Location, S</a:t>
            </a:r>
            <a:r>
              <a:rPr lang="en-GB" dirty="0">
                <a:ea typeface="DeutscheBank" panose="020B0503020202030204" pitchFamily="34" charset="0"/>
              </a:rPr>
              <a:t>peaker name</a:t>
            </a:r>
            <a:endParaRPr lang="en-GB" dirty="0"/>
          </a:p>
        </p:txBody>
      </p:sp>
    </p:spTree>
    <p:extLst>
      <p:ext uri="{BB962C8B-B14F-4D97-AF65-F5344CB8AC3E}">
        <p14:creationId xmlns:p14="http://schemas.microsoft.com/office/powerpoint/2010/main" val="3480369468"/>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2 logo-matrix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4">
            <a:extLst>
              <a:ext uri="{FF2B5EF4-FFF2-40B4-BE49-F238E27FC236}">
                <a16:creationId xmlns:a16="http://schemas.microsoft.com/office/drawing/2014/main" id="{FF899520-6C5D-C123-333E-C819D6683F54}"/>
              </a:ext>
              <a:ext uri="{C183D7F6-B498-43B3-948B-1728B52AA6E4}">
                <adec:decorative xmlns:adec="http://schemas.microsoft.com/office/drawing/2017/decorative" val="1"/>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dirty="0">
              <a:latin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D22A130F-13A4-989E-4FCF-913440D555DF}"/>
              </a:ext>
            </a:extLst>
          </p:cNvPr>
          <p:cNvSpPr>
            <a:spLocks noGrp="1"/>
          </p:cNvSpPr>
          <p:nvPr>
            <p:ph type="title" hasCustomPrompt="1"/>
          </p:nvPr>
        </p:nvSpPr>
        <p:spPr>
          <a:xfrm>
            <a:off x="954000" y="3207600"/>
            <a:ext cx="7542000" cy="1249200"/>
          </a:xfrm>
          <a:prstGeom prst="rect">
            <a:avLst/>
          </a:prstGeom>
        </p:spPr>
        <p:txBody>
          <a:bodyPr lIns="0" tIns="0" rIns="0" bIns="0" anchor="b" anchorCtr="0"/>
          <a:lstStyle>
            <a:lvl1pPr>
              <a:defRPr sz="4000" b="1">
                <a:solidFill>
                  <a:schemeClr val="bg1"/>
                </a:solidFill>
              </a:defRPr>
            </a:lvl1pPr>
          </a:lstStyle>
          <a:p>
            <a:r>
              <a:rPr lang="en-GB" dirty="0"/>
              <a:t>Click to edit </a:t>
            </a:r>
            <a:br>
              <a:rPr lang="en-GB" dirty="0"/>
            </a:br>
            <a:r>
              <a:rPr lang="en-GB" dirty="0"/>
              <a:t>longer headline</a:t>
            </a:r>
            <a:endParaRPr lang="de-DE" dirty="0"/>
          </a:p>
        </p:txBody>
      </p:sp>
      <p:sp>
        <p:nvSpPr>
          <p:cNvPr id="13" name="TextBox 19">
            <a:extLst>
              <a:ext uri="{FF2B5EF4-FFF2-40B4-BE49-F238E27FC236}">
                <a16:creationId xmlns:a16="http://schemas.microsoft.com/office/drawing/2014/main" id="{FE89A4DA-085C-5DCC-19AA-D568B6F80070}"/>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dirty="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5A987069-9EAF-5ADF-4B8A-F80ED3E3B9A7}"/>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dirty="0"/>
              <a:t>Corporate Division</a:t>
            </a:r>
          </a:p>
        </p:txBody>
      </p:sp>
      <p:sp>
        <p:nvSpPr>
          <p:cNvPr id="22" name="Text Placeholder 3">
            <a:extLst>
              <a:ext uri="{FF2B5EF4-FFF2-40B4-BE49-F238E27FC236}">
                <a16:creationId xmlns:a16="http://schemas.microsoft.com/office/drawing/2014/main" id="{05DC708A-05D4-978E-F533-CE395E650559}"/>
              </a:ext>
            </a:extLst>
          </p:cNvPr>
          <p:cNvSpPr>
            <a:spLocks noGrp="1"/>
          </p:cNvSpPr>
          <p:nvPr>
            <p:ph type="body" sz="quarter" idx="16"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dirty="0"/>
              <a:t>Click to edit topline</a:t>
            </a:r>
          </a:p>
        </p:txBody>
      </p:sp>
      <p:sp>
        <p:nvSpPr>
          <p:cNvPr id="21" name="Textplatzhalter 4">
            <a:extLst>
              <a:ext uri="{FF2B5EF4-FFF2-40B4-BE49-F238E27FC236}">
                <a16:creationId xmlns:a16="http://schemas.microsoft.com/office/drawing/2014/main" id="{5BC67B42-F5BB-3849-354B-87DB8A4F265E}"/>
              </a:ext>
            </a:extLst>
          </p:cNvPr>
          <p:cNvSpPr>
            <a:spLocks noGrp="1"/>
          </p:cNvSpPr>
          <p:nvPr>
            <p:ph type="body" sz="quarter" idx="10" hasCustomPrompt="1"/>
          </p:nvPr>
        </p:nvSpPr>
        <p:spPr>
          <a:xfrm>
            <a:off x="954088" y="4454498"/>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dirty="0"/>
              <a:t>Click to edit subline</a:t>
            </a:r>
          </a:p>
        </p:txBody>
      </p:sp>
      <p:sp>
        <p:nvSpPr>
          <p:cNvPr id="23" name="Text Placeholder 3">
            <a:extLst>
              <a:ext uri="{FF2B5EF4-FFF2-40B4-BE49-F238E27FC236}">
                <a16:creationId xmlns:a16="http://schemas.microsoft.com/office/drawing/2014/main" id="{E1BECCF0-1B07-C499-CBDE-B36315728908}"/>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dirty="0"/>
              <a:t>Date, Location, S</a:t>
            </a:r>
            <a:r>
              <a:rPr lang="en-GB" dirty="0">
                <a:ea typeface="DeutscheBank" panose="020B0503020202030204" pitchFamily="34" charset="0"/>
              </a:rPr>
              <a:t>peaker name</a:t>
            </a:r>
            <a:endParaRPr lang="en-GB" dirty="0"/>
          </a:p>
        </p:txBody>
      </p:sp>
    </p:spTree>
    <p:extLst>
      <p:ext uri="{BB962C8B-B14F-4D97-AF65-F5344CB8AC3E}">
        <p14:creationId xmlns:p14="http://schemas.microsoft.com/office/powerpoint/2010/main" val="3518859103"/>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3.3 logo-matrix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4">
            <a:extLst>
              <a:ext uri="{FF2B5EF4-FFF2-40B4-BE49-F238E27FC236}">
                <a16:creationId xmlns:a16="http://schemas.microsoft.com/office/drawing/2014/main" id="{CD18B6FD-5524-44FC-CA3F-25BF6F81BA3D}"/>
              </a:ext>
              <a:ext uri="{C183D7F6-B498-43B3-948B-1728B52AA6E4}">
                <adec:decorative xmlns:adec="http://schemas.microsoft.com/office/drawing/2017/decorative" val="1"/>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dirty="0">
              <a:latin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D4AF7694-DD65-8C3F-394C-B1083BC41778}"/>
              </a:ext>
            </a:extLst>
          </p:cNvPr>
          <p:cNvSpPr>
            <a:spLocks noGrp="1"/>
          </p:cNvSpPr>
          <p:nvPr>
            <p:ph type="title" hasCustomPrompt="1"/>
          </p:nvPr>
        </p:nvSpPr>
        <p:spPr>
          <a:xfrm>
            <a:off x="954000" y="3207600"/>
            <a:ext cx="7542000" cy="1249200"/>
          </a:xfrm>
          <a:prstGeom prst="rect">
            <a:avLst/>
          </a:prstGeom>
        </p:spPr>
        <p:txBody>
          <a:bodyPr lIns="0" tIns="0" rIns="0" bIns="0" anchor="b" anchorCtr="0"/>
          <a:lstStyle>
            <a:lvl1pPr>
              <a:defRPr sz="4000" b="1">
                <a:solidFill>
                  <a:schemeClr val="bg1"/>
                </a:solidFill>
              </a:defRPr>
            </a:lvl1pPr>
          </a:lstStyle>
          <a:p>
            <a:r>
              <a:rPr lang="en-GB" dirty="0"/>
              <a:t>Click to edit </a:t>
            </a:r>
            <a:br>
              <a:rPr lang="en-GB" dirty="0"/>
            </a:br>
            <a:r>
              <a:rPr lang="en-GB" dirty="0"/>
              <a:t>longer headline</a:t>
            </a:r>
            <a:endParaRPr lang="de-DE" dirty="0"/>
          </a:p>
        </p:txBody>
      </p:sp>
      <p:sp>
        <p:nvSpPr>
          <p:cNvPr id="13" name="TextBox 19">
            <a:extLst>
              <a:ext uri="{FF2B5EF4-FFF2-40B4-BE49-F238E27FC236}">
                <a16:creationId xmlns:a16="http://schemas.microsoft.com/office/drawing/2014/main" id="{1D714D75-2C38-56F1-3A3E-222E4255610A}"/>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dirty="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5B27D39F-40BC-20C7-D5E7-13D084E497A5}"/>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bg1"/>
                </a:solidFill>
              </a:defRPr>
            </a:lvl1pPr>
          </a:lstStyle>
          <a:p>
            <a:pPr lvl="0"/>
            <a:r>
              <a:rPr lang="en-GB" noProof="0" dirty="0"/>
              <a:t>Corporate Division</a:t>
            </a:r>
          </a:p>
        </p:txBody>
      </p:sp>
      <p:sp>
        <p:nvSpPr>
          <p:cNvPr id="22" name="Text Placeholder 3">
            <a:extLst>
              <a:ext uri="{FF2B5EF4-FFF2-40B4-BE49-F238E27FC236}">
                <a16:creationId xmlns:a16="http://schemas.microsoft.com/office/drawing/2014/main" id="{5966AA76-D96E-184D-1906-3E7E02E5353B}"/>
              </a:ext>
            </a:extLst>
          </p:cNvPr>
          <p:cNvSpPr>
            <a:spLocks noGrp="1"/>
          </p:cNvSpPr>
          <p:nvPr>
            <p:ph type="body" sz="quarter" idx="16"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dirty="0"/>
              <a:t>Click to edit topline</a:t>
            </a:r>
          </a:p>
        </p:txBody>
      </p:sp>
      <p:sp>
        <p:nvSpPr>
          <p:cNvPr id="21" name="Textplatzhalter 4">
            <a:extLst>
              <a:ext uri="{FF2B5EF4-FFF2-40B4-BE49-F238E27FC236}">
                <a16:creationId xmlns:a16="http://schemas.microsoft.com/office/drawing/2014/main" id="{092DCB99-6B3E-9AB9-4A90-2B79026737BC}"/>
              </a:ext>
            </a:extLst>
          </p:cNvPr>
          <p:cNvSpPr>
            <a:spLocks noGrp="1"/>
          </p:cNvSpPr>
          <p:nvPr>
            <p:ph type="body" sz="quarter" idx="10" hasCustomPrompt="1"/>
          </p:nvPr>
        </p:nvSpPr>
        <p:spPr>
          <a:xfrm>
            <a:off x="954088" y="4454498"/>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dirty="0"/>
              <a:t>Click to edit subline</a:t>
            </a:r>
          </a:p>
        </p:txBody>
      </p:sp>
      <p:sp>
        <p:nvSpPr>
          <p:cNvPr id="23" name="Text Placeholder 3">
            <a:extLst>
              <a:ext uri="{FF2B5EF4-FFF2-40B4-BE49-F238E27FC236}">
                <a16:creationId xmlns:a16="http://schemas.microsoft.com/office/drawing/2014/main" id="{A37E4BC5-F5DD-D825-9A5A-7517BBD13140}"/>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bg1"/>
                </a:solidFill>
                <a:ea typeface="DeutscheBank" panose="020B0503020202030204" pitchFamily="34" charset="0"/>
              </a:defRPr>
            </a:lvl1pPr>
          </a:lstStyle>
          <a:p>
            <a:pPr lvl="0"/>
            <a:r>
              <a:rPr lang="en-GB" dirty="0"/>
              <a:t>Date, Location, S</a:t>
            </a:r>
            <a:r>
              <a:rPr lang="en-GB" dirty="0">
                <a:ea typeface="DeutscheBank" panose="020B0503020202030204" pitchFamily="34" charset="0"/>
              </a:rPr>
              <a:t>peaker name</a:t>
            </a:r>
            <a:endParaRPr lang="en-GB" dirty="0"/>
          </a:p>
        </p:txBody>
      </p:sp>
    </p:spTree>
    <p:extLst>
      <p:ext uri="{BB962C8B-B14F-4D97-AF65-F5344CB8AC3E}">
        <p14:creationId xmlns:p14="http://schemas.microsoft.com/office/powerpoint/2010/main" val="2746139398"/>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3.1 bright title for printing">
    <p:bg>
      <p:bgRef idx="1001">
        <a:schemeClr val="bg1"/>
      </p:bgRef>
    </p:bg>
    <p:spTree>
      <p:nvGrpSpPr>
        <p:cNvPr id="1" name=""/>
        <p:cNvGrpSpPr/>
        <p:nvPr/>
      </p:nvGrpSpPr>
      <p:grpSpPr>
        <a:xfrm>
          <a:off x="0" y="0"/>
          <a:ext cx="0" cy="0"/>
          <a:chOff x="0" y="0"/>
          <a:chExt cx="0" cy="0"/>
        </a:xfrm>
      </p:grpSpPr>
      <p:sp>
        <p:nvSpPr>
          <p:cNvPr id="10" name="Freeform 4" descr="White Deutsche Bank Logo">
            <a:extLst>
              <a:ext uri="{FF2B5EF4-FFF2-40B4-BE49-F238E27FC236}">
                <a16:creationId xmlns:a16="http://schemas.microsoft.com/office/drawing/2014/main" id="{819203D4-79F6-65F6-61B1-65399644EB29}"/>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5" name="Google Shape;12;p7">
            <a:extLst>
              <a:ext uri="{FF2B5EF4-FFF2-40B4-BE49-F238E27FC236}">
                <a16:creationId xmlns:a16="http://schemas.microsoft.com/office/drawing/2014/main" id="{230D18A4-E828-30D6-9ECB-D023709EA443}"/>
              </a:ext>
              <a:ext uri="{C183D7F6-B498-43B3-948B-1728B52AA6E4}">
                <adec:decorative xmlns:adec="http://schemas.microsoft.com/office/drawing/2017/decorative" val="1"/>
              </a:ext>
            </a:extLst>
          </p:cNvPr>
          <p:cNvSpPr/>
          <p:nvPr/>
        </p:nvSpPr>
        <p:spPr>
          <a:xfrm>
            <a:off x="630238" y="1260000"/>
            <a:ext cx="8190387" cy="5669438"/>
          </a:xfrm>
          <a:prstGeom prst="rect">
            <a:avLst/>
          </a:prstGeom>
          <a:noFill/>
          <a:ln>
            <a:solidFill>
              <a:srgbClr val="1E2A78"/>
            </a:solid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95D2F4C5-8634-E49C-745D-E165D27578D4}"/>
              </a:ext>
            </a:extLst>
          </p:cNvPr>
          <p:cNvSpPr>
            <a:spLocks noGrp="1"/>
          </p:cNvSpPr>
          <p:nvPr>
            <p:ph type="title" hasCustomPrompt="1"/>
          </p:nvPr>
        </p:nvSpPr>
        <p:spPr>
          <a:xfrm>
            <a:off x="954000" y="2347200"/>
            <a:ext cx="7542000" cy="1555200"/>
          </a:xfrm>
          <a:prstGeom prst="rect">
            <a:avLst/>
          </a:prstGeom>
        </p:spPr>
        <p:txBody>
          <a:bodyPr lIns="0" tIns="0" rIns="0" bIns="0" anchor="b" anchorCtr="0"/>
          <a:lstStyle>
            <a:lvl1pPr>
              <a:defRPr sz="4000" b="1">
                <a:solidFill>
                  <a:schemeClr val="accent1"/>
                </a:solidFill>
              </a:defRPr>
            </a:lvl1pPr>
          </a:lstStyle>
          <a:p>
            <a:r>
              <a:rPr lang="en-GB" noProof="0"/>
              <a:t>Click to edit headline</a:t>
            </a:r>
          </a:p>
        </p:txBody>
      </p:sp>
      <p:sp>
        <p:nvSpPr>
          <p:cNvPr id="13" name="TextBox 19">
            <a:extLst>
              <a:ext uri="{FF2B5EF4-FFF2-40B4-BE49-F238E27FC236}">
                <a16:creationId xmlns:a16="http://schemas.microsoft.com/office/drawing/2014/main" id="{CE87DA04-964B-228F-5CAB-EF51F1F6B180}"/>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rgbClr val="1E2A78"/>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4" name="Textplatzhalter 3">
            <a:extLst>
              <a:ext uri="{FF2B5EF4-FFF2-40B4-BE49-F238E27FC236}">
                <a16:creationId xmlns:a16="http://schemas.microsoft.com/office/drawing/2014/main" id="{BE488289-FBA4-9B4C-FDB2-A3F8CEE4DC9E}"/>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rgbClr val="1E2A78"/>
                </a:solidFill>
              </a:defRPr>
            </a:lvl1pPr>
          </a:lstStyle>
          <a:p>
            <a:pPr lvl="0"/>
            <a:r>
              <a:rPr lang="en-GB" noProof="0"/>
              <a:t>Corporate Division</a:t>
            </a:r>
          </a:p>
        </p:txBody>
      </p:sp>
      <p:sp>
        <p:nvSpPr>
          <p:cNvPr id="12" name="Textplatzhalter 4">
            <a:extLst>
              <a:ext uri="{FF2B5EF4-FFF2-40B4-BE49-F238E27FC236}">
                <a16:creationId xmlns:a16="http://schemas.microsoft.com/office/drawing/2014/main" id="{1EB455FE-8972-B442-8E91-45E068555E36}"/>
              </a:ext>
            </a:extLst>
          </p:cNvPr>
          <p:cNvSpPr>
            <a:spLocks noGrp="1"/>
          </p:cNvSpPr>
          <p:nvPr>
            <p:ph type="body" sz="quarter" idx="10" hasCustomPrompt="1"/>
          </p:nvPr>
        </p:nvSpPr>
        <p:spPr>
          <a:xfrm>
            <a:off x="954000" y="3901604"/>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accent1"/>
                </a:solidFill>
                <a:latin typeface="+mj-lt"/>
              </a:defRPr>
            </a:lvl1pPr>
          </a:lstStyle>
          <a:p>
            <a:pPr lvl="0"/>
            <a:r>
              <a:rPr lang="en-GB" noProof="0"/>
              <a:t>Click to edit subline</a:t>
            </a:r>
          </a:p>
        </p:txBody>
      </p:sp>
      <p:sp>
        <p:nvSpPr>
          <p:cNvPr id="16" name="Text Placeholder 3">
            <a:extLst>
              <a:ext uri="{FF2B5EF4-FFF2-40B4-BE49-F238E27FC236}">
                <a16:creationId xmlns:a16="http://schemas.microsoft.com/office/drawing/2014/main" id="{0B43EFA9-E678-A096-1E69-242A683709A1}"/>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rgbClr val="1E2A78"/>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66033564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2 bright title for printing">
    <p:bg>
      <p:bgRef idx="1001">
        <a:schemeClr val="bg1"/>
      </p:bgRef>
    </p:bg>
    <p:spTree>
      <p:nvGrpSpPr>
        <p:cNvPr id="1" name=""/>
        <p:cNvGrpSpPr/>
        <p:nvPr/>
      </p:nvGrpSpPr>
      <p:grpSpPr>
        <a:xfrm>
          <a:off x="0" y="0"/>
          <a:ext cx="0" cy="0"/>
          <a:chOff x="0" y="0"/>
          <a:chExt cx="0" cy="0"/>
        </a:xfrm>
      </p:grpSpPr>
      <p:sp>
        <p:nvSpPr>
          <p:cNvPr id="11" name="Freeform 4" descr="White Deutsche Bank Logo">
            <a:extLst>
              <a:ext uri="{FF2B5EF4-FFF2-40B4-BE49-F238E27FC236}">
                <a16:creationId xmlns:a16="http://schemas.microsoft.com/office/drawing/2014/main" id="{AF88AC80-A50E-046B-0570-87F0BAA0FDE6}"/>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15" name="Google Shape;12;p7">
            <a:extLst>
              <a:ext uri="{FF2B5EF4-FFF2-40B4-BE49-F238E27FC236}">
                <a16:creationId xmlns:a16="http://schemas.microsoft.com/office/drawing/2014/main" id="{230D18A4-E828-30D6-9ECB-D023709EA443}"/>
              </a:ext>
              <a:ext uri="{C183D7F6-B498-43B3-948B-1728B52AA6E4}">
                <adec:decorative xmlns:adec="http://schemas.microsoft.com/office/drawing/2017/decorative" val="1"/>
              </a:ext>
            </a:extLst>
          </p:cNvPr>
          <p:cNvSpPr/>
          <p:nvPr/>
        </p:nvSpPr>
        <p:spPr>
          <a:xfrm>
            <a:off x="630238" y="1258888"/>
            <a:ext cx="8189912" cy="5670787"/>
          </a:xfrm>
          <a:prstGeom prst="rect">
            <a:avLst/>
          </a:prstGeom>
          <a:noFill/>
          <a:ln>
            <a:solidFill>
              <a:srgbClr val="1E2A78"/>
            </a:solid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itle 3">
            <a:extLst>
              <a:ext uri="{FF2B5EF4-FFF2-40B4-BE49-F238E27FC236}">
                <a16:creationId xmlns:a16="http://schemas.microsoft.com/office/drawing/2014/main" id="{ACE2E485-39F2-4943-F263-D1C5D64E8096}"/>
              </a:ext>
            </a:extLst>
          </p:cNvPr>
          <p:cNvSpPr>
            <a:spLocks noGrp="1"/>
          </p:cNvSpPr>
          <p:nvPr>
            <p:ph type="title" hasCustomPrompt="1"/>
          </p:nvPr>
        </p:nvSpPr>
        <p:spPr>
          <a:xfrm>
            <a:off x="954000" y="3207600"/>
            <a:ext cx="7542000" cy="698400"/>
          </a:xfrm>
          <a:prstGeom prst="rect">
            <a:avLst/>
          </a:prstGeom>
        </p:spPr>
        <p:txBody>
          <a:bodyPr lIns="0" tIns="0" rIns="0" bIns="0" anchor="b" anchorCtr="0"/>
          <a:lstStyle>
            <a:lvl1pPr>
              <a:defRPr sz="4000" b="1">
                <a:solidFill>
                  <a:schemeClr val="accent1"/>
                </a:solidFill>
              </a:defRPr>
            </a:lvl1pPr>
          </a:lstStyle>
          <a:p>
            <a:r>
              <a:rPr lang="en-GB" noProof="0"/>
              <a:t>Click to edit headline</a:t>
            </a:r>
          </a:p>
        </p:txBody>
      </p:sp>
      <p:sp>
        <p:nvSpPr>
          <p:cNvPr id="16" name="TextBox 19">
            <a:extLst>
              <a:ext uri="{FF2B5EF4-FFF2-40B4-BE49-F238E27FC236}">
                <a16:creationId xmlns:a16="http://schemas.microsoft.com/office/drawing/2014/main" id="{4FF5221B-F4C9-5950-AFED-B94D80DCB58C}"/>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rgbClr val="1E2A78"/>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7" name="Textplatzhalter 3">
            <a:extLst>
              <a:ext uri="{FF2B5EF4-FFF2-40B4-BE49-F238E27FC236}">
                <a16:creationId xmlns:a16="http://schemas.microsoft.com/office/drawing/2014/main" id="{F6682D0A-25DB-775F-A8E2-B91C0EA4A1AE}"/>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rgbClr val="1E2A78"/>
                </a:solidFill>
              </a:defRPr>
            </a:lvl1pPr>
          </a:lstStyle>
          <a:p>
            <a:pPr lvl="0"/>
            <a:r>
              <a:rPr lang="en-GB" noProof="0"/>
              <a:t>Corporate Division</a:t>
            </a:r>
          </a:p>
        </p:txBody>
      </p:sp>
      <p:sp>
        <p:nvSpPr>
          <p:cNvPr id="12" name="Text Placeholder 3">
            <a:extLst>
              <a:ext uri="{FF2B5EF4-FFF2-40B4-BE49-F238E27FC236}">
                <a16:creationId xmlns:a16="http://schemas.microsoft.com/office/drawing/2014/main" id="{9D86B4EA-C220-7FCB-5A2F-450F4AC35365}"/>
              </a:ext>
            </a:extLst>
          </p:cNvPr>
          <p:cNvSpPr>
            <a:spLocks noGrp="1"/>
          </p:cNvSpPr>
          <p:nvPr>
            <p:ph type="body" sz="quarter" idx="15"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accent1"/>
                </a:solidFill>
                <a:ea typeface="DeutscheBank" panose="020B0503020202030204" pitchFamily="34" charset="0"/>
              </a:defRPr>
            </a:lvl1pPr>
          </a:lstStyle>
          <a:p>
            <a:pPr lvl="0"/>
            <a:r>
              <a:rPr lang="en-GB" noProof="0"/>
              <a:t>Click to edit topline</a:t>
            </a:r>
          </a:p>
        </p:txBody>
      </p:sp>
      <p:sp>
        <p:nvSpPr>
          <p:cNvPr id="14" name="Textplatzhalter 4">
            <a:extLst>
              <a:ext uri="{FF2B5EF4-FFF2-40B4-BE49-F238E27FC236}">
                <a16:creationId xmlns:a16="http://schemas.microsoft.com/office/drawing/2014/main" id="{6652B428-35B2-1AA0-5CD3-5172E9C2AC51}"/>
              </a:ext>
            </a:extLst>
          </p:cNvPr>
          <p:cNvSpPr>
            <a:spLocks noGrp="1"/>
          </p:cNvSpPr>
          <p:nvPr>
            <p:ph type="body" sz="quarter" idx="10" hasCustomPrompt="1"/>
          </p:nvPr>
        </p:nvSpPr>
        <p:spPr>
          <a:xfrm>
            <a:off x="953999" y="3903029"/>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accent1"/>
                </a:solidFill>
                <a:latin typeface="+mj-lt"/>
              </a:defRPr>
            </a:lvl1pPr>
          </a:lstStyle>
          <a:p>
            <a:pPr lvl="0"/>
            <a:r>
              <a:rPr lang="en-GB" noProof="0"/>
              <a:t>Click to edit subline</a:t>
            </a:r>
          </a:p>
        </p:txBody>
      </p:sp>
      <p:sp>
        <p:nvSpPr>
          <p:cNvPr id="18" name="Text Placeholder 3">
            <a:extLst>
              <a:ext uri="{FF2B5EF4-FFF2-40B4-BE49-F238E27FC236}">
                <a16:creationId xmlns:a16="http://schemas.microsoft.com/office/drawing/2014/main" id="{5F210845-269F-FD2B-6E84-B0F313ACE094}"/>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rgbClr val="1E2A78"/>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82227366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3.3 bright title for printing">
    <p:bg>
      <p:bgRef idx="1001">
        <a:schemeClr val="bg1"/>
      </p:bgRef>
    </p:bg>
    <p:spTree>
      <p:nvGrpSpPr>
        <p:cNvPr id="1" name=""/>
        <p:cNvGrpSpPr/>
        <p:nvPr/>
      </p:nvGrpSpPr>
      <p:grpSpPr>
        <a:xfrm>
          <a:off x="0" y="0"/>
          <a:ext cx="0" cy="0"/>
          <a:chOff x="0" y="0"/>
          <a:chExt cx="0" cy="0"/>
        </a:xfrm>
      </p:grpSpPr>
      <p:sp>
        <p:nvSpPr>
          <p:cNvPr id="11" name="Freeform 4" descr="White Deutsche Bank Logo">
            <a:extLst>
              <a:ext uri="{FF2B5EF4-FFF2-40B4-BE49-F238E27FC236}">
                <a16:creationId xmlns:a16="http://schemas.microsoft.com/office/drawing/2014/main" id="{7EF0C0C8-548E-2FA6-04CD-A247C5D6E33B}"/>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6" name="Google Shape;12;p7">
            <a:extLst>
              <a:ext uri="{FF2B5EF4-FFF2-40B4-BE49-F238E27FC236}">
                <a16:creationId xmlns:a16="http://schemas.microsoft.com/office/drawing/2014/main" id="{074AB2BA-84FD-9899-13AF-5E25A93F6124}"/>
              </a:ext>
              <a:ext uri="{C183D7F6-B498-43B3-948B-1728B52AA6E4}">
                <adec:decorative xmlns:adec="http://schemas.microsoft.com/office/drawing/2017/decorative" val="1"/>
              </a:ext>
            </a:extLst>
          </p:cNvPr>
          <p:cNvSpPr/>
          <p:nvPr userDrawn="1"/>
        </p:nvSpPr>
        <p:spPr>
          <a:xfrm>
            <a:off x="630000" y="1258888"/>
            <a:ext cx="8190150" cy="5670550"/>
          </a:xfrm>
          <a:prstGeom prst="rect">
            <a:avLst/>
          </a:prstGeom>
          <a:noFill/>
          <a:ln>
            <a:solidFill>
              <a:srgbClr val="1E2A78"/>
            </a:solidFill>
          </a:ln>
        </p:spPr>
        <p:txBody>
          <a:bodyPr spcFirstLastPara="1" wrap="square" lIns="100779" tIns="50376" rIns="100779" bIns="50376" anchor="ctr" anchorCtr="0">
            <a:noAutofit/>
          </a:bodyPr>
          <a:lstStyle/>
          <a:p>
            <a:pPr marL="0" marR="0" lvl="0" indent="0" algn="ctr" rtl="0">
              <a:spcBef>
                <a:spcPts val="0"/>
              </a:spcBef>
              <a:spcAft>
                <a:spcPts val="0"/>
              </a:spcAft>
              <a:buNone/>
            </a:pPr>
            <a:endParaRPr lang="en-GB" sz="1984"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le 3">
            <a:extLst>
              <a:ext uri="{FF2B5EF4-FFF2-40B4-BE49-F238E27FC236}">
                <a16:creationId xmlns:a16="http://schemas.microsoft.com/office/drawing/2014/main" id="{F5AD627D-9391-54D1-7B2B-8C9CE5C07C64}"/>
              </a:ext>
            </a:extLst>
          </p:cNvPr>
          <p:cNvSpPr>
            <a:spLocks noGrp="1"/>
          </p:cNvSpPr>
          <p:nvPr>
            <p:ph type="title" hasCustomPrompt="1"/>
          </p:nvPr>
        </p:nvSpPr>
        <p:spPr>
          <a:xfrm>
            <a:off x="954000" y="3207600"/>
            <a:ext cx="7542000" cy="1249200"/>
          </a:xfrm>
          <a:prstGeom prst="rect">
            <a:avLst/>
          </a:prstGeom>
        </p:spPr>
        <p:txBody>
          <a:bodyPr lIns="0" tIns="0" rIns="0" bIns="0" anchor="b" anchorCtr="0"/>
          <a:lstStyle>
            <a:lvl1pPr>
              <a:defRPr sz="4000" b="1">
                <a:solidFill>
                  <a:schemeClr val="accent1"/>
                </a:solidFill>
              </a:defRPr>
            </a:lvl1pPr>
          </a:lstStyle>
          <a:p>
            <a:r>
              <a:rPr lang="en-GB" noProof="0"/>
              <a:t>Click to edit </a:t>
            </a:r>
            <a:br>
              <a:rPr lang="en-GB" noProof="0"/>
            </a:br>
            <a:r>
              <a:rPr lang="en-GB" noProof="0"/>
              <a:t>longer headline</a:t>
            </a:r>
          </a:p>
        </p:txBody>
      </p:sp>
      <p:sp>
        <p:nvSpPr>
          <p:cNvPr id="12" name="TextBox 19">
            <a:extLst>
              <a:ext uri="{FF2B5EF4-FFF2-40B4-BE49-F238E27FC236}">
                <a16:creationId xmlns:a16="http://schemas.microsoft.com/office/drawing/2014/main" id="{4CB79528-4F7E-3B4A-2CE3-9DF4A143C6EE}"/>
              </a:ext>
            </a:extLst>
          </p:cNvPr>
          <p:cNvSpPr txBox="1"/>
          <p:nvPr userDrawn="1"/>
        </p:nvSpPr>
        <p:spPr bwMode="auto">
          <a:xfrm>
            <a:off x="954088" y="1584000"/>
            <a:ext cx="1187185" cy="185956"/>
          </a:xfrm>
          <a:prstGeom prst="rect">
            <a:avLst/>
          </a:prstGeom>
          <a:noFill/>
        </p:spPr>
        <p:txBody>
          <a:bodyPr wrap="none" lIns="0" tIns="0" rIns="0" bIns="0">
            <a:noAutofit/>
          </a:bodyPr>
          <a:lstStyle/>
          <a:p>
            <a:pPr>
              <a:lnSpc>
                <a:spcPts val="1600"/>
              </a:lnSpc>
              <a:defRPr/>
            </a:pPr>
            <a:r>
              <a:rPr lang="en-GB" sz="1600" b="1" noProof="0">
                <a:solidFill>
                  <a:schemeClr val="accent1"/>
                </a:solidFill>
                <a:latin typeface="DeutscheBank" panose="020B0503020202030204" pitchFamily="34" charset="0"/>
                <a:ea typeface="DeutscheBank" panose="020B0503020202030204" pitchFamily="34" charset="0"/>
                <a:cs typeface="DeutscheBank" panose="020B0503020202030204" pitchFamily="34" charset="0"/>
              </a:rPr>
              <a:t>Deutsche Bank</a:t>
            </a:r>
          </a:p>
        </p:txBody>
      </p:sp>
      <p:sp>
        <p:nvSpPr>
          <p:cNvPr id="13" name="Textplatzhalter 3">
            <a:extLst>
              <a:ext uri="{FF2B5EF4-FFF2-40B4-BE49-F238E27FC236}">
                <a16:creationId xmlns:a16="http://schemas.microsoft.com/office/drawing/2014/main" id="{6F53C717-8363-8D2A-FD70-0C5FDFDF6A48}"/>
              </a:ext>
            </a:extLst>
          </p:cNvPr>
          <p:cNvSpPr>
            <a:spLocks noGrp="1"/>
          </p:cNvSpPr>
          <p:nvPr>
            <p:ph type="body" sz="quarter" idx="14" hasCustomPrompt="1"/>
          </p:nvPr>
        </p:nvSpPr>
        <p:spPr>
          <a:xfrm>
            <a:off x="954088" y="1768765"/>
            <a:ext cx="4245990" cy="254800"/>
          </a:xfrm>
          <a:prstGeom prst="rect">
            <a:avLst/>
          </a:prstGeom>
        </p:spPr>
        <p:txBody>
          <a:bodyPr lIns="0" tIns="0" rIns="0" bIns="0"/>
          <a:lstStyle>
            <a:lvl1pPr>
              <a:defRPr sz="1600" b="0">
                <a:solidFill>
                  <a:schemeClr val="accent1"/>
                </a:solidFill>
              </a:defRPr>
            </a:lvl1pPr>
          </a:lstStyle>
          <a:p>
            <a:pPr lvl="0"/>
            <a:r>
              <a:rPr lang="en-GB" noProof="0"/>
              <a:t>Corporate Division</a:t>
            </a:r>
          </a:p>
        </p:txBody>
      </p:sp>
      <p:sp>
        <p:nvSpPr>
          <p:cNvPr id="22" name="Text Placeholder 3">
            <a:extLst>
              <a:ext uri="{FF2B5EF4-FFF2-40B4-BE49-F238E27FC236}">
                <a16:creationId xmlns:a16="http://schemas.microsoft.com/office/drawing/2014/main" id="{8811B7D4-DFC1-1218-B218-893AB41A9437}"/>
              </a:ext>
            </a:extLst>
          </p:cNvPr>
          <p:cNvSpPr>
            <a:spLocks noGrp="1"/>
          </p:cNvSpPr>
          <p:nvPr>
            <p:ph type="body" sz="quarter" idx="16" hasCustomPrompt="1"/>
          </p:nvPr>
        </p:nvSpPr>
        <p:spPr>
          <a:xfrm>
            <a:off x="953999" y="2610663"/>
            <a:ext cx="7542299" cy="595864"/>
          </a:xfrm>
          <a:prstGeom prst="rect">
            <a:avLst/>
          </a:prstGeom>
        </p:spPr>
        <p:txBody>
          <a:bodyPr lIns="0" tIns="0" rIns="0" bIns="0" anchor="b" anchorCtr="0"/>
          <a:lstStyle>
            <a:lvl1pPr>
              <a:spcBef>
                <a:spcPts val="0"/>
              </a:spcBef>
              <a:defRPr sz="1200" b="0">
                <a:solidFill>
                  <a:schemeClr val="accent1"/>
                </a:solidFill>
                <a:ea typeface="DeutscheBank" panose="020B0503020202030204" pitchFamily="34" charset="0"/>
              </a:defRPr>
            </a:lvl1pPr>
          </a:lstStyle>
          <a:p>
            <a:pPr lvl="0"/>
            <a:r>
              <a:rPr lang="en-GB" noProof="0"/>
              <a:t>Click to edit topline</a:t>
            </a:r>
          </a:p>
        </p:txBody>
      </p:sp>
      <p:sp>
        <p:nvSpPr>
          <p:cNvPr id="21" name="Textplatzhalter 4">
            <a:extLst>
              <a:ext uri="{FF2B5EF4-FFF2-40B4-BE49-F238E27FC236}">
                <a16:creationId xmlns:a16="http://schemas.microsoft.com/office/drawing/2014/main" id="{38BBDFAF-20F6-AE42-90F5-035C8BE51005}"/>
              </a:ext>
            </a:extLst>
          </p:cNvPr>
          <p:cNvSpPr>
            <a:spLocks noGrp="1"/>
          </p:cNvSpPr>
          <p:nvPr>
            <p:ph type="body" sz="quarter" idx="10" hasCustomPrompt="1"/>
          </p:nvPr>
        </p:nvSpPr>
        <p:spPr>
          <a:xfrm>
            <a:off x="954088" y="4454498"/>
            <a:ext cx="7542300"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accent1"/>
                </a:solidFill>
                <a:latin typeface="+mj-lt"/>
              </a:defRPr>
            </a:lvl1pPr>
          </a:lstStyle>
          <a:p>
            <a:pPr lvl="0"/>
            <a:r>
              <a:rPr lang="en-GB" noProof="0"/>
              <a:t>Click to edit subline</a:t>
            </a:r>
          </a:p>
        </p:txBody>
      </p:sp>
      <p:sp>
        <p:nvSpPr>
          <p:cNvPr id="14" name="Text Placeholder 3">
            <a:extLst>
              <a:ext uri="{FF2B5EF4-FFF2-40B4-BE49-F238E27FC236}">
                <a16:creationId xmlns:a16="http://schemas.microsoft.com/office/drawing/2014/main" id="{DFDBC727-F4F0-D6DD-6CB3-EFBDE0277718}"/>
              </a:ext>
            </a:extLst>
          </p:cNvPr>
          <p:cNvSpPr>
            <a:spLocks noGrp="1"/>
          </p:cNvSpPr>
          <p:nvPr>
            <p:ph type="body" sz="quarter" idx="13" hasCustomPrompt="1"/>
          </p:nvPr>
        </p:nvSpPr>
        <p:spPr>
          <a:xfrm>
            <a:off x="954000" y="6274537"/>
            <a:ext cx="7542299" cy="350101"/>
          </a:xfrm>
          <a:prstGeom prst="rect">
            <a:avLst/>
          </a:prstGeom>
        </p:spPr>
        <p:txBody>
          <a:bodyPr lIns="0" tIns="0" rIns="0" bIns="0" anchor="b" anchorCtr="0"/>
          <a:lstStyle>
            <a:lvl1pPr>
              <a:spcBef>
                <a:spcPts val="0"/>
              </a:spcBef>
              <a:defRPr sz="1000" b="0">
                <a:solidFill>
                  <a:schemeClr val="accent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40389157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1 gradient chapter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p:nvSpPr>
        <p:spPr>
          <a:xfrm>
            <a:off x="630000" y="1258888"/>
            <a:ext cx="8190624" cy="5670550"/>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6" name="Freeform 4" descr="White Deutsche Bank Logo">
            <a:extLst>
              <a:ext uri="{FF2B5EF4-FFF2-40B4-BE49-F238E27FC236}">
                <a16:creationId xmlns:a16="http://schemas.microsoft.com/office/drawing/2014/main" id="{6A29C667-9850-72E0-93A7-6AEBEBD325A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5" name="Titel 4">
            <a:extLst>
              <a:ext uri="{FF2B5EF4-FFF2-40B4-BE49-F238E27FC236}">
                <a16:creationId xmlns:a16="http://schemas.microsoft.com/office/drawing/2014/main" id="{2AEC8A15-286C-99FD-E0F4-21E3C621CEE4}"/>
              </a:ext>
            </a:extLst>
          </p:cNvPr>
          <p:cNvSpPr>
            <a:spLocks noGrp="1"/>
          </p:cNvSpPr>
          <p:nvPr>
            <p:ph type="title" hasCustomPrompt="1"/>
          </p:nvPr>
        </p:nvSpPr>
        <p:spPr>
          <a:xfrm>
            <a:off x="954000" y="1584323"/>
            <a:ext cx="7545600" cy="2862000"/>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475270282"/>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2 gradient chapter title">
    <p:bg>
      <p:bgPr>
        <a:solidFill>
          <a:schemeClr val="accent1"/>
        </a:solidFill>
        <a:effectLst/>
      </p:bgPr>
    </p:bg>
    <p:spTree>
      <p:nvGrpSpPr>
        <p:cNvPr id="1" name=""/>
        <p:cNvGrpSpPr/>
        <p:nvPr/>
      </p:nvGrpSpPr>
      <p:grpSpPr>
        <a:xfrm>
          <a:off x="0" y="0"/>
          <a:ext cx="0" cy="0"/>
          <a:chOff x="0" y="0"/>
          <a:chExt cx="0" cy="0"/>
        </a:xfrm>
      </p:grpSpPr>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p:nvSpPr>
        <p:spPr>
          <a:xfrm>
            <a:off x="3144196" y="1260238"/>
            <a:ext cx="3808929" cy="5669199"/>
          </a:xfrm>
          <a:prstGeom prst="rect">
            <a:avLst/>
          </a:prstGeom>
          <a:gradFill flip="none" rotWithShape="1">
            <a:gsLst>
              <a:gs pos="0">
                <a:srgbClr val="1E2A78"/>
              </a:gs>
              <a:gs pos="0">
                <a:srgbClr val="16184E"/>
              </a:gs>
              <a:gs pos="50000">
                <a:srgbClr val="1E2A78">
                  <a:shade val="67500"/>
                  <a:satMod val="115000"/>
                </a:srgbClr>
              </a:gs>
              <a:gs pos="100000">
                <a:srgbClr val="1E2A78"/>
              </a:gs>
            </a:gsLst>
            <a:lin ang="5400000" scaled="0"/>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7" name="Freeform 4" descr="White Deutsche Bank Logo">
            <a:extLst>
              <a:ext uri="{FF2B5EF4-FFF2-40B4-BE49-F238E27FC236}">
                <a16:creationId xmlns:a16="http://schemas.microsoft.com/office/drawing/2014/main" id="{768C6FE8-8718-18C0-9877-8F9F00E5B8B3}"/>
              </a:ext>
            </a:extLst>
          </p:cNvPr>
          <p:cNvSpPr>
            <a:spLocks noEditPoints="1"/>
          </p:cNvSpPr>
          <p:nvPr userDrawn="1"/>
        </p:nvSpPr>
        <p:spPr bwMode="black">
          <a:xfrm>
            <a:off x="6953123" y="630238"/>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5" name="Titel 4">
            <a:extLst>
              <a:ext uri="{FF2B5EF4-FFF2-40B4-BE49-F238E27FC236}">
                <a16:creationId xmlns:a16="http://schemas.microsoft.com/office/drawing/2014/main" id="{FDF64F2C-91B1-822A-27D9-1DFBE83AD8EB}"/>
              </a:ext>
            </a:extLst>
          </p:cNvPr>
          <p:cNvSpPr>
            <a:spLocks noGrp="1"/>
          </p:cNvSpPr>
          <p:nvPr>
            <p:ph type="title" hasCustomPrompt="1"/>
          </p:nvPr>
        </p:nvSpPr>
        <p:spPr>
          <a:xfrm>
            <a:off x="954000" y="1584323"/>
            <a:ext cx="7545600" cy="2320822"/>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3233981742"/>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4.3 gradient chapter title">
    <p:bg>
      <p:bgPr>
        <a:solidFill>
          <a:schemeClr val="accent1"/>
        </a:solidFill>
        <a:effectLst/>
      </p:bgPr>
    </p:bg>
    <p:spTree>
      <p:nvGrpSpPr>
        <p:cNvPr id="1" name=""/>
        <p:cNvGrpSpPr/>
        <p:nvPr/>
      </p:nvGrpSpPr>
      <p:grpSpPr>
        <a:xfrm>
          <a:off x="0" y="0"/>
          <a:ext cx="0" cy="0"/>
          <a:chOff x="0" y="0"/>
          <a:chExt cx="0" cy="0"/>
        </a:xfrm>
      </p:grpSpPr>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3144196" y="1258888"/>
            <a:ext cx="3808929" cy="5670549"/>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7" name="Freeform 4" descr="White Deutsche Bank Logo">
            <a:extLst>
              <a:ext uri="{FF2B5EF4-FFF2-40B4-BE49-F238E27FC236}">
                <a16:creationId xmlns:a16="http://schemas.microsoft.com/office/drawing/2014/main" id="{47E23118-342F-DF34-0A98-2EC143BA2675}"/>
              </a:ext>
            </a:extLst>
          </p:cNvPr>
          <p:cNvSpPr>
            <a:spLocks noEditPoints="1"/>
          </p:cNvSpPr>
          <p:nvPr userDrawn="1"/>
        </p:nvSpPr>
        <p:spPr bwMode="black">
          <a:xfrm>
            <a:off x="6953123" y="630238"/>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4" name="Titel 4">
            <a:extLst>
              <a:ext uri="{FF2B5EF4-FFF2-40B4-BE49-F238E27FC236}">
                <a16:creationId xmlns:a16="http://schemas.microsoft.com/office/drawing/2014/main" id="{FB044E14-D816-93D6-1C24-095B1DCC321B}"/>
              </a:ext>
            </a:extLst>
          </p:cNvPr>
          <p:cNvSpPr>
            <a:spLocks noGrp="1"/>
          </p:cNvSpPr>
          <p:nvPr>
            <p:ph type="title" hasCustomPrompt="1"/>
          </p:nvPr>
        </p:nvSpPr>
        <p:spPr>
          <a:xfrm>
            <a:off x="954000" y="1584323"/>
            <a:ext cx="7545600" cy="2320822"/>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1969351206"/>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4.4 motif chapter title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p:nvSpPr>
        <p:spPr>
          <a:xfrm>
            <a:off x="630238" y="1260000"/>
            <a:ext cx="8189912" cy="5669438"/>
          </a:xfrm>
          <a:prstGeom prst="rect">
            <a:avLst/>
          </a:prstGeom>
          <a:solidFill>
            <a:schemeClr val="accent1">
              <a:alpha val="70000"/>
            </a:scheme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7" name="Freeform 4" descr="White Deutsche Bank Logo">
            <a:extLst>
              <a:ext uri="{FF2B5EF4-FFF2-40B4-BE49-F238E27FC236}">
                <a16:creationId xmlns:a16="http://schemas.microsoft.com/office/drawing/2014/main" id="{1B21D8EB-060F-33F1-92F4-CFD4BEACBE20}"/>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3" name="Titel 4">
            <a:extLst>
              <a:ext uri="{FF2B5EF4-FFF2-40B4-BE49-F238E27FC236}">
                <a16:creationId xmlns:a16="http://schemas.microsoft.com/office/drawing/2014/main" id="{04397A8B-3A6E-6E55-054C-025941C7B02B}"/>
              </a:ext>
            </a:extLst>
          </p:cNvPr>
          <p:cNvSpPr>
            <a:spLocks noGrp="1"/>
          </p:cNvSpPr>
          <p:nvPr>
            <p:ph type="title" hasCustomPrompt="1"/>
          </p:nvPr>
        </p:nvSpPr>
        <p:spPr>
          <a:xfrm>
            <a:off x="954000" y="1584323"/>
            <a:ext cx="7545600" cy="2320822"/>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3885007656"/>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4.5 motif chapter title bird perspectiv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reeform 4" descr="White Deutsche Bank Logo">
            <a:extLst>
              <a:ext uri="{FF2B5EF4-FFF2-40B4-BE49-F238E27FC236}">
                <a16:creationId xmlns:a16="http://schemas.microsoft.com/office/drawing/2014/main" id="{C92071D6-EFEF-67DF-8D05-2C7DA71B27A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sp>
        <p:nvSpPr>
          <p:cNvPr id="7" name="Google Shape;12;p7">
            <a:extLst>
              <a:ext uri="{FF2B5EF4-FFF2-40B4-BE49-F238E27FC236}">
                <a16:creationId xmlns:a16="http://schemas.microsoft.com/office/drawing/2014/main" id="{340FBC90-8D7E-BD90-C31D-F1E6A148532B}"/>
              </a:ext>
              <a:ext uri="{C183D7F6-B498-43B3-948B-1728B52AA6E4}">
                <adec:decorative xmlns:adec="http://schemas.microsoft.com/office/drawing/2017/decorative" val="1"/>
              </a:ext>
            </a:extLst>
          </p:cNvPr>
          <p:cNvSpPr/>
          <p:nvPr userDrawn="1"/>
        </p:nvSpPr>
        <p:spPr>
          <a:xfrm>
            <a:off x="630238" y="1260000"/>
            <a:ext cx="8189912" cy="5669438"/>
          </a:xfrm>
          <a:prstGeom prst="rect">
            <a:avLst/>
          </a:prstGeom>
          <a:solidFill>
            <a:schemeClr val="accent1">
              <a:alpha val="70000"/>
            </a:schemeClr>
          </a:soli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2" name="Titel 4">
            <a:extLst>
              <a:ext uri="{FF2B5EF4-FFF2-40B4-BE49-F238E27FC236}">
                <a16:creationId xmlns:a16="http://schemas.microsoft.com/office/drawing/2014/main" id="{E8E27441-EB93-A5A0-7C63-A77FD6428115}"/>
              </a:ext>
            </a:extLst>
          </p:cNvPr>
          <p:cNvSpPr>
            <a:spLocks noGrp="1"/>
          </p:cNvSpPr>
          <p:nvPr>
            <p:ph type="title" hasCustomPrompt="1"/>
          </p:nvPr>
        </p:nvSpPr>
        <p:spPr>
          <a:xfrm>
            <a:off x="954000" y="1584323"/>
            <a:ext cx="7545600" cy="2320822"/>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3423155599"/>
      </p:ext>
    </p:extLst>
  </p:cSld>
  <p:clrMapOvr>
    <a:masterClrMapping/>
  </p:clrMapOvr>
  <p:extLst>
    <p:ext uri="{DCECCB84-F9BA-43D5-87BE-67443E8EF086}">
      <p15:sldGuideLst xmlns:p15="http://schemas.microsoft.com/office/powerpoint/2012/main">
        <p15:guide id="1" orient="horz" pos="2381"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4.6 gradient divider handwriting">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p:nvSpPr>
        <p:spPr>
          <a:xfrm>
            <a:off x="630000" y="1258888"/>
            <a:ext cx="8190624" cy="5670550"/>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75592" tIns="37786" rIns="75592" bIns="37786" anchor="ctr" anchorCtr="0">
            <a:noAutofit/>
          </a:bodyPr>
          <a:lstStyle/>
          <a:p>
            <a:pPr marL="0" marR="0" lvl="0" indent="0" algn="ctr" rtl="0">
              <a:spcBef>
                <a:spcPts val="0"/>
              </a:spcBef>
              <a:spcAft>
                <a:spcPts val="0"/>
              </a:spcAft>
              <a:buNone/>
            </a:pPr>
            <a:endParaRPr lang="en-GB" sz="1488"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6" name="Freeform 4" descr="White Deutsche Bank Logo">
            <a:extLst>
              <a:ext uri="{FF2B5EF4-FFF2-40B4-BE49-F238E27FC236}">
                <a16:creationId xmlns:a16="http://schemas.microsoft.com/office/drawing/2014/main" id="{6A29C667-9850-72E0-93A7-6AEBEBD325A5}"/>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noProof="0">
              <a:latin typeface="DeutscheBank" panose="020B0503020202030204" pitchFamily="34" charset="0"/>
              <a:cs typeface="DeutscheBank" panose="020B0503020202030204" pitchFamily="34" charset="0"/>
            </a:endParaRPr>
          </a:p>
        </p:txBody>
      </p:sp>
      <p:pic>
        <p:nvPicPr>
          <p:cNvPr id="3" name="Grafik 2" descr="Ein Bild, das Schrift, Grafiken, Typografie enthält.&#10;&#10;KI-generierte Inhalte können fehlerhaft sein.">
            <a:extLst>
              <a:ext uri="{FF2B5EF4-FFF2-40B4-BE49-F238E27FC236}">
                <a16:creationId xmlns:a16="http://schemas.microsoft.com/office/drawing/2014/main" id="{9FAE765E-4867-F065-4A25-199FC61DC8D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61521" y="3723053"/>
            <a:ext cx="5527583" cy="742220"/>
          </a:xfrm>
          <a:prstGeom prst="rect">
            <a:avLst/>
          </a:prstGeom>
        </p:spPr>
      </p:pic>
    </p:spTree>
    <p:extLst>
      <p:ext uri="{BB962C8B-B14F-4D97-AF65-F5344CB8AC3E}">
        <p14:creationId xmlns:p14="http://schemas.microsoft.com/office/powerpoint/2010/main" val="1839474524"/>
      </p:ext>
    </p:extLst>
  </p:cSld>
  <p:clrMapOvr>
    <a:masterClrMapping/>
  </p:clrMapOvr>
  <p:extLst>
    <p:ext uri="{DCECCB84-F9BA-43D5-87BE-67443E8EF086}">
      <p15:sldGuideLst xmlns:p15="http://schemas.microsoft.com/office/powerpoint/2012/main">
        <p15:guide id="1" orient="horz" pos="238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4.7 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4">
            <a:extLst>
              <a:ext uri="{FF2B5EF4-FFF2-40B4-BE49-F238E27FC236}">
                <a16:creationId xmlns:a16="http://schemas.microsoft.com/office/drawing/2014/main" id="{FF899520-6C5D-C123-333E-C819D6683F54}"/>
              </a:ext>
              <a:ext uri="{C183D7F6-B498-43B3-948B-1728B52AA6E4}">
                <adec:decorative xmlns:adec="http://schemas.microsoft.com/office/drawing/2017/decorative" val="1"/>
              </a:ext>
            </a:extLst>
          </p:cNvPr>
          <p:cNvSpPr>
            <a:spLocks noEditPoints="1"/>
          </p:cNvSpPr>
          <p:nvPr userDrawn="1"/>
        </p:nvSpPr>
        <p:spPr bwMode="black">
          <a:xfrm>
            <a:off x="8820625" y="630000"/>
            <a:ext cx="630000" cy="630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496" dirty="0">
              <a:latin typeface="DeutscheBank" panose="020B0503020202030204" pitchFamily="34" charset="0"/>
              <a:cs typeface="DeutscheBank" panose="020B0503020202030204" pitchFamily="34" charset="0"/>
            </a:endParaRPr>
          </a:p>
        </p:txBody>
      </p:sp>
      <p:pic>
        <p:nvPicPr>
          <p:cNvPr id="3" name="Grafik 2" descr="Ein Bild, das Schrift, Grafiken, Typografie enthält.&#10;&#10;KI-generierte Inhalte können fehlerhaft sein.">
            <a:extLst>
              <a:ext uri="{FF2B5EF4-FFF2-40B4-BE49-F238E27FC236}">
                <a16:creationId xmlns:a16="http://schemas.microsoft.com/office/drawing/2014/main" id="{C324BAC6-5F6F-4CBE-0617-74FB7BE989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276521" y="3779838"/>
            <a:ext cx="5527583" cy="742220"/>
          </a:xfrm>
          <a:prstGeom prst="rect">
            <a:avLst/>
          </a:prstGeom>
        </p:spPr>
      </p:pic>
    </p:spTree>
    <p:extLst>
      <p:ext uri="{BB962C8B-B14F-4D97-AF65-F5344CB8AC3E}">
        <p14:creationId xmlns:p14="http://schemas.microsoft.com/office/powerpoint/2010/main" val="4079564395"/>
      </p:ext>
    </p:extLst>
  </p:cSld>
  <p:clrMapOvr>
    <a:masterClrMapping/>
  </p:clrMapOvr>
  <p:extLst>
    <p:ext uri="{DCECCB84-F9BA-43D5-87BE-67443E8EF086}">
      <p15:sldGuideLst xmlns:p15="http://schemas.microsoft.com/office/powerpoint/2012/main">
        <p15:guide id="1" orient="horz" pos="238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1.1 table of contents">
    <p:spTree>
      <p:nvGrpSpPr>
        <p:cNvPr id="1" name=""/>
        <p:cNvGrpSpPr/>
        <p:nvPr/>
      </p:nvGrpSpPr>
      <p:grpSpPr>
        <a:xfrm>
          <a:off x="0" y="0"/>
          <a:ext cx="0" cy="0"/>
          <a:chOff x="0" y="0"/>
          <a:chExt cx="0" cy="0"/>
        </a:xfrm>
      </p:grpSpPr>
      <p:sp>
        <p:nvSpPr>
          <p:cNvPr id="3" name="Title Placeholder 12">
            <a:extLst>
              <a:ext uri="{FF2B5EF4-FFF2-40B4-BE49-F238E27FC236}">
                <a16:creationId xmlns:a16="http://schemas.microsoft.com/office/drawing/2014/main" id="{885FA51A-EF04-BFEA-3F24-44B6265F0487}"/>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360363" y="1079499"/>
            <a:ext cx="9360000" cy="5940425"/>
          </a:xfrm>
        </p:spPr>
        <p:txBody>
          <a:bodyPr numCol="2" spcCol="273600"/>
          <a:lstStyle>
            <a:lvl1pPr marL="396634" indent="-396634">
              <a:lnSpc>
                <a:spcPct val="100000"/>
              </a:lnSpc>
              <a:spcBef>
                <a:spcPts val="1764"/>
              </a:spcBef>
              <a:buFont typeface="+mj-lt"/>
              <a:buAutoNum type="arabicPeriod"/>
              <a:defRPr sz="1400" b="1">
                <a:solidFill>
                  <a:srgbClr val="1E2A78"/>
                </a:solidFill>
                <a:latin typeface="+mn-lt"/>
                <a:ea typeface="DeutscheBank Medium" panose="020B0603020202030204" pitchFamily="34" charset="0"/>
              </a:defRPr>
            </a:lvl1pPr>
            <a:lvl2pPr marL="793656" indent="-396634">
              <a:lnSpc>
                <a:spcPct val="100000"/>
              </a:lnSpc>
              <a:buFont typeface="+mj-lt"/>
              <a:buNone/>
              <a:tabLst>
                <a:tab pos="790937" algn="l"/>
                <a:tab pos="10545808" algn="r"/>
              </a:tabLst>
              <a:defRPr sz="1400" u="none">
                <a:solidFill>
                  <a:schemeClr val="tx1"/>
                </a:solidFill>
              </a:defRPr>
            </a:lvl2pPr>
          </a:lstStyle>
          <a:p>
            <a:pPr lvl="0"/>
            <a:r>
              <a:rPr lang="en-GB" noProof="0" dirty="0"/>
              <a:t>Chapter</a:t>
            </a:r>
          </a:p>
          <a:p>
            <a:pPr lvl="1"/>
            <a:r>
              <a:rPr lang="en-GB" noProof="0" dirty="0"/>
              <a:t>1.1	Sub-chapter	Page X</a:t>
            </a:r>
          </a:p>
          <a:p>
            <a:pPr lvl="1"/>
            <a:endParaRPr lang="en-GB" noProof="0" dirty="0"/>
          </a:p>
        </p:txBody>
      </p:sp>
      <p:sp>
        <p:nvSpPr>
          <p:cNvPr id="7" name="Fußzeilenplatzhalter 6">
            <a:extLst>
              <a:ext uri="{FF2B5EF4-FFF2-40B4-BE49-F238E27FC236}">
                <a16:creationId xmlns:a16="http://schemas.microsoft.com/office/drawing/2014/main" id="{B8F3F315-6DE3-EE8E-85A7-51594C41CFEB}"/>
              </a:ext>
              <a:ext uri="{C183D7F6-B498-43B3-948B-1728B52AA6E4}">
                <adec:decorative xmlns:adec="http://schemas.microsoft.com/office/drawing/2017/decorative" val="1"/>
              </a:ext>
            </a:extLst>
          </p:cNvPr>
          <p:cNvSpPr>
            <a:spLocks noGrp="1"/>
          </p:cNvSpPr>
          <p:nvPr>
            <p:ph type="ftr" sz="quarter" idx="24"/>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0EEA6FED-7DD8-85EA-D16B-25B7BF4D7C88}"/>
              </a:ext>
              <a:ext uri="{C183D7F6-B498-43B3-948B-1728B52AA6E4}">
                <adec:decorative xmlns:adec="http://schemas.microsoft.com/office/drawing/2017/decorative" val="1"/>
              </a:ext>
            </a:extLst>
          </p:cNvPr>
          <p:cNvSpPr>
            <a:spLocks noGrp="1"/>
          </p:cNvSpPr>
          <p:nvPr>
            <p:ph type="sldNum" sz="quarter" idx="25"/>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795977282"/>
      </p:ext>
    </p:extLst>
  </p:cSld>
  <p:clrMapOvr>
    <a:masterClrMapping/>
  </p:clrMapOvr>
  <p:transition>
    <p:wipe dir="r"/>
  </p:transition>
  <p:extLst>
    <p:ext uri="{DCECCB84-F9BA-43D5-87BE-67443E8EF086}">
      <p15:sldGuideLst xmlns:p15="http://schemas.microsoft.com/office/powerpoint/2012/main">
        <p15:guide id="2" pos="3250" userDrawn="1">
          <p15:clr>
            <a:srgbClr val="FBAE40"/>
          </p15:clr>
        </p15:guide>
        <p15:guide id="3" pos="310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1.2 table of contents">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760C635E-DFED-F1CC-9C1F-0D8DB0649C28}"/>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360000" y="1079501"/>
            <a:ext cx="9360000" cy="5940424"/>
          </a:xfrm>
        </p:spPr>
        <p:txBody>
          <a:bodyPr numCol="2" spcCol="273600"/>
          <a:lstStyle>
            <a:lvl1pPr marL="396828" indent="-396828">
              <a:lnSpc>
                <a:spcPct val="100000"/>
              </a:lnSpc>
              <a:spcBef>
                <a:spcPts val="1764"/>
              </a:spcBef>
              <a:buFont typeface="+mj-lt"/>
              <a:buAutoNum type="arabicPeriod"/>
              <a:defRPr sz="1600" b="1">
                <a:solidFill>
                  <a:srgbClr val="1E2A78"/>
                </a:solidFill>
                <a:latin typeface="+mn-lt"/>
                <a:ea typeface="DeutscheBank Medium" panose="020B0603020202030204" pitchFamily="34" charset="0"/>
              </a:defRPr>
            </a:lvl1pPr>
            <a:lvl2pPr marL="793656" indent="-396828">
              <a:lnSpc>
                <a:spcPct val="100000"/>
              </a:lnSpc>
              <a:buFont typeface="+mj-lt"/>
              <a:buNone/>
              <a:tabLst>
                <a:tab pos="10545808" algn="r"/>
              </a:tabLst>
              <a:defRPr sz="1100" u="none">
                <a:solidFill>
                  <a:schemeClr val="tx1"/>
                </a:solidFill>
              </a:defRPr>
            </a:lvl2pPr>
            <a:lvl3pPr marL="793656" indent="0">
              <a:buNone/>
              <a:defRPr sz="1100">
                <a:solidFill>
                  <a:schemeClr val="tx1"/>
                </a:solidFill>
              </a:defRPr>
            </a:lvl3pPr>
            <a:lvl4pPr marL="395478" indent="0" algn="just">
              <a:buNone/>
              <a:defRPr sz="900">
                <a:solidFill>
                  <a:srgbClr val="1E2A78"/>
                </a:solidFill>
              </a:defRPr>
            </a:lvl4pPr>
          </a:lstStyle>
          <a:p>
            <a:pPr lvl="0"/>
            <a:r>
              <a:rPr lang="en-GB" noProof="0" dirty="0"/>
              <a:t>Chapter</a:t>
            </a:r>
          </a:p>
          <a:p>
            <a:pPr lvl="1"/>
            <a:r>
              <a:rPr lang="en-GB" noProof="0" dirty="0"/>
              <a:t>1.1	Sub-chapter	Page X</a:t>
            </a:r>
          </a:p>
          <a:p>
            <a:pPr lvl="2"/>
            <a:r>
              <a:rPr lang="en-GB" noProof="0" dirty="0"/>
              <a:t>Sub-chapter details</a:t>
            </a:r>
          </a:p>
          <a:p>
            <a:pPr lvl="3"/>
            <a:r>
              <a:rPr lang="en-GB" dirty="0">
                <a:solidFill>
                  <a:srgbClr val="1E2A78"/>
                </a:solidFill>
              </a:rPr>
              <a:t>_______________________________________________________________________________</a:t>
            </a:r>
            <a:endParaRPr lang="en-GB" noProof="0" dirty="0"/>
          </a:p>
        </p:txBody>
      </p:sp>
      <p:sp>
        <p:nvSpPr>
          <p:cNvPr id="5" name="Fußzeilenplatzhalter 4">
            <a:extLst>
              <a:ext uri="{FF2B5EF4-FFF2-40B4-BE49-F238E27FC236}">
                <a16:creationId xmlns:a16="http://schemas.microsoft.com/office/drawing/2014/main" id="{3DA9F908-FE3F-5856-4F8D-D25458F75D3C}"/>
              </a:ext>
              <a:ext uri="{C183D7F6-B498-43B3-948B-1728B52AA6E4}">
                <adec:decorative xmlns:adec="http://schemas.microsoft.com/office/drawing/2017/decorative" val="1"/>
              </a:ext>
            </a:extLst>
          </p:cNvPr>
          <p:cNvSpPr>
            <a:spLocks noGrp="1"/>
          </p:cNvSpPr>
          <p:nvPr>
            <p:ph type="ftr" sz="quarter" idx="24"/>
          </p:nvPr>
        </p:nvSpPr>
        <p:spPr/>
        <p:txBody>
          <a:bodyPr/>
          <a:lstStyle/>
          <a:p>
            <a:pPr algn="l"/>
            <a:r>
              <a:rPr lang="en-GB"/>
              <a:t>Date, Location, Speaker name, Name of Event</a:t>
            </a:r>
          </a:p>
        </p:txBody>
      </p:sp>
      <p:sp>
        <p:nvSpPr>
          <p:cNvPr id="6" name="Foliennummernplatzhalter 5">
            <a:extLst>
              <a:ext uri="{FF2B5EF4-FFF2-40B4-BE49-F238E27FC236}">
                <a16:creationId xmlns:a16="http://schemas.microsoft.com/office/drawing/2014/main" id="{A0B505FD-BE79-1DCF-E5EB-9CD5E8C9418E}"/>
              </a:ext>
              <a:ext uri="{C183D7F6-B498-43B3-948B-1728B52AA6E4}">
                <adec:decorative xmlns:adec="http://schemas.microsoft.com/office/drawing/2017/decorative" val="1"/>
              </a:ext>
            </a:extLst>
          </p:cNvPr>
          <p:cNvSpPr>
            <a:spLocks noGrp="1"/>
          </p:cNvSpPr>
          <p:nvPr>
            <p:ph type="sldNum" sz="quarter" idx="25"/>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08378118"/>
      </p:ext>
    </p:extLst>
  </p:cSld>
  <p:clrMapOvr>
    <a:masterClrMapping/>
  </p:clrMapOvr>
  <p:transition>
    <p:wipe dir="r"/>
  </p:transition>
  <p:extLst>
    <p:ext uri="{DCECCB84-F9BA-43D5-87BE-67443E8EF086}">
      <p15:sldGuideLst xmlns:p15="http://schemas.microsoft.com/office/powerpoint/2012/main">
        <p15:guide id="2" pos="3100" userDrawn="1">
          <p15:clr>
            <a:srgbClr val="FBAE40"/>
          </p15:clr>
        </p15:guide>
        <p15:guide id="3" pos="325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2.1 content with 1 column">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78544CF8-E778-C439-2129-F1868AC960BB}"/>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936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Fußzeilenplatzhalter 5">
            <a:extLst>
              <a:ext uri="{FF2B5EF4-FFF2-40B4-BE49-F238E27FC236}">
                <a16:creationId xmlns:a16="http://schemas.microsoft.com/office/drawing/2014/main" id="{A77AD30D-7586-5D04-3D38-3AD253C0DB31}"/>
              </a:ext>
              <a:ext uri="{C183D7F6-B498-43B3-948B-1728B52AA6E4}">
                <adec:decorative xmlns:adec="http://schemas.microsoft.com/office/drawing/2017/decorative" val="1"/>
              </a:ext>
            </a:extLst>
          </p:cNvPr>
          <p:cNvSpPr>
            <a:spLocks noGrp="1"/>
          </p:cNvSpPr>
          <p:nvPr>
            <p:ph type="ftr" sz="quarter" idx="11"/>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D11ABDA0-BC71-A1F3-DA15-BF2FB01DEF2E}"/>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1031696344"/>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2.2 content with 2 columns">
    <p:spTree>
      <p:nvGrpSpPr>
        <p:cNvPr id="1" name=""/>
        <p:cNvGrpSpPr/>
        <p:nvPr/>
      </p:nvGrpSpPr>
      <p:grpSpPr>
        <a:xfrm>
          <a:off x="0" y="0"/>
          <a:ext cx="0" cy="0"/>
          <a:chOff x="0" y="0"/>
          <a:chExt cx="0" cy="0"/>
        </a:xfrm>
      </p:grpSpPr>
      <p:sp>
        <p:nvSpPr>
          <p:cNvPr id="8" name="Title Placeholder 12">
            <a:extLst>
              <a:ext uri="{FF2B5EF4-FFF2-40B4-BE49-F238E27FC236}">
                <a16:creationId xmlns:a16="http://schemas.microsoft.com/office/drawing/2014/main" id="{D103AEFB-101C-9EC3-8092-DA475AAC2E8D}"/>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459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Inhaltsplatzhalter 13">
            <a:extLst>
              <a:ext uri="{FF2B5EF4-FFF2-40B4-BE49-F238E27FC236}">
                <a16:creationId xmlns:a16="http://schemas.microsoft.com/office/drawing/2014/main" id="{C7A1935E-F17E-6F8B-3C35-A3BA95976A7D}"/>
              </a:ext>
            </a:extLst>
          </p:cNvPr>
          <p:cNvSpPr>
            <a:spLocks noGrp="1"/>
          </p:cNvSpPr>
          <p:nvPr>
            <p:ph sz="quarter" idx="11" hasCustomPrompt="1"/>
          </p:nvPr>
        </p:nvSpPr>
        <p:spPr>
          <a:xfrm>
            <a:off x="5130313" y="1079501"/>
            <a:ext cx="459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5" name="Fußzeilenplatzhalter 4">
            <a:extLst>
              <a:ext uri="{FF2B5EF4-FFF2-40B4-BE49-F238E27FC236}">
                <a16:creationId xmlns:a16="http://schemas.microsoft.com/office/drawing/2014/main" id="{71DAD602-5B81-7B4E-602F-413FFDE5D9D0}"/>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CA618C2F-9F29-2A97-66B4-54F6A3BB5BF9}"/>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157524067"/>
      </p:ext>
    </p:extLst>
  </p:cSld>
  <p:clrMapOvr>
    <a:masterClrMapping/>
  </p:clrMapOvr>
  <p:transition>
    <p:wipe dir="r"/>
  </p:transition>
  <p:extLst>
    <p:ext uri="{DCECCB84-F9BA-43D5-87BE-67443E8EF086}">
      <p15:sldGuideLst xmlns:p15="http://schemas.microsoft.com/office/powerpoint/2012/main">
        <p15:guide id="1" pos="3231" userDrawn="1">
          <p15:clr>
            <a:srgbClr val="FBAE40"/>
          </p15:clr>
        </p15:guide>
        <p15:guide id="2" pos="3119"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2.3 content with 3 columns">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FE5E8692-6E3F-F23C-F984-C1BC6AE38B83}"/>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3006328"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8" name="Inhaltsplatzhalter 13">
            <a:extLst>
              <a:ext uri="{FF2B5EF4-FFF2-40B4-BE49-F238E27FC236}">
                <a16:creationId xmlns:a16="http://schemas.microsoft.com/office/drawing/2014/main" id="{D34283E4-4B00-A561-763D-DF6E3E9A881D}"/>
              </a:ext>
            </a:extLst>
          </p:cNvPr>
          <p:cNvSpPr>
            <a:spLocks noGrp="1"/>
          </p:cNvSpPr>
          <p:nvPr>
            <p:ph sz="quarter" idx="11" hasCustomPrompt="1"/>
          </p:nvPr>
        </p:nvSpPr>
        <p:spPr>
          <a:xfrm>
            <a:off x="3537149" y="1079501"/>
            <a:ext cx="3006328"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9" name="Inhaltsplatzhalter 13">
            <a:extLst>
              <a:ext uri="{FF2B5EF4-FFF2-40B4-BE49-F238E27FC236}">
                <a16:creationId xmlns:a16="http://schemas.microsoft.com/office/drawing/2014/main" id="{9A947CA2-EC95-FB51-AA32-495DF9A8C932}"/>
              </a:ext>
            </a:extLst>
          </p:cNvPr>
          <p:cNvSpPr>
            <a:spLocks noGrp="1"/>
          </p:cNvSpPr>
          <p:nvPr>
            <p:ph sz="quarter" idx="12" hasCustomPrompt="1"/>
          </p:nvPr>
        </p:nvSpPr>
        <p:spPr>
          <a:xfrm>
            <a:off x="6713985" y="1079501"/>
            <a:ext cx="3006328"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Fußzeilenplatzhalter 5">
            <a:extLst>
              <a:ext uri="{FF2B5EF4-FFF2-40B4-BE49-F238E27FC236}">
                <a16:creationId xmlns:a16="http://schemas.microsoft.com/office/drawing/2014/main" id="{F117B1A8-22D5-A95D-5B6F-033EDEEE714F}"/>
              </a:ext>
              <a:ext uri="{C183D7F6-B498-43B3-948B-1728B52AA6E4}">
                <adec:decorative xmlns:adec="http://schemas.microsoft.com/office/drawing/2017/decorative" val="1"/>
              </a:ext>
            </a:extLst>
          </p:cNvPr>
          <p:cNvSpPr>
            <a:spLocks noGrp="1"/>
          </p:cNvSpPr>
          <p:nvPr>
            <p:ph type="ftr" sz="quarter" idx="13"/>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367BA452-AC3F-32B2-380B-4DFFCCD299CA}"/>
              </a:ext>
              <a:ext uri="{C183D7F6-B498-43B3-948B-1728B52AA6E4}">
                <adec:decorative xmlns:adec="http://schemas.microsoft.com/office/drawing/2017/decorative" val="1"/>
              </a:ext>
            </a:extLst>
          </p:cNvPr>
          <p:cNvSpPr>
            <a:spLocks noGrp="1"/>
          </p:cNvSpPr>
          <p:nvPr>
            <p:ph type="sldNum" sz="quarter" idx="14"/>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20180315"/>
      </p:ext>
    </p:extLst>
  </p:cSld>
  <p:clrMapOvr>
    <a:masterClrMapping/>
  </p:clrMapOvr>
  <p:transition>
    <p:wipe dir="r"/>
  </p:transition>
  <p:extLst>
    <p:ext uri="{DCECCB84-F9BA-43D5-87BE-67443E8EF086}">
      <p15:sldGuideLst xmlns:p15="http://schemas.microsoft.com/office/powerpoint/2012/main">
        <p15:guide id="1" pos="2125" userDrawn="1">
          <p15:clr>
            <a:srgbClr val="FBAE40"/>
          </p15:clr>
        </p15:guide>
        <p15:guide id="2" pos="2228" userDrawn="1">
          <p15:clr>
            <a:srgbClr val="FBAE40"/>
          </p15:clr>
        </p15:guide>
        <p15:guide id="3" pos="4123" userDrawn="1">
          <p15:clr>
            <a:srgbClr val="FBAE40"/>
          </p15:clr>
        </p15:guide>
        <p15:guide id="4" pos="4225"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2.4 content with 4 columns">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1A017BD1-78F3-AACE-C6F9-ADE083231AF4}"/>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2232422" cy="5940424"/>
          </a:xfrm>
        </p:spPr>
        <p:txBody>
          <a:bodyPr/>
          <a:lstStyle>
            <a:lvl1pPr>
              <a:lnSpc>
                <a:spcPct val="100000"/>
              </a:lnSpc>
              <a:defRPr sz="1200">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9" name="Inhaltsplatzhalter 13">
            <a:extLst>
              <a:ext uri="{FF2B5EF4-FFF2-40B4-BE49-F238E27FC236}">
                <a16:creationId xmlns:a16="http://schemas.microsoft.com/office/drawing/2014/main" id="{1932211D-ADE7-F87D-901B-B01EE7389282}"/>
              </a:ext>
            </a:extLst>
          </p:cNvPr>
          <p:cNvSpPr>
            <a:spLocks noGrp="1"/>
          </p:cNvSpPr>
          <p:nvPr>
            <p:ph sz="quarter" idx="11" hasCustomPrompt="1"/>
          </p:nvPr>
        </p:nvSpPr>
        <p:spPr>
          <a:xfrm>
            <a:off x="2736000" y="1079501"/>
            <a:ext cx="2232422" cy="5940424"/>
          </a:xfrm>
        </p:spPr>
        <p:txBody>
          <a:bodyPr/>
          <a:lstStyle>
            <a:lvl1pPr>
              <a:lnSpc>
                <a:spcPct val="100000"/>
              </a:lnSpc>
              <a:defRPr sz="1200">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0" name="Inhaltsplatzhalter 13">
            <a:extLst>
              <a:ext uri="{FF2B5EF4-FFF2-40B4-BE49-F238E27FC236}">
                <a16:creationId xmlns:a16="http://schemas.microsoft.com/office/drawing/2014/main" id="{1DFFABCC-3287-844C-4C16-DCEDC50B3F71}"/>
              </a:ext>
            </a:extLst>
          </p:cNvPr>
          <p:cNvSpPr>
            <a:spLocks noGrp="1"/>
          </p:cNvSpPr>
          <p:nvPr>
            <p:ph sz="quarter" idx="12" hasCustomPrompt="1"/>
          </p:nvPr>
        </p:nvSpPr>
        <p:spPr>
          <a:xfrm>
            <a:off x="5112000" y="1079501"/>
            <a:ext cx="2232422" cy="5940424"/>
          </a:xfrm>
        </p:spPr>
        <p:txBody>
          <a:bodyPr/>
          <a:lstStyle>
            <a:lvl1pPr>
              <a:lnSpc>
                <a:spcPct val="100000"/>
              </a:lnSpc>
              <a:defRPr sz="1200">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1" name="Inhaltsplatzhalter 13">
            <a:extLst>
              <a:ext uri="{FF2B5EF4-FFF2-40B4-BE49-F238E27FC236}">
                <a16:creationId xmlns:a16="http://schemas.microsoft.com/office/drawing/2014/main" id="{638A796C-9170-03F6-228E-7FFA95DC1E44}"/>
              </a:ext>
            </a:extLst>
          </p:cNvPr>
          <p:cNvSpPr>
            <a:spLocks noGrp="1"/>
          </p:cNvSpPr>
          <p:nvPr>
            <p:ph sz="quarter" idx="13" hasCustomPrompt="1"/>
          </p:nvPr>
        </p:nvSpPr>
        <p:spPr>
          <a:xfrm>
            <a:off x="7487891" y="1079501"/>
            <a:ext cx="2232422" cy="5940424"/>
          </a:xfrm>
        </p:spPr>
        <p:txBody>
          <a:bodyPr/>
          <a:lstStyle>
            <a:lvl1pPr>
              <a:lnSpc>
                <a:spcPct val="100000"/>
              </a:lnSpc>
              <a:defRPr sz="1200">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5" name="Fußzeilenplatzhalter 4">
            <a:extLst>
              <a:ext uri="{FF2B5EF4-FFF2-40B4-BE49-F238E27FC236}">
                <a16:creationId xmlns:a16="http://schemas.microsoft.com/office/drawing/2014/main" id="{47316E73-3348-8F4F-4A37-71EF0D828F16}"/>
              </a:ext>
              <a:ext uri="{C183D7F6-B498-43B3-948B-1728B52AA6E4}">
                <adec:decorative xmlns:adec="http://schemas.microsoft.com/office/drawing/2017/decorative" val="1"/>
              </a:ext>
            </a:extLst>
          </p:cNvPr>
          <p:cNvSpPr>
            <a:spLocks noGrp="1"/>
          </p:cNvSpPr>
          <p:nvPr>
            <p:ph type="ftr" sz="quarter" idx="14"/>
          </p:nvPr>
        </p:nvSpPr>
        <p:spPr/>
        <p:txBody>
          <a:bodyPr/>
          <a:lstStyle/>
          <a:p>
            <a:pPr algn="l"/>
            <a:r>
              <a:rPr lang="en-GB"/>
              <a:t>Date, Location, Speaker name, Name of Event</a:t>
            </a:r>
          </a:p>
        </p:txBody>
      </p:sp>
      <p:sp>
        <p:nvSpPr>
          <p:cNvPr id="6" name="Foliennummernplatzhalter 5">
            <a:extLst>
              <a:ext uri="{FF2B5EF4-FFF2-40B4-BE49-F238E27FC236}">
                <a16:creationId xmlns:a16="http://schemas.microsoft.com/office/drawing/2014/main" id="{553F6E01-A2EA-6EBB-D872-744E2A8872E2}"/>
              </a:ext>
              <a:ext uri="{C183D7F6-B498-43B3-948B-1728B52AA6E4}">
                <adec:decorative xmlns:adec="http://schemas.microsoft.com/office/drawing/2017/decorative" val="1"/>
              </a:ext>
            </a:extLst>
          </p:cNvPr>
          <p:cNvSpPr>
            <a:spLocks noGrp="1"/>
          </p:cNvSpPr>
          <p:nvPr>
            <p:ph type="sldNum" sz="quarter" idx="15"/>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1364012869"/>
      </p:ext>
    </p:extLst>
  </p:cSld>
  <p:clrMapOvr>
    <a:masterClrMapping/>
  </p:clrMapOvr>
  <p:transition>
    <p:wipe dir="r"/>
  </p:transition>
  <p:extLst>
    <p:ext uri="{DCECCB84-F9BA-43D5-87BE-67443E8EF086}">
      <p15:sldGuideLst xmlns:p15="http://schemas.microsoft.com/office/powerpoint/2012/main">
        <p15:guide id="1" pos="1637" userDrawn="1">
          <p15:clr>
            <a:srgbClr val="FBAE40"/>
          </p15:clr>
        </p15:guide>
        <p15:guide id="2" pos="1724" userDrawn="1">
          <p15:clr>
            <a:srgbClr val="FBAE40"/>
          </p15:clr>
        </p15:guide>
        <p15:guide id="3" pos="3131" userDrawn="1">
          <p15:clr>
            <a:srgbClr val="FBAE40"/>
          </p15:clr>
        </p15:guide>
        <p15:guide id="4" pos="3218" userDrawn="1">
          <p15:clr>
            <a:srgbClr val="FBAE40"/>
          </p15:clr>
        </p15:guide>
        <p15:guide id="5" pos="4625" userDrawn="1">
          <p15:clr>
            <a:srgbClr val="FBAE40"/>
          </p15:clr>
        </p15:guide>
        <p15:guide id="6" pos="4713" userDrawn="1">
          <p15:clr>
            <a:srgbClr val="FBAE40"/>
          </p15:clr>
        </p15:guide>
        <p15:guide id="7" orient="horz"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2.5 content with 2 columns blue">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ABF32173-DC41-1EC0-6490-A640281D5D6E}"/>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0"/>
            <a:ext cx="4590000" cy="5940425"/>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5130313" y="1079500"/>
            <a:ext cx="4590000" cy="5940425"/>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88DF7490-015A-D49D-578D-233193D54FFB}"/>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5167B872-C290-B1AF-4F15-4B5457998821}"/>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42438965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2.6 content with 2 columns blue">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6DBE71B5-8AD8-D3F2-EEEA-D235A3E7B807}"/>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5" name="Textplatzhalter 4">
            <a:extLst>
              <a:ext uri="{FF2B5EF4-FFF2-40B4-BE49-F238E27FC236}">
                <a16:creationId xmlns:a16="http://schemas.microsoft.com/office/drawing/2014/main" id="{5857D3E1-ED2A-BFB9-AD11-2FCA92D5B056}"/>
              </a:ext>
            </a:extLst>
          </p:cNvPr>
          <p:cNvSpPr>
            <a:spLocks noGrp="1"/>
          </p:cNvSpPr>
          <p:nvPr>
            <p:ph type="body" sz="quarter" idx="12" hasCustomPrompt="1"/>
          </p:nvPr>
        </p:nvSpPr>
        <p:spPr>
          <a:xfrm>
            <a:off x="360000" y="1080000"/>
            <a:ext cx="4590000" cy="432000"/>
          </a:xfrm>
          <a:solidFill>
            <a:srgbClr val="1E2A78"/>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619924"/>
            <a:ext cx="4590000" cy="5400000"/>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2" name="Textplatzhalter 4">
            <a:extLst>
              <a:ext uri="{FF2B5EF4-FFF2-40B4-BE49-F238E27FC236}">
                <a16:creationId xmlns:a16="http://schemas.microsoft.com/office/drawing/2014/main" id="{91B9B683-5F09-FE3A-6909-D3EB2E1FF312}"/>
              </a:ext>
            </a:extLst>
          </p:cNvPr>
          <p:cNvSpPr>
            <a:spLocks noGrp="1"/>
          </p:cNvSpPr>
          <p:nvPr>
            <p:ph type="body" sz="quarter" idx="14" hasCustomPrompt="1"/>
          </p:nvPr>
        </p:nvSpPr>
        <p:spPr>
          <a:xfrm>
            <a:off x="5130313" y="1080000"/>
            <a:ext cx="4590000" cy="432000"/>
          </a:xfrm>
          <a:solidFill>
            <a:srgbClr val="1E2A78"/>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1" name="Inhaltsplatzhalter 13">
            <a:extLst>
              <a:ext uri="{FF2B5EF4-FFF2-40B4-BE49-F238E27FC236}">
                <a16:creationId xmlns:a16="http://schemas.microsoft.com/office/drawing/2014/main" id="{C96FE548-F103-E315-61C7-DA06E9B6F60B}"/>
              </a:ext>
            </a:extLst>
          </p:cNvPr>
          <p:cNvSpPr>
            <a:spLocks noGrp="1"/>
          </p:cNvSpPr>
          <p:nvPr>
            <p:ph sz="quarter" idx="13" hasCustomPrompt="1"/>
          </p:nvPr>
        </p:nvSpPr>
        <p:spPr>
          <a:xfrm>
            <a:off x="5130313" y="1619925"/>
            <a:ext cx="4590000" cy="5400000"/>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B3E11110-52DA-5613-847A-E772D2EE76ED}"/>
              </a:ext>
              <a:ext uri="{C183D7F6-B498-43B3-948B-1728B52AA6E4}">
                <adec:decorative xmlns:adec="http://schemas.microsoft.com/office/drawing/2017/decorative" val="1"/>
              </a:ext>
            </a:extLst>
          </p:cNvPr>
          <p:cNvSpPr>
            <a:spLocks noGrp="1"/>
          </p:cNvSpPr>
          <p:nvPr>
            <p:ph type="ftr" sz="quarter" idx="15"/>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3D427A81-37C0-7140-CDFA-46277AE84876}"/>
              </a:ext>
              <a:ext uri="{C183D7F6-B498-43B3-948B-1728B52AA6E4}">
                <adec:decorative xmlns:adec="http://schemas.microsoft.com/office/drawing/2017/decorative" val="1"/>
              </a:ext>
            </a:extLst>
          </p:cNvPr>
          <p:cNvSpPr>
            <a:spLocks noGrp="1"/>
          </p:cNvSpPr>
          <p:nvPr>
            <p:ph type="sldNum" sz="quarter" idx="16"/>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45045704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2.10 content with 2 columns 2/3">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96310B5D-63EE-277D-FDB7-FBEC032A2B9B}"/>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297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3510313" y="1079501"/>
            <a:ext cx="621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3E68B075-0296-B465-E5CA-0B328BEE26FF}"/>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E0467AA5-610B-2E02-F166-1E95C4C92A76}"/>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256110101"/>
      </p:ext>
    </p:extLst>
  </p:cSld>
  <p:clrMapOvr>
    <a:masterClrMapping/>
  </p:clrMapOvr>
  <p:transition>
    <p:wipe dir="r"/>
  </p:transition>
  <p:extLst>
    <p:ext uri="{DCECCB84-F9BA-43D5-87BE-67443E8EF086}">
      <p15:sldGuideLst xmlns:p15="http://schemas.microsoft.com/office/powerpoint/2012/main">
        <p15:guide id="1" pos="2212" userDrawn="1">
          <p15:clr>
            <a:srgbClr val="FBAE40"/>
          </p15:clr>
        </p15:guide>
        <p15:guide id="2" pos="2098"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2.11 content with 2 columns 3/2">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39E69CE4-400E-203D-C84E-AC4E187EFBD3}"/>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360000" y="1080000"/>
            <a:ext cx="6210000" cy="5940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6750313" y="1079999"/>
            <a:ext cx="2970000" cy="5939925"/>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564601A4-DA45-93DC-836A-0459D2E58490}"/>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12A980A3-1BE0-84EE-0603-292897AFFAB2}"/>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784424053"/>
      </p:ext>
    </p:extLst>
  </p:cSld>
  <p:clrMapOvr>
    <a:masterClrMapping/>
  </p:clrMapOvr>
  <p:transition>
    <p:wipe dir="r"/>
  </p:transition>
  <p:extLst>
    <p:ext uri="{DCECCB84-F9BA-43D5-87BE-67443E8EF086}">
      <p15:sldGuideLst xmlns:p15="http://schemas.microsoft.com/office/powerpoint/2012/main">
        <p15:guide id="1" pos="4138" userDrawn="1">
          <p15:clr>
            <a:srgbClr val="FBAE40"/>
          </p15:clr>
        </p15:guide>
        <p15:guide id="2" pos="425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3.1 slide title only">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B3CA6B96-012E-82C7-D956-335CDB20FD94}"/>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6" name="Fußzeilenplatzhalter 5">
            <a:extLst>
              <a:ext uri="{FF2B5EF4-FFF2-40B4-BE49-F238E27FC236}">
                <a16:creationId xmlns:a16="http://schemas.microsoft.com/office/drawing/2014/main" id="{6F951D80-95CB-7CCF-4864-4A9E0F522831}"/>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7C8445F5-7399-56AF-9669-8F2CA6F608A7}"/>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1773737444"/>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1 disclaimer">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6521E007-D87E-91D9-A4C9-09DECB0986A3}"/>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4" name="Textplatzhalter 3">
            <a:extLst>
              <a:ext uri="{FF2B5EF4-FFF2-40B4-BE49-F238E27FC236}">
                <a16:creationId xmlns:a16="http://schemas.microsoft.com/office/drawing/2014/main" id="{1234A8AF-6BA9-11CB-30CE-F32AC5ED34A0}"/>
              </a:ext>
            </a:extLst>
          </p:cNvPr>
          <p:cNvSpPr>
            <a:spLocks noGrp="1"/>
          </p:cNvSpPr>
          <p:nvPr>
            <p:ph type="body" sz="quarter" idx="10" hasCustomPrompt="1"/>
          </p:nvPr>
        </p:nvSpPr>
        <p:spPr>
          <a:xfrm>
            <a:off x="360000" y="1079501"/>
            <a:ext cx="9360000" cy="5940424"/>
          </a:xfrm>
        </p:spPr>
        <p:txBody>
          <a:bodyPr/>
          <a:lstStyle>
            <a:lvl1pPr>
              <a:defRPr sz="1400">
                <a:solidFill>
                  <a:schemeClr val="tx1"/>
                </a:solidFill>
                <a:latin typeface="DeutscheBank Medium" panose="020B0603020202030204" pitchFamily="34" charset="0"/>
                <a:ea typeface="DeutscheBank Medium" panose="020B0603020202030204" pitchFamily="34" charset="0"/>
              </a:defRPr>
            </a:lvl1pPr>
            <a:lvl2pPr>
              <a:defRPr sz="1200">
                <a:solidFill>
                  <a:schemeClr val="tx1"/>
                </a:solidFill>
                <a:latin typeface="+mn-lt"/>
              </a:defRPr>
            </a:lvl2pPr>
            <a:lvl3pPr marL="0" indent="0">
              <a:buFont typeface="Arial" panose="020B0604020202020204" pitchFamily="34" charset="0"/>
              <a:buNone/>
              <a:defRPr sz="1000">
                <a:solidFill>
                  <a:schemeClr val="tx1"/>
                </a:solidFill>
                <a:latin typeface="+mn-lt"/>
              </a:defRPr>
            </a:lvl3pPr>
            <a:lvl4pPr marL="0" indent="0">
              <a:buFont typeface="Symbol" panose="05050102010706020507" pitchFamily="18" charset="2"/>
              <a:buNone/>
              <a:defRPr sz="800">
                <a:solidFill>
                  <a:schemeClr val="tx1"/>
                </a:solidFill>
              </a:defRPr>
            </a:lvl4pPr>
            <a:lvl5pPr marL="0" indent="0">
              <a:buNone/>
              <a:defRPr sz="882">
                <a:solidFill>
                  <a:schemeClr val="tx1"/>
                </a:solidFill>
                <a:latin typeface="+mn-lt"/>
              </a:defRPr>
            </a:lvl5pPr>
            <a:lvl6pPr marL="1102082" indent="0">
              <a:buNone/>
              <a:defRPr/>
            </a:lvl6pPr>
          </a:lstStyle>
          <a:p>
            <a:pPr lvl="0"/>
            <a:r>
              <a:rPr lang="en-GB" noProof="0" dirty="0"/>
              <a:t>Edit Disclaimer text</a:t>
            </a:r>
          </a:p>
          <a:p>
            <a:pPr lvl="1"/>
            <a:r>
              <a:rPr lang="en-GB" noProof="0" dirty="0"/>
              <a:t>Second Level</a:t>
            </a:r>
          </a:p>
          <a:p>
            <a:pPr lvl="2"/>
            <a:r>
              <a:rPr lang="en-GB" sz="1102" noProof="0" dirty="0"/>
              <a:t>Third level</a:t>
            </a:r>
            <a:endParaRPr lang="en-GB" noProof="0" dirty="0"/>
          </a:p>
          <a:p>
            <a:pPr lvl="3"/>
            <a:r>
              <a:rPr lang="en-GB" noProof="0" dirty="0"/>
              <a:t>Fourth level</a:t>
            </a:r>
          </a:p>
        </p:txBody>
      </p:sp>
      <p:sp>
        <p:nvSpPr>
          <p:cNvPr id="7" name="Fußzeilenplatzhalter 6">
            <a:extLst>
              <a:ext uri="{FF2B5EF4-FFF2-40B4-BE49-F238E27FC236}">
                <a16:creationId xmlns:a16="http://schemas.microsoft.com/office/drawing/2014/main" id="{A54F615F-D5E0-56E4-B057-B39E605233C4}"/>
              </a:ext>
              <a:ext uri="{C183D7F6-B498-43B3-948B-1728B52AA6E4}">
                <adec:decorative xmlns:adec="http://schemas.microsoft.com/office/drawing/2017/decorative" val="1"/>
              </a:ext>
            </a:extLst>
          </p:cNvPr>
          <p:cNvSpPr>
            <a:spLocks noGrp="1"/>
          </p:cNvSpPr>
          <p:nvPr>
            <p:ph type="ftr" sz="quarter" idx="11"/>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36432EA0-606B-2726-3A5B-90D1C1429055}"/>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09904389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5.1 dedication title">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F642031B-3F6E-DFD8-82F3-6DB41E8F5657}"/>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l="2152" t="16346" r="8097" b="16346"/>
          <a:stretch>
            <a:fillRect/>
          </a:stretch>
        </p:blipFill>
        <p:spPr>
          <a:xfrm>
            <a:off x="0" y="0"/>
            <a:ext cx="10080625" cy="7559675"/>
          </a:xfrm>
          <a:prstGeom prst="rect">
            <a:avLst/>
          </a:prstGeom>
        </p:spPr>
      </p:pic>
      <p:pic>
        <p:nvPicPr>
          <p:cNvPr id="6" name="Picture 4">
            <a:extLst>
              <a:ext uri="{FF2B5EF4-FFF2-40B4-BE49-F238E27FC236}">
                <a16:creationId xmlns:a16="http://schemas.microsoft.com/office/drawing/2014/main" id="{CA5A7576-FEBE-0047-4DE5-1959E0133EEE}"/>
              </a:ext>
              <a:ext uri="{C183D7F6-B498-43B3-948B-1728B52AA6E4}">
                <adec:decorative xmlns:adec="http://schemas.microsoft.com/office/drawing/2017/decorative" val="1"/>
              </a:ext>
            </a:extLst>
          </p:cNvPr>
          <p:cNvPicPr>
            <a:picLocks noChangeAspect="1"/>
          </p:cNvPicPr>
          <p:nvPr userDrawn="1"/>
        </p:nvPicPr>
        <p:blipFill>
          <a:blip r:embed="rId4"/>
          <a:stretch>
            <a:fillRect/>
          </a:stretch>
        </p:blipFill>
        <p:spPr>
          <a:xfrm>
            <a:off x="73742" y="6969738"/>
            <a:ext cx="1428461" cy="516194"/>
          </a:xfrm>
          <a:prstGeom prst="rect">
            <a:avLst/>
          </a:prstGeom>
        </p:spPr>
      </p:pic>
      <p:sp>
        <p:nvSpPr>
          <p:cNvPr id="9" name="Freeform 4">
            <a:extLst>
              <a:ext uri="{FF2B5EF4-FFF2-40B4-BE49-F238E27FC236}">
                <a16:creationId xmlns:a16="http://schemas.microsoft.com/office/drawing/2014/main" id="{23716C97-66DD-1FDA-3883-D278CFC0B380}"/>
              </a:ext>
              <a:ext uri="{C183D7F6-B498-43B3-948B-1728B52AA6E4}">
                <adec:decorative xmlns:adec="http://schemas.microsoft.com/office/drawing/2017/decorative" val="1"/>
              </a:ext>
            </a:extLst>
          </p:cNvPr>
          <p:cNvSpPr>
            <a:spLocks noChangeAspect="1" noEditPoints="1"/>
          </p:cNvSpPr>
          <p:nvPr userDrawn="1"/>
        </p:nvSpPr>
        <p:spPr bwMode="black">
          <a:xfrm>
            <a:off x="8784625"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10" name="Title 3">
            <a:extLst>
              <a:ext uri="{FF2B5EF4-FFF2-40B4-BE49-F238E27FC236}">
                <a16:creationId xmlns:a16="http://schemas.microsoft.com/office/drawing/2014/main" id="{B4BE9406-53B1-BACB-1C1C-08F27C0207B9}"/>
              </a:ext>
            </a:extLst>
          </p:cNvPr>
          <p:cNvSpPr>
            <a:spLocks noGrp="1"/>
          </p:cNvSpPr>
          <p:nvPr>
            <p:ph type="title" hasCustomPrompt="1"/>
          </p:nvPr>
        </p:nvSpPr>
        <p:spPr>
          <a:xfrm>
            <a:off x="954000" y="2347200"/>
            <a:ext cx="5328813" cy="1555200"/>
          </a:xfrm>
          <a:prstGeom prst="rect">
            <a:avLst/>
          </a:prstGeom>
        </p:spPr>
        <p:txBody>
          <a:bodyPr lIns="0" tIns="0" rIns="0" bIns="0" anchor="b" anchorCtr="0"/>
          <a:lstStyle>
            <a:lvl1pPr>
              <a:defRPr sz="4000" b="1">
                <a:solidFill>
                  <a:srgbClr val="1E2A78"/>
                </a:solidFill>
              </a:defRPr>
            </a:lvl1pPr>
          </a:lstStyle>
          <a:p>
            <a:r>
              <a:rPr lang="en-GB" noProof="0"/>
              <a:t>Click to edit headline</a:t>
            </a:r>
          </a:p>
        </p:txBody>
      </p:sp>
      <p:sp>
        <p:nvSpPr>
          <p:cNvPr id="11" name="Textplatzhalter 4">
            <a:extLst>
              <a:ext uri="{FF2B5EF4-FFF2-40B4-BE49-F238E27FC236}">
                <a16:creationId xmlns:a16="http://schemas.microsoft.com/office/drawing/2014/main" id="{72683563-7B7A-364D-A1CD-66BEEF893D0F}"/>
              </a:ext>
            </a:extLst>
          </p:cNvPr>
          <p:cNvSpPr>
            <a:spLocks noGrp="1"/>
          </p:cNvSpPr>
          <p:nvPr>
            <p:ph type="body" sz="quarter" idx="10" hasCustomPrompt="1"/>
          </p:nvPr>
        </p:nvSpPr>
        <p:spPr>
          <a:xfrm>
            <a:off x="954000" y="3901604"/>
            <a:ext cx="5329025" cy="1287296"/>
          </a:xfrm>
          <a:prstGeom prst="rect">
            <a:avLst/>
          </a:prstGeom>
        </p:spPr>
        <p:txBody>
          <a:bodyPr lIns="0" tIns="108000" rIns="0" bIns="0" anchor="t" anchorCtr="0">
            <a:noAutofit/>
          </a:bodyPr>
          <a:lstStyle>
            <a:lvl1pPr>
              <a:lnSpc>
                <a:spcPct val="90000"/>
              </a:lnSpc>
              <a:spcBef>
                <a:spcPts val="0"/>
              </a:spcBef>
              <a:spcAft>
                <a:spcPts val="0"/>
              </a:spcAft>
              <a:defRPr sz="2000" b="0">
                <a:solidFill>
                  <a:srgbClr val="1E2A78"/>
                </a:solidFill>
                <a:latin typeface="+mj-lt"/>
              </a:defRPr>
            </a:lvl1pPr>
          </a:lstStyle>
          <a:p>
            <a:pPr lvl="0"/>
            <a:r>
              <a:rPr lang="en-GB" noProof="0"/>
              <a:t>Click to edit subline</a:t>
            </a:r>
          </a:p>
        </p:txBody>
      </p:sp>
    </p:spTree>
    <p:extLst>
      <p:ext uri="{BB962C8B-B14F-4D97-AF65-F5344CB8AC3E}">
        <p14:creationId xmlns:p14="http://schemas.microsoft.com/office/powerpoint/2010/main" val="3738418039"/>
      </p:ext>
    </p:extLst>
  </p:cSld>
  <p:clrMapOvr>
    <a:masterClrMapping/>
  </p:clrMapOvr>
  <p:transition>
    <p:wipe dir="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2 dedication content">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D62712B8-87D6-088D-1069-919170089911}"/>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l="5603" t="35028" r="8172" b="16471"/>
          <a:stretch>
            <a:fillRect/>
          </a:stretch>
        </p:blipFill>
        <p:spPr>
          <a:xfrm>
            <a:off x="373626" y="2099487"/>
            <a:ext cx="9706999" cy="5460187"/>
          </a:xfrm>
          <a:prstGeom prst="rect">
            <a:avLst/>
          </a:prstGeom>
        </p:spPr>
      </p:pic>
      <p:sp>
        <p:nvSpPr>
          <p:cNvPr id="2" name="Titel 1">
            <a:extLst>
              <a:ext uri="{FF2B5EF4-FFF2-40B4-BE49-F238E27FC236}">
                <a16:creationId xmlns:a16="http://schemas.microsoft.com/office/drawing/2014/main" id="{5E2C1434-9363-2830-A842-1AD391F1D634}"/>
              </a:ext>
            </a:extLst>
          </p:cNvPr>
          <p:cNvSpPr>
            <a:spLocks noGrp="1"/>
          </p:cNvSpPr>
          <p:nvPr>
            <p:ph type="title" hasCustomPrompt="1"/>
          </p:nvPr>
        </p:nvSpPr>
        <p:spPr/>
        <p:txBody>
          <a:bodyPr/>
          <a:lstStyle/>
          <a:p>
            <a:r>
              <a:rPr lang="en-GB" noProof="0"/>
              <a:t>Edit title</a:t>
            </a:r>
          </a:p>
        </p:txBody>
      </p:sp>
      <p:sp>
        <p:nvSpPr>
          <p:cNvPr id="5" name="Inhaltsplatzhalter 13">
            <a:extLst>
              <a:ext uri="{FF2B5EF4-FFF2-40B4-BE49-F238E27FC236}">
                <a16:creationId xmlns:a16="http://schemas.microsoft.com/office/drawing/2014/main" id="{9FB588A7-2283-A4DA-42B8-40C16F25168F}"/>
              </a:ext>
            </a:extLst>
          </p:cNvPr>
          <p:cNvSpPr>
            <a:spLocks noGrp="1"/>
          </p:cNvSpPr>
          <p:nvPr>
            <p:ph sz="quarter" idx="12" hasCustomPrompt="1"/>
          </p:nvPr>
        </p:nvSpPr>
        <p:spPr>
          <a:xfrm>
            <a:off x="360000" y="1079501"/>
            <a:ext cx="5745832"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a:t>Edit text or add object</a:t>
            </a:r>
          </a:p>
          <a:p>
            <a:pPr lvl="1"/>
            <a:r>
              <a:rPr lang="en-GB" noProof="0"/>
              <a:t>Second level</a:t>
            </a:r>
          </a:p>
          <a:p>
            <a:pPr lvl="2"/>
            <a:r>
              <a:rPr lang="en-GB" noProof="0"/>
              <a:t>Third level</a:t>
            </a:r>
          </a:p>
          <a:p>
            <a:pPr lvl="3"/>
            <a:r>
              <a:rPr lang="en-GB" noProof="0"/>
              <a:t>Fourth level</a:t>
            </a:r>
          </a:p>
          <a:p>
            <a:pPr lvl="4"/>
            <a:r>
              <a:rPr lang="en-GB" noProof="0"/>
              <a:t>Fifth level</a:t>
            </a:r>
          </a:p>
          <a:p>
            <a:pPr lvl="5"/>
            <a:r>
              <a:rPr lang="en-GB" noProof="0"/>
              <a:t>Footnote text</a:t>
            </a:r>
          </a:p>
          <a:p>
            <a:pPr lvl="6"/>
            <a:r>
              <a:rPr lang="en-GB" noProof="0"/>
              <a:t>Footnote text</a:t>
            </a:r>
          </a:p>
        </p:txBody>
      </p:sp>
      <p:sp>
        <p:nvSpPr>
          <p:cNvPr id="3" name="Fußzeilenplatzhalter 2">
            <a:extLst>
              <a:ext uri="{FF2B5EF4-FFF2-40B4-BE49-F238E27FC236}">
                <a16:creationId xmlns:a16="http://schemas.microsoft.com/office/drawing/2014/main" id="{1EBC3D81-1FE0-3CE4-4141-D32162067A7F}"/>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4" name="Foliennummernplatzhalter 3">
            <a:extLst>
              <a:ext uri="{FF2B5EF4-FFF2-40B4-BE49-F238E27FC236}">
                <a16:creationId xmlns:a16="http://schemas.microsoft.com/office/drawing/2014/main" id="{FCC6F1B4-E808-24C4-4113-A8BF633728FB}"/>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0" smtClean="0"/>
              <a:pPr/>
              <a:t>‹Nr.›</a:t>
            </a:fld>
            <a:endParaRPr lang="en-GB" noProof="0"/>
          </a:p>
        </p:txBody>
      </p:sp>
    </p:spTree>
    <p:extLst>
      <p:ext uri="{BB962C8B-B14F-4D97-AF65-F5344CB8AC3E}">
        <p14:creationId xmlns:p14="http://schemas.microsoft.com/office/powerpoint/2010/main" val="1233240502"/>
      </p:ext>
    </p:extLst>
  </p:cSld>
  <p:clrMapOvr>
    <a:masterClrMapping/>
  </p:clrMapOvr>
  <p:transition>
    <p:wipe dir="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1.1 table of contents">
    <p:spTree>
      <p:nvGrpSpPr>
        <p:cNvPr id="1" name=""/>
        <p:cNvGrpSpPr/>
        <p:nvPr/>
      </p:nvGrpSpPr>
      <p:grpSpPr>
        <a:xfrm>
          <a:off x="0" y="0"/>
          <a:ext cx="0" cy="0"/>
          <a:chOff x="0" y="0"/>
          <a:chExt cx="0" cy="0"/>
        </a:xfrm>
      </p:grpSpPr>
      <p:sp>
        <p:nvSpPr>
          <p:cNvPr id="3" name="Title Placeholder 12">
            <a:extLst>
              <a:ext uri="{FF2B5EF4-FFF2-40B4-BE49-F238E27FC236}">
                <a16:creationId xmlns:a16="http://schemas.microsoft.com/office/drawing/2014/main" id="{885FA51A-EF04-BFEA-3F24-44B6265F0487}"/>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360363" y="1079499"/>
            <a:ext cx="9360000" cy="5940425"/>
          </a:xfrm>
        </p:spPr>
        <p:txBody>
          <a:bodyPr numCol="2" spcCol="273600"/>
          <a:lstStyle>
            <a:lvl1pPr marL="396634" indent="-396634">
              <a:lnSpc>
                <a:spcPct val="100000"/>
              </a:lnSpc>
              <a:spcBef>
                <a:spcPts val="1764"/>
              </a:spcBef>
              <a:buFont typeface="+mj-lt"/>
              <a:buAutoNum type="arabicPeriod"/>
              <a:defRPr sz="1400" b="1">
                <a:solidFill>
                  <a:srgbClr val="34A6DC"/>
                </a:solidFill>
                <a:latin typeface="+mn-lt"/>
                <a:ea typeface="DeutscheBank Medium" panose="020B0603020202030204" pitchFamily="34" charset="0"/>
              </a:defRPr>
            </a:lvl1pPr>
            <a:lvl2pPr marL="793656" indent="-396634">
              <a:lnSpc>
                <a:spcPct val="100000"/>
              </a:lnSpc>
              <a:buFont typeface="+mj-lt"/>
              <a:buNone/>
              <a:tabLst>
                <a:tab pos="790937" algn="l"/>
                <a:tab pos="10545808" algn="r"/>
              </a:tabLst>
              <a:defRPr sz="1400" u="none">
                <a:solidFill>
                  <a:schemeClr val="tx1"/>
                </a:solidFill>
              </a:defRPr>
            </a:lvl2pPr>
          </a:lstStyle>
          <a:p>
            <a:pPr lvl="0"/>
            <a:r>
              <a:rPr lang="en-GB" noProof="0" dirty="0"/>
              <a:t>Chapter</a:t>
            </a:r>
          </a:p>
          <a:p>
            <a:pPr lvl="1"/>
            <a:r>
              <a:rPr lang="en-GB" noProof="0" dirty="0"/>
              <a:t>1.1	Sub-chapter	Page X</a:t>
            </a:r>
          </a:p>
          <a:p>
            <a:pPr lvl="1"/>
            <a:endParaRPr lang="en-GB" noProof="0" dirty="0"/>
          </a:p>
        </p:txBody>
      </p:sp>
      <p:sp>
        <p:nvSpPr>
          <p:cNvPr id="7" name="Fußzeilenplatzhalter 6">
            <a:extLst>
              <a:ext uri="{FF2B5EF4-FFF2-40B4-BE49-F238E27FC236}">
                <a16:creationId xmlns:a16="http://schemas.microsoft.com/office/drawing/2014/main" id="{5E49631F-2FFA-BAEF-EAE8-58752DC7097E}"/>
              </a:ext>
              <a:ext uri="{C183D7F6-B498-43B3-948B-1728B52AA6E4}">
                <adec:decorative xmlns:adec="http://schemas.microsoft.com/office/drawing/2017/decorative" val="1"/>
              </a:ext>
            </a:extLst>
          </p:cNvPr>
          <p:cNvSpPr>
            <a:spLocks noGrp="1"/>
          </p:cNvSpPr>
          <p:nvPr>
            <p:ph type="ftr" sz="quarter" idx="24"/>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DA8ABC50-E4C3-75B9-7E71-34654620D4CE}"/>
              </a:ext>
              <a:ext uri="{C183D7F6-B498-43B3-948B-1728B52AA6E4}">
                <adec:decorative xmlns:adec="http://schemas.microsoft.com/office/drawing/2017/decorative" val="1"/>
              </a:ext>
            </a:extLst>
          </p:cNvPr>
          <p:cNvSpPr>
            <a:spLocks noGrp="1"/>
          </p:cNvSpPr>
          <p:nvPr>
            <p:ph type="sldNum" sz="quarter" idx="25"/>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625417082"/>
      </p:ext>
    </p:extLst>
  </p:cSld>
  <p:clrMapOvr>
    <a:masterClrMapping/>
  </p:clrMapOvr>
  <p:transition>
    <p:wipe dir="r"/>
  </p:transition>
  <p:extLst>
    <p:ext uri="{DCECCB84-F9BA-43D5-87BE-67443E8EF086}">
      <p15:sldGuideLst xmlns:p15="http://schemas.microsoft.com/office/powerpoint/2012/main">
        <p15:guide id="2" pos="3250" userDrawn="1">
          <p15:clr>
            <a:srgbClr val="FBAE40"/>
          </p15:clr>
        </p15:guide>
        <p15:guide id="3" pos="310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1.2 table of contents">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760C635E-DFED-F1CC-9C1F-0D8DB0649C28}"/>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360000" y="1079501"/>
            <a:ext cx="9360000" cy="5940424"/>
          </a:xfrm>
        </p:spPr>
        <p:txBody>
          <a:bodyPr numCol="2" spcCol="273600"/>
          <a:lstStyle>
            <a:lvl1pPr marL="396828" indent="-396828">
              <a:lnSpc>
                <a:spcPct val="100000"/>
              </a:lnSpc>
              <a:spcBef>
                <a:spcPts val="1764"/>
              </a:spcBef>
              <a:buFont typeface="+mj-lt"/>
              <a:buAutoNum type="arabicPeriod"/>
              <a:defRPr sz="1600" b="1">
                <a:solidFill>
                  <a:srgbClr val="34A6DC"/>
                </a:solidFill>
                <a:latin typeface="+mn-lt"/>
                <a:ea typeface="DeutscheBank Medium" panose="020B0603020202030204" pitchFamily="34" charset="0"/>
              </a:defRPr>
            </a:lvl1pPr>
            <a:lvl2pPr marL="793656" indent="-396828">
              <a:lnSpc>
                <a:spcPct val="100000"/>
              </a:lnSpc>
              <a:buFont typeface="+mj-lt"/>
              <a:buNone/>
              <a:tabLst>
                <a:tab pos="10545808" algn="r"/>
              </a:tabLst>
              <a:defRPr sz="1100" u="none">
                <a:solidFill>
                  <a:schemeClr val="tx1"/>
                </a:solidFill>
              </a:defRPr>
            </a:lvl2pPr>
            <a:lvl3pPr marL="793656" indent="0">
              <a:buNone/>
              <a:defRPr sz="1100">
                <a:solidFill>
                  <a:schemeClr val="tx1"/>
                </a:solidFill>
              </a:defRPr>
            </a:lvl3pPr>
            <a:lvl4pPr marL="395478" indent="0" algn="just">
              <a:buNone/>
              <a:defRPr sz="900" u="sng">
                <a:solidFill>
                  <a:srgbClr val="34A6DC"/>
                </a:solidFill>
              </a:defRPr>
            </a:lvl4pPr>
          </a:lstStyle>
          <a:p>
            <a:pPr lvl="0"/>
            <a:r>
              <a:rPr lang="en-GB" noProof="0" dirty="0"/>
              <a:t>Chapter</a:t>
            </a:r>
          </a:p>
          <a:p>
            <a:pPr lvl="1"/>
            <a:r>
              <a:rPr lang="en-GB" noProof="0" dirty="0"/>
              <a:t>1.1	Sub-chapter	Page X</a:t>
            </a:r>
          </a:p>
          <a:p>
            <a:pPr lvl="2"/>
            <a:r>
              <a:rPr lang="en-GB" noProof="0" dirty="0"/>
              <a:t>Sub-chapter details</a:t>
            </a:r>
          </a:p>
          <a:p>
            <a:pPr lvl="3"/>
            <a:r>
              <a:rPr lang="en-GB" noProof="0" dirty="0"/>
              <a:t>_______________________________________________________________________________</a:t>
            </a:r>
          </a:p>
        </p:txBody>
      </p:sp>
      <p:sp>
        <p:nvSpPr>
          <p:cNvPr id="5" name="Fußzeilenplatzhalter 4">
            <a:extLst>
              <a:ext uri="{FF2B5EF4-FFF2-40B4-BE49-F238E27FC236}">
                <a16:creationId xmlns:a16="http://schemas.microsoft.com/office/drawing/2014/main" id="{E682012E-885F-1AF9-1627-C9D532212482}"/>
              </a:ext>
              <a:ext uri="{C183D7F6-B498-43B3-948B-1728B52AA6E4}">
                <adec:decorative xmlns:adec="http://schemas.microsoft.com/office/drawing/2017/decorative" val="1"/>
              </a:ext>
            </a:extLst>
          </p:cNvPr>
          <p:cNvSpPr>
            <a:spLocks noGrp="1"/>
          </p:cNvSpPr>
          <p:nvPr>
            <p:ph type="ftr" sz="quarter" idx="24"/>
          </p:nvPr>
        </p:nvSpPr>
        <p:spPr/>
        <p:txBody>
          <a:bodyPr/>
          <a:lstStyle/>
          <a:p>
            <a:pPr algn="l"/>
            <a:r>
              <a:rPr lang="en-GB"/>
              <a:t>Date, Location, Speaker name, Name of Event</a:t>
            </a:r>
          </a:p>
        </p:txBody>
      </p:sp>
      <p:sp>
        <p:nvSpPr>
          <p:cNvPr id="6" name="Foliennummernplatzhalter 5">
            <a:extLst>
              <a:ext uri="{FF2B5EF4-FFF2-40B4-BE49-F238E27FC236}">
                <a16:creationId xmlns:a16="http://schemas.microsoft.com/office/drawing/2014/main" id="{8F4F58BF-0AC4-6AD4-A554-41DBD0DA54EC}"/>
              </a:ext>
              <a:ext uri="{C183D7F6-B498-43B3-948B-1728B52AA6E4}">
                <adec:decorative xmlns:adec="http://schemas.microsoft.com/office/drawing/2017/decorative" val="1"/>
              </a:ext>
            </a:extLst>
          </p:cNvPr>
          <p:cNvSpPr>
            <a:spLocks noGrp="1"/>
          </p:cNvSpPr>
          <p:nvPr>
            <p:ph type="sldNum" sz="quarter" idx="25"/>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477568466"/>
      </p:ext>
    </p:extLst>
  </p:cSld>
  <p:clrMapOvr>
    <a:masterClrMapping/>
  </p:clrMapOvr>
  <p:transition>
    <p:wipe dir="r"/>
  </p:transition>
  <p:extLst>
    <p:ext uri="{DCECCB84-F9BA-43D5-87BE-67443E8EF086}">
      <p15:sldGuideLst xmlns:p15="http://schemas.microsoft.com/office/powerpoint/2012/main">
        <p15:guide id="2" pos="3100" userDrawn="1">
          <p15:clr>
            <a:srgbClr val="FBAE40"/>
          </p15:clr>
        </p15:guide>
        <p15:guide id="3" pos="3250"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2.1 content with 1 column">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B3629C37-5C61-F71C-6ED0-5C64848C8F02}"/>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9360000" cy="5940424"/>
          </a:xfrm>
        </p:spPr>
        <p:txBody>
          <a:bodyPr/>
          <a:lstStyle>
            <a:lvl1pPr>
              <a:lnSpc>
                <a:spcPct val="100000"/>
              </a:lnSpc>
              <a:defRPr/>
            </a:lvl1pPr>
            <a:lvl2pPr>
              <a:lnSpc>
                <a:spcPct val="100000"/>
              </a:lnSpc>
              <a:defRPr>
                <a:solidFill>
                  <a:srgbClr val="34A6DC"/>
                </a:solidFill>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Fußzeilenplatzhalter 5">
            <a:extLst>
              <a:ext uri="{FF2B5EF4-FFF2-40B4-BE49-F238E27FC236}">
                <a16:creationId xmlns:a16="http://schemas.microsoft.com/office/drawing/2014/main" id="{449F4632-E39F-85B8-C441-DC01652EF3C8}"/>
              </a:ext>
              <a:ext uri="{C183D7F6-B498-43B3-948B-1728B52AA6E4}">
                <adec:decorative xmlns:adec="http://schemas.microsoft.com/office/drawing/2017/decorative" val="1"/>
              </a:ext>
            </a:extLst>
          </p:cNvPr>
          <p:cNvSpPr>
            <a:spLocks noGrp="1"/>
          </p:cNvSpPr>
          <p:nvPr>
            <p:ph type="ftr" sz="quarter" idx="11"/>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2E7A619E-0BB3-7A90-C696-FEDA24F529D0}"/>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169567707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2.2 content with 2 columns">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072D4A69-A67C-306E-7A50-5B1A66756C66}"/>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499"/>
            <a:ext cx="459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Inhaltsplatzhalter 13">
            <a:extLst>
              <a:ext uri="{FF2B5EF4-FFF2-40B4-BE49-F238E27FC236}">
                <a16:creationId xmlns:a16="http://schemas.microsoft.com/office/drawing/2014/main" id="{C7A1935E-F17E-6F8B-3C35-A3BA95976A7D}"/>
              </a:ext>
            </a:extLst>
          </p:cNvPr>
          <p:cNvSpPr>
            <a:spLocks noGrp="1"/>
          </p:cNvSpPr>
          <p:nvPr>
            <p:ph sz="quarter" idx="11" hasCustomPrompt="1"/>
          </p:nvPr>
        </p:nvSpPr>
        <p:spPr>
          <a:xfrm>
            <a:off x="5130313" y="1079499"/>
            <a:ext cx="459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AC8684F8-7008-79DF-E2DB-3D0B2634C51F}"/>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A5615605-4F6D-DD7A-E476-9BDC5722F918}"/>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477180"/>
      </p:ext>
    </p:extLst>
  </p:cSld>
  <p:clrMapOvr>
    <a:masterClrMapping/>
  </p:clrMapOvr>
  <p:transition>
    <p:wipe dir="r"/>
  </p:transition>
  <p:extLst>
    <p:ext uri="{DCECCB84-F9BA-43D5-87BE-67443E8EF086}">
      <p15:sldGuideLst xmlns:p15="http://schemas.microsoft.com/office/powerpoint/2012/main">
        <p15:guide id="1" pos="3231" userDrawn="1">
          <p15:clr>
            <a:srgbClr val="FBAE40"/>
          </p15:clr>
        </p15:guide>
        <p15:guide id="2" pos="3119"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2.3 content with 3 columns">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B06684E6-04C8-57BE-90B8-8E6EAE4508BB}"/>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499"/>
            <a:ext cx="3006328"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8" name="Inhaltsplatzhalter 13">
            <a:extLst>
              <a:ext uri="{FF2B5EF4-FFF2-40B4-BE49-F238E27FC236}">
                <a16:creationId xmlns:a16="http://schemas.microsoft.com/office/drawing/2014/main" id="{D34283E4-4B00-A561-763D-DF6E3E9A881D}"/>
              </a:ext>
            </a:extLst>
          </p:cNvPr>
          <p:cNvSpPr>
            <a:spLocks noGrp="1"/>
          </p:cNvSpPr>
          <p:nvPr>
            <p:ph sz="quarter" idx="11" hasCustomPrompt="1"/>
          </p:nvPr>
        </p:nvSpPr>
        <p:spPr>
          <a:xfrm>
            <a:off x="3536993" y="1079499"/>
            <a:ext cx="3006328"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9" name="Inhaltsplatzhalter 13">
            <a:extLst>
              <a:ext uri="{FF2B5EF4-FFF2-40B4-BE49-F238E27FC236}">
                <a16:creationId xmlns:a16="http://schemas.microsoft.com/office/drawing/2014/main" id="{9A947CA2-EC95-FB51-AA32-495DF9A8C932}"/>
              </a:ext>
            </a:extLst>
          </p:cNvPr>
          <p:cNvSpPr>
            <a:spLocks noGrp="1"/>
          </p:cNvSpPr>
          <p:nvPr>
            <p:ph sz="quarter" idx="12" hasCustomPrompt="1"/>
          </p:nvPr>
        </p:nvSpPr>
        <p:spPr>
          <a:xfrm>
            <a:off x="6713985" y="1079499"/>
            <a:ext cx="3006328"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Fußzeilenplatzhalter 5">
            <a:extLst>
              <a:ext uri="{FF2B5EF4-FFF2-40B4-BE49-F238E27FC236}">
                <a16:creationId xmlns:a16="http://schemas.microsoft.com/office/drawing/2014/main" id="{BAEC1E8C-9A9C-3DB6-CB7A-E4921E1E448D}"/>
              </a:ext>
              <a:ext uri="{C183D7F6-B498-43B3-948B-1728B52AA6E4}">
                <adec:decorative xmlns:adec="http://schemas.microsoft.com/office/drawing/2017/decorative" val="1"/>
              </a:ext>
            </a:extLst>
          </p:cNvPr>
          <p:cNvSpPr>
            <a:spLocks noGrp="1"/>
          </p:cNvSpPr>
          <p:nvPr>
            <p:ph type="ftr" sz="quarter" idx="13"/>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F86920BB-0FE6-E520-DBE8-7B20F44EDD5A}"/>
              </a:ext>
              <a:ext uri="{C183D7F6-B498-43B3-948B-1728B52AA6E4}">
                <adec:decorative xmlns:adec="http://schemas.microsoft.com/office/drawing/2017/decorative" val="1"/>
              </a:ext>
            </a:extLst>
          </p:cNvPr>
          <p:cNvSpPr>
            <a:spLocks noGrp="1"/>
          </p:cNvSpPr>
          <p:nvPr>
            <p:ph type="sldNum" sz="quarter" idx="14"/>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1176380469"/>
      </p:ext>
    </p:extLst>
  </p:cSld>
  <p:clrMapOvr>
    <a:masterClrMapping/>
  </p:clrMapOvr>
  <p:transition>
    <p:wipe dir="r"/>
  </p:transition>
  <p:extLst>
    <p:ext uri="{DCECCB84-F9BA-43D5-87BE-67443E8EF086}">
      <p15:sldGuideLst xmlns:p15="http://schemas.microsoft.com/office/powerpoint/2012/main">
        <p15:guide id="1" pos="2125" userDrawn="1">
          <p15:clr>
            <a:srgbClr val="FBAE40"/>
          </p15:clr>
        </p15:guide>
        <p15:guide id="2" pos="2228" userDrawn="1">
          <p15:clr>
            <a:srgbClr val="FBAE40"/>
          </p15:clr>
        </p15:guide>
        <p15:guide id="3" pos="4123" userDrawn="1">
          <p15:clr>
            <a:srgbClr val="FBAE40"/>
          </p15:clr>
        </p15:guide>
        <p15:guide id="4" pos="4225"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2.4 content with 4 columns">
    <p:spTree>
      <p:nvGrpSpPr>
        <p:cNvPr id="1" name=""/>
        <p:cNvGrpSpPr/>
        <p:nvPr/>
      </p:nvGrpSpPr>
      <p:grpSpPr>
        <a:xfrm>
          <a:off x="0" y="0"/>
          <a:ext cx="0" cy="0"/>
          <a:chOff x="0" y="0"/>
          <a:chExt cx="0" cy="0"/>
        </a:xfrm>
      </p:grpSpPr>
      <p:sp>
        <p:nvSpPr>
          <p:cNvPr id="10" name="Title Placeholder 12">
            <a:extLst>
              <a:ext uri="{FF2B5EF4-FFF2-40B4-BE49-F238E27FC236}">
                <a16:creationId xmlns:a16="http://schemas.microsoft.com/office/drawing/2014/main" id="{9B46C569-8C6A-C48B-2112-6A97858DE1CC}"/>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499"/>
            <a:ext cx="2232422" cy="5940424"/>
          </a:xfrm>
        </p:spPr>
        <p:txBody>
          <a:bodyPr/>
          <a:lstStyle>
            <a:lvl1pPr>
              <a:lnSpc>
                <a:spcPct val="100000"/>
              </a:lnSpc>
              <a:defRPr sz="1200">
                <a:solidFill>
                  <a:schemeClr val="tx1"/>
                </a:solidFill>
              </a:defRPr>
            </a:lvl1pPr>
            <a:lvl2pPr>
              <a:lnSpc>
                <a:spcPct val="100000"/>
              </a:lnSpc>
              <a:defRPr sz="1200">
                <a:solidFill>
                  <a:srgbClr val="00A3E0"/>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7ECDCFF0-26EB-D354-1D15-525E63CD7846}"/>
              </a:ext>
            </a:extLst>
          </p:cNvPr>
          <p:cNvSpPr>
            <a:spLocks noGrp="1"/>
          </p:cNvSpPr>
          <p:nvPr>
            <p:ph sz="quarter" idx="11" hasCustomPrompt="1"/>
          </p:nvPr>
        </p:nvSpPr>
        <p:spPr>
          <a:xfrm>
            <a:off x="2735964" y="1079499"/>
            <a:ext cx="2232422" cy="5940424"/>
          </a:xfrm>
        </p:spPr>
        <p:txBody>
          <a:bodyPr/>
          <a:lstStyle>
            <a:lvl1pPr>
              <a:lnSpc>
                <a:spcPct val="100000"/>
              </a:lnSpc>
              <a:defRPr sz="1200">
                <a:solidFill>
                  <a:schemeClr val="tx1"/>
                </a:solidFill>
              </a:defRPr>
            </a:lvl1pPr>
            <a:lvl2pPr>
              <a:lnSpc>
                <a:spcPct val="100000"/>
              </a:lnSpc>
              <a:defRPr sz="1200">
                <a:solidFill>
                  <a:srgbClr val="00A3E0"/>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5" name="Inhaltsplatzhalter 13">
            <a:extLst>
              <a:ext uri="{FF2B5EF4-FFF2-40B4-BE49-F238E27FC236}">
                <a16:creationId xmlns:a16="http://schemas.microsoft.com/office/drawing/2014/main" id="{90AC931A-8B48-D11A-874F-DEE4947F6080}"/>
              </a:ext>
            </a:extLst>
          </p:cNvPr>
          <p:cNvSpPr>
            <a:spLocks noGrp="1"/>
          </p:cNvSpPr>
          <p:nvPr>
            <p:ph sz="quarter" idx="12" hasCustomPrompt="1"/>
          </p:nvPr>
        </p:nvSpPr>
        <p:spPr>
          <a:xfrm>
            <a:off x="5111928" y="1079499"/>
            <a:ext cx="2232422" cy="5940424"/>
          </a:xfrm>
        </p:spPr>
        <p:txBody>
          <a:bodyPr/>
          <a:lstStyle>
            <a:lvl1pPr>
              <a:lnSpc>
                <a:spcPct val="100000"/>
              </a:lnSpc>
              <a:defRPr sz="1200">
                <a:solidFill>
                  <a:schemeClr val="tx1"/>
                </a:solidFill>
              </a:defRPr>
            </a:lvl1pPr>
            <a:lvl2pPr>
              <a:lnSpc>
                <a:spcPct val="100000"/>
              </a:lnSpc>
              <a:defRPr sz="1200">
                <a:solidFill>
                  <a:srgbClr val="00A3E0"/>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9" name="Inhaltsplatzhalter 13">
            <a:extLst>
              <a:ext uri="{FF2B5EF4-FFF2-40B4-BE49-F238E27FC236}">
                <a16:creationId xmlns:a16="http://schemas.microsoft.com/office/drawing/2014/main" id="{51106630-3294-F0E7-055C-75CB9EE38D29}"/>
              </a:ext>
            </a:extLst>
          </p:cNvPr>
          <p:cNvSpPr>
            <a:spLocks noGrp="1"/>
          </p:cNvSpPr>
          <p:nvPr>
            <p:ph sz="quarter" idx="13" hasCustomPrompt="1"/>
          </p:nvPr>
        </p:nvSpPr>
        <p:spPr>
          <a:xfrm>
            <a:off x="7487891" y="1079499"/>
            <a:ext cx="2232422" cy="5940424"/>
          </a:xfrm>
        </p:spPr>
        <p:txBody>
          <a:bodyPr/>
          <a:lstStyle>
            <a:lvl1pPr>
              <a:lnSpc>
                <a:spcPct val="100000"/>
              </a:lnSpc>
              <a:defRPr sz="1200">
                <a:solidFill>
                  <a:schemeClr val="tx1"/>
                </a:solidFill>
              </a:defRPr>
            </a:lvl1pPr>
            <a:lvl2pPr>
              <a:lnSpc>
                <a:spcPct val="100000"/>
              </a:lnSpc>
              <a:defRPr sz="1200">
                <a:solidFill>
                  <a:schemeClr val="tx1"/>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D8C969EB-D215-98AC-4BDA-BEC20FF957B6}"/>
              </a:ext>
              <a:ext uri="{C183D7F6-B498-43B3-948B-1728B52AA6E4}">
                <adec:decorative xmlns:adec="http://schemas.microsoft.com/office/drawing/2017/decorative" val="1"/>
              </a:ext>
            </a:extLst>
          </p:cNvPr>
          <p:cNvSpPr>
            <a:spLocks noGrp="1"/>
          </p:cNvSpPr>
          <p:nvPr>
            <p:ph type="ftr" sz="quarter" idx="14"/>
          </p:nvPr>
        </p:nvSpPr>
        <p:spPr/>
        <p:txBody>
          <a:bodyPr/>
          <a:lstStyle/>
          <a:p>
            <a:pPr algn="l"/>
            <a:r>
              <a:rPr lang="en-GB"/>
              <a:t>Date, Location, Speaker name, Name of Event</a:t>
            </a:r>
          </a:p>
        </p:txBody>
      </p:sp>
      <p:sp>
        <p:nvSpPr>
          <p:cNvPr id="11" name="Foliennummernplatzhalter 10">
            <a:extLst>
              <a:ext uri="{FF2B5EF4-FFF2-40B4-BE49-F238E27FC236}">
                <a16:creationId xmlns:a16="http://schemas.microsoft.com/office/drawing/2014/main" id="{B0ED19A4-76C3-0319-F151-0E3CCCB44F3F}"/>
              </a:ext>
              <a:ext uri="{C183D7F6-B498-43B3-948B-1728B52AA6E4}">
                <adec:decorative xmlns:adec="http://schemas.microsoft.com/office/drawing/2017/decorative" val="1"/>
              </a:ext>
            </a:extLst>
          </p:cNvPr>
          <p:cNvSpPr>
            <a:spLocks noGrp="1"/>
          </p:cNvSpPr>
          <p:nvPr>
            <p:ph type="sldNum" sz="quarter" idx="15"/>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823437141"/>
      </p:ext>
    </p:extLst>
  </p:cSld>
  <p:clrMapOvr>
    <a:masterClrMapping/>
  </p:clrMapOvr>
  <p:transition>
    <p:wipe dir="r"/>
  </p:transition>
  <p:extLst>
    <p:ext uri="{DCECCB84-F9BA-43D5-87BE-67443E8EF086}">
      <p15:sldGuideLst xmlns:p15="http://schemas.microsoft.com/office/powerpoint/2012/main">
        <p15:guide id="1" pos="1637" userDrawn="1">
          <p15:clr>
            <a:srgbClr val="FBAE40"/>
          </p15:clr>
        </p15:guide>
        <p15:guide id="2" pos="1724" userDrawn="1">
          <p15:clr>
            <a:srgbClr val="FBAE40"/>
          </p15:clr>
        </p15:guide>
        <p15:guide id="3" pos="3131" userDrawn="1">
          <p15:clr>
            <a:srgbClr val="FBAE40"/>
          </p15:clr>
        </p15:guide>
        <p15:guide id="4" pos="3218" userDrawn="1">
          <p15:clr>
            <a:srgbClr val="FBAE40"/>
          </p15:clr>
        </p15:guide>
        <p15:guide id="5" pos="4625" userDrawn="1">
          <p15:clr>
            <a:srgbClr val="FBAE40"/>
          </p15:clr>
        </p15:guide>
        <p15:guide id="6" pos="4713" userDrawn="1">
          <p15:clr>
            <a:srgbClr val="FBAE40"/>
          </p15:clr>
        </p15:guide>
        <p15:guide id="7" orient="horz"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2.5 content with 2 columns blue">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6B53B326-48BA-68BF-DCB3-D7EC0CE63776}"/>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0"/>
            <a:ext cx="4590000" cy="5940425"/>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5130313" y="1079500"/>
            <a:ext cx="4590000" cy="5940425"/>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4694E20B-ED7B-9B46-3F7B-A172F8F11506}"/>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49049B4C-25F8-D7E3-22FA-597CF30A0976}"/>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492204398"/>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2.6 content with 2 columns blue">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4B0F625B-A35D-D5E8-B371-3B355C4BAFC1}"/>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5" name="Textplatzhalter 4">
            <a:extLst>
              <a:ext uri="{FF2B5EF4-FFF2-40B4-BE49-F238E27FC236}">
                <a16:creationId xmlns:a16="http://schemas.microsoft.com/office/drawing/2014/main" id="{5857D3E1-ED2A-BFB9-AD11-2FCA92D5B056}"/>
              </a:ext>
            </a:extLst>
          </p:cNvPr>
          <p:cNvSpPr>
            <a:spLocks noGrp="1"/>
          </p:cNvSpPr>
          <p:nvPr>
            <p:ph type="body" sz="quarter" idx="12" hasCustomPrompt="1"/>
          </p:nvPr>
        </p:nvSpPr>
        <p:spPr>
          <a:xfrm>
            <a:off x="360000" y="1080000"/>
            <a:ext cx="4590000" cy="432000"/>
          </a:xfrm>
          <a:solidFill>
            <a:srgbClr val="E1F5FA"/>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619924"/>
            <a:ext cx="4590000" cy="5400000"/>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12" name="Textplatzhalter 4">
            <a:extLst>
              <a:ext uri="{FF2B5EF4-FFF2-40B4-BE49-F238E27FC236}">
                <a16:creationId xmlns:a16="http://schemas.microsoft.com/office/drawing/2014/main" id="{91B9B683-5F09-FE3A-6909-D3EB2E1FF312}"/>
              </a:ext>
            </a:extLst>
          </p:cNvPr>
          <p:cNvSpPr>
            <a:spLocks noGrp="1"/>
          </p:cNvSpPr>
          <p:nvPr>
            <p:ph type="body" sz="quarter" idx="14" hasCustomPrompt="1"/>
          </p:nvPr>
        </p:nvSpPr>
        <p:spPr>
          <a:xfrm>
            <a:off x="5130415" y="1080000"/>
            <a:ext cx="4590000" cy="432000"/>
          </a:xfrm>
          <a:solidFill>
            <a:srgbClr val="E1F5FA"/>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1" name="Inhaltsplatzhalter 13">
            <a:extLst>
              <a:ext uri="{FF2B5EF4-FFF2-40B4-BE49-F238E27FC236}">
                <a16:creationId xmlns:a16="http://schemas.microsoft.com/office/drawing/2014/main" id="{C96FE548-F103-E315-61C7-DA06E9B6F60B}"/>
              </a:ext>
            </a:extLst>
          </p:cNvPr>
          <p:cNvSpPr>
            <a:spLocks noGrp="1"/>
          </p:cNvSpPr>
          <p:nvPr>
            <p:ph sz="quarter" idx="13" hasCustomPrompt="1"/>
          </p:nvPr>
        </p:nvSpPr>
        <p:spPr>
          <a:xfrm>
            <a:off x="5130000" y="1619925"/>
            <a:ext cx="4590000" cy="5400000"/>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7" name="Fußzeilenplatzhalter 6">
            <a:extLst>
              <a:ext uri="{FF2B5EF4-FFF2-40B4-BE49-F238E27FC236}">
                <a16:creationId xmlns:a16="http://schemas.microsoft.com/office/drawing/2014/main" id="{9A4540A1-2536-9A16-1F49-88D5CA2E8DAD}"/>
              </a:ext>
              <a:ext uri="{C183D7F6-B498-43B3-948B-1728B52AA6E4}">
                <adec:decorative xmlns:adec="http://schemas.microsoft.com/office/drawing/2017/decorative" val="1"/>
              </a:ext>
            </a:extLst>
          </p:cNvPr>
          <p:cNvSpPr>
            <a:spLocks noGrp="1"/>
          </p:cNvSpPr>
          <p:nvPr>
            <p:ph type="ftr" sz="quarter" idx="15"/>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7D2E7785-18E0-A011-BFD5-9B83F2B8350F}"/>
              </a:ext>
              <a:ext uri="{C183D7F6-B498-43B3-948B-1728B52AA6E4}">
                <adec:decorative xmlns:adec="http://schemas.microsoft.com/office/drawing/2017/decorative" val="1"/>
              </a:ext>
            </a:extLst>
          </p:cNvPr>
          <p:cNvSpPr>
            <a:spLocks noGrp="1"/>
          </p:cNvSpPr>
          <p:nvPr>
            <p:ph type="sldNum" sz="quarter" idx="16"/>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662867189"/>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2.10 content with 2 columns 2/3">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4A9C1FF1-6531-DD3F-F41D-FCB8DE00951B}"/>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360000" y="1079501"/>
            <a:ext cx="297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3510313" y="1079501"/>
            <a:ext cx="6210000" cy="594042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18947EFF-0176-7A6C-03EE-E5E9AA357E01}"/>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60075E80-DC0D-882C-380F-CAB1A3F85383}"/>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974497274"/>
      </p:ext>
    </p:extLst>
  </p:cSld>
  <p:clrMapOvr>
    <a:masterClrMapping/>
  </p:clrMapOvr>
  <p:transition>
    <p:wipe dir="r"/>
  </p:transition>
  <p:extLst>
    <p:ext uri="{DCECCB84-F9BA-43D5-87BE-67443E8EF086}">
      <p15:sldGuideLst xmlns:p15="http://schemas.microsoft.com/office/powerpoint/2012/main">
        <p15:guide id="1" pos="2212" userDrawn="1">
          <p15:clr>
            <a:srgbClr val="FBAE40"/>
          </p15:clr>
        </p15:guide>
        <p15:guide id="2" pos="2098"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2.11 content with 2 columns 3/2">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37235AAF-8BF3-920F-F001-E3E2DB452E0F}"/>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360000" y="1080000"/>
            <a:ext cx="6210000" cy="5940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6750313" y="1079999"/>
            <a:ext cx="2970000" cy="5939925"/>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ußzeilenplatzhalter 6">
            <a:extLst>
              <a:ext uri="{FF2B5EF4-FFF2-40B4-BE49-F238E27FC236}">
                <a16:creationId xmlns:a16="http://schemas.microsoft.com/office/drawing/2014/main" id="{6F781A79-3F3C-C176-ABAA-A1329EC6A850}"/>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59443AC5-3694-9934-EE66-3B6E02602672}"/>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217297859"/>
      </p:ext>
    </p:extLst>
  </p:cSld>
  <p:clrMapOvr>
    <a:masterClrMapping/>
  </p:clrMapOvr>
  <p:transition>
    <p:wipe dir="r"/>
  </p:transition>
  <p:extLst>
    <p:ext uri="{DCECCB84-F9BA-43D5-87BE-67443E8EF086}">
      <p15:sldGuideLst xmlns:p15="http://schemas.microsoft.com/office/powerpoint/2012/main">
        <p15:guide id="1" pos="4138" userDrawn="1">
          <p15:clr>
            <a:srgbClr val="FBAE40"/>
          </p15:clr>
        </p15:guide>
        <p15:guide id="2" pos="425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3.1 headline only">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03096F1C-78CE-771D-0FCE-A6E231E6385F}"/>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6" name="Fußzeilenplatzhalter 5">
            <a:extLst>
              <a:ext uri="{FF2B5EF4-FFF2-40B4-BE49-F238E27FC236}">
                <a16:creationId xmlns:a16="http://schemas.microsoft.com/office/drawing/2014/main" id="{75632DE4-39A7-ECCA-B8BA-1DB30C9DDE0B}"/>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a:t>Date, Location, Speaker name, Name of Event</a:t>
            </a:r>
          </a:p>
        </p:txBody>
      </p:sp>
      <p:sp>
        <p:nvSpPr>
          <p:cNvPr id="7" name="Foliennummernplatzhalter 6">
            <a:extLst>
              <a:ext uri="{FF2B5EF4-FFF2-40B4-BE49-F238E27FC236}">
                <a16:creationId xmlns:a16="http://schemas.microsoft.com/office/drawing/2014/main" id="{A652FED6-8CF7-E1AD-38F1-EF1947D7055E}"/>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2023528923"/>
      </p:ext>
    </p:extLst>
  </p:cSld>
  <p:clrMapOvr>
    <a:masterClrMapping/>
  </p:clrMapOvr>
  <p:transition>
    <p:wipe dir="r"/>
  </p:transition>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4.1 disclaimer">
    <p:spTree>
      <p:nvGrpSpPr>
        <p:cNvPr id="1" name=""/>
        <p:cNvGrpSpPr/>
        <p:nvPr/>
      </p:nvGrpSpPr>
      <p:grpSpPr>
        <a:xfrm>
          <a:off x="0" y="0"/>
          <a:ext cx="0" cy="0"/>
          <a:chOff x="0" y="0"/>
          <a:chExt cx="0" cy="0"/>
        </a:xfrm>
      </p:grpSpPr>
      <p:sp>
        <p:nvSpPr>
          <p:cNvPr id="2" name="Title Placeholder 12">
            <a:extLst>
              <a:ext uri="{FF2B5EF4-FFF2-40B4-BE49-F238E27FC236}">
                <a16:creationId xmlns:a16="http://schemas.microsoft.com/office/drawing/2014/main" id="{A7A685FF-0BF3-B01A-9DF2-31033F112F8A}"/>
              </a:ext>
            </a:extLst>
          </p:cNvPr>
          <p:cNvSpPr>
            <a:spLocks noGrp="1"/>
          </p:cNvSpPr>
          <p:nvPr>
            <p:ph type="title" hasCustomPrompt="1"/>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4" name="Textplatzhalter 3">
            <a:extLst>
              <a:ext uri="{FF2B5EF4-FFF2-40B4-BE49-F238E27FC236}">
                <a16:creationId xmlns:a16="http://schemas.microsoft.com/office/drawing/2014/main" id="{1234A8AF-6BA9-11CB-30CE-F32AC5ED34A0}"/>
              </a:ext>
            </a:extLst>
          </p:cNvPr>
          <p:cNvSpPr>
            <a:spLocks noGrp="1"/>
          </p:cNvSpPr>
          <p:nvPr>
            <p:ph type="body" sz="quarter" idx="10" hasCustomPrompt="1"/>
          </p:nvPr>
        </p:nvSpPr>
        <p:spPr>
          <a:xfrm>
            <a:off x="360000" y="1079501"/>
            <a:ext cx="9360000" cy="5940424"/>
          </a:xfrm>
        </p:spPr>
        <p:txBody>
          <a:bodyPr/>
          <a:lstStyle>
            <a:lvl1pPr>
              <a:defRPr sz="1400">
                <a:solidFill>
                  <a:schemeClr val="tx1"/>
                </a:solidFill>
                <a:latin typeface="DeutscheBank Medium" panose="020B0603020202030204" pitchFamily="34" charset="0"/>
                <a:ea typeface="DeutscheBank Medium" panose="020B0603020202030204" pitchFamily="34" charset="0"/>
              </a:defRPr>
            </a:lvl1pPr>
            <a:lvl2pPr>
              <a:defRPr sz="1200">
                <a:solidFill>
                  <a:schemeClr val="tx1"/>
                </a:solidFill>
                <a:latin typeface="+mn-lt"/>
              </a:defRPr>
            </a:lvl2pPr>
            <a:lvl3pPr marL="0" indent="0">
              <a:buFont typeface="Arial" panose="020B0604020202020204" pitchFamily="34" charset="0"/>
              <a:buNone/>
              <a:defRPr sz="1000">
                <a:solidFill>
                  <a:schemeClr val="tx1"/>
                </a:solidFill>
                <a:latin typeface="+mn-lt"/>
              </a:defRPr>
            </a:lvl3pPr>
            <a:lvl4pPr marL="0" indent="0">
              <a:buFont typeface="Symbol" panose="05050102010706020507" pitchFamily="18" charset="2"/>
              <a:buNone/>
              <a:defRPr sz="800">
                <a:solidFill>
                  <a:schemeClr val="tx1"/>
                </a:solidFill>
              </a:defRPr>
            </a:lvl4pPr>
            <a:lvl5pPr marL="0" indent="0">
              <a:buNone/>
              <a:defRPr sz="882">
                <a:solidFill>
                  <a:schemeClr val="tx1"/>
                </a:solidFill>
                <a:latin typeface="+mn-lt"/>
              </a:defRPr>
            </a:lvl5pPr>
            <a:lvl6pPr marL="1102082" indent="0">
              <a:buNone/>
              <a:defRPr/>
            </a:lvl6pPr>
          </a:lstStyle>
          <a:p>
            <a:pPr lvl="0"/>
            <a:r>
              <a:rPr lang="en-GB" noProof="0" dirty="0"/>
              <a:t>Edit Disclaimer text</a:t>
            </a:r>
          </a:p>
          <a:p>
            <a:pPr lvl="1"/>
            <a:r>
              <a:rPr lang="en-GB" noProof="0" dirty="0"/>
              <a:t>Second Level</a:t>
            </a:r>
          </a:p>
          <a:p>
            <a:pPr lvl="2"/>
            <a:r>
              <a:rPr lang="en-GB" sz="1102" noProof="0" dirty="0"/>
              <a:t>Third level</a:t>
            </a:r>
            <a:endParaRPr lang="en-GB" noProof="0" dirty="0"/>
          </a:p>
          <a:p>
            <a:pPr lvl="3"/>
            <a:r>
              <a:rPr lang="en-GB" noProof="0" dirty="0"/>
              <a:t>Fourth level</a:t>
            </a:r>
          </a:p>
        </p:txBody>
      </p:sp>
      <p:sp>
        <p:nvSpPr>
          <p:cNvPr id="7" name="Fußzeilenplatzhalter 6">
            <a:extLst>
              <a:ext uri="{FF2B5EF4-FFF2-40B4-BE49-F238E27FC236}">
                <a16:creationId xmlns:a16="http://schemas.microsoft.com/office/drawing/2014/main" id="{C6185574-66DF-F120-73FF-885BF027B027}"/>
              </a:ext>
              <a:ext uri="{C183D7F6-B498-43B3-948B-1728B52AA6E4}">
                <adec:decorative xmlns:adec="http://schemas.microsoft.com/office/drawing/2017/decorative" val="1"/>
              </a:ext>
            </a:extLst>
          </p:cNvPr>
          <p:cNvSpPr>
            <a:spLocks noGrp="1"/>
          </p:cNvSpPr>
          <p:nvPr>
            <p:ph type="ftr" sz="quarter" idx="11"/>
          </p:nvPr>
        </p:nvSpPr>
        <p:spPr/>
        <p:txBody>
          <a:bodyPr/>
          <a:lstStyle/>
          <a:p>
            <a:pPr algn="l"/>
            <a:r>
              <a:rPr lang="en-GB"/>
              <a:t>Date, Location, Speaker name, Name of Event</a:t>
            </a:r>
          </a:p>
        </p:txBody>
      </p:sp>
      <p:sp>
        <p:nvSpPr>
          <p:cNvPr id="8" name="Foliennummernplatzhalter 7">
            <a:extLst>
              <a:ext uri="{FF2B5EF4-FFF2-40B4-BE49-F238E27FC236}">
                <a16:creationId xmlns:a16="http://schemas.microsoft.com/office/drawing/2014/main" id="{273ECCC1-E06E-CC3A-89CF-3047D3770890}"/>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Tree>
    <p:extLst>
      <p:ext uri="{BB962C8B-B14F-4D97-AF65-F5344CB8AC3E}">
        <p14:creationId xmlns:p14="http://schemas.microsoft.com/office/powerpoint/2010/main" val="3619345612"/>
      </p:ext>
    </p:extLst>
  </p:cSld>
  <p:clrMapOvr>
    <a:masterClrMapping/>
  </p:clrMapOvr>
  <p:transition>
    <p:wipe dir="r"/>
  </p:transition>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2.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theme" Target="../theme/theme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E2A78"/>
        </a:solidFill>
        <a:effectLst/>
      </p:bgPr>
    </p:bg>
    <p:spTree>
      <p:nvGrpSpPr>
        <p:cNvPr id="1" name=""/>
        <p:cNvGrpSpPr/>
        <p:nvPr/>
      </p:nvGrpSpPr>
      <p:grpSpPr>
        <a:xfrm>
          <a:off x="0" y="0"/>
          <a:ext cx="0" cy="0"/>
          <a:chOff x="0" y="0"/>
          <a:chExt cx="0" cy="0"/>
        </a:xfrm>
      </p:grpSpPr>
      <p:sp>
        <p:nvSpPr>
          <p:cNvPr id="2" name="Text Placeholder 3">
            <a:extLst>
              <a:ext uri="{FF2B5EF4-FFF2-40B4-BE49-F238E27FC236}">
                <a16:creationId xmlns:a16="http://schemas.microsoft.com/office/drawing/2014/main" id="{4E9DBA84-73A5-4600-CBF3-26EC1A500554}"/>
              </a:ext>
            </a:extLst>
          </p:cNvPr>
          <p:cNvSpPr>
            <a:spLocks noGrp="1"/>
          </p:cNvSpPr>
          <p:nvPr>
            <p:ph type="body" idx="1"/>
          </p:nvPr>
        </p:nvSpPr>
        <p:spPr>
          <a:xfrm>
            <a:off x="954000" y="1583763"/>
            <a:ext cx="7542151" cy="5040876"/>
          </a:xfrm>
          <a:prstGeom prst="rect">
            <a:avLst/>
          </a:prstGeom>
        </p:spPr>
        <p:txBody>
          <a:bodyPr vert="horz" lIns="0" tIns="0" rIns="0" bIns="0" rtlCol="0">
            <a:noAutofit/>
          </a:bodyPr>
          <a:lstStyle/>
          <a:p>
            <a:pPr lvl="0"/>
            <a:r>
              <a:rPr lang="en-GB" noProof="0"/>
              <a:t>Edit text</a:t>
            </a:r>
          </a:p>
          <a:p>
            <a:pPr lvl="1"/>
            <a:r>
              <a:rPr lang="en-GB" noProof="0"/>
              <a:t>Second level</a:t>
            </a:r>
          </a:p>
          <a:p>
            <a:pPr lvl="2"/>
            <a:r>
              <a:rPr lang="en-GB" noProof="0"/>
              <a:t>Third level</a:t>
            </a:r>
          </a:p>
          <a:p>
            <a:pPr lvl="3"/>
            <a:r>
              <a:rPr lang="en-GB" noProof="0"/>
              <a:t>Fourth level</a:t>
            </a:r>
          </a:p>
          <a:p>
            <a:pPr lvl="4"/>
            <a:r>
              <a:rPr lang="en-GB" sz="1000" noProof="0"/>
              <a:t>Fifth level</a:t>
            </a:r>
            <a:endParaRPr lang="en-GB" noProof="0"/>
          </a:p>
        </p:txBody>
      </p:sp>
    </p:spTree>
    <p:extLst>
      <p:ext uri="{BB962C8B-B14F-4D97-AF65-F5344CB8AC3E}">
        <p14:creationId xmlns:p14="http://schemas.microsoft.com/office/powerpoint/2010/main" val="3387692407"/>
      </p:ext>
    </p:extLst>
  </p:cSld>
  <p:clrMap bg1="lt1" tx1="dk1" bg2="lt2" tx2="dk2" accent1="accent1" accent2="accent2" accent3="accent3" accent4="accent4" accent5="accent5" accent6="accent6" hlink="hlink" folHlink="folHlink"/>
  <p:sldLayoutIdLst>
    <p:sldLayoutId id="214748377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 id="2147483754" r:id="rId18"/>
    <p:sldLayoutId id="2147483755" r:id="rId19"/>
    <p:sldLayoutId id="2147483756" r:id="rId20"/>
    <p:sldLayoutId id="2147483757" r:id="rId21"/>
    <p:sldLayoutId id="2147483758" r:id="rId22"/>
    <p:sldLayoutId id="2147483759" r:id="rId23"/>
    <p:sldLayoutId id="2147483760" r:id="rId24"/>
    <p:sldLayoutId id="2147483775" r:id="rId25"/>
    <p:sldLayoutId id="2147483776" r:id="rId26"/>
  </p:sldLayoutIdLst>
  <p:hf hdr="0" dt="0"/>
  <p:txStyles>
    <p:titleStyle>
      <a:lvl1pPr algn="l" defTabSz="756026" rtl="0" eaLnBrk="1" latinLnBrk="0" hangingPunct="1">
        <a:lnSpc>
          <a:spcPct val="90000"/>
        </a:lnSpc>
        <a:spcBef>
          <a:spcPct val="0"/>
        </a:spcBef>
        <a:buNone/>
        <a:defRPr sz="3638" kern="1200">
          <a:solidFill>
            <a:schemeClr val="tx1"/>
          </a:solidFill>
          <a:latin typeface="+mj-lt"/>
          <a:ea typeface="+mj-ea"/>
          <a:cs typeface="+mj-cs"/>
        </a:defRPr>
      </a:lvl1pPr>
    </p:titleStyle>
    <p:bodyStyle>
      <a:lvl1pPr marL="0" indent="0" algn="l" defTabSz="756026" rtl="0" eaLnBrk="1" latinLnBrk="0" hangingPunct="1">
        <a:lnSpc>
          <a:spcPct val="90000"/>
        </a:lnSpc>
        <a:spcBef>
          <a:spcPts val="0"/>
        </a:spcBef>
        <a:buFont typeface="Arial" panose="020B0604020202020204" pitchFamily="34" charset="0"/>
        <a:buNone/>
        <a:defRPr sz="4000" b="1" kern="1200">
          <a:solidFill>
            <a:schemeClr val="bg1"/>
          </a:solidFill>
          <a:latin typeface="+mn-lt"/>
          <a:ea typeface="+mn-ea"/>
          <a:cs typeface="+mn-cs"/>
        </a:defRPr>
      </a:lvl1pPr>
      <a:lvl2pPr marL="0" indent="0" algn="l" defTabSz="756026" rtl="0" eaLnBrk="1" latinLnBrk="0" hangingPunct="1">
        <a:lnSpc>
          <a:spcPct val="90000"/>
        </a:lnSpc>
        <a:spcBef>
          <a:spcPts val="0"/>
        </a:spcBef>
        <a:buFont typeface="Arial" panose="020B0604020202020204" pitchFamily="34" charset="0"/>
        <a:buNone/>
        <a:defRPr sz="2000" kern="1200">
          <a:solidFill>
            <a:schemeClr val="bg1"/>
          </a:solidFill>
          <a:latin typeface="+mn-lt"/>
          <a:ea typeface="+mn-ea"/>
          <a:cs typeface="+mn-cs"/>
        </a:defRPr>
      </a:lvl2pPr>
      <a:lvl3pPr marL="0" indent="0" algn="l" defTabSz="756026" rtl="0" eaLnBrk="1" latinLnBrk="0" hangingPunct="1">
        <a:lnSpc>
          <a:spcPct val="100000"/>
        </a:lnSpc>
        <a:spcBef>
          <a:spcPts val="0"/>
        </a:spcBef>
        <a:buFont typeface="Arial" panose="020B0604020202020204" pitchFamily="34" charset="0"/>
        <a:buNone/>
        <a:defRPr sz="1600" kern="1200">
          <a:solidFill>
            <a:schemeClr val="bg1"/>
          </a:solidFill>
          <a:latin typeface="+mn-lt"/>
          <a:ea typeface="+mn-ea"/>
          <a:cs typeface="+mn-cs"/>
        </a:defRPr>
      </a:lvl3pPr>
      <a:lvl4pPr marL="0" indent="0" algn="l" defTabSz="756026" rtl="0" eaLnBrk="1" latinLnBrk="0" hangingPunct="1">
        <a:lnSpc>
          <a:spcPct val="100000"/>
        </a:lnSpc>
        <a:spcBef>
          <a:spcPts val="0"/>
        </a:spcBef>
        <a:buFont typeface="Arial" panose="020B0604020202020204" pitchFamily="34" charset="0"/>
        <a:buNone/>
        <a:defRPr sz="1200" kern="1200">
          <a:solidFill>
            <a:schemeClr val="bg1"/>
          </a:solidFill>
          <a:latin typeface="+mn-lt"/>
          <a:ea typeface="+mn-ea"/>
          <a:cs typeface="+mn-cs"/>
        </a:defRPr>
      </a:lvl4pPr>
      <a:lvl5pPr marL="0" indent="0" algn="l" defTabSz="756026" rtl="0" eaLnBrk="1" latinLnBrk="0" hangingPunct="1">
        <a:lnSpc>
          <a:spcPct val="100000"/>
        </a:lnSpc>
        <a:spcBef>
          <a:spcPts val="0"/>
        </a:spcBef>
        <a:buFont typeface="Arial" panose="020B0604020202020204" pitchFamily="34" charset="0"/>
        <a:buNone/>
        <a:defRPr sz="1000" kern="1200">
          <a:solidFill>
            <a:schemeClr val="bg1"/>
          </a:solidFill>
          <a:latin typeface="+mn-lt"/>
          <a:ea typeface="+mn-ea"/>
          <a:cs typeface="+mn-cs"/>
        </a:defRPr>
      </a:lvl5pPr>
      <a:lvl6pPr marL="2079071"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7084"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5097"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3110"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de-DE"/>
      </a:defPPr>
      <a:lvl1pPr marL="0" algn="l" defTabSz="756026" rtl="0" eaLnBrk="1" latinLnBrk="0" hangingPunct="1">
        <a:defRPr sz="1488" kern="1200">
          <a:solidFill>
            <a:schemeClr val="tx1"/>
          </a:solidFill>
          <a:latin typeface="+mn-lt"/>
          <a:ea typeface="+mn-ea"/>
          <a:cs typeface="+mn-cs"/>
        </a:defRPr>
      </a:lvl1pPr>
      <a:lvl2pPr marL="378013" algn="l" defTabSz="756026" rtl="0" eaLnBrk="1" latinLnBrk="0" hangingPunct="1">
        <a:defRPr sz="1488" kern="1200">
          <a:solidFill>
            <a:schemeClr val="tx1"/>
          </a:solidFill>
          <a:latin typeface="+mn-lt"/>
          <a:ea typeface="+mn-ea"/>
          <a:cs typeface="+mn-cs"/>
        </a:defRPr>
      </a:lvl2pPr>
      <a:lvl3pPr marL="756026" algn="l" defTabSz="756026" rtl="0" eaLnBrk="1" latinLnBrk="0" hangingPunct="1">
        <a:defRPr sz="1488" kern="1200">
          <a:solidFill>
            <a:schemeClr val="tx1"/>
          </a:solidFill>
          <a:latin typeface="+mn-lt"/>
          <a:ea typeface="+mn-ea"/>
          <a:cs typeface="+mn-cs"/>
        </a:defRPr>
      </a:lvl3pPr>
      <a:lvl4pPr marL="1134039" algn="l" defTabSz="756026" rtl="0" eaLnBrk="1" latinLnBrk="0" hangingPunct="1">
        <a:defRPr sz="1488" kern="1200">
          <a:solidFill>
            <a:schemeClr val="tx1"/>
          </a:solidFill>
          <a:latin typeface="+mn-lt"/>
          <a:ea typeface="+mn-ea"/>
          <a:cs typeface="+mn-cs"/>
        </a:defRPr>
      </a:lvl4pPr>
      <a:lvl5pPr marL="1512052" algn="l" defTabSz="756026" rtl="0" eaLnBrk="1" latinLnBrk="0" hangingPunct="1">
        <a:defRPr sz="1488" kern="1200">
          <a:solidFill>
            <a:schemeClr val="tx1"/>
          </a:solidFill>
          <a:latin typeface="+mn-lt"/>
          <a:ea typeface="+mn-ea"/>
          <a:cs typeface="+mn-cs"/>
        </a:defRPr>
      </a:lvl5pPr>
      <a:lvl6pPr marL="1890065" algn="l" defTabSz="756026" rtl="0" eaLnBrk="1" latinLnBrk="0" hangingPunct="1">
        <a:defRPr sz="1488" kern="1200">
          <a:solidFill>
            <a:schemeClr val="tx1"/>
          </a:solidFill>
          <a:latin typeface="+mn-lt"/>
          <a:ea typeface="+mn-ea"/>
          <a:cs typeface="+mn-cs"/>
        </a:defRPr>
      </a:lvl6pPr>
      <a:lvl7pPr marL="2268078" algn="l" defTabSz="756026" rtl="0" eaLnBrk="1" latinLnBrk="0" hangingPunct="1">
        <a:defRPr sz="1488" kern="1200">
          <a:solidFill>
            <a:schemeClr val="tx1"/>
          </a:solidFill>
          <a:latin typeface="+mn-lt"/>
          <a:ea typeface="+mn-ea"/>
          <a:cs typeface="+mn-cs"/>
        </a:defRPr>
      </a:lvl7pPr>
      <a:lvl8pPr marL="2646091" algn="l" defTabSz="756026" rtl="0" eaLnBrk="1" latinLnBrk="0" hangingPunct="1">
        <a:defRPr sz="1488" kern="1200">
          <a:solidFill>
            <a:schemeClr val="tx1"/>
          </a:solidFill>
          <a:latin typeface="+mn-lt"/>
          <a:ea typeface="+mn-ea"/>
          <a:cs typeface="+mn-cs"/>
        </a:defRPr>
      </a:lvl8pPr>
      <a:lvl9pPr marL="3024104" algn="l" defTabSz="756026" rtl="0" eaLnBrk="1" latinLnBrk="0" hangingPunct="1">
        <a:defRPr sz="1488"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7" userDrawn="1">
          <p15:clr>
            <a:srgbClr val="F26B43"/>
          </p15:clr>
        </p15:guide>
        <p15:guide id="3" pos="397" userDrawn="1">
          <p15:clr>
            <a:srgbClr val="F26B43"/>
          </p15:clr>
        </p15:guide>
        <p15:guide id="4" pos="7271">
          <p15:clr>
            <a:srgbClr val="F26B43"/>
          </p15:clr>
        </p15:guide>
        <p15:guide id="9" orient="horz" pos="793" userDrawn="1">
          <p15:clr>
            <a:srgbClr val="F26B43"/>
          </p15:clr>
        </p15:guide>
        <p15:guide id="10" pos="6863">
          <p15:clr>
            <a:srgbClr val="F26B43"/>
          </p15:clr>
        </p15:guide>
        <p15:guide id="11" pos="6659">
          <p15:clr>
            <a:srgbClr val="F26B43"/>
          </p15:clr>
        </p15:guide>
        <p15:guide id="14" pos="3175" userDrawn="1">
          <p15:clr>
            <a:srgbClr val="F26B43"/>
          </p15:clr>
        </p15:guide>
        <p15:guide id="16" pos="5953" userDrawn="1">
          <p15:clr>
            <a:srgbClr val="F26B43"/>
          </p15:clr>
        </p15:guide>
        <p15:guide id="17" orient="horz" pos="4365" userDrawn="1">
          <p15:clr>
            <a:srgbClr val="F26B43"/>
          </p15:clr>
        </p15:guide>
        <p15:guide id="18" orient="horz" pos="4173" userDrawn="1">
          <p15:clr>
            <a:srgbClr val="F26B43"/>
          </p15:clr>
        </p15:guide>
        <p15:guide id="22" pos="5556" userDrawn="1">
          <p15:clr>
            <a:srgbClr val="F26B43"/>
          </p15:clr>
        </p15:guide>
        <p15:guide id="24" orient="horz" pos="998" userDrawn="1">
          <p15:clr>
            <a:srgbClr val="F26B43"/>
          </p15:clr>
        </p15:guide>
        <p15:guide id="25" pos="601" userDrawn="1">
          <p15:clr>
            <a:srgbClr val="F26B43"/>
          </p15:clr>
        </p15:guide>
        <p15:guide id="26" pos="535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Title Placeholder 12">
            <a:extLst>
              <a:ext uri="{FF2B5EF4-FFF2-40B4-BE49-F238E27FC236}">
                <a16:creationId xmlns:a16="http://schemas.microsoft.com/office/drawing/2014/main" id="{6D0F29C5-DBFE-A152-158C-D0CDDDF0A14C}"/>
              </a:ext>
            </a:extLst>
          </p:cNvPr>
          <p:cNvSpPr>
            <a:spLocks noGrp="1"/>
          </p:cNvSpPr>
          <p:nvPr>
            <p:ph type="title"/>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2" name="Grafik 9">
            <a:extLst>
              <a:ext uri="{FF2B5EF4-FFF2-40B4-BE49-F238E27FC236}">
                <a16:creationId xmlns:a16="http://schemas.microsoft.com/office/drawing/2014/main" id="{B29001C1-63DA-2119-A100-853E4B7B6C6E}"/>
              </a:ext>
              <a:ext uri="{C183D7F6-B498-43B3-948B-1728B52AA6E4}">
                <adec:decorative xmlns:adec="http://schemas.microsoft.com/office/drawing/2017/decorative" val="1"/>
              </a:ext>
            </a:extLst>
          </p:cNvPr>
          <p:cNvSpPr>
            <a:spLocks/>
          </p:cNvSpPr>
          <p:nvPr userDrawn="1"/>
        </p:nvSpPr>
        <p:spPr>
          <a:xfrm>
            <a:off x="9360625" y="360000"/>
            <a:ext cx="360000" cy="360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rgbClr val="1E2A78"/>
          </a:solidFill>
          <a:ln w="9525" cap="flat">
            <a:noFill/>
            <a:prstDash val="solid"/>
            <a:miter/>
          </a:ln>
        </p:spPr>
        <p:txBody>
          <a:bodyPr rtlCol="0" anchor="ctr"/>
          <a:lstStyle/>
          <a:p>
            <a:endParaRPr lang="en-GB" sz="2646" dirty="0">
              <a:latin typeface="+mn-lt"/>
              <a:cs typeface="DeutscheBank" panose="020B0503020202030204" pitchFamily="34" charset="0"/>
            </a:endParaRPr>
          </a:p>
        </p:txBody>
      </p:sp>
      <p:sp>
        <p:nvSpPr>
          <p:cNvPr id="4" name="Text Placeholder 3">
            <a:extLst>
              <a:ext uri="{FF2B5EF4-FFF2-40B4-BE49-F238E27FC236}">
                <a16:creationId xmlns:a16="http://schemas.microsoft.com/office/drawing/2014/main" id="{EE665C97-7830-49FC-9697-6D19DA821767}"/>
              </a:ext>
            </a:extLst>
          </p:cNvPr>
          <p:cNvSpPr>
            <a:spLocks noGrp="1"/>
          </p:cNvSpPr>
          <p:nvPr>
            <p:ph type="body" idx="1"/>
          </p:nvPr>
        </p:nvSpPr>
        <p:spPr>
          <a:xfrm>
            <a:off x="360000" y="1079501"/>
            <a:ext cx="9360000" cy="5940424"/>
          </a:xfrm>
          <a:prstGeom prst="rect">
            <a:avLst/>
          </a:prstGeom>
        </p:spPr>
        <p:txBody>
          <a:bodyPr vert="horz" lIns="0" tIns="0" rIns="0" bIns="0" rtlCol="0">
            <a:noAutofit/>
          </a:body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Rechteck 5">
            <a:extLst>
              <a:ext uri="{FF2B5EF4-FFF2-40B4-BE49-F238E27FC236}">
                <a16:creationId xmlns:a16="http://schemas.microsoft.com/office/drawing/2014/main" id="{76EDBBC0-08FC-4FF5-93D8-319C27CD84CB}"/>
              </a:ext>
              <a:ext uri="{C183D7F6-B498-43B3-948B-1728B52AA6E4}">
                <adec:decorative xmlns:adec="http://schemas.microsoft.com/office/drawing/2017/decorative" val="1"/>
              </a:ext>
            </a:extLst>
          </p:cNvPr>
          <p:cNvSpPr/>
          <p:nvPr userDrawn="1"/>
        </p:nvSpPr>
        <p:spPr>
          <a:xfrm>
            <a:off x="359071" y="7200000"/>
            <a:ext cx="1994297" cy="144000"/>
          </a:xfrm>
          <a:prstGeom prst="rect">
            <a:avLst/>
          </a:prstGeom>
        </p:spPr>
        <p:txBody>
          <a:bodyPr wrap="none" lIns="0" tIns="0" rIns="0" bIns="0" anchor="t" anchorCtr="0">
            <a:noAutofit/>
          </a:bodyPr>
          <a:lstStyle/>
          <a:p>
            <a:pPr marL="0" indent="0">
              <a:lnSpc>
                <a:spcPts val="1176"/>
              </a:lnSpc>
              <a:defRPr/>
            </a:pPr>
            <a:r>
              <a:rPr lang="en-GB" sz="900" b="1" noProof="1">
                <a:solidFill>
                  <a:srgbClr val="1E2A78"/>
                </a:solidFill>
                <a:latin typeface="+mn-lt"/>
                <a:ea typeface="DeutscheBank" panose="020B0503020202030204" pitchFamily="34" charset="0"/>
                <a:cs typeface="DeutscheBank" panose="020B0503020202030204" pitchFamily="34" charset="0"/>
              </a:rPr>
              <a:t>Deutsche Bank</a:t>
            </a:r>
            <a:r>
              <a:rPr lang="en-GB" sz="900" noProof="1">
                <a:solidFill>
                  <a:srgbClr val="1E2A78"/>
                </a:solidFill>
                <a:latin typeface="+mn-lt"/>
                <a:ea typeface="DeutscheBank" panose="020B0503020202030204" pitchFamily="34" charset="0"/>
                <a:cs typeface="DeutscheBank" panose="020B0503020202030204" pitchFamily="34" charset="0"/>
              </a:rPr>
              <a:t> Corporate Division</a:t>
            </a:r>
          </a:p>
        </p:txBody>
      </p:sp>
      <p:sp>
        <p:nvSpPr>
          <p:cNvPr id="98" name="Fußzeilenplatzhalter 4">
            <a:extLst>
              <a:ext uri="{FF2B5EF4-FFF2-40B4-BE49-F238E27FC236}">
                <a16:creationId xmlns:a16="http://schemas.microsoft.com/office/drawing/2014/main" id="{7610D477-5D90-E7AF-A3FD-209C783DC50C}"/>
              </a:ext>
              <a:ext uri="{C183D7F6-B498-43B3-948B-1728B52AA6E4}">
                <adec:decorative xmlns:adec="http://schemas.microsoft.com/office/drawing/2017/decorative" val="1"/>
              </a:ext>
            </a:extLst>
          </p:cNvPr>
          <p:cNvSpPr>
            <a:spLocks noGrp="1"/>
          </p:cNvSpPr>
          <p:nvPr>
            <p:ph type="ftr" sz="quarter" idx="3"/>
          </p:nvPr>
        </p:nvSpPr>
        <p:spPr>
          <a:xfrm>
            <a:off x="3492000" y="7200000"/>
            <a:ext cx="5274544" cy="144270"/>
          </a:xfrm>
          <a:prstGeom prst="rect">
            <a:avLst/>
          </a:prstGeom>
        </p:spPr>
        <p:txBody>
          <a:bodyPr vert="horz" wrap="none" lIns="0" tIns="0" rIns="0" bIns="0" rtlCol="0" anchor="ctr">
            <a:noAutofit/>
          </a:bodyPr>
          <a:lstStyle>
            <a:lvl1pPr algn="ctr">
              <a:lnSpc>
                <a:spcPts val="1176"/>
              </a:lnSpc>
              <a:defRPr lang="en-GB" sz="900" b="0" kern="1200">
                <a:solidFill>
                  <a:schemeClr val="tx1"/>
                </a:solidFill>
                <a:latin typeface="+mn-lt"/>
                <a:ea typeface="DeutscheBank" panose="020B0503020202030204" pitchFamily="34" charset="0"/>
                <a:cs typeface="DeutscheBank" panose="020B0503020202030204" pitchFamily="34" charset="0"/>
              </a:defRPr>
            </a:lvl1pPr>
          </a:lstStyle>
          <a:p>
            <a:pPr algn="l"/>
            <a:r>
              <a:rPr lang="en-GB"/>
              <a:t>Date, Location, Speaker name, Name of Event</a:t>
            </a:r>
          </a:p>
        </p:txBody>
      </p:sp>
      <p:sp>
        <p:nvSpPr>
          <p:cNvPr id="10" name="Foliennummernplatzhalter 1">
            <a:extLst>
              <a:ext uri="{FF2B5EF4-FFF2-40B4-BE49-F238E27FC236}">
                <a16:creationId xmlns:a16="http://schemas.microsoft.com/office/drawing/2014/main" id="{ADE4BABC-7071-E9E0-45F3-3EBF1391CA25}"/>
              </a:ext>
              <a:ext uri="{C183D7F6-B498-43B3-948B-1728B52AA6E4}">
                <adec:decorative xmlns:adec="http://schemas.microsoft.com/office/drawing/2017/decorative" val="1"/>
              </a:ext>
            </a:extLst>
          </p:cNvPr>
          <p:cNvSpPr>
            <a:spLocks noGrp="1"/>
          </p:cNvSpPr>
          <p:nvPr>
            <p:ph type="sldNum" sz="quarter" idx="4"/>
          </p:nvPr>
        </p:nvSpPr>
        <p:spPr>
          <a:xfrm>
            <a:off x="8766544" y="7200000"/>
            <a:ext cx="940733" cy="144000"/>
          </a:xfrm>
          <a:prstGeom prst="rect">
            <a:avLst/>
          </a:prstGeom>
        </p:spPr>
        <p:txBody>
          <a:bodyPr vert="horz" wrap="none" lIns="0" tIns="0" rIns="0" bIns="0" rtlCol="0" anchor="t" anchorCtr="0">
            <a:noAutofit/>
          </a:bodyPr>
          <a:lstStyle>
            <a:lvl1pPr algn="r">
              <a:lnSpc>
                <a:spcPts val="1176"/>
              </a:lnSpc>
              <a:defRPr sz="900">
                <a:solidFill>
                  <a:schemeClr val="tx1"/>
                </a:solidFill>
                <a:latin typeface="+mn-lt"/>
                <a:ea typeface="DeutscheBank" panose="020B0503020202030204" pitchFamily="34" charset="0"/>
                <a:cs typeface="DeutscheBank" panose="020B0503020202030204" pitchFamily="34" charset="0"/>
              </a:defRPr>
            </a:lvl1pPr>
          </a:lstStyle>
          <a:p>
            <a:fld id="{D71DA9FD-6EF8-4CC5-AF9B-B6159B5B937C}" type="slidenum">
              <a:rPr lang="en-GB" noProof="1" smtClean="0"/>
              <a:pPr/>
              <a:t>‹Nr.›</a:t>
            </a:fld>
            <a:endParaRPr lang="en-GB" noProof="1"/>
          </a:p>
        </p:txBody>
      </p:sp>
      <p:sp>
        <p:nvSpPr>
          <p:cNvPr id="34" name="Rechteck 33">
            <a:extLst>
              <a:ext uri="{FF2B5EF4-FFF2-40B4-BE49-F238E27FC236}">
                <a16:creationId xmlns:a16="http://schemas.microsoft.com/office/drawing/2014/main" id="{9E02F0BE-A975-AC99-E2DB-D936A5BAC9D5}"/>
              </a:ext>
              <a:ext uri="{C183D7F6-B498-43B3-948B-1728B52AA6E4}">
                <adec:decorative xmlns:adec="http://schemas.microsoft.com/office/drawing/2017/decorative" val="1"/>
              </a:ext>
            </a:extLst>
          </p:cNvPr>
          <p:cNvSpPr/>
          <p:nvPr userDrawn="1"/>
        </p:nvSpPr>
        <p:spPr>
          <a:xfrm>
            <a:off x="-2482584" y="1126321"/>
            <a:ext cx="2352116" cy="232807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Content Placeholder 5">
            <a:extLst>
              <a:ext uri="{FF2B5EF4-FFF2-40B4-BE49-F238E27FC236}">
                <a16:creationId xmlns:a16="http://schemas.microsoft.com/office/drawing/2014/main" id="{3D8FFBB6-5850-FCE7-097D-4734F9245388}"/>
              </a:ext>
              <a:ext uri="{C183D7F6-B498-43B3-948B-1728B52AA6E4}">
                <adec:decorative xmlns:adec="http://schemas.microsoft.com/office/drawing/2017/decorative" val="1"/>
              </a:ext>
            </a:extLst>
          </p:cNvPr>
          <p:cNvSpPr txBox="1">
            <a:spLocks/>
          </p:cNvSpPr>
          <p:nvPr userDrawn="1"/>
        </p:nvSpPr>
        <p:spPr>
          <a:xfrm>
            <a:off x="-2186877" y="1594098"/>
            <a:ext cx="1939608" cy="1655985"/>
          </a:xfrm>
          <a:prstGeom prst="rect">
            <a:avLst/>
          </a:prstGeom>
          <a:ln w="6350">
            <a:noFill/>
          </a:ln>
        </p:spPr>
        <p:txBody>
          <a:bodyPr lIns="0" tIns="0" rIns="0" bIns="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t>First level, 16 pt</a:t>
            </a:r>
          </a:p>
          <a:p>
            <a:pPr lvl="1"/>
            <a:r>
              <a:rPr lang="en-GB" dirty="0"/>
              <a:t>Second level, 16 pt</a:t>
            </a:r>
          </a:p>
          <a:p>
            <a:pPr lvl="2"/>
            <a:r>
              <a:rPr lang="en-GB" dirty="0"/>
              <a:t>Third level, 16 pt</a:t>
            </a:r>
          </a:p>
          <a:p>
            <a:pPr lvl="3"/>
            <a:r>
              <a:rPr lang="en-GB" dirty="0"/>
              <a:t>Fourth level, 12 pt</a:t>
            </a:r>
          </a:p>
          <a:p>
            <a:pPr lvl="4"/>
            <a:r>
              <a:rPr lang="en-GB" dirty="0"/>
              <a:t>Fifth level, 11pt</a:t>
            </a:r>
          </a:p>
          <a:p>
            <a:pPr lvl="5"/>
            <a:r>
              <a:rPr lang="en-GB" kern="0" dirty="0"/>
              <a:t>Sixth level, Footnote text, 10 pt</a:t>
            </a:r>
          </a:p>
          <a:p>
            <a:pPr lvl="6"/>
            <a:r>
              <a:rPr lang="en-GB" kern="0" dirty="0"/>
              <a:t>Seventh level, Footnote text, 8 pt</a:t>
            </a:r>
          </a:p>
        </p:txBody>
      </p:sp>
      <p:sp>
        <p:nvSpPr>
          <p:cNvPr id="36" name="TwoC_TitleL">
            <a:extLst>
              <a:ext uri="{FF2B5EF4-FFF2-40B4-BE49-F238E27FC236}">
                <a16:creationId xmlns:a16="http://schemas.microsoft.com/office/drawing/2014/main" id="{CC9552C4-21C9-90A9-7737-695DF120E88D}"/>
              </a:ext>
              <a:ext uri="{C183D7F6-B498-43B3-948B-1728B52AA6E4}">
                <adec:decorative xmlns:adec="http://schemas.microsoft.com/office/drawing/2017/decorative" val="1"/>
              </a:ext>
            </a:extLst>
          </p:cNvPr>
          <p:cNvSpPr txBox="1">
            <a:spLocks noChangeArrowheads="1"/>
          </p:cNvSpPr>
          <p:nvPr userDrawn="1"/>
        </p:nvSpPr>
        <p:spPr bwMode="auto">
          <a:xfrm>
            <a:off x="-2186877" y="1376363"/>
            <a:ext cx="1695768" cy="161583"/>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Standard text formats</a:t>
            </a:r>
          </a:p>
        </p:txBody>
      </p:sp>
      <p:grpSp>
        <p:nvGrpSpPr>
          <p:cNvPr id="2" name="Gruppieren 1">
            <a:extLst>
              <a:ext uri="{FF2B5EF4-FFF2-40B4-BE49-F238E27FC236}">
                <a16:creationId xmlns:a16="http://schemas.microsoft.com/office/drawing/2014/main" id="{E18AE01A-852D-05FB-52B7-FD6D630F5714}"/>
              </a:ext>
              <a:ext uri="{C183D7F6-B498-43B3-948B-1728B52AA6E4}">
                <adec:decorative xmlns:adec="http://schemas.microsoft.com/office/drawing/2017/decorative" val="1"/>
              </a:ext>
            </a:extLst>
          </p:cNvPr>
          <p:cNvGrpSpPr/>
          <p:nvPr userDrawn="1"/>
        </p:nvGrpSpPr>
        <p:grpSpPr>
          <a:xfrm>
            <a:off x="10213643" y="1126321"/>
            <a:ext cx="1642918" cy="5616156"/>
            <a:chOff x="12313055" y="1241844"/>
            <a:chExt cx="1642918" cy="5616156"/>
          </a:xfrm>
        </p:grpSpPr>
        <p:sp>
          <p:nvSpPr>
            <p:cNvPr id="3" name="Rechteck 2">
              <a:extLst>
                <a:ext uri="{FF2B5EF4-FFF2-40B4-BE49-F238E27FC236}">
                  <a16:creationId xmlns:a16="http://schemas.microsoft.com/office/drawing/2014/main" id="{524D492F-C109-CD61-3464-4B4D5EEAD130}"/>
                </a:ext>
                <a:ext uri="{C183D7F6-B498-43B3-948B-1728B52AA6E4}">
                  <adec:decorative xmlns:adec="http://schemas.microsoft.com/office/drawing/2017/decorative" val="1"/>
                </a:ext>
              </a:extLst>
            </p:cNvPr>
            <p:cNvSpPr/>
            <p:nvPr userDrawn="1"/>
          </p:nvSpPr>
          <p:spPr>
            <a:xfrm>
              <a:off x="12313055" y="1241844"/>
              <a:ext cx="1642918" cy="561615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hteck 6">
              <a:extLst>
                <a:ext uri="{FF2B5EF4-FFF2-40B4-BE49-F238E27FC236}">
                  <a16:creationId xmlns:a16="http://schemas.microsoft.com/office/drawing/2014/main" id="{D5FCD3C5-DFC4-AE75-7F0B-D3FC19128DB6}"/>
                </a:ext>
              </a:extLst>
            </p:cNvPr>
            <p:cNvSpPr>
              <a:spLocks/>
            </p:cNvSpPr>
            <p:nvPr/>
          </p:nvSpPr>
          <p:spPr>
            <a:xfrm>
              <a:off x="12369685" y="1650477"/>
              <a:ext cx="734400" cy="414000"/>
            </a:xfrm>
            <a:prstGeom prst="rect">
              <a:avLst/>
            </a:prstGeom>
            <a:solidFill>
              <a:srgbClr val="1E2A78"/>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Deep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30|42|120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32" name="Rechteck 7">
              <a:extLst>
                <a:ext uri="{FF2B5EF4-FFF2-40B4-BE49-F238E27FC236}">
                  <a16:creationId xmlns:a16="http://schemas.microsoft.com/office/drawing/2014/main" id="{3427431F-5EE2-5BDB-4EC5-5FA57EDA7540}"/>
                </a:ext>
              </a:extLst>
            </p:cNvPr>
            <p:cNvSpPr>
              <a:spLocks/>
            </p:cNvSpPr>
            <p:nvPr/>
          </p:nvSpPr>
          <p:spPr>
            <a:xfrm>
              <a:off x="12371152" y="2123521"/>
              <a:ext cx="734400" cy="414000"/>
            </a:xfrm>
            <a:prstGeom prst="rect">
              <a:avLst/>
            </a:prstGeom>
            <a:solidFill>
              <a:srgbClr val="16184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Dark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22|24|78</a:t>
              </a:r>
              <a:br>
                <a:rPr kumimoji="0" lang="en-GB" sz="600" b="0" i="0" u="none" strike="noStrike" kern="0" cap="none" spc="0" normalizeH="0" baseline="0" noProof="0" dirty="0">
                  <a:ln>
                    <a:noFill/>
                  </a:ln>
                  <a:solidFill>
                    <a:srgbClr val="FFFFFF"/>
                  </a:solidFill>
                  <a:effectLst/>
                  <a:uLnTx/>
                  <a:uFillTx/>
                  <a:ea typeface="+mn-ea"/>
                  <a:cs typeface="+mn-cs"/>
                  <a:sym typeface="Arial"/>
                </a:rPr>
              </a:br>
              <a:br>
                <a:rPr kumimoji="0" lang="en-GB" sz="600" b="0" i="0" u="none" strike="noStrike" kern="0" cap="none" spc="0" normalizeH="0" baseline="0" noProof="0" dirty="0">
                  <a:ln>
                    <a:noFill/>
                  </a:ln>
                  <a:solidFill>
                    <a:srgbClr val="FFFFFF"/>
                  </a:solidFill>
                  <a:effectLst/>
                  <a:uLnTx/>
                  <a:uFillTx/>
                  <a:ea typeface="+mn-ea"/>
                  <a:cs typeface="+mn-cs"/>
                  <a:sym typeface="Arial"/>
                </a:rPr>
              </a:b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33" name="Rechteck 8">
              <a:extLst>
                <a:ext uri="{FF2B5EF4-FFF2-40B4-BE49-F238E27FC236}">
                  <a16:creationId xmlns:a16="http://schemas.microsoft.com/office/drawing/2014/main" id="{A20A85B6-DD99-5FE3-CBD3-F1DDC4B37C19}"/>
                </a:ext>
              </a:extLst>
            </p:cNvPr>
            <p:cNvSpPr>
              <a:spLocks/>
            </p:cNvSpPr>
            <p:nvPr/>
          </p:nvSpPr>
          <p:spPr>
            <a:xfrm>
              <a:off x="12371152" y="2596565"/>
              <a:ext cx="734400" cy="414000"/>
            </a:xfrm>
            <a:prstGeom prst="rect">
              <a:avLst/>
            </a:prstGeom>
            <a:solidFill>
              <a:srgbClr val="0069B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Mid Blue </a:t>
              </a:r>
              <a:br>
                <a:rPr kumimoji="0" lang="en-GB" sz="600" b="0" i="0" u="none" strike="noStrike" kern="0" cap="none" spc="0" normalizeH="0" baseline="0" noProof="0" dirty="0">
                  <a:ln>
                    <a:noFill/>
                  </a:ln>
                  <a:solidFill>
                    <a:schemeClr val="bg1"/>
                  </a:solidFill>
                  <a:effectLst/>
                  <a:uLnTx/>
                  <a:uFillTx/>
                  <a:ea typeface="+mn-ea"/>
                  <a:cs typeface="+mn-cs"/>
                  <a:sym typeface="Arial"/>
                </a:rPr>
              </a:br>
              <a:r>
                <a:rPr kumimoji="0" lang="en-GB" sz="600" b="0" i="0" u="none" strike="noStrike" kern="0" cap="none" spc="0" normalizeH="0" baseline="0" noProof="0" dirty="0">
                  <a:ln>
                    <a:noFill/>
                  </a:ln>
                  <a:solidFill>
                    <a:schemeClr val="bg1"/>
                  </a:solidFill>
                  <a:effectLst/>
                  <a:uLnTx/>
                  <a:uFillTx/>
                  <a:ea typeface="+mn-ea"/>
                  <a:cs typeface="+mn-cs"/>
                  <a:sym typeface="Arial"/>
                </a:rPr>
                <a:t>0|105|177</a:t>
              </a:r>
            </a:p>
          </p:txBody>
        </p:sp>
        <p:sp>
          <p:nvSpPr>
            <p:cNvPr id="37" name="Rechteck 9">
              <a:extLst>
                <a:ext uri="{FF2B5EF4-FFF2-40B4-BE49-F238E27FC236}">
                  <a16:creationId xmlns:a16="http://schemas.microsoft.com/office/drawing/2014/main" id="{FE779B13-41DC-F72B-A81D-635474395447}"/>
                </a:ext>
              </a:extLst>
            </p:cNvPr>
            <p:cNvSpPr>
              <a:spLocks/>
            </p:cNvSpPr>
            <p:nvPr/>
          </p:nvSpPr>
          <p:spPr>
            <a:xfrm>
              <a:off x="12371152" y="3069609"/>
              <a:ext cx="734400" cy="414000"/>
            </a:xfrm>
            <a:prstGeom prst="rect">
              <a:avLst/>
            </a:prstGeom>
            <a:solidFill>
              <a:srgbClr val="34A6D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Bright Blue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52|166|220</a:t>
              </a:r>
            </a:p>
          </p:txBody>
        </p:sp>
        <p:sp>
          <p:nvSpPr>
            <p:cNvPr id="38" name="Rechteck 10">
              <a:extLst>
                <a:ext uri="{FF2B5EF4-FFF2-40B4-BE49-F238E27FC236}">
                  <a16:creationId xmlns:a16="http://schemas.microsoft.com/office/drawing/2014/main" id="{1E82C91B-2F42-38EA-BF9B-BB9E06C2790A}"/>
                </a:ext>
              </a:extLst>
            </p:cNvPr>
            <p:cNvSpPr>
              <a:spLocks/>
            </p:cNvSpPr>
            <p:nvPr/>
          </p:nvSpPr>
          <p:spPr>
            <a:xfrm>
              <a:off x="12372622" y="3542653"/>
              <a:ext cx="734400" cy="414000"/>
            </a:xfrm>
            <a:prstGeom prst="rect">
              <a:avLst/>
            </a:prstGeom>
            <a:solidFill>
              <a:srgbClr val="CDEBF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Light Blue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a:ln>
                    <a:noFill/>
                  </a:ln>
                  <a:solidFill>
                    <a:schemeClr val="tx1"/>
                  </a:solidFill>
                  <a:effectLst/>
                  <a:uLnTx/>
                  <a:uFillTx/>
                  <a:ea typeface="+mn-ea"/>
                  <a:cs typeface="+mn-cs"/>
                  <a:sym typeface="Arial"/>
                </a:rPr>
                <a:t>205|235|246</a:t>
              </a:r>
              <a:endParaRPr kumimoji="0" lang="en-GB" sz="600" b="0" i="0" u="none" strike="noStrike" kern="0" cap="none" spc="0" normalizeH="0" baseline="0" noProof="0" dirty="0">
                <a:ln>
                  <a:noFill/>
                </a:ln>
                <a:solidFill>
                  <a:schemeClr val="tx1"/>
                </a:solidFill>
                <a:effectLst/>
                <a:uLnTx/>
                <a:uFillTx/>
                <a:ea typeface="+mn-ea"/>
                <a:cs typeface="+mn-cs"/>
                <a:sym typeface="Arial"/>
              </a:endParaRPr>
            </a:p>
          </p:txBody>
        </p:sp>
        <p:sp>
          <p:nvSpPr>
            <p:cNvPr id="39" name="Rechteck 20">
              <a:extLst>
                <a:ext uri="{FF2B5EF4-FFF2-40B4-BE49-F238E27FC236}">
                  <a16:creationId xmlns:a16="http://schemas.microsoft.com/office/drawing/2014/main" id="{870F7AA5-E602-A251-9F4D-1A96130552D0}"/>
                </a:ext>
              </a:extLst>
            </p:cNvPr>
            <p:cNvSpPr>
              <a:spLocks/>
            </p:cNvSpPr>
            <p:nvPr/>
          </p:nvSpPr>
          <p:spPr>
            <a:xfrm>
              <a:off x="12375350" y="4015697"/>
              <a:ext cx="734400" cy="414000"/>
            </a:xfrm>
            <a:prstGeom prst="rect">
              <a:avLst/>
            </a:prstGeom>
            <a:solidFill>
              <a:srgbClr val="ECF4F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Ice Blue </a:t>
              </a:r>
              <a:br>
                <a:rPr kumimoji="0" lang="en-GB" sz="600" b="0" i="0" u="none" strike="noStrike" kern="0" cap="none" spc="0" normalizeH="0" baseline="0" noProof="0" dirty="0">
                  <a:ln>
                    <a:noFill/>
                  </a:ln>
                  <a:solidFill>
                    <a:schemeClr val="tx1"/>
                  </a:solidFill>
                  <a:effectLst/>
                  <a:uLnTx/>
                  <a:uFillTx/>
                  <a:ea typeface="+mn-ea"/>
                  <a:cs typeface="+mn-cs"/>
                  <a:sym typeface="Arial"/>
                </a:rPr>
              </a:br>
              <a:r>
                <a:rPr kumimoji="0" lang="en-GB" sz="600" b="0" i="0" u="none" strike="noStrike" kern="0" cap="none" spc="0" normalizeH="0" baseline="0" noProof="0" dirty="0">
                  <a:ln>
                    <a:noFill/>
                  </a:ln>
                  <a:solidFill>
                    <a:schemeClr val="tx1"/>
                  </a:solidFill>
                  <a:effectLst/>
                  <a:uLnTx/>
                  <a:uFillTx/>
                  <a:ea typeface="+mn-ea"/>
                  <a:cs typeface="+mn-cs"/>
                  <a:sym typeface="Arial"/>
                </a:rPr>
                <a:t>236|244|252</a:t>
              </a:r>
            </a:p>
          </p:txBody>
        </p:sp>
        <p:sp>
          <p:nvSpPr>
            <p:cNvPr id="40" name="Rechteck 10">
              <a:extLst>
                <a:ext uri="{FF2B5EF4-FFF2-40B4-BE49-F238E27FC236}">
                  <a16:creationId xmlns:a16="http://schemas.microsoft.com/office/drawing/2014/main" id="{F6C7E59E-561C-60FB-7A3D-A72E3E473444}"/>
                </a:ext>
              </a:extLst>
            </p:cNvPr>
            <p:cNvSpPr>
              <a:spLocks/>
            </p:cNvSpPr>
            <p:nvPr/>
          </p:nvSpPr>
          <p:spPr>
            <a:xfrm>
              <a:off x="12376820" y="4488741"/>
              <a:ext cx="734400" cy="414000"/>
            </a:xfrm>
            <a:prstGeom prst="rect">
              <a:avLst/>
            </a:prstGeom>
            <a:solidFill>
              <a:srgbClr val="EDF1F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Grey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237|241|247</a:t>
              </a:r>
            </a:p>
          </p:txBody>
        </p:sp>
        <p:sp>
          <p:nvSpPr>
            <p:cNvPr id="41" name="TwoC_TitleL">
              <a:extLst>
                <a:ext uri="{FF2B5EF4-FFF2-40B4-BE49-F238E27FC236}">
                  <a16:creationId xmlns:a16="http://schemas.microsoft.com/office/drawing/2014/main" id="{8960710E-67AF-C2A3-F282-2672B14ABECD}"/>
                </a:ext>
              </a:extLst>
            </p:cNvPr>
            <p:cNvSpPr txBox="1">
              <a:spLocks noChangeArrowheads="1"/>
            </p:cNvSpPr>
            <p:nvPr/>
          </p:nvSpPr>
          <p:spPr bwMode="auto">
            <a:xfrm>
              <a:off x="12369685"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Primary</a:t>
              </a:r>
            </a:p>
          </p:txBody>
        </p:sp>
        <p:sp>
          <p:nvSpPr>
            <p:cNvPr id="42" name="Rectangle 13">
              <a:extLst>
                <a:ext uri="{FF2B5EF4-FFF2-40B4-BE49-F238E27FC236}">
                  <a16:creationId xmlns:a16="http://schemas.microsoft.com/office/drawing/2014/main" id="{ECD71EFF-467F-DA2A-5AD8-345A59D2DE85}"/>
                </a:ext>
              </a:extLst>
            </p:cNvPr>
            <p:cNvSpPr>
              <a:spLocks noChangeArrowheads="1"/>
            </p:cNvSpPr>
            <p:nvPr/>
          </p:nvSpPr>
          <p:spPr bwMode="ltGray">
            <a:xfrm>
              <a:off x="13166461" y="3542653"/>
              <a:ext cx="734400" cy="414000"/>
            </a:xfrm>
            <a:prstGeom prst="rect">
              <a:avLst/>
            </a:prstGeom>
            <a:solidFill>
              <a:srgbClr val="A1AC05"/>
            </a:solidFill>
            <a:ln w="12700">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Autumn Green</a:t>
              </a:r>
            </a:p>
            <a:p>
              <a:r>
                <a:rPr lang="en-GB" sz="600" dirty="0">
                  <a:ea typeface="DeutscheBank" panose="020B0503020202030204" pitchFamily="34" charset="0"/>
                  <a:cs typeface="DeutscheBank" panose="020B0503020202030204" pitchFamily="34" charset="0"/>
                </a:rPr>
                <a:t>161</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172</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5</a:t>
              </a:r>
            </a:p>
          </p:txBody>
        </p:sp>
        <p:sp>
          <p:nvSpPr>
            <p:cNvPr id="43" name="Rectangle 19">
              <a:extLst>
                <a:ext uri="{FF2B5EF4-FFF2-40B4-BE49-F238E27FC236}">
                  <a16:creationId xmlns:a16="http://schemas.microsoft.com/office/drawing/2014/main" id="{EC4F39AE-3F04-98EE-22D7-E7044AB851DE}"/>
                </a:ext>
              </a:extLst>
            </p:cNvPr>
            <p:cNvSpPr>
              <a:spLocks noChangeArrowheads="1"/>
            </p:cNvSpPr>
            <p:nvPr/>
          </p:nvSpPr>
          <p:spPr bwMode="ltGray">
            <a:xfrm>
              <a:off x="13166461" y="1650477"/>
              <a:ext cx="734400" cy="414000"/>
            </a:xfrm>
            <a:prstGeom prst="rect">
              <a:avLst/>
            </a:prstGeom>
            <a:solidFill>
              <a:srgbClr val="3BB8B8"/>
            </a:solidFill>
            <a:ln w="12700">
              <a:noFill/>
              <a:round/>
              <a:headEnd/>
              <a:tailEnd/>
            </a:ln>
          </p:spPr>
          <p:txBody>
            <a:bodyPr wrap="none" lIns="72000" tIns="72000" rIns="72000" bIns="72000" anchor="t" anchorCtr="0"/>
            <a:lstStyle/>
            <a:p>
              <a:r>
                <a:rPr lang="en-GB" sz="600" dirty="0">
                  <a:cs typeface="DeutscheBank" panose="020B0503020202030204" pitchFamily="34" charset="0"/>
                </a:rPr>
                <a:t>Turquoise</a:t>
              </a:r>
            </a:p>
            <a:p>
              <a:r>
                <a:rPr lang="en-GB" sz="600" dirty="0">
                  <a:ea typeface="DeutscheBank" panose="020B0503020202030204" pitchFamily="34" charset="0"/>
                  <a:cs typeface="DeutscheBank" panose="020B0503020202030204" pitchFamily="34" charset="0"/>
                </a:rPr>
                <a:t>59</a:t>
              </a:r>
              <a:r>
                <a:rPr kumimoji="0" lang="en-GB" sz="600" b="0" i="0" u="none" strike="noStrike" kern="0" cap="none" spc="0" normalizeH="0" baseline="0" noProof="0" dirty="0">
                  <a:ln>
                    <a:noFill/>
                  </a:ln>
                  <a:effectLst/>
                  <a:uLnTx/>
                  <a:uFillTx/>
                  <a:ea typeface="+mn-ea"/>
                  <a:cs typeface="+mn-cs"/>
                  <a:sym typeface="Arial"/>
                </a:rPr>
                <a:t>|</a:t>
              </a:r>
              <a:r>
                <a:rPr kumimoji="0" lang="en-GB" sz="600" b="0" i="0" u="none" strike="noStrike" kern="0" cap="none" spc="0" normalizeH="0" baseline="0" noProof="0" dirty="0">
                  <a:ln>
                    <a:noFill/>
                  </a:ln>
                  <a:effectLst/>
                  <a:uLnTx/>
                  <a:uFillTx/>
                  <a:ea typeface="DeutscheBank" panose="020B0503020202030204" pitchFamily="34" charset="0"/>
                  <a:cs typeface="DeutscheBank" panose="020B0503020202030204" pitchFamily="34" charset="0"/>
                  <a:sym typeface="Arial"/>
                </a:rPr>
                <a:t>184</a:t>
              </a:r>
              <a:r>
                <a:rPr kumimoji="0" lang="en-GB" sz="600" b="0" i="0" u="none" strike="noStrike" kern="0" cap="none" spc="0" normalizeH="0" baseline="0" noProof="0" dirty="0">
                  <a:ln>
                    <a:noFill/>
                  </a:ln>
                  <a:effectLst/>
                  <a:uLnTx/>
                  <a:uFillTx/>
                  <a:ea typeface="+mn-ea"/>
                  <a:cs typeface="+mn-cs"/>
                  <a:sym typeface="Arial"/>
                </a:rPr>
                <a:t>|</a:t>
              </a:r>
              <a:r>
                <a:rPr kumimoji="0" lang="en-GB" sz="600" b="0" i="0" u="none" strike="noStrike" kern="0" cap="none" spc="0" normalizeH="0" baseline="0" noProof="0" dirty="0">
                  <a:ln>
                    <a:noFill/>
                  </a:ln>
                  <a:effectLst/>
                  <a:uLnTx/>
                  <a:uFillTx/>
                  <a:ea typeface="DeutscheBank" panose="020B0503020202030204" pitchFamily="34" charset="0"/>
                  <a:cs typeface="DeutscheBank" panose="020B0503020202030204" pitchFamily="34" charset="0"/>
                  <a:sym typeface="Arial"/>
                </a:rPr>
                <a:t>184</a:t>
              </a:r>
              <a:endParaRPr lang="en-GB" sz="600" dirty="0">
                <a:ea typeface="DeutscheBank" panose="020B0503020202030204" pitchFamily="34" charset="0"/>
                <a:cs typeface="DeutscheBank" panose="020B0503020202030204" pitchFamily="34" charset="0"/>
              </a:endParaRPr>
            </a:p>
          </p:txBody>
        </p:sp>
        <p:sp>
          <p:nvSpPr>
            <p:cNvPr id="44" name="Rectangle 20">
              <a:extLst>
                <a:ext uri="{FF2B5EF4-FFF2-40B4-BE49-F238E27FC236}">
                  <a16:creationId xmlns:a16="http://schemas.microsoft.com/office/drawing/2014/main" id="{BA37AA46-1403-489E-C048-4D6A56273E82}"/>
                </a:ext>
              </a:extLst>
            </p:cNvPr>
            <p:cNvSpPr>
              <a:spLocks noChangeArrowheads="1"/>
            </p:cNvSpPr>
            <p:nvPr/>
          </p:nvSpPr>
          <p:spPr bwMode="ltGray">
            <a:xfrm>
              <a:off x="13166461" y="2123521"/>
              <a:ext cx="734400" cy="414000"/>
            </a:xfrm>
            <a:prstGeom prst="rect">
              <a:avLst/>
            </a:prstGeom>
            <a:solidFill>
              <a:srgbClr val="24778D"/>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Petrol</a:t>
              </a:r>
            </a:p>
            <a:p>
              <a:r>
                <a:rPr lang="en-GB" sz="600" dirty="0">
                  <a:solidFill>
                    <a:schemeClr val="bg1"/>
                  </a:solidFill>
                  <a:ea typeface="DeutscheBank" panose="020B0503020202030204" pitchFamily="34" charset="0"/>
                  <a:cs typeface="DeutscheBank" panose="020B0503020202030204" pitchFamily="34" charset="0"/>
                </a:rPr>
                <a:t>36</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119</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141</a:t>
              </a:r>
            </a:p>
          </p:txBody>
        </p:sp>
        <p:sp>
          <p:nvSpPr>
            <p:cNvPr id="45" name="Rectangle 21">
              <a:extLst>
                <a:ext uri="{FF2B5EF4-FFF2-40B4-BE49-F238E27FC236}">
                  <a16:creationId xmlns:a16="http://schemas.microsoft.com/office/drawing/2014/main" id="{322997A7-6314-02B5-7746-3F6D2E586A14}"/>
                </a:ext>
              </a:extLst>
            </p:cNvPr>
            <p:cNvSpPr>
              <a:spLocks noChangeArrowheads="1"/>
            </p:cNvSpPr>
            <p:nvPr/>
          </p:nvSpPr>
          <p:spPr bwMode="ltGray">
            <a:xfrm>
              <a:off x="13166461" y="2596565"/>
              <a:ext cx="734400" cy="414000"/>
            </a:xfrm>
            <a:prstGeom prst="rect">
              <a:avLst/>
            </a:prstGeom>
            <a:solidFill>
              <a:srgbClr val="25A62D"/>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Summer Green</a:t>
              </a:r>
            </a:p>
            <a:p>
              <a:pPr>
                <a:defRPr/>
              </a:pPr>
              <a:r>
                <a:rPr lang="en-GB" sz="600" dirty="0">
                  <a:ea typeface="DeutscheBank" panose="020B0503020202030204" pitchFamily="34" charset="0"/>
                  <a:cs typeface="DeutscheBank" panose="020B0503020202030204" pitchFamily="34" charset="0"/>
                </a:rPr>
                <a:t>37</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166</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45</a:t>
              </a:r>
            </a:p>
          </p:txBody>
        </p:sp>
        <p:sp>
          <p:nvSpPr>
            <p:cNvPr id="46" name="Rectangle 22">
              <a:extLst>
                <a:ext uri="{FF2B5EF4-FFF2-40B4-BE49-F238E27FC236}">
                  <a16:creationId xmlns:a16="http://schemas.microsoft.com/office/drawing/2014/main" id="{E9594CF0-169B-EA27-2A11-ACE0E78E1A8C}"/>
                </a:ext>
              </a:extLst>
            </p:cNvPr>
            <p:cNvSpPr>
              <a:spLocks noChangeArrowheads="1"/>
            </p:cNvSpPr>
            <p:nvPr/>
          </p:nvSpPr>
          <p:spPr bwMode="ltGray">
            <a:xfrm>
              <a:off x="13166461" y="3069609"/>
              <a:ext cx="734400" cy="414000"/>
            </a:xfrm>
            <a:prstGeom prst="rect">
              <a:avLst/>
            </a:prstGeom>
            <a:solidFill>
              <a:srgbClr val="C9DD03"/>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Spring Green</a:t>
              </a:r>
            </a:p>
            <a:p>
              <a:pPr>
                <a:defRPr/>
              </a:pPr>
              <a:r>
                <a:rPr lang="en-GB" sz="600" dirty="0">
                  <a:ea typeface="DeutscheBank" panose="020B0503020202030204" pitchFamily="34" charset="0"/>
                  <a:cs typeface="DeutscheBank" panose="020B0503020202030204" pitchFamily="34" charset="0"/>
                </a:rPr>
                <a:t>201</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221</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3</a:t>
              </a:r>
            </a:p>
          </p:txBody>
        </p:sp>
        <p:sp>
          <p:nvSpPr>
            <p:cNvPr id="47" name="Rectangle 23">
              <a:extLst>
                <a:ext uri="{FF2B5EF4-FFF2-40B4-BE49-F238E27FC236}">
                  <a16:creationId xmlns:a16="http://schemas.microsoft.com/office/drawing/2014/main" id="{D56E215B-FCA6-B502-D825-05BF12ACD222}"/>
                </a:ext>
              </a:extLst>
            </p:cNvPr>
            <p:cNvSpPr>
              <a:spLocks noChangeArrowheads="1"/>
            </p:cNvSpPr>
            <p:nvPr/>
          </p:nvSpPr>
          <p:spPr bwMode="ltGray">
            <a:xfrm>
              <a:off x="13163669" y="4015697"/>
              <a:ext cx="734400" cy="414000"/>
            </a:xfrm>
            <a:prstGeom prst="rect">
              <a:avLst/>
            </a:prstGeom>
            <a:solidFill>
              <a:srgbClr val="FFE600"/>
            </a:solidFill>
            <a:ln w="12700">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Lucent Yellow</a:t>
              </a:r>
            </a:p>
            <a:p>
              <a:r>
                <a:rPr lang="en-GB" sz="600" dirty="0">
                  <a:ea typeface="DeutscheBank" panose="020B0503020202030204" pitchFamily="34" charset="0"/>
                  <a:cs typeface="DeutscheBank" panose="020B0503020202030204" pitchFamily="34" charset="0"/>
                </a:rPr>
                <a:t>255</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230</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0</a:t>
              </a:r>
            </a:p>
          </p:txBody>
        </p:sp>
        <p:sp>
          <p:nvSpPr>
            <p:cNvPr id="48" name="Rectangle 24">
              <a:extLst>
                <a:ext uri="{FF2B5EF4-FFF2-40B4-BE49-F238E27FC236}">
                  <a16:creationId xmlns:a16="http://schemas.microsoft.com/office/drawing/2014/main" id="{F6A6ABF0-B6EE-6D51-C04D-95A5D2D31B0A}"/>
                </a:ext>
              </a:extLst>
            </p:cNvPr>
            <p:cNvSpPr>
              <a:spLocks noChangeArrowheads="1"/>
            </p:cNvSpPr>
            <p:nvPr/>
          </p:nvSpPr>
          <p:spPr bwMode="ltGray">
            <a:xfrm>
              <a:off x="13166461" y="4488741"/>
              <a:ext cx="734400" cy="414000"/>
            </a:xfrm>
            <a:prstGeom prst="rect">
              <a:avLst/>
            </a:prstGeom>
            <a:solidFill>
              <a:srgbClr val="F28011"/>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Sundown Orange</a:t>
              </a:r>
            </a:p>
            <a:p>
              <a:pPr>
                <a:defRPr/>
              </a:pPr>
              <a:r>
                <a:rPr lang="en-GB" sz="600" dirty="0">
                  <a:ea typeface="DeutscheBank" panose="020B0503020202030204" pitchFamily="34" charset="0"/>
                  <a:cs typeface="DeutscheBank" panose="020B0503020202030204" pitchFamily="34" charset="0"/>
                </a:rPr>
                <a:t>242</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128</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17</a:t>
              </a:r>
            </a:p>
          </p:txBody>
        </p:sp>
        <p:sp>
          <p:nvSpPr>
            <p:cNvPr id="49" name="TwoC_TitleL">
              <a:extLst>
                <a:ext uri="{FF2B5EF4-FFF2-40B4-BE49-F238E27FC236}">
                  <a16:creationId xmlns:a16="http://schemas.microsoft.com/office/drawing/2014/main" id="{8F6EFED6-C7AA-22E4-7EFA-4B2758FDCA02}"/>
                </a:ext>
              </a:extLst>
            </p:cNvPr>
            <p:cNvSpPr txBox="1">
              <a:spLocks noChangeArrowheads="1"/>
            </p:cNvSpPr>
            <p:nvPr/>
          </p:nvSpPr>
          <p:spPr bwMode="auto">
            <a:xfrm>
              <a:off x="13166461"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Accent</a:t>
              </a:r>
            </a:p>
          </p:txBody>
        </p:sp>
        <p:sp>
          <p:nvSpPr>
            <p:cNvPr id="50" name="Rechteck 10">
              <a:extLst>
                <a:ext uri="{FF2B5EF4-FFF2-40B4-BE49-F238E27FC236}">
                  <a16:creationId xmlns:a16="http://schemas.microsoft.com/office/drawing/2014/main" id="{133DA089-FB1A-3077-ED9C-19389B0630EE}"/>
                </a:ext>
              </a:extLst>
            </p:cNvPr>
            <p:cNvSpPr>
              <a:spLocks/>
            </p:cNvSpPr>
            <p:nvPr userDrawn="1"/>
          </p:nvSpPr>
          <p:spPr>
            <a:xfrm>
              <a:off x="13163669" y="6380922"/>
              <a:ext cx="734400" cy="414000"/>
            </a:xfrm>
            <a:prstGeom prst="rect">
              <a:avLst/>
            </a:prstGeom>
            <a:solidFill>
              <a:srgbClr val="C18EBD"/>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Light Violet</a:t>
              </a:r>
            </a:p>
            <a:p>
              <a:pPr>
                <a:defRPr/>
              </a:pPr>
              <a:r>
                <a:rPr lang="en-GB" sz="600" dirty="0">
                  <a:ea typeface="DeutscheBank" panose="020B0503020202030204" pitchFamily="34" charset="0"/>
                  <a:cs typeface="DeutscheBank" panose="020B0503020202030204" pitchFamily="34" charset="0"/>
                </a:rPr>
                <a:t>193</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142</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189</a:t>
              </a:r>
            </a:p>
          </p:txBody>
        </p:sp>
        <p:sp>
          <p:nvSpPr>
            <p:cNvPr id="51" name="Rechteck 10">
              <a:extLst>
                <a:ext uri="{FF2B5EF4-FFF2-40B4-BE49-F238E27FC236}">
                  <a16:creationId xmlns:a16="http://schemas.microsoft.com/office/drawing/2014/main" id="{51BA7E14-DF54-F560-A15B-E0325EE2590F}"/>
                </a:ext>
              </a:extLst>
            </p:cNvPr>
            <p:cNvSpPr>
              <a:spLocks/>
            </p:cNvSpPr>
            <p:nvPr userDrawn="1"/>
          </p:nvSpPr>
          <p:spPr>
            <a:xfrm>
              <a:off x="13163669" y="5434829"/>
              <a:ext cx="734400" cy="414000"/>
            </a:xfrm>
            <a:prstGeom prst="rect">
              <a:avLst/>
            </a:prstGeom>
            <a:solidFill>
              <a:srgbClr val="D4065D"/>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Rubine Red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212|6|93</a:t>
              </a:r>
            </a:p>
          </p:txBody>
        </p:sp>
        <p:sp>
          <p:nvSpPr>
            <p:cNvPr id="52" name="Rectangle 14">
              <a:extLst>
                <a:ext uri="{FF2B5EF4-FFF2-40B4-BE49-F238E27FC236}">
                  <a16:creationId xmlns:a16="http://schemas.microsoft.com/office/drawing/2014/main" id="{B5439D5B-D0A4-E431-909F-3847B9DC3AED}"/>
                </a:ext>
              </a:extLst>
            </p:cNvPr>
            <p:cNvSpPr>
              <a:spLocks noChangeArrowheads="1"/>
            </p:cNvSpPr>
            <p:nvPr userDrawn="1"/>
          </p:nvSpPr>
          <p:spPr bwMode="ltGray">
            <a:xfrm>
              <a:off x="13163669" y="4961785"/>
              <a:ext cx="734400" cy="414000"/>
            </a:xfrm>
            <a:prstGeom prst="rect">
              <a:avLst/>
            </a:prstGeom>
            <a:solidFill>
              <a:srgbClr val="E7001D"/>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Bright Red</a:t>
              </a:r>
            </a:p>
            <a:p>
              <a:r>
                <a:rPr lang="en-GB" sz="600" dirty="0">
                  <a:solidFill>
                    <a:schemeClr val="bg1"/>
                  </a:solidFill>
                  <a:ea typeface="DeutscheBank" panose="020B0503020202030204" pitchFamily="34" charset="0"/>
                  <a:cs typeface="DeutscheBank" panose="020B0503020202030204" pitchFamily="34" charset="0"/>
                </a:rPr>
                <a:t>231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0</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29</a:t>
              </a:r>
            </a:p>
          </p:txBody>
        </p:sp>
        <p:sp>
          <p:nvSpPr>
            <p:cNvPr id="53" name="Rectangle 15">
              <a:extLst>
                <a:ext uri="{FF2B5EF4-FFF2-40B4-BE49-F238E27FC236}">
                  <a16:creationId xmlns:a16="http://schemas.microsoft.com/office/drawing/2014/main" id="{F116BD7B-DF4A-B2C0-DDF4-614E0EAF352F}"/>
                </a:ext>
              </a:extLst>
            </p:cNvPr>
            <p:cNvSpPr>
              <a:spLocks noChangeArrowheads="1"/>
            </p:cNvSpPr>
            <p:nvPr userDrawn="1"/>
          </p:nvSpPr>
          <p:spPr bwMode="ltGray">
            <a:xfrm>
              <a:off x="13163669" y="5907873"/>
              <a:ext cx="734400" cy="414000"/>
            </a:xfrm>
            <a:prstGeom prst="rect">
              <a:avLst/>
            </a:prstGeom>
            <a:solidFill>
              <a:srgbClr val="452061"/>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Night Violet</a:t>
              </a:r>
            </a:p>
            <a:p>
              <a:pPr>
                <a:defRPr/>
              </a:pPr>
              <a:r>
                <a:rPr lang="en-GB" sz="600" dirty="0">
                  <a:solidFill>
                    <a:schemeClr val="bg1"/>
                  </a:solidFill>
                  <a:ea typeface="DeutscheBank" panose="020B0503020202030204" pitchFamily="34" charset="0"/>
                  <a:cs typeface="DeutscheBank" panose="020B0503020202030204" pitchFamily="34" charset="0"/>
                </a:rPr>
                <a:t>69</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32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97</a:t>
              </a:r>
            </a:p>
          </p:txBody>
        </p:sp>
      </p:grpSp>
    </p:spTree>
    <p:extLst>
      <p:ext uri="{BB962C8B-B14F-4D97-AF65-F5344CB8AC3E}">
        <p14:creationId xmlns:p14="http://schemas.microsoft.com/office/powerpoint/2010/main" val="2502069921"/>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6" r:id="rId3"/>
    <p:sldLayoutId id="2147483657" r:id="rId4"/>
    <p:sldLayoutId id="2147483659" r:id="rId5"/>
    <p:sldLayoutId id="2147483666" r:id="rId6"/>
    <p:sldLayoutId id="2147483661" r:id="rId7"/>
    <p:sldLayoutId id="2147483662" r:id="rId8"/>
    <p:sldLayoutId id="2147483685" r:id="rId9"/>
    <p:sldLayoutId id="2147483686" r:id="rId10"/>
    <p:sldLayoutId id="2147483663" r:id="rId11"/>
    <p:sldLayoutId id="2147483665" r:id="rId12"/>
    <p:sldLayoutId id="2147483687" r:id="rId13"/>
    <p:sldLayoutId id="2147483688" r:id="rId14"/>
  </p:sldLayoutIdLst>
  <p:transition>
    <p:wipe dir="r"/>
  </p:transition>
  <p:hf hdr="0" dt="0"/>
  <p:txStyles>
    <p:titleStyle>
      <a:lvl1pPr algn="l" rtl="0" eaLnBrk="1" fontAlgn="base" hangingPunct="1">
        <a:lnSpc>
          <a:spcPct val="90000"/>
        </a:lnSpc>
        <a:spcBef>
          <a:spcPct val="0"/>
        </a:spcBef>
        <a:spcAft>
          <a:spcPct val="0"/>
        </a:spcAft>
        <a:tabLst/>
        <a:defRPr sz="1600" b="1" kern="1200" baseline="0">
          <a:solidFill>
            <a:srgbClr val="1E2A78"/>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5pPr>
      <a:lvl6pPr marL="503009" algn="l" rtl="0" eaLnBrk="1" fontAlgn="base" hangingPunct="1">
        <a:lnSpc>
          <a:spcPct val="90000"/>
        </a:lnSpc>
        <a:spcBef>
          <a:spcPct val="0"/>
        </a:spcBef>
        <a:spcAft>
          <a:spcPct val="0"/>
        </a:spcAft>
        <a:tabLst>
          <a:tab pos="733555" algn="l"/>
        </a:tabLst>
        <a:defRPr sz="2593" b="1">
          <a:solidFill>
            <a:schemeClr val="tx1"/>
          </a:solidFill>
          <a:latin typeface="Arial" charset="0"/>
        </a:defRPr>
      </a:lvl6pPr>
      <a:lvl7pPr marL="1006020" algn="l" rtl="0" eaLnBrk="1" fontAlgn="base" hangingPunct="1">
        <a:lnSpc>
          <a:spcPct val="90000"/>
        </a:lnSpc>
        <a:spcBef>
          <a:spcPct val="0"/>
        </a:spcBef>
        <a:spcAft>
          <a:spcPct val="0"/>
        </a:spcAft>
        <a:tabLst>
          <a:tab pos="733555" algn="l"/>
        </a:tabLst>
        <a:defRPr sz="2593" b="1">
          <a:solidFill>
            <a:schemeClr val="tx1"/>
          </a:solidFill>
          <a:latin typeface="Arial" charset="0"/>
        </a:defRPr>
      </a:lvl7pPr>
      <a:lvl8pPr marL="1509029" algn="l" rtl="0" eaLnBrk="1" fontAlgn="base" hangingPunct="1">
        <a:lnSpc>
          <a:spcPct val="90000"/>
        </a:lnSpc>
        <a:spcBef>
          <a:spcPct val="0"/>
        </a:spcBef>
        <a:spcAft>
          <a:spcPct val="0"/>
        </a:spcAft>
        <a:tabLst>
          <a:tab pos="733555" algn="l"/>
        </a:tabLst>
        <a:defRPr sz="2593" b="1">
          <a:solidFill>
            <a:schemeClr val="tx1"/>
          </a:solidFill>
          <a:latin typeface="Arial" charset="0"/>
        </a:defRPr>
      </a:lvl8pPr>
      <a:lvl9pPr marL="2012035" algn="l" rtl="0" eaLnBrk="1" fontAlgn="base" hangingPunct="1">
        <a:lnSpc>
          <a:spcPct val="90000"/>
        </a:lnSpc>
        <a:spcBef>
          <a:spcPct val="0"/>
        </a:spcBef>
        <a:spcAft>
          <a:spcPct val="0"/>
        </a:spcAft>
        <a:tabLst>
          <a:tab pos="733555" algn="l"/>
        </a:tabLst>
        <a:defRPr sz="2593" b="1">
          <a:solidFill>
            <a:schemeClr val="tx1"/>
          </a:solidFill>
          <a:latin typeface="Arial" charset="0"/>
        </a:defRPr>
      </a:lvl9pPr>
    </p:titleStyle>
    <p:body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p:bodyStyle>
    <p:otherStyle>
      <a:defPPr>
        <a:defRPr lang="de-DE"/>
      </a:defPPr>
      <a:lvl1pPr marL="0" algn="l" defTabSz="1006020" rtl="0" eaLnBrk="1" latinLnBrk="0" hangingPunct="1">
        <a:defRPr sz="1994" kern="1200">
          <a:solidFill>
            <a:schemeClr val="tx1"/>
          </a:solidFill>
          <a:latin typeface="+mn-lt"/>
          <a:ea typeface="+mn-ea"/>
          <a:cs typeface="+mn-cs"/>
        </a:defRPr>
      </a:lvl1pPr>
      <a:lvl2pPr marL="503009" algn="l" defTabSz="1006020" rtl="0" eaLnBrk="1" latinLnBrk="0" hangingPunct="1">
        <a:defRPr sz="1994" kern="1200">
          <a:solidFill>
            <a:schemeClr val="tx1"/>
          </a:solidFill>
          <a:latin typeface="+mn-lt"/>
          <a:ea typeface="+mn-ea"/>
          <a:cs typeface="+mn-cs"/>
        </a:defRPr>
      </a:lvl2pPr>
      <a:lvl3pPr marL="1006020" algn="l" defTabSz="1006020" rtl="0" eaLnBrk="1" latinLnBrk="0" hangingPunct="1">
        <a:defRPr sz="1994" kern="1200">
          <a:solidFill>
            <a:schemeClr val="tx1"/>
          </a:solidFill>
          <a:latin typeface="+mn-lt"/>
          <a:ea typeface="+mn-ea"/>
          <a:cs typeface="+mn-cs"/>
        </a:defRPr>
      </a:lvl3pPr>
      <a:lvl4pPr marL="1509029" algn="l" defTabSz="1006020" rtl="0" eaLnBrk="1" latinLnBrk="0" hangingPunct="1">
        <a:defRPr sz="1994" kern="1200">
          <a:solidFill>
            <a:schemeClr val="tx1"/>
          </a:solidFill>
          <a:latin typeface="+mn-lt"/>
          <a:ea typeface="+mn-ea"/>
          <a:cs typeface="+mn-cs"/>
        </a:defRPr>
      </a:lvl4pPr>
      <a:lvl5pPr marL="2012035" algn="l" defTabSz="1006020" rtl="0" eaLnBrk="1" latinLnBrk="0" hangingPunct="1">
        <a:defRPr sz="1994" kern="1200">
          <a:solidFill>
            <a:schemeClr val="tx1"/>
          </a:solidFill>
          <a:latin typeface="+mn-lt"/>
          <a:ea typeface="+mn-ea"/>
          <a:cs typeface="+mn-cs"/>
        </a:defRPr>
      </a:lvl5pPr>
      <a:lvl6pPr marL="2515046" algn="l" defTabSz="1006020" rtl="0" eaLnBrk="1" latinLnBrk="0" hangingPunct="1">
        <a:defRPr sz="1994" kern="1200">
          <a:solidFill>
            <a:schemeClr val="tx1"/>
          </a:solidFill>
          <a:latin typeface="+mn-lt"/>
          <a:ea typeface="+mn-ea"/>
          <a:cs typeface="+mn-cs"/>
        </a:defRPr>
      </a:lvl6pPr>
      <a:lvl7pPr marL="3018056" algn="l" defTabSz="1006020" rtl="0" eaLnBrk="1" latinLnBrk="0" hangingPunct="1">
        <a:defRPr sz="1994" kern="1200">
          <a:solidFill>
            <a:schemeClr val="tx1"/>
          </a:solidFill>
          <a:latin typeface="+mn-lt"/>
          <a:ea typeface="+mn-ea"/>
          <a:cs typeface="+mn-cs"/>
        </a:defRPr>
      </a:lvl7pPr>
      <a:lvl8pPr marL="3521064" algn="l" defTabSz="1006020" rtl="0" eaLnBrk="1" latinLnBrk="0" hangingPunct="1">
        <a:defRPr sz="1994" kern="1200">
          <a:solidFill>
            <a:schemeClr val="tx1"/>
          </a:solidFill>
          <a:latin typeface="+mn-lt"/>
          <a:ea typeface="+mn-ea"/>
          <a:cs typeface="+mn-cs"/>
        </a:defRPr>
      </a:lvl8pPr>
      <a:lvl9pPr marL="4024073" algn="l" defTabSz="1006020" rtl="0" eaLnBrk="1" latinLnBrk="0" hangingPunct="1">
        <a:defRPr sz="1994"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6119" userDrawn="1">
          <p15:clr>
            <a:srgbClr val="F26B43"/>
          </p15:clr>
        </p15:guide>
        <p15:guide id="13" orient="horz" pos="226" userDrawn="1">
          <p15:clr>
            <a:srgbClr val="F26B43"/>
          </p15:clr>
        </p15:guide>
        <p15:guide id="18" orient="horz" pos="4536" userDrawn="1">
          <p15:clr>
            <a:srgbClr val="F26B43"/>
          </p15:clr>
        </p15:guide>
        <p15:guide id="21" orient="horz" pos="4422" userDrawn="1">
          <p15:clr>
            <a:srgbClr val="F26B43"/>
          </p15:clr>
        </p15:guide>
        <p15:guide id="23" orient="horz" pos="680" userDrawn="1">
          <p15:clr>
            <a:srgbClr val="F26B43"/>
          </p15:clr>
        </p15:guide>
        <p15:guide id="24" pos="3175" userDrawn="1">
          <p15:clr>
            <a:srgbClr val="F26B43"/>
          </p15:clr>
        </p15:guide>
        <p15:guide id="25" orient="horz" pos="2631" userDrawn="1">
          <p15:clr>
            <a:srgbClr val="F26B43"/>
          </p15:clr>
        </p15:guide>
        <p15:guide id="26" pos="227"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13" name="Title Placeholder 12">
            <a:extLst>
              <a:ext uri="{FF2B5EF4-FFF2-40B4-BE49-F238E27FC236}">
                <a16:creationId xmlns:a16="http://schemas.microsoft.com/office/drawing/2014/main" id="{6D0F29C5-DBFE-A152-158C-D0CDDDF0A14C}"/>
              </a:ext>
            </a:extLst>
          </p:cNvPr>
          <p:cNvSpPr>
            <a:spLocks noGrp="1"/>
          </p:cNvSpPr>
          <p:nvPr>
            <p:ph type="title"/>
          </p:nvPr>
        </p:nvSpPr>
        <p:spPr>
          <a:xfrm>
            <a:off x="360000" y="360001"/>
            <a:ext cx="8633912" cy="432000"/>
          </a:xfrm>
          <a:prstGeom prst="rect">
            <a:avLst/>
          </a:prstGeom>
        </p:spPr>
        <p:txBody>
          <a:bodyPr vert="horz" lIns="0" tIns="0" rIns="0" bIns="0" rtlCol="0" anchor="t" anchorCtr="0">
            <a:noAutofit/>
          </a:bodyPr>
          <a:lstStyle/>
          <a:p>
            <a:r>
              <a:rPr lang="en-GB" noProof="0" dirty="0"/>
              <a:t>Edit title</a:t>
            </a:r>
            <a:endParaRPr lang="en-GB" dirty="0"/>
          </a:p>
        </p:txBody>
      </p:sp>
      <p:sp>
        <p:nvSpPr>
          <p:cNvPr id="12" name="Grafik 9">
            <a:extLst>
              <a:ext uri="{FF2B5EF4-FFF2-40B4-BE49-F238E27FC236}">
                <a16:creationId xmlns:a16="http://schemas.microsoft.com/office/drawing/2014/main" id="{B29001C1-63DA-2119-A100-853E4B7B6C6E}"/>
              </a:ext>
              <a:ext uri="{C183D7F6-B498-43B3-948B-1728B52AA6E4}">
                <adec:decorative xmlns:adec="http://schemas.microsoft.com/office/drawing/2017/decorative" val="1"/>
              </a:ext>
            </a:extLst>
          </p:cNvPr>
          <p:cNvSpPr>
            <a:spLocks/>
          </p:cNvSpPr>
          <p:nvPr userDrawn="1"/>
        </p:nvSpPr>
        <p:spPr>
          <a:xfrm>
            <a:off x="9360625" y="360000"/>
            <a:ext cx="360000" cy="360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tx1"/>
          </a:solidFill>
          <a:ln w="9525" cap="flat">
            <a:noFill/>
            <a:prstDash val="solid"/>
            <a:miter/>
          </a:ln>
        </p:spPr>
        <p:txBody>
          <a:bodyPr rtlCol="0" anchor="ctr"/>
          <a:lstStyle/>
          <a:p>
            <a:endParaRPr lang="en-GB" sz="2646" dirty="0">
              <a:latin typeface="+mn-lt"/>
              <a:cs typeface="DeutscheBank" panose="020B0503020202030204" pitchFamily="34" charset="0"/>
            </a:endParaRPr>
          </a:p>
        </p:txBody>
      </p:sp>
      <p:sp>
        <p:nvSpPr>
          <p:cNvPr id="4" name="Text Placeholder 3">
            <a:extLst>
              <a:ext uri="{FF2B5EF4-FFF2-40B4-BE49-F238E27FC236}">
                <a16:creationId xmlns:a16="http://schemas.microsoft.com/office/drawing/2014/main" id="{EE665C97-7830-49FC-9697-6D19DA821767}"/>
              </a:ext>
            </a:extLst>
          </p:cNvPr>
          <p:cNvSpPr>
            <a:spLocks noGrp="1"/>
          </p:cNvSpPr>
          <p:nvPr>
            <p:ph type="body" idx="1"/>
          </p:nvPr>
        </p:nvSpPr>
        <p:spPr>
          <a:xfrm>
            <a:off x="360000" y="1079501"/>
            <a:ext cx="9360000" cy="5940424"/>
          </a:xfrm>
          <a:prstGeom prst="rect">
            <a:avLst/>
          </a:prstGeom>
        </p:spPr>
        <p:txBody>
          <a:bodyPr vert="horz" lIns="0" tIns="0" rIns="0" bIns="0" rtlCol="0">
            <a:noAutofit/>
          </a:body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4" name="Rechteck 33">
            <a:extLst>
              <a:ext uri="{FF2B5EF4-FFF2-40B4-BE49-F238E27FC236}">
                <a16:creationId xmlns:a16="http://schemas.microsoft.com/office/drawing/2014/main" id="{8E78F8F4-2D85-1F4F-A473-98D430A2223A}"/>
              </a:ext>
              <a:ext uri="{C183D7F6-B498-43B3-948B-1728B52AA6E4}">
                <adec:decorative xmlns:adec="http://schemas.microsoft.com/office/drawing/2017/decorative" val="1"/>
              </a:ext>
            </a:extLst>
          </p:cNvPr>
          <p:cNvSpPr/>
          <p:nvPr userDrawn="1"/>
        </p:nvSpPr>
        <p:spPr>
          <a:xfrm>
            <a:off x="359071" y="7200000"/>
            <a:ext cx="1994297" cy="144000"/>
          </a:xfrm>
          <a:prstGeom prst="rect">
            <a:avLst/>
          </a:prstGeom>
        </p:spPr>
        <p:txBody>
          <a:bodyPr wrap="none" lIns="0" tIns="0" rIns="0" bIns="0" anchor="t" anchorCtr="0">
            <a:noAutofit/>
          </a:bodyPr>
          <a:lstStyle/>
          <a:p>
            <a:pPr marL="0" indent="0">
              <a:lnSpc>
                <a:spcPts val="1176"/>
              </a:lnSpc>
              <a:defRPr/>
            </a:pPr>
            <a:r>
              <a:rPr lang="en-GB" sz="900" b="1" noProof="1">
                <a:solidFill>
                  <a:schemeClr val="tx1"/>
                </a:solidFill>
                <a:latin typeface="+mn-lt"/>
                <a:ea typeface="DeutscheBank" panose="020B0503020202030204" pitchFamily="34" charset="0"/>
                <a:cs typeface="DeutscheBank" panose="020B0503020202030204" pitchFamily="34" charset="0"/>
              </a:rPr>
              <a:t>Deutsche Bank</a:t>
            </a:r>
            <a:r>
              <a:rPr lang="en-GB" sz="900" noProof="1">
                <a:solidFill>
                  <a:schemeClr val="tx1"/>
                </a:solidFill>
                <a:latin typeface="+mn-lt"/>
                <a:ea typeface="DeutscheBank" panose="020B0503020202030204" pitchFamily="34" charset="0"/>
                <a:cs typeface="DeutscheBank" panose="020B0503020202030204" pitchFamily="34" charset="0"/>
              </a:rPr>
              <a:t> Corporate Division</a:t>
            </a:r>
          </a:p>
        </p:txBody>
      </p:sp>
      <p:sp>
        <p:nvSpPr>
          <p:cNvPr id="58" name="Fußzeilenplatzhalter 4">
            <a:extLst>
              <a:ext uri="{FF2B5EF4-FFF2-40B4-BE49-F238E27FC236}">
                <a16:creationId xmlns:a16="http://schemas.microsoft.com/office/drawing/2014/main" id="{827163F4-A676-9266-DC32-4215BF2306EE}"/>
              </a:ext>
              <a:ext uri="{C183D7F6-B498-43B3-948B-1728B52AA6E4}">
                <adec:decorative xmlns:adec="http://schemas.microsoft.com/office/drawing/2017/decorative" val="1"/>
              </a:ext>
            </a:extLst>
          </p:cNvPr>
          <p:cNvSpPr>
            <a:spLocks noGrp="1"/>
          </p:cNvSpPr>
          <p:nvPr>
            <p:ph type="ftr" sz="quarter" idx="3"/>
          </p:nvPr>
        </p:nvSpPr>
        <p:spPr>
          <a:xfrm>
            <a:off x="3492000" y="7200000"/>
            <a:ext cx="5274544" cy="144270"/>
          </a:xfrm>
          <a:prstGeom prst="rect">
            <a:avLst/>
          </a:prstGeom>
        </p:spPr>
        <p:txBody>
          <a:bodyPr vert="horz" wrap="none" lIns="0" tIns="0" rIns="0" bIns="0" rtlCol="0" anchor="ctr">
            <a:noAutofit/>
          </a:bodyPr>
          <a:lstStyle>
            <a:lvl1pPr algn="ctr">
              <a:lnSpc>
                <a:spcPts val="1176"/>
              </a:lnSpc>
              <a:defRPr lang="en-GB" sz="900" b="0" kern="1200">
                <a:solidFill>
                  <a:schemeClr val="tx1"/>
                </a:solidFill>
                <a:latin typeface="+mn-lt"/>
                <a:ea typeface="DeutscheBank" panose="020B0503020202030204" pitchFamily="34" charset="0"/>
                <a:cs typeface="DeutscheBank" panose="020B0503020202030204" pitchFamily="34" charset="0"/>
              </a:defRPr>
            </a:lvl1pPr>
          </a:lstStyle>
          <a:p>
            <a:pPr algn="l"/>
            <a:r>
              <a:rPr lang="en-GB"/>
              <a:t>Date, Location, Speaker name, Name of Event</a:t>
            </a:r>
          </a:p>
        </p:txBody>
      </p:sp>
      <p:sp>
        <p:nvSpPr>
          <p:cNvPr id="57" name="Foliennummernplatzhalter 1">
            <a:extLst>
              <a:ext uri="{FF2B5EF4-FFF2-40B4-BE49-F238E27FC236}">
                <a16:creationId xmlns:a16="http://schemas.microsoft.com/office/drawing/2014/main" id="{44163DF9-E66F-47BE-C18C-CC8DB871E8AB}"/>
              </a:ext>
              <a:ext uri="{C183D7F6-B498-43B3-948B-1728B52AA6E4}">
                <adec:decorative xmlns:adec="http://schemas.microsoft.com/office/drawing/2017/decorative" val="1"/>
              </a:ext>
            </a:extLst>
          </p:cNvPr>
          <p:cNvSpPr>
            <a:spLocks noGrp="1"/>
          </p:cNvSpPr>
          <p:nvPr>
            <p:ph type="sldNum" sz="quarter" idx="4"/>
          </p:nvPr>
        </p:nvSpPr>
        <p:spPr>
          <a:xfrm>
            <a:off x="8766544" y="7200000"/>
            <a:ext cx="940733" cy="144000"/>
          </a:xfrm>
          <a:prstGeom prst="rect">
            <a:avLst/>
          </a:prstGeom>
        </p:spPr>
        <p:txBody>
          <a:bodyPr vert="horz" wrap="none" lIns="0" tIns="0" rIns="0" bIns="0" rtlCol="0" anchor="t" anchorCtr="0">
            <a:noAutofit/>
          </a:bodyPr>
          <a:lstStyle>
            <a:lvl1pPr algn="r">
              <a:lnSpc>
                <a:spcPts val="1176"/>
              </a:lnSpc>
              <a:defRPr sz="900">
                <a:solidFill>
                  <a:schemeClr val="tx1"/>
                </a:solidFill>
                <a:latin typeface="+mn-lt"/>
                <a:ea typeface="DeutscheBank" panose="020B0503020202030204" pitchFamily="34" charset="0"/>
                <a:cs typeface="DeutscheBank" panose="020B0503020202030204" pitchFamily="34" charset="0"/>
              </a:defRPr>
            </a:lvl1pPr>
          </a:lstStyle>
          <a:p>
            <a:fld id="{D71DA9FD-6EF8-4CC5-AF9B-B6159B5B937C}" type="slidenum">
              <a:rPr lang="en-GB" noProof="1" smtClean="0"/>
              <a:pPr/>
              <a:t>‹Nr.›</a:t>
            </a:fld>
            <a:endParaRPr lang="en-GB" noProof="1"/>
          </a:p>
        </p:txBody>
      </p:sp>
      <p:sp>
        <p:nvSpPr>
          <p:cNvPr id="2" name="Rechteck 1">
            <a:extLst>
              <a:ext uri="{FF2B5EF4-FFF2-40B4-BE49-F238E27FC236}">
                <a16:creationId xmlns:a16="http://schemas.microsoft.com/office/drawing/2014/main" id="{49E54BB3-18DA-742A-FE92-757B697B6ADD}"/>
              </a:ext>
              <a:ext uri="{C183D7F6-B498-43B3-948B-1728B52AA6E4}">
                <adec:decorative xmlns:adec="http://schemas.microsoft.com/office/drawing/2017/decorative" val="1"/>
              </a:ext>
            </a:extLst>
          </p:cNvPr>
          <p:cNvSpPr/>
          <p:nvPr userDrawn="1"/>
        </p:nvSpPr>
        <p:spPr>
          <a:xfrm>
            <a:off x="-2482584" y="1126321"/>
            <a:ext cx="2352116" cy="232807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5">
            <a:extLst>
              <a:ext uri="{FF2B5EF4-FFF2-40B4-BE49-F238E27FC236}">
                <a16:creationId xmlns:a16="http://schemas.microsoft.com/office/drawing/2014/main" id="{1A7378EF-873A-DFF0-2AC3-F4E82A70DD65}"/>
              </a:ext>
              <a:ext uri="{C183D7F6-B498-43B3-948B-1728B52AA6E4}">
                <adec:decorative xmlns:adec="http://schemas.microsoft.com/office/drawing/2017/decorative" val="1"/>
              </a:ext>
            </a:extLst>
          </p:cNvPr>
          <p:cNvSpPr txBox="1">
            <a:spLocks/>
          </p:cNvSpPr>
          <p:nvPr userDrawn="1"/>
        </p:nvSpPr>
        <p:spPr>
          <a:xfrm>
            <a:off x="-2186877" y="1594098"/>
            <a:ext cx="1939608" cy="1655985"/>
          </a:xfrm>
          <a:prstGeom prst="rect">
            <a:avLst/>
          </a:prstGeom>
          <a:ln w="6350">
            <a:noFill/>
          </a:ln>
        </p:spPr>
        <p:txBody>
          <a:bodyPr lIns="0" tIns="0" rIns="0" bIns="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t>First level, 16 pt</a:t>
            </a:r>
          </a:p>
          <a:p>
            <a:pPr lvl="1"/>
            <a:r>
              <a:rPr lang="en-GB" dirty="0">
                <a:solidFill>
                  <a:srgbClr val="34A6DC"/>
                </a:solidFill>
              </a:rPr>
              <a:t>Second level, 16 pt</a:t>
            </a:r>
          </a:p>
          <a:p>
            <a:pPr lvl="2"/>
            <a:r>
              <a:rPr lang="en-GB" dirty="0"/>
              <a:t>Third level, 16 pt</a:t>
            </a:r>
          </a:p>
          <a:p>
            <a:pPr lvl="3"/>
            <a:r>
              <a:rPr lang="en-GB" dirty="0"/>
              <a:t>Fourth level, 12 pt</a:t>
            </a:r>
          </a:p>
          <a:p>
            <a:pPr lvl="4"/>
            <a:r>
              <a:rPr lang="en-GB" dirty="0"/>
              <a:t>Fifth level, 11pt</a:t>
            </a:r>
          </a:p>
          <a:p>
            <a:pPr lvl="5"/>
            <a:r>
              <a:rPr lang="en-GB" kern="0" dirty="0"/>
              <a:t>Sixth level, Footnote text, 10 pt</a:t>
            </a:r>
          </a:p>
          <a:p>
            <a:pPr lvl="6"/>
            <a:r>
              <a:rPr lang="en-GB" kern="0" dirty="0"/>
              <a:t>Seventh level, Footnote text, 8 pt</a:t>
            </a:r>
          </a:p>
        </p:txBody>
      </p:sp>
      <p:sp>
        <p:nvSpPr>
          <p:cNvPr id="5" name="TwoC_TitleL">
            <a:extLst>
              <a:ext uri="{FF2B5EF4-FFF2-40B4-BE49-F238E27FC236}">
                <a16:creationId xmlns:a16="http://schemas.microsoft.com/office/drawing/2014/main" id="{0B3A1548-38D4-B670-09D6-245128610380}"/>
              </a:ext>
              <a:ext uri="{C183D7F6-B498-43B3-948B-1728B52AA6E4}">
                <adec:decorative xmlns:adec="http://schemas.microsoft.com/office/drawing/2017/decorative" val="1"/>
              </a:ext>
            </a:extLst>
          </p:cNvPr>
          <p:cNvSpPr txBox="1">
            <a:spLocks noChangeArrowheads="1"/>
          </p:cNvSpPr>
          <p:nvPr userDrawn="1"/>
        </p:nvSpPr>
        <p:spPr bwMode="auto">
          <a:xfrm>
            <a:off x="-2186877" y="1376363"/>
            <a:ext cx="1695768" cy="161583"/>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050" b="1" dirty="0">
                <a:solidFill>
                  <a:srgbClr val="34A6DC"/>
                </a:solidFill>
                <a:latin typeface="+mn-lt"/>
                <a:ea typeface="DeutscheBank" panose="020B0503020202030204" pitchFamily="34" charset="0"/>
                <a:cs typeface="DeutscheBank" panose="020B0503020202030204" pitchFamily="34" charset="0"/>
              </a:rPr>
              <a:t>Standard text formats</a:t>
            </a:r>
          </a:p>
        </p:txBody>
      </p:sp>
      <p:grpSp>
        <p:nvGrpSpPr>
          <p:cNvPr id="7" name="Gruppieren 6">
            <a:extLst>
              <a:ext uri="{FF2B5EF4-FFF2-40B4-BE49-F238E27FC236}">
                <a16:creationId xmlns:a16="http://schemas.microsoft.com/office/drawing/2014/main" id="{FC62D2E6-5816-69F8-794F-96A718EF86F4}"/>
              </a:ext>
              <a:ext uri="{C183D7F6-B498-43B3-948B-1728B52AA6E4}">
                <adec:decorative xmlns:adec="http://schemas.microsoft.com/office/drawing/2017/decorative" val="1"/>
              </a:ext>
            </a:extLst>
          </p:cNvPr>
          <p:cNvGrpSpPr/>
          <p:nvPr userDrawn="1"/>
        </p:nvGrpSpPr>
        <p:grpSpPr>
          <a:xfrm>
            <a:off x="10210468" y="1126321"/>
            <a:ext cx="1642918" cy="5616156"/>
            <a:chOff x="12313055" y="1241844"/>
            <a:chExt cx="1642918" cy="5616156"/>
          </a:xfrm>
        </p:grpSpPr>
        <p:sp>
          <p:nvSpPr>
            <p:cNvPr id="8" name="Rechteck 7">
              <a:extLst>
                <a:ext uri="{FF2B5EF4-FFF2-40B4-BE49-F238E27FC236}">
                  <a16:creationId xmlns:a16="http://schemas.microsoft.com/office/drawing/2014/main" id="{68D2472D-7417-F721-A564-995552EAC015}"/>
                </a:ext>
                <a:ext uri="{C183D7F6-B498-43B3-948B-1728B52AA6E4}">
                  <adec:decorative xmlns:adec="http://schemas.microsoft.com/office/drawing/2017/decorative" val="1"/>
                </a:ext>
              </a:extLst>
            </p:cNvPr>
            <p:cNvSpPr/>
            <p:nvPr userDrawn="1"/>
          </p:nvSpPr>
          <p:spPr>
            <a:xfrm>
              <a:off x="12313055" y="1241844"/>
              <a:ext cx="1642918" cy="56161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hteck 8">
              <a:extLst>
                <a:ext uri="{FF2B5EF4-FFF2-40B4-BE49-F238E27FC236}">
                  <a16:creationId xmlns:a16="http://schemas.microsoft.com/office/drawing/2014/main" id="{8A061645-48A7-59E6-5889-5EC35CEF9E08}"/>
                </a:ext>
              </a:extLst>
            </p:cNvPr>
            <p:cNvSpPr>
              <a:spLocks/>
            </p:cNvSpPr>
            <p:nvPr/>
          </p:nvSpPr>
          <p:spPr>
            <a:xfrm>
              <a:off x="12369685" y="1650477"/>
              <a:ext cx="734400" cy="414000"/>
            </a:xfrm>
            <a:prstGeom prst="rect">
              <a:avLst/>
            </a:prstGeom>
            <a:solidFill>
              <a:srgbClr val="1E2A78"/>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Deep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30|42|120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10" name="Rechteck 9">
              <a:extLst>
                <a:ext uri="{FF2B5EF4-FFF2-40B4-BE49-F238E27FC236}">
                  <a16:creationId xmlns:a16="http://schemas.microsoft.com/office/drawing/2014/main" id="{95A67C4C-F64D-C614-2AC1-3203F79EB439}"/>
                </a:ext>
              </a:extLst>
            </p:cNvPr>
            <p:cNvSpPr>
              <a:spLocks/>
            </p:cNvSpPr>
            <p:nvPr/>
          </p:nvSpPr>
          <p:spPr>
            <a:xfrm>
              <a:off x="12371152" y="2123521"/>
              <a:ext cx="734400" cy="414000"/>
            </a:xfrm>
            <a:prstGeom prst="rect">
              <a:avLst/>
            </a:prstGeom>
            <a:solidFill>
              <a:srgbClr val="16184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Dark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22|24|78</a:t>
              </a:r>
              <a:br>
                <a:rPr kumimoji="0" lang="en-GB" sz="600" b="0" i="0" u="none" strike="noStrike" kern="0" cap="none" spc="0" normalizeH="0" baseline="0" noProof="0" dirty="0">
                  <a:ln>
                    <a:noFill/>
                  </a:ln>
                  <a:solidFill>
                    <a:srgbClr val="FFFFFF"/>
                  </a:solidFill>
                  <a:effectLst/>
                  <a:uLnTx/>
                  <a:uFillTx/>
                  <a:ea typeface="+mn-ea"/>
                  <a:cs typeface="+mn-cs"/>
                  <a:sym typeface="Arial"/>
                </a:rPr>
              </a:br>
              <a:br>
                <a:rPr kumimoji="0" lang="en-GB" sz="600" b="0" i="0" u="none" strike="noStrike" kern="0" cap="none" spc="0" normalizeH="0" baseline="0" noProof="0" dirty="0">
                  <a:ln>
                    <a:noFill/>
                  </a:ln>
                  <a:solidFill>
                    <a:srgbClr val="FFFFFF"/>
                  </a:solidFill>
                  <a:effectLst/>
                  <a:uLnTx/>
                  <a:uFillTx/>
                  <a:ea typeface="+mn-ea"/>
                  <a:cs typeface="+mn-cs"/>
                  <a:sym typeface="Arial"/>
                </a:rPr>
              </a:b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11" name="Rechteck 10">
              <a:extLst>
                <a:ext uri="{FF2B5EF4-FFF2-40B4-BE49-F238E27FC236}">
                  <a16:creationId xmlns:a16="http://schemas.microsoft.com/office/drawing/2014/main" id="{E2441ED9-1FF3-91D7-E728-162A021B2C8A}"/>
                </a:ext>
              </a:extLst>
            </p:cNvPr>
            <p:cNvSpPr>
              <a:spLocks/>
            </p:cNvSpPr>
            <p:nvPr/>
          </p:nvSpPr>
          <p:spPr>
            <a:xfrm>
              <a:off x="12371152" y="2596565"/>
              <a:ext cx="734400" cy="414000"/>
            </a:xfrm>
            <a:prstGeom prst="rect">
              <a:avLst/>
            </a:prstGeom>
            <a:solidFill>
              <a:srgbClr val="0069B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Mid Blue </a:t>
              </a:r>
              <a:br>
                <a:rPr kumimoji="0" lang="en-GB" sz="600" b="0" i="0" u="none" strike="noStrike" kern="0" cap="none" spc="0" normalizeH="0" baseline="0" noProof="0" dirty="0">
                  <a:ln>
                    <a:noFill/>
                  </a:ln>
                  <a:solidFill>
                    <a:schemeClr val="tx1"/>
                  </a:solidFill>
                  <a:effectLst/>
                  <a:uLnTx/>
                  <a:uFillTx/>
                  <a:ea typeface="+mn-ea"/>
                  <a:cs typeface="+mn-cs"/>
                  <a:sym typeface="Arial"/>
                </a:rPr>
              </a:br>
              <a:r>
                <a:rPr kumimoji="0" lang="en-GB" sz="600" b="0" i="0" u="none" strike="noStrike" kern="0" cap="none" spc="0" normalizeH="0" baseline="0" noProof="0" dirty="0">
                  <a:ln>
                    <a:noFill/>
                  </a:ln>
                  <a:solidFill>
                    <a:schemeClr val="tx1"/>
                  </a:solidFill>
                  <a:effectLst/>
                  <a:uLnTx/>
                  <a:uFillTx/>
                  <a:ea typeface="+mn-ea"/>
                  <a:cs typeface="+mn-cs"/>
                  <a:sym typeface="Arial"/>
                </a:rPr>
                <a:t>0|105|177</a:t>
              </a:r>
            </a:p>
          </p:txBody>
        </p:sp>
        <p:sp>
          <p:nvSpPr>
            <p:cNvPr id="14" name="Rechteck 9">
              <a:extLst>
                <a:ext uri="{FF2B5EF4-FFF2-40B4-BE49-F238E27FC236}">
                  <a16:creationId xmlns:a16="http://schemas.microsoft.com/office/drawing/2014/main" id="{E1576F0F-9395-37B2-0E4E-5FF3F0665883}"/>
                </a:ext>
              </a:extLst>
            </p:cNvPr>
            <p:cNvSpPr>
              <a:spLocks/>
            </p:cNvSpPr>
            <p:nvPr/>
          </p:nvSpPr>
          <p:spPr>
            <a:xfrm>
              <a:off x="12371152" y="3069609"/>
              <a:ext cx="734400" cy="414000"/>
            </a:xfrm>
            <a:prstGeom prst="rect">
              <a:avLst/>
            </a:prstGeom>
            <a:solidFill>
              <a:srgbClr val="34A6D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Bright Blue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52|166|220</a:t>
              </a:r>
            </a:p>
          </p:txBody>
        </p:sp>
        <p:sp>
          <p:nvSpPr>
            <p:cNvPr id="15" name="Rechteck 10">
              <a:extLst>
                <a:ext uri="{FF2B5EF4-FFF2-40B4-BE49-F238E27FC236}">
                  <a16:creationId xmlns:a16="http://schemas.microsoft.com/office/drawing/2014/main" id="{BEAA8F18-76D2-A1FD-4146-6D718525526E}"/>
                </a:ext>
              </a:extLst>
            </p:cNvPr>
            <p:cNvSpPr>
              <a:spLocks/>
            </p:cNvSpPr>
            <p:nvPr/>
          </p:nvSpPr>
          <p:spPr>
            <a:xfrm>
              <a:off x="12372622" y="3542653"/>
              <a:ext cx="734400" cy="414000"/>
            </a:xfrm>
            <a:prstGeom prst="rect">
              <a:avLst/>
            </a:prstGeom>
            <a:solidFill>
              <a:srgbClr val="CDEBF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Light Blue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a:ln>
                    <a:noFill/>
                  </a:ln>
                  <a:solidFill>
                    <a:schemeClr val="bg1"/>
                  </a:solidFill>
                  <a:effectLst/>
                  <a:uLnTx/>
                  <a:uFillTx/>
                  <a:ea typeface="+mn-ea"/>
                  <a:cs typeface="+mn-cs"/>
                  <a:sym typeface="Arial"/>
                </a:rPr>
                <a:t>205|235|246</a:t>
              </a:r>
              <a:endParaRPr kumimoji="0" lang="en-GB" sz="600" b="0" i="0" u="none" strike="noStrike" kern="0" cap="none" spc="0" normalizeH="0" baseline="0" noProof="0" dirty="0">
                <a:ln>
                  <a:noFill/>
                </a:ln>
                <a:solidFill>
                  <a:schemeClr val="bg1"/>
                </a:solidFill>
                <a:effectLst/>
                <a:uLnTx/>
                <a:uFillTx/>
                <a:ea typeface="+mn-ea"/>
                <a:cs typeface="+mn-cs"/>
                <a:sym typeface="Arial"/>
              </a:endParaRPr>
            </a:p>
          </p:txBody>
        </p:sp>
        <p:sp>
          <p:nvSpPr>
            <p:cNvPr id="16" name="Rechteck 20">
              <a:extLst>
                <a:ext uri="{FF2B5EF4-FFF2-40B4-BE49-F238E27FC236}">
                  <a16:creationId xmlns:a16="http://schemas.microsoft.com/office/drawing/2014/main" id="{FF5F042D-05E8-605B-F412-F038930DF650}"/>
                </a:ext>
              </a:extLst>
            </p:cNvPr>
            <p:cNvSpPr>
              <a:spLocks/>
            </p:cNvSpPr>
            <p:nvPr/>
          </p:nvSpPr>
          <p:spPr>
            <a:xfrm>
              <a:off x="12375350" y="4015697"/>
              <a:ext cx="734400" cy="414000"/>
            </a:xfrm>
            <a:prstGeom prst="rect">
              <a:avLst/>
            </a:prstGeom>
            <a:solidFill>
              <a:srgbClr val="ECF4F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Ice Blue </a:t>
              </a:r>
              <a:br>
                <a:rPr kumimoji="0" lang="en-GB" sz="600" b="0" i="0" u="none" strike="noStrike" kern="0" cap="none" spc="0" normalizeH="0" baseline="0" noProof="0" dirty="0">
                  <a:ln>
                    <a:noFill/>
                  </a:ln>
                  <a:solidFill>
                    <a:schemeClr val="bg1"/>
                  </a:solidFill>
                  <a:effectLst/>
                  <a:uLnTx/>
                  <a:uFillTx/>
                  <a:ea typeface="+mn-ea"/>
                  <a:cs typeface="+mn-cs"/>
                  <a:sym typeface="Arial"/>
                </a:rPr>
              </a:br>
              <a:r>
                <a:rPr kumimoji="0" lang="en-GB" sz="600" b="0" i="0" u="none" strike="noStrike" kern="0" cap="none" spc="0" normalizeH="0" baseline="0" noProof="0" dirty="0">
                  <a:ln>
                    <a:noFill/>
                  </a:ln>
                  <a:solidFill>
                    <a:schemeClr val="bg1"/>
                  </a:solidFill>
                  <a:effectLst/>
                  <a:uLnTx/>
                  <a:uFillTx/>
                  <a:ea typeface="+mn-ea"/>
                  <a:cs typeface="+mn-cs"/>
                  <a:sym typeface="Arial"/>
                </a:rPr>
                <a:t>236|244|252</a:t>
              </a:r>
            </a:p>
          </p:txBody>
        </p:sp>
        <p:sp>
          <p:nvSpPr>
            <p:cNvPr id="17" name="Rechteck 10">
              <a:extLst>
                <a:ext uri="{FF2B5EF4-FFF2-40B4-BE49-F238E27FC236}">
                  <a16:creationId xmlns:a16="http://schemas.microsoft.com/office/drawing/2014/main" id="{341E22FE-83B9-F886-3BB6-6FC8701A5C6A}"/>
                </a:ext>
              </a:extLst>
            </p:cNvPr>
            <p:cNvSpPr>
              <a:spLocks/>
            </p:cNvSpPr>
            <p:nvPr/>
          </p:nvSpPr>
          <p:spPr>
            <a:xfrm>
              <a:off x="12376820" y="4488741"/>
              <a:ext cx="734400" cy="414000"/>
            </a:xfrm>
            <a:prstGeom prst="rect">
              <a:avLst/>
            </a:prstGeom>
            <a:solidFill>
              <a:srgbClr val="EDF1F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Grey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237|241|247</a:t>
              </a:r>
            </a:p>
          </p:txBody>
        </p:sp>
        <p:sp>
          <p:nvSpPr>
            <p:cNvPr id="18" name="TwoC_TitleL">
              <a:extLst>
                <a:ext uri="{FF2B5EF4-FFF2-40B4-BE49-F238E27FC236}">
                  <a16:creationId xmlns:a16="http://schemas.microsoft.com/office/drawing/2014/main" id="{F498B166-7E17-52C6-7FA0-D58C49D3D811}"/>
                </a:ext>
              </a:extLst>
            </p:cNvPr>
            <p:cNvSpPr txBox="1">
              <a:spLocks noChangeArrowheads="1"/>
            </p:cNvSpPr>
            <p:nvPr/>
          </p:nvSpPr>
          <p:spPr bwMode="auto">
            <a:xfrm>
              <a:off x="12369685"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Primary</a:t>
              </a:r>
            </a:p>
          </p:txBody>
        </p:sp>
        <p:sp>
          <p:nvSpPr>
            <p:cNvPr id="19" name="Rectangle 13">
              <a:extLst>
                <a:ext uri="{FF2B5EF4-FFF2-40B4-BE49-F238E27FC236}">
                  <a16:creationId xmlns:a16="http://schemas.microsoft.com/office/drawing/2014/main" id="{5ED43EBC-6B8C-C3C9-D2ED-C3D3531EEF9F}"/>
                </a:ext>
              </a:extLst>
            </p:cNvPr>
            <p:cNvSpPr>
              <a:spLocks noChangeArrowheads="1"/>
            </p:cNvSpPr>
            <p:nvPr/>
          </p:nvSpPr>
          <p:spPr bwMode="ltGray">
            <a:xfrm>
              <a:off x="13166461" y="3542653"/>
              <a:ext cx="734400" cy="414000"/>
            </a:xfrm>
            <a:prstGeom prst="rect">
              <a:avLst/>
            </a:prstGeom>
            <a:solidFill>
              <a:srgbClr val="A1AC05"/>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Autumn Green</a:t>
              </a:r>
            </a:p>
            <a:p>
              <a:r>
                <a:rPr lang="en-GB" sz="600" dirty="0">
                  <a:solidFill>
                    <a:schemeClr val="bg1"/>
                  </a:solidFill>
                  <a:ea typeface="DeutscheBank" panose="020B0503020202030204" pitchFamily="34" charset="0"/>
                  <a:cs typeface="DeutscheBank" panose="020B0503020202030204" pitchFamily="34" charset="0"/>
                </a:rPr>
                <a:t>161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172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5</a:t>
              </a:r>
            </a:p>
          </p:txBody>
        </p:sp>
        <p:sp>
          <p:nvSpPr>
            <p:cNvPr id="20" name="Rectangle 19">
              <a:extLst>
                <a:ext uri="{FF2B5EF4-FFF2-40B4-BE49-F238E27FC236}">
                  <a16:creationId xmlns:a16="http://schemas.microsoft.com/office/drawing/2014/main" id="{84BD2E1F-BEA4-F156-BCA7-D354BB28A07F}"/>
                </a:ext>
              </a:extLst>
            </p:cNvPr>
            <p:cNvSpPr>
              <a:spLocks noChangeArrowheads="1"/>
            </p:cNvSpPr>
            <p:nvPr/>
          </p:nvSpPr>
          <p:spPr bwMode="ltGray">
            <a:xfrm>
              <a:off x="13166461" y="1650477"/>
              <a:ext cx="734400" cy="414000"/>
            </a:xfrm>
            <a:prstGeom prst="rect">
              <a:avLst/>
            </a:prstGeom>
            <a:solidFill>
              <a:srgbClr val="3BB8B8"/>
            </a:solidFill>
            <a:ln w="12700">
              <a:noFill/>
              <a:round/>
              <a:headEnd/>
              <a:tailEnd/>
            </a:ln>
          </p:spPr>
          <p:txBody>
            <a:bodyPr wrap="none" lIns="72000" tIns="72000" rIns="72000" bIns="72000" anchor="t" anchorCtr="0"/>
            <a:lstStyle/>
            <a:p>
              <a:r>
                <a:rPr lang="en-GB" sz="600" dirty="0">
                  <a:solidFill>
                    <a:schemeClr val="bg1"/>
                  </a:solidFill>
                  <a:cs typeface="DeutscheBank" panose="020B0503020202030204" pitchFamily="34" charset="0"/>
                </a:rPr>
                <a:t>Turquoise</a:t>
              </a:r>
            </a:p>
            <a:p>
              <a:r>
                <a:rPr lang="en-GB" sz="600" dirty="0">
                  <a:solidFill>
                    <a:schemeClr val="bg1"/>
                  </a:solidFill>
                  <a:ea typeface="DeutscheBank" panose="020B0503020202030204" pitchFamily="34" charset="0"/>
                  <a:cs typeface="DeutscheBank" panose="020B0503020202030204" pitchFamily="34" charset="0"/>
                </a:rPr>
                <a:t>59</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kumimoji="0" lang="en-GB" sz="600" b="0" i="0" u="none" strike="noStrike" kern="0" cap="none" spc="0" normalizeH="0" baseline="0" noProof="0" dirty="0">
                  <a:ln>
                    <a:noFill/>
                  </a:ln>
                  <a:solidFill>
                    <a:schemeClr val="bg1"/>
                  </a:solidFill>
                  <a:effectLst/>
                  <a:uLnTx/>
                  <a:uFillTx/>
                  <a:ea typeface="DeutscheBank" panose="020B0503020202030204" pitchFamily="34" charset="0"/>
                  <a:cs typeface="DeutscheBank" panose="020B0503020202030204" pitchFamily="34" charset="0"/>
                  <a:sym typeface="Arial"/>
                </a:rPr>
                <a:t>184</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kumimoji="0" lang="en-GB" sz="600" b="0" i="0" u="none" strike="noStrike" kern="0" cap="none" spc="0" normalizeH="0" baseline="0" noProof="0" dirty="0">
                  <a:ln>
                    <a:noFill/>
                  </a:ln>
                  <a:solidFill>
                    <a:schemeClr val="bg1"/>
                  </a:solidFill>
                  <a:effectLst/>
                  <a:uLnTx/>
                  <a:uFillTx/>
                  <a:ea typeface="DeutscheBank" panose="020B0503020202030204" pitchFamily="34" charset="0"/>
                  <a:cs typeface="DeutscheBank" panose="020B0503020202030204" pitchFamily="34" charset="0"/>
                  <a:sym typeface="Arial"/>
                </a:rPr>
                <a:t>184</a:t>
              </a:r>
              <a:endParaRPr lang="en-GB" sz="600" dirty="0">
                <a:solidFill>
                  <a:schemeClr val="bg1"/>
                </a:solidFill>
                <a:ea typeface="DeutscheBank" panose="020B0503020202030204" pitchFamily="34" charset="0"/>
                <a:cs typeface="DeutscheBank" panose="020B0503020202030204" pitchFamily="34" charset="0"/>
              </a:endParaRPr>
            </a:p>
          </p:txBody>
        </p:sp>
        <p:sp>
          <p:nvSpPr>
            <p:cNvPr id="21" name="Rectangle 20">
              <a:extLst>
                <a:ext uri="{FF2B5EF4-FFF2-40B4-BE49-F238E27FC236}">
                  <a16:creationId xmlns:a16="http://schemas.microsoft.com/office/drawing/2014/main" id="{FBBE5168-20A2-1396-1EE2-8C71EEC07FA0}"/>
                </a:ext>
              </a:extLst>
            </p:cNvPr>
            <p:cNvSpPr>
              <a:spLocks noChangeArrowheads="1"/>
            </p:cNvSpPr>
            <p:nvPr/>
          </p:nvSpPr>
          <p:spPr bwMode="ltGray">
            <a:xfrm>
              <a:off x="13166461" y="2123521"/>
              <a:ext cx="734400" cy="414000"/>
            </a:xfrm>
            <a:prstGeom prst="rect">
              <a:avLst/>
            </a:prstGeom>
            <a:solidFill>
              <a:srgbClr val="24778D"/>
            </a:solidFill>
            <a:ln w="12700">
              <a:noFill/>
              <a:round/>
              <a:headEnd/>
              <a:tailEnd/>
            </a:ln>
          </p:spPr>
          <p:txBody>
            <a:bodyPr wrap="none" lIns="72000" tIns="72000" rIns="72000" bIns="72000" anchor="t" anchorCtr="0"/>
            <a:lstStyle/>
            <a:p>
              <a:pPr eaLnBrk="0" hangingPunct="0"/>
              <a:r>
                <a:rPr lang="en-GB" sz="600" dirty="0">
                  <a:solidFill>
                    <a:schemeClr val="tx1"/>
                  </a:solidFill>
                  <a:cs typeface="DeutscheBank" panose="020B0503020202030204" pitchFamily="34" charset="0"/>
                </a:rPr>
                <a:t>Petrol</a:t>
              </a:r>
            </a:p>
            <a:p>
              <a:r>
                <a:rPr lang="en-GB" sz="600" dirty="0">
                  <a:solidFill>
                    <a:schemeClr val="tx1"/>
                  </a:solidFill>
                  <a:ea typeface="DeutscheBank" panose="020B0503020202030204" pitchFamily="34" charset="0"/>
                  <a:cs typeface="DeutscheBank" panose="020B0503020202030204" pitchFamily="34" charset="0"/>
                </a:rPr>
                <a:t>36</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119</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141</a:t>
              </a:r>
            </a:p>
          </p:txBody>
        </p:sp>
        <p:sp>
          <p:nvSpPr>
            <p:cNvPr id="22" name="Rectangle 21">
              <a:extLst>
                <a:ext uri="{FF2B5EF4-FFF2-40B4-BE49-F238E27FC236}">
                  <a16:creationId xmlns:a16="http://schemas.microsoft.com/office/drawing/2014/main" id="{78CFF959-BB7F-C238-05C6-80E117053AAB}"/>
                </a:ext>
              </a:extLst>
            </p:cNvPr>
            <p:cNvSpPr>
              <a:spLocks noChangeArrowheads="1"/>
            </p:cNvSpPr>
            <p:nvPr/>
          </p:nvSpPr>
          <p:spPr bwMode="ltGray">
            <a:xfrm>
              <a:off x="13166461" y="2596565"/>
              <a:ext cx="734400" cy="414000"/>
            </a:xfrm>
            <a:prstGeom prst="rect">
              <a:avLst/>
            </a:prstGeom>
            <a:solidFill>
              <a:srgbClr val="25A62D"/>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Summer Green</a:t>
              </a:r>
            </a:p>
            <a:p>
              <a:pPr>
                <a:defRPr/>
              </a:pPr>
              <a:r>
                <a:rPr lang="en-GB" sz="600" dirty="0">
                  <a:solidFill>
                    <a:schemeClr val="bg1"/>
                  </a:solidFill>
                  <a:ea typeface="DeutscheBank" panose="020B0503020202030204" pitchFamily="34" charset="0"/>
                  <a:cs typeface="DeutscheBank" panose="020B0503020202030204" pitchFamily="34" charset="0"/>
                </a:rPr>
                <a:t>37</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166</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45</a:t>
              </a:r>
            </a:p>
          </p:txBody>
        </p:sp>
        <p:sp>
          <p:nvSpPr>
            <p:cNvPr id="23" name="Rectangle 22">
              <a:extLst>
                <a:ext uri="{FF2B5EF4-FFF2-40B4-BE49-F238E27FC236}">
                  <a16:creationId xmlns:a16="http://schemas.microsoft.com/office/drawing/2014/main" id="{8E748D7D-5A10-59A1-B16D-B251A828BF57}"/>
                </a:ext>
              </a:extLst>
            </p:cNvPr>
            <p:cNvSpPr>
              <a:spLocks noChangeArrowheads="1"/>
            </p:cNvSpPr>
            <p:nvPr/>
          </p:nvSpPr>
          <p:spPr bwMode="ltGray">
            <a:xfrm>
              <a:off x="13166461" y="3069609"/>
              <a:ext cx="734400" cy="414000"/>
            </a:xfrm>
            <a:prstGeom prst="rect">
              <a:avLst/>
            </a:prstGeom>
            <a:solidFill>
              <a:srgbClr val="C9DD03"/>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Spring Green</a:t>
              </a:r>
            </a:p>
            <a:p>
              <a:pPr>
                <a:defRPr/>
              </a:pPr>
              <a:r>
                <a:rPr lang="en-GB" sz="600" dirty="0">
                  <a:solidFill>
                    <a:schemeClr val="bg1"/>
                  </a:solidFill>
                  <a:ea typeface="DeutscheBank" panose="020B0503020202030204" pitchFamily="34" charset="0"/>
                  <a:cs typeface="DeutscheBank" panose="020B0503020202030204" pitchFamily="34" charset="0"/>
                </a:rPr>
                <a:t>201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221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3</a:t>
              </a:r>
            </a:p>
          </p:txBody>
        </p:sp>
        <p:sp>
          <p:nvSpPr>
            <p:cNvPr id="24" name="Rectangle 23">
              <a:extLst>
                <a:ext uri="{FF2B5EF4-FFF2-40B4-BE49-F238E27FC236}">
                  <a16:creationId xmlns:a16="http://schemas.microsoft.com/office/drawing/2014/main" id="{D7CC9598-7CB5-57CB-BA0A-CC2C73B4EB41}"/>
                </a:ext>
              </a:extLst>
            </p:cNvPr>
            <p:cNvSpPr>
              <a:spLocks noChangeArrowheads="1"/>
            </p:cNvSpPr>
            <p:nvPr/>
          </p:nvSpPr>
          <p:spPr bwMode="ltGray">
            <a:xfrm>
              <a:off x="13163669" y="4015697"/>
              <a:ext cx="734400" cy="414000"/>
            </a:xfrm>
            <a:prstGeom prst="rect">
              <a:avLst/>
            </a:prstGeom>
            <a:solidFill>
              <a:srgbClr val="FFE600"/>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Lucent Yellow</a:t>
              </a:r>
            </a:p>
            <a:p>
              <a:r>
                <a:rPr lang="en-GB" sz="600" dirty="0">
                  <a:solidFill>
                    <a:schemeClr val="bg1"/>
                  </a:solidFill>
                  <a:ea typeface="DeutscheBank" panose="020B0503020202030204" pitchFamily="34" charset="0"/>
                  <a:cs typeface="DeutscheBank" panose="020B0503020202030204" pitchFamily="34" charset="0"/>
                </a:rPr>
                <a:t>255</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230</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0</a:t>
              </a:r>
            </a:p>
          </p:txBody>
        </p:sp>
        <p:sp>
          <p:nvSpPr>
            <p:cNvPr id="25" name="Rectangle 24">
              <a:extLst>
                <a:ext uri="{FF2B5EF4-FFF2-40B4-BE49-F238E27FC236}">
                  <a16:creationId xmlns:a16="http://schemas.microsoft.com/office/drawing/2014/main" id="{E44E7CFF-93EE-6096-BA64-FB49A1A02981}"/>
                </a:ext>
              </a:extLst>
            </p:cNvPr>
            <p:cNvSpPr>
              <a:spLocks noChangeArrowheads="1"/>
            </p:cNvSpPr>
            <p:nvPr/>
          </p:nvSpPr>
          <p:spPr bwMode="ltGray">
            <a:xfrm>
              <a:off x="13166461" y="4488741"/>
              <a:ext cx="734400" cy="414000"/>
            </a:xfrm>
            <a:prstGeom prst="rect">
              <a:avLst/>
            </a:prstGeom>
            <a:solidFill>
              <a:srgbClr val="F28011"/>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Sundown Orange</a:t>
              </a:r>
            </a:p>
            <a:p>
              <a:pPr>
                <a:defRPr/>
              </a:pPr>
              <a:r>
                <a:rPr lang="en-GB" sz="600" dirty="0">
                  <a:solidFill>
                    <a:schemeClr val="bg1"/>
                  </a:solidFill>
                  <a:ea typeface="DeutscheBank" panose="020B0503020202030204" pitchFamily="34" charset="0"/>
                  <a:cs typeface="DeutscheBank" panose="020B0503020202030204" pitchFamily="34" charset="0"/>
                </a:rPr>
                <a:t>242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128</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17</a:t>
              </a:r>
            </a:p>
          </p:txBody>
        </p:sp>
        <p:sp>
          <p:nvSpPr>
            <p:cNvPr id="26" name="TwoC_TitleL">
              <a:extLst>
                <a:ext uri="{FF2B5EF4-FFF2-40B4-BE49-F238E27FC236}">
                  <a16:creationId xmlns:a16="http://schemas.microsoft.com/office/drawing/2014/main" id="{6B9A3E76-6C46-802C-F3D1-BA00C503E228}"/>
                </a:ext>
              </a:extLst>
            </p:cNvPr>
            <p:cNvSpPr txBox="1">
              <a:spLocks noChangeArrowheads="1"/>
            </p:cNvSpPr>
            <p:nvPr/>
          </p:nvSpPr>
          <p:spPr bwMode="auto">
            <a:xfrm>
              <a:off x="13166461"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Accent</a:t>
              </a:r>
            </a:p>
          </p:txBody>
        </p:sp>
        <p:sp>
          <p:nvSpPr>
            <p:cNvPr id="50" name="Rechteck 10">
              <a:extLst>
                <a:ext uri="{FF2B5EF4-FFF2-40B4-BE49-F238E27FC236}">
                  <a16:creationId xmlns:a16="http://schemas.microsoft.com/office/drawing/2014/main" id="{8FDDCFD6-BB48-C0D4-02E5-A25A9F886C28}"/>
                </a:ext>
              </a:extLst>
            </p:cNvPr>
            <p:cNvSpPr>
              <a:spLocks/>
            </p:cNvSpPr>
            <p:nvPr userDrawn="1"/>
          </p:nvSpPr>
          <p:spPr>
            <a:xfrm>
              <a:off x="13163669" y="6380922"/>
              <a:ext cx="734400" cy="414000"/>
            </a:xfrm>
            <a:prstGeom prst="rect">
              <a:avLst/>
            </a:prstGeom>
            <a:solidFill>
              <a:srgbClr val="C18EBD"/>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Light Violet</a:t>
              </a:r>
            </a:p>
            <a:p>
              <a:pPr>
                <a:defRPr/>
              </a:pPr>
              <a:r>
                <a:rPr lang="en-GB" sz="600" dirty="0">
                  <a:solidFill>
                    <a:schemeClr val="bg1"/>
                  </a:solidFill>
                  <a:ea typeface="DeutscheBank" panose="020B0503020202030204" pitchFamily="34" charset="0"/>
                  <a:cs typeface="DeutscheBank" panose="020B0503020202030204" pitchFamily="34" charset="0"/>
                </a:rPr>
                <a:t>193</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142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189</a:t>
              </a:r>
            </a:p>
          </p:txBody>
        </p:sp>
        <p:sp>
          <p:nvSpPr>
            <p:cNvPr id="51" name="Rechteck 10">
              <a:extLst>
                <a:ext uri="{FF2B5EF4-FFF2-40B4-BE49-F238E27FC236}">
                  <a16:creationId xmlns:a16="http://schemas.microsoft.com/office/drawing/2014/main" id="{5E88AC13-ADDA-EC8B-F08A-F32C4D2F1866}"/>
                </a:ext>
              </a:extLst>
            </p:cNvPr>
            <p:cNvSpPr>
              <a:spLocks/>
            </p:cNvSpPr>
            <p:nvPr userDrawn="1"/>
          </p:nvSpPr>
          <p:spPr>
            <a:xfrm>
              <a:off x="13163669" y="5434829"/>
              <a:ext cx="734400" cy="414000"/>
            </a:xfrm>
            <a:prstGeom prst="rect">
              <a:avLst/>
            </a:prstGeom>
            <a:solidFill>
              <a:srgbClr val="D4065D"/>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Rubine Red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212|6|93</a:t>
              </a:r>
            </a:p>
          </p:txBody>
        </p:sp>
        <p:sp>
          <p:nvSpPr>
            <p:cNvPr id="52" name="Rectangle 14">
              <a:extLst>
                <a:ext uri="{FF2B5EF4-FFF2-40B4-BE49-F238E27FC236}">
                  <a16:creationId xmlns:a16="http://schemas.microsoft.com/office/drawing/2014/main" id="{640E7112-B297-A510-F67B-CFC886D0FE35}"/>
                </a:ext>
              </a:extLst>
            </p:cNvPr>
            <p:cNvSpPr>
              <a:spLocks noChangeArrowheads="1"/>
            </p:cNvSpPr>
            <p:nvPr userDrawn="1"/>
          </p:nvSpPr>
          <p:spPr bwMode="ltGray">
            <a:xfrm>
              <a:off x="13163669" y="4961785"/>
              <a:ext cx="734400" cy="414000"/>
            </a:xfrm>
            <a:prstGeom prst="rect">
              <a:avLst/>
            </a:prstGeom>
            <a:solidFill>
              <a:srgbClr val="E7001D"/>
            </a:solidFill>
            <a:ln w="12700">
              <a:noFill/>
              <a:round/>
              <a:headEnd/>
              <a:tailEnd/>
            </a:ln>
          </p:spPr>
          <p:txBody>
            <a:bodyPr wrap="none" lIns="72000" tIns="72000" rIns="72000" bIns="72000" anchor="t" anchorCtr="0"/>
            <a:lstStyle/>
            <a:p>
              <a:pPr eaLnBrk="0" hangingPunct="0"/>
              <a:r>
                <a:rPr lang="en-GB" sz="600" dirty="0">
                  <a:solidFill>
                    <a:schemeClr val="tx1"/>
                  </a:solidFill>
                  <a:cs typeface="DeutscheBank" panose="020B0503020202030204" pitchFamily="34" charset="0"/>
                </a:rPr>
                <a:t>Bright Red</a:t>
              </a:r>
            </a:p>
            <a:p>
              <a:r>
                <a:rPr lang="en-GB" sz="600" dirty="0">
                  <a:solidFill>
                    <a:schemeClr val="tx1"/>
                  </a:solidFill>
                  <a:ea typeface="DeutscheBank" panose="020B0503020202030204" pitchFamily="34" charset="0"/>
                  <a:cs typeface="DeutscheBank" panose="020B0503020202030204" pitchFamily="34" charset="0"/>
                </a:rPr>
                <a:t>231</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0</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29</a:t>
              </a:r>
            </a:p>
          </p:txBody>
        </p:sp>
        <p:sp>
          <p:nvSpPr>
            <p:cNvPr id="53" name="Rectangle 15">
              <a:extLst>
                <a:ext uri="{FF2B5EF4-FFF2-40B4-BE49-F238E27FC236}">
                  <a16:creationId xmlns:a16="http://schemas.microsoft.com/office/drawing/2014/main" id="{BA68040D-D3DA-56A5-1B0B-D23574BFD8A1}"/>
                </a:ext>
              </a:extLst>
            </p:cNvPr>
            <p:cNvSpPr>
              <a:spLocks noChangeArrowheads="1"/>
            </p:cNvSpPr>
            <p:nvPr userDrawn="1"/>
          </p:nvSpPr>
          <p:spPr bwMode="ltGray">
            <a:xfrm>
              <a:off x="13163669" y="5907873"/>
              <a:ext cx="734400" cy="414000"/>
            </a:xfrm>
            <a:prstGeom prst="rect">
              <a:avLst/>
            </a:prstGeom>
            <a:solidFill>
              <a:srgbClr val="452061"/>
            </a:solidFill>
            <a:ln w="12700" algn="ctr">
              <a:noFill/>
              <a:round/>
              <a:headEnd/>
              <a:tailEnd/>
            </a:ln>
          </p:spPr>
          <p:txBody>
            <a:bodyPr wrap="none" lIns="72000" tIns="72000" rIns="72000" bIns="72000" anchor="t" anchorCtr="0"/>
            <a:lstStyle/>
            <a:p>
              <a:pPr eaLnBrk="0" hangingPunct="0"/>
              <a:r>
                <a:rPr lang="en-GB" sz="600" dirty="0">
                  <a:solidFill>
                    <a:schemeClr val="tx1"/>
                  </a:solidFill>
                  <a:cs typeface="DeutscheBank" panose="020B0503020202030204" pitchFamily="34" charset="0"/>
                </a:rPr>
                <a:t>Night Violet</a:t>
              </a:r>
            </a:p>
            <a:p>
              <a:pPr>
                <a:defRPr/>
              </a:pPr>
              <a:r>
                <a:rPr lang="en-GB" sz="600" dirty="0">
                  <a:solidFill>
                    <a:schemeClr val="tx1"/>
                  </a:solidFill>
                  <a:ea typeface="DeutscheBank" panose="020B0503020202030204" pitchFamily="34" charset="0"/>
                  <a:cs typeface="DeutscheBank" panose="020B0503020202030204" pitchFamily="34" charset="0"/>
                </a:rPr>
                <a:t>69</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32</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97</a:t>
              </a:r>
            </a:p>
          </p:txBody>
        </p:sp>
      </p:grpSp>
    </p:spTree>
    <p:extLst>
      <p:ext uri="{BB962C8B-B14F-4D97-AF65-F5344CB8AC3E}">
        <p14:creationId xmlns:p14="http://schemas.microsoft.com/office/powerpoint/2010/main" val="3556927450"/>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Lst>
  <p:transition>
    <p:wipe dir="r"/>
  </p:transition>
  <p:hf hdr="0" dt="0"/>
  <p:txStyles>
    <p:titleStyle>
      <a:lvl1pPr algn="l" rtl="0" eaLnBrk="1" fontAlgn="base" hangingPunct="1">
        <a:lnSpc>
          <a:spcPct val="90000"/>
        </a:lnSpc>
        <a:spcBef>
          <a:spcPct val="0"/>
        </a:spcBef>
        <a:spcAft>
          <a:spcPct val="0"/>
        </a:spcAft>
        <a:tabLst/>
        <a:defRPr sz="1600" b="1" kern="1200" baseline="0">
          <a:solidFill>
            <a:schemeClr val="tx1"/>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593">
          <a:solidFill>
            <a:schemeClr val="tx1"/>
          </a:solidFill>
          <a:latin typeface="Arial" charset="0"/>
          <a:ea typeface="ＭＳ Ｐゴシック" pitchFamily="34" charset="-128"/>
          <a:cs typeface="ＭＳ Ｐゴシック" pitchFamily="-109" charset="-128"/>
        </a:defRPr>
      </a:lvl5pPr>
      <a:lvl6pPr marL="503009" algn="l" rtl="0" eaLnBrk="1" fontAlgn="base" hangingPunct="1">
        <a:lnSpc>
          <a:spcPct val="90000"/>
        </a:lnSpc>
        <a:spcBef>
          <a:spcPct val="0"/>
        </a:spcBef>
        <a:spcAft>
          <a:spcPct val="0"/>
        </a:spcAft>
        <a:tabLst>
          <a:tab pos="733555" algn="l"/>
        </a:tabLst>
        <a:defRPr sz="2593" b="1">
          <a:solidFill>
            <a:schemeClr val="tx1"/>
          </a:solidFill>
          <a:latin typeface="Arial" charset="0"/>
        </a:defRPr>
      </a:lvl6pPr>
      <a:lvl7pPr marL="1006020" algn="l" rtl="0" eaLnBrk="1" fontAlgn="base" hangingPunct="1">
        <a:lnSpc>
          <a:spcPct val="90000"/>
        </a:lnSpc>
        <a:spcBef>
          <a:spcPct val="0"/>
        </a:spcBef>
        <a:spcAft>
          <a:spcPct val="0"/>
        </a:spcAft>
        <a:tabLst>
          <a:tab pos="733555" algn="l"/>
        </a:tabLst>
        <a:defRPr sz="2593" b="1">
          <a:solidFill>
            <a:schemeClr val="tx1"/>
          </a:solidFill>
          <a:latin typeface="Arial" charset="0"/>
        </a:defRPr>
      </a:lvl7pPr>
      <a:lvl8pPr marL="1509029" algn="l" rtl="0" eaLnBrk="1" fontAlgn="base" hangingPunct="1">
        <a:lnSpc>
          <a:spcPct val="90000"/>
        </a:lnSpc>
        <a:spcBef>
          <a:spcPct val="0"/>
        </a:spcBef>
        <a:spcAft>
          <a:spcPct val="0"/>
        </a:spcAft>
        <a:tabLst>
          <a:tab pos="733555" algn="l"/>
        </a:tabLst>
        <a:defRPr sz="2593" b="1">
          <a:solidFill>
            <a:schemeClr val="tx1"/>
          </a:solidFill>
          <a:latin typeface="Arial" charset="0"/>
        </a:defRPr>
      </a:lvl8pPr>
      <a:lvl9pPr marL="2012035" algn="l" rtl="0" eaLnBrk="1" fontAlgn="base" hangingPunct="1">
        <a:lnSpc>
          <a:spcPct val="90000"/>
        </a:lnSpc>
        <a:spcBef>
          <a:spcPct val="0"/>
        </a:spcBef>
        <a:spcAft>
          <a:spcPct val="0"/>
        </a:spcAft>
        <a:tabLst>
          <a:tab pos="733555" algn="l"/>
        </a:tabLst>
        <a:defRPr sz="2593" b="1">
          <a:solidFill>
            <a:schemeClr val="tx1"/>
          </a:solidFill>
          <a:latin typeface="Arial" charset="0"/>
        </a:defRPr>
      </a:lvl9pPr>
    </p:titleStyle>
    <p:body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34A6DC"/>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p:bodyStyle>
    <p:otherStyle>
      <a:defPPr>
        <a:defRPr lang="de-DE"/>
      </a:defPPr>
      <a:lvl1pPr marL="0" algn="l" defTabSz="1006020" rtl="0" eaLnBrk="1" latinLnBrk="0" hangingPunct="1">
        <a:defRPr sz="1994" kern="1200">
          <a:solidFill>
            <a:schemeClr val="tx1"/>
          </a:solidFill>
          <a:latin typeface="+mn-lt"/>
          <a:ea typeface="+mn-ea"/>
          <a:cs typeface="+mn-cs"/>
        </a:defRPr>
      </a:lvl1pPr>
      <a:lvl2pPr marL="503009" algn="l" defTabSz="1006020" rtl="0" eaLnBrk="1" latinLnBrk="0" hangingPunct="1">
        <a:defRPr sz="1994" kern="1200">
          <a:solidFill>
            <a:schemeClr val="tx1"/>
          </a:solidFill>
          <a:latin typeface="+mn-lt"/>
          <a:ea typeface="+mn-ea"/>
          <a:cs typeface="+mn-cs"/>
        </a:defRPr>
      </a:lvl2pPr>
      <a:lvl3pPr marL="1006020" algn="l" defTabSz="1006020" rtl="0" eaLnBrk="1" latinLnBrk="0" hangingPunct="1">
        <a:defRPr sz="1994" kern="1200">
          <a:solidFill>
            <a:schemeClr val="tx1"/>
          </a:solidFill>
          <a:latin typeface="+mn-lt"/>
          <a:ea typeface="+mn-ea"/>
          <a:cs typeface="+mn-cs"/>
        </a:defRPr>
      </a:lvl3pPr>
      <a:lvl4pPr marL="1509029" algn="l" defTabSz="1006020" rtl="0" eaLnBrk="1" latinLnBrk="0" hangingPunct="1">
        <a:defRPr sz="1994" kern="1200">
          <a:solidFill>
            <a:schemeClr val="tx1"/>
          </a:solidFill>
          <a:latin typeface="+mn-lt"/>
          <a:ea typeface="+mn-ea"/>
          <a:cs typeface="+mn-cs"/>
        </a:defRPr>
      </a:lvl4pPr>
      <a:lvl5pPr marL="2012035" algn="l" defTabSz="1006020" rtl="0" eaLnBrk="1" latinLnBrk="0" hangingPunct="1">
        <a:defRPr sz="1994" kern="1200">
          <a:solidFill>
            <a:schemeClr val="tx1"/>
          </a:solidFill>
          <a:latin typeface="+mn-lt"/>
          <a:ea typeface="+mn-ea"/>
          <a:cs typeface="+mn-cs"/>
        </a:defRPr>
      </a:lvl5pPr>
      <a:lvl6pPr marL="2515046" algn="l" defTabSz="1006020" rtl="0" eaLnBrk="1" latinLnBrk="0" hangingPunct="1">
        <a:defRPr sz="1994" kern="1200">
          <a:solidFill>
            <a:schemeClr val="tx1"/>
          </a:solidFill>
          <a:latin typeface="+mn-lt"/>
          <a:ea typeface="+mn-ea"/>
          <a:cs typeface="+mn-cs"/>
        </a:defRPr>
      </a:lvl6pPr>
      <a:lvl7pPr marL="3018056" algn="l" defTabSz="1006020" rtl="0" eaLnBrk="1" latinLnBrk="0" hangingPunct="1">
        <a:defRPr sz="1994" kern="1200">
          <a:solidFill>
            <a:schemeClr val="tx1"/>
          </a:solidFill>
          <a:latin typeface="+mn-lt"/>
          <a:ea typeface="+mn-ea"/>
          <a:cs typeface="+mn-cs"/>
        </a:defRPr>
      </a:lvl7pPr>
      <a:lvl8pPr marL="3521064" algn="l" defTabSz="1006020" rtl="0" eaLnBrk="1" latinLnBrk="0" hangingPunct="1">
        <a:defRPr sz="1994" kern="1200">
          <a:solidFill>
            <a:schemeClr val="tx1"/>
          </a:solidFill>
          <a:latin typeface="+mn-lt"/>
          <a:ea typeface="+mn-ea"/>
          <a:cs typeface="+mn-cs"/>
        </a:defRPr>
      </a:lvl8pPr>
      <a:lvl9pPr marL="4024073" algn="l" defTabSz="1006020" rtl="0" eaLnBrk="1" latinLnBrk="0" hangingPunct="1">
        <a:defRPr sz="1994"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6119" userDrawn="1">
          <p15:clr>
            <a:srgbClr val="F26B43"/>
          </p15:clr>
        </p15:guide>
        <p15:guide id="13" orient="horz" pos="226" userDrawn="1">
          <p15:clr>
            <a:srgbClr val="F26B43"/>
          </p15:clr>
        </p15:guide>
        <p15:guide id="18" orient="horz" pos="4536" userDrawn="1">
          <p15:clr>
            <a:srgbClr val="F26B43"/>
          </p15:clr>
        </p15:guide>
        <p15:guide id="21" orient="horz" pos="4422" userDrawn="1">
          <p15:clr>
            <a:srgbClr val="F26B43"/>
          </p15:clr>
        </p15:guide>
        <p15:guide id="23" orient="horz" pos="680" userDrawn="1">
          <p15:clr>
            <a:srgbClr val="F26B43"/>
          </p15:clr>
        </p15:guide>
        <p15:guide id="24" pos="3175" userDrawn="1">
          <p15:clr>
            <a:srgbClr val="F26B43"/>
          </p15:clr>
        </p15:guide>
        <p15:guide id="25" orient="horz" pos="2631" userDrawn="1">
          <p15:clr>
            <a:srgbClr val="F26B43"/>
          </p15:clr>
        </p15:guide>
        <p15:guide id="26" pos="22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9.xml"/><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2.xml"/><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3.xml"/><Relationship Id="rId1" Type="http://schemas.openxmlformats.org/officeDocument/2006/relationships/slideLayout" Target="../slideLayouts/slideLayout31.xml"/></Relationships>
</file>

<file path=ppt/slides/_rels/slide4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4.xml"/><Relationship Id="rId1" Type="http://schemas.openxmlformats.org/officeDocument/2006/relationships/slideLayout" Target="../slideLayouts/slideLayout32.xml"/></Relationships>
</file>

<file path=ppt/slides/_rels/slide4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5.xml"/><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6.xml"/><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4.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30.xml"/><Relationship Id="rId5" Type="http://schemas.openxmlformats.org/officeDocument/2006/relationships/image" Target="../media/image37.svg"/><Relationship Id="rId4" Type="http://schemas.openxmlformats.org/officeDocument/2006/relationships/image" Target="../media/image36.png"/></Relationships>
</file>

<file path=ppt/slides/_rels/slide55.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tags" Target="../tags/tag3.xml"/><Relationship Id="rId7" Type="http://schemas.openxmlformats.org/officeDocument/2006/relationships/slideLayout" Target="../slideLayouts/slideLayout3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10" Type="http://schemas.openxmlformats.org/officeDocument/2006/relationships/chart" Target="../charts/chart8.xml"/><Relationship Id="rId4" Type="http://schemas.openxmlformats.org/officeDocument/2006/relationships/tags" Target="../tags/tag4.xml"/><Relationship Id="rId9" Type="http://schemas.openxmlformats.org/officeDocument/2006/relationships/chart" Target="../charts/chart7.xml"/></Relationships>
</file>

<file path=ppt/slides/_rels/slide56.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tags" Target="../tags/tag9.xml"/><Relationship Id="rId7" Type="http://schemas.openxmlformats.org/officeDocument/2006/relationships/slideLayout" Target="../slideLayouts/slideLayout32.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chart" Target="../charts/chart12.xml"/><Relationship Id="rId5" Type="http://schemas.openxmlformats.org/officeDocument/2006/relationships/tags" Target="../tags/tag11.xml"/><Relationship Id="rId10" Type="http://schemas.openxmlformats.org/officeDocument/2006/relationships/chart" Target="../charts/chart11.xml"/><Relationship Id="rId4" Type="http://schemas.openxmlformats.org/officeDocument/2006/relationships/tags" Target="../tags/tag10.xml"/><Relationship Id="rId9" Type="http://schemas.openxmlformats.org/officeDocument/2006/relationships/chart" Target="../charts/chart10.xml"/></Relationships>
</file>

<file path=ppt/slides/_rels/slide57.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37.xml"/><Relationship Id="rId5" Type="http://schemas.openxmlformats.org/officeDocument/2006/relationships/chart" Target="../charts/chart16.xml"/><Relationship Id="rId4" Type="http://schemas.openxmlformats.org/officeDocument/2006/relationships/chart" Target="../charts/chart1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5.xml.rels><?xml version="1.0" encoding="UTF-8" standalone="yes"?>
<Relationships xmlns="http://schemas.openxmlformats.org/package/2006/relationships"><Relationship Id="rId3" Type="http://schemas.openxmlformats.org/officeDocument/2006/relationships/image" Target="../media/image321.png"/><Relationship Id="rId2" Type="http://schemas.microsoft.com/office/2014/relationships/chartEx" Target="../charts/chartEx1.xml"/><Relationship Id="rId1" Type="http://schemas.openxmlformats.org/officeDocument/2006/relationships/slideLayout" Target="../slideLayouts/slideLayout37.xml"/></Relationships>
</file>

<file path=ppt/slides/_rels/slide6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7.xml"/><Relationship Id="rId4" Type="http://schemas.openxmlformats.org/officeDocument/2006/relationships/image" Target="../media/image40.png"/></Relationships>
</file>

<file path=ppt/slides/_rels/slide6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7.xml"/><Relationship Id="rId5" Type="http://schemas.openxmlformats.org/officeDocument/2006/relationships/image" Target="../media/image44.png"/><Relationship Id="rId4" Type="http://schemas.openxmlformats.org/officeDocument/2006/relationships/image" Target="../media/image43.png"/></Relationships>
</file>

<file path=ppt/slides/_rels/slide68.xml.rels><?xml version="1.0" encoding="UTF-8" standalone="yes"?>
<Relationships xmlns="http://schemas.openxmlformats.org/package/2006/relationships"><Relationship Id="rId3" Type="http://schemas.openxmlformats.org/officeDocument/2006/relationships/image" Target="../media/image401.png"/><Relationship Id="rId2" Type="http://schemas.microsoft.com/office/2014/relationships/chartEx" Target="../charts/chartEx2.xml"/><Relationship Id="rId1" Type="http://schemas.openxmlformats.org/officeDocument/2006/relationships/slideLayout" Target="../slideLayouts/slideLayout37.xml"/></Relationships>
</file>

<file path=ppt/slides/_rels/slide69.xml.rels><?xml version="1.0" encoding="UTF-8" standalone="yes"?>
<Relationships xmlns="http://schemas.openxmlformats.org/package/2006/relationships"><Relationship Id="rId3" Type="http://schemas.openxmlformats.org/officeDocument/2006/relationships/image" Target="../media/image411.png"/><Relationship Id="rId2" Type="http://schemas.microsoft.com/office/2014/relationships/chartEx" Target="../charts/chartEx3.xml"/><Relationship Id="rId1" Type="http://schemas.openxmlformats.org/officeDocument/2006/relationships/slideLayout" Target="../slideLayouts/slideLayout37.xml"/></Relationships>
</file>

<file path=ppt/slides/_rels/slide70.xml.rels><?xml version="1.0" encoding="UTF-8" standalone="yes"?>
<Relationships xmlns="http://schemas.openxmlformats.org/package/2006/relationships"><Relationship Id="rId3" Type="http://schemas.openxmlformats.org/officeDocument/2006/relationships/image" Target="../media/image421.png"/><Relationship Id="rId2" Type="http://schemas.microsoft.com/office/2014/relationships/chartEx" Target="../charts/chartEx4.xml"/><Relationship Id="rId1" Type="http://schemas.openxmlformats.org/officeDocument/2006/relationships/slideLayout" Target="../slideLayouts/slideLayout37.xml"/></Relationships>
</file>

<file path=ppt/slides/_rels/slide71.xml.rels><?xml version="1.0" encoding="UTF-8" standalone="yes"?>
<Relationships xmlns="http://schemas.openxmlformats.org/package/2006/relationships"><Relationship Id="rId3" Type="http://schemas.microsoft.com/office/2014/relationships/chartEx" Target="../charts/chartEx5.xml"/><Relationship Id="rId2" Type="http://schemas.openxmlformats.org/officeDocument/2006/relationships/notesSlide" Target="../notesSlides/notesSlide49.xml"/><Relationship Id="rId1" Type="http://schemas.openxmlformats.org/officeDocument/2006/relationships/slideLayout" Target="../slideLayouts/slideLayout37.xml"/><Relationship Id="rId4" Type="http://schemas.openxmlformats.org/officeDocument/2006/relationships/image" Target="../media/image431.png"/></Relationships>
</file>

<file path=ppt/slides/_rels/slide7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0.xml"/><Relationship Id="rId1" Type="http://schemas.openxmlformats.org/officeDocument/2006/relationships/slideLayout" Target="../slideLayouts/slideLayout37.xml"/><Relationship Id="rId4" Type="http://schemas.openxmlformats.org/officeDocument/2006/relationships/image" Target="../media/image46.png"/></Relationships>
</file>

<file path=ppt/slides/_rels/slide7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1.xml"/><Relationship Id="rId1" Type="http://schemas.openxmlformats.org/officeDocument/2006/relationships/slideLayout" Target="../slideLayouts/slideLayout37.xml"/><Relationship Id="rId4" Type="http://schemas.openxmlformats.org/officeDocument/2006/relationships/hyperlink" Target="mailto:global.brand@db.com"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2.xml"/><Relationship Id="rId1" Type="http://schemas.openxmlformats.org/officeDocument/2006/relationships/slideLayout" Target="../slideLayouts/slideLayout29.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7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3.xml"/><Relationship Id="rId1" Type="http://schemas.openxmlformats.org/officeDocument/2006/relationships/slideLayout" Target="../slideLayouts/slideLayout37.xml"/></Relationships>
</file>

<file path=ppt/slides/_rels/slide7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4.xml"/><Relationship Id="rId1" Type="http://schemas.openxmlformats.org/officeDocument/2006/relationships/slideLayout" Target="../slideLayouts/slideLayout37.xml"/></Relationships>
</file>

<file path=ppt/slides/_rels/slide77.xml.rels><?xml version="1.0" encoding="UTF-8" standalone="yes"?>
<Relationships xmlns="http://schemas.openxmlformats.org/package/2006/relationships"><Relationship Id="rId26" Type="http://schemas.openxmlformats.org/officeDocument/2006/relationships/image" Target="../media/image78.png"/><Relationship Id="rId117" Type="http://schemas.openxmlformats.org/officeDocument/2006/relationships/image" Target="../media/image169.svg"/><Relationship Id="rId21" Type="http://schemas.openxmlformats.org/officeDocument/2006/relationships/image" Target="../media/image73.svg"/><Relationship Id="rId42" Type="http://schemas.openxmlformats.org/officeDocument/2006/relationships/image" Target="../media/image94.png"/><Relationship Id="rId47" Type="http://schemas.openxmlformats.org/officeDocument/2006/relationships/image" Target="../media/image99.svg"/><Relationship Id="rId63" Type="http://schemas.openxmlformats.org/officeDocument/2006/relationships/image" Target="../media/image115.svg"/><Relationship Id="rId68" Type="http://schemas.openxmlformats.org/officeDocument/2006/relationships/image" Target="../media/image120.png"/><Relationship Id="rId84" Type="http://schemas.openxmlformats.org/officeDocument/2006/relationships/image" Target="../media/image136.png"/><Relationship Id="rId89" Type="http://schemas.openxmlformats.org/officeDocument/2006/relationships/image" Target="../media/image141.svg"/><Relationship Id="rId112" Type="http://schemas.openxmlformats.org/officeDocument/2006/relationships/image" Target="../media/image164.png"/><Relationship Id="rId16" Type="http://schemas.openxmlformats.org/officeDocument/2006/relationships/image" Target="../media/image68.png"/><Relationship Id="rId107" Type="http://schemas.openxmlformats.org/officeDocument/2006/relationships/image" Target="../media/image159.svg"/><Relationship Id="rId11" Type="http://schemas.openxmlformats.org/officeDocument/2006/relationships/image" Target="../media/image63.svg"/><Relationship Id="rId32" Type="http://schemas.openxmlformats.org/officeDocument/2006/relationships/image" Target="../media/image84.png"/><Relationship Id="rId37" Type="http://schemas.openxmlformats.org/officeDocument/2006/relationships/image" Target="../media/image89.svg"/><Relationship Id="rId53" Type="http://schemas.openxmlformats.org/officeDocument/2006/relationships/image" Target="../media/image105.svg"/><Relationship Id="rId58" Type="http://schemas.openxmlformats.org/officeDocument/2006/relationships/image" Target="../media/image110.png"/><Relationship Id="rId74" Type="http://schemas.openxmlformats.org/officeDocument/2006/relationships/image" Target="../media/image126.png"/><Relationship Id="rId79" Type="http://schemas.openxmlformats.org/officeDocument/2006/relationships/image" Target="../media/image131.svg"/><Relationship Id="rId102" Type="http://schemas.openxmlformats.org/officeDocument/2006/relationships/image" Target="../media/image154.png"/><Relationship Id="rId5" Type="http://schemas.openxmlformats.org/officeDocument/2006/relationships/image" Target="../media/image57.svg"/><Relationship Id="rId90" Type="http://schemas.openxmlformats.org/officeDocument/2006/relationships/image" Target="../media/image142.png"/><Relationship Id="rId95" Type="http://schemas.openxmlformats.org/officeDocument/2006/relationships/image" Target="../media/image147.svg"/><Relationship Id="rId22" Type="http://schemas.openxmlformats.org/officeDocument/2006/relationships/image" Target="../media/image74.png"/><Relationship Id="rId27" Type="http://schemas.openxmlformats.org/officeDocument/2006/relationships/image" Target="../media/image79.svg"/><Relationship Id="rId43" Type="http://schemas.openxmlformats.org/officeDocument/2006/relationships/image" Target="../media/image95.svg"/><Relationship Id="rId48" Type="http://schemas.openxmlformats.org/officeDocument/2006/relationships/image" Target="../media/image100.png"/><Relationship Id="rId64" Type="http://schemas.openxmlformats.org/officeDocument/2006/relationships/image" Target="../media/image116.png"/><Relationship Id="rId69" Type="http://schemas.openxmlformats.org/officeDocument/2006/relationships/image" Target="../media/image121.svg"/><Relationship Id="rId113" Type="http://schemas.openxmlformats.org/officeDocument/2006/relationships/image" Target="../media/image165.svg"/><Relationship Id="rId118" Type="http://schemas.openxmlformats.org/officeDocument/2006/relationships/image" Target="../media/image170.png"/><Relationship Id="rId80" Type="http://schemas.openxmlformats.org/officeDocument/2006/relationships/image" Target="../media/image132.png"/><Relationship Id="rId85" Type="http://schemas.openxmlformats.org/officeDocument/2006/relationships/image" Target="../media/image137.svg"/><Relationship Id="rId12" Type="http://schemas.openxmlformats.org/officeDocument/2006/relationships/image" Target="../media/image64.png"/><Relationship Id="rId17" Type="http://schemas.openxmlformats.org/officeDocument/2006/relationships/image" Target="../media/image69.svg"/><Relationship Id="rId33" Type="http://schemas.openxmlformats.org/officeDocument/2006/relationships/image" Target="../media/image85.svg"/><Relationship Id="rId38" Type="http://schemas.openxmlformats.org/officeDocument/2006/relationships/image" Target="../media/image90.png"/><Relationship Id="rId59" Type="http://schemas.openxmlformats.org/officeDocument/2006/relationships/image" Target="../media/image111.svg"/><Relationship Id="rId103" Type="http://schemas.openxmlformats.org/officeDocument/2006/relationships/image" Target="../media/image155.svg"/><Relationship Id="rId108" Type="http://schemas.openxmlformats.org/officeDocument/2006/relationships/image" Target="../media/image160.png"/><Relationship Id="rId54" Type="http://schemas.openxmlformats.org/officeDocument/2006/relationships/image" Target="../media/image106.png"/><Relationship Id="rId70" Type="http://schemas.openxmlformats.org/officeDocument/2006/relationships/image" Target="../media/image122.png"/><Relationship Id="rId75" Type="http://schemas.openxmlformats.org/officeDocument/2006/relationships/image" Target="../media/image127.svg"/><Relationship Id="rId91" Type="http://schemas.openxmlformats.org/officeDocument/2006/relationships/image" Target="../media/image143.svg"/><Relationship Id="rId96" Type="http://schemas.openxmlformats.org/officeDocument/2006/relationships/image" Target="../media/image148.png"/><Relationship Id="rId1" Type="http://schemas.openxmlformats.org/officeDocument/2006/relationships/slideLayout" Target="../slideLayouts/slideLayout37.xml"/><Relationship Id="rId6" Type="http://schemas.openxmlformats.org/officeDocument/2006/relationships/image" Target="../media/image58.png"/><Relationship Id="rId23" Type="http://schemas.openxmlformats.org/officeDocument/2006/relationships/image" Target="../media/image75.svg"/><Relationship Id="rId28" Type="http://schemas.openxmlformats.org/officeDocument/2006/relationships/image" Target="../media/image80.png"/><Relationship Id="rId49" Type="http://schemas.openxmlformats.org/officeDocument/2006/relationships/image" Target="../media/image101.svg"/><Relationship Id="rId114" Type="http://schemas.openxmlformats.org/officeDocument/2006/relationships/image" Target="../media/image166.png"/><Relationship Id="rId119" Type="http://schemas.openxmlformats.org/officeDocument/2006/relationships/image" Target="../media/image171.svg"/><Relationship Id="rId44" Type="http://schemas.openxmlformats.org/officeDocument/2006/relationships/image" Target="../media/image96.png"/><Relationship Id="rId60" Type="http://schemas.openxmlformats.org/officeDocument/2006/relationships/image" Target="../media/image112.png"/><Relationship Id="rId65" Type="http://schemas.openxmlformats.org/officeDocument/2006/relationships/image" Target="../media/image117.svg"/><Relationship Id="rId81" Type="http://schemas.openxmlformats.org/officeDocument/2006/relationships/image" Target="../media/image133.svg"/><Relationship Id="rId86" Type="http://schemas.openxmlformats.org/officeDocument/2006/relationships/image" Target="../media/image138.png"/><Relationship Id="rId4" Type="http://schemas.openxmlformats.org/officeDocument/2006/relationships/image" Target="../media/image56.png"/><Relationship Id="rId9" Type="http://schemas.openxmlformats.org/officeDocument/2006/relationships/image" Target="../media/image61.svg"/><Relationship Id="rId13" Type="http://schemas.openxmlformats.org/officeDocument/2006/relationships/image" Target="../media/image65.svg"/><Relationship Id="rId18" Type="http://schemas.openxmlformats.org/officeDocument/2006/relationships/image" Target="../media/image70.png"/><Relationship Id="rId39" Type="http://schemas.openxmlformats.org/officeDocument/2006/relationships/image" Target="../media/image91.svg"/><Relationship Id="rId109" Type="http://schemas.openxmlformats.org/officeDocument/2006/relationships/image" Target="../media/image161.svg"/><Relationship Id="rId34" Type="http://schemas.openxmlformats.org/officeDocument/2006/relationships/image" Target="../media/image86.png"/><Relationship Id="rId50" Type="http://schemas.openxmlformats.org/officeDocument/2006/relationships/image" Target="../media/image102.png"/><Relationship Id="rId55" Type="http://schemas.openxmlformats.org/officeDocument/2006/relationships/image" Target="../media/image107.svg"/><Relationship Id="rId76" Type="http://schemas.openxmlformats.org/officeDocument/2006/relationships/image" Target="../media/image128.png"/><Relationship Id="rId97" Type="http://schemas.openxmlformats.org/officeDocument/2006/relationships/image" Target="../media/image149.svg"/><Relationship Id="rId104" Type="http://schemas.openxmlformats.org/officeDocument/2006/relationships/image" Target="../media/image156.png"/><Relationship Id="rId120" Type="http://schemas.openxmlformats.org/officeDocument/2006/relationships/image" Target="../media/image172.png"/><Relationship Id="rId7" Type="http://schemas.openxmlformats.org/officeDocument/2006/relationships/image" Target="../media/image59.svg"/><Relationship Id="rId71" Type="http://schemas.openxmlformats.org/officeDocument/2006/relationships/image" Target="../media/image123.svg"/><Relationship Id="rId92" Type="http://schemas.openxmlformats.org/officeDocument/2006/relationships/image" Target="../media/image144.png"/><Relationship Id="rId2" Type="http://schemas.openxmlformats.org/officeDocument/2006/relationships/image" Target="../media/image54.png"/><Relationship Id="rId29" Type="http://schemas.openxmlformats.org/officeDocument/2006/relationships/image" Target="../media/image81.svg"/><Relationship Id="rId24" Type="http://schemas.openxmlformats.org/officeDocument/2006/relationships/image" Target="../media/image76.png"/><Relationship Id="rId40" Type="http://schemas.openxmlformats.org/officeDocument/2006/relationships/image" Target="../media/image92.png"/><Relationship Id="rId45" Type="http://schemas.openxmlformats.org/officeDocument/2006/relationships/image" Target="../media/image97.svg"/><Relationship Id="rId66" Type="http://schemas.openxmlformats.org/officeDocument/2006/relationships/image" Target="../media/image118.png"/><Relationship Id="rId87" Type="http://schemas.openxmlformats.org/officeDocument/2006/relationships/image" Target="../media/image139.svg"/><Relationship Id="rId110" Type="http://schemas.openxmlformats.org/officeDocument/2006/relationships/image" Target="../media/image162.png"/><Relationship Id="rId115" Type="http://schemas.openxmlformats.org/officeDocument/2006/relationships/image" Target="../media/image167.svg"/><Relationship Id="rId61" Type="http://schemas.openxmlformats.org/officeDocument/2006/relationships/image" Target="../media/image113.svg"/><Relationship Id="rId82" Type="http://schemas.openxmlformats.org/officeDocument/2006/relationships/image" Target="../media/image134.png"/><Relationship Id="rId19" Type="http://schemas.openxmlformats.org/officeDocument/2006/relationships/image" Target="../media/image71.svg"/><Relationship Id="rId14" Type="http://schemas.openxmlformats.org/officeDocument/2006/relationships/image" Target="../media/image66.png"/><Relationship Id="rId30" Type="http://schemas.openxmlformats.org/officeDocument/2006/relationships/image" Target="../media/image82.png"/><Relationship Id="rId35" Type="http://schemas.openxmlformats.org/officeDocument/2006/relationships/image" Target="../media/image87.svg"/><Relationship Id="rId56" Type="http://schemas.openxmlformats.org/officeDocument/2006/relationships/image" Target="../media/image108.png"/><Relationship Id="rId77" Type="http://schemas.openxmlformats.org/officeDocument/2006/relationships/image" Target="../media/image129.svg"/><Relationship Id="rId100" Type="http://schemas.openxmlformats.org/officeDocument/2006/relationships/image" Target="../media/image152.png"/><Relationship Id="rId105" Type="http://schemas.openxmlformats.org/officeDocument/2006/relationships/image" Target="../media/image157.svg"/><Relationship Id="rId8" Type="http://schemas.openxmlformats.org/officeDocument/2006/relationships/image" Target="../media/image60.png"/><Relationship Id="rId51" Type="http://schemas.openxmlformats.org/officeDocument/2006/relationships/image" Target="../media/image103.svg"/><Relationship Id="rId72" Type="http://schemas.openxmlformats.org/officeDocument/2006/relationships/image" Target="../media/image124.png"/><Relationship Id="rId93" Type="http://schemas.openxmlformats.org/officeDocument/2006/relationships/image" Target="../media/image145.svg"/><Relationship Id="rId98" Type="http://schemas.openxmlformats.org/officeDocument/2006/relationships/image" Target="../media/image150.png"/><Relationship Id="rId121" Type="http://schemas.openxmlformats.org/officeDocument/2006/relationships/image" Target="../media/image173.svg"/><Relationship Id="rId3" Type="http://schemas.openxmlformats.org/officeDocument/2006/relationships/image" Target="../media/image55.svg"/><Relationship Id="rId25" Type="http://schemas.openxmlformats.org/officeDocument/2006/relationships/image" Target="../media/image77.svg"/><Relationship Id="rId46" Type="http://schemas.openxmlformats.org/officeDocument/2006/relationships/image" Target="../media/image98.png"/><Relationship Id="rId67" Type="http://schemas.openxmlformats.org/officeDocument/2006/relationships/image" Target="../media/image119.svg"/><Relationship Id="rId116" Type="http://schemas.openxmlformats.org/officeDocument/2006/relationships/image" Target="../media/image168.png"/><Relationship Id="rId20" Type="http://schemas.openxmlformats.org/officeDocument/2006/relationships/image" Target="../media/image72.png"/><Relationship Id="rId41" Type="http://schemas.openxmlformats.org/officeDocument/2006/relationships/image" Target="../media/image93.svg"/><Relationship Id="rId62" Type="http://schemas.openxmlformats.org/officeDocument/2006/relationships/image" Target="../media/image114.png"/><Relationship Id="rId83" Type="http://schemas.openxmlformats.org/officeDocument/2006/relationships/image" Target="../media/image135.svg"/><Relationship Id="rId88" Type="http://schemas.openxmlformats.org/officeDocument/2006/relationships/image" Target="../media/image140.png"/><Relationship Id="rId111" Type="http://schemas.openxmlformats.org/officeDocument/2006/relationships/image" Target="../media/image163.svg"/><Relationship Id="rId15" Type="http://schemas.openxmlformats.org/officeDocument/2006/relationships/image" Target="../media/image67.svg"/><Relationship Id="rId36" Type="http://schemas.openxmlformats.org/officeDocument/2006/relationships/image" Target="../media/image88.png"/><Relationship Id="rId57" Type="http://schemas.openxmlformats.org/officeDocument/2006/relationships/image" Target="../media/image109.svg"/><Relationship Id="rId106" Type="http://schemas.openxmlformats.org/officeDocument/2006/relationships/image" Target="../media/image158.png"/><Relationship Id="rId10" Type="http://schemas.openxmlformats.org/officeDocument/2006/relationships/image" Target="../media/image62.png"/><Relationship Id="rId31" Type="http://schemas.openxmlformats.org/officeDocument/2006/relationships/image" Target="../media/image83.svg"/><Relationship Id="rId52" Type="http://schemas.openxmlformats.org/officeDocument/2006/relationships/image" Target="../media/image104.png"/><Relationship Id="rId73" Type="http://schemas.openxmlformats.org/officeDocument/2006/relationships/image" Target="../media/image125.svg"/><Relationship Id="rId78" Type="http://schemas.openxmlformats.org/officeDocument/2006/relationships/image" Target="../media/image130.png"/><Relationship Id="rId94" Type="http://schemas.openxmlformats.org/officeDocument/2006/relationships/image" Target="../media/image146.png"/><Relationship Id="rId99" Type="http://schemas.openxmlformats.org/officeDocument/2006/relationships/image" Target="../media/image151.svg"/><Relationship Id="rId101" Type="http://schemas.openxmlformats.org/officeDocument/2006/relationships/image" Target="../media/image153.svg"/></Relationships>
</file>

<file path=ppt/slides/_rels/slide78.xml.rels><?xml version="1.0" encoding="UTF-8" standalone="yes"?>
<Relationships xmlns="http://schemas.openxmlformats.org/package/2006/relationships"><Relationship Id="rId26" Type="http://schemas.openxmlformats.org/officeDocument/2006/relationships/image" Target="../media/image198.png"/><Relationship Id="rId21" Type="http://schemas.openxmlformats.org/officeDocument/2006/relationships/image" Target="../media/image193.svg"/><Relationship Id="rId42" Type="http://schemas.openxmlformats.org/officeDocument/2006/relationships/image" Target="../media/image214.png"/><Relationship Id="rId47" Type="http://schemas.openxmlformats.org/officeDocument/2006/relationships/image" Target="../media/image219.svg"/><Relationship Id="rId63" Type="http://schemas.openxmlformats.org/officeDocument/2006/relationships/image" Target="../media/image235.svg"/><Relationship Id="rId68" Type="http://schemas.openxmlformats.org/officeDocument/2006/relationships/image" Target="../media/image240.png"/><Relationship Id="rId84" Type="http://schemas.openxmlformats.org/officeDocument/2006/relationships/image" Target="../media/image256.png"/><Relationship Id="rId89" Type="http://schemas.openxmlformats.org/officeDocument/2006/relationships/image" Target="../media/image261.svg"/><Relationship Id="rId112" Type="http://schemas.openxmlformats.org/officeDocument/2006/relationships/image" Target="../media/image284.png"/><Relationship Id="rId16" Type="http://schemas.openxmlformats.org/officeDocument/2006/relationships/image" Target="../media/image188.png"/><Relationship Id="rId107" Type="http://schemas.openxmlformats.org/officeDocument/2006/relationships/image" Target="../media/image279.svg"/><Relationship Id="rId11" Type="http://schemas.openxmlformats.org/officeDocument/2006/relationships/image" Target="../media/image183.svg"/><Relationship Id="rId32" Type="http://schemas.openxmlformats.org/officeDocument/2006/relationships/image" Target="../media/image204.png"/><Relationship Id="rId37" Type="http://schemas.openxmlformats.org/officeDocument/2006/relationships/image" Target="../media/image209.svg"/><Relationship Id="rId53" Type="http://schemas.openxmlformats.org/officeDocument/2006/relationships/image" Target="../media/image225.svg"/><Relationship Id="rId58" Type="http://schemas.openxmlformats.org/officeDocument/2006/relationships/image" Target="../media/image230.png"/><Relationship Id="rId74" Type="http://schemas.openxmlformats.org/officeDocument/2006/relationships/image" Target="../media/image246.png"/><Relationship Id="rId79" Type="http://schemas.openxmlformats.org/officeDocument/2006/relationships/image" Target="../media/image251.svg"/><Relationship Id="rId102" Type="http://schemas.openxmlformats.org/officeDocument/2006/relationships/image" Target="../media/image274.png"/><Relationship Id="rId5" Type="http://schemas.openxmlformats.org/officeDocument/2006/relationships/image" Target="../media/image177.svg"/><Relationship Id="rId90" Type="http://schemas.openxmlformats.org/officeDocument/2006/relationships/image" Target="../media/image262.png"/><Relationship Id="rId95" Type="http://schemas.openxmlformats.org/officeDocument/2006/relationships/image" Target="../media/image267.svg"/><Relationship Id="rId22" Type="http://schemas.openxmlformats.org/officeDocument/2006/relationships/image" Target="../media/image194.png"/><Relationship Id="rId27" Type="http://schemas.openxmlformats.org/officeDocument/2006/relationships/image" Target="../media/image199.svg"/><Relationship Id="rId43" Type="http://schemas.openxmlformats.org/officeDocument/2006/relationships/image" Target="../media/image215.svg"/><Relationship Id="rId48" Type="http://schemas.openxmlformats.org/officeDocument/2006/relationships/image" Target="../media/image220.png"/><Relationship Id="rId64" Type="http://schemas.openxmlformats.org/officeDocument/2006/relationships/image" Target="../media/image236.png"/><Relationship Id="rId69" Type="http://schemas.openxmlformats.org/officeDocument/2006/relationships/image" Target="../media/image241.svg"/><Relationship Id="rId113" Type="http://schemas.openxmlformats.org/officeDocument/2006/relationships/image" Target="../media/image285.svg"/><Relationship Id="rId80" Type="http://schemas.openxmlformats.org/officeDocument/2006/relationships/image" Target="../media/image252.png"/><Relationship Id="rId85" Type="http://schemas.openxmlformats.org/officeDocument/2006/relationships/image" Target="../media/image257.svg"/><Relationship Id="rId12" Type="http://schemas.openxmlformats.org/officeDocument/2006/relationships/image" Target="../media/image184.png"/><Relationship Id="rId17" Type="http://schemas.openxmlformats.org/officeDocument/2006/relationships/image" Target="../media/image189.svg"/><Relationship Id="rId33" Type="http://schemas.openxmlformats.org/officeDocument/2006/relationships/image" Target="../media/image205.svg"/><Relationship Id="rId38" Type="http://schemas.openxmlformats.org/officeDocument/2006/relationships/image" Target="../media/image210.png"/><Relationship Id="rId59" Type="http://schemas.openxmlformats.org/officeDocument/2006/relationships/image" Target="../media/image231.svg"/><Relationship Id="rId103" Type="http://schemas.openxmlformats.org/officeDocument/2006/relationships/image" Target="../media/image275.svg"/><Relationship Id="rId108" Type="http://schemas.openxmlformats.org/officeDocument/2006/relationships/image" Target="../media/image280.png"/><Relationship Id="rId54" Type="http://schemas.openxmlformats.org/officeDocument/2006/relationships/image" Target="../media/image226.png"/><Relationship Id="rId70" Type="http://schemas.openxmlformats.org/officeDocument/2006/relationships/image" Target="../media/image242.png"/><Relationship Id="rId75" Type="http://schemas.openxmlformats.org/officeDocument/2006/relationships/image" Target="../media/image247.svg"/><Relationship Id="rId91" Type="http://schemas.openxmlformats.org/officeDocument/2006/relationships/image" Target="../media/image263.svg"/><Relationship Id="rId96" Type="http://schemas.openxmlformats.org/officeDocument/2006/relationships/image" Target="../media/image268.png"/><Relationship Id="rId1" Type="http://schemas.openxmlformats.org/officeDocument/2006/relationships/slideLayout" Target="../slideLayouts/slideLayout37.xml"/><Relationship Id="rId6" Type="http://schemas.openxmlformats.org/officeDocument/2006/relationships/image" Target="../media/image178.png"/><Relationship Id="rId15" Type="http://schemas.openxmlformats.org/officeDocument/2006/relationships/image" Target="../media/image187.svg"/><Relationship Id="rId23" Type="http://schemas.openxmlformats.org/officeDocument/2006/relationships/image" Target="../media/image195.svg"/><Relationship Id="rId28" Type="http://schemas.openxmlformats.org/officeDocument/2006/relationships/image" Target="../media/image200.png"/><Relationship Id="rId36" Type="http://schemas.openxmlformats.org/officeDocument/2006/relationships/image" Target="../media/image208.png"/><Relationship Id="rId49" Type="http://schemas.openxmlformats.org/officeDocument/2006/relationships/image" Target="../media/image221.svg"/><Relationship Id="rId57" Type="http://schemas.openxmlformats.org/officeDocument/2006/relationships/image" Target="../media/image229.svg"/><Relationship Id="rId106" Type="http://schemas.openxmlformats.org/officeDocument/2006/relationships/image" Target="../media/image278.png"/><Relationship Id="rId114" Type="http://schemas.openxmlformats.org/officeDocument/2006/relationships/image" Target="../media/image286.png"/><Relationship Id="rId10" Type="http://schemas.openxmlformats.org/officeDocument/2006/relationships/image" Target="../media/image182.png"/><Relationship Id="rId31" Type="http://schemas.openxmlformats.org/officeDocument/2006/relationships/image" Target="../media/image203.svg"/><Relationship Id="rId44" Type="http://schemas.openxmlformats.org/officeDocument/2006/relationships/image" Target="../media/image216.png"/><Relationship Id="rId52" Type="http://schemas.openxmlformats.org/officeDocument/2006/relationships/image" Target="../media/image224.png"/><Relationship Id="rId60" Type="http://schemas.openxmlformats.org/officeDocument/2006/relationships/image" Target="../media/image232.png"/><Relationship Id="rId65" Type="http://schemas.openxmlformats.org/officeDocument/2006/relationships/image" Target="../media/image237.svg"/><Relationship Id="rId73" Type="http://schemas.openxmlformats.org/officeDocument/2006/relationships/image" Target="../media/image245.svg"/><Relationship Id="rId78" Type="http://schemas.openxmlformats.org/officeDocument/2006/relationships/image" Target="../media/image250.png"/><Relationship Id="rId81" Type="http://schemas.openxmlformats.org/officeDocument/2006/relationships/image" Target="../media/image253.svg"/><Relationship Id="rId86" Type="http://schemas.openxmlformats.org/officeDocument/2006/relationships/image" Target="../media/image258.png"/><Relationship Id="rId94" Type="http://schemas.openxmlformats.org/officeDocument/2006/relationships/image" Target="../media/image266.png"/><Relationship Id="rId99" Type="http://schemas.openxmlformats.org/officeDocument/2006/relationships/image" Target="../media/image271.svg"/><Relationship Id="rId101" Type="http://schemas.openxmlformats.org/officeDocument/2006/relationships/image" Target="../media/image273.svg"/><Relationship Id="rId4" Type="http://schemas.openxmlformats.org/officeDocument/2006/relationships/image" Target="../media/image176.png"/><Relationship Id="rId9" Type="http://schemas.openxmlformats.org/officeDocument/2006/relationships/image" Target="../media/image181.svg"/><Relationship Id="rId13" Type="http://schemas.openxmlformats.org/officeDocument/2006/relationships/image" Target="../media/image185.svg"/><Relationship Id="rId18" Type="http://schemas.openxmlformats.org/officeDocument/2006/relationships/image" Target="../media/image190.png"/><Relationship Id="rId39" Type="http://schemas.openxmlformats.org/officeDocument/2006/relationships/image" Target="../media/image211.svg"/><Relationship Id="rId109" Type="http://schemas.openxmlformats.org/officeDocument/2006/relationships/image" Target="../media/image281.svg"/><Relationship Id="rId34" Type="http://schemas.openxmlformats.org/officeDocument/2006/relationships/image" Target="../media/image206.png"/><Relationship Id="rId50" Type="http://schemas.openxmlformats.org/officeDocument/2006/relationships/image" Target="../media/image222.png"/><Relationship Id="rId55" Type="http://schemas.openxmlformats.org/officeDocument/2006/relationships/image" Target="../media/image227.svg"/><Relationship Id="rId76" Type="http://schemas.openxmlformats.org/officeDocument/2006/relationships/image" Target="../media/image248.png"/><Relationship Id="rId97" Type="http://schemas.openxmlformats.org/officeDocument/2006/relationships/image" Target="../media/image269.svg"/><Relationship Id="rId104" Type="http://schemas.openxmlformats.org/officeDocument/2006/relationships/image" Target="../media/image276.png"/><Relationship Id="rId7" Type="http://schemas.openxmlformats.org/officeDocument/2006/relationships/image" Target="../media/image179.svg"/><Relationship Id="rId71" Type="http://schemas.openxmlformats.org/officeDocument/2006/relationships/image" Target="../media/image243.svg"/><Relationship Id="rId92" Type="http://schemas.openxmlformats.org/officeDocument/2006/relationships/image" Target="../media/image264.png"/><Relationship Id="rId2" Type="http://schemas.openxmlformats.org/officeDocument/2006/relationships/image" Target="../media/image174.png"/><Relationship Id="rId29" Type="http://schemas.openxmlformats.org/officeDocument/2006/relationships/image" Target="../media/image201.svg"/><Relationship Id="rId24" Type="http://schemas.openxmlformats.org/officeDocument/2006/relationships/image" Target="../media/image196.png"/><Relationship Id="rId40" Type="http://schemas.openxmlformats.org/officeDocument/2006/relationships/image" Target="../media/image212.png"/><Relationship Id="rId45" Type="http://schemas.openxmlformats.org/officeDocument/2006/relationships/image" Target="../media/image217.svg"/><Relationship Id="rId66" Type="http://schemas.openxmlformats.org/officeDocument/2006/relationships/image" Target="../media/image238.png"/><Relationship Id="rId87" Type="http://schemas.openxmlformats.org/officeDocument/2006/relationships/image" Target="../media/image259.svg"/><Relationship Id="rId110" Type="http://schemas.openxmlformats.org/officeDocument/2006/relationships/image" Target="../media/image282.png"/><Relationship Id="rId115" Type="http://schemas.openxmlformats.org/officeDocument/2006/relationships/image" Target="../media/image287.svg"/><Relationship Id="rId61" Type="http://schemas.openxmlformats.org/officeDocument/2006/relationships/image" Target="../media/image233.svg"/><Relationship Id="rId82" Type="http://schemas.openxmlformats.org/officeDocument/2006/relationships/image" Target="../media/image254.png"/><Relationship Id="rId19" Type="http://schemas.openxmlformats.org/officeDocument/2006/relationships/image" Target="../media/image191.svg"/><Relationship Id="rId14" Type="http://schemas.openxmlformats.org/officeDocument/2006/relationships/image" Target="../media/image186.png"/><Relationship Id="rId30" Type="http://schemas.openxmlformats.org/officeDocument/2006/relationships/image" Target="../media/image202.png"/><Relationship Id="rId35" Type="http://schemas.openxmlformats.org/officeDocument/2006/relationships/image" Target="../media/image207.svg"/><Relationship Id="rId56" Type="http://schemas.openxmlformats.org/officeDocument/2006/relationships/image" Target="../media/image228.png"/><Relationship Id="rId77" Type="http://schemas.openxmlformats.org/officeDocument/2006/relationships/image" Target="../media/image249.svg"/><Relationship Id="rId100" Type="http://schemas.openxmlformats.org/officeDocument/2006/relationships/image" Target="../media/image272.png"/><Relationship Id="rId105" Type="http://schemas.openxmlformats.org/officeDocument/2006/relationships/image" Target="../media/image277.svg"/><Relationship Id="rId8" Type="http://schemas.openxmlformats.org/officeDocument/2006/relationships/image" Target="../media/image180.png"/><Relationship Id="rId51" Type="http://schemas.openxmlformats.org/officeDocument/2006/relationships/image" Target="../media/image223.svg"/><Relationship Id="rId72" Type="http://schemas.openxmlformats.org/officeDocument/2006/relationships/image" Target="../media/image244.png"/><Relationship Id="rId93" Type="http://schemas.openxmlformats.org/officeDocument/2006/relationships/image" Target="../media/image265.svg"/><Relationship Id="rId98" Type="http://schemas.openxmlformats.org/officeDocument/2006/relationships/image" Target="../media/image270.png"/><Relationship Id="rId3" Type="http://schemas.openxmlformats.org/officeDocument/2006/relationships/image" Target="../media/image175.svg"/><Relationship Id="rId25" Type="http://schemas.openxmlformats.org/officeDocument/2006/relationships/image" Target="../media/image197.svg"/><Relationship Id="rId46" Type="http://schemas.openxmlformats.org/officeDocument/2006/relationships/image" Target="../media/image218.png"/><Relationship Id="rId67" Type="http://schemas.openxmlformats.org/officeDocument/2006/relationships/image" Target="../media/image239.svg"/><Relationship Id="rId20" Type="http://schemas.openxmlformats.org/officeDocument/2006/relationships/image" Target="../media/image192.png"/><Relationship Id="rId41" Type="http://schemas.openxmlformats.org/officeDocument/2006/relationships/image" Target="../media/image213.svg"/><Relationship Id="rId62" Type="http://schemas.openxmlformats.org/officeDocument/2006/relationships/image" Target="../media/image234.png"/><Relationship Id="rId83" Type="http://schemas.openxmlformats.org/officeDocument/2006/relationships/image" Target="../media/image255.svg"/><Relationship Id="rId88" Type="http://schemas.openxmlformats.org/officeDocument/2006/relationships/image" Target="../media/image260.png"/><Relationship Id="rId111" Type="http://schemas.openxmlformats.org/officeDocument/2006/relationships/image" Target="../media/image283.svg"/></Relationships>
</file>

<file path=ppt/slides/_rels/slide79.xml.rels><?xml version="1.0" encoding="UTF-8" standalone="yes"?>
<Relationships xmlns="http://schemas.openxmlformats.org/package/2006/relationships"><Relationship Id="rId26" Type="http://schemas.openxmlformats.org/officeDocument/2006/relationships/image" Target="../media/image312.png"/><Relationship Id="rId117" Type="http://schemas.openxmlformats.org/officeDocument/2006/relationships/image" Target="../media/image403.svg"/><Relationship Id="rId21" Type="http://schemas.openxmlformats.org/officeDocument/2006/relationships/image" Target="../media/image307.svg"/><Relationship Id="rId42" Type="http://schemas.openxmlformats.org/officeDocument/2006/relationships/image" Target="../media/image328.png"/><Relationship Id="rId47" Type="http://schemas.openxmlformats.org/officeDocument/2006/relationships/image" Target="../media/image333.svg"/><Relationship Id="rId63" Type="http://schemas.openxmlformats.org/officeDocument/2006/relationships/image" Target="../media/image349.svg"/><Relationship Id="rId68" Type="http://schemas.openxmlformats.org/officeDocument/2006/relationships/image" Target="../media/image354.png"/><Relationship Id="rId84" Type="http://schemas.openxmlformats.org/officeDocument/2006/relationships/image" Target="../media/image370.png"/><Relationship Id="rId89" Type="http://schemas.openxmlformats.org/officeDocument/2006/relationships/image" Target="../media/image375.svg"/><Relationship Id="rId112" Type="http://schemas.openxmlformats.org/officeDocument/2006/relationships/image" Target="../media/image398.png"/><Relationship Id="rId16" Type="http://schemas.openxmlformats.org/officeDocument/2006/relationships/image" Target="../media/image302.png"/><Relationship Id="rId107" Type="http://schemas.openxmlformats.org/officeDocument/2006/relationships/image" Target="../media/image393.svg"/><Relationship Id="rId11" Type="http://schemas.openxmlformats.org/officeDocument/2006/relationships/image" Target="../media/image297.svg"/><Relationship Id="rId32" Type="http://schemas.openxmlformats.org/officeDocument/2006/relationships/image" Target="../media/image318.png"/><Relationship Id="rId37" Type="http://schemas.openxmlformats.org/officeDocument/2006/relationships/image" Target="../media/image323.svg"/><Relationship Id="rId53" Type="http://schemas.openxmlformats.org/officeDocument/2006/relationships/image" Target="../media/image339.svg"/><Relationship Id="rId58" Type="http://schemas.openxmlformats.org/officeDocument/2006/relationships/image" Target="../media/image344.png"/><Relationship Id="rId74" Type="http://schemas.openxmlformats.org/officeDocument/2006/relationships/image" Target="../media/image360.png"/><Relationship Id="rId79" Type="http://schemas.openxmlformats.org/officeDocument/2006/relationships/image" Target="../media/image365.svg"/><Relationship Id="rId102" Type="http://schemas.openxmlformats.org/officeDocument/2006/relationships/image" Target="../media/image388.png"/><Relationship Id="rId5" Type="http://schemas.openxmlformats.org/officeDocument/2006/relationships/image" Target="../media/image291.svg"/><Relationship Id="rId90" Type="http://schemas.openxmlformats.org/officeDocument/2006/relationships/image" Target="../media/image376.png"/><Relationship Id="rId95" Type="http://schemas.openxmlformats.org/officeDocument/2006/relationships/image" Target="../media/image381.svg"/><Relationship Id="rId22" Type="http://schemas.openxmlformats.org/officeDocument/2006/relationships/image" Target="../media/image308.png"/><Relationship Id="rId27" Type="http://schemas.openxmlformats.org/officeDocument/2006/relationships/image" Target="../media/image313.svg"/><Relationship Id="rId43" Type="http://schemas.openxmlformats.org/officeDocument/2006/relationships/image" Target="../media/image329.svg"/><Relationship Id="rId48" Type="http://schemas.openxmlformats.org/officeDocument/2006/relationships/image" Target="../media/image334.png"/><Relationship Id="rId64" Type="http://schemas.openxmlformats.org/officeDocument/2006/relationships/image" Target="../media/image350.png"/><Relationship Id="rId69" Type="http://schemas.openxmlformats.org/officeDocument/2006/relationships/image" Target="../media/image355.svg"/><Relationship Id="rId113" Type="http://schemas.openxmlformats.org/officeDocument/2006/relationships/image" Target="../media/image399.svg"/><Relationship Id="rId118" Type="http://schemas.openxmlformats.org/officeDocument/2006/relationships/image" Target="../media/image404.png"/><Relationship Id="rId80" Type="http://schemas.openxmlformats.org/officeDocument/2006/relationships/image" Target="../media/image366.png"/><Relationship Id="rId85" Type="http://schemas.openxmlformats.org/officeDocument/2006/relationships/image" Target="../media/image371.svg"/><Relationship Id="rId12" Type="http://schemas.openxmlformats.org/officeDocument/2006/relationships/image" Target="../media/image298.png"/><Relationship Id="rId17" Type="http://schemas.openxmlformats.org/officeDocument/2006/relationships/image" Target="../media/image303.svg"/><Relationship Id="rId33" Type="http://schemas.openxmlformats.org/officeDocument/2006/relationships/image" Target="../media/image319.svg"/><Relationship Id="rId38" Type="http://schemas.openxmlformats.org/officeDocument/2006/relationships/image" Target="../media/image324.png"/><Relationship Id="rId59" Type="http://schemas.openxmlformats.org/officeDocument/2006/relationships/image" Target="../media/image345.svg"/><Relationship Id="rId103" Type="http://schemas.openxmlformats.org/officeDocument/2006/relationships/image" Target="../media/image389.svg"/><Relationship Id="rId108" Type="http://schemas.openxmlformats.org/officeDocument/2006/relationships/image" Target="../media/image394.png"/><Relationship Id="rId54" Type="http://schemas.openxmlformats.org/officeDocument/2006/relationships/image" Target="../media/image340.png"/><Relationship Id="rId70" Type="http://schemas.openxmlformats.org/officeDocument/2006/relationships/image" Target="../media/image356.png"/><Relationship Id="rId75" Type="http://schemas.openxmlformats.org/officeDocument/2006/relationships/image" Target="../media/image361.svg"/><Relationship Id="rId91" Type="http://schemas.openxmlformats.org/officeDocument/2006/relationships/image" Target="../media/image377.svg"/><Relationship Id="rId96" Type="http://schemas.openxmlformats.org/officeDocument/2006/relationships/image" Target="../media/image382.png"/><Relationship Id="rId1" Type="http://schemas.openxmlformats.org/officeDocument/2006/relationships/slideLayout" Target="../slideLayouts/slideLayout37.xml"/><Relationship Id="rId6" Type="http://schemas.openxmlformats.org/officeDocument/2006/relationships/image" Target="../media/image292.png"/><Relationship Id="rId23" Type="http://schemas.openxmlformats.org/officeDocument/2006/relationships/image" Target="../media/image309.svg"/><Relationship Id="rId28" Type="http://schemas.openxmlformats.org/officeDocument/2006/relationships/image" Target="../media/image314.png"/><Relationship Id="rId49" Type="http://schemas.openxmlformats.org/officeDocument/2006/relationships/image" Target="../media/image335.svg"/><Relationship Id="rId114" Type="http://schemas.openxmlformats.org/officeDocument/2006/relationships/image" Target="../media/image400.png"/><Relationship Id="rId119" Type="http://schemas.openxmlformats.org/officeDocument/2006/relationships/image" Target="../media/image405.svg"/><Relationship Id="rId44" Type="http://schemas.openxmlformats.org/officeDocument/2006/relationships/image" Target="../media/image330.png"/><Relationship Id="rId60" Type="http://schemas.openxmlformats.org/officeDocument/2006/relationships/image" Target="../media/image346.png"/><Relationship Id="rId65" Type="http://schemas.openxmlformats.org/officeDocument/2006/relationships/image" Target="../media/image351.svg"/><Relationship Id="rId81" Type="http://schemas.openxmlformats.org/officeDocument/2006/relationships/image" Target="../media/image367.svg"/><Relationship Id="rId86" Type="http://schemas.openxmlformats.org/officeDocument/2006/relationships/image" Target="../media/image372.png"/><Relationship Id="rId4" Type="http://schemas.openxmlformats.org/officeDocument/2006/relationships/image" Target="../media/image290.png"/><Relationship Id="rId9" Type="http://schemas.openxmlformats.org/officeDocument/2006/relationships/image" Target="../media/image295.svg"/><Relationship Id="rId13" Type="http://schemas.openxmlformats.org/officeDocument/2006/relationships/image" Target="../media/image299.svg"/><Relationship Id="rId18" Type="http://schemas.openxmlformats.org/officeDocument/2006/relationships/image" Target="../media/image304.png"/><Relationship Id="rId39" Type="http://schemas.openxmlformats.org/officeDocument/2006/relationships/image" Target="../media/image325.svg"/><Relationship Id="rId109" Type="http://schemas.openxmlformats.org/officeDocument/2006/relationships/image" Target="../media/image395.svg"/><Relationship Id="rId34" Type="http://schemas.openxmlformats.org/officeDocument/2006/relationships/image" Target="../media/image320.png"/><Relationship Id="rId50" Type="http://schemas.openxmlformats.org/officeDocument/2006/relationships/image" Target="../media/image336.png"/><Relationship Id="rId55" Type="http://schemas.openxmlformats.org/officeDocument/2006/relationships/image" Target="../media/image341.svg"/><Relationship Id="rId76" Type="http://schemas.openxmlformats.org/officeDocument/2006/relationships/image" Target="../media/image362.png"/><Relationship Id="rId97" Type="http://schemas.openxmlformats.org/officeDocument/2006/relationships/image" Target="../media/image383.svg"/><Relationship Id="rId104" Type="http://schemas.openxmlformats.org/officeDocument/2006/relationships/image" Target="../media/image390.png"/><Relationship Id="rId120" Type="http://schemas.openxmlformats.org/officeDocument/2006/relationships/image" Target="../media/image406.png"/><Relationship Id="rId7" Type="http://schemas.openxmlformats.org/officeDocument/2006/relationships/image" Target="../media/image293.svg"/><Relationship Id="rId71" Type="http://schemas.openxmlformats.org/officeDocument/2006/relationships/image" Target="../media/image357.svg"/><Relationship Id="rId92" Type="http://schemas.openxmlformats.org/officeDocument/2006/relationships/image" Target="../media/image378.png"/><Relationship Id="rId2" Type="http://schemas.openxmlformats.org/officeDocument/2006/relationships/image" Target="../media/image288.png"/><Relationship Id="rId29" Type="http://schemas.openxmlformats.org/officeDocument/2006/relationships/image" Target="../media/image315.svg"/><Relationship Id="rId24" Type="http://schemas.openxmlformats.org/officeDocument/2006/relationships/image" Target="../media/image310.png"/><Relationship Id="rId40" Type="http://schemas.openxmlformats.org/officeDocument/2006/relationships/image" Target="../media/image326.png"/><Relationship Id="rId45" Type="http://schemas.openxmlformats.org/officeDocument/2006/relationships/image" Target="../media/image331.svg"/><Relationship Id="rId66" Type="http://schemas.openxmlformats.org/officeDocument/2006/relationships/image" Target="../media/image352.png"/><Relationship Id="rId87" Type="http://schemas.openxmlformats.org/officeDocument/2006/relationships/image" Target="../media/image373.svg"/><Relationship Id="rId110" Type="http://schemas.openxmlformats.org/officeDocument/2006/relationships/image" Target="../media/image396.png"/><Relationship Id="rId115" Type="http://schemas.openxmlformats.org/officeDocument/2006/relationships/image" Target="../media/image401.svg"/><Relationship Id="rId61" Type="http://schemas.openxmlformats.org/officeDocument/2006/relationships/image" Target="../media/image347.svg"/><Relationship Id="rId82" Type="http://schemas.openxmlformats.org/officeDocument/2006/relationships/image" Target="../media/image368.png"/><Relationship Id="rId19" Type="http://schemas.openxmlformats.org/officeDocument/2006/relationships/image" Target="../media/image305.svg"/><Relationship Id="rId14" Type="http://schemas.openxmlformats.org/officeDocument/2006/relationships/image" Target="../media/image300.png"/><Relationship Id="rId30" Type="http://schemas.openxmlformats.org/officeDocument/2006/relationships/image" Target="../media/image316.png"/><Relationship Id="rId35" Type="http://schemas.openxmlformats.org/officeDocument/2006/relationships/image" Target="../media/image321.svg"/><Relationship Id="rId56" Type="http://schemas.openxmlformats.org/officeDocument/2006/relationships/image" Target="../media/image342.png"/><Relationship Id="rId77" Type="http://schemas.openxmlformats.org/officeDocument/2006/relationships/image" Target="../media/image363.svg"/><Relationship Id="rId100" Type="http://schemas.openxmlformats.org/officeDocument/2006/relationships/image" Target="../media/image386.png"/><Relationship Id="rId105" Type="http://schemas.openxmlformats.org/officeDocument/2006/relationships/image" Target="../media/image391.svg"/><Relationship Id="rId8" Type="http://schemas.openxmlformats.org/officeDocument/2006/relationships/image" Target="../media/image294.png"/><Relationship Id="rId51" Type="http://schemas.openxmlformats.org/officeDocument/2006/relationships/image" Target="../media/image337.svg"/><Relationship Id="rId72" Type="http://schemas.openxmlformats.org/officeDocument/2006/relationships/image" Target="../media/image358.png"/><Relationship Id="rId93" Type="http://schemas.openxmlformats.org/officeDocument/2006/relationships/image" Target="../media/image379.svg"/><Relationship Id="rId98" Type="http://schemas.openxmlformats.org/officeDocument/2006/relationships/image" Target="../media/image384.png"/><Relationship Id="rId121" Type="http://schemas.openxmlformats.org/officeDocument/2006/relationships/image" Target="../media/image407.svg"/><Relationship Id="rId3" Type="http://schemas.openxmlformats.org/officeDocument/2006/relationships/image" Target="../media/image289.svg"/><Relationship Id="rId25" Type="http://schemas.openxmlformats.org/officeDocument/2006/relationships/image" Target="../media/image311.svg"/><Relationship Id="rId46" Type="http://schemas.openxmlformats.org/officeDocument/2006/relationships/image" Target="../media/image332.png"/><Relationship Id="rId67" Type="http://schemas.openxmlformats.org/officeDocument/2006/relationships/image" Target="../media/image353.svg"/><Relationship Id="rId116" Type="http://schemas.openxmlformats.org/officeDocument/2006/relationships/image" Target="../media/image402.png"/><Relationship Id="rId20" Type="http://schemas.openxmlformats.org/officeDocument/2006/relationships/image" Target="../media/image306.png"/><Relationship Id="rId41" Type="http://schemas.openxmlformats.org/officeDocument/2006/relationships/image" Target="../media/image327.svg"/><Relationship Id="rId62" Type="http://schemas.openxmlformats.org/officeDocument/2006/relationships/image" Target="../media/image348.png"/><Relationship Id="rId83" Type="http://schemas.openxmlformats.org/officeDocument/2006/relationships/image" Target="../media/image369.svg"/><Relationship Id="rId88" Type="http://schemas.openxmlformats.org/officeDocument/2006/relationships/image" Target="../media/image374.png"/><Relationship Id="rId111" Type="http://schemas.openxmlformats.org/officeDocument/2006/relationships/image" Target="../media/image397.svg"/><Relationship Id="rId15" Type="http://schemas.openxmlformats.org/officeDocument/2006/relationships/image" Target="../media/image301.svg"/><Relationship Id="rId36" Type="http://schemas.openxmlformats.org/officeDocument/2006/relationships/image" Target="../media/image322.png"/><Relationship Id="rId57" Type="http://schemas.openxmlformats.org/officeDocument/2006/relationships/image" Target="../media/image343.svg"/><Relationship Id="rId106" Type="http://schemas.openxmlformats.org/officeDocument/2006/relationships/image" Target="../media/image392.png"/><Relationship Id="rId10" Type="http://schemas.openxmlformats.org/officeDocument/2006/relationships/image" Target="../media/image296.png"/><Relationship Id="rId31" Type="http://schemas.openxmlformats.org/officeDocument/2006/relationships/image" Target="../media/image317.svg"/><Relationship Id="rId52" Type="http://schemas.openxmlformats.org/officeDocument/2006/relationships/image" Target="../media/image338.png"/><Relationship Id="rId73" Type="http://schemas.openxmlformats.org/officeDocument/2006/relationships/image" Target="../media/image359.svg"/><Relationship Id="rId78" Type="http://schemas.openxmlformats.org/officeDocument/2006/relationships/image" Target="../media/image364.png"/><Relationship Id="rId94" Type="http://schemas.openxmlformats.org/officeDocument/2006/relationships/image" Target="../media/image380.png"/><Relationship Id="rId99" Type="http://schemas.openxmlformats.org/officeDocument/2006/relationships/image" Target="../media/image385.svg"/><Relationship Id="rId101" Type="http://schemas.openxmlformats.org/officeDocument/2006/relationships/image" Target="../media/image387.svg"/></Relationships>
</file>

<file path=ppt/slides/_rels/slide80.xml.rels><?xml version="1.0" encoding="UTF-8" standalone="yes"?>
<Relationships xmlns="http://schemas.openxmlformats.org/package/2006/relationships"><Relationship Id="rId26" Type="http://schemas.openxmlformats.org/officeDocument/2006/relationships/image" Target="../media/image432.png"/><Relationship Id="rId21" Type="http://schemas.openxmlformats.org/officeDocument/2006/relationships/image" Target="../media/image427.svg"/><Relationship Id="rId42" Type="http://schemas.openxmlformats.org/officeDocument/2006/relationships/image" Target="../media/image448.png"/><Relationship Id="rId47" Type="http://schemas.openxmlformats.org/officeDocument/2006/relationships/image" Target="../media/image453.svg"/><Relationship Id="rId63" Type="http://schemas.openxmlformats.org/officeDocument/2006/relationships/image" Target="../media/image469.svg"/><Relationship Id="rId68" Type="http://schemas.openxmlformats.org/officeDocument/2006/relationships/image" Target="../media/image474.png"/><Relationship Id="rId84" Type="http://schemas.openxmlformats.org/officeDocument/2006/relationships/image" Target="../media/image490.png"/><Relationship Id="rId89" Type="http://schemas.openxmlformats.org/officeDocument/2006/relationships/image" Target="../media/image495.svg"/><Relationship Id="rId112" Type="http://schemas.openxmlformats.org/officeDocument/2006/relationships/image" Target="../media/image518.png"/><Relationship Id="rId16" Type="http://schemas.openxmlformats.org/officeDocument/2006/relationships/image" Target="../media/image422.png"/><Relationship Id="rId107" Type="http://schemas.openxmlformats.org/officeDocument/2006/relationships/image" Target="../media/image513.svg"/><Relationship Id="rId11" Type="http://schemas.openxmlformats.org/officeDocument/2006/relationships/image" Target="../media/image417.svg"/><Relationship Id="rId32" Type="http://schemas.openxmlformats.org/officeDocument/2006/relationships/image" Target="../media/image438.png"/><Relationship Id="rId37" Type="http://schemas.openxmlformats.org/officeDocument/2006/relationships/image" Target="../media/image443.svg"/><Relationship Id="rId53" Type="http://schemas.openxmlformats.org/officeDocument/2006/relationships/image" Target="../media/image459.svg"/><Relationship Id="rId58" Type="http://schemas.openxmlformats.org/officeDocument/2006/relationships/image" Target="../media/image464.png"/><Relationship Id="rId74" Type="http://schemas.openxmlformats.org/officeDocument/2006/relationships/image" Target="../media/image480.png"/><Relationship Id="rId79" Type="http://schemas.openxmlformats.org/officeDocument/2006/relationships/image" Target="../media/image485.svg"/><Relationship Id="rId102" Type="http://schemas.openxmlformats.org/officeDocument/2006/relationships/image" Target="../media/image508.png"/><Relationship Id="rId5" Type="http://schemas.openxmlformats.org/officeDocument/2006/relationships/image" Target="../media/image411.svg"/><Relationship Id="rId90" Type="http://schemas.openxmlformats.org/officeDocument/2006/relationships/image" Target="../media/image496.png"/><Relationship Id="rId95" Type="http://schemas.openxmlformats.org/officeDocument/2006/relationships/image" Target="../media/image501.svg"/><Relationship Id="rId22" Type="http://schemas.openxmlformats.org/officeDocument/2006/relationships/image" Target="../media/image428.png"/><Relationship Id="rId27" Type="http://schemas.openxmlformats.org/officeDocument/2006/relationships/image" Target="../media/image433.svg"/><Relationship Id="rId43" Type="http://schemas.openxmlformats.org/officeDocument/2006/relationships/image" Target="../media/image449.svg"/><Relationship Id="rId48" Type="http://schemas.openxmlformats.org/officeDocument/2006/relationships/image" Target="../media/image454.png"/><Relationship Id="rId64" Type="http://schemas.openxmlformats.org/officeDocument/2006/relationships/image" Target="../media/image470.png"/><Relationship Id="rId69" Type="http://schemas.openxmlformats.org/officeDocument/2006/relationships/image" Target="../media/image475.svg"/><Relationship Id="rId113" Type="http://schemas.openxmlformats.org/officeDocument/2006/relationships/image" Target="../media/image519.svg"/><Relationship Id="rId80" Type="http://schemas.openxmlformats.org/officeDocument/2006/relationships/image" Target="../media/image486.png"/><Relationship Id="rId85" Type="http://schemas.openxmlformats.org/officeDocument/2006/relationships/image" Target="../media/image491.svg"/><Relationship Id="rId12" Type="http://schemas.openxmlformats.org/officeDocument/2006/relationships/image" Target="../media/image418.png"/><Relationship Id="rId17" Type="http://schemas.openxmlformats.org/officeDocument/2006/relationships/image" Target="../media/image423.svg"/><Relationship Id="rId33" Type="http://schemas.openxmlformats.org/officeDocument/2006/relationships/image" Target="../media/image439.svg"/><Relationship Id="rId38" Type="http://schemas.openxmlformats.org/officeDocument/2006/relationships/image" Target="../media/image444.png"/><Relationship Id="rId59" Type="http://schemas.openxmlformats.org/officeDocument/2006/relationships/image" Target="../media/image465.svg"/><Relationship Id="rId103" Type="http://schemas.openxmlformats.org/officeDocument/2006/relationships/image" Target="../media/image509.svg"/><Relationship Id="rId108" Type="http://schemas.openxmlformats.org/officeDocument/2006/relationships/image" Target="../media/image514.png"/><Relationship Id="rId54" Type="http://schemas.openxmlformats.org/officeDocument/2006/relationships/image" Target="../media/image460.png"/><Relationship Id="rId70" Type="http://schemas.openxmlformats.org/officeDocument/2006/relationships/image" Target="../media/image476.png"/><Relationship Id="rId75" Type="http://schemas.openxmlformats.org/officeDocument/2006/relationships/image" Target="../media/image481.svg"/><Relationship Id="rId91" Type="http://schemas.openxmlformats.org/officeDocument/2006/relationships/image" Target="../media/image497.svg"/><Relationship Id="rId96" Type="http://schemas.openxmlformats.org/officeDocument/2006/relationships/image" Target="../media/image502.png"/><Relationship Id="rId1" Type="http://schemas.openxmlformats.org/officeDocument/2006/relationships/slideLayout" Target="../slideLayouts/slideLayout37.xml"/><Relationship Id="rId6" Type="http://schemas.openxmlformats.org/officeDocument/2006/relationships/image" Target="../media/image412.png"/><Relationship Id="rId15" Type="http://schemas.openxmlformats.org/officeDocument/2006/relationships/image" Target="../media/image421.svg"/><Relationship Id="rId23" Type="http://schemas.openxmlformats.org/officeDocument/2006/relationships/image" Target="../media/image429.svg"/><Relationship Id="rId28" Type="http://schemas.openxmlformats.org/officeDocument/2006/relationships/image" Target="../media/image434.png"/><Relationship Id="rId36" Type="http://schemas.openxmlformats.org/officeDocument/2006/relationships/image" Target="../media/image442.png"/><Relationship Id="rId49" Type="http://schemas.openxmlformats.org/officeDocument/2006/relationships/image" Target="../media/image455.svg"/><Relationship Id="rId57" Type="http://schemas.openxmlformats.org/officeDocument/2006/relationships/image" Target="../media/image463.svg"/><Relationship Id="rId106" Type="http://schemas.openxmlformats.org/officeDocument/2006/relationships/image" Target="../media/image512.png"/><Relationship Id="rId114" Type="http://schemas.openxmlformats.org/officeDocument/2006/relationships/image" Target="../media/image520.png"/><Relationship Id="rId10" Type="http://schemas.openxmlformats.org/officeDocument/2006/relationships/image" Target="../media/image416.png"/><Relationship Id="rId31" Type="http://schemas.openxmlformats.org/officeDocument/2006/relationships/image" Target="../media/image437.svg"/><Relationship Id="rId44" Type="http://schemas.openxmlformats.org/officeDocument/2006/relationships/image" Target="../media/image450.png"/><Relationship Id="rId52" Type="http://schemas.openxmlformats.org/officeDocument/2006/relationships/image" Target="../media/image458.png"/><Relationship Id="rId60" Type="http://schemas.openxmlformats.org/officeDocument/2006/relationships/image" Target="../media/image466.png"/><Relationship Id="rId65" Type="http://schemas.openxmlformats.org/officeDocument/2006/relationships/image" Target="../media/image471.svg"/><Relationship Id="rId73" Type="http://schemas.openxmlformats.org/officeDocument/2006/relationships/image" Target="../media/image479.svg"/><Relationship Id="rId78" Type="http://schemas.openxmlformats.org/officeDocument/2006/relationships/image" Target="../media/image484.png"/><Relationship Id="rId81" Type="http://schemas.openxmlformats.org/officeDocument/2006/relationships/image" Target="../media/image487.svg"/><Relationship Id="rId86" Type="http://schemas.openxmlformats.org/officeDocument/2006/relationships/image" Target="../media/image492.png"/><Relationship Id="rId94" Type="http://schemas.openxmlformats.org/officeDocument/2006/relationships/image" Target="../media/image500.png"/><Relationship Id="rId99" Type="http://schemas.openxmlformats.org/officeDocument/2006/relationships/image" Target="../media/image505.svg"/><Relationship Id="rId101" Type="http://schemas.openxmlformats.org/officeDocument/2006/relationships/image" Target="../media/image507.svg"/><Relationship Id="rId4" Type="http://schemas.openxmlformats.org/officeDocument/2006/relationships/image" Target="../media/image410.png"/><Relationship Id="rId9" Type="http://schemas.openxmlformats.org/officeDocument/2006/relationships/image" Target="../media/image415.svg"/><Relationship Id="rId13" Type="http://schemas.openxmlformats.org/officeDocument/2006/relationships/image" Target="../media/image419.svg"/><Relationship Id="rId18" Type="http://schemas.openxmlformats.org/officeDocument/2006/relationships/image" Target="../media/image424.png"/><Relationship Id="rId39" Type="http://schemas.openxmlformats.org/officeDocument/2006/relationships/image" Target="../media/image445.svg"/><Relationship Id="rId109" Type="http://schemas.openxmlformats.org/officeDocument/2006/relationships/image" Target="../media/image515.svg"/><Relationship Id="rId34" Type="http://schemas.openxmlformats.org/officeDocument/2006/relationships/image" Target="../media/image440.png"/><Relationship Id="rId50" Type="http://schemas.openxmlformats.org/officeDocument/2006/relationships/image" Target="../media/image456.png"/><Relationship Id="rId55" Type="http://schemas.openxmlformats.org/officeDocument/2006/relationships/image" Target="../media/image461.svg"/><Relationship Id="rId76" Type="http://schemas.openxmlformats.org/officeDocument/2006/relationships/image" Target="../media/image482.png"/><Relationship Id="rId97" Type="http://schemas.openxmlformats.org/officeDocument/2006/relationships/image" Target="../media/image503.svg"/><Relationship Id="rId104" Type="http://schemas.openxmlformats.org/officeDocument/2006/relationships/image" Target="../media/image510.png"/><Relationship Id="rId7" Type="http://schemas.openxmlformats.org/officeDocument/2006/relationships/image" Target="../media/image413.svg"/><Relationship Id="rId71" Type="http://schemas.openxmlformats.org/officeDocument/2006/relationships/image" Target="../media/image477.svg"/><Relationship Id="rId92" Type="http://schemas.openxmlformats.org/officeDocument/2006/relationships/image" Target="../media/image498.png"/><Relationship Id="rId2" Type="http://schemas.openxmlformats.org/officeDocument/2006/relationships/image" Target="../media/image408.png"/><Relationship Id="rId29" Type="http://schemas.openxmlformats.org/officeDocument/2006/relationships/image" Target="../media/image435.svg"/><Relationship Id="rId24" Type="http://schemas.openxmlformats.org/officeDocument/2006/relationships/image" Target="../media/image430.png"/><Relationship Id="rId40" Type="http://schemas.openxmlformats.org/officeDocument/2006/relationships/image" Target="../media/image446.png"/><Relationship Id="rId45" Type="http://schemas.openxmlformats.org/officeDocument/2006/relationships/image" Target="../media/image451.svg"/><Relationship Id="rId66" Type="http://schemas.openxmlformats.org/officeDocument/2006/relationships/image" Target="../media/image472.png"/><Relationship Id="rId87" Type="http://schemas.openxmlformats.org/officeDocument/2006/relationships/image" Target="../media/image493.svg"/><Relationship Id="rId110" Type="http://schemas.openxmlformats.org/officeDocument/2006/relationships/image" Target="../media/image516.png"/><Relationship Id="rId115" Type="http://schemas.openxmlformats.org/officeDocument/2006/relationships/image" Target="../media/image521.svg"/><Relationship Id="rId61" Type="http://schemas.openxmlformats.org/officeDocument/2006/relationships/image" Target="../media/image467.svg"/><Relationship Id="rId82" Type="http://schemas.openxmlformats.org/officeDocument/2006/relationships/image" Target="../media/image488.png"/><Relationship Id="rId19" Type="http://schemas.openxmlformats.org/officeDocument/2006/relationships/image" Target="../media/image425.svg"/><Relationship Id="rId14" Type="http://schemas.openxmlformats.org/officeDocument/2006/relationships/image" Target="../media/image420.png"/><Relationship Id="rId30" Type="http://schemas.openxmlformats.org/officeDocument/2006/relationships/image" Target="../media/image436.png"/><Relationship Id="rId35" Type="http://schemas.openxmlformats.org/officeDocument/2006/relationships/image" Target="../media/image441.svg"/><Relationship Id="rId56" Type="http://schemas.openxmlformats.org/officeDocument/2006/relationships/image" Target="../media/image462.png"/><Relationship Id="rId77" Type="http://schemas.openxmlformats.org/officeDocument/2006/relationships/image" Target="../media/image483.svg"/><Relationship Id="rId100" Type="http://schemas.openxmlformats.org/officeDocument/2006/relationships/image" Target="../media/image506.png"/><Relationship Id="rId105" Type="http://schemas.openxmlformats.org/officeDocument/2006/relationships/image" Target="../media/image511.svg"/><Relationship Id="rId8" Type="http://schemas.openxmlformats.org/officeDocument/2006/relationships/image" Target="../media/image414.png"/><Relationship Id="rId51" Type="http://schemas.openxmlformats.org/officeDocument/2006/relationships/image" Target="../media/image457.svg"/><Relationship Id="rId72" Type="http://schemas.openxmlformats.org/officeDocument/2006/relationships/image" Target="../media/image478.png"/><Relationship Id="rId93" Type="http://schemas.openxmlformats.org/officeDocument/2006/relationships/image" Target="../media/image499.svg"/><Relationship Id="rId98" Type="http://schemas.openxmlformats.org/officeDocument/2006/relationships/image" Target="../media/image504.png"/><Relationship Id="rId3" Type="http://schemas.openxmlformats.org/officeDocument/2006/relationships/image" Target="../media/image409.svg"/><Relationship Id="rId25" Type="http://schemas.openxmlformats.org/officeDocument/2006/relationships/image" Target="../media/image431.svg"/><Relationship Id="rId46" Type="http://schemas.openxmlformats.org/officeDocument/2006/relationships/image" Target="../media/image452.png"/><Relationship Id="rId67" Type="http://schemas.openxmlformats.org/officeDocument/2006/relationships/image" Target="../media/image473.svg"/><Relationship Id="rId20" Type="http://schemas.openxmlformats.org/officeDocument/2006/relationships/image" Target="../media/image426.png"/><Relationship Id="rId41" Type="http://schemas.openxmlformats.org/officeDocument/2006/relationships/image" Target="../media/image447.svg"/><Relationship Id="rId62" Type="http://schemas.openxmlformats.org/officeDocument/2006/relationships/image" Target="../media/image468.png"/><Relationship Id="rId83" Type="http://schemas.openxmlformats.org/officeDocument/2006/relationships/image" Target="../media/image489.svg"/><Relationship Id="rId88" Type="http://schemas.openxmlformats.org/officeDocument/2006/relationships/image" Target="../media/image494.png"/><Relationship Id="rId111" Type="http://schemas.openxmlformats.org/officeDocument/2006/relationships/image" Target="../media/image517.svg"/></Relationships>
</file>

<file path=ppt/slides/_rels/slide81.xml.rels><?xml version="1.0" encoding="UTF-8" standalone="yes"?>
<Relationships xmlns="http://schemas.openxmlformats.org/package/2006/relationships"><Relationship Id="rId26" Type="http://schemas.openxmlformats.org/officeDocument/2006/relationships/image" Target="../media/image546.png"/><Relationship Id="rId117" Type="http://schemas.openxmlformats.org/officeDocument/2006/relationships/image" Target="../media/image637.svg"/><Relationship Id="rId21" Type="http://schemas.openxmlformats.org/officeDocument/2006/relationships/image" Target="../media/image541.svg"/><Relationship Id="rId42" Type="http://schemas.openxmlformats.org/officeDocument/2006/relationships/image" Target="../media/image562.png"/><Relationship Id="rId47" Type="http://schemas.openxmlformats.org/officeDocument/2006/relationships/image" Target="../media/image567.svg"/><Relationship Id="rId63" Type="http://schemas.openxmlformats.org/officeDocument/2006/relationships/image" Target="../media/image583.svg"/><Relationship Id="rId68" Type="http://schemas.openxmlformats.org/officeDocument/2006/relationships/image" Target="../media/image588.png"/><Relationship Id="rId84" Type="http://schemas.openxmlformats.org/officeDocument/2006/relationships/image" Target="../media/image604.png"/><Relationship Id="rId89" Type="http://schemas.openxmlformats.org/officeDocument/2006/relationships/image" Target="../media/image609.svg"/><Relationship Id="rId112" Type="http://schemas.openxmlformats.org/officeDocument/2006/relationships/image" Target="../media/image632.png"/><Relationship Id="rId16" Type="http://schemas.openxmlformats.org/officeDocument/2006/relationships/image" Target="../media/image536.png"/><Relationship Id="rId107" Type="http://schemas.openxmlformats.org/officeDocument/2006/relationships/image" Target="../media/image627.svg"/><Relationship Id="rId11" Type="http://schemas.openxmlformats.org/officeDocument/2006/relationships/image" Target="../media/image531.svg"/><Relationship Id="rId32" Type="http://schemas.openxmlformats.org/officeDocument/2006/relationships/image" Target="../media/image552.png"/><Relationship Id="rId37" Type="http://schemas.openxmlformats.org/officeDocument/2006/relationships/image" Target="../media/image557.svg"/><Relationship Id="rId53" Type="http://schemas.openxmlformats.org/officeDocument/2006/relationships/image" Target="../media/image573.svg"/><Relationship Id="rId58" Type="http://schemas.openxmlformats.org/officeDocument/2006/relationships/image" Target="../media/image578.png"/><Relationship Id="rId74" Type="http://schemas.openxmlformats.org/officeDocument/2006/relationships/image" Target="../media/image594.png"/><Relationship Id="rId79" Type="http://schemas.openxmlformats.org/officeDocument/2006/relationships/image" Target="../media/image599.svg"/><Relationship Id="rId102" Type="http://schemas.openxmlformats.org/officeDocument/2006/relationships/image" Target="../media/image622.png"/><Relationship Id="rId5" Type="http://schemas.openxmlformats.org/officeDocument/2006/relationships/image" Target="../media/image525.svg"/><Relationship Id="rId90" Type="http://schemas.openxmlformats.org/officeDocument/2006/relationships/image" Target="../media/image610.png"/><Relationship Id="rId95" Type="http://schemas.openxmlformats.org/officeDocument/2006/relationships/image" Target="../media/image615.svg"/><Relationship Id="rId22" Type="http://schemas.openxmlformats.org/officeDocument/2006/relationships/image" Target="../media/image542.png"/><Relationship Id="rId27" Type="http://schemas.openxmlformats.org/officeDocument/2006/relationships/image" Target="../media/image547.svg"/><Relationship Id="rId43" Type="http://schemas.openxmlformats.org/officeDocument/2006/relationships/image" Target="../media/image563.svg"/><Relationship Id="rId48" Type="http://schemas.openxmlformats.org/officeDocument/2006/relationships/image" Target="../media/image568.png"/><Relationship Id="rId64" Type="http://schemas.openxmlformats.org/officeDocument/2006/relationships/image" Target="../media/image584.png"/><Relationship Id="rId69" Type="http://schemas.openxmlformats.org/officeDocument/2006/relationships/image" Target="../media/image589.svg"/><Relationship Id="rId113" Type="http://schemas.openxmlformats.org/officeDocument/2006/relationships/image" Target="../media/image633.svg"/><Relationship Id="rId118" Type="http://schemas.openxmlformats.org/officeDocument/2006/relationships/image" Target="../media/image638.png"/><Relationship Id="rId80" Type="http://schemas.openxmlformats.org/officeDocument/2006/relationships/image" Target="../media/image600.png"/><Relationship Id="rId85" Type="http://schemas.openxmlformats.org/officeDocument/2006/relationships/image" Target="../media/image605.svg"/><Relationship Id="rId12" Type="http://schemas.openxmlformats.org/officeDocument/2006/relationships/image" Target="../media/image532.png"/><Relationship Id="rId17" Type="http://schemas.openxmlformats.org/officeDocument/2006/relationships/image" Target="../media/image537.svg"/><Relationship Id="rId33" Type="http://schemas.openxmlformats.org/officeDocument/2006/relationships/image" Target="../media/image553.svg"/><Relationship Id="rId38" Type="http://schemas.openxmlformats.org/officeDocument/2006/relationships/image" Target="../media/image558.png"/><Relationship Id="rId59" Type="http://schemas.openxmlformats.org/officeDocument/2006/relationships/image" Target="../media/image579.svg"/><Relationship Id="rId103" Type="http://schemas.openxmlformats.org/officeDocument/2006/relationships/image" Target="../media/image623.svg"/><Relationship Id="rId108" Type="http://schemas.openxmlformats.org/officeDocument/2006/relationships/image" Target="../media/image628.png"/><Relationship Id="rId54" Type="http://schemas.openxmlformats.org/officeDocument/2006/relationships/image" Target="../media/image574.png"/><Relationship Id="rId70" Type="http://schemas.openxmlformats.org/officeDocument/2006/relationships/image" Target="../media/image590.png"/><Relationship Id="rId75" Type="http://schemas.openxmlformats.org/officeDocument/2006/relationships/image" Target="../media/image595.svg"/><Relationship Id="rId91" Type="http://schemas.openxmlformats.org/officeDocument/2006/relationships/image" Target="../media/image611.svg"/><Relationship Id="rId96" Type="http://schemas.openxmlformats.org/officeDocument/2006/relationships/image" Target="../media/image616.png"/><Relationship Id="rId1" Type="http://schemas.openxmlformats.org/officeDocument/2006/relationships/slideLayout" Target="../slideLayouts/slideLayout37.xml"/><Relationship Id="rId6" Type="http://schemas.openxmlformats.org/officeDocument/2006/relationships/image" Target="../media/image526.png"/><Relationship Id="rId23" Type="http://schemas.openxmlformats.org/officeDocument/2006/relationships/image" Target="../media/image543.svg"/><Relationship Id="rId28" Type="http://schemas.openxmlformats.org/officeDocument/2006/relationships/image" Target="../media/image548.png"/><Relationship Id="rId49" Type="http://schemas.openxmlformats.org/officeDocument/2006/relationships/image" Target="../media/image569.svg"/><Relationship Id="rId114" Type="http://schemas.openxmlformats.org/officeDocument/2006/relationships/image" Target="../media/image634.png"/><Relationship Id="rId119" Type="http://schemas.openxmlformats.org/officeDocument/2006/relationships/image" Target="../media/image639.svg"/><Relationship Id="rId44" Type="http://schemas.openxmlformats.org/officeDocument/2006/relationships/image" Target="../media/image564.png"/><Relationship Id="rId60" Type="http://schemas.openxmlformats.org/officeDocument/2006/relationships/image" Target="../media/image580.png"/><Relationship Id="rId65" Type="http://schemas.openxmlformats.org/officeDocument/2006/relationships/image" Target="../media/image585.svg"/><Relationship Id="rId81" Type="http://schemas.openxmlformats.org/officeDocument/2006/relationships/image" Target="../media/image601.svg"/><Relationship Id="rId86" Type="http://schemas.openxmlformats.org/officeDocument/2006/relationships/image" Target="../media/image606.png"/><Relationship Id="rId4" Type="http://schemas.openxmlformats.org/officeDocument/2006/relationships/image" Target="../media/image524.png"/><Relationship Id="rId9" Type="http://schemas.openxmlformats.org/officeDocument/2006/relationships/image" Target="../media/image529.svg"/><Relationship Id="rId13" Type="http://schemas.openxmlformats.org/officeDocument/2006/relationships/image" Target="../media/image533.svg"/><Relationship Id="rId18" Type="http://schemas.openxmlformats.org/officeDocument/2006/relationships/image" Target="../media/image538.png"/><Relationship Id="rId39" Type="http://schemas.openxmlformats.org/officeDocument/2006/relationships/image" Target="../media/image559.svg"/><Relationship Id="rId109" Type="http://schemas.openxmlformats.org/officeDocument/2006/relationships/image" Target="../media/image629.svg"/><Relationship Id="rId34" Type="http://schemas.openxmlformats.org/officeDocument/2006/relationships/image" Target="../media/image554.png"/><Relationship Id="rId50" Type="http://schemas.openxmlformats.org/officeDocument/2006/relationships/image" Target="../media/image570.png"/><Relationship Id="rId55" Type="http://schemas.openxmlformats.org/officeDocument/2006/relationships/image" Target="../media/image575.svg"/><Relationship Id="rId76" Type="http://schemas.openxmlformats.org/officeDocument/2006/relationships/image" Target="../media/image596.png"/><Relationship Id="rId97" Type="http://schemas.openxmlformats.org/officeDocument/2006/relationships/image" Target="../media/image617.svg"/><Relationship Id="rId104" Type="http://schemas.openxmlformats.org/officeDocument/2006/relationships/image" Target="../media/image624.png"/><Relationship Id="rId120" Type="http://schemas.openxmlformats.org/officeDocument/2006/relationships/image" Target="../media/image640.png"/><Relationship Id="rId7" Type="http://schemas.openxmlformats.org/officeDocument/2006/relationships/image" Target="../media/image527.svg"/><Relationship Id="rId71" Type="http://schemas.openxmlformats.org/officeDocument/2006/relationships/image" Target="../media/image591.svg"/><Relationship Id="rId92" Type="http://schemas.openxmlformats.org/officeDocument/2006/relationships/image" Target="../media/image612.png"/><Relationship Id="rId2" Type="http://schemas.openxmlformats.org/officeDocument/2006/relationships/image" Target="../media/image522.png"/><Relationship Id="rId29" Type="http://schemas.openxmlformats.org/officeDocument/2006/relationships/image" Target="../media/image549.svg"/><Relationship Id="rId24" Type="http://schemas.openxmlformats.org/officeDocument/2006/relationships/image" Target="../media/image544.png"/><Relationship Id="rId40" Type="http://schemas.openxmlformats.org/officeDocument/2006/relationships/image" Target="../media/image560.png"/><Relationship Id="rId45" Type="http://schemas.openxmlformats.org/officeDocument/2006/relationships/image" Target="../media/image565.svg"/><Relationship Id="rId66" Type="http://schemas.openxmlformats.org/officeDocument/2006/relationships/image" Target="../media/image586.png"/><Relationship Id="rId87" Type="http://schemas.openxmlformats.org/officeDocument/2006/relationships/image" Target="../media/image607.svg"/><Relationship Id="rId110" Type="http://schemas.openxmlformats.org/officeDocument/2006/relationships/image" Target="../media/image630.png"/><Relationship Id="rId115" Type="http://schemas.openxmlformats.org/officeDocument/2006/relationships/image" Target="../media/image635.svg"/><Relationship Id="rId61" Type="http://schemas.openxmlformats.org/officeDocument/2006/relationships/image" Target="../media/image581.svg"/><Relationship Id="rId82" Type="http://schemas.openxmlformats.org/officeDocument/2006/relationships/image" Target="../media/image602.png"/><Relationship Id="rId19" Type="http://schemas.openxmlformats.org/officeDocument/2006/relationships/image" Target="../media/image539.svg"/><Relationship Id="rId14" Type="http://schemas.openxmlformats.org/officeDocument/2006/relationships/image" Target="../media/image534.png"/><Relationship Id="rId30" Type="http://schemas.openxmlformats.org/officeDocument/2006/relationships/image" Target="../media/image550.png"/><Relationship Id="rId35" Type="http://schemas.openxmlformats.org/officeDocument/2006/relationships/image" Target="../media/image555.svg"/><Relationship Id="rId56" Type="http://schemas.openxmlformats.org/officeDocument/2006/relationships/image" Target="../media/image576.png"/><Relationship Id="rId77" Type="http://schemas.openxmlformats.org/officeDocument/2006/relationships/image" Target="../media/image597.svg"/><Relationship Id="rId100" Type="http://schemas.openxmlformats.org/officeDocument/2006/relationships/image" Target="../media/image620.png"/><Relationship Id="rId105" Type="http://schemas.openxmlformats.org/officeDocument/2006/relationships/image" Target="../media/image625.svg"/><Relationship Id="rId8" Type="http://schemas.openxmlformats.org/officeDocument/2006/relationships/image" Target="../media/image528.png"/><Relationship Id="rId51" Type="http://schemas.openxmlformats.org/officeDocument/2006/relationships/image" Target="../media/image571.svg"/><Relationship Id="rId72" Type="http://schemas.openxmlformats.org/officeDocument/2006/relationships/image" Target="../media/image592.png"/><Relationship Id="rId93" Type="http://schemas.openxmlformats.org/officeDocument/2006/relationships/image" Target="../media/image613.svg"/><Relationship Id="rId98" Type="http://schemas.openxmlformats.org/officeDocument/2006/relationships/image" Target="../media/image618.png"/><Relationship Id="rId121" Type="http://schemas.openxmlformats.org/officeDocument/2006/relationships/image" Target="../media/image641.svg"/><Relationship Id="rId3" Type="http://schemas.openxmlformats.org/officeDocument/2006/relationships/image" Target="../media/image523.svg"/><Relationship Id="rId25" Type="http://schemas.openxmlformats.org/officeDocument/2006/relationships/image" Target="../media/image545.svg"/><Relationship Id="rId46" Type="http://schemas.openxmlformats.org/officeDocument/2006/relationships/image" Target="../media/image566.png"/><Relationship Id="rId67" Type="http://schemas.openxmlformats.org/officeDocument/2006/relationships/image" Target="../media/image587.svg"/><Relationship Id="rId116" Type="http://schemas.openxmlformats.org/officeDocument/2006/relationships/image" Target="../media/image636.png"/><Relationship Id="rId20" Type="http://schemas.openxmlformats.org/officeDocument/2006/relationships/image" Target="../media/image540.png"/><Relationship Id="rId41" Type="http://schemas.openxmlformats.org/officeDocument/2006/relationships/image" Target="../media/image561.svg"/><Relationship Id="rId62" Type="http://schemas.openxmlformats.org/officeDocument/2006/relationships/image" Target="../media/image582.png"/><Relationship Id="rId83" Type="http://schemas.openxmlformats.org/officeDocument/2006/relationships/image" Target="../media/image603.svg"/><Relationship Id="rId88" Type="http://schemas.openxmlformats.org/officeDocument/2006/relationships/image" Target="../media/image608.png"/><Relationship Id="rId111" Type="http://schemas.openxmlformats.org/officeDocument/2006/relationships/image" Target="../media/image631.svg"/><Relationship Id="rId15" Type="http://schemas.openxmlformats.org/officeDocument/2006/relationships/image" Target="../media/image535.svg"/><Relationship Id="rId36" Type="http://schemas.openxmlformats.org/officeDocument/2006/relationships/image" Target="../media/image556.png"/><Relationship Id="rId57" Type="http://schemas.openxmlformats.org/officeDocument/2006/relationships/image" Target="../media/image577.svg"/><Relationship Id="rId106" Type="http://schemas.openxmlformats.org/officeDocument/2006/relationships/image" Target="../media/image626.png"/><Relationship Id="rId10" Type="http://schemas.openxmlformats.org/officeDocument/2006/relationships/image" Target="../media/image530.png"/><Relationship Id="rId31" Type="http://schemas.openxmlformats.org/officeDocument/2006/relationships/image" Target="../media/image551.svg"/><Relationship Id="rId52" Type="http://schemas.openxmlformats.org/officeDocument/2006/relationships/image" Target="../media/image572.png"/><Relationship Id="rId73" Type="http://schemas.openxmlformats.org/officeDocument/2006/relationships/image" Target="../media/image593.svg"/><Relationship Id="rId78" Type="http://schemas.openxmlformats.org/officeDocument/2006/relationships/image" Target="../media/image598.png"/><Relationship Id="rId94" Type="http://schemas.openxmlformats.org/officeDocument/2006/relationships/image" Target="../media/image614.png"/><Relationship Id="rId99" Type="http://schemas.openxmlformats.org/officeDocument/2006/relationships/image" Target="../media/image619.svg"/><Relationship Id="rId101" Type="http://schemas.openxmlformats.org/officeDocument/2006/relationships/image" Target="../media/image621.svg"/></Relationships>
</file>

<file path=ppt/slides/_rels/slide82.xml.rels><?xml version="1.0" encoding="UTF-8" standalone="yes"?>
<Relationships xmlns="http://schemas.openxmlformats.org/package/2006/relationships"><Relationship Id="rId26" Type="http://schemas.openxmlformats.org/officeDocument/2006/relationships/image" Target="../media/image666.png"/><Relationship Id="rId21" Type="http://schemas.openxmlformats.org/officeDocument/2006/relationships/image" Target="../media/image661.svg"/><Relationship Id="rId42" Type="http://schemas.openxmlformats.org/officeDocument/2006/relationships/image" Target="../media/image682.png"/><Relationship Id="rId47" Type="http://schemas.openxmlformats.org/officeDocument/2006/relationships/image" Target="../media/image687.svg"/><Relationship Id="rId63" Type="http://schemas.openxmlformats.org/officeDocument/2006/relationships/image" Target="../media/image703.svg"/><Relationship Id="rId68" Type="http://schemas.openxmlformats.org/officeDocument/2006/relationships/image" Target="../media/image708.png"/><Relationship Id="rId84" Type="http://schemas.openxmlformats.org/officeDocument/2006/relationships/image" Target="../media/image724.png"/><Relationship Id="rId89" Type="http://schemas.openxmlformats.org/officeDocument/2006/relationships/image" Target="../media/image729.svg"/><Relationship Id="rId112" Type="http://schemas.openxmlformats.org/officeDocument/2006/relationships/image" Target="../media/image752.png"/><Relationship Id="rId16" Type="http://schemas.openxmlformats.org/officeDocument/2006/relationships/image" Target="../media/image656.png"/><Relationship Id="rId107" Type="http://schemas.openxmlformats.org/officeDocument/2006/relationships/image" Target="../media/image747.svg"/><Relationship Id="rId11" Type="http://schemas.openxmlformats.org/officeDocument/2006/relationships/image" Target="../media/image651.svg"/><Relationship Id="rId32" Type="http://schemas.openxmlformats.org/officeDocument/2006/relationships/image" Target="../media/image672.png"/><Relationship Id="rId37" Type="http://schemas.openxmlformats.org/officeDocument/2006/relationships/image" Target="../media/image677.svg"/><Relationship Id="rId53" Type="http://schemas.openxmlformats.org/officeDocument/2006/relationships/image" Target="../media/image693.svg"/><Relationship Id="rId58" Type="http://schemas.openxmlformats.org/officeDocument/2006/relationships/image" Target="../media/image698.png"/><Relationship Id="rId74" Type="http://schemas.openxmlformats.org/officeDocument/2006/relationships/image" Target="../media/image714.png"/><Relationship Id="rId79" Type="http://schemas.openxmlformats.org/officeDocument/2006/relationships/image" Target="../media/image719.svg"/><Relationship Id="rId102" Type="http://schemas.openxmlformats.org/officeDocument/2006/relationships/image" Target="../media/image742.png"/><Relationship Id="rId5" Type="http://schemas.openxmlformats.org/officeDocument/2006/relationships/image" Target="../media/image645.svg"/><Relationship Id="rId90" Type="http://schemas.openxmlformats.org/officeDocument/2006/relationships/image" Target="../media/image730.png"/><Relationship Id="rId95" Type="http://schemas.openxmlformats.org/officeDocument/2006/relationships/image" Target="../media/image735.svg"/><Relationship Id="rId22" Type="http://schemas.openxmlformats.org/officeDocument/2006/relationships/image" Target="../media/image662.png"/><Relationship Id="rId27" Type="http://schemas.openxmlformats.org/officeDocument/2006/relationships/image" Target="../media/image667.svg"/><Relationship Id="rId43" Type="http://schemas.openxmlformats.org/officeDocument/2006/relationships/image" Target="../media/image683.svg"/><Relationship Id="rId48" Type="http://schemas.openxmlformats.org/officeDocument/2006/relationships/image" Target="../media/image688.png"/><Relationship Id="rId64" Type="http://schemas.openxmlformats.org/officeDocument/2006/relationships/image" Target="../media/image704.png"/><Relationship Id="rId69" Type="http://schemas.openxmlformats.org/officeDocument/2006/relationships/image" Target="../media/image709.svg"/><Relationship Id="rId113" Type="http://schemas.openxmlformats.org/officeDocument/2006/relationships/image" Target="../media/image753.svg"/><Relationship Id="rId80" Type="http://schemas.openxmlformats.org/officeDocument/2006/relationships/image" Target="../media/image720.png"/><Relationship Id="rId85" Type="http://schemas.openxmlformats.org/officeDocument/2006/relationships/image" Target="../media/image725.svg"/><Relationship Id="rId12" Type="http://schemas.openxmlformats.org/officeDocument/2006/relationships/image" Target="../media/image652.png"/><Relationship Id="rId17" Type="http://schemas.openxmlformats.org/officeDocument/2006/relationships/image" Target="../media/image657.svg"/><Relationship Id="rId33" Type="http://schemas.openxmlformats.org/officeDocument/2006/relationships/image" Target="../media/image673.svg"/><Relationship Id="rId38" Type="http://schemas.openxmlformats.org/officeDocument/2006/relationships/image" Target="../media/image678.png"/><Relationship Id="rId59" Type="http://schemas.openxmlformats.org/officeDocument/2006/relationships/image" Target="../media/image699.svg"/><Relationship Id="rId103" Type="http://schemas.openxmlformats.org/officeDocument/2006/relationships/image" Target="../media/image743.svg"/><Relationship Id="rId108" Type="http://schemas.openxmlformats.org/officeDocument/2006/relationships/image" Target="../media/image748.png"/><Relationship Id="rId54" Type="http://schemas.openxmlformats.org/officeDocument/2006/relationships/image" Target="../media/image694.png"/><Relationship Id="rId70" Type="http://schemas.openxmlformats.org/officeDocument/2006/relationships/image" Target="../media/image710.png"/><Relationship Id="rId75" Type="http://schemas.openxmlformats.org/officeDocument/2006/relationships/image" Target="../media/image715.svg"/><Relationship Id="rId91" Type="http://schemas.openxmlformats.org/officeDocument/2006/relationships/image" Target="../media/image731.svg"/><Relationship Id="rId96" Type="http://schemas.openxmlformats.org/officeDocument/2006/relationships/image" Target="../media/image736.png"/><Relationship Id="rId1" Type="http://schemas.openxmlformats.org/officeDocument/2006/relationships/slideLayout" Target="../slideLayouts/slideLayout37.xml"/><Relationship Id="rId6" Type="http://schemas.openxmlformats.org/officeDocument/2006/relationships/image" Target="../media/image646.png"/><Relationship Id="rId15" Type="http://schemas.openxmlformats.org/officeDocument/2006/relationships/image" Target="../media/image655.svg"/><Relationship Id="rId23" Type="http://schemas.openxmlformats.org/officeDocument/2006/relationships/image" Target="../media/image663.svg"/><Relationship Id="rId28" Type="http://schemas.openxmlformats.org/officeDocument/2006/relationships/image" Target="../media/image668.png"/><Relationship Id="rId36" Type="http://schemas.openxmlformats.org/officeDocument/2006/relationships/image" Target="../media/image676.png"/><Relationship Id="rId49" Type="http://schemas.openxmlformats.org/officeDocument/2006/relationships/image" Target="../media/image689.svg"/><Relationship Id="rId57" Type="http://schemas.openxmlformats.org/officeDocument/2006/relationships/image" Target="../media/image697.svg"/><Relationship Id="rId106" Type="http://schemas.openxmlformats.org/officeDocument/2006/relationships/image" Target="../media/image746.png"/><Relationship Id="rId114" Type="http://schemas.openxmlformats.org/officeDocument/2006/relationships/image" Target="../media/image754.png"/><Relationship Id="rId10" Type="http://schemas.openxmlformats.org/officeDocument/2006/relationships/image" Target="../media/image650.png"/><Relationship Id="rId31" Type="http://schemas.openxmlformats.org/officeDocument/2006/relationships/image" Target="../media/image671.svg"/><Relationship Id="rId44" Type="http://schemas.openxmlformats.org/officeDocument/2006/relationships/image" Target="../media/image684.png"/><Relationship Id="rId52" Type="http://schemas.openxmlformats.org/officeDocument/2006/relationships/image" Target="../media/image692.png"/><Relationship Id="rId60" Type="http://schemas.openxmlformats.org/officeDocument/2006/relationships/image" Target="../media/image700.png"/><Relationship Id="rId65" Type="http://schemas.openxmlformats.org/officeDocument/2006/relationships/image" Target="../media/image705.svg"/><Relationship Id="rId73" Type="http://schemas.openxmlformats.org/officeDocument/2006/relationships/image" Target="../media/image713.svg"/><Relationship Id="rId78" Type="http://schemas.openxmlformats.org/officeDocument/2006/relationships/image" Target="../media/image718.png"/><Relationship Id="rId81" Type="http://schemas.openxmlformats.org/officeDocument/2006/relationships/image" Target="../media/image721.svg"/><Relationship Id="rId86" Type="http://schemas.openxmlformats.org/officeDocument/2006/relationships/image" Target="../media/image726.png"/><Relationship Id="rId94" Type="http://schemas.openxmlformats.org/officeDocument/2006/relationships/image" Target="../media/image734.png"/><Relationship Id="rId99" Type="http://schemas.openxmlformats.org/officeDocument/2006/relationships/image" Target="../media/image739.svg"/><Relationship Id="rId101" Type="http://schemas.openxmlformats.org/officeDocument/2006/relationships/image" Target="../media/image741.svg"/><Relationship Id="rId4" Type="http://schemas.openxmlformats.org/officeDocument/2006/relationships/image" Target="../media/image644.png"/><Relationship Id="rId9" Type="http://schemas.openxmlformats.org/officeDocument/2006/relationships/image" Target="../media/image649.svg"/><Relationship Id="rId13" Type="http://schemas.openxmlformats.org/officeDocument/2006/relationships/image" Target="../media/image653.svg"/><Relationship Id="rId18" Type="http://schemas.openxmlformats.org/officeDocument/2006/relationships/image" Target="../media/image658.png"/><Relationship Id="rId39" Type="http://schemas.openxmlformats.org/officeDocument/2006/relationships/image" Target="../media/image679.svg"/><Relationship Id="rId109" Type="http://schemas.openxmlformats.org/officeDocument/2006/relationships/image" Target="../media/image749.svg"/><Relationship Id="rId34" Type="http://schemas.openxmlformats.org/officeDocument/2006/relationships/image" Target="../media/image674.png"/><Relationship Id="rId50" Type="http://schemas.openxmlformats.org/officeDocument/2006/relationships/image" Target="../media/image690.png"/><Relationship Id="rId55" Type="http://schemas.openxmlformats.org/officeDocument/2006/relationships/image" Target="../media/image695.svg"/><Relationship Id="rId76" Type="http://schemas.openxmlformats.org/officeDocument/2006/relationships/image" Target="../media/image716.png"/><Relationship Id="rId97" Type="http://schemas.openxmlformats.org/officeDocument/2006/relationships/image" Target="../media/image737.svg"/><Relationship Id="rId104" Type="http://schemas.openxmlformats.org/officeDocument/2006/relationships/image" Target="../media/image744.png"/><Relationship Id="rId7" Type="http://schemas.openxmlformats.org/officeDocument/2006/relationships/image" Target="../media/image647.svg"/><Relationship Id="rId71" Type="http://schemas.openxmlformats.org/officeDocument/2006/relationships/image" Target="../media/image711.svg"/><Relationship Id="rId92" Type="http://schemas.openxmlformats.org/officeDocument/2006/relationships/image" Target="../media/image732.png"/><Relationship Id="rId2" Type="http://schemas.openxmlformats.org/officeDocument/2006/relationships/image" Target="../media/image642.png"/><Relationship Id="rId29" Type="http://schemas.openxmlformats.org/officeDocument/2006/relationships/image" Target="../media/image669.svg"/><Relationship Id="rId24" Type="http://schemas.openxmlformats.org/officeDocument/2006/relationships/image" Target="../media/image664.png"/><Relationship Id="rId40" Type="http://schemas.openxmlformats.org/officeDocument/2006/relationships/image" Target="../media/image680.png"/><Relationship Id="rId45" Type="http://schemas.openxmlformats.org/officeDocument/2006/relationships/image" Target="../media/image685.svg"/><Relationship Id="rId66" Type="http://schemas.openxmlformats.org/officeDocument/2006/relationships/image" Target="../media/image706.png"/><Relationship Id="rId87" Type="http://schemas.openxmlformats.org/officeDocument/2006/relationships/image" Target="../media/image727.svg"/><Relationship Id="rId110" Type="http://schemas.openxmlformats.org/officeDocument/2006/relationships/image" Target="../media/image750.png"/><Relationship Id="rId115" Type="http://schemas.openxmlformats.org/officeDocument/2006/relationships/image" Target="../media/image755.svg"/><Relationship Id="rId61" Type="http://schemas.openxmlformats.org/officeDocument/2006/relationships/image" Target="../media/image701.svg"/><Relationship Id="rId82" Type="http://schemas.openxmlformats.org/officeDocument/2006/relationships/image" Target="../media/image722.png"/><Relationship Id="rId19" Type="http://schemas.openxmlformats.org/officeDocument/2006/relationships/image" Target="../media/image659.svg"/><Relationship Id="rId14" Type="http://schemas.openxmlformats.org/officeDocument/2006/relationships/image" Target="../media/image654.png"/><Relationship Id="rId30" Type="http://schemas.openxmlformats.org/officeDocument/2006/relationships/image" Target="../media/image670.png"/><Relationship Id="rId35" Type="http://schemas.openxmlformats.org/officeDocument/2006/relationships/image" Target="../media/image675.svg"/><Relationship Id="rId56" Type="http://schemas.openxmlformats.org/officeDocument/2006/relationships/image" Target="../media/image696.png"/><Relationship Id="rId77" Type="http://schemas.openxmlformats.org/officeDocument/2006/relationships/image" Target="../media/image717.svg"/><Relationship Id="rId100" Type="http://schemas.openxmlformats.org/officeDocument/2006/relationships/image" Target="../media/image740.png"/><Relationship Id="rId105" Type="http://schemas.openxmlformats.org/officeDocument/2006/relationships/image" Target="../media/image745.svg"/><Relationship Id="rId8" Type="http://schemas.openxmlformats.org/officeDocument/2006/relationships/image" Target="../media/image648.png"/><Relationship Id="rId51" Type="http://schemas.openxmlformats.org/officeDocument/2006/relationships/image" Target="../media/image691.svg"/><Relationship Id="rId72" Type="http://schemas.openxmlformats.org/officeDocument/2006/relationships/image" Target="../media/image712.png"/><Relationship Id="rId93" Type="http://schemas.openxmlformats.org/officeDocument/2006/relationships/image" Target="../media/image733.svg"/><Relationship Id="rId98" Type="http://schemas.openxmlformats.org/officeDocument/2006/relationships/image" Target="../media/image738.png"/><Relationship Id="rId3" Type="http://schemas.openxmlformats.org/officeDocument/2006/relationships/image" Target="../media/image643.svg"/><Relationship Id="rId25" Type="http://schemas.openxmlformats.org/officeDocument/2006/relationships/image" Target="../media/image665.svg"/><Relationship Id="rId46" Type="http://schemas.openxmlformats.org/officeDocument/2006/relationships/image" Target="../media/image686.png"/><Relationship Id="rId67" Type="http://schemas.openxmlformats.org/officeDocument/2006/relationships/image" Target="../media/image707.svg"/><Relationship Id="rId20" Type="http://schemas.openxmlformats.org/officeDocument/2006/relationships/image" Target="../media/image660.png"/><Relationship Id="rId41" Type="http://schemas.openxmlformats.org/officeDocument/2006/relationships/image" Target="../media/image681.svg"/><Relationship Id="rId62" Type="http://schemas.openxmlformats.org/officeDocument/2006/relationships/image" Target="../media/image702.png"/><Relationship Id="rId83" Type="http://schemas.openxmlformats.org/officeDocument/2006/relationships/image" Target="../media/image723.svg"/><Relationship Id="rId88" Type="http://schemas.openxmlformats.org/officeDocument/2006/relationships/image" Target="../media/image728.png"/><Relationship Id="rId111" Type="http://schemas.openxmlformats.org/officeDocument/2006/relationships/image" Target="../media/image7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63423-6513-9270-F6A0-1C08BC50BF67}"/>
              </a:ext>
            </a:extLst>
          </p:cNvPr>
          <p:cNvSpPr>
            <a:spLocks noGrp="1"/>
          </p:cNvSpPr>
          <p:nvPr>
            <p:ph type="title"/>
          </p:nvPr>
        </p:nvSpPr>
        <p:spPr/>
        <p:txBody>
          <a:bodyPr/>
          <a:lstStyle/>
          <a:p>
            <a:r>
              <a:rPr lang="en-GB" noProof="0" dirty="0"/>
              <a:t>Heading with a maximum of two lines, bold, 40 pt</a:t>
            </a:r>
          </a:p>
        </p:txBody>
      </p:sp>
      <p:sp>
        <p:nvSpPr>
          <p:cNvPr id="5" name="Text Placeholder 4">
            <a:extLst>
              <a:ext uri="{FF2B5EF4-FFF2-40B4-BE49-F238E27FC236}">
                <a16:creationId xmlns:a16="http://schemas.microsoft.com/office/drawing/2014/main" id="{4523363B-603D-031A-211A-DC544CCEA711}"/>
              </a:ext>
            </a:extLst>
          </p:cNvPr>
          <p:cNvSpPr>
            <a:spLocks noGrp="1"/>
          </p:cNvSpPr>
          <p:nvPr>
            <p:ph type="body" sz="quarter" idx="14"/>
          </p:nvPr>
        </p:nvSpPr>
        <p:spPr/>
        <p:txBody>
          <a:bodyPr/>
          <a:lstStyle/>
          <a:p>
            <a:r>
              <a:rPr lang="en-GB" noProof="0" dirty="0"/>
              <a:t>Corporate Division, regular, 16 pt</a:t>
            </a:r>
          </a:p>
        </p:txBody>
      </p:sp>
      <p:sp>
        <p:nvSpPr>
          <p:cNvPr id="3" name="Text Placeholder 2">
            <a:extLst>
              <a:ext uri="{FF2B5EF4-FFF2-40B4-BE49-F238E27FC236}">
                <a16:creationId xmlns:a16="http://schemas.microsoft.com/office/drawing/2014/main" id="{292F4BBF-D6AF-73B3-9152-C8B597F44986}"/>
              </a:ext>
            </a:extLst>
          </p:cNvPr>
          <p:cNvSpPr>
            <a:spLocks noGrp="1"/>
          </p:cNvSpPr>
          <p:nvPr>
            <p:ph type="body" sz="quarter" idx="10"/>
          </p:nvPr>
        </p:nvSpPr>
        <p:spPr/>
        <p:txBody>
          <a:bodyPr/>
          <a:lstStyle/>
          <a:p>
            <a:r>
              <a:rPr lang="en-GB" noProof="0"/>
              <a:t>Subline, regular, 20 pt</a:t>
            </a:r>
          </a:p>
          <a:p>
            <a:endParaRPr lang="en-GB" noProof="0"/>
          </a:p>
        </p:txBody>
      </p:sp>
      <p:sp>
        <p:nvSpPr>
          <p:cNvPr id="4" name="Text Placeholder 3">
            <a:extLst>
              <a:ext uri="{FF2B5EF4-FFF2-40B4-BE49-F238E27FC236}">
                <a16:creationId xmlns:a16="http://schemas.microsoft.com/office/drawing/2014/main" id="{F4241EF1-01AE-3CFD-87E5-C1F0678E6916}"/>
              </a:ext>
            </a:extLst>
          </p:cNvPr>
          <p:cNvSpPr>
            <a:spLocks noGrp="1"/>
          </p:cNvSpPr>
          <p:nvPr>
            <p:ph type="body" sz="quarter" idx="13"/>
          </p:nvPr>
        </p:nvSpPr>
        <p:spPr/>
        <p:txBody>
          <a:bodyPr/>
          <a:lstStyle/>
          <a:p>
            <a:r>
              <a:rPr lang="en-GB" noProof="0" dirty="0"/>
              <a:t>Date, Location, Speaker Name, regular, 12 pt</a:t>
            </a:r>
          </a:p>
        </p:txBody>
      </p:sp>
    </p:spTree>
    <p:extLst>
      <p:ext uri="{BB962C8B-B14F-4D97-AF65-F5344CB8AC3E}">
        <p14:creationId xmlns:p14="http://schemas.microsoft.com/office/powerpoint/2010/main" val="345658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0AAB0667-AEBA-F6BF-3F03-A4025DCB263D}"/>
              </a:ext>
            </a:extLst>
          </p:cNvPr>
          <p:cNvSpPr>
            <a:spLocks noGrp="1"/>
          </p:cNvSpPr>
          <p:nvPr>
            <p:ph type="title"/>
          </p:nvPr>
        </p:nvSpPr>
        <p:spPr/>
        <p:txBody>
          <a:bodyPr/>
          <a:lstStyle/>
          <a:p>
            <a:r>
              <a:rPr lang="en-GB" noProof="0" dirty="0"/>
              <a:t>Slide title, bold, 19 to 24 pt </a:t>
            </a:r>
            <a:br>
              <a:rPr lang="en-GB" noProof="0" dirty="0"/>
            </a:br>
            <a:r>
              <a:rPr lang="en-GB" b="0" noProof="0" dirty="0"/>
              <a:t>with one content element</a:t>
            </a:r>
            <a:endParaRPr lang="en-GB" noProof="0" dirty="0"/>
          </a:p>
        </p:txBody>
      </p:sp>
      <p:sp>
        <p:nvSpPr>
          <p:cNvPr id="9" name="Inhaltsplatzhalter 8">
            <a:extLst>
              <a:ext uri="{FF2B5EF4-FFF2-40B4-BE49-F238E27FC236}">
                <a16:creationId xmlns:a16="http://schemas.microsoft.com/office/drawing/2014/main" id="{CCAD2B89-029F-8F94-038E-CF95F39FDB6B}"/>
              </a:ext>
            </a:extLst>
          </p:cNvPr>
          <p:cNvSpPr>
            <a:spLocks noGrp="1"/>
          </p:cNvSpPr>
          <p:nvPr>
            <p:ph sz="quarter" idx="10"/>
          </p:nvPr>
        </p:nvSpPr>
        <p:spPr/>
        <p:txBody>
          <a:bodyPr/>
          <a:lstStyle/>
          <a:p>
            <a:endParaRPr lang="en-GB" noProof="0"/>
          </a:p>
        </p:txBody>
      </p:sp>
      <p:sp>
        <p:nvSpPr>
          <p:cNvPr id="10" name="Fußzeilenplatzhalter 9">
            <a:extLst>
              <a:ext uri="{FF2B5EF4-FFF2-40B4-BE49-F238E27FC236}">
                <a16:creationId xmlns:a16="http://schemas.microsoft.com/office/drawing/2014/main" id="{A502DE1C-72D2-5F37-3446-A15ED2CFC81E}"/>
              </a:ext>
              <a:ext uri="{C183D7F6-B498-43B3-948B-1728B52AA6E4}">
                <adec:decorative xmlns:adec="http://schemas.microsoft.com/office/drawing/2017/decorative" val="1"/>
              </a:ext>
            </a:extLst>
          </p:cNvPr>
          <p:cNvSpPr>
            <a:spLocks noGrp="1"/>
          </p:cNvSpPr>
          <p:nvPr>
            <p:ph type="ftr" sz="quarter" idx="11"/>
          </p:nvPr>
        </p:nvSpPr>
        <p:spPr/>
        <p:txBody>
          <a:bodyPr/>
          <a:lstStyle/>
          <a:p>
            <a:pPr algn="l"/>
            <a:r>
              <a:rPr lang="en-GB" noProof="0" dirty="0"/>
              <a:t>Date, Location, Speaker name, Name of Event</a:t>
            </a:r>
          </a:p>
        </p:txBody>
      </p:sp>
      <p:sp>
        <p:nvSpPr>
          <p:cNvPr id="2" name="Slide Number Placeholder 1">
            <a:extLst>
              <a:ext uri="{FF2B5EF4-FFF2-40B4-BE49-F238E27FC236}">
                <a16:creationId xmlns:a16="http://schemas.microsoft.com/office/drawing/2014/main" id="{B3BFDC19-FF02-2B74-38D3-DDFDAB40FE65}"/>
              </a:ext>
              <a:ext uri="{C183D7F6-B498-43B3-948B-1728B52AA6E4}">
                <adec:decorative xmlns:adec="http://schemas.microsoft.com/office/drawing/2017/decorative" val="1"/>
              </a:ext>
            </a:extLst>
          </p:cNvPr>
          <p:cNvSpPr>
            <a:spLocks noGrp="1"/>
          </p:cNvSpPr>
          <p:nvPr>
            <p:ph type="sldNum" sz="quarter" idx="12"/>
          </p:nvPr>
        </p:nvSpPr>
        <p:spPr>
          <a:xfrm>
            <a:off x="8766544" y="7200000"/>
            <a:ext cx="940733" cy="144000"/>
          </a:xfrm>
        </p:spPr>
        <p:txBody>
          <a:bodyPr/>
          <a:lstStyle/>
          <a:p>
            <a:fld id="{D71DA9FD-6EF8-4CC5-AF9B-B6159B5B937C}" type="slidenum">
              <a:rPr lang="en-GB" noProof="0" smtClean="0"/>
              <a:pPr/>
              <a:t>2</a:t>
            </a:fld>
            <a:endParaRPr lang="en-GB" noProof="0"/>
          </a:p>
        </p:txBody>
      </p:sp>
    </p:spTree>
    <p:extLst>
      <p:ext uri="{BB962C8B-B14F-4D97-AF65-F5344CB8AC3E}">
        <p14:creationId xmlns:p14="http://schemas.microsoft.com/office/powerpoint/2010/main" val="2985309890"/>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26A9D4B-7B72-60F0-20E1-282238A75C43}"/>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4FAD9534-1480-DF5B-06D6-0202E35F4EEB}"/>
              </a:ext>
            </a:extLst>
          </p:cNvPr>
          <p:cNvSpPr>
            <a:spLocks noGrp="1"/>
          </p:cNvSpPr>
          <p:nvPr>
            <p:ph type="title"/>
          </p:nvPr>
        </p:nvSpPr>
        <p:spPr/>
        <p:txBody>
          <a:bodyPr/>
          <a:lstStyle/>
          <a:p>
            <a:r>
              <a:rPr lang="en-GB" noProof="0"/>
              <a:t>Dedication shout-out</a:t>
            </a:r>
          </a:p>
        </p:txBody>
      </p:sp>
      <p:sp>
        <p:nvSpPr>
          <p:cNvPr id="4" name="Textplatzhalter 3">
            <a:extLst>
              <a:ext uri="{FF2B5EF4-FFF2-40B4-BE49-F238E27FC236}">
                <a16:creationId xmlns:a16="http://schemas.microsoft.com/office/drawing/2014/main" id="{301401C6-87AE-7866-F484-0AEBADE77166}"/>
              </a:ext>
            </a:extLst>
          </p:cNvPr>
          <p:cNvSpPr>
            <a:spLocks noGrp="1"/>
          </p:cNvSpPr>
          <p:nvPr>
            <p:ph type="body" sz="quarter" idx="10"/>
          </p:nvPr>
        </p:nvSpPr>
        <p:spPr/>
        <p:txBody>
          <a:bodyPr/>
          <a:lstStyle/>
          <a:p>
            <a:r>
              <a:rPr lang="en-GB" noProof="0"/>
              <a:t>What’s one act of dedication that moved things forward this week?</a:t>
            </a:r>
          </a:p>
        </p:txBody>
      </p:sp>
    </p:spTree>
    <p:extLst>
      <p:ext uri="{BB962C8B-B14F-4D97-AF65-F5344CB8AC3E}">
        <p14:creationId xmlns:p14="http://schemas.microsoft.com/office/powerpoint/2010/main" val="2047678482"/>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1149F65-1A69-31BE-B3A5-17F6CC04EE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6CFCAA-5369-D0F9-B8D5-8A35FB0C9729}"/>
              </a:ext>
            </a:extLst>
          </p:cNvPr>
          <p:cNvSpPr>
            <a:spLocks noGrp="1"/>
          </p:cNvSpPr>
          <p:nvPr>
            <p:ph type="title"/>
          </p:nvPr>
        </p:nvSpPr>
        <p:spPr/>
        <p:txBody>
          <a:bodyPr/>
          <a:lstStyle/>
          <a:p>
            <a:r>
              <a:rPr lang="en-GB" noProof="0"/>
              <a:t>Dedication shout-out</a:t>
            </a:r>
            <a:br>
              <a:rPr lang="en-GB" noProof="0"/>
            </a:br>
            <a:r>
              <a:rPr lang="en-GB" b="0" noProof="0"/>
              <a:t>What’s one small act of dedication that moved things forward this week? </a:t>
            </a:r>
          </a:p>
        </p:txBody>
      </p:sp>
      <p:sp>
        <p:nvSpPr>
          <p:cNvPr id="10" name="Fußzeilenplatzhalter 2">
            <a:extLst>
              <a:ext uri="{FF2B5EF4-FFF2-40B4-BE49-F238E27FC236}">
                <a16:creationId xmlns:a16="http://schemas.microsoft.com/office/drawing/2014/main" id="{5B8F159B-7E72-1D1A-1F22-D51F92872E13}"/>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9" name="Foliennummernplatzhalter 1">
            <a:extLst>
              <a:ext uri="{FF2B5EF4-FFF2-40B4-BE49-F238E27FC236}">
                <a16:creationId xmlns:a16="http://schemas.microsoft.com/office/drawing/2014/main" id="{580AACC2-34EF-008A-1992-35689962E877}"/>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0"/>
              <a:pPr/>
              <a:t>4</a:t>
            </a:fld>
            <a:endParaRPr lang="en-GB" noProof="0"/>
          </a:p>
        </p:txBody>
      </p:sp>
      <p:sp>
        <p:nvSpPr>
          <p:cNvPr id="11" name="Inhaltsplatzhalter 2">
            <a:extLst>
              <a:ext uri="{FF2B5EF4-FFF2-40B4-BE49-F238E27FC236}">
                <a16:creationId xmlns:a16="http://schemas.microsoft.com/office/drawing/2014/main" id="{9F2CE6E0-9323-9EB5-798D-3B81D6C419F1}"/>
              </a:ext>
            </a:extLst>
          </p:cNvPr>
          <p:cNvSpPr>
            <a:spLocks noGrp="1"/>
          </p:cNvSpPr>
          <p:nvPr>
            <p:ph sz="quarter" idx="12"/>
          </p:nvPr>
        </p:nvSpPr>
        <p:spPr>
          <a:xfrm>
            <a:off x="360000" y="1079501"/>
            <a:ext cx="5745832" cy="861774"/>
          </a:xfrm>
        </p:spPr>
        <p:txBody>
          <a:bodyPr wrap="square">
            <a:spAutoFit/>
          </a:bodyPr>
          <a:lstStyle/>
          <a:p>
            <a:r>
              <a:rPr lang="en-GB" noProof="0"/>
              <a:t>To help embed the bank’s purpose amongst colleagues, we are inviting teams across the bank to include a ‘dedication shout-out’ into regular meetings to recognise those acts of dedication that have moved things forward that week.</a:t>
            </a:r>
          </a:p>
        </p:txBody>
      </p:sp>
      <p:sp>
        <p:nvSpPr>
          <p:cNvPr id="14" name="Inhaltsplatzhalter 2">
            <a:extLst>
              <a:ext uri="{FF2B5EF4-FFF2-40B4-BE49-F238E27FC236}">
                <a16:creationId xmlns:a16="http://schemas.microsoft.com/office/drawing/2014/main" id="{515B56B6-563A-733C-A3C2-BBBA8CCA4F7B}"/>
              </a:ext>
            </a:extLst>
          </p:cNvPr>
          <p:cNvSpPr txBox="1">
            <a:spLocks/>
          </p:cNvSpPr>
          <p:nvPr/>
        </p:nvSpPr>
        <p:spPr>
          <a:xfrm>
            <a:off x="366117" y="2240985"/>
            <a:ext cx="5311235" cy="203582"/>
          </a:xfrm>
          <a:prstGeom prst="rect">
            <a:avLst/>
          </a:prstGeom>
        </p:spPr>
        <p:txBody>
          <a:bodyPr vert="horz" wrap="square" lIns="0" tIns="0" rIns="0" bIns="0" rtlCol="0">
            <a:spAutoFit/>
          </a:bodyPr>
          <a:lstStyle>
            <a:defPPr>
              <a:defRPr lang="de-DE"/>
            </a:defPPr>
            <a:lvl1pPr fontAlgn="base">
              <a:lnSpc>
                <a:spcPct val="100000"/>
              </a:lnSpc>
              <a:spcBef>
                <a:spcPts val="0"/>
              </a:spcBef>
              <a:spcAft>
                <a:spcPts val="0"/>
              </a:spcAft>
              <a:defRPr sz="1600" b="0" baseline="0">
                <a:latin typeface="DeutscheBank Medium" panose="020B0603020202030204" pitchFamily="34" charset="0"/>
                <a:ea typeface="DeutscheBank Medium" panose="020B0603020202030204" pitchFamily="34" charset="0"/>
                <a:cs typeface="ＭＳ Ｐゴシック" pitchFamily="-109" charset="-128"/>
              </a:defRPr>
            </a:lvl1pPr>
            <a:lvl2pPr marL="0" indent="0" fontAlgn="base">
              <a:lnSpc>
                <a:spcPct val="100000"/>
              </a:lnSpc>
              <a:spcBef>
                <a:spcPts val="0"/>
              </a:spcBef>
              <a:spcAft>
                <a:spcPts val="0"/>
              </a:spcAft>
              <a:buFont typeface="Symbol" panose="05050102010706020507" pitchFamily="18" charset="2"/>
              <a:buNone/>
              <a:defRPr sz="1600" baseline="0">
                <a:solidFill>
                  <a:srgbClr val="0069B1"/>
                </a:solidFill>
                <a:ea typeface="ＭＳ Ｐゴシック" pitchFamily="-109" charset="-128"/>
              </a:defRPr>
            </a:lvl2pPr>
            <a:lvl3pPr marL="215900" indent="-215900" fontAlgn="base">
              <a:lnSpc>
                <a:spcPct val="100000"/>
              </a:lnSpc>
              <a:spcBef>
                <a:spcPts val="500"/>
              </a:spcBef>
              <a:spcAft>
                <a:spcPts val="0"/>
              </a:spcAft>
              <a:buFont typeface="Symbol" panose="05050102010706020507" pitchFamily="18" charset="2"/>
              <a:buChar char="-"/>
              <a:defRPr sz="1600" baseline="0">
                <a:ea typeface="DeutscheBank" panose="020B0503020202030204" pitchFamily="34" charset="0"/>
                <a:cs typeface="DeutscheBank" panose="020B0503020202030204" pitchFamily="34" charset="0"/>
              </a:defRPr>
            </a:lvl3pPr>
            <a:lvl4pPr marL="432000" indent="-216000" fontAlgn="base">
              <a:lnSpc>
                <a:spcPct val="100000"/>
              </a:lnSpc>
              <a:spcBef>
                <a:spcPts val="500"/>
              </a:spcBef>
              <a:spcAft>
                <a:spcPts val="0"/>
              </a:spcAft>
              <a:buFont typeface="Symbol" panose="05050102010706020507" pitchFamily="18" charset="2"/>
              <a:buChar char="-"/>
              <a:defRPr sz="1200" baseline="0">
                <a:ea typeface="ＭＳ Ｐゴシック" pitchFamily="-109" charset="-128"/>
              </a:defRPr>
            </a:lvl4pPr>
            <a:lvl5pPr marL="647700" indent="-216000" fontAlgn="base">
              <a:lnSpc>
                <a:spcPct val="100000"/>
              </a:lnSpc>
              <a:spcBef>
                <a:spcPts val="500"/>
              </a:spcBef>
              <a:spcAft>
                <a:spcPts val="0"/>
              </a:spcAft>
              <a:buFont typeface="Symbol" panose="05050102010706020507" pitchFamily="18" charset="2"/>
              <a:buChar char="-"/>
              <a:defRPr sz="1100" baseline="0">
                <a:ea typeface="ＭＳ Ｐゴシック" pitchFamily="-109" charset="-128"/>
              </a:defRPr>
            </a:lvl5pPr>
            <a:lvl6pPr marL="0" indent="0" fontAlgn="base">
              <a:spcBef>
                <a:spcPct val="10000"/>
              </a:spcBef>
              <a:spcAft>
                <a:spcPct val="10000"/>
              </a:spcAft>
              <a:buClr>
                <a:schemeClr val="tx2"/>
              </a:buClr>
              <a:buFont typeface="Arial" panose="020B0604020202020204" pitchFamily="34" charset="0"/>
              <a:buNone/>
              <a:defRPr sz="1000" u="none"/>
            </a:lvl6pPr>
            <a:lvl7pPr marL="0" indent="0" fontAlgn="base">
              <a:spcBef>
                <a:spcPct val="10000"/>
              </a:spcBef>
              <a:spcAft>
                <a:spcPct val="10000"/>
              </a:spcAft>
              <a:buClr>
                <a:schemeClr val="tx2"/>
              </a:buClr>
              <a:buFont typeface="Arial" panose="020B0604020202020204" pitchFamily="34" charset="0"/>
              <a:buNone/>
              <a:defRPr sz="800"/>
            </a:lvl7pPr>
            <a:lvl8pPr marL="2089914" indent="-177461" fontAlgn="base">
              <a:spcBef>
                <a:spcPct val="10000"/>
              </a:spcBef>
              <a:spcAft>
                <a:spcPct val="10000"/>
              </a:spcAft>
              <a:buClr>
                <a:schemeClr val="tx2"/>
              </a:buClr>
              <a:buFont typeface="Arial" charset="0"/>
              <a:buChar char="-"/>
              <a:defRPr sz="1356"/>
            </a:lvl8pPr>
            <a:lvl9pPr marL="2546242" indent="-177461" fontAlgn="base">
              <a:spcBef>
                <a:spcPct val="10000"/>
              </a:spcBef>
              <a:spcAft>
                <a:spcPct val="10000"/>
              </a:spcAft>
              <a:buClr>
                <a:schemeClr val="tx2"/>
              </a:buClr>
              <a:buFont typeface="Arial" charset="0"/>
              <a:buChar char="-"/>
              <a:defRPr sz="1356"/>
            </a:lvl9pPr>
          </a:lstStyle>
          <a:p>
            <a:pPr defTabSz="756026"/>
            <a:r>
              <a:rPr lang="en-GB" sz="1323" noProof="0">
                <a:solidFill>
                  <a:srgbClr val="000000"/>
                </a:solidFill>
              </a:rPr>
              <a:t>How to include a ‘dedication shout-out’ in your team meeting</a:t>
            </a:r>
          </a:p>
        </p:txBody>
      </p:sp>
      <p:sp>
        <p:nvSpPr>
          <p:cNvPr id="5" name="Text Placeholder 8">
            <a:extLst>
              <a:ext uri="{FF2B5EF4-FFF2-40B4-BE49-F238E27FC236}">
                <a16:creationId xmlns:a16="http://schemas.microsoft.com/office/drawing/2014/main" id="{B9D8A7C8-5F28-6D73-58B6-626748B47FE7}"/>
              </a:ext>
            </a:extLst>
          </p:cNvPr>
          <p:cNvSpPr txBox="1">
            <a:spLocks/>
          </p:cNvSpPr>
          <p:nvPr/>
        </p:nvSpPr>
        <p:spPr>
          <a:xfrm>
            <a:off x="366115" y="2566800"/>
            <a:ext cx="2646393" cy="357188"/>
          </a:xfrm>
          <a:prstGeom prst="rect">
            <a:avLst/>
          </a:prstGeom>
          <a:solidFill>
            <a:srgbClr val="1E2A78"/>
          </a:solidFill>
        </p:spPr>
        <p:txBody>
          <a:bodyPr vert="horz" lIns="89297" tIns="0" rIns="89297" bIns="0" rtlCol="0" anchor="ctr" anchorCtr="0">
            <a:noAutofit/>
          </a:bodyPr>
          <a:lstStyle>
            <a:lvl1pPr algn="l" rtl="0" eaLnBrk="1" fontAlgn="base" hangingPunct="1">
              <a:lnSpc>
                <a:spcPct val="100000"/>
              </a:lnSpc>
              <a:spcBef>
                <a:spcPts val="0"/>
              </a:spcBef>
              <a:spcAft>
                <a:spcPts val="0"/>
              </a:spcAft>
              <a:defRPr sz="1600" b="0" kern="1200" baseline="0">
                <a:solidFill>
                  <a:schemeClr val="bg1"/>
                </a:solidFill>
                <a:latin typeface="DeutscheBank Medium" panose="020B0603020202030204" pitchFamily="34" charset="0"/>
                <a:ea typeface="DeutscheBank Medium" panose="020B0603020202030204" pitchFamily="34" charset="0"/>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defTabSz="756026"/>
            <a:r>
              <a:rPr lang="en-GB" sz="1050" noProof="0">
                <a:solidFill>
                  <a:srgbClr val="FFFFFF"/>
                </a:solidFill>
                <a:latin typeface="DeutscheBank"/>
              </a:rPr>
              <a:t>Option 1: Communicate a recent example of dedication </a:t>
            </a:r>
          </a:p>
        </p:txBody>
      </p:sp>
      <p:sp>
        <p:nvSpPr>
          <p:cNvPr id="3" name="Inhaltsplatzhalter 10">
            <a:extLst>
              <a:ext uri="{FF2B5EF4-FFF2-40B4-BE49-F238E27FC236}">
                <a16:creationId xmlns:a16="http://schemas.microsoft.com/office/drawing/2014/main" id="{CBFFB69E-21FB-7CFF-ADC7-81E1727A37F0}"/>
              </a:ext>
            </a:extLst>
          </p:cNvPr>
          <p:cNvSpPr txBox="1">
            <a:spLocks/>
          </p:cNvSpPr>
          <p:nvPr/>
        </p:nvSpPr>
        <p:spPr>
          <a:xfrm>
            <a:off x="366115" y="2973485"/>
            <a:ext cx="2646393" cy="3065481"/>
          </a:xfrm>
          <a:prstGeom prst="rect">
            <a:avLst/>
          </a:prstGeom>
          <a:solidFill>
            <a:srgbClr val="E1F5FA"/>
          </a:solidFill>
        </p:spPr>
        <p:txBody>
          <a:bodyPr vert="horz" lIns="89297" tIns="89297" rIns="89297" bIns="89297"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defTabSz="756026"/>
            <a:r>
              <a:rPr lang="en-GB" sz="1200" noProof="0">
                <a:solidFill>
                  <a:srgbClr val="000000"/>
                </a:solidFill>
                <a:latin typeface="DeutscheBank" panose="020B0503020202030204" pitchFamily="34" charset="0"/>
                <a:ea typeface="DeutscheBank" panose="020B0503020202030204" pitchFamily="34" charset="0"/>
                <a:cs typeface="Times New Roman" panose="02020603050405020304" pitchFamily="18" charset="0"/>
              </a:rPr>
              <a:t>Meeting organiser or nominated colleague to mention an example of dedication seen across the business that week (see Friday Mail or </a:t>
            </a:r>
            <a:r>
              <a:rPr lang="en-GB" sz="1200" i="1" noProof="0">
                <a:solidFill>
                  <a:srgbClr val="000000"/>
                </a:solidFill>
                <a:latin typeface="DeutscheBank" panose="020B0503020202030204" pitchFamily="34" charset="0"/>
                <a:ea typeface="DeutscheBank" panose="020B0503020202030204" pitchFamily="34" charset="0"/>
                <a:cs typeface="Times New Roman" panose="02020603050405020304" pitchFamily="18" charset="0"/>
              </a:rPr>
              <a:t>This is Us </a:t>
            </a:r>
            <a:r>
              <a:rPr lang="en-GB" sz="1200" noProof="0">
                <a:solidFill>
                  <a:srgbClr val="000000"/>
                </a:solidFill>
                <a:latin typeface="DeutscheBank" panose="020B0503020202030204" pitchFamily="34" charset="0"/>
                <a:ea typeface="DeutscheBank" panose="020B0503020202030204" pitchFamily="34" charset="0"/>
                <a:cs typeface="Times New Roman" panose="02020603050405020304" pitchFamily="18" charset="0"/>
              </a:rPr>
              <a:t>hub for inspiration).</a:t>
            </a:r>
          </a:p>
          <a:p>
            <a:pPr defTabSz="756026"/>
            <a:endParaRPr lang="en-GB" sz="1200" noProof="0">
              <a:solidFill>
                <a:srgbClr val="000000"/>
              </a:solidFill>
              <a:latin typeface="DeutscheBank"/>
              <a:ea typeface="DeutscheBank" panose="020B0503020202030204" pitchFamily="34" charset="0"/>
              <a:cs typeface="Times New Roman" panose="02020603050405020304" pitchFamily="18" charset="0"/>
            </a:endParaRPr>
          </a:p>
          <a:p>
            <a:r>
              <a:rPr lang="en-GB" sz="1050" dirty="0">
                <a:latin typeface="DeutscheBank" panose="020B0503020202030204" pitchFamily="34" charset="0"/>
                <a:ea typeface="DeutscheBank" panose="020B0503020202030204" pitchFamily="34" charset="0"/>
                <a:cs typeface="Times New Roman" panose="02020603050405020304" pitchFamily="18" charset="0"/>
              </a:rPr>
              <a:t>Example A: Did you know that our team in Portugal successfully advised our client Lone Star on the largest cross-border bank acquisition in the euro area in over 10 years?</a:t>
            </a:r>
            <a:br>
              <a:rPr lang="en-GB" sz="1050" dirty="0">
                <a:latin typeface="DeutscheBank" panose="020B0503020202030204" pitchFamily="34" charset="0"/>
                <a:ea typeface="DeutscheBank" panose="020B0503020202030204" pitchFamily="34" charset="0"/>
                <a:cs typeface="Times New Roman" panose="02020603050405020304" pitchFamily="18" charset="0"/>
              </a:rPr>
            </a:br>
            <a:br>
              <a:rPr lang="en-GB" sz="1050" dirty="0">
                <a:latin typeface="DeutscheBank" panose="020B0503020202030204" pitchFamily="34" charset="0"/>
                <a:ea typeface="DeutscheBank" panose="020B0503020202030204" pitchFamily="34" charset="0"/>
                <a:cs typeface="Times New Roman" panose="02020603050405020304" pitchFamily="18" charset="0"/>
              </a:rPr>
            </a:br>
            <a:r>
              <a:rPr lang="en-GB" sz="1050" dirty="0">
                <a:latin typeface="DeutscheBank" panose="020B0503020202030204" pitchFamily="34" charset="0"/>
                <a:ea typeface="DeutscheBank" panose="020B0503020202030204" pitchFamily="34" charset="0"/>
                <a:cs typeface="Times New Roman" panose="02020603050405020304" pitchFamily="18" charset="0"/>
              </a:rPr>
              <a:t>Example B: </a:t>
            </a:r>
            <a:r>
              <a:rPr lang="en-US" sz="1050" dirty="0">
                <a:latin typeface="DeutscheBank" panose="020B0503020202030204" pitchFamily="34" charset="0"/>
                <a:ea typeface="DeutscheBank" panose="020B0503020202030204" pitchFamily="34" charset="0"/>
                <a:cs typeface="Times New Roman" panose="02020603050405020304" pitchFamily="18" charset="0"/>
              </a:rPr>
              <a:t>Did you see the post from the Private Bank Risk Team? It's a great example of what we can achieve when we join forces.</a:t>
            </a:r>
            <a:endParaRPr lang="de-DE" sz="1050" dirty="0">
              <a:ea typeface="DeutscheBank" panose="020B0503020202030204" pitchFamily="34" charset="0"/>
              <a:cs typeface="Times New Roman" panose="02020603050405020304" pitchFamily="18" charset="0"/>
            </a:endParaRPr>
          </a:p>
        </p:txBody>
      </p:sp>
      <p:sp>
        <p:nvSpPr>
          <p:cNvPr id="12" name="Text Placeholder 8">
            <a:extLst>
              <a:ext uri="{FF2B5EF4-FFF2-40B4-BE49-F238E27FC236}">
                <a16:creationId xmlns:a16="http://schemas.microsoft.com/office/drawing/2014/main" id="{6DEACCB4-98D3-06BE-2F62-5F743D863261}"/>
              </a:ext>
            </a:extLst>
          </p:cNvPr>
          <p:cNvSpPr txBox="1">
            <a:spLocks/>
          </p:cNvSpPr>
          <p:nvPr/>
        </p:nvSpPr>
        <p:spPr>
          <a:xfrm>
            <a:off x="3062004" y="2566800"/>
            <a:ext cx="2646393" cy="357188"/>
          </a:xfrm>
          <a:prstGeom prst="rect">
            <a:avLst/>
          </a:prstGeom>
          <a:solidFill>
            <a:srgbClr val="1E2A78"/>
          </a:solidFill>
        </p:spPr>
        <p:txBody>
          <a:bodyPr vert="horz" lIns="89297" tIns="0" rIns="89297" bIns="0" rtlCol="0" anchor="ctr" anchorCtr="0">
            <a:noAutofit/>
          </a:bodyPr>
          <a:lstStyle>
            <a:lvl1pPr algn="l" rtl="0" eaLnBrk="1" fontAlgn="base" hangingPunct="1">
              <a:lnSpc>
                <a:spcPct val="100000"/>
              </a:lnSpc>
              <a:spcBef>
                <a:spcPts val="0"/>
              </a:spcBef>
              <a:spcAft>
                <a:spcPts val="0"/>
              </a:spcAft>
              <a:defRPr sz="1600" b="0" kern="1200" baseline="0">
                <a:solidFill>
                  <a:schemeClr val="bg1"/>
                </a:solidFill>
                <a:latin typeface="DeutscheBank Medium" panose="020B0603020202030204" pitchFamily="34" charset="0"/>
                <a:ea typeface="DeutscheBank Medium" panose="020B0603020202030204" pitchFamily="34" charset="0"/>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defTabSz="756026"/>
            <a:r>
              <a:rPr lang="en-GB" sz="1050" noProof="0">
                <a:solidFill>
                  <a:srgbClr val="FFFFFF"/>
                </a:solidFill>
                <a:latin typeface="DeutscheBank"/>
              </a:rPr>
              <a:t>Option 2: Encourage team members to share or give a noteworthy shout-out</a:t>
            </a:r>
          </a:p>
        </p:txBody>
      </p:sp>
      <p:sp>
        <p:nvSpPr>
          <p:cNvPr id="7" name="Inhaltsplatzhalter 10">
            <a:extLst>
              <a:ext uri="{FF2B5EF4-FFF2-40B4-BE49-F238E27FC236}">
                <a16:creationId xmlns:a16="http://schemas.microsoft.com/office/drawing/2014/main" id="{0959E653-31C0-FCCB-7358-069F8291A771}"/>
              </a:ext>
            </a:extLst>
          </p:cNvPr>
          <p:cNvSpPr txBox="1">
            <a:spLocks/>
          </p:cNvSpPr>
          <p:nvPr/>
        </p:nvSpPr>
        <p:spPr>
          <a:xfrm>
            <a:off x="3062004" y="2973485"/>
            <a:ext cx="2646393" cy="3065481"/>
          </a:xfrm>
          <a:prstGeom prst="rect">
            <a:avLst/>
          </a:prstGeom>
          <a:solidFill>
            <a:srgbClr val="E1F5FA"/>
          </a:solidFill>
        </p:spPr>
        <p:txBody>
          <a:bodyPr vert="horz" lIns="89297" tIns="89297" rIns="89297" bIns="89297"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defTabSz="756026"/>
            <a:r>
              <a:rPr lang="en-GB" sz="1200" noProof="0">
                <a:solidFill>
                  <a:srgbClr val="000000"/>
                </a:solidFill>
                <a:latin typeface="DeutscheBank"/>
                <a:ea typeface="DeutscheBank" panose="020B0503020202030204" pitchFamily="34" charset="0"/>
                <a:cs typeface="Times New Roman" panose="02020603050405020304" pitchFamily="18" charset="0"/>
              </a:rPr>
              <a:t>Meeting organiser to encourage team to start thinking about what dedication means.</a:t>
            </a:r>
          </a:p>
          <a:p>
            <a:pPr defTabSz="756026"/>
            <a:endParaRPr lang="en-GB" sz="1200" noProof="0">
              <a:solidFill>
                <a:srgbClr val="000000"/>
              </a:solidFill>
              <a:latin typeface="DeutscheBank"/>
              <a:ea typeface="DeutscheBank" panose="020B0503020202030204" pitchFamily="34" charset="0"/>
              <a:cs typeface="Times New Roman" panose="02020603050405020304" pitchFamily="18" charset="0"/>
            </a:endParaRPr>
          </a:p>
          <a:p>
            <a:r>
              <a:rPr lang="en-GB" sz="1050" dirty="0">
                <a:ea typeface="DeutscheBank" panose="020B0503020202030204" pitchFamily="34" charset="0"/>
                <a:cs typeface="Times New Roman" panose="02020603050405020304" pitchFamily="18" charset="0"/>
              </a:rPr>
              <a:t>Example A: Can anyone share a good example this week of where they have seen dedication move things further?</a:t>
            </a:r>
          </a:p>
          <a:p>
            <a:br>
              <a:rPr lang="en-GB" sz="1050" dirty="0">
                <a:ea typeface="DeutscheBank" panose="020B0503020202030204" pitchFamily="34" charset="0"/>
                <a:cs typeface="Times New Roman" panose="02020603050405020304" pitchFamily="18" charset="0"/>
              </a:rPr>
            </a:br>
            <a:r>
              <a:rPr lang="en-GB" sz="1050" dirty="0">
                <a:ea typeface="DeutscheBank" panose="020B0503020202030204" pitchFamily="34" charset="0"/>
                <a:cs typeface="Times New Roman" panose="02020603050405020304" pitchFamily="18" charset="0"/>
              </a:rPr>
              <a:t>Example B: Can you share a moment when your dedication really paid off this week?</a:t>
            </a:r>
          </a:p>
        </p:txBody>
      </p:sp>
    </p:spTree>
    <p:extLst>
      <p:ext uri="{BB962C8B-B14F-4D97-AF65-F5344CB8AC3E}">
        <p14:creationId xmlns:p14="http://schemas.microsoft.com/office/powerpoint/2010/main" val="424289135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57DA538-296B-A1D0-2CC5-4D7E762279DB}"/>
              </a:ext>
            </a:extLst>
          </p:cNvPr>
          <p:cNvSpPr>
            <a:spLocks noGrp="1"/>
          </p:cNvSpPr>
          <p:nvPr>
            <p:ph type="title"/>
          </p:nvPr>
        </p:nvSpPr>
        <p:spPr/>
        <p:txBody>
          <a:bodyPr/>
          <a:lstStyle/>
          <a:p>
            <a:r>
              <a:rPr lang="en-GB" noProof="0" dirty="0"/>
              <a:t>File size reduction</a:t>
            </a:r>
          </a:p>
        </p:txBody>
      </p:sp>
      <p:sp>
        <p:nvSpPr>
          <p:cNvPr id="3" name="Inhaltsplatzhalter 2">
            <a:extLst>
              <a:ext uri="{FF2B5EF4-FFF2-40B4-BE49-F238E27FC236}">
                <a16:creationId xmlns:a16="http://schemas.microsoft.com/office/drawing/2014/main" id="{16133FD9-D2AD-6492-FE8B-C49670D063F7}"/>
              </a:ext>
            </a:extLst>
          </p:cNvPr>
          <p:cNvSpPr>
            <a:spLocks noGrp="1"/>
          </p:cNvSpPr>
          <p:nvPr>
            <p:ph sz="quarter" idx="10"/>
          </p:nvPr>
        </p:nvSpPr>
        <p:spPr>
          <a:xfrm>
            <a:off x="360000" y="1079501"/>
            <a:ext cx="4470645" cy="5940424"/>
          </a:xfrm>
        </p:spPr>
        <p:txBody>
          <a:bodyPr/>
          <a:lstStyle/>
          <a:p>
            <a:r>
              <a:rPr lang="en-GB" sz="1200" b="1" noProof="0" dirty="0"/>
              <a:t>Once you have completed your presentation, you can delete this and all subsequent slides to reduce the file size. </a:t>
            </a:r>
          </a:p>
          <a:p>
            <a:r>
              <a:rPr lang="en-GB" sz="1200" noProof="0" dirty="0"/>
              <a:t>You can then switch to the slide master and delete all </a:t>
            </a:r>
            <a:r>
              <a:rPr lang="en-GB" sz="1200" noProof="0" dirty="0">
                <a:solidFill>
                  <a:srgbClr val="00A3E0"/>
                </a:solidFill>
                <a:latin typeface="DeutscheBank Medium" panose="020B0603020202030204" pitchFamily="34" charset="0"/>
                <a:ea typeface="DeutscheBank Medium" panose="020B0603020202030204" pitchFamily="34" charset="0"/>
              </a:rPr>
              <a:t>unused title and chapter slides</a:t>
            </a:r>
            <a:r>
              <a:rPr lang="en-GB" sz="1200" noProof="0" dirty="0"/>
              <a:t>, which take up a lot of memory with their image backgrounds. </a:t>
            </a:r>
          </a:p>
          <a:p>
            <a:endParaRPr lang="en-GB" sz="1200" b="1" noProof="0" dirty="0"/>
          </a:p>
          <a:p>
            <a:r>
              <a:rPr lang="en-GB" sz="1200" b="1" noProof="0" dirty="0"/>
              <a:t>When you are working on your presentation, the largest storage space is taken up by integrated image and video files. </a:t>
            </a:r>
          </a:p>
          <a:p>
            <a:r>
              <a:rPr lang="en-GB" sz="1200" noProof="0" dirty="0"/>
              <a:t>Use these formats only if they are relevant to the content. Reduce the respective size to the following values:</a:t>
            </a:r>
          </a:p>
          <a:p>
            <a:pPr lvl="2"/>
            <a:r>
              <a:rPr lang="en-GB" sz="1200" noProof="0" dirty="0"/>
              <a:t>Full-screen background images: 1080 x 1060 </a:t>
            </a:r>
            <a:r>
              <a:rPr lang="en-GB" sz="1200" noProof="0" dirty="0" err="1"/>
              <a:t>px</a:t>
            </a:r>
            <a:r>
              <a:rPr lang="en-GB" sz="1200" noProof="0" dirty="0"/>
              <a:t>, </a:t>
            </a:r>
            <a:br>
              <a:rPr lang="en-GB" sz="1200" noProof="0" dirty="0"/>
            </a:br>
            <a:r>
              <a:rPr lang="en-GB" sz="1200" noProof="0" dirty="0"/>
              <a:t>jpeg format at 60-70% quality</a:t>
            </a:r>
          </a:p>
          <a:p>
            <a:pPr lvl="2"/>
            <a:r>
              <a:rPr lang="en-GB" sz="1200" noProof="0" dirty="0"/>
              <a:t>Smaller image formats adjusted accordingly</a:t>
            </a:r>
          </a:p>
          <a:p>
            <a:endParaRPr lang="en-GB" sz="1200" noProof="0" dirty="0"/>
          </a:p>
          <a:p>
            <a:endParaRPr lang="en-GB" sz="1200" b="1" noProof="0" dirty="0"/>
          </a:p>
          <a:p>
            <a:r>
              <a:rPr lang="en-GB" sz="1200" b="1" noProof="0" dirty="0"/>
              <a:t>Picture compression using PowerPoint</a:t>
            </a:r>
          </a:p>
          <a:p>
            <a:r>
              <a:rPr lang="en-GB" sz="1200" noProof="0" dirty="0"/>
              <a:t>If you are unable to use a programme to adjust image formats, PowerPoint offers the option of compressing pictures. </a:t>
            </a:r>
          </a:p>
          <a:p>
            <a:endParaRPr lang="en-GB" sz="1200" noProof="0" dirty="0"/>
          </a:p>
          <a:p>
            <a:r>
              <a:rPr lang="en-GB" sz="1200" noProof="0" dirty="0"/>
              <a:t>To do this, select a motif and choose ‘Compress Pictures’ from the picture format menu. You can reduce the image resolution and delete cropped image areas. You can also choose whether to apply the adjustment to just the selected picture or to all pictures in your presentation. </a:t>
            </a:r>
          </a:p>
          <a:p>
            <a:br>
              <a:rPr lang="en-GB" sz="1200" noProof="0" dirty="0"/>
            </a:br>
            <a:r>
              <a:rPr lang="en-GB" sz="1200" noProof="0" dirty="0"/>
              <a:t>On PowerPoint for Mac OS you can alternatively as well choose from the top-menu “File/Compress Pictures”. </a:t>
            </a:r>
          </a:p>
          <a:p>
            <a:endParaRPr lang="en-GB" sz="1200" noProof="0" dirty="0">
              <a:solidFill>
                <a:srgbClr val="00A3E0"/>
              </a:solidFill>
              <a:latin typeface="DeutscheBank Medium" panose="020B0603020202030204" pitchFamily="34" charset="0"/>
              <a:ea typeface="DeutscheBank Medium" panose="020B0603020202030204" pitchFamily="34" charset="0"/>
            </a:endParaRPr>
          </a:p>
          <a:p>
            <a:r>
              <a:rPr lang="en-GB" sz="1200" noProof="0" dirty="0">
                <a:solidFill>
                  <a:srgbClr val="00A3E0"/>
                </a:solidFill>
                <a:latin typeface="DeutscheBank Medium" panose="020B0603020202030204" pitchFamily="34" charset="0"/>
                <a:ea typeface="DeutscheBank Medium" panose="020B0603020202030204" pitchFamily="34" charset="0"/>
              </a:rPr>
              <a:t>Please note that compressing pictures in PowerPoint greatly reduces image quality. </a:t>
            </a:r>
          </a:p>
        </p:txBody>
      </p:sp>
      <p:grpSp>
        <p:nvGrpSpPr>
          <p:cNvPr id="10" name="Group 1" descr="Screenshot of the slidemaster view to highlight where to remove unneeded content for reducing the filesize of the completed presentation.">
            <a:extLst>
              <a:ext uri="{FF2B5EF4-FFF2-40B4-BE49-F238E27FC236}">
                <a16:creationId xmlns:a16="http://schemas.microsoft.com/office/drawing/2014/main" id="{8F775D1E-7BA7-9C5E-316E-A516EC7AC744}"/>
              </a:ext>
            </a:extLst>
          </p:cNvPr>
          <p:cNvGrpSpPr>
            <a:grpSpLocks noChangeAspect="1"/>
          </p:cNvGrpSpPr>
          <p:nvPr/>
        </p:nvGrpSpPr>
        <p:grpSpPr>
          <a:xfrm>
            <a:off x="5040314" y="1079501"/>
            <a:ext cx="4675861" cy="2542545"/>
            <a:chOff x="3463" y="1002673"/>
            <a:chExt cx="6109175" cy="3403140"/>
          </a:xfrm>
        </p:grpSpPr>
        <p:pic>
          <p:nvPicPr>
            <p:cNvPr id="24" name="Picture 57">
              <a:extLst>
                <a:ext uri="{FF2B5EF4-FFF2-40B4-BE49-F238E27FC236}">
                  <a16:creationId xmlns:a16="http://schemas.microsoft.com/office/drawing/2014/main" id="{54B05965-B344-BFC3-C86B-CA5EC5E19AA6}"/>
                </a:ext>
              </a:extLst>
            </p:cNvPr>
            <p:cNvPicPr>
              <a:picLocks noChangeAspect="1"/>
            </p:cNvPicPr>
            <p:nvPr/>
          </p:nvPicPr>
          <p:blipFill>
            <a:blip r:embed="rId2">
              <a:extLst>
                <a:ext uri="{28A0092B-C50C-407E-A947-70E740481C1C}">
                  <a14:useLocalDpi xmlns:a14="http://schemas.microsoft.com/office/drawing/2010/main" val="0"/>
                </a:ext>
              </a:extLst>
            </a:blip>
            <a:srcRect t="46" b="3346"/>
            <a:stretch/>
          </p:blipFill>
          <p:spPr>
            <a:xfrm>
              <a:off x="3463" y="1002673"/>
              <a:ext cx="6109175" cy="3403140"/>
            </a:xfrm>
            <a:prstGeom prst="rect">
              <a:avLst/>
            </a:prstGeom>
            <a:ln w="6350">
              <a:solidFill>
                <a:schemeClr val="tx1"/>
              </a:solidFill>
            </a:ln>
          </p:spPr>
        </p:pic>
        <p:sp>
          <p:nvSpPr>
            <p:cNvPr id="25" name="Rectangle 22">
              <a:extLst>
                <a:ext uri="{FF2B5EF4-FFF2-40B4-BE49-F238E27FC236}">
                  <a16:creationId xmlns:a16="http://schemas.microsoft.com/office/drawing/2014/main" id="{AAB58DAA-89D6-EFDC-43E7-B537426EF65E}"/>
                </a:ext>
              </a:extLst>
            </p:cNvPr>
            <p:cNvSpPr/>
            <p:nvPr/>
          </p:nvSpPr>
          <p:spPr bwMode="auto">
            <a:xfrm>
              <a:off x="59906" y="1733080"/>
              <a:ext cx="246296" cy="2623933"/>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sp>
          <p:nvSpPr>
            <p:cNvPr id="26" name="Rectangle 22">
              <a:extLst>
                <a:ext uri="{FF2B5EF4-FFF2-40B4-BE49-F238E27FC236}">
                  <a16:creationId xmlns:a16="http://schemas.microsoft.com/office/drawing/2014/main" id="{221F05A9-2F20-D6F8-1C75-E77D81EE695D}"/>
                </a:ext>
              </a:extLst>
            </p:cNvPr>
            <p:cNvSpPr/>
            <p:nvPr/>
          </p:nvSpPr>
          <p:spPr bwMode="auto">
            <a:xfrm flipH="1" flipV="1">
              <a:off x="100741" y="1101645"/>
              <a:ext cx="292477" cy="119851"/>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grpSp>
      <p:grpSp>
        <p:nvGrpSpPr>
          <p:cNvPr id="11" name="Group 10" descr="Screenshot of top menu, highlighting the &quot;Compress Pictures&quot; icon">
            <a:extLst>
              <a:ext uri="{FF2B5EF4-FFF2-40B4-BE49-F238E27FC236}">
                <a16:creationId xmlns:a16="http://schemas.microsoft.com/office/drawing/2014/main" id="{DD3C788A-B186-8005-0AC5-FABE33808AEE}"/>
              </a:ext>
            </a:extLst>
          </p:cNvPr>
          <p:cNvGrpSpPr>
            <a:grpSpLocks noChangeAspect="1"/>
          </p:cNvGrpSpPr>
          <p:nvPr/>
        </p:nvGrpSpPr>
        <p:grpSpPr>
          <a:xfrm>
            <a:off x="5050037" y="3967799"/>
            <a:ext cx="2769559" cy="1158788"/>
            <a:chOff x="6106035" y="4330418"/>
            <a:chExt cx="2463012" cy="1030528"/>
          </a:xfrm>
        </p:grpSpPr>
        <p:pic>
          <p:nvPicPr>
            <p:cNvPr id="22" name="Grafik 18">
              <a:extLst>
                <a:ext uri="{FF2B5EF4-FFF2-40B4-BE49-F238E27FC236}">
                  <a16:creationId xmlns:a16="http://schemas.microsoft.com/office/drawing/2014/main" id="{F431F86D-DC41-F44D-C056-5EB7547692BD}"/>
                </a:ext>
              </a:extLst>
            </p:cNvPr>
            <p:cNvPicPr>
              <a:picLocks noChangeAspect="1"/>
            </p:cNvPicPr>
            <p:nvPr/>
          </p:nvPicPr>
          <p:blipFill>
            <a:blip r:embed="rId3">
              <a:extLst>
                <a:ext uri="{28A0092B-C50C-407E-A947-70E740481C1C}">
                  <a14:useLocalDpi xmlns:a14="http://schemas.microsoft.com/office/drawing/2010/main" val="0"/>
                </a:ext>
              </a:extLst>
            </a:blip>
            <a:srcRect l="1751" r="1"/>
            <a:stretch/>
          </p:blipFill>
          <p:spPr>
            <a:xfrm>
              <a:off x="6106035" y="4330418"/>
              <a:ext cx="2463012" cy="1030528"/>
            </a:xfrm>
            <a:prstGeom prst="rect">
              <a:avLst/>
            </a:prstGeom>
            <a:ln w="6350">
              <a:solidFill>
                <a:schemeClr val="accent1"/>
              </a:solidFill>
            </a:ln>
          </p:spPr>
        </p:pic>
        <p:sp>
          <p:nvSpPr>
            <p:cNvPr id="23" name="Rectangle 22">
              <a:extLst>
                <a:ext uri="{FF2B5EF4-FFF2-40B4-BE49-F238E27FC236}">
                  <a16:creationId xmlns:a16="http://schemas.microsoft.com/office/drawing/2014/main" id="{70C4ECD5-AB08-39E5-0389-7F96A534E280}"/>
                </a:ext>
              </a:extLst>
            </p:cNvPr>
            <p:cNvSpPr/>
            <p:nvPr/>
          </p:nvSpPr>
          <p:spPr bwMode="auto">
            <a:xfrm flipH="1" flipV="1">
              <a:off x="7767430" y="4760763"/>
              <a:ext cx="753718" cy="155794"/>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grpSp>
      <p:grpSp>
        <p:nvGrpSpPr>
          <p:cNvPr id="15" name="Group 14" descr="Screenshot of the &quot;Compress Pictures&quot; menu">
            <a:extLst>
              <a:ext uri="{FF2B5EF4-FFF2-40B4-BE49-F238E27FC236}">
                <a16:creationId xmlns:a16="http://schemas.microsoft.com/office/drawing/2014/main" id="{6BBD1741-E49A-C70A-598D-3BD5346FB329}"/>
              </a:ext>
            </a:extLst>
          </p:cNvPr>
          <p:cNvGrpSpPr>
            <a:grpSpLocks noChangeAspect="1"/>
          </p:cNvGrpSpPr>
          <p:nvPr/>
        </p:nvGrpSpPr>
        <p:grpSpPr>
          <a:xfrm>
            <a:off x="7224417" y="4916781"/>
            <a:ext cx="2303799" cy="2103143"/>
            <a:chOff x="9091305" y="4330418"/>
            <a:chExt cx="2048804" cy="1870357"/>
          </a:xfrm>
        </p:grpSpPr>
        <p:pic>
          <p:nvPicPr>
            <p:cNvPr id="16" name="Grafik 16">
              <a:extLst>
                <a:ext uri="{FF2B5EF4-FFF2-40B4-BE49-F238E27FC236}">
                  <a16:creationId xmlns:a16="http://schemas.microsoft.com/office/drawing/2014/main" id="{7C537214-B59B-310D-FB2C-8CAE4738D5EE}"/>
                </a:ext>
              </a:extLst>
            </p:cNvPr>
            <p:cNvPicPr>
              <a:picLocks noChangeAspect="1"/>
            </p:cNvPicPr>
            <p:nvPr/>
          </p:nvPicPr>
          <p:blipFill>
            <a:blip r:embed="rId4">
              <a:extLst>
                <a:ext uri="{28A0092B-C50C-407E-A947-70E740481C1C}">
                  <a14:useLocalDpi xmlns:a14="http://schemas.microsoft.com/office/drawing/2010/main" val="0"/>
                </a:ext>
              </a:extLst>
            </a:blip>
            <a:srcRect t="532" r="1569" b="1798"/>
            <a:stretch/>
          </p:blipFill>
          <p:spPr>
            <a:xfrm>
              <a:off x="9091306" y="4330418"/>
              <a:ext cx="2048803" cy="1870357"/>
            </a:xfrm>
            <a:prstGeom prst="rect">
              <a:avLst/>
            </a:prstGeom>
            <a:ln w="6350">
              <a:solidFill>
                <a:schemeClr val="accent1"/>
              </a:solidFill>
            </a:ln>
          </p:spPr>
        </p:pic>
        <p:sp>
          <p:nvSpPr>
            <p:cNvPr id="18" name="Rectangle 22">
              <a:extLst>
                <a:ext uri="{FF2B5EF4-FFF2-40B4-BE49-F238E27FC236}">
                  <a16:creationId xmlns:a16="http://schemas.microsoft.com/office/drawing/2014/main" id="{7F8E05E1-D9D2-492B-B0EE-832226489AC2}"/>
                </a:ext>
              </a:extLst>
            </p:cNvPr>
            <p:cNvSpPr/>
            <p:nvPr/>
          </p:nvSpPr>
          <p:spPr bwMode="auto">
            <a:xfrm flipH="1">
              <a:off x="9091305" y="4330419"/>
              <a:ext cx="685485" cy="140534"/>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grpSp>
      <p:sp>
        <p:nvSpPr>
          <p:cNvPr id="5" name="Fußzeilenplatzhalter 4">
            <a:extLst>
              <a:ext uri="{FF2B5EF4-FFF2-40B4-BE49-F238E27FC236}">
                <a16:creationId xmlns:a16="http://schemas.microsoft.com/office/drawing/2014/main" id="{D10A7A8C-99E3-95BE-F3F9-3694E508A3BB}"/>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dirty="0"/>
              <a:t>Date, Location, Speaker name, Name of Event</a:t>
            </a:r>
          </a:p>
        </p:txBody>
      </p:sp>
      <p:sp>
        <p:nvSpPr>
          <p:cNvPr id="4" name="Foliennummernplatzhalter 3">
            <a:extLst>
              <a:ext uri="{FF2B5EF4-FFF2-40B4-BE49-F238E27FC236}">
                <a16:creationId xmlns:a16="http://schemas.microsoft.com/office/drawing/2014/main" id="{4B15A9D0-6F1E-3A6C-CBEB-9C59C394B62F}"/>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5</a:t>
            </a:fld>
            <a:endParaRPr lang="en-GB" noProof="0"/>
          </a:p>
        </p:txBody>
      </p:sp>
    </p:spTree>
    <p:extLst>
      <p:ext uri="{BB962C8B-B14F-4D97-AF65-F5344CB8AC3E}">
        <p14:creationId xmlns:p14="http://schemas.microsoft.com/office/powerpoint/2010/main" val="1619563996"/>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5CD9C51-6CDF-B4B6-8FA7-B74B564BA9E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8CFFC41-8F28-253B-18D9-D2EE721FDC9E}"/>
              </a:ext>
            </a:extLst>
          </p:cNvPr>
          <p:cNvSpPr>
            <a:spLocks noGrp="1"/>
          </p:cNvSpPr>
          <p:nvPr>
            <p:ph type="title"/>
          </p:nvPr>
        </p:nvSpPr>
        <p:spPr/>
        <p:txBody>
          <a:bodyPr/>
          <a:lstStyle/>
          <a:p>
            <a:r>
              <a:rPr lang="en-GB" noProof="0" dirty="0"/>
              <a:t>Create an accessible presentation in PowerPoint</a:t>
            </a:r>
          </a:p>
        </p:txBody>
      </p:sp>
      <p:sp>
        <p:nvSpPr>
          <p:cNvPr id="3" name="Inhaltsplatzhalter 2">
            <a:extLst>
              <a:ext uri="{FF2B5EF4-FFF2-40B4-BE49-F238E27FC236}">
                <a16:creationId xmlns:a16="http://schemas.microsoft.com/office/drawing/2014/main" id="{A70F0507-7E4A-8F81-DA2C-5E86AF22F440}"/>
              </a:ext>
            </a:extLst>
          </p:cNvPr>
          <p:cNvSpPr>
            <a:spLocks noGrp="1"/>
          </p:cNvSpPr>
          <p:nvPr>
            <p:ph sz="quarter" idx="10"/>
          </p:nvPr>
        </p:nvSpPr>
        <p:spPr>
          <a:xfrm>
            <a:off x="360000" y="1079501"/>
            <a:ext cx="4470645" cy="1477328"/>
          </a:xfrm>
        </p:spPr>
        <p:txBody>
          <a:bodyPr>
            <a:spAutoFit/>
          </a:bodyPr>
          <a:lstStyle/>
          <a:p>
            <a:r>
              <a:rPr lang="en-GB" sz="1200" noProof="0" dirty="0">
                <a:latin typeface="DeutscheBank Medium" panose="020B0503020202030204" pitchFamily="34" charset="0"/>
                <a:ea typeface="DeutscheBank Medium" panose="020B0503020202030204" pitchFamily="34" charset="0"/>
              </a:rPr>
              <a:t>1. Check accessibility in PowerPoint</a:t>
            </a:r>
          </a:p>
          <a:p>
            <a:endParaRPr lang="en-GB" sz="1200" b="1" noProof="0" dirty="0"/>
          </a:p>
          <a:p>
            <a:r>
              <a:rPr lang="en-GB" sz="1200" b="1" noProof="0" dirty="0"/>
              <a:t>Before exporting, use PowerPoint’s Accessibility Checker to identify and fix any issues.</a:t>
            </a:r>
          </a:p>
          <a:p>
            <a:r>
              <a:rPr lang="en-GB" sz="1200" noProof="0" dirty="0"/>
              <a:t>Use the Accessibility Checker to locate and resolve these problems. Go to </a:t>
            </a:r>
            <a:r>
              <a:rPr lang="en-GB" sz="1200" noProof="0" dirty="0">
                <a:solidFill>
                  <a:srgbClr val="0069B1"/>
                </a:solidFill>
                <a:latin typeface="DeutscheBank Medium" panose="020B0503020202030204" pitchFamily="34" charset="0"/>
                <a:ea typeface="DeutscheBank Medium" panose="020B0503020202030204" pitchFamily="34" charset="0"/>
              </a:rPr>
              <a:t>Review → Check Accessibility </a:t>
            </a:r>
            <a:r>
              <a:rPr lang="en-GB" sz="1200" noProof="0" dirty="0"/>
              <a:t>to open the checker, which will display a list of issues in the right-hand pane along with suggestions for fixing them.</a:t>
            </a:r>
          </a:p>
        </p:txBody>
      </p:sp>
      <p:grpSp>
        <p:nvGrpSpPr>
          <p:cNvPr id="55" name="Gruppieren 54" descr="Horizontal arrows pointing from left to right, indicating the flow or connection between corresponding sections. ">
            <a:extLst>
              <a:ext uri="{FF2B5EF4-FFF2-40B4-BE49-F238E27FC236}">
                <a16:creationId xmlns:a16="http://schemas.microsoft.com/office/drawing/2014/main" id="{178DBC71-C918-0198-2FCD-5574AE3F87F4}"/>
              </a:ext>
            </a:extLst>
          </p:cNvPr>
          <p:cNvGrpSpPr/>
          <p:nvPr/>
        </p:nvGrpSpPr>
        <p:grpSpPr>
          <a:xfrm>
            <a:off x="5383012" y="1079501"/>
            <a:ext cx="331447" cy="1396070"/>
            <a:chOff x="5383012" y="1079501"/>
            <a:chExt cx="331447" cy="1396070"/>
          </a:xfrm>
        </p:grpSpPr>
        <p:sp>
          <p:nvSpPr>
            <p:cNvPr id="45" name="TextBox 77">
              <a:extLst>
                <a:ext uri="{FF2B5EF4-FFF2-40B4-BE49-F238E27FC236}">
                  <a16:creationId xmlns:a16="http://schemas.microsoft.com/office/drawing/2014/main" id="{6CE7102B-69D7-A77F-8D81-38537D54AF08}"/>
                </a:ext>
              </a:extLst>
            </p:cNvPr>
            <p:cNvSpPr txBox="1"/>
            <p:nvPr/>
          </p:nvSpPr>
          <p:spPr bwMode="ltGray">
            <a:xfrm>
              <a:off x="5383012" y="1573955"/>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46" name="Straight Connector 18">
              <a:extLst>
                <a:ext uri="{FF2B5EF4-FFF2-40B4-BE49-F238E27FC236}">
                  <a16:creationId xmlns:a16="http://schemas.microsoft.com/office/drawing/2014/main" id="{44D62D95-531A-084A-6497-7DE558E3689F}"/>
                </a:ext>
              </a:extLst>
            </p:cNvPr>
            <p:cNvCxnSpPr>
              <a:cxnSpLocks/>
            </p:cNvCxnSpPr>
            <p:nvPr/>
          </p:nvCxnSpPr>
          <p:spPr bwMode="auto">
            <a:xfrm>
              <a:off x="5396241" y="1079501"/>
              <a:ext cx="0" cy="1396070"/>
            </a:xfrm>
            <a:prstGeom prst="line">
              <a:avLst/>
            </a:prstGeom>
            <a:noFill/>
            <a:ln w="12700">
              <a:solidFill>
                <a:srgbClr val="1E2A78"/>
              </a:solidFill>
              <a:round/>
              <a:headEnd/>
              <a:tailEnd/>
            </a:ln>
          </p:spPr>
        </p:cxnSp>
      </p:grpSp>
      <p:grpSp>
        <p:nvGrpSpPr>
          <p:cNvPr id="6" name="Gruppieren 5" descr="Screenshots of top menu and side menu for checking accessiblity.">
            <a:extLst>
              <a:ext uri="{FF2B5EF4-FFF2-40B4-BE49-F238E27FC236}">
                <a16:creationId xmlns:a16="http://schemas.microsoft.com/office/drawing/2014/main" id="{3F08BC5F-1830-9921-5F08-382CCA6DBDB0}"/>
              </a:ext>
            </a:extLst>
          </p:cNvPr>
          <p:cNvGrpSpPr/>
          <p:nvPr/>
        </p:nvGrpSpPr>
        <p:grpSpPr>
          <a:xfrm>
            <a:off x="6124710" y="1115764"/>
            <a:ext cx="2477980" cy="1730707"/>
            <a:chOff x="442800" y="3513043"/>
            <a:chExt cx="3278504" cy="2289820"/>
          </a:xfrm>
        </p:grpSpPr>
        <p:pic>
          <p:nvPicPr>
            <p:cNvPr id="7" name="Grafik 11">
              <a:extLst>
                <a:ext uri="{FF2B5EF4-FFF2-40B4-BE49-F238E27FC236}">
                  <a16:creationId xmlns:a16="http://schemas.microsoft.com/office/drawing/2014/main" id="{67681FAE-8B54-F7A3-698D-84C71D25C4BA}"/>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42800" y="3513043"/>
              <a:ext cx="2701657" cy="604431"/>
            </a:xfrm>
            <a:prstGeom prst="rect">
              <a:avLst/>
            </a:prstGeom>
            <a:ln w="19050">
              <a:solidFill>
                <a:srgbClr val="D000D0"/>
              </a:solidFill>
            </a:ln>
          </p:spPr>
        </p:pic>
        <p:pic>
          <p:nvPicPr>
            <p:cNvPr id="8" name="Grafik 1">
              <a:extLst>
                <a:ext uri="{FF2B5EF4-FFF2-40B4-BE49-F238E27FC236}">
                  <a16:creationId xmlns:a16="http://schemas.microsoft.com/office/drawing/2014/main" id="{14D98C48-C082-7F92-0D23-F8F26E63B3AC}"/>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42800" y="4205470"/>
              <a:ext cx="3261617" cy="1597393"/>
            </a:xfrm>
            <a:prstGeom prst="rect">
              <a:avLst/>
            </a:prstGeom>
            <a:ln w="6350">
              <a:solidFill>
                <a:schemeClr val="accent1"/>
              </a:solidFill>
            </a:ln>
          </p:spPr>
        </p:pic>
        <p:sp>
          <p:nvSpPr>
            <p:cNvPr id="9" name="Rechteck 2">
              <a:extLst>
                <a:ext uri="{FF2B5EF4-FFF2-40B4-BE49-F238E27FC236}">
                  <a16:creationId xmlns:a16="http://schemas.microsoft.com/office/drawing/2014/main" id="{F541F3D8-6537-C6CA-95F4-961775131E13}"/>
                </a:ext>
              </a:extLst>
            </p:cNvPr>
            <p:cNvSpPr/>
            <p:nvPr/>
          </p:nvSpPr>
          <p:spPr>
            <a:xfrm>
              <a:off x="1690688" y="3610905"/>
              <a:ext cx="160337" cy="6380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12" name="Rechteck 4">
              <a:extLst>
                <a:ext uri="{FF2B5EF4-FFF2-40B4-BE49-F238E27FC236}">
                  <a16:creationId xmlns:a16="http://schemas.microsoft.com/office/drawing/2014/main" id="{D1817DFA-E79E-74E4-B5F9-6D05116E434E}"/>
                </a:ext>
              </a:extLst>
            </p:cNvPr>
            <p:cNvSpPr/>
            <p:nvPr/>
          </p:nvSpPr>
          <p:spPr>
            <a:xfrm>
              <a:off x="717550" y="3665024"/>
              <a:ext cx="222847" cy="232290"/>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13" name="Rechteck 8">
              <a:extLst>
                <a:ext uri="{FF2B5EF4-FFF2-40B4-BE49-F238E27FC236}">
                  <a16:creationId xmlns:a16="http://schemas.microsoft.com/office/drawing/2014/main" id="{A2BC7F90-C532-0F2E-00A6-23205715990C}"/>
                </a:ext>
              </a:extLst>
            </p:cNvPr>
            <p:cNvSpPr/>
            <p:nvPr/>
          </p:nvSpPr>
          <p:spPr>
            <a:xfrm>
              <a:off x="3270648" y="4740019"/>
              <a:ext cx="450656" cy="92820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14" name="Textfeld 13">
              <a:extLst>
                <a:ext uri="{FF2B5EF4-FFF2-40B4-BE49-F238E27FC236}">
                  <a16:creationId xmlns:a16="http://schemas.microsoft.com/office/drawing/2014/main" id="{4C5852FF-9C90-2F1D-2D3C-E613CAFBD71B}"/>
                </a:ext>
              </a:extLst>
            </p:cNvPr>
            <p:cNvSpPr txBox="1"/>
            <p:nvPr/>
          </p:nvSpPr>
          <p:spPr bwMode="ltGray">
            <a:xfrm>
              <a:off x="581611" y="365847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sp>
          <p:nvSpPr>
            <p:cNvPr id="17" name="Textfeld 16">
              <a:extLst>
                <a:ext uri="{FF2B5EF4-FFF2-40B4-BE49-F238E27FC236}">
                  <a16:creationId xmlns:a16="http://schemas.microsoft.com/office/drawing/2014/main" id="{ED8704C6-5110-99F1-1447-C9AD3A3FD6E9}"/>
                </a:ext>
              </a:extLst>
            </p:cNvPr>
            <p:cNvSpPr txBox="1"/>
            <p:nvPr/>
          </p:nvSpPr>
          <p:spPr bwMode="ltGray">
            <a:xfrm>
              <a:off x="1554749" y="360446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sp>
          <p:nvSpPr>
            <p:cNvPr id="19" name="Textfeld 18">
              <a:extLst>
                <a:ext uri="{FF2B5EF4-FFF2-40B4-BE49-F238E27FC236}">
                  <a16:creationId xmlns:a16="http://schemas.microsoft.com/office/drawing/2014/main" id="{02BFC385-5CE2-337F-D9F7-8283DDD8ED05}"/>
                </a:ext>
              </a:extLst>
            </p:cNvPr>
            <p:cNvSpPr txBox="1"/>
            <p:nvPr/>
          </p:nvSpPr>
          <p:spPr bwMode="ltGray">
            <a:xfrm>
              <a:off x="3139624" y="4733667"/>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3</a:t>
              </a:r>
            </a:p>
          </p:txBody>
        </p:sp>
      </p:grpSp>
      <p:sp>
        <p:nvSpPr>
          <p:cNvPr id="20" name="Inhaltsplatzhalter 2">
            <a:extLst>
              <a:ext uri="{FF2B5EF4-FFF2-40B4-BE49-F238E27FC236}">
                <a16:creationId xmlns:a16="http://schemas.microsoft.com/office/drawing/2014/main" id="{FAC607E3-44B2-C867-84C8-CA5524EE1197}"/>
              </a:ext>
            </a:extLst>
          </p:cNvPr>
          <p:cNvSpPr txBox="1">
            <a:spLocks/>
          </p:cNvSpPr>
          <p:nvPr/>
        </p:nvSpPr>
        <p:spPr>
          <a:xfrm>
            <a:off x="360000" y="2971898"/>
            <a:ext cx="4470645" cy="1477328"/>
          </a:xfrm>
          <a:prstGeom prst="rect">
            <a:avLst/>
          </a:prstGeom>
        </p:spPr>
        <p:txBody>
          <a:bodyPr vert="horz"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r>
              <a:rPr lang="en-GB" sz="1200" noProof="0">
                <a:latin typeface="DeutscheBank Medium" panose="020B0503020202030204" pitchFamily="34" charset="0"/>
                <a:ea typeface="DeutscheBank Medium" panose="020B0503020202030204" pitchFamily="34" charset="0"/>
              </a:rPr>
              <a:t>2. Reading Order</a:t>
            </a:r>
          </a:p>
          <a:p>
            <a:endParaRPr lang="en-GB" sz="1200" b="1" noProof="0"/>
          </a:p>
          <a:p>
            <a:r>
              <a:rPr lang="en-GB" sz="1200" b="1" noProof="0"/>
              <a:t>The reading order defines how screen readers navigate content, following a top-to-bottom and left-to-right sequence. </a:t>
            </a:r>
          </a:p>
          <a:p>
            <a:r>
              <a:rPr lang="en-GB" sz="1200" noProof="0"/>
              <a:t>Use the Accessibility Checker to find issues with the reading order. Ensure the slide title is read first by using the </a:t>
            </a:r>
            <a:r>
              <a:rPr lang="en-GB" sz="1200" noProof="0">
                <a:solidFill>
                  <a:srgbClr val="0069B1"/>
                </a:solidFill>
                <a:latin typeface="DeutscheBank Medium" panose="020B0503020202030204" pitchFamily="34" charset="0"/>
                <a:ea typeface="DeutscheBank Medium" panose="020B0503020202030204" pitchFamily="34" charset="0"/>
              </a:rPr>
              <a:t>title</a:t>
            </a:r>
            <a:r>
              <a:rPr lang="en-GB" sz="1200" noProof="0"/>
              <a:t> </a:t>
            </a:r>
            <a:r>
              <a:rPr lang="en-GB" sz="1200" noProof="0">
                <a:solidFill>
                  <a:srgbClr val="0069B1"/>
                </a:solidFill>
                <a:latin typeface="DeutscheBank Medium" panose="020B0503020202030204" pitchFamily="34" charset="0"/>
                <a:ea typeface="DeutscheBank Medium" panose="020B0503020202030204" pitchFamily="34" charset="0"/>
              </a:rPr>
              <a:t>placeholder</a:t>
            </a:r>
            <a:r>
              <a:rPr lang="en-GB" sz="1200" noProof="0"/>
              <a:t>. For manually added elements, </a:t>
            </a:r>
            <a:r>
              <a:rPr lang="en-GB" sz="1200" noProof="0">
                <a:solidFill>
                  <a:srgbClr val="0069B1"/>
                </a:solidFill>
                <a:latin typeface="DeutscheBank Medium" panose="020B0503020202030204" pitchFamily="34" charset="0"/>
                <a:ea typeface="DeutscheBank Medium" panose="020B0503020202030204" pitchFamily="34" charset="0"/>
              </a:rPr>
              <a:t>adjust the order in the Selection or Reading Order Pane</a:t>
            </a:r>
            <a:r>
              <a:rPr lang="en-GB" sz="1200" noProof="0"/>
              <a:t>.</a:t>
            </a:r>
          </a:p>
        </p:txBody>
      </p:sp>
      <p:grpSp>
        <p:nvGrpSpPr>
          <p:cNvPr id="56" name="Gruppieren 55" descr="Horizontal arrows pointing from left to right, indicating the flow or connection between corresponding sections. ">
            <a:extLst>
              <a:ext uri="{FF2B5EF4-FFF2-40B4-BE49-F238E27FC236}">
                <a16:creationId xmlns:a16="http://schemas.microsoft.com/office/drawing/2014/main" id="{8C4176EE-E244-0FC5-FFAC-31ABD0B961F7}"/>
              </a:ext>
            </a:extLst>
          </p:cNvPr>
          <p:cNvGrpSpPr/>
          <p:nvPr/>
        </p:nvGrpSpPr>
        <p:grpSpPr>
          <a:xfrm>
            <a:off x="5383012" y="3062796"/>
            <a:ext cx="331447" cy="1396070"/>
            <a:chOff x="5383012" y="3062796"/>
            <a:chExt cx="331447" cy="1396070"/>
          </a:xfrm>
        </p:grpSpPr>
        <p:sp>
          <p:nvSpPr>
            <p:cNvPr id="49" name="TextBox 77">
              <a:extLst>
                <a:ext uri="{FF2B5EF4-FFF2-40B4-BE49-F238E27FC236}">
                  <a16:creationId xmlns:a16="http://schemas.microsoft.com/office/drawing/2014/main" id="{5FD55346-D2D5-E77F-1C6C-C29255DC4C15}"/>
                </a:ext>
              </a:extLst>
            </p:cNvPr>
            <p:cNvSpPr txBox="1"/>
            <p:nvPr/>
          </p:nvSpPr>
          <p:spPr bwMode="ltGray">
            <a:xfrm>
              <a:off x="5383012" y="3557250"/>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50" name="Straight Connector 18">
              <a:extLst>
                <a:ext uri="{FF2B5EF4-FFF2-40B4-BE49-F238E27FC236}">
                  <a16:creationId xmlns:a16="http://schemas.microsoft.com/office/drawing/2014/main" id="{4D6F2B31-7A18-9BCE-5871-C862B5A31868}"/>
                </a:ext>
              </a:extLst>
            </p:cNvPr>
            <p:cNvCxnSpPr>
              <a:cxnSpLocks/>
            </p:cNvCxnSpPr>
            <p:nvPr/>
          </p:nvCxnSpPr>
          <p:spPr bwMode="auto">
            <a:xfrm>
              <a:off x="5396241" y="3062796"/>
              <a:ext cx="0" cy="1396070"/>
            </a:xfrm>
            <a:prstGeom prst="line">
              <a:avLst/>
            </a:prstGeom>
            <a:noFill/>
            <a:ln w="12700">
              <a:solidFill>
                <a:srgbClr val="1E2A78"/>
              </a:solidFill>
              <a:round/>
              <a:headEnd/>
              <a:tailEnd/>
            </a:ln>
          </p:spPr>
        </p:cxnSp>
      </p:grpSp>
      <p:grpSp>
        <p:nvGrpSpPr>
          <p:cNvPr id="21" name="Gruppieren 20" descr="Screenshot of the Reading Order pane within the accessibility menu">
            <a:extLst>
              <a:ext uri="{FF2B5EF4-FFF2-40B4-BE49-F238E27FC236}">
                <a16:creationId xmlns:a16="http://schemas.microsoft.com/office/drawing/2014/main" id="{1C89EBF3-3C6E-467A-EFF0-2E6B5BEB597F}"/>
              </a:ext>
            </a:extLst>
          </p:cNvPr>
          <p:cNvGrpSpPr/>
          <p:nvPr/>
        </p:nvGrpSpPr>
        <p:grpSpPr>
          <a:xfrm>
            <a:off x="6124710" y="3195093"/>
            <a:ext cx="2579338" cy="1446624"/>
            <a:chOff x="4408947" y="3511838"/>
            <a:chExt cx="3512168" cy="1969802"/>
          </a:xfrm>
        </p:grpSpPr>
        <p:pic>
          <p:nvPicPr>
            <p:cNvPr id="28" name="Grafik 27">
              <a:extLst>
                <a:ext uri="{FF2B5EF4-FFF2-40B4-BE49-F238E27FC236}">
                  <a16:creationId xmlns:a16="http://schemas.microsoft.com/office/drawing/2014/main" id="{77FC1528-2563-CF71-3B37-EB7428EF05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8947" y="3511838"/>
              <a:ext cx="3373610" cy="1902716"/>
            </a:xfrm>
            <a:prstGeom prst="rect">
              <a:avLst/>
            </a:prstGeom>
            <a:ln w="6350">
              <a:solidFill>
                <a:schemeClr val="accent1"/>
              </a:solidFill>
            </a:ln>
          </p:spPr>
        </p:pic>
        <p:grpSp>
          <p:nvGrpSpPr>
            <p:cNvPr id="29" name="Gruppieren 28" descr="Screenshot of the Reading Order pane within the accessibility menu">
              <a:extLst>
                <a:ext uri="{FF2B5EF4-FFF2-40B4-BE49-F238E27FC236}">
                  <a16:creationId xmlns:a16="http://schemas.microsoft.com/office/drawing/2014/main" id="{C1AE50F8-BD52-D450-7844-ABFBC73FDC3D}"/>
                </a:ext>
              </a:extLst>
            </p:cNvPr>
            <p:cNvGrpSpPr/>
            <p:nvPr/>
          </p:nvGrpSpPr>
          <p:grpSpPr>
            <a:xfrm>
              <a:off x="5582969" y="4523579"/>
              <a:ext cx="2338146" cy="958061"/>
              <a:chOff x="5582969" y="4523579"/>
              <a:chExt cx="2338146" cy="958061"/>
            </a:xfrm>
          </p:grpSpPr>
          <p:sp>
            <p:nvSpPr>
              <p:cNvPr id="30" name="Rechteck 13">
                <a:extLst>
                  <a:ext uri="{FF2B5EF4-FFF2-40B4-BE49-F238E27FC236}">
                    <a16:creationId xmlns:a16="http://schemas.microsoft.com/office/drawing/2014/main" id="{0C9D6F61-83A2-C872-541C-4926FB9D05C2}"/>
                  </a:ext>
                </a:extLst>
              </p:cNvPr>
              <p:cNvSpPr/>
              <p:nvPr/>
            </p:nvSpPr>
            <p:spPr>
              <a:xfrm>
                <a:off x="7362638" y="4683218"/>
                <a:ext cx="441512"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nvGrpSpPr>
              <p:cNvPr id="31" name="Group 38">
                <a:extLst>
                  <a:ext uri="{FF2B5EF4-FFF2-40B4-BE49-F238E27FC236}">
                    <a16:creationId xmlns:a16="http://schemas.microsoft.com/office/drawing/2014/main" id="{A107F45E-87C5-8A34-01ED-923E066B9B4A}"/>
                  </a:ext>
                </a:extLst>
              </p:cNvPr>
              <p:cNvGrpSpPr/>
              <p:nvPr/>
            </p:nvGrpSpPr>
            <p:grpSpPr>
              <a:xfrm>
                <a:off x="5582969" y="4532857"/>
                <a:ext cx="1216922" cy="948783"/>
                <a:chOff x="5633049" y="4239889"/>
                <a:chExt cx="1438529" cy="1132188"/>
              </a:xfrm>
            </p:grpSpPr>
            <p:pic>
              <p:nvPicPr>
                <p:cNvPr id="34" name="Grafik 16">
                  <a:extLst>
                    <a:ext uri="{FF2B5EF4-FFF2-40B4-BE49-F238E27FC236}">
                      <a16:creationId xmlns:a16="http://schemas.microsoft.com/office/drawing/2014/main" id="{9079125A-47DB-806C-DE3D-9081B2FBEDFF}"/>
                    </a:ext>
                  </a:extLst>
                </p:cNvPr>
                <p:cNvPicPr>
                  <a:picLocks noChangeAspect="1"/>
                </p:cNvPicPr>
                <p:nvPr/>
              </p:nvPicPr>
              <p:blipFill>
                <a:blip r:embed="rId6">
                  <a:extLst>
                    <a:ext uri="{28A0092B-C50C-407E-A947-70E740481C1C}">
                      <a14:useLocalDpi xmlns:a14="http://schemas.microsoft.com/office/drawing/2010/main" val="0"/>
                    </a:ext>
                  </a:extLst>
                </a:blip>
                <a:srcRect r="4034" b="-1002"/>
                <a:stretch/>
              </p:blipFill>
              <p:spPr>
                <a:xfrm>
                  <a:off x="5639589" y="4250259"/>
                  <a:ext cx="1431989" cy="1121818"/>
                </a:xfrm>
                <a:prstGeom prst="rect">
                  <a:avLst/>
                </a:prstGeom>
              </p:spPr>
            </p:pic>
            <p:sp>
              <p:nvSpPr>
                <p:cNvPr id="35" name="Rechteck 17">
                  <a:extLst>
                    <a:ext uri="{FF2B5EF4-FFF2-40B4-BE49-F238E27FC236}">
                      <a16:creationId xmlns:a16="http://schemas.microsoft.com/office/drawing/2014/main" id="{97DEC310-2BD0-2853-E3C9-8D0284883EDE}"/>
                    </a:ext>
                  </a:extLst>
                </p:cNvPr>
                <p:cNvSpPr/>
                <p:nvPr/>
              </p:nvSpPr>
              <p:spPr>
                <a:xfrm>
                  <a:off x="5633049" y="4239889"/>
                  <a:ext cx="1438528" cy="1115139"/>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32" name="Textfeld 31">
                <a:extLst>
                  <a:ext uri="{FF2B5EF4-FFF2-40B4-BE49-F238E27FC236}">
                    <a16:creationId xmlns:a16="http://schemas.microsoft.com/office/drawing/2014/main" id="{D0371945-D8F3-749D-C9AF-7B8811752952}"/>
                  </a:ext>
                </a:extLst>
              </p:cNvPr>
              <p:cNvSpPr txBox="1"/>
              <p:nvPr/>
            </p:nvSpPr>
            <p:spPr bwMode="ltGray">
              <a:xfrm>
                <a:off x="7788090" y="467120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sp>
            <p:nvSpPr>
              <p:cNvPr id="33" name="Textfeld 32">
                <a:extLst>
                  <a:ext uri="{FF2B5EF4-FFF2-40B4-BE49-F238E27FC236}">
                    <a16:creationId xmlns:a16="http://schemas.microsoft.com/office/drawing/2014/main" id="{D36A990F-5370-3E4F-1FEC-823848CCE97B}"/>
                  </a:ext>
                </a:extLst>
              </p:cNvPr>
              <p:cNvSpPr txBox="1"/>
              <p:nvPr/>
            </p:nvSpPr>
            <p:spPr bwMode="ltGray">
              <a:xfrm>
                <a:off x="6793857" y="4523579"/>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grpSp>
      </p:grpSp>
      <p:sp>
        <p:nvSpPr>
          <p:cNvPr id="36" name="Inhaltsplatzhalter 2">
            <a:extLst>
              <a:ext uri="{FF2B5EF4-FFF2-40B4-BE49-F238E27FC236}">
                <a16:creationId xmlns:a16="http://schemas.microsoft.com/office/drawing/2014/main" id="{CE2B5E85-003C-EF4B-010B-16919D85B35D}"/>
              </a:ext>
            </a:extLst>
          </p:cNvPr>
          <p:cNvSpPr txBox="1">
            <a:spLocks/>
          </p:cNvSpPr>
          <p:nvPr/>
        </p:nvSpPr>
        <p:spPr>
          <a:xfrm>
            <a:off x="360000" y="4864296"/>
            <a:ext cx="4470645" cy="1846659"/>
          </a:xfrm>
          <a:prstGeom prst="rect">
            <a:avLst/>
          </a:prstGeom>
        </p:spPr>
        <p:txBody>
          <a:bodyPr vert="horz"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r>
              <a:rPr lang="en-GB" sz="1200" noProof="0">
                <a:latin typeface="DeutscheBank Medium" panose="020B0503020202030204" pitchFamily="34" charset="0"/>
                <a:ea typeface="DeutscheBank Medium" panose="020B0503020202030204" pitchFamily="34" charset="0"/>
              </a:rPr>
              <a:t>3. Alternative texts (Alt texts) </a:t>
            </a:r>
          </a:p>
          <a:p>
            <a:endParaRPr lang="en-GB" sz="1200" b="1" noProof="0"/>
          </a:p>
          <a:p>
            <a:r>
              <a:rPr lang="en-GB" sz="1200" b="1" noProof="0"/>
              <a:t>Alternative texts describe visual elements like images or diagrams, allowing screen reader users to understand their meaning.</a:t>
            </a:r>
          </a:p>
          <a:p>
            <a:r>
              <a:rPr lang="en-GB" sz="1200" noProof="0"/>
              <a:t>Use the Accessibility Checker to find missing Alt texts. </a:t>
            </a:r>
            <a:r>
              <a:rPr lang="en-GB" sz="1200" noProof="0">
                <a:solidFill>
                  <a:srgbClr val="0069B1"/>
                </a:solidFill>
                <a:latin typeface="DeutscheBank Medium" panose="020B0503020202030204" pitchFamily="34" charset="0"/>
                <a:ea typeface="DeutscheBank Medium" panose="020B0503020202030204" pitchFamily="34" charset="0"/>
              </a:rPr>
              <a:t>Right-click the element, choose "Edit Alt Text," and add a detailed description </a:t>
            </a:r>
            <a:r>
              <a:rPr lang="en-GB" sz="1200" noProof="0"/>
              <a:t>(e.g., "The sales trend from 2020 to 2023 with a peak in 2022 at 100 billion euros"). Avoid vague descriptions like "image."</a:t>
            </a:r>
          </a:p>
        </p:txBody>
      </p:sp>
      <p:grpSp>
        <p:nvGrpSpPr>
          <p:cNvPr id="57" name="Gruppieren 56" descr="Horizontal arrows pointing from left to right, indicating the flow or connection between corresponding sections.">
            <a:extLst>
              <a:ext uri="{FF2B5EF4-FFF2-40B4-BE49-F238E27FC236}">
                <a16:creationId xmlns:a16="http://schemas.microsoft.com/office/drawing/2014/main" id="{47F1B847-AB26-21F0-7C30-2FA180DA6339}"/>
              </a:ext>
            </a:extLst>
          </p:cNvPr>
          <p:cNvGrpSpPr/>
          <p:nvPr/>
        </p:nvGrpSpPr>
        <p:grpSpPr>
          <a:xfrm>
            <a:off x="5383012" y="4886573"/>
            <a:ext cx="331447" cy="1824382"/>
            <a:chOff x="5383012" y="4886573"/>
            <a:chExt cx="331447" cy="1824382"/>
          </a:xfrm>
        </p:grpSpPr>
        <p:sp>
          <p:nvSpPr>
            <p:cNvPr id="52" name="TextBox 77">
              <a:extLst>
                <a:ext uri="{FF2B5EF4-FFF2-40B4-BE49-F238E27FC236}">
                  <a16:creationId xmlns:a16="http://schemas.microsoft.com/office/drawing/2014/main" id="{ABACFAB5-815A-1924-9B0C-4C59683B5204}"/>
                </a:ext>
              </a:extLst>
            </p:cNvPr>
            <p:cNvSpPr txBox="1"/>
            <p:nvPr/>
          </p:nvSpPr>
          <p:spPr bwMode="ltGray">
            <a:xfrm>
              <a:off x="5383012" y="5595183"/>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53" name="Straight Connector 18">
              <a:extLst>
                <a:ext uri="{FF2B5EF4-FFF2-40B4-BE49-F238E27FC236}">
                  <a16:creationId xmlns:a16="http://schemas.microsoft.com/office/drawing/2014/main" id="{FEDD1718-5851-88EA-D112-CE2BD86CB191}"/>
                </a:ext>
              </a:extLst>
            </p:cNvPr>
            <p:cNvCxnSpPr>
              <a:cxnSpLocks/>
            </p:cNvCxnSpPr>
            <p:nvPr/>
          </p:nvCxnSpPr>
          <p:spPr bwMode="auto">
            <a:xfrm>
              <a:off x="5396241" y="4886573"/>
              <a:ext cx="0" cy="1824382"/>
            </a:xfrm>
            <a:prstGeom prst="line">
              <a:avLst/>
            </a:prstGeom>
            <a:noFill/>
            <a:ln w="12700">
              <a:solidFill>
                <a:srgbClr val="1E2A78"/>
              </a:solidFill>
              <a:round/>
              <a:headEnd/>
              <a:tailEnd/>
            </a:ln>
          </p:spPr>
        </p:cxnSp>
      </p:grpSp>
      <p:grpSp>
        <p:nvGrpSpPr>
          <p:cNvPr id="37" name="Gruppieren 36" descr="Screenshot of the Accessiblity Assistant pane within the accessibility menu">
            <a:extLst>
              <a:ext uri="{FF2B5EF4-FFF2-40B4-BE49-F238E27FC236}">
                <a16:creationId xmlns:a16="http://schemas.microsoft.com/office/drawing/2014/main" id="{CF48DE66-9B65-D496-FB53-39EBA610F75B}"/>
              </a:ext>
            </a:extLst>
          </p:cNvPr>
          <p:cNvGrpSpPr/>
          <p:nvPr/>
        </p:nvGrpSpPr>
        <p:grpSpPr>
          <a:xfrm>
            <a:off x="6124710" y="5147827"/>
            <a:ext cx="2597455" cy="1916248"/>
            <a:chOff x="8379852" y="3742866"/>
            <a:chExt cx="3293531" cy="2429771"/>
          </a:xfrm>
        </p:grpSpPr>
        <p:pic>
          <p:nvPicPr>
            <p:cNvPr id="38" name="Grafik 37">
              <a:extLst>
                <a:ext uri="{FF2B5EF4-FFF2-40B4-BE49-F238E27FC236}">
                  <a16:creationId xmlns:a16="http://schemas.microsoft.com/office/drawing/2014/main" id="{8F83B212-E909-0DE5-01A8-BBE57D5604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79852" y="3742866"/>
              <a:ext cx="3136408" cy="1768934"/>
            </a:xfrm>
            <a:prstGeom prst="rect">
              <a:avLst/>
            </a:prstGeom>
            <a:ln w="6350">
              <a:solidFill>
                <a:schemeClr val="accent1"/>
              </a:solidFill>
            </a:ln>
          </p:spPr>
        </p:pic>
        <p:grpSp>
          <p:nvGrpSpPr>
            <p:cNvPr id="39" name="Gruppieren 38" descr="Screenshot of the Accessiblity Assistant pane within the accessibility menu">
              <a:extLst>
                <a:ext uri="{FF2B5EF4-FFF2-40B4-BE49-F238E27FC236}">
                  <a16:creationId xmlns:a16="http://schemas.microsoft.com/office/drawing/2014/main" id="{5874E781-0B33-8714-4352-F84FC3E5A41E}"/>
                </a:ext>
              </a:extLst>
            </p:cNvPr>
            <p:cNvGrpSpPr/>
            <p:nvPr/>
          </p:nvGrpSpPr>
          <p:grpSpPr>
            <a:xfrm>
              <a:off x="9421574" y="4388340"/>
              <a:ext cx="2251809" cy="1784297"/>
              <a:chOff x="9421574" y="4388340"/>
              <a:chExt cx="2251809" cy="1784297"/>
            </a:xfrm>
          </p:grpSpPr>
          <p:sp>
            <p:nvSpPr>
              <p:cNvPr id="40" name="Rechteck 3">
                <a:extLst>
                  <a:ext uri="{FF2B5EF4-FFF2-40B4-BE49-F238E27FC236}">
                    <a16:creationId xmlns:a16="http://schemas.microsoft.com/office/drawing/2014/main" id="{8D139AB3-AB65-290C-AFD9-96BAC215847E}"/>
                  </a:ext>
                </a:extLst>
              </p:cNvPr>
              <p:cNvSpPr/>
              <p:nvPr/>
            </p:nvSpPr>
            <p:spPr>
              <a:xfrm>
                <a:off x="11113695" y="4397237"/>
                <a:ext cx="426663" cy="8678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pic>
            <p:nvPicPr>
              <p:cNvPr id="41" name="Grafik 1">
                <a:extLst>
                  <a:ext uri="{FF2B5EF4-FFF2-40B4-BE49-F238E27FC236}">
                    <a16:creationId xmlns:a16="http://schemas.microsoft.com/office/drawing/2014/main" id="{FBA522B1-073A-170F-6A4D-79E4869A8714}"/>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421574" y="4532852"/>
                <a:ext cx="1268451" cy="1639785"/>
              </a:xfrm>
              <a:prstGeom prst="rect">
                <a:avLst/>
              </a:prstGeom>
            </p:spPr>
          </p:pic>
          <p:sp>
            <p:nvSpPr>
              <p:cNvPr id="42" name="Rechteck 6">
                <a:extLst>
                  <a:ext uri="{FF2B5EF4-FFF2-40B4-BE49-F238E27FC236}">
                    <a16:creationId xmlns:a16="http://schemas.microsoft.com/office/drawing/2014/main" id="{75D96377-7F59-8219-BCD9-71798D37C688}"/>
                  </a:ext>
                </a:extLst>
              </p:cNvPr>
              <p:cNvSpPr/>
              <p:nvPr/>
            </p:nvSpPr>
            <p:spPr>
              <a:xfrm>
                <a:off x="9421574" y="4520084"/>
                <a:ext cx="1278205" cy="1597393"/>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43" name="Textfeld 42">
                <a:extLst>
                  <a:ext uri="{FF2B5EF4-FFF2-40B4-BE49-F238E27FC236}">
                    <a16:creationId xmlns:a16="http://schemas.microsoft.com/office/drawing/2014/main" id="{7A682360-254F-1B02-95F7-8536343A9ADA}"/>
                  </a:ext>
                </a:extLst>
              </p:cNvPr>
              <p:cNvSpPr txBox="1"/>
              <p:nvPr/>
            </p:nvSpPr>
            <p:spPr bwMode="ltGray">
              <a:xfrm>
                <a:off x="11540358" y="4388340"/>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sp>
            <p:nvSpPr>
              <p:cNvPr id="44" name="Textfeld 43">
                <a:extLst>
                  <a:ext uri="{FF2B5EF4-FFF2-40B4-BE49-F238E27FC236}">
                    <a16:creationId xmlns:a16="http://schemas.microsoft.com/office/drawing/2014/main" id="{B60756D4-F570-C03C-27AC-BBBF9700FE0B}"/>
                  </a:ext>
                </a:extLst>
              </p:cNvPr>
              <p:cNvSpPr txBox="1"/>
              <p:nvPr/>
            </p:nvSpPr>
            <p:spPr bwMode="ltGray">
              <a:xfrm>
                <a:off x="10699779" y="451303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grpSp>
      </p:grpSp>
      <p:sp>
        <p:nvSpPr>
          <p:cNvPr id="5" name="Fußzeilenplatzhalter 4">
            <a:extLst>
              <a:ext uri="{FF2B5EF4-FFF2-40B4-BE49-F238E27FC236}">
                <a16:creationId xmlns:a16="http://schemas.microsoft.com/office/drawing/2014/main" id="{761E542E-4785-070A-36D9-97573176A165}"/>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noProof="0"/>
              <a:t>Date, Location, Speaker name, Name of Event</a:t>
            </a:r>
          </a:p>
        </p:txBody>
      </p:sp>
      <p:sp>
        <p:nvSpPr>
          <p:cNvPr id="4" name="Foliennummernplatzhalter 3">
            <a:extLst>
              <a:ext uri="{FF2B5EF4-FFF2-40B4-BE49-F238E27FC236}">
                <a16:creationId xmlns:a16="http://schemas.microsoft.com/office/drawing/2014/main" id="{6C8895C1-F8AD-0E7A-8162-A5C36E36C3F4}"/>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6</a:t>
            </a:fld>
            <a:endParaRPr lang="en-GB" noProof="0"/>
          </a:p>
        </p:txBody>
      </p:sp>
    </p:spTree>
    <p:extLst>
      <p:ext uri="{BB962C8B-B14F-4D97-AF65-F5344CB8AC3E}">
        <p14:creationId xmlns:p14="http://schemas.microsoft.com/office/powerpoint/2010/main" val="3447081483"/>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313DBD3-50D3-0522-40AE-826965A2CEF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6B46A18-CE6F-193A-67B9-6B14BC68D049}"/>
              </a:ext>
            </a:extLst>
          </p:cNvPr>
          <p:cNvSpPr>
            <a:spLocks noGrp="1"/>
          </p:cNvSpPr>
          <p:nvPr>
            <p:ph type="title"/>
          </p:nvPr>
        </p:nvSpPr>
        <p:spPr/>
        <p:txBody>
          <a:bodyPr/>
          <a:lstStyle/>
          <a:p>
            <a:r>
              <a:rPr lang="en-GB" noProof="0"/>
              <a:t>Create an accessible presentation in PowerPoint </a:t>
            </a:r>
          </a:p>
        </p:txBody>
      </p:sp>
      <p:sp>
        <p:nvSpPr>
          <p:cNvPr id="3" name="Inhaltsplatzhalter 2">
            <a:extLst>
              <a:ext uri="{FF2B5EF4-FFF2-40B4-BE49-F238E27FC236}">
                <a16:creationId xmlns:a16="http://schemas.microsoft.com/office/drawing/2014/main" id="{D8B138D0-6C8F-E763-8331-AFAB31455E10}"/>
              </a:ext>
            </a:extLst>
          </p:cNvPr>
          <p:cNvSpPr>
            <a:spLocks noGrp="1"/>
          </p:cNvSpPr>
          <p:nvPr>
            <p:ph sz="quarter" idx="10"/>
          </p:nvPr>
        </p:nvSpPr>
        <p:spPr>
          <a:xfrm>
            <a:off x="360000" y="1079501"/>
            <a:ext cx="4470645" cy="1661993"/>
          </a:xfrm>
        </p:spPr>
        <p:txBody>
          <a:bodyPr>
            <a:spAutoFit/>
          </a:bodyPr>
          <a:lstStyle/>
          <a:p>
            <a:r>
              <a:rPr lang="en-GB" sz="1200" noProof="0" dirty="0">
                <a:latin typeface="DeutscheBank Medium" panose="020B0503020202030204" pitchFamily="34" charset="0"/>
                <a:ea typeface="DeutscheBank Medium" panose="020B0503020202030204" pitchFamily="34" charset="0"/>
              </a:rPr>
              <a:t>4. Hard-to-read text contrast</a:t>
            </a:r>
          </a:p>
          <a:p>
            <a:endParaRPr lang="en-GB" sz="1200" b="1" noProof="0" dirty="0"/>
          </a:p>
          <a:p>
            <a:r>
              <a:rPr lang="en-GB" sz="1200" b="1" noProof="0" dirty="0"/>
              <a:t>This occurs when the difference between text and background </a:t>
            </a:r>
            <a:r>
              <a:rPr lang="en-GB" sz="1200" b="1" noProof="0" dirty="0" err="1"/>
              <a:t>colors</a:t>
            </a:r>
            <a:r>
              <a:rPr lang="en-GB" sz="1200" b="1" noProof="0" dirty="0"/>
              <a:t> is too small, like light </a:t>
            </a:r>
            <a:r>
              <a:rPr lang="en-GB" sz="1200" b="1" noProof="0" dirty="0" err="1"/>
              <a:t>gray</a:t>
            </a:r>
            <a:r>
              <a:rPr lang="en-GB" sz="1200" b="1" noProof="0" dirty="0"/>
              <a:t> text on a white background. Poor contrast affects both accessibility and readability.</a:t>
            </a:r>
          </a:p>
          <a:p>
            <a:r>
              <a:rPr lang="en-GB" sz="1200" noProof="0" dirty="0"/>
              <a:t>Use the Accessibility Checker to find contrast issues; it highlights affected elements. Fix them by choosing an accessible </a:t>
            </a:r>
            <a:r>
              <a:rPr lang="en-GB" sz="1200" noProof="0" dirty="0" err="1"/>
              <a:t>color</a:t>
            </a:r>
            <a:r>
              <a:rPr lang="en-GB" sz="1200" noProof="0" dirty="0"/>
              <a:t> palette, such as dark text on a light background.</a:t>
            </a:r>
          </a:p>
        </p:txBody>
      </p:sp>
      <p:grpSp>
        <p:nvGrpSpPr>
          <p:cNvPr id="79" name="Gruppieren 78" descr="Horizontal arrows pointing from left to right, indicating the flow or connection between corresponding sections. ">
            <a:extLst>
              <a:ext uri="{FF2B5EF4-FFF2-40B4-BE49-F238E27FC236}">
                <a16:creationId xmlns:a16="http://schemas.microsoft.com/office/drawing/2014/main" id="{E275FE1A-70F2-714A-A40F-D7109C9689BB}"/>
              </a:ext>
            </a:extLst>
          </p:cNvPr>
          <p:cNvGrpSpPr/>
          <p:nvPr/>
        </p:nvGrpSpPr>
        <p:grpSpPr>
          <a:xfrm>
            <a:off x="5383012" y="1079501"/>
            <a:ext cx="331447" cy="1533070"/>
            <a:chOff x="5383012" y="1079501"/>
            <a:chExt cx="331447" cy="1533070"/>
          </a:xfrm>
        </p:grpSpPr>
        <p:sp>
          <p:nvSpPr>
            <p:cNvPr id="45" name="TextBox 77">
              <a:extLst>
                <a:ext uri="{FF2B5EF4-FFF2-40B4-BE49-F238E27FC236}">
                  <a16:creationId xmlns:a16="http://schemas.microsoft.com/office/drawing/2014/main" id="{20FC3929-B299-0E1D-6D45-527DA841F275}"/>
                </a:ext>
              </a:extLst>
            </p:cNvPr>
            <p:cNvSpPr txBox="1"/>
            <p:nvPr/>
          </p:nvSpPr>
          <p:spPr bwMode="ltGray">
            <a:xfrm>
              <a:off x="5383012" y="1642455"/>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46" name="Straight Connector 18">
              <a:extLst>
                <a:ext uri="{FF2B5EF4-FFF2-40B4-BE49-F238E27FC236}">
                  <a16:creationId xmlns:a16="http://schemas.microsoft.com/office/drawing/2014/main" id="{88F33437-0208-2E07-87D4-8787A41FFD8F}"/>
                </a:ext>
              </a:extLst>
            </p:cNvPr>
            <p:cNvCxnSpPr>
              <a:cxnSpLocks/>
            </p:cNvCxnSpPr>
            <p:nvPr/>
          </p:nvCxnSpPr>
          <p:spPr bwMode="auto">
            <a:xfrm>
              <a:off x="5396241" y="1079501"/>
              <a:ext cx="0" cy="1533070"/>
            </a:xfrm>
            <a:prstGeom prst="line">
              <a:avLst/>
            </a:prstGeom>
            <a:noFill/>
            <a:ln w="12700">
              <a:solidFill>
                <a:srgbClr val="1E2A78"/>
              </a:solidFill>
              <a:round/>
              <a:headEnd/>
              <a:tailEnd/>
            </a:ln>
          </p:spPr>
        </p:cxnSp>
      </p:grpSp>
      <p:grpSp>
        <p:nvGrpSpPr>
          <p:cNvPr id="25" name="Gruppieren 24" descr="Screenshot of the &quot;Hard-to-read text contrast&quot; pane within the accessibility menu">
            <a:extLst>
              <a:ext uri="{FF2B5EF4-FFF2-40B4-BE49-F238E27FC236}">
                <a16:creationId xmlns:a16="http://schemas.microsoft.com/office/drawing/2014/main" id="{5B8C7321-DCC4-D05B-B4DE-F583F72B3FCF}"/>
              </a:ext>
            </a:extLst>
          </p:cNvPr>
          <p:cNvGrpSpPr/>
          <p:nvPr/>
        </p:nvGrpSpPr>
        <p:grpSpPr>
          <a:xfrm>
            <a:off x="6124710" y="1105316"/>
            <a:ext cx="2888913" cy="1743603"/>
            <a:chOff x="417411" y="3513043"/>
            <a:chExt cx="3373670" cy="2036178"/>
          </a:xfrm>
        </p:grpSpPr>
        <p:pic>
          <p:nvPicPr>
            <p:cNvPr id="26" name="Grafik 25">
              <a:extLst>
                <a:ext uri="{FF2B5EF4-FFF2-40B4-BE49-F238E27FC236}">
                  <a16:creationId xmlns:a16="http://schemas.microsoft.com/office/drawing/2014/main" id="{E214DB6C-F495-67A1-7510-10E039585153}"/>
                </a:ext>
              </a:extLst>
            </p:cNvPr>
            <p:cNvPicPr>
              <a:picLocks noChangeAspect="1"/>
            </p:cNvPicPr>
            <p:nvPr/>
          </p:nvPicPr>
          <p:blipFill>
            <a:blip r:embed="rId3">
              <a:extLst>
                <a:ext uri="{28A0092B-C50C-407E-A947-70E740481C1C}">
                  <a14:useLocalDpi xmlns:a14="http://schemas.microsoft.com/office/drawing/2010/main" val="0"/>
                </a:ext>
              </a:extLst>
            </a:blip>
            <a:srcRect b="10447"/>
            <a:stretch/>
          </p:blipFill>
          <p:spPr>
            <a:xfrm>
              <a:off x="417411" y="3513043"/>
              <a:ext cx="3243188" cy="1638069"/>
            </a:xfrm>
            <a:prstGeom prst="rect">
              <a:avLst/>
            </a:prstGeom>
            <a:ln w="6350">
              <a:solidFill>
                <a:schemeClr val="accent1"/>
              </a:solidFill>
            </a:ln>
          </p:spPr>
        </p:pic>
        <p:grpSp>
          <p:nvGrpSpPr>
            <p:cNvPr id="27" name="Gruppieren 26" descr="Screenshot of the &quot;Hard-to-read text contrast&quot; pane within the accessibility menu">
              <a:extLst>
                <a:ext uri="{FF2B5EF4-FFF2-40B4-BE49-F238E27FC236}">
                  <a16:creationId xmlns:a16="http://schemas.microsoft.com/office/drawing/2014/main" id="{92B1FA64-10A6-275D-9D4D-C62DF8136DEC}"/>
                </a:ext>
              </a:extLst>
            </p:cNvPr>
            <p:cNvGrpSpPr/>
            <p:nvPr/>
          </p:nvGrpSpPr>
          <p:grpSpPr>
            <a:xfrm>
              <a:off x="1430736" y="4065974"/>
              <a:ext cx="2360345" cy="1483247"/>
              <a:chOff x="1430736" y="4065974"/>
              <a:chExt cx="2360345" cy="1483247"/>
            </a:xfrm>
          </p:grpSpPr>
          <p:sp>
            <p:nvSpPr>
              <p:cNvPr id="48" name="Rechteck 8">
                <a:extLst>
                  <a:ext uri="{FF2B5EF4-FFF2-40B4-BE49-F238E27FC236}">
                    <a16:creationId xmlns:a16="http://schemas.microsoft.com/office/drawing/2014/main" id="{FD32586F-5F3F-927D-0580-56E334B4C618}"/>
                  </a:ext>
                </a:extLst>
              </p:cNvPr>
              <p:cNvSpPr/>
              <p:nvPr/>
            </p:nvSpPr>
            <p:spPr>
              <a:xfrm>
                <a:off x="1430736" y="4105401"/>
                <a:ext cx="1404971" cy="1443820"/>
              </a:xfrm>
              <a:prstGeom prst="rect">
                <a:avLst/>
              </a:prstGeom>
              <a:noFill/>
              <a:ln w="1270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51" name="Textfeld 50">
                <a:extLst>
                  <a:ext uri="{FF2B5EF4-FFF2-40B4-BE49-F238E27FC236}">
                    <a16:creationId xmlns:a16="http://schemas.microsoft.com/office/drawing/2014/main" id="{324E1767-3D40-49BC-961C-DF519C25441D}"/>
                  </a:ext>
                </a:extLst>
              </p:cNvPr>
              <p:cNvSpPr txBox="1"/>
              <p:nvPr/>
            </p:nvSpPr>
            <p:spPr bwMode="ltGray">
              <a:xfrm>
                <a:off x="2838599" y="410054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sp>
            <p:nvSpPr>
              <p:cNvPr id="54" name="Rechteck 53">
                <a:extLst>
                  <a:ext uri="{FF2B5EF4-FFF2-40B4-BE49-F238E27FC236}">
                    <a16:creationId xmlns:a16="http://schemas.microsoft.com/office/drawing/2014/main" id="{B00360DA-17A4-C790-4C0F-0BE12239C7AE}"/>
                  </a:ext>
                </a:extLst>
              </p:cNvPr>
              <p:cNvSpPr/>
              <p:nvPr/>
            </p:nvSpPr>
            <p:spPr>
              <a:xfrm>
                <a:off x="3250201" y="4072904"/>
                <a:ext cx="40785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55" name="Textfeld 54">
                <a:extLst>
                  <a:ext uri="{FF2B5EF4-FFF2-40B4-BE49-F238E27FC236}">
                    <a16:creationId xmlns:a16="http://schemas.microsoft.com/office/drawing/2014/main" id="{1FBBF9F2-8CA7-3E92-B842-F3CBF0353E42}"/>
                  </a:ext>
                </a:extLst>
              </p:cNvPr>
              <p:cNvSpPr txBox="1"/>
              <p:nvPr/>
            </p:nvSpPr>
            <p:spPr bwMode="ltGray">
              <a:xfrm>
                <a:off x="3658056" y="406597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grpSp>
        <p:pic>
          <p:nvPicPr>
            <p:cNvPr id="47" name="Grafik 46">
              <a:extLst>
                <a:ext uri="{FF2B5EF4-FFF2-40B4-BE49-F238E27FC236}">
                  <a16:creationId xmlns:a16="http://schemas.microsoft.com/office/drawing/2014/main" id="{2236C340-87D1-0C14-0935-FA19C0398C31}"/>
                </a:ext>
              </a:extLst>
            </p:cNvPr>
            <p:cNvPicPr>
              <a:picLocks noChangeAspect="1"/>
            </p:cNvPicPr>
            <p:nvPr/>
          </p:nvPicPr>
          <p:blipFill>
            <a:blip r:embed="rId4">
              <a:extLst>
                <a:ext uri="{28A0092B-C50C-407E-A947-70E740481C1C}">
                  <a14:useLocalDpi xmlns:a14="http://schemas.microsoft.com/office/drawing/2010/main" val="0"/>
                </a:ext>
              </a:extLst>
            </a:blip>
            <a:srcRect r="1955"/>
            <a:stretch/>
          </p:blipFill>
          <p:spPr>
            <a:xfrm>
              <a:off x="1430735" y="4109072"/>
              <a:ext cx="1404972" cy="1440149"/>
            </a:xfrm>
            <a:prstGeom prst="rect">
              <a:avLst/>
            </a:prstGeom>
          </p:spPr>
        </p:pic>
      </p:grpSp>
      <p:sp>
        <p:nvSpPr>
          <p:cNvPr id="20" name="Inhaltsplatzhalter 2">
            <a:extLst>
              <a:ext uri="{FF2B5EF4-FFF2-40B4-BE49-F238E27FC236}">
                <a16:creationId xmlns:a16="http://schemas.microsoft.com/office/drawing/2014/main" id="{726B3654-0B29-8EC6-0EF0-C7D918B21097}"/>
              </a:ext>
            </a:extLst>
          </p:cNvPr>
          <p:cNvSpPr txBox="1">
            <a:spLocks/>
          </p:cNvSpPr>
          <p:nvPr/>
        </p:nvSpPr>
        <p:spPr>
          <a:xfrm>
            <a:off x="360000" y="3147679"/>
            <a:ext cx="4795472" cy="1661993"/>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r>
              <a:rPr lang="en-GB" sz="1200" noProof="0">
                <a:latin typeface="DeutscheBank Medium" panose="020B0503020202030204" pitchFamily="34" charset="0"/>
                <a:ea typeface="DeutscheBank Medium" panose="020B0503020202030204" pitchFamily="34" charset="0"/>
              </a:rPr>
              <a:t>5. Use merged or split cells in tables</a:t>
            </a:r>
          </a:p>
          <a:p>
            <a:endParaRPr lang="en-GB" sz="1200" b="1" noProof="0"/>
          </a:p>
          <a:p>
            <a:r>
              <a:rPr lang="en-GB" sz="1200" b="1" noProof="0"/>
              <a:t>Merged or split cells in tables make it difficult for screen readers to navigate using the TAB key and interpret the structure correctly. </a:t>
            </a:r>
          </a:p>
          <a:p>
            <a:r>
              <a:rPr lang="en-GB" sz="1200" noProof="0"/>
              <a:t>Use the Accessibility Checker to identify these issues. </a:t>
            </a:r>
            <a:r>
              <a:rPr lang="en-GB" sz="1200" noProof="0">
                <a:solidFill>
                  <a:srgbClr val="00A3E0"/>
                </a:solidFill>
                <a:latin typeface="DeutscheBank Medium" panose="020B0603020202030204" pitchFamily="34" charset="0"/>
                <a:ea typeface="DeutscheBank Medium" panose="020B0603020202030204" pitchFamily="34" charset="0"/>
              </a:rPr>
              <a:t>Avoid merging or splitting cells</a:t>
            </a:r>
            <a:r>
              <a:rPr lang="en-GB" sz="1200" noProof="0"/>
              <a:t>; instead, create simple tables where each cell has a single function. Consider alternate layouts to present information without merging cells. Avoid complex tables or those with merged/split cells, as they hinder navigation and clarity.</a:t>
            </a:r>
          </a:p>
        </p:txBody>
      </p:sp>
      <p:grpSp>
        <p:nvGrpSpPr>
          <p:cNvPr id="80" name="Gruppieren 79" descr="Horizontal arrows pointing from left to right, indicating the flow or connection between corresponding sections. ">
            <a:extLst>
              <a:ext uri="{FF2B5EF4-FFF2-40B4-BE49-F238E27FC236}">
                <a16:creationId xmlns:a16="http://schemas.microsoft.com/office/drawing/2014/main" id="{EA71CA5E-6FD5-85ED-A0B5-08BC42BF4E0E}"/>
              </a:ext>
            </a:extLst>
          </p:cNvPr>
          <p:cNvGrpSpPr/>
          <p:nvPr/>
        </p:nvGrpSpPr>
        <p:grpSpPr>
          <a:xfrm>
            <a:off x="5383012" y="3266377"/>
            <a:ext cx="331447" cy="1571095"/>
            <a:chOff x="5383012" y="3266377"/>
            <a:chExt cx="331447" cy="1571095"/>
          </a:xfrm>
        </p:grpSpPr>
        <p:sp>
          <p:nvSpPr>
            <p:cNvPr id="49" name="TextBox 77">
              <a:extLst>
                <a:ext uri="{FF2B5EF4-FFF2-40B4-BE49-F238E27FC236}">
                  <a16:creationId xmlns:a16="http://schemas.microsoft.com/office/drawing/2014/main" id="{876B9FA2-6DDD-F15A-AD90-1C3078A46D70}"/>
                </a:ext>
              </a:extLst>
            </p:cNvPr>
            <p:cNvSpPr txBox="1"/>
            <p:nvPr/>
          </p:nvSpPr>
          <p:spPr bwMode="ltGray">
            <a:xfrm>
              <a:off x="5383012" y="3848343"/>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50" name="Straight Connector 18">
              <a:extLst>
                <a:ext uri="{FF2B5EF4-FFF2-40B4-BE49-F238E27FC236}">
                  <a16:creationId xmlns:a16="http://schemas.microsoft.com/office/drawing/2014/main" id="{D651DAD2-A92F-9D2E-2FAC-C9C43B327526}"/>
                </a:ext>
              </a:extLst>
            </p:cNvPr>
            <p:cNvCxnSpPr>
              <a:cxnSpLocks/>
            </p:cNvCxnSpPr>
            <p:nvPr/>
          </p:nvCxnSpPr>
          <p:spPr bwMode="auto">
            <a:xfrm>
              <a:off x="5396241" y="3266377"/>
              <a:ext cx="0" cy="1571095"/>
            </a:xfrm>
            <a:prstGeom prst="line">
              <a:avLst/>
            </a:prstGeom>
            <a:noFill/>
            <a:ln w="12700">
              <a:solidFill>
                <a:srgbClr val="1E2A78"/>
              </a:solidFill>
              <a:round/>
              <a:headEnd/>
              <a:tailEnd/>
            </a:ln>
          </p:spPr>
        </p:cxnSp>
      </p:grpSp>
      <p:grpSp>
        <p:nvGrpSpPr>
          <p:cNvPr id="62" name="Gruppieren 61" descr="Screenshot of the accessibility menu highlighting the &quot;Use of merged or split cells&quot; result">
            <a:extLst>
              <a:ext uri="{FF2B5EF4-FFF2-40B4-BE49-F238E27FC236}">
                <a16:creationId xmlns:a16="http://schemas.microsoft.com/office/drawing/2014/main" id="{A66E4558-C9C7-5EE8-3F08-B31B9ADBA6F2}"/>
              </a:ext>
            </a:extLst>
          </p:cNvPr>
          <p:cNvGrpSpPr/>
          <p:nvPr/>
        </p:nvGrpSpPr>
        <p:grpSpPr>
          <a:xfrm>
            <a:off x="6129273" y="3278404"/>
            <a:ext cx="2883270" cy="1398720"/>
            <a:chOff x="4413543" y="3911152"/>
            <a:chExt cx="3376655" cy="1638069"/>
          </a:xfrm>
        </p:grpSpPr>
        <p:pic>
          <p:nvPicPr>
            <p:cNvPr id="63" name="Grafik 62">
              <a:extLst>
                <a:ext uri="{FF2B5EF4-FFF2-40B4-BE49-F238E27FC236}">
                  <a16:creationId xmlns:a16="http://schemas.microsoft.com/office/drawing/2014/main" id="{FA28D846-9650-A58B-8DD1-1D6641AD5550}"/>
                </a:ext>
              </a:extLst>
            </p:cNvPr>
            <p:cNvPicPr>
              <a:picLocks noChangeAspect="1"/>
            </p:cNvPicPr>
            <p:nvPr/>
          </p:nvPicPr>
          <p:blipFill>
            <a:blip r:embed="rId3">
              <a:extLst>
                <a:ext uri="{28A0092B-C50C-407E-A947-70E740481C1C}">
                  <a14:useLocalDpi xmlns:a14="http://schemas.microsoft.com/office/drawing/2010/main" val="0"/>
                </a:ext>
              </a:extLst>
            </a:blip>
            <a:srcRect b="10447"/>
            <a:stretch/>
          </p:blipFill>
          <p:spPr>
            <a:xfrm>
              <a:off x="4413543" y="3911152"/>
              <a:ext cx="3243188" cy="1638069"/>
            </a:xfrm>
            <a:prstGeom prst="rect">
              <a:avLst/>
            </a:prstGeom>
            <a:ln w="6350">
              <a:solidFill>
                <a:schemeClr val="accent1"/>
              </a:solidFill>
            </a:ln>
          </p:spPr>
        </p:pic>
        <p:grpSp>
          <p:nvGrpSpPr>
            <p:cNvPr id="64" name="Gruppieren 63" descr="Screenshot of the accessibility menu highlighting the &quot;Use of merged or split cells&quot; result">
              <a:extLst>
                <a:ext uri="{FF2B5EF4-FFF2-40B4-BE49-F238E27FC236}">
                  <a16:creationId xmlns:a16="http://schemas.microsoft.com/office/drawing/2014/main" id="{10BC18E7-DC4F-CF0E-6682-352A5DE342B2}"/>
                </a:ext>
              </a:extLst>
            </p:cNvPr>
            <p:cNvGrpSpPr/>
            <p:nvPr/>
          </p:nvGrpSpPr>
          <p:grpSpPr>
            <a:xfrm>
              <a:off x="7249318" y="4807854"/>
              <a:ext cx="540880" cy="127461"/>
              <a:chOff x="7249355" y="4791045"/>
              <a:chExt cx="540880" cy="127461"/>
            </a:xfrm>
          </p:grpSpPr>
          <p:sp>
            <p:nvSpPr>
              <p:cNvPr id="65" name="Rechteck 13">
                <a:extLst>
                  <a:ext uri="{FF2B5EF4-FFF2-40B4-BE49-F238E27FC236}">
                    <a16:creationId xmlns:a16="http://schemas.microsoft.com/office/drawing/2014/main" id="{B3D5F701-A7C8-AB3A-C62C-8AA15560CADA}"/>
                  </a:ext>
                </a:extLst>
              </p:cNvPr>
              <p:cNvSpPr/>
              <p:nvPr/>
            </p:nvSpPr>
            <p:spPr>
              <a:xfrm>
                <a:off x="7249355" y="4797975"/>
                <a:ext cx="40785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66" name="Textfeld 65">
                <a:extLst>
                  <a:ext uri="{FF2B5EF4-FFF2-40B4-BE49-F238E27FC236}">
                    <a16:creationId xmlns:a16="http://schemas.microsoft.com/office/drawing/2014/main" id="{F61D4CC2-D8BD-EA14-1FFE-E9BC5CB20546}"/>
                  </a:ext>
                </a:extLst>
              </p:cNvPr>
              <p:cNvSpPr txBox="1"/>
              <p:nvPr/>
            </p:nvSpPr>
            <p:spPr bwMode="ltGray">
              <a:xfrm>
                <a:off x="7657210" y="479104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grpSp>
      </p:grpSp>
      <p:sp>
        <p:nvSpPr>
          <p:cNvPr id="36" name="Inhaltsplatzhalter 2">
            <a:extLst>
              <a:ext uri="{FF2B5EF4-FFF2-40B4-BE49-F238E27FC236}">
                <a16:creationId xmlns:a16="http://schemas.microsoft.com/office/drawing/2014/main" id="{EB071CBD-12AB-FD11-11DA-661740A572ED}"/>
              </a:ext>
            </a:extLst>
          </p:cNvPr>
          <p:cNvSpPr txBox="1">
            <a:spLocks/>
          </p:cNvSpPr>
          <p:nvPr/>
        </p:nvSpPr>
        <p:spPr>
          <a:xfrm>
            <a:off x="360000" y="5215857"/>
            <a:ext cx="4470645" cy="1477328"/>
          </a:xfrm>
          <a:prstGeom prst="rect">
            <a:avLst/>
          </a:prstGeom>
        </p:spPr>
        <p:txBody>
          <a:bodyPr vert="horz"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r>
              <a:rPr lang="en-GB" sz="1200" noProof="0">
                <a:latin typeface="DeutscheBank Medium" panose="020B0503020202030204" pitchFamily="34" charset="0"/>
                <a:ea typeface="DeutscheBank Medium" panose="020B0503020202030204" pitchFamily="34" charset="0"/>
              </a:rPr>
              <a:t>6. Duplicate slide title</a:t>
            </a:r>
          </a:p>
          <a:p>
            <a:endParaRPr lang="en-GB" sz="1200" b="1" noProof="0"/>
          </a:p>
          <a:p>
            <a:r>
              <a:rPr lang="en-GB" sz="1200" b="1" noProof="0"/>
              <a:t>Each slide must have a unique title to help screen reader users distinguish between slides. Duplicate titles like "Content Overview" on multiple slides can make navigation difficult.</a:t>
            </a:r>
          </a:p>
          <a:p>
            <a:r>
              <a:rPr lang="en-GB" sz="1200" noProof="0"/>
              <a:t>Use the Accessibility Checker to identify duplicates and create clear, descriptive titles. Avoid identical titles on different slides or leaving title placeholders empty, as this can create barriers.</a:t>
            </a:r>
          </a:p>
        </p:txBody>
      </p:sp>
      <p:grpSp>
        <p:nvGrpSpPr>
          <p:cNvPr id="81" name="Gruppieren 80" descr="Horizontal arrows pointing from left to right, indicating the flow or connection between corresponding sections. ">
            <a:extLst>
              <a:ext uri="{FF2B5EF4-FFF2-40B4-BE49-F238E27FC236}">
                <a16:creationId xmlns:a16="http://schemas.microsoft.com/office/drawing/2014/main" id="{08900374-2514-8ECA-C16E-06F1461FBDCF}"/>
              </a:ext>
            </a:extLst>
          </p:cNvPr>
          <p:cNvGrpSpPr/>
          <p:nvPr/>
        </p:nvGrpSpPr>
        <p:grpSpPr>
          <a:xfrm>
            <a:off x="5383012" y="5238134"/>
            <a:ext cx="331447" cy="1455051"/>
            <a:chOff x="5383012" y="5238134"/>
            <a:chExt cx="331447" cy="1455051"/>
          </a:xfrm>
        </p:grpSpPr>
        <p:sp>
          <p:nvSpPr>
            <p:cNvPr id="52" name="TextBox 77">
              <a:extLst>
                <a:ext uri="{FF2B5EF4-FFF2-40B4-BE49-F238E27FC236}">
                  <a16:creationId xmlns:a16="http://schemas.microsoft.com/office/drawing/2014/main" id="{36E2934A-E235-33C7-E640-AE99C422B7A9}"/>
                </a:ext>
              </a:extLst>
            </p:cNvPr>
            <p:cNvSpPr txBox="1"/>
            <p:nvPr/>
          </p:nvSpPr>
          <p:spPr bwMode="ltGray">
            <a:xfrm>
              <a:off x="5383012" y="5762078"/>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53" name="Straight Connector 18">
              <a:extLst>
                <a:ext uri="{FF2B5EF4-FFF2-40B4-BE49-F238E27FC236}">
                  <a16:creationId xmlns:a16="http://schemas.microsoft.com/office/drawing/2014/main" id="{AD3F1A28-CBE3-6510-34D4-B3677EB878BD}"/>
                </a:ext>
              </a:extLst>
            </p:cNvPr>
            <p:cNvCxnSpPr>
              <a:cxnSpLocks/>
            </p:cNvCxnSpPr>
            <p:nvPr/>
          </p:nvCxnSpPr>
          <p:spPr bwMode="auto">
            <a:xfrm>
              <a:off x="5396241" y="5238134"/>
              <a:ext cx="0" cy="1455051"/>
            </a:xfrm>
            <a:prstGeom prst="line">
              <a:avLst/>
            </a:prstGeom>
            <a:noFill/>
            <a:ln w="12700">
              <a:solidFill>
                <a:srgbClr val="1E2A78"/>
              </a:solidFill>
              <a:round/>
              <a:headEnd/>
              <a:tailEnd/>
            </a:ln>
          </p:spPr>
        </p:cxnSp>
      </p:grpSp>
      <p:grpSp>
        <p:nvGrpSpPr>
          <p:cNvPr id="73" name="Gruppieren 72" descr="Screenshot of the accessibility menu highlighting the &quot;Duplicate slide title&quot; result">
            <a:extLst>
              <a:ext uri="{FF2B5EF4-FFF2-40B4-BE49-F238E27FC236}">
                <a16:creationId xmlns:a16="http://schemas.microsoft.com/office/drawing/2014/main" id="{CDAE1621-7EEB-FDE7-AF3F-881AF5AC88BD}"/>
              </a:ext>
            </a:extLst>
          </p:cNvPr>
          <p:cNvGrpSpPr/>
          <p:nvPr/>
        </p:nvGrpSpPr>
        <p:grpSpPr>
          <a:xfrm>
            <a:off x="6124710" y="5251400"/>
            <a:ext cx="2869200" cy="1403985"/>
            <a:chOff x="8379852" y="3740010"/>
            <a:chExt cx="3369236" cy="1648668"/>
          </a:xfrm>
        </p:grpSpPr>
        <p:pic>
          <p:nvPicPr>
            <p:cNvPr id="74" name="Grafik 73">
              <a:extLst>
                <a:ext uri="{FF2B5EF4-FFF2-40B4-BE49-F238E27FC236}">
                  <a16:creationId xmlns:a16="http://schemas.microsoft.com/office/drawing/2014/main" id="{0778D522-C4D1-9DA8-2ED9-130C349659D5}"/>
                </a:ext>
              </a:extLst>
            </p:cNvPr>
            <p:cNvPicPr>
              <a:picLocks noChangeAspect="1"/>
            </p:cNvPicPr>
            <p:nvPr/>
          </p:nvPicPr>
          <p:blipFill>
            <a:blip r:embed="rId3">
              <a:extLst>
                <a:ext uri="{28A0092B-C50C-407E-A947-70E740481C1C}">
                  <a14:useLocalDpi xmlns:a14="http://schemas.microsoft.com/office/drawing/2010/main" val="0"/>
                </a:ext>
              </a:extLst>
            </a:blip>
            <a:srcRect b="9868"/>
            <a:stretch/>
          </p:blipFill>
          <p:spPr>
            <a:xfrm>
              <a:off x="8379852" y="3740010"/>
              <a:ext cx="3243188" cy="1648668"/>
            </a:xfrm>
            <a:prstGeom prst="rect">
              <a:avLst/>
            </a:prstGeom>
            <a:ln w="6350">
              <a:solidFill>
                <a:schemeClr val="accent1"/>
              </a:solidFill>
            </a:ln>
          </p:spPr>
        </p:pic>
        <p:grpSp>
          <p:nvGrpSpPr>
            <p:cNvPr id="75" name="Gruppieren 74" descr="Screenshot of the accessibility menu highlighting the &quot;Duplicate slide title&quot; result">
              <a:extLst>
                <a:ext uri="{FF2B5EF4-FFF2-40B4-BE49-F238E27FC236}">
                  <a16:creationId xmlns:a16="http://schemas.microsoft.com/office/drawing/2014/main" id="{733C62CE-B535-AB8C-51B8-2A9452911FD6}"/>
                </a:ext>
              </a:extLst>
            </p:cNvPr>
            <p:cNvGrpSpPr/>
            <p:nvPr/>
          </p:nvGrpSpPr>
          <p:grpSpPr>
            <a:xfrm>
              <a:off x="11208208" y="4797975"/>
              <a:ext cx="540880" cy="127461"/>
              <a:chOff x="11208208" y="4797975"/>
              <a:chExt cx="540880" cy="127461"/>
            </a:xfrm>
          </p:grpSpPr>
          <p:sp>
            <p:nvSpPr>
              <p:cNvPr id="76" name="Rechteck 13">
                <a:extLst>
                  <a:ext uri="{FF2B5EF4-FFF2-40B4-BE49-F238E27FC236}">
                    <a16:creationId xmlns:a16="http://schemas.microsoft.com/office/drawing/2014/main" id="{4C24CEF4-5FA6-3E39-3E63-46799FC01C43}"/>
                  </a:ext>
                </a:extLst>
              </p:cNvPr>
              <p:cNvSpPr/>
              <p:nvPr/>
            </p:nvSpPr>
            <p:spPr>
              <a:xfrm>
                <a:off x="11208208" y="4804905"/>
                <a:ext cx="40785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77" name="Textfeld 76">
                <a:extLst>
                  <a:ext uri="{FF2B5EF4-FFF2-40B4-BE49-F238E27FC236}">
                    <a16:creationId xmlns:a16="http://schemas.microsoft.com/office/drawing/2014/main" id="{C2FD7BFA-DE67-5803-82C3-5B718A009A30}"/>
                  </a:ext>
                </a:extLst>
              </p:cNvPr>
              <p:cNvSpPr txBox="1"/>
              <p:nvPr/>
            </p:nvSpPr>
            <p:spPr bwMode="ltGray">
              <a:xfrm>
                <a:off x="11616063" y="479797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grpSp>
      </p:grpSp>
      <p:sp>
        <p:nvSpPr>
          <p:cNvPr id="5" name="Fußzeilenplatzhalter 4">
            <a:extLst>
              <a:ext uri="{FF2B5EF4-FFF2-40B4-BE49-F238E27FC236}">
                <a16:creationId xmlns:a16="http://schemas.microsoft.com/office/drawing/2014/main" id="{65DE2264-1E9C-BF99-D516-975FBF93D0B4}"/>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noProof="0"/>
              <a:t>Date, Location, Speaker name, Name of Event</a:t>
            </a:r>
          </a:p>
        </p:txBody>
      </p:sp>
      <p:sp>
        <p:nvSpPr>
          <p:cNvPr id="4" name="Foliennummernplatzhalter 3">
            <a:extLst>
              <a:ext uri="{FF2B5EF4-FFF2-40B4-BE49-F238E27FC236}">
                <a16:creationId xmlns:a16="http://schemas.microsoft.com/office/drawing/2014/main" id="{C122F2D0-4707-D1A0-3E88-1337AD29581C}"/>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7</a:t>
            </a:fld>
            <a:endParaRPr lang="en-GB" noProof="0"/>
          </a:p>
        </p:txBody>
      </p:sp>
    </p:spTree>
    <p:extLst>
      <p:ext uri="{BB962C8B-B14F-4D97-AF65-F5344CB8AC3E}">
        <p14:creationId xmlns:p14="http://schemas.microsoft.com/office/powerpoint/2010/main" val="1965759488"/>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EA4AC10-985F-EB72-2DCF-D998371E58A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F2C4739-5D57-FF60-5C8A-8FEABD0AD701}"/>
              </a:ext>
            </a:extLst>
          </p:cNvPr>
          <p:cNvSpPr>
            <a:spLocks noGrp="1"/>
          </p:cNvSpPr>
          <p:nvPr>
            <p:ph type="title"/>
          </p:nvPr>
        </p:nvSpPr>
        <p:spPr/>
        <p:txBody>
          <a:bodyPr/>
          <a:lstStyle/>
          <a:p>
            <a:r>
              <a:rPr lang="en-GB" noProof="0"/>
              <a:t>Export accessibility-optimized PDF</a:t>
            </a:r>
          </a:p>
        </p:txBody>
      </p:sp>
      <p:sp>
        <p:nvSpPr>
          <p:cNvPr id="3" name="Inhaltsplatzhalter 2">
            <a:extLst>
              <a:ext uri="{FF2B5EF4-FFF2-40B4-BE49-F238E27FC236}">
                <a16:creationId xmlns:a16="http://schemas.microsoft.com/office/drawing/2014/main" id="{627D1CE7-1170-884B-BAE3-FCE66B4D9685}"/>
              </a:ext>
            </a:extLst>
          </p:cNvPr>
          <p:cNvSpPr>
            <a:spLocks noGrp="1"/>
          </p:cNvSpPr>
          <p:nvPr>
            <p:ph sz="quarter" idx="10"/>
          </p:nvPr>
        </p:nvSpPr>
        <p:spPr>
          <a:xfrm>
            <a:off x="360000" y="1079501"/>
            <a:ext cx="4470645" cy="1661993"/>
          </a:xfrm>
        </p:spPr>
        <p:txBody>
          <a:bodyPr>
            <a:spAutoFit/>
          </a:bodyPr>
          <a:lstStyle/>
          <a:p>
            <a:r>
              <a:rPr lang="en-GB" sz="1200" noProof="0">
                <a:latin typeface="DeutscheBank Medium" panose="020B0503020202030204" pitchFamily="34" charset="0"/>
                <a:ea typeface="DeutscheBank Medium" panose="020B0503020202030204" pitchFamily="34" charset="0"/>
              </a:rPr>
              <a:t>Setting Document Metadata for Accessibility</a:t>
            </a:r>
          </a:p>
          <a:p>
            <a:endParaRPr lang="en-GB" sz="1200" b="1" noProof="0"/>
          </a:p>
          <a:p>
            <a:r>
              <a:rPr lang="en-GB" sz="1200" b="1" noProof="0"/>
              <a:t>Before exporting, use PowerPoint's built-in Accessibility Checker (Review → Check Accessibility) to identify and fix all issues.</a:t>
            </a:r>
          </a:p>
          <a:p>
            <a:r>
              <a:rPr lang="en-GB" sz="1200" noProof="0"/>
              <a:t>Additionally, ensure that you fill out the </a:t>
            </a:r>
            <a:r>
              <a:rPr lang="en-GB" sz="1200" noProof="0">
                <a:solidFill>
                  <a:srgbClr val="00A3E0"/>
                </a:solidFill>
                <a:latin typeface="DeutscheBank Medium" panose="020B0603020202030204" pitchFamily="34" charset="0"/>
                <a:ea typeface="DeutscheBank Medium" panose="020B0603020202030204" pitchFamily="34" charset="0"/>
              </a:rPr>
              <a:t>document metadata </a:t>
            </a:r>
            <a:r>
              <a:rPr lang="en-GB" sz="1200" noProof="0"/>
              <a:t>to make the file more informative and accessible. This includes adding a title, subject, author, company, keywords, and other relevant information.</a:t>
            </a:r>
          </a:p>
        </p:txBody>
      </p:sp>
      <p:grpSp>
        <p:nvGrpSpPr>
          <p:cNvPr id="84" name="Gruppieren 83" descr="Horizontal arrows pointing from left to right, indicating the flow or connection between corresponding sections. ">
            <a:extLst>
              <a:ext uri="{FF2B5EF4-FFF2-40B4-BE49-F238E27FC236}">
                <a16:creationId xmlns:a16="http://schemas.microsoft.com/office/drawing/2014/main" id="{B5061FE0-DC41-7CC9-63B9-1B617DB10E5C}"/>
              </a:ext>
            </a:extLst>
          </p:cNvPr>
          <p:cNvGrpSpPr/>
          <p:nvPr/>
        </p:nvGrpSpPr>
        <p:grpSpPr>
          <a:xfrm>
            <a:off x="5383012" y="1079501"/>
            <a:ext cx="331447" cy="1533070"/>
            <a:chOff x="5383012" y="1079501"/>
            <a:chExt cx="331447" cy="1533070"/>
          </a:xfrm>
        </p:grpSpPr>
        <p:sp>
          <p:nvSpPr>
            <p:cNvPr id="45" name="TextBox 77">
              <a:extLst>
                <a:ext uri="{FF2B5EF4-FFF2-40B4-BE49-F238E27FC236}">
                  <a16:creationId xmlns:a16="http://schemas.microsoft.com/office/drawing/2014/main" id="{A62BC5A6-DD02-7957-84C6-7B43F4F8BC28}"/>
                </a:ext>
              </a:extLst>
            </p:cNvPr>
            <p:cNvSpPr txBox="1"/>
            <p:nvPr/>
          </p:nvSpPr>
          <p:spPr bwMode="ltGray">
            <a:xfrm>
              <a:off x="5383012" y="1642455"/>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46" name="Straight Connector 18">
              <a:extLst>
                <a:ext uri="{FF2B5EF4-FFF2-40B4-BE49-F238E27FC236}">
                  <a16:creationId xmlns:a16="http://schemas.microsoft.com/office/drawing/2014/main" id="{5E7B23CE-214F-B213-2DB3-8D570687E8B2}"/>
                </a:ext>
              </a:extLst>
            </p:cNvPr>
            <p:cNvCxnSpPr>
              <a:cxnSpLocks/>
            </p:cNvCxnSpPr>
            <p:nvPr/>
          </p:nvCxnSpPr>
          <p:spPr bwMode="auto">
            <a:xfrm>
              <a:off x="5396241" y="1079501"/>
              <a:ext cx="0" cy="1533070"/>
            </a:xfrm>
            <a:prstGeom prst="line">
              <a:avLst/>
            </a:prstGeom>
            <a:noFill/>
            <a:ln w="12700">
              <a:solidFill>
                <a:srgbClr val="1E2A78"/>
              </a:solidFill>
              <a:round/>
              <a:headEnd/>
              <a:tailEnd/>
            </a:ln>
          </p:spPr>
        </p:cxnSp>
      </p:grpSp>
      <p:grpSp>
        <p:nvGrpSpPr>
          <p:cNvPr id="39" name="Gruppieren 38" descr="Screenshots of the Settings menu, highlighting the Document Metadata pane on Windows and Mac">
            <a:extLst>
              <a:ext uri="{FF2B5EF4-FFF2-40B4-BE49-F238E27FC236}">
                <a16:creationId xmlns:a16="http://schemas.microsoft.com/office/drawing/2014/main" id="{CA3E28F5-2313-9846-EDFB-DD44FC2101E1}"/>
              </a:ext>
            </a:extLst>
          </p:cNvPr>
          <p:cNvGrpSpPr/>
          <p:nvPr/>
        </p:nvGrpSpPr>
        <p:grpSpPr>
          <a:xfrm>
            <a:off x="5988987" y="1106370"/>
            <a:ext cx="3609364" cy="1753625"/>
            <a:chOff x="5988987" y="969420"/>
            <a:chExt cx="3609364" cy="1753625"/>
          </a:xfrm>
        </p:grpSpPr>
        <p:grpSp>
          <p:nvGrpSpPr>
            <p:cNvPr id="22" name="Gruppieren 21">
              <a:extLst>
                <a:ext uri="{FF2B5EF4-FFF2-40B4-BE49-F238E27FC236}">
                  <a16:creationId xmlns:a16="http://schemas.microsoft.com/office/drawing/2014/main" id="{73FB0191-00AE-6A23-7F87-E306B2D95A6D}"/>
                </a:ext>
              </a:extLst>
            </p:cNvPr>
            <p:cNvGrpSpPr/>
            <p:nvPr/>
          </p:nvGrpSpPr>
          <p:grpSpPr>
            <a:xfrm>
              <a:off x="5988987" y="969420"/>
              <a:ext cx="1868723" cy="1209946"/>
              <a:chOff x="341628" y="3681885"/>
              <a:chExt cx="2074589" cy="1343238"/>
            </a:xfrm>
          </p:grpSpPr>
          <p:pic>
            <p:nvPicPr>
              <p:cNvPr id="33" name="Grafik 32">
                <a:extLst>
                  <a:ext uri="{FF2B5EF4-FFF2-40B4-BE49-F238E27FC236}">
                    <a16:creationId xmlns:a16="http://schemas.microsoft.com/office/drawing/2014/main" id="{7D28C145-7E3D-D59B-4D0E-810DF4B6C5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9495" y="3681885"/>
                <a:ext cx="1946722" cy="1343238"/>
              </a:xfrm>
              <a:prstGeom prst="rect">
                <a:avLst/>
              </a:prstGeom>
              <a:solidFill>
                <a:schemeClr val="bg1">
                  <a:lumMod val="95000"/>
                </a:schemeClr>
              </a:solidFill>
              <a:ln w="6350">
                <a:solidFill>
                  <a:schemeClr val="accent1"/>
                </a:solidFill>
              </a:ln>
            </p:spPr>
          </p:pic>
          <p:sp>
            <p:nvSpPr>
              <p:cNvPr id="34" name="Rechteck 13">
                <a:extLst>
                  <a:ext uri="{FF2B5EF4-FFF2-40B4-BE49-F238E27FC236}">
                    <a16:creationId xmlns:a16="http://schemas.microsoft.com/office/drawing/2014/main" id="{0B057AA1-F1BD-D5C8-915B-E4B8ECB601E9}"/>
                  </a:ext>
                </a:extLst>
              </p:cNvPr>
              <p:cNvSpPr/>
              <p:nvPr/>
            </p:nvSpPr>
            <p:spPr>
              <a:xfrm>
                <a:off x="469495" y="4243629"/>
                <a:ext cx="25440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35" name="Textfeld 34">
                <a:extLst>
                  <a:ext uri="{FF2B5EF4-FFF2-40B4-BE49-F238E27FC236}">
                    <a16:creationId xmlns:a16="http://schemas.microsoft.com/office/drawing/2014/main" id="{FBEA8FDD-6233-B154-5ACF-59C51C80C5DD}"/>
                  </a:ext>
                </a:extLst>
              </p:cNvPr>
              <p:cNvSpPr txBox="1"/>
              <p:nvPr/>
            </p:nvSpPr>
            <p:spPr bwMode="ltGray">
              <a:xfrm>
                <a:off x="341628" y="423352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sp>
            <p:nvSpPr>
              <p:cNvPr id="37" name="Rechteck 13">
                <a:extLst>
                  <a:ext uri="{FF2B5EF4-FFF2-40B4-BE49-F238E27FC236}">
                    <a16:creationId xmlns:a16="http://schemas.microsoft.com/office/drawing/2014/main" id="{DC080FBB-2ED9-BFFA-8D3A-9F569516F974}"/>
                  </a:ext>
                </a:extLst>
              </p:cNvPr>
              <p:cNvSpPr/>
              <p:nvPr/>
            </p:nvSpPr>
            <p:spPr>
              <a:xfrm>
                <a:off x="1910548" y="4060145"/>
                <a:ext cx="505669" cy="673780"/>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38" name="Textfeld 37">
                <a:extLst>
                  <a:ext uri="{FF2B5EF4-FFF2-40B4-BE49-F238E27FC236}">
                    <a16:creationId xmlns:a16="http://schemas.microsoft.com/office/drawing/2014/main" id="{34140DF7-DD5C-ED85-0874-3743DDB6E233}"/>
                  </a:ext>
                </a:extLst>
              </p:cNvPr>
              <p:cNvSpPr txBox="1"/>
              <p:nvPr/>
            </p:nvSpPr>
            <p:spPr bwMode="ltGray">
              <a:xfrm>
                <a:off x="1782681" y="405321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grpSp>
        <p:grpSp>
          <p:nvGrpSpPr>
            <p:cNvPr id="23" name="Gruppieren 22">
              <a:extLst>
                <a:ext uri="{FF2B5EF4-FFF2-40B4-BE49-F238E27FC236}">
                  <a16:creationId xmlns:a16="http://schemas.microsoft.com/office/drawing/2014/main" id="{8F0F1580-110D-D792-CE88-AA791E96515F}"/>
                </a:ext>
              </a:extLst>
            </p:cNvPr>
            <p:cNvGrpSpPr/>
            <p:nvPr/>
          </p:nvGrpSpPr>
          <p:grpSpPr>
            <a:xfrm>
              <a:off x="7987318" y="1194499"/>
              <a:ext cx="1611033" cy="1528546"/>
              <a:chOff x="2275008" y="4545023"/>
              <a:chExt cx="1788511" cy="1696936"/>
            </a:xfrm>
          </p:grpSpPr>
          <p:pic>
            <p:nvPicPr>
              <p:cNvPr id="24" name="Grafik 23">
                <a:extLst>
                  <a:ext uri="{FF2B5EF4-FFF2-40B4-BE49-F238E27FC236}">
                    <a16:creationId xmlns:a16="http://schemas.microsoft.com/office/drawing/2014/main" id="{1BCD0C5B-F2E2-483F-6640-9CDC17CF6EB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275008" y="4770408"/>
                <a:ext cx="1179601" cy="1471551"/>
              </a:xfrm>
              <a:prstGeom prst="rect">
                <a:avLst/>
              </a:prstGeom>
            </p:spPr>
          </p:pic>
          <p:pic>
            <p:nvPicPr>
              <p:cNvPr id="28" name="Grafik 27">
                <a:extLst>
                  <a:ext uri="{FF2B5EF4-FFF2-40B4-BE49-F238E27FC236}">
                    <a16:creationId xmlns:a16="http://schemas.microsoft.com/office/drawing/2014/main" id="{76CB08C3-11CE-BFAE-C591-A96B5961535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955706" y="4545023"/>
                <a:ext cx="1107813" cy="1157665"/>
              </a:xfrm>
              <a:prstGeom prst="rect">
                <a:avLst/>
              </a:prstGeom>
            </p:spPr>
          </p:pic>
          <p:sp>
            <p:nvSpPr>
              <p:cNvPr id="29" name="Rechteck 13">
                <a:extLst>
                  <a:ext uri="{FF2B5EF4-FFF2-40B4-BE49-F238E27FC236}">
                    <a16:creationId xmlns:a16="http://schemas.microsoft.com/office/drawing/2014/main" id="{983D1241-A98F-8F74-8EC7-71E2F1D95BF6}"/>
                  </a:ext>
                </a:extLst>
              </p:cNvPr>
              <p:cNvSpPr/>
              <p:nvPr/>
            </p:nvSpPr>
            <p:spPr>
              <a:xfrm>
                <a:off x="3008311" y="4696809"/>
                <a:ext cx="1004262" cy="708559"/>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30" name="Textfeld 29">
                <a:extLst>
                  <a:ext uri="{FF2B5EF4-FFF2-40B4-BE49-F238E27FC236}">
                    <a16:creationId xmlns:a16="http://schemas.microsoft.com/office/drawing/2014/main" id="{6FA64897-7776-3CE6-7831-B731865BB76C}"/>
                  </a:ext>
                </a:extLst>
              </p:cNvPr>
              <p:cNvSpPr txBox="1"/>
              <p:nvPr/>
            </p:nvSpPr>
            <p:spPr bwMode="ltGray">
              <a:xfrm>
                <a:off x="2880444" y="4691467"/>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sp>
            <p:nvSpPr>
              <p:cNvPr id="31" name="Rechteck 13">
                <a:extLst>
                  <a:ext uri="{FF2B5EF4-FFF2-40B4-BE49-F238E27FC236}">
                    <a16:creationId xmlns:a16="http://schemas.microsoft.com/office/drawing/2014/main" id="{BBDDC22E-3F21-C124-D736-E29AE55F0D6A}"/>
                  </a:ext>
                </a:extLst>
              </p:cNvPr>
              <p:cNvSpPr/>
              <p:nvPr/>
            </p:nvSpPr>
            <p:spPr>
              <a:xfrm>
                <a:off x="2492874" y="6121428"/>
                <a:ext cx="755608"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32" name="Textfeld 31">
                <a:extLst>
                  <a:ext uri="{FF2B5EF4-FFF2-40B4-BE49-F238E27FC236}">
                    <a16:creationId xmlns:a16="http://schemas.microsoft.com/office/drawing/2014/main" id="{8ADA4105-AFA8-C934-84A0-831A9982E0C3}"/>
                  </a:ext>
                </a:extLst>
              </p:cNvPr>
              <p:cNvSpPr txBox="1"/>
              <p:nvPr/>
            </p:nvSpPr>
            <p:spPr bwMode="ltGray">
              <a:xfrm>
                <a:off x="2365007" y="611449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grpSp>
      </p:grpSp>
      <p:sp>
        <p:nvSpPr>
          <p:cNvPr id="20" name="Inhaltsplatzhalter 2">
            <a:extLst>
              <a:ext uri="{FF2B5EF4-FFF2-40B4-BE49-F238E27FC236}">
                <a16:creationId xmlns:a16="http://schemas.microsoft.com/office/drawing/2014/main" id="{01F9898F-5E6F-2635-8F22-63BB905FFD2C}"/>
              </a:ext>
            </a:extLst>
          </p:cNvPr>
          <p:cNvSpPr txBox="1">
            <a:spLocks/>
          </p:cNvSpPr>
          <p:nvPr/>
        </p:nvSpPr>
        <p:spPr>
          <a:xfrm>
            <a:off x="360000" y="3332345"/>
            <a:ext cx="4795472" cy="1292662"/>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r>
              <a:rPr lang="en-GB" sz="1200" noProof="0">
                <a:latin typeface="DeutscheBank Medium" panose="020B0503020202030204" pitchFamily="34" charset="0"/>
                <a:ea typeface="DeutscheBank Medium" panose="020B0503020202030204" pitchFamily="34" charset="0"/>
              </a:rPr>
              <a:t>WINDOWS</a:t>
            </a:r>
          </a:p>
          <a:p>
            <a:endParaRPr lang="en-GB" sz="1200" b="1" noProof="0"/>
          </a:p>
          <a:p>
            <a:r>
              <a:rPr lang="en-GB" sz="1200" noProof="0"/>
              <a:t>To export your PowerPoint presentation as an accessible PDF, go to </a:t>
            </a:r>
            <a:r>
              <a:rPr lang="en-GB" sz="1200" noProof="0">
                <a:solidFill>
                  <a:srgbClr val="00A3E0"/>
                </a:solidFill>
                <a:latin typeface="DeutscheBank Medium" panose="020B0603020202030204" pitchFamily="34" charset="0"/>
                <a:ea typeface="DeutscheBank Medium" panose="020B0603020202030204" pitchFamily="34" charset="0"/>
              </a:rPr>
              <a:t>File → Save As or Export → Create PDF/XPS Document</a:t>
            </a:r>
            <a:r>
              <a:rPr lang="en-GB" sz="1200" noProof="0"/>
              <a:t>, then click on Options. In the settings, ensure you check the box for Document structure tags for accessibility to include tags that make the PDF readable by assistive technologies. </a:t>
            </a:r>
          </a:p>
        </p:txBody>
      </p:sp>
      <p:grpSp>
        <p:nvGrpSpPr>
          <p:cNvPr id="85" name="Gruppieren 84" descr="Horizontal arrows pointing from left to right, indicating the flow or connection between corresponding sections. ">
            <a:extLst>
              <a:ext uri="{FF2B5EF4-FFF2-40B4-BE49-F238E27FC236}">
                <a16:creationId xmlns:a16="http://schemas.microsoft.com/office/drawing/2014/main" id="{F9319248-AB60-3059-D20E-52E561C9A039}"/>
              </a:ext>
            </a:extLst>
          </p:cNvPr>
          <p:cNvGrpSpPr/>
          <p:nvPr/>
        </p:nvGrpSpPr>
        <p:grpSpPr>
          <a:xfrm>
            <a:off x="5383012" y="3266377"/>
            <a:ext cx="331447" cy="1338671"/>
            <a:chOff x="5383012" y="3266377"/>
            <a:chExt cx="331447" cy="1338671"/>
          </a:xfrm>
        </p:grpSpPr>
        <p:sp>
          <p:nvSpPr>
            <p:cNvPr id="49" name="TextBox 77">
              <a:extLst>
                <a:ext uri="{FF2B5EF4-FFF2-40B4-BE49-F238E27FC236}">
                  <a16:creationId xmlns:a16="http://schemas.microsoft.com/office/drawing/2014/main" id="{BA4803CF-A37B-C902-8C24-7A7746205893}"/>
                </a:ext>
              </a:extLst>
            </p:cNvPr>
            <p:cNvSpPr txBox="1"/>
            <p:nvPr/>
          </p:nvSpPr>
          <p:spPr bwMode="ltGray">
            <a:xfrm>
              <a:off x="5383012" y="3732131"/>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50" name="Straight Connector 18">
              <a:extLst>
                <a:ext uri="{FF2B5EF4-FFF2-40B4-BE49-F238E27FC236}">
                  <a16:creationId xmlns:a16="http://schemas.microsoft.com/office/drawing/2014/main" id="{D1495955-8F63-4D58-4573-12093BD7F16B}"/>
                </a:ext>
              </a:extLst>
            </p:cNvPr>
            <p:cNvCxnSpPr>
              <a:cxnSpLocks/>
            </p:cNvCxnSpPr>
            <p:nvPr/>
          </p:nvCxnSpPr>
          <p:spPr bwMode="auto">
            <a:xfrm>
              <a:off x="5396241" y="3266377"/>
              <a:ext cx="0" cy="1338671"/>
            </a:xfrm>
            <a:prstGeom prst="line">
              <a:avLst/>
            </a:prstGeom>
            <a:noFill/>
            <a:ln w="12700">
              <a:solidFill>
                <a:srgbClr val="1E2A78"/>
              </a:solidFill>
              <a:round/>
              <a:headEnd/>
              <a:tailEnd/>
            </a:ln>
          </p:spPr>
        </p:cxnSp>
      </p:grpSp>
      <p:grpSp>
        <p:nvGrpSpPr>
          <p:cNvPr id="59" name="Gruppieren 58" descr="Screenshots of the PDF export options pane, highlighting the Document structure tags for accessibility checkbox on Windows">
            <a:extLst>
              <a:ext uri="{FF2B5EF4-FFF2-40B4-BE49-F238E27FC236}">
                <a16:creationId xmlns:a16="http://schemas.microsoft.com/office/drawing/2014/main" id="{1709F2D1-EFF6-ECC9-390D-1CBF518CDF23}"/>
              </a:ext>
            </a:extLst>
          </p:cNvPr>
          <p:cNvGrpSpPr/>
          <p:nvPr/>
        </p:nvGrpSpPr>
        <p:grpSpPr>
          <a:xfrm>
            <a:off x="6124711" y="3249889"/>
            <a:ext cx="2079482" cy="1571095"/>
            <a:chOff x="4779272" y="3476141"/>
            <a:chExt cx="2657777" cy="2008010"/>
          </a:xfrm>
        </p:grpSpPr>
        <p:pic>
          <p:nvPicPr>
            <p:cNvPr id="60" name="Grafik 59">
              <a:extLst>
                <a:ext uri="{FF2B5EF4-FFF2-40B4-BE49-F238E27FC236}">
                  <a16:creationId xmlns:a16="http://schemas.microsoft.com/office/drawing/2014/main" id="{8A9F2F0C-0D12-4FC2-CDB5-3A3F31AC75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9272" y="3476141"/>
              <a:ext cx="2633455" cy="2008010"/>
            </a:xfrm>
            <a:prstGeom prst="rect">
              <a:avLst/>
            </a:prstGeom>
            <a:ln w="6350">
              <a:solidFill>
                <a:schemeClr val="accent1"/>
              </a:solidFill>
            </a:ln>
          </p:spPr>
        </p:pic>
        <p:sp>
          <p:nvSpPr>
            <p:cNvPr id="61" name="Rechteck 13">
              <a:extLst>
                <a:ext uri="{FF2B5EF4-FFF2-40B4-BE49-F238E27FC236}">
                  <a16:creationId xmlns:a16="http://schemas.microsoft.com/office/drawing/2014/main" id="{BCB6C7D2-E7B6-1803-4C83-19F65A801A23}"/>
                </a:ext>
              </a:extLst>
            </p:cNvPr>
            <p:cNvSpPr/>
            <p:nvPr/>
          </p:nvSpPr>
          <p:spPr>
            <a:xfrm>
              <a:off x="6098031" y="4744239"/>
              <a:ext cx="759969" cy="72236"/>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67" name="Textfeld 66">
              <a:extLst>
                <a:ext uri="{FF2B5EF4-FFF2-40B4-BE49-F238E27FC236}">
                  <a16:creationId xmlns:a16="http://schemas.microsoft.com/office/drawing/2014/main" id="{C4A41C10-2C7B-AEB6-AD8F-FE31526088BD}"/>
                </a:ext>
              </a:extLst>
            </p:cNvPr>
            <p:cNvSpPr txBox="1"/>
            <p:nvPr/>
          </p:nvSpPr>
          <p:spPr bwMode="ltGray">
            <a:xfrm>
              <a:off x="5970164" y="473413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3</a:t>
              </a:r>
            </a:p>
          </p:txBody>
        </p:sp>
        <p:sp>
          <p:nvSpPr>
            <p:cNvPr id="68" name="Rechteck 13">
              <a:extLst>
                <a:ext uri="{FF2B5EF4-FFF2-40B4-BE49-F238E27FC236}">
                  <a16:creationId xmlns:a16="http://schemas.microsoft.com/office/drawing/2014/main" id="{A9AD9957-37EE-8E9B-1D0C-2953E4CBB237}"/>
                </a:ext>
              </a:extLst>
            </p:cNvPr>
            <p:cNvSpPr/>
            <p:nvPr/>
          </p:nvSpPr>
          <p:spPr>
            <a:xfrm>
              <a:off x="6746537" y="5228826"/>
              <a:ext cx="557488"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69" name="Textfeld 68">
              <a:extLst>
                <a:ext uri="{FF2B5EF4-FFF2-40B4-BE49-F238E27FC236}">
                  <a16:creationId xmlns:a16="http://schemas.microsoft.com/office/drawing/2014/main" id="{A8C56AA5-B33D-7982-3393-176026E7CF3C}"/>
                </a:ext>
              </a:extLst>
            </p:cNvPr>
            <p:cNvSpPr txBox="1"/>
            <p:nvPr/>
          </p:nvSpPr>
          <p:spPr bwMode="ltGray">
            <a:xfrm>
              <a:off x="7304024" y="5221896"/>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2</a:t>
              </a:r>
            </a:p>
          </p:txBody>
        </p:sp>
        <p:sp>
          <p:nvSpPr>
            <p:cNvPr id="70" name="Rechteck 13">
              <a:extLst>
                <a:ext uri="{FF2B5EF4-FFF2-40B4-BE49-F238E27FC236}">
                  <a16:creationId xmlns:a16="http://schemas.microsoft.com/office/drawing/2014/main" id="{56AB3658-537B-2B13-FDF1-9EA2005D99B1}"/>
                </a:ext>
              </a:extLst>
            </p:cNvPr>
            <p:cNvSpPr/>
            <p:nvPr/>
          </p:nvSpPr>
          <p:spPr>
            <a:xfrm>
              <a:off x="5695278" y="5218269"/>
              <a:ext cx="759969" cy="131606"/>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71" name="Textfeld 70">
              <a:extLst>
                <a:ext uri="{FF2B5EF4-FFF2-40B4-BE49-F238E27FC236}">
                  <a16:creationId xmlns:a16="http://schemas.microsoft.com/office/drawing/2014/main" id="{D9DD4EEE-B5B9-1951-D613-EEA2B2FE7605}"/>
                </a:ext>
              </a:extLst>
            </p:cNvPr>
            <p:cNvSpPr txBox="1"/>
            <p:nvPr/>
          </p:nvSpPr>
          <p:spPr bwMode="ltGray">
            <a:xfrm>
              <a:off x="6455246" y="520816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noProof="0">
                  <a:solidFill>
                    <a:schemeClr val="bg1"/>
                  </a:solidFill>
                  <a:latin typeface="+mn-lt"/>
                </a:rPr>
                <a:t>1</a:t>
              </a:r>
            </a:p>
          </p:txBody>
        </p:sp>
      </p:grpSp>
      <p:sp>
        <p:nvSpPr>
          <p:cNvPr id="36" name="Inhaltsplatzhalter 2">
            <a:extLst>
              <a:ext uri="{FF2B5EF4-FFF2-40B4-BE49-F238E27FC236}">
                <a16:creationId xmlns:a16="http://schemas.microsoft.com/office/drawing/2014/main" id="{6E443F94-89F8-7DA9-288A-30DD9A2F74FB}"/>
              </a:ext>
            </a:extLst>
          </p:cNvPr>
          <p:cNvSpPr txBox="1">
            <a:spLocks/>
          </p:cNvSpPr>
          <p:nvPr/>
        </p:nvSpPr>
        <p:spPr>
          <a:xfrm>
            <a:off x="360000" y="5215857"/>
            <a:ext cx="4470645" cy="1477328"/>
          </a:xfrm>
          <a:prstGeom prst="rect">
            <a:avLst/>
          </a:prstGeom>
        </p:spPr>
        <p:txBody>
          <a:bodyPr vert="horz"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r>
              <a:rPr lang="en-GB" sz="1200" noProof="0">
                <a:latin typeface="DeutscheBank Medium" panose="020B0503020202030204" pitchFamily="34" charset="0"/>
                <a:ea typeface="DeutscheBank Medium" panose="020B0503020202030204" pitchFamily="34" charset="0"/>
              </a:rPr>
              <a:t>MAC</a:t>
            </a:r>
          </a:p>
          <a:p>
            <a:endParaRPr lang="en-GB" sz="1200" b="1" noProof="0"/>
          </a:p>
          <a:p>
            <a:r>
              <a:rPr lang="en-GB" sz="1200" noProof="0"/>
              <a:t>To export your presentation as an accessible PDF on Mac, go to </a:t>
            </a:r>
            <a:r>
              <a:rPr lang="en-GB" sz="1200" noProof="0">
                <a:solidFill>
                  <a:srgbClr val="00A3E0"/>
                </a:solidFill>
                <a:latin typeface="DeutscheBank Medium" panose="020B0603020202030204" pitchFamily="34" charset="0"/>
                <a:ea typeface="DeutscheBank Medium" panose="020B0603020202030204" pitchFamily="34" charset="0"/>
              </a:rPr>
              <a:t>File → Export, select PDF as the file format</a:t>
            </a:r>
            <a:r>
              <a:rPr lang="en-GB" sz="1200" noProof="0"/>
              <a:t>, and choose the option Best for electronic distribution and accessibility (uses Microsoft online service). This ensures the PDF includes necessary tags for assistive technologies, optimizing it for accessibility.</a:t>
            </a:r>
          </a:p>
        </p:txBody>
      </p:sp>
      <p:grpSp>
        <p:nvGrpSpPr>
          <p:cNvPr id="86" name="Gruppieren 85" descr="Horizontal arrows pointing from left to right, indicating the flow or connection between corresponding sections. ">
            <a:extLst>
              <a:ext uri="{FF2B5EF4-FFF2-40B4-BE49-F238E27FC236}">
                <a16:creationId xmlns:a16="http://schemas.microsoft.com/office/drawing/2014/main" id="{13F94DE6-415F-F4A8-E31A-04D2E1FDD449}"/>
              </a:ext>
            </a:extLst>
          </p:cNvPr>
          <p:cNvGrpSpPr/>
          <p:nvPr/>
        </p:nvGrpSpPr>
        <p:grpSpPr>
          <a:xfrm>
            <a:off x="5383012" y="5238134"/>
            <a:ext cx="331447" cy="1455051"/>
            <a:chOff x="5383012" y="5238134"/>
            <a:chExt cx="331447" cy="1455051"/>
          </a:xfrm>
        </p:grpSpPr>
        <p:sp>
          <p:nvSpPr>
            <p:cNvPr id="52" name="TextBox 77">
              <a:extLst>
                <a:ext uri="{FF2B5EF4-FFF2-40B4-BE49-F238E27FC236}">
                  <a16:creationId xmlns:a16="http://schemas.microsoft.com/office/drawing/2014/main" id="{B1A2DCD2-9CA9-9B47-9C3C-7C9FAB826456}"/>
                </a:ext>
              </a:extLst>
            </p:cNvPr>
            <p:cNvSpPr txBox="1"/>
            <p:nvPr/>
          </p:nvSpPr>
          <p:spPr bwMode="ltGray">
            <a:xfrm>
              <a:off x="5383012" y="5762078"/>
              <a:ext cx="331447" cy="407163"/>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53" name="Straight Connector 18">
              <a:extLst>
                <a:ext uri="{FF2B5EF4-FFF2-40B4-BE49-F238E27FC236}">
                  <a16:creationId xmlns:a16="http://schemas.microsoft.com/office/drawing/2014/main" id="{E01AA448-4374-7033-69DA-06C7947D95AA}"/>
                </a:ext>
              </a:extLst>
            </p:cNvPr>
            <p:cNvCxnSpPr>
              <a:cxnSpLocks/>
            </p:cNvCxnSpPr>
            <p:nvPr/>
          </p:nvCxnSpPr>
          <p:spPr bwMode="auto">
            <a:xfrm>
              <a:off x="5396241" y="5238134"/>
              <a:ext cx="0" cy="1455051"/>
            </a:xfrm>
            <a:prstGeom prst="line">
              <a:avLst/>
            </a:prstGeom>
            <a:noFill/>
            <a:ln w="12700">
              <a:solidFill>
                <a:srgbClr val="1E2A78"/>
              </a:solidFill>
              <a:round/>
              <a:headEnd/>
              <a:tailEnd/>
            </a:ln>
          </p:spPr>
        </p:cxnSp>
      </p:grpSp>
      <p:grpSp>
        <p:nvGrpSpPr>
          <p:cNvPr id="80" name="Gruppieren 79" descr="Screenshot of the PDF export options checkbox on Mac to optimize accessibility-optimized output">
            <a:extLst>
              <a:ext uri="{FF2B5EF4-FFF2-40B4-BE49-F238E27FC236}">
                <a16:creationId xmlns:a16="http://schemas.microsoft.com/office/drawing/2014/main" id="{D7351229-1301-0D7A-8A2F-3B4BFF075E6E}"/>
              </a:ext>
            </a:extLst>
          </p:cNvPr>
          <p:cNvGrpSpPr/>
          <p:nvPr/>
        </p:nvGrpSpPr>
        <p:grpSpPr>
          <a:xfrm>
            <a:off x="6104165" y="5529969"/>
            <a:ext cx="3187741" cy="824827"/>
            <a:chOff x="8379852" y="3629852"/>
            <a:chExt cx="3187741" cy="824827"/>
          </a:xfrm>
        </p:grpSpPr>
        <p:pic>
          <p:nvPicPr>
            <p:cNvPr id="81" name="Grafik 80">
              <a:extLst>
                <a:ext uri="{FF2B5EF4-FFF2-40B4-BE49-F238E27FC236}">
                  <a16:creationId xmlns:a16="http://schemas.microsoft.com/office/drawing/2014/main" id="{B6C5D9EC-9742-083F-2B7C-80046A2A9A6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379852" y="3629852"/>
              <a:ext cx="3187741" cy="824827"/>
            </a:xfrm>
            <a:prstGeom prst="rect">
              <a:avLst/>
            </a:prstGeom>
          </p:spPr>
        </p:pic>
        <p:sp>
          <p:nvSpPr>
            <p:cNvPr id="82" name="Rechteck 13">
              <a:extLst>
                <a:ext uri="{FF2B5EF4-FFF2-40B4-BE49-F238E27FC236}">
                  <a16:creationId xmlns:a16="http://schemas.microsoft.com/office/drawing/2014/main" id="{8520C4C6-9E03-191E-E541-5A755381A382}"/>
                </a:ext>
              </a:extLst>
            </p:cNvPr>
            <p:cNvSpPr/>
            <p:nvPr/>
          </p:nvSpPr>
          <p:spPr>
            <a:xfrm>
              <a:off x="9490832" y="3838073"/>
              <a:ext cx="1481968" cy="20052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5" name="Fußzeilenplatzhalter 4">
            <a:extLst>
              <a:ext uri="{FF2B5EF4-FFF2-40B4-BE49-F238E27FC236}">
                <a16:creationId xmlns:a16="http://schemas.microsoft.com/office/drawing/2014/main" id="{A740F1C4-1682-A1FB-69EE-1935437E8370}"/>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noProof="0"/>
              <a:t>Date, Location, Speaker name, Name of Event</a:t>
            </a:r>
          </a:p>
        </p:txBody>
      </p:sp>
      <p:sp>
        <p:nvSpPr>
          <p:cNvPr id="4" name="Foliennummernplatzhalter 3">
            <a:extLst>
              <a:ext uri="{FF2B5EF4-FFF2-40B4-BE49-F238E27FC236}">
                <a16:creationId xmlns:a16="http://schemas.microsoft.com/office/drawing/2014/main" id="{C5BCEB08-51E1-A3BA-46EC-81D74BC5E76A}"/>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8</a:t>
            </a:fld>
            <a:endParaRPr lang="en-GB" noProof="0"/>
          </a:p>
        </p:txBody>
      </p:sp>
    </p:spTree>
    <p:extLst>
      <p:ext uri="{BB962C8B-B14F-4D97-AF65-F5344CB8AC3E}">
        <p14:creationId xmlns:p14="http://schemas.microsoft.com/office/powerpoint/2010/main" val="1964013925"/>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4F9814B-D2AA-9990-D932-019704F3359F}"/>
              </a:ext>
            </a:extLst>
          </p:cNvPr>
          <p:cNvSpPr>
            <a:spLocks noGrp="1"/>
          </p:cNvSpPr>
          <p:nvPr>
            <p:ph type="title"/>
          </p:nvPr>
        </p:nvSpPr>
        <p:spPr/>
        <p:txBody>
          <a:bodyPr/>
          <a:lstStyle/>
          <a:p>
            <a:r>
              <a:rPr lang="en-GB" noProof="0" dirty="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p:txBody>
          <a:bodyPr/>
          <a:lstStyle/>
          <a:p>
            <a:r>
              <a:rPr lang="en-GB" noProof="0"/>
              <a:t>Date, Location, Speaker Name, regular, 10 pt</a:t>
            </a:r>
          </a:p>
        </p:txBody>
      </p:sp>
    </p:spTree>
    <p:extLst>
      <p:ext uri="{BB962C8B-B14F-4D97-AF65-F5344CB8AC3E}">
        <p14:creationId xmlns:p14="http://schemas.microsoft.com/office/powerpoint/2010/main" val="1913066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82491E2-F9D9-F8C8-1692-13A00700F0F4}"/>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5348DC05-CA74-2BD5-5AF4-D10D9C0958DB}"/>
              </a:ext>
            </a:extLst>
          </p:cNvPr>
          <p:cNvSpPr>
            <a:spLocks noGrp="1"/>
          </p:cNvSpPr>
          <p:nvPr>
            <p:ph type="title"/>
          </p:nvPr>
        </p:nvSpPr>
        <p:spPr/>
        <p:txBody>
          <a:bodyPr/>
          <a:lstStyle/>
          <a:p>
            <a:r>
              <a:rPr lang="en-GB" noProof="0" dirty="0"/>
              <a:t>Heading with a maximum of two lines, bold, 40 pt.                  </a:t>
            </a:r>
          </a:p>
        </p:txBody>
      </p:sp>
      <p:sp>
        <p:nvSpPr>
          <p:cNvPr id="5" name="Textplatzhalter 4">
            <a:extLst>
              <a:ext uri="{FF2B5EF4-FFF2-40B4-BE49-F238E27FC236}">
                <a16:creationId xmlns:a16="http://schemas.microsoft.com/office/drawing/2014/main" id="{CF71004C-5853-8FE8-FD83-E8CD838CE13D}"/>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91840C86-C5D9-7720-B6FE-FB4E76D5987C}"/>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4B253B94-8C2A-46DA-4951-A59E09C7322E}"/>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2044364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6410D636-1DDE-B877-311C-9FC370DF87AA}"/>
              </a:ext>
            </a:extLst>
          </p:cNvPr>
          <p:cNvSpPr>
            <a:spLocks noGrp="1"/>
          </p:cNvSpPr>
          <p:nvPr>
            <p:ph type="title"/>
          </p:nvPr>
        </p:nvSpPr>
        <p:spPr/>
        <p:txBody>
          <a:bodyPr/>
          <a:lstStyle/>
          <a:p>
            <a:r>
              <a:rPr lang="en-GB" noProof="0" dirty="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442147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36A710B-6878-6F8F-CA74-999E317D2233}"/>
              </a:ext>
            </a:extLst>
          </p:cNvPr>
          <p:cNvSpPr>
            <a:spLocks noGrp="1"/>
          </p:cNvSpPr>
          <p:nvPr>
            <p:ph type="title"/>
          </p:nvPr>
        </p:nvSpPr>
        <p:spPr/>
        <p:txBody>
          <a:bodyPr/>
          <a:lstStyle/>
          <a:p>
            <a:r>
              <a:rPr lang="en-GB" noProof="0"/>
              <a:t>Heading, bold, 40 pt</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3999" y="3903029"/>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2423139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4C2C0207-D76E-8F63-5F39-B32A2916BA1B}"/>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6"/>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88" y="4454498"/>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696933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301E18E-74C9-EFE6-3D29-72C4E5669DDE}"/>
              </a:ext>
            </a:extLst>
          </p:cNvPr>
          <p:cNvSpPr>
            <a:spLocks noGrp="1"/>
          </p:cNvSpPr>
          <p:nvPr>
            <p:ph type="title"/>
          </p:nvPr>
        </p:nvSpPr>
        <p:spPr>
          <a:xfrm>
            <a:off x="954000" y="3206750"/>
            <a:ext cx="7542000" cy="695649"/>
          </a:xfrm>
        </p:spPr>
        <p:txBody>
          <a:bodyPr/>
          <a:lstStyle/>
          <a:p>
            <a:r>
              <a:rPr lang="en-GB" noProof="0"/>
              <a:t>Heading,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3999" y="3903029"/>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3023612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12CA0E9-B3D0-E6CC-4D4E-A3D65789CE66}"/>
              </a:ext>
            </a:extLst>
          </p:cNvPr>
          <p:cNvSpPr>
            <a:spLocks noGrp="1"/>
          </p:cNvSpPr>
          <p:nvPr>
            <p:ph type="title"/>
          </p:nvPr>
        </p:nvSpPr>
        <p:spPr/>
        <p:txBody>
          <a:bodyPr/>
          <a:lstStyle/>
          <a:p>
            <a:r>
              <a:rPr lang="en-GB" noProof="0"/>
              <a:t>Heading,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3999" y="3903029"/>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4256855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AABA3A0-3FF6-7F3C-2924-83D1A849D77A}"/>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2054295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507650E-595E-51C6-7E7B-88DAF67104B7}"/>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dirty="0"/>
              <a:t>Date, Location, Speaker Name, regular, 10 pt</a:t>
            </a:r>
          </a:p>
        </p:txBody>
      </p:sp>
    </p:spTree>
    <p:extLst>
      <p:ext uri="{BB962C8B-B14F-4D97-AF65-F5344CB8AC3E}">
        <p14:creationId xmlns:p14="http://schemas.microsoft.com/office/powerpoint/2010/main" val="4070857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A3BC194-D162-D627-25A6-716D5732FFA6}"/>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825456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2119283-8ED2-AC24-EEE2-7C2DF0984593}"/>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865204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AD0B9010-7811-8070-DEC2-6243868EADAE}"/>
              </a:ext>
            </a:extLst>
          </p:cNvPr>
          <p:cNvSpPr>
            <a:spLocks noGrp="1"/>
          </p:cNvSpPr>
          <p:nvPr>
            <p:ph type="title"/>
          </p:nvPr>
        </p:nvSpPr>
        <p:spPr/>
        <p:txBody>
          <a:bodyPr/>
          <a:lstStyle/>
          <a:p>
            <a:r>
              <a:rPr lang="en-GB" noProof="0"/>
              <a:t>Heading,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6" name="Text Placeholder 5">
            <a:extLst>
              <a:ext uri="{FF2B5EF4-FFF2-40B4-BE49-F238E27FC236}">
                <a16:creationId xmlns:a16="http://schemas.microsoft.com/office/drawing/2014/main" id="{F9667A9E-BCD0-2A36-C52E-029BF17F4C9F}"/>
              </a:ext>
            </a:extLst>
          </p:cNvPr>
          <p:cNvSpPr>
            <a:spLocks noGrp="1"/>
          </p:cNvSpPr>
          <p:nvPr>
            <p:ph type="body" sz="quarter" idx="15"/>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3999" y="3903029"/>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2769953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E1BF1748-753A-C707-FB07-2EB5471F2960}"/>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6"/>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88" y="4454498"/>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32502129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735C115-F98F-297F-EC2A-C16BB2F5F720}"/>
              </a:ext>
            </a:extLst>
          </p:cNvPr>
          <p:cNvSpPr>
            <a:spLocks noGrp="1"/>
          </p:cNvSpPr>
          <p:nvPr>
            <p:ph type="title"/>
          </p:nvPr>
        </p:nvSpPr>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6"/>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88" y="4454498"/>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1285145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F8CA80C2-D329-C2CF-A282-96FA0B51E154}"/>
              </a:ext>
            </a:extLst>
          </p:cNvPr>
          <p:cNvSpPr>
            <a:spLocks noGrp="1"/>
          </p:cNvSpPr>
          <p:nvPr>
            <p:ph type="title"/>
          </p:nvPr>
        </p:nvSpPr>
        <p:spPr>
          <a:xfrm>
            <a:off x="954000" y="3207600"/>
            <a:ext cx="7542000" cy="1249200"/>
          </a:xfrm>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6"/>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88" y="4454498"/>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3155773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A2377CD0-C1E7-758E-8B13-464BEE54521D}"/>
              </a:ext>
            </a:extLst>
          </p:cNvPr>
          <p:cNvSpPr>
            <a:spLocks noGrp="1"/>
          </p:cNvSpPr>
          <p:nvPr>
            <p:ph type="title"/>
          </p:nvPr>
        </p:nvSpPr>
        <p:spPr>
          <a:xfrm>
            <a:off x="954000" y="3207600"/>
            <a:ext cx="7542000" cy="1249200"/>
          </a:xfrm>
        </p:spPr>
        <p:txBody>
          <a:bodyPr/>
          <a:lstStyle/>
          <a:p>
            <a:r>
              <a:rPr lang="en-GB" noProof="0" dirty="0"/>
              <a:t>Heading with a maximum of two lines, bold, 40 pt.</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6"/>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88" y="4454498"/>
            <a:ext cx="7542300" cy="1287296"/>
          </a:xfrm>
        </p:spPr>
        <p:txBody>
          <a:bodyPr/>
          <a:lstStyle/>
          <a:p>
            <a:r>
              <a:rPr lang="en-GB" noProof="0"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2112817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C7121B56-308C-9D47-5A6E-F42DFBADF0EE}"/>
              </a:ext>
            </a:extLst>
          </p:cNvPr>
          <p:cNvSpPr>
            <a:spLocks noGrp="1"/>
          </p:cNvSpPr>
          <p:nvPr>
            <p:ph type="title"/>
          </p:nvPr>
        </p:nvSpPr>
        <p:spPr>
          <a:xfrm>
            <a:off x="954000" y="2347200"/>
            <a:ext cx="7542000" cy="1555200"/>
          </a:xfrm>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00" y="3901604"/>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25555141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7D27462-947D-1BDD-072C-192D8A56141B}"/>
              </a:ext>
            </a:extLst>
          </p:cNvPr>
          <p:cNvSpPr>
            <a:spLocks noGrp="1"/>
          </p:cNvSpPr>
          <p:nvPr>
            <p:ph type="title"/>
          </p:nvPr>
        </p:nvSpPr>
        <p:spPr>
          <a:xfrm>
            <a:off x="954000" y="3207600"/>
            <a:ext cx="7542000" cy="698400"/>
          </a:xfrm>
        </p:spPr>
        <p:txBody>
          <a:bodyPr/>
          <a:lstStyle/>
          <a:p>
            <a:r>
              <a:rPr lang="en-GB" noProof="0"/>
              <a:t>Heading, bold, 40 pt    </a:t>
            </a:r>
          </a:p>
        </p:txBody>
      </p:sp>
      <p:sp>
        <p:nvSpPr>
          <p:cNvPr id="6" name="Text Placeholder 5">
            <a:extLst>
              <a:ext uri="{FF2B5EF4-FFF2-40B4-BE49-F238E27FC236}">
                <a16:creationId xmlns:a16="http://schemas.microsoft.com/office/drawing/2014/main" id="{6F300C8E-595A-96C5-5E74-0C93D33513A9}"/>
              </a:ext>
            </a:extLst>
          </p:cNvPr>
          <p:cNvSpPr>
            <a:spLocks noGrp="1"/>
          </p:cNvSpPr>
          <p:nvPr>
            <p:ph type="body" sz="quarter" idx="14"/>
          </p:nvPr>
        </p:nvSpPr>
        <p:spPr>
          <a:xfrm>
            <a:off x="954088" y="1768765"/>
            <a:ext cx="4245990" cy="254800"/>
          </a:xfrm>
        </p:spPr>
        <p:txBody>
          <a:bodyPr/>
          <a:lstStyle/>
          <a:p>
            <a:r>
              <a:rPr lang="en-GB" noProof="0"/>
              <a:t>Topline, regular, 12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5"/>
          </p:nvPr>
        </p:nvSpPr>
        <p:spPr>
          <a:xfrm>
            <a:off x="953999" y="2610663"/>
            <a:ext cx="7542299" cy="595864"/>
          </a:xfrm>
        </p:spPr>
        <p:txBody>
          <a:bodyPr/>
          <a:lstStyle/>
          <a:p>
            <a:r>
              <a:rPr lang="en-GB" noProof="0"/>
              <a:t>Date, Location, Speaker Name, regular, 10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3999" y="3903029"/>
            <a:ext cx="7542300" cy="1287296"/>
          </a:xfrm>
        </p:spPr>
        <p:txBody>
          <a:bodyPr/>
          <a:lstStyle/>
          <a:p>
            <a:r>
              <a:rPr lang="en-GB" noProof="0"/>
              <a:t>Subline, regular, 20 pt</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3"/>
          </p:nvPr>
        </p:nvSpPr>
        <p:spPr>
          <a:xfrm>
            <a:off x="954000" y="6274537"/>
            <a:ext cx="7542299" cy="350101"/>
          </a:xfrm>
        </p:spPr>
        <p:txBody>
          <a:bodyPr/>
          <a:lstStyle/>
          <a:p>
            <a:r>
              <a:rPr lang="en-GB" noProof="0"/>
              <a:t>Corporate Division, regular, 16 pt</a:t>
            </a:r>
          </a:p>
        </p:txBody>
      </p:sp>
    </p:spTree>
    <p:extLst>
      <p:ext uri="{BB962C8B-B14F-4D97-AF65-F5344CB8AC3E}">
        <p14:creationId xmlns:p14="http://schemas.microsoft.com/office/powerpoint/2010/main" val="515272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6BB4AFA-3755-ED02-DDB7-772151884CBD}"/>
              </a:ext>
            </a:extLst>
          </p:cNvPr>
          <p:cNvSpPr>
            <a:spLocks noGrp="1"/>
          </p:cNvSpPr>
          <p:nvPr>
            <p:ph type="title"/>
          </p:nvPr>
        </p:nvSpPr>
        <p:spPr>
          <a:xfrm>
            <a:off x="954000" y="3207600"/>
            <a:ext cx="7542000" cy="1249200"/>
          </a:xfrm>
        </p:spPr>
        <p:txBody>
          <a:bodyPr/>
          <a:lstStyle/>
          <a:p>
            <a:r>
              <a:rPr lang="en-GB" noProof="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54088" y="1768765"/>
            <a:ext cx="4245990" cy="254800"/>
          </a:xfrm>
        </p:spPr>
        <p:txBody>
          <a:bodyPr/>
          <a:lstStyle/>
          <a:p>
            <a:r>
              <a:rPr lang="en-GB" noProof="0"/>
              <a:t>Corporate Division, regular, 16 pt</a:t>
            </a:r>
          </a:p>
        </p:txBody>
      </p:sp>
      <p:sp>
        <p:nvSpPr>
          <p:cNvPr id="6" name="Text Placeholder 5">
            <a:extLst>
              <a:ext uri="{FF2B5EF4-FFF2-40B4-BE49-F238E27FC236}">
                <a16:creationId xmlns:a16="http://schemas.microsoft.com/office/drawing/2014/main" id="{6F300C8E-595A-96C5-5E74-0C93D33513A9}"/>
              </a:ext>
            </a:extLst>
          </p:cNvPr>
          <p:cNvSpPr>
            <a:spLocks noGrp="1"/>
          </p:cNvSpPr>
          <p:nvPr>
            <p:ph type="body" sz="quarter" idx="16"/>
          </p:nvPr>
        </p:nvSpPr>
        <p:spPr>
          <a:xfrm>
            <a:off x="953999" y="2610663"/>
            <a:ext cx="7542299" cy="595864"/>
          </a:xfrm>
        </p:spPr>
        <p:txBody>
          <a:bodyPr/>
          <a:lstStyle/>
          <a:p>
            <a:r>
              <a:rPr lang="en-GB" noProof="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54088" y="4454498"/>
            <a:ext cx="7542300" cy="1287296"/>
          </a:xfrm>
        </p:spPr>
        <p:txBody>
          <a:bodyPr/>
          <a:lstStyle/>
          <a:p>
            <a:r>
              <a:rPr lang="en-GB" noProof="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54000" y="6274537"/>
            <a:ext cx="7542299" cy="350101"/>
          </a:xfrm>
        </p:spPr>
        <p:txBody>
          <a:bodyPr/>
          <a:lstStyle/>
          <a:p>
            <a:r>
              <a:rPr lang="en-GB" noProof="0"/>
              <a:t>Date, Location, Speaker Name, regular, 10 pt</a:t>
            </a:r>
          </a:p>
        </p:txBody>
      </p:sp>
    </p:spTree>
    <p:extLst>
      <p:ext uri="{BB962C8B-B14F-4D97-AF65-F5344CB8AC3E}">
        <p14:creationId xmlns:p14="http://schemas.microsoft.com/office/powerpoint/2010/main" val="34921049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4A44E87-85E7-580D-6DD0-33BF07997794}"/>
              </a:ext>
            </a:extLst>
          </p:cNvPr>
          <p:cNvSpPr>
            <a:spLocks noGrp="1"/>
          </p:cNvSpPr>
          <p:nvPr>
            <p:ph type="title"/>
          </p:nvPr>
        </p:nvSpPr>
        <p:spPr>
          <a:xfrm>
            <a:off x="360000" y="360001"/>
            <a:ext cx="8633912" cy="432000"/>
          </a:xfrm>
        </p:spPr>
        <p:txBody>
          <a:bodyPr>
            <a:noAutofit/>
          </a:bodyPr>
          <a:lstStyle/>
          <a:p>
            <a:r>
              <a:rPr lang="en-GB" noProof="0"/>
              <a:t>Table of contents title, bold, 16 to 22 pt</a:t>
            </a:r>
            <a:br>
              <a:rPr lang="en-GB" noProof="0"/>
            </a:br>
            <a:endParaRPr lang="en-GB" noProof="0"/>
          </a:p>
        </p:txBody>
      </p:sp>
      <p:sp>
        <p:nvSpPr>
          <p:cNvPr id="8" name="Text Placeholder 7">
            <a:extLst>
              <a:ext uri="{FF2B5EF4-FFF2-40B4-BE49-F238E27FC236}">
                <a16:creationId xmlns:a16="http://schemas.microsoft.com/office/drawing/2014/main" id="{62BEDEAA-42BC-ECBA-7C81-356293A86DF1}"/>
              </a:ext>
            </a:extLst>
          </p:cNvPr>
          <p:cNvSpPr>
            <a:spLocks noGrp="1"/>
          </p:cNvSpPr>
          <p:nvPr>
            <p:ph type="body" sz="quarter" idx="23"/>
          </p:nvPr>
        </p:nvSpPr>
        <p:spPr>
          <a:xfrm>
            <a:off x="360363" y="1079499"/>
            <a:ext cx="9360000" cy="5940425"/>
          </a:xfrm>
        </p:spPr>
        <p:txBody>
          <a:bodyPr/>
          <a:lstStyle/>
          <a:p>
            <a:r>
              <a:rPr lang="en-GB" noProof="0" dirty="0"/>
              <a:t>Chapter title, bold, 14 pt</a:t>
            </a:r>
          </a:p>
          <a:p>
            <a:pPr lvl="1"/>
            <a:r>
              <a:rPr lang="en-GB" noProof="0" dirty="0"/>
              <a:t>1.1	Sub-chapter	02–10</a:t>
            </a:r>
          </a:p>
          <a:p>
            <a:pPr lvl="1"/>
            <a:r>
              <a:rPr lang="en-GB" noProof="0" dirty="0"/>
              <a:t>1.2	Second sub-chapter	11–14</a:t>
            </a:r>
            <a:br>
              <a:rPr lang="en-GB" noProof="0" dirty="0"/>
            </a:br>
            <a:r>
              <a:rPr lang="en-GB" noProof="0" dirty="0"/>
              <a:t>Sub-chapter details</a:t>
            </a:r>
          </a:p>
          <a:p>
            <a:r>
              <a:rPr lang="en-GB" noProof="0" dirty="0"/>
              <a:t>Chapter title, bold, 14 pt </a:t>
            </a:r>
          </a:p>
          <a:p>
            <a:pPr lvl="1"/>
            <a:r>
              <a:rPr lang="en-GB" noProof="0" dirty="0"/>
              <a:t>2.2	Sub-chapter	15–20</a:t>
            </a:r>
          </a:p>
          <a:p>
            <a:pPr lvl="1"/>
            <a:r>
              <a:rPr lang="en-GB" noProof="0" dirty="0"/>
              <a:t>2.2	Second sub-chapter	21–25</a:t>
            </a:r>
          </a:p>
          <a:p>
            <a:r>
              <a:rPr lang="en-GB" noProof="0" dirty="0"/>
              <a:t>Chapter title, bold, 14 pt</a:t>
            </a:r>
          </a:p>
          <a:p>
            <a:pPr lvl="1"/>
            <a:r>
              <a:rPr lang="en-GB" noProof="0" dirty="0"/>
              <a:t>3.1	Sub-chapter	26–28</a:t>
            </a:r>
          </a:p>
          <a:p>
            <a:pPr lvl="1"/>
            <a:r>
              <a:rPr lang="en-GB" noProof="0" dirty="0"/>
              <a:t>3.2	Second sub-chapter	29–34</a:t>
            </a:r>
          </a:p>
          <a:p>
            <a:r>
              <a:rPr lang="en-GB" noProof="0" dirty="0"/>
              <a:t>Chapter title, bold, 14 pt</a:t>
            </a:r>
          </a:p>
          <a:p>
            <a:pPr lvl="1"/>
            <a:r>
              <a:rPr lang="en-GB" noProof="0" dirty="0"/>
              <a:t>4.1	Sub-chapter	35–40</a:t>
            </a:r>
          </a:p>
          <a:p>
            <a:pPr lvl="1"/>
            <a:r>
              <a:rPr lang="en-GB" noProof="0" dirty="0"/>
              <a:t>4.2	Second sub-chapter	41–50</a:t>
            </a:r>
          </a:p>
          <a:p>
            <a:pPr lvl="1"/>
            <a:endParaRPr lang="en-GB" noProof="0" dirty="0"/>
          </a:p>
          <a:p>
            <a:pPr lvl="1"/>
            <a:endParaRPr lang="en-GB" noProof="0" dirty="0"/>
          </a:p>
          <a:p>
            <a:pPr lvl="1"/>
            <a:endParaRPr lang="en-GB" noProof="0" dirty="0"/>
          </a:p>
          <a:p>
            <a:pPr lvl="1"/>
            <a:endParaRPr lang="en-GB" noProof="0" dirty="0"/>
          </a:p>
          <a:p>
            <a:pPr lvl="1"/>
            <a:endParaRPr lang="en-GB" noProof="0" dirty="0"/>
          </a:p>
          <a:p>
            <a:r>
              <a:rPr lang="en-GB" noProof="0" dirty="0"/>
              <a:t>Chapter title, bold, 14 pt</a:t>
            </a:r>
          </a:p>
          <a:p>
            <a:pPr lvl="1"/>
            <a:r>
              <a:rPr lang="en-GB" noProof="0" dirty="0"/>
              <a:t>1.1	Sub-chapter	51–54</a:t>
            </a:r>
          </a:p>
          <a:p>
            <a:pPr lvl="1"/>
            <a:r>
              <a:rPr lang="en-GB" noProof="0" dirty="0"/>
              <a:t>1.2	Second sub-chapter	55–58</a:t>
            </a:r>
          </a:p>
          <a:p>
            <a:r>
              <a:rPr lang="en-GB" noProof="0" dirty="0"/>
              <a:t>Chapter title, bold, 14 pt </a:t>
            </a:r>
          </a:p>
          <a:p>
            <a:pPr lvl="1"/>
            <a:r>
              <a:rPr lang="en-GB" noProof="0" dirty="0"/>
              <a:t>2.2	Sub-chapter	59–64</a:t>
            </a:r>
          </a:p>
          <a:p>
            <a:pPr lvl="1"/>
            <a:r>
              <a:rPr lang="en-GB" noProof="0" dirty="0"/>
              <a:t>2.2	Second sub-chapter	65–75</a:t>
            </a:r>
          </a:p>
          <a:p>
            <a:r>
              <a:rPr lang="en-GB" noProof="0" dirty="0"/>
              <a:t>Chapter title, bold, 14 pt</a:t>
            </a:r>
          </a:p>
          <a:p>
            <a:pPr lvl="1"/>
            <a:r>
              <a:rPr lang="en-GB" noProof="0" dirty="0"/>
              <a:t>3.1	Sub-chapter	76–80</a:t>
            </a:r>
          </a:p>
          <a:p>
            <a:pPr lvl="1"/>
            <a:r>
              <a:rPr lang="en-GB" noProof="0" dirty="0"/>
              <a:t>3.2	Second sub-chapter	81–84</a:t>
            </a:r>
          </a:p>
          <a:p>
            <a:r>
              <a:rPr lang="en-GB" noProof="0" dirty="0"/>
              <a:t>Chapter title, bold, 14 pt</a:t>
            </a:r>
          </a:p>
          <a:p>
            <a:pPr lvl="1"/>
            <a:r>
              <a:rPr lang="en-GB" noProof="0" dirty="0"/>
              <a:t>4.1	Sub-chapter	85–90</a:t>
            </a:r>
          </a:p>
          <a:p>
            <a:pPr lvl="1"/>
            <a:r>
              <a:rPr lang="en-GB" noProof="0" dirty="0"/>
              <a:t>4.2	Second sub-chapter	91–99</a:t>
            </a:r>
          </a:p>
          <a:p>
            <a:endParaRPr lang="en-GB" noProof="0" dirty="0"/>
          </a:p>
          <a:p>
            <a:endParaRPr lang="en-GB" noProof="0" dirty="0"/>
          </a:p>
        </p:txBody>
      </p:sp>
      <p:sp>
        <p:nvSpPr>
          <p:cNvPr id="3" name="Fußzeilenplatzhalter 2">
            <a:extLst>
              <a:ext uri="{FF2B5EF4-FFF2-40B4-BE49-F238E27FC236}">
                <a16:creationId xmlns:a16="http://schemas.microsoft.com/office/drawing/2014/main" id="{4592BF4B-33DC-042A-7052-9951EB1BB7B3}"/>
              </a:ext>
              <a:ext uri="{C183D7F6-B498-43B3-948B-1728B52AA6E4}">
                <adec:decorative xmlns:adec="http://schemas.microsoft.com/office/drawing/2017/decorative" val="1"/>
              </a:ext>
            </a:extLst>
          </p:cNvPr>
          <p:cNvSpPr>
            <a:spLocks noGrp="1"/>
          </p:cNvSpPr>
          <p:nvPr>
            <p:ph type="ftr" sz="quarter" idx="24"/>
          </p:nvPr>
        </p:nvSpPr>
        <p:spPr>
          <a:xfrm>
            <a:off x="3492000" y="7200000"/>
            <a:ext cx="5274544" cy="144270"/>
          </a:xfrm>
        </p:spPr>
        <p:txBody>
          <a:bodyPr/>
          <a:lstStyle/>
          <a:p>
            <a:pPr algn="l"/>
            <a:r>
              <a:rPr lang="en-GB" noProof="0"/>
              <a:t>Date, Location, Speaker name, Name of Event</a:t>
            </a:r>
          </a:p>
        </p:txBody>
      </p:sp>
      <p:sp>
        <p:nvSpPr>
          <p:cNvPr id="2" name="Foliennummernplatzhalter 1">
            <a:extLst>
              <a:ext uri="{FF2B5EF4-FFF2-40B4-BE49-F238E27FC236}">
                <a16:creationId xmlns:a16="http://schemas.microsoft.com/office/drawing/2014/main" id="{2A8C790A-990A-DABD-0496-B4856CBFEC21}"/>
              </a:ext>
              <a:ext uri="{C183D7F6-B498-43B3-948B-1728B52AA6E4}">
                <adec:decorative xmlns:adec="http://schemas.microsoft.com/office/drawing/2017/decorative" val="1"/>
              </a:ext>
            </a:extLst>
          </p:cNvPr>
          <p:cNvSpPr>
            <a:spLocks noGrp="1"/>
          </p:cNvSpPr>
          <p:nvPr>
            <p:ph type="sldNum" sz="quarter" idx="25"/>
          </p:nvPr>
        </p:nvSpPr>
        <p:spPr>
          <a:xfrm>
            <a:off x="8766544" y="7200000"/>
            <a:ext cx="940733" cy="144000"/>
          </a:xfrm>
        </p:spPr>
        <p:txBody>
          <a:bodyPr/>
          <a:lstStyle/>
          <a:p>
            <a:fld id="{D71DA9FD-6EF8-4CC5-AF9B-B6159B5B937C}" type="slidenum">
              <a:rPr lang="en-GB" noProof="0" smtClean="0"/>
              <a:pPr/>
              <a:t>28</a:t>
            </a:fld>
            <a:endParaRPr lang="en-GB" noProof="0"/>
          </a:p>
        </p:txBody>
      </p:sp>
    </p:spTree>
    <p:extLst>
      <p:ext uri="{BB962C8B-B14F-4D97-AF65-F5344CB8AC3E}">
        <p14:creationId xmlns:p14="http://schemas.microsoft.com/office/powerpoint/2010/main" val="2998760251"/>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57C9BF1-7CEF-11AC-05CE-753B8B8C3002}"/>
              </a:ext>
            </a:extLst>
          </p:cNvPr>
          <p:cNvSpPr>
            <a:spLocks noGrp="1"/>
          </p:cNvSpPr>
          <p:nvPr>
            <p:ph type="title"/>
          </p:nvPr>
        </p:nvSpPr>
        <p:spPr>
          <a:xfrm>
            <a:off x="360000" y="360001"/>
            <a:ext cx="8633912" cy="360000"/>
          </a:xfrm>
        </p:spPr>
        <p:txBody>
          <a:bodyPr>
            <a:noAutofit/>
          </a:bodyPr>
          <a:lstStyle/>
          <a:p>
            <a:r>
              <a:rPr lang="en-GB" noProof="0"/>
              <a:t>Table of contents title, bold, 16 to 22 pt</a:t>
            </a:r>
            <a:br>
              <a:rPr lang="en-GB" b="0" noProof="0"/>
            </a:br>
            <a:r>
              <a:rPr lang="en-GB" b="0" noProof="0"/>
              <a:t>with smaller sub-chapters and manually added separating lines</a:t>
            </a:r>
          </a:p>
        </p:txBody>
      </p:sp>
      <p:sp>
        <p:nvSpPr>
          <p:cNvPr id="8" name="Text Placeholder 7">
            <a:extLst>
              <a:ext uri="{FF2B5EF4-FFF2-40B4-BE49-F238E27FC236}">
                <a16:creationId xmlns:a16="http://schemas.microsoft.com/office/drawing/2014/main" id="{12386F4B-5324-183E-A96E-391AC4BD1077}"/>
              </a:ext>
            </a:extLst>
          </p:cNvPr>
          <p:cNvSpPr>
            <a:spLocks noGrp="1"/>
          </p:cNvSpPr>
          <p:nvPr>
            <p:ph type="body" sz="quarter" idx="23"/>
          </p:nvPr>
        </p:nvSpPr>
        <p:spPr>
          <a:xfrm>
            <a:off x="360363" y="1079501"/>
            <a:ext cx="9359900" cy="4857474"/>
          </a:xfrm>
        </p:spPr>
        <p:txBody>
          <a:bodyPr/>
          <a:lstStyle/>
          <a:p>
            <a:r>
              <a:rPr lang="en-GB" noProof="0" dirty="0"/>
              <a:t>Chapter title, bold, 14 pt</a:t>
            </a:r>
          </a:p>
          <a:p>
            <a:pPr lvl="1"/>
            <a:r>
              <a:rPr lang="en-GB" noProof="0" dirty="0"/>
              <a:t>1.1	Sub-chapter, regular, 11pt	02–10</a:t>
            </a:r>
          </a:p>
          <a:p>
            <a:pPr lvl="1"/>
            <a:r>
              <a:rPr lang="en-GB" noProof="0" dirty="0"/>
              <a:t>1.2	Second sub-chapter	11–14</a:t>
            </a:r>
          </a:p>
          <a:p>
            <a:pPr lvl="2"/>
            <a:r>
              <a:rPr lang="en-GB" noProof="0" dirty="0"/>
              <a:t>Details on sub-chapter</a:t>
            </a:r>
          </a:p>
          <a:p>
            <a:pPr lvl="3"/>
            <a:r>
              <a:rPr lang="en-GB" noProof="0" dirty="0"/>
              <a:t>_______________________________________________________________________________</a:t>
            </a:r>
          </a:p>
          <a:p>
            <a:r>
              <a:rPr lang="en-GB" noProof="0" dirty="0"/>
              <a:t>Chapter title, bold, 14 pt </a:t>
            </a:r>
          </a:p>
          <a:p>
            <a:pPr lvl="1"/>
            <a:r>
              <a:rPr lang="en-GB" noProof="0" dirty="0"/>
              <a:t>2.2	Sub-chapter	15–20</a:t>
            </a:r>
          </a:p>
          <a:p>
            <a:pPr lvl="1"/>
            <a:r>
              <a:rPr lang="en-GB" noProof="0" dirty="0"/>
              <a:t>2.2	Second sub-chapter	21–25</a:t>
            </a:r>
          </a:p>
          <a:p>
            <a:pPr lvl="3"/>
            <a:r>
              <a:rPr lang="en-GB" noProof="0" dirty="0"/>
              <a:t>_______________________________________________________________________________</a:t>
            </a:r>
          </a:p>
          <a:p>
            <a:r>
              <a:rPr lang="en-GB" noProof="0" dirty="0"/>
              <a:t>Chapter title, bold, 14 pt</a:t>
            </a:r>
          </a:p>
          <a:p>
            <a:pPr lvl="1"/>
            <a:r>
              <a:rPr lang="en-GB" noProof="0" dirty="0"/>
              <a:t>3.1	Sub-chapter	26–28</a:t>
            </a:r>
          </a:p>
          <a:p>
            <a:pPr lvl="1"/>
            <a:r>
              <a:rPr lang="en-GB" noProof="0" dirty="0"/>
              <a:t>3.2	Second sub-chapter	29–34</a:t>
            </a:r>
          </a:p>
          <a:p>
            <a:pPr lvl="3"/>
            <a:r>
              <a:rPr lang="en-GB" noProof="0" dirty="0"/>
              <a:t>_______________________________________________________________________________</a:t>
            </a:r>
          </a:p>
          <a:p>
            <a:r>
              <a:rPr lang="en-GB" noProof="0" dirty="0"/>
              <a:t>Chapter title, bold, 14 pt</a:t>
            </a:r>
          </a:p>
          <a:p>
            <a:pPr lvl="1"/>
            <a:r>
              <a:rPr lang="en-GB" noProof="0" dirty="0"/>
              <a:t>4.1	Sub-chapter	35–40</a:t>
            </a:r>
          </a:p>
          <a:p>
            <a:pPr lvl="1"/>
            <a:r>
              <a:rPr lang="en-GB" noProof="0" dirty="0"/>
              <a:t>4.2	Second sub-chapter	41–50</a:t>
            </a:r>
          </a:p>
          <a:p>
            <a:pPr lvl="1"/>
            <a:endParaRPr lang="en-GB" noProof="0" dirty="0"/>
          </a:p>
          <a:p>
            <a:pPr lvl="1"/>
            <a:endParaRPr lang="en-GB" noProof="0" dirty="0"/>
          </a:p>
          <a:p>
            <a:pPr lvl="1"/>
            <a:endParaRPr lang="en-GB" noProof="0" dirty="0"/>
          </a:p>
          <a:p>
            <a:pPr lvl="1"/>
            <a:endParaRPr lang="en-GB" noProof="0" dirty="0"/>
          </a:p>
          <a:p>
            <a:r>
              <a:rPr lang="en-GB" noProof="0" dirty="0"/>
              <a:t>Chapter title, bold, 14 pt</a:t>
            </a:r>
          </a:p>
          <a:p>
            <a:pPr lvl="1"/>
            <a:r>
              <a:rPr lang="en-GB" noProof="0" dirty="0"/>
              <a:t>1.1	Sub-chapter	51–54</a:t>
            </a:r>
          </a:p>
          <a:p>
            <a:pPr lvl="1"/>
            <a:r>
              <a:rPr lang="en-GB" noProof="0" dirty="0"/>
              <a:t>1.2	Second sub-chapter	55–58</a:t>
            </a:r>
          </a:p>
          <a:p>
            <a:pPr lvl="3"/>
            <a:r>
              <a:rPr lang="en-GB" noProof="0" dirty="0"/>
              <a:t>_______________________________________________________________________________</a:t>
            </a:r>
          </a:p>
          <a:p>
            <a:r>
              <a:rPr lang="en-GB" noProof="0" dirty="0"/>
              <a:t>Chapter title, bold, 14 pt </a:t>
            </a:r>
          </a:p>
          <a:p>
            <a:pPr lvl="1"/>
            <a:r>
              <a:rPr lang="en-GB" noProof="0" dirty="0"/>
              <a:t>2.2	Sub-chapter	59–64</a:t>
            </a:r>
          </a:p>
          <a:p>
            <a:pPr lvl="1"/>
            <a:r>
              <a:rPr lang="en-GB" noProof="0" dirty="0"/>
              <a:t>2.2	Second sub-chapter	65–75</a:t>
            </a:r>
          </a:p>
          <a:p>
            <a:pPr lvl="3"/>
            <a:r>
              <a:rPr lang="en-GB" noProof="0" dirty="0"/>
              <a:t>_______________________________________________________________________________</a:t>
            </a:r>
          </a:p>
          <a:p>
            <a:r>
              <a:rPr lang="en-GB" noProof="0" dirty="0"/>
              <a:t>Chapter title, bold, 14 pt</a:t>
            </a:r>
          </a:p>
          <a:p>
            <a:pPr lvl="1"/>
            <a:r>
              <a:rPr lang="en-GB" noProof="0" dirty="0"/>
              <a:t>3.1	Sub-chapter	76–80</a:t>
            </a:r>
          </a:p>
          <a:p>
            <a:pPr lvl="1"/>
            <a:r>
              <a:rPr lang="en-GB" noProof="0" dirty="0"/>
              <a:t>3.2	Second sub-chapter	81–84</a:t>
            </a:r>
          </a:p>
          <a:p>
            <a:pPr lvl="2"/>
            <a:r>
              <a:rPr lang="en-GB" noProof="0" dirty="0"/>
              <a:t>Details on sub-chapter</a:t>
            </a:r>
          </a:p>
          <a:p>
            <a:pPr lvl="3"/>
            <a:r>
              <a:rPr lang="en-GB" noProof="0" dirty="0"/>
              <a:t>_______________________________________________________________________________</a:t>
            </a:r>
          </a:p>
          <a:p>
            <a:r>
              <a:rPr lang="en-GB" noProof="0" dirty="0"/>
              <a:t>Chapter title, bold, 14 pt</a:t>
            </a:r>
          </a:p>
          <a:p>
            <a:pPr lvl="1"/>
            <a:r>
              <a:rPr lang="en-GB" noProof="0" dirty="0"/>
              <a:t>4.1	Sub-chapter	85–90</a:t>
            </a:r>
          </a:p>
          <a:p>
            <a:pPr lvl="1"/>
            <a:r>
              <a:rPr lang="en-GB" noProof="0" dirty="0"/>
              <a:t>4.2	Second sub-chapter	91–99</a:t>
            </a:r>
          </a:p>
          <a:p>
            <a:endParaRPr lang="en-GB" noProof="0" dirty="0"/>
          </a:p>
          <a:p>
            <a:endParaRPr lang="en-GB" noProof="0" dirty="0"/>
          </a:p>
        </p:txBody>
      </p:sp>
      <p:sp>
        <p:nvSpPr>
          <p:cNvPr id="3" name="TextBox 2">
            <a:extLst>
              <a:ext uri="{FF2B5EF4-FFF2-40B4-BE49-F238E27FC236}">
                <a16:creationId xmlns:a16="http://schemas.microsoft.com/office/drawing/2014/main" id="{A9B3199F-B395-620F-EE14-E5F11A99074C}"/>
              </a:ext>
              <a:ext uri="{C183D7F6-B498-43B3-948B-1728B52AA6E4}">
                <adec:decorative xmlns:adec="http://schemas.microsoft.com/office/drawing/2017/decorative" val="1"/>
              </a:ext>
            </a:extLst>
          </p:cNvPr>
          <p:cNvSpPr txBox="1"/>
          <p:nvPr/>
        </p:nvSpPr>
        <p:spPr bwMode="ltGray">
          <a:xfrm>
            <a:off x="7206375" y="6490309"/>
            <a:ext cx="2507538" cy="529616"/>
          </a:xfrm>
          <a:prstGeom prst="rect">
            <a:avLst/>
          </a:prstGeom>
          <a:solidFill>
            <a:srgbClr val="D000D0"/>
          </a:solidFill>
          <a:ln w="6350">
            <a:noFill/>
            <a:miter lim="800000"/>
            <a:headEnd/>
            <a:tailEnd/>
          </a:ln>
        </p:spPr>
        <p:txBody>
          <a:bodyPr wrap="square" lIns="119050" tIns="79367" rIns="119050" bIns="79367">
            <a:spAutoFit/>
          </a:bodyPr>
          <a:lstStyle/>
          <a:p>
            <a:r>
              <a:rPr lang="en-GB" sz="800" b="1" noProof="0">
                <a:solidFill>
                  <a:schemeClr val="bg1"/>
                </a:solidFill>
              </a:rPr>
              <a:t>Note </a:t>
            </a:r>
            <a:br>
              <a:rPr lang="en-GB" sz="800" b="1" noProof="0">
                <a:solidFill>
                  <a:schemeClr val="bg1"/>
                </a:solidFill>
              </a:rPr>
            </a:br>
            <a:r>
              <a:rPr lang="en-GB" sz="800" noProof="0">
                <a:solidFill>
                  <a:schemeClr val="bg1"/>
                </a:solidFill>
              </a:rPr>
              <a:t>The horizontal separating lines in Deep Blue are manually created with underscores.</a:t>
            </a:r>
          </a:p>
        </p:txBody>
      </p:sp>
      <p:sp>
        <p:nvSpPr>
          <p:cNvPr id="5" name="Fußzeilenplatzhalter 4">
            <a:extLst>
              <a:ext uri="{FF2B5EF4-FFF2-40B4-BE49-F238E27FC236}">
                <a16:creationId xmlns:a16="http://schemas.microsoft.com/office/drawing/2014/main" id="{87E50A0B-2019-94F4-4C46-CBD8C89588EA}"/>
              </a:ext>
              <a:ext uri="{C183D7F6-B498-43B3-948B-1728B52AA6E4}">
                <adec:decorative xmlns:adec="http://schemas.microsoft.com/office/drawing/2017/decorative" val="1"/>
              </a:ext>
            </a:extLst>
          </p:cNvPr>
          <p:cNvSpPr>
            <a:spLocks noGrp="1"/>
          </p:cNvSpPr>
          <p:nvPr>
            <p:ph type="ftr" sz="quarter" idx="24"/>
          </p:nvPr>
        </p:nvSpPr>
        <p:spPr/>
        <p:txBody>
          <a:bodyPr/>
          <a:lstStyle/>
          <a:p>
            <a:pPr algn="l"/>
            <a:r>
              <a:rPr lang="en-GB" noProof="0"/>
              <a:t>Date, Location, Speaker name, Name of Event</a:t>
            </a:r>
          </a:p>
        </p:txBody>
      </p:sp>
      <p:sp>
        <p:nvSpPr>
          <p:cNvPr id="4" name="Slide Number Placeholder 3">
            <a:extLst>
              <a:ext uri="{FF2B5EF4-FFF2-40B4-BE49-F238E27FC236}">
                <a16:creationId xmlns:a16="http://schemas.microsoft.com/office/drawing/2014/main" id="{0A8BDF79-05E7-9797-D2D0-A2F7E977EB2F}"/>
              </a:ext>
              <a:ext uri="{C183D7F6-B498-43B3-948B-1728B52AA6E4}">
                <adec:decorative xmlns:adec="http://schemas.microsoft.com/office/drawing/2017/decorative" val="1"/>
              </a:ext>
            </a:extLst>
          </p:cNvPr>
          <p:cNvSpPr>
            <a:spLocks noGrp="1"/>
          </p:cNvSpPr>
          <p:nvPr>
            <p:ph type="sldNum" sz="quarter" idx="25"/>
          </p:nvPr>
        </p:nvSpPr>
        <p:spPr>
          <a:xfrm>
            <a:off x="9320324" y="7202526"/>
            <a:ext cx="386953" cy="158733"/>
          </a:xfrm>
        </p:spPr>
        <p:txBody>
          <a:bodyPr/>
          <a:lstStyle/>
          <a:p>
            <a:fld id="{D71DA9FD-6EF8-4CC5-AF9B-B6159B5B937C}" type="slidenum">
              <a:rPr lang="en-GB" noProof="0" smtClean="0"/>
              <a:pPr/>
              <a:t>29</a:t>
            </a:fld>
            <a:endParaRPr lang="en-GB" noProof="0"/>
          </a:p>
        </p:txBody>
      </p:sp>
    </p:spTree>
    <p:extLst>
      <p:ext uri="{BB962C8B-B14F-4D97-AF65-F5344CB8AC3E}">
        <p14:creationId xmlns:p14="http://schemas.microsoft.com/office/powerpoint/2010/main" val="3252964185"/>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B263C15-5D99-53E1-7561-C3B2A6965778}"/>
              </a:ext>
            </a:extLst>
          </p:cNvPr>
          <p:cNvSpPr>
            <a:spLocks noGrp="1"/>
          </p:cNvSpPr>
          <p:nvPr>
            <p:ph type="title"/>
          </p:nvPr>
        </p:nvSpPr>
        <p:spPr>
          <a:xfrm>
            <a:off x="360000" y="360001"/>
            <a:ext cx="8633912" cy="360000"/>
          </a:xfrm>
        </p:spPr>
        <p:txBody>
          <a:bodyPr>
            <a:noAutofit/>
          </a:bodyPr>
          <a:lstStyle/>
          <a:p>
            <a:r>
              <a:rPr lang="en-GB" noProof="0"/>
              <a:t>Slide title, 16 to 22 pt</a:t>
            </a:r>
            <a:br>
              <a:rPr lang="en-GB" b="0" noProof="0"/>
            </a:br>
            <a:r>
              <a:rPr lang="en-GB" b="0" noProof="0"/>
              <a:t>with one content element</a:t>
            </a:r>
          </a:p>
        </p:txBody>
      </p:sp>
      <p:sp>
        <p:nvSpPr>
          <p:cNvPr id="6" name="Content Placeholder 5">
            <a:extLst>
              <a:ext uri="{FF2B5EF4-FFF2-40B4-BE49-F238E27FC236}">
                <a16:creationId xmlns:a16="http://schemas.microsoft.com/office/drawing/2014/main" id="{4EAF53AC-C17B-173F-EC43-BDA5ED478E60}"/>
              </a:ext>
            </a:extLst>
          </p:cNvPr>
          <p:cNvSpPr>
            <a:spLocks noGrp="1"/>
          </p:cNvSpPr>
          <p:nvPr>
            <p:ph sz="quarter" idx="10"/>
          </p:nvPr>
        </p:nvSpPr>
        <p:spPr>
          <a:xfrm>
            <a:off x="360000" y="1079501"/>
            <a:ext cx="9360000" cy="5940424"/>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p:txBody>
      </p:sp>
      <p:sp>
        <p:nvSpPr>
          <p:cNvPr id="2" name="TextBox 2">
            <a:extLst>
              <a:ext uri="{FF2B5EF4-FFF2-40B4-BE49-F238E27FC236}">
                <a16:creationId xmlns:a16="http://schemas.microsoft.com/office/drawing/2014/main" id="{037DEDFD-97B2-4117-808F-720279C0D99B}"/>
              </a:ext>
              <a:ext uri="{C183D7F6-B498-43B3-948B-1728B52AA6E4}">
                <adec:decorative xmlns:adec="http://schemas.microsoft.com/office/drawing/2017/decorative" val="1"/>
              </a:ext>
            </a:extLst>
          </p:cNvPr>
          <p:cNvSpPr txBox="1"/>
          <p:nvPr/>
        </p:nvSpPr>
        <p:spPr bwMode="ltGray">
          <a:xfrm>
            <a:off x="5040000" y="358775"/>
            <a:ext cx="3049200" cy="637849"/>
          </a:xfrm>
          <a:prstGeom prst="rect">
            <a:avLst/>
          </a:prstGeom>
          <a:solidFill>
            <a:srgbClr val="D000D0"/>
          </a:solidFill>
          <a:ln w="6350">
            <a:noFill/>
            <a:miter lim="800000"/>
            <a:headEnd/>
            <a:tailEnd/>
          </a:ln>
        </p:spPr>
        <p:txBody>
          <a:bodyPr wrap="square" lIns="108000" tIns="72000" rIns="108000" bIns="72000">
            <a:spAutoFit/>
          </a:bodyPr>
          <a:lstStyle/>
          <a:p>
            <a:r>
              <a:rPr lang="en-GB" sz="800" b="1" noProof="0">
                <a:solidFill>
                  <a:schemeClr val="bg1"/>
                </a:solidFill>
                <a:latin typeface="+mn-lt"/>
              </a:rPr>
              <a:t>Note </a:t>
            </a:r>
            <a:br>
              <a:rPr lang="en-GB" sz="800" b="1" noProof="0">
                <a:solidFill>
                  <a:schemeClr val="bg1"/>
                </a:solidFill>
                <a:latin typeface="+mn-lt"/>
              </a:rPr>
            </a:br>
            <a:r>
              <a:rPr lang="en-GB" sz="800" noProof="0">
                <a:solidFill>
                  <a:schemeClr val="bg1"/>
                </a:solidFill>
                <a:latin typeface="+mn-lt"/>
              </a:rPr>
              <a:t>If you use slide titles that span two lines, you can format the second line in </a:t>
            </a:r>
            <a:r>
              <a:rPr lang="en-GB" sz="800" noProof="0">
                <a:solidFill>
                  <a:schemeClr val="bg1"/>
                </a:solidFill>
              </a:rPr>
              <a:t>DeutscheBank Regular. This will give the text structure.</a:t>
            </a:r>
          </a:p>
        </p:txBody>
      </p:sp>
      <p:sp>
        <p:nvSpPr>
          <p:cNvPr id="3" name="Fußzeilenplatzhalter 2">
            <a:extLst>
              <a:ext uri="{FF2B5EF4-FFF2-40B4-BE49-F238E27FC236}">
                <a16:creationId xmlns:a16="http://schemas.microsoft.com/office/drawing/2014/main" id="{DFB50E36-3F3A-CB63-2650-AE190E8873CD}"/>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noProof="0"/>
              <a:t>Date, Location, Speaker name, Name of Event</a:t>
            </a:r>
          </a:p>
        </p:txBody>
      </p:sp>
      <p:sp>
        <p:nvSpPr>
          <p:cNvPr id="4" name="Slide Number Placeholder 3">
            <a:extLst>
              <a:ext uri="{FF2B5EF4-FFF2-40B4-BE49-F238E27FC236}">
                <a16:creationId xmlns:a16="http://schemas.microsoft.com/office/drawing/2014/main" id="{AEB5AE93-64EA-52F4-BB1E-F9BFEEE005FD}"/>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30</a:t>
            </a:fld>
            <a:endParaRPr lang="en-GB" noProof="0"/>
          </a:p>
        </p:txBody>
      </p:sp>
    </p:spTree>
    <p:extLst>
      <p:ext uri="{BB962C8B-B14F-4D97-AF65-F5344CB8AC3E}">
        <p14:creationId xmlns:p14="http://schemas.microsoft.com/office/powerpoint/2010/main" val="3126657627"/>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360000" y="360001"/>
            <a:ext cx="8633912" cy="360000"/>
          </a:xfrm>
        </p:spPr>
        <p:txBody>
          <a:bodyPr/>
          <a:lstStyle/>
          <a:p>
            <a:r>
              <a:rPr lang="en-GB" noProof="0" dirty="0"/>
              <a:t>Slide title, 16 to 22 pt</a:t>
            </a:r>
            <a:br>
              <a:rPr lang="en-GB" noProof="0" dirty="0"/>
            </a:br>
            <a:r>
              <a:rPr lang="en-GB" b="0" noProof="0" dirty="0"/>
              <a:t>with two content columns</a:t>
            </a:r>
          </a:p>
        </p:txBody>
      </p:sp>
      <p:sp>
        <p:nvSpPr>
          <p:cNvPr id="13" name="Content Placeholder 12">
            <a:extLst>
              <a:ext uri="{FF2B5EF4-FFF2-40B4-BE49-F238E27FC236}">
                <a16:creationId xmlns:a16="http://schemas.microsoft.com/office/drawing/2014/main" id="{E270D130-DF1A-2621-64EE-46DB9290545D}"/>
              </a:ext>
            </a:extLst>
          </p:cNvPr>
          <p:cNvSpPr>
            <a:spLocks noGrp="1"/>
          </p:cNvSpPr>
          <p:nvPr>
            <p:ph sz="quarter" idx="10"/>
          </p:nvPr>
        </p:nvSpPr>
        <p:spPr>
          <a:xfrm>
            <a:off x="360000" y="1080000"/>
            <a:ext cx="4590000" cy="5940424"/>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p:txBody>
      </p:sp>
      <p:sp>
        <p:nvSpPr>
          <p:cNvPr id="17" name="Content Placeholder 16">
            <a:extLst>
              <a:ext uri="{FF2B5EF4-FFF2-40B4-BE49-F238E27FC236}">
                <a16:creationId xmlns:a16="http://schemas.microsoft.com/office/drawing/2014/main" id="{7628CE01-FDD1-903B-B0CD-168E0409AE0A}"/>
              </a:ext>
            </a:extLst>
          </p:cNvPr>
          <p:cNvSpPr>
            <a:spLocks noGrp="1"/>
          </p:cNvSpPr>
          <p:nvPr>
            <p:ph sz="quarter" idx="11"/>
          </p:nvPr>
        </p:nvSpPr>
        <p:spPr>
          <a:xfrm>
            <a:off x="5129213" y="1079500"/>
            <a:ext cx="4590000" cy="5940424"/>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a:p>
            <a:endParaRPr lang="en-GB" noProof="0"/>
          </a:p>
        </p:txBody>
      </p:sp>
      <p:sp>
        <p:nvSpPr>
          <p:cNvPr id="3" name="Fußzeilenplatzhalter 2">
            <a:extLst>
              <a:ext uri="{FF2B5EF4-FFF2-40B4-BE49-F238E27FC236}">
                <a16:creationId xmlns:a16="http://schemas.microsoft.com/office/drawing/2014/main" id="{4ABB1603-3974-50CF-24CF-96B387671C54}"/>
              </a:ext>
              <a:ext uri="{C183D7F6-B498-43B3-948B-1728B52AA6E4}">
                <adec:decorative xmlns:adec="http://schemas.microsoft.com/office/drawing/2017/decorative" val="1"/>
              </a:ext>
            </a:extLst>
          </p:cNvPr>
          <p:cNvSpPr>
            <a:spLocks noGrp="1"/>
          </p:cNvSpPr>
          <p:nvPr>
            <p:ph type="ftr" sz="quarter" idx="12"/>
          </p:nvPr>
        </p:nvSpPr>
        <p:spPr>
          <a:xfrm>
            <a:off x="3492000" y="7200000"/>
            <a:ext cx="5274544" cy="14427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3"/>
          </p:nvPr>
        </p:nvSpPr>
        <p:spPr>
          <a:xfrm>
            <a:off x="9320324" y="7202526"/>
            <a:ext cx="386953" cy="158733"/>
          </a:xfrm>
        </p:spPr>
        <p:txBody>
          <a:bodyPr/>
          <a:lstStyle/>
          <a:p>
            <a:fld id="{D71DA9FD-6EF8-4CC5-AF9B-B6159B5B937C}" type="slidenum">
              <a:rPr lang="en-GB" noProof="0" smtClean="0"/>
              <a:pPr/>
              <a:t>31</a:t>
            </a:fld>
            <a:endParaRPr lang="en-GB" noProof="0"/>
          </a:p>
        </p:txBody>
      </p:sp>
    </p:spTree>
    <p:extLst>
      <p:ext uri="{BB962C8B-B14F-4D97-AF65-F5344CB8AC3E}">
        <p14:creationId xmlns:p14="http://schemas.microsoft.com/office/powerpoint/2010/main" val="4038399047"/>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360000" y="360001"/>
            <a:ext cx="8633912" cy="360000"/>
          </a:xfrm>
        </p:spPr>
        <p:txBody>
          <a:bodyPr/>
          <a:lstStyle/>
          <a:p>
            <a:r>
              <a:rPr lang="en-GB" noProof="0"/>
              <a:t>Slide title, 16 to 22 pt</a:t>
            </a:r>
            <a:br>
              <a:rPr lang="en-GB" noProof="0"/>
            </a:br>
            <a:r>
              <a:rPr lang="en-GB" b="0" noProof="0"/>
              <a:t>with three content columns</a:t>
            </a:r>
          </a:p>
        </p:txBody>
      </p:sp>
      <p:sp>
        <p:nvSpPr>
          <p:cNvPr id="11" name="Content Placeholder 10">
            <a:extLst>
              <a:ext uri="{FF2B5EF4-FFF2-40B4-BE49-F238E27FC236}">
                <a16:creationId xmlns:a16="http://schemas.microsoft.com/office/drawing/2014/main" id="{EFAA3D12-2F86-D0E4-83A1-286BA0D22274}"/>
              </a:ext>
            </a:extLst>
          </p:cNvPr>
          <p:cNvSpPr>
            <a:spLocks noGrp="1"/>
          </p:cNvSpPr>
          <p:nvPr>
            <p:ph sz="quarter" idx="10"/>
          </p:nvPr>
        </p:nvSpPr>
        <p:spPr>
          <a:xfrm>
            <a:off x="360000" y="1079501"/>
            <a:ext cx="3006328" cy="5940424"/>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a:p>
            <a:endParaRPr lang="en-GB" noProof="0"/>
          </a:p>
          <a:p>
            <a:endParaRPr lang="en-GB" noProof="0"/>
          </a:p>
        </p:txBody>
      </p:sp>
      <p:sp>
        <p:nvSpPr>
          <p:cNvPr id="15" name="Content Placeholder 14">
            <a:extLst>
              <a:ext uri="{FF2B5EF4-FFF2-40B4-BE49-F238E27FC236}">
                <a16:creationId xmlns:a16="http://schemas.microsoft.com/office/drawing/2014/main" id="{0D8CE313-F6EA-EDD5-5C03-73F221B78864}"/>
              </a:ext>
            </a:extLst>
          </p:cNvPr>
          <p:cNvSpPr>
            <a:spLocks noGrp="1"/>
          </p:cNvSpPr>
          <p:nvPr>
            <p:ph sz="quarter" idx="11"/>
          </p:nvPr>
        </p:nvSpPr>
        <p:spPr>
          <a:xfrm>
            <a:off x="3537149" y="1079501"/>
            <a:ext cx="3006328" cy="5940424"/>
          </a:xfrm>
        </p:spPr>
        <p:txBody>
          <a:bodyPr/>
          <a:lstStyle/>
          <a:p>
            <a:pPr lvl="0"/>
            <a:r>
              <a:rPr lang="en-GB" noProof="0" dirty="0"/>
              <a:t>First level, 14 pt</a:t>
            </a:r>
          </a:p>
          <a:p>
            <a:pPr lvl="1"/>
            <a:r>
              <a:rPr lang="en-GB" noProof="0" dirty="0"/>
              <a:t>Second level, Deep Blue, 14 pt</a:t>
            </a:r>
          </a:p>
          <a:p>
            <a:pPr lvl="2"/>
            <a:r>
              <a:rPr lang="en-GB" noProof="0" dirty="0"/>
              <a:t>Third level, 14 pt</a:t>
            </a:r>
          </a:p>
          <a:p>
            <a:pPr lvl="3"/>
            <a:r>
              <a:rPr lang="en-GB" noProof="0" dirty="0"/>
              <a:t>Fourth level, 12 pt</a:t>
            </a:r>
          </a:p>
          <a:p>
            <a:pPr lvl="4"/>
            <a:r>
              <a:rPr lang="en-GB" noProof="0" dirty="0"/>
              <a:t>Fifth level, 10 pt</a:t>
            </a:r>
          </a:p>
          <a:p>
            <a:pPr lvl="5"/>
            <a:r>
              <a:rPr lang="en-GB" noProof="0" dirty="0"/>
              <a:t>Sixth level, Footnote, 10 pt</a:t>
            </a:r>
          </a:p>
          <a:p>
            <a:pPr lvl="6"/>
            <a:r>
              <a:rPr lang="en-GB" noProof="0" dirty="0"/>
              <a:t>Seventh level, Footnote, 8 pt</a:t>
            </a:r>
          </a:p>
          <a:p>
            <a:endParaRPr lang="en-GB" noProof="0" dirty="0"/>
          </a:p>
          <a:p>
            <a:endParaRPr lang="en-GB" noProof="0" dirty="0"/>
          </a:p>
        </p:txBody>
      </p:sp>
      <p:sp>
        <p:nvSpPr>
          <p:cNvPr id="17" name="Content Placeholder 16">
            <a:extLst>
              <a:ext uri="{FF2B5EF4-FFF2-40B4-BE49-F238E27FC236}">
                <a16:creationId xmlns:a16="http://schemas.microsoft.com/office/drawing/2014/main" id="{92E64BED-BDEB-0493-87C9-DCD24ED9C82D}"/>
              </a:ext>
            </a:extLst>
          </p:cNvPr>
          <p:cNvSpPr>
            <a:spLocks noGrp="1"/>
          </p:cNvSpPr>
          <p:nvPr>
            <p:ph sz="quarter" idx="12"/>
          </p:nvPr>
        </p:nvSpPr>
        <p:spPr>
          <a:xfrm>
            <a:off x="6714000" y="1078219"/>
            <a:ext cx="3006328" cy="5940424"/>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a:p>
            <a:endParaRPr lang="en-GB" noProof="0"/>
          </a:p>
          <a:p>
            <a:endParaRPr lang="en-GB" noProof="0"/>
          </a:p>
        </p:txBody>
      </p:sp>
      <p:sp>
        <p:nvSpPr>
          <p:cNvPr id="3" name="Fußzeilenplatzhalter 2">
            <a:extLst>
              <a:ext uri="{FF2B5EF4-FFF2-40B4-BE49-F238E27FC236}">
                <a16:creationId xmlns:a16="http://schemas.microsoft.com/office/drawing/2014/main" id="{4A4C3AA0-6461-CF09-3D7C-B1BC67FFB0D9}"/>
              </a:ext>
              <a:ext uri="{C183D7F6-B498-43B3-948B-1728B52AA6E4}">
                <adec:decorative xmlns:adec="http://schemas.microsoft.com/office/drawing/2017/decorative" val="1"/>
              </a:ext>
            </a:extLst>
          </p:cNvPr>
          <p:cNvSpPr>
            <a:spLocks noGrp="1"/>
          </p:cNvSpPr>
          <p:nvPr>
            <p:ph type="ftr" sz="quarter" idx="13"/>
          </p:nvPr>
        </p:nvSpPr>
        <p:spPr>
          <a:xfrm>
            <a:off x="3492000" y="7200000"/>
            <a:ext cx="5274544" cy="14427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4"/>
          </p:nvPr>
        </p:nvSpPr>
        <p:spPr>
          <a:xfrm>
            <a:off x="9320324" y="7202526"/>
            <a:ext cx="386953" cy="158733"/>
          </a:xfrm>
        </p:spPr>
        <p:txBody>
          <a:bodyPr/>
          <a:lstStyle/>
          <a:p>
            <a:fld id="{D71DA9FD-6EF8-4CC5-AF9B-B6159B5B937C}" type="slidenum">
              <a:rPr lang="en-GB" noProof="0" smtClean="0"/>
              <a:pPr/>
              <a:t>32</a:t>
            </a:fld>
            <a:endParaRPr lang="en-GB" noProof="0"/>
          </a:p>
        </p:txBody>
      </p:sp>
    </p:spTree>
    <p:extLst>
      <p:ext uri="{BB962C8B-B14F-4D97-AF65-F5344CB8AC3E}">
        <p14:creationId xmlns:p14="http://schemas.microsoft.com/office/powerpoint/2010/main" val="3314889887"/>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360000" y="360001"/>
            <a:ext cx="8633912" cy="360000"/>
          </a:xfrm>
        </p:spPr>
        <p:txBody>
          <a:bodyPr/>
          <a:lstStyle/>
          <a:p>
            <a:r>
              <a:rPr lang="en-GB" noProof="0"/>
              <a:t>Slide title, 16 to 22 pt</a:t>
            </a:r>
            <a:br>
              <a:rPr lang="en-GB" noProof="0"/>
            </a:br>
            <a:r>
              <a:rPr lang="en-GB" b="0" noProof="0"/>
              <a:t>with four content columns and size adjusted text formats</a:t>
            </a:r>
          </a:p>
        </p:txBody>
      </p:sp>
      <p:sp>
        <p:nvSpPr>
          <p:cNvPr id="15" name="Content Placeholder 14">
            <a:extLst>
              <a:ext uri="{FF2B5EF4-FFF2-40B4-BE49-F238E27FC236}">
                <a16:creationId xmlns:a16="http://schemas.microsoft.com/office/drawing/2014/main" id="{C09C2DE4-238F-F8E9-CF32-CDB6BF7388C4}"/>
              </a:ext>
            </a:extLst>
          </p:cNvPr>
          <p:cNvSpPr>
            <a:spLocks noGrp="1"/>
          </p:cNvSpPr>
          <p:nvPr>
            <p:ph sz="quarter" idx="10"/>
          </p:nvPr>
        </p:nvSpPr>
        <p:spPr>
          <a:xfrm>
            <a:off x="360000" y="1079500"/>
            <a:ext cx="2232422" cy="5940424"/>
          </a:xfrm>
        </p:spPr>
        <p:txBody>
          <a:bodyPr/>
          <a:lstStyle/>
          <a:p>
            <a:pPr lvl="0"/>
            <a:r>
              <a:rPr lang="en-GB" noProof="0"/>
              <a:t>First level, 12 pt</a:t>
            </a:r>
          </a:p>
          <a:p>
            <a:pPr lvl="1"/>
            <a:r>
              <a:rPr lang="en-GB" noProof="0"/>
              <a:t>Second level, Deep Blue, 12 pt</a:t>
            </a:r>
          </a:p>
          <a:p>
            <a:pPr lvl="2"/>
            <a:r>
              <a:rPr lang="en-GB" noProof="0"/>
              <a:t>3. level 12 pt</a:t>
            </a:r>
          </a:p>
          <a:p>
            <a:pPr lvl="3"/>
            <a:r>
              <a:rPr lang="en-GB" noProof="0"/>
              <a:t>Fourth level, 10 pt</a:t>
            </a:r>
          </a:p>
          <a:p>
            <a:pPr lvl="4"/>
            <a:r>
              <a:rPr lang="en-GB" noProof="0"/>
              <a:t>Fifth level, 8 pt</a:t>
            </a:r>
          </a:p>
          <a:p>
            <a:pPr lvl="5"/>
            <a:r>
              <a:rPr lang="en-GB" noProof="0"/>
              <a:t>Sixth level, Footnote, 10 pt</a:t>
            </a:r>
          </a:p>
          <a:p>
            <a:pPr lvl="6"/>
            <a:r>
              <a:rPr lang="en-GB" noProof="0"/>
              <a:t>Seventh level, Footnote, 8 pt</a:t>
            </a:r>
          </a:p>
        </p:txBody>
      </p:sp>
      <p:sp>
        <p:nvSpPr>
          <p:cNvPr id="21" name="Content Placeholder 20">
            <a:extLst>
              <a:ext uri="{FF2B5EF4-FFF2-40B4-BE49-F238E27FC236}">
                <a16:creationId xmlns:a16="http://schemas.microsoft.com/office/drawing/2014/main" id="{AA0585C4-B5A4-0F2B-674B-025165A3973F}"/>
              </a:ext>
            </a:extLst>
          </p:cNvPr>
          <p:cNvSpPr>
            <a:spLocks noGrp="1"/>
          </p:cNvSpPr>
          <p:nvPr>
            <p:ph sz="quarter" idx="11"/>
          </p:nvPr>
        </p:nvSpPr>
        <p:spPr>
          <a:xfrm>
            <a:off x="2735736" y="1079500"/>
            <a:ext cx="2232025" cy="5940425"/>
          </a:xfrm>
        </p:spPr>
        <p:txBody>
          <a:bodyPr/>
          <a:lstStyle/>
          <a:p>
            <a:pPr lvl="0"/>
            <a:r>
              <a:rPr lang="en-GB" noProof="0"/>
              <a:t>First level, 12 pt</a:t>
            </a:r>
          </a:p>
          <a:p>
            <a:pPr lvl="1"/>
            <a:r>
              <a:rPr lang="en-GB" noProof="0"/>
              <a:t>Second level, Deep Blue, 12 pt</a:t>
            </a:r>
          </a:p>
          <a:p>
            <a:pPr lvl="2"/>
            <a:r>
              <a:rPr lang="en-GB" noProof="0"/>
              <a:t>3. level 12 pt</a:t>
            </a:r>
          </a:p>
          <a:p>
            <a:pPr lvl="3"/>
            <a:r>
              <a:rPr lang="en-GB" noProof="0"/>
              <a:t>Fourth level, 10 pt</a:t>
            </a:r>
          </a:p>
          <a:p>
            <a:pPr lvl="4"/>
            <a:r>
              <a:rPr lang="en-GB" noProof="0"/>
              <a:t>Fifth level, 8 pt</a:t>
            </a:r>
          </a:p>
          <a:p>
            <a:pPr lvl="5"/>
            <a:r>
              <a:rPr lang="en-GB" noProof="0"/>
              <a:t>Sixth level, Footnote, 10 pt</a:t>
            </a:r>
          </a:p>
          <a:p>
            <a:pPr lvl="6"/>
            <a:r>
              <a:rPr lang="en-GB" noProof="0"/>
              <a:t>Seventh level, Footnote, 8 pt</a:t>
            </a:r>
          </a:p>
        </p:txBody>
      </p:sp>
      <p:sp>
        <p:nvSpPr>
          <p:cNvPr id="19" name="Content Placeholder 18">
            <a:extLst>
              <a:ext uri="{FF2B5EF4-FFF2-40B4-BE49-F238E27FC236}">
                <a16:creationId xmlns:a16="http://schemas.microsoft.com/office/drawing/2014/main" id="{3AB8F366-3BF5-3FAE-2D0A-D22D6811EEBD}"/>
              </a:ext>
            </a:extLst>
          </p:cNvPr>
          <p:cNvSpPr>
            <a:spLocks noGrp="1"/>
          </p:cNvSpPr>
          <p:nvPr>
            <p:ph sz="quarter" idx="12"/>
          </p:nvPr>
        </p:nvSpPr>
        <p:spPr>
          <a:xfrm>
            <a:off x="5111075" y="1079500"/>
            <a:ext cx="2233612" cy="5940425"/>
          </a:xfrm>
        </p:spPr>
        <p:txBody>
          <a:bodyPr/>
          <a:lstStyle/>
          <a:p>
            <a:pPr lvl="0"/>
            <a:r>
              <a:rPr lang="en-GB" noProof="0" dirty="0"/>
              <a:t>First level, 12 pt</a:t>
            </a:r>
          </a:p>
          <a:p>
            <a:pPr lvl="1"/>
            <a:r>
              <a:rPr lang="en-GB" noProof="0" dirty="0"/>
              <a:t>Second level, Deep Blue, 12 pt</a:t>
            </a:r>
          </a:p>
          <a:p>
            <a:pPr lvl="2"/>
            <a:r>
              <a:rPr lang="en-GB" noProof="0" dirty="0"/>
              <a:t>3. level 12 pt</a:t>
            </a:r>
          </a:p>
          <a:p>
            <a:pPr lvl="3"/>
            <a:r>
              <a:rPr lang="en-GB" noProof="0" dirty="0"/>
              <a:t>Fourth level, 10 pt</a:t>
            </a:r>
          </a:p>
          <a:p>
            <a:pPr lvl="4"/>
            <a:r>
              <a:rPr lang="en-GB" noProof="0" dirty="0"/>
              <a:t>Fifth level, 8 pt</a:t>
            </a:r>
          </a:p>
          <a:p>
            <a:pPr lvl="5"/>
            <a:r>
              <a:rPr lang="en-GB" noProof="0" dirty="0"/>
              <a:t>Sixth level, Footnote, 10 pt</a:t>
            </a:r>
          </a:p>
          <a:p>
            <a:pPr lvl="6"/>
            <a:r>
              <a:rPr lang="en-GB" noProof="0" dirty="0"/>
              <a:t>Seventh level, Footnote, 8 pt</a:t>
            </a:r>
          </a:p>
        </p:txBody>
      </p:sp>
      <p:sp>
        <p:nvSpPr>
          <p:cNvPr id="17" name="Content Placeholder 16">
            <a:extLst>
              <a:ext uri="{FF2B5EF4-FFF2-40B4-BE49-F238E27FC236}">
                <a16:creationId xmlns:a16="http://schemas.microsoft.com/office/drawing/2014/main" id="{C5C9E60F-C7FE-2A0B-74B4-33EAC1BC158A}"/>
              </a:ext>
            </a:extLst>
          </p:cNvPr>
          <p:cNvSpPr>
            <a:spLocks noGrp="1"/>
          </p:cNvSpPr>
          <p:nvPr>
            <p:ph sz="quarter" idx="13"/>
          </p:nvPr>
        </p:nvSpPr>
        <p:spPr>
          <a:xfrm>
            <a:off x="7488000" y="1079500"/>
            <a:ext cx="2232025" cy="5940425"/>
          </a:xfrm>
        </p:spPr>
        <p:txBody>
          <a:bodyPr/>
          <a:lstStyle/>
          <a:p>
            <a:pPr lvl="0"/>
            <a:r>
              <a:rPr lang="en-GB" noProof="0" dirty="0"/>
              <a:t>First level, 12 pt</a:t>
            </a:r>
          </a:p>
          <a:p>
            <a:pPr lvl="1"/>
            <a:r>
              <a:rPr lang="en-GB" noProof="0" dirty="0"/>
              <a:t>Second level, Deep Blue, 12 pt</a:t>
            </a:r>
          </a:p>
          <a:p>
            <a:pPr lvl="2"/>
            <a:r>
              <a:rPr lang="en-GB" noProof="0" dirty="0"/>
              <a:t>3. level 12 pt</a:t>
            </a:r>
          </a:p>
          <a:p>
            <a:pPr lvl="3"/>
            <a:r>
              <a:rPr lang="en-GB" noProof="0" dirty="0"/>
              <a:t>Fourth level, 10 pt</a:t>
            </a:r>
          </a:p>
          <a:p>
            <a:pPr lvl="4"/>
            <a:r>
              <a:rPr lang="en-GB" noProof="0" dirty="0"/>
              <a:t>Fifth level, 8 pt</a:t>
            </a:r>
          </a:p>
          <a:p>
            <a:pPr lvl="5"/>
            <a:r>
              <a:rPr lang="en-GB" noProof="0" dirty="0"/>
              <a:t>Sixth level, Footnote, 10 pt</a:t>
            </a:r>
          </a:p>
          <a:p>
            <a:pPr lvl="6"/>
            <a:r>
              <a:rPr lang="en-GB" noProof="0" dirty="0"/>
              <a:t>Seventh level, Footnote, 8 pt</a:t>
            </a:r>
          </a:p>
        </p:txBody>
      </p:sp>
      <p:sp>
        <p:nvSpPr>
          <p:cNvPr id="3" name="Fußzeilenplatzhalter 2">
            <a:extLst>
              <a:ext uri="{FF2B5EF4-FFF2-40B4-BE49-F238E27FC236}">
                <a16:creationId xmlns:a16="http://schemas.microsoft.com/office/drawing/2014/main" id="{B0A82600-2CC7-15F3-8079-6B66D97CB15F}"/>
              </a:ext>
              <a:ext uri="{C183D7F6-B498-43B3-948B-1728B52AA6E4}">
                <adec:decorative xmlns:adec="http://schemas.microsoft.com/office/drawing/2017/decorative" val="1"/>
              </a:ext>
            </a:extLst>
          </p:cNvPr>
          <p:cNvSpPr>
            <a:spLocks noGrp="1"/>
          </p:cNvSpPr>
          <p:nvPr>
            <p:ph type="ftr" sz="quarter" idx="14"/>
          </p:nvPr>
        </p:nvSpPr>
        <p:spPr>
          <a:xfrm>
            <a:off x="3492000" y="7200000"/>
            <a:ext cx="5274544" cy="14400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5"/>
          </p:nvPr>
        </p:nvSpPr>
        <p:spPr>
          <a:xfrm>
            <a:off x="9320324" y="7202526"/>
            <a:ext cx="386953" cy="158733"/>
          </a:xfrm>
        </p:spPr>
        <p:txBody>
          <a:bodyPr/>
          <a:lstStyle/>
          <a:p>
            <a:fld id="{D71DA9FD-6EF8-4CC5-AF9B-B6159B5B937C}" type="slidenum">
              <a:rPr lang="en-GB" noProof="0" smtClean="0"/>
              <a:pPr/>
              <a:t>33</a:t>
            </a:fld>
            <a:endParaRPr lang="en-GB" noProof="0"/>
          </a:p>
        </p:txBody>
      </p:sp>
    </p:spTree>
    <p:extLst>
      <p:ext uri="{BB962C8B-B14F-4D97-AF65-F5344CB8AC3E}">
        <p14:creationId xmlns:p14="http://schemas.microsoft.com/office/powerpoint/2010/main" val="971776508"/>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E76F74B-05B5-C0AB-9D16-561B5861B9E6}"/>
              </a:ext>
            </a:extLst>
          </p:cNvPr>
          <p:cNvSpPr>
            <a:spLocks noGrp="1"/>
          </p:cNvSpPr>
          <p:nvPr>
            <p:ph type="title"/>
          </p:nvPr>
        </p:nvSpPr>
        <p:spPr>
          <a:xfrm>
            <a:off x="360000" y="360001"/>
            <a:ext cx="8633912" cy="360000"/>
          </a:xfrm>
        </p:spPr>
        <p:txBody>
          <a:bodyPr/>
          <a:lstStyle/>
          <a:p>
            <a:r>
              <a:rPr lang="en-GB" noProof="0"/>
              <a:t>Slide title, 16 to 22 pt</a:t>
            </a:r>
            <a:br>
              <a:rPr lang="en-GB" noProof="0"/>
            </a:br>
            <a:r>
              <a:rPr lang="en-GB" b="0" noProof="0"/>
              <a:t>with two content columns and blue backgrounds</a:t>
            </a:r>
          </a:p>
        </p:txBody>
      </p:sp>
      <p:sp>
        <p:nvSpPr>
          <p:cNvPr id="12" name="Content Placeholder 11">
            <a:extLst>
              <a:ext uri="{FF2B5EF4-FFF2-40B4-BE49-F238E27FC236}">
                <a16:creationId xmlns:a16="http://schemas.microsoft.com/office/drawing/2014/main" id="{D9B10BE0-CDED-9651-5605-2B8B5940436D}"/>
              </a:ext>
            </a:extLst>
          </p:cNvPr>
          <p:cNvSpPr>
            <a:spLocks noGrp="1"/>
          </p:cNvSpPr>
          <p:nvPr>
            <p:ph sz="quarter" idx="10"/>
          </p:nvPr>
        </p:nvSpPr>
        <p:spPr>
          <a:xfrm>
            <a:off x="360000" y="1079500"/>
            <a:ext cx="4590000" cy="5940425"/>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a:p>
            <a:endParaRPr lang="en-GB" noProof="0"/>
          </a:p>
        </p:txBody>
      </p:sp>
      <p:sp>
        <p:nvSpPr>
          <p:cNvPr id="14" name="Content Placeholder 13">
            <a:extLst>
              <a:ext uri="{FF2B5EF4-FFF2-40B4-BE49-F238E27FC236}">
                <a16:creationId xmlns:a16="http://schemas.microsoft.com/office/drawing/2014/main" id="{039525CE-E33D-D9CB-3CF8-8DCFAE726E34}"/>
              </a:ext>
            </a:extLst>
          </p:cNvPr>
          <p:cNvSpPr>
            <a:spLocks noGrp="1"/>
          </p:cNvSpPr>
          <p:nvPr>
            <p:ph sz="quarter" idx="11"/>
          </p:nvPr>
        </p:nvSpPr>
        <p:spPr>
          <a:xfrm>
            <a:off x="5130000" y="1079500"/>
            <a:ext cx="4590000" cy="5940425"/>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a:p>
            <a:endParaRPr lang="en-GB" noProof="0"/>
          </a:p>
        </p:txBody>
      </p:sp>
      <p:sp>
        <p:nvSpPr>
          <p:cNvPr id="2" name="Fußzeilenplatzhalter 1">
            <a:extLst>
              <a:ext uri="{FF2B5EF4-FFF2-40B4-BE49-F238E27FC236}">
                <a16:creationId xmlns:a16="http://schemas.microsoft.com/office/drawing/2014/main" id="{07B2BAFD-A23D-D33A-7778-10BE70CB34DD}"/>
              </a:ext>
              <a:ext uri="{C183D7F6-B498-43B3-948B-1728B52AA6E4}">
                <adec:decorative xmlns:adec="http://schemas.microsoft.com/office/drawing/2017/decorative" val="1"/>
              </a:ext>
            </a:extLst>
          </p:cNvPr>
          <p:cNvSpPr>
            <a:spLocks noGrp="1"/>
          </p:cNvSpPr>
          <p:nvPr>
            <p:ph type="ftr" sz="quarter" idx="12"/>
          </p:nvPr>
        </p:nvSpPr>
        <p:spPr>
          <a:xfrm>
            <a:off x="3492000" y="7200000"/>
            <a:ext cx="5274544" cy="144270"/>
          </a:xfrm>
        </p:spPr>
        <p:txBody>
          <a:bodyPr/>
          <a:lstStyle/>
          <a:p>
            <a:pPr algn="l">
              <a:lnSpc>
                <a:spcPts val="1067"/>
              </a:lnSpc>
            </a:pPr>
            <a:r>
              <a:rPr lang="en-GB" noProof="0"/>
              <a:t>Date, Location, Speaker name, Name of Event</a:t>
            </a:r>
          </a:p>
        </p:txBody>
      </p:sp>
      <p:sp>
        <p:nvSpPr>
          <p:cNvPr id="6" name="Slide Number Placeholder 5">
            <a:extLst>
              <a:ext uri="{FF2B5EF4-FFF2-40B4-BE49-F238E27FC236}">
                <a16:creationId xmlns:a16="http://schemas.microsoft.com/office/drawing/2014/main" id="{C42A8DD4-312C-D733-9498-FB71841CCFA6}"/>
              </a:ext>
              <a:ext uri="{C183D7F6-B498-43B3-948B-1728B52AA6E4}">
                <adec:decorative xmlns:adec="http://schemas.microsoft.com/office/drawing/2017/decorative" val="1"/>
              </a:ext>
            </a:extLst>
          </p:cNvPr>
          <p:cNvSpPr>
            <a:spLocks noGrp="1"/>
          </p:cNvSpPr>
          <p:nvPr>
            <p:ph type="sldNum" sz="quarter" idx="13"/>
          </p:nvPr>
        </p:nvSpPr>
        <p:spPr>
          <a:xfrm>
            <a:off x="9320324" y="7202526"/>
            <a:ext cx="386953" cy="158733"/>
          </a:xfrm>
        </p:spPr>
        <p:txBody>
          <a:bodyPr/>
          <a:lstStyle/>
          <a:p>
            <a:fld id="{D71DA9FD-6EF8-4CC5-AF9B-B6159B5B937C}" type="slidenum">
              <a:rPr lang="en-GB" noProof="0" smtClean="0"/>
              <a:pPr/>
              <a:t>34</a:t>
            </a:fld>
            <a:endParaRPr lang="en-GB" noProof="0"/>
          </a:p>
        </p:txBody>
      </p:sp>
    </p:spTree>
    <p:extLst>
      <p:ext uri="{BB962C8B-B14F-4D97-AF65-F5344CB8AC3E}">
        <p14:creationId xmlns:p14="http://schemas.microsoft.com/office/powerpoint/2010/main" val="2860693145"/>
      </p:ext>
    </p:extLst>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E2C074-D8FA-27E7-1CD7-14178B24A77A}"/>
              </a:ext>
            </a:extLst>
          </p:cNvPr>
          <p:cNvSpPr>
            <a:spLocks noGrp="1"/>
          </p:cNvSpPr>
          <p:nvPr>
            <p:ph type="title"/>
          </p:nvPr>
        </p:nvSpPr>
        <p:spPr>
          <a:xfrm>
            <a:off x="360000" y="360001"/>
            <a:ext cx="8633912" cy="360000"/>
          </a:xfrm>
        </p:spPr>
        <p:txBody>
          <a:bodyPr/>
          <a:lstStyle/>
          <a:p>
            <a:r>
              <a:rPr lang="en-GB" noProof="0"/>
              <a:t>Slide title, 16 to 22 pt </a:t>
            </a:r>
            <a:br>
              <a:rPr lang="en-GB" noProof="0"/>
            </a:br>
            <a:r>
              <a:rPr lang="en-GB" b="0" noProof="0"/>
              <a:t>with two content columns and blue backgrounds</a:t>
            </a:r>
          </a:p>
        </p:txBody>
      </p:sp>
      <p:sp>
        <p:nvSpPr>
          <p:cNvPr id="9" name="Text Placeholder 8">
            <a:extLst>
              <a:ext uri="{FF2B5EF4-FFF2-40B4-BE49-F238E27FC236}">
                <a16:creationId xmlns:a16="http://schemas.microsoft.com/office/drawing/2014/main" id="{F9A14BCD-4B62-9B7F-256B-A8A6899A9D44}"/>
              </a:ext>
            </a:extLst>
          </p:cNvPr>
          <p:cNvSpPr>
            <a:spLocks noGrp="1"/>
          </p:cNvSpPr>
          <p:nvPr>
            <p:ph type="body" sz="quarter" idx="12"/>
          </p:nvPr>
        </p:nvSpPr>
        <p:spPr>
          <a:xfrm>
            <a:off x="360000" y="1080000"/>
            <a:ext cx="4590000" cy="432000"/>
          </a:xfrm>
        </p:spPr>
        <p:txBody>
          <a:bodyPr/>
          <a:lstStyle/>
          <a:p>
            <a:r>
              <a:rPr lang="en-GB" noProof="0"/>
              <a:t>Headline, medium, 16 pt</a:t>
            </a:r>
          </a:p>
        </p:txBody>
      </p:sp>
      <p:sp>
        <p:nvSpPr>
          <p:cNvPr id="14" name="Content Placeholder 13">
            <a:extLst>
              <a:ext uri="{FF2B5EF4-FFF2-40B4-BE49-F238E27FC236}">
                <a16:creationId xmlns:a16="http://schemas.microsoft.com/office/drawing/2014/main" id="{574A1379-C638-E756-B379-E54D6D8DC769}"/>
              </a:ext>
            </a:extLst>
          </p:cNvPr>
          <p:cNvSpPr>
            <a:spLocks noGrp="1"/>
          </p:cNvSpPr>
          <p:nvPr>
            <p:ph sz="quarter" idx="10"/>
          </p:nvPr>
        </p:nvSpPr>
        <p:spPr>
          <a:xfrm>
            <a:off x="360000" y="1619924"/>
            <a:ext cx="4590000" cy="5400000"/>
          </a:xfrm>
        </p:spPr>
        <p:txBody>
          <a:bodyPr/>
          <a:lstStyle/>
          <a:p>
            <a:pPr lvl="0"/>
            <a:r>
              <a:rPr lang="en-GB" noProof="0" dirty="0"/>
              <a:t>First level, 14 pt</a:t>
            </a:r>
          </a:p>
          <a:p>
            <a:pPr lvl="1"/>
            <a:r>
              <a:rPr lang="en-GB" noProof="0" dirty="0"/>
              <a:t>Second level, Deep Blue, 14 pt</a:t>
            </a:r>
          </a:p>
          <a:p>
            <a:pPr lvl="2"/>
            <a:r>
              <a:rPr lang="en-GB" noProof="0" dirty="0"/>
              <a:t>Third level, 14 pt</a:t>
            </a:r>
          </a:p>
          <a:p>
            <a:pPr lvl="3"/>
            <a:r>
              <a:rPr lang="en-GB" noProof="0" dirty="0"/>
              <a:t>Fourth level, 12 pt</a:t>
            </a:r>
          </a:p>
          <a:p>
            <a:pPr lvl="4"/>
            <a:r>
              <a:rPr lang="en-GB" noProof="0" dirty="0"/>
              <a:t>Fifth level, 10 pt</a:t>
            </a:r>
          </a:p>
          <a:p>
            <a:pPr lvl="5"/>
            <a:r>
              <a:rPr lang="en-GB" noProof="0" dirty="0"/>
              <a:t>Sixth level, Footnote, 10 pt</a:t>
            </a:r>
          </a:p>
          <a:p>
            <a:pPr lvl="6"/>
            <a:r>
              <a:rPr lang="en-GB" noProof="0" dirty="0"/>
              <a:t>Seventh level, Footnote, 8 pt</a:t>
            </a:r>
          </a:p>
          <a:p>
            <a:endParaRPr lang="en-GB" noProof="0" dirty="0"/>
          </a:p>
        </p:txBody>
      </p:sp>
      <p:sp>
        <p:nvSpPr>
          <p:cNvPr id="10" name="Text Placeholder 9">
            <a:extLst>
              <a:ext uri="{FF2B5EF4-FFF2-40B4-BE49-F238E27FC236}">
                <a16:creationId xmlns:a16="http://schemas.microsoft.com/office/drawing/2014/main" id="{7AAE41AB-E992-D319-C407-DB24E5943B07}"/>
              </a:ext>
            </a:extLst>
          </p:cNvPr>
          <p:cNvSpPr>
            <a:spLocks noGrp="1"/>
          </p:cNvSpPr>
          <p:nvPr>
            <p:ph type="body" sz="quarter" idx="14"/>
          </p:nvPr>
        </p:nvSpPr>
        <p:spPr>
          <a:xfrm>
            <a:off x="5130415" y="1080000"/>
            <a:ext cx="4590000" cy="432000"/>
          </a:xfrm>
        </p:spPr>
        <p:txBody>
          <a:bodyPr/>
          <a:lstStyle/>
          <a:p>
            <a:r>
              <a:rPr lang="en-GB" noProof="0"/>
              <a:t>Headline, medium, 16 pt</a:t>
            </a:r>
          </a:p>
        </p:txBody>
      </p:sp>
      <p:sp>
        <p:nvSpPr>
          <p:cNvPr id="17" name="Content Placeholder 16">
            <a:extLst>
              <a:ext uri="{FF2B5EF4-FFF2-40B4-BE49-F238E27FC236}">
                <a16:creationId xmlns:a16="http://schemas.microsoft.com/office/drawing/2014/main" id="{C28DE2D1-2100-062D-43B0-488839E57D01}"/>
              </a:ext>
            </a:extLst>
          </p:cNvPr>
          <p:cNvSpPr>
            <a:spLocks noGrp="1"/>
          </p:cNvSpPr>
          <p:nvPr>
            <p:ph sz="quarter" idx="13"/>
          </p:nvPr>
        </p:nvSpPr>
        <p:spPr>
          <a:xfrm>
            <a:off x="5130000" y="1619925"/>
            <a:ext cx="4590000" cy="5400000"/>
          </a:xfrm>
        </p:spPr>
        <p:txBody>
          <a:bodyPr/>
          <a:lstStyle/>
          <a:p>
            <a:pPr lvl="0"/>
            <a:r>
              <a:rPr lang="en-GB" noProof="0"/>
              <a:t>First level, 14 pt</a:t>
            </a:r>
          </a:p>
          <a:p>
            <a:pPr lvl="1"/>
            <a:r>
              <a:rPr lang="en-GB" noProof="0"/>
              <a:t>Second level, Deep Blue, 14 pt</a:t>
            </a:r>
          </a:p>
          <a:p>
            <a:pPr lvl="2"/>
            <a:r>
              <a:rPr lang="en-GB" noProof="0"/>
              <a:t>Third level, 14 pt</a:t>
            </a:r>
          </a:p>
          <a:p>
            <a:pPr lvl="3"/>
            <a:r>
              <a:rPr lang="en-GB" noProof="0"/>
              <a:t>Fourth level, 12 pt</a:t>
            </a:r>
          </a:p>
          <a:p>
            <a:pPr lvl="4"/>
            <a:r>
              <a:rPr lang="en-GB" noProof="0"/>
              <a:t>Fifth level, 10 pt</a:t>
            </a:r>
          </a:p>
          <a:p>
            <a:pPr lvl="5"/>
            <a:r>
              <a:rPr lang="en-GB" noProof="0"/>
              <a:t>Sixth level, Footnote, 10 pt</a:t>
            </a:r>
          </a:p>
          <a:p>
            <a:pPr lvl="6"/>
            <a:r>
              <a:rPr lang="en-GB" noProof="0"/>
              <a:t>Seventh level, Footnote, 8 pt</a:t>
            </a:r>
          </a:p>
          <a:p>
            <a:endParaRPr lang="en-GB" noProof="0"/>
          </a:p>
        </p:txBody>
      </p:sp>
      <p:sp>
        <p:nvSpPr>
          <p:cNvPr id="2" name="Fußzeilenplatzhalter 1">
            <a:extLst>
              <a:ext uri="{FF2B5EF4-FFF2-40B4-BE49-F238E27FC236}">
                <a16:creationId xmlns:a16="http://schemas.microsoft.com/office/drawing/2014/main" id="{E851DD7C-4CFA-F6BD-188F-9A8382E49AC4}"/>
              </a:ext>
              <a:ext uri="{C183D7F6-B498-43B3-948B-1728B52AA6E4}">
                <adec:decorative xmlns:adec="http://schemas.microsoft.com/office/drawing/2017/decorative" val="1"/>
              </a:ext>
            </a:extLst>
          </p:cNvPr>
          <p:cNvSpPr>
            <a:spLocks noGrp="1"/>
          </p:cNvSpPr>
          <p:nvPr>
            <p:ph type="ftr" sz="quarter" idx="15"/>
          </p:nvPr>
        </p:nvSpPr>
        <p:spPr>
          <a:xfrm>
            <a:off x="3492000" y="7200000"/>
            <a:ext cx="5274544" cy="144270"/>
          </a:xfrm>
        </p:spPr>
        <p:txBody>
          <a:bodyPr/>
          <a:lstStyle/>
          <a:p>
            <a:pPr algn="l">
              <a:lnSpc>
                <a:spcPts val="1067"/>
              </a:lnSpc>
            </a:pPr>
            <a:r>
              <a:rPr lang="en-GB" noProof="0"/>
              <a:t>Date, Location, Speaker name, Name of Event</a:t>
            </a:r>
          </a:p>
        </p:txBody>
      </p:sp>
      <p:sp>
        <p:nvSpPr>
          <p:cNvPr id="5" name="Slide Number Placeholder 4">
            <a:extLst>
              <a:ext uri="{FF2B5EF4-FFF2-40B4-BE49-F238E27FC236}">
                <a16:creationId xmlns:a16="http://schemas.microsoft.com/office/drawing/2014/main" id="{B5DEF4C8-2A2C-E559-CC4A-58BC3E70CE0A}"/>
              </a:ext>
              <a:ext uri="{C183D7F6-B498-43B3-948B-1728B52AA6E4}">
                <adec:decorative xmlns:adec="http://schemas.microsoft.com/office/drawing/2017/decorative" val="1"/>
              </a:ext>
            </a:extLst>
          </p:cNvPr>
          <p:cNvSpPr>
            <a:spLocks noGrp="1"/>
          </p:cNvSpPr>
          <p:nvPr>
            <p:ph type="sldNum" sz="quarter" idx="16"/>
          </p:nvPr>
        </p:nvSpPr>
        <p:spPr>
          <a:xfrm>
            <a:off x="9320324" y="7202526"/>
            <a:ext cx="386953" cy="158733"/>
          </a:xfrm>
        </p:spPr>
        <p:txBody>
          <a:bodyPr/>
          <a:lstStyle/>
          <a:p>
            <a:fld id="{D71DA9FD-6EF8-4CC5-AF9B-B6159B5B937C}" type="slidenum">
              <a:rPr lang="en-GB" noProof="0" smtClean="0"/>
              <a:pPr/>
              <a:t>35</a:t>
            </a:fld>
            <a:endParaRPr lang="en-GB" noProof="0"/>
          </a:p>
        </p:txBody>
      </p:sp>
    </p:spTree>
    <p:extLst>
      <p:ext uri="{BB962C8B-B14F-4D97-AF65-F5344CB8AC3E}">
        <p14:creationId xmlns:p14="http://schemas.microsoft.com/office/powerpoint/2010/main" val="1709749161"/>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DCE016-4465-BF54-B859-00143DA5093D}"/>
              </a:ext>
            </a:extLst>
          </p:cNvPr>
          <p:cNvSpPr>
            <a:spLocks noGrp="1"/>
          </p:cNvSpPr>
          <p:nvPr>
            <p:ph type="title"/>
          </p:nvPr>
        </p:nvSpPr>
        <p:spPr>
          <a:xfrm>
            <a:off x="360000" y="360001"/>
            <a:ext cx="8633912" cy="432000"/>
          </a:xfrm>
        </p:spPr>
        <p:txBody>
          <a:bodyPr/>
          <a:lstStyle/>
          <a:p>
            <a:r>
              <a:rPr lang="en-GB" noProof="0"/>
              <a:t>Disclaimer title, 16 to 22 pt</a:t>
            </a:r>
          </a:p>
        </p:txBody>
      </p:sp>
      <p:sp>
        <p:nvSpPr>
          <p:cNvPr id="9" name="Text Placeholder 8">
            <a:extLst>
              <a:ext uri="{FF2B5EF4-FFF2-40B4-BE49-F238E27FC236}">
                <a16:creationId xmlns:a16="http://schemas.microsoft.com/office/drawing/2014/main" id="{E198A462-8506-8852-C1CA-B9937B726F2F}"/>
              </a:ext>
            </a:extLst>
          </p:cNvPr>
          <p:cNvSpPr>
            <a:spLocks noGrp="1"/>
          </p:cNvSpPr>
          <p:nvPr>
            <p:ph type="body" sz="quarter" idx="10"/>
          </p:nvPr>
        </p:nvSpPr>
        <p:spPr>
          <a:xfrm>
            <a:off x="360000" y="1079501"/>
            <a:ext cx="9360000" cy="5940424"/>
          </a:xfrm>
        </p:spPr>
        <p:txBody>
          <a:bodyPr/>
          <a:lstStyle/>
          <a:p>
            <a:pPr lvl="0"/>
            <a:r>
              <a:rPr lang="en-GB" noProof="0"/>
              <a:t>First level, 14 pt</a:t>
            </a:r>
          </a:p>
          <a:p>
            <a:pPr lvl="1"/>
            <a:r>
              <a:rPr lang="en-GB" noProof="0"/>
              <a:t>Second level, Deep Blue, 12 pt</a:t>
            </a:r>
          </a:p>
          <a:p>
            <a:pPr lvl="2"/>
            <a:r>
              <a:rPr lang="en-GB" noProof="0"/>
              <a:t>Third level, 10 pt</a:t>
            </a:r>
          </a:p>
          <a:p>
            <a:pPr lvl="3"/>
            <a:r>
              <a:rPr lang="en-GB" noProof="0"/>
              <a:t>Fourth level, 8 pt</a:t>
            </a:r>
          </a:p>
        </p:txBody>
      </p:sp>
      <p:sp>
        <p:nvSpPr>
          <p:cNvPr id="2" name="Fußzeilenplatzhalter 1">
            <a:extLst>
              <a:ext uri="{FF2B5EF4-FFF2-40B4-BE49-F238E27FC236}">
                <a16:creationId xmlns:a16="http://schemas.microsoft.com/office/drawing/2014/main" id="{CE95474B-0F99-884A-FEAA-198474CF220B}"/>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41AEC448-D573-7D59-0223-B944A87F3E9E}"/>
              </a:ext>
              <a:ext uri="{C183D7F6-B498-43B3-948B-1728B52AA6E4}">
                <adec:decorative xmlns:adec="http://schemas.microsoft.com/office/drawing/2017/decorative" val="1"/>
              </a:ext>
            </a:extLst>
          </p:cNvPr>
          <p:cNvSpPr>
            <a:spLocks noGrp="1"/>
          </p:cNvSpPr>
          <p:nvPr>
            <p:ph type="sldNum" sz="quarter" idx="12"/>
          </p:nvPr>
        </p:nvSpPr>
        <p:spPr>
          <a:xfrm>
            <a:off x="8766544" y="7200000"/>
            <a:ext cx="940733" cy="144000"/>
          </a:xfrm>
        </p:spPr>
        <p:txBody>
          <a:bodyPr/>
          <a:lstStyle/>
          <a:p>
            <a:fld id="{D71DA9FD-6EF8-4CC5-AF9B-B6159B5B937C}" type="slidenum">
              <a:rPr lang="en-GB" noProof="0" smtClean="0"/>
              <a:pPr/>
              <a:t>36</a:t>
            </a:fld>
            <a:endParaRPr lang="en-GB" noProof="0"/>
          </a:p>
        </p:txBody>
      </p:sp>
    </p:spTree>
    <p:extLst>
      <p:ext uri="{BB962C8B-B14F-4D97-AF65-F5344CB8AC3E}">
        <p14:creationId xmlns:p14="http://schemas.microsoft.com/office/powerpoint/2010/main" val="3601591038"/>
      </p:ext>
    </p:extLst>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274A91-8AFB-3DA5-3DC9-468E2B26E26B}"/>
              </a:ext>
            </a:extLst>
          </p:cNvPr>
          <p:cNvSpPr>
            <a:spLocks noGrp="1"/>
          </p:cNvSpPr>
          <p:nvPr>
            <p:ph type="title"/>
          </p:nvPr>
        </p:nvSpPr>
        <p:spPr/>
        <p:txBody>
          <a:bodyPr/>
          <a:lstStyle/>
          <a:p>
            <a:r>
              <a:rPr lang="en-GB" b="0" noProof="0">
                <a:solidFill>
                  <a:srgbClr val="34A6DC"/>
                </a:solidFill>
              </a:rPr>
              <a:t>01. Topline, regular, 40 pt</a:t>
            </a:r>
            <a:br>
              <a:rPr lang="en-GB" noProof="0"/>
            </a:br>
            <a:r>
              <a:rPr lang="en-GB" noProof="0"/>
              <a:t>Chapter title, bold, 40 pt</a:t>
            </a:r>
          </a:p>
        </p:txBody>
      </p:sp>
    </p:spTree>
    <p:extLst>
      <p:ext uri="{BB962C8B-B14F-4D97-AF65-F5344CB8AC3E}">
        <p14:creationId xmlns:p14="http://schemas.microsoft.com/office/powerpoint/2010/main" val="33997175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AF29E7-B1B1-B98F-ECC0-0A624E65591F}"/>
              </a:ext>
            </a:extLst>
          </p:cNvPr>
          <p:cNvSpPr>
            <a:spLocks noGrp="1"/>
          </p:cNvSpPr>
          <p:nvPr>
            <p:ph type="title"/>
          </p:nvPr>
        </p:nvSpPr>
        <p:spPr/>
        <p:txBody>
          <a:bodyPr/>
          <a:lstStyle/>
          <a:p>
            <a:r>
              <a:rPr lang="en-GB" b="0" noProof="0">
                <a:solidFill>
                  <a:srgbClr val="34A6DC"/>
                </a:solidFill>
              </a:rPr>
              <a:t>01. Topline, regular, 40 pt</a:t>
            </a:r>
            <a:br>
              <a:rPr lang="en-GB" noProof="0"/>
            </a:br>
            <a:r>
              <a:rPr lang="en-GB" noProof="0"/>
              <a:t>Chapter title, bold, 40 pt </a:t>
            </a:r>
          </a:p>
        </p:txBody>
      </p:sp>
    </p:spTree>
    <p:extLst>
      <p:ext uri="{BB962C8B-B14F-4D97-AF65-F5344CB8AC3E}">
        <p14:creationId xmlns:p14="http://schemas.microsoft.com/office/powerpoint/2010/main" val="496644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8D0C9-3D1C-E230-E8D8-9A5716D200A3}"/>
              </a:ext>
            </a:extLst>
          </p:cNvPr>
          <p:cNvSpPr>
            <a:spLocks noGrp="1"/>
          </p:cNvSpPr>
          <p:nvPr>
            <p:ph type="title"/>
          </p:nvPr>
        </p:nvSpPr>
        <p:spPr/>
        <p:txBody>
          <a:bodyPr/>
          <a:lstStyle/>
          <a:p>
            <a:r>
              <a:rPr lang="en-GB" b="0" noProof="0">
                <a:solidFill>
                  <a:srgbClr val="34A6DC"/>
                </a:solidFill>
              </a:rPr>
              <a:t>01. Topline, regular, 40 pt</a:t>
            </a:r>
            <a:br>
              <a:rPr lang="en-GB" noProof="0"/>
            </a:br>
            <a:r>
              <a:rPr lang="en-GB" noProof="0"/>
              <a:t>Chapter title, bold, 40 pt. </a:t>
            </a:r>
          </a:p>
        </p:txBody>
      </p:sp>
    </p:spTree>
    <p:extLst>
      <p:ext uri="{BB962C8B-B14F-4D97-AF65-F5344CB8AC3E}">
        <p14:creationId xmlns:p14="http://schemas.microsoft.com/office/powerpoint/2010/main" val="41121073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3A2D49-E67D-C6CD-63BC-61A950919DE0}"/>
              </a:ext>
            </a:extLst>
          </p:cNvPr>
          <p:cNvSpPr>
            <a:spLocks noGrp="1"/>
          </p:cNvSpPr>
          <p:nvPr>
            <p:ph type="title"/>
          </p:nvPr>
        </p:nvSpPr>
        <p:spPr/>
        <p:txBody>
          <a:bodyPr/>
          <a:lstStyle/>
          <a:p>
            <a:r>
              <a:rPr lang="en-GB" b="0" noProof="0">
                <a:solidFill>
                  <a:srgbClr val="34A6DC"/>
                </a:solidFill>
              </a:rPr>
              <a:t>01. Topline, regular, 40 pt </a:t>
            </a:r>
            <a:br>
              <a:rPr lang="en-GB" noProof="0"/>
            </a:br>
            <a:r>
              <a:rPr lang="en-GB" noProof="0"/>
              <a:t>Chapter title, bold, 40 pt</a:t>
            </a:r>
          </a:p>
        </p:txBody>
      </p:sp>
    </p:spTree>
    <p:extLst>
      <p:ext uri="{BB962C8B-B14F-4D97-AF65-F5344CB8AC3E}">
        <p14:creationId xmlns:p14="http://schemas.microsoft.com/office/powerpoint/2010/main" val="32321012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73F7CA-D600-36DA-4DF4-C4C1185E86F8}"/>
              </a:ext>
            </a:extLst>
          </p:cNvPr>
          <p:cNvSpPr>
            <a:spLocks noGrp="1"/>
          </p:cNvSpPr>
          <p:nvPr>
            <p:ph type="title"/>
          </p:nvPr>
        </p:nvSpPr>
        <p:spPr/>
        <p:txBody>
          <a:bodyPr/>
          <a:lstStyle/>
          <a:p>
            <a:r>
              <a:rPr lang="en-GB" b="0" noProof="0">
                <a:solidFill>
                  <a:srgbClr val="34A6DC"/>
                </a:solidFill>
              </a:rPr>
              <a:t>01. Topline, regular, 40 pt  </a:t>
            </a:r>
            <a:br>
              <a:rPr lang="en-GB" noProof="0"/>
            </a:br>
            <a:r>
              <a:rPr lang="en-GB" noProof="0"/>
              <a:t>Chapter title, bold, 40 pt</a:t>
            </a:r>
          </a:p>
        </p:txBody>
      </p:sp>
    </p:spTree>
    <p:extLst>
      <p:ext uri="{BB962C8B-B14F-4D97-AF65-F5344CB8AC3E}">
        <p14:creationId xmlns:p14="http://schemas.microsoft.com/office/powerpoint/2010/main" val="22346715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130177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44583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B263C15-5D99-53E1-7561-C3B2A6965778}"/>
              </a:ext>
            </a:extLst>
          </p:cNvPr>
          <p:cNvSpPr>
            <a:spLocks noGrp="1"/>
          </p:cNvSpPr>
          <p:nvPr>
            <p:ph type="title"/>
          </p:nvPr>
        </p:nvSpPr>
        <p:spPr>
          <a:xfrm>
            <a:off x="360000" y="360001"/>
            <a:ext cx="8633912" cy="432000"/>
          </a:xfrm>
        </p:spPr>
        <p:txBody>
          <a:bodyPr>
            <a:noAutofit/>
          </a:bodyPr>
          <a:lstStyle/>
          <a:p>
            <a:r>
              <a:rPr lang="en-GB" noProof="0" dirty="0"/>
              <a:t>Best Practice Sample</a:t>
            </a:r>
            <a:br>
              <a:rPr lang="en-GB" noProof="0" dirty="0"/>
            </a:br>
            <a:r>
              <a:rPr lang="en-GB" b="0" noProof="0" dirty="0"/>
              <a:t>with one content element</a:t>
            </a:r>
          </a:p>
        </p:txBody>
      </p:sp>
      <p:sp>
        <p:nvSpPr>
          <p:cNvPr id="6" name="Content Placeholder 5">
            <a:extLst>
              <a:ext uri="{FF2B5EF4-FFF2-40B4-BE49-F238E27FC236}">
                <a16:creationId xmlns:a16="http://schemas.microsoft.com/office/drawing/2014/main" id="{4EAF53AC-C17B-173F-EC43-BDA5ED478E60}"/>
              </a:ext>
            </a:extLst>
          </p:cNvPr>
          <p:cNvSpPr>
            <a:spLocks noGrp="1"/>
          </p:cNvSpPr>
          <p:nvPr>
            <p:ph sz="quarter" idx="10"/>
          </p:nvPr>
        </p:nvSpPr>
        <p:spPr>
          <a:xfrm>
            <a:off x="360363" y="1079500"/>
            <a:ext cx="9359900" cy="5940425"/>
          </a:xfrm>
        </p:spPr>
        <p:txBody>
          <a:bodyPr/>
          <a:lstStyle/>
          <a:p>
            <a:r>
              <a:rPr lang="en-GB" noProof="0" dirty="0"/>
              <a:t>Dummy text. Lorem ipsum </a:t>
            </a:r>
            <a:r>
              <a:rPr lang="en-GB" noProof="0" dirty="0" err="1"/>
              <a:t>dolor</a:t>
            </a:r>
            <a:r>
              <a:rPr lang="en-GB" noProof="0" dirty="0"/>
              <a:t> sit </a:t>
            </a:r>
            <a:r>
              <a:rPr lang="en-GB" noProof="0" dirty="0" err="1"/>
              <a:t>amet</a:t>
            </a:r>
            <a:r>
              <a:rPr lang="en-GB" noProof="0" dirty="0"/>
              <a:t>, </a:t>
            </a:r>
            <a:r>
              <a:rPr lang="en-GB" noProof="0" dirty="0" err="1"/>
              <a:t>consectetuer</a:t>
            </a:r>
            <a:r>
              <a:rPr lang="en-GB" noProof="0" dirty="0"/>
              <a:t> </a:t>
            </a:r>
            <a:r>
              <a:rPr lang="en-GB" noProof="0" dirty="0" err="1"/>
              <a:t>adipiscing</a:t>
            </a:r>
            <a:r>
              <a:rPr lang="en-GB" noProof="0" dirty="0"/>
              <a:t> </a:t>
            </a:r>
            <a:r>
              <a:rPr lang="en-GB" noProof="0" dirty="0" err="1"/>
              <a:t>elit</a:t>
            </a:r>
            <a:r>
              <a:rPr lang="en-GB" noProof="0" dirty="0"/>
              <a:t>. Aenean </a:t>
            </a:r>
            <a:r>
              <a:rPr lang="en-GB" noProof="0" dirty="0" err="1"/>
              <a:t>commodo</a:t>
            </a:r>
            <a:r>
              <a:rPr lang="en-GB" noProof="0" dirty="0"/>
              <a:t> ligula </a:t>
            </a:r>
            <a:r>
              <a:rPr lang="en-GB" noProof="0" dirty="0" err="1"/>
              <a:t>eget</a:t>
            </a:r>
            <a:r>
              <a:rPr lang="en-GB" noProof="0" dirty="0"/>
              <a:t> </a:t>
            </a:r>
            <a:r>
              <a:rPr lang="en-GB" noProof="0" dirty="0" err="1"/>
              <a:t>dolor</a:t>
            </a:r>
            <a:r>
              <a:rPr lang="en-GB" noProof="0" dirty="0"/>
              <a:t>. Aenean </a:t>
            </a:r>
            <a:r>
              <a:rPr lang="en-GB" noProof="0" dirty="0" err="1"/>
              <a:t>massa</a:t>
            </a:r>
            <a:r>
              <a:rPr lang="en-GB" noProof="0" dirty="0"/>
              <a:t>. Cum sociis </a:t>
            </a:r>
            <a:r>
              <a:rPr lang="en-GB" noProof="0" dirty="0" err="1"/>
              <a:t>natoque</a:t>
            </a:r>
            <a:r>
              <a:rPr lang="en-GB" noProof="0" dirty="0"/>
              <a:t> </a:t>
            </a:r>
            <a:r>
              <a:rPr lang="en-GB" noProof="0" dirty="0" err="1"/>
              <a:t>penatibus</a:t>
            </a:r>
            <a:r>
              <a:rPr lang="en-GB" noProof="0" dirty="0"/>
              <a:t> et </a:t>
            </a:r>
            <a:r>
              <a:rPr lang="en-GB" noProof="0" dirty="0" err="1"/>
              <a:t>magnis</a:t>
            </a:r>
            <a:r>
              <a:rPr lang="en-GB" noProof="0" dirty="0"/>
              <a:t> dis parturient </a:t>
            </a:r>
            <a:r>
              <a:rPr lang="en-GB" noProof="0" dirty="0" err="1"/>
              <a:t>montes</a:t>
            </a:r>
            <a:r>
              <a:rPr lang="en-GB" noProof="0" dirty="0"/>
              <a:t>, </a:t>
            </a:r>
            <a:r>
              <a:rPr lang="en-GB" noProof="0" dirty="0" err="1"/>
              <a:t>nascetur</a:t>
            </a:r>
            <a:r>
              <a:rPr lang="en-GB" noProof="0" dirty="0"/>
              <a:t> </a:t>
            </a:r>
            <a:r>
              <a:rPr lang="en-GB" noProof="0" dirty="0" err="1"/>
              <a:t>ridiculus</a:t>
            </a:r>
            <a:r>
              <a:rPr lang="en-GB" noProof="0" dirty="0"/>
              <a:t> mus. Donec </a:t>
            </a:r>
            <a:r>
              <a:rPr lang="en-GB" noProof="0" dirty="0" err="1"/>
              <a:t>quam</a:t>
            </a:r>
            <a:r>
              <a:rPr lang="en-GB" noProof="0" dirty="0"/>
              <a:t> </a:t>
            </a:r>
            <a:r>
              <a:rPr lang="en-GB" noProof="0" dirty="0" err="1"/>
              <a:t>felis</a:t>
            </a:r>
            <a:r>
              <a:rPr lang="en-GB" noProof="0" dirty="0"/>
              <a:t>, </a:t>
            </a:r>
            <a:r>
              <a:rPr lang="en-GB" noProof="0" dirty="0" err="1"/>
              <a:t>ultricies</a:t>
            </a:r>
            <a:r>
              <a:rPr lang="en-GB" noProof="0" dirty="0"/>
              <a:t> nec, </a:t>
            </a:r>
            <a:r>
              <a:rPr lang="en-GB" noProof="0" dirty="0" err="1"/>
              <a:t>pellentesque</a:t>
            </a:r>
            <a:r>
              <a:rPr lang="en-GB" noProof="0" dirty="0"/>
              <a:t> </a:t>
            </a:r>
            <a:r>
              <a:rPr lang="en-GB" noProof="0" dirty="0" err="1"/>
              <a:t>eu</a:t>
            </a:r>
            <a:r>
              <a:rPr lang="en-GB" noProof="0" dirty="0"/>
              <a:t>, </a:t>
            </a:r>
            <a:r>
              <a:rPr lang="en-GB" noProof="0" dirty="0" err="1"/>
              <a:t>pretium</a:t>
            </a:r>
            <a:r>
              <a:rPr lang="en-GB" noProof="0" dirty="0"/>
              <a:t> </a:t>
            </a:r>
            <a:r>
              <a:rPr lang="en-GB" noProof="0" dirty="0" err="1"/>
              <a:t>quis</a:t>
            </a:r>
            <a:r>
              <a:rPr lang="en-GB" noProof="0" dirty="0"/>
              <a:t>, sem. </a:t>
            </a:r>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Donec </a:t>
            </a:r>
            <a:r>
              <a:rPr lang="en-GB" noProof="0" dirty="0" err="1"/>
              <a:t>pede</a:t>
            </a:r>
            <a:r>
              <a:rPr lang="en-GB" noProof="0" dirty="0"/>
              <a:t> </a:t>
            </a:r>
            <a:r>
              <a:rPr lang="en-GB" noProof="0" dirty="0" err="1"/>
              <a:t>justo</a:t>
            </a:r>
            <a:r>
              <a:rPr lang="en-GB" noProof="0" dirty="0"/>
              <a:t>, </a:t>
            </a:r>
            <a:r>
              <a:rPr lang="en-GB" noProof="0" dirty="0" err="1"/>
              <a:t>fringilla</a:t>
            </a:r>
            <a:r>
              <a:rPr lang="en-GB" noProof="0" dirty="0"/>
              <a:t> </a:t>
            </a:r>
            <a:r>
              <a:rPr lang="en-GB" noProof="0" dirty="0" err="1"/>
              <a:t>vel</a:t>
            </a:r>
            <a:r>
              <a:rPr lang="en-GB" noProof="0" dirty="0"/>
              <a:t>, </a:t>
            </a:r>
            <a:r>
              <a:rPr lang="en-GB" noProof="0" dirty="0" err="1"/>
              <a:t>aliquet</a:t>
            </a:r>
            <a:r>
              <a:rPr lang="en-GB" noProof="0" dirty="0"/>
              <a:t> nec, </a:t>
            </a:r>
            <a:r>
              <a:rPr lang="en-GB" noProof="0" dirty="0" err="1"/>
              <a:t>vulputate</a:t>
            </a:r>
            <a:r>
              <a:rPr lang="en-GB" noProof="0" dirty="0"/>
              <a:t> </a:t>
            </a:r>
            <a:r>
              <a:rPr lang="en-GB" noProof="0" dirty="0" err="1"/>
              <a:t>eget</a:t>
            </a:r>
            <a:r>
              <a:rPr lang="en-GB" noProof="0" dirty="0"/>
              <a:t>, </a:t>
            </a:r>
            <a:r>
              <a:rPr lang="en-GB" noProof="0" dirty="0" err="1"/>
              <a:t>arcu</a:t>
            </a:r>
            <a:r>
              <a:rPr lang="en-GB" noProof="0" dirty="0"/>
              <a:t>. In </a:t>
            </a:r>
            <a:r>
              <a:rPr lang="en-GB" noProof="0" dirty="0" err="1"/>
              <a:t>enim</a:t>
            </a:r>
            <a:r>
              <a:rPr lang="en-GB" noProof="0" dirty="0"/>
              <a:t> </a:t>
            </a:r>
            <a:r>
              <a:rPr lang="en-GB" noProof="0" dirty="0" err="1"/>
              <a:t>justo</a:t>
            </a:r>
            <a:r>
              <a:rPr lang="en-GB" noProof="0" dirty="0"/>
              <a:t>, </a:t>
            </a:r>
            <a:r>
              <a:rPr lang="en-GB" noProof="0" dirty="0" err="1"/>
              <a:t>rhoncus</a:t>
            </a:r>
            <a:r>
              <a:rPr lang="en-GB" noProof="0" dirty="0"/>
              <a:t> </a:t>
            </a:r>
            <a:r>
              <a:rPr lang="en-GB" noProof="0" dirty="0" err="1"/>
              <a:t>ut</a:t>
            </a:r>
            <a:r>
              <a:rPr lang="en-GB" noProof="0" dirty="0"/>
              <a:t>, </a:t>
            </a:r>
            <a:r>
              <a:rPr lang="en-GB" noProof="0" dirty="0" err="1"/>
              <a:t>imperdiet</a:t>
            </a:r>
            <a:r>
              <a:rPr lang="en-GB" noProof="0" dirty="0"/>
              <a:t> a, </a:t>
            </a:r>
            <a:r>
              <a:rPr lang="en-GB" noProof="0" dirty="0" err="1"/>
              <a:t>venenatis</a:t>
            </a:r>
            <a:r>
              <a:rPr lang="en-GB" noProof="0" dirty="0"/>
              <a:t> vitae, </a:t>
            </a:r>
            <a:r>
              <a:rPr lang="en-GB" noProof="0" dirty="0" err="1"/>
              <a:t>justo</a:t>
            </a:r>
            <a:r>
              <a:rPr lang="en-GB" noProof="0" dirty="0"/>
              <a:t>. </a:t>
            </a:r>
            <a:r>
              <a:rPr lang="en-GB" noProof="0" dirty="0" err="1"/>
              <a:t>Nullam</a:t>
            </a:r>
            <a:r>
              <a:rPr lang="en-GB" noProof="0" dirty="0"/>
              <a:t> dictum </a:t>
            </a:r>
            <a:r>
              <a:rPr lang="en-GB" noProof="0" dirty="0" err="1"/>
              <a:t>felis</a:t>
            </a:r>
            <a:r>
              <a:rPr lang="en-GB" noProof="0" dirty="0"/>
              <a:t> </a:t>
            </a:r>
            <a:r>
              <a:rPr lang="en-GB" noProof="0" dirty="0" err="1"/>
              <a:t>eu</a:t>
            </a:r>
            <a:r>
              <a:rPr lang="en-GB" noProof="0" dirty="0"/>
              <a:t> </a:t>
            </a:r>
            <a:r>
              <a:rPr lang="en-GB" noProof="0" dirty="0" err="1"/>
              <a:t>pede</a:t>
            </a:r>
            <a:r>
              <a:rPr lang="en-GB" noProof="0" dirty="0"/>
              <a:t> </a:t>
            </a:r>
            <a:r>
              <a:rPr lang="en-GB" noProof="0" dirty="0" err="1"/>
              <a:t>mollis</a:t>
            </a:r>
            <a:r>
              <a:rPr lang="en-GB" noProof="0" dirty="0"/>
              <a:t> </a:t>
            </a:r>
            <a:r>
              <a:rPr lang="en-GB" noProof="0" dirty="0" err="1"/>
              <a:t>pretium</a:t>
            </a:r>
            <a:r>
              <a:rPr lang="en-GB" noProof="0" dirty="0"/>
              <a:t>. Integer </a:t>
            </a:r>
            <a:r>
              <a:rPr lang="en-GB" noProof="0" dirty="0" err="1"/>
              <a:t>tincidunt</a:t>
            </a:r>
            <a:r>
              <a:rPr lang="en-GB" noProof="0" dirty="0"/>
              <a:t>. Cras </a:t>
            </a:r>
            <a:r>
              <a:rPr lang="en-GB" noProof="0" dirty="0" err="1"/>
              <a:t>dapibus</a:t>
            </a:r>
            <a:r>
              <a:rPr lang="en-GB" noProof="0" dirty="0"/>
              <a:t>. </a:t>
            </a:r>
          </a:p>
          <a:p>
            <a:endParaRPr lang="en-GB" noProof="0" dirty="0"/>
          </a:p>
          <a:p>
            <a:pPr lvl="1"/>
            <a:r>
              <a:rPr lang="en-GB" noProof="0" dirty="0" err="1"/>
              <a:t>Tasellus</a:t>
            </a:r>
            <a:r>
              <a:rPr lang="en-GB" noProof="0" dirty="0"/>
              <a:t> </a:t>
            </a:r>
            <a:r>
              <a:rPr lang="en-GB" noProof="0" dirty="0" err="1"/>
              <a:t>viverra</a:t>
            </a:r>
            <a:r>
              <a:rPr lang="en-GB" noProof="0" dirty="0"/>
              <a:t> </a:t>
            </a:r>
            <a:r>
              <a:rPr lang="en-GB" noProof="0" dirty="0" err="1"/>
              <a:t>nulla</a:t>
            </a:r>
            <a:r>
              <a:rPr lang="en-GB" noProof="0" dirty="0"/>
              <a:t> </a:t>
            </a:r>
            <a:r>
              <a:rPr lang="en-GB" noProof="0" dirty="0" err="1"/>
              <a:t>ut</a:t>
            </a:r>
            <a:r>
              <a:rPr lang="en-GB" noProof="0" dirty="0"/>
              <a:t> </a:t>
            </a:r>
            <a:r>
              <a:rPr lang="en-GB" noProof="0" dirty="0" err="1"/>
              <a:t>metus</a:t>
            </a:r>
            <a:r>
              <a:rPr lang="en-GB" noProof="0" dirty="0"/>
              <a:t> </a:t>
            </a:r>
            <a:r>
              <a:rPr lang="en-GB" noProof="0" dirty="0" err="1"/>
              <a:t>varius</a:t>
            </a:r>
            <a:r>
              <a:rPr lang="en-GB" noProof="0" dirty="0"/>
              <a:t> </a:t>
            </a:r>
            <a:r>
              <a:rPr lang="en-GB" noProof="0" dirty="0" err="1"/>
              <a:t>laoreet</a:t>
            </a:r>
            <a:r>
              <a:rPr lang="en-GB" noProof="0" dirty="0"/>
              <a:t>. </a:t>
            </a:r>
            <a:r>
              <a:rPr lang="en-GB" noProof="0" dirty="0" err="1"/>
              <a:t>Quisque</a:t>
            </a:r>
            <a:r>
              <a:rPr lang="en-GB" noProof="0" dirty="0"/>
              <a:t> </a:t>
            </a:r>
            <a:r>
              <a:rPr lang="en-GB" noProof="0" dirty="0" err="1"/>
              <a:t>rutrum</a:t>
            </a:r>
            <a:r>
              <a:rPr lang="en-GB" noProof="0" dirty="0"/>
              <a:t>. Aenean </a:t>
            </a:r>
            <a:r>
              <a:rPr lang="en-GB" noProof="0" dirty="0" err="1"/>
              <a:t>imperdiet</a:t>
            </a:r>
            <a:r>
              <a:rPr lang="en-GB" noProof="0" dirty="0"/>
              <a:t>. </a:t>
            </a:r>
            <a:r>
              <a:rPr lang="en-GB" noProof="0" dirty="0" err="1"/>
              <a:t>Etiam</a:t>
            </a:r>
            <a:r>
              <a:rPr lang="en-GB" noProof="0" dirty="0"/>
              <a:t> </a:t>
            </a:r>
            <a:r>
              <a:rPr lang="en-GB" noProof="0" dirty="0" err="1"/>
              <a:t>ultricies</a:t>
            </a:r>
            <a:r>
              <a:rPr lang="en-GB" noProof="0" dirty="0"/>
              <a:t> nisi </a:t>
            </a:r>
            <a:r>
              <a:rPr lang="en-GB" noProof="0" dirty="0" err="1"/>
              <a:t>vel</a:t>
            </a:r>
            <a:r>
              <a:rPr lang="en-GB" noProof="0" dirty="0"/>
              <a:t> </a:t>
            </a:r>
            <a:r>
              <a:rPr lang="en-GB" noProof="0" dirty="0" err="1"/>
              <a:t>augue</a:t>
            </a:r>
            <a:r>
              <a:rPr lang="en-GB" noProof="0" dirty="0"/>
              <a:t>. </a:t>
            </a:r>
            <a:r>
              <a:rPr lang="en-GB" noProof="0" dirty="0" err="1"/>
              <a:t>Curabitur</a:t>
            </a:r>
            <a:r>
              <a:rPr lang="en-GB" noProof="0" dirty="0"/>
              <a:t> </a:t>
            </a:r>
            <a:r>
              <a:rPr lang="en-GB" noProof="0" dirty="0" err="1"/>
              <a:t>ullamcorper</a:t>
            </a:r>
            <a:r>
              <a:rPr lang="en-GB" noProof="0" dirty="0"/>
              <a:t> </a:t>
            </a:r>
            <a:r>
              <a:rPr lang="en-GB" noProof="0" dirty="0" err="1"/>
              <a:t>ultricies</a:t>
            </a:r>
            <a:r>
              <a:rPr lang="en-GB" noProof="0" dirty="0"/>
              <a:t> nisi. Nam </a:t>
            </a:r>
            <a:r>
              <a:rPr lang="en-GB" noProof="0" dirty="0" err="1"/>
              <a:t>eget</a:t>
            </a:r>
            <a:r>
              <a:rPr lang="en-GB" noProof="0" dirty="0"/>
              <a:t> dui.  </a:t>
            </a:r>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1"/>
            <a:endParaRPr lang="en-GB" noProof="0" dirty="0"/>
          </a:p>
          <a:p>
            <a:pPr lvl="6"/>
            <a:endParaRPr lang="en-GB" noProof="0" dirty="0"/>
          </a:p>
          <a:p>
            <a:pPr lvl="6"/>
            <a:r>
              <a:rPr lang="en-GB" noProof="0" dirty="0"/>
              <a:t>Footnote text in 8 pt. </a:t>
            </a:r>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Donec </a:t>
            </a:r>
            <a:r>
              <a:rPr lang="en-GB" noProof="0" dirty="0" err="1"/>
              <a:t>pede</a:t>
            </a:r>
            <a:r>
              <a:rPr lang="en-GB" noProof="0" dirty="0"/>
              <a:t> </a:t>
            </a:r>
            <a:r>
              <a:rPr lang="en-GB" noProof="0" dirty="0" err="1"/>
              <a:t>justo</a:t>
            </a:r>
            <a:r>
              <a:rPr lang="en-GB" noProof="0" dirty="0"/>
              <a:t>, </a:t>
            </a:r>
            <a:r>
              <a:rPr lang="en-GB" noProof="0" dirty="0" err="1"/>
              <a:t>fringilla</a:t>
            </a:r>
            <a:r>
              <a:rPr lang="en-GB" noProof="0" dirty="0"/>
              <a:t> </a:t>
            </a:r>
            <a:r>
              <a:rPr lang="en-GB" noProof="0" dirty="0" err="1"/>
              <a:t>vel</a:t>
            </a:r>
            <a:r>
              <a:rPr lang="en-GB" noProof="0" dirty="0"/>
              <a:t>, </a:t>
            </a:r>
            <a:r>
              <a:rPr lang="en-GB" noProof="0" dirty="0" err="1"/>
              <a:t>aliquet</a:t>
            </a:r>
            <a:r>
              <a:rPr lang="en-GB" noProof="0" dirty="0"/>
              <a:t> nec, </a:t>
            </a:r>
            <a:r>
              <a:rPr lang="en-GB" noProof="0" dirty="0" err="1"/>
              <a:t>vulputate</a:t>
            </a:r>
            <a:r>
              <a:rPr lang="en-GB" noProof="0" dirty="0"/>
              <a:t> </a:t>
            </a:r>
            <a:r>
              <a:rPr lang="en-GB" noProof="0" dirty="0" err="1"/>
              <a:t>eget</a:t>
            </a:r>
            <a:r>
              <a:rPr lang="en-GB" noProof="0" dirty="0"/>
              <a:t>, </a:t>
            </a:r>
            <a:r>
              <a:rPr lang="en-GB" noProof="0" dirty="0" err="1"/>
              <a:t>arcu</a:t>
            </a:r>
            <a:r>
              <a:rPr lang="en-GB" noProof="0" dirty="0"/>
              <a:t>. In </a:t>
            </a:r>
            <a:r>
              <a:rPr lang="en-GB" noProof="0" dirty="0" err="1"/>
              <a:t>enim</a:t>
            </a:r>
            <a:r>
              <a:rPr lang="en-GB" noProof="0" dirty="0"/>
              <a:t> </a:t>
            </a:r>
            <a:r>
              <a:rPr lang="en-GB" noProof="0" dirty="0" err="1"/>
              <a:t>justo</a:t>
            </a:r>
            <a:r>
              <a:rPr lang="en-GB" noProof="0" dirty="0"/>
              <a:t>, </a:t>
            </a:r>
            <a:r>
              <a:rPr lang="en-GB" noProof="0" dirty="0" err="1"/>
              <a:t>rhoncus</a:t>
            </a:r>
            <a:r>
              <a:rPr lang="en-GB" noProof="0" dirty="0"/>
              <a:t> </a:t>
            </a:r>
            <a:r>
              <a:rPr lang="en-GB" noProof="0" dirty="0" err="1"/>
              <a:t>ut</a:t>
            </a:r>
            <a:r>
              <a:rPr lang="en-GB" noProof="0" dirty="0"/>
              <a:t>, </a:t>
            </a:r>
            <a:r>
              <a:rPr lang="en-GB" noProof="0" dirty="0" err="1"/>
              <a:t>imperdiet</a:t>
            </a:r>
            <a:r>
              <a:rPr lang="en-GB" noProof="0" dirty="0"/>
              <a:t> a, </a:t>
            </a:r>
            <a:r>
              <a:rPr lang="en-GB" noProof="0" dirty="0" err="1"/>
              <a:t>venenatis</a:t>
            </a:r>
            <a:r>
              <a:rPr lang="en-GB" noProof="0" dirty="0"/>
              <a:t> vitae, </a:t>
            </a:r>
            <a:r>
              <a:rPr lang="en-GB" noProof="0" dirty="0" err="1"/>
              <a:t>justo</a:t>
            </a:r>
            <a:r>
              <a:rPr lang="en-GB" noProof="0" dirty="0"/>
              <a:t>. </a:t>
            </a:r>
            <a:r>
              <a:rPr lang="en-GB" noProof="0" dirty="0" err="1"/>
              <a:t>Nullam</a:t>
            </a:r>
            <a:r>
              <a:rPr lang="en-GB" noProof="0" dirty="0"/>
              <a:t> dictum </a:t>
            </a:r>
            <a:r>
              <a:rPr lang="en-GB" noProof="0" dirty="0" err="1"/>
              <a:t>felis</a:t>
            </a:r>
            <a:r>
              <a:rPr lang="en-GB" noProof="0" dirty="0"/>
              <a:t> </a:t>
            </a:r>
            <a:r>
              <a:rPr lang="en-GB" noProof="0" dirty="0" err="1"/>
              <a:t>eu</a:t>
            </a:r>
            <a:r>
              <a:rPr lang="en-GB" noProof="0" dirty="0"/>
              <a:t> </a:t>
            </a:r>
            <a:r>
              <a:rPr lang="en-GB" noProof="0" dirty="0" err="1"/>
              <a:t>pede</a:t>
            </a:r>
            <a:r>
              <a:rPr lang="en-GB" noProof="0" dirty="0"/>
              <a:t> </a:t>
            </a:r>
            <a:r>
              <a:rPr lang="en-GB" noProof="0" dirty="0" err="1"/>
              <a:t>mollis</a:t>
            </a:r>
            <a:r>
              <a:rPr lang="en-GB" noProof="0" dirty="0"/>
              <a:t> </a:t>
            </a:r>
            <a:r>
              <a:rPr lang="en-GB" noProof="0" dirty="0" err="1"/>
              <a:t>pretium</a:t>
            </a:r>
            <a:r>
              <a:rPr lang="en-GB" noProof="0" dirty="0"/>
              <a:t>. Integer </a:t>
            </a:r>
            <a:r>
              <a:rPr lang="en-GB" noProof="0" dirty="0" err="1"/>
              <a:t>tincidunt</a:t>
            </a:r>
            <a:r>
              <a:rPr lang="en-GB" noProof="0" dirty="0"/>
              <a:t>. Cras </a:t>
            </a:r>
            <a:r>
              <a:rPr lang="en-GB" noProof="0" dirty="0" err="1"/>
              <a:t>dapibus</a:t>
            </a:r>
            <a:r>
              <a:rPr lang="en-GB" noProof="0" dirty="0"/>
              <a:t>.</a:t>
            </a:r>
          </a:p>
        </p:txBody>
      </p:sp>
      <p:sp>
        <p:nvSpPr>
          <p:cNvPr id="2" name="Fußzeilenplatzhalter 1">
            <a:extLst>
              <a:ext uri="{FF2B5EF4-FFF2-40B4-BE49-F238E27FC236}">
                <a16:creationId xmlns:a16="http://schemas.microsoft.com/office/drawing/2014/main" id="{B4B3BD4E-B38E-414F-62AB-C883E5B741D1}"/>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noProof="0"/>
              <a:t>Date, Location, Speaker name, Name of Event</a:t>
            </a:r>
          </a:p>
        </p:txBody>
      </p:sp>
      <p:sp>
        <p:nvSpPr>
          <p:cNvPr id="4" name="Slide Number Placeholder 3">
            <a:extLst>
              <a:ext uri="{FF2B5EF4-FFF2-40B4-BE49-F238E27FC236}">
                <a16:creationId xmlns:a16="http://schemas.microsoft.com/office/drawing/2014/main" id="{AEB5AE93-64EA-52F4-BB1E-F9BFEEE005FD}"/>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44</a:t>
            </a:fld>
            <a:endParaRPr lang="en-GB" noProof="0"/>
          </a:p>
        </p:txBody>
      </p:sp>
    </p:spTree>
    <p:extLst>
      <p:ext uri="{BB962C8B-B14F-4D97-AF65-F5344CB8AC3E}">
        <p14:creationId xmlns:p14="http://schemas.microsoft.com/office/powerpoint/2010/main" val="1182061328"/>
      </p:ext>
    </p:extLst>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with two content columns</a:t>
            </a:r>
          </a:p>
        </p:txBody>
      </p:sp>
      <p:sp>
        <p:nvSpPr>
          <p:cNvPr id="15" name="Inhaltsplatzhalter 14">
            <a:extLst>
              <a:ext uri="{FF2B5EF4-FFF2-40B4-BE49-F238E27FC236}">
                <a16:creationId xmlns:a16="http://schemas.microsoft.com/office/drawing/2014/main" id="{A5A2DF64-46F2-0980-634D-22FABAA7EA57}"/>
              </a:ext>
            </a:extLst>
          </p:cNvPr>
          <p:cNvSpPr>
            <a:spLocks noGrp="1"/>
          </p:cNvSpPr>
          <p:nvPr>
            <p:ph sz="quarter" idx="10"/>
          </p:nvPr>
        </p:nvSpPr>
        <p:spPr>
          <a:xfrm>
            <a:off x="360000" y="1080000"/>
            <a:ext cx="4590000" cy="5940424"/>
          </a:xfrm>
        </p:spPr>
        <p:txBody>
          <a:bodyPr/>
          <a:lstStyle/>
          <a:p>
            <a:r>
              <a:rPr lang="en-GB" noProof="0" dirty="0"/>
              <a:t>Dummy text. Lorem ipsum </a:t>
            </a:r>
            <a:r>
              <a:rPr lang="en-GB" noProof="0" dirty="0" err="1"/>
              <a:t>dolor</a:t>
            </a:r>
            <a:r>
              <a:rPr lang="en-GB" noProof="0" dirty="0"/>
              <a:t> sit </a:t>
            </a:r>
            <a:r>
              <a:rPr lang="en-GB" noProof="0" dirty="0" err="1"/>
              <a:t>amet</a:t>
            </a:r>
            <a:r>
              <a:rPr lang="en-GB" noProof="0" dirty="0"/>
              <a:t>, </a:t>
            </a:r>
            <a:r>
              <a:rPr lang="en-GB" noProof="0" dirty="0" err="1"/>
              <a:t>consectetuer</a:t>
            </a:r>
            <a:r>
              <a:rPr lang="en-GB" noProof="0" dirty="0"/>
              <a:t> </a:t>
            </a:r>
            <a:r>
              <a:rPr lang="en-GB" noProof="0" dirty="0" err="1"/>
              <a:t>adipiscing</a:t>
            </a:r>
            <a:r>
              <a:rPr lang="en-GB" noProof="0" dirty="0"/>
              <a:t> </a:t>
            </a:r>
            <a:r>
              <a:rPr lang="en-GB" noProof="0" dirty="0" err="1"/>
              <a:t>elit</a:t>
            </a:r>
            <a:r>
              <a:rPr lang="en-GB" noProof="0" dirty="0"/>
              <a:t>. Aenean </a:t>
            </a:r>
            <a:r>
              <a:rPr lang="en-GB" noProof="0" dirty="0" err="1"/>
              <a:t>commodo</a:t>
            </a:r>
            <a:r>
              <a:rPr lang="en-GB" noProof="0" dirty="0"/>
              <a:t> ligula </a:t>
            </a:r>
            <a:r>
              <a:rPr lang="en-GB" noProof="0" dirty="0" err="1"/>
              <a:t>eget</a:t>
            </a:r>
            <a:r>
              <a:rPr lang="en-GB" noProof="0" dirty="0"/>
              <a:t> </a:t>
            </a:r>
            <a:r>
              <a:rPr lang="en-GB" noProof="0" dirty="0" err="1"/>
              <a:t>dolor</a:t>
            </a:r>
            <a:r>
              <a:rPr lang="en-GB" noProof="0" dirty="0"/>
              <a:t>. Aenean </a:t>
            </a:r>
            <a:r>
              <a:rPr lang="en-GB" noProof="0" dirty="0" err="1"/>
              <a:t>massa</a:t>
            </a:r>
            <a:r>
              <a:rPr lang="en-GB" noProof="0" dirty="0"/>
              <a:t>. Cum sociis </a:t>
            </a:r>
            <a:r>
              <a:rPr lang="en-GB" noProof="0" dirty="0" err="1"/>
              <a:t>natoque</a:t>
            </a:r>
            <a:r>
              <a:rPr lang="en-GB" noProof="0" dirty="0"/>
              <a:t> </a:t>
            </a:r>
            <a:r>
              <a:rPr lang="en-GB" noProof="0" dirty="0" err="1"/>
              <a:t>penatibus</a:t>
            </a:r>
            <a:r>
              <a:rPr lang="en-GB" noProof="0" dirty="0"/>
              <a:t> et </a:t>
            </a:r>
            <a:r>
              <a:rPr lang="en-GB" noProof="0" dirty="0" err="1"/>
              <a:t>magnis</a:t>
            </a:r>
            <a:r>
              <a:rPr lang="en-GB" noProof="0" dirty="0"/>
              <a:t> dis parturient </a:t>
            </a:r>
            <a:r>
              <a:rPr lang="en-GB" noProof="0" dirty="0" err="1"/>
              <a:t>montes</a:t>
            </a:r>
            <a:r>
              <a:rPr lang="en-GB" noProof="0" dirty="0"/>
              <a:t>, </a:t>
            </a:r>
            <a:r>
              <a:rPr lang="en-GB" noProof="0" dirty="0" err="1"/>
              <a:t>nascetur</a:t>
            </a:r>
            <a:r>
              <a:rPr lang="en-GB" noProof="0" dirty="0"/>
              <a:t> </a:t>
            </a:r>
            <a:r>
              <a:rPr lang="en-GB" noProof="0" dirty="0" err="1"/>
              <a:t>ridiculus</a:t>
            </a:r>
            <a:r>
              <a:rPr lang="en-GB" noProof="0" dirty="0"/>
              <a:t> mus. Donec </a:t>
            </a:r>
            <a:r>
              <a:rPr lang="en-GB" noProof="0" dirty="0" err="1"/>
              <a:t>quam</a:t>
            </a:r>
            <a:r>
              <a:rPr lang="en-GB" noProof="0" dirty="0"/>
              <a:t> </a:t>
            </a:r>
            <a:r>
              <a:rPr lang="en-GB" noProof="0" dirty="0" err="1"/>
              <a:t>felis</a:t>
            </a:r>
            <a:r>
              <a:rPr lang="en-GB" noProof="0" dirty="0"/>
              <a:t>, </a:t>
            </a:r>
            <a:r>
              <a:rPr lang="en-GB" noProof="0" dirty="0" err="1"/>
              <a:t>ultricies</a:t>
            </a:r>
            <a:r>
              <a:rPr lang="en-GB" noProof="0" dirty="0"/>
              <a:t> nec, </a:t>
            </a:r>
            <a:r>
              <a:rPr lang="en-GB" noProof="0" dirty="0" err="1"/>
              <a:t>pellentesque</a:t>
            </a:r>
            <a:r>
              <a:rPr lang="en-GB" noProof="0" dirty="0"/>
              <a:t> </a:t>
            </a:r>
            <a:r>
              <a:rPr lang="en-GB" noProof="0" dirty="0" err="1"/>
              <a:t>eu</a:t>
            </a:r>
            <a:r>
              <a:rPr lang="en-GB" noProof="0" dirty="0"/>
              <a:t>, </a:t>
            </a:r>
            <a:r>
              <a:rPr lang="en-GB" noProof="0" dirty="0" err="1"/>
              <a:t>pretium</a:t>
            </a:r>
            <a:r>
              <a:rPr lang="en-GB" noProof="0" dirty="0"/>
              <a:t> </a:t>
            </a:r>
            <a:r>
              <a:rPr lang="en-GB" noProof="0" dirty="0" err="1"/>
              <a:t>quis</a:t>
            </a:r>
            <a:r>
              <a:rPr lang="en-GB" noProof="0" dirty="0"/>
              <a:t>, sem. </a:t>
            </a:r>
          </a:p>
          <a:p>
            <a:endParaRPr lang="en-GB" noProof="0" dirty="0"/>
          </a:p>
          <a:p>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Donec </a:t>
            </a:r>
            <a:r>
              <a:rPr lang="en-GB" noProof="0" dirty="0" err="1"/>
              <a:t>pede</a:t>
            </a:r>
            <a:r>
              <a:rPr lang="en-GB" noProof="0" dirty="0"/>
              <a:t> </a:t>
            </a:r>
            <a:r>
              <a:rPr lang="en-GB" noProof="0" dirty="0" err="1"/>
              <a:t>justo</a:t>
            </a:r>
            <a:r>
              <a:rPr lang="en-GB" noProof="0" dirty="0"/>
              <a:t>, </a:t>
            </a:r>
            <a:r>
              <a:rPr lang="en-GB" noProof="0" dirty="0" err="1"/>
              <a:t>fringilla</a:t>
            </a:r>
            <a:r>
              <a:rPr lang="en-GB" noProof="0" dirty="0"/>
              <a:t> </a:t>
            </a:r>
            <a:r>
              <a:rPr lang="en-GB" noProof="0" dirty="0" err="1"/>
              <a:t>vel</a:t>
            </a:r>
            <a:r>
              <a:rPr lang="en-GB" noProof="0" dirty="0"/>
              <a:t>, </a:t>
            </a:r>
            <a:r>
              <a:rPr lang="en-GB" noProof="0" dirty="0" err="1"/>
              <a:t>aliquet</a:t>
            </a:r>
            <a:r>
              <a:rPr lang="en-GB" noProof="0" dirty="0"/>
              <a:t> nec, </a:t>
            </a:r>
            <a:r>
              <a:rPr lang="en-GB" noProof="0" dirty="0" err="1"/>
              <a:t>vulputate</a:t>
            </a:r>
            <a:r>
              <a:rPr lang="en-GB" noProof="0" dirty="0"/>
              <a:t> </a:t>
            </a:r>
            <a:r>
              <a:rPr lang="en-GB" noProof="0" dirty="0" err="1"/>
              <a:t>eget</a:t>
            </a:r>
            <a:r>
              <a:rPr lang="en-GB" noProof="0" dirty="0"/>
              <a:t>, </a:t>
            </a:r>
            <a:r>
              <a:rPr lang="en-GB" noProof="0" dirty="0" err="1"/>
              <a:t>arcu</a:t>
            </a:r>
            <a:r>
              <a:rPr lang="en-GB" noProof="0" dirty="0"/>
              <a:t>. In </a:t>
            </a:r>
            <a:r>
              <a:rPr lang="en-GB" noProof="0" dirty="0" err="1"/>
              <a:t>enim</a:t>
            </a:r>
            <a:r>
              <a:rPr lang="en-GB" noProof="0" dirty="0"/>
              <a:t> </a:t>
            </a:r>
            <a:r>
              <a:rPr lang="en-GB" noProof="0" dirty="0" err="1"/>
              <a:t>justo</a:t>
            </a:r>
            <a:r>
              <a:rPr lang="en-GB" noProof="0" dirty="0"/>
              <a:t>, </a:t>
            </a:r>
            <a:r>
              <a:rPr lang="en-GB" noProof="0" dirty="0" err="1"/>
              <a:t>rhoncus</a:t>
            </a:r>
            <a:r>
              <a:rPr lang="en-GB" noProof="0" dirty="0"/>
              <a:t> </a:t>
            </a:r>
            <a:r>
              <a:rPr lang="en-GB" noProof="0" dirty="0" err="1"/>
              <a:t>ut</a:t>
            </a:r>
            <a:r>
              <a:rPr lang="en-GB" noProof="0" dirty="0"/>
              <a:t>, </a:t>
            </a:r>
            <a:r>
              <a:rPr lang="en-GB" noProof="0" dirty="0" err="1"/>
              <a:t>imperdiet</a:t>
            </a:r>
            <a:r>
              <a:rPr lang="en-GB" noProof="0" dirty="0"/>
              <a:t> a, </a:t>
            </a:r>
            <a:r>
              <a:rPr lang="en-GB" noProof="0" dirty="0" err="1"/>
              <a:t>venenatis</a:t>
            </a:r>
            <a:r>
              <a:rPr lang="en-GB" noProof="0" dirty="0"/>
              <a:t> vitae, </a:t>
            </a:r>
            <a:r>
              <a:rPr lang="en-GB" noProof="0" dirty="0" err="1"/>
              <a:t>justo</a:t>
            </a:r>
            <a:r>
              <a:rPr lang="en-GB" noProof="0" dirty="0"/>
              <a:t>. </a:t>
            </a:r>
            <a:r>
              <a:rPr lang="en-GB" noProof="0" dirty="0" err="1"/>
              <a:t>Nullam</a:t>
            </a:r>
            <a:r>
              <a:rPr lang="en-GB" noProof="0" dirty="0"/>
              <a:t> dictum </a:t>
            </a:r>
            <a:r>
              <a:rPr lang="en-GB" noProof="0" dirty="0" err="1"/>
              <a:t>felis</a:t>
            </a:r>
            <a:r>
              <a:rPr lang="en-GB" noProof="0" dirty="0"/>
              <a:t> </a:t>
            </a:r>
            <a:r>
              <a:rPr lang="en-GB" noProof="0" dirty="0" err="1"/>
              <a:t>eu</a:t>
            </a:r>
            <a:r>
              <a:rPr lang="en-GB" noProof="0" dirty="0"/>
              <a:t> </a:t>
            </a:r>
            <a:r>
              <a:rPr lang="en-GB" noProof="0" dirty="0" err="1"/>
              <a:t>pede</a:t>
            </a:r>
            <a:r>
              <a:rPr lang="en-GB" noProof="0" dirty="0"/>
              <a:t> </a:t>
            </a:r>
            <a:r>
              <a:rPr lang="en-GB" noProof="0" dirty="0" err="1"/>
              <a:t>mollis</a:t>
            </a:r>
            <a:r>
              <a:rPr lang="en-GB" noProof="0" dirty="0"/>
              <a:t> </a:t>
            </a:r>
            <a:r>
              <a:rPr lang="en-GB" noProof="0" dirty="0" err="1"/>
              <a:t>pretium</a:t>
            </a:r>
            <a:r>
              <a:rPr lang="en-GB" noProof="0" dirty="0"/>
              <a:t>. Integer </a:t>
            </a:r>
            <a:r>
              <a:rPr lang="en-GB" noProof="0" dirty="0" err="1"/>
              <a:t>tincidunt</a:t>
            </a:r>
            <a:r>
              <a:rPr lang="en-GB" noProof="0" dirty="0"/>
              <a:t>. Cras </a:t>
            </a:r>
            <a:r>
              <a:rPr lang="en-GB" noProof="0" dirty="0" err="1"/>
              <a:t>dapibus</a:t>
            </a:r>
            <a:r>
              <a:rPr lang="en-GB" noProof="0" dirty="0"/>
              <a:t>.</a:t>
            </a:r>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endParaRPr lang="en-GB" noProof="0" dirty="0"/>
          </a:p>
          <a:p>
            <a:pPr lvl="6"/>
            <a:r>
              <a:rPr lang="en-GB" noProof="0" dirty="0"/>
              <a:t>Footnote text in 8 pt. </a:t>
            </a:r>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Donec </a:t>
            </a:r>
            <a:r>
              <a:rPr lang="en-GB" noProof="0" dirty="0" err="1"/>
              <a:t>pede</a:t>
            </a:r>
            <a:r>
              <a:rPr lang="en-GB" noProof="0" dirty="0"/>
              <a:t> </a:t>
            </a:r>
            <a:r>
              <a:rPr lang="en-GB" noProof="0" dirty="0" err="1"/>
              <a:t>justo</a:t>
            </a:r>
            <a:r>
              <a:rPr lang="en-GB" noProof="0" dirty="0"/>
              <a:t>, </a:t>
            </a:r>
            <a:r>
              <a:rPr lang="en-GB" noProof="0" dirty="0" err="1"/>
              <a:t>fringilla</a:t>
            </a:r>
            <a:r>
              <a:rPr lang="en-GB" noProof="0" dirty="0"/>
              <a:t> </a:t>
            </a:r>
            <a:r>
              <a:rPr lang="en-GB" noProof="0" dirty="0" err="1"/>
              <a:t>vel</a:t>
            </a:r>
            <a:r>
              <a:rPr lang="en-GB" noProof="0" dirty="0"/>
              <a:t>, </a:t>
            </a:r>
            <a:r>
              <a:rPr lang="en-GB" noProof="0" dirty="0" err="1"/>
              <a:t>aliquet</a:t>
            </a:r>
            <a:r>
              <a:rPr lang="en-GB" noProof="0" dirty="0"/>
              <a:t> nec, </a:t>
            </a:r>
            <a:r>
              <a:rPr lang="en-GB" noProof="0" dirty="0" err="1"/>
              <a:t>vulputate</a:t>
            </a:r>
            <a:r>
              <a:rPr lang="en-GB" noProof="0" dirty="0"/>
              <a:t> </a:t>
            </a:r>
            <a:r>
              <a:rPr lang="en-GB" noProof="0" dirty="0" err="1"/>
              <a:t>eget</a:t>
            </a:r>
            <a:r>
              <a:rPr lang="en-GB" noProof="0" dirty="0"/>
              <a:t>, </a:t>
            </a:r>
            <a:r>
              <a:rPr lang="en-GB" noProof="0" dirty="0" err="1"/>
              <a:t>arcu</a:t>
            </a:r>
            <a:r>
              <a:rPr lang="en-GB" noProof="0" dirty="0"/>
              <a:t>. In </a:t>
            </a:r>
            <a:r>
              <a:rPr lang="en-GB" noProof="0" dirty="0" err="1"/>
              <a:t>enim</a:t>
            </a:r>
            <a:r>
              <a:rPr lang="en-GB" noProof="0" dirty="0"/>
              <a:t> </a:t>
            </a:r>
            <a:r>
              <a:rPr lang="en-GB" noProof="0" dirty="0" err="1"/>
              <a:t>justo</a:t>
            </a:r>
            <a:r>
              <a:rPr lang="en-GB" noProof="0" dirty="0"/>
              <a:t>, </a:t>
            </a:r>
            <a:r>
              <a:rPr lang="en-GB" noProof="0" dirty="0" err="1"/>
              <a:t>rhoncus</a:t>
            </a:r>
            <a:r>
              <a:rPr lang="en-GB" noProof="0" dirty="0"/>
              <a:t> </a:t>
            </a:r>
            <a:r>
              <a:rPr lang="en-GB" noProof="0" dirty="0" err="1"/>
              <a:t>ut</a:t>
            </a:r>
            <a:r>
              <a:rPr lang="en-GB" noProof="0" dirty="0"/>
              <a:t>, </a:t>
            </a:r>
            <a:r>
              <a:rPr lang="en-GB" noProof="0" dirty="0" err="1"/>
              <a:t>imperdiet</a:t>
            </a:r>
            <a:r>
              <a:rPr lang="en-GB" noProof="0" dirty="0"/>
              <a:t> a, </a:t>
            </a:r>
            <a:r>
              <a:rPr lang="en-GB" noProof="0" dirty="0" err="1"/>
              <a:t>venenatis</a:t>
            </a:r>
            <a:r>
              <a:rPr lang="en-GB" noProof="0" dirty="0"/>
              <a:t> vitae, </a:t>
            </a:r>
            <a:r>
              <a:rPr lang="en-GB" noProof="0" dirty="0" err="1"/>
              <a:t>justo</a:t>
            </a:r>
            <a:r>
              <a:rPr lang="en-GB" noProof="0" dirty="0"/>
              <a:t>. </a:t>
            </a:r>
            <a:r>
              <a:rPr lang="en-GB" noProof="0" dirty="0" err="1"/>
              <a:t>Nullam</a:t>
            </a:r>
            <a:r>
              <a:rPr lang="en-GB" noProof="0" dirty="0"/>
              <a:t> dictum </a:t>
            </a:r>
            <a:r>
              <a:rPr lang="en-GB" noProof="0" dirty="0" err="1"/>
              <a:t>felis</a:t>
            </a:r>
            <a:r>
              <a:rPr lang="en-GB" noProof="0" dirty="0"/>
              <a:t> </a:t>
            </a:r>
            <a:r>
              <a:rPr lang="en-GB" noProof="0" dirty="0" err="1"/>
              <a:t>eu</a:t>
            </a:r>
            <a:r>
              <a:rPr lang="en-GB" noProof="0" dirty="0"/>
              <a:t> </a:t>
            </a:r>
            <a:r>
              <a:rPr lang="en-GB" noProof="0" dirty="0" err="1"/>
              <a:t>pede</a:t>
            </a:r>
            <a:r>
              <a:rPr lang="en-GB" noProof="0" dirty="0"/>
              <a:t> </a:t>
            </a:r>
            <a:r>
              <a:rPr lang="en-GB" noProof="0" dirty="0" err="1"/>
              <a:t>mollis</a:t>
            </a:r>
            <a:r>
              <a:rPr lang="en-GB" noProof="0" dirty="0"/>
              <a:t> </a:t>
            </a:r>
            <a:r>
              <a:rPr lang="en-GB" noProof="0" dirty="0" err="1"/>
              <a:t>pretium</a:t>
            </a:r>
            <a:r>
              <a:rPr lang="en-GB" noProof="0" dirty="0"/>
              <a:t>. Integer </a:t>
            </a:r>
            <a:r>
              <a:rPr lang="en-GB" noProof="0" dirty="0" err="1"/>
              <a:t>tincidunt</a:t>
            </a:r>
            <a:r>
              <a:rPr lang="en-GB" noProof="0" dirty="0"/>
              <a:t>. Cras </a:t>
            </a:r>
            <a:r>
              <a:rPr lang="en-GB" noProof="0" dirty="0" err="1"/>
              <a:t>dapibus</a:t>
            </a:r>
            <a:r>
              <a:rPr lang="en-GB" noProof="0" dirty="0"/>
              <a:t>.</a:t>
            </a:r>
          </a:p>
        </p:txBody>
      </p:sp>
      <p:graphicFrame>
        <p:nvGraphicFramePr>
          <p:cNvPr id="6" name="Content Placeholder 5"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FF21D68C-2C7D-2D43-97B5-0D24AED9B36B}"/>
              </a:ext>
            </a:extLst>
          </p:cNvPr>
          <p:cNvGraphicFramePr>
            <a:graphicFrameLocks noGrp="1"/>
          </p:cNvGraphicFramePr>
          <p:nvPr>
            <p:ph sz="quarter" idx="11"/>
            <p:extLst>
              <p:ext uri="{D42A27DB-BD31-4B8C-83A1-F6EECF244321}">
                <p14:modId xmlns:p14="http://schemas.microsoft.com/office/powerpoint/2010/main" val="3168301071"/>
              </p:ext>
            </p:extLst>
          </p:nvPr>
        </p:nvGraphicFramePr>
        <p:xfrm>
          <a:off x="5129213" y="1079500"/>
          <a:ext cx="4589462" cy="5940425"/>
        </p:xfrm>
        <a:graphic>
          <a:graphicData uri="http://schemas.openxmlformats.org/drawingml/2006/chart">
            <c:chart xmlns:c="http://schemas.openxmlformats.org/drawingml/2006/chart" xmlns:r="http://schemas.openxmlformats.org/officeDocument/2006/relationships" r:id="rId3"/>
          </a:graphicData>
        </a:graphic>
      </p:graphicFrame>
      <p:sp>
        <p:nvSpPr>
          <p:cNvPr id="3" name="Fußzeilenplatzhalter 2">
            <a:extLst>
              <a:ext uri="{FF2B5EF4-FFF2-40B4-BE49-F238E27FC236}">
                <a16:creationId xmlns:a16="http://schemas.microsoft.com/office/drawing/2014/main" id="{E8DAE62D-0A67-74A2-99A7-27AAEC79EA0D}"/>
              </a:ext>
              <a:ext uri="{C183D7F6-B498-43B3-948B-1728B52AA6E4}">
                <adec:decorative xmlns:adec="http://schemas.microsoft.com/office/drawing/2017/decorative" val="1"/>
              </a:ext>
            </a:extLst>
          </p:cNvPr>
          <p:cNvSpPr>
            <a:spLocks noGrp="1"/>
          </p:cNvSpPr>
          <p:nvPr>
            <p:ph type="ftr" sz="quarter" idx="12"/>
          </p:nvPr>
        </p:nvSpPr>
        <p:spPr>
          <a:xfrm>
            <a:off x="3492000" y="7200000"/>
            <a:ext cx="5274544" cy="14427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3"/>
          </p:nvPr>
        </p:nvSpPr>
        <p:spPr>
          <a:xfrm>
            <a:off x="9320324" y="7202526"/>
            <a:ext cx="386953" cy="158733"/>
          </a:xfrm>
        </p:spPr>
        <p:txBody>
          <a:bodyPr/>
          <a:lstStyle/>
          <a:p>
            <a:fld id="{D71DA9FD-6EF8-4CC5-AF9B-B6159B5B937C}" type="slidenum">
              <a:rPr lang="en-GB" noProof="0" smtClean="0"/>
              <a:pPr/>
              <a:t>45</a:t>
            </a:fld>
            <a:endParaRPr lang="en-GB" noProof="0"/>
          </a:p>
        </p:txBody>
      </p:sp>
    </p:spTree>
    <p:extLst>
      <p:ext uri="{BB962C8B-B14F-4D97-AF65-F5344CB8AC3E}">
        <p14:creationId xmlns:p14="http://schemas.microsoft.com/office/powerpoint/2010/main" val="1221806479"/>
      </p:ext>
    </p:extLst>
  </p:cSld>
  <p:clrMapOvr>
    <a:masterClrMapping/>
  </p:clrMapOvr>
  <p:transition>
    <p:wipe dir="r"/>
  </p:transition>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with three content columns</a:t>
            </a:r>
          </a:p>
        </p:txBody>
      </p:sp>
      <p:sp>
        <p:nvSpPr>
          <p:cNvPr id="3" name="Content Placeholder 2">
            <a:extLst>
              <a:ext uri="{FF2B5EF4-FFF2-40B4-BE49-F238E27FC236}">
                <a16:creationId xmlns:a16="http://schemas.microsoft.com/office/drawing/2014/main" id="{13E3ECF1-618F-79C7-D224-CB95B5A9539F}"/>
              </a:ext>
            </a:extLst>
          </p:cNvPr>
          <p:cNvSpPr>
            <a:spLocks noGrp="1"/>
          </p:cNvSpPr>
          <p:nvPr>
            <p:ph sz="quarter" idx="10"/>
          </p:nvPr>
        </p:nvSpPr>
        <p:spPr>
          <a:xfrm>
            <a:off x="360000" y="1079501"/>
            <a:ext cx="3006328" cy="5940424"/>
          </a:xfrm>
        </p:spPr>
        <p:txBody>
          <a:bodyPr/>
          <a:lstStyle/>
          <a:p>
            <a:r>
              <a:rPr lang="en-GB" noProof="0"/>
              <a:t>Dummy text. Lorem ipsum dolor sit amet, consectetuer adipiscing elit. Aenean commodo ligula eget dolor. Aenean massa. Cum sociis natoque penatibus et magnis dis parturient montes, nascetur ridiculus mus. </a:t>
            </a:r>
          </a:p>
          <a:p>
            <a:endParaRPr lang="en-GB" noProof="0"/>
          </a:p>
          <a:p>
            <a:pPr lvl="1"/>
            <a:r>
              <a:rPr lang="en-GB" noProof="0"/>
              <a:t>Donec quam felis, ultricies nec, pelle</a:t>
            </a:r>
          </a:p>
          <a:p>
            <a:pPr lvl="1"/>
            <a:endParaRPr lang="en-GB" noProof="0"/>
          </a:p>
          <a:p>
            <a:pPr lvl="1"/>
            <a:r>
              <a:rPr lang="en-GB" noProof="0"/>
              <a:t>Cum sociis natoque penatibus et magnis dis parturient montes, nascetur ridiculus mus. ntesque eu, pretium quis, sem.</a:t>
            </a:r>
          </a:p>
        </p:txBody>
      </p:sp>
      <p:sp>
        <p:nvSpPr>
          <p:cNvPr id="5" name="Content Placeholder 4">
            <a:extLst>
              <a:ext uri="{FF2B5EF4-FFF2-40B4-BE49-F238E27FC236}">
                <a16:creationId xmlns:a16="http://schemas.microsoft.com/office/drawing/2014/main" id="{8BF24E65-067D-D9DE-C9E2-ED7ABD2C75D8}"/>
              </a:ext>
            </a:extLst>
          </p:cNvPr>
          <p:cNvSpPr>
            <a:spLocks noGrp="1"/>
          </p:cNvSpPr>
          <p:nvPr>
            <p:ph sz="quarter" idx="11"/>
          </p:nvPr>
        </p:nvSpPr>
        <p:spPr>
          <a:xfrm>
            <a:off x="3537149" y="1079501"/>
            <a:ext cx="3006328" cy="5940424"/>
          </a:xfrm>
        </p:spPr>
        <p:txBody>
          <a:bodyPr/>
          <a:lstStyle/>
          <a:p>
            <a:r>
              <a:rPr lang="en-GB" noProof="0"/>
              <a:t>Dummy text. 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 </a:t>
            </a:r>
          </a:p>
          <a:p>
            <a:endParaRPr lang="en-GB" noProof="0"/>
          </a:p>
          <a:p>
            <a:pPr lvl="1"/>
            <a:r>
              <a:rPr lang="en-GB" noProof="0"/>
              <a:t>Donec pede justo, fringilla vel, aliquet nec, vulputate eget, arcu. In enim justo, rhoncus ut, imperdiet a, venenatis vitae, justo. Nullam dictum felis eu pede mollis pretium. Integer tincidunt. Cras dapibus.</a:t>
            </a:r>
          </a:p>
        </p:txBody>
      </p:sp>
      <p:graphicFrame>
        <p:nvGraphicFramePr>
          <p:cNvPr id="13" name="Inhaltsplatzhalter 12" descr="Line chart with placeholder data. Describe your data here. For example: ‘This graph depicts a 50% increase in user numbers from 2019 to 2023.’">
            <a:extLst>
              <a:ext uri="{FF2B5EF4-FFF2-40B4-BE49-F238E27FC236}">
                <a16:creationId xmlns:a16="http://schemas.microsoft.com/office/drawing/2014/main" id="{F89680BF-7070-A514-F9CB-DE5864E453AA}"/>
              </a:ext>
            </a:extLst>
          </p:cNvPr>
          <p:cNvGraphicFramePr>
            <a:graphicFrameLocks noGrp="1"/>
          </p:cNvGraphicFramePr>
          <p:nvPr>
            <p:ph sz="quarter" idx="12"/>
            <p:extLst>
              <p:ext uri="{D42A27DB-BD31-4B8C-83A1-F6EECF244321}">
                <p14:modId xmlns:p14="http://schemas.microsoft.com/office/powerpoint/2010/main" val="961736054"/>
              </p:ext>
            </p:extLst>
          </p:nvPr>
        </p:nvGraphicFramePr>
        <p:xfrm>
          <a:off x="6713538" y="1077914"/>
          <a:ext cx="3006725" cy="3413826"/>
        </p:xfrm>
        <a:graphic>
          <a:graphicData uri="http://schemas.openxmlformats.org/drawingml/2006/chart">
            <c:chart xmlns:c="http://schemas.openxmlformats.org/drawingml/2006/chart" xmlns:r="http://schemas.openxmlformats.org/officeDocument/2006/relationships" r:id="rId3"/>
          </a:graphicData>
        </a:graphic>
      </p:graphicFrame>
      <p:sp>
        <p:nvSpPr>
          <p:cNvPr id="4" name="Fußzeilenplatzhalter 3">
            <a:extLst>
              <a:ext uri="{FF2B5EF4-FFF2-40B4-BE49-F238E27FC236}">
                <a16:creationId xmlns:a16="http://schemas.microsoft.com/office/drawing/2014/main" id="{B3B04B8D-9D27-D79D-659D-1F4EFECC52C8}"/>
              </a:ext>
              <a:ext uri="{C183D7F6-B498-43B3-948B-1728B52AA6E4}">
                <adec:decorative xmlns:adec="http://schemas.microsoft.com/office/drawing/2017/decorative" val="1"/>
              </a:ext>
            </a:extLst>
          </p:cNvPr>
          <p:cNvSpPr>
            <a:spLocks noGrp="1"/>
          </p:cNvSpPr>
          <p:nvPr>
            <p:ph type="ftr" sz="quarter" idx="13"/>
          </p:nvPr>
        </p:nvSpPr>
        <p:spPr>
          <a:xfrm>
            <a:off x="3492000" y="7200000"/>
            <a:ext cx="5274544" cy="14427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4"/>
          </p:nvPr>
        </p:nvSpPr>
        <p:spPr>
          <a:xfrm>
            <a:off x="9320324" y="7202526"/>
            <a:ext cx="386953" cy="158733"/>
          </a:xfrm>
        </p:spPr>
        <p:txBody>
          <a:bodyPr/>
          <a:lstStyle/>
          <a:p>
            <a:fld id="{D71DA9FD-6EF8-4CC5-AF9B-B6159B5B937C}" type="slidenum">
              <a:rPr lang="en-GB" noProof="0" smtClean="0"/>
              <a:pPr/>
              <a:t>46</a:t>
            </a:fld>
            <a:endParaRPr lang="en-GB" noProof="0"/>
          </a:p>
        </p:txBody>
      </p:sp>
    </p:spTree>
    <p:extLst>
      <p:ext uri="{BB962C8B-B14F-4D97-AF65-F5344CB8AC3E}">
        <p14:creationId xmlns:p14="http://schemas.microsoft.com/office/powerpoint/2010/main" val="410316512"/>
      </p:ext>
    </p:extLst>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360000" y="360001"/>
            <a:ext cx="8633912" cy="432000"/>
          </a:xfrm>
        </p:spPr>
        <p:txBody>
          <a:bodyPr/>
          <a:lstStyle/>
          <a:p>
            <a:r>
              <a:rPr lang="en-GB" noProof="0"/>
              <a:t>Best Practice Sample </a:t>
            </a:r>
            <a:br>
              <a:rPr lang="en-GB" noProof="0"/>
            </a:br>
            <a:r>
              <a:rPr lang="en-GB" b="0" noProof="0"/>
              <a:t>with four content columns</a:t>
            </a:r>
          </a:p>
        </p:txBody>
      </p:sp>
      <p:sp>
        <p:nvSpPr>
          <p:cNvPr id="3" name="Content Placeholder 2">
            <a:extLst>
              <a:ext uri="{FF2B5EF4-FFF2-40B4-BE49-F238E27FC236}">
                <a16:creationId xmlns:a16="http://schemas.microsoft.com/office/drawing/2014/main" id="{13E3ECF1-618F-79C7-D224-CB95B5A9539F}"/>
              </a:ext>
            </a:extLst>
          </p:cNvPr>
          <p:cNvSpPr>
            <a:spLocks noGrp="1"/>
          </p:cNvSpPr>
          <p:nvPr>
            <p:ph sz="quarter" idx="10"/>
          </p:nvPr>
        </p:nvSpPr>
        <p:spPr>
          <a:xfrm>
            <a:off x="360000" y="1079500"/>
            <a:ext cx="2232422" cy="5150606"/>
          </a:xfrm>
        </p:spPr>
        <p:txBody>
          <a:bodyPr/>
          <a:lstStyle/>
          <a:p>
            <a:r>
              <a:rPr lang="en-GB" noProof="0" dirty="0"/>
              <a:t>Dummy text. Lorem ipsum </a:t>
            </a:r>
            <a:r>
              <a:rPr lang="en-GB" noProof="0" dirty="0" err="1"/>
              <a:t>dolor</a:t>
            </a:r>
            <a:r>
              <a:rPr lang="en-GB" noProof="0" dirty="0"/>
              <a:t> sit </a:t>
            </a:r>
            <a:r>
              <a:rPr lang="en-GB" noProof="0" dirty="0" err="1"/>
              <a:t>amet</a:t>
            </a:r>
            <a:r>
              <a:rPr lang="en-GB" noProof="0" dirty="0"/>
              <a:t>, </a:t>
            </a:r>
            <a:r>
              <a:rPr lang="en-GB" noProof="0" dirty="0" err="1"/>
              <a:t>consectetuer</a:t>
            </a:r>
            <a:r>
              <a:rPr lang="en-GB" noProof="0" dirty="0"/>
              <a:t> </a:t>
            </a:r>
            <a:r>
              <a:rPr lang="en-GB" noProof="0" dirty="0" err="1"/>
              <a:t>adipiscing</a:t>
            </a:r>
            <a:r>
              <a:rPr lang="en-GB" noProof="0" dirty="0"/>
              <a:t> </a:t>
            </a:r>
            <a:r>
              <a:rPr lang="en-GB" noProof="0" dirty="0" err="1"/>
              <a:t>elit</a:t>
            </a:r>
            <a:r>
              <a:rPr lang="en-GB" noProof="0" dirty="0"/>
              <a:t>. Aenean </a:t>
            </a:r>
            <a:r>
              <a:rPr lang="en-GB" noProof="0" dirty="0" err="1"/>
              <a:t>commodo</a:t>
            </a:r>
            <a:r>
              <a:rPr lang="en-GB" noProof="0" dirty="0"/>
              <a:t> ligula </a:t>
            </a:r>
            <a:r>
              <a:rPr lang="en-GB" noProof="0" dirty="0" err="1"/>
              <a:t>eget</a:t>
            </a:r>
            <a:r>
              <a:rPr lang="en-GB" noProof="0" dirty="0"/>
              <a:t> </a:t>
            </a:r>
            <a:r>
              <a:rPr lang="en-GB" noProof="0" dirty="0" err="1"/>
              <a:t>dolor</a:t>
            </a:r>
            <a:r>
              <a:rPr lang="en-GB" noProof="0" dirty="0"/>
              <a:t>. Aenean </a:t>
            </a:r>
            <a:r>
              <a:rPr lang="en-GB" noProof="0" dirty="0" err="1"/>
              <a:t>massa</a:t>
            </a:r>
            <a:r>
              <a:rPr lang="en-GB" noProof="0" dirty="0"/>
              <a:t>. Cum sociis </a:t>
            </a:r>
            <a:r>
              <a:rPr lang="en-GB" noProof="0" dirty="0" err="1"/>
              <a:t>natoque</a:t>
            </a:r>
            <a:r>
              <a:rPr lang="en-GB" noProof="0" dirty="0"/>
              <a:t> </a:t>
            </a:r>
            <a:r>
              <a:rPr lang="en-GB" noProof="0" dirty="0" err="1"/>
              <a:t>penatibus</a:t>
            </a:r>
            <a:r>
              <a:rPr lang="en-GB" noProof="0" dirty="0"/>
              <a:t> et </a:t>
            </a:r>
            <a:r>
              <a:rPr lang="en-GB" noProof="0" dirty="0" err="1"/>
              <a:t>magnis</a:t>
            </a:r>
            <a:r>
              <a:rPr lang="en-GB" noProof="0" dirty="0"/>
              <a:t> dis parturient </a:t>
            </a:r>
            <a:r>
              <a:rPr lang="en-GB" noProof="0" dirty="0" err="1"/>
              <a:t>montes</a:t>
            </a:r>
            <a:r>
              <a:rPr lang="en-GB" noProof="0" dirty="0"/>
              <a:t>, </a:t>
            </a:r>
            <a:r>
              <a:rPr lang="en-GB" noProof="0" dirty="0" err="1"/>
              <a:t>nascetur</a:t>
            </a:r>
            <a:r>
              <a:rPr lang="en-GB" noProof="0" dirty="0"/>
              <a:t> </a:t>
            </a:r>
            <a:r>
              <a:rPr lang="en-GB" noProof="0" dirty="0" err="1"/>
              <a:t>ridiculus</a:t>
            </a:r>
            <a:r>
              <a:rPr lang="en-GB" noProof="0" dirty="0"/>
              <a:t> mus. Donec </a:t>
            </a:r>
            <a:r>
              <a:rPr lang="en-GB" noProof="0" dirty="0" err="1"/>
              <a:t>quam</a:t>
            </a:r>
            <a:r>
              <a:rPr lang="en-GB" noProof="0" dirty="0"/>
              <a:t> </a:t>
            </a:r>
            <a:r>
              <a:rPr lang="en-GB" noProof="0" dirty="0" err="1"/>
              <a:t>felis</a:t>
            </a:r>
            <a:r>
              <a:rPr lang="en-GB" noProof="0" dirty="0"/>
              <a:t>, </a:t>
            </a:r>
            <a:r>
              <a:rPr lang="en-GB" noProof="0" dirty="0" err="1"/>
              <a:t>ultricies</a:t>
            </a:r>
            <a:r>
              <a:rPr lang="en-GB" noProof="0" dirty="0"/>
              <a:t> nec, </a:t>
            </a:r>
            <a:r>
              <a:rPr lang="en-GB" noProof="0" dirty="0" err="1"/>
              <a:t>pellentesque</a:t>
            </a:r>
            <a:r>
              <a:rPr lang="en-GB" noProof="0" dirty="0"/>
              <a:t> </a:t>
            </a:r>
            <a:r>
              <a:rPr lang="en-GB" noProof="0" dirty="0" err="1"/>
              <a:t>eu</a:t>
            </a:r>
            <a:r>
              <a:rPr lang="en-GB" noProof="0" dirty="0"/>
              <a:t>, </a:t>
            </a:r>
            <a:r>
              <a:rPr lang="en-GB" noProof="0" dirty="0" err="1"/>
              <a:t>pretium</a:t>
            </a:r>
            <a:r>
              <a:rPr lang="en-GB" noProof="0" dirty="0"/>
              <a:t> </a:t>
            </a:r>
            <a:r>
              <a:rPr lang="en-GB" noProof="0" dirty="0" err="1"/>
              <a:t>quis</a:t>
            </a:r>
            <a:r>
              <a:rPr lang="en-GB" noProof="0" dirty="0"/>
              <a:t>, sem. </a:t>
            </a:r>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a:t>
            </a:r>
          </a:p>
          <a:p>
            <a:pPr lvl="1"/>
            <a:endParaRPr lang="en-GB" noProof="0" dirty="0"/>
          </a:p>
          <a:p>
            <a:pPr lvl="2"/>
            <a:r>
              <a:rPr lang="en-GB" noProof="0" dirty="0"/>
              <a:t>Description 1</a:t>
            </a:r>
          </a:p>
          <a:p>
            <a:pPr lvl="2"/>
            <a:r>
              <a:rPr lang="en-GB" noProof="0" dirty="0"/>
              <a:t>Description 2</a:t>
            </a:r>
          </a:p>
          <a:p>
            <a:pPr lvl="2"/>
            <a:r>
              <a:rPr lang="en-GB" noProof="0" dirty="0"/>
              <a:t>Description 3</a:t>
            </a:r>
          </a:p>
          <a:p>
            <a:endParaRPr lang="en-GB" noProof="0" dirty="0"/>
          </a:p>
        </p:txBody>
      </p:sp>
      <p:sp>
        <p:nvSpPr>
          <p:cNvPr id="4" name="Content Placeholder 3">
            <a:extLst>
              <a:ext uri="{FF2B5EF4-FFF2-40B4-BE49-F238E27FC236}">
                <a16:creationId xmlns:a16="http://schemas.microsoft.com/office/drawing/2014/main" id="{7A5092CE-E4CC-EFF3-A337-6E9E5C29E24A}"/>
              </a:ext>
            </a:extLst>
          </p:cNvPr>
          <p:cNvSpPr>
            <a:spLocks noGrp="1"/>
          </p:cNvSpPr>
          <p:nvPr>
            <p:ph sz="quarter" idx="11"/>
          </p:nvPr>
        </p:nvSpPr>
        <p:spPr>
          <a:xfrm>
            <a:off x="2733830" y="1079500"/>
            <a:ext cx="2232422" cy="5150606"/>
          </a:xfrm>
        </p:spPr>
        <p:txBody>
          <a:bodyPr/>
          <a:lstStyle/>
          <a:p>
            <a:r>
              <a:rPr lang="en-GB" noProof="0"/>
              <a:t>Dummy text. Lorem ipsum dolor sit amet, consectetuer adipiscing elit. Aenean commodo ligula eget dolor. Aenean massa. Cum sociis natoque penatibus et magnis dis parturient montes, nascetur ridiculus mus. </a:t>
            </a:r>
          </a:p>
          <a:p>
            <a:pPr lvl="2"/>
            <a:r>
              <a:rPr lang="en-GB" noProof="0"/>
              <a:t>Description 1</a:t>
            </a:r>
          </a:p>
          <a:p>
            <a:pPr lvl="2"/>
            <a:r>
              <a:rPr lang="en-GB" noProof="0"/>
              <a:t>Description 2</a:t>
            </a:r>
          </a:p>
          <a:p>
            <a:pPr lvl="2"/>
            <a:r>
              <a:rPr lang="en-GB" noProof="0"/>
              <a:t>Description 3</a:t>
            </a:r>
            <a:br>
              <a:rPr lang="en-GB" noProof="0"/>
            </a:br>
            <a:r>
              <a:rPr lang="en-GB" noProof="0"/>
              <a:t>Nullam dictum felis eu pede mollis pretium. Integer tincidunt. </a:t>
            </a:r>
          </a:p>
        </p:txBody>
      </p:sp>
      <p:graphicFrame>
        <p:nvGraphicFramePr>
          <p:cNvPr id="13" name="Inhaltsplatzhalter 12" descr="Line chart with placeholder data. Describe your data here. For example: ‘This graph depicts a 50% increase in user numbers from 2019 to 2023.’">
            <a:extLst>
              <a:ext uri="{FF2B5EF4-FFF2-40B4-BE49-F238E27FC236}">
                <a16:creationId xmlns:a16="http://schemas.microsoft.com/office/drawing/2014/main" id="{F89680BF-7070-A514-F9CB-DE5864E453AA}"/>
              </a:ext>
            </a:extLst>
          </p:cNvPr>
          <p:cNvGraphicFramePr>
            <a:graphicFrameLocks noGrp="1"/>
          </p:cNvGraphicFramePr>
          <p:nvPr>
            <p:ph sz="quarter" idx="12"/>
            <p:extLst>
              <p:ext uri="{D42A27DB-BD31-4B8C-83A1-F6EECF244321}">
                <p14:modId xmlns:p14="http://schemas.microsoft.com/office/powerpoint/2010/main" val="1709580112"/>
              </p:ext>
            </p:extLst>
          </p:nvPr>
        </p:nvGraphicFramePr>
        <p:xfrm>
          <a:off x="5106988" y="1079501"/>
          <a:ext cx="2233612" cy="3730416"/>
        </p:xfrm>
        <a:graphic>
          <a:graphicData uri="http://schemas.openxmlformats.org/drawingml/2006/chart">
            <c:chart xmlns:c="http://schemas.openxmlformats.org/drawingml/2006/chart" xmlns:r="http://schemas.openxmlformats.org/officeDocument/2006/relationships" r:id="rId3"/>
          </a:graphicData>
        </a:graphic>
      </p:graphicFrame>
      <p:sp>
        <p:nvSpPr>
          <p:cNvPr id="34" name="Content Placeholder 33">
            <a:extLst>
              <a:ext uri="{FF2B5EF4-FFF2-40B4-BE49-F238E27FC236}">
                <a16:creationId xmlns:a16="http://schemas.microsoft.com/office/drawing/2014/main" id="{B3DDC922-5690-620E-B885-93A83E438B0F}"/>
              </a:ext>
            </a:extLst>
          </p:cNvPr>
          <p:cNvSpPr>
            <a:spLocks noGrp="1"/>
          </p:cNvSpPr>
          <p:nvPr>
            <p:ph sz="quarter" idx="13"/>
          </p:nvPr>
        </p:nvSpPr>
        <p:spPr>
          <a:xfrm>
            <a:off x="7481491" y="1079500"/>
            <a:ext cx="2232422" cy="5150606"/>
          </a:xfrm>
        </p:spPr>
        <p:txBody>
          <a:bodyPr/>
          <a:lstStyle/>
          <a:p>
            <a:r>
              <a:rPr lang="en-GB" noProof="0"/>
              <a:t>Dummy text. 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 </a:t>
            </a:r>
          </a:p>
          <a:p>
            <a:endParaRPr lang="en-GB" noProof="0"/>
          </a:p>
          <a:p>
            <a:pPr lvl="2"/>
            <a:r>
              <a:rPr lang="en-GB" noProof="0"/>
              <a:t>Donec pede justo, fringilla vel, aliquet nec, vulputate eget, arcu. In enim justo, rhoncus ut, imperdiet a, venenatis vitae, justo. Nullam dictum felis eu pede mollis pretium. Integer tincidunt. Cras dapibus.</a:t>
            </a:r>
          </a:p>
          <a:p>
            <a:endParaRPr lang="en-GB" noProof="0"/>
          </a:p>
        </p:txBody>
      </p:sp>
      <p:sp>
        <p:nvSpPr>
          <p:cNvPr id="7" name="TextBox 6">
            <a:extLst>
              <a:ext uri="{FF2B5EF4-FFF2-40B4-BE49-F238E27FC236}">
                <a16:creationId xmlns:a16="http://schemas.microsoft.com/office/drawing/2014/main" id="{7837A8FB-4C97-C6B6-CC5D-7388B2D1F799}"/>
              </a:ext>
            </a:extLst>
          </p:cNvPr>
          <p:cNvSpPr txBox="1"/>
          <p:nvPr/>
        </p:nvSpPr>
        <p:spPr bwMode="ltGray">
          <a:xfrm>
            <a:off x="360362" y="6410181"/>
            <a:ext cx="7304696" cy="609744"/>
          </a:xfrm>
          <a:prstGeom prst="rect">
            <a:avLst/>
          </a:prstGeom>
          <a:noFill/>
          <a:ln w="6350">
            <a:noFill/>
            <a:miter lim="800000"/>
            <a:headEnd/>
            <a:tailEnd/>
          </a:ln>
        </p:spPr>
        <p:txBody>
          <a:bodyPr wrap="square" lIns="0" tIns="0" rIns="0" bIns="0" anchor="b" anchorCtr="0">
            <a:noAutofit/>
          </a:bodyPr>
          <a:lstStyle/>
          <a:p>
            <a:r>
              <a:rPr lang="en-GB" sz="800" noProof="0"/>
              <a:t>Footnote text sample in 8 pt. Donec pede justo, fringilla vel, aliquet nec, vulputate eget, arcu. In enim justo, rhoncus ut, imperdiet a, venenatis vitae, justo. Nullam dictum felis eu pede mollis pretium. Integer tincidunt. Cras dapibus. Donec pede justo, fringilla vel, aliquet nec, vulputate eget, arcu. In enim justo, rhoncus ut, imperdiet a, venenatis vitae, justo. Nullam dictum felis eu pede mollis pretium. Integer tincidunt. Cras dapibus.</a:t>
            </a:r>
          </a:p>
          <a:p>
            <a:r>
              <a:rPr lang="en-GB" sz="800" noProof="0"/>
              <a:t>Donec pede justo, fringilla vel, aliquet nec, vulputate eget, arcu. In enim justo, rhoncus ut, imperdiet a, venenatis vitae, justo. Nullam dictum felis eu pede mollis pretium. Integer tincidunt. Cras dapibus.</a:t>
            </a:r>
          </a:p>
        </p:txBody>
      </p:sp>
      <p:sp>
        <p:nvSpPr>
          <p:cNvPr id="5" name="Fußzeilenplatzhalter 4">
            <a:extLst>
              <a:ext uri="{FF2B5EF4-FFF2-40B4-BE49-F238E27FC236}">
                <a16:creationId xmlns:a16="http://schemas.microsoft.com/office/drawing/2014/main" id="{6712A2C4-6DD0-ED8F-2E1C-5289719B74A0}"/>
              </a:ext>
              <a:ext uri="{C183D7F6-B498-43B3-948B-1728B52AA6E4}">
                <adec:decorative xmlns:adec="http://schemas.microsoft.com/office/drawing/2017/decorative" val="1"/>
              </a:ext>
            </a:extLst>
          </p:cNvPr>
          <p:cNvSpPr>
            <a:spLocks noGrp="1"/>
          </p:cNvSpPr>
          <p:nvPr>
            <p:ph type="ftr" sz="quarter" idx="14"/>
          </p:nvPr>
        </p:nvSpPr>
        <p:spPr>
          <a:xfrm>
            <a:off x="3492000" y="7200000"/>
            <a:ext cx="5274544" cy="14400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5"/>
          </p:nvPr>
        </p:nvSpPr>
        <p:spPr>
          <a:xfrm>
            <a:off x="9320324" y="7202526"/>
            <a:ext cx="386953" cy="158733"/>
          </a:xfrm>
        </p:spPr>
        <p:txBody>
          <a:bodyPr/>
          <a:lstStyle/>
          <a:p>
            <a:fld id="{D71DA9FD-6EF8-4CC5-AF9B-B6159B5B937C}" type="slidenum">
              <a:rPr lang="en-GB" noProof="0" smtClean="0"/>
              <a:pPr/>
              <a:t>47</a:t>
            </a:fld>
            <a:endParaRPr lang="en-GB" noProof="0"/>
          </a:p>
        </p:txBody>
      </p:sp>
    </p:spTree>
    <p:extLst>
      <p:ext uri="{BB962C8B-B14F-4D97-AF65-F5344CB8AC3E}">
        <p14:creationId xmlns:p14="http://schemas.microsoft.com/office/powerpoint/2010/main" val="2872447946"/>
      </p:ext>
    </p:extLst>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E76F74B-05B5-C0AB-9D16-561B5861B9E6}"/>
              </a:ext>
            </a:extLst>
          </p:cNvPr>
          <p:cNvSpPr>
            <a:spLocks noGrp="1"/>
          </p:cNvSpPr>
          <p:nvPr>
            <p:ph type="title"/>
          </p:nvPr>
        </p:nvSpPr>
        <p:spPr>
          <a:xfrm>
            <a:off x="360000" y="360001"/>
            <a:ext cx="8633912" cy="432000"/>
          </a:xfrm>
        </p:spPr>
        <p:txBody>
          <a:bodyPr/>
          <a:lstStyle/>
          <a:p>
            <a:r>
              <a:rPr lang="en-GB" noProof="0"/>
              <a:t>Best Practice Sample </a:t>
            </a:r>
            <a:br>
              <a:rPr lang="en-GB" noProof="0"/>
            </a:br>
            <a:r>
              <a:rPr lang="en-GB" b="0" noProof="0"/>
              <a:t>with two content columns and blue backgrounds</a:t>
            </a:r>
          </a:p>
        </p:txBody>
      </p:sp>
      <p:sp>
        <p:nvSpPr>
          <p:cNvPr id="8" name="Content Placeholder 7">
            <a:extLst>
              <a:ext uri="{FF2B5EF4-FFF2-40B4-BE49-F238E27FC236}">
                <a16:creationId xmlns:a16="http://schemas.microsoft.com/office/drawing/2014/main" id="{97D9036D-D08C-84E1-CB12-A95735CB5DD0}"/>
              </a:ext>
            </a:extLst>
          </p:cNvPr>
          <p:cNvSpPr>
            <a:spLocks noGrp="1"/>
          </p:cNvSpPr>
          <p:nvPr>
            <p:ph sz="quarter" idx="10"/>
          </p:nvPr>
        </p:nvSpPr>
        <p:spPr>
          <a:xfrm>
            <a:off x="360363" y="1079501"/>
            <a:ext cx="4589462" cy="4461362"/>
          </a:xfrm>
        </p:spPr>
        <p:txBody>
          <a:bodyPr/>
          <a:lstStyle/>
          <a:p>
            <a:r>
              <a:rPr lang="en-GB" noProof="0"/>
              <a:t>Dummy text. Lorem ipsum dolor sit amet, consectetuer adipiscing elit. Aenean commodo ligula eget dolor. Aenean massa. Cum sociis natoque penatibus et magnis dis parturient montes, nascetur ridiculus mus. </a:t>
            </a:r>
          </a:p>
          <a:p>
            <a:endParaRPr lang="en-GB" noProof="0"/>
          </a:p>
          <a:p>
            <a:pPr lvl="1"/>
            <a:r>
              <a:rPr lang="en-GB" noProof="0"/>
              <a:t>Donec quam felis, ultricies nec, pellentesque eu, pretium quis, sem.</a:t>
            </a:r>
          </a:p>
          <a:p>
            <a:pPr lvl="1"/>
            <a:endParaRPr lang="en-GB" noProof="0"/>
          </a:p>
          <a:p>
            <a:r>
              <a:rPr lang="en-GB" noProof="0"/>
              <a:t>Nulla consequat massa quis enim. Donec pede justo, fringilla vel, aliquet nec, vulputate eget, arcu. In enim justo, rhoncus ut, imperdiet a, venenatis vitae, justo. Nullam dictum felis eu pede mollis pretium. Integer tincidunt. Cras dapibus.</a:t>
            </a:r>
          </a:p>
          <a:p>
            <a:endParaRPr lang="en-GB" noProof="0"/>
          </a:p>
          <a:p>
            <a:endParaRPr lang="en-GB" noProof="0"/>
          </a:p>
          <a:p>
            <a:endParaRPr lang="en-GB" noProof="0"/>
          </a:p>
          <a:p>
            <a:endParaRPr lang="en-GB" noProof="0"/>
          </a:p>
          <a:p>
            <a:pPr lvl="6"/>
            <a:r>
              <a:rPr lang="en-GB" noProof="0"/>
              <a:t>Footnote text in 8 pt. Nulla consequat massa quis enim. Donec pede justo, fringilla vel, aliquet nec, vulputate eget, arcu. In enim justo, rhoncus ut, imperdiet a, venenatis vitae, justo. Nullam dictum felis eu pede mollis pretium. Integer tincidunt. Cras dapibus.</a:t>
            </a:r>
          </a:p>
        </p:txBody>
      </p:sp>
      <p:graphicFrame>
        <p:nvGraphicFramePr>
          <p:cNvPr id="10" name="Content Placeholder 8"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6D6C6BFD-4547-7487-07AA-223C300E657C}"/>
              </a:ext>
            </a:extLst>
          </p:cNvPr>
          <p:cNvGraphicFramePr>
            <a:graphicFrameLocks noGrp="1"/>
          </p:cNvGraphicFramePr>
          <p:nvPr>
            <p:ph sz="quarter" idx="11"/>
            <p:extLst>
              <p:ext uri="{D42A27DB-BD31-4B8C-83A1-F6EECF244321}">
                <p14:modId xmlns:p14="http://schemas.microsoft.com/office/powerpoint/2010/main" val="1497481345"/>
              </p:ext>
            </p:extLst>
          </p:nvPr>
        </p:nvGraphicFramePr>
        <p:xfrm>
          <a:off x="5129213" y="1079501"/>
          <a:ext cx="4591050" cy="4461362"/>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id="{F3A620D8-1F35-09E8-3004-BB8400EB6CD3}"/>
              </a:ext>
            </a:extLst>
          </p:cNvPr>
          <p:cNvSpPr txBox="1"/>
          <p:nvPr/>
        </p:nvSpPr>
        <p:spPr bwMode="ltGray">
          <a:xfrm>
            <a:off x="6287727" y="3046236"/>
            <a:ext cx="2378278" cy="1386519"/>
          </a:xfrm>
          <a:prstGeom prst="rect">
            <a:avLst/>
          </a:prstGeom>
          <a:noFill/>
          <a:ln w="6350">
            <a:noFill/>
            <a:miter lim="800000"/>
            <a:headEnd/>
            <a:tailEnd/>
          </a:ln>
        </p:spPr>
        <p:txBody>
          <a:bodyPr wrap="square" lIns="111238" tIns="55619" rIns="111238" bIns="55619" rtlCol="0" anchor="t" anchorCtr="0">
            <a:spAutoFit/>
          </a:bodyPr>
          <a:lstStyle/>
          <a:p>
            <a:pPr algn="ctr" eaLnBrk="0" hangingPunct="0">
              <a:lnSpc>
                <a:spcPct val="90000"/>
              </a:lnSpc>
            </a:pPr>
            <a:r>
              <a:rPr lang="en-GB" sz="6000" b="1" noProof="0">
                <a:solidFill>
                  <a:srgbClr val="1E2A78"/>
                </a:solidFill>
                <a:latin typeface="+mj-lt"/>
                <a:ea typeface="DeutscheBank Extra Bold" panose="020B0903020202030204" pitchFamily="34" charset="0"/>
              </a:rPr>
              <a:t>109</a:t>
            </a:r>
            <a:br>
              <a:rPr lang="en-GB" sz="6000" b="1" noProof="0">
                <a:solidFill>
                  <a:srgbClr val="1E2A78"/>
                </a:solidFill>
                <a:latin typeface="+mj-lt"/>
              </a:rPr>
            </a:br>
            <a:r>
              <a:rPr lang="en-GB" sz="3200" b="1" noProof="0">
                <a:solidFill>
                  <a:srgbClr val="1E2A78"/>
                </a:solidFill>
                <a:latin typeface="+mj-lt"/>
              </a:rPr>
              <a:t>Bn €</a:t>
            </a:r>
          </a:p>
        </p:txBody>
      </p:sp>
      <p:sp>
        <p:nvSpPr>
          <p:cNvPr id="2" name="Fußzeilenplatzhalter 1">
            <a:extLst>
              <a:ext uri="{FF2B5EF4-FFF2-40B4-BE49-F238E27FC236}">
                <a16:creationId xmlns:a16="http://schemas.microsoft.com/office/drawing/2014/main" id="{84C67B1D-8B74-329A-E616-BAFD7E2E00DD}"/>
              </a:ext>
              <a:ext uri="{C183D7F6-B498-43B3-948B-1728B52AA6E4}">
                <adec:decorative xmlns:adec="http://schemas.microsoft.com/office/drawing/2017/decorative" val="1"/>
              </a:ext>
            </a:extLst>
          </p:cNvPr>
          <p:cNvSpPr>
            <a:spLocks noGrp="1"/>
          </p:cNvSpPr>
          <p:nvPr>
            <p:ph type="ftr" sz="quarter" idx="12"/>
          </p:nvPr>
        </p:nvSpPr>
        <p:spPr>
          <a:xfrm>
            <a:off x="3492000" y="7200000"/>
            <a:ext cx="5274544" cy="144270"/>
          </a:xfrm>
        </p:spPr>
        <p:txBody>
          <a:bodyPr/>
          <a:lstStyle/>
          <a:p>
            <a:pPr algn="l">
              <a:lnSpc>
                <a:spcPts val="1067"/>
              </a:lnSpc>
            </a:pPr>
            <a:r>
              <a:rPr lang="en-GB" noProof="0"/>
              <a:t>Date, Location, Speaker name, Name of Event</a:t>
            </a:r>
          </a:p>
        </p:txBody>
      </p:sp>
      <p:sp>
        <p:nvSpPr>
          <p:cNvPr id="6" name="Slide Number Placeholder 5">
            <a:extLst>
              <a:ext uri="{FF2B5EF4-FFF2-40B4-BE49-F238E27FC236}">
                <a16:creationId xmlns:a16="http://schemas.microsoft.com/office/drawing/2014/main" id="{C42A8DD4-312C-D733-9498-FB71841CCFA6}"/>
              </a:ext>
              <a:ext uri="{C183D7F6-B498-43B3-948B-1728B52AA6E4}">
                <adec:decorative xmlns:adec="http://schemas.microsoft.com/office/drawing/2017/decorative" val="1"/>
              </a:ext>
            </a:extLst>
          </p:cNvPr>
          <p:cNvSpPr>
            <a:spLocks noGrp="1"/>
          </p:cNvSpPr>
          <p:nvPr>
            <p:ph type="sldNum" sz="quarter" idx="13"/>
          </p:nvPr>
        </p:nvSpPr>
        <p:spPr>
          <a:xfrm>
            <a:off x="9320324" y="7202526"/>
            <a:ext cx="386953" cy="158733"/>
          </a:xfrm>
        </p:spPr>
        <p:txBody>
          <a:bodyPr/>
          <a:lstStyle/>
          <a:p>
            <a:fld id="{D71DA9FD-6EF8-4CC5-AF9B-B6159B5B937C}" type="slidenum">
              <a:rPr lang="en-GB" noProof="0" smtClean="0"/>
              <a:pPr/>
              <a:t>48</a:t>
            </a:fld>
            <a:endParaRPr lang="en-GB" noProof="0"/>
          </a:p>
        </p:txBody>
      </p:sp>
    </p:spTree>
    <p:extLst>
      <p:ext uri="{BB962C8B-B14F-4D97-AF65-F5344CB8AC3E}">
        <p14:creationId xmlns:p14="http://schemas.microsoft.com/office/powerpoint/2010/main" val="1780122907"/>
      </p:ext>
    </p:extLst>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E2C074-D8FA-27E7-1CD7-14178B24A77A}"/>
              </a:ext>
            </a:extLst>
          </p:cNvPr>
          <p:cNvSpPr>
            <a:spLocks noGrp="1"/>
          </p:cNvSpPr>
          <p:nvPr>
            <p:ph type="title"/>
          </p:nvPr>
        </p:nvSpPr>
        <p:spPr>
          <a:xfrm>
            <a:off x="360000" y="360001"/>
            <a:ext cx="8633912" cy="432000"/>
          </a:xfrm>
        </p:spPr>
        <p:txBody>
          <a:bodyPr/>
          <a:lstStyle/>
          <a:p>
            <a:r>
              <a:rPr lang="en-GB" noProof="0"/>
              <a:t>Best Practice Sample  </a:t>
            </a:r>
            <a:br>
              <a:rPr lang="en-GB" noProof="0"/>
            </a:br>
            <a:r>
              <a:rPr lang="en-GB" b="0" noProof="0"/>
              <a:t>with two content columns and blue backgrounds</a:t>
            </a:r>
          </a:p>
        </p:txBody>
      </p:sp>
      <p:sp>
        <p:nvSpPr>
          <p:cNvPr id="9" name="Text Placeholder 8">
            <a:extLst>
              <a:ext uri="{FF2B5EF4-FFF2-40B4-BE49-F238E27FC236}">
                <a16:creationId xmlns:a16="http://schemas.microsoft.com/office/drawing/2014/main" id="{F9A14BCD-4B62-9B7F-256B-A8A6899A9D44}"/>
              </a:ext>
            </a:extLst>
          </p:cNvPr>
          <p:cNvSpPr>
            <a:spLocks noGrp="1"/>
          </p:cNvSpPr>
          <p:nvPr>
            <p:ph type="body" sz="quarter" idx="12"/>
          </p:nvPr>
        </p:nvSpPr>
        <p:spPr>
          <a:xfrm>
            <a:off x="360000" y="1080000"/>
            <a:ext cx="4590000" cy="432000"/>
          </a:xfrm>
        </p:spPr>
        <p:txBody>
          <a:bodyPr/>
          <a:lstStyle/>
          <a:p>
            <a:r>
              <a:rPr lang="en-GB" noProof="0"/>
              <a:t>Headline, medium, 16 pt</a:t>
            </a:r>
          </a:p>
        </p:txBody>
      </p:sp>
      <p:sp>
        <p:nvSpPr>
          <p:cNvPr id="7" name="Content Placeholder 6">
            <a:extLst>
              <a:ext uri="{FF2B5EF4-FFF2-40B4-BE49-F238E27FC236}">
                <a16:creationId xmlns:a16="http://schemas.microsoft.com/office/drawing/2014/main" id="{3EF6FF20-6957-5EEA-95D3-699CC31687A3}"/>
              </a:ext>
            </a:extLst>
          </p:cNvPr>
          <p:cNvSpPr>
            <a:spLocks noGrp="1"/>
          </p:cNvSpPr>
          <p:nvPr>
            <p:ph sz="quarter" idx="10"/>
          </p:nvPr>
        </p:nvSpPr>
        <p:spPr>
          <a:xfrm>
            <a:off x="360363" y="1619251"/>
            <a:ext cx="4589462" cy="4004740"/>
          </a:xfrm>
        </p:spPr>
        <p:txBody>
          <a:bodyPr/>
          <a:lstStyle/>
          <a:p>
            <a:r>
              <a:rPr lang="en-GB" noProof="0" dirty="0"/>
              <a:t>Dummy text. Dummy text. Lorem ipsum </a:t>
            </a:r>
            <a:r>
              <a:rPr lang="en-GB" noProof="0" dirty="0" err="1"/>
              <a:t>dolor</a:t>
            </a:r>
            <a:r>
              <a:rPr lang="en-GB" noProof="0" dirty="0"/>
              <a:t> sit </a:t>
            </a:r>
            <a:r>
              <a:rPr lang="en-GB" noProof="0" dirty="0" err="1"/>
              <a:t>amet</a:t>
            </a:r>
            <a:r>
              <a:rPr lang="en-GB" noProof="0" dirty="0"/>
              <a:t>, </a:t>
            </a:r>
            <a:r>
              <a:rPr lang="en-GB" noProof="0" dirty="0" err="1"/>
              <a:t>consectetuer</a:t>
            </a:r>
            <a:r>
              <a:rPr lang="en-GB" noProof="0" dirty="0"/>
              <a:t> </a:t>
            </a:r>
            <a:r>
              <a:rPr lang="en-GB" noProof="0" dirty="0" err="1"/>
              <a:t>adipiscing</a:t>
            </a:r>
            <a:r>
              <a:rPr lang="en-GB" noProof="0" dirty="0"/>
              <a:t> </a:t>
            </a:r>
            <a:r>
              <a:rPr lang="en-GB" noProof="0" dirty="0" err="1"/>
              <a:t>elit</a:t>
            </a:r>
            <a:r>
              <a:rPr lang="en-GB" noProof="0" dirty="0"/>
              <a:t>. Aenean </a:t>
            </a:r>
            <a:r>
              <a:rPr lang="en-GB" noProof="0" dirty="0" err="1"/>
              <a:t>commodo</a:t>
            </a:r>
            <a:r>
              <a:rPr lang="en-GB" noProof="0" dirty="0"/>
              <a:t> ligula </a:t>
            </a:r>
            <a:r>
              <a:rPr lang="en-GB" noProof="0" dirty="0" err="1"/>
              <a:t>eget</a:t>
            </a:r>
            <a:r>
              <a:rPr lang="en-GB" noProof="0" dirty="0"/>
              <a:t> </a:t>
            </a:r>
            <a:r>
              <a:rPr lang="en-GB" noProof="0" dirty="0" err="1"/>
              <a:t>dolor</a:t>
            </a:r>
            <a:r>
              <a:rPr lang="en-GB" noProof="0" dirty="0"/>
              <a:t>. Aenean </a:t>
            </a:r>
            <a:r>
              <a:rPr lang="en-GB" noProof="0" dirty="0" err="1"/>
              <a:t>massa</a:t>
            </a:r>
            <a:r>
              <a:rPr lang="en-GB" noProof="0" dirty="0"/>
              <a:t>. Cum sociis </a:t>
            </a:r>
            <a:r>
              <a:rPr lang="en-GB" noProof="0" dirty="0" err="1"/>
              <a:t>natoque</a:t>
            </a:r>
            <a:r>
              <a:rPr lang="en-GB" noProof="0" dirty="0"/>
              <a:t> </a:t>
            </a:r>
            <a:r>
              <a:rPr lang="en-GB" noProof="0" dirty="0" err="1"/>
              <a:t>penatibus</a:t>
            </a:r>
            <a:r>
              <a:rPr lang="en-GB" noProof="0" dirty="0"/>
              <a:t> et </a:t>
            </a:r>
            <a:r>
              <a:rPr lang="en-GB" noProof="0" dirty="0" err="1"/>
              <a:t>magnis</a:t>
            </a:r>
            <a:r>
              <a:rPr lang="en-GB" noProof="0" dirty="0"/>
              <a:t> dis parturient </a:t>
            </a:r>
            <a:r>
              <a:rPr lang="en-GB" noProof="0" dirty="0" err="1"/>
              <a:t>montes</a:t>
            </a:r>
            <a:r>
              <a:rPr lang="en-GB" noProof="0" dirty="0"/>
              <a:t>, </a:t>
            </a:r>
            <a:r>
              <a:rPr lang="en-GB" noProof="0" dirty="0" err="1"/>
              <a:t>nascetur</a:t>
            </a:r>
            <a:r>
              <a:rPr lang="en-GB" noProof="0" dirty="0"/>
              <a:t> </a:t>
            </a:r>
            <a:r>
              <a:rPr lang="en-GB" noProof="0" dirty="0" err="1"/>
              <a:t>ridiculus</a:t>
            </a:r>
            <a:r>
              <a:rPr lang="en-GB" noProof="0" dirty="0"/>
              <a:t> mus. </a:t>
            </a:r>
          </a:p>
          <a:p>
            <a:endParaRPr lang="en-GB" noProof="0" dirty="0"/>
          </a:p>
          <a:p>
            <a:pPr lvl="1"/>
            <a:r>
              <a:rPr lang="en-GB" noProof="0" dirty="0"/>
              <a:t>Donec </a:t>
            </a:r>
            <a:r>
              <a:rPr lang="en-GB" noProof="0" dirty="0" err="1"/>
              <a:t>quam</a:t>
            </a:r>
            <a:r>
              <a:rPr lang="en-GB" noProof="0" dirty="0"/>
              <a:t> </a:t>
            </a:r>
            <a:r>
              <a:rPr lang="en-GB" noProof="0" dirty="0" err="1"/>
              <a:t>felis</a:t>
            </a:r>
            <a:r>
              <a:rPr lang="en-GB" noProof="0" dirty="0"/>
              <a:t>, </a:t>
            </a:r>
            <a:r>
              <a:rPr lang="en-GB" noProof="0" dirty="0" err="1"/>
              <a:t>ultricies</a:t>
            </a:r>
            <a:r>
              <a:rPr lang="en-GB" noProof="0" dirty="0"/>
              <a:t> nec, </a:t>
            </a:r>
            <a:r>
              <a:rPr lang="en-GB" noProof="0" dirty="0" err="1"/>
              <a:t>pellentesque</a:t>
            </a:r>
            <a:r>
              <a:rPr lang="en-GB" noProof="0" dirty="0"/>
              <a:t> </a:t>
            </a:r>
            <a:r>
              <a:rPr lang="en-GB" noProof="0" dirty="0" err="1"/>
              <a:t>eu</a:t>
            </a:r>
            <a:r>
              <a:rPr lang="en-GB" noProof="0" dirty="0"/>
              <a:t>, </a:t>
            </a:r>
            <a:r>
              <a:rPr lang="en-GB" noProof="0" dirty="0" err="1"/>
              <a:t>pretium</a:t>
            </a:r>
            <a:r>
              <a:rPr lang="en-GB" noProof="0" dirty="0"/>
              <a:t> </a:t>
            </a:r>
            <a:r>
              <a:rPr lang="en-GB" noProof="0" dirty="0" err="1"/>
              <a:t>quis</a:t>
            </a:r>
            <a:r>
              <a:rPr lang="en-GB" noProof="0" dirty="0"/>
              <a:t>, sem.</a:t>
            </a:r>
          </a:p>
          <a:p>
            <a:pPr lvl="1"/>
            <a:endParaRPr lang="en-GB" noProof="0" dirty="0"/>
          </a:p>
          <a:p>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Donec </a:t>
            </a:r>
            <a:r>
              <a:rPr lang="en-GB" noProof="0" dirty="0" err="1"/>
              <a:t>pede</a:t>
            </a:r>
            <a:r>
              <a:rPr lang="en-GB" noProof="0" dirty="0"/>
              <a:t> </a:t>
            </a:r>
            <a:r>
              <a:rPr lang="en-GB" noProof="0" dirty="0" err="1"/>
              <a:t>justo</a:t>
            </a:r>
            <a:r>
              <a:rPr lang="en-GB" noProof="0" dirty="0"/>
              <a:t>, </a:t>
            </a:r>
            <a:r>
              <a:rPr lang="en-GB" noProof="0" dirty="0" err="1"/>
              <a:t>fringilla</a:t>
            </a:r>
            <a:r>
              <a:rPr lang="en-GB" noProof="0" dirty="0"/>
              <a:t> </a:t>
            </a:r>
            <a:r>
              <a:rPr lang="en-GB" noProof="0" dirty="0" err="1"/>
              <a:t>vel</a:t>
            </a:r>
            <a:r>
              <a:rPr lang="en-GB" noProof="0" dirty="0"/>
              <a:t>, </a:t>
            </a:r>
            <a:r>
              <a:rPr lang="en-GB" noProof="0" dirty="0" err="1"/>
              <a:t>aliquet</a:t>
            </a:r>
            <a:r>
              <a:rPr lang="en-GB" noProof="0" dirty="0"/>
              <a:t> nec, </a:t>
            </a:r>
            <a:r>
              <a:rPr lang="en-GB" noProof="0" dirty="0" err="1"/>
              <a:t>vulputate</a:t>
            </a:r>
            <a:r>
              <a:rPr lang="en-GB" noProof="0" dirty="0"/>
              <a:t> </a:t>
            </a:r>
            <a:r>
              <a:rPr lang="en-GB" noProof="0" dirty="0" err="1"/>
              <a:t>eget</a:t>
            </a:r>
            <a:r>
              <a:rPr lang="en-GB" noProof="0" dirty="0"/>
              <a:t>, </a:t>
            </a:r>
            <a:r>
              <a:rPr lang="en-GB" noProof="0" dirty="0" err="1"/>
              <a:t>arcu</a:t>
            </a:r>
            <a:r>
              <a:rPr lang="en-GB" noProof="0" dirty="0"/>
              <a:t>. In </a:t>
            </a:r>
            <a:r>
              <a:rPr lang="en-GB" noProof="0" dirty="0" err="1"/>
              <a:t>enim</a:t>
            </a:r>
            <a:r>
              <a:rPr lang="en-GB" noProof="0" dirty="0"/>
              <a:t> </a:t>
            </a:r>
            <a:r>
              <a:rPr lang="en-GB" noProof="0" dirty="0" err="1"/>
              <a:t>justo</a:t>
            </a:r>
            <a:r>
              <a:rPr lang="en-GB" noProof="0" dirty="0"/>
              <a:t>, </a:t>
            </a:r>
            <a:r>
              <a:rPr lang="en-GB" noProof="0" dirty="0" err="1"/>
              <a:t>rhoncus</a:t>
            </a:r>
            <a:r>
              <a:rPr lang="en-GB" noProof="0" dirty="0"/>
              <a:t> </a:t>
            </a:r>
            <a:r>
              <a:rPr lang="en-GB" noProof="0" dirty="0" err="1"/>
              <a:t>ut</a:t>
            </a:r>
            <a:r>
              <a:rPr lang="en-GB" noProof="0" dirty="0"/>
              <a:t>, </a:t>
            </a:r>
            <a:r>
              <a:rPr lang="en-GB" noProof="0" dirty="0" err="1"/>
              <a:t>imperdiet</a:t>
            </a:r>
            <a:r>
              <a:rPr lang="en-GB" noProof="0" dirty="0"/>
              <a:t> a, </a:t>
            </a:r>
            <a:r>
              <a:rPr lang="en-GB" noProof="0" dirty="0" err="1"/>
              <a:t>venenatis</a:t>
            </a:r>
            <a:r>
              <a:rPr lang="en-GB" noProof="0" dirty="0"/>
              <a:t> vitae, </a:t>
            </a:r>
            <a:r>
              <a:rPr lang="en-GB" noProof="0" dirty="0" err="1"/>
              <a:t>justo</a:t>
            </a:r>
            <a:r>
              <a:rPr lang="en-GB" noProof="0" dirty="0"/>
              <a:t>. </a:t>
            </a:r>
            <a:r>
              <a:rPr lang="en-GB" noProof="0" dirty="0" err="1"/>
              <a:t>Nullam</a:t>
            </a:r>
            <a:r>
              <a:rPr lang="en-GB" noProof="0" dirty="0"/>
              <a:t> dictum </a:t>
            </a:r>
            <a:r>
              <a:rPr lang="en-GB" noProof="0" dirty="0" err="1"/>
              <a:t>felis</a:t>
            </a:r>
            <a:r>
              <a:rPr lang="en-GB" noProof="0" dirty="0"/>
              <a:t> </a:t>
            </a:r>
            <a:r>
              <a:rPr lang="en-GB" noProof="0" dirty="0" err="1"/>
              <a:t>eu</a:t>
            </a:r>
            <a:r>
              <a:rPr lang="en-GB" noProof="0" dirty="0"/>
              <a:t> </a:t>
            </a:r>
            <a:r>
              <a:rPr lang="en-GB" noProof="0" dirty="0" err="1"/>
              <a:t>pede</a:t>
            </a:r>
            <a:r>
              <a:rPr lang="en-GB" noProof="0" dirty="0"/>
              <a:t> </a:t>
            </a:r>
            <a:r>
              <a:rPr lang="en-GB" noProof="0" dirty="0" err="1"/>
              <a:t>mollis</a:t>
            </a:r>
            <a:r>
              <a:rPr lang="en-GB" noProof="0" dirty="0"/>
              <a:t> </a:t>
            </a:r>
            <a:r>
              <a:rPr lang="en-GB" noProof="0" dirty="0" err="1"/>
              <a:t>pretium</a:t>
            </a:r>
            <a:r>
              <a:rPr lang="en-GB" noProof="0" dirty="0"/>
              <a:t>. Integer </a:t>
            </a:r>
            <a:r>
              <a:rPr lang="en-GB" noProof="0" dirty="0" err="1"/>
              <a:t>tincidunt</a:t>
            </a:r>
            <a:r>
              <a:rPr lang="en-GB" noProof="0" dirty="0"/>
              <a:t>. Cras </a:t>
            </a:r>
            <a:r>
              <a:rPr lang="en-GB" noProof="0" dirty="0" err="1"/>
              <a:t>dapibus</a:t>
            </a:r>
            <a:r>
              <a:rPr lang="en-GB" noProof="0" dirty="0"/>
              <a:t>.</a:t>
            </a:r>
          </a:p>
          <a:p>
            <a:endParaRPr lang="en-GB" noProof="0" dirty="0"/>
          </a:p>
          <a:p>
            <a:endParaRPr lang="en-GB" noProof="0" dirty="0"/>
          </a:p>
          <a:p>
            <a:pPr lvl="6"/>
            <a:r>
              <a:rPr lang="en-GB" noProof="0" dirty="0"/>
              <a:t>Footnote text in 8 pt. </a:t>
            </a:r>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Donec </a:t>
            </a:r>
            <a:r>
              <a:rPr lang="en-GB" noProof="0" dirty="0" err="1"/>
              <a:t>pede</a:t>
            </a:r>
            <a:r>
              <a:rPr lang="en-GB" noProof="0" dirty="0"/>
              <a:t> </a:t>
            </a:r>
            <a:r>
              <a:rPr lang="en-GB" noProof="0" dirty="0" err="1"/>
              <a:t>justo</a:t>
            </a:r>
            <a:r>
              <a:rPr lang="en-GB" noProof="0" dirty="0"/>
              <a:t>, </a:t>
            </a:r>
            <a:r>
              <a:rPr lang="en-GB" noProof="0" dirty="0" err="1"/>
              <a:t>fringilla</a:t>
            </a:r>
            <a:r>
              <a:rPr lang="en-GB" noProof="0" dirty="0"/>
              <a:t> </a:t>
            </a:r>
            <a:r>
              <a:rPr lang="en-GB" noProof="0" dirty="0" err="1"/>
              <a:t>vel</a:t>
            </a:r>
            <a:r>
              <a:rPr lang="en-GB" noProof="0" dirty="0"/>
              <a:t>, </a:t>
            </a:r>
            <a:r>
              <a:rPr lang="en-GB" noProof="0" dirty="0" err="1"/>
              <a:t>aliquet</a:t>
            </a:r>
            <a:r>
              <a:rPr lang="en-GB" noProof="0" dirty="0"/>
              <a:t> nec, </a:t>
            </a:r>
            <a:r>
              <a:rPr lang="en-GB" noProof="0" dirty="0" err="1"/>
              <a:t>vulputate</a:t>
            </a:r>
            <a:r>
              <a:rPr lang="en-GB" noProof="0" dirty="0"/>
              <a:t> </a:t>
            </a:r>
            <a:r>
              <a:rPr lang="en-GB" noProof="0" dirty="0" err="1"/>
              <a:t>eget</a:t>
            </a:r>
            <a:r>
              <a:rPr lang="en-GB" noProof="0" dirty="0"/>
              <a:t>, </a:t>
            </a:r>
            <a:r>
              <a:rPr lang="en-GB" noProof="0" dirty="0" err="1"/>
              <a:t>arcu</a:t>
            </a:r>
            <a:r>
              <a:rPr lang="en-GB" noProof="0" dirty="0"/>
              <a:t>. In </a:t>
            </a:r>
            <a:r>
              <a:rPr lang="en-GB" noProof="0" dirty="0" err="1"/>
              <a:t>enim</a:t>
            </a:r>
            <a:r>
              <a:rPr lang="en-GB" noProof="0" dirty="0"/>
              <a:t> </a:t>
            </a:r>
            <a:r>
              <a:rPr lang="en-GB" noProof="0" dirty="0" err="1"/>
              <a:t>justo</a:t>
            </a:r>
            <a:r>
              <a:rPr lang="en-GB" noProof="0" dirty="0"/>
              <a:t>, </a:t>
            </a:r>
            <a:r>
              <a:rPr lang="en-GB" noProof="0" dirty="0" err="1"/>
              <a:t>rhoncus</a:t>
            </a:r>
            <a:r>
              <a:rPr lang="en-GB" noProof="0" dirty="0"/>
              <a:t> </a:t>
            </a:r>
            <a:r>
              <a:rPr lang="en-GB" noProof="0" dirty="0" err="1"/>
              <a:t>ut</a:t>
            </a:r>
            <a:r>
              <a:rPr lang="en-GB" noProof="0" dirty="0"/>
              <a:t>, </a:t>
            </a:r>
            <a:r>
              <a:rPr lang="en-GB" noProof="0" dirty="0" err="1"/>
              <a:t>imperdiet</a:t>
            </a:r>
            <a:r>
              <a:rPr lang="en-GB" noProof="0" dirty="0"/>
              <a:t> a, </a:t>
            </a:r>
            <a:r>
              <a:rPr lang="en-GB" noProof="0" dirty="0" err="1"/>
              <a:t>venenatis</a:t>
            </a:r>
            <a:r>
              <a:rPr lang="en-GB" noProof="0" dirty="0"/>
              <a:t> vitae, </a:t>
            </a:r>
            <a:r>
              <a:rPr lang="en-GB" noProof="0" dirty="0" err="1"/>
              <a:t>justo</a:t>
            </a:r>
            <a:r>
              <a:rPr lang="en-GB" noProof="0" dirty="0"/>
              <a:t>. </a:t>
            </a:r>
            <a:r>
              <a:rPr lang="en-GB" noProof="0" dirty="0" err="1"/>
              <a:t>Nullam</a:t>
            </a:r>
            <a:r>
              <a:rPr lang="en-GB" noProof="0" dirty="0"/>
              <a:t> dictum </a:t>
            </a:r>
            <a:r>
              <a:rPr lang="en-GB" noProof="0" dirty="0" err="1"/>
              <a:t>felis</a:t>
            </a:r>
            <a:r>
              <a:rPr lang="en-GB" noProof="0" dirty="0"/>
              <a:t> </a:t>
            </a:r>
            <a:r>
              <a:rPr lang="en-GB" noProof="0" dirty="0" err="1"/>
              <a:t>eu</a:t>
            </a:r>
            <a:r>
              <a:rPr lang="en-GB" noProof="0" dirty="0"/>
              <a:t> </a:t>
            </a:r>
            <a:r>
              <a:rPr lang="en-GB" noProof="0" dirty="0" err="1"/>
              <a:t>pede</a:t>
            </a:r>
            <a:r>
              <a:rPr lang="en-GB" noProof="0" dirty="0"/>
              <a:t> </a:t>
            </a:r>
            <a:r>
              <a:rPr lang="en-GB" noProof="0" dirty="0" err="1"/>
              <a:t>mollis</a:t>
            </a:r>
            <a:r>
              <a:rPr lang="en-GB" noProof="0" dirty="0"/>
              <a:t> </a:t>
            </a:r>
            <a:r>
              <a:rPr lang="en-GB" noProof="0" dirty="0" err="1"/>
              <a:t>pretium</a:t>
            </a:r>
            <a:r>
              <a:rPr lang="en-GB" noProof="0" dirty="0"/>
              <a:t>. Integer </a:t>
            </a:r>
            <a:r>
              <a:rPr lang="en-GB" noProof="0" dirty="0" err="1"/>
              <a:t>tincidunt</a:t>
            </a:r>
            <a:r>
              <a:rPr lang="en-GB" noProof="0" dirty="0"/>
              <a:t>. Cras </a:t>
            </a:r>
            <a:r>
              <a:rPr lang="en-GB" noProof="0" dirty="0" err="1"/>
              <a:t>dapibus</a:t>
            </a:r>
            <a:r>
              <a:rPr lang="en-GB" noProof="0" dirty="0"/>
              <a:t>.</a:t>
            </a:r>
          </a:p>
          <a:p>
            <a:endParaRPr lang="en-GB" noProof="0" dirty="0"/>
          </a:p>
        </p:txBody>
      </p:sp>
      <p:sp>
        <p:nvSpPr>
          <p:cNvPr id="10" name="Text Placeholder 9">
            <a:extLst>
              <a:ext uri="{FF2B5EF4-FFF2-40B4-BE49-F238E27FC236}">
                <a16:creationId xmlns:a16="http://schemas.microsoft.com/office/drawing/2014/main" id="{7AAE41AB-E992-D319-C407-DB24E5943B07}"/>
              </a:ext>
            </a:extLst>
          </p:cNvPr>
          <p:cNvSpPr>
            <a:spLocks noGrp="1"/>
          </p:cNvSpPr>
          <p:nvPr>
            <p:ph type="body" sz="quarter" idx="14"/>
          </p:nvPr>
        </p:nvSpPr>
        <p:spPr>
          <a:xfrm>
            <a:off x="5130415" y="1080000"/>
            <a:ext cx="4590000" cy="432000"/>
          </a:xfrm>
        </p:spPr>
        <p:txBody>
          <a:bodyPr/>
          <a:lstStyle/>
          <a:p>
            <a:r>
              <a:rPr lang="en-GB" noProof="0"/>
              <a:t>Headline, medium, 16 pt</a:t>
            </a:r>
          </a:p>
        </p:txBody>
      </p:sp>
      <p:graphicFrame>
        <p:nvGraphicFramePr>
          <p:cNvPr id="15"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F1513271-DB62-08A4-C6FC-D98C12D3E020}"/>
              </a:ext>
            </a:extLst>
          </p:cNvPr>
          <p:cNvGraphicFramePr>
            <a:graphicFrameLocks noGrp="1"/>
          </p:cNvGraphicFramePr>
          <p:nvPr>
            <p:ph sz="quarter" idx="13"/>
            <p:extLst>
              <p:ext uri="{D42A27DB-BD31-4B8C-83A1-F6EECF244321}">
                <p14:modId xmlns:p14="http://schemas.microsoft.com/office/powerpoint/2010/main" val="2241930146"/>
              </p:ext>
            </p:extLst>
          </p:nvPr>
        </p:nvGraphicFramePr>
        <p:xfrm>
          <a:off x="5129213" y="1619251"/>
          <a:ext cx="4591050" cy="4004740"/>
        </p:xfrm>
        <a:graphic>
          <a:graphicData uri="http://schemas.openxmlformats.org/drawingml/2006/chart">
            <c:chart xmlns:c="http://schemas.openxmlformats.org/drawingml/2006/chart" xmlns:r="http://schemas.openxmlformats.org/officeDocument/2006/relationships" r:id="rId3"/>
          </a:graphicData>
        </a:graphic>
      </p:graphicFrame>
      <p:sp>
        <p:nvSpPr>
          <p:cNvPr id="2" name="Fußzeilenplatzhalter 1">
            <a:extLst>
              <a:ext uri="{FF2B5EF4-FFF2-40B4-BE49-F238E27FC236}">
                <a16:creationId xmlns:a16="http://schemas.microsoft.com/office/drawing/2014/main" id="{8A12764B-1F07-9989-4D74-BC7B27AFFDA3}"/>
              </a:ext>
              <a:ext uri="{C183D7F6-B498-43B3-948B-1728B52AA6E4}">
                <adec:decorative xmlns:adec="http://schemas.microsoft.com/office/drawing/2017/decorative" val="1"/>
              </a:ext>
            </a:extLst>
          </p:cNvPr>
          <p:cNvSpPr>
            <a:spLocks noGrp="1"/>
          </p:cNvSpPr>
          <p:nvPr>
            <p:ph type="ftr" sz="quarter" idx="15"/>
          </p:nvPr>
        </p:nvSpPr>
        <p:spPr>
          <a:xfrm>
            <a:off x="3492000" y="7200000"/>
            <a:ext cx="5274544" cy="144270"/>
          </a:xfrm>
        </p:spPr>
        <p:txBody>
          <a:bodyPr/>
          <a:lstStyle/>
          <a:p>
            <a:pPr algn="l">
              <a:lnSpc>
                <a:spcPts val="1067"/>
              </a:lnSpc>
            </a:pPr>
            <a:r>
              <a:rPr lang="en-GB" noProof="0"/>
              <a:t>Date, Location, Speaker name, Name of Event</a:t>
            </a:r>
          </a:p>
        </p:txBody>
      </p:sp>
      <p:sp>
        <p:nvSpPr>
          <p:cNvPr id="5" name="Slide Number Placeholder 4">
            <a:extLst>
              <a:ext uri="{FF2B5EF4-FFF2-40B4-BE49-F238E27FC236}">
                <a16:creationId xmlns:a16="http://schemas.microsoft.com/office/drawing/2014/main" id="{B5DEF4C8-2A2C-E559-CC4A-58BC3E70CE0A}"/>
              </a:ext>
              <a:ext uri="{C183D7F6-B498-43B3-948B-1728B52AA6E4}">
                <adec:decorative xmlns:adec="http://schemas.microsoft.com/office/drawing/2017/decorative" val="1"/>
              </a:ext>
            </a:extLst>
          </p:cNvPr>
          <p:cNvSpPr>
            <a:spLocks noGrp="1"/>
          </p:cNvSpPr>
          <p:nvPr>
            <p:ph type="sldNum" sz="quarter" idx="16"/>
          </p:nvPr>
        </p:nvSpPr>
        <p:spPr>
          <a:xfrm>
            <a:off x="9320324" y="7202526"/>
            <a:ext cx="386953" cy="158733"/>
          </a:xfrm>
        </p:spPr>
        <p:txBody>
          <a:bodyPr/>
          <a:lstStyle/>
          <a:p>
            <a:fld id="{D71DA9FD-6EF8-4CC5-AF9B-B6159B5B937C}" type="slidenum">
              <a:rPr lang="en-GB" noProof="0" smtClean="0"/>
              <a:pPr/>
              <a:t>49</a:t>
            </a:fld>
            <a:endParaRPr lang="en-GB" noProof="0"/>
          </a:p>
        </p:txBody>
      </p:sp>
    </p:spTree>
    <p:extLst>
      <p:ext uri="{BB962C8B-B14F-4D97-AF65-F5344CB8AC3E}">
        <p14:creationId xmlns:p14="http://schemas.microsoft.com/office/powerpoint/2010/main" val="3177089178"/>
      </p:ext>
    </p:extLst>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DCE016-4465-BF54-B859-00143DA5093D}"/>
              </a:ext>
            </a:extLst>
          </p:cNvPr>
          <p:cNvSpPr>
            <a:spLocks noGrp="1"/>
          </p:cNvSpPr>
          <p:nvPr>
            <p:ph type="title"/>
          </p:nvPr>
        </p:nvSpPr>
        <p:spPr>
          <a:xfrm>
            <a:off x="360000" y="360001"/>
            <a:ext cx="8633912" cy="432000"/>
          </a:xfrm>
        </p:spPr>
        <p:txBody>
          <a:bodyPr/>
          <a:lstStyle/>
          <a:p>
            <a:r>
              <a:rPr lang="en-GB" noProof="0" dirty="0"/>
              <a:t>Best Practice Sample</a:t>
            </a:r>
            <a:br>
              <a:rPr lang="en-GB" noProof="0" dirty="0"/>
            </a:br>
            <a:r>
              <a:rPr lang="en-GB" b="0" noProof="0" dirty="0"/>
              <a:t>Disclaimer</a:t>
            </a:r>
          </a:p>
        </p:txBody>
      </p:sp>
      <p:sp>
        <p:nvSpPr>
          <p:cNvPr id="5" name="Text Placeholder 4">
            <a:extLst>
              <a:ext uri="{FF2B5EF4-FFF2-40B4-BE49-F238E27FC236}">
                <a16:creationId xmlns:a16="http://schemas.microsoft.com/office/drawing/2014/main" id="{2A4064CA-0593-145B-694B-BA0D31E04B5D}"/>
              </a:ext>
            </a:extLst>
          </p:cNvPr>
          <p:cNvSpPr>
            <a:spLocks noGrp="1"/>
          </p:cNvSpPr>
          <p:nvPr>
            <p:ph type="body" sz="quarter" idx="10"/>
          </p:nvPr>
        </p:nvSpPr>
        <p:spPr>
          <a:xfrm>
            <a:off x="360000" y="1079501"/>
            <a:ext cx="9360000" cy="5940424"/>
          </a:xfrm>
        </p:spPr>
        <p:txBody>
          <a:bodyPr/>
          <a:lstStyle/>
          <a:p>
            <a:r>
              <a:rPr lang="en-GB" noProof="0"/>
              <a:t>Headline, medium, 14 pt</a:t>
            </a:r>
          </a:p>
          <a:p>
            <a:endParaRPr lang="en-GB" noProof="0"/>
          </a:p>
          <a:p>
            <a:pPr lvl="1"/>
            <a:r>
              <a:rPr lang="en-GB" noProof="0"/>
              <a:t>Disclaimer text in regular, 12 pt. Dummy text. 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 Donec pede justo, fringilla vel, aliquet nec, vulputate eget, arcu. In enim justo, rhoncus ut, imperdiet a, venenatis vitae, justo. Nullam dictum felis eu pede mollis pretium. Integer tincidunt. Cras dapibus. </a:t>
            </a:r>
          </a:p>
          <a:p>
            <a:pPr lvl="1"/>
            <a:endParaRPr lang="en-GB" noProof="0"/>
          </a:p>
          <a:p>
            <a:pPr lvl="2"/>
            <a:r>
              <a:rPr lang="en-GB" noProof="0"/>
              <a:t>Disclaimer text in regular, 10 pt. Dummy text. 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 Donec pede justo, fringilla vel, aliquet nec, vulputate eget, arcu. In enim justo, rhoncus ut, imperdiet a, venenatis vitae, justo. Nullam dictum felis eu pede mollis pretium. Integer tincidunt. Cras dapibus. </a:t>
            </a:r>
          </a:p>
          <a:p>
            <a:pPr lvl="2"/>
            <a:r>
              <a:rPr lang="en-GB" noProof="0"/>
              <a:t>Tasellus viverra nulla ut metus varius laoreet. Quisque rutrum. Aenean imperdiet. Etiam ultricies nisi vel augue. Curabitur ullamcorper ultricies nisi. Nam eget dui.  </a:t>
            </a:r>
          </a:p>
          <a:p>
            <a:pPr lvl="2"/>
            <a:r>
              <a:rPr lang="en-GB" noProof="0"/>
              <a:t>Vivamu elementum semper nisi. Aenean vulputate eleifend tellus. Aenean leo ligula, porttitor eu, consequat vitae, eleifend ac, enim. Aliquam lorem ante, dapibus in, viverra quis, feugiat a, tellus. Phasellus viverra nulla ut metus varius laoreet. Quisque rutrum. Aenean imperdiet. Etiam ultricies nisi vel augue. Curabitur ullamcorper ultricies nisi. Nam eget dui. Nulla consequat massa quis enim. Donec pede justo, fringilla vel, aliquet nec, vulputate eget, arcu. In enim justo, rhoncus ut, imperdiet a, venenatis vitae, justo. Nullam dictum felis eu pede mollis pretium. Integer tincidunt. Cras dapibus. Tasellus viverra nulla ut metus varius laoreet. Quisque rutrum. Aenean imperdiet. Etiam ultricies nisi vel augue. Curabitur ullamcorper ultricies nisi. Nam eget dui.  </a:t>
            </a:r>
          </a:p>
          <a:p>
            <a:pPr lvl="2"/>
            <a:r>
              <a:rPr lang="en-GB" noProof="0"/>
              <a:t>Vivamu elementum semper nisi. Aenean vulputate eleifend tellus. Aenean leo ligula, porttitor eu, consequat vitae, eleifend ac, enim. Aliquam lorem ante, dapibus in, viverra quis, feugiat a, tellus. Phasellus viverra nulla ut metus varius laoreet. Quisque rutrum. Aenean imperdiet. Etiamultricies nisi vel augue. Curabitur ullamcorper ultricies nisi. Nam eget dui. </a:t>
            </a:r>
          </a:p>
        </p:txBody>
      </p:sp>
      <p:sp>
        <p:nvSpPr>
          <p:cNvPr id="2" name="Fußzeilenplatzhalter 1">
            <a:extLst>
              <a:ext uri="{FF2B5EF4-FFF2-40B4-BE49-F238E27FC236}">
                <a16:creationId xmlns:a16="http://schemas.microsoft.com/office/drawing/2014/main" id="{CED6A1DE-225F-B09D-477E-9494ED69C661}"/>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algn="l">
              <a:lnSpc>
                <a:spcPts val="1067"/>
              </a:lnSpc>
            </a:pPr>
            <a:r>
              <a:rPr lang="en-GB" noProof="0"/>
              <a:t>Date, Location, Speaker name, Name of Event</a:t>
            </a:r>
          </a:p>
        </p:txBody>
      </p:sp>
      <p:sp>
        <p:nvSpPr>
          <p:cNvPr id="3" name="Slide Number Placeholder 2">
            <a:extLst>
              <a:ext uri="{FF2B5EF4-FFF2-40B4-BE49-F238E27FC236}">
                <a16:creationId xmlns:a16="http://schemas.microsoft.com/office/drawing/2014/main" id="{41AEC448-D573-7D59-0223-B944A87F3E9E}"/>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fld id="{D71DA9FD-6EF8-4CC5-AF9B-B6159B5B937C}" type="slidenum">
              <a:rPr lang="en-GB" noProof="0" smtClean="0"/>
              <a:pPr/>
              <a:t>50</a:t>
            </a:fld>
            <a:endParaRPr lang="en-GB" noProof="0"/>
          </a:p>
        </p:txBody>
      </p:sp>
    </p:spTree>
    <p:extLst>
      <p:ext uri="{BB962C8B-B14F-4D97-AF65-F5344CB8AC3E}">
        <p14:creationId xmlns:p14="http://schemas.microsoft.com/office/powerpoint/2010/main" val="53357107"/>
      </p:ext>
    </p:extLst>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370348-11D8-58ED-3639-4C5031067F93}"/>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Agenda</a:t>
            </a:r>
          </a:p>
        </p:txBody>
      </p:sp>
      <p:sp>
        <p:nvSpPr>
          <p:cNvPr id="4" name="Rechteck 4">
            <a:extLst>
              <a:ext uri="{FF2B5EF4-FFF2-40B4-BE49-F238E27FC236}">
                <a16:creationId xmlns:a16="http://schemas.microsoft.com/office/drawing/2014/main" id="{E822C10B-F15B-8D3D-93AA-0717A5516C59}"/>
              </a:ext>
            </a:extLst>
          </p:cNvPr>
          <p:cNvSpPr/>
          <p:nvPr/>
        </p:nvSpPr>
        <p:spPr bwMode="auto">
          <a:xfrm>
            <a:off x="353289" y="1079500"/>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chemeClr val="accent1"/>
                </a:solidFill>
              </a:rPr>
              <a:t>1</a:t>
            </a:r>
          </a:p>
        </p:txBody>
      </p:sp>
      <p:sp>
        <p:nvSpPr>
          <p:cNvPr id="5" name="Rechteck 6">
            <a:extLst>
              <a:ext uri="{FF2B5EF4-FFF2-40B4-BE49-F238E27FC236}">
                <a16:creationId xmlns:a16="http://schemas.microsoft.com/office/drawing/2014/main" id="{1ABDF617-7118-9BDF-00DD-21C7D1F039FC}"/>
              </a:ext>
            </a:extLst>
          </p:cNvPr>
          <p:cNvSpPr/>
          <p:nvPr/>
        </p:nvSpPr>
        <p:spPr bwMode="auto">
          <a:xfrm>
            <a:off x="964088" y="1079500"/>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chemeClr val="accent1"/>
                </a:solidFill>
              </a:rPr>
              <a:t>Chapter title, regular 14 pt</a:t>
            </a:r>
          </a:p>
        </p:txBody>
      </p:sp>
      <p:sp>
        <p:nvSpPr>
          <p:cNvPr id="6" name="Rechteck 7">
            <a:extLst>
              <a:ext uri="{FF2B5EF4-FFF2-40B4-BE49-F238E27FC236}">
                <a16:creationId xmlns:a16="http://schemas.microsoft.com/office/drawing/2014/main" id="{2590AFFD-F954-CFCB-D9CC-1239EEA69543}"/>
              </a:ext>
            </a:extLst>
          </p:cNvPr>
          <p:cNvSpPr/>
          <p:nvPr/>
        </p:nvSpPr>
        <p:spPr bwMode="auto">
          <a:xfrm>
            <a:off x="353289" y="1686632"/>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2</a:t>
            </a:r>
          </a:p>
        </p:txBody>
      </p:sp>
      <p:sp>
        <p:nvSpPr>
          <p:cNvPr id="7" name="Rechteck 8">
            <a:extLst>
              <a:ext uri="{FF2B5EF4-FFF2-40B4-BE49-F238E27FC236}">
                <a16:creationId xmlns:a16="http://schemas.microsoft.com/office/drawing/2014/main" id="{B768168F-8024-1529-1D2F-2B9700347034}"/>
              </a:ext>
            </a:extLst>
          </p:cNvPr>
          <p:cNvSpPr/>
          <p:nvPr/>
        </p:nvSpPr>
        <p:spPr bwMode="auto">
          <a:xfrm>
            <a:off x="964088" y="1686632"/>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8" name="Rechteck 9">
            <a:extLst>
              <a:ext uri="{FF2B5EF4-FFF2-40B4-BE49-F238E27FC236}">
                <a16:creationId xmlns:a16="http://schemas.microsoft.com/office/drawing/2014/main" id="{7D9FD8A2-1E4B-7001-684B-D5BB962A16FB}"/>
              </a:ext>
            </a:extLst>
          </p:cNvPr>
          <p:cNvSpPr/>
          <p:nvPr/>
        </p:nvSpPr>
        <p:spPr bwMode="auto">
          <a:xfrm>
            <a:off x="353289" y="2293764"/>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3</a:t>
            </a:r>
          </a:p>
        </p:txBody>
      </p:sp>
      <p:sp>
        <p:nvSpPr>
          <p:cNvPr id="9" name="Rechteck 10">
            <a:extLst>
              <a:ext uri="{FF2B5EF4-FFF2-40B4-BE49-F238E27FC236}">
                <a16:creationId xmlns:a16="http://schemas.microsoft.com/office/drawing/2014/main" id="{730874CF-EA0F-F5EB-E991-D31868B67852}"/>
              </a:ext>
            </a:extLst>
          </p:cNvPr>
          <p:cNvSpPr/>
          <p:nvPr/>
        </p:nvSpPr>
        <p:spPr bwMode="auto">
          <a:xfrm>
            <a:off x="964088" y="2293764"/>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10" name="Rechteck 12">
            <a:extLst>
              <a:ext uri="{FF2B5EF4-FFF2-40B4-BE49-F238E27FC236}">
                <a16:creationId xmlns:a16="http://schemas.microsoft.com/office/drawing/2014/main" id="{565E3A83-0B64-38DF-D6B1-6A6195EEEFD0}"/>
              </a:ext>
            </a:extLst>
          </p:cNvPr>
          <p:cNvSpPr/>
          <p:nvPr/>
        </p:nvSpPr>
        <p:spPr bwMode="auto">
          <a:xfrm>
            <a:off x="353289" y="2900896"/>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4</a:t>
            </a:r>
          </a:p>
        </p:txBody>
      </p:sp>
      <p:sp>
        <p:nvSpPr>
          <p:cNvPr id="11" name="Rechteck 13">
            <a:extLst>
              <a:ext uri="{FF2B5EF4-FFF2-40B4-BE49-F238E27FC236}">
                <a16:creationId xmlns:a16="http://schemas.microsoft.com/office/drawing/2014/main" id="{8548D4F5-FFC0-F738-26EF-1E6B35131D09}"/>
              </a:ext>
            </a:extLst>
          </p:cNvPr>
          <p:cNvSpPr/>
          <p:nvPr/>
        </p:nvSpPr>
        <p:spPr bwMode="auto">
          <a:xfrm>
            <a:off x="964088" y="2900896"/>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12" name="Rechteck 14">
            <a:extLst>
              <a:ext uri="{FF2B5EF4-FFF2-40B4-BE49-F238E27FC236}">
                <a16:creationId xmlns:a16="http://schemas.microsoft.com/office/drawing/2014/main" id="{AD47C01A-25C0-6389-1C5B-3D4742427F09}"/>
              </a:ext>
            </a:extLst>
          </p:cNvPr>
          <p:cNvSpPr/>
          <p:nvPr/>
        </p:nvSpPr>
        <p:spPr bwMode="auto">
          <a:xfrm>
            <a:off x="353289" y="3508028"/>
            <a:ext cx="458109" cy="476236"/>
          </a:xfrm>
          <a:prstGeom prst="rect">
            <a:avLst/>
          </a:prstGeom>
          <a:solidFill>
            <a:schemeClr val="accent1"/>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b="1" noProof="0">
                <a:solidFill>
                  <a:schemeClr val="bg1"/>
                </a:solidFill>
              </a:rPr>
              <a:t>5</a:t>
            </a:r>
          </a:p>
        </p:txBody>
      </p:sp>
      <p:sp>
        <p:nvSpPr>
          <p:cNvPr id="13" name="Rechteck 15">
            <a:extLst>
              <a:ext uri="{FF2B5EF4-FFF2-40B4-BE49-F238E27FC236}">
                <a16:creationId xmlns:a16="http://schemas.microsoft.com/office/drawing/2014/main" id="{7CA05084-9AC5-6963-C51B-ACFFAE3B22D2}"/>
              </a:ext>
            </a:extLst>
          </p:cNvPr>
          <p:cNvSpPr/>
          <p:nvPr/>
        </p:nvSpPr>
        <p:spPr bwMode="auto">
          <a:xfrm>
            <a:off x="964088" y="3508028"/>
            <a:ext cx="8393523" cy="476236"/>
          </a:xfrm>
          <a:prstGeom prst="rect">
            <a:avLst/>
          </a:prstGeom>
          <a:solidFill>
            <a:schemeClr val="accent1"/>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b="1" noProof="0">
                <a:solidFill>
                  <a:schemeClr val="bg1"/>
                </a:solidFill>
              </a:rPr>
              <a:t>Chapter title, bold 14 pt</a:t>
            </a:r>
          </a:p>
        </p:txBody>
      </p:sp>
      <p:sp>
        <p:nvSpPr>
          <p:cNvPr id="23" name="Rechteck 9">
            <a:extLst>
              <a:ext uri="{FF2B5EF4-FFF2-40B4-BE49-F238E27FC236}">
                <a16:creationId xmlns:a16="http://schemas.microsoft.com/office/drawing/2014/main" id="{CEE23CA3-408F-B8DB-FB84-27C154EE7E87}"/>
              </a:ext>
            </a:extLst>
          </p:cNvPr>
          <p:cNvSpPr/>
          <p:nvPr/>
        </p:nvSpPr>
        <p:spPr bwMode="auto">
          <a:xfrm>
            <a:off x="353289" y="4115160"/>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6</a:t>
            </a:r>
          </a:p>
        </p:txBody>
      </p:sp>
      <p:sp>
        <p:nvSpPr>
          <p:cNvPr id="24" name="Rechteck 10">
            <a:extLst>
              <a:ext uri="{FF2B5EF4-FFF2-40B4-BE49-F238E27FC236}">
                <a16:creationId xmlns:a16="http://schemas.microsoft.com/office/drawing/2014/main" id="{7D6A8747-EE30-6B21-9E7A-4781FC900539}"/>
              </a:ext>
            </a:extLst>
          </p:cNvPr>
          <p:cNvSpPr/>
          <p:nvPr/>
        </p:nvSpPr>
        <p:spPr bwMode="auto">
          <a:xfrm>
            <a:off x="964088" y="4115160"/>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26" name="Rechteck 12">
            <a:extLst>
              <a:ext uri="{FF2B5EF4-FFF2-40B4-BE49-F238E27FC236}">
                <a16:creationId xmlns:a16="http://schemas.microsoft.com/office/drawing/2014/main" id="{804AD8EB-7D86-930E-2054-175D4E9B4068}"/>
              </a:ext>
            </a:extLst>
          </p:cNvPr>
          <p:cNvSpPr/>
          <p:nvPr/>
        </p:nvSpPr>
        <p:spPr bwMode="auto">
          <a:xfrm>
            <a:off x="353289" y="4722292"/>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7</a:t>
            </a:r>
          </a:p>
        </p:txBody>
      </p:sp>
      <p:sp>
        <p:nvSpPr>
          <p:cNvPr id="27" name="Rechteck 13">
            <a:extLst>
              <a:ext uri="{FF2B5EF4-FFF2-40B4-BE49-F238E27FC236}">
                <a16:creationId xmlns:a16="http://schemas.microsoft.com/office/drawing/2014/main" id="{9EBFC71E-D74C-124F-4D49-3F1C37C6E79E}"/>
              </a:ext>
            </a:extLst>
          </p:cNvPr>
          <p:cNvSpPr/>
          <p:nvPr/>
        </p:nvSpPr>
        <p:spPr bwMode="auto">
          <a:xfrm>
            <a:off x="964088" y="4722292"/>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29" name="Rechteck 14">
            <a:extLst>
              <a:ext uri="{FF2B5EF4-FFF2-40B4-BE49-F238E27FC236}">
                <a16:creationId xmlns:a16="http://schemas.microsoft.com/office/drawing/2014/main" id="{D550E41C-C54D-C232-8D60-9A56F835AE5F}"/>
              </a:ext>
            </a:extLst>
          </p:cNvPr>
          <p:cNvSpPr/>
          <p:nvPr/>
        </p:nvSpPr>
        <p:spPr bwMode="auto">
          <a:xfrm>
            <a:off x="353289" y="5329424"/>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8</a:t>
            </a:r>
          </a:p>
        </p:txBody>
      </p:sp>
      <p:sp>
        <p:nvSpPr>
          <p:cNvPr id="30" name="Rechteck 15">
            <a:extLst>
              <a:ext uri="{FF2B5EF4-FFF2-40B4-BE49-F238E27FC236}">
                <a16:creationId xmlns:a16="http://schemas.microsoft.com/office/drawing/2014/main" id="{01010DFA-3019-29D6-C9EB-946E73795AD8}"/>
              </a:ext>
            </a:extLst>
          </p:cNvPr>
          <p:cNvSpPr/>
          <p:nvPr/>
        </p:nvSpPr>
        <p:spPr bwMode="auto">
          <a:xfrm>
            <a:off x="964088" y="5329424"/>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31" name="TextBox 30">
            <a:extLst>
              <a:ext uri="{FF2B5EF4-FFF2-40B4-BE49-F238E27FC236}">
                <a16:creationId xmlns:a16="http://schemas.microsoft.com/office/drawing/2014/main" id="{2CBB29CF-C98C-C170-6FB1-298AB01CE57B}"/>
              </a:ext>
              <a:ext uri="{C183D7F6-B498-43B3-948B-1728B52AA6E4}">
                <adec:decorative xmlns:adec="http://schemas.microsoft.com/office/drawing/2017/decorative" val="1"/>
              </a:ext>
            </a:extLst>
          </p:cNvPr>
          <p:cNvSpPr txBox="1"/>
          <p:nvPr/>
        </p:nvSpPr>
        <p:spPr bwMode="ltGray">
          <a:xfrm>
            <a:off x="5040313" y="358775"/>
            <a:ext cx="3942010" cy="1220320"/>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Select the active chapter and change the fill colour to Deep Blue, change the text colour to white and change the text to bold. Remove the style accordingly from the passive chapter.</a:t>
            </a:r>
          </a:p>
          <a:p>
            <a:pPr eaLnBrk="0" hangingPunct="0"/>
            <a:endParaRPr lang="en-GB" sz="800" noProof="0">
              <a:solidFill>
                <a:schemeClr val="bg1"/>
              </a:solidFill>
            </a:endParaRPr>
          </a:p>
          <a:p>
            <a:pPr eaLnBrk="0" hangingPunct="0"/>
            <a:r>
              <a:rPr lang="en-GB" sz="800" noProof="0">
                <a:solidFill>
                  <a:schemeClr val="bg1"/>
                </a:solidFill>
              </a:rPr>
              <a:t>Delete chapter blocks that are not needed.</a:t>
            </a:r>
          </a:p>
          <a:p>
            <a:pPr eaLnBrk="0" hangingPunct="0"/>
            <a:endParaRPr lang="en-GB" sz="800" noProof="0">
              <a:solidFill>
                <a:schemeClr val="bg1"/>
              </a:solidFill>
            </a:endParaRPr>
          </a:p>
          <a:p>
            <a:pPr eaLnBrk="0" hangingPunct="0"/>
            <a:r>
              <a:rPr lang="en-GB" sz="800" noProof="0">
                <a:solidFill>
                  <a:schemeClr val="bg1"/>
                </a:solidFill>
              </a:rPr>
              <a:t>If you use the Agenda sample as a table of contents you can assign deep links to each chapter in the presentation.</a:t>
            </a:r>
          </a:p>
        </p:txBody>
      </p:sp>
      <p:sp>
        <p:nvSpPr>
          <p:cNvPr id="40" name="Rechteck 14">
            <a:extLst>
              <a:ext uri="{FF2B5EF4-FFF2-40B4-BE49-F238E27FC236}">
                <a16:creationId xmlns:a16="http://schemas.microsoft.com/office/drawing/2014/main" id="{3D106763-BED8-3895-A0D5-9DC125A78177}"/>
              </a:ext>
            </a:extLst>
          </p:cNvPr>
          <p:cNvSpPr/>
          <p:nvPr/>
        </p:nvSpPr>
        <p:spPr bwMode="auto">
          <a:xfrm>
            <a:off x="353289" y="5936556"/>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9</a:t>
            </a:r>
          </a:p>
        </p:txBody>
      </p:sp>
      <p:sp>
        <p:nvSpPr>
          <p:cNvPr id="41" name="Rechteck 15">
            <a:extLst>
              <a:ext uri="{FF2B5EF4-FFF2-40B4-BE49-F238E27FC236}">
                <a16:creationId xmlns:a16="http://schemas.microsoft.com/office/drawing/2014/main" id="{1EACF1C3-FA78-CA94-C819-A687B22C346A}"/>
              </a:ext>
            </a:extLst>
          </p:cNvPr>
          <p:cNvSpPr/>
          <p:nvPr/>
        </p:nvSpPr>
        <p:spPr bwMode="auto">
          <a:xfrm>
            <a:off x="964088" y="5936556"/>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43" name="Rechteck 14">
            <a:extLst>
              <a:ext uri="{FF2B5EF4-FFF2-40B4-BE49-F238E27FC236}">
                <a16:creationId xmlns:a16="http://schemas.microsoft.com/office/drawing/2014/main" id="{BCF85036-1486-059A-9EDD-DCB67B98B39D}"/>
              </a:ext>
            </a:extLst>
          </p:cNvPr>
          <p:cNvSpPr/>
          <p:nvPr/>
        </p:nvSpPr>
        <p:spPr bwMode="auto">
          <a:xfrm>
            <a:off x="353289" y="6543689"/>
            <a:ext cx="458109" cy="476236"/>
          </a:xfrm>
          <a:prstGeom prst="rect">
            <a:avLst/>
          </a:prstGeom>
          <a:solidFill>
            <a:srgbClr val="E1F5FA"/>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400" noProof="0">
                <a:solidFill>
                  <a:srgbClr val="1E2A78"/>
                </a:solidFill>
              </a:rPr>
              <a:t>10</a:t>
            </a:r>
          </a:p>
        </p:txBody>
      </p:sp>
      <p:sp>
        <p:nvSpPr>
          <p:cNvPr id="44" name="Rechteck 15">
            <a:extLst>
              <a:ext uri="{FF2B5EF4-FFF2-40B4-BE49-F238E27FC236}">
                <a16:creationId xmlns:a16="http://schemas.microsoft.com/office/drawing/2014/main" id="{8FB436BE-98A5-C279-89E8-9480F96A0DC0}"/>
              </a:ext>
            </a:extLst>
          </p:cNvPr>
          <p:cNvSpPr/>
          <p:nvPr/>
        </p:nvSpPr>
        <p:spPr bwMode="auto">
          <a:xfrm>
            <a:off x="964088" y="6543689"/>
            <a:ext cx="8393523" cy="476236"/>
          </a:xfrm>
          <a:prstGeom prst="rect">
            <a:avLst/>
          </a:prstGeom>
          <a:solidFill>
            <a:srgbClr val="E1F5FA"/>
          </a:solidFill>
          <a:ln w="6350">
            <a:noFill/>
            <a:miter lim="800000"/>
            <a:headEnd/>
            <a:tailEnd/>
          </a:ln>
        </p:spPr>
        <p:txBody>
          <a:bodyPr lIns="111238" tIns="55619" rIns="111238" bIns="55619" rtlCol="0" anchor="ctr">
            <a:noAutofit/>
          </a:bodyPr>
          <a:lstStyle/>
          <a:p>
            <a:pPr defTabSz="1062191" eaLnBrk="0" hangingPunct="0">
              <a:tabLst>
                <a:tab pos="1385922" algn="l"/>
              </a:tabLst>
            </a:pPr>
            <a:r>
              <a:rPr lang="en-GB" sz="1400" noProof="0">
                <a:solidFill>
                  <a:srgbClr val="1E2A78"/>
                </a:solidFill>
              </a:rPr>
              <a:t>Chapter title, regular 14 pt</a:t>
            </a:r>
          </a:p>
        </p:txBody>
      </p:sp>
      <p:sp>
        <p:nvSpPr>
          <p:cNvPr id="14" name="Fußzeilenplatzhalter 13">
            <a:extLst>
              <a:ext uri="{FF2B5EF4-FFF2-40B4-BE49-F238E27FC236}">
                <a16:creationId xmlns:a16="http://schemas.microsoft.com/office/drawing/2014/main" id="{0135F632-DBD1-7C0A-30E6-DB052FEC628A}"/>
              </a:ext>
              <a:ext uri="{C183D7F6-B498-43B3-948B-1728B52AA6E4}">
                <adec:decorative xmlns:adec="http://schemas.microsoft.com/office/drawing/2017/decorative" val="1"/>
              </a:ext>
            </a:extLst>
          </p:cNvPr>
          <p:cNvSpPr>
            <a:spLocks noGrp="1"/>
          </p:cNvSpPr>
          <p:nvPr>
            <p:ph type="ftr" sz="quarter" idx="10"/>
          </p:nvPr>
        </p:nvSpPr>
        <p:spPr>
          <a:xfrm>
            <a:off x="3492000" y="7200000"/>
            <a:ext cx="5274544" cy="144270"/>
          </a:xfrm>
        </p:spPr>
        <p:txBody>
          <a:bodyPr/>
          <a:lstStyle/>
          <a:p>
            <a:pPr algn="l">
              <a:lnSpc>
                <a:spcPts val="1067"/>
              </a:lnSpc>
            </a:pPr>
            <a:r>
              <a:rPr lang="en-GB" noProof="0"/>
              <a:t>Date, Location, Speaker name, Name of Event</a:t>
            </a:r>
          </a:p>
        </p:txBody>
      </p:sp>
      <p:sp>
        <p:nvSpPr>
          <p:cNvPr id="2" name="Foliennummernplatzhalter 1">
            <a:extLst>
              <a:ext uri="{FF2B5EF4-FFF2-40B4-BE49-F238E27FC236}">
                <a16:creationId xmlns:a16="http://schemas.microsoft.com/office/drawing/2014/main" id="{59AD7093-CC82-13B3-DAD2-27FA13AC0342}"/>
              </a:ext>
              <a:ext uri="{C183D7F6-B498-43B3-948B-1728B52AA6E4}">
                <adec:decorative xmlns:adec="http://schemas.microsoft.com/office/drawing/2017/decorative" val="1"/>
              </a:ext>
            </a:extLst>
          </p:cNvPr>
          <p:cNvSpPr>
            <a:spLocks noGrp="1"/>
          </p:cNvSpPr>
          <p:nvPr>
            <p:ph type="sldNum" sz="quarter" idx="11"/>
          </p:nvPr>
        </p:nvSpPr>
        <p:spPr>
          <a:xfrm>
            <a:off x="9320324" y="7202526"/>
            <a:ext cx="386953" cy="158733"/>
          </a:xfrm>
        </p:spPr>
        <p:txBody>
          <a:bodyPr/>
          <a:lstStyle/>
          <a:p>
            <a:fld id="{D71DA9FD-6EF8-4CC5-AF9B-B6159B5B937C}" type="slidenum">
              <a:rPr lang="en-GB" noProof="0" smtClean="0"/>
              <a:pPr/>
              <a:t>51</a:t>
            </a:fld>
            <a:endParaRPr lang="en-GB" noProof="0"/>
          </a:p>
        </p:txBody>
      </p:sp>
    </p:spTree>
    <p:extLst>
      <p:ext uri="{BB962C8B-B14F-4D97-AF65-F5344CB8AC3E}">
        <p14:creationId xmlns:p14="http://schemas.microsoft.com/office/powerpoint/2010/main" val="854361140"/>
      </p:ext>
    </p:extLst>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25B52-FAFF-FDC5-FA01-C78FBDD9A560}"/>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Timetable</a:t>
            </a:r>
            <a:br>
              <a:rPr lang="en-GB" noProof="0"/>
            </a:br>
            <a:endParaRPr lang="en-GB" noProof="0"/>
          </a:p>
        </p:txBody>
      </p:sp>
      <p:grpSp>
        <p:nvGrpSpPr>
          <p:cNvPr id="5" name="Gruppieren 4" descr="This is a dummy timeline chart displaying project milestones (Milestones A, B, and C) and their respective topics over a span of months (June to November). Replace the dummy content with your actual milestones and topics. In the Alt Text for your finalized chart, describe the key milestones, their associated topics, and any significant progress or target areas. For example: ‘Milestone A covers Topic 1 and Topic 2 in June, progressing towards Milestone B in July.’ Additionally, mention any specific areas of focus like the ‘Target area’ on the right.">
            <a:extLst>
              <a:ext uri="{FF2B5EF4-FFF2-40B4-BE49-F238E27FC236}">
                <a16:creationId xmlns:a16="http://schemas.microsoft.com/office/drawing/2014/main" id="{F9563E7B-3227-417F-2559-C75E454930C3}"/>
              </a:ext>
            </a:extLst>
          </p:cNvPr>
          <p:cNvGrpSpPr/>
          <p:nvPr/>
        </p:nvGrpSpPr>
        <p:grpSpPr>
          <a:xfrm>
            <a:off x="366711" y="1510076"/>
            <a:ext cx="9347202" cy="5314548"/>
            <a:chOff x="366711" y="1510076"/>
            <a:chExt cx="9347202" cy="5314548"/>
          </a:xfrm>
        </p:grpSpPr>
        <p:grpSp>
          <p:nvGrpSpPr>
            <p:cNvPr id="60" name="Group 59">
              <a:extLst>
                <a:ext uri="{FF2B5EF4-FFF2-40B4-BE49-F238E27FC236}">
                  <a16:creationId xmlns:a16="http://schemas.microsoft.com/office/drawing/2014/main" id="{459EDE71-26B5-72AB-42FD-0A6C4A5D5693}"/>
                </a:ext>
              </a:extLst>
            </p:cNvPr>
            <p:cNvGrpSpPr/>
            <p:nvPr/>
          </p:nvGrpSpPr>
          <p:grpSpPr>
            <a:xfrm>
              <a:off x="1713999" y="6400396"/>
              <a:ext cx="7986123" cy="396833"/>
              <a:chOff x="1987117" y="5816625"/>
              <a:chExt cx="9719177" cy="360000"/>
            </a:xfrm>
          </p:grpSpPr>
          <p:sp>
            <p:nvSpPr>
              <p:cNvPr id="8" name="Textfeld 3">
                <a:extLst>
                  <a:ext uri="{FF2B5EF4-FFF2-40B4-BE49-F238E27FC236}">
                    <a16:creationId xmlns:a16="http://schemas.microsoft.com/office/drawing/2014/main" id="{298C0ACF-F6BF-D66F-A076-4E4C0482BCDB}"/>
                  </a:ext>
                </a:extLst>
              </p:cNvPr>
              <p:cNvSpPr txBox="1"/>
              <p:nvPr/>
            </p:nvSpPr>
            <p:spPr bwMode="ltGray">
              <a:xfrm>
                <a:off x="1987117"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82" noProof="0">
                    <a:solidFill>
                      <a:schemeClr val="tx2"/>
                    </a:solidFill>
                  </a:rPr>
                  <a:t>June</a:t>
                </a:r>
              </a:p>
            </p:txBody>
          </p:sp>
          <p:sp>
            <p:nvSpPr>
              <p:cNvPr id="9" name="Textfeld 5">
                <a:extLst>
                  <a:ext uri="{FF2B5EF4-FFF2-40B4-BE49-F238E27FC236}">
                    <a16:creationId xmlns:a16="http://schemas.microsoft.com/office/drawing/2014/main" id="{E3251BD4-1C7A-7F95-F900-4758C7CC9EF7}"/>
                  </a:ext>
                </a:extLst>
              </p:cNvPr>
              <p:cNvSpPr txBox="1"/>
              <p:nvPr/>
            </p:nvSpPr>
            <p:spPr bwMode="ltGray">
              <a:xfrm>
                <a:off x="3606952"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82" noProof="0">
                    <a:solidFill>
                      <a:schemeClr val="tx2"/>
                    </a:solidFill>
                  </a:rPr>
                  <a:t>July</a:t>
                </a:r>
              </a:p>
            </p:txBody>
          </p:sp>
          <p:sp>
            <p:nvSpPr>
              <p:cNvPr id="10" name="Textfeld 7">
                <a:extLst>
                  <a:ext uri="{FF2B5EF4-FFF2-40B4-BE49-F238E27FC236}">
                    <a16:creationId xmlns:a16="http://schemas.microsoft.com/office/drawing/2014/main" id="{03B74D06-5C41-A71A-4552-188F731D542E}"/>
                  </a:ext>
                </a:extLst>
              </p:cNvPr>
              <p:cNvSpPr txBox="1"/>
              <p:nvPr/>
            </p:nvSpPr>
            <p:spPr bwMode="ltGray">
              <a:xfrm>
                <a:off x="5226787"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82" noProof="0">
                    <a:solidFill>
                      <a:schemeClr val="tx2"/>
                    </a:solidFill>
                  </a:rPr>
                  <a:t>August</a:t>
                </a:r>
              </a:p>
            </p:txBody>
          </p:sp>
          <p:sp>
            <p:nvSpPr>
              <p:cNvPr id="14" name="Textfeld 15">
                <a:extLst>
                  <a:ext uri="{FF2B5EF4-FFF2-40B4-BE49-F238E27FC236}">
                    <a16:creationId xmlns:a16="http://schemas.microsoft.com/office/drawing/2014/main" id="{83182EDB-29EF-D6AA-39D5-5E3C976D0891}"/>
                  </a:ext>
                </a:extLst>
              </p:cNvPr>
              <p:cNvSpPr txBox="1"/>
              <p:nvPr/>
            </p:nvSpPr>
            <p:spPr bwMode="ltGray">
              <a:xfrm>
                <a:off x="6846622"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82" noProof="0">
                    <a:solidFill>
                      <a:schemeClr val="tx2"/>
                    </a:solidFill>
                  </a:rPr>
                  <a:t>September</a:t>
                </a:r>
              </a:p>
            </p:txBody>
          </p:sp>
          <p:sp>
            <p:nvSpPr>
              <p:cNvPr id="15" name="Textfeld 16">
                <a:extLst>
                  <a:ext uri="{FF2B5EF4-FFF2-40B4-BE49-F238E27FC236}">
                    <a16:creationId xmlns:a16="http://schemas.microsoft.com/office/drawing/2014/main" id="{1D16C580-5BB9-2CB4-F08A-9B21EEA92247}"/>
                  </a:ext>
                </a:extLst>
              </p:cNvPr>
              <p:cNvSpPr txBox="1"/>
              <p:nvPr/>
            </p:nvSpPr>
            <p:spPr bwMode="ltGray">
              <a:xfrm>
                <a:off x="10086294"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82" noProof="0">
                    <a:solidFill>
                      <a:schemeClr val="tx2"/>
                    </a:solidFill>
                  </a:rPr>
                  <a:t>November</a:t>
                </a:r>
              </a:p>
            </p:txBody>
          </p:sp>
          <p:sp>
            <p:nvSpPr>
              <p:cNvPr id="16" name="Textfeld 17">
                <a:extLst>
                  <a:ext uri="{FF2B5EF4-FFF2-40B4-BE49-F238E27FC236}">
                    <a16:creationId xmlns:a16="http://schemas.microsoft.com/office/drawing/2014/main" id="{2DB7229D-2848-1ECE-07D0-A4A1CB9C3F79}"/>
                  </a:ext>
                </a:extLst>
              </p:cNvPr>
              <p:cNvSpPr txBox="1"/>
              <p:nvPr/>
            </p:nvSpPr>
            <p:spPr bwMode="ltGray">
              <a:xfrm>
                <a:off x="8466457"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82" noProof="0">
                    <a:solidFill>
                      <a:schemeClr val="tx2"/>
                    </a:solidFill>
                  </a:rPr>
                  <a:t>October</a:t>
                </a:r>
              </a:p>
            </p:txBody>
          </p:sp>
        </p:grpSp>
        <p:cxnSp>
          <p:nvCxnSpPr>
            <p:cNvPr id="7" name="Gerade Verbindung 2">
              <a:extLst>
                <a:ext uri="{FF2B5EF4-FFF2-40B4-BE49-F238E27FC236}">
                  <a16:creationId xmlns:a16="http://schemas.microsoft.com/office/drawing/2014/main" id="{801A1BCF-FD11-5F06-97F6-33D323DB9CD6}"/>
                </a:ext>
              </a:extLst>
            </p:cNvPr>
            <p:cNvCxnSpPr>
              <a:cxnSpLocks/>
            </p:cNvCxnSpPr>
            <p:nvPr/>
          </p:nvCxnSpPr>
          <p:spPr bwMode="auto">
            <a:xfrm>
              <a:off x="3044997" y="6418009"/>
              <a:ext cx="0" cy="361606"/>
            </a:xfrm>
            <a:prstGeom prst="line">
              <a:avLst/>
            </a:prstGeom>
            <a:noFill/>
            <a:ln w="12700" cap="rnd">
              <a:solidFill>
                <a:srgbClr val="0069B1"/>
              </a:solidFill>
              <a:round/>
              <a:headEnd/>
              <a:tailEnd/>
            </a:ln>
          </p:spPr>
        </p:cxnSp>
        <p:cxnSp>
          <p:nvCxnSpPr>
            <p:cNvPr id="11" name="Gerade Verbindung 10">
              <a:extLst>
                <a:ext uri="{FF2B5EF4-FFF2-40B4-BE49-F238E27FC236}">
                  <a16:creationId xmlns:a16="http://schemas.microsoft.com/office/drawing/2014/main" id="{8F333679-C359-D814-6D3C-8A4566A992A1}"/>
                </a:ext>
              </a:extLst>
            </p:cNvPr>
            <p:cNvCxnSpPr>
              <a:cxnSpLocks/>
            </p:cNvCxnSpPr>
            <p:nvPr/>
          </p:nvCxnSpPr>
          <p:spPr bwMode="auto">
            <a:xfrm>
              <a:off x="4385216" y="6418009"/>
              <a:ext cx="0" cy="361606"/>
            </a:xfrm>
            <a:prstGeom prst="line">
              <a:avLst/>
            </a:prstGeom>
            <a:noFill/>
            <a:ln w="12700" cap="rnd">
              <a:solidFill>
                <a:srgbClr val="0069B1"/>
              </a:solidFill>
              <a:round/>
              <a:headEnd/>
              <a:tailEnd/>
            </a:ln>
          </p:spPr>
        </p:cxnSp>
        <p:cxnSp>
          <p:nvCxnSpPr>
            <p:cNvPr id="12" name="Gerade Verbindung 11">
              <a:extLst>
                <a:ext uri="{FF2B5EF4-FFF2-40B4-BE49-F238E27FC236}">
                  <a16:creationId xmlns:a16="http://schemas.microsoft.com/office/drawing/2014/main" id="{E963896E-B1CD-9C68-683F-44273D18B4CB}"/>
                </a:ext>
              </a:extLst>
            </p:cNvPr>
            <p:cNvCxnSpPr>
              <a:cxnSpLocks/>
            </p:cNvCxnSpPr>
            <p:nvPr/>
          </p:nvCxnSpPr>
          <p:spPr bwMode="auto">
            <a:xfrm>
              <a:off x="5712900" y="6418009"/>
              <a:ext cx="0" cy="361606"/>
            </a:xfrm>
            <a:prstGeom prst="line">
              <a:avLst/>
            </a:prstGeom>
            <a:noFill/>
            <a:ln w="12700" cap="rnd">
              <a:solidFill>
                <a:srgbClr val="0069B1"/>
              </a:solidFill>
              <a:round/>
              <a:headEnd/>
              <a:tailEnd/>
            </a:ln>
          </p:spPr>
        </p:cxnSp>
        <p:cxnSp>
          <p:nvCxnSpPr>
            <p:cNvPr id="13" name="Gerade Verbindung 12">
              <a:extLst>
                <a:ext uri="{FF2B5EF4-FFF2-40B4-BE49-F238E27FC236}">
                  <a16:creationId xmlns:a16="http://schemas.microsoft.com/office/drawing/2014/main" id="{B21906F9-5826-C2E6-1EB6-88579D98FF74}"/>
                </a:ext>
              </a:extLst>
            </p:cNvPr>
            <p:cNvCxnSpPr>
              <a:cxnSpLocks/>
            </p:cNvCxnSpPr>
            <p:nvPr/>
          </p:nvCxnSpPr>
          <p:spPr bwMode="auto">
            <a:xfrm>
              <a:off x="7045694" y="6418531"/>
              <a:ext cx="0" cy="360561"/>
            </a:xfrm>
            <a:prstGeom prst="line">
              <a:avLst/>
            </a:prstGeom>
            <a:noFill/>
            <a:ln w="12700" cap="rnd">
              <a:solidFill>
                <a:srgbClr val="0069B1"/>
              </a:solidFill>
              <a:round/>
              <a:headEnd/>
              <a:tailEnd/>
            </a:ln>
          </p:spPr>
        </p:cxnSp>
        <p:cxnSp>
          <p:nvCxnSpPr>
            <p:cNvPr id="18" name="Gerade Verbindung 21">
              <a:extLst>
                <a:ext uri="{FF2B5EF4-FFF2-40B4-BE49-F238E27FC236}">
                  <a16:creationId xmlns:a16="http://schemas.microsoft.com/office/drawing/2014/main" id="{E465063B-27BD-6B82-380F-8D34209EE935}"/>
                </a:ext>
              </a:extLst>
            </p:cNvPr>
            <p:cNvCxnSpPr>
              <a:cxnSpLocks/>
            </p:cNvCxnSpPr>
            <p:nvPr/>
          </p:nvCxnSpPr>
          <p:spPr bwMode="auto">
            <a:xfrm>
              <a:off x="8373462" y="6418531"/>
              <a:ext cx="0" cy="360561"/>
            </a:xfrm>
            <a:prstGeom prst="line">
              <a:avLst/>
            </a:prstGeom>
            <a:noFill/>
            <a:ln w="12700" cap="rnd">
              <a:solidFill>
                <a:srgbClr val="0069B1"/>
              </a:solidFill>
              <a:round/>
              <a:headEnd/>
              <a:tailEnd/>
            </a:ln>
          </p:spPr>
        </p:cxnSp>
        <p:sp>
          <p:nvSpPr>
            <p:cNvPr id="4" name="Rechteck 92">
              <a:extLst>
                <a:ext uri="{FF2B5EF4-FFF2-40B4-BE49-F238E27FC236}">
                  <a16:creationId xmlns:a16="http://schemas.microsoft.com/office/drawing/2014/main" id="{121FB1D0-540D-5978-B94B-876003B1BE2F}"/>
                </a:ext>
              </a:extLst>
            </p:cNvPr>
            <p:cNvSpPr/>
            <p:nvPr/>
          </p:nvSpPr>
          <p:spPr bwMode="auto">
            <a:xfrm>
              <a:off x="8485143" y="2023434"/>
              <a:ext cx="1078202" cy="4282501"/>
            </a:xfrm>
            <a:prstGeom prst="rect">
              <a:avLst/>
            </a:prstGeom>
            <a:solidFill>
              <a:srgbClr val="E1F5FA"/>
            </a:solidFill>
            <a:ln w="6350">
              <a:noFill/>
              <a:miter lim="800000"/>
              <a:headEnd/>
              <a:tailEnd/>
            </a:ln>
          </p:spPr>
          <p:txBody>
            <a:bodyPr lIns="0" tIns="0" rIns="0" bIns="0" rtlCol="0" anchor="ctr" anchorCtr="0">
              <a:noAutofit/>
            </a:bodyPr>
            <a:lstStyle/>
            <a:p>
              <a:pPr algn="ctr" defTabSz="1062191" eaLnBrk="0" hangingPunct="0">
                <a:tabLst>
                  <a:tab pos="1385922" algn="l"/>
                </a:tabLst>
              </a:pPr>
              <a:r>
                <a:rPr lang="en-GB" sz="1102" b="1" noProof="0">
                  <a:solidFill>
                    <a:srgbClr val="1E2A78"/>
                  </a:solidFill>
                </a:rPr>
                <a:t>Target area</a:t>
              </a:r>
            </a:p>
            <a:p>
              <a:pPr algn="ctr" defTabSz="1062191" eaLnBrk="0" hangingPunct="0">
                <a:tabLst>
                  <a:tab pos="1385922" algn="l"/>
                </a:tabLst>
              </a:pPr>
              <a:r>
                <a:rPr lang="en-GB" sz="882" noProof="0">
                  <a:solidFill>
                    <a:srgbClr val="1E2A78"/>
                  </a:solidFill>
                </a:rPr>
                <a:t>(with description)</a:t>
              </a:r>
            </a:p>
          </p:txBody>
        </p:sp>
        <p:cxnSp>
          <p:nvCxnSpPr>
            <p:cNvPr id="6" name="Gerade Verbindung mit Pfeil 1">
              <a:extLst>
                <a:ext uri="{FF2B5EF4-FFF2-40B4-BE49-F238E27FC236}">
                  <a16:creationId xmlns:a16="http://schemas.microsoft.com/office/drawing/2014/main" id="{8E3F6CDE-43F6-4D88-0101-BCAD348D349E}"/>
                </a:ext>
              </a:extLst>
            </p:cNvPr>
            <p:cNvCxnSpPr>
              <a:cxnSpLocks/>
            </p:cNvCxnSpPr>
            <p:nvPr/>
          </p:nvCxnSpPr>
          <p:spPr bwMode="auto">
            <a:xfrm>
              <a:off x="1690894" y="6373002"/>
              <a:ext cx="8005876" cy="0"/>
            </a:xfrm>
            <a:prstGeom prst="straightConnector1">
              <a:avLst/>
            </a:prstGeom>
            <a:noFill/>
            <a:ln w="12700" cap="rnd">
              <a:solidFill>
                <a:srgbClr val="0069B1"/>
              </a:solidFill>
              <a:round/>
              <a:headEnd/>
              <a:tailEnd type="arrow"/>
            </a:ln>
          </p:spPr>
        </p:cxnSp>
        <p:cxnSp>
          <p:nvCxnSpPr>
            <p:cNvPr id="17" name="Gerade Verbindung mit Pfeil 19">
              <a:extLst>
                <a:ext uri="{FF2B5EF4-FFF2-40B4-BE49-F238E27FC236}">
                  <a16:creationId xmlns:a16="http://schemas.microsoft.com/office/drawing/2014/main" id="{53D5AF50-34EE-6125-38CB-749C31BF0130}"/>
                </a:ext>
              </a:extLst>
            </p:cNvPr>
            <p:cNvCxnSpPr>
              <a:cxnSpLocks/>
            </p:cNvCxnSpPr>
            <p:nvPr/>
          </p:nvCxnSpPr>
          <p:spPr bwMode="auto">
            <a:xfrm>
              <a:off x="1690894" y="6824624"/>
              <a:ext cx="8023019" cy="0"/>
            </a:xfrm>
            <a:prstGeom prst="straightConnector1">
              <a:avLst/>
            </a:prstGeom>
            <a:noFill/>
            <a:ln w="12700" cap="rnd">
              <a:solidFill>
                <a:srgbClr val="0069B1"/>
              </a:solidFill>
              <a:round/>
              <a:headEnd/>
              <a:tailEnd type="arrow"/>
            </a:ln>
          </p:spPr>
        </p:cxnSp>
        <p:sp>
          <p:nvSpPr>
            <p:cNvPr id="21" name="Textfeld 32">
              <a:extLst>
                <a:ext uri="{FF2B5EF4-FFF2-40B4-BE49-F238E27FC236}">
                  <a16:creationId xmlns:a16="http://schemas.microsoft.com/office/drawing/2014/main" id="{C1498EDA-082A-4B53-489D-AD315BFA2484}"/>
                </a:ext>
              </a:extLst>
            </p:cNvPr>
            <p:cNvSpPr txBox="1"/>
            <p:nvPr/>
          </p:nvSpPr>
          <p:spPr bwMode="ltGray">
            <a:xfrm>
              <a:off x="4386876" y="1523044"/>
              <a:ext cx="751809" cy="169598"/>
            </a:xfrm>
            <a:prstGeom prst="rect">
              <a:avLst/>
            </a:prstGeom>
            <a:noFill/>
            <a:ln w="6350">
              <a:noFill/>
              <a:miter lim="800000"/>
              <a:headEnd/>
              <a:tailEnd/>
            </a:ln>
          </p:spPr>
          <p:txBody>
            <a:bodyPr wrap="none" lIns="0" tIns="0" rIns="0" bIns="0" rtlCol="0" anchor="t" anchorCtr="0">
              <a:spAutoFit/>
            </a:bodyPr>
            <a:lstStyle/>
            <a:p>
              <a:pPr eaLnBrk="0" hangingPunct="0"/>
              <a:r>
                <a:rPr lang="en-GB" sz="1102" noProof="0">
                  <a:solidFill>
                    <a:srgbClr val="0069B1"/>
                  </a:solidFill>
                </a:rPr>
                <a:t>Milestone B</a:t>
              </a:r>
            </a:p>
          </p:txBody>
        </p:sp>
        <p:cxnSp>
          <p:nvCxnSpPr>
            <p:cNvPr id="22" name="Gerade Verbindung mit Pfeil 34">
              <a:extLst>
                <a:ext uri="{FF2B5EF4-FFF2-40B4-BE49-F238E27FC236}">
                  <a16:creationId xmlns:a16="http://schemas.microsoft.com/office/drawing/2014/main" id="{6E7C2164-DEE1-52D8-54C3-D7C277AC26F0}"/>
                </a:ext>
              </a:extLst>
            </p:cNvPr>
            <p:cNvCxnSpPr>
              <a:cxnSpLocks/>
            </p:cNvCxnSpPr>
            <p:nvPr/>
          </p:nvCxnSpPr>
          <p:spPr bwMode="auto">
            <a:xfrm flipV="1">
              <a:off x="4386876" y="2031782"/>
              <a:ext cx="0" cy="4207086"/>
            </a:xfrm>
            <a:prstGeom prst="straightConnector1">
              <a:avLst/>
            </a:prstGeom>
            <a:noFill/>
            <a:ln w="12700" cap="rnd">
              <a:solidFill>
                <a:srgbClr val="0069B1"/>
              </a:solidFill>
              <a:round/>
              <a:headEnd/>
              <a:tailEnd type="none"/>
            </a:ln>
          </p:spPr>
        </p:cxnSp>
        <p:sp>
          <p:nvSpPr>
            <p:cNvPr id="23" name="Textfeld 39">
              <a:extLst>
                <a:ext uri="{FF2B5EF4-FFF2-40B4-BE49-F238E27FC236}">
                  <a16:creationId xmlns:a16="http://schemas.microsoft.com/office/drawing/2014/main" id="{F265DB1F-600B-4142-3583-A2B8DF7DC1C7}"/>
                </a:ext>
              </a:extLst>
            </p:cNvPr>
            <p:cNvSpPr txBox="1"/>
            <p:nvPr/>
          </p:nvSpPr>
          <p:spPr bwMode="ltGray">
            <a:xfrm>
              <a:off x="7029198" y="1510076"/>
              <a:ext cx="761427" cy="169598"/>
            </a:xfrm>
            <a:prstGeom prst="rect">
              <a:avLst/>
            </a:prstGeom>
            <a:noFill/>
            <a:ln w="6350">
              <a:noFill/>
              <a:miter lim="800000"/>
              <a:headEnd/>
              <a:tailEnd/>
            </a:ln>
          </p:spPr>
          <p:txBody>
            <a:bodyPr wrap="none" lIns="0" tIns="0" rIns="0" bIns="0" rtlCol="0" anchor="t" anchorCtr="0">
              <a:spAutoFit/>
            </a:bodyPr>
            <a:lstStyle/>
            <a:p>
              <a:pPr eaLnBrk="0" hangingPunct="0"/>
              <a:r>
                <a:rPr lang="en-GB" sz="1102" noProof="0">
                  <a:solidFill>
                    <a:srgbClr val="0069B1"/>
                  </a:solidFill>
                </a:rPr>
                <a:t>Milestone C</a:t>
              </a:r>
            </a:p>
          </p:txBody>
        </p:sp>
        <p:cxnSp>
          <p:nvCxnSpPr>
            <p:cNvPr id="24" name="Gerade Verbindung mit Pfeil 40">
              <a:extLst>
                <a:ext uri="{FF2B5EF4-FFF2-40B4-BE49-F238E27FC236}">
                  <a16:creationId xmlns:a16="http://schemas.microsoft.com/office/drawing/2014/main" id="{A36BC164-F929-70E9-9C8C-99AB0EBDF293}"/>
                </a:ext>
              </a:extLst>
            </p:cNvPr>
            <p:cNvCxnSpPr>
              <a:cxnSpLocks/>
            </p:cNvCxnSpPr>
            <p:nvPr/>
          </p:nvCxnSpPr>
          <p:spPr bwMode="auto">
            <a:xfrm flipV="1">
              <a:off x="7029198" y="2018814"/>
              <a:ext cx="0" cy="4207086"/>
            </a:xfrm>
            <a:prstGeom prst="straightConnector1">
              <a:avLst/>
            </a:prstGeom>
            <a:noFill/>
            <a:ln w="12700" cap="rnd">
              <a:solidFill>
                <a:srgbClr val="0069B1"/>
              </a:solidFill>
              <a:round/>
              <a:headEnd/>
              <a:tailEnd type="none"/>
            </a:ln>
          </p:spPr>
        </p:cxnSp>
        <p:sp>
          <p:nvSpPr>
            <p:cNvPr id="31" name="Textfeld 51">
              <a:extLst>
                <a:ext uri="{FF2B5EF4-FFF2-40B4-BE49-F238E27FC236}">
                  <a16:creationId xmlns:a16="http://schemas.microsoft.com/office/drawing/2014/main" id="{EDEEF518-DDC2-2EDA-4117-0222003C2D86}"/>
                </a:ext>
              </a:extLst>
            </p:cNvPr>
            <p:cNvSpPr txBox="1"/>
            <p:nvPr/>
          </p:nvSpPr>
          <p:spPr bwMode="ltGray">
            <a:xfrm>
              <a:off x="1696750" y="1519924"/>
              <a:ext cx="755015" cy="169598"/>
            </a:xfrm>
            <a:prstGeom prst="rect">
              <a:avLst/>
            </a:prstGeom>
            <a:noFill/>
            <a:ln w="6350">
              <a:noFill/>
              <a:miter lim="800000"/>
              <a:headEnd/>
              <a:tailEnd/>
            </a:ln>
          </p:spPr>
          <p:txBody>
            <a:bodyPr wrap="none" lIns="0" tIns="0" rIns="0" bIns="0" rtlCol="0" anchor="t" anchorCtr="0">
              <a:spAutoFit/>
            </a:bodyPr>
            <a:lstStyle/>
            <a:p>
              <a:pPr eaLnBrk="0" hangingPunct="0"/>
              <a:r>
                <a:rPr lang="en-GB" sz="1102" noProof="0">
                  <a:solidFill>
                    <a:srgbClr val="0069B1"/>
                  </a:solidFill>
                </a:rPr>
                <a:t>Milestone A</a:t>
              </a:r>
            </a:p>
          </p:txBody>
        </p:sp>
        <p:cxnSp>
          <p:nvCxnSpPr>
            <p:cNvPr id="32" name="Gerade Verbindung mit Pfeil 52">
              <a:extLst>
                <a:ext uri="{FF2B5EF4-FFF2-40B4-BE49-F238E27FC236}">
                  <a16:creationId xmlns:a16="http://schemas.microsoft.com/office/drawing/2014/main" id="{872D8402-D365-94AC-7113-9FEA2AB044FE}"/>
                </a:ext>
              </a:extLst>
            </p:cNvPr>
            <p:cNvCxnSpPr>
              <a:cxnSpLocks/>
            </p:cNvCxnSpPr>
            <p:nvPr/>
          </p:nvCxnSpPr>
          <p:spPr bwMode="auto">
            <a:xfrm flipV="1">
              <a:off x="1696750" y="2028662"/>
              <a:ext cx="0" cy="4207086"/>
            </a:xfrm>
            <a:prstGeom prst="straightConnector1">
              <a:avLst/>
            </a:prstGeom>
            <a:noFill/>
            <a:ln w="12700" cap="rnd">
              <a:solidFill>
                <a:srgbClr val="0069B1"/>
              </a:solidFill>
              <a:round/>
              <a:headEnd/>
              <a:tailEnd type="none"/>
            </a:ln>
          </p:spPr>
        </p:cxnSp>
        <p:sp>
          <p:nvSpPr>
            <p:cNvPr id="20" name="Textfeld 31">
              <a:extLst>
                <a:ext uri="{FF2B5EF4-FFF2-40B4-BE49-F238E27FC236}">
                  <a16:creationId xmlns:a16="http://schemas.microsoft.com/office/drawing/2014/main" id="{8705B51A-1276-9F81-3492-8EDCC7A1D66B}"/>
                </a:ext>
              </a:extLst>
            </p:cNvPr>
            <p:cNvSpPr txBox="1"/>
            <p:nvPr/>
          </p:nvSpPr>
          <p:spPr bwMode="ltGray">
            <a:xfrm>
              <a:off x="366713" y="1517185"/>
              <a:ext cx="690895" cy="169598"/>
            </a:xfrm>
            <a:prstGeom prst="rect">
              <a:avLst/>
            </a:prstGeom>
            <a:noFill/>
            <a:ln w="6350">
              <a:noFill/>
              <a:miter lim="800000"/>
              <a:headEnd/>
              <a:tailEnd/>
            </a:ln>
          </p:spPr>
          <p:txBody>
            <a:bodyPr wrap="none" lIns="0" tIns="0" rIns="0" bIns="0" rtlCol="0" anchor="t" anchorCtr="0">
              <a:spAutoFit/>
            </a:bodyPr>
            <a:lstStyle/>
            <a:p>
              <a:pPr eaLnBrk="0" hangingPunct="0"/>
              <a:r>
                <a:rPr lang="en-GB" sz="1102" noProof="0">
                  <a:solidFill>
                    <a:srgbClr val="0069B1"/>
                  </a:solidFill>
                </a:rPr>
                <a:t>Milestones</a:t>
              </a:r>
            </a:p>
          </p:txBody>
        </p:sp>
        <p:cxnSp>
          <p:nvCxnSpPr>
            <p:cNvPr id="25" name="Gerade Verbindung mit Pfeil 41">
              <a:extLst>
                <a:ext uri="{FF2B5EF4-FFF2-40B4-BE49-F238E27FC236}">
                  <a16:creationId xmlns:a16="http://schemas.microsoft.com/office/drawing/2014/main" id="{A2766C71-F13B-B8F1-9AF9-6A06BDB0CCE1}"/>
                </a:ext>
              </a:extLst>
            </p:cNvPr>
            <p:cNvCxnSpPr>
              <a:cxnSpLocks/>
            </p:cNvCxnSpPr>
            <p:nvPr/>
          </p:nvCxnSpPr>
          <p:spPr bwMode="auto">
            <a:xfrm>
              <a:off x="1787577" y="2543664"/>
              <a:ext cx="3780060" cy="0"/>
            </a:xfrm>
            <a:prstGeom prst="straightConnector1">
              <a:avLst/>
            </a:prstGeom>
            <a:noFill/>
            <a:ln w="12700" cap="rnd">
              <a:solidFill>
                <a:schemeClr val="accent1"/>
              </a:solidFill>
              <a:round/>
              <a:headEnd type="diamond" w="med" len="med"/>
              <a:tailEnd type="diamond"/>
            </a:ln>
          </p:spPr>
        </p:cxnSp>
        <p:sp>
          <p:nvSpPr>
            <p:cNvPr id="27" name="Textfeld 45">
              <a:extLst>
                <a:ext uri="{FF2B5EF4-FFF2-40B4-BE49-F238E27FC236}">
                  <a16:creationId xmlns:a16="http://schemas.microsoft.com/office/drawing/2014/main" id="{BB3EF90E-D66C-5442-129B-E8EE80F9F742}"/>
                </a:ext>
              </a:extLst>
            </p:cNvPr>
            <p:cNvSpPr txBox="1"/>
            <p:nvPr/>
          </p:nvSpPr>
          <p:spPr bwMode="ltGray">
            <a:xfrm>
              <a:off x="366713" y="2384930"/>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2</a:t>
              </a:r>
            </a:p>
          </p:txBody>
        </p:sp>
        <p:sp>
          <p:nvSpPr>
            <p:cNvPr id="29" name="Textfeld 47">
              <a:extLst>
                <a:ext uri="{FF2B5EF4-FFF2-40B4-BE49-F238E27FC236}">
                  <a16:creationId xmlns:a16="http://schemas.microsoft.com/office/drawing/2014/main" id="{EF65DC32-D46F-A6D2-1780-C34529B8C771}"/>
                </a:ext>
              </a:extLst>
            </p:cNvPr>
            <p:cNvSpPr txBox="1"/>
            <p:nvPr/>
          </p:nvSpPr>
          <p:spPr bwMode="ltGray">
            <a:xfrm>
              <a:off x="366711" y="2741037"/>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3</a:t>
              </a:r>
            </a:p>
          </p:txBody>
        </p:sp>
        <p:cxnSp>
          <p:nvCxnSpPr>
            <p:cNvPr id="30" name="Gerade Verbindung mit Pfeil 49">
              <a:extLst>
                <a:ext uri="{FF2B5EF4-FFF2-40B4-BE49-F238E27FC236}">
                  <a16:creationId xmlns:a16="http://schemas.microsoft.com/office/drawing/2014/main" id="{521A9594-0096-0E87-77D1-448330054340}"/>
                </a:ext>
              </a:extLst>
            </p:cNvPr>
            <p:cNvCxnSpPr>
              <a:cxnSpLocks/>
            </p:cNvCxnSpPr>
            <p:nvPr/>
          </p:nvCxnSpPr>
          <p:spPr bwMode="auto">
            <a:xfrm>
              <a:off x="3607227" y="2899771"/>
              <a:ext cx="1563715" cy="0"/>
            </a:xfrm>
            <a:prstGeom prst="straightConnector1">
              <a:avLst/>
            </a:prstGeom>
            <a:noFill/>
            <a:ln w="12700" cap="rnd">
              <a:solidFill>
                <a:schemeClr val="accent1"/>
              </a:solidFill>
              <a:round/>
              <a:headEnd type="diamond" w="med" len="med"/>
              <a:tailEnd type="diamond"/>
            </a:ln>
          </p:spPr>
        </p:cxnSp>
        <p:cxnSp>
          <p:nvCxnSpPr>
            <p:cNvPr id="33" name="Gerade Verbindung mit Pfeil 53">
              <a:extLst>
                <a:ext uri="{FF2B5EF4-FFF2-40B4-BE49-F238E27FC236}">
                  <a16:creationId xmlns:a16="http://schemas.microsoft.com/office/drawing/2014/main" id="{7D07F3E8-D3D7-F07D-8B40-9B0126CE52AB}"/>
                </a:ext>
              </a:extLst>
            </p:cNvPr>
            <p:cNvCxnSpPr>
              <a:cxnSpLocks/>
            </p:cNvCxnSpPr>
            <p:nvPr/>
          </p:nvCxnSpPr>
          <p:spPr bwMode="auto">
            <a:xfrm>
              <a:off x="5199700" y="4324200"/>
              <a:ext cx="2727442" cy="0"/>
            </a:xfrm>
            <a:prstGeom prst="straightConnector1">
              <a:avLst/>
            </a:prstGeom>
            <a:noFill/>
            <a:ln w="12700" cap="rnd">
              <a:solidFill>
                <a:schemeClr val="accent1"/>
              </a:solidFill>
              <a:round/>
              <a:headEnd type="diamond" w="med" len="med"/>
              <a:tailEnd type="diamond"/>
            </a:ln>
          </p:spPr>
        </p:cxnSp>
        <p:sp>
          <p:nvSpPr>
            <p:cNvPr id="34" name="Textfeld 56">
              <a:extLst>
                <a:ext uri="{FF2B5EF4-FFF2-40B4-BE49-F238E27FC236}">
                  <a16:creationId xmlns:a16="http://schemas.microsoft.com/office/drawing/2014/main" id="{E14AE377-D8FD-2FAF-43FE-7AB8994934C7}"/>
                </a:ext>
              </a:extLst>
            </p:cNvPr>
            <p:cNvSpPr txBox="1"/>
            <p:nvPr/>
          </p:nvSpPr>
          <p:spPr bwMode="ltGray">
            <a:xfrm>
              <a:off x="366712" y="4165466"/>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7</a:t>
              </a:r>
            </a:p>
          </p:txBody>
        </p:sp>
        <p:cxnSp>
          <p:nvCxnSpPr>
            <p:cNvPr id="35" name="Gerade Verbindung mit Pfeil 57">
              <a:extLst>
                <a:ext uri="{FF2B5EF4-FFF2-40B4-BE49-F238E27FC236}">
                  <a16:creationId xmlns:a16="http://schemas.microsoft.com/office/drawing/2014/main" id="{79189812-E068-F6A9-215A-1658B52E21F6}"/>
                </a:ext>
              </a:extLst>
            </p:cNvPr>
            <p:cNvCxnSpPr>
              <a:cxnSpLocks/>
            </p:cNvCxnSpPr>
            <p:nvPr/>
          </p:nvCxnSpPr>
          <p:spPr bwMode="auto">
            <a:xfrm>
              <a:off x="5056861" y="4680307"/>
              <a:ext cx="3305076" cy="0"/>
            </a:xfrm>
            <a:prstGeom prst="straightConnector1">
              <a:avLst/>
            </a:prstGeom>
            <a:noFill/>
            <a:ln w="12700" cap="rnd">
              <a:solidFill>
                <a:schemeClr val="accent1"/>
              </a:solidFill>
              <a:round/>
              <a:headEnd type="diamond" w="med" len="med"/>
              <a:tailEnd type="diamond"/>
            </a:ln>
          </p:spPr>
        </p:cxnSp>
        <p:sp>
          <p:nvSpPr>
            <p:cNvPr id="37" name="Textfeld 59">
              <a:extLst>
                <a:ext uri="{FF2B5EF4-FFF2-40B4-BE49-F238E27FC236}">
                  <a16:creationId xmlns:a16="http://schemas.microsoft.com/office/drawing/2014/main" id="{F6737050-E0B4-5BF8-8C78-59EA94A3ADDD}"/>
                </a:ext>
              </a:extLst>
            </p:cNvPr>
            <p:cNvSpPr txBox="1"/>
            <p:nvPr/>
          </p:nvSpPr>
          <p:spPr bwMode="ltGray">
            <a:xfrm>
              <a:off x="366712" y="4521573"/>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8</a:t>
              </a:r>
            </a:p>
          </p:txBody>
        </p:sp>
        <p:cxnSp>
          <p:nvCxnSpPr>
            <p:cNvPr id="36" name="Gerade Verbindung mit Pfeil 58">
              <a:extLst>
                <a:ext uri="{FF2B5EF4-FFF2-40B4-BE49-F238E27FC236}">
                  <a16:creationId xmlns:a16="http://schemas.microsoft.com/office/drawing/2014/main" id="{010B0202-A7F0-0B04-CA1C-23071832E8D2}"/>
                </a:ext>
              </a:extLst>
            </p:cNvPr>
            <p:cNvCxnSpPr>
              <a:cxnSpLocks/>
            </p:cNvCxnSpPr>
            <p:nvPr/>
          </p:nvCxnSpPr>
          <p:spPr bwMode="auto">
            <a:xfrm>
              <a:off x="8361939" y="5036415"/>
              <a:ext cx="1261743" cy="0"/>
            </a:xfrm>
            <a:prstGeom prst="straightConnector1">
              <a:avLst/>
            </a:prstGeom>
            <a:noFill/>
            <a:ln w="12700" cap="rnd">
              <a:solidFill>
                <a:schemeClr val="accent1"/>
              </a:solidFill>
              <a:round/>
              <a:headEnd type="diamond" w="med" len="med"/>
              <a:tailEnd type="arrow"/>
            </a:ln>
          </p:spPr>
        </p:cxnSp>
        <p:sp>
          <p:nvSpPr>
            <p:cNvPr id="38" name="Textfeld 60">
              <a:extLst>
                <a:ext uri="{FF2B5EF4-FFF2-40B4-BE49-F238E27FC236}">
                  <a16:creationId xmlns:a16="http://schemas.microsoft.com/office/drawing/2014/main" id="{B2B99B38-565C-4F44-45C5-0E8C0C0DCCFB}"/>
                </a:ext>
              </a:extLst>
            </p:cNvPr>
            <p:cNvSpPr txBox="1"/>
            <p:nvPr/>
          </p:nvSpPr>
          <p:spPr bwMode="ltGray">
            <a:xfrm>
              <a:off x="366713" y="4877681"/>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9</a:t>
              </a:r>
            </a:p>
          </p:txBody>
        </p:sp>
        <p:sp>
          <p:nvSpPr>
            <p:cNvPr id="28" name="Textfeld 46">
              <a:extLst>
                <a:ext uri="{FF2B5EF4-FFF2-40B4-BE49-F238E27FC236}">
                  <a16:creationId xmlns:a16="http://schemas.microsoft.com/office/drawing/2014/main" id="{5C314BB0-422B-0A8F-80D6-72834B2B2456}"/>
                </a:ext>
              </a:extLst>
            </p:cNvPr>
            <p:cNvSpPr txBox="1"/>
            <p:nvPr/>
          </p:nvSpPr>
          <p:spPr bwMode="ltGray">
            <a:xfrm>
              <a:off x="366713" y="3809359"/>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6</a:t>
              </a:r>
            </a:p>
            <a:p>
              <a:pPr eaLnBrk="0" hangingPunct="0"/>
              <a:r>
                <a:rPr lang="en-GB" sz="800" noProof="0">
                  <a:solidFill>
                    <a:srgbClr val="1E2A78"/>
                  </a:solidFill>
                </a:rPr>
                <a:t>with additional information</a:t>
              </a:r>
            </a:p>
          </p:txBody>
        </p:sp>
        <p:cxnSp>
          <p:nvCxnSpPr>
            <p:cNvPr id="40" name="Gerade Verbindung mit Pfeil 66">
              <a:extLst>
                <a:ext uri="{FF2B5EF4-FFF2-40B4-BE49-F238E27FC236}">
                  <a16:creationId xmlns:a16="http://schemas.microsoft.com/office/drawing/2014/main" id="{2723C0BD-8B96-8A3E-017E-BDCDD9373720}"/>
                </a:ext>
              </a:extLst>
            </p:cNvPr>
            <p:cNvCxnSpPr>
              <a:cxnSpLocks/>
            </p:cNvCxnSpPr>
            <p:nvPr/>
          </p:nvCxnSpPr>
          <p:spPr bwMode="auto">
            <a:xfrm>
              <a:off x="5669783" y="3967570"/>
              <a:ext cx="1996668" cy="1045"/>
            </a:xfrm>
            <a:prstGeom prst="straightConnector1">
              <a:avLst/>
            </a:prstGeom>
            <a:noFill/>
            <a:ln w="12700" cap="rnd">
              <a:solidFill>
                <a:schemeClr val="accent1"/>
              </a:solidFill>
              <a:round/>
              <a:headEnd type="diamond" w="med" len="med"/>
              <a:tailEnd type="diamond"/>
            </a:ln>
          </p:spPr>
        </p:cxnSp>
        <p:sp>
          <p:nvSpPr>
            <p:cNvPr id="39" name="Textfeld 64">
              <a:extLst>
                <a:ext uri="{FF2B5EF4-FFF2-40B4-BE49-F238E27FC236}">
                  <a16:creationId xmlns:a16="http://schemas.microsoft.com/office/drawing/2014/main" id="{68E0C8CA-F2AA-54F4-8447-E3D884C88FE1}"/>
                </a:ext>
              </a:extLst>
            </p:cNvPr>
            <p:cNvSpPr txBox="1"/>
            <p:nvPr/>
          </p:nvSpPr>
          <p:spPr bwMode="ltGray">
            <a:xfrm>
              <a:off x="366712" y="3097145"/>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4</a:t>
              </a:r>
            </a:p>
          </p:txBody>
        </p:sp>
        <p:cxnSp>
          <p:nvCxnSpPr>
            <p:cNvPr id="44" name="Gerade Verbindung mit Pfeil 74">
              <a:extLst>
                <a:ext uri="{FF2B5EF4-FFF2-40B4-BE49-F238E27FC236}">
                  <a16:creationId xmlns:a16="http://schemas.microsoft.com/office/drawing/2014/main" id="{D9068B65-4DF6-57BC-2084-73E25AA6EF0A}"/>
                </a:ext>
              </a:extLst>
            </p:cNvPr>
            <p:cNvCxnSpPr>
              <a:cxnSpLocks/>
            </p:cNvCxnSpPr>
            <p:nvPr/>
          </p:nvCxnSpPr>
          <p:spPr bwMode="auto">
            <a:xfrm>
              <a:off x="7117235" y="3255879"/>
              <a:ext cx="2235403" cy="0"/>
            </a:xfrm>
            <a:prstGeom prst="straightConnector1">
              <a:avLst/>
            </a:prstGeom>
            <a:noFill/>
            <a:ln w="12700" cap="rnd">
              <a:solidFill>
                <a:schemeClr val="accent1"/>
              </a:solidFill>
              <a:round/>
              <a:headEnd type="diamond" w="med" len="med"/>
              <a:tailEnd type="diamond"/>
            </a:ln>
          </p:spPr>
        </p:cxnSp>
        <p:sp>
          <p:nvSpPr>
            <p:cNvPr id="19" name="Textfeld 30">
              <a:extLst>
                <a:ext uri="{FF2B5EF4-FFF2-40B4-BE49-F238E27FC236}">
                  <a16:creationId xmlns:a16="http://schemas.microsoft.com/office/drawing/2014/main" id="{94F0BDD5-E7DB-F9C2-43BF-308D3BBCCA14}"/>
                </a:ext>
              </a:extLst>
            </p:cNvPr>
            <p:cNvSpPr txBox="1"/>
            <p:nvPr/>
          </p:nvSpPr>
          <p:spPr bwMode="ltGray">
            <a:xfrm>
              <a:off x="366712" y="2028823"/>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1</a:t>
              </a:r>
            </a:p>
          </p:txBody>
        </p:sp>
        <p:cxnSp>
          <p:nvCxnSpPr>
            <p:cNvPr id="26" name="Gerade Verbindung mit Pfeil 44">
              <a:extLst>
                <a:ext uri="{FF2B5EF4-FFF2-40B4-BE49-F238E27FC236}">
                  <a16:creationId xmlns:a16="http://schemas.microsoft.com/office/drawing/2014/main" id="{2F444A17-DF16-186E-E4D5-FAEA9B0ECD3C}"/>
                </a:ext>
              </a:extLst>
            </p:cNvPr>
            <p:cNvCxnSpPr>
              <a:cxnSpLocks/>
            </p:cNvCxnSpPr>
            <p:nvPr/>
          </p:nvCxnSpPr>
          <p:spPr bwMode="auto">
            <a:xfrm>
              <a:off x="1787577" y="2187556"/>
              <a:ext cx="940379" cy="0"/>
            </a:xfrm>
            <a:prstGeom prst="straightConnector1">
              <a:avLst/>
            </a:prstGeom>
            <a:noFill/>
            <a:ln w="12700" cap="rnd">
              <a:solidFill>
                <a:schemeClr val="accent1"/>
              </a:solidFill>
              <a:round/>
              <a:headEnd w="lg" len="med"/>
              <a:tailEnd type="diamond"/>
            </a:ln>
          </p:spPr>
        </p:cxnSp>
        <p:cxnSp>
          <p:nvCxnSpPr>
            <p:cNvPr id="46" name="Gerade Verbindung mit Pfeil 14">
              <a:extLst>
                <a:ext uri="{FF2B5EF4-FFF2-40B4-BE49-F238E27FC236}">
                  <a16:creationId xmlns:a16="http://schemas.microsoft.com/office/drawing/2014/main" id="{73CEB66A-842D-1A6B-0C6B-42ED6C4242D4}"/>
                </a:ext>
              </a:extLst>
            </p:cNvPr>
            <p:cNvCxnSpPr>
              <a:cxnSpLocks/>
            </p:cNvCxnSpPr>
            <p:nvPr/>
          </p:nvCxnSpPr>
          <p:spPr bwMode="auto">
            <a:xfrm>
              <a:off x="5192318" y="2187556"/>
              <a:ext cx="1207015" cy="0"/>
            </a:xfrm>
            <a:prstGeom prst="straightConnector1">
              <a:avLst/>
            </a:prstGeom>
            <a:noFill/>
            <a:ln w="12700" cap="rnd">
              <a:solidFill>
                <a:schemeClr val="accent1"/>
              </a:solidFill>
              <a:round/>
              <a:headEnd type="diamond" w="med" len="med"/>
              <a:tailEnd type="diamond"/>
            </a:ln>
          </p:spPr>
        </p:cxnSp>
        <p:sp>
          <p:nvSpPr>
            <p:cNvPr id="41" name="Textfeld 71">
              <a:extLst>
                <a:ext uri="{FF2B5EF4-FFF2-40B4-BE49-F238E27FC236}">
                  <a16:creationId xmlns:a16="http://schemas.microsoft.com/office/drawing/2014/main" id="{43E5BBE1-DBF8-4482-0E9D-E087BA25B41C}"/>
                </a:ext>
              </a:extLst>
            </p:cNvPr>
            <p:cNvSpPr txBox="1"/>
            <p:nvPr/>
          </p:nvSpPr>
          <p:spPr bwMode="ltGray">
            <a:xfrm>
              <a:off x="366713" y="5589895"/>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11</a:t>
              </a:r>
            </a:p>
          </p:txBody>
        </p:sp>
        <p:cxnSp>
          <p:nvCxnSpPr>
            <p:cNvPr id="47" name="Gerade Verbindung mit Pfeil 18">
              <a:extLst>
                <a:ext uri="{FF2B5EF4-FFF2-40B4-BE49-F238E27FC236}">
                  <a16:creationId xmlns:a16="http://schemas.microsoft.com/office/drawing/2014/main" id="{2F5FA7E0-3878-6808-2945-73D870C4E765}"/>
                </a:ext>
              </a:extLst>
            </p:cNvPr>
            <p:cNvCxnSpPr>
              <a:cxnSpLocks/>
            </p:cNvCxnSpPr>
            <p:nvPr/>
          </p:nvCxnSpPr>
          <p:spPr bwMode="auto">
            <a:xfrm>
              <a:off x="5302193" y="5748629"/>
              <a:ext cx="1687782" cy="0"/>
            </a:xfrm>
            <a:prstGeom prst="straightConnector1">
              <a:avLst/>
            </a:prstGeom>
            <a:noFill/>
            <a:ln w="12700" cap="rnd">
              <a:solidFill>
                <a:schemeClr val="accent1"/>
              </a:solidFill>
              <a:round/>
              <a:headEnd type="diamond" w="med" len="med"/>
              <a:tailEnd type="diamond"/>
            </a:ln>
          </p:spPr>
        </p:cxnSp>
        <p:sp>
          <p:nvSpPr>
            <p:cNvPr id="48" name="Textfeld 20">
              <a:extLst>
                <a:ext uri="{FF2B5EF4-FFF2-40B4-BE49-F238E27FC236}">
                  <a16:creationId xmlns:a16="http://schemas.microsoft.com/office/drawing/2014/main" id="{8330F252-DEEC-A2D3-79CE-B0EED2E2C9FC}"/>
                </a:ext>
              </a:extLst>
            </p:cNvPr>
            <p:cNvSpPr txBox="1"/>
            <p:nvPr/>
          </p:nvSpPr>
          <p:spPr bwMode="ltGray">
            <a:xfrm>
              <a:off x="366712" y="5945998"/>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12</a:t>
              </a:r>
              <a:endParaRPr lang="en-GB" sz="800" noProof="0">
                <a:solidFill>
                  <a:schemeClr val="accent1"/>
                </a:solidFill>
              </a:endParaRPr>
            </a:p>
          </p:txBody>
        </p:sp>
        <p:cxnSp>
          <p:nvCxnSpPr>
            <p:cNvPr id="49" name="Gerade Verbindung mit Pfeil 22">
              <a:extLst>
                <a:ext uri="{FF2B5EF4-FFF2-40B4-BE49-F238E27FC236}">
                  <a16:creationId xmlns:a16="http://schemas.microsoft.com/office/drawing/2014/main" id="{5EAC8CDB-B867-F735-D652-FC2562A4F401}"/>
                </a:ext>
              </a:extLst>
            </p:cNvPr>
            <p:cNvCxnSpPr>
              <a:cxnSpLocks/>
            </p:cNvCxnSpPr>
            <p:nvPr/>
          </p:nvCxnSpPr>
          <p:spPr bwMode="auto">
            <a:xfrm>
              <a:off x="4455826" y="6104732"/>
              <a:ext cx="3289684" cy="1"/>
            </a:xfrm>
            <a:prstGeom prst="straightConnector1">
              <a:avLst/>
            </a:prstGeom>
            <a:noFill/>
            <a:ln w="12700" cap="rnd">
              <a:solidFill>
                <a:srgbClr val="1E2A78"/>
              </a:solidFill>
              <a:round/>
              <a:headEnd type="diamond" w="med" len="med"/>
              <a:tailEnd type="diamond"/>
            </a:ln>
          </p:spPr>
        </p:cxnSp>
        <p:sp>
          <p:nvSpPr>
            <p:cNvPr id="42" name="Textfeld 72">
              <a:extLst>
                <a:ext uri="{FF2B5EF4-FFF2-40B4-BE49-F238E27FC236}">
                  <a16:creationId xmlns:a16="http://schemas.microsoft.com/office/drawing/2014/main" id="{A6B85A40-242B-A8C8-62FB-18492695C5BF}"/>
                </a:ext>
              </a:extLst>
            </p:cNvPr>
            <p:cNvSpPr txBox="1"/>
            <p:nvPr/>
          </p:nvSpPr>
          <p:spPr bwMode="ltGray">
            <a:xfrm>
              <a:off x="366713" y="3453248"/>
              <a:ext cx="1180069" cy="317466"/>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5</a:t>
              </a:r>
            </a:p>
          </p:txBody>
        </p:sp>
        <p:cxnSp>
          <p:nvCxnSpPr>
            <p:cNvPr id="43" name="Gerade Verbindung mit Pfeil 73">
              <a:extLst>
                <a:ext uri="{FF2B5EF4-FFF2-40B4-BE49-F238E27FC236}">
                  <a16:creationId xmlns:a16="http://schemas.microsoft.com/office/drawing/2014/main" id="{A7BD196A-96D3-C09A-DAAC-9B977EFBC94E}"/>
                </a:ext>
              </a:extLst>
            </p:cNvPr>
            <p:cNvCxnSpPr>
              <a:cxnSpLocks/>
            </p:cNvCxnSpPr>
            <p:nvPr/>
          </p:nvCxnSpPr>
          <p:spPr bwMode="auto">
            <a:xfrm>
              <a:off x="3358244" y="3611981"/>
              <a:ext cx="1501829" cy="0"/>
            </a:xfrm>
            <a:prstGeom prst="straightConnector1">
              <a:avLst/>
            </a:prstGeom>
            <a:noFill/>
            <a:ln w="12700" cap="rnd">
              <a:solidFill>
                <a:schemeClr val="accent1"/>
              </a:solidFill>
              <a:round/>
              <a:headEnd type="diamond" w="med" len="med"/>
              <a:tailEnd type="diamond"/>
            </a:ln>
          </p:spPr>
        </p:cxnSp>
        <p:cxnSp>
          <p:nvCxnSpPr>
            <p:cNvPr id="50" name="Gerade Verbindung mit Pfeil 9">
              <a:extLst>
                <a:ext uri="{FF2B5EF4-FFF2-40B4-BE49-F238E27FC236}">
                  <a16:creationId xmlns:a16="http://schemas.microsoft.com/office/drawing/2014/main" id="{1E5C9314-33B2-5E5B-8AA5-F7D5B5E23883}"/>
                </a:ext>
              </a:extLst>
            </p:cNvPr>
            <p:cNvCxnSpPr>
              <a:cxnSpLocks/>
            </p:cNvCxnSpPr>
            <p:nvPr/>
          </p:nvCxnSpPr>
          <p:spPr bwMode="auto">
            <a:xfrm>
              <a:off x="4969368" y="3611981"/>
              <a:ext cx="1501829" cy="0"/>
            </a:xfrm>
            <a:prstGeom prst="straightConnector1">
              <a:avLst/>
            </a:prstGeom>
            <a:noFill/>
            <a:ln w="12700" cap="rnd">
              <a:solidFill>
                <a:schemeClr val="accent1"/>
              </a:solidFill>
              <a:prstDash val="sysDash"/>
              <a:round/>
              <a:headEnd type="diamond" w="med" len="med"/>
              <a:tailEnd type="diamond"/>
            </a:ln>
          </p:spPr>
        </p:cxnSp>
        <p:sp>
          <p:nvSpPr>
            <p:cNvPr id="51" name="Textfeld 13">
              <a:extLst>
                <a:ext uri="{FF2B5EF4-FFF2-40B4-BE49-F238E27FC236}">
                  <a16:creationId xmlns:a16="http://schemas.microsoft.com/office/drawing/2014/main" id="{D97B3748-A1E5-6DA3-77DD-CA7BF3D69332}"/>
                </a:ext>
              </a:extLst>
            </p:cNvPr>
            <p:cNvSpPr txBox="1"/>
            <p:nvPr/>
          </p:nvSpPr>
          <p:spPr bwMode="ltGray">
            <a:xfrm>
              <a:off x="5154699" y="3462751"/>
              <a:ext cx="1112304" cy="123111"/>
            </a:xfrm>
            <a:prstGeom prst="rect">
              <a:avLst/>
            </a:prstGeom>
            <a:noFill/>
            <a:ln w="6350">
              <a:noFill/>
              <a:miter lim="800000"/>
              <a:headEnd/>
              <a:tailEnd/>
            </a:ln>
          </p:spPr>
          <p:txBody>
            <a:bodyPr wrap="none" lIns="0" tIns="0" rIns="0" bIns="0" rtlCol="0" anchor="ctr" anchorCtr="0">
              <a:spAutoFit/>
            </a:bodyPr>
            <a:lstStyle/>
            <a:p>
              <a:pPr algn="ctr" eaLnBrk="0" hangingPunct="0"/>
              <a:r>
                <a:rPr lang="en-GB" sz="800" noProof="0">
                  <a:solidFill>
                    <a:schemeClr val="tx2"/>
                  </a:solidFill>
                </a:rPr>
                <a:t>Description of progress</a:t>
              </a:r>
            </a:p>
          </p:txBody>
        </p:sp>
        <p:cxnSp>
          <p:nvCxnSpPr>
            <p:cNvPr id="52" name="Gerade Verbindung mit Pfeil 28">
              <a:extLst>
                <a:ext uri="{FF2B5EF4-FFF2-40B4-BE49-F238E27FC236}">
                  <a16:creationId xmlns:a16="http://schemas.microsoft.com/office/drawing/2014/main" id="{5D17D42C-9CF8-B5A8-37F2-FBA3ADDAA369}"/>
                </a:ext>
              </a:extLst>
            </p:cNvPr>
            <p:cNvCxnSpPr>
              <a:cxnSpLocks/>
            </p:cNvCxnSpPr>
            <p:nvPr/>
          </p:nvCxnSpPr>
          <p:spPr bwMode="auto">
            <a:xfrm>
              <a:off x="4455826" y="5392522"/>
              <a:ext cx="2762611" cy="1"/>
            </a:xfrm>
            <a:prstGeom prst="straightConnector1">
              <a:avLst/>
            </a:prstGeom>
            <a:noFill/>
            <a:ln w="12700" cap="rnd">
              <a:solidFill>
                <a:srgbClr val="1E2A78"/>
              </a:solidFill>
              <a:round/>
              <a:headEnd type="diamond" w="med" len="med"/>
              <a:tailEnd type="diamond"/>
            </a:ln>
          </p:spPr>
        </p:cxnSp>
        <p:sp>
          <p:nvSpPr>
            <p:cNvPr id="53" name="Textfeld 29">
              <a:extLst>
                <a:ext uri="{FF2B5EF4-FFF2-40B4-BE49-F238E27FC236}">
                  <a16:creationId xmlns:a16="http://schemas.microsoft.com/office/drawing/2014/main" id="{1085BCC9-7CFF-AB85-AB66-5CD74EFA387C}"/>
                </a:ext>
              </a:extLst>
            </p:cNvPr>
            <p:cNvSpPr txBox="1"/>
            <p:nvPr/>
          </p:nvSpPr>
          <p:spPr bwMode="ltGray">
            <a:xfrm>
              <a:off x="366713" y="5233788"/>
              <a:ext cx="1180069" cy="317467"/>
            </a:xfrm>
            <a:prstGeom prst="rect">
              <a:avLst/>
            </a:prstGeom>
            <a:noFill/>
            <a:ln w="6350">
              <a:noFill/>
              <a:miter lim="800000"/>
              <a:headEnd/>
              <a:tailEnd/>
            </a:ln>
          </p:spPr>
          <p:txBody>
            <a:bodyPr wrap="none" lIns="0" tIns="0" rIns="0" bIns="0" rtlCol="0" anchor="ctr" anchorCtr="0">
              <a:noAutofit/>
            </a:bodyPr>
            <a:lstStyle/>
            <a:p>
              <a:pPr eaLnBrk="0" hangingPunct="0"/>
              <a:r>
                <a:rPr lang="en-GB" sz="800" noProof="0">
                  <a:solidFill>
                    <a:srgbClr val="1E2A78"/>
                  </a:solidFill>
                </a:rPr>
                <a:t>Topic 10</a:t>
              </a:r>
              <a:endParaRPr lang="en-GB" sz="800" noProof="0">
                <a:solidFill>
                  <a:schemeClr val="accent1"/>
                </a:solidFill>
              </a:endParaRPr>
            </a:p>
          </p:txBody>
        </p:sp>
      </p:grpSp>
      <p:sp>
        <p:nvSpPr>
          <p:cNvPr id="78" name="TextBox 77">
            <a:extLst>
              <a:ext uri="{FF2B5EF4-FFF2-40B4-BE49-F238E27FC236}">
                <a16:creationId xmlns:a16="http://schemas.microsoft.com/office/drawing/2014/main" id="{2E0B8928-7F7C-C58E-6CE8-49306A75FD3A}"/>
              </a:ext>
              <a:ext uri="{C183D7F6-B498-43B3-948B-1728B52AA6E4}">
                <adec:decorative xmlns:adec="http://schemas.microsoft.com/office/drawing/2017/decorative" val="1"/>
              </a:ext>
            </a:extLst>
          </p:cNvPr>
          <p:cNvSpPr txBox="1"/>
          <p:nvPr/>
        </p:nvSpPr>
        <p:spPr bwMode="ltGray">
          <a:xfrm>
            <a:off x="5040313" y="370846"/>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Use the “Arrange” and “Align” tools in PowerPoint to distribute topics evenly.</a:t>
            </a:r>
          </a:p>
        </p:txBody>
      </p:sp>
      <p:sp>
        <p:nvSpPr>
          <p:cNvPr id="45" name="Fußzeilenplatzhalter 44">
            <a:extLst>
              <a:ext uri="{FF2B5EF4-FFF2-40B4-BE49-F238E27FC236}">
                <a16:creationId xmlns:a16="http://schemas.microsoft.com/office/drawing/2014/main" id="{081612AD-E141-361B-0713-BF6EA7A28CB4}"/>
              </a:ext>
              <a:ext uri="{C183D7F6-B498-43B3-948B-1728B52AA6E4}">
                <adec:decorative xmlns:adec="http://schemas.microsoft.com/office/drawing/2017/decorative" val="1"/>
              </a:ext>
            </a:extLst>
          </p:cNvPr>
          <p:cNvSpPr>
            <a:spLocks noGrp="1"/>
          </p:cNvSpPr>
          <p:nvPr>
            <p:ph type="ftr" sz="quarter" idx="10"/>
          </p:nvPr>
        </p:nvSpPr>
        <p:spPr>
          <a:xfrm>
            <a:off x="3492000" y="7200000"/>
            <a:ext cx="5274544" cy="144270"/>
          </a:xfrm>
        </p:spPr>
        <p:txBody>
          <a:bodyPr/>
          <a:lstStyle/>
          <a:p>
            <a:pPr algn="l">
              <a:lnSpc>
                <a:spcPts val="1067"/>
              </a:lnSpc>
            </a:pPr>
            <a:r>
              <a:rPr lang="en-GB" noProof="0"/>
              <a:t>Date, Location, Speaker name, Name of Event</a:t>
            </a:r>
          </a:p>
        </p:txBody>
      </p:sp>
      <p:sp>
        <p:nvSpPr>
          <p:cNvPr id="3" name="Slide Number Placeholder 2">
            <a:extLst>
              <a:ext uri="{FF2B5EF4-FFF2-40B4-BE49-F238E27FC236}">
                <a16:creationId xmlns:a16="http://schemas.microsoft.com/office/drawing/2014/main" id="{0E739FFA-AA9A-8278-E1D7-A4F282AF664B}"/>
              </a:ext>
              <a:ext uri="{C183D7F6-B498-43B3-948B-1728B52AA6E4}">
                <adec:decorative xmlns:adec="http://schemas.microsoft.com/office/drawing/2017/decorative" val="1"/>
              </a:ext>
            </a:extLst>
          </p:cNvPr>
          <p:cNvSpPr>
            <a:spLocks noGrp="1"/>
          </p:cNvSpPr>
          <p:nvPr>
            <p:ph type="sldNum" sz="quarter" idx="11"/>
          </p:nvPr>
        </p:nvSpPr>
        <p:spPr>
          <a:xfrm>
            <a:off x="9320324" y="7202526"/>
            <a:ext cx="386953" cy="158733"/>
          </a:xfrm>
        </p:spPr>
        <p:txBody>
          <a:bodyPr/>
          <a:lstStyle/>
          <a:p>
            <a:fld id="{D71DA9FD-6EF8-4CC5-AF9B-B6159B5B937C}" type="slidenum">
              <a:rPr lang="en-GB" noProof="0" smtClean="0"/>
              <a:pPr/>
              <a:t>52</a:t>
            </a:fld>
            <a:endParaRPr lang="en-GB" noProof="0"/>
          </a:p>
        </p:txBody>
      </p:sp>
    </p:spTree>
    <p:extLst>
      <p:ext uri="{BB962C8B-B14F-4D97-AF65-F5344CB8AC3E}">
        <p14:creationId xmlns:p14="http://schemas.microsoft.com/office/powerpoint/2010/main" val="644524266"/>
      </p:ext>
    </p:extLst>
  </p:cSld>
  <p:clrMapOvr>
    <a:masterClrMapping/>
  </p:clrMapOvr>
  <p:transition>
    <p:wipe dir="r"/>
  </p:transition>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3" name="Title 32">
            <a:extLst>
              <a:ext uri="{FF2B5EF4-FFF2-40B4-BE49-F238E27FC236}">
                <a16:creationId xmlns:a16="http://schemas.microsoft.com/office/drawing/2014/main" id="{9B420CAF-E6D9-9F92-9D6A-F83E5852AF49}"/>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Progress Timeline with defined topics</a:t>
            </a:r>
          </a:p>
        </p:txBody>
      </p:sp>
      <p:sp>
        <p:nvSpPr>
          <p:cNvPr id="45" name="TextBox 44">
            <a:extLst>
              <a:ext uri="{FF2B5EF4-FFF2-40B4-BE49-F238E27FC236}">
                <a16:creationId xmlns:a16="http://schemas.microsoft.com/office/drawing/2014/main" id="{1100B0E5-C4F0-604D-DEC6-3125519CE0EA}"/>
              </a:ext>
              <a:ext uri="{C183D7F6-B498-43B3-948B-1728B52AA6E4}">
                <adec:decorative xmlns:adec="http://schemas.microsoft.com/office/drawing/2017/decorative" val="1"/>
              </a:ext>
            </a:extLst>
          </p:cNvPr>
          <p:cNvSpPr txBox="1"/>
          <p:nvPr/>
        </p:nvSpPr>
        <p:spPr bwMode="ltGray">
          <a:xfrm>
            <a:off x="5040312" y="360363"/>
            <a:ext cx="3695841" cy="604767"/>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Placeholders, tables, and worksheets cannot be grouped in PowerPoint. Keep that in mind when adding icons or other elements to these objects and you need to re-arrange them. </a:t>
            </a:r>
          </a:p>
        </p:txBody>
      </p:sp>
      <p:sp>
        <p:nvSpPr>
          <p:cNvPr id="5" name="Content Placeholder 4">
            <a:extLst>
              <a:ext uri="{FF2B5EF4-FFF2-40B4-BE49-F238E27FC236}">
                <a16:creationId xmlns:a16="http://schemas.microsoft.com/office/drawing/2014/main" id="{0AD9818F-8FC3-0366-F002-29E2F9887166}"/>
              </a:ext>
            </a:extLst>
          </p:cNvPr>
          <p:cNvSpPr>
            <a:spLocks noGrp="1"/>
          </p:cNvSpPr>
          <p:nvPr>
            <p:ph sz="quarter" idx="10"/>
          </p:nvPr>
        </p:nvSpPr>
        <p:spPr>
          <a:xfrm>
            <a:off x="360000" y="1079500"/>
            <a:ext cx="2232422" cy="2879725"/>
          </a:xfrm>
        </p:spPr>
        <p:txBody>
          <a:bodyPr/>
          <a:lstStyle/>
          <a:p>
            <a:pPr lvl="1"/>
            <a:r>
              <a:rPr lang="en-GB" b="1" noProof="0">
                <a:solidFill>
                  <a:srgbClr val="1E2A78"/>
                </a:solidFill>
              </a:rPr>
              <a:t>Topic headline 1 (duration)</a:t>
            </a:r>
          </a:p>
          <a:p>
            <a:endParaRPr lang="en-GB" noProof="0">
              <a:solidFill>
                <a:srgbClr val="1E2A78"/>
              </a:solidFill>
            </a:endParaRPr>
          </a:p>
          <a:p>
            <a:pPr lvl="2"/>
            <a:r>
              <a:rPr lang="en-GB" noProof="0"/>
              <a:t>Topic 1</a:t>
            </a:r>
          </a:p>
          <a:p>
            <a:pPr lvl="2"/>
            <a:r>
              <a:rPr lang="en-GB" noProof="0"/>
              <a:t>Topic 2</a:t>
            </a:r>
          </a:p>
          <a:p>
            <a:pPr lvl="2"/>
            <a:r>
              <a:rPr lang="en-GB" noProof="0"/>
              <a:t>Topic 3</a:t>
            </a:r>
          </a:p>
          <a:p>
            <a:pPr lvl="2"/>
            <a:r>
              <a:rPr lang="en-GB" noProof="0"/>
              <a:t>Topic 4</a:t>
            </a:r>
          </a:p>
        </p:txBody>
      </p:sp>
      <p:cxnSp>
        <p:nvCxnSpPr>
          <p:cNvPr id="23" name="Gerade Verbindung mit Pfeil 19">
            <a:extLst>
              <a:ext uri="{FF2B5EF4-FFF2-40B4-BE49-F238E27FC236}">
                <a16:creationId xmlns:a16="http://schemas.microsoft.com/office/drawing/2014/main" id="{2E611005-F11E-C13B-4D30-2BCFED955086}"/>
              </a:ext>
              <a:ext uri="{C183D7F6-B498-43B3-948B-1728B52AA6E4}">
                <adec:decorative xmlns:adec="http://schemas.microsoft.com/office/drawing/2017/decorative" val="1"/>
              </a:ext>
            </a:extLst>
          </p:cNvPr>
          <p:cNvCxnSpPr>
            <a:cxnSpLocks/>
          </p:cNvCxnSpPr>
          <p:nvPr/>
        </p:nvCxnSpPr>
        <p:spPr bwMode="auto">
          <a:xfrm>
            <a:off x="360363" y="1347753"/>
            <a:ext cx="2232025" cy="0"/>
          </a:xfrm>
          <a:prstGeom prst="straightConnector1">
            <a:avLst/>
          </a:prstGeom>
          <a:noFill/>
          <a:ln w="12700">
            <a:solidFill>
              <a:srgbClr val="0069B1"/>
            </a:solidFill>
            <a:round/>
            <a:headEnd/>
            <a:tailEnd type="triangle"/>
          </a:ln>
        </p:spPr>
      </p:cxnSp>
      <p:sp>
        <p:nvSpPr>
          <p:cNvPr id="7" name="Content Placeholder 6">
            <a:extLst>
              <a:ext uri="{FF2B5EF4-FFF2-40B4-BE49-F238E27FC236}">
                <a16:creationId xmlns:a16="http://schemas.microsoft.com/office/drawing/2014/main" id="{A39D6765-EC6B-92B3-F5B9-8349DD935499}"/>
              </a:ext>
            </a:extLst>
          </p:cNvPr>
          <p:cNvSpPr>
            <a:spLocks noGrp="1"/>
          </p:cNvSpPr>
          <p:nvPr>
            <p:ph sz="quarter" idx="11"/>
          </p:nvPr>
        </p:nvSpPr>
        <p:spPr>
          <a:xfrm>
            <a:off x="2733830" y="1079500"/>
            <a:ext cx="2232422" cy="2872418"/>
          </a:xfrm>
        </p:spPr>
        <p:txBody>
          <a:bodyPr/>
          <a:lstStyle/>
          <a:p>
            <a:pPr lvl="1"/>
            <a:r>
              <a:rPr lang="en-GB" b="1" noProof="0" dirty="0">
                <a:solidFill>
                  <a:srgbClr val="1E2A78"/>
                </a:solidFill>
              </a:rPr>
              <a:t>Topic headline 2 (duration)</a:t>
            </a:r>
          </a:p>
          <a:p>
            <a:endParaRPr lang="en-GB" noProof="0" dirty="0"/>
          </a:p>
          <a:p>
            <a:pPr lvl="2"/>
            <a:r>
              <a:rPr lang="en-GB" noProof="0" dirty="0"/>
              <a:t>Topic 1</a:t>
            </a:r>
          </a:p>
          <a:p>
            <a:pPr lvl="2"/>
            <a:r>
              <a:rPr lang="en-GB" noProof="0" dirty="0"/>
              <a:t>Topic 2</a:t>
            </a:r>
          </a:p>
          <a:p>
            <a:pPr lvl="2"/>
            <a:r>
              <a:rPr lang="en-GB" noProof="0" dirty="0"/>
              <a:t>Topic 3</a:t>
            </a:r>
          </a:p>
          <a:p>
            <a:pPr lvl="2"/>
            <a:r>
              <a:rPr lang="en-GB" noProof="0" dirty="0"/>
              <a:t>Topic 4</a:t>
            </a:r>
          </a:p>
          <a:p>
            <a:endParaRPr lang="en-GB" noProof="0" dirty="0"/>
          </a:p>
        </p:txBody>
      </p:sp>
      <p:cxnSp>
        <p:nvCxnSpPr>
          <p:cNvPr id="48" name="Gerade Verbindung mit Pfeil 19">
            <a:extLst>
              <a:ext uri="{FF2B5EF4-FFF2-40B4-BE49-F238E27FC236}">
                <a16:creationId xmlns:a16="http://schemas.microsoft.com/office/drawing/2014/main" id="{2815C4A6-09D2-7C6C-5BA9-0A6075E0841E}"/>
              </a:ext>
              <a:ext uri="{C183D7F6-B498-43B3-948B-1728B52AA6E4}">
                <adec:decorative xmlns:adec="http://schemas.microsoft.com/office/drawing/2017/decorative" val="1"/>
              </a:ext>
            </a:extLst>
          </p:cNvPr>
          <p:cNvCxnSpPr>
            <a:cxnSpLocks/>
          </p:cNvCxnSpPr>
          <p:nvPr/>
        </p:nvCxnSpPr>
        <p:spPr bwMode="auto">
          <a:xfrm>
            <a:off x="2736850" y="1347753"/>
            <a:ext cx="2232025" cy="0"/>
          </a:xfrm>
          <a:prstGeom prst="straightConnector1">
            <a:avLst/>
          </a:prstGeom>
          <a:noFill/>
          <a:ln w="12700">
            <a:solidFill>
              <a:srgbClr val="0069B1"/>
            </a:solidFill>
            <a:round/>
            <a:headEnd/>
            <a:tailEnd type="triangle"/>
          </a:ln>
        </p:spPr>
      </p:cxnSp>
      <p:sp>
        <p:nvSpPr>
          <p:cNvPr id="8" name="Content Placeholder 7">
            <a:extLst>
              <a:ext uri="{FF2B5EF4-FFF2-40B4-BE49-F238E27FC236}">
                <a16:creationId xmlns:a16="http://schemas.microsoft.com/office/drawing/2014/main" id="{99AF8FBC-8843-8606-DC6E-818B2EF8F6E7}"/>
              </a:ext>
            </a:extLst>
          </p:cNvPr>
          <p:cNvSpPr>
            <a:spLocks noGrp="1"/>
          </p:cNvSpPr>
          <p:nvPr>
            <p:ph sz="quarter" idx="12"/>
          </p:nvPr>
        </p:nvSpPr>
        <p:spPr>
          <a:xfrm>
            <a:off x="5107660" y="1079500"/>
            <a:ext cx="2232422" cy="2879725"/>
          </a:xfrm>
        </p:spPr>
        <p:txBody>
          <a:bodyPr/>
          <a:lstStyle/>
          <a:p>
            <a:pPr lvl="1"/>
            <a:r>
              <a:rPr lang="en-GB" b="1" noProof="0">
                <a:solidFill>
                  <a:srgbClr val="1E2A78"/>
                </a:solidFill>
              </a:rPr>
              <a:t>Topic headline 3 (duration)</a:t>
            </a:r>
          </a:p>
          <a:p>
            <a:endParaRPr lang="en-GB" noProof="0"/>
          </a:p>
          <a:p>
            <a:pPr lvl="2"/>
            <a:r>
              <a:rPr lang="en-GB" noProof="0"/>
              <a:t>Topic 1</a:t>
            </a:r>
          </a:p>
          <a:p>
            <a:pPr lvl="2"/>
            <a:r>
              <a:rPr lang="en-GB" noProof="0"/>
              <a:t>Topic 2</a:t>
            </a:r>
          </a:p>
          <a:p>
            <a:pPr lvl="2"/>
            <a:r>
              <a:rPr lang="en-GB" noProof="0"/>
              <a:t>Topic 3</a:t>
            </a:r>
          </a:p>
          <a:p>
            <a:pPr lvl="2"/>
            <a:r>
              <a:rPr lang="en-GB" noProof="0"/>
              <a:t>Topic 4</a:t>
            </a:r>
          </a:p>
          <a:p>
            <a:endParaRPr lang="en-GB" noProof="0"/>
          </a:p>
        </p:txBody>
      </p:sp>
      <p:cxnSp>
        <p:nvCxnSpPr>
          <p:cNvPr id="52" name="Gerade Verbindung mit Pfeil 19">
            <a:extLst>
              <a:ext uri="{FF2B5EF4-FFF2-40B4-BE49-F238E27FC236}">
                <a16:creationId xmlns:a16="http://schemas.microsoft.com/office/drawing/2014/main" id="{7BF82709-75BA-3ED7-0BB7-1D32671368DB}"/>
              </a:ext>
              <a:ext uri="{C183D7F6-B498-43B3-948B-1728B52AA6E4}">
                <adec:decorative xmlns:adec="http://schemas.microsoft.com/office/drawing/2017/decorative" val="1"/>
              </a:ext>
            </a:extLst>
          </p:cNvPr>
          <p:cNvCxnSpPr>
            <a:cxnSpLocks/>
          </p:cNvCxnSpPr>
          <p:nvPr/>
        </p:nvCxnSpPr>
        <p:spPr bwMode="auto">
          <a:xfrm>
            <a:off x="5111751" y="1347753"/>
            <a:ext cx="2232025" cy="0"/>
          </a:xfrm>
          <a:prstGeom prst="straightConnector1">
            <a:avLst/>
          </a:prstGeom>
          <a:noFill/>
          <a:ln w="12700">
            <a:solidFill>
              <a:srgbClr val="0069B1"/>
            </a:solidFill>
            <a:round/>
            <a:headEnd/>
            <a:tailEnd type="triangle"/>
          </a:ln>
        </p:spPr>
      </p:cxnSp>
      <p:sp>
        <p:nvSpPr>
          <p:cNvPr id="9" name="Content Placeholder 8">
            <a:extLst>
              <a:ext uri="{FF2B5EF4-FFF2-40B4-BE49-F238E27FC236}">
                <a16:creationId xmlns:a16="http://schemas.microsoft.com/office/drawing/2014/main" id="{C317B35A-6F59-F512-83C2-33A8E70C06B6}"/>
              </a:ext>
            </a:extLst>
          </p:cNvPr>
          <p:cNvSpPr>
            <a:spLocks noGrp="1"/>
          </p:cNvSpPr>
          <p:nvPr>
            <p:ph sz="quarter" idx="13"/>
          </p:nvPr>
        </p:nvSpPr>
        <p:spPr>
          <a:xfrm>
            <a:off x="7481491" y="1079500"/>
            <a:ext cx="2232422" cy="2879725"/>
          </a:xfrm>
        </p:spPr>
        <p:txBody>
          <a:bodyPr/>
          <a:lstStyle/>
          <a:p>
            <a:pPr lvl="1"/>
            <a:r>
              <a:rPr lang="en-GB" b="1" noProof="0">
                <a:solidFill>
                  <a:srgbClr val="1E2A78"/>
                </a:solidFill>
              </a:rPr>
              <a:t>Topic headline 4 (duration)</a:t>
            </a:r>
          </a:p>
          <a:p>
            <a:endParaRPr lang="en-GB" noProof="0"/>
          </a:p>
          <a:p>
            <a:pPr lvl="2"/>
            <a:r>
              <a:rPr lang="en-GB" noProof="0"/>
              <a:t>Topic 1</a:t>
            </a:r>
          </a:p>
          <a:p>
            <a:pPr lvl="2"/>
            <a:r>
              <a:rPr lang="en-GB" noProof="0"/>
              <a:t>Topic 2</a:t>
            </a:r>
          </a:p>
          <a:p>
            <a:pPr lvl="2"/>
            <a:r>
              <a:rPr lang="en-GB" noProof="0"/>
              <a:t>Topic 3</a:t>
            </a:r>
          </a:p>
          <a:p>
            <a:pPr lvl="2"/>
            <a:r>
              <a:rPr lang="en-GB" noProof="0"/>
              <a:t>Topic 4</a:t>
            </a:r>
          </a:p>
          <a:p>
            <a:endParaRPr lang="en-GB" noProof="0"/>
          </a:p>
        </p:txBody>
      </p:sp>
      <p:cxnSp>
        <p:nvCxnSpPr>
          <p:cNvPr id="56" name="Gerade Verbindung mit Pfeil 19">
            <a:extLst>
              <a:ext uri="{FF2B5EF4-FFF2-40B4-BE49-F238E27FC236}">
                <a16:creationId xmlns:a16="http://schemas.microsoft.com/office/drawing/2014/main" id="{0F02FD7C-6530-35EC-BBD9-6E8863FFF086}"/>
              </a:ext>
              <a:ext uri="{C183D7F6-B498-43B3-948B-1728B52AA6E4}">
                <adec:decorative xmlns:adec="http://schemas.microsoft.com/office/drawing/2017/decorative" val="1"/>
              </a:ext>
            </a:extLst>
          </p:cNvPr>
          <p:cNvCxnSpPr>
            <a:cxnSpLocks/>
          </p:cNvCxnSpPr>
          <p:nvPr/>
        </p:nvCxnSpPr>
        <p:spPr bwMode="auto">
          <a:xfrm>
            <a:off x="7469188" y="1347753"/>
            <a:ext cx="2232025" cy="0"/>
          </a:xfrm>
          <a:prstGeom prst="straightConnector1">
            <a:avLst/>
          </a:prstGeom>
          <a:noFill/>
          <a:ln w="12700">
            <a:solidFill>
              <a:srgbClr val="0069B1"/>
            </a:solidFill>
            <a:round/>
            <a:headEnd/>
            <a:tailEnd type="triangle"/>
          </a:ln>
        </p:spPr>
      </p:cxnSp>
      <p:sp>
        <p:nvSpPr>
          <p:cNvPr id="34" name="Content Placeholder 4">
            <a:extLst>
              <a:ext uri="{FF2B5EF4-FFF2-40B4-BE49-F238E27FC236}">
                <a16:creationId xmlns:a16="http://schemas.microsoft.com/office/drawing/2014/main" id="{449DB372-3E42-EB47-40C7-A198D346AE64}"/>
              </a:ext>
            </a:extLst>
          </p:cNvPr>
          <p:cNvSpPr txBox="1">
            <a:spLocks/>
          </p:cNvSpPr>
          <p:nvPr/>
        </p:nvSpPr>
        <p:spPr>
          <a:xfrm>
            <a:off x="360363" y="4135960"/>
            <a:ext cx="2238375" cy="2880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noProof="0"/>
              <a:t>Topic headline 5</a:t>
            </a:r>
            <a:r>
              <a:rPr lang="en-GB" sz="1200" noProof="0"/>
              <a:t> (duration)</a:t>
            </a:r>
          </a:p>
          <a:p>
            <a:endParaRPr lang="en-GB" sz="1200" noProof="0"/>
          </a:p>
          <a:p>
            <a:pPr lvl="2"/>
            <a:r>
              <a:rPr lang="en-GB" sz="1200" noProof="0"/>
              <a:t>Topic 1</a:t>
            </a:r>
          </a:p>
          <a:p>
            <a:pPr lvl="2"/>
            <a:r>
              <a:rPr lang="en-GB" sz="1200" noProof="0"/>
              <a:t>Topic 2</a:t>
            </a:r>
          </a:p>
          <a:p>
            <a:pPr lvl="2"/>
            <a:r>
              <a:rPr lang="en-GB" sz="1200" noProof="0"/>
              <a:t>Topic 3</a:t>
            </a:r>
          </a:p>
          <a:p>
            <a:pPr lvl="2"/>
            <a:r>
              <a:rPr lang="en-GB" sz="1200" noProof="0"/>
              <a:t>Topic 4</a:t>
            </a:r>
          </a:p>
        </p:txBody>
      </p:sp>
      <p:cxnSp>
        <p:nvCxnSpPr>
          <p:cNvPr id="38" name="Gerade Verbindung mit Pfeil 19">
            <a:extLst>
              <a:ext uri="{FF2B5EF4-FFF2-40B4-BE49-F238E27FC236}">
                <a16:creationId xmlns:a16="http://schemas.microsoft.com/office/drawing/2014/main" id="{B986BB76-E95F-3452-4718-294D1FDA758C}"/>
              </a:ext>
              <a:ext uri="{C183D7F6-B498-43B3-948B-1728B52AA6E4}">
                <adec:decorative xmlns:adec="http://schemas.microsoft.com/office/drawing/2017/decorative" val="1"/>
              </a:ext>
            </a:extLst>
          </p:cNvPr>
          <p:cNvCxnSpPr>
            <a:cxnSpLocks/>
          </p:cNvCxnSpPr>
          <p:nvPr/>
        </p:nvCxnSpPr>
        <p:spPr bwMode="auto">
          <a:xfrm>
            <a:off x="366713" y="4406789"/>
            <a:ext cx="2225675" cy="0"/>
          </a:xfrm>
          <a:prstGeom prst="straightConnector1">
            <a:avLst/>
          </a:prstGeom>
          <a:noFill/>
          <a:ln w="12700">
            <a:solidFill>
              <a:srgbClr val="0069B1"/>
            </a:solidFill>
            <a:round/>
            <a:headEnd/>
            <a:tailEnd type="triangle"/>
          </a:ln>
        </p:spPr>
      </p:cxnSp>
      <p:sp>
        <p:nvSpPr>
          <p:cNvPr id="49" name="Content Placeholder 4">
            <a:extLst>
              <a:ext uri="{FF2B5EF4-FFF2-40B4-BE49-F238E27FC236}">
                <a16:creationId xmlns:a16="http://schemas.microsoft.com/office/drawing/2014/main" id="{2E8F66B1-0DD7-F7A6-2916-282DD1D04DBB}"/>
              </a:ext>
            </a:extLst>
          </p:cNvPr>
          <p:cNvSpPr txBox="1">
            <a:spLocks/>
          </p:cNvSpPr>
          <p:nvPr/>
        </p:nvSpPr>
        <p:spPr>
          <a:xfrm>
            <a:off x="2736850" y="4135960"/>
            <a:ext cx="2238375" cy="2880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noProof="0"/>
              <a:t>Topic headline 6</a:t>
            </a:r>
            <a:r>
              <a:rPr lang="en-GB" sz="1200" noProof="0"/>
              <a:t> (duration)</a:t>
            </a:r>
          </a:p>
          <a:p>
            <a:endParaRPr lang="en-GB" sz="1200" noProof="0"/>
          </a:p>
          <a:p>
            <a:pPr lvl="2"/>
            <a:r>
              <a:rPr lang="en-GB" sz="1200" noProof="0"/>
              <a:t>Topic 1</a:t>
            </a:r>
          </a:p>
          <a:p>
            <a:pPr lvl="2"/>
            <a:r>
              <a:rPr lang="en-GB" sz="1200" noProof="0"/>
              <a:t>Topic 2</a:t>
            </a:r>
          </a:p>
          <a:p>
            <a:pPr lvl="2"/>
            <a:r>
              <a:rPr lang="en-GB" sz="1200" noProof="0"/>
              <a:t>Topic 3</a:t>
            </a:r>
          </a:p>
          <a:p>
            <a:pPr lvl="2"/>
            <a:r>
              <a:rPr lang="en-GB" sz="1200" noProof="0"/>
              <a:t>Topic 4</a:t>
            </a:r>
          </a:p>
        </p:txBody>
      </p:sp>
      <p:cxnSp>
        <p:nvCxnSpPr>
          <p:cNvPr id="50" name="Gerade Verbindung mit Pfeil 19">
            <a:extLst>
              <a:ext uri="{FF2B5EF4-FFF2-40B4-BE49-F238E27FC236}">
                <a16:creationId xmlns:a16="http://schemas.microsoft.com/office/drawing/2014/main" id="{A5BBD633-9AE1-F832-D6B4-B808E8C3FE97}"/>
              </a:ext>
              <a:ext uri="{C183D7F6-B498-43B3-948B-1728B52AA6E4}">
                <adec:decorative xmlns:adec="http://schemas.microsoft.com/office/drawing/2017/decorative" val="1"/>
              </a:ext>
            </a:extLst>
          </p:cNvPr>
          <p:cNvCxnSpPr>
            <a:cxnSpLocks/>
          </p:cNvCxnSpPr>
          <p:nvPr/>
        </p:nvCxnSpPr>
        <p:spPr bwMode="auto">
          <a:xfrm>
            <a:off x="2743200" y="4406789"/>
            <a:ext cx="2225675" cy="0"/>
          </a:xfrm>
          <a:prstGeom prst="straightConnector1">
            <a:avLst/>
          </a:prstGeom>
          <a:noFill/>
          <a:ln w="12700">
            <a:solidFill>
              <a:srgbClr val="0069B1"/>
            </a:solidFill>
            <a:round/>
            <a:headEnd/>
            <a:tailEnd type="triangle"/>
          </a:ln>
        </p:spPr>
      </p:cxnSp>
      <p:sp>
        <p:nvSpPr>
          <p:cNvPr id="53" name="Content Placeholder 4">
            <a:extLst>
              <a:ext uri="{FF2B5EF4-FFF2-40B4-BE49-F238E27FC236}">
                <a16:creationId xmlns:a16="http://schemas.microsoft.com/office/drawing/2014/main" id="{32578D2D-571C-5D57-714D-E0D3357DE96A}"/>
              </a:ext>
            </a:extLst>
          </p:cNvPr>
          <p:cNvSpPr txBox="1">
            <a:spLocks/>
          </p:cNvSpPr>
          <p:nvPr/>
        </p:nvSpPr>
        <p:spPr>
          <a:xfrm>
            <a:off x="5111751" y="4135960"/>
            <a:ext cx="2238375" cy="2880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noProof="0"/>
              <a:t>Topic headline 7</a:t>
            </a:r>
            <a:r>
              <a:rPr lang="en-GB" sz="1200" noProof="0"/>
              <a:t> (duration)</a:t>
            </a:r>
          </a:p>
          <a:p>
            <a:endParaRPr lang="en-GB" sz="1200" noProof="0"/>
          </a:p>
          <a:p>
            <a:pPr lvl="2"/>
            <a:r>
              <a:rPr lang="en-GB" sz="1200" noProof="0"/>
              <a:t>Topic 1</a:t>
            </a:r>
          </a:p>
          <a:p>
            <a:pPr lvl="2"/>
            <a:r>
              <a:rPr lang="en-GB" sz="1200" noProof="0"/>
              <a:t>Topic 2</a:t>
            </a:r>
          </a:p>
          <a:p>
            <a:pPr lvl="2"/>
            <a:r>
              <a:rPr lang="en-GB" sz="1200" noProof="0"/>
              <a:t>Topic 3</a:t>
            </a:r>
          </a:p>
          <a:p>
            <a:pPr lvl="2"/>
            <a:r>
              <a:rPr lang="en-GB" sz="1200" noProof="0"/>
              <a:t>Topic 4</a:t>
            </a:r>
          </a:p>
        </p:txBody>
      </p:sp>
      <p:cxnSp>
        <p:nvCxnSpPr>
          <p:cNvPr id="54" name="Gerade Verbindung mit Pfeil 19">
            <a:extLst>
              <a:ext uri="{FF2B5EF4-FFF2-40B4-BE49-F238E27FC236}">
                <a16:creationId xmlns:a16="http://schemas.microsoft.com/office/drawing/2014/main" id="{B1BC2B64-9E8F-302D-089D-42E2ECADE0BD}"/>
              </a:ext>
              <a:ext uri="{C183D7F6-B498-43B3-948B-1728B52AA6E4}">
                <adec:decorative xmlns:adec="http://schemas.microsoft.com/office/drawing/2017/decorative" val="1"/>
              </a:ext>
            </a:extLst>
          </p:cNvPr>
          <p:cNvCxnSpPr>
            <a:cxnSpLocks/>
          </p:cNvCxnSpPr>
          <p:nvPr/>
        </p:nvCxnSpPr>
        <p:spPr bwMode="auto">
          <a:xfrm>
            <a:off x="5118101" y="4406789"/>
            <a:ext cx="2225675" cy="0"/>
          </a:xfrm>
          <a:prstGeom prst="straightConnector1">
            <a:avLst/>
          </a:prstGeom>
          <a:noFill/>
          <a:ln w="12700">
            <a:solidFill>
              <a:srgbClr val="0069B1"/>
            </a:solidFill>
            <a:round/>
            <a:headEnd/>
            <a:tailEnd type="triangle"/>
          </a:ln>
        </p:spPr>
      </p:cxnSp>
      <p:sp>
        <p:nvSpPr>
          <p:cNvPr id="57" name="Content Placeholder 4">
            <a:extLst>
              <a:ext uri="{FF2B5EF4-FFF2-40B4-BE49-F238E27FC236}">
                <a16:creationId xmlns:a16="http://schemas.microsoft.com/office/drawing/2014/main" id="{CABD93B7-370E-7389-D686-F9D74152772C}"/>
              </a:ext>
            </a:extLst>
          </p:cNvPr>
          <p:cNvSpPr txBox="1">
            <a:spLocks/>
          </p:cNvSpPr>
          <p:nvPr/>
        </p:nvSpPr>
        <p:spPr>
          <a:xfrm>
            <a:off x="7469188" y="4135960"/>
            <a:ext cx="2238375" cy="2880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noProof="0"/>
              <a:t>Topic headline 8</a:t>
            </a:r>
            <a:r>
              <a:rPr lang="en-GB" sz="1200" noProof="0"/>
              <a:t> (duration)</a:t>
            </a:r>
          </a:p>
          <a:p>
            <a:endParaRPr lang="en-GB" sz="1200" noProof="0"/>
          </a:p>
          <a:p>
            <a:pPr lvl="2"/>
            <a:r>
              <a:rPr lang="en-GB" sz="1200" noProof="0"/>
              <a:t>Topic 1</a:t>
            </a:r>
          </a:p>
          <a:p>
            <a:pPr lvl="2"/>
            <a:r>
              <a:rPr lang="en-GB" sz="1200" noProof="0"/>
              <a:t>Topic 2</a:t>
            </a:r>
          </a:p>
          <a:p>
            <a:pPr lvl="2"/>
            <a:r>
              <a:rPr lang="en-GB" sz="1200" noProof="0"/>
              <a:t>Topic 3</a:t>
            </a:r>
          </a:p>
          <a:p>
            <a:pPr lvl="2"/>
            <a:r>
              <a:rPr lang="en-GB" sz="1200" noProof="0"/>
              <a:t>Topic 4</a:t>
            </a:r>
          </a:p>
        </p:txBody>
      </p:sp>
      <p:cxnSp>
        <p:nvCxnSpPr>
          <p:cNvPr id="58" name="Gerade Verbindung mit Pfeil 19">
            <a:extLst>
              <a:ext uri="{FF2B5EF4-FFF2-40B4-BE49-F238E27FC236}">
                <a16:creationId xmlns:a16="http://schemas.microsoft.com/office/drawing/2014/main" id="{F4442E9B-CC16-EE97-DBC8-01A347E315C2}"/>
              </a:ext>
              <a:ext uri="{C183D7F6-B498-43B3-948B-1728B52AA6E4}">
                <adec:decorative xmlns:adec="http://schemas.microsoft.com/office/drawing/2017/decorative" val="1"/>
              </a:ext>
            </a:extLst>
          </p:cNvPr>
          <p:cNvCxnSpPr>
            <a:cxnSpLocks/>
          </p:cNvCxnSpPr>
          <p:nvPr/>
        </p:nvCxnSpPr>
        <p:spPr bwMode="auto">
          <a:xfrm>
            <a:off x="7475538" y="4406789"/>
            <a:ext cx="2225675" cy="0"/>
          </a:xfrm>
          <a:prstGeom prst="straightConnector1">
            <a:avLst/>
          </a:prstGeom>
          <a:noFill/>
          <a:ln w="12700">
            <a:solidFill>
              <a:srgbClr val="0069B1"/>
            </a:solidFill>
            <a:round/>
            <a:headEnd/>
            <a:tailEnd type="triangle"/>
          </a:ln>
        </p:spPr>
      </p:cxnSp>
      <p:sp>
        <p:nvSpPr>
          <p:cNvPr id="2" name="Fußzeilenplatzhalter 1">
            <a:extLst>
              <a:ext uri="{FF2B5EF4-FFF2-40B4-BE49-F238E27FC236}">
                <a16:creationId xmlns:a16="http://schemas.microsoft.com/office/drawing/2014/main" id="{9E752B64-8E5F-206A-0D4E-C95A0D38C02F}"/>
              </a:ext>
              <a:ext uri="{C183D7F6-B498-43B3-948B-1728B52AA6E4}">
                <adec:decorative xmlns:adec="http://schemas.microsoft.com/office/drawing/2017/decorative" val="1"/>
              </a:ext>
            </a:extLst>
          </p:cNvPr>
          <p:cNvSpPr>
            <a:spLocks noGrp="1"/>
          </p:cNvSpPr>
          <p:nvPr>
            <p:ph type="ftr" sz="quarter" idx="14"/>
          </p:nvPr>
        </p:nvSpPr>
        <p:spPr>
          <a:xfrm>
            <a:off x="3492000" y="7200000"/>
            <a:ext cx="5274544" cy="144270"/>
          </a:xfrm>
        </p:spPr>
        <p:txBody>
          <a:bodyPr/>
          <a:lstStyle/>
          <a:p>
            <a:r>
              <a:rPr lang="en-GB" noProof="0"/>
              <a:t>Date, Location, Speaker name, Name of Event</a:t>
            </a:r>
          </a:p>
        </p:txBody>
      </p:sp>
      <p:sp>
        <p:nvSpPr>
          <p:cNvPr id="3" name="Slide Number Placeholder 2">
            <a:extLst>
              <a:ext uri="{FF2B5EF4-FFF2-40B4-BE49-F238E27FC236}">
                <a16:creationId xmlns:a16="http://schemas.microsoft.com/office/drawing/2014/main" id="{EE0A42D7-11AA-0063-F488-63E78E223E1A}"/>
              </a:ext>
              <a:ext uri="{C183D7F6-B498-43B3-948B-1728B52AA6E4}">
                <adec:decorative xmlns:adec="http://schemas.microsoft.com/office/drawing/2017/decorative" val="1"/>
              </a:ext>
            </a:extLst>
          </p:cNvPr>
          <p:cNvSpPr>
            <a:spLocks noGrp="1"/>
          </p:cNvSpPr>
          <p:nvPr>
            <p:ph type="sldNum" sz="quarter" idx="15"/>
          </p:nvPr>
        </p:nvSpPr>
        <p:spPr>
          <a:xfrm>
            <a:off x="8766544" y="7200000"/>
            <a:ext cx="940733" cy="144000"/>
          </a:xfrm>
        </p:spPr>
        <p:txBody>
          <a:bodyPr/>
          <a:lstStyle/>
          <a:p>
            <a:fld id="{D71DA9FD-6EF8-4CC5-AF9B-B6159B5B937C}" type="slidenum">
              <a:rPr lang="en-GB" noProof="0" smtClean="0"/>
              <a:pPr/>
              <a:t>53</a:t>
            </a:fld>
            <a:endParaRPr lang="en-GB" noProof="0"/>
          </a:p>
        </p:txBody>
      </p:sp>
    </p:spTree>
    <p:extLst>
      <p:ext uri="{BB962C8B-B14F-4D97-AF65-F5344CB8AC3E}">
        <p14:creationId xmlns:p14="http://schemas.microsoft.com/office/powerpoint/2010/main" val="534619100"/>
      </p:ext>
    </p:extLst>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C6F76B-0AC6-4E3E-1EB9-AFCC6AE2E940}"/>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Text combined with icons and graphics</a:t>
            </a:r>
          </a:p>
        </p:txBody>
      </p:sp>
      <p:sp>
        <p:nvSpPr>
          <p:cNvPr id="5" name="Content Placeholder 4">
            <a:extLst>
              <a:ext uri="{FF2B5EF4-FFF2-40B4-BE49-F238E27FC236}">
                <a16:creationId xmlns:a16="http://schemas.microsoft.com/office/drawing/2014/main" id="{E453E723-B6F3-05E5-6A02-8B1511CD1DDA}"/>
              </a:ext>
            </a:extLst>
          </p:cNvPr>
          <p:cNvSpPr>
            <a:spLocks noGrp="1"/>
          </p:cNvSpPr>
          <p:nvPr>
            <p:ph sz="quarter" idx="10"/>
          </p:nvPr>
        </p:nvSpPr>
        <p:spPr>
          <a:xfrm>
            <a:off x="360000" y="1080000"/>
            <a:ext cx="4590000" cy="2744546"/>
          </a:xfrm>
        </p:spPr>
        <p:txBody>
          <a:bodyPr/>
          <a:lstStyle/>
          <a:p>
            <a:pPr lvl="1"/>
            <a:r>
              <a:rPr lang="en-GB" b="1" noProof="0"/>
              <a:t>Dummy text Lorem ipsum dolor sit amet</a:t>
            </a:r>
          </a:p>
          <a:p>
            <a:pPr lvl="2"/>
            <a:r>
              <a:rPr lang="en-GB" noProof="0"/>
              <a:t>Lorem ipsum dolor sit amet, consectetuer adipiscing elit. Aenean commodo ligula eget dolor. Aenean massa. </a:t>
            </a:r>
          </a:p>
          <a:p>
            <a:pPr lvl="2"/>
            <a:r>
              <a:rPr lang="en-GB" noProof="0"/>
              <a:t>Donec quam felis, ultricies nec, pellentesque eu, pretium quis, sem. Nulla consequat massa quis enim. Donec pede justo, fringilla vel, aliquet nec, vulputate eget, arcu. </a:t>
            </a:r>
          </a:p>
        </p:txBody>
      </p:sp>
      <p:sp>
        <p:nvSpPr>
          <p:cNvPr id="6" name="Content Placeholder 5">
            <a:extLst>
              <a:ext uri="{FF2B5EF4-FFF2-40B4-BE49-F238E27FC236}">
                <a16:creationId xmlns:a16="http://schemas.microsoft.com/office/drawing/2014/main" id="{19DA5610-B1D1-90E3-E264-7D0D885384AF}"/>
              </a:ext>
            </a:extLst>
          </p:cNvPr>
          <p:cNvSpPr>
            <a:spLocks noGrp="1"/>
          </p:cNvSpPr>
          <p:nvPr>
            <p:ph sz="quarter" idx="11"/>
          </p:nvPr>
        </p:nvSpPr>
        <p:spPr>
          <a:xfrm>
            <a:off x="5129213" y="1079500"/>
            <a:ext cx="4590000" cy="2744546"/>
          </a:xfrm>
        </p:spPr>
        <p:txBody>
          <a:bodyPr/>
          <a:lstStyle/>
          <a:p>
            <a:pPr lvl="1"/>
            <a:r>
              <a:rPr lang="en-GB" b="1" noProof="0"/>
              <a:t>Dummy text Lorem ipsum dolor sit amet</a:t>
            </a:r>
          </a:p>
          <a:p>
            <a:pPr lvl="2"/>
            <a:r>
              <a:rPr lang="en-GB" noProof="0"/>
              <a:t>Lorem ipsum dolor sit amet, consectetuer adipiscing elit. Aenean commodo ligula eget dolor. Aenean massa. </a:t>
            </a:r>
          </a:p>
          <a:p>
            <a:pPr lvl="2"/>
            <a:r>
              <a:rPr lang="en-GB" noProof="0"/>
              <a:t>Donec quam felis, ultricies nec, pellentesque eu, pretium quis, sem. Nulla consequat massa quis enim. Donec pede justo, fringilla vel, aliquet nec, vulputate eget, arcu. </a:t>
            </a:r>
          </a:p>
          <a:p>
            <a:endParaRPr lang="en-GB" noProof="0"/>
          </a:p>
        </p:txBody>
      </p:sp>
      <p:grpSp>
        <p:nvGrpSpPr>
          <p:cNvPr id="15" name="Gruppieren 14" descr="Large blue circle with a magnifying glass icon and text 'Lorem ipsum dolor sit amet 74'. Replace with data or a metric and provide context, e.g., '74% of respondents cited this as a priority.' The magnifying glass could signify analysis or focus.">
            <a:extLst>
              <a:ext uri="{FF2B5EF4-FFF2-40B4-BE49-F238E27FC236}">
                <a16:creationId xmlns:a16="http://schemas.microsoft.com/office/drawing/2014/main" id="{50E9A283-A28E-B69C-DE36-92FBDDD43F51}"/>
              </a:ext>
            </a:extLst>
          </p:cNvPr>
          <p:cNvGrpSpPr/>
          <p:nvPr/>
        </p:nvGrpSpPr>
        <p:grpSpPr>
          <a:xfrm>
            <a:off x="1472997" y="4177071"/>
            <a:ext cx="2274269" cy="2274268"/>
            <a:chOff x="1472997" y="4177071"/>
            <a:chExt cx="2274269" cy="2274268"/>
          </a:xfrm>
        </p:grpSpPr>
        <p:sp>
          <p:nvSpPr>
            <p:cNvPr id="7" name="Ellipse 4">
              <a:extLst>
                <a:ext uri="{FF2B5EF4-FFF2-40B4-BE49-F238E27FC236}">
                  <a16:creationId xmlns:a16="http://schemas.microsoft.com/office/drawing/2014/main" id="{F67BEF59-736A-A4C2-C423-040F843F161D}"/>
                </a:ext>
              </a:extLst>
            </p:cNvPr>
            <p:cNvSpPr/>
            <p:nvPr/>
          </p:nvSpPr>
          <p:spPr bwMode="auto">
            <a:xfrm>
              <a:off x="1472997" y="4177071"/>
              <a:ext cx="2274269" cy="2274268"/>
            </a:xfrm>
            <a:prstGeom prst="ellipse">
              <a:avLst/>
            </a:prstGeom>
            <a:solidFill>
              <a:srgbClr val="24778D"/>
            </a:solidFill>
            <a:ln w="6350">
              <a:noFill/>
              <a:miter lim="800000"/>
              <a:headEnd/>
              <a:tailEnd/>
            </a:ln>
          </p:spPr>
          <p:txBody>
            <a:bodyPr lIns="75445" tIns="37723" rIns="75445" bIns="37723" rtlCol="0" anchor="ctr">
              <a:noAutofit/>
            </a:bodyPr>
            <a:lstStyle/>
            <a:p>
              <a:pPr algn="ctr" defTabSz="720499" eaLnBrk="0" hangingPunct="0">
                <a:tabLst>
                  <a:tab pos="940089" algn="l"/>
                </a:tabLst>
              </a:pPr>
              <a:endParaRPr lang="en-GB" sz="1496" noProof="0">
                <a:solidFill>
                  <a:srgbClr val="FFFFFF"/>
                </a:solidFill>
                <a:cs typeface="Deutsche Bank Text" panose="020B0503020202030204" pitchFamily="34" charset="0"/>
              </a:endParaRPr>
            </a:p>
          </p:txBody>
        </p:sp>
        <p:sp>
          <p:nvSpPr>
            <p:cNvPr id="9" name="Textfeld 22">
              <a:extLst>
                <a:ext uri="{FF2B5EF4-FFF2-40B4-BE49-F238E27FC236}">
                  <a16:creationId xmlns:a16="http://schemas.microsoft.com/office/drawing/2014/main" id="{F4A8DD42-1326-9C2F-D4B6-461886C2DF2B}"/>
                </a:ext>
              </a:extLst>
            </p:cNvPr>
            <p:cNvSpPr txBox="1"/>
            <p:nvPr/>
          </p:nvSpPr>
          <p:spPr bwMode="ltGray">
            <a:xfrm>
              <a:off x="1888068" y="4775450"/>
              <a:ext cx="1065997" cy="712503"/>
            </a:xfrm>
            <a:prstGeom prst="rect">
              <a:avLst/>
            </a:prstGeom>
            <a:noFill/>
            <a:ln w="6350">
              <a:noFill/>
              <a:miter lim="800000"/>
              <a:headEnd/>
              <a:tailEnd/>
            </a:ln>
          </p:spPr>
          <p:txBody>
            <a:bodyPr wrap="none" lIns="0" tIns="0" rIns="0" bIns="0" rtlCol="0" anchor="ctr">
              <a:spAutoFit/>
            </a:bodyPr>
            <a:lstStyle/>
            <a:p>
              <a:pPr eaLnBrk="0" hangingPunct="0"/>
              <a:r>
                <a:rPr lang="en-GB" sz="1323" noProof="0">
                  <a:solidFill>
                    <a:schemeClr val="bg1"/>
                  </a:solidFill>
                  <a:cs typeface="Deutsche Bank Text" panose="020B0503020202030204" pitchFamily="34" charset="0"/>
                </a:rPr>
                <a:t>Lorem ipsum </a:t>
              </a:r>
            </a:p>
            <a:p>
              <a:pPr eaLnBrk="0" hangingPunct="0"/>
              <a:r>
                <a:rPr lang="en-GB" sz="1323" noProof="0">
                  <a:solidFill>
                    <a:schemeClr val="bg1"/>
                  </a:solidFill>
                  <a:cs typeface="Deutsche Bank Text" panose="020B0503020202030204" pitchFamily="34" charset="0"/>
                </a:rPr>
                <a:t>dolor sit amet</a:t>
              </a:r>
            </a:p>
            <a:p>
              <a:pPr eaLnBrk="0" hangingPunct="0"/>
              <a:r>
                <a:rPr lang="en-GB" sz="1984" b="1" noProof="0">
                  <a:solidFill>
                    <a:schemeClr val="bg1"/>
                  </a:solidFill>
                  <a:ea typeface="DeutscheBank" panose="020B0503020202030204" pitchFamily="34" charset="0"/>
                  <a:cs typeface="Deutsche Bank Text" panose="020B0503020202030204" pitchFamily="34" charset="0"/>
                </a:rPr>
                <a:t>74</a:t>
              </a:r>
            </a:p>
          </p:txBody>
        </p:sp>
        <p:pic>
          <p:nvPicPr>
            <p:cNvPr id="11" name="Grafik 13">
              <a:extLst>
                <a:ext uri="{FF2B5EF4-FFF2-40B4-BE49-F238E27FC236}">
                  <a16:creationId xmlns:a16="http://schemas.microsoft.com/office/drawing/2014/main" id="{1173D2E0-02C0-243A-7520-D8FC4D4B05C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421321" y="5277416"/>
              <a:ext cx="784901" cy="784901"/>
            </a:xfrm>
            <a:prstGeom prst="rect">
              <a:avLst/>
            </a:prstGeom>
          </p:spPr>
        </p:pic>
      </p:grpSp>
      <p:grpSp>
        <p:nvGrpSpPr>
          <p:cNvPr id="16" name="Gruppieren 15" descr="Large teal circle with a gauge icon and text 'Lorem ipsum dolor sit amet 32'. Replace with relevant data, such as performance or a metric, e.g., '32% represents efficiency achieved.' The gauge symbolizes measurement or progress.">
            <a:extLst>
              <a:ext uri="{FF2B5EF4-FFF2-40B4-BE49-F238E27FC236}">
                <a16:creationId xmlns:a16="http://schemas.microsoft.com/office/drawing/2014/main" id="{126138C5-4B74-7748-CB04-DBAD97C6879B}"/>
              </a:ext>
            </a:extLst>
          </p:cNvPr>
          <p:cNvGrpSpPr/>
          <p:nvPr/>
        </p:nvGrpSpPr>
        <p:grpSpPr>
          <a:xfrm>
            <a:off x="3904832" y="4177071"/>
            <a:ext cx="2274269" cy="2274268"/>
            <a:chOff x="3904832" y="4177071"/>
            <a:chExt cx="2274269" cy="2274268"/>
          </a:xfrm>
        </p:grpSpPr>
        <p:sp>
          <p:nvSpPr>
            <p:cNvPr id="8" name="Ellipse 17">
              <a:extLst>
                <a:ext uri="{FF2B5EF4-FFF2-40B4-BE49-F238E27FC236}">
                  <a16:creationId xmlns:a16="http://schemas.microsoft.com/office/drawing/2014/main" id="{D53BD43B-DC7B-8453-13E0-4FEFD01FAA9D}"/>
                </a:ext>
              </a:extLst>
            </p:cNvPr>
            <p:cNvSpPr/>
            <p:nvPr/>
          </p:nvSpPr>
          <p:spPr bwMode="auto">
            <a:xfrm>
              <a:off x="3904832" y="4177071"/>
              <a:ext cx="2274269" cy="2274268"/>
            </a:xfrm>
            <a:prstGeom prst="ellipse">
              <a:avLst/>
            </a:prstGeom>
            <a:solidFill>
              <a:srgbClr val="3BB8B8"/>
            </a:solidFill>
            <a:ln w="6350">
              <a:noFill/>
              <a:miter lim="800000"/>
              <a:headEnd/>
              <a:tailEnd/>
            </a:ln>
          </p:spPr>
          <p:txBody>
            <a:bodyPr lIns="75445" tIns="37723" rIns="75445" bIns="37723" rtlCol="0" anchor="ctr">
              <a:noAutofit/>
            </a:bodyPr>
            <a:lstStyle/>
            <a:p>
              <a:pPr algn="ctr" defTabSz="720499" eaLnBrk="0" hangingPunct="0">
                <a:tabLst>
                  <a:tab pos="940089" algn="l"/>
                </a:tabLst>
              </a:pPr>
              <a:endParaRPr lang="en-GB" sz="1496" noProof="0">
                <a:solidFill>
                  <a:srgbClr val="FFFFFF"/>
                </a:solidFill>
                <a:cs typeface="Deutsche Bank Text" panose="020B0503020202030204" pitchFamily="34" charset="0"/>
              </a:endParaRPr>
            </a:p>
          </p:txBody>
        </p:sp>
        <p:sp>
          <p:nvSpPr>
            <p:cNvPr id="10" name="Textfeld 23">
              <a:extLst>
                <a:ext uri="{FF2B5EF4-FFF2-40B4-BE49-F238E27FC236}">
                  <a16:creationId xmlns:a16="http://schemas.microsoft.com/office/drawing/2014/main" id="{9088EB08-5058-3911-029B-142117917455}"/>
                </a:ext>
              </a:extLst>
            </p:cNvPr>
            <p:cNvSpPr txBox="1"/>
            <p:nvPr/>
          </p:nvSpPr>
          <p:spPr bwMode="ltGray">
            <a:xfrm>
              <a:off x="4287829" y="4775450"/>
              <a:ext cx="1065997" cy="712503"/>
            </a:xfrm>
            <a:prstGeom prst="rect">
              <a:avLst/>
            </a:prstGeom>
            <a:noFill/>
            <a:ln w="6350">
              <a:noFill/>
              <a:miter lim="800000"/>
              <a:headEnd/>
              <a:tailEnd/>
            </a:ln>
          </p:spPr>
          <p:txBody>
            <a:bodyPr wrap="none" lIns="0" tIns="0" rIns="0" bIns="0" rtlCol="0" anchor="ctr">
              <a:spAutoFit/>
            </a:bodyPr>
            <a:lstStyle/>
            <a:p>
              <a:pPr eaLnBrk="0" hangingPunct="0"/>
              <a:r>
                <a:rPr lang="en-GB" sz="1323" noProof="0">
                  <a:cs typeface="Deutsche Bank Text" panose="020B0503020202030204" pitchFamily="34" charset="0"/>
                </a:rPr>
                <a:t>Lorem ipsum </a:t>
              </a:r>
            </a:p>
            <a:p>
              <a:pPr eaLnBrk="0" hangingPunct="0"/>
              <a:r>
                <a:rPr lang="en-GB" sz="1323" noProof="0">
                  <a:cs typeface="Deutsche Bank Text" panose="020B0503020202030204" pitchFamily="34" charset="0"/>
                </a:rPr>
                <a:t>dolor sit amet</a:t>
              </a:r>
            </a:p>
            <a:p>
              <a:pPr eaLnBrk="0" hangingPunct="0"/>
              <a:r>
                <a:rPr lang="en-GB" sz="1984" b="1" noProof="0">
                  <a:ea typeface="DeutscheBank" panose="020B0503020202030204" pitchFamily="34" charset="0"/>
                  <a:cs typeface="Deutsche Bank Text" panose="020B0503020202030204" pitchFamily="34" charset="0"/>
                </a:rPr>
                <a:t>32</a:t>
              </a:r>
            </a:p>
          </p:txBody>
        </p:sp>
        <p:pic>
          <p:nvPicPr>
            <p:cNvPr id="12" name="Grafik 15">
              <a:extLst>
                <a:ext uri="{FF2B5EF4-FFF2-40B4-BE49-F238E27FC236}">
                  <a16:creationId xmlns:a16="http://schemas.microsoft.com/office/drawing/2014/main" id="{40D8F0D2-CA71-46D3-ECEA-46BF068A0CB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938089" y="5313413"/>
              <a:ext cx="784901" cy="784901"/>
            </a:xfrm>
            <a:prstGeom prst="rect">
              <a:avLst/>
            </a:prstGeom>
          </p:spPr>
        </p:pic>
      </p:grpSp>
      <p:sp>
        <p:nvSpPr>
          <p:cNvPr id="14" name="Content Placeholder 12">
            <a:extLst>
              <a:ext uri="{FF2B5EF4-FFF2-40B4-BE49-F238E27FC236}">
                <a16:creationId xmlns:a16="http://schemas.microsoft.com/office/drawing/2014/main" id="{A99B1EA9-BD73-F738-4935-46802A48CBF0}"/>
              </a:ext>
            </a:extLst>
          </p:cNvPr>
          <p:cNvSpPr txBox="1">
            <a:spLocks/>
          </p:cNvSpPr>
          <p:nvPr/>
        </p:nvSpPr>
        <p:spPr>
          <a:xfrm>
            <a:off x="6510720" y="5277416"/>
            <a:ext cx="3132859" cy="1173924"/>
          </a:xfrm>
          <a:prstGeom prst="rect">
            <a:avLst/>
          </a:prstGeom>
        </p:spPr>
        <p:txBody>
          <a:bodyPr lIns="0" tIns="0" rIns="0" bIns="0"/>
          <a:lstStyle>
            <a:lvl1pPr marL="0" indent="0" algn="l" rtl="0" eaLnBrk="0" fontAlgn="base" hangingPunct="0">
              <a:spcBef>
                <a:spcPts val="300"/>
              </a:spcBef>
              <a:spcAft>
                <a:spcPts val="300"/>
              </a:spcAft>
              <a:defRPr sz="2000" kern="1200" baseline="0">
                <a:solidFill>
                  <a:srgbClr val="0092D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0" fontAlgn="base" hangingPunct="0">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7675" indent="-442913" algn="l" rtl="0" eaLnBrk="0" fontAlgn="base" hangingPunct="0">
              <a:spcBef>
                <a:spcPts val="300"/>
              </a:spcBef>
              <a:spcAft>
                <a:spcPts val="300"/>
              </a:spcAft>
              <a:buFont typeface="Arial" charset="0"/>
              <a:buChar char="—"/>
              <a:defRPr sz="20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2913" algn="l" rtl="0" eaLnBrk="0" fontAlgn="base" hangingPunct="0">
              <a:spcBef>
                <a:spcPts val="300"/>
              </a:spcBef>
              <a:spcAft>
                <a:spcPts val="300"/>
              </a:spcAft>
              <a:buFont typeface="Arial" charset="0"/>
              <a:buChar char="—"/>
              <a:defRPr sz="20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4pPr>
            <a:lvl5pPr marL="1343025" indent="-447675" algn="l" rtl="0" eaLnBrk="0" fontAlgn="base" hangingPunct="0">
              <a:spcBef>
                <a:spcPts val="300"/>
              </a:spcBef>
              <a:spcAft>
                <a:spcPts val="300"/>
              </a:spcAft>
              <a:buFont typeface="Arial" charset="0"/>
              <a:buChar char="—"/>
              <a:defRPr sz="20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5pPr>
            <a:lvl6pPr marL="1301711"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6pPr>
            <a:lvl7pPr marL="1806276"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7pPr>
            <a:lvl8pPr marL="2310842"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8pPr>
            <a:lvl9pPr marL="2815408"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9pPr>
          </a:lstStyle>
          <a:p>
            <a:pPr indent="-488223"/>
            <a:r>
              <a:rPr lang="en-GB" sz="1323" b="1" noProof="0">
                <a:solidFill>
                  <a:schemeClr val="tx1"/>
                </a:solidFill>
                <a:latin typeface="+mn-lt"/>
                <a:ea typeface="DeutscheBank" panose="020B0503020202030204" pitchFamily="34" charset="0"/>
              </a:rPr>
              <a:t>Dummy text</a:t>
            </a:r>
            <a:br>
              <a:rPr lang="en-GB" sz="1323" noProof="0">
                <a:solidFill>
                  <a:schemeClr val="tx1"/>
                </a:solidFill>
                <a:latin typeface="+mn-lt"/>
                <a:ea typeface="DeutscheBank" panose="020B0503020202030204" pitchFamily="34" charset="0"/>
              </a:rPr>
            </a:br>
            <a:r>
              <a:rPr lang="en-GB" sz="1323" noProof="0">
                <a:solidFill>
                  <a:schemeClr val="tx1"/>
                </a:solidFill>
                <a:latin typeface="+mn-lt"/>
                <a:ea typeface="DeutscheBank" panose="020B0503020202030204" pitchFamily="34" charset="0"/>
              </a:rPr>
              <a:t>In nonumy eirmod invidunt ut dolore magna nonumy eirmod. Consetetur sadipscing elotr, sed diam nonumy eirmod tempor invidunt ut labore et dolore magna.</a:t>
            </a:r>
          </a:p>
        </p:txBody>
      </p:sp>
      <p:sp>
        <p:nvSpPr>
          <p:cNvPr id="2" name="TextBox 1">
            <a:extLst>
              <a:ext uri="{FF2B5EF4-FFF2-40B4-BE49-F238E27FC236}">
                <a16:creationId xmlns:a16="http://schemas.microsoft.com/office/drawing/2014/main" id="{DEF26A9C-7EB5-B45B-719E-62A8255EA6BB}"/>
              </a:ext>
              <a:ext uri="{C183D7F6-B498-43B3-948B-1728B52AA6E4}">
                <adec:decorative xmlns:adec="http://schemas.microsoft.com/office/drawing/2017/decorative" val="1"/>
              </a:ext>
            </a:extLst>
          </p:cNvPr>
          <p:cNvSpPr txBox="1"/>
          <p:nvPr/>
        </p:nvSpPr>
        <p:spPr bwMode="ltGray">
          <a:xfrm>
            <a:off x="360363" y="6532872"/>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from the appendix can be extended with outlines to adjust the line thickness according to the font used.</a:t>
            </a:r>
          </a:p>
        </p:txBody>
      </p:sp>
      <p:sp>
        <p:nvSpPr>
          <p:cNvPr id="23" name="Fußzeilenplatzhalter 22">
            <a:extLst>
              <a:ext uri="{FF2B5EF4-FFF2-40B4-BE49-F238E27FC236}">
                <a16:creationId xmlns:a16="http://schemas.microsoft.com/office/drawing/2014/main" id="{FFC54419-3FFD-AFA9-5572-E16903975859}"/>
              </a:ext>
              <a:ext uri="{C183D7F6-B498-43B3-948B-1728B52AA6E4}">
                <adec:decorative xmlns:adec="http://schemas.microsoft.com/office/drawing/2017/decorative" val="1"/>
              </a:ext>
            </a:extLst>
          </p:cNvPr>
          <p:cNvSpPr>
            <a:spLocks noGrp="1"/>
          </p:cNvSpPr>
          <p:nvPr>
            <p:ph type="ftr" sz="quarter" idx="12"/>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A9CED4FD-9728-CDB9-9A9A-BC653258438B}"/>
              </a:ext>
              <a:ext uri="{C183D7F6-B498-43B3-948B-1728B52AA6E4}">
                <adec:decorative xmlns:adec="http://schemas.microsoft.com/office/drawing/2017/decorative" val="1"/>
              </a:ext>
            </a:extLst>
          </p:cNvPr>
          <p:cNvSpPr>
            <a:spLocks noGrp="1"/>
          </p:cNvSpPr>
          <p:nvPr>
            <p:ph type="sldNum" sz="quarter" idx="13"/>
          </p:nvPr>
        </p:nvSpPr>
        <p:spPr>
          <a:xfrm>
            <a:off x="8766544" y="7200000"/>
            <a:ext cx="940733" cy="144000"/>
          </a:xfrm>
        </p:spPr>
        <p:txBody>
          <a:bodyPr/>
          <a:lstStyle/>
          <a:p>
            <a:fld id="{D71DA9FD-6EF8-4CC5-AF9B-B6159B5B937C}" type="slidenum">
              <a:rPr lang="en-GB" noProof="0" smtClean="0"/>
              <a:pPr/>
              <a:t>54</a:t>
            </a:fld>
            <a:endParaRPr lang="en-GB" noProof="0"/>
          </a:p>
        </p:txBody>
      </p:sp>
    </p:spTree>
    <p:extLst>
      <p:ext uri="{BB962C8B-B14F-4D97-AF65-F5344CB8AC3E}">
        <p14:creationId xmlns:p14="http://schemas.microsoft.com/office/powerpoint/2010/main" val="3029158972"/>
      </p:ext>
    </p:extLst>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C6F76B-0AC6-4E3E-1EB9-AFCC6AE2E940}"/>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Text combined with info graphics</a:t>
            </a:r>
          </a:p>
        </p:txBody>
      </p:sp>
      <p:sp>
        <p:nvSpPr>
          <p:cNvPr id="72" name="Content Placeholder 64">
            <a:extLst>
              <a:ext uri="{FF2B5EF4-FFF2-40B4-BE49-F238E27FC236}">
                <a16:creationId xmlns:a16="http://schemas.microsoft.com/office/drawing/2014/main" id="{B169ED20-6D84-F7AA-203B-75C62FD96C05}"/>
              </a:ext>
            </a:extLst>
          </p:cNvPr>
          <p:cNvSpPr txBox="1">
            <a:spLocks/>
          </p:cNvSpPr>
          <p:nvPr/>
        </p:nvSpPr>
        <p:spPr>
          <a:xfrm>
            <a:off x="367084" y="1045929"/>
            <a:ext cx="2224403" cy="72889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graphicFrame>
        <p:nvGraphicFramePr>
          <p:cNvPr id="89"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CBD4ACEB-9BC7-E497-8340-AE2051076271}"/>
              </a:ext>
            </a:extLst>
          </p:cNvPr>
          <p:cNvGraphicFramePr>
            <a:graphicFrameLocks/>
          </p:cNvGraphicFramePr>
          <p:nvPr>
            <p:extLst>
              <p:ext uri="{D42A27DB-BD31-4B8C-83A1-F6EECF244321}">
                <p14:modId xmlns:p14="http://schemas.microsoft.com/office/powerpoint/2010/main" val="2354938904"/>
              </p:ext>
            </p:extLst>
          </p:nvPr>
        </p:nvGraphicFramePr>
        <p:xfrm>
          <a:off x="370646" y="1715831"/>
          <a:ext cx="2221741" cy="2585495"/>
        </p:xfrm>
        <a:graphic>
          <a:graphicData uri="http://schemas.openxmlformats.org/drawingml/2006/chart">
            <c:chart xmlns:c="http://schemas.openxmlformats.org/drawingml/2006/chart" xmlns:r="http://schemas.openxmlformats.org/officeDocument/2006/relationships" r:id="rId8"/>
          </a:graphicData>
        </a:graphic>
      </p:graphicFrame>
      <p:grpSp>
        <p:nvGrpSpPr>
          <p:cNvPr id="15" name="Group 14"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0ABA8F65-B9BC-9CC2-AE90-D94A4AB3CA44}"/>
              </a:ext>
            </a:extLst>
          </p:cNvPr>
          <p:cNvGrpSpPr/>
          <p:nvPr/>
        </p:nvGrpSpPr>
        <p:grpSpPr>
          <a:xfrm>
            <a:off x="366714" y="4443185"/>
            <a:ext cx="2224680" cy="260265"/>
            <a:chOff x="684000" y="4458292"/>
            <a:chExt cx="2236800" cy="236108"/>
          </a:xfrm>
        </p:grpSpPr>
        <p:cxnSp>
          <p:nvCxnSpPr>
            <p:cNvPr id="5" name="Straight Connector 4">
              <a:extLst>
                <a:ext uri="{FF2B5EF4-FFF2-40B4-BE49-F238E27FC236}">
                  <a16:creationId xmlns:a16="http://schemas.microsoft.com/office/drawing/2014/main" id="{3F436F73-F8B0-B6A0-B5B0-C3F4B18E45D7}"/>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11" name="Straight Arrow Connector 10">
              <a:extLst>
                <a:ext uri="{FF2B5EF4-FFF2-40B4-BE49-F238E27FC236}">
                  <a16:creationId xmlns:a16="http://schemas.microsoft.com/office/drawing/2014/main" id="{B1F3433B-F719-BBCE-051F-6F223360F6FF}"/>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76" name="Rectangle 75">
            <a:extLst>
              <a:ext uri="{FF2B5EF4-FFF2-40B4-BE49-F238E27FC236}">
                <a16:creationId xmlns:a16="http://schemas.microsoft.com/office/drawing/2014/main" id="{E615CA57-6DAA-98E6-4740-EDB1809E935E}"/>
              </a:ext>
            </a:extLst>
          </p:cNvPr>
          <p:cNvSpPr/>
          <p:nvPr/>
        </p:nvSpPr>
        <p:spPr bwMode="auto">
          <a:xfrm>
            <a:off x="367084" y="4907161"/>
            <a:ext cx="2224403" cy="899488"/>
          </a:xfrm>
          <a:prstGeom prst="rect">
            <a:avLst/>
          </a:prstGeom>
          <a:solidFill>
            <a:srgbClr val="EDF1F7"/>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sp>
        <p:nvSpPr>
          <p:cNvPr id="24" name="Content Placeholder 64">
            <a:extLst>
              <a:ext uri="{FF2B5EF4-FFF2-40B4-BE49-F238E27FC236}">
                <a16:creationId xmlns:a16="http://schemas.microsoft.com/office/drawing/2014/main" id="{C109E5ED-4F53-6264-B37C-86EF715EF689}"/>
              </a:ext>
            </a:extLst>
          </p:cNvPr>
          <p:cNvSpPr txBox="1">
            <a:spLocks/>
          </p:cNvSpPr>
          <p:nvPr/>
        </p:nvSpPr>
        <p:spPr>
          <a:xfrm>
            <a:off x="2747173" y="1045929"/>
            <a:ext cx="2224403" cy="72889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cxnSp>
        <p:nvCxnSpPr>
          <p:cNvPr id="25" name="Straight Connector 24">
            <a:extLst>
              <a:ext uri="{FF2B5EF4-FFF2-40B4-BE49-F238E27FC236}">
                <a16:creationId xmlns:a16="http://schemas.microsoft.com/office/drawing/2014/main" id="{215EE30B-D34E-9894-5211-D93215023369}"/>
              </a:ext>
              <a:ext uri="{C183D7F6-B498-43B3-948B-1728B52AA6E4}">
                <adec:decorative xmlns:adec="http://schemas.microsoft.com/office/drawing/2017/decorative" val="1"/>
              </a:ext>
            </a:extLst>
          </p:cNvPr>
          <p:cNvCxnSpPr>
            <a:cxnSpLocks/>
          </p:cNvCxnSpPr>
          <p:nvPr/>
        </p:nvCxnSpPr>
        <p:spPr bwMode="auto">
          <a:xfrm>
            <a:off x="2741913" y="1370064"/>
            <a:ext cx="2228550" cy="0"/>
          </a:xfrm>
          <a:prstGeom prst="line">
            <a:avLst/>
          </a:prstGeom>
          <a:noFill/>
          <a:ln w="12700">
            <a:solidFill>
              <a:schemeClr val="accent2"/>
            </a:solidFill>
            <a:round/>
            <a:headEnd/>
            <a:tailEnd/>
          </a:ln>
        </p:spPr>
      </p:cxnSp>
      <p:graphicFrame>
        <p:nvGraphicFramePr>
          <p:cNvPr id="27"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88C8D472-8BA1-156F-4B48-54406C84E8FB}"/>
              </a:ext>
            </a:extLst>
          </p:cNvPr>
          <p:cNvGraphicFramePr>
            <a:graphicFrameLocks/>
          </p:cNvGraphicFramePr>
          <p:nvPr>
            <p:extLst>
              <p:ext uri="{D42A27DB-BD31-4B8C-83A1-F6EECF244321}">
                <p14:modId xmlns:p14="http://schemas.microsoft.com/office/powerpoint/2010/main" val="1569676255"/>
              </p:ext>
            </p:extLst>
          </p:nvPr>
        </p:nvGraphicFramePr>
        <p:xfrm>
          <a:off x="2750735" y="1715831"/>
          <a:ext cx="2221741" cy="2585495"/>
        </p:xfrm>
        <a:graphic>
          <a:graphicData uri="http://schemas.openxmlformats.org/drawingml/2006/chart">
            <c:chart xmlns:c="http://schemas.openxmlformats.org/drawingml/2006/chart" xmlns:r="http://schemas.openxmlformats.org/officeDocument/2006/relationships" r:id="rId9"/>
          </a:graphicData>
        </a:graphic>
      </p:graphicFrame>
      <p:grpSp>
        <p:nvGrpSpPr>
          <p:cNvPr id="28" name="Group 27"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7D5544C0-43D1-17E5-C9F6-0D73308FC907}"/>
              </a:ext>
            </a:extLst>
          </p:cNvPr>
          <p:cNvGrpSpPr/>
          <p:nvPr/>
        </p:nvGrpSpPr>
        <p:grpSpPr>
          <a:xfrm>
            <a:off x="2746803" y="4443185"/>
            <a:ext cx="2224680" cy="260265"/>
            <a:chOff x="684000" y="4458292"/>
            <a:chExt cx="2236800" cy="236108"/>
          </a:xfrm>
        </p:grpSpPr>
        <p:cxnSp>
          <p:nvCxnSpPr>
            <p:cNvPr id="29" name="Straight Connector 28">
              <a:extLst>
                <a:ext uri="{FF2B5EF4-FFF2-40B4-BE49-F238E27FC236}">
                  <a16:creationId xmlns:a16="http://schemas.microsoft.com/office/drawing/2014/main" id="{27AB4E6B-8408-CE8D-C0B3-78F5985A09A6}"/>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0" name="Straight Arrow Connector 29">
              <a:extLst>
                <a:ext uri="{FF2B5EF4-FFF2-40B4-BE49-F238E27FC236}">
                  <a16:creationId xmlns:a16="http://schemas.microsoft.com/office/drawing/2014/main" id="{165160C5-28D4-781E-490D-A1083C270F56}"/>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26" name="Rectangle 25">
            <a:extLst>
              <a:ext uri="{FF2B5EF4-FFF2-40B4-BE49-F238E27FC236}">
                <a16:creationId xmlns:a16="http://schemas.microsoft.com/office/drawing/2014/main" id="{1D146220-85FB-DFF7-D799-920472235C75}"/>
              </a:ext>
            </a:extLst>
          </p:cNvPr>
          <p:cNvSpPr/>
          <p:nvPr/>
        </p:nvSpPr>
        <p:spPr bwMode="auto">
          <a:xfrm>
            <a:off x="2747173" y="4907160"/>
            <a:ext cx="2224403" cy="899488"/>
          </a:xfrm>
          <a:prstGeom prst="rect">
            <a:avLst/>
          </a:prstGeom>
          <a:solidFill>
            <a:srgbClr val="EDF1F7"/>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cxnSp>
        <p:nvCxnSpPr>
          <p:cNvPr id="74" name="Straight Connector 73">
            <a:extLst>
              <a:ext uri="{FF2B5EF4-FFF2-40B4-BE49-F238E27FC236}">
                <a16:creationId xmlns:a16="http://schemas.microsoft.com/office/drawing/2014/main" id="{5B6AE0A8-C960-039A-1A08-BA2F0A6146DB}"/>
              </a:ext>
              <a:ext uri="{C183D7F6-B498-43B3-948B-1728B52AA6E4}">
                <adec:decorative xmlns:adec="http://schemas.microsoft.com/office/drawing/2017/decorative" val="1"/>
              </a:ext>
            </a:extLst>
          </p:cNvPr>
          <p:cNvCxnSpPr>
            <a:cxnSpLocks/>
          </p:cNvCxnSpPr>
          <p:nvPr/>
        </p:nvCxnSpPr>
        <p:spPr bwMode="auto">
          <a:xfrm>
            <a:off x="361825" y="1370064"/>
            <a:ext cx="2228550" cy="0"/>
          </a:xfrm>
          <a:prstGeom prst="line">
            <a:avLst/>
          </a:prstGeom>
          <a:noFill/>
          <a:ln w="12700">
            <a:solidFill>
              <a:schemeClr val="accent2"/>
            </a:solidFill>
            <a:round/>
            <a:headEnd/>
            <a:tailEnd/>
          </a:ln>
        </p:spPr>
      </p:cxnSp>
      <p:sp>
        <p:nvSpPr>
          <p:cNvPr id="91" name="Rectangle 90">
            <a:extLst>
              <a:ext uri="{FF2B5EF4-FFF2-40B4-BE49-F238E27FC236}">
                <a16:creationId xmlns:a16="http://schemas.microsoft.com/office/drawing/2014/main" id="{F1F4A88A-73C8-2571-715D-038A86680FA8}"/>
              </a:ext>
              <a:ext uri="{C183D7F6-B498-43B3-948B-1728B52AA6E4}">
                <adec:decorative xmlns:adec="http://schemas.microsoft.com/office/drawing/2017/decorative" val="1"/>
              </a:ext>
            </a:extLst>
          </p:cNvPr>
          <p:cNvSpPr/>
          <p:nvPr>
            <p:custDataLst>
              <p:tags r:id="rId1"/>
            </p:custDataLst>
          </p:nvPr>
        </p:nvSpPr>
        <p:spPr bwMode="auto">
          <a:xfrm>
            <a:off x="8477610" y="5652905"/>
            <a:ext cx="274071" cy="162462"/>
          </a:xfrm>
          <a:prstGeom prst="rect">
            <a:avLst/>
          </a:prstGeom>
          <a:solidFill>
            <a:schemeClr val="accent2"/>
          </a:solidFill>
          <a:ln w="6350" algn="ctr">
            <a:noFill/>
            <a:miter lim="800000"/>
            <a:headEnd/>
            <a:tailEnd/>
          </a:ln>
          <a:effectLst/>
        </p:spPr>
        <p:txBody>
          <a:bodyPr vert="horz" lIns="75685" tIns="37842" rIns="75685" bIns="37842" rtlCol="0" anchor="ctr" anchorCtr="0">
            <a:noAutofit/>
          </a:bodyPr>
          <a:lstStyle/>
          <a:p>
            <a:pPr algn="ctr" defTabSz="722714" eaLnBrk="0" hangingPunct="0">
              <a:tabLst>
                <a:tab pos="942981" algn="l"/>
              </a:tabLst>
            </a:pPr>
            <a:endParaRPr lang="en-GB" sz="1021" noProof="0">
              <a:solidFill>
                <a:srgbClr val="FFFFFF"/>
              </a:solidFill>
            </a:endParaRPr>
          </a:p>
        </p:txBody>
      </p:sp>
      <p:sp>
        <p:nvSpPr>
          <p:cNvPr id="93" name="Rectangle 92">
            <a:extLst>
              <a:ext uri="{FF2B5EF4-FFF2-40B4-BE49-F238E27FC236}">
                <a16:creationId xmlns:a16="http://schemas.microsoft.com/office/drawing/2014/main" id="{90E82634-4510-44A9-ABCF-5F5F03D294E8}"/>
              </a:ext>
              <a:ext uri="{C183D7F6-B498-43B3-948B-1728B52AA6E4}">
                <adec:decorative xmlns:adec="http://schemas.microsoft.com/office/drawing/2017/decorative" val="1"/>
              </a:ext>
            </a:extLst>
          </p:cNvPr>
          <p:cNvSpPr/>
          <p:nvPr>
            <p:custDataLst>
              <p:tags r:id="rId2"/>
            </p:custDataLst>
          </p:nvPr>
        </p:nvSpPr>
        <p:spPr bwMode="auto">
          <a:xfrm>
            <a:off x="9154724" y="5652905"/>
            <a:ext cx="274071" cy="162462"/>
          </a:xfrm>
          <a:prstGeom prst="rect">
            <a:avLst/>
          </a:prstGeom>
          <a:solidFill>
            <a:schemeClr val="accent3"/>
          </a:solidFill>
          <a:ln w="6350" algn="ctr">
            <a:noFill/>
            <a:miter lim="800000"/>
            <a:headEnd/>
            <a:tailEnd/>
          </a:ln>
          <a:effectLst/>
        </p:spPr>
        <p:txBody>
          <a:bodyPr vert="horz" lIns="75685" tIns="37842" rIns="75685" bIns="37842" rtlCol="0" anchor="ctr" anchorCtr="0">
            <a:noAutofit/>
          </a:bodyPr>
          <a:lstStyle/>
          <a:p>
            <a:pPr algn="ctr" defTabSz="722714" eaLnBrk="0" hangingPunct="0">
              <a:tabLst>
                <a:tab pos="942981" algn="l"/>
              </a:tabLst>
            </a:pPr>
            <a:endParaRPr lang="en-GB" sz="1021" noProof="0">
              <a:solidFill>
                <a:srgbClr val="FFFFFF"/>
              </a:solidFill>
            </a:endParaRPr>
          </a:p>
        </p:txBody>
      </p:sp>
      <p:sp>
        <p:nvSpPr>
          <p:cNvPr id="31" name="Content Placeholder 64">
            <a:extLst>
              <a:ext uri="{FF2B5EF4-FFF2-40B4-BE49-F238E27FC236}">
                <a16:creationId xmlns:a16="http://schemas.microsoft.com/office/drawing/2014/main" id="{50A7E67F-ACC1-7ACD-E25A-269ECC652962}"/>
              </a:ext>
            </a:extLst>
          </p:cNvPr>
          <p:cNvSpPr txBox="1">
            <a:spLocks/>
          </p:cNvSpPr>
          <p:nvPr/>
        </p:nvSpPr>
        <p:spPr>
          <a:xfrm>
            <a:off x="5108575" y="1045929"/>
            <a:ext cx="2224403" cy="72889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cxnSp>
        <p:nvCxnSpPr>
          <p:cNvPr id="32" name="Straight Connector 31">
            <a:extLst>
              <a:ext uri="{FF2B5EF4-FFF2-40B4-BE49-F238E27FC236}">
                <a16:creationId xmlns:a16="http://schemas.microsoft.com/office/drawing/2014/main" id="{F2507039-ECC1-9D23-93D8-44ECE9027F0A}"/>
              </a:ext>
              <a:ext uri="{C183D7F6-B498-43B3-948B-1728B52AA6E4}">
                <adec:decorative xmlns:adec="http://schemas.microsoft.com/office/drawing/2017/decorative" val="1"/>
              </a:ext>
            </a:extLst>
          </p:cNvPr>
          <p:cNvCxnSpPr>
            <a:cxnSpLocks/>
          </p:cNvCxnSpPr>
          <p:nvPr/>
        </p:nvCxnSpPr>
        <p:spPr bwMode="auto">
          <a:xfrm>
            <a:off x="5103316" y="1370064"/>
            <a:ext cx="2228550" cy="0"/>
          </a:xfrm>
          <a:prstGeom prst="line">
            <a:avLst/>
          </a:prstGeom>
          <a:noFill/>
          <a:ln w="12700">
            <a:solidFill>
              <a:schemeClr val="accent2"/>
            </a:solidFill>
            <a:round/>
            <a:headEnd/>
            <a:tailEnd/>
          </a:ln>
        </p:spPr>
      </p:cxnSp>
      <p:graphicFrame>
        <p:nvGraphicFramePr>
          <p:cNvPr id="34"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E27BF190-838B-662A-2B32-3A498AAB1FAA}"/>
              </a:ext>
            </a:extLst>
          </p:cNvPr>
          <p:cNvGraphicFramePr>
            <a:graphicFrameLocks/>
          </p:cNvGraphicFramePr>
          <p:nvPr>
            <p:extLst>
              <p:ext uri="{D42A27DB-BD31-4B8C-83A1-F6EECF244321}">
                <p14:modId xmlns:p14="http://schemas.microsoft.com/office/powerpoint/2010/main" val="4126652371"/>
              </p:ext>
            </p:extLst>
          </p:nvPr>
        </p:nvGraphicFramePr>
        <p:xfrm>
          <a:off x="5112137" y="1715831"/>
          <a:ext cx="2221741" cy="2585495"/>
        </p:xfrm>
        <a:graphic>
          <a:graphicData uri="http://schemas.openxmlformats.org/drawingml/2006/chart">
            <c:chart xmlns:c="http://schemas.openxmlformats.org/drawingml/2006/chart" xmlns:r="http://schemas.openxmlformats.org/officeDocument/2006/relationships" r:id="rId10"/>
          </a:graphicData>
        </a:graphic>
      </p:graphicFrame>
      <p:grpSp>
        <p:nvGrpSpPr>
          <p:cNvPr id="35" name="Group 34"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5C5F71F9-8880-E80E-856F-D7E038EF27EC}"/>
              </a:ext>
            </a:extLst>
          </p:cNvPr>
          <p:cNvGrpSpPr/>
          <p:nvPr/>
        </p:nvGrpSpPr>
        <p:grpSpPr>
          <a:xfrm>
            <a:off x="5108205" y="4443185"/>
            <a:ext cx="2224680" cy="260265"/>
            <a:chOff x="684000" y="4458292"/>
            <a:chExt cx="2236800" cy="236108"/>
          </a:xfrm>
        </p:grpSpPr>
        <p:cxnSp>
          <p:nvCxnSpPr>
            <p:cNvPr id="36" name="Straight Connector 35">
              <a:extLst>
                <a:ext uri="{FF2B5EF4-FFF2-40B4-BE49-F238E27FC236}">
                  <a16:creationId xmlns:a16="http://schemas.microsoft.com/office/drawing/2014/main" id="{10D45744-DD6D-056F-2484-3E6D8301EB0E}"/>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7" name="Straight Arrow Connector 36">
              <a:extLst>
                <a:ext uri="{FF2B5EF4-FFF2-40B4-BE49-F238E27FC236}">
                  <a16:creationId xmlns:a16="http://schemas.microsoft.com/office/drawing/2014/main" id="{D2928329-06D8-8C07-AC06-2250613341A6}"/>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33" name="Rectangle 32">
            <a:extLst>
              <a:ext uri="{FF2B5EF4-FFF2-40B4-BE49-F238E27FC236}">
                <a16:creationId xmlns:a16="http://schemas.microsoft.com/office/drawing/2014/main" id="{D41F5589-B71E-E28A-C71A-4DD7BFB7DB36}"/>
              </a:ext>
            </a:extLst>
          </p:cNvPr>
          <p:cNvSpPr/>
          <p:nvPr/>
        </p:nvSpPr>
        <p:spPr bwMode="auto">
          <a:xfrm>
            <a:off x="5108575" y="4907161"/>
            <a:ext cx="2224403" cy="899488"/>
          </a:xfrm>
          <a:prstGeom prst="rect">
            <a:avLst/>
          </a:prstGeom>
          <a:solidFill>
            <a:srgbClr val="EDF1F7"/>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sp>
        <p:nvSpPr>
          <p:cNvPr id="94" name="Text Placeholder 3">
            <a:extLst>
              <a:ext uri="{FF2B5EF4-FFF2-40B4-BE49-F238E27FC236}">
                <a16:creationId xmlns:a16="http://schemas.microsoft.com/office/drawing/2014/main" id="{A1C06C6B-C489-2029-A60E-548C5EE614DF}"/>
              </a:ext>
              <a:ext uri="{C183D7F6-B498-43B3-948B-1728B52AA6E4}">
                <adec:decorative xmlns:adec="http://schemas.microsoft.com/office/drawing/2017/decorative" val="1"/>
              </a:ext>
            </a:extLst>
          </p:cNvPr>
          <p:cNvSpPr>
            <a:spLocks noGrp="1"/>
          </p:cNvSpPr>
          <p:nvPr>
            <p:custDataLst>
              <p:tags r:id="rId3"/>
            </p:custDataLst>
          </p:nvPr>
        </p:nvSpPr>
        <p:spPr bwMode="auto">
          <a:xfrm>
            <a:off x="8791087" y="5652904"/>
            <a:ext cx="324232" cy="162462"/>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a:spcBef>
                <a:spcPct val="0"/>
              </a:spcBef>
              <a:spcAft>
                <a:spcPct val="0"/>
              </a:spcAft>
            </a:pPr>
            <a:fld id="{3029AF66-B3E2-45BF-96EC-2B5F778F7C00}" type="datetime'''''''''''''''''''x''''x''''x'''">
              <a:rPr lang="en-GB" sz="1102" noProof="0">
                <a:latin typeface="+mn-lt"/>
                <a:ea typeface="DeutscheBank" panose="020B0503020202030204" pitchFamily="34" charset="0"/>
                <a:cs typeface="+mn-cs"/>
                <a:sym typeface="+mn-lt"/>
              </a:rPr>
              <a:pPr marL="0" lvl="1">
                <a:spcBef>
                  <a:spcPct val="0"/>
                </a:spcBef>
                <a:spcAft>
                  <a:spcPct val="0"/>
                </a:spcAft>
              </a:pPr>
              <a:t>xxx</a:t>
            </a:fld>
            <a:endParaRPr lang="en-GB" sz="1102" noProof="0">
              <a:latin typeface="+mn-lt"/>
              <a:ea typeface="DeutscheBank" panose="020B0503020202030204" pitchFamily="34" charset="0"/>
              <a:cs typeface="+mn-cs"/>
              <a:sym typeface="+mn-lt"/>
            </a:endParaRPr>
          </a:p>
        </p:txBody>
      </p:sp>
      <p:sp>
        <p:nvSpPr>
          <p:cNvPr id="95" name="Text Placeholder 3">
            <a:extLst>
              <a:ext uri="{FF2B5EF4-FFF2-40B4-BE49-F238E27FC236}">
                <a16:creationId xmlns:a16="http://schemas.microsoft.com/office/drawing/2014/main" id="{836611A4-FA68-C45F-08EC-39AA3B1AC98E}"/>
              </a:ext>
              <a:ext uri="{C183D7F6-B498-43B3-948B-1728B52AA6E4}">
                <adec:decorative xmlns:adec="http://schemas.microsoft.com/office/drawing/2017/decorative" val="1"/>
              </a:ext>
            </a:extLst>
          </p:cNvPr>
          <p:cNvSpPr>
            <a:spLocks noGrp="1"/>
          </p:cNvSpPr>
          <p:nvPr>
            <p:custDataLst>
              <p:tags r:id="rId4"/>
            </p:custDataLst>
          </p:nvPr>
        </p:nvSpPr>
        <p:spPr bwMode="auto">
          <a:xfrm>
            <a:off x="8113974" y="5652904"/>
            <a:ext cx="324232" cy="162462"/>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a:spcBef>
                <a:spcPct val="0"/>
              </a:spcBef>
              <a:spcAft>
                <a:spcPct val="0"/>
              </a:spcAft>
            </a:pPr>
            <a:fld id="{18B9985F-06A0-45AA-AAE6-5C933B6EC073}" type="datetime'''''''''''x''''''''''x''''''''''''''''''''x'''''''''''''''''">
              <a:rPr lang="en-GB" sz="1102" noProof="0">
                <a:latin typeface="+mn-lt"/>
                <a:ea typeface="DeutscheBank" panose="020B0503020202030204" pitchFamily="34" charset="0"/>
                <a:cs typeface="+mn-cs"/>
                <a:sym typeface="+mn-lt"/>
              </a:rPr>
              <a:pPr marL="0" lvl="1">
                <a:spcBef>
                  <a:spcPct val="0"/>
                </a:spcBef>
                <a:spcAft>
                  <a:spcPct val="0"/>
                </a:spcAft>
              </a:pPr>
              <a:t>xxx</a:t>
            </a:fld>
            <a:endParaRPr lang="en-GB" sz="1102" noProof="0">
              <a:latin typeface="+mn-lt"/>
              <a:ea typeface="DeutscheBank" panose="020B0503020202030204" pitchFamily="34" charset="0"/>
              <a:cs typeface="+mn-cs"/>
              <a:sym typeface="+mn-lt"/>
            </a:endParaRPr>
          </a:p>
        </p:txBody>
      </p:sp>
      <p:sp>
        <p:nvSpPr>
          <p:cNvPr id="96" name="Text Placeholder 3">
            <a:extLst>
              <a:ext uri="{FF2B5EF4-FFF2-40B4-BE49-F238E27FC236}">
                <a16:creationId xmlns:a16="http://schemas.microsoft.com/office/drawing/2014/main" id="{92A1DF48-01F5-AF80-F756-F07B0E99D469}"/>
              </a:ext>
              <a:ext uri="{C183D7F6-B498-43B3-948B-1728B52AA6E4}">
                <adec:decorative xmlns:adec="http://schemas.microsoft.com/office/drawing/2017/decorative" val="1"/>
              </a:ext>
            </a:extLst>
          </p:cNvPr>
          <p:cNvSpPr>
            <a:spLocks noGrp="1"/>
          </p:cNvSpPr>
          <p:nvPr>
            <p:custDataLst>
              <p:tags r:id="rId5"/>
            </p:custDataLst>
          </p:nvPr>
        </p:nvSpPr>
        <p:spPr bwMode="auto">
          <a:xfrm>
            <a:off x="9468202" y="5652905"/>
            <a:ext cx="324232" cy="162462"/>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a:spcBef>
                <a:spcPct val="0"/>
              </a:spcBef>
              <a:spcAft>
                <a:spcPct val="0"/>
              </a:spcAft>
            </a:pPr>
            <a:fld id="{88AD7715-23E1-4252-A19F-2AB0019EBAAF}" type="datetime'x''''''''''''''''''''''''''''''''''''''x''''''''''x'''''''''">
              <a:rPr lang="en-GB" sz="1102" noProof="0">
                <a:latin typeface="+mn-lt"/>
                <a:ea typeface="DeutscheBank" panose="020B0503020202030204" pitchFamily="34" charset="0"/>
                <a:cs typeface="+mn-cs"/>
                <a:sym typeface="+mn-lt"/>
              </a:rPr>
              <a:pPr marL="0" lvl="1">
                <a:spcBef>
                  <a:spcPct val="0"/>
                </a:spcBef>
                <a:spcAft>
                  <a:spcPct val="0"/>
                </a:spcAft>
              </a:pPr>
              <a:t>xxx</a:t>
            </a:fld>
            <a:endParaRPr lang="en-GB" sz="1102" noProof="0">
              <a:latin typeface="+mn-lt"/>
              <a:ea typeface="DeutscheBank" panose="020B0503020202030204" pitchFamily="34" charset="0"/>
              <a:cs typeface="+mn-cs"/>
              <a:sym typeface="+mn-lt"/>
            </a:endParaRPr>
          </a:p>
        </p:txBody>
      </p:sp>
      <p:sp>
        <p:nvSpPr>
          <p:cNvPr id="42" name="Rectangle 41">
            <a:extLst>
              <a:ext uri="{FF2B5EF4-FFF2-40B4-BE49-F238E27FC236}">
                <a16:creationId xmlns:a16="http://schemas.microsoft.com/office/drawing/2014/main" id="{BE809A2D-FDD0-D2D2-16CA-D19808EA5162}"/>
              </a:ext>
              <a:ext uri="{C183D7F6-B498-43B3-948B-1728B52AA6E4}">
                <adec:decorative xmlns:adec="http://schemas.microsoft.com/office/drawing/2017/decorative" val="1"/>
              </a:ext>
            </a:extLst>
          </p:cNvPr>
          <p:cNvSpPr/>
          <p:nvPr>
            <p:custDataLst>
              <p:tags r:id="rId6"/>
            </p:custDataLst>
          </p:nvPr>
        </p:nvSpPr>
        <p:spPr bwMode="auto">
          <a:xfrm>
            <a:off x="7767732" y="5652904"/>
            <a:ext cx="274071" cy="162462"/>
          </a:xfrm>
          <a:prstGeom prst="rect">
            <a:avLst/>
          </a:prstGeom>
          <a:solidFill>
            <a:srgbClr val="1E2A78"/>
          </a:solidFill>
          <a:ln w="6350" algn="ctr">
            <a:noFill/>
            <a:miter lim="800000"/>
            <a:headEnd/>
            <a:tailEnd/>
          </a:ln>
          <a:effectLst/>
        </p:spPr>
        <p:txBody>
          <a:bodyPr vert="horz" lIns="75685" tIns="37842" rIns="75685" bIns="37842" rtlCol="0" anchor="ctr" anchorCtr="0">
            <a:noAutofit/>
          </a:bodyPr>
          <a:lstStyle/>
          <a:p>
            <a:pPr algn="ctr" defTabSz="722714" eaLnBrk="0" hangingPunct="0">
              <a:tabLst>
                <a:tab pos="942981" algn="l"/>
              </a:tabLst>
            </a:pPr>
            <a:endParaRPr lang="en-GB" sz="1021" noProof="0">
              <a:solidFill>
                <a:srgbClr val="FFFFFF"/>
              </a:solidFill>
            </a:endParaRPr>
          </a:p>
        </p:txBody>
      </p:sp>
      <p:sp>
        <p:nvSpPr>
          <p:cNvPr id="10" name="Content Placeholder 9">
            <a:extLst>
              <a:ext uri="{FF2B5EF4-FFF2-40B4-BE49-F238E27FC236}">
                <a16:creationId xmlns:a16="http://schemas.microsoft.com/office/drawing/2014/main" id="{E8F9BEB1-5AB8-2A58-1267-14D5B30110BD}"/>
              </a:ext>
            </a:extLst>
          </p:cNvPr>
          <p:cNvSpPr>
            <a:spLocks noGrp="1"/>
          </p:cNvSpPr>
          <p:nvPr>
            <p:ph sz="quarter" idx="13"/>
          </p:nvPr>
        </p:nvSpPr>
        <p:spPr>
          <a:xfrm>
            <a:off x="7481491" y="1079500"/>
            <a:ext cx="2232422" cy="5452406"/>
          </a:xfrm>
        </p:spPr>
        <p:txBody>
          <a:bodyPr/>
          <a:lstStyle/>
          <a:p>
            <a:r>
              <a:rPr lang="en-GB" noProof="0" dirty="0"/>
              <a:t>Dummy text </a:t>
            </a:r>
          </a:p>
          <a:p>
            <a:pPr lvl="1"/>
            <a:endParaRPr lang="en-GB" noProof="0" dirty="0"/>
          </a:p>
          <a:p>
            <a:r>
              <a:rPr lang="en-GB" noProof="0" dirty="0"/>
              <a:t>Lorem ipsum </a:t>
            </a:r>
            <a:r>
              <a:rPr lang="en-GB" noProof="0" dirty="0" err="1"/>
              <a:t>dolor</a:t>
            </a:r>
            <a:r>
              <a:rPr lang="en-GB" noProof="0" dirty="0"/>
              <a:t> sit </a:t>
            </a:r>
            <a:r>
              <a:rPr lang="en-GB" noProof="0" dirty="0" err="1"/>
              <a:t>amet</a:t>
            </a:r>
            <a:r>
              <a:rPr lang="en-GB" noProof="0" dirty="0"/>
              <a:t>, </a:t>
            </a:r>
            <a:r>
              <a:rPr lang="en-GB" noProof="0" dirty="0" err="1"/>
              <a:t>consectetuer</a:t>
            </a:r>
            <a:r>
              <a:rPr lang="en-GB" noProof="0" dirty="0"/>
              <a:t> </a:t>
            </a:r>
            <a:r>
              <a:rPr lang="en-GB" noProof="0" dirty="0" err="1"/>
              <a:t>adipiscing</a:t>
            </a:r>
            <a:r>
              <a:rPr lang="en-GB" noProof="0" dirty="0"/>
              <a:t> </a:t>
            </a:r>
            <a:r>
              <a:rPr lang="en-GB" noProof="0" dirty="0" err="1"/>
              <a:t>elit</a:t>
            </a:r>
            <a:r>
              <a:rPr lang="en-GB" noProof="0" dirty="0"/>
              <a:t>. Aenean </a:t>
            </a:r>
            <a:r>
              <a:rPr lang="en-GB" noProof="0" dirty="0" err="1"/>
              <a:t>commodo</a:t>
            </a:r>
            <a:r>
              <a:rPr lang="en-GB" noProof="0" dirty="0"/>
              <a:t> ligula </a:t>
            </a:r>
            <a:r>
              <a:rPr lang="en-GB" noProof="0" dirty="0" err="1"/>
              <a:t>eget</a:t>
            </a:r>
            <a:r>
              <a:rPr lang="en-GB" noProof="0" dirty="0"/>
              <a:t> </a:t>
            </a:r>
            <a:r>
              <a:rPr lang="en-GB" noProof="0" dirty="0" err="1"/>
              <a:t>dolor</a:t>
            </a:r>
            <a:r>
              <a:rPr lang="en-GB" noProof="0" dirty="0"/>
              <a:t>. Aenean </a:t>
            </a:r>
            <a:r>
              <a:rPr lang="en-GB" noProof="0" dirty="0" err="1"/>
              <a:t>massa</a:t>
            </a:r>
            <a:r>
              <a:rPr lang="en-GB" noProof="0" dirty="0"/>
              <a:t>. Cum sociis </a:t>
            </a:r>
            <a:r>
              <a:rPr lang="en-GB" noProof="0" dirty="0" err="1"/>
              <a:t>natoque</a:t>
            </a:r>
            <a:r>
              <a:rPr lang="en-GB" noProof="0" dirty="0"/>
              <a:t> </a:t>
            </a:r>
            <a:r>
              <a:rPr lang="en-GB" noProof="0" dirty="0" err="1"/>
              <a:t>penatibus</a:t>
            </a:r>
            <a:r>
              <a:rPr lang="en-GB" noProof="0" dirty="0"/>
              <a:t> et </a:t>
            </a:r>
            <a:r>
              <a:rPr lang="en-GB" noProof="0" dirty="0" err="1"/>
              <a:t>magnis</a:t>
            </a:r>
            <a:r>
              <a:rPr lang="en-GB" noProof="0" dirty="0"/>
              <a:t> dis parturient </a:t>
            </a:r>
            <a:r>
              <a:rPr lang="en-GB" noProof="0" dirty="0" err="1"/>
              <a:t>montes</a:t>
            </a:r>
            <a:r>
              <a:rPr lang="en-GB" noProof="0" dirty="0"/>
              <a:t>, </a:t>
            </a:r>
            <a:r>
              <a:rPr lang="en-GB" noProof="0" dirty="0" err="1"/>
              <a:t>nascetur</a:t>
            </a:r>
            <a:r>
              <a:rPr lang="en-GB" noProof="0" dirty="0"/>
              <a:t> </a:t>
            </a:r>
            <a:r>
              <a:rPr lang="en-GB" noProof="0" dirty="0" err="1"/>
              <a:t>ridiculus</a:t>
            </a:r>
            <a:r>
              <a:rPr lang="en-GB" noProof="0" dirty="0"/>
              <a:t> mus. Donec </a:t>
            </a:r>
            <a:r>
              <a:rPr lang="en-GB" noProof="0" dirty="0" err="1"/>
              <a:t>quam</a:t>
            </a:r>
            <a:r>
              <a:rPr lang="en-GB" noProof="0" dirty="0"/>
              <a:t> </a:t>
            </a:r>
            <a:r>
              <a:rPr lang="en-GB" noProof="0" dirty="0" err="1"/>
              <a:t>felis</a:t>
            </a:r>
            <a:r>
              <a:rPr lang="en-GB" noProof="0" dirty="0"/>
              <a:t>, </a:t>
            </a:r>
            <a:r>
              <a:rPr lang="en-GB" noProof="0" dirty="0" err="1"/>
              <a:t>ultricies</a:t>
            </a:r>
            <a:r>
              <a:rPr lang="en-GB" noProof="0" dirty="0"/>
              <a:t> nec, </a:t>
            </a:r>
            <a:r>
              <a:rPr lang="en-GB" noProof="0" dirty="0" err="1"/>
              <a:t>pellentesque</a:t>
            </a:r>
            <a:r>
              <a:rPr lang="en-GB" noProof="0" dirty="0"/>
              <a:t> </a:t>
            </a:r>
            <a:r>
              <a:rPr lang="en-GB" noProof="0" dirty="0" err="1"/>
              <a:t>eu</a:t>
            </a:r>
            <a:r>
              <a:rPr lang="en-GB" noProof="0" dirty="0"/>
              <a:t>, </a:t>
            </a:r>
            <a:r>
              <a:rPr lang="en-GB" noProof="0" dirty="0" err="1"/>
              <a:t>pretium</a:t>
            </a:r>
            <a:r>
              <a:rPr lang="en-GB" noProof="0" dirty="0"/>
              <a:t> </a:t>
            </a:r>
            <a:r>
              <a:rPr lang="en-GB" noProof="0" dirty="0" err="1"/>
              <a:t>quis</a:t>
            </a:r>
            <a:r>
              <a:rPr lang="en-GB" noProof="0" dirty="0"/>
              <a:t>, sem. </a:t>
            </a:r>
            <a:r>
              <a:rPr lang="en-GB" noProof="0" dirty="0" err="1"/>
              <a:t>Nulla</a:t>
            </a:r>
            <a:r>
              <a:rPr lang="en-GB" noProof="0" dirty="0"/>
              <a:t> </a:t>
            </a:r>
            <a:r>
              <a:rPr lang="en-GB" noProof="0" dirty="0" err="1"/>
              <a:t>consequat</a:t>
            </a:r>
            <a:r>
              <a:rPr lang="en-GB" noProof="0" dirty="0"/>
              <a:t> </a:t>
            </a:r>
            <a:r>
              <a:rPr lang="en-GB" noProof="0" dirty="0" err="1"/>
              <a:t>massa</a:t>
            </a:r>
            <a:r>
              <a:rPr lang="en-GB" noProof="0" dirty="0"/>
              <a:t> </a:t>
            </a:r>
            <a:r>
              <a:rPr lang="en-GB" noProof="0" dirty="0" err="1"/>
              <a:t>quis</a:t>
            </a:r>
            <a:r>
              <a:rPr lang="en-GB" noProof="0" dirty="0"/>
              <a:t> </a:t>
            </a:r>
            <a:r>
              <a:rPr lang="en-GB" noProof="0" dirty="0" err="1"/>
              <a:t>enim</a:t>
            </a:r>
            <a:r>
              <a:rPr lang="en-GB" noProof="0" dirty="0"/>
              <a:t>. </a:t>
            </a:r>
          </a:p>
          <a:p>
            <a:endParaRPr lang="en-GB" noProof="0" dirty="0"/>
          </a:p>
          <a:p>
            <a:endParaRPr lang="en-GB" noProof="0" dirty="0"/>
          </a:p>
        </p:txBody>
      </p:sp>
      <p:sp>
        <p:nvSpPr>
          <p:cNvPr id="87" name="TextBox 86">
            <a:extLst>
              <a:ext uri="{FF2B5EF4-FFF2-40B4-BE49-F238E27FC236}">
                <a16:creationId xmlns:a16="http://schemas.microsoft.com/office/drawing/2014/main" id="{D001DBF0-48F0-1689-EBCA-46792D1AF213}"/>
              </a:ext>
            </a:extLst>
          </p:cNvPr>
          <p:cNvSpPr txBox="1"/>
          <p:nvPr/>
        </p:nvSpPr>
        <p:spPr bwMode="ltGray">
          <a:xfrm>
            <a:off x="366713" y="6650592"/>
            <a:ext cx="9340850" cy="369332"/>
          </a:xfrm>
          <a:prstGeom prst="rect">
            <a:avLst/>
          </a:prstGeom>
          <a:noFill/>
          <a:ln w="6350">
            <a:noFill/>
            <a:miter lim="800000"/>
            <a:headEnd/>
            <a:tailEnd/>
          </a:ln>
        </p:spPr>
        <p:txBody>
          <a:bodyPr wrap="square" lIns="0" tIns="0" rIns="0" bIns="0" rtlCol="0" anchor="b" anchorCtr="0">
            <a:spAutoFit/>
          </a:bodyPr>
          <a:lstStyle/>
          <a:p>
            <a:pPr eaLnBrk="0" hangingPunct="0"/>
            <a:r>
              <a:rPr lang="en-GB" sz="800" noProof="0"/>
              <a:t>Footnote text in 8 pt, regular. Dummy text. 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 Donec pede justo, fringilla vel, aliquet nec, vulputate eget, arcu. In enim justo, rhoncus ut, imperdiet a, venenatis vitae, justo. Nullam dictum felis eu pede mollis pretium.</a:t>
            </a:r>
          </a:p>
        </p:txBody>
      </p:sp>
      <p:sp>
        <p:nvSpPr>
          <p:cNvPr id="16" name="Fußzeilenplatzhalter 15">
            <a:extLst>
              <a:ext uri="{FF2B5EF4-FFF2-40B4-BE49-F238E27FC236}">
                <a16:creationId xmlns:a16="http://schemas.microsoft.com/office/drawing/2014/main" id="{A0E31378-A918-90D1-A19D-223AF9A058AA}"/>
              </a:ext>
              <a:ext uri="{C183D7F6-B498-43B3-948B-1728B52AA6E4}">
                <adec:decorative xmlns:adec="http://schemas.microsoft.com/office/drawing/2017/decorative" val="1"/>
              </a:ext>
            </a:extLst>
          </p:cNvPr>
          <p:cNvSpPr>
            <a:spLocks noGrp="1"/>
          </p:cNvSpPr>
          <p:nvPr>
            <p:ph type="ftr" sz="quarter" idx="14"/>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A9CED4FD-9728-CDB9-9A9A-BC653258438B}"/>
              </a:ext>
              <a:ext uri="{C183D7F6-B498-43B3-948B-1728B52AA6E4}">
                <adec:decorative xmlns:adec="http://schemas.microsoft.com/office/drawing/2017/decorative" val="1"/>
              </a:ext>
            </a:extLst>
          </p:cNvPr>
          <p:cNvSpPr>
            <a:spLocks noGrp="1"/>
          </p:cNvSpPr>
          <p:nvPr>
            <p:ph type="sldNum" sz="quarter" idx="15"/>
          </p:nvPr>
        </p:nvSpPr>
        <p:spPr>
          <a:xfrm>
            <a:off x="8766544" y="7200000"/>
            <a:ext cx="940733" cy="144000"/>
          </a:xfrm>
        </p:spPr>
        <p:txBody>
          <a:bodyPr/>
          <a:lstStyle/>
          <a:p>
            <a:fld id="{D71DA9FD-6EF8-4CC5-AF9B-B6159B5B937C}" type="slidenum">
              <a:rPr lang="en-GB" noProof="0" smtClean="0"/>
              <a:pPr/>
              <a:t>55</a:t>
            </a:fld>
            <a:endParaRPr lang="en-GB" noProof="0"/>
          </a:p>
        </p:txBody>
      </p:sp>
    </p:spTree>
    <p:extLst>
      <p:ext uri="{BB962C8B-B14F-4D97-AF65-F5344CB8AC3E}">
        <p14:creationId xmlns:p14="http://schemas.microsoft.com/office/powerpoint/2010/main" val="550958758"/>
      </p:ext>
    </p:extLst>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C6F76B-0AC6-4E3E-1EB9-AFCC6AE2E940}"/>
              </a:ext>
            </a:extLst>
          </p:cNvPr>
          <p:cNvSpPr>
            <a:spLocks noGrp="1"/>
          </p:cNvSpPr>
          <p:nvPr>
            <p:ph type="title"/>
          </p:nvPr>
        </p:nvSpPr>
        <p:spPr>
          <a:xfrm>
            <a:off x="360000" y="360001"/>
            <a:ext cx="8633912" cy="432000"/>
          </a:xfrm>
        </p:spPr>
        <p:txBody>
          <a:bodyPr/>
          <a:lstStyle/>
          <a:p>
            <a:r>
              <a:rPr lang="en-GB" noProof="0" dirty="0"/>
              <a:t>Best Practice Sample </a:t>
            </a:r>
            <a:br>
              <a:rPr lang="en-GB" noProof="0" dirty="0"/>
            </a:br>
            <a:r>
              <a:rPr lang="en-GB" b="0" noProof="0" dirty="0"/>
              <a:t>Text combined with info graphics</a:t>
            </a:r>
          </a:p>
        </p:txBody>
      </p:sp>
      <p:sp>
        <p:nvSpPr>
          <p:cNvPr id="72" name="Content Placeholder 64">
            <a:extLst>
              <a:ext uri="{FF2B5EF4-FFF2-40B4-BE49-F238E27FC236}">
                <a16:creationId xmlns:a16="http://schemas.microsoft.com/office/drawing/2014/main" id="{B169ED20-6D84-F7AA-203B-75C62FD96C05}"/>
              </a:ext>
            </a:extLst>
          </p:cNvPr>
          <p:cNvSpPr txBox="1">
            <a:spLocks/>
          </p:cNvSpPr>
          <p:nvPr/>
        </p:nvSpPr>
        <p:spPr>
          <a:xfrm>
            <a:off x="359383" y="1079499"/>
            <a:ext cx="2234699" cy="3870528"/>
          </a:xfrm>
          <a:prstGeom prst="rect">
            <a:avLst/>
          </a:prstGeom>
          <a:solidFill>
            <a:srgbClr val="EDF1F7"/>
          </a:solidFill>
        </p:spPr>
        <p:txBody>
          <a:bodyPr vert="horz" lIns="79367" tIns="79367" rIns="39683" bIns="79367"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cxnSp>
        <p:nvCxnSpPr>
          <p:cNvPr id="74" name="Straight Connector 73">
            <a:extLst>
              <a:ext uri="{FF2B5EF4-FFF2-40B4-BE49-F238E27FC236}">
                <a16:creationId xmlns:a16="http://schemas.microsoft.com/office/drawing/2014/main" id="{5B6AE0A8-C960-039A-1A08-BA2F0A6146DB}"/>
              </a:ext>
              <a:ext uri="{C183D7F6-B498-43B3-948B-1728B52AA6E4}">
                <adec:decorative xmlns:adec="http://schemas.microsoft.com/office/drawing/2017/decorative" val="1"/>
              </a:ext>
            </a:extLst>
          </p:cNvPr>
          <p:cNvCxnSpPr>
            <a:cxnSpLocks/>
          </p:cNvCxnSpPr>
          <p:nvPr/>
        </p:nvCxnSpPr>
        <p:spPr bwMode="auto">
          <a:xfrm>
            <a:off x="413236" y="1498875"/>
            <a:ext cx="2085720" cy="0"/>
          </a:xfrm>
          <a:prstGeom prst="line">
            <a:avLst/>
          </a:prstGeom>
          <a:noFill/>
          <a:ln w="12700">
            <a:solidFill>
              <a:schemeClr val="accent2"/>
            </a:solidFill>
            <a:round/>
            <a:headEnd/>
            <a:tailEnd/>
          </a:ln>
        </p:spPr>
      </p:cxnSp>
      <p:graphicFrame>
        <p:nvGraphicFramePr>
          <p:cNvPr id="89"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CBD4ACEB-9BC7-E497-8340-AE2051076271}"/>
              </a:ext>
            </a:extLst>
          </p:cNvPr>
          <p:cNvGraphicFramePr>
            <a:graphicFrameLocks/>
          </p:cNvGraphicFramePr>
          <p:nvPr>
            <p:extLst>
              <p:ext uri="{D42A27DB-BD31-4B8C-83A1-F6EECF244321}">
                <p14:modId xmlns:p14="http://schemas.microsoft.com/office/powerpoint/2010/main" val="2208754224"/>
              </p:ext>
            </p:extLst>
          </p:nvPr>
        </p:nvGraphicFramePr>
        <p:xfrm>
          <a:off x="360363" y="1749402"/>
          <a:ext cx="2232025" cy="2585495"/>
        </p:xfrm>
        <a:graphic>
          <a:graphicData uri="http://schemas.openxmlformats.org/drawingml/2006/chart">
            <c:chart xmlns:c="http://schemas.openxmlformats.org/drawingml/2006/chart" xmlns:r="http://schemas.openxmlformats.org/officeDocument/2006/relationships" r:id="rId8"/>
          </a:graphicData>
        </a:graphic>
      </p:graphicFrame>
      <p:sp>
        <p:nvSpPr>
          <p:cNvPr id="22" name="TextBox 21">
            <a:extLst>
              <a:ext uri="{FF2B5EF4-FFF2-40B4-BE49-F238E27FC236}">
                <a16:creationId xmlns:a16="http://schemas.microsoft.com/office/drawing/2014/main" id="{84DB65F4-8682-5B5E-2E8F-4E13BECEE1D8}"/>
              </a:ext>
            </a:extLst>
          </p:cNvPr>
          <p:cNvSpPr txBox="1"/>
          <p:nvPr/>
        </p:nvSpPr>
        <p:spPr bwMode="ltGray">
          <a:xfrm>
            <a:off x="583517" y="2725136"/>
            <a:ext cx="1785715" cy="551547"/>
          </a:xfrm>
          <a:prstGeom prst="rect">
            <a:avLst/>
          </a:prstGeom>
          <a:noFill/>
          <a:ln w="6350">
            <a:noFill/>
            <a:miter lim="800000"/>
            <a:headEnd/>
            <a:tailEnd/>
          </a:ln>
        </p:spPr>
        <p:txBody>
          <a:bodyPr wrap="square" lIns="111238" tIns="55619" rIns="111238" bIns="55619" rtlCol="0" anchor="t" anchorCtr="0">
            <a:spAutoFit/>
          </a:bodyPr>
          <a:lstStyle/>
          <a:p>
            <a:pPr algn="ctr" eaLnBrk="0" hangingPunct="0">
              <a:lnSpc>
                <a:spcPct val="90000"/>
              </a:lnSpc>
            </a:pPr>
            <a:r>
              <a:rPr lang="en-GB" sz="3086" b="1" noProof="0">
                <a:solidFill>
                  <a:srgbClr val="34A6DC"/>
                </a:solidFill>
                <a:latin typeface="+mj-lt"/>
              </a:rPr>
              <a:t>2022</a:t>
            </a:r>
          </a:p>
        </p:txBody>
      </p:sp>
      <p:grpSp>
        <p:nvGrpSpPr>
          <p:cNvPr id="2" name="Group 1"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D0CAB903-5E5D-7AC7-DDC9-1F67B52BCEDA}"/>
              </a:ext>
            </a:extLst>
          </p:cNvPr>
          <p:cNvGrpSpPr/>
          <p:nvPr/>
        </p:nvGrpSpPr>
        <p:grpSpPr>
          <a:xfrm>
            <a:off x="433873" y="4476756"/>
            <a:ext cx="2085720" cy="260265"/>
            <a:chOff x="684000" y="4458292"/>
            <a:chExt cx="2236800" cy="236108"/>
          </a:xfrm>
        </p:grpSpPr>
        <p:cxnSp>
          <p:nvCxnSpPr>
            <p:cNvPr id="5" name="Straight Connector 4">
              <a:extLst>
                <a:ext uri="{FF2B5EF4-FFF2-40B4-BE49-F238E27FC236}">
                  <a16:creationId xmlns:a16="http://schemas.microsoft.com/office/drawing/2014/main" id="{85F706A3-5D5B-5A3E-320F-D3B897E14DDE}"/>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6" name="Straight Arrow Connector 5">
              <a:extLst>
                <a:ext uri="{FF2B5EF4-FFF2-40B4-BE49-F238E27FC236}">
                  <a16:creationId xmlns:a16="http://schemas.microsoft.com/office/drawing/2014/main" id="{D76FB33E-2214-2D59-D4C5-B91310E7F739}"/>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76" name="Rectangle 75">
            <a:extLst>
              <a:ext uri="{FF2B5EF4-FFF2-40B4-BE49-F238E27FC236}">
                <a16:creationId xmlns:a16="http://schemas.microsoft.com/office/drawing/2014/main" id="{E615CA57-6DAA-98E6-4740-EDB1809E935E}"/>
              </a:ext>
            </a:extLst>
          </p:cNvPr>
          <p:cNvSpPr/>
          <p:nvPr/>
        </p:nvSpPr>
        <p:spPr bwMode="auto">
          <a:xfrm>
            <a:off x="359383" y="5037487"/>
            <a:ext cx="2234699" cy="802732"/>
          </a:xfrm>
          <a:prstGeom prst="rect">
            <a:avLst/>
          </a:prstGeom>
          <a:solidFill>
            <a:srgbClr val="EDF1F7"/>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sp>
        <p:nvSpPr>
          <p:cNvPr id="7" name="Content Placeholder 64">
            <a:extLst>
              <a:ext uri="{FF2B5EF4-FFF2-40B4-BE49-F238E27FC236}">
                <a16:creationId xmlns:a16="http://schemas.microsoft.com/office/drawing/2014/main" id="{9AD6FEC2-E178-C9C9-C925-1ABDEDD77D42}"/>
              </a:ext>
            </a:extLst>
          </p:cNvPr>
          <p:cNvSpPr txBox="1">
            <a:spLocks/>
          </p:cNvSpPr>
          <p:nvPr/>
        </p:nvSpPr>
        <p:spPr>
          <a:xfrm>
            <a:off x="2721872" y="1080727"/>
            <a:ext cx="2234699" cy="3870528"/>
          </a:xfrm>
          <a:prstGeom prst="rect">
            <a:avLst/>
          </a:prstGeom>
          <a:solidFill>
            <a:srgbClr val="EDF1F7"/>
          </a:solidFill>
        </p:spPr>
        <p:txBody>
          <a:bodyPr vert="horz" lIns="79367" tIns="79367" rIns="39683" bIns="79367"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cxnSp>
        <p:nvCxnSpPr>
          <p:cNvPr id="8" name="Straight Connector 7">
            <a:extLst>
              <a:ext uri="{FF2B5EF4-FFF2-40B4-BE49-F238E27FC236}">
                <a16:creationId xmlns:a16="http://schemas.microsoft.com/office/drawing/2014/main" id="{2752ED65-8D75-6A52-18C9-B817B0B20527}"/>
              </a:ext>
              <a:ext uri="{C183D7F6-B498-43B3-948B-1728B52AA6E4}">
                <adec:decorative xmlns:adec="http://schemas.microsoft.com/office/drawing/2017/decorative" val="1"/>
              </a:ext>
            </a:extLst>
          </p:cNvPr>
          <p:cNvCxnSpPr>
            <a:cxnSpLocks/>
          </p:cNvCxnSpPr>
          <p:nvPr/>
        </p:nvCxnSpPr>
        <p:spPr bwMode="auto">
          <a:xfrm>
            <a:off x="2775725" y="1500103"/>
            <a:ext cx="2085720" cy="0"/>
          </a:xfrm>
          <a:prstGeom prst="line">
            <a:avLst/>
          </a:prstGeom>
          <a:noFill/>
          <a:ln w="12700">
            <a:solidFill>
              <a:schemeClr val="accent2"/>
            </a:solidFill>
            <a:round/>
            <a:headEnd/>
            <a:tailEnd/>
          </a:ln>
        </p:spPr>
      </p:cxnSp>
      <p:graphicFrame>
        <p:nvGraphicFramePr>
          <p:cNvPr id="11"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F9DB6F9C-0F4E-4B4C-14AC-3FC66DAF1E2C}"/>
              </a:ext>
            </a:extLst>
          </p:cNvPr>
          <p:cNvGraphicFramePr>
            <a:graphicFrameLocks/>
          </p:cNvGraphicFramePr>
          <p:nvPr>
            <p:extLst>
              <p:ext uri="{D42A27DB-BD31-4B8C-83A1-F6EECF244321}">
                <p14:modId xmlns:p14="http://schemas.microsoft.com/office/powerpoint/2010/main" val="83312276"/>
              </p:ext>
            </p:extLst>
          </p:nvPr>
        </p:nvGraphicFramePr>
        <p:xfrm>
          <a:off x="2722851" y="1750629"/>
          <a:ext cx="2232025" cy="2585495"/>
        </p:xfrm>
        <a:graphic>
          <a:graphicData uri="http://schemas.openxmlformats.org/drawingml/2006/chart">
            <c:chart xmlns:c="http://schemas.openxmlformats.org/drawingml/2006/chart" xmlns:r="http://schemas.openxmlformats.org/officeDocument/2006/relationships" r:id="rId9"/>
          </a:graphicData>
        </a:graphic>
      </p:graphicFrame>
      <p:sp>
        <p:nvSpPr>
          <p:cNvPr id="23" name="TextBox 22">
            <a:extLst>
              <a:ext uri="{FF2B5EF4-FFF2-40B4-BE49-F238E27FC236}">
                <a16:creationId xmlns:a16="http://schemas.microsoft.com/office/drawing/2014/main" id="{2A18CFB7-4BF1-3FC9-A9BA-D2DCEFB48D0D}"/>
              </a:ext>
            </a:extLst>
          </p:cNvPr>
          <p:cNvSpPr txBox="1"/>
          <p:nvPr/>
        </p:nvSpPr>
        <p:spPr bwMode="ltGray">
          <a:xfrm>
            <a:off x="2946005" y="2722010"/>
            <a:ext cx="1785715" cy="551547"/>
          </a:xfrm>
          <a:prstGeom prst="rect">
            <a:avLst/>
          </a:prstGeom>
          <a:noFill/>
          <a:ln w="6350">
            <a:noFill/>
            <a:miter lim="800000"/>
            <a:headEnd/>
            <a:tailEnd/>
          </a:ln>
        </p:spPr>
        <p:txBody>
          <a:bodyPr wrap="square" lIns="111238" tIns="55619" rIns="111238" bIns="55619" rtlCol="0" anchor="t" anchorCtr="0">
            <a:spAutoFit/>
          </a:bodyPr>
          <a:lstStyle/>
          <a:p>
            <a:pPr algn="ctr" eaLnBrk="0" hangingPunct="0">
              <a:lnSpc>
                <a:spcPct val="90000"/>
              </a:lnSpc>
            </a:pPr>
            <a:r>
              <a:rPr lang="en-GB" sz="3086" b="1" noProof="0">
                <a:solidFill>
                  <a:srgbClr val="34A6DC"/>
                </a:solidFill>
                <a:latin typeface="+mj-lt"/>
              </a:rPr>
              <a:t>2023</a:t>
            </a:r>
          </a:p>
        </p:txBody>
      </p:sp>
      <p:grpSp>
        <p:nvGrpSpPr>
          <p:cNvPr id="26" name="Group 25"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75586B5D-EB4A-1CE4-C509-1358FBBACB3C}"/>
              </a:ext>
            </a:extLst>
          </p:cNvPr>
          <p:cNvGrpSpPr/>
          <p:nvPr/>
        </p:nvGrpSpPr>
        <p:grpSpPr>
          <a:xfrm>
            <a:off x="2808268" y="4456517"/>
            <a:ext cx="2085720" cy="260265"/>
            <a:chOff x="684000" y="4458292"/>
            <a:chExt cx="2236800" cy="236108"/>
          </a:xfrm>
        </p:grpSpPr>
        <p:cxnSp>
          <p:nvCxnSpPr>
            <p:cNvPr id="27" name="Straight Connector 26">
              <a:extLst>
                <a:ext uri="{FF2B5EF4-FFF2-40B4-BE49-F238E27FC236}">
                  <a16:creationId xmlns:a16="http://schemas.microsoft.com/office/drawing/2014/main" id="{83F82243-6E84-1606-AAD3-79BCAF1C8824}"/>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28" name="Straight Arrow Connector 27">
              <a:extLst>
                <a:ext uri="{FF2B5EF4-FFF2-40B4-BE49-F238E27FC236}">
                  <a16:creationId xmlns:a16="http://schemas.microsoft.com/office/drawing/2014/main" id="{FE536241-7A60-C3D8-BC47-64FD5B39BA68}"/>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10" name="Rectangle 9">
            <a:extLst>
              <a:ext uri="{FF2B5EF4-FFF2-40B4-BE49-F238E27FC236}">
                <a16:creationId xmlns:a16="http://schemas.microsoft.com/office/drawing/2014/main" id="{44BF15D3-2583-7498-C48E-F8F81250B35A}"/>
              </a:ext>
            </a:extLst>
          </p:cNvPr>
          <p:cNvSpPr/>
          <p:nvPr/>
        </p:nvSpPr>
        <p:spPr bwMode="auto">
          <a:xfrm>
            <a:off x="2721872" y="5038714"/>
            <a:ext cx="2234699" cy="802732"/>
          </a:xfrm>
          <a:prstGeom prst="rect">
            <a:avLst/>
          </a:prstGeom>
          <a:solidFill>
            <a:srgbClr val="EDF1F7"/>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sp>
        <p:nvSpPr>
          <p:cNvPr id="12" name="Content Placeholder 64">
            <a:extLst>
              <a:ext uri="{FF2B5EF4-FFF2-40B4-BE49-F238E27FC236}">
                <a16:creationId xmlns:a16="http://schemas.microsoft.com/office/drawing/2014/main" id="{38FC10C4-F416-00FB-E8B0-004B3BB0A713}"/>
              </a:ext>
            </a:extLst>
          </p:cNvPr>
          <p:cNvSpPr txBox="1">
            <a:spLocks/>
          </p:cNvSpPr>
          <p:nvPr/>
        </p:nvSpPr>
        <p:spPr>
          <a:xfrm>
            <a:off x="5116190" y="1079500"/>
            <a:ext cx="2234699" cy="3875820"/>
          </a:xfrm>
          <a:prstGeom prst="rect">
            <a:avLst/>
          </a:prstGeom>
          <a:solidFill>
            <a:srgbClr val="E1F5FA"/>
          </a:solidFill>
        </p:spPr>
        <p:txBody>
          <a:bodyPr vert="horz" lIns="79367" tIns="79367" rIns="39683" bIns="79367"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cxnSp>
        <p:nvCxnSpPr>
          <p:cNvPr id="13" name="Straight Connector 12">
            <a:extLst>
              <a:ext uri="{FF2B5EF4-FFF2-40B4-BE49-F238E27FC236}">
                <a16:creationId xmlns:a16="http://schemas.microsoft.com/office/drawing/2014/main" id="{C6C7878B-35EE-A4BA-881C-695EAA57EC32}"/>
              </a:ext>
              <a:ext uri="{C183D7F6-B498-43B3-948B-1728B52AA6E4}">
                <adec:decorative xmlns:adec="http://schemas.microsoft.com/office/drawing/2017/decorative" val="1"/>
              </a:ext>
            </a:extLst>
          </p:cNvPr>
          <p:cNvCxnSpPr>
            <a:cxnSpLocks/>
          </p:cNvCxnSpPr>
          <p:nvPr/>
        </p:nvCxnSpPr>
        <p:spPr bwMode="auto">
          <a:xfrm>
            <a:off x="5170043" y="1498875"/>
            <a:ext cx="2085720" cy="0"/>
          </a:xfrm>
          <a:prstGeom prst="line">
            <a:avLst/>
          </a:prstGeom>
          <a:noFill/>
          <a:ln w="12700">
            <a:solidFill>
              <a:schemeClr val="accent2"/>
            </a:solidFill>
            <a:round/>
            <a:headEnd/>
            <a:tailEnd/>
          </a:ln>
        </p:spPr>
      </p:cxnSp>
      <p:graphicFrame>
        <p:nvGraphicFramePr>
          <p:cNvPr id="16"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A68E5690-F445-711E-AFD1-8BBDBF963BE3}"/>
              </a:ext>
            </a:extLst>
          </p:cNvPr>
          <p:cNvGraphicFramePr>
            <a:graphicFrameLocks/>
          </p:cNvGraphicFramePr>
          <p:nvPr>
            <p:extLst>
              <p:ext uri="{D42A27DB-BD31-4B8C-83A1-F6EECF244321}">
                <p14:modId xmlns:p14="http://schemas.microsoft.com/office/powerpoint/2010/main" val="4266526040"/>
              </p:ext>
            </p:extLst>
          </p:nvPr>
        </p:nvGraphicFramePr>
        <p:xfrm>
          <a:off x="5117170" y="1749402"/>
          <a:ext cx="2232025" cy="2585495"/>
        </p:xfrm>
        <a:graphic>
          <a:graphicData uri="http://schemas.openxmlformats.org/drawingml/2006/chart">
            <c:chart xmlns:c="http://schemas.openxmlformats.org/drawingml/2006/chart" xmlns:r="http://schemas.openxmlformats.org/officeDocument/2006/relationships" r:id="rId10"/>
          </a:graphicData>
        </a:graphic>
      </p:graphicFrame>
      <p:sp>
        <p:nvSpPr>
          <p:cNvPr id="24" name="TextBox 23">
            <a:extLst>
              <a:ext uri="{FF2B5EF4-FFF2-40B4-BE49-F238E27FC236}">
                <a16:creationId xmlns:a16="http://schemas.microsoft.com/office/drawing/2014/main" id="{D2A9E92E-5F51-F439-2C4B-595CAD41F928}"/>
              </a:ext>
            </a:extLst>
          </p:cNvPr>
          <p:cNvSpPr txBox="1"/>
          <p:nvPr/>
        </p:nvSpPr>
        <p:spPr bwMode="ltGray">
          <a:xfrm>
            <a:off x="5340324" y="2722010"/>
            <a:ext cx="1785715" cy="539685"/>
          </a:xfrm>
          <a:prstGeom prst="rect">
            <a:avLst/>
          </a:prstGeom>
          <a:noFill/>
          <a:ln w="6350">
            <a:noFill/>
            <a:miter lim="800000"/>
            <a:headEnd/>
            <a:tailEnd/>
          </a:ln>
        </p:spPr>
        <p:txBody>
          <a:bodyPr wrap="square" lIns="111238" tIns="55619" rIns="111238" bIns="55619" rtlCol="0" anchor="t" anchorCtr="0">
            <a:spAutoFit/>
          </a:bodyPr>
          <a:lstStyle/>
          <a:p>
            <a:pPr algn="ctr" eaLnBrk="0" hangingPunct="0">
              <a:lnSpc>
                <a:spcPct val="90000"/>
              </a:lnSpc>
            </a:pPr>
            <a:r>
              <a:rPr lang="en-GB" sz="3086" b="1" noProof="0">
                <a:solidFill>
                  <a:srgbClr val="1E2A78"/>
                </a:solidFill>
                <a:latin typeface="+mj-lt"/>
              </a:rPr>
              <a:t>2024</a:t>
            </a:r>
          </a:p>
        </p:txBody>
      </p:sp>
      <p:grpSp>
        <p:nvGrpSpPr>
          <p:cNvPr id="29" name="Group 28"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C7040F26-5484-BA0F-3CAD-2426001A9E5F}"/>
              </a:ext>
            </a:extLst>
          </p:cNvPr>
          <p:cNvGrpSpPr/>
          <p:nvPr/>
        </p:nvGrpSpPr>
        <p:grpSpPr>
          <a:xfrm>
            <a:off x="5206148" y="4455290"/>
            <a:ext cx="2085720" cy="260265"/>
            <a:chOff x="684000" y="4458292"/>
            <a:chExt cx="2236800" cy="236108"/>
          </a:xfrm>
        </p:grpSpPr>
        <p:cxnSp>
          <p:nvCxnSpPr>
            <p:cNvPr id="31" name="Straight Connector 30">
              <a:extLst>
                <a:ext uri="{FF2B5EF4-FFF2-40B4-BE49-F238E27FC236}">
                  <a16:creationId xmlns:a16="http://schemas.microsoft.com/office/drawing/2014/main" id="{430A9E7E-A821-E0AA-23EE-D901050337E4}"/>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3" name="Straight Arrow Connector 32">
              <a:extLst>
                <a:ext uri="{FF2B5EF4-FFF2-40B4-BE49-F238E27FC236}">
                  <a16:creationId xmlns:a16="http://schemas.microsoft.com/office/drawing/2014/main" id="{9203B337-EE5B-CC91-5D81-C8D351823BDD}"/>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15" name="Rectangle 14">
            <a:extLst>
              <a:ext uri="{FF2B5EF4-FFF2-40B4-BE49-F238E27FC236}">
                <a16:creationId xmlns:a16="http://schemas.microsoft.com/office/drawing/2014/main" id="{8FE051A4-B169-F81F-C136-EBFAFDEBA673}"/>
              </a:ext>
            </a:extLst>
          </p:cNvPr>
          <p:cNvSpPr/>
          <p:nvPr/>
        </p:nvSpPr>
        <p:spPr bwMode="auto">
          <a:xfrm>
            <a:off x="5116190" y="5037487"/>
            <a:ext cx="2234699" cy="802732"/>
          </a:xfrm>
          <a:prstGeom prst="rect">
            <a:avLst/>
          </a:prstGeom>
          <a:solidFill>
            <a:srgbClr val="E1F5FA"/>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sp>
        <p:nvSpPr>
          <p:cNvPr id="17" name="Content Placeholder 64">
            <a:extLst>
              <a:ext uri="{FF2B5EF4-FFF2-40B4-BE49-F238E27FC236}">
                <a16:creationId xmlns:a16="http://schemas.microsoft.com/office/drawing/2014/main" id="{33074765-43CC-6856-B0DB-F35E6CE895DA}"/>
              </a:ext>
            </a:extLst>
          </p:cNvPr>
          <p:cNvSpPr txBox="1">
            <a:spLocks/>
          </p:cNvSpPr>
          <p:nvPr/>
        </p:nvSpPr>
        <p:spPr>
          <a:xfrm>
            <a:off x="7489263" y="1079500"/>
            <a:ext cx="2234699" cy="3870528"/>
          </a:xfrm>
          <a:prstGeom prst="rect">
            <a:avLst/>
          </a:prstGeom>
          <a:solidFill>
            <a:srgbClr val="EDF1F7"/>
          </a:solidFill>
        </p:spPr>
        <p:txBody>
          <a:bodyPr vert="horz" lIns="79367" tIns="79367" rIns="39683" bIns="79367"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764" noProof="0">
                <a:latin typeface="DeutscheBank Medium" panose="020B0603020202030204" pitchFamily="34" charset="0"/>
                <a:ea typeface="DeutscheBank Medium" panose="020B0603020202030204" pitchFamily="34" charset="0"/>
              </a:rPr>
              <a:t>Title</a:t>
            </a:r>
          </a:p>
          <a:p>
            <a:pPr lvl="1"/>
            <a:endParaRPr lang="en-GB" sz="1102" noProof="0"/>
          </a:p>
          <a:p>
            <a:pPr lvl="1"/>
            <a:r>
              <a:rPr lang="en-GB" sz="1102" noProof="0">
                <a:solidFill>
                  <a:schemeClr val="accent2"/>
                </a:solidFill>
              </a:rPr>
              <a:t>Subtitle</a:t>
            </a:r>
          </a:p>
        </p:txBody>
      </p:sp>
      <p:graphicFrame>
        <p:nvGraphicFramePr>
          <p:cNvPr id="21"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1F042079-1970-9A90-8BD7-54ADCAFD6E71}"/>
              </a:ext>
            </a:extLst>
          </p:cNvPr>
          <p:cNvGraphicFramePr>
            <a:graphicFrameLocks/>
          </p:cNvGraphicFramePr>
          <p:nvPr>
            <p:extLst>
              <p:ext uri="{D42A27DB-BD31-4B8C-83A1-F6EECF244321}">
                <p14:modId xmlns:p14="http://schemas.microsoft.com/office/powerpoint/2010/main" val="1652255774"/>
              </p:ext>
            </p:extLst>
          </p:nvPr>
        </p:nvGraphicFramePr>
        <p:xfrm>
          <a:off x="7490243" y="1749402"/>
          <a:ext cx="2232025" cy="2585495"/>
        </p:xfrm>
        <a:graphic>
          <a:graphicData uri="http://schemas.openxmlformats.org/drawingml/2006/chart">
            <c:chart xmlns:c="http://schemas.openxmlformats.org/drawingml/2006/chart" xmlns:r="http://schemas.openxmlformats.org/officeDocument/2006/relationships" r:id="rId11"/>
          </a:graphicData>
        </a:graphic>
      </p:graphicFrame>
      <p:sp>
        <p:nvSpPr>
          <p:cNvPr id="25" name="TextBox 24">
            <a:extLst>
              <a:ext uri="{FF2B5EF4-FFF2-40B4-BE49-F238E27FC236}">
                <a16:creationId xmlns:a16="http://schemas.microsoft.com/office/drawing/2014/main" id="{C70CAEBE-0F4B-BC76-BBFF-D4DF847740B3}"/>
              </a:ext>
            </a:extLst>
          </p:cNvPr>
          <p:cNvSpPr txBox="1"/>
          <p:nvPr/>
        </p:nvSpPr>
        <p:spPr bwMode="ltGray">
          <a:xfrm>
            <a:off x="7711393" y="2722009"/>
            <a:ext cx="1785715" cy="551547"/>
          </a:xfrm>
          <a:prstGeom prst="rect">
            <a:avLst/>
          </a:prstGeom>
          <a:noFill/>
          <a:ln w="6350">
            <a:noFill/>
            <a:miter lim="800000"/>
            <a:headEnd/>
            <a:tailEnd/>
          </a:ln>
        </p:spPr>
        <p:txBody>
          <a:bodyPr wrap="square" lIns="111238" tIns="55619" rIns="111238" bIns="55619" rtlCol="0" anchor="t" anchorCtr="0">
            <a:spAutoFit/>
          </a:bodyPr>
          <a:lstStyle/>
          <a:p>
            <a:pPr algn="ctr" eaLnBrk="0" hangingPunct="0">
              <a:lnSpc>
                <a:spcPct val="90000"/>
              </a:lnSpc>
            </a:pPr>
            <a:r>
              <a:rPr lang="en-GB" sz="3086" b="1" noProof="0">
                <a:solidFill>
                  <a:srgbClr val="34A6DC"/>
                </a:solidFill>
                <a:latin typeface="+mj-lt"/>
              </a:rPr>
              <a:t>2025</a:t>
            </a:r>
          </a:p>
        </p:txBody>
      </p:sp>
      <p:cxnSp>
        <p:nvCxnSpPr>
          <p:cNvPr id="18" name="Straight Connector 17">
            <a:extLst>
              <a:ext uri="{FF2B5EF4-FFF2-40B4-BE49-F238E27FC236}">
                <a16:creationId xmlns:a16="http://schemas.microsoft.com/office/drawing/2014/main" id="{C03452E3-0BC2-F1F3-C025-6D0A89892132}"/>
              </a:ext>
              <a:ext uri="{C183D7F6-B498-43B3-948B-1728B52AA6E4}">
                <adec:decorative xmlns:adec="http://schemas.microsoft.com/office/drawing/2017/decorative" val="1"/>
              </a:ext>
            </a:extLst>
          </p:cNvPr>
          <p:cNvCxnSpPr>
            <a:cxnSpLocks/>
          </p:cNvCxnSpPr>
          <p:nvPr/>
        </p:nvCxnSpPr>
        <p:spPr bwMode="auto">
          <a:xfrm>
            <a:off x="7543116" y="1498876"/>
            <a:ext cx="2085720" cy="0"/>
          </a:xfrm>
          <a:prstGeom prst="line">
            <a:avLst/>
          </a:prstGeom>
          <a:noFill/>
          <a:ln w="12700">
            <a:solidFill>
              <a:schemeClr val="accent2"/>
            </a:solidFill>
            <a:round/>
            <a:headEnd/>
            <a:tailEnd/>
          </a:ln>
        </p:spPr>
      </p:cxnSp>
      <p:grpSp>
        <p:nvGrpSpPr>
          <p:cNvPr id="34" name="Group 33"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70EB743E-69D0-3F0A-226E-50F31DD64E22}"/>
              </a:ext>
            </a:extLst>
          </p:cNvPr>
          <p:cNvGrpSpPr/>
          <p:nvPr/>
        </p:nvGrpSpPr>
        <p:grpSpPr>
          <a:xfrm>
            <a:off x="7563753" y="4455290"/>
            <a:ext cx="2085720" cy="260265"/>
            <a:chOff x="684000" y="4458292"/>
            <a:chExt cx="2236800" cy="236108"/>
          </a:xfrm>
        </p:grpSpPr>
        <p:cxnSp>
          <p:nvCxnSpPr>
            <p:cNvPr id="36" name="Straight Connector 35">
              <a:extLst>
                <a:ext uri="{FF2B5EF4-FFF2-40B4-BE49-F238E27FC236}">
                  <a16:creationId xmlns:a16="http://schemas.microsoft.com/office/drawing/2014/main" id="{7BC515AA-7445-6DEB-3844-D9D39B17D665}"/>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9" name="Straight Arrow Connector 38">
              <a:extLst>
                <a:ext uri="{FF2B5EF4-FFF2-40B4-BE49-F238E27FC236}">
                  <a16:creationId xmlns:a16="http://schemas.microsoft.com/office/drawing/2014/main" id="{107EA78C-5605-42C0-15D1-758A81619088}"/>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20" name="Rectangle 19">
            <a:extLst>
              <a:ext uri="{FF2B5EF4-FFF2-40B4-BE49-F238E27FC236}">
                <a16:creationId xmlns:a16="http://schemas.microsoft.com/office/drawing/2014/main" id="{CD950288-2801-6C55-2514-66D87E5EBEF8}"/>
              </a:ext>
            </a:extLst>
          </p:cNvPr>
          <p:cNvSpPr/>
          <p:nvPr/>
        </p:nvSpPr>
        <p:spPr bwMode="auto">
          <a:xfrm>
            <a:off x="7489263" y="5037487"/>
            <a:ext cx="2234699" cy="802732"/>
          </a:xfrm>
          <a:prstGeom prst="rect">
            <a:avLst/>
          </a:prstGeom>
          <a:solidFill>
            <a:srgbClr val="EDF1F7"/>
          </a:solidFill>
          <a:ln w="6350">
            <a:noFill/>
            <a:miter lim="800000"/>
            <a:headEnd/>
            <a:tailEnd/>
          </a:ln>
        </p:spPr>
        <p:txBody>
          <a:bodyPr lIns="111238" tIns="55619" rIns="111238" bIns="55619" rtlCol="0" anchor="t" anchorCtr="0">
            <a:noAutofit/>
          </a:bodyPr>
          <a:lstStyle/>
          <a:p>
            <a:pPr marL="197739" indent="-197739" defTabSz="1062191" eaLnBrk="0" hangingPunct="0">
              <a:buFont typeface="DeutscheBank" panose="020B0503020202030204" pitchFamily="34" charset="0"/>
              <a:buChar char="–"/>
              <a:tabLst>
                <a:tab pos="1385922" algn="l"/>
              </a:tabLst>
            </a:pPr>
            <a:r>
              <a:rPr lang="en-GB" sz="1102" noProof="0"/>
              <a:t>xxx</a:t>
            </a:r>
          </a:p>
          <a:p>
            <a:pPr marL="393728" lvl="1" indent="-195989" defTabSz="1062191" eaLnBrk="0" hangingPunct="0">
              <a:buFont typeface="DeutscheBank" panose="020B0503020202030204" pitchFamily="34" charset="0"/>
              <a:buChar char="–"/>
              <a:tabLst>
                <a:tab pos="1385922" algn="l"/>
              </a:tabLst>
            </a:pPr>
            <a:r>
              <a:rPr lang="en-GB" sz="1102" noProof="0"/>
              <a:t>xxx</a:t>
            </a:r>
          </a:p>
        </p:txBody>
      </p:sp>
      <p:sp>
        <p:nvSpPr>
          <p:cNvPr id="30" name="Rectangle 29">
            <a:extLst>
              <a:ext uri="{FF2B5EF4-FFF2-40B4-BE49-F238E27FC236}">
                <a16:creationId xmlns:a16="http://schemas.microsoft.com/office/drawing/2014/main" id="{6132D579-0DD2-FFEB-6D9F-90BCA992556C}"/>
              </a:ext>
              <a:ext uri="{C183D7F6-B498-43B3-948B-1728B52AA6E4}">
                <adec:decorative xmlns:adec="http://schemas.microsoft.com/office/drawing/2017/decorative" val="1"/>
              </a:ext>
            </a:extLst>
          </p:cNvPr>
          <p:cNvSpPr/>
          <p:nvPr>
            <p:custDataLst>
              <p:tags r:id="rId1"/>
            </p:custDataLst>
          </p:nvPr>
        </p:nvSpPr>
        <p:spPr bwMode="auto">
          <a:xfrm>
            <a:off x="8519555" y="6871181"/>
            <a:ext cx="274071" cy="162462"/>
          </a:xfrm>
          <a:prstGeom prst="rect">
            <a:avLst/>
          </a:prstGeom>
          <a:solidFill>
            <a:schemeClr val="accent2"/>
          </a:solidFill>
          <a:ln w="6350" algn="ctr">
            <a:noFill/>
            <a:miter lim="800000"/>
            <a:headEnd/>
            <a:tailEnd/>
          </a:ln>
          <a:effectLst/>
        </p:spPr>
        <p:txBody>
          <a:bodyPr vert="horz" lIns="75685" tIns="37842" rIns="75685" bIns="37842" rtlCol="0" anchor="ctr" anchorCtr="0">
            <a:noAutofit/>
          </a:bodyPr>
          <a:lstStyle/>
          <a:p>
            <a:pPr algn="ctr" defTabSz="722714" eaLnBrk="0" hangingPunct="0">
              <a:tabLst>
                <a:tab pos="942981" algn="l"/>
              </a:tabLst>
            </a:pPr>
            <a:endParaRPr lang="en-GB" sz="1021" noProof="0">
              <a:solidFill>
                <a:srgbClr val="FFFFFF"/>
              </a:solidFill>
            </a:endParaRPr>
          </a:p>
        </p:txBody>
      </p:sp>
      <p:sp>
        <p:nvSpPr>
          <p:cNvPr id="32" name="Rectangle 31">
            <a:extLst>
              <a:ext uri="{FF2B5EF4-FFF2-40B4-BE49-F238E27FC236}">
                <a16:creationId xmlns:a16="http://schemas.microsoft.com/office/drawing/2014/main" id="{23D43B02-2F6B-519B-5B4E-BA96DF52557C}"/>
              </a:ext>
              <a:ext uri="{C183D7F6-B498-43B3-948B-1728B52AA6E4}">
                <adec:decorative xmlns:adec="http://schemas.microsoft.com/office/drawing/2017/decorative" val="1"/>
              </a:ext>
            </a:extLst>
          </p:cNvPr>
          <p:cNvSpPr/>
          <p:nvPr>
            <p:custDataLst>
              <p:tags r:id="rId2"/>
            </p:custDataLst>
          </p:nvPr>
        </p:nvSpPr>
        <p:spPr bwMode="auto">
          <a:xfrm>
            <a:off x="7842441" y="6871181"/>
            <a:ext cx="274071" cy="162462"/>
          </a:xfrm>
          <a:prstGeom prst="rect">
            <a:avLst/>
          </a:prstGeom>
          <a:solidFill>
            <a:schemeClr val="accent1"/>
          </a:solidFill>
          <a:ln w="6350" algn="ctr">
            <a:noFill/>
            <a:miter lim="800000"/>
            <a:headEnd/>
            <a:tailEnd/>
          </a:ln>
          <a:effectLst/>
        </p:spPr>
        <p:txBody>
          <a:bodyPr vert="horz" lIns="75685" tIns="37842" rIns="75685" bIns="37842" rtlCol="0" anchor="ctr" anchorCtr="0">
            <a:noAutofit/>
          </a:bodyPr>
          <a:lstStyle/>
          <a:p>
            <a:pPr algn="ctr" defTabSz="722714" eaLnBrk="0" hangingPunct="0">
              <a:tabLst>
                <a:tab pos="942981" algn="l"/>
              </a:tabLst>
            </a:pPr>
            <a:endParaRPr lang="en-GB" sz="1021" noProof="0">
              <a:solidFill>
                <a:srgbClr val="FFFFFF"/>
              </a:solidFill>
            </a:endParaRPr>
          </a:p>
        </p:txBody>
      </p:sp>
      <p:sp>
        <p:nvSpPr>
          <p:cNvPr id="35" name="Rectangle 34">
            <a:extLst>
              <a:ext uri="{FF2B5EF4-FFF2-40B4-BE49-F238E27FC236}">
                <a16:creationId xmlns:a16="http://schemas.microsoft.com/office/drawing/2014/main" id="{A1091874-62AC-CFD9-7DFA-2361F7DB9E8A}"/>
              </a:ext>
              <a:ext uri="{C183D7F6-B498-43B3-948B-1728B52AA6E4}">
                <adec:decorative xmlns:adec="http://schemas.microsoft.com/office/drawing/2017/decorative" val="1"/>
              </a:ext>
            </a:extLst>
          </p:cNvPr>
          <p:cNvSpPr/>
          <p:nvPr>
            <p:custDataLst>
              <p:tags r:id="rId3"/>
            </p:custDataLst>
          </p:nvPr>
        </p:nvSpPr>
        <p:spPr bwMode="auto">
          <a:xfrm>
            <a:off x="9196668" y="6871181"/>
            <a:ext cx="274071" cy="162462"/>
          </a:xfrm>
          <a:prstGeom prst="rect">
            <a:avLst/>
          </a:prstGeom>
          <a:solidFill>
            <a:schemeClr val="accent3"/>
          </a:solidFill>
          <a:ln w="6350" algn="ctr">
            <a:noFill/>
            <a:miter lim="800000"/>
            <a:headEnd/>
            <a:tailEnd/>
          </a:ln>
          <a:effectLst/>
        </p:spPr>
        <p:txBody>
          <a:bodyPr vert="horz" lIns="75685" tIns="37842" rIns="75685" bIns="37842" rtlCol="0" anchor="ctr" anchorCtr="0">
            <a:noAutofit/>
          </a:bodyPr>
          <a:lstStyle/>
          <a:p>
            <a:pPr algn="ctr" defTabSz="722714" eaLnBrk="0" hangingPunct="0">
              <a:tabLst>
                <a:tab pos="942981" algn="l"/>
              </a:tabLst>
            </a:pPr>
            <a:endParaRPr lang="en-GB" sz="1021" noProof="0">
              <a:solidFill>
                <a:srgbClr val="FFFFFF"/>
              </a:solidFill>
            </a:endParaRPr>
          </a:p>
        </p:txBody>
      </p:sp>
      <p:sp>
        <p:nvSpPr>
          <p:cNvPr id="37" name="Text Placeholder 3">
            <a:extLst>
              <a:ext uri="{FF2B5EF4-FFF2-40B4-BE49-F238E27FC236}">
                <a16:creationId xmlns:a16="http://schemas.microsoft.com/office/drawing/2014/main" id="{D894016D-82A9-77E9-1673-667CE48500C1}"/>
              </a:ext>
              <a:ext uri="{C183D7F6-B498-43B3-948B-1728B52AA6E4}">
                <adec:decorative xmlns:adec="http://schemas.microsoft.com/office/drawing/2017/decorative" val="1"/>
              </a:ext>
            </a:extLst>
          </p:cNvPr>
          <p:cNvSpPr>
            <a:spLocks noGrp="1"/>
          </p:cNvSpPr>
          <p:nvPr>
            <p:custDataLst>
              <p:tags r:id="rId4"/>
            </p:custDataLst>
          </p:nvPr>
        </p:nvSpPr>
        <p:spPr bwMode="auto">
          <a:xfrm>
            <a:off x="8833031" y="6871180"/>
            <a:ext cx="324232" cy="162462"/>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a:spcBef>
                <a:spcPct val="0"/>
              </a:spcBef>
              <a:spcAft>
                <a:spcPct val="0"/>
              </a:spcAft>
            </a:pPr>
            <a:fld id="{3029AF66-B3E2-45BF-96EC-2B5F778F7C00}" type="datetime'''''''''''''''''''x''''x''''x'''">
              <a:rPr lang="en-GB" sz="1102" noProof="0">
                <a:latin typeface="+mn-lt"/>
                <a:ea typeface="DeutscheBank" panose="020B0503020202030204" pitchFamily="34" charset="0"/>
                <a:cs typeface="+mn-cs"/>
                <a:sym typeface="+mn-lt"/>
              </a:rPr>
              <a:pPr marL="0" lvl="1">
                <a:spcBef>
                  <a:spcPct val="0"/>
                </a:spcBef>
                <a:spcAft>
                  <a:spcPct val="0"/>
                </a:spcAft>
              </a:pPr>
              <a:t>xxx</a:t>
            </a:fld>
            <a:endParaRPr lang="en-GB" sz="1102" noProof="0">
              <a:latin typeface="+mn-lt"/>
              <a:ea typeface="DeutscheBank" panose="020B0503020202030204" pitchFamily="34" charset="0"/>
              <a:cs typeface="+mn-cs"/>
              <a:sym typeface="+mn-lt"/>
            </a:endParaRPr>
          </a:p>
        </p:txBody>
      </p:sp>
      <p:sp>
        <p:nvSpPr>
          <p:cNvPr id="38" name="Text Placeholder 3">
            <a:extLst>
              <a:ext uri="{FF2B5EF4-FFF2-40B4-BE49-F238E27FC236}">
                <a16:creationId xmlns:a16="http://schemas.microsoft.com/office/drawing/2014/main" id="{8FD53540-4F3A-6A47-F740-BC3C3B64BDB1}"/>
              </a:ext>
              <a:ext uri="{C183D7F6-B498-43B3-948B-1728B52AA6E4}">
                <adec:decorative xmlns:adec="http://schemas.microsoft.com/office/drawing/2017/decorative" val="1"/>
              </a:ext>
            </a:extLst>
          </p:cNvPr>
          <p:cNvSpPr>
            <a:spLocks noGrp="1"/>
          </p:cNvSpPr>
          <p:nvPr>
            <p:custDataLst>
              <p:tags r:id="rId5"/>
            </p:custDataLst>
          </p:nvPr>
        </p:nvSpPr>
        <p:spPr bwMode="auto">
          <a:xfrm>
            <a:off x="8155918" y="6871180"/>
            <a:ext cx="324232" cy="162462"/>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a:spcBef>
                <a:spcPct val="0"/>
              </a:spcBef>
              <a:spcAft>
                <a:spcPct val="0"/>
              </a:spcAft>
            </a:pPr>
            <a:fld id="{18B9985F-06A0-45AA-AAE6-5C933B6EC073}" type="datetime'''''''''''x''''''''''x''''''''''''''''''''x'''''''''''''''''">
              <a:rPr lang="en-GB" sz="1102" noProof="0">
                <a:latin typeface="+mn-lt"/>
                <a:ea typeface="DeutscheBank" panose="020B0503020202030204" pitchFamily="34" charset="0"/>
                <a:cs typeface="+mn-cs"/>
                <a:sym typeface="+mn-lt"/>
              </a:rPr>
              <a:pPr marL="0" lvl="1">
                <a:spcBef>
                  <a:spcPct val="0"/>
                </a:spcBef>
                <a:spcAft>
                  <a:spcPct val="0"/>
                </a:spcAft>
              </a:pPr>
              <a:t>xxx</a:t>
            </a:fld>
            <a:endParaRPr lang="en-GB" sz="1102" noProof="0">
              <a:latin typeface="+mn-lt"/>
              <a:ea typeface="DeutscheBank" panose="020B0503020202030204" pitchFamily="34" charset="0"/>
              <a:cs typeface="+mn-cs"/>
              <a:sym typeface="+mn-lt"/>
            </a:endParaRPr>
          </a:p>
        </p:txBody>
      </p:sp>
      <p:sp>
        <p:nvSpPr>
          <p:cNvPr id="41" name="Text Placeholder 3">
            <a:extLst>
              <a:ext uri="{FF2B5EF4-FFF2-40B4-BE49-F238E27FC236}">
                <a16:creationId xmlns:a16="http://schemas.microsoft.com/office/drawing/2014/main" id="{C7DD0210-5255-F4E4-C597-1A22592B53CA}"/>
              </a:ext>
              <a:ext uri="{C183D7F6-B498-43B3-948B-1728B52AA6E4}">
                <adec:decorative xmlns:adec="http://schemas.microsoft.com/office/drawing/2017/decorative" val="1"/>
              </a:ext>
            </a:extLst>
          </p:cNvPr>
          <p:cNvSpPr>
            <a:spLocks noGrp="1"/>
          </p:cNvSpPr>
          <p:nvPr>
            <p:custDataLst>
              <p:tags r:id="rId6"/>
            </p:custDataLst>
          </p:nvPr>
        </p:nvSpPr>
        <p:spPr bwMode="auto">
          <a:xfrm>
            <a:off x="9510146" y="6871181"/>
            <a:ext cx="324232" cy="162462"/>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a:spcBef>
                <a:spcPct val="0"/>
              </a:spcBef>
              <a:spcAft>
                <a:spcPct val="0"/>
              </a:spcAft>
            </a:pPr>
            <a:fld id="{88AD7715-23E1-4252-A19F-2AB0019EBAAF}" type="datetime'x''''''''''''''''''''''''''''''''''''''x''''''''''x'''''''''">
              <a:rPr lang="en-GB" sz="1102" noProof="0">
                <a:latin typeface="+mn-lt"/>
                <a:ea typeface="DeutscheBank" panose="020B0503020202030204" pitchFamily="34" charset="0"/>
                <a:cs typeface="+mn-cs"/>
                <a:sym typeface="+mn-lt"/>
              </a:rPr>
              <a:pPr marL="0" lvl="1">
                <a:spcBef>
                  <a:spcPct val="0"/>
                </a:spcBef>
                <a:spcAft>
                  <a:spcPct val="0"/>
                </a:spcAft>
              </a:pPr>
              <a:t>xxx</a:t>
            </a:fld>
            <a:endParaRPr lang="en-GB" sz="1102" noProof="0">
              <a:latin typeface="+mn-lt"/>
              <a:ea typeface="DeutscheBank" panose="020B0503020202030204" pitchFamily="34" charset="0"/>
              <a:cs typeface="+mn-cs"/>
              <a:sym typeface="+mn-lt"/>
            </a:endParaRPr>
          </a:p>
        </p:txBody>
      </p:sp>
      <p:sp>
        <p:nvSpPr>
          <p:cNvPr id="87" name="TextBox 86">
            <a:extLst>
              <a:ext uri="{FF2B5EF4-FFF2-40B4-BE49-F238E27FC236}">
                <a16:creationId xmlns:a16="http://schemas.microsoft.com/office/drawing/2014/main" id="{D001DBF0-48F0-1689-EBCA-46792D1AF213}"/>
              </a:ext>
            </a:extLst>
          </p:cNvPr>
          <p:cNvSpPr txBox="1"/>
          <p:nvPr/>
        </p:nvSpPr>
        <p:spPr bwMode="ltGray">
          <a:xfrm>
            <a:off x="366713" y="6541198"/>
            <a:ext cx="6975475" cy="492443"/>
          </a:xfrm>
          <a:prstGeom prst="rect">
            <a:avLst/>
          </a:prstGeom>
          <a:noFill/>
          <a:ln w="6350">
            <a:noFill/>
            <a:miter lim="800000"/>
            <a:headEnd/>
            <a:tailEnd/>
          </a:ln>
        </p:spPr>
        <p:txBody>
          <a:bodyPr wrap="square" lIns="0" tIns="0" rIns="0" bIns="0" rtlCol="0" anchor="b" anchorCtr="0">
            <a:spAutoFit/>
          </a:bodyPr>
          <a:lstStyle/>
          <a:p>
            <a:pPr eaLnBrk="0" hangingPunct="0"/>
            <a:r>
              <a:rPr lang="en-GB" sz="800" noProof="0"/>
              <a:t>Dummy Footnote text. Footnote text in 8 pt, regular. Dummy text. Lorem ipsum dolor sit amet, consectetuer adipiscing elit. Aenean commodo ligula eget dolor. Aenean massa. Cum sociis natoque penatibus et magnis dis parturient montes, nascetur ridiculus mus. Donec quam felis, ultricies nec, pellentesque eu, pretium quis, sem. Nulla consequat nusqua quis enim. Donec pede justo, fringilla vel, aliquet nec, vulputate eget, arcu. In enim justo, rhoncus ut, imperdiet a, venenatis vitae, justo. Nullam dictum felis eu pede mollis pretium.</a:t>
            </a:r>
          </a:p>
        </p:txBody>
      </p:sp>
      <p:sp>
        <p:nvSpPr>
          <p:cNvPr id="50" name="Fußzeilenplatzhalter 49">
            <a:extLst>
              <a:ext uri="{FF2B5EF4-FFF2-40B4-BE49-F238E27FC236}">
                <a16:creationId xmlns:a16="http://schemas.microsoft.com/office/drawing/2014/main" id="{A0E707FA-2F50-7E2C-B471-F07B494B14DF}"/>
              </a:ext>
              <a:ext uri="{C183D7F6-B498-43B3-948B-1728B52AA6E4}">
                <adec:decorative xmlns:adec="http://schemas.microsoft.com/office/drawing/2017/decorative" val="1"/>
              </a:ext>
            </a:extLst>
          </p:cNvPr>
          <p:cNvSpPr>
            <a:spLocks noGrp="1"/>
          </p:cNvSpPr>
          <p:nvPr>
            <p:ph type="ftr" sz="quarter" idx="14"/>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A9CED4FD-9728-CDB9-9A9A-BC653258438B}"/>
              </a:ext>
              <a:ext uri="{C183D7F6-B498-43B3-948B-1728B52AA6E4}">
                <adec:decorative xmlns:adec="http://schemas.microsoft.com/office/drawing/2017/decorative" val="1"/>
              </a:ext>
            </a:extLst>
          </p:cNvPr>
          <p:cNvSpPr>
            <a:spLocks noGrp="1"/>
          </p:cNvSpPr>
          <p:nvPr>
            <p:ph type="sldNum" sz="quarter" idx="15"/>
          </p:nvPr>
        </p:nvSpPr>
        <p:spPr>
          <a:xfrm>
            <a:off x="8766544" y="7200000"/>
            <a:ext cx="940733" cy="144000"/>
          </a:xfrm>
        </p:spPr>
        <p:txBody>
          <a:bodyPr/>
          <a:lstStyle/>
          <a:p>
            <a:fld id="{D71DA9FD-6EF8-4CC5-AF9B-B6159B5B937C}" type="slidenum">
              <a:rPr lang="en-GB" noProof="0" smtClean="0"/>
              <a:pPr/>
              <a:t>56</a:t>
            </a:fld>
            <a:endParaRPr lang="en-GB" noProof="0"/>
          </a:p>
        </p:txBody>
      </p:sp>
    </p:spTree>
    <p:extLst>
      <p:ext uri="{BB962C8B-B14F-4D97-AF65-F5344CB8AC3E}">
        <p14:creationId xmlns:p14="http://schemas.microsoft.com/office/powerpoint/2010/main" val="2202222920"/>
      </p:ext>
    </p:extLst>
  </p:cSld>
  <p:clrMapOvr>
    <a:masterClrMapping/>
  </p:clrMapOvr>
  <p:transition>
    <p:wipe dir="r"/>
  </p:transition>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B33-1E38-B28B-7765-237CF8A084B6}"/>
              </a:ext>
            </a:extLst>
          </p:cNvPr>
          <p:cNvSpPr>
            <a:spLocks noGrp="1"/>
          </p:cNvSpPr>
          <p:nvPr>
            <p:ph type="title"/>
          </p:nvPr>
        </p:nvSpPr>
        <p:spPr>
          <a:xfrm>
            <a:off x="360000" y="360001"/>
            <a:ext cx="8633912" cy="432000"/>
          </a:xfrm>
        </p:spPr>
        <p:txBody>
          <a:bodyPr/>
          <a:lstStyle/>
          <a:p>
            <a:r>
              <a:rPr lang="en-GB" noProof="0"/>
              <a:t>Variations of info graphics</a:t>
            </a:r>
          </a:p>
        </p:txBody>
      </p:sp>
      <p:graphicFrame>
        <p:nvGraphicFramePr>
          <p:cNvPr id="12" name="Chart 11"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0BFEBA6E-E880-AB38-FB53-427E7BCE885A}"/>
              </a:ext>
            </a:extLst>
          </p:cNvPr>
          <p:cNvGraphicFramePr/>
          <p:nvPr>
            <p:extLst>
              <p:ext uri="{D42A27DB-BD31-4B8C-83A1-F6EECF244321}">
                <p14:modId xmlns:p14="http://schemas.microsoft.com/office/powerpoint/2010/main" val="1780225389"/>
              </p:ext>
            </p:extLst>
          </p:nvPr>
        </p:nvGraphicFramePr>
        <p:xfrm>
          <a:off x="379413" y="1079499"/>
          <a:ext cx="4648241" cy="2901649"/>
        </p:xfrm>
        <a:graphic>
          <a:graphicData uri="http://schemas.openxmlformats.org/drawingml/2006/chart">
            <c:chart xmlns:c="http://schemas.openxmlformats.org/drawingml/2006/chart" xmlns:r="http://schemas.openxmlformats.org/officeDocument/2006/relationships" r:id="rId2"/>
          </a:graphicData>
        </a:graphic>
      </p:graphicFrame>
      <p:sp>
        <p:nvSpPr>
          <p:cNvPr id="13" name="TextBox 12">
            <a:extLst>
              <a:ext uri="{FF2B5EF4-FFF2-40B4-BE49-F238E27FC236}">
                <a16:creationId xmlns:a16="http://schemas.microsoft.com/office/drawing/2014/main" id="{E376BE7B-8B7F-D2B9-5EE8-0F45B2867E35}"/>
              </a:ext>
            </a:extLst>
          </p:cNvPr>
          <p:cNvSpPr txBox="1"/>
          <p:nvPr/>
        </p:nvSpPr>
        <p:spPr bwMode="ltGray">
          <a:xfrm>
            <a:off x="1884074" y="2287223"/>
            <a:ext cx="1275158" cy="814568"/>
          </a:xfrm>
          <a:prstGeom prst="rect">
            <a:avLst/>
          </a:prstGeom>
          <a:noFill/>
          <a:ln w="6350">
            <a:noFill/>
            <a:miter lim="800000"/>
            <a:headEnd/>
            <a:tailEnd/>
          </a:ln>
        </p:spPr>
        <p:txBody>
          <a:bodyPr wrap="square" lIns="111238" tIns="55619" rIns="111238" bIns="55619" rtlCol="0" anchor="t" anchorCtr="0">
            <a:spAutoFit/>
          </a:bodyPr>
          <a:lstStyle/>
          <a:p>
            <a:pPr algn="ctr" eaLnBrk="0" hangingPunct="0">
              <a:lnSpc>
                <a:spcPct val="90000"/>
              </a:lnSpc>
            </a:pPr>
            <a:r>
              <a:rPr lang="en-GB" sz="3527" b="1" noProof="0">
                <a:solidFill>
                  <a:srgbClr val="1E2A78"/>
                </a:solidFill>
                <a:latin typeface="+mj-lt"/>
                <a:ea typeface="DeutscheBank Extra Bold" panose="020B0903020202030204" pitchFamily="34" charset="0"/>
              </a:rPr>
              <a:t>102</a:t>
            </a:r>
            <a:r>
              <a:rPr lang="en-GB" sz="1984" b="1" noProof="0">
                <a:solidFill>
                  <a:srgbClr val="1E2A78"/>
                </a:solidFill>
                <a:latin typeface="+mj-lt"/>
              </a:rPr>
              <a:t> </a:t>
            </a:r>
            <a:br>
              <a:rPr lang="en-GB" sz="1984" b="1" noProof="0">
                <a:solidFill>
                  <a:srgbClr val="1E2A78"/>
                </a:solidFill>
                <a:latin typeface="+mj-lt"/>
              </a:rPr>
            </a:br>
            <a:r>
              <a:rPr lang="en-GB" sz="1543" b="1" noProof="0">
                <a:solidFill>
                  <a:srgbClr val="1E2A78"/>
                </a:solidFill>
                <a:latin typeface="+mj-lt"/>
              </a:rPr>
              <a:t>total</a:t>
            </a:r>
          </a:p>
        </p:txBody>
      </p:sp>
      <p:sp>
        <p:nvSpPr>
          <p:cNvPr id="16" name="Text Placeholder 5">
            <a:extLst>
              <a:ext uri="{FF2B5EF4-FFF2-40B4-BE49-F238E27FC236}">
                <a16:creationId xmlns:a16="http://schemas.microsoft.com/office/drawing/2014/main" id="{5E0C5840-FFBB-986A-ED3E-223272A8D035}"/>
              </a:ext>
            </a:extLst>
          </p:cNvPr>
          <p:cNvSpPr txBox="1">
            <a:spLocks/>
          </p:cNvSpPr>
          <p:nvPr/>
        </p:nvSpPr>
        <p:spPr>
          <a:xfrm>
            <a:off x="487880" y="3658210"/>
            <a:ext cx="4304319" cy="303245"/>
          </a:xfrm>
          <a:prstGeom prst="rect">
            <a:avLst/>
          </a:prstGeom>
        </p:spPr>
        <p:txBody>
          <a:bodyPr lIns="0" tIns="0" rIns="0" bIns="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800" noProof="0">
                <a:latin typeface="DeutscheBank Medium" panose="020B0603020202030204" pitchFamily="34" charset="0"/>
                <a:ea typeface="DeutscheBank Medium" panose="020B0603020202030204" pitchFamily="34" charset="0"/>
              </a:rPr>
              <a:t>Source reference</a:t>
            </a:r>
            <a:r>
              <a:rPr lang="en-GB" sz="800" b="1" noProof="0">
                <a:latin typeface="DeutscheBank Medium" panose="020B0603020202030204" pitchFamily="34" charset="0"/>
                <a:ea typeface="DeutscheBank Medium" panose="020B0603020202030204" pitchFamily="34" charset="0"/>
              </a:rPr>
              <a:t> </a:t>
            </a:r>
            <a:r>
              <a:rPr lang="en-GB" sz="800" noProof="0">
                <a:latin typeface="DeutscheBank Light" panose="020B0403020202030204" pitchFamily="34" charset="0"/>
                <a:ea typeface="DeutscheBank Light" panose="020B0403020202030204" pitchFamily="34" charset="0"/>
              </a:rPr>
              <a:t>In nonumy eirmod tempor invidunt ut labore et dolore magna Consetetur sadipscing elotr, sed diam eirmod.</a:t>
            </a:r>
          </a:p>
        </p:txBody>
      </p:sp>
      <p:graphicFrame>
        <p:nvGraphicFramePr>
          <p:cNvPr id="4"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D1063FF5-46BF-1DF6-FC13-4AA45CA1BE67}"/>
              </a:ext>
            </a:extLst>
          </p:cNvPr>
          <p:cNvGraphicFramePr>
            <a:graphicFrameLocks/>
          </p:cNvGraphicFramePr>
          <p:nvPr>
            <p:extLst>
              <p:ext uri="{D42A27DB-BD31-4B8C-83A1-F6EECF244321}">
                <p14:modId xmlns:p14="http://schemas.microsoft.com/office/powerpoint/2010/main" val="3235317661"/>
              </p:ext>
            </p:extLst>
          </p:nvPr>
        </p:nvGraphicFramePr>
        <p:xfrm>
          <a:off x="392071" y="4176713"/>
          <a:ext cx="3410121" cy="2787546"/>
        </p:xfrm>
        <a:graphic>
          <a:graphicData uri="http://schemas.openxmlformats.org/drawingml/2006/chart">
            <c:chart xmlns:c="http://schemas.openxmlformats.org/drawingml/2006/chart" xmlns:r="http://schemas.openxmlformats.org/officeDocument/2006/relationships" r:id="rId3"/>
          </a:graphicData>
        </a:graphic>
      </p:graphicFrame>
      <p:grpSp>
        <p:nvGrpSpPr>
          <p:cNvPr id="8" name="Group 7" descr="Arrow pointing upward, indicating an 8% increase across the years displayed in the chart. Represents growth or upward trends based on the stacked bar data from 2023 to 2025.">
            <a:extLst>
              <a:ext uri="{FF2B5EF4-FFF2-40B4-BE49-F238E27FC236}">
                <a16:creationId xmlns:a16="http://schemas.microsoft.com/office/drawing/2014/main" id="{7C9E83CF-768F-65B0-AD85-137B0806D699}"/>
              </a:ext>
            </a:extLst>
          </p:cNvPr>
          <p:cNvGrpSpPr/>
          <p:nvPr/>
        </p:nvGrpSpPr>
        <p:grpSpPr>
          <a:xfrm>
            <a:off x="823297" y="4588829"/>
            <a:ext cx="1735484" cy="731270"/>
            <a:chOff x="808800" y="1461600"/>
            <a:chExt cx="1881600" cy="878400"/>
          </a:xfrm>
        </p:grpSpPr>
        <p:cxnSp>
          <p:nvCxnSpPr>
            <p:cNvPr id="6" name="Straight Arrow Connector 5">
              <a:extLst>
                <a:ext uri="{FF2B5EF4-FFF2-40B4-BE49-F238E27FC236}">
                  <a16:creationId xmlns:a16="http://schemas.microsoft.com/office/drawing/2014/main" id="{7CF2795B-F4D2-E41C-D9CF-1EA690EBA5CE}"/>
                </a:ext>
              </a:extLst>
            </p:cNvPr>
            <p:cNvCxnSpPr/>
            <p:nvPr/>
          </p:nvCxnSpPr>
          <p:spPr bwMode="auto">
            <a:xfrm flipV="1">
              <a:off x="808800" y="1461600"/>
              <a:ext cx="1881600" cy="878400"/>
            </a:xfrm>
            <a:prstGeom prst="straightConnector1">
              <a:avLst/>
            </a:prstGeom>
            <a:noFill/>
            <a:ln w="12700">
              <a:solidFill>
                <a:srgbClr val="1E2A78"/>
              </a:solidFill>
              <a:round/>
              <a:headEnd type="none"/>
              <a:tailEnd type="arrow" w="lg" len="med"/>
            </a:ln>
          </p:spPr>
        </p:cxnSp>
        <p:sp>
          <p:nvSpPr>
            <p:cNvPr id="7" name="Rectangle: Rounded Corners 6">
              <a:extLst>
                <a:ext uri="{FF2B5EF4-FFF2-40B4-BE49-F238E27FC236}">
                  <a16:creationId xmlns:a16="http://schemas.microsoft.com/office/drawing/2014/main" id="{D1DB474C-CE20-B5D1-A9A2-D35FCBDA1D7C}"/>
                </a:ext>
              </a:extLst>
            </p:cNvPr>
            <p:cNvSpPr/>
            <p:nvPr/>
          </p:nvSpPr>
          <p:spPr bwMode="auto">
            <a:xfrm>
              <a:off x="1435200" y="1728169"/>
              <a:ext cx="744643" cy="314232"/>
            </a:xfrm>
            <a:prstGeom prst="roundRect">
              <a:avLst>
                <a:gd name="adj" fmla="val 50000"/>
              </a:avLst>
            </a:prstGeom>
            <a:solidFill>
              <a:schemeClr val="accent1"/>
            </a:solidFill>
            <a:ln w="6350">
              <a:noFill/>
              <a:miter lim="800000"/>
              <a:headEnd/>
              <a:tailEnd/>
            </a:ln>
          </p:spPr>
          <p:txBody>
            <a:bodyPr lIns="111238" tIns="55619" rIns="111238" bIns="55619" rtlCol="0" anchor="ctr">
              <a:noAutofit/>
            </a:bodyPr>
            <a:lstStyle/>
            <a:p>
              <a:pPr algn="ctr" defTabSz="1062191" eaLnBrk="0" hangingPunct="0">
                <a:tabLst>
                  <a:tab pos="1385922" algn="l"/>
                </a:tabLst>
              </a:pPr>
              <a:r>
                <a:rPr lang="en-GB" sz="1543" b="1" noProof="0">
                  <a:solidFill>
                    <a:schemeClr val="bg1"/>
                  </a:solidFill>
                </a:rPr>
                <a:t>8%</a:t>
              </a:r>
            </a:p>
          </p:txBody>
        </p:sp>
      </p:grpSp>
      <p:graphicFrame>
        <p:nvGraphicFramePr>
          <p:cNvPr id="5" name="Diagramm 12" descr="Line chart with placeholder data. Describe your data here. For example: ‘This graph depicts a 50% increase in user numbers from 2019 to 2023.’">
            <a:extLst>
              <a:ext uri="{FF2B5EF4-FFF2-40B4-BE49-F238E27FC236}">
                <a16:creationId xmlns:a16="http://schemas.microsoft.com/office/drawing/2014/main" id="{7A84F579-955C-2C27-BC6C-A38C1EF53400}"/>
              </a:ext>
            </a:extLst>
          </p:cNvPr>
          <p:cNvGraphicFramePr>
            <a:graphicFrameLocks/>
          </p:cNvGraphicFramePr>
          <p:nvPr>
            <p:extLst>
              <p:ext uri="{D42A27DB-BD31-4B8C-83A1-F6EECF244321}">
                <p14:modId xmlns:p14="http://schemas.microsoft.com/office/powerpoint/2010/main" val="75331454"/>
              </p:ext>
            </p:extLst>
          </p:nvPr>
        </p:nvGraphicFramePr>
        <p:xfrm>
          <a:off x="6289421" y="1687023"/>
          <a:ext cx="3388957" cy="3123725"/>
        </p:xfrm>
        <a:graphic>
          <a:graphicData uri="http://schemas.openxmlformats.org/drawingml/2006/chart">
            <c:chart xmlns:c="http://schemas.openxmlformats.org/drawingml/2006/chart" xmlns:r="http://schemas.openxmlformats.org/officeDocument/2006/relationships" r:id="rId4"/>
          </a:graphicData>
        </a:graphic>
      </p:graphicFrame>
      <p:cxnSp>
        <p:nvCxnSpPr>
          <p:cNvPr id="15" name="Straight Connector 14">
            <a:extLst>
              <a:ext uri="{FF2B5EF4-FFF2-40B4-BE49-F238E27FC236}">
                <a16:creationId xmlns:a16="http://schemas.microsoft.com/office/drawing/2014/main" id="{AFFE6D5D-39D7-9C17-29EC-C8A014109462}"/>
              </a:ext>
              <a:ext uri="{C183D7F6-B498-43B3-948B-1728B52AA6E4}">
                <adec:decorative xmlns:adec="http://schemas.microsoft.com/office/drawing/2017/decorative" val="1"/>
              </a:ext>
            </a:extLst>
          </p:cNvPr>
          <p:cNvCxnSpPr>
            <a:cxnSpLocks/>
          </p:cNvCxnSpPr>
          <p:nvPr/>
        </p:nvCxnSpPr>
        <p:spPr bwMode="auto">
          <a:xfrm>
            <a:off x="487880" y="3606857"/>
            <a:ext cx="4439242" cy="0"/>
          </a:xfrm>
          <a:prstGeom prst="line">
            <a:avLst/>
          </a:prstGeom>
          <a:noFill/>
          <a:ln w="9525">
            <a:solidFill>
              <a:schemeClr val="tx1"/>
            </a:solidFill>
            <a:round/>
            <a:headEnd/>
            <a:tailEnd/>
          </a:ln>
        </p:spPr>
      </p:cxnSp>
      <p:graphicFrame>
        <p:nvGraphicFramePr>
          <p:cNvPr id="19" name="Chart 18" descr="Example of a bar chart. Add your data and explain what it illustrates. For example: ‘This horizontal chart shows revenue over the last five years, highlighting a significant increase in 2023.’">
            <a:extLst>
              <a:ext uri="{FF2B5EF4-FFF2-40B4-BE49-F238E27FC236}">
                <a16:creationId xmlns:a16="http://schemas.microsoft.com/office/drawing/2014/main" id="{007C9D2F-9FEC-FD01-18C1-634A95FD6F3B}"/>
              </a:ext>
            </a:extLst>
          </p:cNvPr>
          <p:cNvGraphicFramePr/>
          <p:nvPr>
            <p:extLst>
              <p:ext uri="{D42A27DB-BD31-4B8C-83A1-F6EECF244321}">
                <p14:modId xmlns:p14="http://schemas.microsoft.com/office/powerpoint/2010/main" val="845795840"/>
              </p:ext>
            </p:extLst>
          </p:nvPr>
        </p:nvGraphicFramePr>
        <p:xfrm>
          <a:off x="5027654" y="5065660"/>
          <a:ext cx="4648241" cy="1898599"/>
        </p:xfrm>
        <a:graphic>
          <a:graphicData uri="http://schemas.openxmlformats.org/drawingml/2006/chart">
            <c:chart xmlns:c="http://schemas.openxmlformats.org/drawingml/2006/chart" xmlns:r="http://schemas.openxmlformats.org/officeDocument/2006/relationships" r:id="rId5"/>
          </a:graphicData>
        </a:graphic>
      </p:graphicFrame>
      <p:sp>
        <p:nvSpPr>
          <p:cNvPr id="9" name="TextBox 8">
            <a:extLst>
              <a:ext uri="{FF2B5EF4-FFF2-40B4-BE49-F238E27FC236}">
                <a16:creationId xmlns:a16="http://schemas.microsoft.com/office/drawing/2014/main" id="{75DE6E77-AEF8-6139-C727-34C6A7452EEE}"/>
              </a:ext>
              <a:ext uri="{C183D7F6-B498-43B3-948B-1728B52AA6E4}">
                <adec:decorative xmlns:adec="http://schemas.microsoft.com/office/drawing/2017/decorative" val="1"/>
              </a:ext>
            </a:extLst>
          </p:cNvPr>
          <p:cNvSpPr txBox="1"/>
          <p:nvPr/>
        </p:nvSpPr>
        <p:spPr bwMode="ltGray">
          <a:xfrm>
            <a:off x="4837546" y="360363"/>
            <a:ext cx="4111584" cy="1343431"/>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Black, Deep Blue, Bright Blue and White are the preferred colours in PowerPoint.</a:t>
            </a:r>
            <a:r>
              <a:rPr lang="en-GB" sz="800" b="1" noProof="0">
                <a:solidFill>
                  <a:schemeClr val="bg1"/>
                </a:solidFill>
              </a:rPr>
              <a:t> </a:t>
            </a:r>
          </a:p>
          <a:p>
            <a:pPr eaLnBrk="0" hangingPunct="0"/>
            <a:r>
              <a:rPr lang="en-GB" sz="800" noProof="0">
                <a:solidFill>
                  <a:schemeClr val="bg1"/>
                </a:solidFill>
              </a:rPr>
              <a:t>Use accent colours sparsely in your layouts to accentuate facts or figures.</a:t>
            </a:r>
          </a:p>
          <a:p>
            <a:pPr eaLnBrk="0" hangingPunct="0"/>
            <a:endParaRPr lang="en-GB" sz="800" noProof="0">
              <a:solidFill>
                <a:schemeClr val="bg1"/>
              </a:solidFill>
            </a:endParaRPr>
          </a:p>
          <a:p>
            <a:pPr eaLnBrk="0" hangingPunct="0"/>
            <a:r>
              <a:rPr lang="en-GB" sz="800" noProof="0">
                <a:solidFill>
                  <a:schemeClr val="bg1"/>
                </a:solidFill>
              </a:rPr>
              <a:t>In Business charts, diagrams or flow charts Deep Blue should be assigned to all content related to Deutsche Bank, while secondary colours can be assigned to competitors.</a:t>
            </a:r>
          </a:p>
          <a:p>
            <a:pPr eaLnBrk="0" hangingPunct="0"/>
            <a:endParaRPr lang="en-GB" sz="800" noProof="0">
              <a:solidFill>
                <a:schemeClr val="bg1"/>
              </a:solidFill>
            </a:endParaRPr>
          </a:p>
          <a:p>
            <a:pPr eaLnBrk="0" hangingPunct="0"/>
            <a:r>
              <a:rPr lang="en-GB" sz="800" b="1" noProof="0">
                <a:solidFill>
                  <a:schemeClr val="bg1"/>
                </a:solidFill>
              </a:rPr>
              <a:t>Do not use the Deutsche Bank logo in your charts if not absolutely necessary for comprehension.</a:t>
            </a:r>
          </a:p>
        </p:txBody>
      </p:sp>
      <p:sp>
        <p:nvSpPr>
          <p:cNvPr id="18" name="Fußzeilenplatzhalter 17">
            <a:extLst>
              <a:ext uri="{FF2B5EF4-FFF2-40B4-BE49-F238E27FC236}">
                <a16:creationId xmlns:a16="http://schemas.microsoft.com/office/drawing/2014/main" id="{EE5E5331-272A-C6BD-681F-5C94FE9A48EE}"/>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266C949E-120A-C0E4-F201-F91E6BD542D7}"/>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57</a:t>
            </a:fld>
            <a:endParaRPr lang="en-GB" noProof="0"/>
          </a:p>
        </p:txBody>
      </p:sp>
    </p:spTree>
    <p:extLst>
      <p:ext uri="{BB962C8B-B14F-4D97-AF65-F5344CB8AC3E}">
        <p14:creationId xmlns:p14="http://schemas.microsoft.com/office/powerpoint/2010/main" val="3883376991"/>
      </p:ext>
    </p:extLst>
  </p:cSld>
  <p:clrMapOvr>
    <a:masterClrMapping/>
  </p:clrMapOvr>
  <p:transition>
    <p:wipe dir="r"/>
  </p:transition>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dirty="0"/>
              <a:t>Best Practice Sample</a:t>
            </a:r>
            <a:br>
              <a:rPr lang="en-GB" noProof="0" dirty="0"/>
            </a:br>
            <a:r>
              <a:rPr lang="en-GB" b="0" noProof="0" dirty="0"/>
              <a:t>Table layout A</a:t>
            </a:r>
          </a:p>
        </p:txBody>
      </p:sp>
      <p:sp>
        <p:nvSpPr>
          <p:cNvPr id="5" name="Rectangle 4">
            <a:extLst>
              <a:ext uri="{FF2B5EF4-FFF2-40B4-BE49-F238E27FC236}">
                <a16:creationId xmlns:a16="http://schemas.microsoft.com/office/drawing/2014/main" id="{895CE1DF-417E-D19A-FAD0-6DF7420E0EE9}"/>
              </a:ext>
              <a:ext uri="{C183D7F6-B498-43B3-948B-1728B52AA6E4}">
                <adec:decorative xmlns:adec="http://schemas.microsoft.com/office/drawing/2017/decorative" val="1"/>
              </a:ext>
            </a:extLst>
          </p:cNvPr>
          <p:cNvSpPr/>
          <p:nvPr/>
        </p:nvSpPr>
        <p:spPr bwMode="auto">
          <a:xfrm>
            <a:off x="360362" y="1083077"/>
            <a:ext cx="9353551" cy="5752130"/>
          </a:xfrm>
          <a:prstGeom prst="rect">
            <a:avLst/>
          </a:prstGeom>
          <a:solidFill>
            <a:srgbClr val="EDF1F7"/>
          </a:solidFill>
          <a:ln w="6350">
            <a:noFill/>
            <a:miter lim="800000"/>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aphicFrame>
        <p:nvGraphicFramePr>
          <p:cNvPr id="4" name="Table 3">
            <a:extLst>
              <a:ext uri="{FF2B5EF4-FFF2-40B4-BE49-F238E27FC236}">
                <a16:creationId xmlns:a16="http://schemas.microsoft.com/office/drawing/2014/main" id="{DE4BB135-BF3A-1B18-7A82-3AAFC5C5B4FB}"/>
              </a:ext>
            </a:extLst>
          </p:cNvPr>
          <p:cNvGraphicFramePr>
            <a:graphicFrameLocks noGrp="1"/>
          </p:cNvGraphicFramePr>
          <p:nvPr>
            <p:extLst>
              <p:ext uri="{D42A27DB-BD31-4B8C-83A1-F6EECF244321}">
                <p14:modId xmlns:p14="http://schemas.microsoft.com/office/powerpoint/2010/main" val="199743029"/>
              </p:ext>
            </p:extLst>
          </p:nvPr>
        </p:nvGraphicFramePr>
        <p:xfrm>
          <a:off x="461637" y="1210456"/>
          <a:ext cx="9095625" cy="5353294"/>
        </p:xfrm>
        <a:graphic>
          <a:graphicData uri="http://schemas.openxmlformats.org/drawingml/2006/table">
            <a:tbl>
              <a:tblPr firstRow="1">
                <a:tableStyleId>{5C22544A-7EE6-4342-B048-85BDC9FD1C3A}</a:tableStyleId>
              </a:tblPr>
              <a:tblGrid>
                <a:gridCol w="1819125">
                  <a:extLst>
                    <a:ext uri="{9D8B030D-6E8A-4147-A177-3AD203B41FA5}">
                      <a16:colId xmlns:a16="http://schemas.microsoft.com/office/drawing/2014/main" val="3735127515"/>
                    </a:ext>
                  </a:extLst>
                </a:gridCol>
                <a:gridCol w="1819125">
                  <a:extLst>
                    <a:ext uri="{9D8B030D-6E8A-4147-A177-3AD203B41FA5}">
                      <a16:colId xmlns:a16="http://schemas.microsoft.com/office/drawing/2014/main" val="376554957"/>
                    </a:ext>
                  </a:extLst>
                </a:gridCol>
                <a:gridCol w="1819125">
                  <a:extLst>
                    <a:ext uri="{9D8B030D-6E8A-4147-A177-3AD203B41FA5}">
                      <a16:colId xmlns:a16="http://schemas.microsoft.com/office/drawing/2014/main" val="3161462527"/>
                    </a:ext>
                  </a:extLst>
                </a:gridCol>
                <a:gridCol w="1819125">
                  <a:extLst>
                    <a:ext uri="{9D8B030D-6E8A-4147-A177-3AD203B41FA5}">
                      <a16:colId xmlns:a16="http://schemas.microsoft.com/office/drawing/2014/main" val="3297995645"/>
                    </a:ext>
                  </a:extLst>
                </a:gridCol>
                <a:gridCol w="1819125">
                  <a:extLst>
                    <a:ext uri="{9D8B030D-6E8A-4147-A177-3AD203B41FA5}">
                      <a16:colId xmlns:a16="http://schemas.microsoft.com/office/drawing/2014/main" val="1325791512"/>
                    </a:ext>
                  </a:extLst>
                </a:gridCol>
              </a:tblGrid>
              <a:tr h="493774">
                <a:tc>
                  <a:txBody>
                    <a:bodyPr/>
                    <a:lstStyle/>
                    <a:p>
                      <a:endParaRPr lang="en-GB" sz="1300" noProof="0">
                        <a:latin typeface="DeutscheBank Medium" panose="020B0603020202030204" pitchFamily="34" charset="0"/>
                        <a:ea typeface="DeutscheBank Medium" panose="020B0603020202030204" pitchFamily="34" charset="0"/>
                      </a:endParaRPr>
                    </a:p>
                  </a:txBody>
                  <a:tcPr marL="0" marR="100796" marT="50398" marB="50398">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762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extLst>
                  <a:ext uri="{0D108BD9-81ED-4DB2-BD59-A6C34878D82A}">
                    <a16:rowId xmlns:a16="http://schemas.microsoft.com/office/drawing/2014/main" val="154043925"/>
                  </a:ext>
                </a:extLst>
              </a:tr>
              <a:tr h="389854">
                <a:tc>
                  <a:txBody>
                    <a:bodyPr/>
                    <a:lstStyle/>
                    <a:p>
                      <a:endParaRPr lang="en-GB" sz="1300" b="1" noProof="0">
                        <a:solidFill>
                          <a:srgbClr val="1E2A78"/>
                        </a:solidFill>
                        <a:latin typeface="+mn-lt"/>
                        <a:ea typeface="DeutscheBank Medium" panose="020B0603020202030204" pitchFamily="34" charset="0"/>
                      </a:endParaRPr>
                    </a:p>
                  </a:txBody>
                  <a:tcPr marL="0" marR="100796"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31470778"/>
                  </a:ext>
                </a:extLst>
              </a:tr>
              <a:tr h="1343587">
                <a:tc>
                  <a:txBody>
                    <a:bodyPr/>
                    <a:lstStyle/>
                    <a:p>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txBody>
                  <a:tcPr marL="0" marR="100796" marT="79367" marB="79367">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79367" marB="79367">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40768879"/>
                  </a:ext>
                </a:extLst>
              </a:tr>
              <a:tr h="1009427">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p>
                      <a:endParaRPr lang="en-GB" sz="1100" noProof="0"/>
                    </a:p>
                  </a:txBody>
                  <a:tcPr marL="0" marR="100796" marT="79367" marB="79367">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regulär.</a:t>
                      </a:r>
                    </a:p>
                    <a:p>
                      <a:r>
                        <a:rPr lang="en-GB" sz="1000" noProof="0"/>
                        <a:t>at firmis, sus bonventium Rom nequ iderente, comnicae adduconsus</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regulär.</a:t>
                      </a:r>
                    </a:p>
                    <a:p>
                      <a:r>
                        <a:rPr lang="en-GB" sz="1000" noProof="0"/>
                        <a:t>at firmis, sus bonventium Rom nequ iderente, comnicae adduconsus</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regulär.</a:t>
                      </a:r>
                    </a:p>
                    <a:p>
                      <a:r>
                        <a:rPr lang="en-GB" sz="1000" noProof="0"/>
                        <a:t>at firmis, sus bonventium Rom nequ iderente, comnicae adduconsus</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regulär.</a:t>
                      </a:r>
                    </a:p>
                    <a:p>
                      <a:r>
                        <a:rPr lang="en-GB" sz="1000" noProof="0"/>
                        <a:t>at firmis, sus bonventium Rom nequ iderente, comnicae adduconsus</a:t>
                      </a:r>
                    </a:p>
                  </a:txBody>
                  <a:tcPr marL="79367" marR="198417" marT="79367" marB="79367">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59630500"/>
                  </a:ext>
                </a:extLst>
              </a:tr>
              <a:tr h="1009427">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p>
                      <a:endParaRPr lang="en-GB" sz="1100" noProof="0"/>
                    </a:p>
                  </a:txBody>
                  <a:tcPr marL="0" marR="100796" marT="79367" marB="79367">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Vellignim dolorum faccabores duciis accum num quos quam nis dolupta quidis aut verit fugit quae.</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Vellignim dolorum faccabores duciis accum num quos quam nis dolupta quidis aut verit fugit quae.</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Vellignim dolorum faccabores duciis accum num quos quam nis dolupta quidis aut verit fugit quae.</a:t>
                      </a:r>
                    </a:p>
                  </a:txBody>
                  <a:tcPr marL="79367" marR="198417" marT="79367" marB="79367">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Vellignim dolorum faccabores duciis accum num quos quam nis dolupta quidis aut verit fugit quae.</a:t>
                      </a:r>
                    </a:p>
                  </a:txBody>
                  <a:tcPr marL="79367" marR="198417" marT="79367" marB="79367">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7997641"/>
                  </a:ext>
                </a:extLst>
              </a:tr>
              <a:tr h="389854">
                <a:tc>
                  <a:txBody>
                    <a:bodyPr/>
                    <a:lstStyle/>
                    <a:p>
                      <a:endParaRPr lang="en-GB" sz="1300" noProof="0"/>
                    </a:p>
                  </a:txBody>
                  <a:tcPr marL="0" marR="100796" marT="50398"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3500" b="0" baseline="12000" noProof="0" dirty="0">
                          <a:solidFill>
                            <a:srgbClr val="1E2A78"/>
                          </a:solidFill>
                          <a:latin typeface="+mn-lt"/>
                        </a:rPr>
                        <a:t>↓</a:t>
                      </a:r>
                    </a:p>
                  </a:txBody>
                  <a:tcPr marL="79367" marR="100796" marT="0" marB="0">
                    <a:lnL w="38100" cap="flat" cmpd="sng" algn="ctr">
                      <a:noFill/>
                      <a:prstDash val="solid"/>
                      <a:round/>
                      <a:headEnd type="none" w="med" len="med"/>
                      <a:tailEnd type="none" w="med" len="med"/>
                    </a:lnL>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1006020" rtl="0" eaLnBrk="1" fontAlgn="auto" latinLnBrk="0" hangingPunct="1">
                        <a:lnSpc>
                          <a:spcPct val="100000"/>
                        </a:lnSpc>
                        <a:spcBef>
                          <a:spcPts val="0"/>
                        </a:spcBef>
                        <a:spcAft>
                          <a:spcPts val="0"/>
                        </a:spcAft>
                        <a:buClrTx/>
                        <a:buSzTx/>
                        <a:buFontTx/>
                        <a:buNone/>
                        <a:tabLst/>
                        <a:defRPr/>
                      </a:pPr>
                      <a:r>
                        <a:rPr lang="en-GB" sz="3500" b="0" baseline="12000" noProof="0" dirty="0">
                          <a:solidFill>
                            <a:srgbClr val="1E2A78"/>
                          </a:solidFill>
                          <a:latin typeface="+mn-lt"/>
                        </a:rPr>
                        <a:t>↓</a:t>
                      </a:r>
                    </a:p>
                  </a:txBody>
                  <a:tcPr marL="79367" marR="100796" marT="0" marB="0">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0" baseline="12000" noProof="0">
                          <a:solidFill>
                            <a:srgbClr val="1E2A78"/>
                          </a:solidFill>
                          <a:latin typeface="+mn-lt"/>
                        </a:rPr>
                        <a:t>↓</a:t>
                      </a:r>
                    </a:p>
                  </a:txBody>
                  <a:tcPr marL="79367" marR="100796" marT="0" marB="0">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0" baseline="12000" noProof="0">
                          <a:solidFill>
                            <a:srgbClr val="1E2A78"/>
                          </a:solidFill>
                          <a:latin typeface="+mn-lt"/>
                        </a:rPr>
                        <a:t>↓</a:t>
                      </a:r>
                    </a:p>
                  </a:txBody>
                  <a:tcPr marL="79367" marR="100796"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4907219"/>
                  </a:ext>
                </a:extLst>
              </a:tr>
              <a:tr h="607429">
                <a:tc>
                  <a:txBody>
                    <a:bodyPr/>
                    <a:lstStyle/>
                    <a:p>
                      <a:endParaRPr lang="en-GB" sz="1300" noProof="0"/>
                    </a:p>
                  </a:txBody>
                  <a:tcPr marL="0" marR="100796"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1006020" rtl="0" eaLnBrk="1" fontAlgn="auto" latinLnBrk="0" hangingPunct="1">
                        <a:lnSpc>
                          <a:spcPct val="100000"/>
                        </a:lnSpc>
                        <a:spcBef>
                          <a:spcPts val="0"/>
                        </a:spcBef>
                        <a:spcAft>
                          <a:spcPts val="0"/>
                        </a:spcAft>
                        <a:buClrTx/>
                        <a:buSzTx/>
                        <a:buFontTx/>
                        <a:buNone/>
                        <a:tabLst/>
                        <a:defRPr/>
                      </a:pPr>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59003463"/>
                  </a:ext>
                </a:extLst>
              </a:tr>
            </a:tbl>
          </a:graphicData>
        </a:graphic>
      </p:graphicFrame>
      <p:grpSp>
        <p:nvGrpSpPr>
          <p:cNvPr id="12" name="Group 11">
            <a:extLst>
              <a:ext uri="{FF2B5EF4-FFF2-40B4-BE49-F238E27FC236}">
                <a16:creationId xmlns:a16="http://schemas.microsoft.com/office/drawing/2014/main" id="{AC548892-F27E-1A00-82EE-75A71E7107CE}"/>
              </a:ext>
              <a:ext uri="{C183D7F6-B498-43B3-948B-1728B52AA6E4}">
                <adec:decorative xmlns:adec="http://schemas.microsoft.com/office/drawing/2017/decorative" val="1"/>
              </a:ext>
            </a:extLst>
          </p:cNvPr>
          <p:cNvGrpSpPr/>
          <p:nvPr/>
        </p:nvGrpSpPr>
        <p:grpSpPr>
          <a:xfrm>
            <a:off x="2259767" y="1135505"/>
            <a:ext cx="5475158" cy="5605371"/>
            <a:chOff x="2700000" y="1376363"/>
            <a:chExt cx="6789600" cy="4824412"/>
          </a:xfrm>
        </p:grpSpPr>
        <p:cxnSp>
          <p:nvCxnSpPr>
            <p:cNvPr id="7" name="Straight Connector 6">
              <a:extLst>
                <a:ext uri="{FF2B5EF4-FFF2-40B4-BE49-F238E27FC236}">
                  <a16:creationId xmlns:a16="http://schemas.microsoft.com/office/drawing/2014/main" id="{3E3108AF-1731-E48A-90D1-46D01893F32B}"/>
                </a:ext>
              </a:extLst>
            </p:cNvPr>
            <p:cNvCxnSpPr>
              <a:cxnSpLocks/>
            </p:cNvCxnSpPr>
            <p:nvPr/>
          </p:nvCxnSpPr>
          <p:spPr bwMode="auto">
            <a:xfrm>
              <a:off x="2700000" y="1376363"/>
              <a:ext cx="0" cy="4824412"/>
            </a:xfrm>
            <a:prstGeom prst="line">
              <a:avLst/>
            </a:prstGeom>
            <a:noFill/>
            <a:ln w="76200">
              <a:solidFill>
                <a:srgbClr val="EDF1F7"/>
              </a:solidFill>
              <a:round/>
              <a:headEnd/>
              <a:tailEnd/>
            </a:ln>
          </p:spPr>
        </p:cxnSp>
        <p:cxnSp>
          <p:nvCxnSpPr>
            <p:cNvPr id="8" name="Straight Connector 7">
              <a:extLst>
                <a:ext uri="{FF2B5EF4-FFF2-40B4-BE49-F238E27FC236}">
                  <a16:creationId xmlns:a16="http://schemas.microsoft.com/office/drawing/2014/main" id="{D60E3002-FCA7-ACD7-C99F-CD93EFDC2C2D}"/>
                </a:ext>
              </a:extLst>
            </p:cNvPr>
            <p:cNvCxnSpPr>
              <a:cxnSpLocks/>
            </p:cNvCxnSpPr>
            <p:nvPr/>
          </p:nvCxnSpPr>
          <p:spPr bwMode="auto">
            <a:xfrm>
              <a:off x="4963200" y="1376363"/>
              <a:ext cx="0" cy="4761763"/>
            </a:xfrm>
            <a:prstGeom prst="line">
              <a:avLst/>
            </a:prstGeom>
            <a:noFill/>
            <a:ln w="76200">
              <a:solidFill>
                <a:srgbClr val="EDF1F7"/>
              </a:solidFill>
              <a:round/>
              <a:headEnd/>
              <a:tailEnd/>
            </a:ln>
          </p:spPr>
        </p:cxnSp>
        <p:cxnSp>
          <p:nvCxnSpPr>
            <p:cNvPr id="9" name="Straight Connector 8">
              <a:extLst>
                <a:ext uri="{FF2B5EF4-FFF2-40B4-BE49-F238E27FC236}">
                  <a16:creationId xmlns:a16="http://schemas.microsoft.com/office/drawing/2014/main" id="{A486C63F-0A15-0B67-AD42-EADB85F2EC1A}"/>
                </a:ext>
              </a:extLst>
            </p:cNvPr>
            <p:cNvCxnSpPr>
              <a:cxnSpLocks/>
            </p:cNvCxnSpPr>
            <p:nvPr/>
          </p:nvCxnSpPr>
          <p:spPr bwMode="auto">
            <a:xfrm>
              <a:off x="7226400" y="1376363"/>
              <a:ext cx="0" cy="4824412"/>
            </a:xfrm>
            <a:prstGeom prst="line">
              <a:avLst/>
            </a:prstGeom>
            <a:noFill/>
            <a:ln w="76200">
              <a:solidFill>
                <a:srgbClr val="EDF1F7"/>
              </a:solidFill>
              <a:round/>
              <a:headEnd/>
              <a:tailEnd/>
            </a:ln>
          </p:spPr>
        </p:cxnSp>
        <p:cxnSp>
          <p:nvCxnSpPr>
            <p:cNvPr id="10" name="Straight Connector 9">
              <a:extLst>
                <a:ext uri="{FF2B5EF4-FFF2-40B4-BE49-F238E27FC236}">
                  <a16:creationId xmlns:a16="http://schemas.microsoft.com/office/drawing/2014/main" id="{0CB56FCB-BC01-50C5-DF08-9A301E76E525}"/>
                </a:ext>
              </a:extLst>
            </p:cNvPr>
            <p:cNvCxnSpPr>
              <a:cxnSpLocks/>
            </p:cNvCxnSpPr>
            <p:nvPr/>
          </p:nvCxnSpPr>
          <p:spPr bwMode="auto">
            <a:xfrm>
              <a:off x="9489600" y="1376363"/>
              <a:ext cx="0" cy="4824412"/>
            </a:xfrm>
            <a:prstGeom prst="line">
              <a:avLst/>
            </a:prstGeom>
            <a:noFill/>
            <a:ln w="76200">
              <a:solidFill>
                <a:srgbClr val="EDF1F7"/>
              </a:solidFill>
              <a:round/>
              <a:headEnd/>
              <a:tailEnd/>
            </a:ln>
          </p:spPr>
        </p:cxnSp>
      </p:grpSp>
      <p:sp>
        <p:nvSpPr>
          <p:cNvPr id="6" name="TextBox 5">
            <a:extLst>
              <a:ext uri="{FF2B5EF4-FFF2-40B4-BE49-F238E27FC236}">
                <a16:creationId xmlns:a16="http://schemas.microsoft.com/office/drawing/2014/main" id="{C893815E-45FF-A3E9-B400-65242F0A425D}"/>
              </a:ext>
              <a:ext uri="{C183D7F6-B498-43B3-948B-1728B52AA6E4}">
                <adec:decorative xmlns:adec="http://schemas.microsoft.com/office/drawing/2017/decorative" val="1"/>
              </a:ext>
            </a:extLst>
          </p:cNvPr>
          <p:cNvSpPr txBox="1"/>
          <p:nvPr/>
        </p:nvSpPr>
        <p:spPr bwMode="ltGray">
          <a:xfrm>
            <a:off x="5037137" y="355199"/>
            <a:ext cx="3867802" cy="727877"/>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The separations between the columns are created by adding vertical lines in the same colour as the background. When resizing the table, the lines have to be altered accordingly.</a:t>
            </a:r>
          </a:p>
          <a:p>
            <a:pPr eaLnBrk="0" hangingPunct="0"/>
            <a:r>
              <a:rPr lang="en-GB" sz="800" noProof="0">
                <a:solidFill>
                  <a:schemeClr val="bg1"/>
                </a:solidFill>
              </a:rPr>
              <a:t>The downfacing arrows are part of the DeutscheBank typeface.</a:t>
            </a:r>
          </a:p>
        </p:txBody>
      </p:sp>
      <p:sp>
        <p:nvSpPr>
          <p:cNvPr id="16" name="Fußzeilenplatzhalter 15">
            <a:extLst>
              <a:ext uri="{FF2B5EF4-FFF2-40B4-BE49-F238E27FC236}">
                <a16:creationId xmlns:a16="http://schemas.microsoft.com/office/drawing/2014/main" id="{F7D08C46-E2AD-9DBD-DB1C-8BB659237F49}"/>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58</a:t>
            </a:fld>
            <a:endParaRPr lang="en-GB" noProof="0"/>
          </a:p>
        </p:txBody>
      </p:sp>
    </p:spTree>
    <p:extLst>
      <p:ext uri="{BB962C8B-B14F-4D97-AF65-F5344CB8AC3E}">
        <p14:creationId xmlns:p14="http://schemas.microsoft.com/office/powerpoint/2010/main" val="2188615475"/>
      </p:ext>
    </p:extLst>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Table layout B</a:t>
            </a:r>
          </a:p>
        </p:txBody>
      </p:sp>
      <p:graphicFrame>
        <p:nvGraphicFramePr>
          <p:cNvPr id="4" name="Table 3">
            <a:extLst>
              <a:ext uri="{FF2B5EF4-FFF2-40B4-BE49-F238E27FC236}">
                <a16:creationId xmlns:a16="http://schemas.microsoft.com/office/drawing/2014/main" id="{DE4BB135-BF3A-1B18-7A82-3AAFC5C5B4FB}"/>
              </a:ext>
            </a:extLst>
          </p:cNvPr>
          <p:cNvGraphicFramePr>
            <a:graphicFrameLocks noGrp="1"/>
          </p:cNvGraphicFramePr>
          <p:nvPr>
            <p:extLst>
              <p:ext uri="{D42A27DB-BD31-4B8C-83A1-F6EECF244321}">
                <p14:modId xmlns:p14="http://schemas.microsoft.com/office/powerpoint/2010/main" val="3022977417"/>
              </p:ext>
            </p:extLst>
          </p:nvPr>
        </p:nvGraphicFramePr>
        <p:xfrm>
          <a:off x="360363" y="1088241"/>
          <a:ext cx="9353550" cy="5825550"/>
        </p:xfrm>
        <a:graphic>
          <a:graphicData uri="http://schemas.openxmlformats.org/drawingml/2006/table">
            <a:tbl>
              <a:tblPr firstRow="1">
                <a:tableStyleId>{5C22544A-7EE6-4342-B048-85BDC9FD1C3A}</a:tableStyleId>
              </a:tblPr>
              <a:tblGrid>
                <a:gridCol w="1870710">
                  <a:extLst>
                    <a:ext uri="{9D8B030D-6E8A-4147-A177-3AD203B41FA5}">
                      <a16:colId xmlns:a16="http://schemas.microsoft.com/office/drawing/2014/main" val="3735127515"/>
                    </a:ext>
                  </a:extLst>
                </a:gridCol>
                <a:gridCol w="1870710">
                  <a:extLst>
                    <a:ext uri="{9D8B030D-6E8A-4147-A177-3AD203B41FA5}">
                      <a16:colId xmlns:a16="http://schemas.microsoft.com/office/drawing/2014/main" val="376554957"/>
                    </a:ext>
                  </a:extLst>
                </a:gridCol>
                <a:gridCol w="1870710">
                  <a:extLst>
                    <a:ext uri="{9D8B030D-6E8A-4147-A177-3AD203B41FA5}">
                      <a16:colId xmlns:a16="http://schemas.microsoft.com/office/drawing/2014/main" val="3161462527"/>
                    </a:ext>
                  </a:extLst>
                </a:gridCol>
                <a:gridCol w="1870710">
                  <a:extLst>
                    <a:ext uri="{9D8B030D-6E8A-4147-A177-3AD203B41FA5}">
                      <a16:colId xmlns:a16="http://schemas.microsoft.com/office/drawing/2014/main" val="3297995645"/>
                    </a:ext>
                  </a:extLst>
                </a:gridCol>
                <a:gridCol w="1870710">
                  <a:extLst>
                    <a:ext uri="{9D8B030D-6E8A-4147-A177-3AD203B41FA5}">
                      <a16:colId xmlns:a16="http://schemas.microsoft.com/office/drawing/2014/main" val="1325791512"/>
                    </a:ext>
                  </a:extLst>
                </a:gridCol>
              </a:tblGrid>
              <a:tr h="651732">
                <a:tc>
                  <a:txBody>
                    <a:bodyPr/>
                    <a:lstStyle/>
                    <a:p>
                      <a:endParaRPr lang="en-GB" sz="1300" noProof="0">
                        <a:latin typeface="DeutscheBank Medium" panose="020B0603020202030204" pitchFamily="34" charset="0"/>
                        <a:ea typeface="DeutscheBank Medium" panose="020B0603020202030204" pitchFamily="34" charset="0"/>
                      </a:endParaRPr>
                    </a:p>
                  </a:txBody>
                  <a:tcPr marL="0" marR="100796" marT="50398" marB="50398">
                    <a:lnL w="762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noFill/>
                      <a:prstDash val="solid"/>
                      <a:round/>
                      <a:headEnd type="none" w="med" len="med"/>
                      <a:tailEnd type="none" w="med" len="med"/>
                    </a:lnB>
                    <a:solidFill>
                      <a:schemeClr val="bg1"/>
                    </a:solid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99208" marR="100796" marT="50398" marB="50398">
                    <a:lnL w="38100" cap="flat" cmpd="sng" algn="ctr">
                      <a:noFill/>
                      <a:prstDash val="solid"/>
                      <a:round/>
                      <a:headEnd type="none" w="med" len="med"/>
                      <a:tailEnd type="none" w="med" len="med"/>
                    </a:lnL>
                    <a:lnR w="762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extLst>
                  <a:ext uri="{0D108BD9-81ED-4DB2-BD59-A6C34878D82A}">
                    <a16:rowId xmlns:a16="http://schemas.microsoft.com/office/drawing/2014/main" val="154043925"/>
                  </a:ext>
                </a:extLst>
              </a:tr>
              <a:tr h="386889">
                <a:tc>
                  <a:txBody>
                    <a:bodyPr/>
                    <a:lstStyle/>
                    <a:p>
                      <a:endParaRPr lang="en-GB" sz="1300" b="1" noProof="0">
                        <a:solidFill>
                          <a:srgbClr val="1E2A78"/>
                        </a:solidFill>
                        <a:latin typeface="+mn-lt"/>
                        <a:ea typeface="DeutscheBank Medium" panose="020B0603020202030204" pitchFamily="34" charset="0"/>
                      </a:endParaRPr>
                    </a:p>
                  </a:txBody>
                  <a:tcPr marL="0" marR="100796"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1" baseline="6000" noProof="0">
                          <a:solidFill>
                            <a:srgbClr val="1E2A78"/>
                          </a:solidFill>
                          <a:latin typeface="+mn-lt"/>
                        </a:rPr>
                        <a:t>↓</a:t>
                      </a:r>
                    </a:p>
                  </a:txBody>
                  <a:tcPr marL="79367" marR="100796"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31470778"/>
                  </a:ext>
                </a:extLst>
              </a:tr>
              <a:tr h="1408683">
                <a:tc>
                  <a:txBody>
                    <a:bodyPr/>
                    <a:lstStyle/>
                    <a:p>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txBody>
                  <a:tcPr marL="0" marR="100796" marT="119050" marB="11905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0768879"/>
                  </a:ext>
                </a:extLst>
              </a:tr>
              <a:tr h="1244162">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p>
                      <a:endParaRPr lang="en-GB" sz="1100" noProof="0"/>
                    </a:p>
                  </a:txBody>
                  <a:tcPr marL="0" marR="100796" marT="119050" marB="11905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9630500"/>
                  </a:ext>
                </a:extLst>
              </a:tr>
              <a:tr h="1079642">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p>
                      <a:endParaRPr lang="en-GB" sz="1100" noProof="0"/>
                    </a:p>
                  </a:txBody>
                  <a:tcPr marL="0" marR="100796" marT="119050" marB="11905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37997641"/>
                  </a:ext>
                </a:extLst>
              </a:tr>
              <a:tr h="383882">
                <a:tc>
                  <a:txBody>
                    <a:bodyPr/>
                    <a:lstStyle/>
                    <a:p>
                      <a:endParaRPr lang="en-GB" sz="1300" noProof="0"/>
                    </a:p>
                  </a:txBody>
                  <a:tcPr marL="0" marR="100796" marT="50398"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3500" b="0" baseline="12000" noProof="0" dirty="0">
                          <a:solidFill>
                            <a:srgbClr val="1E2A78"/>
                          </a:solidFill>
                          <a:latin typeface="+mn-lt"/>
                        </a:rPr>
                        <a:t>↓</a:t>
                      </a:r>
                    </a:p>
                  </a:txBody>
                  <a:tcPr marL="79367" marR="100796" marT="0" marB="0">
                    <a:lnL w="38100" cap="flat" cmpd="sng" algn="ctr">
                      <a:noFill/>
                      <a:prstDash val="solid"/>
                      <a:round/>
                      <a:headEnd type="none" w="med" len="med"/>
                      <a:tailEnd type="none" w="med" len="med"/>
                    </a:lnL>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1006020" rtl="0" eaLnBrk="1" fontAlgn="auto" latinLnBrk="0" hangingPunct="1">
                        <a:lnSpc>
                          <a:spcPct val="100000"/>
                        </a:lnSpc>
                        <a:spcBef>
                          <a:spcPts val="0"/>
                        </a:spcBef>
                        <a:spcAft>
                          <a:spcPts val="0"/>
                        </a:spcAft>
                        <a:buClrTx/>
                        <a:buSzTx/>
                        <a:buFontTx/>
                        <a:buNone/>
                        <a:tabLst/>
                        <a:defRPr/>
                      </a:pPr>
                      <a:r>
                        <a:rPr lang="en-GB" sz="3500" b="0" baseline="12000" noProof="0" dirty="0">
                          <a:solidFill>
                            <a:srgbClr val="1E2A78"/>
                          </a:solidFill>
                          <a:latin typeface="+mn-lt"/>
                        </a:rPr>
                        <a:t>↓</a:t>
                      </a:r>
                    </a:p>
                  </a:txBody>
                  <a:tcPr marL="79367" marR="100796" marT="0" marB="0">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0" baseline="12000" noProof="0">
                          <a:solidFill>
                            <a:srgbClr val="1E2A78"/>
                          </a:solidFill>
                          <a:latin typeface="+mn-lt"/>
                        </a:rPr>
                        <a:t>↓</a:t>
                      </a:r>
                    </a:p>
                  </a:txBody>
                  <a:tcPr marL="79367" marR="100796" marT="0" marB="0">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500" b="0" baseline="12000" noProof="0">
                          <a:solidFill>
                            <a:srgbClr val="1E2A78"/>
                          </a:solidFill>
                          <a:latin typeface="+mn-lt"/>
                        </a:rPr>
                        <a:t>↓</a:t>
                      </a:r>
                    </a:p>
                  </a:txBody>
                  <a:tcPr marL="79367" marR="100796"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94907219"/>
                  </a:ext>
                </a:extLst>
              </a:tr>
              <a:tr h="667236">
                <a:tc>
                  <a:txBody>
                    <a:bodyPr/>
                    <a:lstStyle/>
                    <a:p>
                      <a:endParaRPr lang="en-GB" sz="1300" noProof="0" dirty="0"/>
                    </a:p>
                  </a:txBody>
                  <a:tcPr marL="0" marR="100796"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1006020" rtl="0" eaLnBrk="1" fontAlgn="auto" latinLnBrk="0" hangingPunct="1">
                        <a:lnSpc>
                          <a:spcPct val="100000"/>
                        </a:lnSpc>
                        <a:spcBef>
                          <a:spcPts val="0"/>
                        </a:spcBef>
                        <a:spcAft>
                          <a:spcPts val="0"/>
                        </a:spcAft>
                        <a:buClrTx/>
                        <a:buSzTx/>
                        <a:buFontTx/>
                        <a:buNone/>
                        <a:tabLst/>
                        <a:defRPr/>
                      </a:pPr>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p>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59003463"/>
                  </a:ext>
                </a:extLst>
              </a:tr>
            </a:tbl>
          </a:graphicData>
        </a:graphic>
      </p:graphicFrame>
      <p:grpSp>
        <p:nvGrpSpPr>
          <p:cNvPr id="12" name="Group 11">
            <a:extLst>
              <a:ext uri="{FF2B5EF4-FFF2-40B4-BE49-F238E27FC236}">
                <a16:creationId xmlns:a16="http://schemas.microsoft.com/office/drawing/2014/main" id="{AC548892-F27E-1A00-82EE-75A71E7107CE}"/>
              </a:ext>
              <a:ext uri="{C183D7F6-B498-43B3-948B-1728B52AA6E4}">
                <adec:decorative xmlns:adec="http://schemas.microsoft.com/office/drawing/2017/decorative" val="1"/>
              </a:ext>
            </a:extLst>
          </p:cNvPr>
          <p:cNvGrpSpPr/>
          <p:nvPr/>
        </p:nvGrpSpPr>
        <p:grpSpPr>
          <a:xfrm>
            <a:off x="2226040" y="1041817"/>
            <a:ext cx="5606322" cy="5978108"/>
            <a:chOff x="2700000" y="1376363"/>
            <a:chExt cx="6789600" cy="4846312"/>
          </a:xfrm>
        </p:grpSpPr>
        <p:cxnSp>
          <p:nvCxnSpPr>
            <p:cNvPr id="7" name="Straight Connector 6">
              <a:extLst>
                <a:ext uri="{FF2B5EF4-FFF2-40B4-BE49-F238E27FC236}">
                  <a16:creationId xmlns:a16="http://schemas.microsoft.com/office/drawing/2014/main" id="{3E3108AF-1731-E48A-90D1-46D01893F32B}"/>
                </a:ext>
              </a:extLst>
            </p:cNvPr>
            <p:cNvCxnSpPr>
              <a:cxnSpLocks/>
            </p:cNvCxnSpPr>
            <p:nvPr/>
          </p:nvCxnSpPr>
          <p:spPr bwMode="auto">
            <a:xfrm>
              <a:off x="2700000" y="1376363"/>
              <a:ext cx="0" cy="4824412"/>
            </a:xfrm>
            <a:prstGeom prst="line">
              <a:avLst/>
            </a:prstGeom>
            <a:noFill/>
            <a:ln w="76200">
              <a:solidFill>
                <a:schemeClr val="bg1"/>
              </a:solidFill>
              <a:round/>
              <a:headEnd/>
              <a:tailEnd/>
            </a:ln>
          </p:spPr>
        </p:cxnSp>
        <p:cxnSp>
          <p:nvCxnSpPr>
            <p:cNvPr id="8" name="Straight Connector 7">
              <a:extLst>
                <a:ext uri="{FF2B5EF4-FFF2-40B4-BE49-F238E27FC236}">
                  <a16:creationId xmlns:a16="http://schemas.microsoft.com/office/drawing/2014/main" id="{D60E3002-FCA7-ACD7-C99F-CD93EFDC2C2D}"/>
                </a:ext>
              </a:extLst>
            </p:cNvPr>
            <p:cNvCxnSpPr>
              <a:cxnSpLocks/>
            </p:cNvCxnSpPr>
            <p:nvPr/>
          </p:nvCxnSpPr>
          <p:spPr bwMode="auto">
            <a:xfrm>
              <a:off x="4963200" y="1376363"/>
              <a:ext cx="0" cy="4846312"/>
            </a:xfrm>
            <a:prstGeom prst="line">
              <a:avLst/>
            </a:prstGeom>
            <a:noFill/>
            <a:ln w="76200">
              <a:solidFill>
                <a:schemeClr val="bg1"/>
              </a:solidFill>
              <a:round/>
              <a:headEnd/>
              <a:tailEnd/>
            </a:ln>
          </p:spPr>
        </p:cxnSp>
        <p:cxnSp>
          <p:nvCxnSpPr>
            <p:cNvPr id="9" name="Straight Connector 8">
              <a:extLst>
                <a:ext uri="{FF2B5EF4-FFF2-40B4-BE49-F238E27FC236}">
                  <a16:creationId xmlns:a16="http://schemas.microsoft.com/office/drawing/2014/main" id="{A486C63F-0A15-0B67-AD42-EADB85F2EC1A}"/>
                </a:ext>
              </a:extLst>
            </p:cNvPr>
            <p:cNvCxnSpPr>
              <a:cxnSpLocks/>
            </p:cNvCxnSpPr>
            <p:nvPr/>
          </p:nvCxnSpPr>
          <p:spPr bwMode="auto">
            <a:xfrm>
              <a:off x="7226400" y="1376363"/>
              <a:ext cx="0" cy="4824412"/>
            </a:xfrm>
            <a:prstGeom prst="line">
              <a:avLst/>
            </a:prstGeom>
            <a:noFill/>
            <a:ln w="76200">
              <a:solidFill>
                <a:schemeClr val="bg1"/>
              </a:solidFill>
              <a:round/>
              <a:headEnd/>
              <a:tailEnd/>
            </a:ln>
          </p:spPr>
        </p:cxnSp>
        <p:cxnSp>
          <p:nvCxnSpPr>
            <p:cNvPr id="10" name="Straight Connector 9">
              <a:extLst>
                <a:ext uri="{FF2B5EF4-FFF2-40B4-BE49-F238E27FC236}">
                  <a16:creationId xmlns:a16="http://schemas.microsoft.com/office/drawing/2014/main" id="{0CB56FCB-BC01-50C5-DF08-9A301E76E525}"/>
                </a:ext>
              </a:extLst>
            </p:cNvPr>
            <p:cNvCxnSpPr>
              <a:cxnSpLocks/>
            </p:cNvCxnSpPr>
            <p:nvPr/>
          </p:nvCxnSpPr>
          <p:spPr bwMode="auto">
            <a:xfrm>
              <a:off x="9489600" y="1376363"/>
              <a:ext cx="0" cy="4824412"/>
            </a:xfrm>
            <a:prstGeom prst="line">
              <a:avLst/>
            </a:prstGeom>
            <a:noFill/>
            <a:ln w="76200">
              <a:solidFill>
                <a:schemeClr val="bg1"/>
              </a:solidFill>
              <a:round/>
              <a:headEnd/>
              <a:tailEnd/>
            </a:ln>
          </p:spPr>
        </p:cxnSp>
      </p:grpSp>
      <p:sp>
        <p:nvSpPr>
          <p:cNvPr id="5" name="TextBox 4">
            <a:extLst>
              <a:ext uri="{FF2B5EF4-FFF2-40B4-BE49-F238E27FC236}">
                <a16:creationId xmlns:a16="http://schemas.microsoft.com/office/drawing/2014/main" id="{E2323243-BDB5-5D7F-0310-F62B7CD1C617}"/>
              </a:ext>
              <a:ext uri="{C183D7F6-B498-43B3-948B-1728B52AA6E4}">
                <adec:decorative xmlns:adec="http://schemas.microsoft.com/office/drawing/2017/decorative" val="1"/>
              </a:ext>
            </a:extLst>
          </p:cNvPr>
          <p:cNvSpPr txBox="1"/>
          <p:nvPr/>
        </p:nvSpPr>
        <p:spPr bwMode="ltGray">
          <a:xfrm>
            <a:off x="5037138" y="360363"/>
            <a:ext cx="3867802" cy="727877"/>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The separations between the columns are created by adding vertical lines in the same colour as the background. When resizing the table, the lines have to be altered accordingly.</a:t>
            </a:r>
          </a:p>
          <a:p>
            <a:pPr eaLnBrk="0" hangingPunct="0"/>
            <a:r>
              <a:rPr lang="en-GB" sz="800" noProof="0">
                <a:solidFill>
                  <a:schemeClr val="bg1"/>
                </a:solidFill>
              </a:rPr>
              <a:t>The downfacing arrows are part of the DeutscheBank typeface.</a:t>
            </a:r>
          </a:p>
        </p:txBody>
      </p:sp>
      <p:sp>
        <p:nvSpPr>
          <p:cNvPr id="15" name="Fußzeilenplatzhalter 14">
            <a:extLst>
              <a:ext uri="{FF2B5EF4-FFF2-40B4-BE49-F238E27FC236}">
                <a16:creationId xmlns:a16="http://schemas.microsoft.com/office/drawing/2014/main" id="{BE9EDE89-A45F-B5DF-9E80-68ACF1415D07}"/>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59</a:t>
            </a:fld>
            <a:endParaRPr lang="en-GB" noProof="0"/>
          </a:p>
        </p:txBody>
      </p:sp>
    </p:spTree>
    <p:extLst>
      <p:ext uri="{BB962C8B-B14F-4D97-AF65-F5344CB8AC3E}">
        <p14:creationId xmlns:p14="http://schemas.microsoft.com/office/powerpoint/2010/main" val="1358714584"/>
      </p:ext>
    </p:extLst>
  </p:cSld>
  <p:clrMapOvr>
    <a:masterClrMapping/>
  </p:clrMapOvr>
  <p:transition>
    <p:wipe dir="r"/>
  </p:transition>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Table layout C</a:t>
            </a:r>
          </a:p>
        </p:txBody>
      </p:sp>
      <p:graphicFrame>
        <p:nvGraphicFramePr>
          <p:cNvPr id="4" name="Table 3">
            <a:extLst>
              <a:ext uri="{FF2B5EF4-FFF2-40B4-BE49-F238E27FC236}">
                <a16:creationId xmlns:a16="http://schemas.microsoft.com/office/drawing/2014/main" id="{DE4BB135-BF3A-1B18-7A82-3AAFC5C5B4FB}"/>
              </a:ext>
            </a:extLst>
          </p:cNvPr>
          <p:cNvGraphicFramePr>
            <a:graphicFrameLocks noGrp="1"/>
          </p:cNvGraphicFramePr>
          <p:nvPr>
            <p:extLst>
              <p:ext uri="{D42A27DB-BD31-4B8C-83A1-F6EECF244321}">
                <p14:modId xmlns:p14="http://schemas.microsoft.com/office/powerpoint/2010/main" val="2553625641"/>
              </p:ext>
            </p:extLst>
          </p:nvPr>
        </p:nvGraphicFramePr>
        <p:xfrm>
          <a:off x="366713" y="1079501"/>
          <a:ext cx="9347200" cy="5925530"/>
        </p:xfrm>
        <a:graphic>
          <a:graphicData uri="http://schemas.openxmlformats.org/drawingml/2006/table">
            <a:tbl>
              <a:tblPr firstRow="1">
                <a:tableStyleId>{5C22544A-7EE6-4342-B048-85BDC9FD1C3A}</a:tableStyleId>
              </a:tblPr>
              <a:tblGrid>
                <a:gridCol w="1498832">
                  <a:extLst>
                    <a:ext uri="{9D8B030D-6E8A-4147-A177-3AD203B41FA5}">
                      <a16:colId xmlns:a16="http://schemas.microsoft.com/office/drawing/2014/main" val="3735127515"/>
                    </a:ext>
                  </a:extLst>
                </a:gridCol>
                <a:gridCol w="1962092">
                  <a:extLst>
                    <a:ext uri="{9D8B030D-6E8A-4147-A177-3AD203B41FA5}">
                      <a16:colId xmlns:a16="http://schemas.microsoft.com/office/drawing/2014/main" val="376554957"/>
                    </a:ext>
                  </a:extLst>
                </a:gridCol>
                <a:gridCol w="1962092">
                  <a:extLst>
                    <a:ext uri="{9D8B030D-6E8A-4147-A177-3AD203B41FA5}">
                      <a16:colId xmlns:a16="http://schemas.microsoft.com/office/drawing/2014/main" val="3161462527"/>
                    </a:ext>
                  </a:extLst>
                </a:gridCol>
                <a:gridCol w="1962092">
                  <a:extLst>
                    <a:ext uri="{9D8B030D-6E8A-4147-A177-3AD203B41FA5}">
                      <a16:colId xmlns:a16="http://schemas.microsoft.com/office/drawing/2014/main" val="3297995645"/>
                    </a:ext>
                  </a:extLst>
                </a:gridCol>
                <a:gridCol w="1962092">
                  <a:extLst>
                    <a:ext uri="{9D8B030D-6E8A-4147-A177-3AD203B41FA5}">
                      <a16:colId xmlns:a16="http://schemas.microsoft.com/office/drawing/2014/main" val="1325791512"/>
                    </a:ext>
                  </a:extLst>
                </a:gridCol>
              </a:tblGrid>
              <a:tr h="598262">
                <a:tc>
                  <a:txBody>
                    <a:bodyPr/>
                    <a:lstStyle/>
                    <a:p>
                      <a:endParaRPr lang="en-GB" sz="1300" noProof="0">
                        <a:latin typeface="DeutscheBank Medium" panose="020B0603020202030204" pitchFamily="34" charset="0"/>
                        <a:ea typeface="DeutscheBank Medium" panose="020B0603020202030204" pitchFamily="34" charset="0"/>
                      </a:endParaRPr>
                    </a:p>
                  </a:txBody>
                  <a:tcPr marL="0" marR="100796" marT="50398" marB="50398">
                    <a:lnL w="762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noFill/>
                      <a:prstDash val="solid"/>
                      <a:round/>
                      <a:headEnd type="none" w="med" len="med"/>
                      <a:tailEnd type="none" w="med" len="med"/>
                    </a:lnB>
                    <a:solidFill>
                      <a:schemeClr val="bg1"/>
                    </a:solid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79367"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79367"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79367" marR="100796" marT="50398" marB="50398">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chemeClr val="lt1"/>
                          </a:solidFill>
                          <a:latin typeface="DeutscheBank Medium" panose="020B0603020202030204" pitchFamily="34" charset="0"/>
                          <a:ea typeface="DeutscheBank Medium" panose="020B0603020202030204" pitchFamily="34" charset="0"/>
                          <a:cs typeface="+mn-cs"/>
                        </a:rPr>
                        <a:t>Title Deutsche Bank text, medium, three lines maximum</a:t>
                      </a:r>
                      <a:endParaRPr lang="en-GB" sz="1100" noProof="0">
                        <a:latin typeface="DeutscheBank Medium" panose="020B0603020202030204" pitchFamily="34" charset="0"/>
                        <a:ea typeface="DeutscheBank Medium" panose="020B0603020202030204" pitchFamily="34" charset="0"/>
                      </a:endParaRPr>
                    </a:p>
                  </a:txBody>
                  <a:tcPr marL="79367" marR="100796" marT="50398" marB="50398">
                    <a:lnL w="38100" cap="flat" cmpd="sng" algn="ctr">
                      <a:noFill/>
                      <a:prstDash val="solid"/>
                      <a:round/>
                      <a:headEnd type="none" w="med" len="med"/>
                      <a:tailEnd type="none" w="med" len="med"/>
                    </a:lnL>
                    <a:lnR w="762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extLst>
                  <a:ext uri="{0D108BD9-81ED-4DB2-BD59-A6C34878D82A}">
                    <a16:rowId xmlns:a16="http://schemas.microsoft.com/office/drawing/2014/main" val="154043925"/>
                  </a:ext>
                </a:extLst>
              </a:tr>
              <a:tr h="117214">
                <a:tc>
                  <a:txBody>
                    <a:bodyPr/>
                    <a:lstStyle/>
                    <a:p>
                      <a:endParaRPr lang="en-GB" sz="400" b="1" noProof="0">
                        <a:solidFill>
                          <a:srgbClr val="1E2A78"/>
                        </a:solidFill>
                        <a:latin typeface="+mn-lt"/>
                        <a:ea typeface="DeutscheBank Medium" panose="020B0603020202030204" pitchFamily="34" charset="0"/>
                      </a:endParaRPr>
                    </a:p>
                  </a:txBody>
                  <a:tcPr marL="0" marR="100796"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b="1" baseline="6000" noProof="0">
                        <a:solidFill>
                          <a:srgbClr val="1E2A78"/>
                        </a:solidFill>
                        <a:latin typeface="+mn-lt"/>
                      </a:endParaRP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1" baseline="6000" noProof="0">
                        <a:solidFill>
                          <a:srgbClr val="1E2A78"/>
                        </a:solidFill>
                        <a:latin typeface="+mn-lt"/>
                      </a:endParaRP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1" baseline="6000" noProof="0">
                        <a:solidFill>
                          <a:srgbClr val="1E2A78"/>
                        </a:solidFill>
                        <a:latin typeface="+mn-lt"/>
                      </a:endParaRPr>
                    </a:p>
                  </a:txBody>
                  <a:tcPr marL="79367" marR="100796"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1" baseline="6000" noProof="0">
                        <a:solidFill>
                          <a:srgbClr val="1E2A78"/>
                        </a:solidFill>
                        <a:latin typeface="+mn-lt"/>
                      </a:endParaRPr>
                    </a:p>
                  </a:txBody>
                  <a:tcPr marL="79367" marR="100796"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31470778"/>
                  </a:ext>
                </a:extLst>
              </a:tr>
              <a:tr h="2086687">
                <a:tc>
                  <a:txBody>
                    <a:bodyPr/>
                    <a:lstStyle/>
                    <a:p>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txBody>
                  <a:tcPr marL="0" marR="100796" marT="119050" marB="119050">
                    <a:lnL w="762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p>
                      <a:pPr marL="171450" indent="-171450">
                        <a:buFont typeface="DeutscheBank" panose="020B0503020202030204" pitchFamily="34" charset="0"/>
                        <a:buChar char="–"/>
                      </a:pPr>
                      <a:r>
                        <a:rPr lang="en-GB" sz="1000" noProof="0"/>
                        <a:t>Vellignim dolorum faccabores duciis accum num quos quam</a:t>
                      </a:r>
                    </a:p>
                    <a:p>
                      <a:pPr marL="171450" indent="-171450">
                        <a:buFont typeface="DeutscheBank" panose="020B0503020202030204" pitchFamily="34" charset="0"/>
                        <a:buChar char="–"/>
                      </a:pPr>
                      <a:r>
                        <a:rPr lang="en-GB" sz="1000" noProof="0"/>
                        <a:t>Enis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p>
                      <a:pPr marL="171450" indent="-171450">
                        <a:buFont typeface="DeutscheBank" panose="020B0503020202030204" pitchFamily="34" charset="0"/>
                        <a:buChar char="–"/>
                      </a:pPr>
                      <a:r>
                        <a:rPr lang="en-GB" sz="1000" noProof="0"/>
                        <a:t>Vellignim dolorum faccabores duciis accum num quos quam</a:t>
                      </a:r>
                    </a:p>
                    <a:p>
                      <a:pPr marL="171450" indent="-171450">
                        <a:buFont typeface="DeutscheBank" panose="020B0503020202030204" pitchFamily="34" charset="0"/>
                        <a:buChar char="–"/>
                      </a:pPr>
                      <a:r>
                        <a:rPr lang="en-GB" sz="1000" noProof="0"/>
                        <a:t>Enis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p>
                      <a:pPr marL="171450" indent="-171450">
                        <a:buFont typeface="DeutscheBank" panose="020B0503020202030204" pitchFamily="34" charset="0"/>
                        <a:buChar char="–"/>
                      </a:pPr>
                      <a:r>
                        <a:rPr lang="en-GB" sz="1000" noProof="0"/>
                        <a:t>Vellignim dolorum faccabores duciis accum num quos quam</a:t>
                      </a:r>
                    </a:p>
                    <a:p>
                      <a:pPr marL="171450" indent="-171450">
                        <a:buFont typeface="DeutscheBank" panose="020B0503020202030204" pitchFamily="34" charset="0"/>
                        <a:buChar char="–"/>
                      </a:pPr>
                      <a:r>
                        <a:rPr lang="en-GB" sz="1000" noProof="0"/>
                        <a:t>Enis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regular.</a:t>
                      </a:r>
                    </a:p>
                    <a:p>
                      <a:r>
                        <a:rPr lang="en-GB" sz="1000" noProof="0"/>
                        <a:t>at firmis, sus bonventium Rom nequ idere</a:t>
                      </a:r>
                    </a:p>
                    <a:p>
                      <a:pPr marL="171450" indent="-171450">
                        <a:buFont typeface="DeutscheBank" panose="020B0503020202030204" pitchFamily="34" charset="0"/>
                        <a:buChar char="–"/>
                      </a:pPr>
                      <a:r>
                        <a:rPr lang="en-GB" sz="1000" noProof="0"/>
                        <a:t>Comnicae adduconsus</a:t>
                      </a:r>
                    </a:p>
                    <a:p>
                      <a:pPr marL="171450" indent="-171450">
                        <a:buFont typeface="DeutscheBank" panose="020B0503020202030204" pitchFamily="34" charset="0"/>
                        <a:buChar char="–"/>
                      </a:pPr>
                      <a:r>
                        <a:rPr lang="en-GB" sz="1000" noProof="0"/>
                        <a:t>Asperupt atibus alit, occulpapos accabo.</a:t>
                      </a:r>
                    </a:p>
                    <a:p>
                      <a:pPr marL="171450" indent="-171450">
                        <a:buFont typeface="DeutscheBank" panose="020B0503020202030204" pitchFamily="34" charset="0"/>
                        <a:buChar char="–"/>
                      </a:pPr>
                      <a:r>
                        <a:rPr lang="en-GB" sz="1000" noProof="0"/>
                        <a:t>Vellignim dolorum faccabores duciis accum num quos quam</a:t>
                      </a:r>
                    </a:p>
                    <a:p>
                      <a:pPr marL="171450" indent="-171450">
                        <a:buFont typeface="DeutscheBank" panose="020B0503020202030204" pitchFamily="34" charset="0"/>
                        <a:buChar char="–"/>
                      </a:pPr>
                      <a:r>
                        <a:rPr lang="en-GB" sz="1000" noProof="0"/>
                        <a:t>Enis dolupta quidis aut verit fugit quae.</a:t>
                      </a: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40768879"/>
                  </a:ext>
                </a:extLst>
              </a:tr>
              <a:tr h="1142089">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p>
                      <a:endParaRPr lang="en-GB" sz="1100" noProof="0"/>
                    </a:p>
                  </a:txBody>
                  <a:tcPr marL="0" marR="100796" marT="119050" marB="119050">
                    <a:lnL w="762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Sample Deutsche Bank regulär.</a:t>
                      </a:r>
                    </a:p>
                    <a:p>
                      <a:r>
                        <a:rPr lang="en-GB" sz="1000" noProof="0"/>
                        <a:t>at firmis, sus bonventium Rom nequ iderente, comnicae adduconsus Asperupt atibus alit,</a:t>
                      </a: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59630500"/>
                  </a:ext>
                </a:extLst>
              </a:tr>
              <a:tr h="878772">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1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100" noProof="0">
                        <a:solidFill>
                          <a:srgbClr val="1E2A78"/>
                        </a:solidFill>
                        <a:latin typeface="DeutscheBank Medium" panose="020B0603020202030204" pitchFamily="34" charset="0"/>
                        <a:ea typeface="DeutscheBank Medium" panose="020B0603020202030204" pitchFamily="34" charset="0"/>
                      </a:endParaRPr>
                    </a:p>
                    <a:p>
                      <a:endParaRPr lang="en-GB" sz="1100" noProof="0"/>
                    </a:p>
                  </a:txBody>
                  <a:tcPr marL="0" marR="100796" marT="119050" marB="119050">
                    <a:lnL w="762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noProof="0"/>
                        <a:t>Vellignim dolorum faccabores duciis accum num quos quam nis dolupta quidis aut verit fugit quae.</a:t>
                      </a: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7997641"/>
                  </a:ext>
                </a:extLst>
              </a:tr>
              <a:tr h="79575">
                <a:tc>
                  <a:txBody>
                    <a:bodyPr/>
                    <a:lstStyle/>
                    <a:p>
                      <a:endParaRPr lang="en-GB" sz="400" noProof="0"/>
                    </a:p>
                  </a:txBody>
                  <a:tcPr marL="0" marR="100796"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GB" sz="400" b="0" baseline="12000" noProof="0">
                        <a:solidFill>
                          <a:srgbClr val="1E2A78"/>
                        </a:solidFill>
                        <a:latin typeface="+mn-lt"/>
                      </a:endParaRPr>
                    </a:p>
                  </a:txBody>
                  <a:tcPr marL="79367" marR="100796" marT="0" marB="0">
                    <a:lnL w="38100" cap="flat" cmpd="sng" algn="ctr">
                      <a:noFill/>
                      <a:prstDash val="solid"/>
                      <a:round/>
                      <a:headEnd type="none" w="med" len="med"/>
                      <a:tailEnd type="none" w="med" len="med"/>
                    </a:lnL>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400" b="0" baseline="12000" noProof="0">
                        <a:solidFill>
                          <a:srgbClr val="1E2A78"/>
                        </a:solidFill>
                        <a:latin typeface="+mn-lt"/>
                      </a:endParaRPr>
                    </a:p>
                  </a:txBody>
                  <a:tcPr marL="79367" marR="100796" marT="0" marB="0">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0" baseline="12000" noProof="0">
                        <a:solidFill>
                          <a:srgbClr val="1E2A78"/>
                        </a:solidFill>
                        <a:latin typeface="+mn-lt"/>
                      </a:endParaRPr>
                    </a:p>
                  </a:txBody>
                  <a:tcPr marL="79367" marR="100796" marT="0" marB="0">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0" baseline="12000" noProof="0">
                        <a:solidFill>
                          <a:srgbClr val="1E2A78"/>
                        </a:solidFill>
                        <a:latin typeface="+mn-lt"/>
                      </a:endParaRPr>
                    </a:p>
                  </a:txBody>
                  <a:tcPr marL="79367" marR="100796"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4907219"/>
                  </a:ext>
                </a:extLst>
              </a:tr>
              <a:tr h="1007066">
                <a:tc>
                  <a:txBody>
                    <a:bodyPr/>
                    <a:lstStyle/>
                    <a:p>
                      <a:endParaRPr lang="en-GB" sz="1300" noProof="0"/>
                    </a:p>
                  </a:txBody>
                  <a:tcPr marL="0" marR="100796" marT="50398" marB="50398">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endParaRPr lang="en-GB" sz="1100" noProof="0" dirty="0">
                        <a:solidFill>
                          <a:srgbClr val="1E2A78"/>
                        </a:solidFill>
                      </a:endParaRP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119050" marB="11905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100" b="0" noProof="0" dirty="0">
                          <a:solidFill>
                            <a:srgbClr val="1E2A78"/>
                          </a:solidFill>
                          <a:latin typeface="DeutscheBank Medium" panose="020B0603020202030204" pitchFamily="34" charset="0"/>
                          <a:ea typeface="DeutscheBank Medium" panose="020B0603020202030204" pitchFamily="34" charset="0"/>
                        </a:rPr>
                        <a:t>Title Deutsche Bank text, medium, three lines maximum</a:t>
                      </a:r>
                      <a:endParaRPr lang="en-GB" sz="1100" noProof="0" dirty="0">
                        <a:solidFill>
                          <a:srgbClr val="1E2A78"/>
                        </a:solidFill>
                      </a:endParaRPr>
                    </a:p>
                  </a:txBody>
                  <a:tcPr marL="79367" marR="198417" marT="119050" marB="11905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extLst>
                  <a:ext uri="{0D108BD9-81ED-4DB2-BD59-A6C34878D82A}">
                    <a16:rowId xmlns:a16="http://schemas.microsoft.com/office/drawing/2014/main" val="4259003463"/>
                  </a:ext>
                </a:extLst>
              </a:tr>
            </a:tbl>
          </a:graphicData>
        </a:graphic>
      </p:graphicFrame>
      <p:grpSp>
        <p:nvGrpSpPr>
          <p:cNvPr id="12" name="Group 11">
            <a:extLst>
              <a:ext uri="{FF2B5EF4-FFF2-40B4-BE49-F238E27FC236}">
                <a16:creationId xmlns:a16="http://schemas.microsoft.com/office/drawing/2014/main" id="{AC548892-F27E-1A00-82EE-75A71E7107CE}"/>
              </a:ext>
              <a:ext uri="{C183D7F6-B498-43B3-948B-1728B52AA6E4}">
                <adec:decorative xmlns:adec="http://schemas.microsoft.com/office/drawing/2017/decorative" val="1"/>
              </a:ext>
            </a:extLst>
          </p:cNvPr>
          <p:cNvGrpSpPr/>
          <p:nvPr/>
        </p:nvGrpSpPr>
        <p:grpSpPr>
          <a:xfrm>
            <a:off x="1847537" y="1062123"/>
            <a:ext cx="5864901" cy="5919620"/>
            <a:chOff x="2700000" y="1376363"/>
            <a:chExt cx="6789600" cy="4824412"/>
          </a:xfrm>
        </p:grpSpPr>
        <p:cxnSp>
          <p:nvCxnSpPr>
            <p:cNvPr id="7" name="Straight Connector 6">
              <a:extLst>
                <a:ext uri="{FF2B5EF4-FFF2-40B4-BE49-F238E27FC236}">
                  <a16:creationId xmlns:a16="http://schemas.microsoft.com/office/drawing/2014/main" id="{3E3108AF-1731-E48A-90D1-46D01893F32B}"/>
                </a:ext>
              </a:extLst>
            </p:cNvPr>
            <p:cNvCxnSpPr>
              <a:cxnSpLocks/>
            </p:cNvCxnSpPr>
            <p:nvPr/>
          </p:nvCxnSpPr>
          <p:spPr bwMode="auto">
            <a:xfrm>
              <a:off x="2700000" y="1376363"/>
              <a:ext cx="0" cy="4824412"/>
            </a:xfrm>
            <a:prstGeom prst="line">
              <a:avLst/>
            </a:prstGeom>
            <a:noFill/>
            <a:ln w="76200">
              <a:solidFill>
                <a:schemeClr val="bg1"/>
              </a:solidFill>
              <a:round/>
              <a:headEnd/>
              <a:tailEnd/>
            </a:ln>
          </p:spPr>
        </p:cxnSp>
        <p:cxnSp>
          <p:nvCxnSpPr>
            <p:cNvPr id="8" name="Straight Connector 7">
              <a:extLst>
                <a:ext uri="{FF2B5EF4-FFF2-40B4-BE49-F238E27FC236}">
                  <a16:creationId xmlns:a16="http://schemas.microsoft.com/office/drawing/2014/main" id="{D60E3002-FCA7-ACD7-C99F-CD93EFDC2C2D}"/>
                </a:ext>
              </a:extLst>
            </p:cNvPr>
            <p:cNvCxnSpPr>
              <a:cxnSpLocks/>
            </p:cNvCxnSpPr>
            <p:nvPr/>
          </p:nvCxnSpPr>
          <p:spPr bwMode="auto">
            <a:xfrm>
              <a:off x="4963200" y="1376363"/>
              <a:ext cx="0" cy="3438037"/>
            </a:xfrm>
            <a:prstGeom prst="line">
              <a:avLst/>
            </a:prstGeom>
            <a:noFill/>
            <a:ln w="76200">
              <a:solidFill>
                <a:schemeClr val="bg1"/>
              </a:solidFill>
              <a:round/>
              <a:headEnd/>
              <a:tailEnd/>
            </a:ln>
          </p:spPr>
        </p:cxnSp>
        <p:cxnSp>
          <p:nvCxnSpPr>
            <p:cNvPr id="9" name="Straight Connector 8">
              <a:extLst>
                <a:ext uri="{FF2B5EF4-FFF2-40B4-BE49-F238E27FC236}">
                  <a16:creationId xmlns:a16="http://schemas.microsoft.com/office/drawing/2014/main" id="{A486C63F-0A15-0B67-AD42-EADB85F2EC1A}"/>
                </a:ext>
              </a:extLst>
            </p:cNvPr>
            <p:cNvCxnSpPr>
              <a:cxnSpLocks/>
            </p:cNvCxnSpPr>
            <p:nvPr/>
          </p:nvCxnSpPr>
          <p:spPr bwMode="auto">
            <a:xfrm>
              <a:off x="7226400" y="1376363"/>
              <a:ext cx="0" cy="4824412"/>
            </a:xfrm>
            <a:prstGeom prst="line">
              <a:avLst/>
            </a:prstGeom>
            <a:noFill/>
            <a:ln w="76200">
              <a:solidFill>
                <a:schemeClr val="bg1"/>
              </a:solidFill>
              <a:round/>
              <a:headEnd/>
              <a:tailEnd/>
            </a:ln>
          </p:spPr>
        </p:cxnSp>
        <p:cxnSp>
          <p:nvCxnSpPr>
            <p:cNvPr id="10" name="Straight Connector 9">
              <a:extLst>
                <a:ext uri="{FF2B5EF4-FFF2-40B4-BE49-F238E27FC236}">
                  <a16:creationId xmlns:a16="http://schemas.microsoft.com/office/drawing/2014/main" id="{0CB56FCB-BC01-50C5-DF08-9A301E76E525}"/>
                </a:ext>
              </a:extLst>
            </p:cNvPr>
            <p:cNvCxnSpPr>
              <a:cxnSpLocks/>
            </p:cNvCxnSpPr>
            <p:nvPr/>
          </p:nvCxnSpPr>
          <p:spPr bwMode="auto">
            <a:xfrm>
              <a:off x="9489600" y="1376363"/>
              <a:ext cx="0" cy="4824412"/>
            </a:xfrm>
            <a:prstGeom prst="line">
              <a:avLst/>
            </a:prstGeom>
            <a:noFill/>
            <a:ln w="76200">
              <a:solidFill>
                <a:schemeClr val="bg1"/>
              </a:solidFill>
              <a:round/>
              <a:headEnd/>
              <a:tailEnd/>
            </a:ln>
          </p:spPr>
        </p:cxnSp>
      </p:grpSp>
      <p:sp>
        <p:nvSpPr>
          <p:cNvPr id="13" name="TextBox 12">
            <a:extLst>
              <a:ext uri="{FF2B5EF4-FFF2-40B4-BE49-F238E27FC236}">
                <a16:creationId xmlns:a16="http://schemas.microsoft.com/office/drawing/2014/main" id="{B66B7F70-AD47-47FD-DD60-577103E6EA66}"/>
              </a:ext>
              <a:ext uri="{C183D7F6-B498-43B3-948B-1728B52AA6E4}">
                <adec:decorative xmlns:adec="http://schemas.microsoft.com/office/drawing/2017/decorative" val="1"/>
              </a:ext>
            </a:extLst>
          </p:cNvPr>
          <p:cNvSpPr txBox="1"/>
          <p:nvPr/>
        </p:nvSpPr>
        <p:spPr bwMode="ltGray">
          <a:xfrm>
            <a:off x="5040311" y="359223"/>
            <a:ext cx="3867802" cy="604767"/>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The separations between the columns are created by adding vertical lines in the same colour as the background. When resizing the table, the lines have to be altered accordingly.</a:t>
            </a:r>
          </a:p>
        </p:txBody>
      </p:sp>
      <p:sp>
        <p:nvSpPr>
          <p:cNvPr id="15" name="Fußzeilenplatzhalter 14">
            <a:extLst>
              <a:ext uri="{FF2B5EF4-FFF2-40B4-BE49-F238E27FC236}">
                <a16:creationId xmlns:a16="http://schemas.microsoft.com/office/drawing/2014/main" id="{3A7DDC99-72FB-6FC1-07CC-A74BC8B5BD7D}"/>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60</a:t>
            </a:fld>
            <a:endParaRPr lang="en-GB" noProof="0"/>
          </a:p>
        </p:txBody>
      </p:sp>
    </p:spTree>
    <p:extLst>
      <p:ext uri="{BB962C8B-B14F-4D97-AF65-F5344CB8AC3E}">
        <p14:creationId xmlns:p14="http://schemas.microsoft.com/office/powerpoint/2010/main" val="4041483785"/>
      </p:ext>
    </p:extLst>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dirty="0"/>
              <a:t>Best Practice Sample</a:t>
            </a:r>
            <a:br>
              <a:rPr lang="en-GB" noProof="0" dirty="0"/>
            </a:br>
            <a:r>
              <a:rPr lang="en-GB" b="0" noProof="0" dirty="0"/>
              <a:t>Flow charts</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367727" y="1080390"/>
            <a:ext cx="1539485" cy="419465"/>
          </a:xfrm>
          <a:prstGeom prst="rect">
            <a:avLst/>
          </a:prstGeom>
          <a:solidFill>
            <a:srgbClr val="1E2A78"/>
          </a:solidFill>
          <a:ln w="6350">
            <a:noFill/>
            <a:miter lim="800000"/>
            <a:headEnd/>
            <a:tailEnd/>
          </a:ln>
        </p:spPr>
        <p:txBody>
          <a:bodyPr wrap="square" lIns="79367" tIns="39683" rIns="79367" bIns="39683" rtlCol="0" anchor="ctr" anchorCtr="0">
            <a:spAutoFit/>
          </a:bodyPr>
          <a:lstStyle/>
          <a:p>
            <a:r>
              <a:rPr lang="en-GB" sz="2205" noProof="0">
                <a:solidFill>
                  <a:srgbClr val="FFFFFF"/>
                </a:solidFill>
                <a:latin typeface="DeutscheBank Medium" panose="020B0603020202030204" pitchFamily="34" charset="0"/>
                <a:ea typeface="DeutscheBank Medium" panose="020B0603020202030204" pitchFamily="34" charset="0"/>
              </a:rPr>
              <a:t>1.</a:t>
            </a:r>
            <a:endParaRPr lang="en-GB" sz="2205" noProof="0">
              <a:latin typeface="DeutscheBank Medium" panose="020B0603020202030204" pitchFamily="34" charset="0"/>
              <a:ea typeface="DeutscheBank Medium" panose="020B0603020202030204" pitchFamily="34" charset="0"/>
            </a:endParaRPr>
          </a:p>
        </p:txBody>
      </p:sp>
      <p:sp>
        <p:nvSpPr>
          <p:cNvPr id="16" name="TextBox 15">
            <a:extLst>
              <a:ext uri="{FF2B5EF4-FFF2-40B4-BE49-F238E27FC236}">
                <a16:creationId xmlns:a16="http://schemas.microsoft.com/office/drawing/2014/main" id="{661003C3-6672-04E2-5432-D002F7222678}"/>
              </a:ext>
            </a:extLst>
          </p:cNvPr>
          <p:cNvSpPr txBox="1"/>
          <p:nvPr/>
        </p:nvSpPr>
        <p:spPr bwMode="ltGray">
          <a:xfrm>
            <a:off x="367727" y="1499933"/>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18" name="TextBox 17">
            <a:extLst>
              <a:ext uri="{FF2B5EF4-FFF2-40B4-BE49-F238E27FC236}">
                <a16:creationId xmlns:a16="http://schemas.microsoft.com/office/drawing/2014/main" id="{B312CC9A-F588-86F3-68C0-F420ECC8B72D}"/>
              </a:ext>
            </a:extLst>
          </p:cNvPr>
          <p:cNvSpPr txBox="1"/>
          <p:nvPr/>
        </p:nvSpPr>
        <p:spPr bwMode="ltGray">
          <a:xfrm>
            <a:off x="1864576" y="1080418"/>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rgbClr val="1E2A78"/>
                </a:solidFill>
                <a:latin typeface="DeutscheBank Medium" panose="020B0603020202030204" pitchFamily="34" charset="0"/>
                <a:ea typeface="DeutscheBank Medium" panose="020B0603020202030204" pitchFamily="34" charset="0"/>
              </a:rPr>
              <a:t>→</a:t>
            </a:r>
          </a:p>
        </p:txBody>
      </p:sp>
      <p:sp>
        <p:nvSpPr>
          <p:cNvPr id="7" name="TextBox 6">
            <a:extLst>
              <a:ext uri="{FF2B5EF4-FFF2-40B4-BE49-F238E27FC236}">
                <a16:creationId xmlns:a16="http://schemas.microsoft.com/office/drawing/2014/main" id="{8B833115-404F-7283-DD7A-20DE5FE4C640}"/>
              </a:ext>
            </a:extLst>
          </p:cNvPr>
          <p:cNvSpPr txBox="1"/>
          <p:nvPr/>
        </p:nvSpPr>
        <p:spPr bwMode="ltGray">
          <a:xfrm>
            <a:off x="2274082" y="1075985"/>
            <a:ext cx="1539485" cy="419465"/>
          </a:xfrm>
          <a:prstGeom prst="rect">
            <a:avLst/>
          </a:prstGeom>
          <a:solidFill>
            <a:schemeClr val="accent2"/>
          </a:solidFill>
          <a:ln w="6350">
            <a:noFill/>
            <a:miter lim="800000"/>
            <a:headEnd/>
            <a:tailEnd/>
          </a:ln>
        </p:spPr>
        <p:txBody>
          <a:bodyPr wrap="square" lIns="79367" tIns="39683" rIns="79367" bIns="39683" rtlCol="0" anchor="ctr" anchorCtr="0">
            <a:spAutoFit/>
          </a:bodyPr>
          <a:lstStyle/>
          <a:p>
            <a:r>
              <a:rPr lang="en-GB" sz="2205" noProof="0">
                <a:solidFill>
                  <a:srgbClr val="FFFFFF"/>
                </a:solidFill>
                <a:latin typeface="DeutscheBank Medium" panose="020B0603020202030204" pitchFamily="34" charset="0"/>
                <a:ea typeface="DeutscheBank Medium" panose="020B0603020202030204" pitchFamily="34" charset="0"/>
              </a:rPr>
              <a:t>2.</a:t>
            </a:r>
            <a:endParaRPr lang="en-GB" sz="2205" noProof="0">
              <a:latin typeface="DeutscheBank Medium" panose="020B0603020202030204" pitchFamily="34" charset="0"/>
              <a:ea typeface="DeutscheBank Medium" panose="020B0603020202030204" pitchFamily="34" charset="0"/>
            </a:endParaRPr>
          </a:p>
        </p:txBody>
      </p:sp>
      <p:sp>
        <p:nvSpPr>
          <p:cNvPr id="21" name="TextBox 20">
            <a:extLst>
              <a:ext uri="{FF2B5EF4-FFF2-40B4-BE49-F238E27FC236}">
                <a16:creationId xmlns:a16="http://schemas.microsoft.com/office/drawing/2014/main" id="{E3524EB5-DFB7-5017-1D77-D87FA2998B57}"/>
              </a:ext>
            </a:extLst>
          </p:cNvPr>
          <p:cNvSpPr txBox="1"/>
          <p:nvPr/>
        </p:nvSpPr>
        <p:spPr bwMode="ltGray">
          <a:xfrm>
            <a:off x="2274082" y="1495528"/>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8" name="TextBox 7">
            <a:extLst>
              <a:ext uri="{FF2B5EF4-FFF2-40B4-BE49-F238E27FC236}">
                <a16:creationId xmlns:a16="http://schemas.microsoft.com/office/drawing/2014/main" id="{3B2055FA-6E98-6080-2F79-305944B2F6A5}"/>
              </a:ext>
            </a:extLst>
          </p:cNvPr>
          <p:cNvSpPr txBox="1"/>
          <p:nvPr/>
        </p:nvSpPr>
        <p:spPr bwMode="ltGray">
          <a:xfrm>
            <a:off x="3770931" y="1076013"/>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chemeClr val="accent2"/>
                </a:solidFill>
                <a:latin typeface="DeutscheBank Medium" panose="020B0603020202030204" pitchFamily="34" charset="0"/>
                <a:ea typeface="DeutscheBank Medium" panose="020B0603020202030204" pitchFamily="34" charset="0"/>
              </a:rPr>
              <a:t>→</a:t>
            </a:r>
          </a:p>
        </p:txBody>
      </p:sp>
      <p:sp>
        <p:nvSpPr>
          <p:cNvPr id="10" name="TextBox 9">
            <a:extLst>
              <a:ext uri="{FF2B5EF4-FFF2-40B4-BE49-F238E27FC236}">
                <a16:creationId xmlns:a16="http://schemas.microsoft.com/office/drawing/2014/main" id="{22470894-99BD-867D-ECFA-4BB73DB43C39}"/>
              </a:ext>
            </a:extLst>
          </p:cNvPr>
          <p:cNvSpPr txBox="1"/>
          <p:nvPr/>
        </p:nvSpPr>
        <p:spPr bwMode="ltGray">
          <a:xfrm>
            <a:off x="4180437" y="1075985"/>
            <a:ext cx="1539485" cy="419465"/>
          </a:xfrm>
          <a:prstGeom prst="rect">
            <a:avLst/>
          </a:prstGeom>
          <a:solidFill>
            <a:schemeClr val="accent4"/>
          </a:solidFill>
          <a:ln w="6350">
            <a:noFill/>
            <a:miter lim="800000"/>
            <a:headEnd/>
            <a:tailEnd/>
          </a:ln>
        </p:spPr>
        <p:txBody>
          <a:bodyPr wrap="square" lIns="79367" tIns="39683" rIns="79367" bIns="39683" rtlCol="0" anchor="ctr" anchorCtr="0">
            <a:spAutoFit/>
          </a:bodyPr>
          <a:lstStyle/>
          <a:p>
            <a:r>
              <a:rPr lang="en-GB" sz="2205" noProof="0">
                <a:solidFill>
                  <a:srgbClr val="FFFFFF"/>
                </a:solidFill>
                <a:latin typeface="DeutscheBank Medium" panose="020B0603020202030204" pitchFamily="34" charset="0"/>
                <a:ea typeface="DeutscheBank Medium" panose="020B0603020202030204" pitchFamily="34" charset="0"/>
              </a:rPr>
              <a:t>3.</a:t>
            </a:r>
            <a:endParaRPr lang="en-GB" sz="2205" noProof="0">
              <a:latin typeface="DeutscheBank Medium" panose="020B0603020202030204" pitchFamily="34" charset="0"/>
              <a:ea typeface="DeutscheBank Medium" panose="020B0603020202030204" pitchFamily="34" charset="0"/>
            </a:endParaRPr>
          </a:p>
        </p:txBody>
      </p:sp>
      <p:sp>
        <p:nvSpPr>
          <p:cNvPr id="24" name="TextBox 23">
            <a:extLst>
              <a:ext uri="{FF2B5EF4-FFF2-40B4-BE49-F238E27FC236}">
                <a16:creationId xmlns:a16="http://schemas.microsoft.com/office/drawing/2014/main" id="{EDF50266-7840-972E-7FA0-7B1AFFF3833A}"/>
              </a:ext>
            </a:extLst>
          </p:cNvPr>
          <p:cNvSpPr txBox="1"/>
          <p:nvPr/>
        </p:nvSpPr>
        <p:spPr bwMode="ltGray">
          <a:xfrm>
            <a:off x="4180437" y="1495528"/>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11" name="TextBox 10">
            <a:extLst>
              <a:ext uri="{FF2B5EF4-FFF2-40B4-BE49-F238E27FC236}">
                <a16:creationId xmlns:a16="http://schemas.microsoft.com/office/drawing/2014/main" id="{23602AA3-AFA7-BE18-073D-4F9643659C25}"/>
              </a:ext>
            </a:extLst>
          </p:cNvPr>
          <p:cNvSpPr txBox="1"/>
          <p:nvPr/>
        </p:nvSpPr>
        <p:spPr bwMode="ltGray">
          <a:xfrm>
            <a:off x="5677286" y="1076013"/>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chemeClr val="accent4"/>
                </a:solidFill>
                <a:latin typeface="DeutscheBank Medium" panose="020B0603020202030204" pitchFamily="34" charset="0"/>
                <a:ea typeface="DeutscheBank Medium" panose="020B0603020202030204" pitchFamily="34" charset="0"/>
              </a:rPr>
              <a:t>→</a:t>
            </a:r>
          </a:p>
        </p:txBody>
      </p:sp>
      <p:sp>
        <p:nvSpPr>
          <p:cNvPr id="13" name="TextBox 12">
            <a:extLst>
              <a:ext uri="{FF2B5EF4-FFF2-40B4-BE49-F238E27FC236}">
                <a16:creationId xmlns:a16="http://schemas.microsoft.com/office/drawing/2014/main" id="{01901A73-AD14-2BF5-510A-DB7C4B175956}"/>
              </a:ext>
            </a:extLst>
          </p:cNvPr>
          <p:cNvSpPr txBox="1"/>
          <p:nvPr/>
        </p:nvSpPr>
        <p:spPr bwMode="ltGray">
          <a:xfrm>
            <a:off x="6086793" y="1071580"/>
            <a:ext cx="1539485" cy="419465"/>
          </a:xfrm>
          <a:prstGeom prst="rect">
            <a:avLst/>
          </a:prstGeom>
          <a:solidFill>
            <a:schemeClr val="accent3"/>
          </a:solidFill>
          <a:ln w="6350">
            <a:noFill/>
            <a:miter lim="800000"/>
            <a:headEnd/>
            <a:tailEnd/>
          </a:ln>
        </p:spPr>
        <p:txBody>
          <a:bodyPr wrap="square" lIns="79367" tIns="39683" rIns="79367" bIns="39683" rtlCol="0" anchor="ctr" anchorCtr="0">
            <a:spAutoFit/>
          </a:bodyPr>
          <a:lstStyle/>
          <a:p>
            <a:r>
              <a:rPr lang="en-GB" sz="2205" noProof="0">
                <a:latin typeface="DeutscheBank Medium" panose="020B0603020202030204" pitchFamily="34" charset="0"/>
                <a:ea typeface="DeutscheBank Medium" panose="020B0603020202030204" pitchFamily="34" charset="0"/>
              </a:rPr>
              <a:t>4.</a:t>
            </a:r>
          </a:p>
        </p:txBody>
      </p:sp>
      <p:sp>
        <p:nvSpPr>
          <p:cNvPr id="27" name="TextBox 26">
            <a:extLst>
              <a:ext uri="{FF2B5EF4-FFF2-40B4-BE49-F238E27FC236}">
                <a16:creationId xmlns:a16="http://schemas.microsoft.com/office/drawing/2014/main" id="{4FF85033-72B9-B4BC-6C6D-7AB9D5B75DC4}"/>
              </a:ext>
            </a:extLst>
          </p:cNvPr>
          <p:cNvSpPr txBox="1"/>
          <p:nvPr/>
        </p:nvSpPr>
        <p:spPr bwMode="ltGray">
          <a:xfrm>
            <a:off x="6086793" y="1491123"/>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14" name="TextBox 13">
            <a:extLst>
              <a:ext uri="{FF2B5EF4-FFF2-40B4-BE49-F238E27FC236}">
                <a16:creationId xmlns:a16="http://schemas.microsoft.com/office/drawing/2014/main" id="{46BEA408-A845-2468-FE79-B5CF34836B53}"/>
              </a:ext>
            </a:extLst>
          </p:cNvPr>
          <p:cNvSpPr txBox="1"/>
          <p:nvPr/>
        </p:nvSpPr>
        <p:spPr bwMode="ltGray">
          <a:xfrm>
            <a:off x="7583642" y="1071608"/>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chemeClr val="accent3"/>
                </a:solidFill>
                <a:latin typeface="DeutscheBank Medium" panose="020B0603020202030204" pitchFamily="34" charset="0"/>
                <a:ea typeface="DeutscheBank Medium" panose="020B0603020202030204" pitchFamily="34" charset="0"/>
              </a:rPr>
              <a:t>→</a:t>
            </a:r>
          </a:p>
        </p:txBody>
      </p:sp>
      <p:sp>
        <p:nvSpPr>
          <p:cNvPr id="30" name="TextBox 29">
            <a:extLst>
              <a:ext uri="{FF2B5EF4-FFF2-40B4-BE49-F238E27FC236}">
                <a16:creationId xmlns:a16="http://schemas.microsoft.com/office/drawing/2014/main" id="{702B900A-1144-BCD2-3ACA-74BC17E28E45}"/>
              </a:ext>
            </a:extLst>
          </p:cNvPr>
          <p:cNvSpPr txBox="1"/>
          <p:nvPr/>
        </p:nvSpPr>
        <p:spPr bwMode="ltGray">
          <a:xfrm>
            <a:off x="367727" y="2984131"/>
            <a:ext cx="1539485" cy="419465"/>
          </a:xfrm>
          <a:prstGeom prst="rect">
            <a:avLst/>
          </a:prstGeom>
          <a:solidFill>
            <a:srgbClr val="25A62D"/>
          </a:solidFill>
          <a:ln w="6350">
            <a:noFill/>
            <a:miter lim="800000"/>
            <a:headEnd/>
            <a:tailEnd/>
          </a:ln>
        </p:spPr>
        <p:txBody>
          <a:bodyPr wrap="square" lIns="79367" tIns="39683" rIns="79367" bIns="39683" rtlCol="0" anchor="ctr" anchorCtr="0">
            <a:spAutoFit/>
          </a:bodyPr>
          <a:lstStyle/>
          <a:p>
            <a:r>
              <a:rPr lang="en-GB" sz="2205" noProof="0">
                <a:latin typeface="DeutscheBank Medium" panose="020B0603020202030204" pitchFamily="34" charset="0"/>
                <a:ea typeface="DeutscheBank Medium" panose="020B0603020202030204" pitchFamily="34" charset="0"/>
              </a:rPr>
              <a:t>5.</a:t>
            </a:r>
          </a:p>
        </p:txBody>
      </p:sp>
      <p:sp>
        <p:nvSpPr>
          <p:cNvPr id="41" name="TextBox 40">
            <a:extLst>
              <a:ext uri="{FF2B5EF4-FFF2-40B4-BE49-F238E27FC236}">
                <a16:creationId xmlns:a16="http://schemas.microsoft.com/office/drawing/2014/main" id="{900CDAEF-7235-BCB2-455F-13710237C42E}"/>
              </a:ext>
            </a:extLst>
          </p:cNvPr>
          <p:cNvSpPr txBox="1"/>
          <p:nvPr/>
        </p:nvSpPr>
        <p:spPr bwMode="ltGray">
          <a:xfrm>
            <a:off x="367727" y="3403674"/>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31" name="TextBox 30">
            <a:extLst>
              <a:ext uri="{FF2B5EF4-FFF2-40B4-BE49-F238E27FC236}">
                <a16:creationId xmlns:a16="http://schemas.microsoft.com/office/drawing/2014/main" id="{6266D967-162F-CA97-A62E-1163329F1AE1}"/>
              </a:ext>
            </a:extLst>
          </p:cNvPr>
          <p:cNvSpPr txBox="1"/>
          <p:nvPr/>
        </p:nvSpPr>
        <p:spPr bwMode="ltGray">
          <a:xfrm>
            <a:off x="1864576" y="2984159"/>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rgbClr val="25A62D"/>
                </a:solidFill>
                <a:latin typeface="DeutscheBank Medium" panose="020B0603020202030204" pitchFamily="34" charset="0"/>
                <a:ea typeface="DeutscheBank Medium" panose="020B0603020202030204" pitchFamily="34" charset="0"/>
              </a:rPr>
              <a:t>→</a:t>
            </a:r>
          </a:p>
        </p:txBody>
      </p:sp>
      <p:sp>
        <p:nvSpPr>
          <p:cNvPr id="33" name="TextBox 32">
            <a:extLst>
              <a:ext uri="{FF2B5EF4-FFF2-40B4-BE49-F238E27FC236}">
                <a16:creationId xmlns:a16="http://schemas.microsoft.com/office/drawing/2014/main" id="{97D4C212-94E6-13FF-464D-B785F92E319C}"/>
              </a:ext>
            </a:extLst>
          </p:cNvPr>
          <p:cNvSpPr txBox="1"/>
          <p:nvPr/>
        </p:nvSpPr>
        <p:spPr bwMode="ltGray">
          <a:xfrm>
            <a:off x="2274083" y="2979727"/>
            <a:ext cx="1539485" cy="419465"/>
          </a:xfrm>
          <a:prstGeom prst="rect">
            <a:avLst/>
          </a:prstGeom>
          <a:solidFill>
            <a:srgbClr val="C9DD03"/>
          </a:solidFill>
          <a:ln w="6350">
            <a:noFill/>
            <a:miter lim="800000"/>
            <a:headEnd/>
            <a:tailEnd/>
          </a:ln>
        </p:spPr>
        <p:txBody>
          <a:bodyPr wrap="square" lIns="79367" tIns="39683" rIns="79367" bIns="39683" rtlCol="0" anchor="ctr" anchorCtr="0">
            <a:spAutoFit/>
          </a:bodyPr>
          <a:lstStyle/>
          <a:p>
            <a:r>
              <a:rPr lang="en-GB" sz="2205" noProof="0">
                <a:latin typeface="DeutscheBank Medium" panose="020B0603020202030204" pitchFamily="34" charset="0"/>
                <a:ea typeface="DeutscheBank Medium" panose="020B0603020202030204" pitchFamily="34" charset="0"/>
              </a:rPr>
              <a:t>6.</a:t>
            </a:r>
          </a:p>
        </p:txBody>
      </p:sp>
      <p:sp>
        <p:nvSpPr>
          <p:cNvPr id="42" name="TextBox 41">
            <a:extLst>
              <a:ext uri="{FF2B5EF4-FFF2-40B4-BE49-F238E27FC236}">
                <a16:creationId xmlns:a16="http://schemas.microsoft.com/office/drawing/2014/main" id="{D41B2B41-1272-6725-FB31-39E70281AFC6}"/>
              </a:ext>
            </a:extLst>
          </p:cNvPr>
          <p:cNvSpPr txBox="1"/>
          <p:nvPr/>
        </p:nvSpPr>
        <p:spPr bwMode="ltGray">
          <a:xfrm>
            <a:off x="2274083" y="3399270"/>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34" name="TextBox 33">
            <a:extLst>
              <a:ext uri="{FF2B5EF4-FFF2-40B4-BE49-F238E27FC236}">
                <a16:creationId xmlns:a16="http://schemas.microsoft.com/office/drawing/2014/main" id="{5136C21B-8140-C218-7517-72C469ADBE10}"/>
              </a:ext>
            </a:extLst>
          </p:cNvPr>
          <p:cNvSpPr txBox="1"/>
          <p:nvPr/>
        </p:nvSpPr>
        <p:spPr bwMode="ltGray">
          <a:xfrm>
            <a:off x="3770932" y="2979755"/>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rgbClr val="C9DD03"/>
                </a:solidFill>
                <a:latin typeface="DeutscheBank Medium" panose="020B0603020202030204" pitchFamily="34" charset="0"/>
                <a:ea typeface="DeutscheBank Medium" panose="020B0603020202030204" pitchFamily="34" charset="0"/>
              </a:rPr>
              <a:t>→</a:t>
            </a:r>
          </a:p>
        </p:txBody>
      </p:sp>
      <p:sp>
        <p:nvSpPr>
          <p:cNvPr id="36" name="TextBox 35">
            <a:extLst>
              <a:ext uri="{FF2B5EF4-FFF2-40B4-BE49-F238E27FC236}">
                <a16:creationId xmlns:a16="http://schemas.microsoft.com/office/drawing/2014/main" id="{C07907CD-1FCE-66C2-D442-28FCEF890D3E}"/>
              </a:ext>
            </a:extLst>
          </p:cNvPr>
          <p:cNvSpPr txBox="1"/>
          <p:nvPr/>
        </p:nvSpPr>
        <p:spPr bwMode="ltGray">
          <a:xfrm>
            <a:off x="4180438" y="2979727"/>
            <a:ext cx="1539485" cy="419465"/>
          </a:xfrm>
          <a:prstGeom prst="rect">
            <a:avLst/>
          </a:prstGeom>
          <a:solidFill>
            <a:srgbClr val="A1AC05"/>
          </a:solidFill>
          <a:ln w="6350">
            <a:noFill/>
            <a:miter lim="800000"/>
            <a:headEnd/>
            <a:tailEnd/>
          </a:ln>
        </p:spPr>
        <p:txBody>
          <a:bodyPr wrap="square" lIns="79367" tIns="39683" rIns="79367" bIns="39683" rtlCol="0" anchor="ctr" anchorCtr="0">
            <a:spAutoFit/>
          </a:bodyPr>
          <a:lstStyle/>
          <a:p>
            <a:r>
              <a:rPr lang="en-GB" sz="2205" noProof="0">
                <a:latin typeface="DeutscheBank Medium" panose="020B0603020202030204" pitchFamily="34" charset="0"/>
                <a:ea typeface="DeutscheBank Medium" panose="020B0603020202030204" pitchFamily="34" charset="0"/>
              </a:rPr>
              <a:t>7.</a:t>
            </a:r>
          </a:p>
        </p:txBody>
      </p:sp>
      <p:sp>
        <p:nvSpPr>
          <p:cNvPr id="43" name="TextBox 42">
            <a:extLst>
              <a:ext uri="{FF2B5EF4-FFF2-40B4-BE49-F238E27FC236}">
                <a16:creationId xmlns:a16="http://schemas.microsoft.com/office/drawing/2014/main" id="{ACB2A6F6-22AD-A18A-8DED-42944CD99605}"/>
              </a:ext>
            </a:extLst>
          </p:cNvPr>
          <p:cNvSpPr txBox="1"/>
          <p:nvPr/>
        </p:nvSpPr>
        <p:spPr bwMode="ltGray">
          <a:xfrm>
            <a:off x="4180438" y="3399270"/>
            <a:ext cx="1539485" cy="1097727"/>
          </a:xfrm>
          <a:prstGeom prst="rect">
            <a:avLst/>
          </a:prstGeom>
          <a:solidFill>
            <a:srgbClr val="EDF1F7"/>
          </a:solidFill>
          <a:ln w="6350">
            <a:noFill/>
            <a:miter lim="800000"/>
            <a:headEnd/>
            <a:tailEnd/>
          </a:ln>
        </p:spPr>
        <p:txBody>
          <a:bodyPr wrap="square" lIns="79367" tIns="39683" rIns="79367" bIns="39683" rtlCol="0" anchor="ctr" anchorCtr="0">
            <a:spAutoFit/>
          </a:bodyPr>
          <a:lstStyle/>
          <a:p>
            <a:r>
              <a:rPr lang="en-GB" sz="1102" b="1" noProof="0">
                <a:ea typeface="DeutscheBank Medium" panose="020B0603020202030204" pitchFamily="34" charset="0"/>
              </a:rPr>
              <a:t>Deutsche Bank bold </a:t>
            </a:r>
            <a:r>
              <a:rPr lang="en-GB" sz="1102" noProof="0">
                <a:ea typeface="DeutscheBank Medium" panose="020B0603020202030204" pitchFamily="34" charset="0"/>
              </a:rPr>
              <a:t>Evero modia quo dipsam, quae nus volorup Evero modia quo dipsam, Officium sit derum quas.</a:t>
            </a:r>
          </a:p>
        </p:txBody>
      </p:sp>
      <p:sp>
        <p:nvSpPr>
          <p:cNvPr id="37" name="TextBox 36">
            <a:extLst>
              <a:ext uri="{FF2B5EF4-FFF2-40B4-BE49-F238E27FC236}">
                <a16:creationId xmlns:a16="http://schemas.microsoft.com/office/drawing/2014/main" id="{E2064575-9732-837C-928F-59C8F9AE67F0}"/>
              </a:ext>
            </a:extLst>
          </p:cNvPr>
          <p:cNvSpPr txBox="1"/>
          <p:nvPr/>
        </p:nvSpPr>
        <p:spPr bwMode="ltGray">
          <a:xfrm>
            <a:off x="5677287" y="2979755"/>
            <a:ext cx="383442" cy="419409"/>
          </a:xfrm>
          <a:prstGeom prst="rect">
            <a:avLst/>
          </a:prstGeom>
          <a:noFill/>
          <a:ln w="6350">
            <a:noFill/>
            <a:miter lim="800000"/>
            <a:headEnd/>
            <a:tailEnd/>
          </a:ln>
        </p:spPr>
        <p:txBody>
          <a:bodyPr wrap="none" lIns="0" tIns="0" rIns="0" bIns="0" rtlCol="0" anchor="ctr" anchorCtr="0">
            <a:noAutofit/>
          </a:bodyPr>
          <a:lstStyle/>
          <a:p>
            <a:pPr algn="l"/>
            <a:r>
              <a:rPr lang="en-GB" sz="3527" noProof="0">
                <a:solidFill>
                  <a:srgbClr val="A1AC05"/>
                </a:solidFill>
                <a:latin typeface="DeutscheBank Medium" panose="020B0603020202030204" pitchFamily="34" charset="0"/>
                <a:ea typeface="DeutscheBank Medium" panose="020B0603020202030204" pitchFamily="34" charset="0"/>
              </a:rPr>
              <a:t>→</a:t>
            </a:r>
          </a:p>
        </p:txBody>
      </p:sp>
      <p:sp>
        <p:nvSpPr>
          <p:cNvPr id="46" name="TextBox 45">
            <a:extLst>
              <a:ext uri="{FF2B5EF4-FFF2-40B4-BE49-F238E27FC236}">
                <a16:creationId xmlns:a16="http://schemas.microsoft.com/office/drawing/2014/main" id="{D76E2089-76A1-D19F-DCFF-7F77ED5F4958}"/>
              </a:ext>
            </a:extLst>
          </p:cNvPr>
          <p:cNvSpPr txBox="1"/>
          <p:nvPr/>
        </p:nvSpPr>
        <p:spPr bwMode="ltGray">
          <a:xfrm>
            <a:off x="4581644" y="5191047"/>
            <a:ext cx="2350452" cy="1757491"/>
          </a:xfrm>
          <a:prstGeom prst="rect">
            <a:avLst/>
          </a:prstGeom>
          <a:solidFill>
            <a:srgbClr val="EDF1F7"/>
          </a:solidFill>
          <a:ln w="6350">
            <a:noFill/>
            <a:miter lim="800000"/>
            <a:headEnd/>
            <a:tailEnd/>
          </a:ln>
        </p:spPr>
        <p:txBody>
          <a:bodyPr wrap="square" lIns="79367" tIns="198417" rIns="79367" bIns="198417" rtlCol="0" anchor="ctr" anchorCtr="0">
            <a:spAutoFit/>
          </a:bodyPr>
          <a:lstStyle/>
          <a:p>
            <a:r>
              <a:rPr lang="en-GB" sz="1102" noProof="0">
                <a:latin typeface="DeutscheBank Medium" panose="020B0603020202030204" pitchFamily="34" charset="0"/>
                <a:ea typeface="DeutscheBank Medium" panose="020B0603020202030204" pitchFamily="34" charset="0"/>
              </a:rPr>
              <a:t>Sample Deutsche Bank medium</a:t>
            </a:r>
            <a:r>
              <a:rPr lang="en-GB" sz="1102" noProof="0">
                <a:latin typeface="DeutscheBank Light" panose="020B0403020202030204" pitchFamily="34" charset="0"/>
                <a:ea typeface="DeutscheBank Light" panose="020B0403020202030204" pitchFamily="34" charset="0"/>
              </a:rPr>
              <a:t> Sample Deutsche Bank light Evero modia quo dipsam, quae nus volorup Officium sit derum quas.</a:t>
            </a:r>
          </a:p>
          <a:p>
            <a:r>
              <a:rPr lang="en-GB" sz="1102" noProof="0">
                <a:latin typeface="DeutscheBank Light" panose="020B0403020202030204" pitchFamily="34" charset="0"/>
                <a:ea typeface="DeutscheBank Light" panose="020B0403020202030204" pitchFamily="34" charset="0"/>
              </a:rPr>
              <a:t>Evero modia quo dipsam, quae nus volorup Officium sit derum quas quo dipsam, quae nus volorup Officium sit derum.</a:t>
            </a:r>
          </a:p>
        </p:txBody>
      </p:sp>
      <p:cxnSp>
        <p:nvCxnSpPr>
          <p:cNvPr id="51" name="Straight Connector 50">
            <a:extLst>
              <a:ext uri="{FF2B5EF4-FFF2-40B4-BE49-F238E27FC236}">
                <a16:creationId xmlns:a16="http://schemas.microsoft.com/office/drawing/2014/main" id="{BD5FD66E-8C10-68B2-BC55-378B26E2BB25}"/>
              </a:ext>
              <a:ext uri="{C183D7F6-B498-43B3-948B-1728B52AA6E4}">
                <adec:decorative xmlns:adec="http://schemas.microsoft.com/office/drawing/2017/decorative" val="1"/>
              </a:ext>
            </a:extLst>
          </p:cNvPr>
          <p:cNvCxnSpPr/>
          <p:nvPr/>
        </p:nvCxnSpPr>
        <p:spPr bwMode="auto">
          <a:xfrm>
            <a:off x="4578998" y="7011895"/>
            <a:ext cx="2355743" cy="0"/>
          </a:xfrm>
          <a:prstGeom prst="line">
            <a:avLst/>
          </a:prstGeom>
          <a:noFill/>
          <a:ln w="6350">
            <a:solidFill>
              <a:schemeClr val="tx1"/>
            </a:solidFill>
            <a:round/>
            <a:headEnd/>
            <a:tailEnd/>
          </a:ln>
        </p:spPr>
      </p:cxnSp>
      <p:grpSp>
        <p:nvGrpSpPr>
          <p:cNvPr id="57" name="Group 56">
            <a:extLst>
              <a:ext uri="{FF2B5EF4-FFF2-40B4-BE49-F238E27FC236}">
                <a16:creationId xmlns:a16="http://schemas.microsoft.com/office/drawing/2014/main" id="{9A1FF37F-B3F9-41B8-F86C-9B757E51FBB9}"/>
              </a:ext>
              <a:ext uri="{C183D7F6-B498-43B3-948B-1728B52AA6E4}">
                <adec:decorative xmlns:adec="http://schemas.microsoft.com/office/drawing/2017/decorative" val="1"/>
              </a:ext>
            </a:extLst>
          </p:cNvPr>
          <p:cNvGrpSpPr/>
          <p:nvPr/>
        </p:nvGrpSpPr>
        <p:grpSpPr>
          <a:xfrm>
            <a:off x="4578998" y="5116398"/>
            <a:ext cx="2355743" cy="271485"/>
            <a:chOff x="438113" y="3253239"/>
            <a:chExt cx="2137087" cy="246286"/>
          </a:xfrm>
        </p:grpSpPr>
        <p:cxnSp>
          <p:nvCxnSpPr>
            <p:cNvPr id="52" name="Straight Connector 51">
              <a:extLst>
                <a:ext uri="{FF2B5EF4-FFF2-40B4-BE49-F238E27FC236}">
                  <a16:creationId xmlns:a16="http://schemas.microsoft.com/office/drawing/2014/main" id="{F021CD5D-3FF3-6587-09A0-6A8872F1A040}"/>
                </a:ext>
              </a:extLst>
            </p:cNvPr>
            <p:cNvCxnSpPr/>
            <p:nvPr/>
          </p:nvCxnSpPr>
          <p:spPr bwMode="auto">
            <a:xfrm>
              <a:off x="438113" y="3271559"/>
              <a:ext cx="2137087" cy="0"/>
            </a:xfrm>
            <a:prstGeom prst="line">
              <a:avLst/>
            </a:prstGeom>
            <a:noFill/>
            <a:ln w="6350">
              <a:solidFill>
                <a:schemeClr val="tx1"/>
              </a:solidFill>
              <a:round/>
              <a:headEnd/>
              <a:tailEnd/>
            </a:ln>
          </p:spPr>
        </p:cxnSp>
        <p:sp>
          <p:nvSpPr>
            <p:cNvPr id="55" name="TextBox 54">
              <a:extLst>
                <a:ext uri="{FF2B5EF4-FFF2-40B4-BE49-F238E27FC236}">
                  <a16:creationId xmlns:a16="http://schemas.microsoft.com/office/drawing/2014/main" id="{7D0CACA6-CC51-CB2E-6099-8F5200E13DE8}"/>
                </a:ext>
              </a:extLst>
            </p:cNvPr>
            <p:cNvSpPr txBox="1"/>
            <p:nvPr/>
          </p:nvSpPr>
          <p:spPr bwMode="ltGray">
            <a:xfrm>
              <a:off x="438113" y="3253239"/>
              <a:ext cx="2132287" cy="246286"/>
            </a:xfrm>
            <a:prstGeom prst="rect">
              <a:avLst/>
            </a:prstGeom>
            <a:noFill/>
            <a:ln w="6350">
              <a:noFill/>
              <a:miter lim="800000"/>
              <a:headEnd/>
              <a:tailEnd/>
            </a:ln>
          </p:spPr>
          <p:txBody>
            <a:bodyPr wrap="square" lIns="0" tIns="0" rIns="0" bIns="0">
              <a:spAutoFit/>
            </a:bodyPr>
            <a:lstStyle/>
            <a:p>
              <a:pPr algn="ctr"/>
              <a:r>
                <a:rPr lang="en-GB" sz="2646" baseline="6000" noProof="0">
                  <a:latin typeface="DeutscheBank Light" panose="020B0403020202030204" pitchFamily="34" charset="0"/>
                  <a:ea typeface="DeutscheBank Light" panose="020B0403020202030204" pitchFamily="34" charset="0"/>
                </a:rPr>
                <a:t>↓</a:t>
              </a:r>
            </a:p>
          </p:txBody>
        </p:sp>
      </p:grpSp>
      <p:sp>
        <p:nvSpPr>
          <p:cNvPr id="62" name="TextBox 61">
            <a:extLst>
              <a:ext uri="{FF2B5EF4-FFF2-40B4-BE49-F238E27FC236}">
                <a16:creationId xmlns:a16="http://schemas.microsoft.com/office/drawing/2014/main" id="{9F4EC5DE-DF11-1A2A-B03A-3576978AFC21}"/>
              </a:ext>
            </a:extLst>
          </p:cNvPr>
          <p:cNvSpPr txBox="1"/>
          <p:nvPr/>
        </p:nvSpPr>
        <p:spPr bwMode="ltGray">
          <a:xfrm>
            <a:off x="7354466" y="5191047"/>
            <a:ext cx="2350452" cy="1757491"/>
          </a:xfrm>
          <a:prstGeom prst="rect">
            <a:avLst/>
          </a:prstGeom>
          <a:solidFill>
            <a:schemeClr val="bg1"/>
          </a:solidFill>
          <a:ln w="6350">
            <a:noFill/>
            <a:miter lim="800000"/>
            <a:headEnd/>
            <a:tailEnd/>
          </a:ln>
        </p:spPr>
        <p:txBody>
          <a:bodyPr wrap="square" lIns="79367" tIns="198417" rIns="79367" bIns="198417" rtlCol="0" anchor="ctr" anchorCtr="0">
            <a:spAutoFit/>
          </a:bodyPr>
          <a:lstStyle/>
          <a:p>
            <a:r>
              <a:rPr lang="en-GB" sz="1102" noProof="0">
                <a:latin typeface="DeutscheBank Medium" panose="020B0603020202030204" pitchFamily="34" charset="0"/>
                <a:ea typeface="DeutscheBank Medium" panose="020B0603020202030204" pitchFamily="34" charset="0"/>
              </a:rPr>
              <a:t>Sample Deutsche Bank medium</a:t>
            </a:r>
            <a:r>
              <a:rPr lang="en-GB" sz="1102" noProof="0">
                <a:latin typeface="DeutscheBank Light" panose="020B0403020202030204" pitchFamily="34" charset="0"/>
                <a:ea typeface="DeutscheBank Light" panose="020B0403020202030204" pitchFamily="34" charset="0"/>
              </a:rPr>
              <a:t> Sample Deutsche Bank light Evero modia quo dipsam, quae nus volorup Officium sit derum quas.</a:t>
            </a:r>
          </a:p>
          <a:p>
            <a:r>
              <a:rPr lang="en-GB" sz="1102" noProof="0">
                <a:latin typeface="DeutscheBank Light" panose="020B0403020202030204" pitchFamily="34" charset="0"/>
                <a:ea typeface="DeutscheBank Light" panose="020B0403020202030204" pitchFamily="34" charset="0"/>
              </a:rPr>
              <a:t>Evero modia quo dipsam, quae nus volorup Officium sit derum quas quo dipsam, quae nus volorup Officium sit derum.</a:t>
            </a:r>
          </a:p>
        </p:txBody>
      </p:sp>
      <p:cxnSp>
        <p:nvCxnSpPr>
          <p:cNvPr id="65" name="Straight Connector 64">
            <a:extLst>
              <a:ext uri="{FF2B5EF4-FFF2-40B4-BE49-F238E27FC236}">
                <a16:creationId xmlns:a16="http://schemas.microsoft.com/office/drawing/2014/main" id="{0D8D4AD7-93D2-EACF-5266-BCC49F56485D}"/>
              </a:ext>
              <a:ext uri="{C183D7F6-B498-43B3-948B-1728B52AA6E4}">
                <adec:decorative xmlns:adec="http://schemas.microsoft.com/office/drawing/2017/decorative" val="1"/>
              </a:ext>
            </a:extLst>
          </p:cNvPr>
          <p:cNvCxnSpPr/>
          <p:nvPr/>
        </p:nvCxnSpPr>
        <p:spPr bwMode="auto">
          <a:xfrm>
            <a:off x="7351820" y="7011895"/>
            <a:ext cx="2355743" cy="0"/>
          </a:xfrm>
          <a:prstGeom prst="line">
            <a:avLst/>
          </a:prstGeom>
          <a:noFill/>
          <a:ln w="6350">
            <a:solidFill>
              <a:schemeClr val="tx1"/>
            </a:solidFill>
            <a:round/>
            <a:headEnd/>
            <a:tailEnd/>
          </a:ln>
        </p:spPr>
      </p:cxnSp>
      <p:grpSp>
        <p:nvGrpSpPr>
          <p:cNvPr id="67" name="Group 66">
            <a:extLst>
              <a:ext uri="{FF2B5EF4-FFF2-40B4-BE49-F238E27FC236}">
                <a16:creationId xmlns:a16="http://schemas.microsoft.com/office/drawing/2014/main" id="{A1BC5693-8FAB-37CB-E654-2AD0606C73B2}"/>
              </a:ext>
              <a:ext uri="{C183D7F6-B498-43B3-948B-1728B52AA6E4}">
                <adec:decorative xmlns:adec="http://schemas.microsoft.com/office/drawing/2017/decorative" val="1"/>
              </a:ext>
            </a:extLst>
          </p:cNvPr>
          <p:cNvGrpSpPr/>
          <p:nvPr/>
        </p:nvGrpSpPr>
        <p:grpSpPr>
          <a:xfrm>
            <a:off x="7351820" y="5116398"/>
            <a:ext cx="2355743" cy="271485"/>
            <a:chOff x="438113" y="3253239"/>
            <a:chExt cx="2137087" cy="246286"/>
          </a:xfrm>
        </p:grpSpPr>
        <p:cxnSp>
          <p:nvCxnSpPr>
            <p:cNvPr id="72" name="Straight Connector 71">
              <a:extLst>
                <a:ext uri="{FF2B5EF4-FFF2-40B4-BE49-F238E27FC236}">
                  <a16:creationId xmlns:a16="http://schemas.microsoft.com/office/drawing/2014/main" id="{A7CACE4B-DA46-0A31-A2A5-08EAC16AFDE8}"/>
                </a:ext>
              </a:extLst>
            </p:cNvPr>
            <p:cNvCxnSpPr/>
            <p:nvPr/>
          </p:nvCxnSpPr>
          <p:spPr bwMode="auto">
            <a:xfrm>
              <a:off x="438113" y="3271559"/>
              <a:ext cx="2137087" cy="0"/>
            </a:xfrm>
            <a:prstGeom prst="line">
              <a:avLst/>
            </a:prstGeom>
            <a:noFill/>
            <a:ln w="6350">
              <a:solidFill>
                <a:schemeClr val="tx1"/>
              </a:solidFill>
              <a:round/>
              <a:headEnd/>
              <a:tailEnd/>
            </a:ln>
          </p:spPr>
        </p:cxnSp>
        <p:sp>
          <p:nvSpPr>
            <p:cNvPr id="73" name="TextBox 72">
              <a:extLst>
                <a:ext uri="{FF2B5EF4-FFF2-40B4-BE49-F238E27FC236}">
                  <a16:creationId xmlns:a16="http://schemas.microsoft.com/office/drawing/2014/main" id="{39920F7C-3193-BA47-6152-3D39C66631DE}"/>
                </a:ext>
              </a:extLst>
            </p:cNvPr>
            <p:cNvSpPr txBox="1"/>
            <p:nvPr/>
          </p:nvSpPr>
          <p:spPr bwMode="ltGray">
            <a:xfrm>
              <a:off x="438113" y="3253239"/>
              <a:ext cx="2132287" cy="246286"/>
            </a:xfrm>
            <a:prstGeom prst="rect">
              <a:avLst/>
            </a:prstGeom>
            <a:noFill/>
            <a:ln w="6350">
              <a:noFill/>
              <a:miter lim="800000"/>
              <a:headEnd/>
              <a:tailEnd/>
            </a:ln>
          </p:spPr>
          <p:txBody>
            <a:bodyPr wrap="square" lIns="0" tIns="0" rIns="0" bIns="0">
              <a:spAutoFit/>
            </a:bodyPr>
            <a:lstStyle/>
            <a:p>
              <a:pPr algn="ctr"/>
              <a:r>
                <a:rPr lang="en-GB" sz="2646" baseline="6000" noProof="0">
                  <a:latin typeface="DeutscheBank Light" panose="020B0403020202030204" pitchFamily="34" charset="0"/>
                  <a:ea typeface="DeutscheBank Light" panose="020B0403020202030204" pitchFamily="34" charset="0"/>
                </a:rPr>
                <a:t>↓</a:t>
              </a:r>
            </a:p>
          </p:txBody>
        </p:sp>
      </p:grpSp>
      <p:sp>
        <p:nvSpPr>
          <p:cNvPr id="15" name="TextBox 14">
            <a:extLst>
              <a:ext uri="{FF2B5EF4-FFF2-40B4-BE49-F238E27FC236}">
                <a16:creationId xmlns:a16="http://schemas.microsoft.com/office/drawing/2014/main" id="{6B00F92D-5C9C-E66D-0AD9-77D75F6C8DBE}"/>
              </a:ext>
              <a:ext uri="{C183D7F6-B498-43B3-948B-1728B52AA6E4}">
                <adec:decorative xmlns:adec="http://schemas.microsoft.com/office/drawing/2017/decorative" val="1"/>
              </a:ext>
            </a:extLst>
          </p:cNvPr>
          <p:cNvSpPr txBox="1"/>
          <p:nvPr/>
        </p:nvSpPr>
        <p:spPr bwMode="ltGray">
          <a:xfrm>
            <a:off x="5040312" y="358775"/>
            <a:ext cx="2357334" cy="35854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Use accent colours sparsely in your layouts.</a:t>
            </a:r>
          </a:p>
        </p:txBody>
      </p:sp>
      <p:sp>
        <p:nvSpPr>
          <p:cNvPr id="23" name="Fußzeilenplatzhalter 22">
            <a:extLst>
              <a:ext uri="{FF2B5EF4-FFF2-40B4-BE49-F238E27FC236}">
                <a16:creationId xmlns:a16="http://schemas.microsoft.com/office/drawing/2014/main" id="{48D26573-759A-D313-854C-06FA3B906208}"/>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61</a:t>
            </a:fld>
            <a:endParaRPr lang="en-GB" noProof="0"/>
          </a:p>
        </p:txBody>
      </p:sp>
    </p:spTree>
    <p:extLst>
      <p:ext uri="{BB962C8B-B14F-4D97-AF65-F5344CB8AC3E}">
        <p14:creationId xmlns:p14="http://schemas.microsoft.com/office/powerpoint/2010/main" val="577663456"/>
      </p:ext>
    </p:extLst>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Flow chart layout A</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366714" y="1079501"/>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18" name="TextBox 17">
            <a:extLst>
              <a:ext uri="{FF2B5EF4-FFF2-40B4-BE49-F238E27FC236}">
                <a16:creationId xmlns:a16="http://schemas.microsoft.com/office/drawing/2014/main" id="{B312CC9A-F588-86F3-68C0-F420ECC8B72D}"/>
              </a:ext>
              <a:ext uri="{C183D7F6-B498-43B3-948B-1728B52AA6E4}">
                <adec:decorative xmlns:adec="http://schemas.microsoft.com/office/drawing/2017/decorative" val="1"/>
              </a:ext>
            </a:extLst>
          </p:cNvPr>
          <p:cNvSpPr txBox="1"/>
          <p:nvPr/>
        </p:nvSpPr>
        <p:spPr bwMode="ltGray">
          <a:xfrm>
            <a:off x="1788103" y="1301627"/>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21" name="TextBox 20">
            <a:extLst>
              <a:ext uri="{FF2B5EF4-FFF2-40B4-BE49-F238E27FC236}">
                <a16:creationId xmlns:a16="http://schemas.microsoft.com/office/drawing/2014/main" id="{CAFA1E75-3466-04A7-5B8F-682031D17BE3}"/>
              </a:ext>
            </a:extLst>
          </p:cNvPr>
          <p:cNvSpPr txBox="1"/>
          <p:nvPr/>
        </p:nvSpPr>
        <p:spPr bwMode="ltGray">
          <a:xfrm>
            <a:off x="2252857" y="1079501"/>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22" name="TextBox 21">
            <a:extLst>
              <a:ext uri="{FF2B5EF4-FFF2-40B4-BE49-F238E27FC236}">
                <a16:creationId xmlns:a16="http://schemas.microsoft.com/office/drawing/2014/main" id="{A2BEE62A-869E-DA2D-622E-93DB238C2618}"/>
              </a:ext>
              <a:ext uri="{C183D7F6-B498-43B3-948B-1728B52AA6E4}">
                <adec:decorative xmlns:adec="http://schemas.microsoft.com/office/drawing/2017/decorative" val="1"/>
              </a:ext>
            </a:extLst>
          </p:cNvPr>
          <p:cNvSpPr txBox="1"/>
          <p:nvPr/>
        </p:nvSpPr>
        <p:spPr bwMode="ltGray">
          <a:xfrm>
            <a:off x="3674246" y="1301627"/>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24" name="TextBox 23">
            <a:extLst>
              <a:ext uri="{FF2B5EF4-FFF2-40B4-BE49-F238E27FC236}">
                <a16:creationId xmlns:a16="http://schemas.microsoft.com/office/drawing/2014/main" id="{847906EE-1494-E01F-4627-039B5386E462}"/>
              </a:ext>
            </a:extLst>
          </p:cNvPr>
          <p:cNvSpPr txBox="1"/>
          <p:nvPr/>
        </p:nvSpPr>
        <p:spPr bwMode="ltGray">
          <a:xfrm>
            <a:off x="4134554" y="1079501"/>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25" name="TextBox 24">
            <a:extLst>
              <a:ext uri="{FF2B5EF4-FFF2-40B4-BE49-F238E27FC236}">
                <a16:creationId xmlns:a16="http://schemas.microsoft.com/office/drawing/2014/main" id="{856F2408-C8B9-F30D-F84D-97CB3F90EF7E}"/>
              </a:ext>
              <a:ext uri="{C183D7F6-B498-43B3-948B-1728B52AA6E4}">
                <adec:decorative xmlns:adec="http://schemas.microsoft.com/office/drawing/2017/decorative" val="1"/>
              </a:ext>
            </a:extLst>
          </p:cNvPr>
          <p:cNvSpPr txBox="1"/>
          <p:nvPr/>
        </p:nvSpPr>
        <p:spPr bwMode="ltGray">
          <a:xfrm>
            <a:off x="5555943" y="1301627"/>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27" name="TextBox 26">
            <a:extLst>
              <a:ext uri="{FF2B5EF4-FFF2-40B4-BE49-F238E27FC236}">
                <a16:creationId xmlns:a16="http://schemas.microsoft.com/office/drawing/2014/main" id="{0182B53A-6A0E-81D2-66FA-66FF1BBED9D4}"/>
              </a:ext>
            </a:extLst>
          </p:cNvPr>
          <p:cNvSpPr txBox="1"/>
          <p:nvPr/>
        </p:nvSpPr>
        <p:spPr bwMode="ltGray">
          <a:xfrm>
            <a:off x="6020696" y="1079501"/>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28" name="TextBox 27">
            <a:extLst>
              <a:ext uri="{FF2B5EF4-FFF2-40B4-BE49-F238E27FC236}">
                <a16:creationId xmlns:a16="http://schemas.microsoft.com/office/drawing/2014/main" id="{4466EFA9-F974-7EAB-7072-24AC65C4DDC0}"/>
              </a:ext>
              <a:ext uri="{C183D7F6-B498-43B3-948B-1728B52AA6E4}">
                <adec:decorative xmlns:adec="http://schemas.microsoft.com/office/drawing/2017/decorative" val="1"/>
              </a:ext>
            </a:extLst>
          </p:cNvPr>
          <p:cNvSpPr txBox="1"/>
          <p:nvPr/>
        </p:nvSpPr>
        <p:spPr bwMode="ltGray">
          <a:xfrm>
            <a:off x="7442085" y="1301627"/>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30" name="TextBox 29">
            <a:extLst>
              <a:ext uri="{FF2B5EF4-FFF2-40B4-BE49-F238E27FC236}">
                <a16:creationId xmlns:a16="http://schemas.microsoft.com/office/drawing/2014/main" id="{A6DC5419-1DC9-84C2-A966-03054DD92737}"/>
              </a:ext>
            </a:extLst>
          </p:cNvPr>
          <p:cNvSpPr txBox="1"/>
          <p:nvPr/>
        </p:nvSpPr>
        <p:spPr bwMode="ltGray">
          <a:xfrm>
            <a:off x="7906840" y="1079501"/>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31" name="TextBox 30">
            <a:extLst>
              <a:ext uri="{FF2B5EF4-FFF2-40B4-BE49-F238E27FC236}">
                <a16:creationId xmlns:a16="http://schemas.microsoft.com/office/drawing/2014/main" id="{2366E17F-7BD0-4B39-2E59-A9ED91A93E33}"/>
              </a:ext>
              <a:ext uri="{C183D7F6-B498-43B3-948B-1728B52AA6E4}">
                <adec:decorative xmlns:adec="http://schemas.microsoft.com/office/drawing/2017/decorative" val="1"/>
              </a:ext>
            </a:extLst>
          </p:cNvPr>
          <p:cNvSpPr txBox="1"/>
          <p:nvPr/>
        </p:nvSpPr>
        <p:spPr bwMode="ltGray">
          <a:xfrm>
            <a:off x="9328229" y="1301627"/>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57" name="TextBox 56">
            <a:extLst>
              <a:ext uri="{FF2B5EF4-FFF2-40B4-BE49-F238E27FC236}">
                <a16:creationId xmlns:a16="http://schemas.microsoft.com/office/drawing/2014/main" id="{B6B4B4AF-7C62-A008-13EE-E7DFF45DC30F}"/>
              </a:ext>
              <a:ext uri="{C183D7F6-B498-43B3-948B-1728B52AA6E4}">
                <adec:decorative xmlns:adec="http://schemas.microsoft.com/office/drawing/2017/decorative" val="1"/>
              </a:ext>
            </a:extLst>
          </p:cNvPr>
          <p:cNvSpPr txBox="1"/>
          <p:nvPr/>
        </p:nvSpPr>
        <p:spPr bwMode="ltGray">
          <a:xfrm>
            <a:off x="1788103" y="2906298"/>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54" name="TextBox 53">
            <a:extLst>
              <a:ext uri="{FF2B5EF4-FFF2-40B4-BE49-F238E27FC236}">
                <a16:creationId xmlns:a16="http://schemas.microsoft.com/office/drawing/2014/main" id="{8D9908F8-2E13-E06C-406C-B2482AD8C167}"/>
              </a:ext>
              <a:ext uri="{C183D7F6-B498-43B3-948B-1728B52AA6E4}">
                <adec:decorative xmlns:adec="http://schemas.microsoft.com/office/drawing/2017/decorative" val="1"/>
              </a:ext>
            </a:extLst>
          </p:cNvPr>
          <p:cNvSpPr txBox="1"/>
          <p:nvPr/>
        </p:nvSpPr>
        <p:spPr bwMode="ltGray">
          <a:xfrm>
            <a:off x="3674246" y="2906298"/>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51" name="TextBox 50">
            <a:extLst>
              <a:ext uri="{FF2B5EF4-FFF2-40B4-BE49-F238E27FC236}">
                <a16:creationId xmlns:a16="http://schemas.microsoft.com/office/drawing/2014/main" id="{4C94C265-ECE5-B536-87CB-1F2D84FB2FE1}"/>
              </a:ext>
              <a:ext uri="{C183D7F6-B498-43B3-948B-1728B52AA6E4}">
                <adec:decorative xmlns:adec="http://schemas.microsoft.com/office/drawing/2017/decorative" val="1"/>
              </a:ext>
            </a:extLst>
          </p:cNvPr>
          <p:cNvSpPr txBox="1"/>
          <p:nvPr/>
        </p:nvSpPr>
        <p:spPr bwMode="ltGray">
          <a:xfrm>
            <a:off x="5555943" y="2906298"/>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61" name="TextBox 60">
            <a:extLst>
              <a:ext uri="{FF2B5EF4-FFF2-40B4-BE49-F238E27FC236}">
                <a16:creationId xmlns:a16="http://schemas.microsoft.com/office/drawing/2014/main" id="{60C347A2-D9D4-6D31-8215-D46EF5020F56}"/>
              </a:ext>
              <a:ext uri="{C183D7F6-B498-43B3-948B-1728B52AA6E4}">
                <adec:decorative xmlns:adec="http://schemas.microsoft.com/office/drawing/2017/decorative" val="1"/>
              </a:ext>
            </a:extLst>
          </p:cNvPr>
          <p:cNvSpPr txBox="1"/>
          <p:nvPr/>
        </p:nvSpPr>
        <p:spPr bwMode="ltGray">
          <a:xfrm>
            <a:off x="7442085" y="2906299"/>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46" name="TextBox 45">
            <a:extLst>
              <a:ext uri="{FF2B5EF4-FFF2-40B4-BE49-F238E27FC236}">
                <a16:creationId xmlns:a16="http://schemas.microsoft.com/office/drawing/2014/main" id="{07798911-E9D0-D286-4FEA-717BA08343B5}"/>
              </a:ext>
              <a:ext uri="{C183D7F6-B498-43B3-948B-1728B52AA6E4}">
                <adec:decorative xmlns:adec="http://schemas.microsoft.com/office/drawing/2017/decorative" val="1"/>
              </a:ext>
            </a:extLst>
          </p:cNvPr>
          <p:cNvSpPr txBox="1"/>
          <p:nvPr/>
        </p:nvSpPr>
        <p:spPr bwMode="ltGray">
          <a:xfrm>
            <a:off x="9328229" y="2906298"/>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72" name="TextBox 71">
            <a:extLst>
              <a:ext uri="{FF2B5EF4-FFF2-40B4-BE49-F238E27FC236}">
                <a16:creationId xmlns:a16="http://schemas.microsoft.com/office/drawing/2014/main" id="{11612CA4-F462-5775-9B18-E3705F678092}"/>
              </a:ext>
              <a:ext uri="{C183D7F6-B498-43B3-948B-1728B52AA6E4}">
                <adec:decorative xmlns:adec="http://schemas.microsoft.com/office/drawing/2017/decorative" val="1"/>
              </a:ext>
            </a:extLst>
          </p:cNvPr>
          <p:cNvSpPr txBox="1"/>
          <p:nvPr/>
        </p:nvSpPr>
        <p:spPr bwMode="ltGray">
          <a:xfrm>
            <a:off x="1788103" y="4510969"/>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78" name="TextBox 77">
            <a:extLst>
              <a:ext uri="{FF2B5EF4-FFF2-40B4-BE49-F238E27FC236}">
                <a16:creationId xmlns:a16="http://schemas.microsoft.com/office/drawing/2014/main" id="{C779BB6B-BF8B-B570-596F-7F341B58704A}"/>
              </a:ext>
              <a:ext uri="{C183D7F6-B498-43B3-948B-1728B52AA6E4}">
                <adec:decorative xmlns:adec="http://schemas.microsoft.com/office/drawing/2017/decorative" val="1"/>
              </a:ext>
            </a:extLst>
          </p:cNvPr>
          <p:cNvSpPr txBox="1"/>
          <p:nvPr/>
        </p:nvSpPr>
        <p:spPr bwMode="ltGray">
          <a:xfrm>
            <a:off x="3674246" y="4510969"/>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81" name="TextBox 80">
            <a:extLst>
              <a:ext uri="{FF2B5EF4-FFF2-40B4-BE49-F238E27FC236}">
                <a16:creationId xmlns:a16="http://schemas.microsoft.com/office/drawing/2014/main" id="{0D113A7B-EA97-C9D1-6144-726B67DAE9D4}"/>
              </a:ext>
              <a:ext uri="{C183D7F6-B498-43B3-948B-1728B52AA6E4}">
                <adec:decorative xmlns:adec="http://schemas.microsoft.com/office/drawing/2017/decorative" val="1"/>
              </a:ext>
            </a:extLst>
          </p:cNvPr>
          <p:cNvSpPr txBox="1"/>
          <p:nvPr/>
        </p:nvSpPr>
        <p:spPr bwMode="ltGray">
          <a:xfrm>
            <a:off x="5555943" y="4510969"/>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84" name="TextBox 83">
            <a:extLst>
              <a:ext uri="{FF2B5EF4-FFF2-40B4-BE49-F238E27FC236}">
                <a16:creationId xmlns:a16="http://schemas.microsoft.com/office/drawing/2014/main" id="{C168567C-22A0-6D63-48D6-2987DE3A658D}"/>
              </a:ext>
              <a:ext uri="{C183D7F6-B498-43B3-948B-1728B52AA6E4}">
                <adec:decorative xmlns:adec="http://schemas.microsoft.com/office/drawing/2017/decorative" val="1"/>
              </a:ext>
            </a:extLst>
          </p:cNvPr>
          <p:cNvSpPr txBox="1"/>
          <p:nvPr/>
        </p:nvSpPr>
        <p:spPr bwMode="ltGray">
          <a:xfrm>
            <a:off x="7442085" y="4510969"/>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87" name="TextBox 86">
            <a:extLst>
              <a:ext uri="{FF2B5EF4-FFF2-40B4-BE49-F238E27FC236}">
                <a16:creationId xmlns:a16="http://schemas.microsoft.com/office/drawing/2014/main" id="{632BC308-61FE-B230-36D8-5F682AAA4640}"/>
              </a:ext>
              <a:ext uri="{C183D7F6-B498-43B3-948B-1728B52AA6E4}">
                <adec:decorative xmlns:adec="http://schemas.microsoft.com/office/drawing/2017/decorative" val="1"/>
              </a:ext>
            </a:extLst>
          </p:cNvPr>
          <p:cNvSpPr txBox="1"/>
          <p:nvPr/>
        </p:nvSpPr>
        <p:spPr bwMode="ltGray">
          <a:xfrm>
            <a:off x="9328229" y="4510969"/>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90" name="TextBox 89">
            <a:extLst>
              <a:ext uri="{FF2B5EF4-FFF2-40B4-BE49-F238E27FC236}">
                <a16:creationId xmlns:a16="http://schemas.microsoft.com/office/drawing/2014/main" id="{2008E196-E82A-CFC9-1631-70ED96E07998}"/>
              </a:ext>
              <a:ext uri="{C183D7F6-B498-43B3-948B-1728B52AA6E4}">
                <adec:decorative xmlns:adec="http://schemas.microsoft.com/office/drawing/2017/decorative" val="1"/>
              </a:ext>
            </a:extLst>
          </p:cNvPr>
          <p:cNvSpPr txBox="1"/>
          <p:nvPr/>
        </p:nvSpPr>
        <p:spPr bwMode="ltGray">
          <a:xfrm>
            <a:off x="1788103" y="6115642"/>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93" name="TextBox 92">
            <a:extLst>
              <a:ext uri="{FF2B5EF4-FFF2-40B4-BE49-F238E27FC236}">
                <a16:creationId xmlns:a16="http://schemas.microsoft.com/office/drawing/2014/main" id="{C9A82BC8-CA48-1D33-59F4-E95E5ED7F754}"/>
              </a:ext>
              <a:ext uri="{C183D7F6-B498-43B3-948B-1728B52AA6E4}">
                <adec:decorative xmlns:adec="http://schemas.microsoft.com/office/drawing/2017/decorative" val="1"/>
              </a:ext>
            </a:extLst>
          </p:cNvPr>
          <p:cNvSpPr txBox="1"/>
          <p:nvPr/>
        </p:nvSpPr>
        <p:spPr bwMode="ltGray">
          <a:xfrm>
            <a:off x="3674246" y="6115642"/>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96" name="TextBox 95">
            <a:extLst>
              <a:ext uri="{FF2B5EF4-FFF2-40B4-BE49-F238E27FC236}">
                <a16:creationId xmlns:a16="http://schemas.microsoft.com/office/drawing/2014/main" id="{F8ED6C89-C028-6D1B-D8E1-99CFF8A9DCBD}"/>
              </a:ext>
              <a:ext uri="{C183D7F6-B498-43B3-948B-1728B52AA6E4}">
                <adec:decorative xmlns:adec="http://schemas.microsoft.com/office/drawing/2017/decorative" val="1"/>
              </a:ext>
            </a:extLst>
          </p:cNvPr>
          <p:cNvSpPr txBox="1"/>
          <p:nvPr/>
        </p:nvSpPr>
        <p:spPr bwMode="ltGray">
          <a:xfrm>
            <a:off x="5555943" y="6115642"/>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106" name="TextBox 105">
            <a:extLst>
              <a:ext uri="{FF2B5EF4-FFF2-40B4-BE49-F238E27FC236}">
                <a16:creationId xmlns:a16="http://schemas.microsoft.com/office/drawing/2014/main" id="{CF59ABB0-A146-25F9-4291-6AEE093BBB3B}"/>
              </a:ext>
              <a:ext uri="{C183D7F6-B498-43B3-948B-1728B52AA6E4}">
                <adec:decorative xmlns:adec="http://schemas.microsoft.com/office/drawing/2017/decorative" val="1"/>
              </a:ext>
            </a:extLst>
          </p:cNvPr>
          <p:cNvSpPr txBox="1"/>
          <p:nvPr/>
        </p:nvSpPr>
        <p:spPr bwMode="ltGray">
          <a:xfrm>
            <a:off x="7442085" y="6115643"/>
            <a:ext cx="361681"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Medium" panose="020B0603020202030204" pitchFamily="34" charset="0"/>
                <a:ea typeface="DeutscheBank Medium" panose="020B0603020202030204" pitchFamily="34" charset="0"/>
              </a:rPr>
              <a:t>→</a:t>
            </a:r>
          </a:p>
        </p:txBody>
      </p:sp>
      <p:sp>
        <p:nvSpPr>
          <p:cNvPr id="102" name="TextBox 101">
            <a:extLst>
              <a:ext uri="{FF2B5EF4-FFF2-40B4-BE49-F238E27FC236}">
                <a16:creationId xmlns:a16="http://schemas.microsoft.com/office/drawing/2014/main" id="{187DA487-E640-35E9-837D-930F050F0961}"/>
              </a:ext>
              <a:ext uri="{C183D7F6-B498-43B3-948B-1728B52AA6E4}">
                <adec:decorative xmlns:adec="http://schemas.microsoft.com/office/drawing/2017/decorative" val="1"/>
              </a:ext>
            </a:extLst>
          </p:cNvPr>
          <p:cNvSpPr txBox="1"/>
          <p:nvPr/>
        </p:nvSpPr>
        <p:spPr bwMode="ltGray">
          <a:xfrm>
            <a:off x="9328229" y="6115642"/>
            <a:ext cx="365715" cy="682160"/>
          </a:xfrm>
          <a:prstGeom prst="rect">
            <a:avLst/>
          </a:prstGeom>
          <a:noFill/>
          <a:ln w="6350">
            <a:noFill/>
            <a:miter lim="800000"/>
            <a:headEnd/>
            <a:tailEnd/>
          </a:ln>
        </p:spPr>
        <p:txBody>
          <a:bodyPr wrap="none" lIns="0" tIns="0" rIns="0" bIns="0" rtlCol="0" anchor="ctr" anchorCtr="0">
            <a:spAutoFit/>
          </a:bodyPr>
          <a:lstStyle/>
          <a:p>
            <a:pPr algn="l"/>
            <a:r>
              <a:rPr lang="en-GB" sz="3968" noProof="0">
                <a:solidFill>
                  <a:srgbClr val="1E2A78"/>
                </a:solidFill>
                <a:latin typeface="DeutscheBank Light" panose="020B0403020202030204" pitchFamily="34" charset="0"/>
                <a:ea typeface="DeutscheBank Light" panose="020B0403020202030204" pitchFamily="34" charset="0"/>
              </a:rPr>
              <a:t>→</a:t>
            </a:r>
          </a:p>
        </p:txBody>
      </p:sp>
      <p:sp>
        <p:nvSpPr>
          <p:cNvPr id="58" name="TextBox 57">
            <a:extLst>
              <a:ext uri="{FF2B5EF4-FFF2-40B4-BE49-F238E27FC236}">
                <a16:creationId xmlns:a16="http://schemas.microsoft.com/office/drawing/2014/main" id="{64C5E813-921D-8550-B6A6-3896631337AE}"/>
              </a:ext>
            </a:extLst>
          </p:cNvPr>
          <p:cNvSpPr txBox="1"/>
          <p:nvPr/>
        </p:nvSpPr>
        <p:spPr bwMode="ltGray">
          <a:xfrm>
            <a:off x="366714" y="2684173"/>
            <a:ext cx="1469978" cy="1126408"/>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55" name="TextBox 54">
            <a:extLst>
              <a:ext uri="{FF2B5EF4-FFF2-40B4-BE49-F238E27FC236}">
                <a16:creationId xmlns:a16="http://schemas.microsoft.com/office/drawing/2014/main" id="{2FD792A0-A6C1-D23B-A7C6-4921D2CA4B1D}"/>
              </a:ext>
            </a:extLst>
          </p:cNvPr>
          <p:cNvSpPr txBox="1"/>
          <p:nvPr/>
        </p:nvSpPr>
        <p:spPr bwMode="ltGray">
          <a:xfrm>
            <a:off x="2252857" y="2684173"/>
            <a:ext cx="1469978" cy="1126408"/>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52" name="TextBox 51">
            <a:extLst>
              <a:ext uri="{FF2B5EF4-FFF2-40B4-BE49-F238E27FC236}">
                <a16:creationId xmlns:a16="http://schemas.microsoft.com/office/drawing/2014/main" id="{D842B33F-E2F5-ADD2-FE6F-D9747798E9EB}"/>
              </a:ext>
            </a:extLst>
          </p:cNvPr>
          <p:cNvSpPr txBox="1"/>
          <p:nvPr/>
        </p:nvSpPr>
        <p:spPr bwMode="ltGray">
          <a:xfrm>
            <a:off x="4134554" y="2684173"/>
            <a:ext cx="1469978" cy="1126408"/>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60" name="TextBox 59">
            <a:extLst>
              <a:ext uri="{FF2B5EF4-FFF2-40B4-BE49-F238E27FC236}">
                <a16:creationId xmlns:a16="http://schemas.microsoft.com/office/drawing/2014/main" id="{BFDF1E99-E724-259A-61D3-113EE6AC2437}"/>
              </a:ext>
            </a:extLst>
          </p:cNvPr>
          <p:cNvSpPr txBox="1"/>
          <p:nvPr/>
        </p:nvSpPr>
        <p:spPr bwMode="ltGray">
          <a:xfrm>
            <a:off x="6020696" y="2684173"/>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45" name="TextBox 44">
            <a:extLst>
              <a:ext uri="{FF2B5EF4-FFF2-40B4-BE49-F238E27FC236}">
                <a16:creationId xmlns:a16="http://schemas.microsoft.com/office/drawing/2014/main" id="{F010768B-BB12-FF47-FBAB-532944B5F740}"/>
              </a:ext>
            </a:extLst>
          </p:cNvPr>
          <p:cNvSpPr txBox="1"/>
          <p:nvPr/>
        </p:nvSpPr>
        <p:spPr bwMode="ltGray">
          <a:xfrm>
            <a:off x="7906840" y="2684173"/>
            <a:ext cx="1469978" cy="1126408"/>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73" name="TextBox 72">
            <a:extLst>
              <a:ext uri="{FF2B5EF4-FFF2-40B4-BE49-F238E27FC236}">
                <a16:creationId xmlns:a16="http://schemas.microsoft.com/office/drawing/2014/main" id="{9452A9FC-8E25-4A0F-82F9-79D935A0C2E4}"/>
              </a:ext>
            </a:extLst>
          </p:cNvPr>
          <p:cNvSpPr txBox="1"/>
          <p:nvPr/>
        </p:nvSpPr>
        <p:spPr bwMode="ltGray">
          <a:xfrm>
            <a:off x="366714" y="4288844"/>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79" name="TextBox 78">
            <a:extLst>
              <a:ext uri="{FF2B5EF4-FFF2-40B4-BE49-F238E27FC236}">
                <a16:creationId xmlns:a16="http://schemas.microsoft.com/office/drawing/2014/main" id="{7055C451-579E-17F3-5F6E-EFD685364672}"/>
              </a:ext>
            </a:extLst>
          </p:cNvPr>
          <p:cNvSpPr txBox="1"/>
          <p:nvPr/>
        </p:nvSpPr>
        <p:spPr bwMode="ltGray">
          <a:xfrm>
            <a:off x="2252857" y="4288844"/>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82" name="TextBox 81">
            <a:extLst>
              <a:ext uri="{FF2B5EF4-FFF2-40B4-BE49-F238E27FC236}">
                <a16:creationId xmlns:a16="http://schemas.microsoft.com/office/drawing/2014/main" id="{91793CAE-060B-A184-8D92-48ACE8740E93}"/>
              </a:ext>
            </a:extLst>
          </p:cNvPr>
          <p:cNvSpPr txBox="1"/>
          <p:nvPr/>
        </p:nvSpPr>
        <p:spPr bwMode="ltGray">
          <a:xfrm>
            <a:off x="4134554" y="4288844"/>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85" name="TextBox 84">
            <a:extLst>
              <a:ext uri="{FF2B5EF4-FFF2-40B4-BE49-F238E27FC236}">
                <a16:creationId xmlns:a16="http://schemas.microsoft.com/office/drawing/2014/main" id="{01FBD661-862F-B9EB-7DDA-5C8E174139E0}"/>
              </a:ext>
            </a:extLst>
          </p:cNvPr>
          <p:cNvSpPr txBox="1"/>
          <p:nvPr/>
        </p:nvSpPr>
        <p:spPr bwMode="ltGray">
          <a:xfrm>
            <a:off x="6020696" y="4288844"/>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88" name="TextBox 87">
            <a:extLst>
              <a:ext uri="{FF2B5EF4-FFF2-40B4-BE49-F238E27FC236}">
                <a16:creationId xmlns:a16="http://schemas.microsoft.com/office/drawing/2014/main" id="{CCC3F0DB-9D54-F64C-C4DA-2F5B01265DF9}"/>
              </a:ext>
            </a:extLst>
          </p:cNvPr>
          <p:cNvSpPr txBox="1"/>
          <p:nvPr/>
        </p:nvSpPr>
        <p:spPr bwMode="ltGray">
          <a:xfrm>
            <a:off x="7906840" y="4288844"/>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91" name="TextBox 90">
            <a:extLst>
              <a:ext uri="{FF2B5EF4-FFF2-40B4-BE49-F238E27FC236}">
                <a16:creationId xmlns:a16="http://schemas.microsoft.com/office/drawing/2014/main" id="{42CCEDE7-DFE5-16F6-E50E-0AEB541CE068}"/>
              </a:ext>
            </a:extLst>
          </p:cNvPr>
          <p:cNvSpPr txBox="1"/>
          <p:nvPr/>
        </p:nvSpPr>
        <p:spPr bwMode="ltGray">
          <a:xfrm>
            <a:off x="366714" y="5893517"/>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94" name="TextBox 93">
            <a:extLst>
              <a:ext uri="{FF2B5EF4-FFF2-40B4-BE49-F238E27FC236}">
                <a16:creationId xmlns:a16="http://schemas.microsoft.com/office/drawing/2014/main" id="{C6A77D9B-41C3-4D9A-D38D-384AB681E4E8}"/>
              </a:ext>
            </a:extLst>
          </p:cNvPr>
          <p:cNvSpPr txBox="1"/>
          <p:nvPr/>
        </p:nvSpPr>
        <p:spPr bwMode="ltGray">
          <a:xfrm>
            <a:off x="2252857" y="5893517"/>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97" name="TextBox 96">
            <a:extLst>
              <a:ext uri="{FF2B5EF4-FFF2-40B4-BE49-F238E27FC236}">
                <a16:creationId xmlns:a16="http://schemas.microsoft.com/office/drawing/2014/main" id="{5B8D0B2B-5694-D746-ED74-7D971902E60F}"/>
              </a:ext>
            </a:extLst>
          </p:cNvPr>
          <p:cNvSpPr txBox="1"/>
          <p:nvPr/>
        </p:nvSpPr>
        <p:spPr bwMode="ltGray">
          <a:xfrm>
            <a:off x="4134554" y="5893517"/>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105" name="TextBox 104">
            <a:extLst>
              <a:ext uri="{FF2B5EF4-FFF2-40B4-BE49-F238E27FC236}">
                <a16:creationId xmlns:a16="http://schemas.microsoft.com/office/drawing/2014/main" id="{B9AACE20-F220-B8B3-3AE6-8055809E764A}"/>
              </a:ext>
            </a:extLst>
          </p:cNvPr>
          <p:cNvSpPr txBox="1"/>
          <p:nvPr/>
        </p:nvSpPr>
        <p:spPr bwMode="ltGray">
          <a:xfrm>
            <a:off x="6020696" y="5893517"/>
            <a:ext cx="1469978" cy="1126408"/>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endParaRPr lang="en-GB" sz="1102" noProof="0">
              <a:latin typeface="DeutscheBank Medium" panose="020B0603020202030204" pitchFamily="34" charset="0"/>
              <a:ea typeface="DeutscheBank Medium" panose="020B0603020202030204" pitchFamily="34" charset="0"/>
            </a:endParaRPr>
          </a:p>
        </p:txBody>
      </p:sp>
      <p:sp>
        <p:nvSpPr>
          <p:cNvPr id="103" name="TextBox 102">
            <a:extLst>
              <a:ext uri="{FF2B5EF4-FFF2-40B4-BE49-F238E27FC236}">
                <a16:creationId xmlns:a16="http://schemas.microsoft.com/office/drawing/2014/main" id="{87304FF2-939D-A3DF-E096-EE4AE7723CD7}"/>
              </a:ext>
            </a:extLst>
          </p:cNvPr>
          <p:cNvSpPr txBox="1"/>
          <p:nvPr/>
        </p:nvSpPr>
        <p:spPr bwMode="ltGray">
          <a:xfrm>
            <a:off x="7906840" y="5893517"/>
            <a:ext cx="1469978" cy="1126408"/>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 Evero modia quo dipsam, quae nus volorup Officium sit derum quas</a:t>
            </a:r>
          </a:p>
        </p:txBody>
      </p:sp>
      <p:sp>
        <p:nvSpPr>
          <p:cNvPr id="33" name="Fußzeilenplatzhalter 32">
            <a:extLst>
              <a:ext uri="{FF2B5EF4-FFF2-40B4-BE49-F238E27FC236}">
                <a16:creationId xmlns:a16="http://schemas.microsoft.com/office/drawing/2014/main" id="{797405E4-9831-19C0-03B6-C3FA74AE194F}"/>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62</a:t>
            </a:fld>
            <a:endParaRPr lang="en-GB" noProof="0"/>
          </a:p>
        </p:txBody>
      </p:sp>
    </p:spTree>
    <p:extLst>
      <p:ext uri="{BB962C8B-B14F-4D97-AF65-F5344CB8AC3E}">
        <p14:creationId xmlns:p14="http://schemas.microsoft.com/office/powerpoint/2010/main" val="2377099971"/>
      </p:ext>
    </p:extLst>
  </p:cSld>
  <p:clrMapOvr>
    <a:masterClrMapping/>
  </p:clrMapOvr>
  <p:transition>
    <p:wipe dir="r"/>
  </p:transition>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Flow chart layout B</a:t>
            </a:r>
          </a:p>
        </p:txBody>
      </p:sp>
      <p:sp>
        <p:nvSpPr>
          <p:cNvPr id="133" name="TextBox 17">
            <a:extLst>
              <a:ext uri="{FF2B5EF4-FFF2-40B4-BE49-F238E27FC236}">
                <a16:creationId xmlns:a16="http://schemas.microsoft.com/office/drawing/2014/main" id="{0095B7E7-3C24-9710-A3A6-189768524F13}"/>
              </a:ext>
              <a:ext uri="{C183D7F6-B498-43B3-948B-1728B52AA6E4}">
                <adec:decorative xmlns:adec="http://schemas.microsoft.com/office/drawing/2017/decorative" val="1"/>
              </a:ext>
            </a:extLst>
          </p:cNvPr>
          <p:cNvSpPr txBox="1"/>
          <p:nvPr/>
        </p:nvSpPr>
        <p:spPr bwMode="ltGray">
          <a:xfrm>
            <a:off x="6591602" y="121045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04" name="TextBox 17">
            <a:extLst>
              <a:ext uri="{FF2B5EF4-FFF2-40B4-BE49-F238E27FC236}">
                <a16:creationId xmlns:a16="http://schemas.microsoft.com/office/drawing/2014/main" id="{6A4BA672-AFC0-CE77-4507-A6F30BB6163C}"/>
              </a:ext>
              <a:ext uri="{C183D7F6-B498-43B3-948B-1728B52AA6E4}">
                <adec:decorative xmlns:adec="http://schemas.microsoft.com/office/drawing/2017/decorative" val="1"/>
              </a:ext>
            </a:extLst>
          </p:cNvPr>
          <p:cNvSpPr txBox="1"/>
          <p:nvPr/>
        </p:nvSpPr>
        <p:spPr bwMode="ltGray">
          <a:xfrm>
            <a:off x="1613972" y="121045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07" name="TextBox 56">
            <a:extLst>
              <a:ext uri="{FF2B5EF4-FFF2-40B4-BE49-F238E27FC236}">
                <a16:creationId xmlns:a16="http://schemas.microsoft.com/office/drawing/2014/main" id="{6E3ABE60-4005-4AB4-C92A-C629AA8AE204}"/>
              </a:ext>
              <a:ext uri="{C183D7F6-B498-43B3-948B-1728B52AA6E4}">
                <adec:decorative xmlns:adec="http://schemas.microsoft.com/office/drawing/2017/decorative" val="1"/>
              </a:ext>
            </a:extLst>
          </p:cNvPr>
          <p:cNvSpPr txBox="1"/>
          <p:nvPr/>
        </p:nvSpPr>
        <p:spPr bwMode="ltGray">
          <a:xfrm>
            <a:off x="1613972" y="2267642"/>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08" name="TextBox 71">
            <a:extLst>
              <a:ext uri="{FF2B5EF4-FFF2-40B4-BE49-F238E27FC236}">
                <a16:creationId xmlns:a16="http://schemas.microsoft.com/office/drawing/2014/main" id="{B417CC85-0A5B-3B9F-665C-408B1C5F70C6}"/>
              </a:ext>
              <a:ext uri="{C183D7F6-B498-43B3-948B-1728B52AA6E4}">
                <adec:decorative xmlns:adec="http://schemas.microsoft.com/office/drawing/2017/decorative" val="1"/>
              </a:ext>
            </a:extLst>
          </p:cNvPr>
          <p:cNvSpPr txBox="1"/>
          <p:nvPr/>
        </p:nvSpPr>
        <p:spPr bwMode="ltGray">
          <a:xfrm>
            <a:off x="1613972" y="3324828"/>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09" name="TextBox 89">
            <a:extLst>
              <a:ext uri="{FF2B5EF4-FFF2-40B4-BE49-F238E27FC236}">
                <a16:creationId xmlns:a16="http://schemas.microsoft.com/office/drawing/2014/main" id="{7AD0A63F-EE8B-812E-7A93-632399F77FA4}"/>
              </a:ext>
              <a:ext uri="{C183D7F6-B498-43B3-948B-1728B52AA6E4}">
                <adec:decorative xmlns:adec="http://schemas.microsoft.com/office/drawing/2017/decorative" val="1"/>
              </a:ext>
            </a:extLst>
          </p:cNvPr>
          <p:cNvSpPr txBox="1"/>
          <p:nvPr/>
        </p:nvSpPr>
        <p:spPr bwMode="ltGray">
          <a:xfrm>
            <a:off x="1613972" y="4382017"/>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15" name="TextBox 17">
            <a:extLst>
              <a:ext uri="{FF2B5EF4-FFF2-40B4-BE49-F238E27FC236}">
                <a16:creationId xmlns:a16="http://schemas.microsoft.com/office/drawing/2014/main" id="{9E018EA0-CBF1-473A-0B39-F9498C7BC6A2}"/>
              </a:ext>
              <a:ext uri="{C183D7F6-B498-43B3-948B-1728B52AA6E4}">
                <adec:decorative xmlns:adec="http://schemas.microsoft.com/office/drawing/2017/decorative" val="1"/>
              </a:ext>
            </a:extLst>
          </p:cNvPr>
          <p:cNvSpPr txBox="1"/>
          <p:nvPr/>
        </p:nvSpPr>
        <p:spPr bwMode="ltGray">
          <a:xfrm>
            <a:off x="3273182" y="121045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16" name="TextBox 56">
            <a:extLst>
              <a:ext uri="{FF2B5EF4-FFF2-40B4-BE49-F238E27FC236}">
                <a16:creationId xmlns:a16="http://schemas.microsoft.com/office/drawing/2014/main" id="{11DCE63D-CC24-CBB3-1DED-7D372C7BF3C0}"/>
              </a:ext>
              <a:ext uri="{C183D7F6-B498-43B3-948B-1728B52AA6E4}">
                <adec:decorative xmlns:adec="http://schemas.microsoft.com/office/drawing/2017/decorative" val="1"/>
              </a:ext>
            </a:extLst>
          </p:cNvPr>
          <p:cNvSpPr txBox="1"/>
          <p:nvPr/>
        </p:nvSpPr>
        <p:spPr bwMode="ltGray">
          <a:xfrm>
            <a:off x="3273182" y="2267642"/>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17" name="TextBox 71">
            <a:extLst>
              <a:ext uri="{FF2B5EF4-FFF2-40B4-BE49-F238E27FC236}">
                <a16:creationId xmlns:a16="http://schemas.microsoft.com/office/drawing/2014/main" id="{DD89BF39-1869-9975-4DBA-A6DCDEA73B9D}"/>
              </a:ext>
              <a:ext uri="{C183D7F6-B498-43B3-948B-1728B52AA6E4}">
                <adec:decorative xmlns:adec="http://schemas.microsoft.com/office/drawing/2017/decorative" val="1"/>
              </a:ext>
            </a:extLst>
          </p:cNvPr>
          <p:cNvSpPr txBox="1"/>
          <p:nvPr/>
        </p:nvSpPr>
        <p:spPr bwMode="ltGray">
          <a:xfrm>
            <a:off x="3273182" y="3324828"/>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18" name="TextBox 89">
            <a:extLst>
              <a:ext uri="{FF2B5EF4-FFF2-40B4-BE49-F238E27FC236}">
                <a16:creationId xmlns:a16="http://schemas.microsoft.com/office/drawing/2014/main" id="{876EAC4B-0339-DD76-B7B3-2353A700EA47}"/>
              </a:ext>
              <a:ext uri="{C183D7F6-B498-43B3-948B-1728B52AA6E4}">
                <adec:decorative xmlns:adec="http://schemas.microsoft.com/office/drawing/2017/decorative" val="1"/>
              </a:ext>
            </a:extLst>
          </p:cNvPr>
          <p:cNvSpPr txBox="1"/>
          <p:nvPr/>
        </p:nvSpPr>
        <p:spPr bwMode="ltGray">
          <a:xfrm>
            <a:off x="3273182" y="4382017"/>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24" name="TextBox 17">
            <a:extLst>
              <a:ext uri="{FF2B5EF4-FFF2-40B4-BE49-F238E27FC236}">
                <a16:creationId xmlns:a16="http://schemas.microsoft.com/office/drawing/2014/main" id="{C59EC9E7-F65B-81E3-83DA-E7AF36C83D79}"/>
              </a:ext>
              <a:ext uri="{C183D7F6-B498-43B3-948B-1728B52AA6E4}">
                <adec:decorative xmlns:adec="http://schemas.microsoft.com/office/drawing/2017/decorative" val="1"/>
              </a:ext>
            </a:extLst>
          </p:cNvPr>
          <p:cNvSpPr txBox="1"/>
          <p:nvPr/>
        </p:nvSpPr>
        <p:spPr bwMode="ltGray">
          <a:xfrm>
            <a:off x="4932392" y="121045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25" name="TextBox 56">
            <a:extLst>
              <a:ext uri="{FF2B5EF4-FFF2-40B4-BE49-F238E27FC236}">
                <a16:creationId xmlns:a16="http://schemas.microsoft.com/office/drawing/2014/main" id="{68B1EFE0-A7B8-01E9-8D59-3D62972D0C31}"/>
              </a:ext>
              <a:ext uri="{C183D7F6-B498-43B3-948B-1728B52AA6E4}">
                <adec:decorative xmlns:adec="http://schemas.microsoft.com/office/drawing/2017/decorative" val="1"/>
              </a:ext>
            </a:extLst>
          </p:cNvPr>
          <p:cNvSpPr txBox="1"/>
          <p:nvPr/>
        </p:nvSpPr>
        <p:spPr bwMode="ltGray">
          <a:xfrm>
            <a:off x="4932392" y="2267642"/>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26" name="TextBox 71">
            <a:extLst>
              <a:ext uri="{FF2B5EF4-FFF2-40B4-BE49-F238E27FC236}">
                <a16:creationId xmlns:a16="http://schemas.microsoft.com/office/drawing/2014/main" id="{35B6D503-0192-9FEC-E1AB-529B32F6E550}"/>
              </a:ext>
              <a:ext uri="{C183D7F6-B498-43B3-948B-1728B52AA6E4}">
                <adec:decorative xmlns:adec="http://schemas.microsoft.com/office/drawing/2017/decorative" val="1"/>
              </a:ext>
            </a:extLst>
          </p:cNvPr>
          <p:cNvSpPr txBox="1"/>
          <p:nvPr/>
        </p:nvSpPr>
        <p:spPr bwMode="ltGray">
          <a:xfrm>
            <a:off x="4932392" y="3324828"/>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27" name="TextBox 89">
            <a:extLst>
              <a:ext uri="{FF2B5EF4-FFF2-40B4-BE49-F238E27FC236}">
                <a16:creationId xmlns:a16="http://schemas.microsoft.com/office/drawing/2014/main" id="{05F89F7B-7D08-D8DE-D91E-F0177CCE135A}"/>
              </a:ext>
              <a:ext uri="{C183D7F6-B498-43B3-948B-1728B52AA6E4}">
                <adec:decorative xmlns:adec="http://schemas.microsoft.com/office/drawing/2017/decorative" val="1"/>
              </a:ext>
            </a:extLst>
          </p:cNvPr>
          <p:cNvSpPr txBox="1"/>
          <p:nvPr/>
        </p:nvSpPr>
        <p:spPr bwMode="ltGray">
          <a:xfrm>
            <a:off x="4932392" y="4382017"/>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34" name="TextBox 56">
            <a:extLst>
              <a:ext uri="{FF2B5EF4-FFF2-40B4-BE49-F238E27FC236}">
                <a16:creationId xmlns:a16="http://schemas.microsoft.com/office/drawing/2014/main" id="{B316076A-3DFE-A3B1-EF7C-986DCB8D77C6}"/>
              </a:ext>
              <a:ext uri="{C183D7F6-B498-43B3-948B-1728B52AA6E4}">
                <adec:decorative xmlns:adec="http://schemas.microsoft.com/office/drawing/2017/decorative" val="1"/>
              </a:ext>
            </a:extLst>
          </p:cNvPr>
          <p:cNvSpPr txBox="1"/>
          <p:nvPr/>
        </p:nvSpPr>
        <p:spPr bwMode="ltGray">
          <a:xfrm>
            <a:off x="6591602" y="2267642"/>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35" name="TextBox 71">
            <a:extLst>
              <a:ext uri="{FF2B5EF4-FFF2-40B4-BE49-F238E27FC236}">
                <a16:creationId xmlns:a16="http://schemas.microsoft.com/office/drawing/2014/main" id="{D0CAED62-5EAA-E8A8-440B-1B687EC78272}"/>
              </a:ext>
              <a:ext uri="{C183D7F6-B498-43B3-948B-1728B52AA6E4}">
                <adec:decorative xmlns:adec="http://schemas.microsoft.com/office/drawing/2017/decorative" val="1"/>
              </a:ext>
            </a:extLst>
          </p:cNvPr>
          <p:cNvSpPr txBox="1"/>
          <p:nvPr/>
        </p:nvSpPr>
        <p:spPr bwMode="ltGray">
          <a:xfrm>
            <a:off x="6591602" y="3324828"/>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36" name="TextBox 89">
            <a:extLst>
              <a:ext uri="{FF2B5EF4-FFF2-40B4-BE49-F238E27FC236}">
                <a16:creationId xmlns:a16="http://schemas.microsoft.com/office/drawing/2014/main" id="{35F93017-FF75-3905-2DBB-E26AA0557FA6}"/>
              </a:ext>
              <a:ext uri="{C183D7F6-B498-43B3-948B-1728B52AA6E4}">
                <adec:decorative xmlns:adec="http://schemas.microsoft.com/office/drawing/2017/decorative" val="1"/>
              </a:ext>
            </a:extLst>
          </p:cNvPr>
          <p:cNvSpPr txBox="1"/>
          <p:nvPr/>
        </p:nvSpPr>
        <p:spPr bwMode="ltGray">
          <a:xfrm>
            <a:off x="6591602" y="4382017"/>
            <a:ext cx="291748" cy="407163"/>
          </a:xfrm>
          <a:prstGeom prst="rect">
            <a:avLst/>
          </a:prstGeom>
          <a:noFill/>
          <a:ln w="6350">
            <a:noFill/>
            <a:miter lim="800000"/>
            <a:headEnd/>
            <a:tailEnd/>
          </a:ln>
        </p:spPr>
        <p:txBody>
          <a:bodyPr wrap="none" lIns="0" tIns="0" rIns="0" bIns="0" rtlCol="0" anchor="ctr" anchorCtr="0">
            <a:spAutoFit/>
          </a:bodyPr>
          <a:lstStyle>
            <a:defPPr>
              <a:defRPr lang="de-DE"/>
            </a:defPPr>
            <a:lvl1pPr>
              <a:defRPr sz="2646">
                <a:solidFill>
                  <a:srgbClr val="1E2A78"/>
                </a:solidFill>
                <a:latin typeface="DeutscheBank Medium" panose="020B0603020202030204" pitchFamily="34" charset="0"/>
                <a:ea typeface="DeutscheBank Medium" panose="020B0603020202030204" pitchFamily="34" charset="0"/>
              </a:defRPr>
            </a:lvl1pPr>
          </a:lstStyle>
          <a:p>
            <a:r>
              <a:rPr lang="en-GB" noProof="0"/>
              <a:t>→</a:t>
            </a:r>
          </a:p>
        </p:txBody>
      </p:sp>
      <p:sp>
        <p:nvSpPr>
          <p:cNvPr id="142" name="TextBox 17">
            <a:extLst>
              <a:ext uri="{FF2B5EF4-FFF2-40B4-BE49-F238E27FC236}">
                <a16:creationId xmlns:a16="http://schemas.microsoft.com/office/drawing/2014/main" id="{C1062BE3-E399-A9C7-7549-D61EFFB60B98}"/>
              </a:ext>
              <a:ext uri="{C183D7F6-B498-43B3-948B-1728B52AA6E4}">
                <adec:decorative xmlns:adec="http://schemas.microsoft.com/office/drawing/2017/decorative" val="1"/>
              </a:ext>
            </a:extLst>
          </p:cNvPr>
          <p:cNvSpPr txBox="1"/>
          <p:nvPr/>
        </p:nvSpPr>
        <p:spPr bwMode="ltGray">
          <a:xfrm>
            <a:off x="8250812" y="121045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43" name="TextBox 56">
            <a:extLst>
              <a:ext uri="{FF2B5EF4-FFF2-40B4-BE49-F238E27FC236}">
                <a16:creationId xmlns:a16="http://schemas.microsoft.com/office/drawing/2014/main" id="{43C87FD0-030A-1439-D409-DF6CB523B58E}"/>
              </a:ext>
              <a:ext uri="{C183D7F6-B498-43B3-948B-1728B52AA6E4}">
                <adec:decorative xmlns:adec="http://schemas.microsoft.com/office/drawing/2017/decorative" val="1"/>
              </a:ext>
            </a:extLst>
          </p:cNvPr>
          <p:cNvSpPr txBox="1"/>
          <p:nvPr/>
        </p:nvSpPr>
        <p:spPr bwMode="ltGray">
          <a:xfrm>
            <a:off x="8250812" y="2267642"/>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44" name="TextBox 71">
            <a:extLst>
              <a:ext uri="{FF2B5EF4-FFF2-40B4-BE49-F238E27FC236}">
                <a16:creationId xmlns:a16="http://schemas.microsoft.com/office/drawing/2014/main" id="{562D8FCF-560B-9085-6E26-CDA1AD56D18B}"/>
              </a:ext>
              <a:ext uri="{C183D7F6-B498-43B3-948B-1728B52AA6E4}">
                <adec:decorative xmlns:adec="http://schemas.microsoft.com/office/drawing/2017/decorative" val="1"/>
              </a:ext>
            </a:extLst>
          </p:cNvPr>
          <p:cNvSpPr txBox="1"/>
          <p:nvPr/>
        </p:nvSpPr>
        <p:spPr bwMode="ltGray">
          <a:xfrm>
            <a:off x="8250812" y="3324828"/>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45" name="TextBox 89">
            <a:extLst>
              <a:ext uri="{FF2B5EF4-FFF2-40B4-BE49-F238E27FC236}">
                <a16:creationId xmlns:a16="http://schemas.microsoft.com/office/drawing/2014/main" id="{4B6836ED-D990-8752-7BDA-6F6BE4BA75F7}"/>
              </a:ext>
              <a:ext uri="{C183D7F6-B498-43B3-948B-1728B52AA6E4}">
                <adec:decorative xmlns:adec="http://schemas.microsoft.com/office/drawing/2017/decorative" val="1"/>
              </a:ext>
            </a:extLst>
          </p:cNvPr>
          <p:cNvSpPr txBox="1"/>
          <p:nvPr/>
        </p:nvSpPr>
        <p:spPr bwMode="ltGray">
          <a:xfrm>
            <a:off x="8250812" y="4382017"/>
            <a:ext cx="29174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sp>
        <p:nvSpPr>
          <p:cNvPr id="110" name="TextBox 4">
            <a:extLst>
              <a:ext uri="{FF2B5EF4-FFF2-40B4-BE49-F238E27FC236}">
                <a16:creationId xmlns:a16="http://schemas.microsoft.com/office/drawing/2014/main" id="{FF895BBF-D400-CABF-16E9-77BD75024F72}"/>
              </a:ext>
            </a:extLst>
          </p:cNvPr>
          <p:cNvSpPr txBox="1"/>
          <p:nvPr/>
        </p:nvSpPr>
        <p:spPr bwMode="ltGray">
          <a:xfrm>
            <a:off x="366713" y="1079500"/>
            <a:ext cx="1289894"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a:t>
            </a:r>
            <a:endParaRPr lang="en-GB" sz="1102" noProof="0">
              <a:latin typeface="DeutscheBank Medium" panose="020B0603020202030204" pitchFamily="34" charset="0"/>
              <a:ea typeface="DeutscheBank Medium" panose="020B0603020202030204" pitchFamily="34" charset="0"/>
            </a:endParaRPr>
          </a:p>
        </p:txBody>
      </p:sp>
      <p:sp>
        <p:nvSpPr>
          <p:cNvPr id="119" name="TextBox 4">
            <a:extLst>
              <a:ext uri="{FF2B5EF4-FFF2-40B4-BE49-F238E27FC236}">
                <a16:creationId xmlns:a16="http://schemas.microsoft.com/office/drawing/2014/main" id="{BC4D9685-85BA-E573-DA19-50EEE47F9D73}"/>
              </a:ext>
            </a:extLst>
          </p:cNvPr>
          <p:cNvSpPr txBox="1"/>
          <p:nvPr/>
        </p:nvSpPr>
        <p:spPr bwMode="ltGray">
          <a:xfrm>
            <a:off x="2025923" y="1079500"/>
            <a:ext cx="1289894"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a:t>
            </a:r>
            <a:endParaRPr lang="en-GB" sz="1102" noProof="0">
              <a:latin typeface="DeutscheBank Medium" panose="020B0603020202030204" pitchFamily="34" charset="0"/>
              <a:ea typeface="DeutscheBank Medium" panose="020B0603020202030204" pitchFamily="34" charset="0"/>
            </a:endParaRPr>
          </a:p>
        </p:txBody>
      </p:sp>
      <p:sp>
        <p:nvSpPr>
          <p:cNvPr id="128" name="TextBox 4">
            <a:extLst>
              <a:ext uri="{FF2B5EF4-FFF2-40B4-BE49-F238E27FC236}">
                <a16:creationId xmlns:a16="http://schemas.microsoft.com/office/drawing/2014/main" id="{05962BBB-04E2-6C77-8871-C5F21D4E5528}"/>
              </a:ext>
            </a:extLst>
          </p:cNvPr>
          <p:cNvSpPr txBox="1"/>
          <p:nvPr/>
        </p:nvSpPr>
        <p:spPr bwMode="ltGray">
          <a:xfrm>
            <a:off x="3685133" y="1079500"/>
            <a:ext cx="1289894"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a:t>
            </a:r>
            <a:endParaRPr lang="en-GB" sz="1102" noProof="0">
              <a:latin typeface="DeutscheBank Medium" panose="020B0603020202030204" pitchFamily="34" charset="0"/>
              <a:ea typeface="DeutscheBank Medium" panose="020B0603020202030204" pitchFamily="34" charset="0"/>
            </a:endParaRPr>
          </a:p>
        </p:txBody>
      </p:sp>
      <p:sp>
        <p:nvSpPr>
          <p:cNvPr id="137" name="TextBox 4">
            <a:extLst>
              <a:ext uri="{FF2B5EF4-FFF2-40B4-BE49-F238E27FC236}">
                <a16:creationId xmlns:a16="http://schemas.microsoft.com/office/drawing/2014/main" id="{052366EE-4F99-C45C-2C54-FAC53D335A82}"/>
              </a:ext>
            </a:extLst>
          </p:cNvPr>
          <p:cNvSpPr txBox="1"/>
          <p:nvPr/>
        </p:nvSpPr>
        <p:spPr bwMode="ltGray">
          <a:xfrm>
            <a:off x="5344343" y="1079500"/>
            <a:ext cx="1289894"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a:t>
            </a:r>
            <a:endParaRPr lang="en-GB" sz="1102" noProof="0">
              <a:latin typeface="DeutscheBank Medium" panose="020B0603020202030204" pitchFamily="34" charset="0"/>
              <a:ea typeface="DeutscheBank Medium" panose="020B0603020202030204" pitchFamily="34" charset="0"/>
            </a:endParaRPr>
          </a:p>
        </p:txBody>
      </p:sp>
      <p:sp>
        <p:nvSpPr>
          <p:cNvPr id="146" name="TextBox 4">
            <a:extLst>
              <a:ext uri="{FF2B5EF4-FFF2-40B4-BE49-F238E27FC236}">
                <a16:creationId xmlns:a16="http://schemas.microsoft.com/office/drawing/2014/main" id="{6E98E315-4BD8-5E8D-A8F6-CC7A945B44C2}"/>
              </a:ext>
            </a:extLst>
          </p:cNvPr>
          <p:cNvSpPr txBox="1"/>
          <p:nvPr/>
        </p:nvSpPr>
        <p:spPr bwMode="ltGray">
          <a:xfrm>
            <a:off x="7003553" y="1079500"/>
            <a:ext cx="1289894"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1102" noProof="0">
                <a:solidFill>
                  <a:srgbClr val="FFFFFF"/>
                </a:solidFill>
                <a:latin typeface="DeutscheBank Medium" panose="020B0603020202030204" pitchFamily="34" charset="0"/>
                <a:ea typeface="DeutscheBank Medium" panose="020B0603020202030204" pitchFamily="34" charset="0"/>
              </a:rPr>
              <a:t>Sample Deutsche Bank medium</a:t>
            </a:r>
            <a:endParaRPr lang="en-GB" sz="1102" noProof="0">
              <a:latin typeface="DeutscheBank Medium" panose="020B0603020202030204" pitchFamily="34" charset="0"/>
              <a:ea typeface="DeutscheBank Medium" panose="020B0603020202030204" pitchFamily="34" charset="0"/>
            </a:endParaRPr>
          </a:p>
        </p:txBody>
      </p:sp>
      <p:sp>
        <p:nvSpPr>
          <p:cNvPr id="111" name="TextBox 57">
            <a:extLst>
              <a:ext uri="{FF2B5EF4-FFF2-40B4-BE49-F238E27FC236}">
                <a16:creationId xmlns:a16="http://schemas.microsoft.com/office/drawing/2014/main" id="{45279F3E-C1E9-9912-9183-9DCB57C3D4AF}"/>
              </a:ext>
            </a:extLst>
          </p:cNvPr>
          <p:cNvSpPr txBox="1"/>
          <p:nvPr/>
        </p:nvSpPr>
        <p:spPr bwMode="ltGray">
          <a:xfrm>
            <a:off x="366713" y="2136685"/>
            <a:ext cx="1289895" cy="669079"/>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20" name="TextBox 57">
            <a:extLst>
              <a:ext uri="{FF2B5EF4-FFF2-40B4-BE49-F238E27FC236}">
                <a16:creationId xmlns:a16="http://schemas.microsoft.com/office/drawing/2014/main" id="{D7CCE6A6-7352-C218-9074-056393927581}"/>
              </a:ext>
            </a:extLst>
          </p:cNvPr>
          <p:cNvSpPr txBox="1"/>
          <p:nvPr/>
        </p:nvSpPr>
        <p:spPr bwMode="ltGray">
          <a:xfrm>
            <a:off x="2025923" y="2136685"/>
            <a:ext cx="1289895" cy="669079"/>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29" name="TextBox 57">
            <a:extLst>
              <a:ext uri="{FF2B5EF4-FFF2-40B4-BE49-F238E27FC236}">
                <a16:creationId xmlns:a16="http://schemas.microsoft.com/office/drawing/2014/main" id="{F74D5EF8-EE85-C8F1-7263-4F28735B4D23}"/>
              </a:ext>
            </a:extLst>
          </p:cNvPr>
          <p:cNvSpPr txBox="1"/>
          <p:nvPr/>
        </p:nvSpPr>
        <p:spPr bwMode="ltGray">
          <a:xfrm>
            <a:off x="3685133" y="2136685"/>
            <a:ext cx="1289895" cy="669079"/>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38" name="TextBox 57">
            <a:extLst>
              <a:ext uri="{FF2B5EF4-FFF2-40B4-BE49-F238E27FC236}">
                <a16:creationId xmlns:a16="http://schemas.microsoft.com/office/drawing/2014/main" id="{3904E489-48DB-9FBD-CAE8-D5C598418449}"/>
              </a:ext>
            </a:extLst>
          </p:cNvPr>
          <p:cNvSpPr txBox="1"/>
          <p:nvPr/>
        </p:nvSpPr>
        <p:spPr bwMode="ltGray">
          <a:xfrm>
            <a:off x="5344343" y="2136685"/>
            <a:ext cx="1289895"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defPPr>
              <a:defRPr lang="de-DE"/>
            </a:defPPr>
            <a:lvl1pPr>
              <a:defRPr sz="1102">
                <a:solidFill>
                  <a:srgbClr val="FFFFFF"/>
                </a:solidFill>
                <a:latin typeface="DeutscheBank Medium" panose="020B0603020202030204" pitchFamily="34" charset="0"/>
                <a:ea typeface="DeutscheBank Medium" panose="020B0603020202030204" pitchFamily="34" charset="0"/>
              </a:defRPr>
            </a:lvl1pPr>
          </a:lstStyle>
          <a:p>
            <a:r>
              <a:rPr lang="en-GB" noProof="0"/>
              <a:t>Sample Deutsche Bank medium</a:t>
            </a:r>
          </a:p>
        </p:txBody>
      </p:sp>
      <p:sp>
        <p:nvSpPr>
          <p:cNvPr id="147" name="TextBox 57">
            <a:extLst>
              <a:ext uri="{FF2B5EF4-FFF2-40B4-BE49-F238E27FC236}">
                <a16:creationId xmlns:a16="http://schemas.microsoft.com/office/drawing/2014/main" id="{6C4CAA2A-DFDB-38CF-4DAC-7307A27F9580}"/>
              </a:ext>
            </a:extLst>
          </p:cNvPr>
          <p:cNvSpPr txBox="1"/>
          <p:nvPr/>
        </p:nvSpPr>
        <p:spPr bwMode="ltGray">
          <a:xfrm>
            <a:off x="7003553" y="2136685"/>
            <a:ext cx="1289895" cy="669079"/>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12" name="TextBox 72">
            <a:extLst>
              <a:ext uri="{FF2B5EF4-FFF2-40B4-BE49-F238E27FC236}">
                <a16:creationId xmlns:a16="http://schemas.microsoft.com/office/drawing/2014/main" id="{3E4B9645-CD54-157C-2172-42116B27B02A}"/>
              </a:ext>
            </a:extLst>
          </p:cNvPr>
          <p:cNvSpPr txBox="1"/>
          <p:nvPr/>
        </p:nvSpPr>
        <p:spPr bwMode="ltGray">
          <a:xfrm>
            <a:off x="366713" y="3193871"/>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21" name="TextBox 72">
            <a:extLst>
              <a:ext uri="{FF2B5EF4-FFF2-40B4-BE49-F238E27FC236}">
                <a16:creationId xmlns:a16="http://schemas.microsoft.com/office/drawing/2014/main" id="{BBA920E6-4CC8-EEB6-97BE-ADC601FFC45D}"/>
              </a:ext>
            </a:extLst>
          </p:cNvPr>
          <p:cNvSpPr txBox="1"/>
          <p:nvPr/>
        </p:nvSpPr>
        <p:spPr bwMode="ltGray">
          <a:xfrm>
            <a:off x="2025923" y="3193871"/>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30" name="TextBox 72">
            <a:extLst>
              <a:ext uri="{FF2B5EF4-FFF2-40B4-BE49-F238E27FC236}">
                <a16:creationId xmlns:a16="http://schemas.microsoft.com/office/drawing/2014/main" id="{FD0BC703-6257-8CE2-6DC1-ADEEB4AA82BA}"/>
              </a:ext>
            </a:extLst>
          </p:cNvPr>
          <p:cNvSpPr txBox="1"/>
          <p:nvPr/>
        </p:nvSpPr>
        <p:spPr bwMode="ltGray">
          <a:xfrm>
            <a:off x="3685133" y="3193871"/>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39" name="TextBox 72">
            <a:extLst>
              <a:ext uri="{FF2B5EF4-FFF2-40B4-BE49-F238E27FC236}">
                <a16:creationId xmlns:a16="http://schemas.microsoft.com/office/drawing/2014/main" id="{3BE106F1-FBD7-827A-FDBE-98D9818A2B03}"/>
              </a:ext>
            </a:extLst>
          </p:cNvPr>
          <p:cNvSpPr txBox="1"/>
          <p:nvPr/>
        </p:nvSpPr>
        <p:spPr bwMode="ltGray">
          <a:xfrm>
            <a:off x="5344343" y="3193871"/>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48" name="TextBox 72">
            <a:extLst>
              <a:ext uri="{FF2B5EF4-FFF2-40B4-BE49-F238E27FC236}">
                <a16:creationId xmlns:a16="http://schemas.microsoft.com/office/drawing/2014/main" id="{515E1AAC-AD41-887B-7CF6-AC3DABD41780}"/>
              </a:ext>
            </a:extLst>
          </p:cNvPr>
          <p:cNvSpPr txBox="1"/>
          <p:nvPr/>
        </p:nvSpPr>
        <p:spPr bwMode="ltGray">
          <a:xfrm>
            <a:off x="7003553" y="3193871"/>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13" name="TextBox 90">
            <a:extLst>
              <a:ext uri="{FF2B5EF4-FFF2-40B4-BE49-F238E27FC236}">
                <a16:creationId xmlns:a16="http://schemas.microsoft.com/office/drawing/2014/main" id="{ED9A9E34-543F-5CB4-736D-E687A4780209}"/>
              </a:ext>
            </a:extLst>
          </p:cNvPr>
          <p:cNvSpPr txBox="1"/>
          <p:nvPr/>
        </p:nvSpPr>
        <p:spPr bwMode="ltGray">
          <a:xfrm>
            <a:off x="366713" y="4251055"/>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22" name="TextBox 90">
            <a:extLst>
              <a:ext uri="{FF2B5EF4-FFF2-40B4-BE49-F238E27FC236}">
                <a16:creationId xmlns:a16="http://schemas.microsoft.com/office/drawing/2014/main" id="{4F6A0607-C79C-9BC8-8930-C4F58543F9DF}"/>
              </a:ext>
            </a:extLst>
          </p:cNvPr>
          <p:cNvSpPr txBox="1"/>
          <p:nvPr/>
        </p:nvSpPr>
        <p:spPr bwMode="ltGray">
          <a:xfrm>
            <a:off x="2025923" y="4251055"/>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31" name="TextBox 90">
            <a:extLst>
              <a:ext uri="{FF2B5EF4-FFF2-40B4-BE49-F238E27FC236}">
                <a16:creationId xmlns:a16="http://schemas.microsoft.com/office/drawing/2014/main" id="{8B4DF0F3-11F1-4543-7DAF-AEDC5CCE6332}"/>
              </a:ext>
            </a:extLst>
          </p:cNvPr>
          <p:cNvSpPr txBox="1"/>
          <p:nvPr/>
        </p:nvSpPr>
        <p:spPr bwMode="ltGray">
          <a:xfrm>
            <a:off x="3685133" y="4251055"/>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40" name="TextBox 90">
            <a:extLst>
              <a:ext uri="{FF2B5EF4-FFF2-40B4-BE49-F238E27FC236}">
                <a16:creationId xmlns:a16="http://schemas.microsoft.com/office/drawing/2014/main" id="{72DFE3D7-2589-4C23-8113-34858477C809}"/>
              </a:ext>
            </a:extLst>
          </p:cNvPr>
          <p:cNvSpPr txBox="1"/>
          <p:nvPr/>
        </p:nvSpPr>
        <p:spPr bwMode="ltGray">
          <a:xfrm>
            <a:off x="5344343" y="4251055"/>
            <a:ext cx="1289895" cy="669079"/>
          </a:xfrm>
          <a:prstGeom prst="rect">
            <a:avLst/>
          </a:prstGeom>
          <a:solidFill>
            <a:srgbClr val="1E2A78"/>
          </a:solidFill>
          <a:ln w="6350">
            <a:noFill/>
            <a:miter lim="800000"/>
            <a:headEnd/>
            <a:tailEnd/>
          </a:ln>
        </p:spPr>
        <p:txBody>
          <a:bodyPr wrap="square" lIns="79367" tIns="79367" rIns="79367" bIns="79367" rtlCol="0" anchor="ctr" anchorCtr="0">
            <a:spAutoFit/>
          </a:bodyPr>
          <a:lstStyle>
            <a:defPPr>
              <a:defRPr lang="de-DE"/>
            </a:defPPr>
            <a:lvl1pPr>
              <a:defRPr sz="1102">
                <a:solidFill>
                  <a:srgbClr val="FFFFFF"/>
                </a:solidFill>
                <a:latin typeface="DeutscheBank Medium" panose="020B0603020202030204" pitchFamily="34" charset="0"/>
                <a:ea typeface="DeutscheBank Medium" panose="020B0603020202030204" pitchFamily="34" charset="0"/>
              </a:defRPr>
            </a:lvl1pPr>
          </a:lstStyle>
          <a:p>
            <a:r>
              <a:rPr lang="en-GB" noProof="0"/>
              <a:t>Sample Deutsche Bank medium</a:t>
            </a:r>
          </a:p>
        </p:txBody>
      </p:sp>
      <p:sp>
        <p:nvSpPr>
          <p:cNvPr id="149" name="TextBox 90">
            <a:extLst>
              <a:ext uri="{FF2B5EF4-FFF2-40B4-BE49-F238E27FC236}">
                <a16:creationId xmlns:a16="http://schemas.microsoft.com/office/drawing/2014/main" id="{68B94B73-1BF0-11BD-2322-FB9278E63B97}"/>
              </a:ext>
            </a:extLst>
          </p:cNvPr>
          <p:cNvSpPr txBox="1"/>
          <p:nvPr/>
        </p:nvSpPr>
        <p:spPr bwMode="ltGray">
          <a:xfrm>
            <a:off x="7003553" y="4251055"/>
            <a:ext cx="1289895" cy="669079"/>
          </a:xfrm>
          <a:prstGeom prst="rect">
            <a:avLst/>
          </a:prstGeom>
          <a:solidFill>
            <a:schemeClr val="bg1"/>
          </a:solidFill>
          <a:ln w="12700">
            <a:solidFill>
              <a:srgbClr val="1E2A78"/>
            </a:solidFill>
            <a:miter lim="800000"/>
            <a:headEnd/>
            <a:tailEnd/>
          </a:ln>
        </p:spPr>
        <p:txBody>
          <a:bodyPr wrap="square" lIns="79367" tIns="79367" rIns="79367" bIns="79367" rtlCol="0" anchor="ctr" anchorCtr="0">
            <a:spAutoFit/>
          </a:bodyPr>
          <a:lstStyle/>
          <a:p>
            <a:r>
              <a:rPr lang="en-GB" sz="1102" noProof="0">
                <a:solidFill>
                  <a:srgbClr val="1E2A78"/>
                </a:solidFill>
                <a:latin typeface="DeutscheBank Medium" panose="020B0603020202030204" pitchFamily="34" charset="0"/>
                <a:ea typeface="DeutscheBank Medium" panose="020B0603020202030204" pitchFamily="34" charset="0"/>
              </a:rPr>
              <a:t>Sample Deutsche Bank medium</a:t>
            </a:r>
          </a:p>
        </p:txBody>
      </p:sp>
      <p:sp>
        <p:nvSpPr>
          <p:cNvPr id="154" name="Fußzeilenplatzhalter 153">
            <a:extLst>
              <a:ext uri="{FF2B5EF4-FFF2-40B4-BE49-F238E27FC236}">
                <a16:creationId xmlns:a16="http://schemas.microsoft.com/office/drawing/2014/main" id="{8FADB7D6-72C8-B08D-B807-B9BDDDCC3226}"/>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63</a:t>
            </a:fld>
            <a:endParaRPr lang="en-GB" noProof="0"/>
          </a:p>
        </p:txBody>
      </p:sp>
    </p:spTree>
    <p:extLst>
      <p:ext uri="{BB962C8B-B14F-4D97-AF65-F5344CB8AC3E}">
        <p14:creationId xmlns:p14="http://schemas.microsoft.com/office/powerpoint/2010/main" val="3510834732"/>
      </p:ext>
    </p:extLst>
  </p:cSld>
  <p:clrMapOvr>
    <a:masterClrMapping/>
  </p:clrMapOvr>
  <p:transition>
    <p:wipe dir="r"/>
  </p:transition>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360000" y="360001"/>
            <a:ext cx="8633912" cy="432000"/>
          </a:xfrm>
        </p:spPr>
        <p:txBody>
          <a:bodyPr/>
          <a:lstStyle/>
          <a:p>
            <a:r>
              <a:rPr lang="en-GB" noProof="0" dirty="0"/>
              <a:t>Best Practice Sample</a:t>
            </a:r>
            <a:br>
              <a:rPr lang="en-GB" noProof="0" dirty="0"/>
            </a:br>
            <a:r>
              <a:rPr lang="en-GB" b="0" noProof="0" dirty="0"/>
              <a:t>Flow chart layout C</a:t>
            </a:r>
          </a:p>
        </p:txBody>
      </p:sp>
      <p:sp>
        <p:nvSpPr>
          <p:cNvPr id="59" name="TextBox 58">
            <a:extLst>
              <a:ext uri="{FF2B5EF4-FFF2-40B4-BE49-F238E27FC236}">
                <a16:creationId xmlns:a16="http://schemas.microsoft.com/office/drawing/2014/main" id="{0C1AC2F6-86EA-C14B-8A33-C77B7F883668}"/>
              </a:ext>
              <a:ext uri="{C183D7F6-B498-43B3-948B-1728B52AA6E4}">
                <adec:decorative xmlns:adec="http://schemas.microsoft.com/office/drawing/2017/decorative" val="1"/>
              </a:ext>
            </a:extLst>
          </p:cNvPr>
          <p:cNvSpPr txBox="1"/>
          <p:nvPr/>
        </p:nvSpPr>
        <p:spPr bwMode="ltGray">
          <a:xfrm>
            <a:off x="5887479" y="4870218"/>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64" name="TextBox 63">
            <a:extLst>
              <a:ext uri="{FF2B5EF4-FFF2-40B4-BE49-F238E27FC236}">
                <a16:creationId xmlns:a16="http://schemas.microsoft.com/office/drawing/2014/main" id="{C179286D-E3BC-E005-7D11-F9170EBBE74B}"/>
              </a:ext>
              <a:ext uri="{C183D7F6-B498-43B3-948B-1728B52AA6E4}">
                <adec:decorative xmlns:adec="http://schemas.microsoft.com/office/drawing/2017/decorative" val="1"/>
              </a:ext>
            </a:extLst>
          </p:cNvPr>
          <p:cNvSpPr txBox="1"/>
          <p:nvPr/>
        </p:nvSpPr>
        <p:spPr bwMode="ltGray">
          <a:xfrm>
            <a:off x="7760330" y="4870217"/>
            <a:ext cx="291747" cy="407163"/>
          </a:xfrm>
          <a:prstGeom prst="rect">
            <a:avLst/>
          </a:prstGeom>
          <a:noFill/>
          <a:ln w="6350">
            <a:noFill/>
            <a:miter lim="800000"/>
            <a:headEnd/>
            <a:tailEnd/>
          </a:ln>
        </p:spPr>
        <p:txBody>
          <a:bodyPr wrap="none" lIns="0" tIns="0" rIns="0" bIns="0" rtlCol="0" anchor="ctr" anchorCtr="0">
            <a:spAutoFit/>
          </a:bodyPr>
          <a:lstStyle/>
          <a:p>
            <a:pPr algn="l"/>
            <a:r>
              <a:rPr lang="en-GB" sz="2646" noProof="0">
                <a:latin typeface="DeutscheBank Light" panose="020B0403020202030204" pitchFamily="34" charset="0"/>
                <a:ea typeface="DeutscheBank Light" panose="020B0403020202030204" pitchFamily="34" charset="0"/>
              </a:rPr>
              <a:t>→</a:t>
            </a:r>
          </a:p>
        </p:txBody>
      </p:sp>
      <p:sp>
        <p:nvSpPr>
          <p:cNvPr id="86" name="TextBox 85">
            <a:extLst>
              <a:ext uri="{FF2B5EF4-FFF2-40B4-BE49-F238E27FC236}">
                <a16:creationId xmlns:a16="http://schemas.microsoft.com/office/drawing/2014/main" id="{199B476F-A060-01E0-DE10-89CDF5E350AB}"/>
              </a:ext>
              <a:ext uri="{C183D7F6-B498-43B3-948B-1728B52AA6E4}">
                <adec:decorative xmlns:adec="http://schemas.microsoft.com/office/drawing/2017/decorative" val="1"/>
              </a:ext>
            </a:extLst>
          </p:cNvPr>
          <p:cNvSpPr txBox="1"/>
          <p:nvPr/>
        </p:nvSpPr>
        <p:spPr bwMode="ltGray">
          <a:xfrm>
            <a:off x="5887479" y="5670499"/>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77" name="TextBox 76">
            <a:extLst>
              <a:ext uri="{FF2B5EF4-FFF2-40B4-BE49-F238E27FC236}">
                <a16:creationId xmlns:a16="http://schemas.microsoft.com/office/drawing/2014/main" id="{A5B6083A-84E3-6A18-600D-18CF2DFC1B83}"/>
              </a:ext>
              <a:ext uri="{C183D7F6-B498-43B3-948B-1728B52AA6E4}">
                <adec:decorative xmlns:adec="http://schemas.microsoft.com/office/drawing/2017/decorative" val="1"/>
              </a:ext>
            </a:extLst>
          </p:cNvPr>
          <p:cNvSpPr txBox="1"/>
          <p:nvPr/>
        </p:nvSpPr>
        <p:spPr bwMode="ltGray">
          <a:xfrm>
            <a:off x="7760330" y="5670498"/>
            <a:ext cx="291747" cy="407163"/>
          </a:xfrm>
          <a:prstGeom prst="rect">
            <a:avLst/>
          </a:prstGeom>
          <a:noFill/>
          <a:ln w="6350">
            <a:noFill/>
            <a:miter lim="800000"/>
            <a:headEnd/>
            <a:tailEnd/>
          </a:ln>
        </p:spPr>
        <p:txBody>
          <a:bodyPr wrap="none" lIns="0" tIns="0" rIns="0" bIns="0" rtlCol="0" anchor="ctr" anchorCtr="0">
            <a:spAutoFit/>
          </a:bodyPr>
          <a:lstStyle/>
          <a:p>
            <a:pPr algn="l"/>
            <a:r>
              <a:rPr lang="en-GB" sz="2646" noProof="0">
                <a:latin typeface="DeutscheBank Light" panose="020B0403020202030204" pitchFamily="34" charset="0"/>
                <a:ea typeface="DeutscheBank Light" panose="020B0403020202030204" pitchFamily="34" charset="0"/>
              </a:rPr>
              <a:t>→</a:t>
            </a:r>
          </a:p>
        </p:txBody>
      </p:sp>
      <p:sp>
        <p:nvSpPr>
          <p:cNvPr id="104" name="TextBox 103">
            <a:extLst>
              <a:ext uri="{FF2B5EF4-FFF2-40B4-BE49-F238E27FC236}">
                <a16:creationId xmlns:a16="http://schemas.microsoft.com/office/drawing/2014/main" id="{1B0D7DCD-6368-6012-190B-138F60D0E19D}"/>
              </a:ext>
              <a:ext uri="{C183D7F6-B498-43B3-948B-1728B52AA6E4}">
                <adec:decorative xmlns:adec="http://schemas.microsoft.com/office/drawing/2017/decorative" val="1"/>
              </a:ext>
            </a:extLst>
          </p:cNvPr>
          <p:cNvSpPr txBox="1"/>
          <p:nvPr/>
        </p:nvSpPr>
        <p:spPr bwMode="ltGray">
          <a:xfrm>
            <a:off x="5887479" y="6470779"/>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99" name="TextBox 98">
            <a:extLst>
              <a:ext uri="{FF2B5EF4-FFF2-40B4-BE49-F238E27FC236}">
                <a16:creationId xmlns:a16="http://schemas.microsoft.com/office/drawing/2014/main" id="{879325F9-8018-643B-97FE-5CF923FB7D2B}"/>
              </a:ext>
              <a:ext uri="{C183D7F6-B498-43B3-948B-1728B52AA6E4}">
                <adec:decorative xmlns:adec="http://schemas.microsoft.com/office/drawing/2017/decorative" val="1"/>
              </a:ext>
            </a:extLst>
          </p:cNvPr>
          <p:cNvSpPr txBox="1"/>
          <p:nvPr/>
        </p:nvSpPr>
        <p:spPr bwMode="ltGray">
          <a:xfrm>
            <a:off x="7760330" y="6470778"/>
            <a:ext cx="291747" cy="407163"/>
          </a:xfrm>
          <a:prstGeom prst="rect">
            <a:avLst/>
          </a:prstGeom>
          <a:noFill/>
          <a:ln w="6350">
            <a:noFill/>
            <a:miter lim="800000"/>
            <a:headEnd/>
            <a:tailEnd/>
          </a:ln>
        </p:spPr>
        <p:txBody>
          <a:bodyPr wrap="none" lIns="0" tIns="0" rIns="0" bIns="0" rtlCol="0" anchor="ctr" anchorCtr="0">
            <a:spAutoFit/>
          </a:bodyPr>
          <a:lstStyle/>
          <a:p>
            <a:pPr algn="l"/>
            <a:r>
              <a:rPr lang="en-GB" sz="2646" noProof="0">
                <a:latin typeface="DeutscheBank Light" panose="020B0403020202030204" pitchFamily="34" charset="0"/>
                <a:ea typeface="DeutscheBank Light" panose="020B0403020202030204" pitchFamily="34" charset="0"/>
              </a:rPr>
              <a:t>→</a:t>
            </a:r>
          </a:p>
        </p:txBody>
      </p:sp>
      <p:sp>
        <p:nvSpPr>
          <p:cNvPr id="18" name="TextBox 17">
            <a:extLst>
              <a:ext uri="{FF2B5EF4-FFF2-40B4-BE49-F238E27FC236}">
                <a16:creationId xmlns:a16="http://schemas.microsoft.com/office/drawing/2014/main" id="{B312CC9A-F588-86F3-68C0-F420ECC8B72D}"/>
              </a:ext>
              <a:ext uri="{C183D7F6-B498-43B3-948B-1728B52AA6E4}">
                <adec:decorative xmlns:adec="http://schemas.microsoft.com/office/drawing/2017/decorative" val="1"/>
              </a:ext>
            </a:extLst>
          </p:cNvPr>
          <p:cNvSpPr txBox="1"/>
          <p:nvPr/>
        </p:nvSpPr>
        <p:spPr bwMode="ltGray">
          <a:xfrm>
            <a:off x="1863562" y="122766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17" name="TextBox 116">
            <a:extLst>
              <a:ext uri="{FF2B5EF4-FFF2-40B4-BE49-F238E27FC236}">
                <a16:creationId xmlns:a16="http://schemas.microsoft.com/office/drawing/2014/main" id="{BE488F16-64AC-56D3-DAC0-3B94F77D4F03}"/>
              </a:ext>
              <a:ext uri="{C183D7F6-B498-43B3-948B-1728B52AA6E4}">
                <adec:decorative xmlns:adec="http://schemas.microsoft.com/office/drawing/2017/decorative" val="1"/>
              </a:ext>
            </a:extLst>
          </p:cNvPr>
          <p:cNvSpPr txBox="1"/>
          <p:nvPr/>
        </p:nvSpPr>
        <p:spPr bwMode="ltGray">
          <a:xfrm>
            <a:off x="1863562" y="2027947"/>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127" name="TextBox 126">
            <a:extLst>
              <a:ext uri="{FF2B5EF4-FFF2-40B4-BE49-F238E27FC236}">
                <a16:creationId xmlns:a16="http://schemas.microsoft.com/office/drawing/2014/main" id="{403EAED3-8D60-57C9-E616-C9400026F1B6}"/>
              </a:ext>
              <a:ext uri="{C183D7F6-B498-43B3-948B-1728B52AA6E4}">
                <adec:decorative xmlns:adec="http://schemas.microsoft.com/office/drawing/2017/decorative" val="1"/>
              </a:ext>
            </a:extLst>
          </p:cNvPr>
          <p:cNvSpPr txBox="1"/>
          <p:nvPr/>
        </p:nvSpPr>
        <p:spPr bwMode="ltGray">
          <a:xfrm>
            <a:off x="1863562" y="2828228"/>
            <a:ext cx="286938" cy="407163"/>
          </a:xfrm>
          <a:prstGeom prst="rect">
            <a:avLst/>
          </a:prstGeom>
          <a:noFill/>
          <a:ln w="6350">
            <a:noFill/>
            <a:miter lim="800000"/>
            <a:headEnd/>
            <a:tailEnd/>
          </a:ln>
        </p:spPr>
        <p:txBody>
          <a:bodyPr wrap="none" lIns="0" tIns="0" rIns="0" bIns="0" rtlCol="0" anchor="ctr" anchorCtr="0">
            <a:spAutoFit/>
          </a:bodyPr>
          <a:lstStyle/>
          <a:p>
            <a:pPr algn="l"/>
            <a:r>
              <a:rPr lang="en-GB" sz="2646" noProof="0">
                <a:solidFill>
                  <a:srgbClr val="1E2A78"/>
                </a:solidFill>
                <a:latin typeface="DeutscheBank Medium" panose="020B0603020202030204" pitchFamily="34" charset="0"/>
                <a:ea typeface="DeutscheBank Medium" panose="020B0603020202030204" pitchFamily="34" charset="0"/>
              </a:rPr>
              <a:t>→</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366713" y="1079623"/>
            <a:ext cx="1539485" cy="703253"/>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88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modia quo dipsam, nus volorup.</a:t>
            </a:r>
            <a:endParaRPr lang="en-GB" sz="882" noProof="0">
              <a:latin typeface="DeutscheBank Medium" panose="020B0603020202030204" pitchFamily="34" charset="0"/>
              <a:ea typeface="DeutscheBank Medium" panose="020B0603020202030204" pitchFamily="34" charset="0"/>
            </a:endParaRPr>
          </a:p>
        </p:txBody>
      </p:sp>
      <p:sp>
        <p:nvSpPr>
          <p:cNvPr id="79" name="TextBox 78">
            <a:extLst>
              <a:ext uri="{FF2B5EF4-FFF2-40B4-BE49-F238E27FC236}">
                <a16:creationId xmlns:a16="http://schemas.microsoft.com/office/drawing/2014/main" id="{7055C451-579E-17F3-5F6E-EFD685364672}"/>
              </a:ext>
            </a:extLst>
          </p:cNvPr>
          <p:cNvSpPr txBox="1"/>
          <p:nvPr/>
        </p:nvSpPr>
        <p:spPr bwMode="ltGray">
          <a:xfrm>
            <a:off x="2227990" y="1079623"/>
            <a:ext cx="1854852" cy="703253"/>
          </a:xfrm>
          <a:prstGeom prst="rect">
            <a:avLst/>
          </a:prstGeom>
          <a:solidFill>
            <a:schemeClr val="bg1"/>
          </a:solidFill>
          <a:ln w="12700">
            <a:noFill/>
            <a:miter lim="800000"/>
            <a:headEnd/>
            <a:tailEnd/>
          </a:ln>
        </p:spPr>
        <p:txBody>
          <a:bodyPr wrap="square" lIns="79367" tIns="79367" rIns="79367" bIns="79367" rtlCol="0" anchor="ctr" anchorCtr="0">
            <a:spAutoFit/>
          </a:bodyPr>
          <a:lstStyle/>
          <a:p>
            <a:r>
              <a:rPr lang="en-GB" sz="882" noProof="0">
                <a:solidFill>
                  <a:srgbClr val="1E2A78"/>
                </a:solidFill>
                <a:latin typeface="DeutscheBank Medium" panose="020B0603020202030204" pitchFamily="34" charset="0"/>
                <a:ea typeface="DeutscheBank Medium" panose="020B0603020202030204" pitchFamily="34" charset="0"/>
              </a:rPr>
              <a:t>Sample Deutsche Bank medium </a:t>
            </a:r>
          </a:p>
          <a:p>
            <a:r>
              <a:rPr lang="en-GB" sz="882" noProof="0">
                <a:solidFill>
                  <a:srgbClr val="1E2A78"/>
                </a:solidFill>
                <a:latin typeface="DeutscheBank Light" panose="020B0403020202030204" pitchFamily="34" charset="0"/>
                <a:ea typeface="DeutscheBank Light" panose="020B0403020202030204" pitchFamily="34" charset="0"/>
              </a:rPr>
              <a:t>And Deutsche Bank light. Potam at firmis, sus bonventium Romnequm.</a:t>
            </a:r>
          </a:p>
        </p:txBody>
      </p:sp>
      <p:grpSp>
        <p:nvGrpSpPr>
          <p:cNvPr id="44" name="Group 43"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C089EF64-05F3-2850-B69A-BCF5522DE23B}"/>
              </a:ext>
            </a:extLst>
          </p:cNvPr>
          <p:cNvGrpSpPr/>
          <p:nvPr/>
        </p:nvGrpSpPr>
        <p:grpSpPr>
          <a:xfrm>
            <a:off x="4125170" y="1136211"/>
            <a:ext cx="331447" cy="590075"/>
            <a:chOff x="3802116" y="1427635"/>
            <a:chExt cx="300683" cy="535305"/>
          </a:xfrm>
        </p:grpSpPr>
        <p:sp>
          <p:nvSpPr>
            <p:cNvPr id="78" name="TextBox 77">
              <a:extLst>
                <a:ext uri="{FF2B5EF4-FFF2-40B4-BE49-F238E27FC236}">
                  <a16:creationId xmlns:a16="http://schemas.microsoft.com/office/drawing/2014/main" id="{C779BB6B-BF8B-B570-596F-7F341B58704A}"/>
                </a:ext>
              </a:extLst>
            </p:cNvPr>
            <p:cNvSpPr txBox="1"/>
            <p:nvPr/>
          </p:nvSpPr>
          <p:spPr bwMode="ltGray">
            <a:xfrm>
              <a:off x="3802116" y="1510601"/>
              <a:ext cx="300683" cy="369371"/>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19" name="Straight Connector 18">
              <a:extLst>
                <a:ext uri="{FF2B5EF4-FFF2-40B4-BE49-F238E27FC236}">
                  <a16:creationId xmlns:a16="http://schemas.microsoft.com/office/drawing/2014/main" id="{A0F7BD02-9F44-B151-F8EA-7053A3D66D64}"/>
                </a:ext>
              </a:extLst>
            </p:cNvPr>
            <p:cNvCxnSpPr>
              <a:cxnSpLocks/>
            </p:cNvCxnSpPr>
            <p:nvPr/>
          </p:nvCxnSpPr>
          <p:spPr bwMode="auto">
            <a:xfrm>
              <a:off x="3814117" y="1427635"/>
              <a:ext cx="0" cy="535305"/>
            </a:xfrm>
            <a:prstGeom prst="line">
              <a:avLst/>
            </a:prstGeom>
            <a:noFill/>
            <a:ln w="12700">
              <a:solidFill>
                <a:srgbClr val="1E2A78"/>
              </a:solidFill>
              <a:round/>
              <a:headEnd/>
              <a:tailEnd/>
            </a:ln>
          </p:spPr>
        </p:cxnSp>
      </p:grpSp>
      <p:sp>
        <p:nvSpPr>
          <p:cNvPr id="47" name="TextBox 46">
            <a:extLst>
              <a:ext uri="{FF2B5EF4-FFF2-40B4-BE49-F238E27FC236}">
                <a16:creationId xmlns:a16="http://schemas.microsoft.com/office/drawing/2014/main" id="{AFCAC0D9-F11C-0C24-EBBD-86E8F6E48F7B}"/>
              </a:ext>
            </a:extLst>
          </p:cNvPr>
          <p:cNvSpPr txBox="1"/>
          <p:nvPr/>
        </p:nvSpPr>
        <p:spPr bwMode="ltGray">
          <a:xfrm>
            <a:off x="4511550" y="1079500"/>
            <a:ext cx="1854852" cy="703253"/>
          </a:xfrm>
          <a:prstGeom prst="rect">
            <a:avLst/>
          </a:prstGeom>
          <a:solidFill>
            <a:schemeClr val="bg1"/>
          </a:solidFill>
          <a:ln w="12700">
            <a:noFill/>
            <a:miter lim="800000"/>
            <a:headEnd/>
            <a:tailEnd/>
          </a:ln>
        </p:spPr>
        <p:txBody>
          <a:bodyPr wrap="square" lIns="79367" tIns="79367" rIns="79367" bIns="79367" rtlCol="0" anchor="ctr" anchorCtr="0">
            <a:spAutoFit/>
          </a:bodyPr>
          <a:lstStyle/>
          <a:p>
            <a:r>
              <a:rPr lang="en-GB" sz="882" noProof="0">
                <a:solidFill>
                  <a:srgbClr val="1E2A78"/>
                </a:solidFill>
                <a:latin typeface="DeutscheBank Medium" panose="020B0603020202030204" pitchFamily="34" charset="0"/>
                <a:ea typeface="DeutscheBank Medium" panose="020B0603020202030204" pitchFamily="34" charset="0"/>
              </a:rPr>
              <a:t>Sample Deutsche Bank medium </a:t>
            </a:r>
          </a:p>
          <a:p>
            <a:r>
              <a:rPr lang="en-GB" sz="882" noProof="0">
                <a:solidFill>
                  <a:srgbClr val="1E2A78"/>
                </a:solidFill>
                <a:latin typeface="DeutscheBank Light" panose="020B0403020202030204" pitchFamily="34" charset="0"/>
                <a:ea typeface="DeutscheBank Light" panose="020B0403020202030204" pitchFamily="34" charset="0"/>
              </a:rPr>
              <a:t>And Deutsche Bank light. Potam at firmis, sus bonventium Romnequm.</a:t>
            </a:r>
          </a:p>
        </p:txBody>
      </p:sp>
      <p:sp>
        <p:nvSpPr>
          <p:cNvPr id="116" name="TextBox 115">
            <a:extLst>
              <a:ext uri="{FF2B5EF4-FFF2-40B4-BE49-F238E27FC236}">
                <a16:creationId xmlns:a16="http://schemas.microsoft.com/office/drawing/2014/main" id="{D709F6D1-9EE7-AA67-57C6-FC85CE161CD4}"/>
              </a:ext>
            </a:extLst>
          </p:cNvPr>
          <p:cNvSpPr txBox="1"/>
          <p:nvPr/>
        </p:nvSpPr>
        <p:spPr bwMode="ltGray">
          <a:xfrm>
            <a:off x="366713" y="1879903"/>
            <a:ext cx="1539485" cy="703253"/>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88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modia quo dipsam, nus volorup.</a:t>
            </a:r>
            <a:endParaRPr lang="en-GB" sz="882" noProof="0">
              <a:latin typeface="DeutscheBank Medium" panose="020B0603020202030204" pitchFamily="34" charset="0"/>
              <a:ea typeface="DeutscheBank Medium" panose="020B0603020202030204" pitchFamily="34" charset="0"/>
            </a:endParaRPr>
          </a:p>
        </p:txBody>
      </p:sp>
      <p:sp>
        <p:nvSpPr>
          <p:cNvPr id="112" name="TextBox 111">
            <a:extLst>
              <a:ext uri="{FF2B5EF4-FFF2-40B4-BE49-F238E27FC236}">
                <a16:creationId xmlns:a16="http://schemas.microsoft.com/office/drawing/2014/main" id="{FBF55F08-5DDD-B829-3F7A-7F8A0891FC91}"/>
              </a:ext>
            </a:extLst>
          </p:cNvPr>
          <p:cNvSpPr txBox="1"/>
          <p:nvPr/>
        </p:nvSpPr>
        <p:spPr bwMode="ltGray">
          <a:xfrm>
            <a:off x="2227990" y="1879903"/>
            <a:ext cx="1854852" cy="703253"/>
          </a:xfrm>
          <a:prstGeom prst="rect">
            <a:avLst/>
          </a:prstGeom>
          <a:solidFill>
            <a:schemeClr val="bg1"/>
          </a:solidFill>
          <a:ln w="12700">
            <a:noFill/>
            <a:miter lim="800000"/>
            <a:headEnd/>
            <a:tailEnd/>
          </a:ln>
        </p:spPr>
        <p:txBody>
          <a:bodyPr wrap="square" lIns="79367" tIns="79367" rIns="79367" bIns="79367" rtlCol="0" anchor="ctr" anchorCtr="0">
            <a:spAutoFit/>
          </a:bodyPr>
          <a:lstStyle/>
          <a:p>
            <a:r>
              <a:rPr lang="en-GB" sz="882" noProof="0">
                <a:solidFill>
                  <a:srgbClr val="1E2A78"/>
                </a:solidFill>
                <a:latin typeface="DeutscheBank Medium" panose="020B0603020202030204" pitchFamily="34" charset="0"/>
                <a:ea typeface="DeutscheBank Medium" panose="020B0603020202030204" pitchFamily="34" charset="0"/>
              </a:rPr>
              <a:t>Sample Deutsche Bank medium </a:t>
            </a:r>
          </a:p>
          <a:p>
            <a:r>
              <a:rPr lang="en-GB" sz="882" noProof="0">
                <a:solidFill>
                  <a:srgbClr val="1E2A78"/>
                </a:solidFill>
                <a:latin typeface="DeutscheBank Light" panose="020B0403020202030204" pitchFamily="34" charset="0"/>
                <a:ea typeface="DeutscheBank Light" panose="020B0403020202030204" pitchFamily="34" charset="0"/>
              </a:rPr>
              <a:t>And Deutsche Bank light. Potam at firmis, sus bonventium Romnequm.</a:t>
            </a:r>
          </a:p>
        </p:txBody>
      </p:sp>
      <p:grpSp>
        <p:nvGrpSpPr>
          <p:cNvPr id="113" name="Group 112"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0E89C69A-8963-47F4-C479-6004EA247813}"/>
              </a:ext>
            </a:extLst>
          </p:cNvPr>
          <p:cNvGrpSpPr/>
          <p:nvPr/>
        </p:nvGrpSpPr>
        <p:grpSpPr>
          <a:xfrm>
            <a:off x="4125170" y="1936491"/>
            <a:ext cx="331447" cy="590075"/>
            <a:chOff x="3802116" y="1427635"/>
            <a:chExt cx="300683" cy="535305"/>
          </a:xfrm>
        </p:grpSpPr>
        <p:sp>
          <p:nvSpPr>
            <p:cNvPr id="114" name="TextBox 113">
              <a:extLst>
                <a:ext uri="{FF2B5EF4-FFF2-40B4-BE49-F238E27FC236}">
                  <a16:creationId xmlns:a16="http://schemas.microsoft.com/office/drawing/2014/main" id="{09375C0A-859B-0F8F-A22B-A95788E14684}"/>
                </a:ext>
              </a:extLst>
            </p:cNvPr>
            <p:cNvSpPr txBox="1"/>
            <p:nvPr/>
          </p:nvSpPr>
          <p:spPr bwMode="ltGray">
            <a:xfrm>
              <a:off x="3802116" y="1510601"/>
              <a:ext cx="300683" cy="369371"/>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115" name="Straight Connector 114">
              <a:extLst>
                <a:ext uri="{FF2B5EF4-FFF2-40B4-BE49-F238E27FC236}">
                  <a16:creationId xmlns:a16="http://schemas.microsoft.com/office/drawing/2014/main" id="{36D31D06-D68A-4E83-A8D6-02819EBFEDDF}"/>
                </a:ext>
              </a:extLst>
            </p:cNvPr>
            <p:cNvCxnSpPr>
              <a:cxnSpLocks/>
            </p:cNvCxnSpPr>
            <p:nvPr/>
          </p:nvCxnSpPr>
          <p:spPr bwMode="auto">
            <a:xfrm>
              <a:off x="3814117" y="1427635"/>
              <a:ext cx="0" cy="535305"/>
            </a:xfrm>
            <a:prstGeom prst="line">
              <a:avLst/>
            </a:prstGeom>
            <a:noFill/>
            <a:ln w="12700">
              <a:solidFill>
                <a:srgbClr val="1E2A78"/>
              </a:solidFill>
              <a:round/>
              <a:headEnd/>
              <a:tailEnd/>
            </a:ln>
          </p:spPr>
        </p:cxnSp>
      </p:grpSp>
      <p:sp>
        <p:nvSpPr>
          <p:cNvPr id="110" name="TextBox 109"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EF183222-9F79-E507-82D0-ABBA71570446}"/>
              </a:ext>
            </a:extLst>
          </p:cNvPr>
          <p:cNvSpPr txBox="1"/>
          <p:nvPr/>
        </p:nvSpPr>
        <p:spPr bwMode="ltGray">
          <a:xfrm>
            <a:off x="4511550" y="1879780"/>
            <a:ext cx="1854852" cy="703253"/>
          </a:xfrm>
          <a:prstGeom prst="rect">
            <a:avLst/>
          </a:prstGeom>
          <a:solidFill>
            <a:schemeClr val="bg1"/>
          </a:solidFill>
          <a:ln w="12700">
            <a:noFill/>
            <a:miter lim="800000"/>
            <a:headEnd/>
            <a:tailEnd/>
          </a:ln>
        </p:spPr>
        <p:txBody>
          <a:bodyPr wrap="square" lIns="79367" tIns="79367" rIns="79367" bIns="79367" rtlCol="0" anchor="ctr" anchorCtr="0">
            <a:spAutoFit/>
          </a:bodyPr>
          <a:lstStyle/>
          <a:p>
            <a:r>
              <a:rPr lang="en-GB" sz="882" noProof="0">
                <a:solidFill>
                  <a:srgbClr val="1E2A78"/>
                </a:solidFill>
                <a:latin typeface="DeutscheBank Medium" panose="020B0603020202030204" pitchFamily="34" charset="0"/>
                <a:ea typeface="DeutscheBank Medium" panose="020B0603020202030204" pitchFamily="34" charset="0"/>
              </a:rPr>
              <a:t>Sample Deutsche Bank medium </a:t>
            </a:r>
          </a:p>
          <a:p>
            <a:r>
              <a:rPr lang="en-GB" sz="882" noProof="0">
                <a:solidFill>
                  <a:srgbClr val="1E2A78"/>
                </a:solidFill>
                <a:latin typeface="DeutscheBank Light" panose="020B0403020202030204" pitchFamily="34" charset="0"/>
                <a:ea typeface="DeutscheBank Light" panose="020B0403020202030204" pitchFamily="34" charset="0"/>
              </a:rPr>
              <a:t>And Deutsche Bank light. Potam at firmis, sus bonventium Romnequm.</a:t>
            </a:r>
          </a:p>
        </p:txBody>
      </p:sp>
      <p:sp>
        <p:nvSpPr>
          <p:cNvPr id="126" name="TextBox 125">
            <a:extLst>
              <a:ext uri="{FF2B5EF4-FFF2-40B4-BE49-F238E27FC236}">
                <a16:creationId xmlns:a16="http://schemas.microsoft.com/office/drawing/2014/main" id="{9DCCA4AA-73AA-DB82-C542-5B5AB28D095A}"/>
              </a:ext>
            </a:extLst>
          </p:cNvPr>
          <p:cNvSpPr txBox="1"/>
          <p:nvPr/>
        </p:nvSpPr>
        <p:spPr bwMode="ltGray">
          <a:xfrm>
            <a:off x="366713" y="2680184"/>
            <a:ext cx="1539485" cy="703253"/>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88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modia quo dipsam, nus volorup.</a:t>
            </a:r>
            <a:endParaRPr lang="en-GB" sz="882" noProof="0">
              <a:latin typeface="DeutscheBank Medium" panose="020B0603020202030204" pitchFamily="34" charset="0"/>
              <a:ea typeface="DeutscheBank Medium" panose="020B0603020202030204" pitchFamily="34" charset="0"/>
            </a:endParaRPr>
          </a:p>
        </p:txBody>
      </p:sp>
      <p:sp>
        <p:nvSpPr>
          <p:cNvPr id="122" name="TextBox 121">
            <a:extLst>
              <a:ext uri="{FF2B5EF4-FFF2-40B4-BE49-F238E27FC236}">
                <a16:creationId xmlns:a16="http://schemas.microsoft.com/office/drawing/2014/main" id="{1CD1C6F1-6717-9D6C-532B-4E432F1BAA0F}"/>
              </a:ext>
            </a:extLst>
          </p:cNvPr>
          <p:cNvSpPr txBox="1"/>
          <p:nvPr/>
        </p:nvSpPr>
        <p:spPr bwMode="ltGray">
          <a:xfrm>
            <a:off x="2227990" y="2680184"/>
            <a:ext cx="1854852" cy="703253"/>
          </a:xfrm>
          <a:prstGeom prst="rect">
            <a:avLst/>
          </a:prstGeom>
          <a:solidFill>
            <a:schemeClr val="bg1"/>
          </a:solidFill>
          <a:ln w="12700">
            <a:noFill/>
            <a:miter lim="800000"/>
            <a:headEnd/>
            <a:tailEnd/>
          </a:ln>
        </p:spPr>
        <p:txBody>
          <a:bodyPr wrap="square" lIns="79367" tIns="79367" rIns="79367" bIns="79367" rtlCol="0" anchor="ctr" anchorCtr="0">
            <a:spAutoFit/>
          </a:bodyPr>
          <a:lstStyle/>
          <a:p>
            <a:r>
              <a:rPr lang="en-GB" sz="882" noProof="0">
                <a:solidFill>
                  <a:srgbClr val="1E2A78"/>
                </a:solidFill>
                <a:latin typeface="DeutscheBank Medium" panose="020B0603020202030204" pitchFamily="34" charset="0"/>
                <a:ea typeface="DeutscheBank Medium" panose="020B0603020202030204" pitchFamily="34" charset="0"/>
              </a:rPr>
              <a:t>Sample Deutsche Bank medium </a:t>
            </a:r>
          </a:p>
          <a:p>
            <a:r>
              <a:rPr lang="en-GB" sz="882" noProof="0">
                <a:solidFill>
                  <a:srgbClr val="1E2A78"/>
                </a:solidFill>
                <a:latin typeface="DeutscheBank Light" panose="020B0403020202030204" pitchFamily="34" charset="0"/>
                <a:ea typeface="DeutscheBank Light" panose="020B0403020202030204" pitchFamily="34" charset="0"/>
              </a:rPr>
              <a:t>And Deutsche Bank light. Potam at firmis, sus bonventium Romnequm.</a:t>
            </a:r>
          </a:p>
        </p:txBody>
      </p:sp>
      <p:grpSp>
        <p:nvGrpSpPr>
          <p:cNvPr id="123" name="Group 122"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AA6EB06C-82CE-275C-4087-ACEF8BAF0CB8}"/>
              </a:ext>
            </a:extLst>
          </p:cNvPr>
          <p:cNvGrpSpPr/>
          <p:nvPr/>
        </p:nvGrpSpPr>
        <p:grpSpPr>
          <a:xfrm>
            <a:off x="4125170" y="2736772"/>
            <a:ext cx="331447" cy="590075"/>
            <a:chOff x="3802116" y="1427635"/>
            <a:chExt cx="300683" cy="535305"/>
          </a:xfrm>
        </p:grpSpPr>
        <p:sp>
          <p:nvSpPr>
            <p:cNvPr id="124" name="TextBox 123">
              <a:extLst>
                <a:ext uri="{FF2B5EF4-FFF2-40B4-BE49-F238E27FC236}">
                  <a16:creationId xmlns:a16="http://schemas.microsoft.com/office/drawing/2014/main" id="{A3A68691-A77F-DA61-E1EE-54B6A3428627}"/>
                </a:ext>
              </a:extLst>
            </p:cNvPr>
            <p:cNvSpPr txBox="1"/>
            <p:nvPr/>
          </p:nvSpPr>
          <p:spPr bwMode="ltGray">
            <a:xfrm>
              <a:off x="3802116" y="1510601"/>
              <a:ext cx="300683" cy="369371"/>
            </a:xfrm>
            <a:prstGeom prst="rect">
              <a:avLst/>
            </a:prstGeom>
            <a:noFill/>
            <a:ln w="6350">
              <a:noFill/>
              <a:miter lim="800000"/>
              <a:headEnd/>
              <a:tailEnd/>
            </a:ln>
          </p:spPr>
          <p:txBody>
            <a:bodyPr wrap="square" lIns="0" tIns="0" rIns="0" bIns="0" rtlCol="0" anchor="ctr" anchorCtr="0">
              <a:spAutoFit/>
            </a:bodyPr>
            <a:lstStyle/>
            <a:p>
              <a:pPr algn="l"/>
              <a:r>
                <a:rPr lang="en-GB" sz="2646" noProof="0">
                  <a:solidFill>
                    <a:srgbClr val="1E2A78"/>
                  </a:solidFill>
                  <a:latin typeface="DeutscheBank Light" panose="020B0403020202030204" pitchFamily="34" charset="0"/>
                  <a:ea typeface="DeutscheBank Light" panose="020B0403020202030204" pitchFamily="34" charset="0"/>
                </a:rPr>
                <a:t>→</a:t>
              </a:r>
            </a:p>
          </p:txBody>
        </p:sp>
        <p:cxnSp>
          <p:nvCxnSpPr>
            <p:cNvPr id="125" name="Straight Connector 124">
              <a:extLst>
                <a:ext uri="{FF2B5EF4-FFF2-40B4-BE49-F238E27FC236}">
                  <a16:creationId xmlns:a16="http://schemas.microsoft.com/office/drawing/2014/main" id="{F8534558-087A-7A8D-2D91-804EB1FEEFBE}"/>
                </a:ext>
              </a:extLst>
            </p:cNvPr>
            <p:cNvCxnSpPr>
              <a:cxnSpLocks/>
            </p:cNvCxnSpPr>
            <p:nvPr/>
          </p:nvCxnSpPr>
          <p:spPr bwMode="auto">
            <a:xfrm>
              <a:off x="3814117" y="1427635"/>
              <a:ext cx="0" cy="535305"/>
            </a:xfrm>
            <a:prstGeom prst="line">
              <a:avLst/>
            </a:prstGeom>
            <a:noFill/>
            <a:ln w="12700">
              <a:solidFill>
                <a:srgbClr val="1E2A78"/>
              </a:solidFill>
              <a:round/>
              <a:headEnd/>
              <a:tailEnd/>
            </a:ln>
          </p:spPr>
        </p:cxnSp>
      </p:grpSp>
      <p:sp>
        <p:nvSpPr>
          <p:cNvPr id="120" name="TextBox 119">
            <a:extLst>
              <a:ext uri="{FF2B5EF4-FFF2-40B4-BE49-F238E27FC236}">
                <a16:creationId xmlns:a16="http://schemas.microsoft.com/office/drawing/2014/main" id="{EC603F54-CB84-F475-940E-2A530C968999}"/>
              </a:ext>
            </a:extLst>
          </p:cNvPr>
          <p:cNvSpPr txBox="1"/>
          <p:nvPr/>
        </p:nvSpPr>
        <p:spPr bwMode="ltGray">
          <a:xfrm>
            <a:off x="4511550" y="2680061"/>
            <a:ext cx="1854852" cy="703253"/>
          </a:xfrm>
          <a:prstGeom prst="rect">
            <a:avLst/>
          </a:prstGeom>
          <a:solidFill>
            <a:schemeClr val="bg1"/>
          </a:solidFill>
          <a:ln w="12700">
            <a:noFill/>
            <a:miter lim="800000"/>
            <a:headEnd/>
            <a:tailEnd/>
          </a:ln>
        </p:spPr>
        <p:txBody>
          <a:bodyPr wrap="square" lIns="79367" tIns="79367" rIns="79367" bIns="79367" rtlCol="0" anchor="ctr" anchorCtr="0">
            <a:spAutoFit/>
          </a:bodyPr>
          <a:lstStyle/>
          <a:p>
            <a:r>
              <a:rPr lang="en-GB" sz="882" noProof="0">
                <a:solidFill>
                  <a:srgbClr val="1E2A78"/>
                </a:solidFill>
                <a:latin typeface="DeutscheBank Medium" panose="020B0603020202030204" pitchFamily="34" charset="0"/>
                <a:ea typeface="DeutscheBank Medium" panose="020B0603020202030204" pitchFamily="34" charset="0"/>
              </a:rPr>
              <a:t>Sample Deutsche Bank medium </a:t>
            </a:r>
          </a:p>
          <a:p>
            <a:r>
              <a:rPr lang="en-GB" sz="882" noProof="0">
                <a:solidFill>
                  <a:srgbClr val="1E2A78"/>
                </a:solidFill>
                <a:latin typeface="DeutscheBank Light" panose="020B0403020202030204" pitchFamily="34" charset="0"/>
                <a:ea typeface="DeutscheBank Light" panose="020B0403020202030204" pitchFamily="34" charset="0"/>
              </a:rPr>
              <a:t>And Deutsche Bank light. Potam at firmis, sus bonventium Romnequm.</a:t>
            </a:r>
          </a:p>
        </p:txBody>
      </p:sp>
      <p:sp>
        <p:nvSpPr>
          <p:cNvPr id="56" name="TextBox 55">
            <a:extLst>
              <a:ext uri="{FF2B5EF4-FFF2-40B4-BE49-F238E27FC236}">
                <a16:creationId xmlns:a16="http://schemas.microsoft.com/office/drawing/2014/main" id="{09F3F025-8EA3-7606-AB0A-AC447F0148BE}"/>
              </a:ext>
            </a:extLst>
          </p:cNvPr>
          <p:cNvSpPr txBox="1"/>
          <p:nvPr/>
        </p:nvSpPr>
        <p:spPr bwMode="ltGray">
          <a:xfrm>
            <a:off x="4390630" y="4722174"/>
            <a:ext cx="1539485" cy="703253"/>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88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modia quo dipsam, nus volorup.</a:t>
            </a:r>
            <a:endParaRPr lang="en-GB" sz="882" noProof="0">
              <a:latin typeface="DeutscheBank Medium" panose="020B0603020202030204" pitchFamily="34" charset="0"/>
              <a:ea typeface="DeutscheBank Medium" panose="020B0603020202030204" pitchFamily="34" charset="0"/>
            </a:endParaRPr>
          </a:p>
        </p:txBody>
      </p:sp>
      <p:sp>
        <p:nvSpPr>
          <p:cNvPr id="68" name="TextBox 67">
            <a:extLst>
              <a:ext uri="{FF2B5EF4-FFF2-40B4-BE49-F238E27FC236}">
                <a16:creationId xmlns:a16="http://schemas.microsoft.com/office/drawing/2014/main" id="{CFCAD0E7-60D4-61F4-6454-B92327C331EE}"/>
              </a:ext>
            </a:extLst>
          </p:cNvPr>
          <p:cNvSpPr txBox="1"/>
          <p:nvPr/>
        </p:nvSpPr>
        <p:spPr bwMode="ltGray">
          <a:xfrm>
            <a:off x="6279354" y="4722174"/>
            <a:ext cx="1539485" cy="703253"/>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882" noProof="0">
                <a:ea typeface="DeutscheBank Medium" panose="020B0603020202030204" pitchFamily="34" charset="0"/>
              </a:rPr>
              <a:t>Sample Deutsche Bank regular Evero modia quo dipsam, quae nus modia quo dipsam, nus volorup.</a:t>
            </a:r>
          </a:p>
        </p:txBody>
      </p:sp>
      <p:sp>
        <p:nvSpPr>
          <p:cNvPr id="66" name="TextBox 65">
            <a:extLst>
              <a:ext uri="{FF2B5EF4-FFF2-40B4-BE49-F238E27FC236}">
                <a16:creationId xmlns:a16="http://schemas.microsoft.com/office/drawing/2014/main" id="{E24C95D2-FBB5-B93B-AB06-E5F907DA26D3}"/>
              </a:ext>
            </a:extLst>
          </p:cNvPr>
          <p:cNvSpPr txBox="1"/>
          <p:nvPr/>
        </p:nvSpPr>
        <p:spPr bwMode="ltGray">
          <a:xfrm>
            <a:off x="8168078" y="4722174"/>
            <a:ext cx="1539485" cy="703253"/>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882" noProof="0">
                <a:ea typeface="DeutscheBank Medium" panose="020B0603020202030204" pitchFamily="34" charset="0"/>
              </a:rPr>
              <a:t>Sample Deutsche Bank regular Evero modia quo dipsam, quae nus modia quo dipsam, nus volorup.</a:t>
            </a:r>
          </a:p>
        </p:txBody>
      </p:sp>
      <p:sp>
        <p:nvSpPr>
          <p:cNvPr id="83" name="TextBox 82">
            <a:extLst>
              <a:ext uri="{FF2B5EF4-FFF2-40B4-BE49-F238E27FC236}">
                <a16:creationId xmlns:a16="http://schemas.microsoft.com/office/drawing/2014/main" id="{A055A9A9-24B6-0FB4-3106-D99F8471FE0F}"/>
              </a:ext>
            </a:extLst>
          </p:cNvPr>
          <p:cNvSpPr txBox="1"/>
          <p:nvPr/>
        </p:nvSpPr>
        <p:spPr bwMode="ltGray">
          <a:xfrm>
            <a:off x="4390630" y="5522455"/>
            <a:ext cx="1539485" cy="703253"/>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88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modia quo dipsam, nus volorup.</a:t>
            </a:r>
            <a:endParaRPr lang="en-GB" sz="882" noProof="0">
              <a:latin typeface="DeutscheBank Medium" panose="020B0603020202030204" pitchFamily="34" charset="0"/>
              <a:ea typeface="DeutscheBank Medium" panose="020B0603020202030204" pitchFamily="34" charset="0"/>
            </a:endParaRPr>
          </a:p>
        </p:txBody>
      </p:sp>
      <p:sp>
        <p:nvSpPr>
          <p:cNvPr id="80" name="TextBox 79">
            <a:extLst>
              <a:ext uri="{FF2B5EF4-FFF2-40B4-BE49-F238E27FC236}">
                <a16:creationId xmlns:a16="http://schemas.microsoft.com/office/drawing/2014/main" id="{8FF189BF-A847-6B8D-029F-09AF27BE82E5}"/>
              </a:ext>
            </a:extLst>
          </p:cNvPr>
          <p:cNvSpPr txBox="1"/>
          <p:nvPr/>
        </p:nvSpPr>
        <p:spPr bwMode="ltGray">
          <a:xfrm>
            <a:off x="6279354" y="5522455"/>
            <a:ext cx="1539485" cy="703253"/>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882" noProof="0">
                <a:ea typeface="DeutscheBank Medium" panose="020B0603020202030204" pitchFamily="34" charset="0"/>
              </a:rPr>
              <a:t>Sample Deutsche Bank regular Evero modia quo dipsam, quae nus modia quo dipsam, nus volorup.</a:t>
            </a:r>
          </a:p>
        </p:txBody>
      </p:sp>
      <p:sp>
        <p:nvSpPr>
          <p:cNvPr id="75" name="TextBox 74">
            <a:extLst>
              <a:ext uri="{FF2B5EF4-FFF2-40B4-BE49-F238E27FC236}">
                <a16:creationId xmlns:a16="http://schemas.microsoft.com/office/drawing/2014/main" id="{F3FFBD56-BBFD-614E-89E1-40BC9F9F14EC}"/>
              </a:ext>
            </a:extLst>
          </p:cNvPr>
          <p:cNvSpPr txBox="1"/>
          <p:nvPr/>
        </p:nvSpPr>
        <p:spPr bwMode="ltGray">
          <a:xfrm>
            <a:off x="8168078" y="5522455"/>
            <a:ext cx="1539485" cy="703253"/>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882" noProof="0">
                <a:ea typeface="DeutscheBank Medium" panose="020B0603020202030204" pitchFamily="34" charset="0"/>
              </a:rPr>
              <a:t>Sample Deutsche Bank regular Evero modia quo dipsam, quae nus modia quo dipsam, nus volorup.</a:t>
            </a:r>
          </a:p>
        </p:txBody>
      </p:sp>
      <p:sp>
        <p:nvSpPr>
          <p:cNvPr id="101" name="TextBox 100">
            <a:extLst>
              <a:ext uri="{FF2B5EF4-FFF2-40B4-BE49-F238E27FC236}">
                <a16:creationId xmlns:a16="http://schemas.microsoft.com/office/drawing/2014/main" id="{F3B80E87-0DE7-A965-C638-ECE8FF4A3EC0}"/>
              </a:ext>
            </a:extLst>
          </p:cNvPr>
          <p:cNvSpPr txBox="1"/>
          <p:nvPr/>
        </p:nvSpPr>
        <p:spPr bwMode="ltGray">
          <a:xfrm>
            <a:off x="4390630" y="6322735"/>
            <a:ext cx="1539485" cy="703253"/>
          </a:xfrm>
          <a:prstGeom prst="rect">
            <a:avLst/>
          </a:prstGeom>
          <a:solidFill>
            <a:srgbClr val="1E2A78"/>
          </a:solidFill>
          <a:ln w="6350">
            <a:noFill/>
            <a:miter lim="800000"/>
            <a:headEnd/>
            <a:tailEnd/>
          </a:ln>
        </p:spPr>
        <p:txBody>
          <a:bodyPr wrap="square" lIns="79367" tIns="79367" rIns="79367" bIns="79367" rtlCol="0" anchor="ctr" anchorCtr="0">
            <a:spAutoFit/>
          </a:bodyPr>
          <a:lstStyle/>
          <a:p>
            <a:r>
              <a:rPr lang="en-GB" sz="882" noProof="0">
                <a:solidFill>
                  <a:srgbClr val="FFFFFF"/>
                </a:solidFill>
                <a:latin typeface="DeutscheBank Medium" panose="020B0603020202030204" pitchFamily="34" charset="0"/>
                <a:ea typeface="DeutscheBank Medium" panose="020B0603020202030204" pitchFamily="34" charset="0"/>
              </a:rPr>
              <a:t>Sample Deutsche Bank medium Evero modia quo dipsam, quae nus modia quo dipsam, nus volorup.</a:t>
            </a:r>
            <a:endParaRPr lang="en-GB" sz="882" noProof="0">
              <a:latin typeface="DeutscheBank Medium" panose="020B0603020202030204" pitchFamily="34" charset="0"/>
              <a:ea typeface="DeutscheBank Medium" panose="020B0603020202030204" pitchFamily="34" charset="0"/>
            </a:endParaRPr>
          </a:p>
        </p:txBody>
      </p:sp>
      <p:sp>
        <p:nvSpPr>
          <p:cNvPr id="100" name="TextBox 99">
            <a:extLst>
              <a:ext uri="{FF2B5EF4-FFF2-40B4-BE49-F238E27FC236}">
                <a16:creationId xmlns:a16="http://schemas.microsoft.com/office/drawing/2014/main" id="{9CAF45CF-63EE-47BB-AD07-6E63C80DD451}"/>
              </a:ext>
            </a:extLst>
          </p:cNvPr>
          <p:cNvSpPr txBox="1"/>
          <p:nvPr/>
        </p:nvSpPr>
        <p:spPr bwMode="ltGray">
          <a:xfrm>
            <a:off x="6279354" y="6322735"/>
            <a:ext cx="1539485" cy="703253"/>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882" noProof="0">
                <a:ea typeface="DeutscheBank Medium" panose="020B0603020202030204" pitchFamily="34" charset="0"/>
              </a:rPr>
              <a:t>Sample Deutsche Bank regular Evero modia quo dipsam, quae nus modia quo dipsam, nus volorup.</a:t>
            </a:r>
          </a:p>
        </p:txBody>
      </p:sp>
      <p:sp>
        <p:nvSpPr>
          <p:cNvPr id="95" name="TextBox 94">
            <a:extLst>
              <a:ext uri="{FF2B5EF4-FFF2-40B4-BE49-F238E27FC236}">
                <a16:creationId xmlns:a16="http://schemas.microsoft.com/office/drawing/2014/main" id="{E60B933F-10E5-4914-0339-DFE9CAD2D4E2}"/>
              </a:ext>
            </a:extLst>
          </p:cNvPr>
          <p:cNvSpPr txBox="1"/>
          <p:nvPr/>
        </p:nvSpPr>
        <p:spPr bwMode="ltGray">
          <a:xfrm>
            <a:off x="8168078" y="6322735"/>
            <a:ext cx="1539485" cy="703253"/>
          </a:xfrm>
          <a:prstGeom prst="rect">
            <a:avLst/>
          </a:prstGeom>
          <a:solidFill>
            <a:srgbClr val="EDF1F7"/>
          </a:solidFill>
          <a:ln w="6350">
            <a:noFill/>
            <a:miter lim="800000"/>
            <a:headEnd/>
            <a:tailEnd/>
          </a:ln>
        </p:spPr>
        <p:txBody>
          <a:bodyPr wrap="square" lIns="79367" tIns="79367" rIns="79367" bIns="79367" rtlCol="0" anchor="ctr" anchorCtr="0">
            <a:spAutoFit/>
          </a:bodyPr>
          <a:lstStyle/>
          <a:p>
            <a:r>
              <a:rPr lang="en-GB" sz="882" noProof="0">
                <a:ea typeface="DeutscheBank Medium" panose="020B0603020202030204" pitchFamily="34" charset="0"/>
              </a:rPr>
              <a:t>Sample Deutsche Bank regular Evero modia quo dipsam, quae nus modia quo dipsam, nus volorup.</a:t>
            </a:r>
          </a:p>
        </p:txBody>
      </p:sp>
      <p:sp>
        <p:nvSpPr>
          <p:cNvPr id="9" name="Fußzeilenplatzhalter 8">
            <a:extLst>
              <a:ext uri="{FF2B5EF4-FFF2-40B4-BE49-F238E27FC236}">
                <a16:creationId xmlns:a16="http://schemas.microsoft.com/office/drawing/2014/main" id="{376CA4EB-ED22-9842-7231-A1B34812CAFC}"/>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64</a:t>
            </a:fld>
            <a:endParaRPr lang="en-GB" noProof="0"/>
          </a:p>
        </p:txBody>
      </p:sp>
    </p:spTree>
    <p:extLst>
      <p:ext uri="{BB962C8B-B14F-4D97-AF65-F5344CB8AC3E}">
        <p14:creationId xmlns:p14="http://schemas.microsoft.com/office/powerpoint/2010/main" val="995356363"/>
      </p:ext>
    </p:extLst>
  </p:cSld>
  <p:clrMapOvr>
    <a:masterClrMapping/>
  </p:clrMapOvr>
  <p:transition>
    <p:wipe dir="r"/>
  </p:transition>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7FADD1-23F4-99CC-193A-1F4C943AD8EB}"/>
              </a:ext>
            </a:extLst>
          </p:cNvPr>
          <p:cNvSpPr>
            <a:spLocks noGrp="1"/>
          </p:cNvSpPr>
          <p:nvPr>
            <p:ph type="title"/>
          </p:nvPr>
        </p:nvSpPr>
        <p:spPr>
          <a:xfrm>
            <a:off x="360000" y="360001"/>
            <a:ext cx="8633912" cy="432000"/>
          </a:xfrm>
        </p:spPr>
        <p:txBody>
          <a:bodyPr/>
          <a:lstStyle/>
          <a:p>
            <a:r>
              <a:rPr lang="en-GB" noProof="0" dirty="0"/>
              <a:t>Working with the Global Map chart</a:t>
            </a:r>
            <a:br>
              <a:rPr lang="en-GB" noProof="0" dirty="0"/>
            </a:br>
            <a:r>
              <a:rPr lang="en-GB" b="0" noProof="0" dirty="0"/>
              <a:t>Overview</a:t>
            </a:r>
          </a:p>
        </p:txBody>
      </p:sp>
      <p:sp>
        <p:nvSpPr>
          <p:cNvPr id="11" name="TextBox 10">
            <a:extLst>
              <a:ext uri="{FF2B5EF4-FFF2-40B4-BE49-F238E27FC236}">
                <a16:creationId xmlns:a16="http://schemas.microsoft.com/office/drawing/2014/main" id="{CCF9B765-EE43-1136-72B0-6D7B6F02FF6A}"/>
              </a:ext>
            </a:extLst>
          </p:cNvPr>
          <p:cNvSpPr txBox="1"/>
          <p:nvPr/>
        </p:nvSpPr>
        <p:spPr bwMode="ltGray">
          <a:xfrm>
            <a:off x="366713" y="1079500"/>
            <a:ext cx="4366432" cy="4361512"/>
          </a:xfrm>
          <a:prstGeom prst="rect">
            <a:avLst/>
          </a:prstGeom>
          <a:noFill/>
          <a:ln w="6350">
            <a:noFill/>
            <a:miter lim="800000"/>
            <a:headEnd/>
            <a:tailEnd/>
          </a:ln>
        </p:spPr>
        <p:txBody>
          <a:bodyPr wrap="square" lIns="0" tIns="0" rIns="0" bIns="0">
            <a:noAutofit/>
          </a:bodyPr>
          <a:lstStyle/>
          <a:p>
            <a:pPr marL="0" lvl="1">
              <a:spcBef>
                <a:spcPts val="661"/>
              </a:spcBef>
            </a:pPr>
            <a:r>
              <a:rPr lang="en-GB" sz="1200" noProof="0">
                <a:latin typeface="DeutscheBank Medium" panose="020B0603020202030204" pitchFamily="34" charset="0"/>
                <a:ea typeface="DeutscheBank Medium" panose="020B0603020202030204" pitchFamily="34" charset="0"/>
              </a:rPr>
              <a:t>Use the predefined map from this slide or choose from the sample slides to copy into your presentation. </a:t>
            </a:r>
            <a:endParaRPr lang="en-GB" sz="1200" noProof="0">
              <a:ea typeface="DeutscheBank Medium" panose="020B0603020202030204" pitchFamily="34" charset="0"/>
            </a:endParaRPr>
          </a:p>
          <a:p>
            <a:pPr marL="188989" lvl="1" indent="-188989">
              <a:spcBef>
                <a:spcPts val="661"/>
              </a:spcBef>
              <a:buFont typeface="DeutscheBank" panose="020B0503020202030204" pitchFamily="34" charset="0"/>
              <a:buChar char="–"/>
            </a:pPr>
            <a:r>
              <a:rPr lang="en-GB" sz="1200" noProof="0">
                <a:ea typeface="DeutscheBank Medium" panose="020B0603020202030204" pitchFamily="34" charset="0"/>
              </a:rPr>
              <a:t>These slides are pre-configured with all the countries in the world in the data entries.</a:t>
            </a:r>
          </a:p>
          <a:p>
            <a:pPr marL="188989" lvl="1" indent="-188989">
              <a:spcBef>
                <a:spcPts val="661"/>
              </a:spcBef>
              <a:buFont typeface="DeutscheBank" panose="020B0503020202030204" pitchFamily="34" charset="0"/>
              <a:buChar char="–"/>
            </a:pPr>
            <a:r>
              <a:rPr lang="en-GB" sz="1200" noProof="0">
                <a:ea typeface="DeutscheBank Medium" panose="020B0603020202030204" pitchFamily="34" charset="0"/>
              </a:rPr>
              <a:t>You can display either the whole world or any selection of countries. </a:t>
            </a:r>
          </a:p>
          <a:p>
            <a:pPr marL="188989" lvl="1" indent="-188989">
              <a:spcBef>
                <a:spcPts val="661"/>
              </a:spcBef>
              <a:buFont typeface="DeutscheBank" panose="020B0503020202030204" pitchFamily="34" charset="0"/>
              <a:buChar char="–"/>
            </a:pPr>
            <a:r>
              <a:rPr lang="en-GB" sz="1200" noProof="0">
                <a:ea typeface="DeutscheBank Medium" panose="020B0603020202030204" pitchFamily="34" charset="0"/>
              </a:rPr>
              <a:t>The values in the data table reflect the colour displayed. </a:t>
            </a:r>
          </a:p>
          <a:p>
            <a:pPr marL="188989" lvl="1" indent="-188989">
              <a:spcBef>
                <a:spcPts val="661"/>
              </a:spcBef>
              <a:buFont typeface="DeutscheBank" panose="020B0503020202030204" pitchFamily="34" charset="0"/>
              <a:buChar char="–"/>
            </a:pPr>
            <a:r>
              <a:rPr lang="en-GB" sz="1200" noProof="0">
                <a:ea typeface="DeutscheBank Medium" panose="020B0603020202030204" pitchFamily="34" charset="0"/>
              </a:rPr>
              <a:t>By removing any value (empty, not zero) you can choose to hide the corresponding countries. </a:t>
            </a:r>
          </a:p>
          <a:p>
            <a:pPr marL="188989" lvl="1" indent="-188989">
              <a:spcBef>
                <a:spcPts val="661"/>
              </a:spcBef>
              <a:buFont typeface="DeutscheBank" panose="020B0503020202030204" pitchFamily="34" charset="0"/>
              <a:buChar char="–"/>
            </a:pPr>
            <a:r>
              <a:rPr lang="en-GB" sz="1200" noProof="0">
                <a:ea typeface="DeutscheBank Medium" panose="020B0603020202030204" pitchFamily="34" charset="0"/>
              </a:rPr>
              <a:t>All countries are grouped by continent and then alphabetically. </a:t>
            </a:r>
          </a:p>
          <a:p>
            <a:pPr marL="188989" lvl="1" indent="-188989">
              <a:spcBef>
                <a:spcPts val="661"/>
              </a:spcBef>
              <a:buFont typeface="DeutscheBank" panose="020B0503020202030204" pitchFamily="34" charset="0"/>
              <a:buChar char="–"/>
            </a:pPr>
            <a:r>
              <a:rPr lang="en-GB" sz="1200" noProof="0">
                <a:ea typeface="DeutscheBank Medium" panose="020B0603020202030204" pitchFamily="34" charset="0"/>
              </a:rPr>
              <a:t>If you require a different style of map, please contact Global Brand &amp; Marketing. </a:t>
            </a:r>
          </a:p>
        </p:txBody>
      </p:sp>
      <mc:AlternateContent xmlns:mc="http://schemas.openxmlformats.org/markup-compatibility/2006" xmlns:cx4="http://schemas.microsoft.com/office/drawing/2016/5/10/chartex">
        <mc:Choice Requires="cx4">
          <p:graphicFrame>
            <p:nvGraphicFramePr>
              <p:cNvPr id="5" name="Chart 9"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5AB28038-0CD8-0992-4E5F-91DAB06C5C65}"/>
                  </a:ext>
                </a:extLst>
              </p:cNvPr>
              <p:cNvGraphicFramePr/>
              <p:nvPr>
                <p:extLst>
                  <p:ext uri="{D42A27DB-BD31-4B8C-83A1-F6EECF244321}">
                    <p14:modId xmlns:p14="http://schemas.microsoft.com/office/powerpoint/2010/main" val="1519956040"/>
                  </p:ext>
                </p:extLst>
              </p:nvPr>
            </p:nvGraphicFramePr>
            <p:xfrm>
              <a:off x="5040313" y="1007624"/>
              <a:ext cx="4673599" cy="3272739"/>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5" name="Chart 9"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5AB28038-0CD8-0992-4E5F-91DAB06C5C65}"/>
                  </a:ext>
                </a:extLst>
              </p:cNvPr>
              <p:cNvPicPr>
                <a:picLocks noGrp="1" noRot="1" noChangeAspect="1" noMove="1" noResize="1" noEditPoints="1" noAdjustHandles="1" noChangeArrowheads="1" noChangeShapeType="1"/>
              </p:cNvPicPr>
              <p:nvPr/>
            </p:nvPicPr>
            <p:blipFill>
              <a:blip r:embed="rId3"/>
              <a:stretch>
                <a:fillRect/>
              </a:stretch>
            </p:blipFill>
            <p:spPr>
              <a:xfrm>
                <a:off x="5040313" y="1007624"/>
                <a:ext cx="4673599" cy="3272739"/>
              </a:xfrm>
              <a:prstGeom prst="rect">
                <a:avLst/>
              </a:prstGeom>
            </p:spPr>
          </p:pic>
        </mc:Fallback>
      </mc:AlternateContent>
      <p:sp>
        <p:nvSpPr>
          <p:cNvPr id="12" name="Fußzeilenplatzhalter 11">
            <a:extLst>
              <a:ext uri="{FF2B5EF4-FFF2-40B4-BE49-F238E27FC236}">
                <a16:creationId xmlns:a16="http://schemas.microsoft.com/office/drawing/2014/main" id="{F38E2378-FFDA-04B8-799E-363CCC6F6365}"/>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B3B308BE-3223-C105-DACB-CE3FA4AD73E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65</a:t>
            </a:fld>
            <a:endParaRPr lang="en-GB" noProof="0"/>
          </a:p>
        </p:txBody>
      </p:sp>
    </p:spTree>
    <p:extLst>
      <p:ext uri="{BB962C8B-B14F-4D97-AF65-F5344CB8AC3E}">
        <p14:creationId xmlns:p14="http://schemas.microsoft.com/office/powerpoint/2010/main" val="734451640"/>
      </p:ext>
    </p:extLst>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7FADD1-23F4-99CC-193A-1F4C943AD8EB}"/>
              </a:ext>
            </a:extLst>
          </p:cNvPr>
          <p:cNvSpPr>
            <a:spLocks noGrp="1"/>
          </p:cNvSpPr>
          <p:nvPr>
            <p:ph type="title"/>
          </p:nvPr>
        </p:nvSpPr>
        <p:spPr>
          <a:xfrm>
            <a:off x="360000" y="360001"/>
            <a:ext cx="8633912" cy="432000"/>
          </a:xfrm>
        </p:spPr>
        <p:txBody>
          <a:bodyPr/>
          <a:lstStyle/>
          <a:p>
            <a:r>
              <a:rPr lang="en-GB" noProof="0" dirty="0"/>
              <a:t>Working with the Global Map chart</a:t>
            </a:r>
            <a:br>
              <a:rPr lang="en-GB" noProof="0" dirty="0"/>
            </a:br>
            <a:r>
              <a:rPr lang="en-GB" b="0" noProof="0" dirty="0"/>
              <a:t>Step 1 – Choosing a selection of countries to be displayed &amp; adding values</a:t>
            </a:r>
          </a:p>
        </p:txBody>
      </p:sp>
      <p:sp>
        <p:nvSpPr>
          <p:cNvPr id="11" name="TextBox 10">
            <a:extLst>
              <a:ext uri="{FF2B5EF4-FFF2-40B4-BE49-F238E27FC236}">
                <a16:creationId xmlns:a16="http://schemas.microsoft.com/office/drawing/2014/main" id="{CCF9B765-EE43-1136-72B0-6D7B6F02FF6A}"/>
              </a:ext>
            </a:extLst>
          </p:cNvPr>
          <p:cNvSpPr txBox="1"/>
          <p:nvPr/>
        </p:nvSpPr>
        <p:spPr bwMode="ltGray">
          <a:xfrm>
            <a:off x="376429" y="1048699"/>
            <a:ext cx="4604054" cy="2372806"/>
          </a:xfrm>
          <a:prstGeom prst="rect">
            <a:avLst/>
          </a:prstGeom>
          <a:noFill/>
          <a:ln w="6350">
            <a:noFill/>
            <a:miter lim="800000"/>
            <a:headEnd/>
            <a:tailEnd/>
          </a:ln>
        </p:spPr>
        <p:txBody>
          <a:bodyPr wrap="square" lIns="0" tIns="0" rIns="0" bIns="0">
            <a:noAutofit/>
          </a:bodyPr>
          <a:lstStyle/>
          <a:p>
            <a:pPr marL="0" lvl="1">
              <a:spcBef>
                <a:spcPts val="661"/>
              </a:spcBef>
            </a:pPr>
            <a:r>
              <a:rPr lang="en-GB" sz="1200" noProof="0">
                <a:latin typeface="DeutscheBank Medium" panose="020B0603020202030204" pitchFamily="34" charset="0"/>
                <a:ea typeface="DeutscheBank Medium" panose="020B0603020202030204" pitchFamily="34" charset="0"/>
              </a:rPr>
              <a:t>If you need to display a region of the world you need to hide the countries that you do not want to show. </a:t>
            </a:r>
          </a:p>
          <a:p>
            <a:pPr marL="251986" lvl="1" indent="-251986">
              <a:spcBef>
                <a:spcPts val="661"/>
              </a:spcBef>
              <a:buFont typeface="+mj-lt"/>
              <a:buAutoNum type="arabicPeriod"/>
            </a:pPr>
            <a:r>
              <a:rPr lang="en-GB" sz="1200" noProof="0"/>
              <a:t>Right-Click on the world map and choose “Edit Data”.</a:t>
            </a:r>
          </a:p>
          <a:p>
            <a:pPr marL="251986" lvl="1" indent="-251986">
              <a:spcBef>
                <a:spcPts val="661"/>
              </a:spcBef>
              <a:buFont typeface="+mj-lt"/>
              <a:buAutoNum type="arabicPeriod"/>
            </a:pPr>
            <a:r>
              <a:rPr lang="en-GB" sz="1200" noProof="0"/>
              <a:t>Delete the value to empty cells of the countries you need to hide. </a:t>
            </a:r>
            <a:br>
              <a:rPr lang="en-GB" sz="1200" noProof="0"/>
            </a:br>
            <a:r>
              <a:rPr lang="en-GB" sz="1200" noProof="0">
                <a:latin typeface="DeutscheBank Medium" panose="020B0603020202030204" pitchFamily="34" charset="0"/>
                <a:ea typeface="DeutscheBank Medium" panose="020B0603020202030204" pitchFamily="34" charset="0"/>
              </a:rPr>
              <a:t>Edit the value-fields of the countries you want to display to the respective value.</a:t>
            </a:r>
          </a:p>
          <a:p>
            <a:pPr marL="251986" lvl="1" indent="-251986">
              <a:spcBef>
                <a:spcPts val="661"/>
              </a:spcBef>
              <a:buFont typeface="+mj-lt"/>
              <a:buAutoNum type="arabicPeriod"/>
            </a:pPr>
            <a:r>
              <a:rPr lang="en-GB" sz="1200" noProof="0"/>
              <a:t>From the filter menu de-select the button “(Blanks)” if not already done. Close with clicking “Ok”.</a:t>
            </a:r>
          </a:p>
          <a:p>
            <a:pPr marL="251986" lvl="1" indent="-251986">
              <a:spcBef>
                <a:spcPts val="661"/>
              </a:spcBef>
              <a:buFont typeface="+mj-lt"/>
              <a:buAutoNum type="arabicPeriod"/>
            </a:pPr>
            <a:r>
              <a:rPr lang="en-GB" sz="1200" noProof="0"/>
              <a:t>Close the table window.</a:t>
            </a:r>
          </a:p>
        </p:txBody>
      </p:sp>
      <p:grpSp>
        <p:nvGrpSpPr>
          <p:cNvPr id="26" name="Group 25" descr="World map chart in PowerPoint with the context menu open. The 'Edit Data' option is highlighted, showing where to access the data table for customization.">
            <a:extLst>
              <a:ext uri="{FF2B5EF4-FFF2-40B4-BE49-F238E27FC236}">
                <a16:creationId xmlns:a16="http://schemas.microsoft.com/office/drawing/2014/main" id="{D43B4D89-E096-5325-712B-5A4D4BBEE645}"/>
              </a:ext>
            </a:extLst>
          </p:cNvPr>
          <p:cNvGrpSpPr>
            <a:grpSpLocks noChangeAspect="1"/>
          </p:cNvGrpSpPr>
          <p:nvPr/>
        </p:nvGrpSpPr>
        <p:grpSpPr>
          <a:xfrm>
            <a:off x="360362" y="3675306"/>
            <a:ext cx="3841592" cy="3276165"/>
            <a:chOff x="-1191169" y="3718939"/>
            <a:chExt cx="3564596" cy="3039938"/>
          </a:xfrm>
        </p:grpSpPr>
        <p:pic>
          <p:nvPicPr>
            <p:cNvPr id="7" name="Picture 6">
              <a:extLst>
                <a:ext uri="{FF2B5EF4-FFF2-40B4-BE49-F238E27FC236}">
                  <a16:creationId xmlns:a16="http://schemas.microsoft.com/office/drawing/2014/main" id="{AB89B08E-4A14-ADD5-F7BA-BDBBE5810F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169" y="3718939"/>
              <a:ext cx="3564596" cy="3039938"/>
            </a:xfrm>
            <a:prstGeom prst="rect">
              <a:avLst/>
            </a:prstGeom>
            <a:ln w="6350">
              <a:solidFill>
                <a:schemeClr val="tx1"/>
              </a:solidFill>
            </a:ln>
          </p:spPr>
        </p:pic>
        <p:sp>
          <p:nvSpPr>
            <p:cNvPr id="12" name="Rectangle 22">
              <a:extLst>
                <a:ext uri="{FF2B5EF4-FFF2-40B4-BE49-F238E27FC236}">
                  <a16:creationId xmlns:a16="http://schemas.microsoft.com/office/drawing/2014/main" id="{1646591B-5C86-26E7-4B03-CA08AAF1C429}"/>
                </a:ext>
              </a:extLst>
            </p:cNvPr>
            <p:cNvSpPr/>
            <p:nvPr/>
          </p:nvSpPr>
          <p:spPr bwMode="auto">
            <a:xfrm>
              <a:off x="376429" y="5696323"/>
              <a:ext cx="909245" cy="233822"/>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7" name="Textfeld 9">
              <a:extLst>
                <a:ext uri="{FF2B5EF4-FFF2-40B4-BE49-F238E27FC236}">
                  <a16:creationId xmlns:a16="http://schemas.microsoft.com/office/drawing/2014/main" id="{B1693EE2-5848-57CA-3E1D-905D5636A8D8}"/>
                </a:ext>
              </a:extLst>
            </p:cNvPr>
            <p:cNvSpPr txBox="1"/>
            <p:nvPr/>
          </p:nvSpPr>
          <p:spPr bwMode="ltGray">
            <a:xfrm>
              <a:off x="229793" y="5730933"/>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1</a:t>
              </a:r>
            </a:p>
          </p:txBody>
        </p:sp>
      </p:grpSp>
      <p:grpSp>
        <p:nvGrpSpPr>
          <p:cNvPr id="28" name="Group 27" descr="Filter menu from the data table is open, highlighting the '(Blanks)' option deselected and the 'OK' button clicked to apply changes.">
            <a:extLst>
              <a:ext uri="{FF2B5EF4-FFF2-40B4-BE49-F238E27FC236}">
                <a16:creationId xmlns:a16="http://schemas.microsoft.com/office/drawing/2014/main" id="{D2C72FB3-D0B1-E4AF-AC4E-7CF946E5A0FA}"/>
              </a:ext>
            </a:extLst>
          </p:cNvPr>
          <p:cNvGrpSpPr>
            <a:grpSpLocks noChangeAspect="1"/>
          </p:cNvGrpSpPr>
          <p:nvPr/>
        </p:nvGrpSpPr>
        <p:grpSpPr>
          <a:xfrm>
            <a:off x="6608800" y="1079501"/>
            <a:ext cx="2368715" cy="3358423"/>
            <a:chOff x="7892402" y="3718941"/>
            <a:chExt cx="2197920" cy="3116266"/>
          </a:xfrm>
        </p:grpSpPr>
        <p:pic>
          <p:nvPicPr>
            <p:cNvPr id="5" name="Picture 4">
              <a:extLst>
                <a:ext uri="{FF2B5EF4-FFF2-40B4-BE49-F238E27FC236}">
                  <a16:creationId xmlns:a16="http://schemas.microsoft.com/office/drawing/2014/main" id="{C7E472D1-69E6-6398-BC1C-7CADD3A59C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2402" y="3718941"/>
              <a:ext cx="2197920" cy="3116266"/>
            </a:xfrm>
            <a:prstGeom prst="rect">
              <a:avLst/>
            </a:prstGeom>
            <a:ln w="6350">
              <a:solidFill>
                <a:schemeClr val="tx1"/>
              </a:solidFill>
            </a:ln>
          </p:spPr>
        </p:pic>
        <p:sp>
          <p:nvSpPr>
            <p:cNvPr id="14" name="Rectangle 22">
              <a:extLst>
                <a:ext uri="{FF2B5EF4-FFF2-40B4-BE49-F238E27FC236}">
                  <a16:creationId xmlns:a16="http://schemas.microsoft.com/office/drawing/2014/main" id="{2BD8079F-7E99-681E-586B-DC793DE57BAB}"/>
                </a:ext>
              </a:extLst>
            </p:cNvPr>
            <p:cNvSpPr/>
            <p:nvPr/>
          </p:nvSpPr>
          <p:spPr bwMode="auto">
            <a:xfrm>
              <a:off x="8614360" y="5631957"/>
              <a:ext cx="457780" cy="172194"/>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6" name="Rectangle 22">
              <a:extLst>
                <a:ext uri="{FF2B5EF4-FFF2-40B4-BE49-F238E27FC236}">
                  <a16:creationId xmlns:a16="http://schemas.microsoft.com/office/drawing/2014/main" id="{6C7E2992-5DD3-A6E9-AA1C-3BB30F8787D9}"/>
                </a:ext>
              </a:extLst>
            </p:cNvPr>
            <p:cNvSpPr/>
            <p:nvPr/>
          </p:nvSpPr>
          <p:spPr bwMode="auto">
            <a:xfrm>
              <a:off x="9193935" y="6480320"/>
              <a:ext cx="243588" cy="184793"/>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20" name="Textfeld 9">
              <a:extLst>
                <a:ext uri="{FF2B5EF4-FFF2-40B4-BE49-F238E27FC236}">
                  <a16:creationId xmlns:a16="http://schemas.microsoft.com/office/drawing/2014/main" id="{E8CAA5F5-D57B-6170-6D12-730431FCE05E}"/>
                </a:ext>
              </a:extLst>
            </p:cNvPr>
            <p:cNvSpPr txBox="1"/>
            <p:nvPr/>
          </p:nvSpPr>
          <p:spPr bwMode="ltGray">
            <a:xfrm>
              <a:off x="8467725" y="5660682"/>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3</a:t>
              </a:r>
            </a:p>
          </p:txBody>
        </p:sp>
        <p:sp>
          <p:nvSpPr>
            <p:cNvPr id="21" name="Textfeld 9">
              <a:extLst>
                <a:ext uri="{FF2B5EF4-FFF2-40B4-BE49-F238E27FC236}">
                  <a16:creationId xmlns:a16="http://schemas.microsoft.com/office/drawing/2014/main" id="{B76DDA7B-158E-B41D-5DA3-82A5E79C5EAB}"/>
                </a:ext>
              </a:extLst>
            </p:cNvPr>
            <p:cNvSpPr txBox="1"/>
            <p:nvPr/>
          </p:nvSpPr>
          <p:spPr bwMode="ltGray">
            <a:xfrm>
              <a:off x="9047300" y="6502465"/>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3</a:t>
              </a:r>
            </a:p>
          </p:txBody>
        </p:sp>
      </p:grpSp>
      <p:grpSp>
        <p:nvGrpSpPr>
          <p:cNvPr id="27" name="Group 26" descr="Data table for the global map chart is displayed, with empty cells marked to hide countries and value fields being edited for visible countries.">
            <a:extLst>
              <a:ext uri="{FF2B5EF4-FFF2-40B4-BE49-F238E27FC236}">
                <a16:creationId xmlns:a16="http://schemas.microsoft.com/office/drawing/2014/main" id="{4E6146C1-7AF5-3F8C-B68B-5D60B8A98353}"/>
              </a:ext>
            </a:extLst>
          </p:cNvPr>
          <p:cNvGrpSpPr>
            <a:grpSpLocks noChangeAspect="1"/>
          </p:cNvGrpSpPr>
          <p:nvPr/>
        </p:nvGrpSpPr>
        <p:grpSpPr>
          <a:xfrm>
            <a:off x="4448278" y="4663009"/>
            <a:ext cx="4529237" cy="2286676"/>
            <a:chOff x="3031585" y="3718939"/>
            <a:chExt cx="4202659" cy="2121797"/>
          </a:xfrm>
        </p:grpSpPr>
        <p:pic>
          <p:nvPicPr>
            <p:cNvPr id="9" name="Picture 8">
              <a:extLst>
                <a:ext uri="{FF2B5EF4-FFF2-40B4-BE49-F238E27FC236}">
                  <a16:creationId xmlns:a16="http://schemas.microsoft.com/office/drawing/2014/main" id="{5E217C8D-2D87-9D23-BC79-F97EBA58E4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1585" y="3718939"/>
              <a:ext cx="4202659" cy="2121797"/>
            </a:xfrm>
            <a:prstGeom prst="rect">
              <a:avLst/>
            </a:prstGeom>
            <a:ln w="6350">
              <a:solidFill>
                <a:schemeClr val="tx1"/>
              </a:solidFill>
            </a:ln>
          </p:spPr>
        </p:pic>
        <p:sp>
          <p:nvSpPr>
            <p:cNvPr id="13" name="Rectangle 22">
              <a:extLst>
                <a:ext uri="{FF2B5EF4-FFF2-40B4-BE49-F238E27FC236}">
                  <a16:creationId xmlns:a16="http://schemas.microsoft.com/office/drawing/2014/main" id="{C21C0050-F2C6-6B76-8302-55D9B32038FF}"/>
                </a:ext>
              </a:extLst>
            </p:cNvPr>
            <p:cNvSpPr/>
            <p:nvPr/>
          </p:nvSpPr>
          <p:spPr bwMode="auto">
            <a:xfrm>
              <a:off x="5040313" y="4910957"/>
              <a:ext cx="457780" cy="893194"/>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5" name="Rectangle 22">
              <a:extLst>
                <a:ext uri="{FF2B5EF4-FFF2-40B4-BE49-F238E27FC236}">
                  <a16:creationId xmlns:a16="http://schemas.microsoft.com/office/drawing/2014/main" id="{145C2F13-FB4C-BB0B-CCAF-9576240CC21E}"/>
                </a:ext>
              </a:extLst>
            </p:cNvPr>
            <p:cNvSpPr/>
            <p:nvPr/>
          </p:nvSpPr>
          <p:spPr bwMode="auto">
            <a:xfrm>
              <a:off x="5325901" y="4345714"/>
              <a:ext cx="172193" cy="152293"/>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8" name="Textfeld 9">
              <a:extLst>
                <a:ext uri="{FF2B5EF4-FFF2-40B4-BE49-F238E27FC236}">
                  <a16:creationId xmlns:a16="http://schemas.microsoft.com/office/drawing/2014/main" id="{FC67CD2D-E0BC-F681-CC02-A819D983803A}"/>
                </a:ext>
              </a:extLst>
            </p:cNvPr>
            <p:cNvSpPr txBox="1"/>
            <p:nvPr/>
          </p:nvSpPr>
          <p:spPr bwMode="ltGray">
            <a:xfrm>
              <a:off x="4891797" y="5003406"/>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2</a:t>
              </a:r>
            </a:p>
          </p:txBody>
        </p:sp>
        <p:sp>
          <p:nvSpPr>
            <p:cNvPr id="19" name="Textfeld 9">
              <a:extLst>
                <a:ext uri="{FF2B5EF4-FFF2-40B4-BE49-F238E27FC236}">
                  <a16:creationId xmlns:a16="http://schemas.microsoft.com/office/drawing/2014/main" id="{08F2F5DE-E65F-59B3-17EF-834CD545C2A4}"/>
                </a:ext>
              </a:extLst>
            </p:cNvPr>
            <p:cNvSpPr txBox="1"/>
            <p:nvPr/>
          </p:nvSpPr>
          <p:spPr bwMode="ltGray">
            <a:xfrm>
              <a:off x="5186080" y="4357504"/>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3</a:t>
              </a:r>
            </a:p>
          </p:txBody>
        </p:sp>
        <p:sp>
          <p:nvSpPr>
            <p:cNvPr id="22" name="Rectangle 22">
              <a:extLst>
                <a:ext uri="{FF2B5EF4-FFF2-40B4-BE49-F238E27FC236}">
                  <a16:creationId xmlns:a16="http://schemas.microsoft.com/office/drawing/2014/main" id="{5AFC62AB-C6BE-3F80-59D7-4D03D0727D2B}"/>
                </a:ext>
              </a:extLst>
            </p:cNvPr>
            <p:cNvSpPr/>
            <p:nvPr/>
          </p:nvSpPr>
          <p:spPr bwMode="auto">
            <a:xfrm>
              <a:off x="6976727" y="3976034"/>
              <a:ext cx="172193" cy="152293"/>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23" name="Textfeld 9">
              <a:extLst>
                <a:ext uri="{FF2B5EF4-FFF2-40B4-BE49-F238E27FC236}">
                  <a16:creationId xmlns:a16="http://schemas.microsoft.com/office/drawing/2014/main" id="{E336390D-8BE9-4BF3-DC72-F0158A5055E0}"/>
                </a:ext>
              </a:extLst>
            </p:cNvPr>
            <p:cNvSpPr txBox="1"/>
            <p:nvPr/>
          </p:nvSpPr>
          <p:spPr bwMode="ltGray">
            <a:xfrm>
              <a:off x="6836906" y="3987824"/>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4</a:t>
              </a:r>
            </a:p>
          </p:txBody>
        </p:sp>
      </p:grpSp>
      <p:sp>
        <p:nvSpPr>
          <p:cNvPr id="24" name="Fußzeilenplatzhalter 23">
            <a:extLst>
              <a:ext uri="{FF2B5EF4-FFF2-40B4-BE49-F238E27FC236}">
                <a16:creationId xmlns:a16="http://schemas.microsoft.com/office/drawing/2014/main" id="{246405DB-698F-1850-AFEA-C11D9E93BBC2}"/>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B3B308BE-3223-C105-DACB-CE3FA4AD73E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66</a:t>
            </a:fld>
            <a:endParaRPr lang="en-GB" noProof="0"/>
          </a:p>
        </p:txBody>
      </p:sp>
    </p:spTree>
    <p:extLst>
      <p:ext uri="{BB962C8B-B14F-4D97-AF65-F5344CB8AC3E}">
        <p14:creationId xmlns:p14="http://schemas.microsoft.com/office/powerpoint/2010/main" val="1170631391"/>
      </p:ext>
    </p:extLst>
  </p:cSld>
  <p:clrMapOvr>
    <a:masterClrMapping/>
  </p:clrMapOvr>
  <p:transition>
    <p:wipe dir="r"/>
  </p:transition>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7FADD1-23F4-99CC-193A-1F4C943AD8EB}"/>
              </a:ext>
            </a:extLst>
          </p:cNvPr>
          <p:cNvSpPr>
            <a:spLocks noGrp="1"/>
          </p:cNvSpPr>
          <p:nvPr>
            <p:ph type="title"/>
          </p:nvPr>
        </p:nvSpPr>
        <p:spPr>
          <a:xfrm>
            <a:off x="360000" y="360001"/>
            <a:ext cx="8633912" cy="432000"/>
          </a:xfrm>
        </p:spPr>
        <p:txBody>
          <a:bodyPr/>
          <a:lstStyle/>
          <a:p>
            <a:r>
              <a:rPr lang="en-GB" noProof="0" dirty="0"/>
              <a:t>Working with the Global Map chart</a:t>
            </a:r>
            <a:br>
              <a:rPr lang="en-GB" noProof="0" dirty="0"/>
            </a:br>
            <a:r>
              <a:rPr lang="en-GB" b="0" noProof="0" dirty="0"/>
              <a:t>Step 2 – Configure colours and labels</a:t>
            </a:r>
          </a:p>
        </p:txBody>
      </p:sp>
      <p:sp>
        <p:nvSpPr>
          <p:cNvPr id="11" name="TextBox 10">
            <a:extLst>
              <a:ext uri="{FF2B5EF4-FFF2-40B4-BE49-F238E27FC236}">
                <a16:creationId xmlns:a16="http://schemas.microsoft.com/office/drawing/2014/main" id="{CCF9B765-EE43-1136-72B0-6D7B6F02FF6A}"/>
              </a:ext>
            </a:extLst>
          </p:cNvPr>
          <p:cNvSpPr txBox="1"/>
          <p:nvPr/>
        </p:nvSpPr>
        <p:spPr bwMode="ltGray">
          <a:xfrm>
            <a:off x="366712" y="1078834"/>
            <a:ext cx="6427579" cy="1034779"/>
          </a:xfrm>
          <a:prstGeom prst="rect">
            <a:avLst/>
          </a:prstGeom>
          <a:noFill/>
          <a:ln w="6350">
            <a:noFill/>
            <a:miter lim="800000"/>
            <a:headEnd/>
            <a:tailEnd/>
          </a:ln>
        </p:spPr>
        <p:txBody>
          <a:bodyPr wrap="square" lIns="0" tIns="0" rIns="0" bIns="0">
            <a:noAutofit/>
          </a:bodyPr>
          <a:lstStyle/>
          <a:p>
            <a:pPr marL="251986" lvl="1" indent="-251986">
              <a:spcBef>
                <a:spcPts val="661"/>
              </a:spcBef>
              <a:buFont typeface="+mj-lt"/>
              <a:buAutoNum type="arabicPeriod"/>
            </a:pPr>
            <a:r>
              <a:rPr lang="en-GB" sz="1200" noProof="0">
                <a:ea typeface="DeutscheBank Medium" panose="020B0603020202030204" pitchFamily="34" charset="0"/>
              </a:rPr>
              <a:t>The base colour of the map is defined by right-clicking on it and selecting a fill colour. </a:t>
            </a:r>
          </a:p>
          <a:p>
            <a:pPr marL="251986" lvl="1" indent="-251986">
              <a:spcBef>
                <a:spcPts val="661"/>
              </a:spcBef>
              <a:buFont typeface="+mj-lt"/>
              <a:buAutoNum type="arabicPeriod"/>
            </a:pPr>
            <a:r>
              <a:rPr lang="en-GB" sz="1200" noProof="0">
                <a:ea typeface="DeutscheBank Medium" panose="020B0603020202030204" pitchFamily="34" charset="0"/>
              </a:rPr>
              <a:t>As with other chart styles, details, values and labels are adjusted using the '+' symbol.</a:t>
            </a:r>
          </a:p>
          <a:p>
            <a:pPr marL="251986" lvl="1" indent="-251986">
              <a:spcBef>
                <a:spcPts val="661"/>
              </a:spcBef>
              <a:buFont typeface="+mj-lt"/>
              <a:buAutoNum type="arabicPeriod"/>
            </a:pPr>
            <a:r>
              <a:rPr lang="en-GB" sz="1200" noProof="0">
                <a:ea typeface="DeutscheBank Medium" panose="020B0603020202030204" pitchFamily="34" charset="0"/>
              </a:rPr>
              <a:t>The Series Options can be adjusted by right-clicking on the map and choosing edit “Format Data Series” from the pop-up-menu.</a:t>
            </a:r>
            <a:endParaRPr lang="en-GB" sz="1200" noProof="0"/>
          </a:p>
        </p:txBody>
      </p:sp>
      <p:grpSp>
        <p:nvGrpSpPr>
          <p:cNvPr id="10" name="Group 9" descr="Map chart with the context menu open. The 'Fill' option is highlighted, showing the selection of colors to define the base color of the map using theme, custom, or standard colors.">
            <a:extLst>
              <a:ext uri="{FF2B5EF4-FFF2-40B4-BE49-F238E27FC236}">
                <a16:creationId xmlns:a16="http://schemas.microsoft.com/office/drawing/2014/main" id="{7454DAD2-2FEF-0336-3345-94AB7F87DEC7}"/>
              </a:ext>
            </a:extLst>
          </p:cNvPr>
          <p:cNvGrpSpPr>
            <a:grpSpLocks noChangeAspect="1"/>
          </p:cNvGrpSpPr>
          <p:nvPr/>
        </p:nvGrpSpPr>
        <p:grpSpPr>
          <a:xfrm>
            <a:off x="384691" y="2451605"/>
            <a:ext cx="3173747" cy="3181300"/>
            <a:chOff x="-1191169" y="3697702"/>
            <a:chExt cx="2770537" cy="2777130"/>
          </a:xfrm>
        </p:grpSpPr>
        <p:pic>
          <p:nvPicPr>
            <p:cNvPr id="33" name="Picture 32">
              <a:extLst>
                <a:ext uri="{FF2B5EF4-FFF2-40B4-BE49-F238E27FC236}">
                  <a16:creationId xmlns:a16="http://schemas.microsoft.com/office/drawing/2014/main" id="{FFA5B28C-C893-E803-3F82-C2BD8C9446D1}"/>
                </a:ext>
              </a:extLst>
            </p:cNvPr>
            <p:cNvPicPr>
              <a:picLocks noChangeAspect="1"/>
            </p:cNvPicPr>
            <p:nvPr/>
          </p:nvPicPr>
          <p:blipFill>
            <a:blip r:embed="rId2">
              <a:extLst>
                <a:ext uri="{28A0092B-C50C-407E-A947-70E740481C1C}">
                  <a14:useLocalDpi xmlns:a14="http://schemas.microsoft.com/office/drawing/2010/main" val="0"/>
                </a:ext>
              </a:extLst>
            </a:blip>
            <a:srcRect l="38147"/>
            <a:stretch/>
          </p:blipFill>
          <p:spPr>
            <a:xfrm>
              <a:off x="-1191169" y="3697702"/>
              <a:ext cx="2770537" cy="2777130"/>
            </a:xfrm>
            <a:prstGeom prst="rect">
              <a:avLst/>
            </a:prstGeom>
            <a:ln w="6350">
              <a:solidFill>
                <a:schemeClr val="tx1"/>
              </a:solidFill>
            </a:ln>
          </p:spPr>
        </p:pic>
        <p:sp>
          <p:nvSpPr>
            <p:cNvPr id="34" name="Textfeld 9">
              <a:extLst>
                <a:ext uri="{FF2B5EF4-FFF2-40B4-BE49-F238E27FC236}">
                  <a16:creationId xmlns:a16="http://schemas.microsoft.com/office/drawing/2014/main" id="{5EA5AF8F-632B-34C2-D9F7-0006FB5A9478}"/>
                </a:ext>
              </a:extLst>
            </p:cNvPr>
            <p:cNvSpPr txBox="1"/>
            <p:nvPr/>
          </p:nvSpPr>
          <p:spPr bwMode="ltGray">
            <a:xfrm>
              <a:off x="-667072" y="3988685"/>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1</a:t>
              </a:r>
            </a:p>
          </p:txBody>
        </p:sp>
        <p:sp>
          <p:nvSpPr>
            <p:cNvPr id="35" name="Rectangle 22">
              <a:extLst>
                <a:ext uri="{FF2B5EF4-FFF2-40B4-BE49-F238E27FC236}">
                  <a16:creationId xmlns:a16="http://schemas.microsoft.com/office/drawing/2014/main" id="{55D50D91-6228-6388-450B-5916895B49CB}"/>
                </a:ext>
              </a:extLst>
            </p:cNvPr>
            <p:cNvSpPr/>
            <p:nvPr/>
          </p:nvSpPr>
          <p:spPr bwMode="auto">
            <a:xfrm flipH="1" flipV="1">
              <a:off x="-520436" y="3877380"/>
              <a:ext cx="315038" cy="365791"/>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grpSp>
        <p:nvGrpSpPr>
          <p:cNvPr id="9" name="Group 8" descr="Chart Elements menu is open with the '+' symbol highlighted, allowing the user to add or adjust chart features such as titles, data labels, and legends.">
            <a:extLst>
              <a:ext uri="{FF2B5EF4-FFF2-40B4-BE49-F238E27FC236}">
                <a16:creationId xmlns:a16="http://schemas.microsoft.com/office/drawing/2014/main" id="{FC0E1D82-FC19-05B2-BD62-9AEC9415A476}"/>
              </a:ext>
            </a:extLst>
          </p:cNvPr>
          <p:cNvGrpSpPr>
            <a:grpSpLocks noChangeAspect="1"/>
          </p:cNvGrpSpPr>
          <p:nvPr/>
        </p:nvGrpSpPr>
        <p:grpSpPr>
          <a:xfrm>
            <a:off x="2541655" y="5130958"/>
            <a:ext cx="2652909" cy="1883565"/>
            <a:chOff x="1994229" y="3697703"/>
            <a:chExt cx="2315869" cy="1644267"/>
          </a:xfrm>
        </p:grpSpPr>
        <p:pic>
          <p:nvPicPr>
            <p:cNvPr id="29" name="Picture 28">
              <a:extLst>
                <a:ext uri="{FF2B5EF4-FFF2-40B4-BE49-F238E27FC236}">
                  <a16:creationId xmlns:a16="http://schemas.microsoft.com/office/drawing/2014/main" id="{D0C4876F-7C34-58AC-E26F-A7DAAE4BA5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4229" y="3697703"/>
              <a:ext cx="2315869" cy="1644267"/>
            </a:xfrm>
            <a:prstGeom prst="rect">
              <a:avLst/>
            </a:prstGeom>
            <a:ln w="6350">
              <a:solidFill>
                <a:schemeClr val="tx1"/>
              </a:solidFill>
            </a:ln>
          </p:spPr>
        </p:pic>
        <p:sp>
          <p:nvSpPr>
            <p:cNvPr id="36" name="Textfeld 9">
              <a:extLst>
                <a:ext uri="{FF2B5EF4-FFF2-40B4-BE49-F238E27FC236}">
                  <a16:creationId xmlns:a16="http://schemas.microsoft.com/office/drawing/2014/main" id="{CE7461A3-F2DF-E0CD-9434-DB88FFBC6B73}"/>
                </a:ext>
              </a:extLst>
            </p:cNvPr>
            <p:cNvSpPr txBox="1"/>
            <p:nvPr/>
          </p:nvSpPr>
          <p:spPr bwMode="ltGray">
            <a:xfrm>
              <a:off x="2997097" y="3785288"/>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2</a:t>
              </a:r>
            </a:p>
          </p:txBody>
        </p:sp>
        <p:sp>
          <p:nvSpPr>
            <p:cNvPr id="37" name="Rectangle 22">
              <a:extLst>
                <a:ext uri="{FF2B5EF4-FFF2-40B4-BE49-F238E27FC236}">
                  <a16:creationId xmlns:a16="http://schemas.microsoft.com/office/drawing/2014/main" id="{686CA0F6-997B-2BB4-6219-7504F510D2DD}"/>
                </a:ext>
              </a:extLst>
            </p:cNvPr>
            <p:cNvSpPr/>
            <p:nvPr/>
          </p:nvSpPr>
          <p:spPr bwMode="auto">
            <a:xfrm flipH="1" flipV="1">
              <a:off x="3143732" y="3741720"/>
              <a:ext cx="241038" cy="225289"/>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grpSp>
        <p:nvGrpSpPr>
          <p:cNvPr id="14" name="Gruppieren 13" descr="Context menu for the map chart with 'Format Data Series' highlighted. The Format Data Series panel shows options to adjust series color, map projection, map area, and label settings.&quot;">
            <a:extLst>
              <a:ext uri="{FF2B5EF4-FFF2-40B4-BE49-F238E27FC236}">
                <a16:creationId xmlns:a16="http://schemas.microsoft.com/office/drawing/2014/main" id="{FC3FB042-A034-97A7-CE7E-27B8539B7EAE}"/>
              </a:ext>
            </a:extLst>
          </p:cNvPr>
          <p:cNvGrpSpPr/>
          <p:nvPr/>
        </p:nvGrpSpPr>
        <p:grpSpPr>
          <a:xfrm>
            <a:off x="5428213" y="2451605"/>
            <a:ext cx="4279350" cy="4562918"/>
            <a:chOff x="5428213" y="2451605"/>
            <a:chExt cx="4279350" cy="4562918"/>
          </a:xfrm>
        </p:grpSpPr>
        <p:grpSp>
          <p:nvGrpSpPr>
            <p:cNvPr id="8" name="Group 7">
              <a:extLst>
                <a:ext uri="{FF2B5EF4-FFF2-40B4-BE49-F238E27FC236}">
                  <a16:creationId xmlns:a16="http://schemas.microsoft.com/office/drawing/2014/main" id="{641E66CB-CD14-1480-91C3-7F17091D0053}"/>
                </a:ext>
              </a:extLst>
            </p:cNvPr>
            <p:cNvGrpSpPr>
              <a:grpSpLocks noChangeAspect="1"/>
            </p:cNvGrpSpPr>
            <p:nvPr/>
          </p:nvGrpSpPr>
          <p:grpSpPr>
            <a:xfrm>
              <a:off x="5428213" y="2451605"/>
              <a:ext cx="2007375" cy="3188183"/>
              <a:chOff x="4724960" y="3697703"/>
              <a:chExt cx="1752347" cy="2783139"/>
            </a:xfrm>
          </p:grpSpPr>
          <p:pic>
            <p:nvPicPr>
              <p:cNvPr id="25" name="Picture 24">
                <a:extLst>
                  <a:ext uri="{FF2B5EF4-FFF2-40B4-BE49-F238E27FC236}">
                    <a16:creationId xmlns:a16="http://schemas.microsoft.com/office/drawing/2014/main" id="{50A81FFF-FA1A-66DA-BA4F-0C518BEDED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4960" y="3697703"/>
                <a:ext cx="1752347" cy="2783139"/>
              </a:xfrm>
              <a:prstGeom prst="rect">
                <a:avLst/>
              </a:prstGeom>
              <a:ln w="6350">
                <a:solidFill>
                  <a:schemeClr val="tx1"/>
                </a:solidFill>
              </a:ln>
            </p:spPr>
          </p:pic>
          <p:sp>
            <p:nvSpPr>
              <p:cNvPr id="38" name="Textfeld 9">
                <a:extLst>
                  <a:ext uri="{FF2B5EF4-FFF2-40B4-BE49-F238E27FC236}">
                    <a16:creationId xmlns:a16="http://schemas.microsoft.com/office/drawing/2014/main" id="{3A1D096B-7CF8-DAA5-D308-2F2C5663A123}"/>
                  </a:ext>
                </a:extLst>
              </p:cNvPr>
              <p:cNvSpPr txBox="1"/>
              <p:nvPr/>
            </p:nvSpPr>
            <p:spPr bwMode="ltGray">
              <a:xfrm>
                <a:off x="4848655" y="6064029"/>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3</a:t>
                </a:r>
              </a:p>
            </p:txBody>
          </p:sp>
          <p:sp>
            <p:nvSpPr>
              <p:cNvPr id="39" name="Rectangle 22">
                <a:extLst>
                  <a:ext uri="{FF2B5EF4-FFF2-40B4-BE49-F238E27FC236}">
                    <a16:creationId xmlns:a16="http://schemas.microsoft.com/office/drawing/2014/main" id="{0860C74B-6852-B0E6-5CD5-1D377DAAFE88}"/>
                  </a:ext>
                </a:extLst>
              </p:cNvPr>
              <p:cNvSpPr/>
              <p:nvPr/>
            </p:nvSpPr>
            <p:spPr bwMode="auto">
              <a:xfrm flipH="1" flipV="1">
                <a:off x="4995289" y="6028773"/>
                <a:ext cx="1034939" cy="189881"/>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pic>
          <p:nvPicPr>
            <p:cNvPr id="27" name="Picture 26">
              <a:extLst>
                <a:ext uri="{FF2B5EF4-FFF2-40B4-BE49-F238E27FC236}">
                  <a16:creationId xmlns:a16="http://schemas.microsoft.com/office/drawing/2014/main" id="{C0B8DFBD-987F-2EB5-D499-0D2E165D1BB1}"/>
                </a:ext>
              </a:extLst>
            </p:cNvPr>
            <p:cNvPicPr>
              <a:picLocks noChangeAspect="1"/>
            </p:cNvPicPr>
            <p:nvPr/>
          </p:nvPicPr>
          <p:blipFill>
            <a:blip r:embed="rId5">
              <a:extLst>
                <a:ext uri="{28A0092B-C50C-407E-A947-70E740481C1C}">
                  <a14:useLocalDpi xmlns:a14="http://schemas.microsoft.com/office/drawing/2010/main" val="0"/>
                </a:ext>
              </a:extLst>
            </a:blip>
            <a:srcRect l="55354"/>
            <a:stretch/>
          </p:blipFill>
          <p:spPr>
            <a:xfrm>
              <a:off x="7233114" y="3833223"/>
              <a:ext cx="2474449" cy="3181300"/>
            </a:xfrm>
            <a:prstGeom prst="rect">
              <a:avLst/>
            </a:prstGeom>
            <a:ln w="6350">
              <a:solidFill>
                <a:schemeClr val="tx1"/>
              </a:solidFill>
            </a:ln>
          </p:spPr>
        </p:pic>
      </p:grpSp>
      <p:sp>
        <p:nvSpPr>
          <p:cNvPr id="13" name="Fußzeilenplatzhalter 12">
            <a:extLst>
              <a:ext uri="{FF2B5EF4-FFF2-40B4-BE49-F238E27FC236}">
                <a16:creationId xmlns:a16="http://schemas.microsoft.com/office/drawing/2014/main" id="{B475D6D2-4A1C-B6D7-12CC-C6085E61E564}"/>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3" name="Slide Number Placeholder 2">
            <a:extLst>
              <a:ext uri="{FF2B5EF4-FFF2-40B4-BE49-F238E27FC236}">
                <a16:creationId xmlns:a16="http://schemas.microsoft.com/office/drawing/2014/main" id="{B3B308BE-3223-C105-DACB-CE3FA4AD73E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67</a:t>
            </a:fld>
            <a:endParaRPr lang="en-GB" noProof="0"/>
          </a:p>
        </p:txBody>
      </p:sp>
    </p:spTree>
    <p:extLst>
      <p:ext uri="{BB962C8B-B14F-4D97-AF65-F5344CB8AC3E}">
        <p14:creationId xmlns:p14="http://schemas.microsoft.com/office/powerpoint/2010/main" val="2087190399"/>
      </p:ext>
    </p:extLst>
  </p:cSld>
  <p:clrMapOvr>
    <a:masterClrMapping/>
  </p:clrMapOvr>
  <p:transition>
    <p:wipe dir="r"/>
  </p:transition>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World map as chart object</a:t>
            </a:r>
            <a:br>
              <a:rPr lang="en-GB" b="0" noProof="0"/>
            </a:br>
            <a:endParaRPr lang="en-GB" b="0" noProof="0"/>
          </a:p>
        </p:txBody>
      </p:sp>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5040312" y="358775"/>
            <a:ext cx="3273646"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Right-Click on the map and choose “Edit Data” from the pop-up-menu to add or remove countries from the chart.</a:t>
            </a:r>
          </a:p>
        </p:txBody>
      </p:sp>
      <mc:AlternateContent xmlns:mc="http://schemas.openxmlformats.org/markup-compatibility/2006" xmlns:cx4="http://schemas.microsoft.com/office/drawing/2016/5/10/chartex">
        <mc:Choice Requires="cx4">
          <p:graphicFrame>
            <p:nvGraphicFramePr>
              <p:cNvPr id="3" name="Chart 12"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0B47CDB3-3D18-0DBD-E27A-F5ABFE8A52E1}"/>
                  </a:ext>
                </a:extLst>
              </p:cNvPr>
              <p:cNvGraphicFramePr/>
              <p:nvPr>
                <p:extLst>
                  <p:ext uri="{D42A27DB-BD31-4B8C-83A1-F6EECF244321}">
                    <p14:modId xmlns:p14="http://schemas.microsoft.com/office/powerpoint/2010/main" val="3193600606"/>
                  </p:ext>
                </p:extLst>
              </p:nvPr>
            </p:nvGraphicFramePr>
            <p:xfrm>
              <a:off x="-341025" y="1788753"/>
              <a:ext cx="10054939" cy="5286167"/>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3" name="Chart 12"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0B47CDB3-3D18-0DBD-E27A-F5ABFE8A52E1}"/>
                  </a:ext>
                </a:extLst>
              </p:cNvPr>
              <p:cNvPicPr>
                <a:picLocks noGrp="1" noRot="1" noChangeAspect="1" noMove="1" noResize="1" noEditPoints="1" noAdjustHandles="1" noChangeArrowheads="1" noChangeShapeType="1"/>
              </p:cNvPicPr>
              <p:nvPr/>
            </p:nvPicPr>
            <p:blipFill>
              <a:blip r:embed="rId3"/>
              <a:stretch>
                <a:fillRect/>
              </a:stretch>
            </p:blipFill>
            <p:spPr>
              <a:xfrm>
                <a:off x="-341025" y="1788753"/>
                <a:ext cx="10054939" cy="5286167"/>
              </a:xfrm>
              <a:prstGeom prst="rect">
                <a:avLst/>
              </a:prstGeom>
            </p:spPr>
          </p:pic>
        </mc:Fallback>
      </mc:AlternateContent>
      <p:sp>
        <p:nvSpPr>
          <p:cNvPr id="10" name="Fußzeilenplatzhalter 9">
            <a:extLst>
              <a:ext uri="{FF2B5EF4-FFF2-40B4-BE49-F238E27FC236}">
                <a16:creationId xmlns:a16="http://schemas.microsoft.com/office/drawing/2014/main" id="{094E0D4F-145A-98DB-7563-5700B2B76379}"/>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68</a:t>
            </a:fld>
            <a:endParaRPr lang="en-GB" noProof="0"/>
          </a:p>
        </p:txBody>
      </p:sp>
    </p:spTree>
    <p:extLst>
      <p:ext uri="{BB962C8B-B14F-4D97-AF65-F5344CB8AC3E}">
        <p14:creationId xmlns:p14="http://schemas.microsoft.com/office/powerpoint/2010/main" val="1954807766"/>
      </p:ext>
    </p:extLst>
  </p:cSld>
  <p:clrMapOvr>
    <a:masterClrMapping/>
  </p:clrMapOvr>
  <p:transition>
    <p:wipe dir="r"/>
  </p:transition>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a:xfrm>
            <a:off x="360000" y="360001"/>
            <a:ext cx="8633912" cy="432000"/>
          </a:xfrm>
        </p:spPr>
        <p:txBody>
          <a:bodyPr/>
          <a:lstStyle/>
          <a:p>
            <a:r>
              <a:rPr lang="en-GB" noProof="0" dirty="0"/>
              <a:t>Best Practice Sample</a:t>
            </a:r>
            <a:br>
              <a:rPr lang="en-GB" noProof="0" dirty="0"/>
            </a:br>
            <a:r>
              <a:rPr lang="en-GB" b="0" noProof="0" dirty="0"/>
              <a:t>Countries in Europe as chart object</a:t>
            </a:r>
            <a:br>
              <a:rPr lang="en-GB" b="0" noProof="0" dirty="0"/>
            </a:br>
            <a:endParaRPr lang="en-GB" b="0" noProof="0" dirty="0"/>
          </a:p>
        </p:txBody>
      </p:sp>
      <mc:AlternateContent xmlns:mc="http://schemas.openxmlformats.org/markup-compatibility/2006" xmlns:cx4="http://schemas.microsoft.com/office/drawing/2016/5/10/chartex">
        <mc:Choice Requires="cx4">
          <p:graphicFrame>
            <p:nvGraphicFramePr>
              <p:cNvPr id="9" name="Chart 12" descr="Europe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Europe represent regions with active marketing campaigns or branch offices.' ">
                <a:extLst>
                  <a:ext uri="{FF2B5EF4-FFF2-40B4-BE49-F238E27FC236}">
                    <a16:creationId xmlns:a16="http://schemas.microsoft.com/office/drawing/2014/main" id="{87298DFA-122A-F11C-6AE5-86975A6F6443}"/>
                  </a:ext>
                </a:extLst>
              </p:cNvPr>
              <p:cNvGraphicFramePr/>
              <p:nvPr>
                <p:extLst>
                  <p:ext uri="{D42A27DB-BD31-4B8C-83A1-F6EECF244321}">
                    <p14:modId xmlns:p14="http://schemas.microsoft.com/office/powerpoint/2010/main" val="330449458"/>
                  </p:ext>
                </p:extLst>
              </p:nvPr>
            </p:nvGraphicFramePr>
            <p:xfrm>
              <a:off x="-907726" y="39282"/>
              <a:ext cx="8743091" cy="8374267"/>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9" name="Chart 12" descr="Europe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Europe represent regions with active marketing campaigns or branch offices.' ">
                <a:extLst>
                  <a:ext uri="{FF2B5EF4-FFF2-40B4-BE49-F238E27FC236}">
                    <a16:creationId xmlns:a16="http://schemas.microsoft.com/office/drawing/2014/main" id="{87298DFA-122A-F11C-6AE5-86975A6F6443}"/>
                  </a:ext>
                </a:extLst>
              </p:cNvPr>
              <p:cNvPicPr>
                <a:picLocks noGrp="1" noRot="1" noChangeAspect="1" noMove="1" noResize="1" noEditPoints="1" noAdjustHandles="1" noChangeArrowheads="1" noChangeShapeType="1"/>
              </p:cNvPicPr>
              <p:nvPr/>
            </p:nvPicPr>
            <p:blipFill>
              <a:blip r:embed="rId3"/>
              <a:stretch>
                <a:fillRect/>
              </a:stretch>
            </p:blipFill>
            <p:spPr>
              <a:xfrm>
                <a:off x="-907726" y="39282"/>
                <a:ext cx="8743091" cy="8374267"/>
              </a:xfrm>
              <a:prstGeom prst="rect">
                <a:avLst/>
              </a:prstGeom>
            </p:spPr>
          </p:pic>
        </mc:Fallback>
      </mc:AlternateContent>
      <p:sp>
        <p:nvSpPr>
          <p:cNvPr id="301" name="Rounded Rectangle 1544">
            <a:extLst>
              <a:ext uri="{FF2B5EF4-FFF2-40B4-BE49-F238E27FC236}">
                <a16:creationId xmlns:a16="http://schemas.microsoft.com/office/drawing/2014/main" id="{5001CDE6-79CD-E7E6-071B-023C1699F352}"/>
              </a:ext>
            </a:extLst>
          </p:cNvPr>
          <p:cNvSpPr/>
          <p:nvPr/>
        </p:nvSpPr>
        <p:spPr bwMode="auto">
          <a:xfrm>
            <a:off x="6797138" y="2018901"/>
            <a:ext cx="1845469" cy="357187"/>
          </a:xfrm>
          <a:prstGeom prst="roundRect">
            <a:avLst>
              <a:gd name="adj" fmla="val 0"/>
            </a:avLst>
          </a:prstGeom>
          <a:solidFill>
            <a:srgbClr val="1E2A78"/>
          </a:solidFill>
          <a:ln w="12700">
            <a:solidFill>
              <a:schemeClr val="bg1"/>
            </a:solidFill>
            <a:miter lim="800000"/>
            <a:headEnd/>
            <a:tailEnd/>
          </a:ln>
        </p:spPr>
        <p:txBody>
          <a:bodyPr lIns="83438" tIns="41718" rIns="83438" bIns="41718" rtlCol="0" anchor="ctr">
            <a:noAutofit/>
          </a:bodyPr>
          <a:lstStyle/>
          <a:p>
            <a:pPr defTabSz="796720" eaLnBrk="0" hangingPunct="0">
              <a:tabLst>
                <a:tab pos="1039543" algn="l"/>
              </a:tabLst>
              <a:defRPr/>
            </a:pPr>
            <a:r>
              <a:rPr lang="en-GB" sz="1323" kern="0" noProof="0">
                <a:solidFill>
                  <a:schemeClr val="bg1"/>
                </a:solidFill>
                <a:latin typeface="DeutscheBank Medium" panose="020B0603020202030204" pitchFamily="34" charset="0"/>
                <a:ea typeface="DeutscheBank Medium" panose="020B0603020202030204" pitchFamily="34" charset="0"/>
              </a:rPr>
              <a:t>FTE:</a:t>
            </a:r>
          </a:p>
        </p:txBody>
      </p:sp>
      <p:sp>
        <p:nvSpPr>
          <p:cNvPr id="303" name="TextBox 302">
            <a:extLst>
              <a:ext uri="{FF2B5EF4-FFF2-40B4-BE49-F238E27FC236}">
                <a16:creationId xmlns:a16="http://schemas.microsoft.com/office/drawing/2014/main" id="{97A28F55-7F1D-AEBB-5931-69E96324B976}"/>
              </a:ext>
            </a:extLst>
          </p:cNvPr>
          <p:cNvSpPr txBox="1"/>
          <p:nvPr/>
        </p:nvSpPr>
        <p:spPr bwMode="ltGray">
          <a:xfrm>
            <a:off x="7771014" y="2066302"/>
            <a:ext cx="845083" cy="262386"/>
          </a:xfrm>
          <a:prstGeom prst="rect">
            <a:avLst/>
          </a:prstGeom>
          <a:noFill/>
          <a:ln w="28575">
            <a:noFill/>
            <a:miter lim="800000"/>
            <a:headEnd/>
            <a:tailEnd/>
          </a:ln>
        </p:spPr>
        <p:txBody>
          <a:bodyPr wrap="none" lIns="89297" tIns="41718" rIns="0" bIns="41718" rtlCol="0" anchor="ctr" anchorCtr="0">
            <a:noAutofit/>
          </a:bodyPr>
          <a:lstStyle/>
          <a:p>
            <a:pPr defTabSz="567011" eaLnBrk="0" hangingPunct="0">
              <a:defRPr/>
            </a:pPr>
            <a:r>
              <a:rPr lang="en-GB" sz="1323" kern="0" noProof="0">
                <a:solidFill>
                  <a:srgbClr val="34A6DC"/>
                </a:solidFill>
                <a:latin typeface="DeutscheBank Medium" panose="020B0603020202030204" pitchFamily="34" charset="0"/>
                <a:ea typeface="DeutscheBank Medium" panose="020B0603020202030204" pitchFamily="34" charset="0"/>
              </a:rPr>
              <a:t>xxx</a:t>
            </a:r>
          </a:p>
        </p:txBody>
      </p:sp>
      <p:sp>
        <p:nvSpPr>
          <p:cNvPr id="10" name="Rounded Rectangle 1544">
            <a:extLst>
              <a:ext uri="{FF2B5EF4-FFF2-40B4-BE49-F238E27FC236}">
                <a16:creationId xmlns:a16="http://schemas.microsoft.com/office/drawing/2014/main" id="{43A7EEF9-0680-1D69-3DE3-476441403D72}"/>
              </a:ext>
            </a:extLst>
          </p:cNvPr>
          <p:cNvSpPr/>
          <p:nvPr/>
        </p:nvSpPr>
        <p:spPr bwMode="auto">
          <a:xfrm>
            <a:off x="6797138" y="2579564"/>
            <a:ext cx="1845469" cy="357187"/>
          </a:xfrm>
          <a:prstGeom prst="roundRect">
            <a:avLst>
              <a:gd name="adj" fmla="val 0"/>
            </a:avLst>
          </a:prstGeom>
          <a:solidFill>
            <a:srgbClr val="1E2A78"/>
          </a:solidFill>
          <a:ln w="12700">
            <a:solidFill>
              <a:schemeClr val="bg1"/>
            </a:solidFill>
            <a:miter lim="800000"/>
            <a:headEnd/>
            <a:tailEnd/>
          </a:ln>
        </p:spPr>
        <p:txBody>
          <a:bodyPr lIns="83438" tIns="41718" rIns="83438" bIns="41718" rtlCol="0" anchor="ctr">
            <a:noAutofit/>
          </a:bodyPr>
          <a:lstStyle/>
          <a:p>
            <a:pPr defTabSz="796720" eaLnBrk="0" hangingPunct="0">
              <a:tabLst>
                <a:tab pos="1039543" algn="l"/>
              </a:tabLst>
              <a:defRPr/>
            </a:pPr>
            <a:r>
              <a:rPr lang="en-GB" sz="1323" kern="0" noProof="0">
                <a:solidFill>
                  <a:schemeClr val="bg1"/>
                </a:solidFill>
                <a:latin typeface="DeutscheBank Medium" panose="020B0603020202030204" pitchFamily="34" charset="0"/>
                <a:ea typeface="DeutscheBank Medium" panose="020B0603020202030204" pitchFamily="34" charset="0"/>
              </a:rPr>
              <a:t>CBV</a:t>
            </a:r>
            <a:r>
              <a:rPr lang="en-GB" sz="1323" kern="0" baseline="30000" noProof="0">
                <a:solidFill>
                  <a:schemeClr val="bg1"/>
                </a:solidFill>
                <a:latin typeface="DeutscheBank Medium" panose="020B0603020202030204" pitchFamily="34" charset="0"/>
                <a:ea typeface="DeutscheBank Medium" panose="020B0603020202030204" pitchFamily="34" charset="0"/>
              </a:rPr>
              <a:t>1</a:t>
            </a:r>
            <a:r>
              <a:rPr lang="en-GB" sz="1323" kern="0" noProof="0">
                <a:solidFill>
                  <a:schemeClr val="bg1"/>
                </a:solidFill>
                <a:latin typeface="DeutscheBank Medium" panose="020B0603020202030204" pitchFamily="34" charset="0"/>
                <a:ea typeface="DeutscheBank Medium" panose="020B0603020202030204" pitchFamily="34" charset="0"/>
              </a:rPr>
              <a:t>:</a:t>
            </a:r>
          </a:p>
        </p:txBody>
      </p:sp>
      <p:sp>
        <p:nvSpPr>
          <p:cNvPr id="12" name="TextBox 11">
            <a:extLst>
              <a:ext uri="{FF2B5EF4-FFF2-40B4-BE49-F238E27FC236}">
                <a16:creationId xmlns:a16="http://schemas.microsoft.com/office/drawing/2014/main" id="{3CEF2BDA-6BC9-8F66-3085-963E3E82EB0A}"/>
              </a:ext>
            </a:extLst>
          </p:cNvPr>
          <p:cNvSpPr txBox="1"/>
          <p:nvPr/>
        </p:nvSpPr>
        <p:spPr bwMode="ltGray">
          <a:xfrm>
            <a:off x="7771014" y="2626965"/>
            <a:ext cx="845083" cy="262386"/>
          </a:xfrm>
          <a:prstGeom prst="rect">
            <a:avLst/>
          </a:prstGeom>
          <a:noFill/>
          <a:ln w="28575">
            <a:noFill/>
            <a:miter lim="800000"/>
            <a:headEnd/>
            <a:tailEnd/>
          </a:ln>
        </p:spPr>
        <p:txBody>
          <a:bodyPr wrap="none" lIns="89297" tIns="41718" rIns="0" bIns="41718" rtlCol="0" anchor="ctr" anchorCtr="0">
            <a:noAutofit/>
          </a:bodyPr>
          <a:lstStyle/>
          <a:p>
            <a:pPr defTabSz="567011" eaLnBrk="0" hangingPunct="0">
              <a:defRPr/>
            </a:pPr>
            <a:r>
              <a:rPr lang="en-GB" sz="1323" kern="0" noProof="0">
                <a:solidFill>
                  <a:srgbClr val="34A6DC"/>
                </a:solidFill>
                <a:latin typeface="DeutscheBank Medium" panose="020B0603020202030204" pitchFamily="34" charset="0"/>
                <a:ea typeface="DeutscheBank Medium" panose="020B0603020202030204" pitchFamily="34" charset="0"/>
              </a:rPr>
              <a:t>xxx</a:t>
            </a:r>
          </a:p>
        </p:txBody>
      </p:sp>
      <p:sp>
        <p:nvSpPr>
          <p:cNvPr id="305" name="Rounded Rectangle 1544">
            <a:extLst>
              <a:ext uri="{FF2B5EF4-FFF2-40B4-BE49-F238E27FC236}">
                <a16:creationId xmlns:a16="http://schemas.microsoft.com/office/drawing/2014/main" id="{076A1247-6BDA-149E-CF79-4E16C5264F90}"/>
              </a:ext>
            </a:extLst>
          </p:cNvPr>
          <p:cNvSpPr/>
          <p:nvPr/>
        </p:nvSpPr>
        <p:spPr bwMode="auto">
          <a:xfrm>
            <a:off x="6797138" y="3140226"/>
            <a:ext cx="1845469" cy="357187"/>
          </a:xfrm>
          <a:prstGeom prst="roundRect">
            <a:avLst>
              <a:gd name="adj" fmla="val 0"/>
            </a:avLst>
          </a:prstGeom>
          <a:solidFill>
            <a:srgbClr val="1E2A78"/>
          </a:solidFill>
          <a:ln w="12700">
            <a:solidFill>
              <a:schemeClr val="bg1"/>
            </a:solidFill>
            <a:miter lim="800000"/>
            <a:headEnd/>
            <a:tailEnd/>
          </a:ln>
        </p:spPr>
        <p:txBody>
          <a:bodyPr lIns="83438" tIns="41718" rIns="83438" bIns="41718" rtlCol="0" anchor="ctr">
            <a:noAutofit/>
          </a:bodyPr>
          <a:lstStyle/>
          <a:p>
            <a:pPr defTabSz="796720" eaLnBrk="0" hangingPunct="0">
              <a:tabLst>
                <a:tab pos="1039543" algn="l"/>
              </a:tabLst>
              <a:defRPr/>
            </a:pPr>
            <a:r>
              <a:rPr lang="en-GB" sz="1323" kern="0" noProof="0">
                <a:solidFill>
                  <a:schemeClr val="bg1"/>
                </a:solidFill>
                <a:latin typeface="DeutscheBank Medium" panose="020B0603020202030204" pitchFamily="34" charset="0"/>
                <a:ea typeface="DeutscheBank Medium" panose="020B0603020202030204" pitchFamily="34" charset="0"/>
              </a:rPr>
              <a:t>Locations:</a:t>
            </a:r>
          </a:p>
        </p:txBody>
      </p:sp>
      <p:sp>
        <p:nvSpPr>
          <p:cNvPr id="307" name="TextBox 306">
            <a:extLst>
              <a:ext uri="{FF2B5EF4-FFF2-40B4-BE49-F238E27FC236}">
                <a16:creationId xmlns:a16="http://schemas.microsoft.com/office/drawing/2014/main" id="{D3608CBA-E3A2-5C20-84E4-64A1E2B1F5D4}"/>
              </a:ext>
            </a:extLst>
          </p:cNvPr>
          <p:cNvSpPr txBox="1"/>
          <p:nvPr/>
        </p:nvSpPr>
        <p:spPr bwMode="ltGray">
          <a:xfrm>
            <a:off x="7771014" y="3187627"/>
            <a:ext cx="845083" cy="262386"/>
          </a:xfrm>
          <a:prstGeom prst="rect">
            <a:avLst/>
          </a:prstGeom>
          <a:noFill/>
          <a:ln w="28575">
            <a:noFill/>
            <a:miter lim="800000"/>
            <a:headEnd/>
            <a:tailEnd/>
          </a:ln>
        </p:spPr>
        <p:txBody>
          <a:bodyPr wrap="none" lIns="89297" tIns="41718" rIns="0" bIns="41718" rtlCol="0" anchor="ctr" anchorCtr="0">
            <a:noAutofit/>
          </a:bodyPr>
          <a:lstStyle/>
          <a:p>
            <a:pPr defTabSz="567011" eaLnBrk="0" hangingPunct="0">
              <a:defRPr/>
            </a:pPr>
            <a:r>
              <a:rPr lang="en-GB" sz="1323" kern="0" noProof="0">
                <a:solidFill>
                  <a:srgbClr val="34A6DC"/>
                </a:solidFill>
                <a:latin typeface="DeutscheBank Medium" panose="020B0603020202030204" pitchFamily="34" charset="0"/>
                <a:ea typeface="DeutscheBank Medium" panose="020B0603020202030204" pitchFamily="34" charset="0"/>
              </a:rPr>
              <a:t>xxx</a:t>
            </a:r>
          </a:p>
        </p:txBody>
      </p:sp>
      <p:sp>
        <p:nvSpPr>
          <p:cNvPr id="309" name="Rounded Rectangle 1544">
            <a:extLst>
              <a:ext uri="{FF2B5EF4-FFF2-40B4-BE49-F238E27FC236}">
                <a16:creationId xmlns:a16="http://schemas.microsoft.com/office/drawing/2014/main" id="{A670B653-9B48-CE0C-AF4D-7B73E641C949}"/>
              </a:ext>
            </a:extLst>
          </p:cNvPr>
          <p:cNvSpPr/>
          <p:nvPr/>
        </p:nvSpPr>
        <p:spPr bwMode="auto">
          <a:xfrm>
            <a:off x="6797138" y="3700889"/>
            <a:ext cx="1845469" cy="357187"/>
          </a:xfrm>
          <a:prstGeom prst="roundRect">
            <a:avLst>
              <a:gd name="adj" fmla="val 0"/>
            </a:avLst>
          </a:prstGeom>
          <a:solidFill>
            <a:srgbClr val="1E2A78"/>
          </a:solidFill>
          <a:ln w="12700">
            <a:solidFill>
              <a:schemeClr val="bg1"/>
            </a:solidFill>
            <a:miter lim="800000"/>
            <a:headEnd/>
            <a:tailEnd/>
          </a:ln>
        </p:spPr>
        <p:txBody>
          <a:bodyPr lIns="83438" tIns="41718" rIns="83438" bIns="41718" rtlCol="0" anchor="ctr">
            <a:noAutofit/>
          </a:bodyPr>
          <a:lstStyle/>
          <a:p>
            <a:pPr defTabSz="796720" eaLnBrk="0" hangingPunct="0">
              <a:tabLst>
                <a:tab pos="1039543" algn="l"/>
              </a:tabLst>
              <a:defRPr/>
            </a:pPr>
            <a:r>
              <a:rPr lang="en-GB" sz="1323" kern="0" noProof="0">
                <a:solidFill>
                  <a:schemeClr val="bg1"/>
                </a:solidFill>
                <a:latin typeface="DeutscheBank Medium" panose="020B0603020202030204" pitchFamily="34" charset="0"/>
                <a:ea typeface="DeutscheBank Medium" panose="020B0603020202030204" pitchFamily="34" charset="0"/>
              </a:rPr>
              <a:t>Branches:</a:t>
            </a:r>
          </a:p>
        </p:txBody>
      </p:sp>
      <p:sp>
        <p:nvSpPr>
          <p:cNvPr id="311" name="TextBox 310">
            <a:extLst>
              <a:ext uri="{FF2B5EF4-FFF2-40B4-BE49-F238E27FC236}">
                <a16:creationId xmlns:a16="http://schemas.microsoft.com/office/drawing/2014/main" id="{ECC1B36C-F56D-1F23-4141-B4A199F9CC8D}"/>
              </a:ext>
            </a:extLst>
          </p:cNvPr>
          <p:cNvSpPr txBox="1"/>
          <p:nvPr/>
        </p:nvSpPr>
        <p:spPr bwMode="ltGray">
          <a:xfrm>
            <a:off x="7771014" y="3748290"/>
            <a:ext cx="845083" cy="262386"/>
          </a:xfrm>
          <a:prstGeom prst="rect">
            <a:avLst/>
          </a:prstGeom>
          <a:noFill/>
          <a:ln w="28575">
            <a:noFill/>
            <a:miter lim="800000"/>
            <a:headEnd/>
            <a:tailEnd/>
          </a:ln>
        </p:spPr>
        <p:txBody>
          <a:bodyPr wrap="none" lIns="89297" tIns="41718" rIns="0" bIns="41718" rtlCol="0" anchor="ctr" anchorCtr="0">
            <a:noAutofit/>
          </a:bodyPr>
          <a:lstStyle/>
          <a:p>
            <a:pPr defTabSz="567011" eaLnBrk="0" hangingPunct="0">
              <a:defRPr/>
            </a:pPr>
            <a:r>
              <a:rPr lang="en-GB" sz="1323" kern="0" noProof="0">
                <a:solidFill>
                  <a:srgbClr val="34A6DC"/>
                </a:solidFill>
                <a:latin typeface="DeutscheBank Medium" panose="020B0603020202030204" pitchFamily="34" charset="0"/>
                <a:ea typeface="DeutscheBank Medium" panose="020B0603020202030204" pitchFamily="34" charset="0"/>
              </a:rPr>
              <a:t>xxx</a:t>
            </a:r>
          </a:p>
        </p:txBody>
      </p:sp>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5035111" y="358775"/>
            <a:ext cx="3273646"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Right-Click on the map and choose “Edit Data” from the pop-up-menu to add or remove countries from the chart.</a:t>
            </a:r>
          </a:p>
        </p:txBody>
      </p:sp>
      <p:sp>
        <p:nvSpPr>
          <p:cNvPr id="17" name="Fußzeilenplatzhalter 16">
            <a:extLst>
              <a:ext uri="{FF2B5EF4-FFF2-40B4-BE49-F238E27FC236}">
                <a16:creationId xmlns:a16="http://schemas.microsoft.com/office/drawing/2014/main" id="{7029DBA2-0D35-1B05-50DE-7CF76BA59186}"/>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69</a:t>
            </a:fld>
            <a:endParaRPr lang="en-GB" noProof="0"/>
          </a:p>
        </p:txBody>
      </p:sp>
    </p:spTree>
    <p:extLst>
      <p:ext uri="{BB962C8B-B14F-4D97-AF65-F5344CB8AC3E}">
        <p14:creationId xmlns:p14="http://schemas.microsoft.com/office/powerpoint/2010/main" val="3308388593"/>
      </p:ext>
    </p:extLst>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a:xfrm>
            <a:off x="360000" y="360001"/>
            <a:ext cx="8633912" cy="432000"/>
          </a:xfrm>
        </p:spPr>
        <p:txBody>
          <a:bodyPr/>
          <a:lstStyle/>
          <a:p>
            <a:r>
              <a:rPr lang="en-GB" noProof="0" dirty="0"/>
              <a:t>Best Practice Sample</a:t>
            </a:r>
            <a:br>
              <a:rPr lang="en-GB" noProof="0" dirty="0"/>
            </a:br>
            <a:r>
              <a:rPr lang="en-GB" b="0" noProof="0" dirty="0"/>
              <a:t>Countries in Asia as chart object</a:t>
            </a:r>
            <a:br>
              <a:rPr lang="en-GB" b="0" noProof="0" dirty="0"/>
            </a:br>
            <a:endParaRPr lang="en-GB" b="0" noProof="0" dirty="0"/>
          </a:p>
        </p:txBody>
      </p:sp>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5040311" y="360363"/>
            <a:ext cx="3273646"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Right-Click on the map and choose “Edit Data” from the pop-up-menu to add or remove countries from the chart.</a:t>
            </a:r>
          </a:p>
        </p:txBody>
      </p:sp>
      <mc:AlternateContent xmlns:mc="http://schemas.openxmlformats.org/markup-compatibility/2006" xmlns:cx4="http://schemas.microsoft.com/office/drawing/2016/5/10/chartex">
        <mc:Choice Requires="cx4">
          <p:graphicFrame>
            <p:nvGraphicFramePr>
              <p:cNvPr id="3" name="Chart 1" descr="Asi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in Asia with active marketing campaigns or branch offices.' ">
                <a:extLst>
                  <a:ext uri="{FF2B5EF4-FFF2-40B4-BE49-F238E27FC236}">
                    <a16:creationId xmlns:a16="http://schemas.microsoft.com/office/drawing/2014/main" id="{9A8FEB48-28E8-9FFD-C7F1-47E8F1B475A3}"/>
                  </a:ext>
                </a:extLst>
              </p:cNvPr>
              <p:cNvGraphicFramePr/>
              <p:nvPr>
                <p:extLst>
                  <p:ext uri="{D42A27DB-BD31-4B8C-83A1-F6EECF244321}">
                    <p14:modId xmlns:p14="http://schemas.microsoft.com/office/powerpoint/2010/main" val="3876538062"/>
                  </p:ext>
                </p:extLst>
              </p:nvPr>
            </p:nvGraphicFramePr>
            <p:xfrm>
              <a:off x="200286" y="1024619"/>
              <a:ext cx="9601636" cy="6056405"/>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3" name="Chart 1" descr="Asi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in Asia with active marketing campaigns or branch offices.' ">
                <a:extLst>
                  <a:ext uri="{FF2B5EF4-FFF2-40B4-BE49-F238E27FC236}">
                    <a16:creationId xmlns:a16="http://schemas.microsoft.com/office/drawing/2014/main" id="{9A8FEB48-28E8-9FFD-C7F1-47E8F1B475A3}"/>
                  </a:ext>
                </a:extLst>
              </p:cNvPr>
              <p:cNvPicPr>
                <a:picLocks noGrp="1" noRot="1" noChangeAspect="1" noMove="1" noResize="1" noEditPoints="1" noAdjustHandles="1" noChangeArrowheads="1" noChangeShapeType="1"/>
              </p:cNvPicPr>
              <p:nvPr/>
            </p:nvPicPr>
            <p:blipFill>
              <a:blip r:embed="rId3"/>
              <a:stretch>
                <a:fillRect/>
              </a:stretch>
            </p:blipFill>
            <p:spPr>
              <a:xfrm>
                <a:off x="200286" y="1024619"/>
                <a:ext cx="9601636" cy="6056405"/>
              </a:xfrm>
              <a:prstGeom prst="rect">
                <a:avLst/>
              </a:prstGeom>
            </p:spPr>
          </p:pic>
        </mc:Fallback>
      </mc:AlternateContent>
      <p:sp>
        <p:nvSpPr>
          <p:cNvPr id="10" name="Fußzeilenplatzhalter 9">
            <a:extLst>
              <a:ext uri="{FF2B5EF4-FFF2-40B4-BE49-F238E27FC236}">
                <a16:creationId xmlns:a16="http://schemas.microsoft.com/office/drawing/2014/main" id="{76B5524C-3C02-7F1D-78E2-3A08A6B5E809}"/>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70</a:t>
            </a:fld>
            <a:endParaRPr lang="en-GB" noProof="0"/>
          </a:p>
        </p:txBody>
      </p:sp>
    </p:spTree>
    <p:extLst>
      <p:ext uri="{BB962C8B-B14F-4D97-AF65-F5344CB8AC3E}">
        <p14:creationId xmlns:p14="http://schemas.microsoft.com/office/powerpoint/2010/main" val="1082899298"/>
      </p:ext>
    </p:extLst>
  </p:cSld>
  <p:clrMapOvr>
    <a:masterClrMapping/>
  </p:clrMapOvr>
  <p:transition>
    <p:wipe dir="r"/>
  </p:transition>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a:xfrm>
            <a:off x="360000" y="360001"/>
            <a:ext cx="8633912" cy="432000"/>
          </a:xfrm>
        </p:spPr>
        <p:txBody>
          <a:bodyPr/>
          <a:lstStyle/>
          <a:p>
            <a:r>
              <a:rPr lang="en-GB" noProof="0"/>
              <a:t>Best Practice Sample</a:t>
            </a:r>
            <a:br>
              <a:rPr lang="en-GB" noProof="0"/>
            </a:br>
            <a:r>
              <a:rPr lang="en-GB" b="0" noProof="0"/>
              <a:t>North America map as chart object</a:t>
            </a:r>
            <a:br>
              <a:rPr lang="en-GB" noProof="0"/>
            </a:br>
            <a:endParaRPr lang="en-GB" noProof="0"/>
          </a:p>
        </p:txBody>
      </p:sp>
      <mc:AlternateContent xmlns:mc="http://schemas.openxmlformats.org/markup-compatibility/2006" xmlns:cx4="http://schemas.microsoft.com/office/drawing/2016/5/10/chartex">
        <mc:Choice Requires="cx4">
          <p:graphicFrame>
            <p:nvGraphicFramePr>
              <p:cNvPr id="13" name="Chart 12" descr="North Americ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North America represent regions with active marketing campaigns or branch offices.' ">
                <a:extLst>
                  <a:ext uri="{FF2B5EF4-FFF2-40B4-BE49-F238E27FC236}">
                    <a16:creationId xmlns:a16="http://schemas.microsoft.com/office/drawing/2014/main" id="{AD3EE1EA-DFB5-3504-AB03-05A54E45BBED}"/>
                  </a:ext>
                </a:extLst>
              </p:cNvPr>
              <p:cNvGraphicFramePr/>
              <p:nvPr>
                <p:extLst>
                  <p:ext uri="{D42A27DB-BD31-4B8C-83A1-F6EECF244321}">
                    <p14:modId xmlns:p14="http://schemas.microsoft.com/office/powerpoint/2010/main" val="146769515"/>
                  </p:ext>
                </p:extLst>
              </p:nvPr>
            </p:nvGraphicFramePr>
            <p:xfrm>
              <a:off x="-1191169" y="-884465"/>
              <a:ext cx="9519865" cy="9751895"/>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13" name="Chart 12" descr="North Americ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North America represent regions with active marketing campaigns or branch offices.' ">
                <a:extLst>
                  <a:ext uri="{FF2B5EF4-FFF2-40B4-BE49-F238E27FC236}">
                    <a16:creationId xmlns:a16="http://schemas.microsoft.com/office/drawing/2014/main" id="{AD3EE1EA-DFB5-3504-AB03-05A54E45BBED}"/>
                  </a:ext>
                </a:extLst>
              </p:cNvPr>
              <p:cNvPicPr>
                <a:picLocks noGrp="1" noRot="1" noChangeAspect="1" noMove="1" noResize="1" noEditPoints="1" noAdjustHandles="1" noChangeArrowheads="1" noChangeShapeType="1"/>
              </p:cNvPicPr>
              <p:nvPr/>
            </p:nvPicPr>
            <p:blipFill>
              <a:blip r:embed="rId4"/>
              <a:stretch>
                <a:fillRect/>
              </a:stretch>
            </p:blipFill>
            <p:spPr>
              <a:xfrm>
                <a:off x="-1191169" y="-884465"/>
                <a:ext cx="9519865" cy="9751895"/>
              </a:xfrm>
              <a:prstGeom prst="rect">
                <a:avLst/>
              </a:prstGeom>
            </p:spPr>
          </p:pic>
        </mc:Fallback>
      </mc:AlternateContent>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5040313" y="360363"/>
            <a:ext cx="3273646"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Right-Click on the map and choose “Edit Data” from the pop-up-menu to add or remove countries from the chart.</a:t>
            </a:r>
          </a:p>
        </p:txBody>
      </p:sp>
      <p:sp>
        <p:nvSpPr>
          <p:cNvPr id="14" name="Fußzeilenplatzhalter 13">
            <a:extLst>
              <a:ext uri="{FF2B5EF4-FFF2-40B4-BE49-F238E27FC236}">
                <a16:creationId xmlns:a16="http://schemas.microsoft.com/office/drawing/2014/main" id="{A26249A6-F2BA-156D-856B-E3E9A82ADE0C}"/>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71</a:t>
            </a:fld>
            <a:endParaRPr lang="en-GB" noProof="0"/>
          </a:p>
        </p:txBody>
      </p:sp>
    </p:spTree>
    <p:extLst>
      <p:ext uri="{BB962C8B-B14F-4D97-AF65-F5344CB8AC3E}">
        <p14:creationId xmlns:p14="http://schemas.microsoft.com/office/powerpoint/2010/main" val="803115086"/>
      </p:ext>
    </p:extLst>
  </p:cSld>
  <p:clrMapOvr>
    <a:masterClrMapping/>
  </p:clrMapOvr>
  <p:transition>
    <p:wipe dir="r"/>
  </p:transition>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360000" y="360001"/>
            <a:ext cx="8633912" cy="432000"/>
          </a:xfrm>
        </p:spPr>
        <p:txBody>
          <a:bodyPr/>
          <a:lstStyle/>
          <a:p>
            <a:r>
              <a:rPr lang="en-GB" noProof="0" dirty="0"/>
              <a:t>Identifier</a:t>
            </a:r>
          </a:p>
        </p:txBody>
      </p:sp>
      <p:sp>
        <p:nvSpPr>
          <p:cNvPr id="60" name="TextBox 59">
            <a:extLst>
              <a:ext uri="{FF2B5EF4-FFF2-40B4-BE49-F238E27FC236}">
                <a16:creationId xmlns:a16="http://schemas.microsoft.com/office/drawing/2014/main" id="{6E5DA0C0-5417-3591-8148-E6E9DB19C358}"/>
              </a:ext>
            </a:extLst>
          </p:cNvPr>
          <p:cNvSpPr txBox="1"/>
          <p:nvPr/>
        </p:nvSpPr>
        <p:spPr bwMode="ltGray">
          <a:xfrm>
            <a:off x="360363" y="1079500"/>
            <a:ext cx="5643198" cy="1207352"/>
          </a:xfrm>
          <a:prstGeom prst="rect">
            <a:avLst/>
          </a:prstGeom>
          <a:noFill/>
          <a:ln w="6350">
            <a:noFill/>
            <a:miter lim="800000"/>
            <a:headEnd/>
            <a:tailEnd/>
          </a:ln>
        </p:spPr>
        <p:txBody>
          <a:bodyPr wrap="square" lIns="0" tIns="0" rIns="0" bIns="0">
            <a:noAutofit/>
          </a:bodyPr>
          <a:lstStyle/>
          <a:p>
            <a:pPr marL="238097" lvl="1" indent="-238097">
              <a:spcBef>
                <a:spcPts val="661"/>
              </a:spcBef>
              <a:buFontTx/>
              <a:buChar char="–"/>
            </a:pPr>
            <a:r>
              <a:rPr lang="en-GB" sz="1200" noProof="0">
                <a:latin typeface="DeutscheBank Medium" panose="020B0603020202030204" pitchFamily="34" charset="0"/>
                <a:ea typeface="DeutscheBank Medium" panose="020B0603020202030204" pitchFamily="34" charset="0"/>
              </a:rPr>
              <a:t>The use of corporate divisions in identifiers is optional. It can be set in in each title slide and separately for all content slides in the content slide master.</a:t>
            </a:r>
            <a:endParaRPr lang="en-GB" sz="1200" noProof="0"/>
          </a:p>
          <a:p>
            <a:pPr marL="238097" indent="-238097">
              <a:spcBef>
                <a:spcPts val="661"/>
              </a:spcBef>
              <a:buFontTx/>
              <a:buChar char="–"/>
            </a:pPr>
            <a:r>
              <a:rPr lang="en-GB" sz="1200" noProof="0"/>
              <a:t>Only valid divisions may be used in the identifier in conjunction with the title line “Deutsche Bank” or “Deutsche Bank Group”.</a:t>
            </a:r>
          </a:p>
          <a:p>
            <a:pPr marL="238097" lvl="1" indent="-238097">
              <a:spcBef>
                <a:spcPts val="661"/>
              </a:spcBef>
              <a:buFontTx/>
              <a:buChar char="–"/>
            </a:pPr>
            <a:r>
              <a:rPr lang="en-GB" sz="1200" noProof="0"/>
              <a:t>The identifier must not be used for event titles or projects.</a:t>
            </a:r>
          </a:p>
        </p:txBody>
      </p:sp>
      <p:grpSp>
        <p:nvGrpSpPr>
          <p:cNvPr id="2" name="Group 1" descr="Screenshot of a PowerPoint presentation in Normal View mode. The title slide is selected in the slide navigation pane on the left. The slide shows editable placeholders for the headline, subline, and additional details like date, location, and speaker name, with the Deutsche Bank Corporate Division logo and a cityscape background. Highlighted instructions indicate where to edit the identifier on the title slide.">
            <a:extLst>
              <a:ext uri="{FF2B5EF4-FFF2-40B4-BE49-F238E27FC236}">
                <a16:creationId xmlns:a16="http://schemas.microsoft.com/office/drawing/2014/main" id="{573AC974-CBE8-EC98-6014-96888A7C1962}"/>
              </a:ext>
            </a:extLst>
          </p:cNvPr>
          <p:cNvGrpSpPr>
            <a:grpSpLocks noChangeAspect="1"/>
          </p:cNvGrpSpPr>
          <p:nvPr/>
        </p:nvGrpSpPr>
        <p:grpSpPr>
          <a:xfrm>
            <a:off x="374264" y="2546677"/>
            <a:ext cx="4591024" cy="2992759"/>
            <a:chOff x="448907" y="1065506"/>
            <a:chExt cx="5206132" cy="3393731"/>
          </a:xfrm>
        </p:grpSpPr>
        <p:pic>
          <p:nvPicPr>
            <p:cNvPr id="58" name="Picture 57">
              <a:extLst>
                <a:ext uri="{FF2B5EF4-FFF2-40B4-BE49-F238E27FC236}">
                  <a16:creationId xmlns:a16="http://schemas.microsoft.com/office/drawing/2014/main" id="{5ECC9A99-49D0-4765-4A60-0A294C5749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8907" y="1065506"/>
              <a:ext cx="5206132" cy="3393731"/>
            </a:xfrm>
            <a:prstGeom prst="rect">
              <a:avLst/>
            </a:prstGeom>
            <a:ln w="6350">
              <a:solidFill>
                <a:schemeClr val="tx1"/>
              </a:solidFill>
            </a:ln>
          </p:spPr>
        </p:pic>
        <p:sp>
          <p:nvSpPr>
            <p:cNvPr id="45" name="Rectangle 22">
              <a:extLst>
                <a:ext uri="{FF2B5EF4-FFF2-40B4-BE49-F238E27FC236}">
                  <a16:creationId xmlns:a16="http://schemas.microsoft.com/office/drawing/2014/main" id="{287E0894-1481-46CD-9010-6245B8B5B259}"/>
                </a:ext>
              </a:extLst>
            </p:cNvPr>
            <p:cNvSpPr/>
            <p:nvPr/>
          </p:nvSpPr>
          <p:spPr bwMode="auto">
            <a:xfrm>
              <a:off x="448907" y="1683001"/>
              <a:ext cx="471235" cy="2658391"/>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61" name="Rectangle 22">
              <a:extLst>
                <a:ext uri="{FF2B5EF4-FFF2-40B4-BE49-F238E27FC236}">
                  <a16:creationId xmlns:a16="http://schemas.microsoft.com/office/drawing/2014/main" id="{EF6E6925-A94C-21B7-F881-2831F591ED78}"/>
                </a:ext>
              </a:extLst>
            </p:cNvPr>
            <p:cNvSpPr/>
            <p:nvPr/>
          </p:nvSpPr>
          <p:spPr bwMode="auto">
            <a:xfrm flipH="1" flipV="1">
              <a:off x="506065" y="1206215"/>
              <a:ext cx="211335" cy="358940"/>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62" name="Rectangle 22">
              <a:extLst>
                <a:ext uri="{FF2B5EF4-FFF2-40B4-BE49-F238E27FC236}">
                  <a16:creationId xmlns:a16="http://schemas.microsoft.com/office/drawing/2014/main" id="{602A12C0-A517-0080-9F96-5B751E3903E2}"/>
                </a:ext>
              </a:extLst>
            </p:cNvPr>
            <p:cNvSpPr/>
            <p:nvPr/>
          </p:nvSpPr>
          <p:spPr bwMode="auto">
            <a:xfrm>
              <a:off x="1500941" y="2309823"/>
              <a:ext cx="848593" cy="191449"/>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sp>
        <p:nvSpPr>
          <p:cNvPr id="11" name="TextBox 10">
            <a:extLst>
              <a:ext uri="{FF2B5EF4-FFF2-40B4-BE49-F238E27FC236}">
                <a16:creationId xmlns:a16="http://schemas.microsoft.com/office/drawing/2014/main" id="{566E5834-165E-BE9D-785B-E893393B5238}"/>
              </a:ext>
            </a:extLst>
          </p:cNvPr>
          <p:cNvSpPr txBox="1"/>
          <p:nvPr/>
        </p:nvSpPr>
        <p:spPr bwMode="ltGray">
          <a:xfrm>
            <a:off x="345314" y="5645323"/>
            <a:ext cx="2069247" cy="228880"/>
          </a:xfrm>
          <a:prstGeom prst="rect">
            <a:avLst/>
          </a:prstGeom>
          <a:noFill/>
          <a:ln w="6350">
            <a:noFill/>
            <a:miter lim="800000"/>
            <a:headEnd/>
            <a:tailEnd/>
          </a:ln>
        </p:spPr>
        <p:txBody>
          <a:bodyPr wrap="square" lIns="0" tIns="0" rIns="0" bIns="0">
            <a:noAutofit/>
          </a:bodyPr>
          <a:lstStyle/>
          <a:p>
            <a:pPr marL="0" lvl="2"/>
            <a:r>
              <a:rPr lang="en-GB" sz="882" noProof="0"/>
              <a:t>Edit the identifier in the title slide.   </a:t>
            </a:r>
          </a:p>
        </p:txBody>
      </p:sp>
      <p:grpSp>
        <p:nvGrpSpPr>
          <p:cNvPr id="4" name="Group 3" descr="Screenshot of the Slide Master view in PowerPoint. The selected layout shows editable placeholders for title, subtitle, and content levels (second to fifth level). The Deutsche Bank Corporate Division identifier is highlighted in the footer area.">
            <a:extLst>
              <a:ext uri="{FF2B5EF4-FFF2-40B4-BE49-F238E27FC236}">
                <a16:creationId xmlns:a16="http://schemas.microsoft.com/office/drawing/2014/main" id="{84059F58-21D7-10F1-B8E0-05076C3E0F9F}"/>
              </a:ext>
            </a:extLst>
          </p:cNvPr>
          <p:cNvGrpSpPr>
            <a:grpSpLocks noChangeAspect="1"/>
          </p:cNvGrpSpPr>
          <p:nvPr/>
        </p:nvGrpSpPr>
        <p:grpSpPr>
          <a:xfrm>
            <a:off x="5116539" y="2546677"/>
            <a:ext cx="4591024" cy="2974142"/>
            <a:chOff x="448907" y="1086618"/>
            <a:chExt cx="5206132" cy="3372619"/>
          </a:xfrm>
        </p:grpSpPr>
        <p:pic>
          <p:nvPicPr>
            <p:cNvPr id="7" name="Picture 6">
              <a:extLst>
                <a:ext uri="{FF2B5EF4-FFF2-40B4-BE49-F238E27FC236}">
                  <a16:creationId xmlns:a16="http://schemas.microsoft.com/office/drawing/2014/main" id="{B6AC6B74-4E48-D131-A776-024724BC0CBB}"/>
                </a:ext>
              </a:extLst>
            </p:cNvPr>
            <p:cNvPicPr>
              <a:picLocks noChangeAspect="1"/>
            </p:cNvPicPr>
            <p:nvPr/>
          </p:nvPicPr>
          <p:blipFill>
            <a:blip r:embed="rId4">
              <a:extLst>
                <a:ext uri="{28A0092B-C50C-407E-A947-70E740481C1C}">
                  <a14:useLocalDpi xmlns:a14="http://schemas.microsoft.com/office/drawing/2010/main" val="0"/>
                </a:ext>
              </a:extLst>
            </a:blip>
            <a:srcRect t="183" b="153"/>
            <a:stretch/>
          </p:blipFill>
          <p:spPr>
            <a:xfrm>
              <a:off x="448907" y="1086618"/>
              <a:ext cx="5206132" cy="3372619"/>
            </a:xfrm>
            <a:prstGeom prst="rect">
              <a:avLst/>
            </a:prstGeom>
            <a:ln w="6350">
              <a:solidFill>
                <a:schemeClr val="tx1"/>
              </a:solidFill>
            </a:ln>
          </p:spPr>
        </p:pic>
        <p:sp>
          <p:nvSpPr>
            <p:cNvPr id="8" name="Rectangle 22">
              <a:extLst>
                <a:ext uri="{FF2B5EF4-FFF2-40B4-BE49-F238E27FC236}">
                  <a16:creationId xmlns:a16="http://schemas.microsoft.com/office/drawing/2014/main" id="{FCF5AFE1-2D31-0024-1720-896A67997321}"/>
                </a:ext>
              </a:extLst>
            </p:cNvPr>
            <p:cNvSpPr/>
            <p:nvPr/>
          </p:nvSpPr>
          <p:spPr bwMode="auto">
            <a:xfrm>
              <a:off x="533057" y="1665193"/>
              <a:ext cx="389543" cy="262017"/>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9" name="Rectangle 22">
              <a:extLst>
                <a:ext uri="{FF2B5EF4-FFF2-40B4-BE49-F238E27FC236}">
                  <a16:creationId xmlns:a16="http://schemas.microsoft.com/office/drawing/2014/main" id="{09EEC273-CCBC-5C4E-866B-2A7D398A76B9}"/>
                </a:ext>
              </a:extLst>
            </p:cNvPr>
            <p:cNvSpPr/>
            <p:nvPr/>
          </p:nvSpPr>
          <p:spPr bwMode="auto">
            <a:xfrm flipH="1" flipV="1">
              <a:off x="651971" y="1086618"/>
              <a:ext cx="377242" cy="131215"/>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0" name="Rectangle 22">
              <a:extLst>
                <a:ext uri="{FF2B5EF4-FFF2-40B4-BE49-F238E27FC236}">
                  <a16:creationId xmlns:a16="http://schemas.microsoft.com/office/drawing/2014/main" id="{90250B36-7844-167E-F0E0-D463F10F938A}"/>
                </a:ext>
              </a:extLst>
            </p:cNvPr>
            <p:cNvSpPr/>
            <p:nvPr/>
          </p:nvSpPr>
          <p:spPr bwMode="auto">
            <a:xfrm>
              <a:off x="1240386" y="4010803"/>
              <a:ext cx="848593" cy="191449"/>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sp>
        <p:nvSpPr>
          <p:cNvPr id="12" name="TextBox 11">
            <a:extLst>
              <a:ext uri="{FF2B5EF4-FFF2-40B4-BE49-F238E27FC236}">
                <a16:creationId xmlns:a16="http://schemas.microsoft.com/office/drawing/2014/main" id="{1D09433D-A540-68AD-073A-488E8A5C8E44}"/>
              </a:ext>
            </a:extLst>
          </p:cNvPr>
          <p:cNvSpPr txBox="1"/>
          <p:nvPr/>
        </p:nvSpPr>
        <p:spPr bwMode="ltGray">
          <a:xfrm>
            <a:off x="5116538" y="5645323"/>
            <a:ext cx="4584675" cy="228880"/>
          </a:xfrm>
          <a:prstGeom prst="rect">
            <a:avLst/>
          </a:prstGeom>
          <a:noFill/>
          <a:ln w="6350">
            <a:noFill/>
            <a:miter lim="800000"/>
            <a:headEnd/>
            <a:tailEnd/>
          </a:ln>
        </p:spPr>
        <p:txBody>
          <a:bodyPr wrap="square" lIns="0" tIns="0" rIns="0" bIns="0">
            <a:noAutofit/>
          </a:bodyPr>
          <a:lstStyle/>
          <a:p>
            <a:pPr marL="0" lvl="2"/>
            <a:r>
              <a:rPr lang="en-GB" sz="882" noProof="0"/>
              <a:t>For all content slides the identifier is set in the slide master, in the content master slide.   </a:t>
            </a:r>
          </a:p>
        </p:txBody>
      </p:sp>
      <p:sp>
        <p:nvSpPr>
          <p:cNvPr id="15" name="Fußzeilenplatzhalter 14">
            <a:extLst>
              <a:ext uri="{FF2B5EF4-FFF2-40B4-BE49-F238E27FC236}">
                <a16:creationId xmlns:a16="http://schemas.microsoft.com/office/drawing/2014/main" id="{7BBDE83E-3E0B-81BF-0BB5-2E9C3FFC153A}"/>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72</a:t>
            </a:fld>
            <a:endParaRPr lang="en-GB" noProof="0"/>
          </a:p>
        </p:txBody>
      </p:sp>
    </p:spTree>
    <p:extLst>
      <p:ext uri="{BB962C8B-B14F-4D97-AF65-F5344CB8AC3E}">
        <p14:creationId xmlns:p14="http://schemas.microsoft.com/office/powerpoint/2010/main" val="534493318"/>
      </p:ext>
    </p:extLst>
  </p:cSld>
  <p:clrMapOvr>
    <a:masterClrMapping/>
  </p:clrMapOvr>
  <p:transition>
    <p:wipe dir="r"/>
  </p:transition>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360000" y="360001"/>
            <a:ext cx="8633912" cy="432000"/>
          </a:xfrm>
        </p:spPr>
        <p:txBody>
          <a:bodyPr/>
          <a:lstStyle/>
          <a:p>
            <a:r>
              <a:rPr lang="en-GB" noProof="0" dirty="0"/>
              <a:t>Working with slide layouts</a:t>
            </a:r>
          </a:p>
        </p:txBody>
      </p:sp>
      <p:grpSp>
        <p:nvGrpSpPr>
          <p:cNvPr id="19" name="Group 18" descr="Screenshot showing the 'Working with slide layouts' section in PowerPoint. The Slide Layout panel is open, displaying a collection of predefined slide designs under the Deutsche Bank title master, content master, and dark background content master categories. Each section is labeled numerically (1, 2, 3) and contains thumbnails of layout options, such as motif titles, table of contents, and content slides with varying column numbers. The 'New Slide' button is highlighted in the ribbon menu.">
            <a:extLst>
              <a:ext uri="{FF2B5EF4-FFF2-40B4-BE49-F238E27FC236}">
                <a16:creationId xmlns:a16="http://schemas.microsoft.com/office/drawing/2014/main" id="{B640EF9B-4BB4-E3F4-C8FA-6EA9966B649B}"/>
              </a:ext>
            </a:extLst>
          </p:cNvPr>
          <p:cNvGrpSpPr>
            <a:grpSpLocks noChangeAspect="1"/>
          </p:cNvGrpSpPr>
          <p:nvPr/>
        </p:nvGrpSpPr>
        <p:grpSpPr>
          <a:xfrm>
            <a:off x="366713" y="1079500"/>
            <a:ext cx="5529329" cy="5357920"/>
            <a:chOff x="442913" y="1376363"/>
            <a:chExt cx="5016107" cy="4860608"/>
          </a:xfrm>
        </p:grpSpPr>
        <p:grpSp>
          <p:nvGrpSpPr>
            <p:cNvPr id="8" name="Group 7">
              <a:extLst>
                <a:ext uri="{FF2B5EF4-FFF2-40B4-BE49-F238E27FC236}">
                  <a16:creationId xmlns:a16="http://schemas.microsoft.com/office/drawing/2014/main" id="{0E6D33C5-9BAD-60EC-F9F8-EA233CDC372F}"/>
                </a:ext>
              </a:extLst>
            </p:cNvPr>
            <p:cNvGrpSpPr/>
            <p:nvPr/>
          </p:nvGrpSpPr>
          <p:grpSpPr>
            <a:xfrm>
              <a:off x="442913" y="1376363"/>
              <a:ext cx="5016107" cy="4860608"/>
              <a:chOff x="442913" y="1376363"/>
              <a:chExt cx="5016107" cy="4860608"/>
            </a:xfrm>
          </p:grpSpPr>
          <p:pic>
            <p:nvPicPr>
              <p:cNvPr id="7" name="Picture 6">
                <a:extLst>
                  <a:ext uri="{FF2B5EF4-FFF2-40B4-BE49-F238E27FC236}">
                    <a16:creationId xmlns:a16="http://schemas.microsoft.com/office/drawing/2014/main" id="{CB5BCAB0-5089-8E2F-2D5D-E9D824A884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913" y="1376363"/>
                <a:ext cx="5016107" cy="4860608"/>
              </a:xfrm>
              <a:prstGeom prst="rect">
                <a:avLst/>
              </a:prstGeom>
            </p:spPr>
          </p:pic>
          <p:sp>
            <p:nvSpPr>
              <p:cNvPr id="62" name="Rectangle 22">
                <a:extLst>
                  <a:ext uri="{FF2B5EF4-FFF2-40B4-BE49-F238E27FC236}">
                    <a16:creationId xmlns:a16="http://schemas.microsoft.com/office/drawing/2014/main" id="{602A12C0-A517-0080-9F96-5B751E3903E2}"/>
                  </a:ext>
                </a:extLst>
              </p:cNvPr>
              <p:cNvSpPr/>
              <p:nvPr/>
            </p:nvSpPr>
            <p:spPr bwMode="auto">
              <a:xfrm>
                <a:off x="1603201" y="1528409"/>
                <a:ext cx="468000" cy="165992"/>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63" name="Rectangle 22">
                <a:extLst>
                  <a:ext uri="{FF2B5EF4-FFF2-40B4-BE49-F238E27FC236}">
                    <a16:creationId xmlns:a16="http://schemas.microsoft.com/office/drawing/2014/main" id="{451AC89A-08E6-01FC-24DA-97FA3866AB92}"/>
                  </a:ext>
                </a:extLst>
              </p:cNvPr>
              <p:cNvSpPr/>
              <p:nvPr/>
            </p:nvSpPr>
            <p:spPr bwMode="auto">
              <a:xfrm>
                <a:off x="1603201" y="1694399"/>
                <a:ext cx="3835200" cy="4506375"/>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2" name="Rectangle 22">
                <a:extLst>
                  <a:ext uri="{FF2B5EF4-FFF2-40B4-BE49-F238E27FC236}">
                    <a16:creationId xmlns:a16="http://schemas.microsoft.com/office/drawing/2014/main" id="{D96E1CB3-6520-1CB0-2785-7BC9AACEADCE}"/>
                  </a:ext>
                </a:extLst>
              </p:cNvPr>
              <p:cNvSpPr/>
              <p:nvPr/>
            </p:nvSpPr>
            <p:spPr bwMode="auto">
              <a:xfrm>
                <a:off x="1091635" y="1564408"/>
                <a:ext cx="273965" cy="437191"/>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sp>
          <p:nvSpPr>
            <p:cNvPr id="9" name="Textfeld 9">
              <a:extLst>
                <a:ext uri="{FF2B5EF4-FFF2-40B4-BE49-F238E27FC236}">
                  <a16:creationId xmlns:a16="http://schemas.microsoft.com/office/drawing/2014/main" id="{F85CAE09-AB0B-5243-CF39-B51D961268A3}"/>
                </a:ext>
              </a:extLst>
            </p:cNvPr>
            <p:cNvSpPr txBox="1"/>
            <p:nvPr/>
          </p:nvSpPr>
          <p:spPr bwMode="ltGray">
            <a:xfrm>
              <a:off x="1470581" y="3851030"/>
              <a:ext cx="133025" cy="123144"/>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2</a:t>
              </a:r>
            </a:p>
          </p:txBody>
        </p:sp>
        <p:sp>
          <p:nvSpPr>
            <p:cNvPr id="10" name="Textfeld 9">
              <a:extLst>
                <a:ext uri="{FF2B5EF4-FFF2-40B4-BE49-F238E27FC236}">
                  <a16:creationId xmlns:a16="http://schemas.microsoft.com/office/drawing/2014/main" id="{1484F340-6580-8A7B-54C0-0581F27B475C}"/>
                </a:ext>
              </a:extLst>
            </p:cNvPr>
            <p:cNvSpPr txBox="1"/>
            <p:nvPr/>
          </p:nvSpPr>
          <p:spPr bwMode="ltGray">
            <a:xfrm>
              <a:off x="1470581" y="1694399"/>
              <a:ext cx="133025" cy="123144"/>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1</a:t>
              </a:r>
            </a:p>
          </p:txBody>
        </p:sp>
        <p:sp>
          <p:nvSpPr>
            <p:cNvPr id="11" name="Textfeld 9">
              <a:extLst>
                <a:ext uri="{FF2B5EF4-FFF2-40B4-BE49-F238E27FC236}">
                  <a16:creationId xmlns:a16="http://schemas.microsoft.com/office/drawing/2014/main" id="{557B1B57-900E-11F1-9437-86A846E6489C}"/>
                </a:ext>
              </a:extLst>
            </p:cNvPr>
            <p:cNvSpPr txBox="1"/>
            <p:nvPr/>
          </p:nvSpPr>
          <p:spPr bwMode="ltGray">
            <a:xfrm>
              <a:off x="1470580" y="5025902"/>
              <a:ext cx="133025" cy="123144"/>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3</a:t>
              </a:r>
            </a:p>
          </p:txBody>
        </p:sp>
      </p:grpSp>
      <p:sp>
        <p:nvSpPr>
          <p:cNvPr id="60" name="TextBox 59">
            <a:extLst>
              <a:ext uri="{FF2B5EF4-FFF2-40B4-BE49-F238E27FC236}">
                <a16:creationId xmlns:a16="http://schemas.microsoft.com/office/drawing/2014/main" id="{6E5DA0C0-5417-3591-8148-E6E9DB19C358}"/>
              </a:ext>
            </a:extLst>
          </p:cNvPr>
          <p:cNvSpPr txBox="1"/>
          <p:nvPr/>
        </p:nvSpPr>
        <p:spPr bwMode="ltGray">
          <a:xfrm>
            <a:off x="6135225" y="1079499"/>
            <a:ext cx="3435495" cy="3252657"/>
          </a:xfrm>
          <a:prstGeom prst="rect">
            <a:avLst/>
          </a:prstGeom>
          <a:noFill/>
          <a:ln w="6350">
            <a:noFill/>
            <a:miter lim="800000"/>
            <a:headEnd/>
            <a:tailEnd/>
          </a:ln>
        </p:spPr>
        <p:txBody>
          <a:bodyPr wrap="square" lIns="0" tIns="0" rIns="0" bIns="0">
            <a:noAutofit/>
          </a:bodyPr>
          <a:lstStyle/>
          <a:p>
            <a:pPr marL="0" lvl="2" defTabSz="1007943"/>
            <a:r>
              <a:rPr lang="en-GB" sz="1102" noProof="0"/>
              <a:t>Select title, chapter and content designs from the available options when inserting a </a:t>
            </a:r>
            <a:r>
              <a:rPr lang="en-GB" sz="1102" noProof="0">
                <a:latin typeface="DeutscheBank Medium" panose="020B0603020202030204" pitchFamily="34" charset="0"/>
                <a:ea typeface="DeutscheBank Medium" panose="020B0603020202030204" pitchFamily="34" charset="0"/>
              </a:rPr>
              <a:t>“New Slide”</a:t>
            </a:r>
            <a:r>
              <a:rPr lang="en-GB" sz="1102" noProof="0"/>
              <a:t> or change the design in the </a:t>
            </a:r>
            <a:r>
              <a:rPr lang="en-GB" sz="1102" noProof="0">
                <a:latin typeface="DeutscheBank Medium" panose="020B0603020202030204" pitchFamily="34" charset="0"/>
                <a:ea typeface="DeutscheBank Medium" panose="020B0603020202030204" pitchFamily="34" charset="0"/>
              </a:rPr>
              <a:t>“Layout”</a:t>
            </a:r>
            <a:r>
              <a:rPr lang="en-GB" sz="1102" noProof="0"/>
              <a:t> menu. </a:t>
            </a:r>
          </a:p>
          <a:p>
            <a:pPr marL="0" lvl="2" defTabSz="1007943"/>
            <a:endParaRPr lang="en-GB" sz="1102" noProof="0"/>
          </a:p>
          <a:p>
            <a:pPr marL="0" lvl="2" defTabSz="1007943"/>
            <a:r>
              <a:rPr lang="en-GB" sz="1102" noProof="0">
                <a:solidFill>
                  <a:srgbClr val="1E2A78"/>
                </a:solidFill>
                <a:latin typeface="DeutscheBank Medium" panose="020B0603020202030204" pitchFamily="34" charset="0"/>
                <a:ea typeface="DeutscheBank Medium" panose="020B0603020202030204" pitchFamily="34" charset="0"/>
              </a:rPr>
              <a:t>Three sections of master slides are available to choose from: </a:t>
            </a:r>
          </a:p>
          <a:p>
            <a:pPr marL="0" lvl="2" defTabSz="1007943"/>
            <a:endParaRPr lang="en-GB" sz="1102" noProof="0">
              <a:solidFill>
                <a:srgbClr val="1E2A78"/>
              </a:solidFill>
              <a:latin typeface="DeutscheBank Medium" panose="020B0603020202030204" pitchFamily="34" charset="0"/>
              <a:ea typeface="DeutscheBank Medium" panose="020B0603020202030204" pitchFamily="34" charset="0"/>
            </a:endParaRPr>
          </a:p>
          <a:p>
            <a:pPr marL="251986" lvl="2" indent="-251986" defTabSz="1007943">
              <a:buFont typeface="Arial" charset="0"/>
              <a:buAutoNum type="arabicPeriod"/>
            </a:pPr>
            <a:r>
              <a:rPr lang="en-GB" sz="1102" noProof="0"/>
              <a:t>Title and Chapter slides</a:t>
            </a:r>
          </a:p>
          <a:p>
            <a:pPr marL="251986" lvl="2" indent="-251986" defTabSz="1007943">
              <a:buFont typeface="Arial" charset="0"/>
              <a:buAutoNum type="arabicPeriod"/>
            </a:pPr>
            <a:r>
              <a:rPr lang="en-GB" sz="1102" noProof="0"/>
              <a:t>Content slide with white background </a:t>
            </a:r>
            <a:br>
              <a:rPr lang="en-GB" sz="1102" noProof="0"/>
            </a:br>
            <a:r>
              <a:rPr lang="en-GB" sz="1102" noProof="0"/>
              <a:t>(preferred for general application and printout)</a:t>
            </a:r>
          </a:p>
          <a:p>
            <a:pPr marL="251986" lvl="2" indent="-251986" defTabSz="1007943">
              <a:buFont typeface="Arial" charset="0"/>
              <a:buAutoNum type="arabicPeriod"/>
            </a:pPr>
            <a:r>
              <a:rPr lang="en-GB" sz="1102" noProof="0"/>
              <a:t>Content slides with Deep Blue background </a:t>
            </a:r>
            <a:br>
              <a:rPr lang="en-GB" sz="1102" noProof="0"/>
            </a:br>
            <a:r>
              <a:rPr lang="en-GB" sz="1102" noProof="0"/>
              <a:t>(for screen presentation only)</a:t>
            </a:r>
          </a:p>
          <a:p>
            <a:pPr marL="0" lvl="2" defTabSz="1007943"/>
            <a:endParaRPr lang="en-GB" sz="1102" noProof="0"/>
          </a:p>
          <a:p>
            <a:pPr marL="0" lvl="2" defTabSz="1007943"/>
            <a:r>
              <a:rPr lang="en-GB" sz="1102" b="1" noProof="0">
                <a:solidFill>
                  <a:srgbClr val="1E2A78"/>
                </a:solidFill>
              </a:rPr>
              <a:t>You can also choose from the pre-defined slides and Best Practice Samples and copy them into your presentation.</a:t>
            </a:r>
          </a:p>
        </p:txBody>
      </p:sp>
      <p:sp>
        <p:nvSpPr>
          <p:cNvPr id="13" name="Textfeld 9">
            <a:extLst>
              <a:ext uri="{FF2B5EF4-FFF2-40B4-BE49-F238E27FC236}">
                <a16:creationId xmlns:a16="http://schemas.microsoft.com/office/drawing/2014/main" id="{4D7FAF90-2CA5-6D74-0266-EA638D0CF38C}"/>
              </a:ext>
              <a:ext uri="{C183D7F6-B498-43B3-948B-1728B52AA6E4}">
                <adec:decorative xmlns:adec="http://schemas.microsoft.com/office/drawing/2017/decorative" val="1"/>
              </a:ext>
            </a:extLst>
          </p:cNvPr>
          <p:cNvSpPr txBox="1"/>
          <p:nvPr/>
        </p:nvSpPr>
        <p:spPr bwMode="ltGray">
          <a:xfrm>
            <a:off x="6135223" y="2275660"/>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1</a:t>
            </a:r>
          </a:p>
        </p:txBody>
      </p:sp>
      <p:sp>
        <p:nvSpPr>
          <p:cNvPr id="14" name="Textfeld 9">
            <a:extLst>
              <a:ext uri="{FF2B5EF4-FFF2-40B4-BE49-F238E27FC236}">
                <a16:creationId xmlns:a16="http://schemas.microsoft.com/office/drawing/2014/main" id="{966DE44B-6C8E-9928-5938-8AE9770AF31B}"/>
              </a:ext>
              <a:ext uri="{C183D7F6-B498-43B3-948B-1728B52AA6E4}">
                <adec:decorative xmlns:adec="http://schemas.microsoft.com/office/drawing/2017/decorative" val="1"/>
              </a:ext>
            </a:extLst>
          </p:cNvPr>
          <p:cNvSpPr txBox="1"/>
          <p:nvPr/>
        </p:nvSpPr>
        <p:spPr bwMode="ltGray">
          <a:xfrm>
            <a:off x="6135223" y="2447461"/>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2</a:t>
            </a:r>
          </a:p>
        </p:txBody>
      </p:sp>
      <p:sp>
        <p:nvSpPr>
          <p:cNvPr id="15" name="Textfeld 9">
            <a:extLst>
              <a:ext uri="{FF2B5EF4-FFF2-40B4-BE49-F238E27FC236}">
                <a16:creationId xmlns:a16="http://schemas.microsoft.com/office/drawing/2014/main" id="{17804E1B-3E4C-6F59-3926-E385AC2A6DD2}"/>
              </a:ext>
              <a:ext uri="{C183D7F6-B498-43B3-948B-1728B52AA6E4}">
                <adec:decorative xmlns:adec="http://schemas.microsoft.com/office/drawing/2017/decorative" val="1"/>
              </a:ext>
            </a:extLst>
          </p:cNvPr>
          <p:cNvSpPr txBox="1"/>
          <p:nvPr/>
        </p:nvSpPr>
        <p:spPr bwMode="ltGray">
          <a:xfrm>
            <a:off x="6135224" y="2773915"/>
            <a:ext cx="146635" cy="135743"/>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82" noProof="0">
                <a:solidFill>
                  <a:schemeClr val="bg1"/>
                </a:solidFill>
              </a:rPr>
              <a:t>3</a:t>
            </a:r>
          </a:p>
        </p:txBody>
      </p:sp>
      <p:sp>
        <p:nvSpPr>
          <p:cNvPr id="17" name="TextBox 16">
            <a:extLst>
              <a:ext uri="{FF2B5EF4-FFF2-40B4-BE49-F238E27FC236}">
                <a16:creationId xmlns:a16="http://schemas.microsoft.com/office/drawing/2014/main" id="{1E9CA10A-314B-D040-E870-EA2149F67AAE}"/>
              </a:ext>
              <a:ext uri="{C183D7F6-B498-43B3-948B-1728B52AA6E4}">
                <adec:decorative xmlns:adec="http://schemas.microsoft.com/office/drawing/2017/decorative" val="1"/>
              </a:ext>
            </a:extLst>
          </p:cNvPr>
          <p:cNvSpPr txBox="1"/>
          <p:nvPr/>
        </p:nvSpPr>
        <p:spPr bwMode="ltGray">
          <a:xfrm>
            <a:off x="6787763" y="6168937"/>
            <a:ext cx="2919800" cy="850988"/>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p>
          <a:p>
            <a:pPr marL="188989" indent="-188989" eaLnBrk="0" hangingPunct="0">
              <a:buFont typeface="DeutscheBank" panose="020B0503020202030204" pitchFamily="34" charset="0"/>
              <a:buChar char="–"/>
            </a:pPr>
            <a:r>
              <a:rPr lang="en-GB" sz="800" noProof="0">
                <a:solidFill>
                  <a:schemeClr val="bg1"/>
                </a:solidFill>
              </a:rPr>
              <a:t>Do not change the colour, transparency, size or position of the blue expanding box in the title slides. </a:t>
            </a:r>
          </a:p>
          <a:p>
            <a:pPr marL="188989" indent="-188989" eaLnBrk="0" hangingPunct="0">
              <a:buFont typeface="DeutscheBank" panose="020B0503020202030204" pitchFamily="34" charset="0"/>
              <a:buChar char="–"/>
            </a:pPr>
            <a:r>
              <a:rPr lang="en-GB" sz="800" noProof="0">
                <a:solidFill>
                  <a:schemeClr val="bg1"/>
                </a:solidFill>
              </a:rPr>
              <a:t>If you need other than the provided title motifs, please contact Global Brand &amp; Marketing for support. </a:t>
            </a:r>
            <a:br>
              <a:rPr lang="en-GB" sz="800" noProof="0">
                <a:solidFill>
                  <a:schemeClr val="bg1"/>
                </a:solidFill>
              </a:rPr>
            </a:br>
            <a:r>
              <a:rPr lang="en-GB" sz="800" noProof="0">
                <a:solidFill>
                  <a:schemeClr val="bg1"/>
                </a:solidFill>
                <a:hlinkClick r:id="rId4">
                  <a:extLst>
                    <a:ext uri="{A12FA001-AC4F-418D-AE19-62706E023703}">
                      <ahyp:hlinkClr xmlns:ahyp="http://schemas.microsoft.com/office/drawing/2018/hyperlinkcolor" val="tx"/>
                    </a:ext>
                  </a:extLst>
                </a:hlinkClick>
              </a:rPr>
              <a:t>global.brand@db.com</a:t>
            </a:r>
            <a:endParaRPr lang="en-GB" sz="800" noProof="0">
              <a:solidFill>
                <a:schemeClr val="bg1"/>
              </a:solidFill>
            </a:endParaRPr>
          </a:p>
        </p:txBody>
      </p:sp>
      <p:sp>
        <p:nvSpPr>
          <p:cNvPr id="16" name="Fußzeilenplatzhalter 15">
            <a:extLst>
              <a:ext uri="{FF2B5EF4-FFF2-40B4-BE49-F238E27FC236}">
                <a16:creationId xmlns:a16="http://schemas.microsoft.com/office/drawing/2014/main" id="{B049FD69-0761-8A0B-E6EE-D63AE9830446}"/>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73</a:t>
            </a:fld>
            <a:endParaRPr lang="en-GB" noProof="0"/>
          </a:p>
        </p:txBody>
      </p:sp>
    </p:spTree>
    <p:extLst>
      <p:ext uri="{BB962C8B-B14F-4D97-AF65-F5344CB8AC3E}">
        <p14:creationId xmlns:p14="http://schemas.microsoft.com/office/powerpoint/2010/main" val="652568683"/>
      </p:ext>
    </p:extLst>
  </p:cSld>
  <p:clrMapOvr>
    <a:masterClrMapping/>
  </p:clrMapOvr>
  <p:transition>
    <p:wipe dir="r"/>
  </p:transition>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CD0687F-4FDA-8CC9-4592-6B29320CDA0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1312081-510B-12E1-7093-9BD4CFAA8940}"/>
              </a:ext>
            </a:extLst>
          </p:cNvPr>
          <p:cNvSpPr>
            <a:spLocks noGrp="1"/>
          </p:cNvSpPr>
          <p:nvPr>
            <p:ph type="title"/>
          </p:nvPr>
        </p:nvSpPr>
        <p:spPr/>
        <p:txBody>
          <a:bodyPr/>
          <a:lstStyle/>
          <a:p>
            <a:r>
              <a:rPr lang="en-GB" noProof="0" dirty="0" err="1"/>
              <a:t>Transfering old slides to the new template (Windows &amp; Mac)</a:t>
            </a:r>
            <a:endParaRPr lang="en-GB" noProof="0" dirty="0"/>
          </a:p>
        </p:txBody>
      </p:sp>
      <p:sp>
        <p:nvSpPr>
          <p:cNvPr id="5" name="Fußzeilenplatzhalter 4">
            <a:extLst>
              <a:ext uri="{FF2B5EF4-FFF2-40B4-BE49-F238E27FC236}">
                <a16:creationId xmlns:a16="http://schemas.microsoft.com/office/drawing/2014/main" id="{B6AC1DA3-887D-28F8-FB3E-C1E90461DED6}"/>
              </a:ext>
              <a:ext uri="{C183D7F6-B498-43B3-948B-1728B52AA6E4}">
                <adec:decorative xmlns:adec="http://schemas.microsoft.com/office/drawing/2017/decorative" val="1"/>
              </a:ext>
            </a:extLst>
          </p:cNvPr>
          <p:cNvSpPr>
            <a:spLocks noGrp="1"/>
          </p:cNvSpPr>
          <p:nvPr>
            <p:ph type="ftr" sz="quarter" idx="11"/>
          </p:nvPr>
        </p:nvSpPr>
        <p:spPr>
          <a:xfrm>
            <a:off x="3492000" y="7200000"/>
            <a:ext cx="5274544" cy="144270"/>
          </a:xfrm>
        </p:spPr>
        <p:txBody>
          <a:bodyPr/>
          <a:lstStyle/>
          <a:p>
            <a:pPr marL="0" marR="0" lvl="0" indent="0" algn="l" defTabSz="914400" rtl="0" eaLnBrk="1" fontAlgn="auto" latinLnBrk="0" hangingPunct="1">
              <a:lnSpc>
                <a:spcPts val="1067"/>
              </a:lnSpc>
              <a:spcBef>
                <a:spcPts val="0"/>
              </a:spcBef>
              <a:spcAft>
                <a:spcPts val="0"/>
              </a:spcAft>
              <a:buClrTx/>
              <a:buSzTx/>
              <a:buFontTx/>
              <a:buNone/>
              <a:tabLst/>
              <a:defRPr/>
            </a:pPr>
            <a:r>
              <a:rPr kumimoji="0" lang="en-GB" sz="900" b="0" i="0" u="none" strike="noStrike" kern="1200" cap="none" spc="0" normalizeH="0" baseline="0" noProof="0">
                <a:ln>
                  <a:noFill/>
                </a:ln>
                <a:solidFill>
                  <a:srgbClr val="000000"/>
                </a:solidFill>
                <a:effectLst/>
                <a:uLnTx/>
                <a:uFillTx/>
                <a:latin typeface="DeutscheBank"/>
                <a:ea typeface="DeutscheBank" panose="020B0503020202030204" pitchFamily="34" charset="0"/>
              </a:rPr>
              <a:t>Date, Location, Speaker name, Name of Event</a:t>
            </a:r>
          </a:p>
        </p:txBody>
      </p:sp>
      <p:sp>
        <p:nvSpPr>
          <p:cNvPr id="4" name="Foliennummernplatzhalter 3">
            <a:extLst>
              <a:ext uri="{FF2B5EF4-FFF2-40B4-BE49-F238E27FC236}">
                <a16:creationId xmlns:a16="http://schemas.microsoft.com/office/drawing/2014/main" id="{FF1BCA73-DD46-720E-567A-155624725E7B}"/>
              </a:ext>
              <a:ext uri="{C183D7F6-B498-43B3-948B-1728B52AA6E4}">
                <adec:decorative xmlns:adec="http://schemas.microsoft.com/office/drawing/2017/decorative" val="1"/>
              </a:ext>
            </a:extLst>
          </p:cNvPr>
          <p:cNvSpPr>
            <a:spLocks noGrp="1"/>
          </p:cNvSpPr>
          <p:nvPr>
            <p:ph type="sldNum" sz="quarter" idx="12"/>
          </p:nvPr>
        </p:nvSpPr>
        <p:spPr>
          <a:xfrm>
            <a:off x="9320324" y="7202526"/>
            <a:ext cx="386953" cy="158733"/>
          </a:xfrm>
        </p:spPr>
        <p:txBody>
          <a:bodyPr/>
          <a:lstStyle/>
          <a:p>
            <a:pPr marL="0" marR="0" lvl="0" indent="0" algn="r" defTabSz="914400" rtl="0" eaLnBrk="1" fontAlgn="auto" latinLnBrk="0" hangingPunct="1">
              <a:lnSpc>
                <a:spcPts val="1176"/>
              </a:lnSpc>
              <a:spcBef>
                <a:spcPts val="0"/>
              </a:spcBef>
              <a:spcAft>
                <a:spcPts val="0"/>
              </a:spcAft>
              <a:buClrTx/>
              <a:buSzTx/>
              <a:buFontTx/>
              <a:buNone/>
              <a:tabLst/>
              <a:defRPr/>
            </a:pPr>
            <a:fld id="{D71DA9FD-6EF8-4CC5-AF9B-B6159B5B937C}" type="slidenum">
              <a:rPr kumimoji="0" lang="en-GB" sz="900" b="0" i="0" u="none" strike="noStrike" kern="1200" cap="none" spc="0" normalizeH="0" baseline="0" noProof="0" smtClean="0">
                <a:ln>
                  <a:noFill/>
                </a:ln>
                <a:solidFill>
                  <a:srgbClr val="000000"/>
                </a:solidFill>
                <a:effectLst/>
                <a:uLnTx/>
                <a:uFillTx/>
                <a:latin typeface="DeutscheBank"/>
                <a:ea typeface="DeutscheBank" panose="020B0503020202030204" pitchFamily="34" charset="0"/>
              </a:rPr>
              <a:pPr marL="0" marR="0" lvl="0" indent="0" algn="r" defTabSz="914400" rtl="0" eaLnBrk="1" fontAlgn="auto" latinLnBrk="0" hangingPunct="1">
                <a:lnSpc>
                  <a:spcPts val="1176"/>
                </a:lnSpc>
                <a:spcBef>
                  <a:spcPts val="0"/>
                </a:spcBef>
                <a:spcAft>
                  <a:spcPts val="0"/>
                </a:spcAft>
                <a:buClrTx/>
                <a:buSzTx/>
                <a:buFontTx/>
                <a:buNone/>
                <a:tabLst/>
                <a:defRPr/>
              </a:pPr>
              <a:t>74</a:t>
            </a:fld>
            <a:endParaRPr kumimoji="0" lang="en-GB" sz="900" b="0" i="0" u="none" strike="noStrike" kern="1200" cap="none" spc="0" normalizeH="0" baseline="0" noProof="0">
              <a:ln>
                <a:noFill/>
              </a:ln>
              <a:solidFill>
                <a:srgbClr val="000000"/>
              </a:solidFill>
              <a:effectLst/>
              <a:uLnTx/>
              <a:uFillTx/>
              <a:latin typeface="DeutscheBank"/>
              <a:ea typeface="DeutscheBank" panose="020B0503020202030204" pitchFamily="34" charset="0"/>
            </a:endParaRPr>
          </a:p>
        </p:txBody>
      </p:sp>
      <p:sp>
        <p:nvSpPr>
          <p:cNvPr id="3" name="Inhaltsplatzhalter 2">
            <a:extLst>
              <a:ext uri="{FF2B5EF4-FFF2-40B4-BE49-F238E27FC236}">
                <a16:creationId xmlns:a16="http://schemas.microsoft.com/office/drawing/2014/main" id="{166CF5AA-6034-917B-010A-BE0AE845C399}"/>
              </a:ext>
            </a:extLst>
          </p:cNvPr>
          <p:cNvSpPr>
            <a:spLocks noGrp="1"/>
          </p:cNvSpPr>
          <p:nvPr>
            <p:ph sz="quarter" idx="10"/>
          </p:nvPr>
        </p:nvSpPr>
        <p:spPr>
          <a:xfrm>
            <a:off x="360001" y="1079501"/>
            <a:ext cx="2630669" cy="1107996"/>
          </a:xfrm>
        </p:spPr>
        <p:txBody>
          <a:bodyPr wrap="square">
            <a:spAutoFit/>
          </a:bodyPr>
          <a:lstStyle/>
          <a:p>
            <a:r>
              <a:rPr lang="en-GB" sz="1200" noProof="0" dirty="0">
                <a:latin typeface="DeutscheBank Medium" panose="020B0503020202030204" pitchFamily="34" charset="0"/>
                <a:ea typeface="DeutscheBank Medium" panose="020B0503020202030204" pitchFamily="34" charset="0"/>
              </a:rPr>
              <a:t>1. Unpreserve the old master (!)</a:t>
            </a:r>
          </a:p>
          <a:p>
            <a:endParaRPr lang="en-GB" sz="1200" b="1" noProof="0" dirty="0"/>
          </a:p>
          <a:p>
            <a:r>
              <a:rPr lang="en-GB" sz="1200" noProof="0" dirty="0"/>
              <a:t>Open the old presentation. Go to </a:t>
            </a:r>
            <a:r>
              <a:rPr lang="en-GB" sz="1200" dirty="0">
                <a:solidFill>
                  <a:srgbClr val="0069B1"/>
                </a:solidFill>
                <a:latin typeface="DeutscheBank Medium" panose="020B0603020202030204" pitchFamily="34" charset="0"/>
                <a:ea typeface="DeutscheBank Medium" panose="020B0603020202030204" pitchFamily="34" charset="0"/>
              </a:rPr>
              <a:t>View → Slide Master</a:t>
            </a:r>
            <a:r>
              <a:rPr lang="en-GB" sz="1200" noProof="0" dirty="0"/>
              <a:t>, select the top master slide, and </a:t>
            </a:r>
            <a:r>
              <a:rPr lang="en-GB" sz="1200" dirty="0">
                <a:solidFill>
                  <a:srgbClr val="0069B1"/>
                </a:solidFill>
                <a:latin typeface="DeutscheBank Medium" panose="020B0603020202030204" pitchFamily="34" charset="0"/>
                <a:ea typeface="DeutscheBank Medium" panose="020B0603020202030204" pitchFamily="34" charset="0"/>
              </a:rPr>
              <a:t>click Preserve Master</a:t>
            </a:r>
            <a:r>
              <a:rPr lang="en-GB" sz="1200" noProof="0" dirty="0"/>
              <a:t> (so it’s </a:t>
            </a:r>
            <a:r>
              <a:rPr lang="en-GB" sz="1200" u="sng" noProof="0" dirty="0"/>
              <a:t>unchecked</a:t>
            </a:r>
            <a:r>
              <a:rPr lang="en-GB" sz="1200" noProof="0" dirty="0"/>
              <a:t>).</a:t>
            </a:r>
          </a:p>
        </p:txBody>
      </p:sp>
      <p:grpSp>
        <p:nvGrpSpPr>
          <p:cNvPr id="6" name="Gruppieren 5" descr="Screenshot of a PowerPoint presentation with several slide thumbnails on the left. At the bottom of the screen, two numbered callouts are shown: (1) the “Ctrl” shortcut, and (2) “Paste Options,” including icons for different paste methods.">
            <a:extLst>
              <a:ext uri="{FF2B5EF4-FFF2-40B4-BE49-F238E27FC236}">
                <a16:creationId xmlns:a16="http://schemas.microsoft.com/office/drawing/2014/main" id="{0336F3A0-6803-FD50-0D72-4EBF2F0ECA98}"/>
              </a:ext>
            </a:extLst>
          </p:cNvPr>
          <p:cNvGrpSpPr/>
          <p:nvPr/>
        </p:nvGrpSpPr>
        <p:grpSpPr>
          <a:xfrm>
            <a:off x="360001" y="3120787"/>
            <a:ext cx="2634301" cy="2530978"/>
            <a:chOff x="441629" y="2687243"/>
            <a:chExt cx="3656966" cy="3513532"/>
          </a:xfrm>
        </p:grpSpPr>
        <p:pic>
          <p:nvPicPr>
            <p:cNvPr id="7" name="Grafik 6">
              <a:extLst>
                <a:ext uri="{FF2B5EF4-FFF2-40B4-BE49-F238E27FC236}">
                  <a16:creationId xmlns:a16="http://schemas.microsoft.com/office/drawing/2014/main" id="{9F1F1D58-7AF2-0770-074C-1C202E958123}"/>
                </a:ext>
              </a:extLst>
            </p:cNvPr>
            <p:cNvPicPr>
              <a:picLocks noChangeAspect="1"/>
            </p:cNvPicPr>
            <p:nvPr/>
          </p:nvPicPr>
          <p:blipFill>
            <a:blip r:embed="rId3">
              <a:extLst>
                <a:ext uri="{28A0092B-C50C-407E-A947-70E740481C1C}">
                  <a14:useLocalDpi xmlns:a14="http://schemas.microsoft.com/office/drawing/2010/main" val="0"/>
                </a:ext>
              </a:extLst>
            </a:blip>
            <a:srcRect t="8047" r="52667" b="24812"/>
            <a:stretch/>
          </p:blipFill>
          <p:spPr>
            <a:xfrm>
              <a:off x="441629" y="2687243"/>
              <a:ext cx="1968123" cy="1772755"/>
            </a:xfrm>
            <a:prstGeom prst="rect">
              <a:avLst/>
            </a:prstGeom>
            <a:ln w="6350">
              <a:solidFill>
                <a:schemeClr val="tx1"/>
              </a:solidFill>
            </a:ln>
          </p:spPr>
        </p:pic>
        <p:sp>
          <p:nvSpPr>
            <p:cNvPr id="8" name="Rechteck 8">
              <a:extLst>
                <a:ext uri="{FF2B5EF4-FFF2-40B4-BE49-F238E27FC236}">
                  <a16:creationId xmlns:a16="http://schemas.microsoft.com/office/drawing/2014/main" id="{E0E174EB-9364-E4A0-49DB-B95D2764C0BA}"/>
                </a:ext>
              </a:extLst>
            </p:cNvPr>
            <p:cNvSpPr/>
            <p:nvPr/>
          </p:nvSpPr>
          <p:spPr>
            <a:xfrm>
              <a:off x="726908" y="2710672"/>
              <a:ext cx="424056" cy="10463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9" name="Textfeld 8">
              <a:extLst>
                <a:ext uri="{FF2B5EF4-FFF2-40B4-BE49-F238E27FC236}">
                  <a16:creationId xmlns:a16="http://schemas.microsoft.com/office/drawing/2014/main" id="{FCB2E192-C456-998B-953F-98D188710CBE}"/>
                </a:ext>
              </a:extLst>
            </p:cNvPr>
            <p:cNvSpPr txBox="1"/>
            <p:nvPr/>
          </p:nvSpPr>
          <p:spPr bwMode="ltGray">
            <a:xfrm>
              <a:off x="620637" y="2698106"/>
              <a:ext cx="106272" cy="170904"/>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pic>
          <p:nvPicPr>
            <p:cNvPr id="12" name="Grafik 11">
              <a:extLst>
                <a:ext uri="{FF2B5EF4-FFF2-40B4-BE49-F238E27FC236}">
                  <a16:creationId xmlns:a16="http://schemas.microsoft.com/office/drawing/2014/main" id="{4EC162F1-9D6B-6FC6-A355-4E56E07E3793}"/>
                </a:ext>
              </a:extLst>
            </p:cNvPr>
            <p:cNvPicPr>
              <a:picLocks noChangeAspect="1"/>
            </p:cNvPicPr>
            <p:nvPr/>
          </p:nvPicPr>
          <p:blipFill>
            <a:blip r:embed="rId4">
              <a:extLst>
                <a:ext uri="{28A0092B-C50C-407E-A947-70E740481C1C}">
                  <a14:useLocalDpi xmlns:a14="http://schemas.microsoft.com/office/drawing/2010/main" val="0"/>
                </a:ext>
              </a:extLst>
            </a:blip>
            <a:srcRect t="7762" r="52667" b="24812"/>
            <a:stretch/>
          </p:blipFill>
          <p:spPr>
            <a:xfrm>
              <a:off x="1253774" y="3624288"/>
              <a:ext cx="2844821" cy="2573307"/>
            </a:xfrm>
            <a:prstGeom prst="rect">
              <a:avLst/>
            </a:prstGeom>
            <a:ln w="6350">
              <a:solidFill>
                <a:schemeClr val="tx1"/>
              </a:solidFill>
            </a:ln>
          </p:spPr>
        </p:pic>
        <p:sp>
          <p:nvSpPr>
            <p:cNvPr id="13" name="Rechteck 8">
              <a:extLst>
                <a:ext uri="{FF2B5EF4-FFF2-40B4-BE49-F238E27FC236}">
                  <a16:creationId xmlns:a16="http://schemas.microsoft.com/office/drawing/2014/main" id="{5BB1D7A8-318B-F839-F05B-03FC0BC75281}"/>
                </a:ext>
              </a:extLst>
            </p:cNvPr>
            <p:cNvSpPr/>
            <p:nvPr/>
          </p:nvSpPr>
          <p:spPr>
            <a:xfrm>
              <a:off x="2106688" y="4241507"/>
              <a:ext cx="557490" cy="184202"/>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14" name="Textfeld 13">
              <a:extLst>
                <a:ext uri="{FF2B5EF4-FFF2-40B4-BE49-F238E27FC236}">
                  <a16:creationId xmlns:a16="http://schemas.microsoft.com/office/drawing/2014/main" id="{162D5B2E-9909-CD49-B463-5281AFF2EDEB}"/>
                </a:ext>
              </a:extLst>
            </p:cNvPr>
            <p:cNvSpPr txBox="1"/>
            <p:nvPr/>
          </p:nvSpPr>
          <p:spPr bwMode="ltGray">
            <a:xfrm>
              <a:off x="2000207" y="4232140"/>
              <a:ext cx="112777" cy="170904"/>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cxnSp>
          <p:nvCxnSpPr>
            <p:cNvPr id="17" name="Gerade Verbindung mit Pfeil 16">
              <a:extLst>
                <a:ext uri="{FF2B5EF4-FFF2-40B4-BE49-F238E27FC236}">
                  <a16:creationId xmlns:a16="http://schemas.microsoft.com/office/drawing/2014/main" id="{23D2EDD8-208A-10BC-452F-5082221B8734}"/>
                </a:ext>
              </a:extLst>
            </p:cNvPr>
            <p:cNvCxnSpPr>
              <a:cxnSpLocks/>
            </p:cNvCxnSpPr>
            <p:nvPr/>
          </p:nvCxnSpPr>
          <p:spPr>
            <a:xfrm flipH="1" flipV="1">
              <a:off x="547511" y="3606800"/>
              <a:ext cx="1565473" cy="819913"/>
            </a:xfrm>
            <a:prstGeom prst="straightConnector1">
              <a:avLst/>
            </a:prstGeom>
            <a:noFill/>
            <a:ln w="19050">
              <a:solidFill>
                <a:srgbClr val="D000D0"/>
              </a:solidFill>
              <a:tailEnd type="triangle" w="sm" len="sm"/>
            </a:ln>
          </p:spPr>
          <p:style>
            <a:lnRef idx="2">
              <a:schemeClr val="accent1">
                <a:shade val="15000"/>
              </a:schemeClr>
            </a:lnRef>
            <a:fillRef idx="1">
              <a:schemeClr val="accent1"/>
            </a:fillRef>
            <a:effectRef idx="0">
              <a:schemeClr val="accent1"/>
            </a:effectRef>
            <a:fontRef idx="minor">
              <a:schemeClr val="lt1"/>
            </a:fontRef>
          </p:style>
        </p:cxnSp>
        <p:cxnSp>
          <p:nvCxnSpPr>
            <p:cNvPr id="19" name="Gerade Verbindung mit Pfeil 18">
              <a:extLst>
                <a:ext uri="{FF2B5EF4-FFF2-40B4-BE49-F238E27FC236}">
                  <a16:creationId xmlns:a16="http://schemas.microsoft.com/office/drawing/2014/main" id="{07D584E2-A05F-0296-4B4B-398B59F07B2E}"/>
                </a:ext>
              </a:extLst>
            </p:cNvPr>
            <p:cNvCxnSpPr>
              <a:cxnSpLocks/>
            </p:cNvCxnSpPr>
            <p:nvPr/>
          </p:nvCxnSpPr>
          <p:spPr>
            <a:xfrm flipH="1">
              <a:off x="1389888" y="4430889"/>
              <a:ext cx="721134" cy="479439"/>
            </a:xfrm>
            <a:prstGeom prst="straightConnector1">
              <a:avLst/>
            </a:prstGeom>
            <a:noFill/>
            <a:ln w="19050">
              <a:solidFill>
                <a:srgbClr val="D000D0"/>
              </a:solidFill>
              <a:tailEnd type="triangle" w="sm" len="sm"/>
            </a:ln>
          </p:spPr>
          <p:style>
            <a:lnRef idx="2">
              <a:schemeClr val="accent1">
                <a:shade val="15000"/>
              </a:schemeClr>
            </a:lnRef>
            <a:fillRef idx="1">
              <a:schemeClr val="accent1"/>
            </a:fillRef>
            <a:effectRef idx="0">
              <a:schemeClr val="accent1"/>
            </a:effectRef>
            <a:fontRef idx="minor">
              <a:schemeClr val="lt1"/>
            </a:fontRef>
          </p:style>
        </p:cxnSp>
        <p:sp>
          <p:nvSpPr>
            <p:cNvPr id="21" name="TextBox 12">
              <a:extLst>
                <a:ext uri="{FF2B5EF4-FFF2-40B4-BE49-F238E27FC236}">
                  <a16:creationId xmlns:a16="http://schemas.microsoft.com/office/drawing/2014/main" id="{C115EB34-2D04-DFBD-F8B7-1C7ECB6267EE}"/>
                </a:ext>
                <a:ext uri="{C183D7F6-B498-43B3-948B-1728B52AA6E4}">
                  <adec:decorative xmlns:adec="http://schemas.microsoft.com/office/drawing/2017/decorative" val="1"/>
                </a:ext>
              </a:extLst>
            </p:cNvPr>
            <p:cNvSpPr txBox="1"/>
            <p:nvPr/>
          </p:nvSpPr>
          <p:spPr bwMode="ltGray">
            <a:xfrm>
              <a:off x="1455526" y="5482517"/>
              <a:ext cx="2643069" cy="718258"/>
            </a:xfrm>
            <a:prstGeom prst="rect">
              <a:avLst/>
            </a:prstGeom>
            <a:solidFill>
              <a:srgbClr val="D000D0"/>
            </a:solidFill>
            <a:ln w="6350">
              <a:noFill/>
              <a:miter lim="800000"/>
              <a:headEnd/>
              <a:tailEnd/>
            </a:ln>
          </p:spPr>
          <p:txBody>
            <a:bodyPr wrap="square" lIns="100913" tIns="50457" rIns="100913" bIns="50457" rtlCol="0" anchor="b" anchorCtr="0">
              <a:spAutoFit/>
            </a:bodyPr>
            <a:lstStyle/>
            <a:p>
              <a:pPr eaLnBrk="0" hangingPunct="0"/>
              <a:r>
                <a:rPr lang="en-GB" sz="900" b="1" dirty="0">
                  <a:solidFill>
                    <a:schemeClr val="bg1"/>
                  </a:solidFill>
                  <a:latin typeface="+mn-lt"/>
                </a:rPr>
                <a:t>Note </a:t>
              </a:r>
            </a:p>
            <a:p>
              <a:pPr eaLnBrk="0" hangingPunct="0"/>
              <a:r>
                <a:rPr lang="en-GB" sz="900" dirty="0">
                  <a:solidFill>
                    <a:schemeClr val="bg1"/>
                  </a:solidFill>
                  <a:latin typeface="+mn-lt"/>
                </a:rPr>
                <a:t>Make sure it’s not preserved, or the old master will remain stuck.</a:t>
              </a:r>
            </a:p>
          </p:txBody>
        </p:sp>
      </p:grpSp>
      <p:sp>
        <p:nvSpPr>
          <p:cNvPr id="11" name="Inhaltsplatzhalter 2">
            <a:extLst>
              <a:ext uri="{FF2B5EF4-FFF2-40B4-BE49-F238E27FC236}">
                <a16:creationId xmlns:a16="http://schemas.microsoft.com/office/drawing/2014/main" id="{F5EBBED0-18F0-F2C9-8A10-AA967C1245F6}"/>
              </a:ext>
            </a:extLst>
          </p:cNvPr>
          <p:cNvSpPr txBox="1">
            <a:spLocks/>
          </p:cNvSpPr>
          <p:nvPr/>
        </p:nvSpPr>
        <p:spPr>
          <a:xfrm>
            <a:off x="3615532" y="1079501"/>
            <a:ext cx="2630668" cy="1477328"/>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DeutscheBank Medium" panose="020B0503020202030204" pitchFamily="34" charset="0"/>
                <a:ea typeface="DeutscheBank Medium" panose="020B0503020202030204" pitchFamily="34" charset="0"/>
              </a:rPr>
              <a:t>2. Copy and insert the old slide with source formatting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a:ln>
                <a:noFill/>
              </a:ln>
              <a:solidFill>
                <a:srgbClr val="000000"/>
              </a:solidFill>
              <a:effectLst/>
              <a:uLnTx/>
              <a:uFillTx/>
              <a:latin typeface="DeutscheBank"/>
              <a:ea typeface="ＭＳ Ｐゴシック" pitchFamily="-109" charset="-128"/>
            </a:endParaRPr>
          </a:p>
          <a:p>
            <a:pPr marL="228600" marR="0" lvl="0" indent="-228600" algn="l" defTabSz="914400" rtl="0" eaLnBrk="1" fontAlgn="base" latinLnBrk="0" hangingPunct="1">
              <a:lnSpc>
                <a:spcPct val="100000"/>
              </a:lnSpc>
              <a:spcBef>
                <a:spcPts val="0"/>
              </a:spcBef>
              <a:spcAft>
                <a:spcPts val="0"/>
              </a:spcAft>
              <a:buClrTx/>
              <a:buSzTx/>
              <a:buFont typeface="+mj-lt"/>
              <a:buAutoNum type="arabicPeriod"/>
              <a:tabLst/>
              <a:defRPr/>
            </a:pPr>
            <a:r>
              <a:rPr lang="en-GB" sz="1200" noProof="0"/>
              <a:t>In the new presentation (with the new master), insert or paste the old slide.</a:t>
            </a:r>
          </a:p>
          <a:p>
            <a:pPr marL="228600" marR="0" lvl="0" indent="-228600" algn="l" defTabSz="914400" rtl="0" eaLnBrk="1" fontAlgn="base" latinLnBrk="0" hangingPunct="1">
              <a:lnSpc>
                <a:spcPct val="100000"/>
              </a:lnSpc>
              <a:spcBef>
                <a:spcPts val="0"/>
              </a:spcBef>
              <a:spcAft>
                <a:spcPts val="0"/>
              </a:spcAft>
              <a:buClrTx/>
              <a:buSzTx/>
              <a:buFont typeface="+mj-lt"/>
              <a:buAutoNum type="arabicPeriod"/>
              <a:tabLst/>
              <a:defRPr/>
            </a:pPr>
            <a:r>
              <a:rPr lang="en-GB" sz="1200" noProof="0"/>
              <a:t>When prompted, choose </a:t>
            </a:r>
            <a:r>
              <a:rPr lang="en-GB" sz="1200">
                <a:solidFill>
                  <a:srgbClr val="0069B1"/>
                </a:solidFill>
                <a:latin typeface="DeutscheBank Medium" panose="020B0603020202030204" pitchFamily="34" charset="0"/>
                <a:ea typeface="DeutscheBank Medium" panose="020B0603020202030204" pitchFamily="34" charset="0"/>
              </a:rPr>
              <a:t>Keep Source Formatting</a:t>
            </a:r>
            <a:r>
              <a:rPr lang="en-GB" sz="1200" noProof="0"/>
              <a:t>.</a:t>
            </a:r>
          </a:p>
        </p:txBody>
      </p:sp>
      <p:grpSp>
        <p:nvGrpSpPr>
          <p:cNvPr id="16" name="Gruppieren 15" descr="Screenshot of a PowerPoint presentation with several slide thumbnails on the left. At the bottom of the screen, two numbered callouts are shown: (1) the “Ctrl” shortcut, and (2) “Paste Options,” including icons for different paste methods.">
            <a:extLst>
              <a:ext uri="{FF2B5EF4-FFF2-40B4-BE49-F238E27FC236}">
                <a16:creationId xmlns:a16="http://schemas.microsoft.com/office/drawing/2014/main" id="{A137EB75-AF26-775E-39EC-30EFFA0502E4}"/>
              </a:ext>
            </a:extLst>
          </p:cNvPr>
          <p:cNvGrpSpPr/>
          <p:nvPr/>
        </p:nvGrpSpPr>
        <p:grpSpPr>
          <a:xfrm>
            <a:off x="3615532" y="3120787"/>
            <a:ext cx="2268633" cy="2776590"/>
            <a:chOff x="4621205" y="3119887"/>
            <a:chExt cx="2268633" cy="2776590"/>
          </a:xfrm>
        </p:grpSpPr>
        <p:pic>
          <p:nvPicPr>
            <p:cNvPr id="18" name="Grafik 17">
              <a:extLst>
                <a:ext uri="{FF2B5EF4-FFF2-40B4-BE49-F238E27FC236}">
                  <a16:creationId xmlns:a16="http://schemas.microsoft.com/office/drawing/2014/main" id="{C5466298-7AD3-24D2-259C-68E13389C199}"/>
                </a:ext>
              </a:extLst>
            </p:cNvPr>
            <p:cNvPicPr>
              <a:picLocks noChangeAspect="1"/>
            </p:cNvPicPr>
            <p:nvPr/>
          </p:nvPicPr>
          <p:blipFill>
            <a:blip r:embed="rId5">
              <a:extLst>
                <a:ext uri="{28A0092B-C50C-407E-A947-70E740481C1C}">
                  <a14:useLocalDpi xmlns:a14="http://schemas.microsoft.com/office/drawing/2010/main" val="0"/>
                </a:ext>
              </a:extLst>
            </a:blip>
            <a:srcRect r="48117"/>
            <a:stretch/>
          </p:blipFill>
          <p:spPr>
            <a:xfrm>
              <a:off x="4621205" y="3119887"/>
              <a:ext cx="2268633" cy="2776590"/>
            </a:xfrm>
            <a:prstGeom prst="rect">
              <a:avLst/>
            </a:prstGeom>
            <a:ln w="6350">
              <a:solidFill>
                <a:schemeClr val="tx1"/>
              </a:solidFill>
            </a:ln>
          </p:spPr>
        </p:pic>
        <p:sp>
          <p:nvSpPr>
            <p:cNvPr id="22" name="Rechteck 8">
              <a:extLst>
                <a:ext uri="{FF2B5EF4-FFF2-40B4-BE49-F238E27FC236}">
                  <a16:creationId xmlns:a16="http://schemas.microsoft.com/office/drawing/2014/main" id="{7F088410-F456-F6F8-265C-1DB749EF02F8}"/>
                </a:ext>
              </a:extLst>
            </p:cNvPr>
            <p:cNvSpPr/>
            <p:nvPr/>
          </p:nvSpPr>
          <p:spPr>
            <a:xfrm>
              <a:off x="5960558" y="4661174"/>
              <a:ext cx="321129" cy="14260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 dirty="0"/>
            </a:p>
          </p:txBody>
        </p:sp>
        <p:sp>
          <p:nvSpPr>
            <p:cNvPr id="23" name="Textfeld 22">
              <a:extLst>
                <a:ext uri="{FF2B5EF4-FFF2-40B4-BE49-F238E27FC236}">
                  <a16:creationId xmlns:a16="http://schemas.microsoft.com/office/drawing/2014/main" id="{4AD2A32F-C0AB-7718-01AD-2DD8857C360D}"/>
                </a:ext>
              </a:extLst>
            </p:cNvPr>
            <p:cNvSpPr txBox="1"/>
            <p:nvPr/>
          </p:nvSpPr>
          <p:spPr bwMode="ltGray">
            <a:xfrm>
              <a:off x="5873283" y="4651807"/>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24" name="Rechteck 8">
              <a:extLst>
                <a:ext uri="{FF2B5EF4-FFF2-40B4-BE49-F238E27FC236}">
                  <a16:creationId xmlns:a16="http://schemas.microsoft.com/office/drawing/2014/main" id="{BC3B4ECB-5F54-B2E5-187A-EDD9F5B52C51}"/>
                </a:ext>
              </a:extLst>
            </p:cNvPr>
            <p:cNvSpPr/>
            <p:nvPr/>
          </p:nvSpPr>
          <p:spPr>
            <a:xfrm>
              <a:off x="5960558" y="4800874"/>
              <a:ext cx="502104" cy="31405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25" name="Textfeld 24">
              <a:extLst>
                <a:ext uri="{FF2B5EF4-FFF2-40B4-BE49-F238E27FC236}">
                  <a16:creationId xmlns:a16="http://schemas.microsoft.com/office/drawing/2014/main" id="{8B4767F6-5DC5-51D4-AD97-A6DE82925328}"/>
                </a:ext>
              </a:extLst>
            </p:cNvPr>
            <p:cNvSpPr txBox="1"/>
            <p:nvPr/>
          </p:nvSpPr>
          <p:spPr bwMode="ltGray">
            <a:xfrm>
              <a:off x="6463833" y="4791507"/>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cxnSp>
          <p:nvCxnSpPr>
            <p:cNvPr id="26" name="Gerade Verbindung mit Pfeil 25">
              <a:extLst>
                <a:ext uri="{FF2B5EF4-FFF2-40B4-BE49-F238E27FC236}">
                  <a16:creationId xmlns:a16="http://schemas.microsoft.com/office/drawing/2014/main" id="{5A54A7ED-34B6-D3CE-2533-8E1BF50C1C5C}"/>
                </a:ext>
              </a:extLst>
            </p:cNvPr>
            <p:cNvCxnSpPr>
              <a:cxnSpLocks/>
            </p:cNvCxnSpPr>
            <p:nvPr/>
          </p:nvCxnSpPr>
          <p:spPr>
            <a:xfrm flipV="1">
              <a:off x="6211610" y="5114925"/>
              <a:ext cx="0" cy="143989"/>
            </a:xfrm>
            <a:prstGeom prst="straightConnector1">
              <a:avLst/>
            </a:prstGeom>
            <a:noFill/>
            <a:ln w="19050">
              <a:solidFill>
                <a:srgbClr val="D000D0"/>
              </a:solidFill>
              <a:tailEnd type="triangle" w="sm" len="sm"/>
            </a:ln>
          </p:spPr>
          <p:style>
            <a:lnRef idx="2">
              <a:schemeClr val="accent1">
                <a:shade val="15000"/>
              </a:schemeClr>
            </a:lnRef>
            <a:fillRef idx="1">
              <a:schemeClr val="accent1"/>
            </a:fillRef>
            <a:effectRef idx="0">
              <a:schemeClr val="accent1"/>
            </a:effectRef>
            <a:fontRef idx="minor">
              <a:schemeClr val="lt1"/>
            </a:fontRef>
          </p:style>
        </p:cxnSp>
      </p:grpSp>
      <p:sp>
        <p:nvSpPr>
          <p:cNvPr id="15" name="Inhaltsplatzhalter 2">
            <a:extLst>
              <a:ext uri="{FF2B5EF4-FFF2-40B4-BE49-F238E27FC236}">
                <a16:creationId xmlns:a16="http://schemas.microsoft.com/office/drawing/2014/main" id="{CA71EED7-4D3A-880E-8BF2-5F908467DFAD}"/>
              </a:ext>
            </a:extLst>
          </p:cNvPr>
          <p:cNvSpPr txBox="1">
            <a:spLocks/>
          </p:cNvSpPr>
          <p:nvPr/>
        </p:nvSpPr>
        <p:spPr>
          <a:xfrm>
            <a:off x="6871061" y="1079501"/>
            <a:ext cx="2849563" cy="1477328"/>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4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400" kern="1200" baseline="0">
                <a:solidFill>
                  <a:srgbClr val="1E2A78"/>
                </a:solidFill>
                <a:latin typeface="+mn-lt"/>
                <a:ea typeface="ＭＳ Ｐゴシック" pitchFamily="-109" charset="-128"/>
              </a:defRPr>
            </a:lvl2pPr>
            <a:lvl3pPr marL="237987" indent="-237987" algn="l" rtl="0" eaLnBrk="1" fontAlgn="base" hangingPunct="1">
              <a:lnSpc>
                <a:spcPct val="100000"/>
              </a:lnSpc>
              <a:spcBef>
                <a:spcPts val="400"/>
              </a:spcBef>
              <a:spcAft>
                <a:spcPts val="0"/>
              </a:spcAft>
              <a:buFont typeface="Symbol" panose="05050102010706020507" pitchFamily="18" charset="2"/>
              <a:buChar char="-"/>
              <a:defRPr sz="1400" kern="1200" baseline="0">
                <a:solidFill>
                  <a:schemeClr val="tx1"/>
                </a:solidFill>
                <a:latin typeface="+mn-lt"/>
                <a:ea typeface="DeutscheBank" panose="020B0503020202030204" pitchFamily="34" charset="0"/>
                <a:cs typeface="DeutscheBank" panose="020B0503020202030204" pitchFamily="34" charset="0"/>
              </a:defRPr>
            </a:lvl3pPr>
            <a:lvl4pPr marL="476194" indent="-238097" algn="l" rtl="0" eaLnBrk="1" fontAlgn="base" hangingPunct="1">
              <a:lnSpc>
                <a:spcPct val="100000"/>
              </a:lnSpc>
              <a:spcBef>
                <a:spcPts val="4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713960" indent="-238097" algn="l" rtl="0" eaLnBrk="1" fontAlgn="base" hangingPunct="1">
              <a:lnSpc>
                <a:spcPct val="100000"/>
              </a:lnSpc>
              <a:spcBef>
                <a:spcPts val="4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303712"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723" indent="-195615"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DeutscheBank Medium" panose="020B0503020202030204" pitchFamily="34" charset="0"/>
                <a:ea typeface="DeutscheBank Medium" panose="020B0503020202030204" pitchFamily="34" charset="0"/>
              </a:rPr>
              <a:t>3. Reassign the new layout</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000000"/>
              </a:solidFill>
              <a:effectLst/>
              <a:uLnTx/>
              <a:uFillTx/>
              <a:latin typeface="DeutscheBank Medium" panose="020B0503020202030204" pitchFamily="34" charset="0"/>
              <a:ea typeface="DeutscheBank Medium" panose="020B0503020202030204" pitchFamily="34" charset="0"/>
            </a:endParaRPr>
          </a:p>
          <a:p>
            <a:pPr marL="228600" marR="0" lvl="0" indent="-228600" algn="l" defTabSz="914400" rtl="0" eaLnBrk="1" fontAlgn="base" latinLnBrk="0" hangingPunct="1">
              <a:lnSpc>
                <a:spcPct val="100000"/>
              </a:lnSpc>
              <a:spcBef>
                <a:spcPts val="0"/>
              </a:spcBef>
              <a:spcAft>
                <a:spcPts val="0"/>
              </a:spcAft>
              <a:buClrTx/>
              <a:buSzTx/>
              <a:buFont typeface="+mj-lt"/>
              <a:buAutoNum type="arabicPeriod"/>
              <a:tabLst/>
              <a:defRPr/>
            </a:pPr>
            <a:r>
              <a:rPr lang="en-GB" sz="1200" noProof="0"/>
              <a:t>Select the newly inserted slide.</a:t>
            </a:r>
          </a:p>
          <a:p>
            <a:pPr marL="228600" marR="0" lvl="0" indent="-228600" algn="l" defTabSz="914400" rtl="0" eaLnBrk="1" fontAlgn="base" latinLnBrk="0" hangingPunct="1">
              <a:lnSpc>
                <a:spcPct val="100000"/>
              </a:lnSpc>
              <a:spcBef>
                <a:spcPts val="0"/>
              </a:spcBef>
              <a:spcAft>
                <a:spcPts val="0"/>
              </a:spcAft>
              <a:buClrTx/>
              <a:buSzTx/>
              <a:buFont typeface="+mj-lt"/>
              <a:buAutoNum type="arabicPeriod"/>
              <a:tabLst/>
              <a:defRPr/>
            </a:pPr>
            <a:r>
              <a:rPr lang="en-GB" sz="1200" noProof="0"/>
              <a:t>Go to </a:t>
            </a:r>
            <a:r>
              <a:rPr lang="en-GB" sz="1200">
                <a:solidFill>
                  <a:srgbClr val="0069B1"/>
                </a:solidFill>
                <a:latin typeface="DeutscheBank Medium" panose="020B0603020202030204" pitchFamily="34" charset="0"/>
                <a:ea typeface="DeutscheBank Medium" panose="020B0603020202030204" pitchFamily="34" charset="0"/>
              </a:rPr>
              <a:t>Home → Layout </a:t>
            </a:r>
            <a:r>
              <a:rPr lang="en-GB" sz="1200" noProof="0"/>
              <a:t>and </a:t>
            </a:r>
            <a:r>
              <a:rPr lang="en-GB" sz="1200">
                <a:solidFill>
                  <a:srgbClr val="0069B1"/>
                </a:solidFill>
                <a:latin typeface="DeutscheBank Medium" panose="020B0603020202030204" pitchFamily="34" charset="0"/>
                <a:ea typeface="DeutscheBank Medium" panose="020B0603020202030204" pitchFamily="34" charset="0"/>
              </a:rPr>
              <a:t>pick a layout from the </a:t>
            </a:r>
            <a:r>
              <a:rPr lang="en-GB" sz="1200" u="sng">
                <a:solidFill>
                  <a:srgbClr val="0069B1"/>
                </a:solidFill>
                <a:latin typeface="DeutscheBank Medium" panose="020B0603020202030204" pitchFamily="34" charset="0"/>
                <a:ea typeface="DeutscheBank Medium" panose="020B0603020202030204" pitchFamily="34" charset="0"/>
              </a:rPr>
              <a:t>new</a:t>
            </a:r>
            <a:r>
              <a:rPr lang="en-GB" sz="1200">
                <a:solidFill>
                  <a:srgbClr val="0069B1"/>
                </a:solidFill>
                <a:latin typeface="DeutscheBank Medium" panose="020B0603020202030204" pitchFamily="34" charset="0"/>
                <a:ea typeface="DeutscheBank Medium" panose="020B0603020202030204" pitchFamily="34" charset="0"/>
              </a:rPr>
              <a:t> master</a:t>
            </a:r>
            <a:r>
              <a:rPr lang="en-GB" sz="1200" noProof="0"/>
              <a:t>.</a:t>
            </a:r>
          </a:p>
          <a:p>
            <a:pPr marR="0" lvl="0" algn="l" defTabSz="914400" rtl="0" eaLnBrk="1" fontAlgn="base" latinLnBrk="0" hangingPunct="1">
              <a:lnSpc>
                <a:spcPct val="100000"/>
              </a:lnSpc>
              <a:spcBef>
                <a:spcPts val="0"/>
              </a:spcBef>
              <a:spcAft>
                <a:spcPts val="0"/>
              </a:spcAft>
              <a:buClrTx/>
              <a:buSzTx/>
              <a:tabLst/>
              <a:defRPr/>
            </a:pPr>
            <a:endParaRPr lang="en-GB" sz="1200" noProof="0"/>
          </a:p>
          <a:p>
            <a:pPr marR="0" lvl="0" algn="l" defTabSz="914400" rtl="0" eaLnBrk="1" fontAlgn="base" latinLnBrk="0" hangingPunct="1">
              <a:lnSpc>
                <a:spcPct val="100000"/>
              </a:lnSpc>
              <a:spcBef>
                <a:spcPts val="0"/>
              </a:spcBef>
              <a:spcAft>
                <a:spcPts val="0"/>
              </a:spcAft>
              <a:buClrTx/>
              <a:buSzTx/>
              <a:tabLst/>
              <a:defRPr/>
            </a:pPr>
            <a:r>
              <a:rPr lang="en-GB" sz="1200" noProof="0"/>
              <a:t>The old master automatically gets removed.</a:t>
            </a:r>
          </a:p>
        </p:txBody>
      </p:sp>
      <p:grpSp>
        <p:nvGrpSpPr>
          <p:cNvPr id="27" name="Gruppieren 26" descr="A PowerPoint view with a left-hand sidebar displaying various slide thumbnails. At the bottom of the sidebar, the slide labeled “Inhalt – Überschrift in Deutsche Bank Display 24pt” (1) is selected. In the main area, multiple master layouts and design variants (“Deutsche Bank theme 2020 Q1,” “Deutsche Bank relok master 2024 Q3,” etc.) are shown. The top section (2) is crossed out with a large X and should be disregarded.">
            <a:extLst>
              <a:ext uri="{FF2B5EF4-FFF2-40B4-BE49-F238E27FC236}">
                <a16:creationId xmlns:a16="http://schemas.microsoft.com/office/drawing/2014/main" id="{84E5E4B3-B2BF-2496-E0DC-D16DD9A4BB3F}"/>
              </a:ext>
            </a:extLst>
          </p:cNvPr>
          <p:cNvGrpSpPr/>
          <p:nvPr/>
        </p:nvGrpSpPr>
        <p:grpSpPr>
          <a:xfrm>
            <a:off x="6642149" y="3120787"/>
            <a:ext cx="3065128" cy="2454093"/>
            <a:chOff x="8192766" y="3222254"/>
            <a:chExt cx="3340067" cy="2674223"/>
          </a:xfrm>
        </p:grpSpPr>
        <p:pic>
          <p:nvPicPr>
            <p:cNvPr id="28" name="Grafik 27">
              <a:extLst>
                <a:ext uri="{FF2B5EF4-FFF2-40B4-BE49-F238E27FC236}">
                  <a16:creationId xmlns:a16="http://schemas.microsoft.com/office/drawing/2014/main" id="{CBC257D8-DEDA-00FD-0539-D5C2E4E010CE}"/>
                </a:ext>
              </a:extLst>
            </p:cNvPr>
            <p:cNvPicPr>
              <a:picLocks noChangeAspect="1"/>
            </p:cNvPicPr>
            <p:nvPr/>
          </p:nvPicPr>
          <p:blipFill>
            <a:blip r:embed="rId6">
              <a:extLst>
                <a:ext uri="{28A0092B-C50C-407E-A947-70E740481C1C}">
                  <a14:useLocalDpi xmlns:a14="http://schemas.microsoft.com/office/drawing/2010/main" val="0"/>
                </a:ext>
              </a:extLst>
            </a:blip>
            <a:srcRect t="4213"/>
            <a:stretch/>
          </p:blipFill>
          <p:spPr>
            <a:xfrm>
              <a:off x="8194305" y="3222254"/>
              <a:ext cx="3338528" cy="2674223"/>
            </a:xfrm>
            <a:prstGeom prst="rect">
              <a:avLst/>
            </a:prstGeom>
            <a:ln w="6350">
              <a:solidFill>
                <a:schemeClr val="tx1"/>
              </a:solidFill>
            </a:ln>
          </p:spPr>
        </p:pic>
        <p:sp>
          <p:nvSpPr>
            <p:cNvPr id="29" name="Rechteck 8">
              <a:extLst>
                <a:ext uri="{FF2B5EF4-FFF2-40B4-BE49-F238E27FC236}">
                  <a16:creationId xmlns:a16="http://schemas.microsoft.com/office/drawing/2014/main" id="{135D8027-9288-1E0B-9A71-30BE3F4BC0EA}"/>
                </a:ext>
              </a:extLst>
            </p:cNvPr>
            <p:cNvSpPr/>
            <p:nvPr/>
          </p:nvSpPr>
          <p:spPr>
            <a:xfrm>
              <a:off x="8273691" y="4791507"/>
              <a:ext cx="544066" cy="46740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30" name="Textfeld 29">
              <a:extLst>
                <a:ext uri="{FF2B5EF4-FFF2-40B4-BE49-F238E27FC236}">
                  <a16:creationId xmlns:a16="http://schemas.microsoft.com/office/drawing/2014/main" id="{2A1EB9AF-54C4-D226-BDA5-4D06D1F8D066}"/>
                </a:ext>
              </a:extLst>
            </p:cNvPr>
            <p:cNvSpPr txBox="1"/>
            <p:nvPr/>
          </p:nvSpPr>
          <p:spPr bwMode="ltGray">
            <a:xfrm>
              <a:off x="8192766" y="4782140"/>
              <a:ext cx="87222" cy="107722"/>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700" dirty="0">
                  <a:solidFill>
                    <a:schemeClr val="bg1"/>
                  </a:solidFill>
                  <a:latin typeface="+mn-lt"/>
                </a:rPr>
                <a:t>1</a:t>
              </a:r>
            </a:p>
          </p:txBody>
        </p:sp>
        <p:sp>
          <p:nvSpPr>
            <p:cNvPr id="31" name="Rechteck 8">
              <a:extLst>
                <a:ext uri="{FF2B5EF4-FFF2-40B4-BE49-F238E27FC236}">
                  <a16:creationId xmlns:a16="http://schemas.microsoft.com/office/drawing/2014/main" id="{9F56F941-5871-DFA5-782F-A20939FD780A}"/>
                </a:ext>
              </a:extLst>
            </p:cNvPr>
            <p:cNvSpPr/>
            <p:nvPr/>
          </p:nvSpPr>
          <p:spPr>
            <a:xfrm>
              <a:off x="8811302" y="3325710"/>
              <a:ext cx="2625589" cy="2546668"/>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32" name="Textfeld 31">
              <a:extLst>
                <a:ext uri="{FF2B5EF4-FFF2-40B4-BE49-F238E27FC236}">
                  <a16:creationId xmlns:a16="http://schemas.microsoft.com/office/drawing/2014/main" id="{1B90AD51-4C77-B775-3068-2266C9462B99}"/>
                </a:ext>
              </a:extLst>
            </p:cNvPr>
            <p:cNvSpPr txBox="1"/>
            <p:nvPr/>
          </p:nvSpPr>
          <p:spPr bwMode="ltGray">
            <a:xfrm>
              <a:off x="8730378" y="3316343"/>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rPr>
                <a:t>2</a:t>
              </a:r>
              <a:endParaRPr lang="en-GB" sz="800" dirty="0">
                <a:solidFill>
                  <a:schemeClr val="bg1"/>
                </a:solidFill>
                <a:latin typeface="+mn-lt"/>
              </a:endParaRPr>
            </a:p>
          </p:txBody>
        </p:sp>
        <p:cxnSp>
          <p:nvCxnSpPr>
            <p:cNvPr id="33" name="Gerade Verbindung 32">
              <a:extLst>
                <a:ext uri="{FF2B5EF4-FFF2-40B4-BE49-F238E27FC236}">
                  <a16:creationId xmlns:a16="http://schemas.microsoft.com/office/drawing/2014/main" id="{EEA8FE02-8FB7-71E7-C28B-FD7CA5115470}"/>
                </a:ext>
              </a:extLst>
            </p:cNvPr>
            <p:cNvCxnSpPr/>
            <p:nvPr/>
          </p:nvCxnSpPr>
          <p:spPr>
            <a:xfrm>
              <a:off x="8836137" y="3424065"/>
              <a:ext cx="2550211" cy="844667"/>
            </a:xfrm>
            <a:prstGeom prst="line">
              <a:avLst/>
            </a:prstGeom>
            <a:noFill/>
            <a:ln w="12700">
              <a:solidFill>
                <a:srgbClr val="E7001D"/>
              </a:solidFill>
            </a:ln>
          </p:spPr>
          <p:style>
            <a:lnRef idx="2">
              <a:schemeClr val="accent1">
                <a:shade val="15000"/>
              </a:schemeClr>
            </a:lnRef>
            <a:fillRef idx="1">
              <a:schemeClr val="accent1"/>
            </a:fillRef>
            <a:effectRef idx="0">
              <a:schemeClr val="accent1"/>
            </a:effectRef>
            <a:fontRef idx="minor">
              <a:schemeClr val="lt1"/>
            </a:fontRef>
          </p:style>
        </p:cxnSp>
        <p:cxnSp>
          <p:nvCxnSpPr>
            <p:cNvPr id="34" name="Gerade Verbindung 33">
              <a:extLst>
                <a:ext uri="{FF2B5EF4-FFF2-40B4-BE49-F238E27FC236}">
                  <a16:creationId xmlns:a16="http://schemas.microsoft.com/office/drawing/2014/main" id="{42E5C701-8497-9949-D75A-C389CA5AE272}"/>
                </a:ext>
              </a:extLst>
            </p:cNvPr>
            <p:cNvCxnSpPr>
              <a:cxnSpLocks/>
            </p:cNvCxnSpPr>
            <p:nvPr/>
          </p:nvCxnSpPr>
          <p:spPr>
            <a:xfrm flipH="1">
              <a:off x="8836137" y="3419518"/>
              <a:ext cx="2550211" cy="844667"/>
            </a:xfrm>
            <a:prstGeom prst="line">
              <a:avLst/>
            </a:prstGeom>
            <a:noFill/>
            <a:ln w="12700">
              <a:solidFill>
                <a:srgbClr val="E7001D"/>
              </a:solidFill>
            </a:ln>
          </p:spPr>
          <p:style>
            <a:lnRef idx="2">
              <a:schemeClr val="accent1">
                <a:shade val="15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1048745291"/>
      </p:ext>
    </p:extLst>
  </p:cSld>
  <p:clrMapOvr>
    <a:masterClrMapping/>
  </p:clrMapOvr>
  <p:transition>
    <p:wipe dir="r"/>
  </p:transition>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360000" y="360001"/>
            <a:ext cx="8633912" cy="432000"/>
          </a:xfrm>
        </p:spPr>
        <p:txBody>
          <a:bodyPr/>
          <a:lstStyle/>
          <a:p>
            <a:r>
              <a:rPr lang="en-GB" noProof="0" dirty="0"/>
              <a:t>Typography and text formats</a:t>
            </a:r>
          </a:p>
        </p:txBody>
      </p:sp>
      <p:sp>
        <p:nvSpPr>
          <p:cNvPr id="5" name="TwoC_TitleL">
            <a:extLst>
              <a:ext uri="{FF2B5EF4-FFF2-40B4-BE49-F238E27FC236}">
                <a16:creationId xmlns:a16="http://schemas.microsoft.com/office/drawing/2014/main" id="{2DA2EE04-6D8E-A7BA-2BAF-7E5682D12727}"/>
              </a:ext>
            </a:extLst>
          </p:cNvPr>
          <p:cNvSpPr txBox="1">
            <a:spLocks noChangeArrowheads="1"/>
          </p:cNvSpPr>
          <p:nvPr/>
        </p:nvSpPr>
        <p:spPr bwMode="auto">
          <a:xfrm>
            <a:off x="366713" y="1079500"/>
            <a:ext cx="5048064" cy="803746"/>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400" b="1" noProof="0">
                <a:solidFill>
                  <a:srgbClr val="1E2A78"/>
                </a:solidFill>
                <a:ea typeface="DeutscheBank" panose="020B0503020202030204" pitchFamily="34" charset="0"/>
                <a:cs typeface="Deutsche Bank Text" panose="020B0503020202030204" pitchFamily="34" charset="0"/>
              </a:rPr>
              <a:t>Text formats</a:t>
            </a:r>
          </a:p>
          <a:p>
            <a:endParaRPr lang="en-GB" sz="1400" b="1" noProof="0">
              <a:solidFill>
                <a:srgbClr val="1E2A78"/>
              </a:solidFill>
              <a:ea typeface="DeutscheBank" panose="020B0503020202030204" pitchFamily="34" charset="0"/>
              <a:cs typeface="Deutsche Bank Text" panose="020B0503020202030204" pitchFamily="34" charset="0"/>
            </a:endParaRPr>
          </a:p>
          <a:p>
            <a:r>
              <a:rPr lang="en-GB" sz="1100" noProof="0"/>
              <a:t>Use the pre-defined text formats, by increasing or decreasing the </a:t>
            </a:r>
            <a:r>
              <a:rPr lang="en-GB" sz="1100" noProof="0">
                <a:latin typeface="DeutscheBank Medium" panose="020B0603020202030204" pitchFamily="34" charset="0"/>
                <a:ea typeface="DeutscheBank Medium" panose="020B0603020202030204" pitchFamily="34" charset="0"/>
              </a:rPr>
              <a:t>“list-level”.</a:t>
            </a:r>
          </a:p>
          <a:p>
            <a:endParaRPr lang="en-GB" sz="1323" b="1" noProof="0">
              <a:solidFill>
                <a:srgbClr val="1E2A78"/>
              </a:solidFill>
              <a:ea typeface="DeutscheBank" panose="020B0503020202030204" pitchFamily="34" charset="0"/>
              <a:cs typeface="Deutsche Bank Text" panose="020B0503020202030204" pitchFamily="34" charset="0"/>
            </a:endParaRPr>
          </a:p>
        </p:txBody>
      </p:sp>
      <p:grpSp>
        <p:nvGrpSpPr>
          <p:cNvPr id="14" name="Gruppieren 13" descr="Screenshot showing the PowerPoint toolbar under the 'Home' tab, with text formatting options highlighted. Features include 'New Slide,' 'Re-use Slides,' and alignment tools for adjusting the list levels.">
            <a:extLst>
              <a:ext uri="{FF2B5EF4-FFF2-40B4-BE49-F238E27FC236}">
                <a16:creationId xmlns:a16="http://schemas.microsoft.com/office/drawing/2014/main" id="{F0DAF5AE-E8E0-D50F-529E-6D9C9DD0C324}"/>
              </a:ext>
            </a:extLst>
          </p:cNvPr>
          <p:cNvGrpSpPr/>
          <p:nvPr/>
        </p:nvGrpSpPr>
        <p:grpSpPr>
          <a:xfrm>
            <a:off x="360363" y="1733537"/>
            <a:ext cx="5322066" cy="711283"/>
            <a:chOff x="360363" y="1733537"/>
            <a:chExt cx="5322066" cy="711283"/>
          </a:xfrm>
        </p:grpSpPr>
        <p:grpSp>
          <p:nvGrpSpPr>
            <p:cNvPr id="12" name="Group 11" descr="Screenshot showing the PowerPoint toolbar under the 'Home' tab, with text formatting options highlighted. Features include 'New Slide,' 'Re-use Slides,' and alignment tools for adjusting the list levels.">
              <a:extLst>
                <a:ext uri="{FF2B5EF4-FFF2-40B4-BE49-F238E27FC236}">
                  <a16:creationId xmlns:a16="http://schemas.microsoft.com/office/drawing/2014/main" id="{1B232E87-65FA-0AA4-D530-2BC182ABDC84}"/>
                </a:ext>
              </a:extLst>
            </p:cNvPr>
            <p:cNvGrpSpPr>
              <a:grpSpLocks noChangeAspect="1"/>
            </p:cNvGrpSpPr>
            <p:nvPr/>
          </p:nvGrpSpPr>
          <p:grpSpPr>
            <a:xfrm>
              <a:off x="371002" y="1733537"/>
              <a:ext cx="4836029" cy="711283"/>
              <a:chOff x="449262" y="1608109"/>
              <a:chExt cx="5646738" cy="830523"/>
            </a:xfrm>
          </p:grpSpPr>
          <p:pic>
            <p:nvPicPr>
              <p:cNvPr id="66" name="Picture 65">
                <a:extLst>
                  <a:ext uri="{FF2B5EF4-FFF2-40B4-BE49-F238E27FC236}">
                    <a16:creationId xmlns:a16="http://schemas.microsoft.com/office/drawing/2014/main" id="{45332ED1-898D-F383-6358-1E94B5A716B2}"/>
                  </a:ext>
                </a:extLst>
              </p:cNvPr>
              <p:cNvPicPr>
                <a:picLocks noChangeAspect="1"/>
              </p:cNvPicPr>
              <p:nvPr/>
            </p:nvPicPr>
            <p:blipFill rotWithShape="1">
              <a:blip r:embed="rId3">
                <a:extLst>
                  <a:ext uri="{28A0092B-C50C-407E-A947-70E740481C1C}">
                    <a14:useLocalDpi xmlns:a14="http://schemas.microsoft.com/office/drawing/2010/main" val="0"/>
                  </a:ext>
                </a:extLst>
              </a:blip>
              <a:srcRect b="64505"/>
              <a:stretch/>
            </p:blipFill>
            <p:spPr>
              <a:xfrm>
                <a:off x="449262" y="1645343"/>
                <a:ext cx="5646738" cy="793289"/>
              </a:xfrm>
              <a:prstGeom prst="rect">
                <a:avLst/>
              </a:prstGeom>
              <a:ln w="6350">
                <a:solidFill>
                  <a:schemeClr val="tx1"/>
                </a:solidFill>
              </a:ln>
            </p:spPr>
          </p:pic>
          <p:sp>
            <p:nvSpPr>
              <p:cNvPr id="68" name="Rectangle 22">
                <a:extLst>
                  <a:ext uri="{FF2B5EF4-FFF2-40B4-BE49-F238E27FC236}">
                    <a16:creationId xmlns:a16="http://schemas.microsoft.com/office/drawing/2014/main" id="{4BBD52FB-D708-42FE-E1BF-6E8BA576D4EB}"/>
                  </a:ext>
                </a:extLst>
              </p:cNvPr>
              <p:cNvSpPr/>
              <p:nvPr/>
            </p:nvSpPr>
            <p:spPr bwMode="auto">
              <a:xfrm>
                <a:off x="5603733" y="1878969"/>
                <a:ext cx="492267" cy="191449"/>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70" name="Rectangle 22">
                <a:extLst>
                  <a:ext uri="{FF2B5EF4-FFF2-40B4-BE49-F238E27FC236}">
                    <a16:creationId xmlns:a16="http://schemas.microsoft.com/office/drawing/2014/main" id="{670C37C6-0765-56AF-73F1-7025E83B50FA}"/>
                  </a:ext>
                </a:extLst>
              </p:cNvPr>
              <p:cNvSpPr/>
              <p:nvPr/>
            </p:nvSpPr>
            <p:spPr bwMode="auto">
              <a:xfrm>
                <a:off x="785422" y="1608109"/>
                <a:ext cx="340408" cy="226315"/>
              </a:xfrm>
              <a:prstGeom prst="rect">
                <a:avLst/>
              </a:prstGeom>
              <a:noFill/>
              <a:ln w="25400" cap="rnd">
                <a:solidFill>
                  <a:srgbClr val="D000D0"/>
                </a:solidFill>
                <a:round/>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grpSp>
        <p:sp>
          <p:nvSpPr>
            <p:cNvPr id="71" name="TextBox 70">
              <a:extLst>
                <a:ext uri="{FF2B5EF4-FFF2-40B4-BE49-F238E27FC236}">
                  <a16:creationId xmlns:a16="http://schemas.microsoft.com/office/drawing/2014/main" id="{EA1CD4B9-6DF5-5132-E91D-D2A347CA219D}"/>
                </a:ext>
              </a:extLst>
            </p:cNvPr>
            <p:cNvSpPr txBox="1"/>
            <p:nvPr/>
          </p:nvSpPr>
          <p:spPr bwMode="ltGray">
            <a:xfrm>
              <a:off x="360363" y="1887062"/>
              <a:ext cx="5322066" cy="294779"/>
            </a:xfrm>
            <a:prstGeom prst="rect">
              <a:avLst/>
            </a:prstGeom>
            <a:noFill/>
            <a:ln w="6350">
              <a:noFill/>
              <a:miter lim="800000"/>
              <a:headEnd/>
              <a:tailEnd/>
            </a:ln>
          </p:spPr>
          <p:txBody>
            <a:bodyPr wrap="square" lIns="0" tIns="0" rIns="0" bIns="0">
              <a:noAutofit/>
            </a:bodyPr>
            <a:lstStyle/>
            <a:p>
              <a:pPr marL="0" lvl="2"/>
              <a:endParaRPr lang="en-GB" sz="1102" noProof="0">
                <a:latin typeface="DeutscheBank Medium" panose="020B0603020202030204" pitchFamily="34" charset="0"/>
                <a:ea typeface="DeutscheBank Medium" panose="020B0603020202030204" pitchFamily="34" charset="0"/>
              </a:endParaRPr>
            </a:p>
          </p:txBody>
        </p:sp>
      </p:grpSp>
      <p:sp>
        <p:nvSpPr>
          <p:cNvPr id="74" name="TextBox 73">
            <a:extLst>
              <a:ext uri="{FF2B5EF4-FFF2-40B4-BE49-F238E27FC236}">
                <a16:creationId xmlns:a16="http://schemas.microsoft.com/office/drawing/2014/main" id="{873D5C34-19BE-858F-0BC8-8318B130A4F3}"/>
              </a:ext>
            </a:extLst>
          </p:cNvPr>
          <p:cNvSpPr txBox="1"/>
          <p:nvPr/>
        </p:nvSpPr>
        <p:spPr bwMode="ltGray">
          <a:xfrm>
            <a:off x="374726" y="2774978"/>
            <a:ext cx="5322066" cy="294779"/>
          </a:xfrm>
          <a:prstGeom prst="rect">
            <a:avLst/>
          </a:prstGeom>
          <a:noFill/>
          <a:ln w="6350">
            <a:noFill/>
            <a:miter lim="800000"/>
            <a:headEnd/>
            <a:tailEnd/>
          </a:ln>
        </p:spPr>
        <p:txBody>
          <a:bodyPr wrap="square" lIns="0" tIns="0" rIns="0" bIns="0">
            <a:noAutofit/>
          </a:bodyPr>
          <a:lstStyle/>
          <a:p>
            <a:pPr marL="0" lvl="2"/>
            <a:r>
              <a:rPr lang="en-GB" sz="1102" noProof="0"/>
              <a:t>The available text formats vary depending on the respective slide design.</a:t>
            </a:r>
            <a:endParaRPr lang="en-GB" sz="1102" noProof="0">
              <a:latin typeface="DeutscheBank Medium" panose="020B0603020202030204" pitchFamily="34" charset="0"/>
              <a:ea typeface="DeutscheBank Medium" panose="020B0603020202030204" pitchFamily="34" charset="0"/>
            </a:endParaRPr>
          </a:p>
        </p:txBody>
      </p:sp>
      <p:sp>
        <p:nvSpPr>
          <p:cNvPr id="2" name="Content Placeholder 5">
            <a:extLst>
              <a:ext uri="{FF2B5EF4-FFF2-40B4-BE49-F238E27FC236}">
                <a16:creationId xmlns:a16="http://schemas.microsoft.com/office/drawing/2014/main" id="{DED0D8E2-7C52-B2EB-B6BE-53D9FDB4FA41}"/>
              </a:ext>
            </a:extLst>
          </p:cNvPr>
          <p:cNvSpPr txBox="1">
            <a:spLocks/>
          </p:cNvSpPr>
          <p:nvPr/>
        </p:nvSpPr>
        <p:spPr>
          <a:xfrm>
            <a:off x="366713" y="3043280"/>
            <a:ext cx="2691797" cy="1623131"/>
          </a:xfrm>
          <a:prstGeom prst="rect">
            <a:avLst/>
          </a:prstGeom>
          <a:ln w="6350">
            <a:solidFill>
              <a:schemeClr val="tx1"/>
            </a:solidFill>
          </a:ln>
        </p:spPr>
        <p:txBody>
          <a:bodyPr lIns="39683" tIns="39683" rIns="39683" bIns="39683"/>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400" noProof="0"/>
              <a:t>First level, 14 pt</a:t>
            </a:r>
          </a:p>
          <a:p>
            <a:pPr lvl="1"/>
            <a:r>
              <a:rPr lang="en-GB" sz="1400" noProof="0"/>
              <a:t>Second level, Deep Blue, 14 pt</a:t>
            </a:r>
          </a:p>
          <a:p>
            <a:pPr lvl="2"/>
            <a:r>
              <a:rPr lang="en-GB" sz="1400" noProof="0"/>
              <a:t>Third level, 14 pt</a:t>
            </a:r>
          </a:p>
          <a:p>
            <a:pPr lvl="3"/>
            <a:r>
              <a:rPr lang="en-GB" noProof="0"/>
              <a:t>Fourth level, 12 pt</a:t>
            </a:r>
          </a:p>
          <a:p>
            <a:pPr lvl="4"/>
            <a:r>
              <a:rPr lang="en-GB" sz="1000" noProof="0"/>
              <a:t>Fifth level, 10 pt</a:t>
            </a:r>
          </a:p>
          <a:p>
            <a:pPr lvl="5"/>
            <a:r>
              <a:rPr lang="en-GB" kern="0" noProof="0"/>
              <a:t>Sixth level, Footnote, 10 pt</a:t>
            </a:r>
          </a:p>
          <a:p>
            <a:pPr lvl="6"/>
            <a:r>
              <a:rPr lang="en-GB" kern="0" noProof="0"/>
              <a:t>Seventh level, Footnote, 8 pt</a:t>
            </a:r>
          </a:p>
        </p:txBody>
      </p:sp>
      <p:sp>
        <p:nvSpPr>
          <p:cNvPr id="7" name="TextBox 6">
            <a:extLst>
              <a:ext uri="{FF2B5EF4-FFF2-40B4-BE49-F238E27FC236}">
                <a16:creationId xmlns:a16="http://schemas.microsoft.com/office/drawing/2014/main" id="{ACFE7CFF-582F-614F-5A0F-5670DBF090E8}"/>
              </a:ext>
            </a:extLst>
          </p:cNvPr>
          <p:cNvSpPr txBox="1"/>
          <p:nvPr/>
        </p:nvSpPr>
        <p:spPr bwMode="ltGray">
          <a:xfrm>
            <a:off x="5829297" y="1079500"/>
            <a:ext cx="3876601" cy="4725507"/>
          </a:xfrm>
          <a:prstGeom prst="rect">
            <a:avLst/>
          </a:prstGeom>
          <a:noFill/>
          <a:ln w="6350">
            <a:noFill/>
            <a:miter lim="800000"/>
            <a:headEnd/>
            <a:tailEnd/>
          </a:ln>
        </p:spPr>
        <p:txBody>
          <a:bodyPr wrap="square" lIns="0" tIns="0" rIns="0" bIns="0">
            <a:noAutofit/>
          </a:bodyPr>
          <a:lstStyle/>
          <a:p>
            <a:pPr marL="0" lvl="2" defTabSz="1007943"/>
            <a:r>
              <a:rPr lang="en-GB" sz="1400" b="1" noProof="0">
                <a:solidFill>
                  <a:srgbClr val="1E2A78"/>
                </a:solidFill>
              </a:rPr>
              <a:t>Font Styles</a:t>
            </a:r>
          </a:p>
          <a:p>
            <a:pPr marL="0" lvl="2" defTabSz="1007943"/>
            <a:endParaRPr lang="en-GB" sz="1400" b="1" noProof="0"/>
          </a:p>
          <a:p>
            <a:pPr marL="0" lvl="2" defTabSz="1007943"/>
            <a:r>
              <a:rPr lang="en-GB" sz="1102" noProof="0"/>
              <a:t>The 2024 Deutsche Bank font offers new type styles which can be used within the presentation. </a:t>
            </a:r>
          </a:p>
          <a:p>
            <a:pPr marL="0" lvl="2" defTabSz="1007943"/>
            <a:endParaRPr lang="en-GB" sz="1543" noProof="0"/>
          </a:p>
          <a:p>
            <a:pPr marL="0" lvl="2" defTabSz="1007943"/>
            <a:r>
              <a:rPr lang="en-GB" sz="1600" noProof="0">
                <a:latin typeface="DeutscheBank Light" panose="020B0403020202030204" pitchFamily="34" charset="0"/>
                <a:ea typeface="DeutscheBank Light" panose="020B0403020202030204" pitchFamily="34" charset="0"/>
              </a:rPr>
              <a:t>DeutscheBank Light</a:t>
            </a:r>
          </a:p>
          <a:p>
            <a:pPr marL="0" lvl="2"/>
            <a:r>
              <a:rPr lang="en-GB" sz="1600" i="1" noProof="0">
                <a:latin typeface="DeutscheBank Light" panose="020B0403020202030204" pitchFamily="34" charset="0"/>
                <a:ea typeface="DeutscheBank Light" panose="020B0403020202030204" pitchFamily="34" charset="0"/>
              </a:rPr>
              <a:t>DeutscheBank Light italic</a:t>
            </a:r>
          </a:p>
          <a:p>
            <a:pPr marL="0" lvl="2" defTabSz="1007943"/>
            <a:r>
              <a:rPr lang="en-GB" sz="1600" noProof="0"/>
              <a:t>DeutscheBank Regular</a:t>
            </a:r>
          </a:p>
          <a:p>
            <a:pPr marL="0" lvl="2"/>
            <a:r>
              <a:rPr lang="en-GB" sz="1600" i="1" noProof="0"/>
              <a:t>DeutscheBank Regular italic</a:t>
            </a:r>
          </a:p>
          <a:p>
            <a:pPr marL="0" lvl="2" defTabSz="1007943"/>
            <a:r>
              <a:rPr lang="en-GB" sz="1600" noProof="0">
                <a:latin typeface="DeutscheBank Medium" panose="020B0603020202030204" pitchFamily="34" charset="0"/>
                <a:ea typeface="DeutscheBank Medium" panose="020B0603020202030204" pitchFamily="34" charset="0"/>
              </a:rPr>
              <a:t>DeutscheBank Medium</a:t>
            </a:r>
          </a:p>
          <a:p>
            <a:pPr marL="0" lvl="2"/>
            <a:r>
              <a:rPr lang="en-GB" sz="1600" i="1" noProof="0">
                <a:latin typeface="DeutscheBank Medium" panose="020B0603020202030204" pitchFamily="34" charset="0"/>
                <a:ea typeface="DeutscheBank Medium" panose="020B0603020202030204" pitchFamily="34" charset="0"/>
              </a:rPr>
              <a:t>DeutscheBank Medium italic</a:t>
            </a:r>
            <a:endParaRPr lang="en-GB" sz="1600" i="1" noProof="0">
              <a:solidFill>
                <a:srgbClr val="1E2A78"/>
              </a:solidFill>
              <a:latin typeface="DeutscheBank Medium" panose="020B0603020202030204" pitchFamily="34" charset="0"/>
              <a:ea typeface="DeutscheBank Medium" panose="020B0603020202030204" pitchFamily="34" charset="0"/>
            </a:endParaRPr>
          </a:p>
          <a:p>
            <a:pPr marL="0" lvl="2" defTabSz="1007943"/>
            <a:r>
              <a:rPr lang="en-GB" sz="1600" b="1" noProof="0"/>
              <a:t>DeutscheBank Bold</a:t>
            </a:r>
          </a:p>
          <a:p>
            <a:pPr marL="0" lvl="2"/>
            <a:r>
              <a:rPr lang="en-GB" sz="1600" b="1" i="1" noProof="0"/>
              <a:t>DeutscheBank Bold italic</a:t>
            </a:r>
            <a:endParaRPr lang="en-GB" sz="1600" b="1" i="1" noProof="0">
              <a:solidFill>
                <a:srgbClr val="1E2A78"/>
              </a:solidFill>
            </a:endParaRPr>
          </a:p>
          <a:p>
            <a:pPr marL="0" lvl="2" defTabSz="1007943"/>
            <a:endParaRPr lang="en-GB" sz="1543" b="1" noProof="0">
              <a:solidFill>
                <a:srgbClr val="1E2A78"/>
              </a:solidFill>
            </a:endParaRPr>
          </a:p>
          <a:p>
            <a:pPr marL="0" lvl="2" defTabSz="1007943"/>
            <a:r>
              <a:rPr lang="en-GB" sz="1102" noProof="0"/>
              <a:t>DeutscheBank Regular and </a:t>
            </a:r>
            <a:r>
              <a:rPr lang="en-GB" sz="1102" b="1" noProof="0"/>
              <a:t>DeutscheBank Bold</a:t>
            </a:r>
            <a:r>
              <a:rPr lang="en-GB" sz="1102" noProof="0"/>
              <a:t> style are pre-defined as Body and Headline style. Bold is selected by typing “Ctrl + b” or in the Font Menu by clicking on </a:t>
            </a:r>
            <a:r>
              <a:rPr lang="en-GB" sz="1102" b="1" noProof="0"/>
              <a:t>B.</a:t>
            </a:r>
          </a:p>
          <a:p>
            <a:pPr marL="0" lvl="2" defTabSz="1007943"/>
            <a:endParaRPr lang="en-GB" sz="1102" noProof="0"/>
          </a:p>
          <a:p>
            <a:pPr marL="0" lvl="2" defTabSz="1007943"/>
            <a:r>
              <a:rPr lang="en-GB" sz="1102" noProof="0"/>
              <a:t>DeutscheBank Light and </a:t>
            </a:r>
            <a:r>
              <a:rPr lang="en-GB" sz="1102" b="1" noProof="0"/>
              <a:t>DeutscheBank Medium </a:t>
            </a:r>
            <a:r>
              <a:rPr lang="en-GB" sz="1102" noProof="0"/>
              <a:t>are selected from the font list. They are used preferably for charts or to emphasize text.</a:t>
            </a:r>
          </a:p>
        </p:txBody>
      </p:sp>
      <p:sp>
        <p:nvSpPr>
          <p:cNvPr id="11" name="TextBox 10">
            <a:extLst>
              <a:ext uri="{FF2B5EF4-FFF2-40B4-BE49-F238E27FC236}">
                <a16:creationId xmlns:a16="http://schemas.microsoft.com/office/drawing/2014/main" id="{83EDBC2B-0EB0-0333-4980-AC67327AB647}"/>
              </a:ext>
              <a:ext uri="{C183D7F6-B498-43B3-948B-1728B52AA6E4}">
                <adec:decorative xmlns:adec="http://schemas.microsoft.com/office/drawing/2017/decorative" val="1"/>
              </a:ext>
            </a:extLst>
          </p:cNvPr>
          <p:cNvSpPr txBox="1"/>
          <p:nvPr/>
        </p:nvSpPr>
        <p:spPr bwMode="ltGray">
          <a:xfrm>
            <a:off x="5825289" y="5672613"/>
            <a:ext cx="3884616" cy="727877"/>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p>
          <a:p>
            <a:pPr marL="188989" indent="-188989" eaLnBrk="0" hangingPunct="0">
              <a:buFont typeface="DeutscheBank" panose="020B0503020202030204" pitchFamily="34" charset="0"/>
              <a:buChar char="–"/>
            </a:pPr>
            <a:r>
              <a:rPr lang="en-GB" sz="800" noProof="0">
                <a:solidFill>
                  <a:schemeClr val="bg1"/>
                </a:solidFill>
              </a:rPr>
              <a:t>Use the extended variety of styles sparsely and with thought. </a:t>
            </a:r>
          </a:p>
          <a:p>
            <a:pPr marL="188989" indent="-188989" eaLnBrk="0" hangingPunct="0">
              <a:buFont typeface="DeutscheBank" panose="020B0503020202030204" pitchFamily="34" charset="0"/>
              <a:buChar char="–"/>
            </a:pPr>
            <a:r>
              <a:rPr lang="en-GB" sz="800" noProof="0">
                <a:solidFill>
                  <a:schemeClr val="bg1"/>
                </a:solidFill>
              </a:rPr>
              <a:t>If not sure keep with the Regular and </a:t>
            </a:r>
            <a:r>
              <a:rPr lang="en-GB" sz="800" b="1" noProof="0">
                <a:solidFill>
                  <a:schemeClr val="bg1"/>
                </a:solidFill>
              </a:rPr>
              <a:t>Bold</a:t>
            </a:r>
            <a:r>
              <a:rPr lang="en-GB" sz="800" noProof="0">
                <a:solidFill>
                  <a:schemeClr val="bg1"/>
                </a:solidFill>
              </a:rPr>
              <a:t> styles. </a:t>
            </a:r>
          </a:p>
          <a:p>
            <a:pPr marL="188989" indent="-188989" eaLnBrk="0" hangingPunct="0">
              <a:buFont typeface="DeutscheBank" panose="020B0503020202030204" pitchFamily="34" charset="0"/>
              <a:buChar char="–"/>
            </a:pPr>
            <a:r>
              <a:rPr lang="en-GB" sz="800" noProof="0">
                <a:solidFill>
                  <a:schemeClr val="bg1"/>
                </a:solidFill>
              </a:rPr>
              <a:t>The </a:t>
            </a:r>
            <a:r>
              <a:rPr lang="en-GB" sz="800" i="1" noProof="0">
                <a:solidFill>
                  <a:schemeClr val="bg1"/>
                </a:solidFill>
              </a:rPr>
              <a:t>Italic </a:t>
            </a:r>
            <a:r>
              <a:rPr lang="en-GB" sz="800" noProof="0">
                <a:solidFill>
                  <a:schemeClr val="bg1"/>
                </a:solidFill>
              </a:rPr>
              <a:t>style should be used for quotes, foreign words, scientific terms or expressions in foreign languages.  </a:t>
            </a:r>
          </a:p>
        </p:txBody>
      </p:sp>
      <p:sp>
        <p:nvSpPr>
          <p:cNvPr id="13" name="TextBox 12">
            <a:extLst>
              <a:ext uri="{FF2B5EF4-FFF2-40B4-BE49-F238E27FC236}">
                <a16:creationId xmlns:a16="http://schemas.microsoft.com/office/drawing/2014/main" id="{0895CCB7-C948-11BC-7606-5CA00CDDB626}"/>
              </a:ext>
              <a:ext uri="{C183D7F6-B498-43B3-948B-1728B52AA6E4}">
                <adec:decorative xmlns:adec="http://schemas.microsoft.com/office/drawing/2017/decorative" val="1"/>
              </a:ext>
            </a:extLst>
          </p:cNvPr>
          <p:cNvSpPr txBox="1"/>
          <p:nvPr/>
        </p:nvSpPr>
        <p:spPr bwMode="ltGray">
          <a:xfrm>
            <a:off x="366713" y="4762028"/>
            <a:ext cx="4095607" cy="481656"/>
          </a:xfrm>
          <a:prstGeom prst="rect">
            <a:avLst/>
          </a:prstGeom>
          <a:solidFill>
            <a:srgbClr val="D000D0"/>
          </a:solidFill>
          <a:ln w="6350">
            <a:noFill/>
            <a:miter lim="800000"/>
            <a:headEnd/>
            <a:tailEnd/>
          </a:ln>
        </p:spPr>
        <p:txBody>
          <a:bodyPr wrap="square" lIns="111238" tIns="55619" rIns="111238" bIns="55619" rtlCol="0" anchor="b" anchorCtr="0">
            <a:spAutoFit/>
          </a:bodyPr>
          <a:lstStyle/>
          <a:p>
            <a:pPr eaLnBrk="0" hangingPunct="0"/>
            <a:r>
              <a:rPr lang="en-GB" sz="800" b="1" noProof="0">
                <a:solidFill>
                  <a:schemeClr val="bg1"/>
                </a:solidFill>
              </a:rPr>
              <a:t>Note </a:t>
            </a:r>
          </a:p>
          <a:p>
            <a:pPr eaLnBrk="0" hangingPunct="0"/>
            <a:r>
              <a:rPr lang="en-GB" sz="800" noProof="0">
                <a:solidFill>
                  <a:schemeClr val="bg1"/>
                </a:solidFill>
              </a:rPr>
              <a:t>When adding new text boxes be aware that these are not available with pre-defined text boxes. Refer to the base-formats on the left side next to each slide.</a:t>
            </a:r>
          </a:p>
        </p:txBody>
      </p:sp>
      <p:sp>
        <p:nvSpPr>
          <p:cNvPr id="10" name="Fußzeilenplatzhalter 9">
            <a:extLst>
              <a:ext uri="{FF2B5EF4-FFF2-40B4-BE49-F238E27FC236}">
                <a16:creationId xmlns:a16="http://schemas.microsoft.com/office/drawing/2014/main" id="{F5FA1246-808C-BAEB-8395-9640B66A7230}"/>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75</a:t>
            </a:fld>
            <a:endParaRPr lang="en-GB" noProof="0"/>
          </a:p>
        </p:txBody>
      </p:sp>
    </p:spTree>
    <p:extLst>
      <p:ext uri="{BB962C8B-B14F-4D97-AF65-F5344CB8AC3E}">
        <p14:creationId xmlns:p14="http://schemas.microsoft.com/office/powerpoint/2010/main" val="2808786017"/>
      </p:ext>
    </p:extLst>
  </p:cSld>
  <p:clrMapOvr>
    <a:masterClrMapping/>
  </p:clrMapOvr>
  <p:transition>
    <p:wipe dir="r"/>
  </p:transition>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360000" y="360001"/>
            <a:ext cx="8633912" cy="432000"/>
          </a:xfrm>
        </p:spPr>
        <p:txBody>
          <a:bodyPr/>
          <a:lstStyle/>
          <a:p>
            <a:r>
              <a:rPr lang="en-GB" noProof="0"/>
              <a:t>Deutsche Bank Colour scheme</a:t>
            </a:r>
          </a:p>
        </p:txBody>
      </p:sp>
      <p:sp>
        <p:nvSpPr>
          <p:cNvPr id="6" name="TwoC_TitleL">
            <a:extLst>
              <a:ext uri="{FF2B5EF4-FFF2-40B4-BE49-F238E27FC236}">
                <a16:creationId xmlns:a16="http://schemas.microsoft.com/office/drawing/2014/main" id="{D981C632-B448-577C-868C-546961DBFE1D}"/>
              </a:ext>
            </a:extLst>
          </p:cNvPr>
          <p:cNvSpPr txBox="1">
            <a:spLocks/>
          </p:cNvSpPr>
          <p:nvPr/>
        </p:nvSpPr>
        <p:spPr bwMode="auto">
          <a:xfrm>
            <a:off x="360364" y="1075255"/>
            <a:ext cx="3414097" cy="203582"/>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323" b="1" noProof="0">
                <a:solidFill>
                  <a:srgbClr val="1E2A78"/>
                </a:solidFill>
                <a:ea typeface="DeutscheBank" panose="020B0503020202030204" pitchFamily="34" charset="0"/>
                <a:cs typeface="DeutscheBank" panose="020B0503020202030204" pitchFamily="34" charset="0"/>
              </a:rPr>
              <a:t>Primary colours</a:t>
            </a:r>
          </a:p>
        </p:txBody>
      </p:sp>
      <p:sp>
        <p:nvSpPr>
          <p:cNvPr id="60" name="Rechteck 6">
            <a:extLst>
              <a:ext uri="{FF2B5EF4-FFF2-40B4-BE49-F238E27FC236}">
                <a16:creationId xmlns:a16="http://schemas.microsoft.com/office/drawing/2014/main" id="{F2C54F00-CE54-5147-8AA5-7F2029B2A52A}"/>
              </a:ext>
            </a:extLst>
          </p:cNvPr>
          <p:cNvSpPr>
            <a:spLocks/>
          </p:cNvSpPr>
          <p:nvPr/>
        </p:nvSpPr>
        <p:spPr>
          <a:xfrm>
            <a:off x="366712" y="1349627"/>
            <a:ext cx="1126800" cy="1123200"/>
          </a:xfrm>
          <a:prstGeom prst="rect">
            <a:avLst/>
          </a:prstGeom>
          <a:solidFill>
            <a:srgbClr val="1E2A78"/>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rgbClr val="FFFFFF"/>
                </a:solidFill>
                <a:effectLst/>
                <a:uLnTx/>
                <a:uFillTx/>
                <a:ea typeface="+mn-ea"/>
                <a:cs typeface="+mn-cs"/>
                <a:sym typeface="Arial"/>
              </a:rPr>
              <a:t>Deep Blue</a:t>
            </a:r>
            <a:br>
              <a:rPr kumimoji="0" lang="en-GB" sz="1000" b="0" i="0" u="none" strike="noStrike" kern="0" cap="none" spc="0" normalizeH="0" baseline="0" noProof="0">
                <a:ln>
                  <a:noFill/>
                </a:ln>
                <a:solidFill>
                  <a:srgbClr val="FFFFFF"/>
                </a:solidFill>
                <a:effectLst/>
                <a:uLnTx/>
                <a:uFillTx/>
                <a:ea typeface="+mn-ea"/>
                <a:cs typeface="+mn-cs"/>
                <a:sym typeface="Arial"/>
              </a:rPr>
            </a:br>
            <a:r>
              <a:rPr kumimoji="0" lang="en-GB" sz="1000" b="0" i="0" u="none" strike="noStrike" kern="0" cap="none" spc="0" normalizeH="0" baseline="0" noProof="0">
                <a:ln>
                  <a:noFill/>
                </a:ln>
                <a:solidFill>
                  <a:srgbClr val="FFFFFF"/>
                </a:solidFill>
                <a:effectLst/>
                <a:uLnTx/>
                <a:uFillTx/>
                <a:ea typeface="+mn-ea"/>
                <a:cs typeface="+mn-cs"/>
                <a:sym typeface="Arial"/>
              </a:rPr>
              <a:t>30|42|120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a:ln>
                <a:noFill/>
              </a:ln>
              <a:solidFill>
                <a:srgbClr val="FFFFFF"/>
              </a:solidFill>
              <a:effectLst/>
              <a:uLnTx/>
              <a:uFillTx/>
              <a:ea typeface="+mn-ea"/>
              <a:cs typeface="+mn-cs"/>
              <a:sym typeface="Arial"/>
            </a:endParaRPr>
          </a:p>
        </p:txBody>
      </p:sp>
      <p:sp>
        <p:nvSpPr>
          <p:cNvPr id="61" name="Rechteck 7">
            <a:extLst>
              <a:ext uri="{FF2B5EF4-FFF2-40B4-BE49-F238E27FC236}">
                <a16:creationId xmlns:a16="http://schemas.microsoft.com/office/drawing/2014/main" id="{8D891449-C4A6-BCBF-0D60-E6F85C310ACF}"/>
              </a:ext>
            </a:extLst>
          </p:cNvPr>
          <p:cNvSpPr>
            <a:spLocks/>
          </p:cNvSpPr>
          <p:nvPr/>
        </p:nvSpPr>
        <p:spPr>
          <a:xfrm>
            <a:off x="1668221" y="1349627"/>
            <a:ext cx="1126800" cy="1123200"/>
          </a:xfrm>
          <a:prstGeom prst="rect">
            <a:avLst/>
          </a:prstGeom>
          <a:solidFill>
            <a:srgbClr val="16184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rgbClr val="FFFFFF"/>
                </a:solidFill>
                <a:effectLst/>
                <a:uLnTx/>
                <a:uFillTx/>
                <a:ea typeface="+mn-ea"/>
                <a:cs typeface="+mn-cs"/>
                <a:sym typeface="Arial"/>
              </a:rPr>
              <a:t>Dark Blue</a:t>
            </a:r>
            <a:br>
              <a:rPr kumimoji="0" lang="en-GB" sz="1000" b="0" i="0" u="none" strike="noStrike" kern="0" cap="none" spc="0" normalizeH="0" baseline="0" noProof="0">
                <a:ln>
                  <a:noFill/>
                </a:ln>
                <a:solidFill>
                  <a:srgbClr val="FFFFFF"/>
                </a:solidFill>
                <a:effectLst/>
                <a:uLnTx/>
                <a:uFillTx/>
                <a:ea typeface="+mn-ea"/>
                <a:cs typeface="+mn-cs"/>
                <a:sym typeface="Arial"/>
              </a:rPr>
            </a:br>
            <a:r>
              <a:rPr kumimoji="0" lang="en-GB" sz="1000" b="0" i="0" u="none" strike="noStrike" kern="0" cap="none" spc="0" normalizeH="0" baseline="0" noProof="0">
                <a:ln>
                  <a:noFill/>
                </a:ln>
                <a:solidFill>
                  <a:srgbClr val="FFFFFF"/>
                </a:solidFill>
                <a:effectLst/>
                <a:uLnTx/>
                <a:uFillTx/>
                <a:ea typeface="+mn-ea"/>
                <a:cs typeface="+mn-cs"/>
                <a:sym typeface="Arial"/>
              </a:rPr>
              <a:t>22|24|78</a:t>
            </a:r>
            <a:br>
              <a:rPr kumimoji="0" lang="en-GB" sz="1000" b="0" i="0" u="none" strike="noStrike" kern="0" cap="none" spc="0" normalizeH="0" baseline="0" noProof="0">
                <a:ln>
                  <a:noFill/>
                </a:ln>
                <a:solidFill>
                  <a:srgbClr val="FFFFFF"/>
                </a:solidFill>
                <a:effectLst/>
                <a:uLnTx/>
                <a:uFillTx/>
                <a:ea typeface="+mn-ea"/>
                <a:cs typeface="+mn-cs"/>
                <a:sym typeface="Arial"/>
              </a:rPr>
            </a:br>
            <a:br>
              <a:rPr kumimoji="0" lang="en-GB" sz="1000" b="0" i="0" u="none" strike="noStrike" kern="0" cap="none" spc="0" normalizeH="0" baseline="0" noProof="0">
                <a:ln>
                  <a:noFill/>
                </a:ln>
                <a:solidFill>
                  <a:srgbClr val="FFFFFF"/>
                </a:solidFill>
                <a:effectLst/>
                <a:uLnTx/>
                <a:uFillTx/>
                <a:ea typeface="+mn-ea"/>
                <a:cs typeface="+mn-cs"/>
                <a:sym typeface="Arial"/>
              </a:rPr>
            </a:br>
            <a:endParaRPr kumimoji="0" lang="en-GB" sz="1000" b="0" i="0" u="none" strike="noStrike" kern="0" cap="none" spc="0" normalizeH="0" baseline="0" noProof="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a:ln>
                <a:noFill/>
              </a:ln>
              <a:solidFill>
                <a:srgbClr val="FFFFFF"/>
              </a:solidFill>
              <a:effectLst/>
              <a:uLnTx/>
              <a:uFillTx/>
              <a:ea typeface="+mn-ea"/>
              <a:cs typeface="+mn-cs"/>
              <a:sym typeface="Arial"/>
            </a:endParaRPr>
          </a:p>
        </p:txBody>
      </p:sp>
      <p:sp>
        <p:nvSpPr>
          <p:cNvPr id="62" name="Rechteck 8">
            <a:extLst>
              <a:ext uri="{FF2B5EF4-FFF2-40B4-BE49-F238E27FC236}">
                <a16:creationId xmlns:a16="http://schemas.microsoft.com/office/drawing/2014/main" id="{025A7D3A-E916-2D25-1F50-9DE0BBD09D26}"/>
              </a:ext>
            </a:extLst>
          </p:cNvPr>
          <p:cNvSpPr>
            <a:spLocks/>
          </p:cNvSpPr>
          <p:nvPr/>
        </p:nvSpPr>
        <p:spPr>
          <a:xfrm>
            <a:off x="2972266" y="1349627"/>
            <a:ext cx="1126800" cy="1123200"/>
          </a:xfrm>
          <a:prstGeom prst="rect">
            <a:avLst/>
          </a:prstGeom>
          <a:solidFill>
            <a:srgbClr val="0069B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bg1"/>
                </a:solidFill>
                <a:effectLst/>
                <a:uLnTx/>
                <a:uFillTx/>
                <a:ea typeface="+mn-ea"/>
                <a:cs typeface="+mn-cs"/>
                <a:sym typeface="Arial"/>
              </a:rPr>
              <a:t>Mid Blue </a:t>
            </a:r>
            <a:br>
              <a:rPr kumimoji="0" lang="en-GB" sz="1000" b="0" i="0" u="none" strike="noStrike" kern="0" cap="none" spc="0" normalizeH="0" baseline="0" noProof="0">
                <a:ln>
                  <a:noFill/>
                </a:ln>
                <a:solidFill>
                  <a:schemeClr val="bg1"/>
                </a:solidFill>
                <a:effectLst/>
                <a:uLnTx/>
                <a:uFillTx/>
                <a:ea typeface="+mn-ea"/>
                <a:cs typeface="+mn-cs"/>
                <a:sym typeface="Arial"/>
              </a:rPr>
            </a:br>
            <a:r>
              <a:rPr kumimoji="0" lang="en-GB" sz="1000" b="0" i="0" u="none" strike="noStrike" kern="0" cap="none" spc="0" normalizeH="0" baseline="0" noProof="0">
                <a:ln>
                  <a:noFill/>
                </a:ln>
                <a:solidFill>
                  <a:schemeClr val="bg1"/>
                </a:solidFill>
                <a:effectLst/>
                <a:uLnTx/>
                <a:uFillTx/>
                <a:ea typeface="+mn-ea"/>
                <a:cs typeface="+mn-cs"/>
                <a:sym typeface="Arial"/>
              </a:rPr>
              <a:t>0|105|177</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000" b="0" i="0" u="none" strike="noStrike" kern="0" cap="none" spc="0" normalizeH="0" baseline="0" noProof="0">
                <a:ln>
                  <a:noFill/>
                </a:ln>
                <a:solidFill>
                  <a:schemeClr val="bg1"/>
                </a:solidFill>
                <a:effectLst/>
                <a:uLnTx/>
                <a:uFillTx/>
                <a:ea typeface="+mn-ea"/>
                <a:cs typeface="+mn-cs"/>
                <a:sym typeface="Arial"/>
              </a:rPr>
            </a:br>
            <a:endParaRPr kumimoji="0" lang="en-GB" sz="1000" b="0" i="0" u="none" strike="noStrike" kern="0" cap="none" spc="0" normalizeH="0" baseline="0" noProof="0">
              <a:ln>
                <a:noFill/>
              </a:ln>
              <a:solidFill>
                <a:schemeClr val="bg1"/>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a:ln>
                <a:noFill/>
              </a:ln>
              <a:solidFill>
                <a:schemeClr val="bg1"/>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a:ln>
                <a:noFill/>
              </a:ln>
              <a:solidFill>
                <a:schemeClr val="bg1"/>
              </a:solidFill>
              <a:effectLst/>
              <a:uLnTx/>
              <a:uFillTx/>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a:ln>
                <a:noFill/>
              </a:ln>
              <a:solidFill>
                <a:schemeClr val="bg1"/>
              </a:solidFill>
              <a:effectLst/>
              <a:uLnTx/>
              <a:uFillTx/>
              <a:ea typeface="+mn-ea"/>
              <a:cs typeface="+mn-cs"/>
              <a:sym typeface="Arial"/>
            </a:endParaRPr>
          </a:p>
        </p:txBody>
      </p:sp>
      <p:sp>
        <p:nvSpPr>
          <p:cNvPr id="63" name="Rechteck 9">
            <a:extLst>
              <a:ext uri="{FF2B5EF4-FFF2-40B4-BE49-F238E27FC236}">
                <a16:creationId xmlns:a16="http://schemas.microsoft.com/office/drawing/2014/main" id="{BB8BC5D9-030E-46D7-B31F-BDAA1CC6EC11}"/>
              </a:ext>
            </a:extLst>
          </p:cNvPr>
          <p:cNvSpPr>
            <a:spLocks/>
          </p:cNvSpPr>
          <p:nvPr/>
        </p:nvSpPr>
        <p:spPr>
          <a:xfrm>
            <a:off x="4324564" y="1383097"/>
            <a:ext cx="1027759" cy="1056261"/>
          </a:xfrm>
          <a:prstGeom prst="rect">
            <a:avLst/>
          </a:prstGeom>
          <a:solidFill>
            <a:srgbClr val="34A6DC"/>
          </a:solidFill>
          <a:ln w="76200">
            <a:solidFill>
              <a:srgbClr val="1E2A78"/>
            </a:solidFill>
            <a:miter lim="800000"/>
          </a:ln>
        </p:spPr>
        <p:style>
          <a:lnRef idx="2">
            <a:schemeClr val="accent1">
              <a:shade val="15000"/>
            </a:schemeClr>
          </a:lnRef>
          <a:fillRef idx="1">
            <a:schemeClr val="accent1"/>
          </a:fillRef>
          <a:effectRef idx="0">
            <a:schemeClr val="accent1"/>
          </a:effectRef>
          <a:fontRef idx="minor">
            <a:schemeClr val="lt1"/>
          </a:fontRef>
        </p:style>
        <p:txBody>
          <a:bodyPr lIns="90000" tIns="72000" rIns="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tx1"/>
                </a:solidFill>
                <a:effectLst/>
                <a:uLnTx/>
                <a:uFillTx/>
                <a:ea typeface="+mn-ea"/>
                <a:cs typeface="+mn-cs"/>
                <a:sym typeface="Arial"/>
              </a:rPr>
              <a:t>Bright Blue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kern="0" noProof="0">
                <a:solidFill>
                  <a:schemeClr val="tx1"/>
                </a:solidFill>
                <a:sym typeface="Arial"/>
              </a:rPr>
              <a:t>52</a:t>
            </a:r>
            <a:r>
              <a:rPr kumimoji="0" lang="en-GB" sz="1000" b="0" i="0" u="none" strike="noStrike" kern="0" cap="none" spc="0" normalizeH="0" baseline="0" noProof="0">
                <a:ln>
                  <a:noFill/>
                </a:ln>
                <a:solidFill>
                  <a:schemeClr val="tx1"/>
                </a:solidFill>
                <a:effectLst/>
                <a:uLnTx/>
                <a:uFillTx/>
                <a:ea typeface="+mn-ea"/>
                <a:cs typeface="+mn-cs"/>
                <a:sym typeface="Arial"/>
              </a:rPr>
              <a:t>|166|220</a:t>
            </a:r>
          </a:p>
        </p:txBody>
      </p:sp>
      <p:sp>
        <p:nvSpPr>
          <p:cNvPr id="64" name="Rechteck 10">
            <a:extLst>
              <a:ext uri="{FF2B5EF4-FFF2-40B4-BE49-F238E27FC236}">
                <a16:creationId xmlns:a16="http://schemas.microsoft.com/office/drawing/2014/main" id="{FD637A7E-65D1-1C28-A5CA-F3C0529A4D56}"/>
              </a:ext>
            </a:extLst>
          </p:cNvPr>
          <p:cNvSpPr>
            <a:spLocks/>
          </p:cNvSpPr>
          <p:nvPr/>
        </p:nvSpPr>
        <p:spPr>
          <a:xfrm>
            <a:off x="5577821" y="1349627"/>
            <a:ext cx="1126800" cy="1123200"/>
          </a:xfrm>
          <a:prstGeom prst="rect">
            <a:avLst/>
          </a:prstGeom>
          <a:solidFill>
            <a:srgbClr val="CDEBF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tx1"/>
                </a:solidFill>
                <a:effectLst/>
                <a:uLnTx/>
                <a:uFillTx/>
                <a:ea typeface="+mn-ea"/>
                <a:cs typeface="+mn-cs"/>
                <a:sym typeface="Arial"/>
              </a:rPr>
              <a:t>Light Blue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tx1"/>
                </a:solidFill>
                <a:effectLst/>
                <a:uLnTx/>
                <a:uFillTx/>
                <a:ea typeface="+mn-ea"/>
                <a:cs typeface="+mn-cs"/>
                <a:sym typeface="Arial"/>
              </a:rPr>
              <a:t>205|235|246</a:t>
            </a:r>
          </a:p>
        </p:txBody>
      </p:sp>
      <p:sp>
        <p:nvSpPr>
          <p:cNvPr id="65" name="Rechteck 20">
            <a:extLst>
              <a:ext uri="{FF2B5EF4-FFF2-40B4-BE49-F238E27FC236}">
                <a16:creationId xmlns:a16="http://schemas.microsoft.com/office/drawing/2014/main" id="{C80D50E0-7A6F-1B9F-6340-01805EEFEAEC}"/>
              </a:ext>
            </a:extLst>
          </p:cNvPr>
          <p:cNvSpPr>
            <a:spLocks/>
          </p:cNvSpPr>
          <p:nvPr/>
        </p:nvSpPr>
        <p:spPr>
          <a:xfrm>
            <a:off x="6887871" y="1349627"/>
            <a:ext cx="1126800" cy="1123200"/>
          </a:xfrm>
          <a:prstGeom prst="rect">
            <a:avLst/>
          </a:prstGeom>
          <a:solidFill>
            <a:srgbClr val="ECF4F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tx1"/>
                </a:solidFill>
                <a:effectLst/>
                <a:uLnTx/>
                <a:uFillTx/>
                <a:ea typeface="+mn-ea"/>
                <a:cs typeface="+mn-cs"/>
                <a:sym typeface="Arial"/>
              </a:rPr>
              <a:t>Ice Blue </a:t>
            </a:r>
            <a:br>
              <a:rPr kumimoji="0" lang="en-GB" sz="1000" b="0" i="0" u="none" strike="noStrike" kern="0" cap="none" spc="0" normalizeH="0" baseline="0" noProof="0">
                <a:ln>
                  <a:noFill/>
                </a:ln>
                <a:solidFill>
                  <a:schemeClr val="tx1"/>
                </a:solidFill>
                <a:effectLst/>
                <a:uLnTx/>
                <a:uFillTx/>
                <a:ea typeface="+mn-ea"/>
                <a:cs typeface="+mn-cs"/>
                <a:sym typeface="Arial"/>
              </a:rPr>
            </a:br>
            <a:r>
              <a:rPr kumimoji="0" lang="en-GB" sz="1000" b="0" i="0" u="none" strike="noStrike" kern="0" cap="none" spc="0" normalizeH="0" baseline="0" noProof="0">
                <a:ln>
                  <a:noFill/>
                </a:ln>
                <a:solidFill>
                  <a:schemeClr val="tx1"/>
                </a:solidFill>
                <a:effectLst/>
                <a:uLnTx/>
                <a:uFillTx/>
                <a:ea typeface="+mn-ea"/>
                <a:cs typeface="+mn-cs"/>
                <a:sym typeface="Arial"/>
              </a:rPr>
              <a:t>236|244|252</a:t>
            </a:r>
          </a:p>
        </p:txBody>
      </p:sp>
      <p:sp>
        <p:nvSpPr>
          <p:cNvPr id="66" name="Rechteck 65">
            <a:extLst>
              <a:ext uri="{FF2B5EF4-FFF2-40B4-BE49-F238E27FC236}">
                <a16:creationId xmlns:a16="http://schemas.microsoft.com/office/drawing/2014/main" id="{9E88FBFD-5A9B-0F76-C108-B227DA978A2F}"/>
              </a:ext>
            </a:extLst>
          </p:cNvPr>
          <p:cNvSpPr>
            <a:spLocks/>
          </p:cNvSpPr>
          <p:nvPr/>
        </p:nvSpPr>
        <p:spPr>
          <a:xfrm>
            <a:off x="8192256" y="1349627"/>
            <a:ext cx="1126800" cy="1123200"/>
          </a:xfrm>
          <a:prstGeom prst="rect">
            <a:avLst/>
          </a:prstGeom>
          <a:solidFill>
            <a:srgbClr val="EDF1F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tx1"/>
                </a:solidFill>
                <a:effectLst/>
                <a:uLnTx/>
                <a:uFillTx/>
                <a:ea typeface="+mn-ea"/>
                <a:cs typeface="+mn-cs"/>
                <a:sym typeface="Arial"/>
              </a:rPr>
              <a:t>Grey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kern="0" noProof="0">
                <a:solidFill>
                  <a:schemeClr val="tx1"/>
                </a:solidFill>
                <a:sym typeface="Arial"/>
              </a:rPr>
              <a:t>2</a:t>
            </a:r>
            <a:r>
              <a:rPr kumimoji="0" lang="en-GB" sz="1000" b="0" i="0" u="none" strike="noStrike" kern="0" cap="none" spc="0" normalizeH="0" baseline="0" noProof="0">
                <a:ln>
                  <a:noFill/>
                </a:ln>
                <a:solidFill>
                  <a:schemeClr val="tx1"/>
                </a:solidFill>
                <a:effectLst/>
                <a:uLnTx/>
                <a:uFillTx/>
                <a:ea typeface="+mn-ea"/>
                <a:cs typeface="+mn-cs"/>
                <a:sym typeface="Arial"/>
              </a:rPr>
              <a:t>37|241|247</a:t>
            </a:r>
          </a:p>
        </p:txBody>
      </p:sp>
      <p:sp>
        <p:nvSpPr>
          <p:cNvPr id="5" name="TwoC_TitleL">
            <a:extLst>
              <a:ext uri="{FF2B5EF4-FFF2-40B4-BE49-F238E27FC236}">
                <a16:creationId xmlns:a16="http://schemas.microsoft.com/office/drawing/2014/main" id="{2DA2EE04-6D8E-A7BA-2BAF-7E5682D12727}"/>
              </a:ext>
            </a:extLst>
          </p:cNvPr>
          <p:cNvSpPr txBox="1">
            <a:spLocks/>
          </p:cNvSpPr>
          <p:nvPr/>
        </p:nvSpPr>
        <p:spPr bwMode="auto">
          <a:xfrm>
            <a:off x="360363" y="3004703"/>
            <a:ext cx="2499190" cy="203582"/>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323" b="1" noProof="0">
                <a:solidFill>
                  <a:srgbClr val="1E2A78"/>
                </a:solidFill>
                <a:ea typeface="DeutscheBank" panose="020B0503020202030204" pitchFamily="34" charset="0"/>
                <a:cs typeface="DeutscheBank" panose="020B0503020202030204" pitchFamily="34" charset="0"/>
              </a:rPr>
              <a:t>Accent colours</a:t>
            </a:r>
          </a:p>
        </p:txBody>
      </p:sp>
      <p:sp>
        <p:nvSpPr>
          <p:cNvPr id="20" name="Rectangle 9">
            <a:extLst>
              <a:ext uri="{FF2B5EF4-FFF2-40B4-BE49-F238E27FC236}">
                <a16:creationId xmlns:a16="http://schemas.microsoft.com/office/drawing/2014/main" id="{2762459D-7D2E-4D4C-183A-F760296395B7}"/>
              </a:ext>
            </a:extLst>
          </p:cNvPr>
          <p:cNvSpPr>
            <a:spLocks noChangeArrowheads="1"/>
          </p:cNvSpPr>
          <p:nvPr/>
        </p:nvSpPr>
        <p:spPr bwMode="ltGray">
          <a:xfrm>
            <a:off x="360000" y="3274726"/>
            <a:ext cx="1123200" cy="1123200"/>
          </a:xfrm>
          <a:prstGeom prst="rect">
            <a:avLst/>
          </a:prstGeom>
          <a:solidFill>
            <a:srgbClr val="3BB8B8"/>
          </a:solidFill>
          <a:ln w="12700">
            <a:noFill/>
            <a:round/>
            <a:headEnd/>
            <a:tailEnd/>
          </a:ln>
        </p:spPr>
        <p:txBody>
          <a:bodyPr wrap="none" lIns="72000" tIns="72000" rIns="72000" bIns="72000" anchor="t" anchorCtr="0"/>
          <a:lstStyle/>
          <a:p>
            <a:r>
              <a:rPr lang="en-GB" sz="1000" noProof="0">
                <a:cs typeface="DeutscheBank" panose="020B0503020202030204" pitchFamily="34" charset="0"/>
              </a:rPr>
              <a:t>Turquoise</a:t>
            </a:r>
          </a:p>
          <a:p>
            <a:r>
              <a:rPr lang="en-GB" sz="1000" noProof="0">
                <a:ea typeface="DeutscheBank" panose="020B0503020202030204" pitchFamily="34" charset="0"/>
                <a:cs typeface="DeutscheBank" panose="020B0503020202030204" pitchFamily="34" charset="0"/>
              </a:rPr>
              <a:t>59</a:t>
            </a:r>
            <a:r>
              <a:rPr kumimoji="0" lang="en-GB" sz="1000" b="0" i="0" u="none" strike="noStrike" kern="0" cap="none" spc="0" normalizeH="0" baseline="0" noProof="0">
                <a:ln>
                  <a:noFill/>
                </a:ln>
                <a:effectLst/>
                <a:uLnTx/>
                <a:uFillTx/>
                <a:ea typeface="+mn-ea"/>
                <a:cs typeface="+mn-cs"/>
                <a:sym typeface="Arial"/>
              </a:rPr>
              <a:t>|</a:t>
            </a:r>
            <a:r>
              <a:rPr kumimoji="0" lang="en-GB" sz="1000" b="0" i="0" u="none" strike="noStrike" kern="0" cap="none" spc="0" normalizeH="0" baseline="0" noProof="0">
                <a:ln>
                  <a:noFill/>
                </a:ln>
                <a:effectLst/>
                <a:uLnTx/>
                <a:uFillTx/>
                <a:ea typeface="DeutscheBank" panose="020B0503020202030204" pitchFamily="34" charset="0"/>
                <a:cs typeface="DeutscheBank" panose="020B0503020202030204" pitchFamily="34" charset="0"/>
                <a:sym typeface="Arial"/>
              </a:rPr>
              <a:t>184</a:t>
            </a:r>
            <a:r>
              <a:rPr kumimoji="0" lang="en-GB" sz="1000" b="0" i="0" u="none" strike="noStrike" kern="0" cap="none" spc="0" normalizeH="0" baseline="0" noProof="0">
                <a:ln>
                  <a:noFill/>
                </a:ln>
                <a:effectLst/>
                <a:uLnTx/>
                <a:uFillTx/>
                <a:ea typeface="+mn-ea"/>
                <a:cs typeface="+mn-cs"/>
                <a:sym typeface="Arial"/>
              </a:rPr>
              <a:t>|</a:t>
            </a:r>
            <a:r>
              <a:rPr kumimoji="0" lang="en-GB" sz="1000" b="0" i="0" u="none" strike="noStrike" kern="0" cap="none" spc="0" normalizeH="0" baseline="0" noProof="0">
                <a:ln>
                  <a:noFill/>
                </a:ln>
                <a:effectLst/>
                <a:uLnTx/>
                <a:uFillTx/>
                <a:ea typeface="DeutscheBank" panose="020B0503020202030204" pitchFamily="34" charset="0"/>
                <a:cs typeface="DeutscheBank" panose="020B0503020202030204" pitchFamily="34" charset="0"/>
                <a:sym typeface="Arial"/>
              </a:rPr>
              <a:t>184</a:t>
            </a:r>
            <a:endParaRPr lang="en-GB" sz="1000" noProof="0">
              <a:ea typeface="DeutscheBank" panose="020B0503020202030204" pitchFamily="34" charset="0"/>
              <a:cs typeface="DeutscheBank" panose="020B0503020202030204" pitchFamily="34" charset="0"/>
            </a:endParaRPr>
          </a:p>
        </p:txBody>
      </p:sp>
      <p:sp>
        <p:nvSpPr>
          <p:cNvPr id="21" name="Rectangle 10">
            <a:extLst>
              <a:ext uri="{FF2B5EF4-FFF2-40B4-BE49-F238E27FC236}">
                <a16:creationId xmlns:a16="http://schemas.microsoft.com/office/drawing/2014/main" id="{B52BC8FB-F264-993C-CB35-9A9C01F6DF5E}"/>
              </a:ext>
            </a:extLst>
          </p:cNvPr>
          <p:cNvSpPr>
            <a:spLocks noChangeArrowheads="1"/>
          </p:cNvSpPr>
          <p:nvPr/>
        </p:nvSpPr>
        <p:spPr bwMode="ltGray">
          <a:xfrm>
            <a:off x="1672680" y="3274726"/>
            <a:ext cx="1123200" cy="1123200"/>
          </a:xfrm>
          <a:prstGeom prst="rect">
            <a:avLst/>
          </a:prstGeom>
          <a:solidFill>
            <a:srgbClr val="24778D"/>
          </a:solidFill>
          <a:ln w="12700">
            <a:noFill/>
            <a:round/>
            <a:headEnd/>
            <a:tailEnd/>
          </a:ln>
        </p:spPr>
        <p:txBody>
          <a:bodyPr wrap="none" lIns="72000" tIns="72000" rIns="72000" bIns="72000" anchor="t" anchorCtr="0"/>
          <a:lstStyle/>
          <a:p>
            <a:pPr eaLnBrk="0" hangingPunct="0"/>
            <a:r>
              <a:rPr lang="en-GB" sz="1000" noProof="0">
                <a:solidFill>
                  <a:schemeClr val="bg1"/>
                </a:solidFill>
                <a:cs typeface="DeutscheBank" panose="020B0503020202030204" pitchFamily="34" charset="0"/>
              </a:rPr>
              <a:t>Petrol</a:t>
            </a:r>
          </a:p>
          <a:p>
            <a:r>
              <a:rPr lang="en-GB" sz="1000" noProof="0">
                <a:solidFill>
                  <a:schemeClr val="bg1"/>
                </a:solidFill>
                <a:ea typeface="DeutscheBank" panose="020B0503020202030204" pitchFamily="34" charset="0"/>
                <a:cs typeface="DeutscheBank" panose="020B0503020202030204" pitchFamily="34" charset="0"/>
              </a:rPr>
              <a:t>36</a:t>
            </a:r>
            <a:r>
              <a:rPr kumimoji="0" lang="en-GB" sz="1000" b="0" i="0" u="none" strike="noStrike" kern="0" cap="none" spc="0" normalizeH="0" baseline="0" noProof="0">
                <a:ln>
                  <a:noFill/>
                </a:ln>
                <a:solidFill>
                  <a:schemeClr val="bg1"/>
                </a:solidFill>
                <a:effectLst/>
                <a:uLnTx/>
                <a:uFillTx/>
                <a:ea typeface="+mn-ea"/>
                <a:cs typeface="+mn-cs"/>
                <a:sym typeface="Arial"/>
              </a:rPr>
              <a:t>|</a:t>
            </a:r>
            <a:r>
              <a:rPr lang="en-GB" sz="1000" noProof="0">
                <a:solidFill>
                  <a:schemeClr val="bg1"/>
                </a:solidFill>
                <a:ea typeface="DeutscheBank" panose="020B0503020202030204" pitchFamily="34" charset="0"/>
                <a:cs typeface="DeutscheBank" panose="020B0503020202030204" pitchFamily="34" charset="0"/>
              </a:rPr>
              <a:t>119</a:t>
            </a:r>
            <a:r>
              <a:rPr kumimoji="0" lang="en-GB" sz="1000" b="0" i="0" u="none" strike="noStrike" kern="0" cap="none" spc="0" normalizeH="0" baseline="0" noProof="0">
                <a:ln>
                  <a:noFill/>
                </a:ln>
                <a:solidFill>
                  <a:schemeClr val="bg1"/>
                </a:solidFill>
                <a:effectLst/>
                <a:uLnTx/>
                <a:uFillTx/>
                <a:ea typeface="+mn-ea"/>
                <a:cs typeface="+mn-cs"/>
                <a:sym typeface="Arial"/>
              </a:rPr>
              <a:t>|</a:t>
            </a:r>
            <a:r>
              <a:rPr lang="en-GB" sz="1000" noProof="0">
                <a:solidFill>
                  <a:schemeClr val="bg1"/>
                </a:solidFill>
                <a:ea typeface="DeutscheBank" panose="020B0503020202030204" pitchFamily="34" charset="0"/>
                <a:cs typeface="DeutscheBank" panose="020B0503020202030204" pitchFamily="34" charset="0"/>
              </a:rPr>
              <a:t>141</a:t>
            </a:r>
          </a:p>
        </p:txBody>
      </p:sp>
      <p:sp>
        <p:nvSpPr>
          <p:cNvPr id="22" name="Rectangle 11">
            <a:extLst>
              <a:ext uri="{FF2B5EF4-FFF2-40B4-BE49-F238E27FC236}">
                <a16:creationId xmlns:a16="http://schemas.microsoft.com/office/drawing/2014/main" id="{C4846EAA-E5EF-6DC3-BBC6-80B6A76A3B03}"/>
              </a:ext>
            </a:extLst>
          </p:cNvPr>
          <p:cNvSpPr>
            <a:spLocks noChangeArrowheads="1"/>
          </p:cNvSpPr>
          <p:nvPr/>
        </p:nvSpPr>
        <p:spPr bwMode="ltGray">
          <a:xfrm>
            <a:off x="2985360" y="3274726"/>
            <a:ext cx="1123200" cy="1123200"/>
          </a:xfrm>
          <a:prstGeom prst="rect">
            <a:avLst/>
          </a:prstGeom>
          <a:solidFill>
            <a:srgbClr val="25A62D"/>
          </a:solidFill>
          <a:ln w="12700" algn="ctr">
            <a:noFill/>
            <a:round/>
            <a:headEnd/>
            <a:tailEnd/>
          </a:ln>
        </p:spPr>
        <p:txBody>
          <a:bodyPr wrap="none" lIns="72000" tIns="72000" rIns="72000" bIns="72000" anchor="t" anchorCtr="0"/>
          <a:lstStyle/>
          <a:p>
            <a:pPr eaLnBrk="0" hangingPunct="0"/>
            <a:r>
              <a:rPr lang="en-GB" sz="1000" noProof="0">
                <a:cs typeface="DeutscheBank" panose="020B0503020202030204" pitchFamily="34" charset="0"/>
              </a:rPr>
              <a:t>Summer Green</a:t>
            </a:r>
          </a:p>
          <a:p>
            <a:pPr>
              <a:defRPr/>
            </a:pPr>
            <a:r>
              <a:rPr lang="en-GB" sz="1000" noProof="0">
                <a:ea typeface="DeutscheBank" panose="020B0503020202030204" pitchFamily="34" charset="0"/>
                <a:cs typeface="DeutscheBank" panose="020B0503020202030204" pitchFamily="34" charset="0"/>
              </a:rPr>
              <a:t>37</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166</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45</a:t>
            </a:r>
          </a:p>
          <a:p>
            <a:pPr>
              <a:defRPr/>
            </a:pPr>
            <a:endParaRPr lang="en-GB" sz="1000" noProof="0">
              <a:ea typeface="DeutscheBank" panose="020B0503020202030204" pitchFamily="34" charset="0"/>
              <a:cs typeface="DeutscheBank" panose="020B0503020202030204" pitchFamily="34" charset="0"/>
            </a:endParaRPr>
          </a:p>
          <a:p>
            <a:pPr>
              <a:defRPr/>
            </a:pPr>
            <a:endParaRPr lang="en-GB" sz="1000" noProof="0">
              <a:ea typeface="DeutscheBank" panose="020B0503020202030204" pitchFamily="34" charset="0"/>
              <a:cs typeface="DeutscheBank" panose="020B0503020202030204" pitchFamily="34" charset="0"/>
            </a:endParaRPr>
          </a:p>
          <a:p>
            <a:pPr algn="r">
              <a:defRPr/>
            </a:pPr>
            <a:r>
              <a:rPr lang="en-GB" sz="1000" noProof="0">
                <a:ea typeface="DeutscheBank" panose="020B0503020202030204" pitchFamily="34" charset="0"/>
                <a:cs typeface="DeutscheBank" panose="020B0503020202030204" pitchFamily="34" charset="0"/>
              </a:rPr>
              <a:t>Positive</a:t>
            </a:r>
            <a:br>
              <a:rPr lang="en-GB" sz="1000" noProof="0">
                <a:ea typeface="DeutscheBank" panose="020B0503020202030204" pitchFamily="34" charset="0"/>
                <a:cs typeface="DeutscheBank" panose="020B0503020202030204" pitchFamily="34" charset="0"/>
              </a:rPr>
            </a:br>
            <a:r>
              <a:rPr lang="en-GB" sz="1000" noProof="0">
                <a:ea typeface="DeutscheBank" panose="020B0503020202030204" pitchFamily="34" charset="0"/>
                <a:cs typeface="DeutscheBank" panose="020B0503020202030204" pitchFamily="34" charset="0"/>
              </a:rPr>
              <a:t>Call-out colour</a:t>
            </a:r>
          </a:p>
        </p:txBody>
      </p:sp>
      <p:sp>
        <p:nvSpPr>
          <p:cNvPr id="23" name="Rectangle 12">
            <a:extLst>
              <a:ext uri="{FF2B5EF4-FFF2-40B4-BE49-F238E27FC236}">
                <a16:creationId xmlns:a16="http://schemas.microsoft.com/office/drawing/2014/main" id="{829B6126-0AD5-74F2-1116-C1B4016F01FE}"/>
              </a:ext>
            </a:extLst>
          </p:cNvPr>
          <p:cNvSpPr>
            <a:spLocks noChangeArrowheads="1"/>
          </p:cNvSpPr>
          <p:nvPr/>
        </p:nvSpPr>
        <p:spPr bwMode="ltGray">
          <a:xfrm>
            <a:off x="4298040" y="3274726"/>
            <a:ext cx="1123200" cy="1123200"/>
          </a:xfrm>
          <a:prstGeom prst="rect">
            <a:avLst/>
          </a:prstGeom>
          <a:solidFill>
            <a:srgbClr val="C9DD03"/>
          </a:solidFill>
          <a:ln w="12700" algn="ctr">
            <a:noFill/>
            <a:round/>
            <a:headEnd/>
            <a:tailEnd/>
          </a:ln>
        </p:spPr>
        <p:txBody>
          <a:bodyPr wrap="none" lIns="72000" tIns="72000" rIns="72000" bIns="72000" anchor="t" anchorCtr="0"/>
          <a:lstStyle/>
          <a:p>
            <a:pPr eaLnBrk="0" hangingPunct="0"/>
            <a:r>
              <a:rPr lang="en-GB" sz="1000" noProof="0">
                <a:cs typeface="DeutscheBank" panose="020B0503020202030204" pitchFamily="34" charset="0"/>
              </a:rPr>
              <a:t>Spring Green</a:t>
            </a:r>
          </a:p>
          <a:p>
            <a:pPr>
              <a:defRPr/>
            </a:pPr>
            <a:r>
              <a:rPr lang="en-GB" sz="1000" noProof="0">
                <a:ea typeface="DeutscheBank" panose="020B0503020202030204" pitchFamily="34" charset="0"/>
                <a:cs typeface="DeutscheBank" panose="020B0503020202030204" pitchFamily="34" charset="0"/>
              </a:rPr>
              <a:t>201</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221</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3</a:t>
            </a:r>
          </a:p>
        </p:txBody>
      </p:sp>
      <p:sp>
        <p:nvSpPr>
          <p:cNvPr id="24" name="Rectangle 13">
            <a:extLst>
              <a:ext uri="{FF2B5EF4-FFF2-40B4-BE49-F238E27FC236}">
                <a16:creationId xmlns:a16="http://schemas.microsoft.com/office/drawing/2014/main" id="{AC0335EE-2093-D1E1-C489-9DE403E07252}"/>
              </a:ext>
            </a:extLst>
          </p:cNvPr>
          <p:cNvSpPr>
            <a:spLocks noChangeArrowheads="1"/>
          </p:cNvSpPr>
          <p:nvPr/>
        </p:nvSpPr>
        <p:spPr bwMode="ltGray">
          <a:xfrm>
            <a:off x="5610718" y="3274726"/>
            <a:ext cx="1123200" cy="1123200"/>
          </a:xfrm>
          <a:prstGeom prst="rect">
            <a:avLst/>
          </a:prstGeom>
          <a:solidFill>
            <a:srgbClr val="A1AC05"/>
          </a:solidFill>
          <a:ln w="12700">
            <a:noFill/>
            <a:round/>
            <a:headEnd/>
            <a:tailEnd/>
          </a:ln>
        </p:spPr>
        <p:txBody>
          <a:bodyPr wrap="none" lIns="72000" tIns="72000" rIns="72000" bIns="72000" anchor="t" anchorCtr="0"/>
          <a:lstStyle/>
          <a:p>
            <a:pPr eaLnBrk="0" hangingPunct="0"/>
            <a:r>
              <a:rPr lang="en-GB" sz="1000" noProof="0">
                <a:cs typeface="DeutscheBank" panose="020B0503020202030204" pitchFamily="34" charset="0"/>
              </a:rPr>
              <a:t>Autumn Green</a:t>
            </a:r>
          </a:p>
          <a:p>
            <a:r>
              <a:rPr lang="en-GB" sz="1000" noProof="0">
                <a:ea typeface="DeutscheBank" panose="020B0503020202030204" pitchFamily="34" charset="0"/>
                <a:cs typeface="DeutscheBank" panose="020B0503020202030204" pitchFamily="34" charset="0"/>
              </a:rPr>
              <a:t>161</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172</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5</a:t>
            </a:r>
          </a:p>
        </p:txBody>
      </p:sp>
      <p:sp>
        <p:nvSpPr>
          <p:cNvPr id="25" name="Rectangle 14">
            <a:extLst>
              <a:ext uri="{FF2B5EF4-FFF2-40B4-BE49-F238E27FC236}">
                <a16:creationId xmlns:a16="http://schemas.microsoft.com/office/drawing/2014/main" id="{6093E332-C29F-C294-7BEF-6318E43B5CE8}"/>
              </a:ext>
            </a:extLst>
          </p:cNvPr>
          <p:cNvSpPr>
            <a:spLocks noChangeArrowheads="1"/>
          </p:cNvSpPr>
          <p:nvPr/>
        </p:nvSpPr>
        <p:spPr bwMode="ltGray">
          <a:xfrm>
            <a:off x="360000" y="4577926"/>
            <a:ext cx="1123200" cy="1123200"/>
          </a:xfrm>
          <a:prstGeom prst="rect">
            <a:avLst/>
          </a:prstGeom>
          <a:solidFill>
            <a:srgbClr val="FFE600"/>
          </a:solidFill>
          <a:ln w="12700">
            <a:noFill/>
            <a:round/>
            <a:headEnd/>
            <a:tailEnd/>
          </a:ln>
        </p:spPr>
        <p:txBody>
          <a:bodyPr wrap="none" lIns="72000" tIns="72000" rIns="72000" bIns="72000" anchor="t" anchorCtr="0"/>
          <a:lstStyle/>
          <a:p>
            <a:pPr eaLnBrk="0" hangingPunct="0"/>
            <a:r>
              <a:rPr lang="en-GB" sz="1000" noProof="0">
                <a:cs typeface="DeutscheBank" panose="020B0503020202030204" pitchFamily="34" charset="0"/>
              </a:rPr>
              <a:t>Lucent Yellow</a:t>
            </a:r>
          </a:p>
          <a:p>
            <a:r>
              <a:rPr lang="en-GB" sz="1000" noProof="0">
                <a:ea typeface="DeutscheBank" panose="020B0503020202030204" pitchFamily="34" charset="0"/>
                <a:cs typeface="DeutscheBank" panose="020B0503020202030204" pitchFamily="34" charset="0"/>
              </a:rPr>
              <a:t>255</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230</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0</a:t>
            </a:r>
          </a:p>
        </p:txBody>
      </p:sp>
      <p:sp>
        <p:nvSpPr>
          <p:cNvPr id="26" name="Rectangle 15">
            <a:extLst>
              <a:ext uri="{FF2B5EF4-FFF2-40B4-BE49-F238E27FC236}">
                <a16:creationId xmlns:a16="http://schemas.microsoft.com/office/drawing/2014/main" id="{766F14D5-04CC-C534-78C1-49C6244CF6E7}"/>
              </a:ext>
            </a:extLst>
          </p:cNvPr>
          <p:cNvSpPr>
            <a:spLocks noChangeArrowheads="1"/>
          </p:cNvSpPr>
          <p:nvPr/>
        </p:nvSpPr>
        <p:spPr bwMode="ltGray">
          <a:xfrm>
            <a:off x="1670880" y="4577926"/>
            <a:ext cx="1123200" cy="1123200"/>
          </a:xfrm>
          <a:prstGeom prst="rect">
            <a:avLst/>
          </a:prstGeom>
          <a:solidFill>
            <a:srgbClr val="F28011"/>
          </a:solidFill>
          <a:ln w="12700" algn="ctr">
            <a:noFill/>
            <a:round/>
            <a:headEnd/>
            <a:tailEnd/>
          </a:ln>
        </p:spPr>
        <p:txBody>
          <a:bodyPr wrap="none" lIns="72000" tIns="72000" rIns="72000" bIns="72000" anchor="t" anchorCtr="0"/>
          <a:lstStyle/>
          <a:p>
            <a:pPr eaLnBrk="0" hangingPunct="0"/>
            <a:r>
              <a:rPr lang="en-GB" sz="1000" noProof="0">
                <a:cs typeface="DeutscheBank" panose="020B0503020202030204" pitchFamily="34" charset="0"/>
              </a:rPr>
              <a:t>Sundown </a:t>
            </a:r>
            <a:br>
              <a:rPr lang="en-GB" sz="1000" noProof="0">
                <a:cs typeface="DeutscheBank" panose="020B0503020202030204" pitchFamily="34" charset="0"/>
              </a:rPr>
            </a:br>
            <a:r>
              <a:rPr lang="en-GB" sz="1000" noProof="0">
                <a:cs typeface="DeutscheBank" panose="020B0503020202030204" pitchFamily="34" charset="0"/>
              </a:rPr>
              <a:t>Orange</a:t>
            </a:r>
          </a:p>
          <a:p>
            <a:pPr>
              <a:defRPr/>
            </a:pPr>
            <a:r>
              <a:rPr lang="en-GB" sz="1000" noProof="0">
                <a:ea typeface="DeutscheBank" panose="020B0503020202030204" pitchFamily="34" charset="0"/>
                <a:cs typeface="DeutscheBank" panose="020B0503020202030204" pitchFamily="34" charset="0"/>
              </a:rPr>
              <a:t>242</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128</a:t>
            </a:r>
            <a:r>
              <a:rPr kumimoji="0" lang="en-GB" sz="1000" b="0" i="0" u="none" strike="noStrike" kern="0" cap="none" spc="0" normalizeH="0" baseline="0" noProof="0">
                <a:ln>
                  <a:noFill/>
                </a:ln>
                <a:effectLst/>
                <a:uLnTx/>
                <a:uFillTx/>
                <a:ea typeface="+mn-ea"/>
                <a:cs typeface="+mn-cs"/>
                <a:sym typeface="Arial"/>
              </a:rPr>
              <a:t>|</a:t>
            </a:r>
            <a:r>
              <a:rPr lang="en-GB" sz="1000" noProof="0">
                <a:ea typeface="DeutscheBank" panose="020B0503020202030204" pitchFamily="34" charset="0"/>
                <a:cs typeface="DeutscheBank" panose="020B0503020202030204" pitchFamily="34" charset="0"/>
              </a:rPr>
              <a:t>17</a:t>
            </a:r>
          </a:p>
        </p:txBody>
      </p:sp>
      <p:sp>
        <p:nvSpPr>
          <p:cNvPr id="28" name="Rectangle 14">
            <a:extLst>
              <a:ext uri="{FF2B5EF4-FFF2-40B4-BE49-F238E27FC236}">
                <a16:creationId xmlns:a16="http://schemas.microsoft.com/office/drawing/2014/main" id="{63DECDE0-AD4F-5012-A0FC-0F4C9325FB08}"/>
              </a:ext>
            </a:extLst>
          </p:cNvPr>
          <p:cNvSpPr>
            <a:spLocks noChangeArrowheads="1"/>
          </p:cNvSpPr>
          <p:nvPr/>
        </p:nvSpPr>
        <p:spPr bwMode="ltGray">
          <a:xfrm>
            <a:off x="2988806" y="4573354"/>
            <a:ext cx="1123200" cy="1123200"/>
          </a:xfrm>
          <a:prstGeom prst="rect">
            <a:avLst/>
          </a:prstGeom>
          <a:solidFill>
            <a:srgbClr val="E7001D"/>
          </a:solidFill>
          <a:ln w="12700">
            <a:noFill/>
            <a:round/>
            <a:headEnd/>
            <a:tailEnd/>
          </a:ln>
        </p:spPr>
        <p:txBody>
          <a:bodyPr wrap="none" lIns="72000" tIns="72000" rIns="72000" bIns="72000" anchor="t" anchorCtr="0"/>
          <a:lstStyle/>
          <a:p>
            <a:pPr eaLnBrk="0" hangingPunct="0"/>
            <a:r>
              <a:rPr lang="en-GB" sz="1000" noProof="0">
                <a:solidFill>
                  <a:schemeClr val="bg1"/>
                </a:solidFill>
                <a:cs typeface="DeutscheBank" panose="020B0503020202030204" pitchFamily="34" charset="0"/>
              </a:rPr>
              <a:t>Bright Red</a:t>
            </a:r>
          </a:p>
          <a:p>
            <a:r>
              <a:rPr lang="en-GB" sz="1000" noProof="0">
                <a:solidFill>
                  <a:schemeClr val="bg1"/>
                </a:solidFill>
                <a:ea typeface="DeutscheBank" panose="020B0503020202030204" pitchFamily="34" charset="0"/>
                <a:cs typeface="DeutscheBank" panose="020B0503020202030204" pitchFamily="34" charset="0"/>
              </a:rPr>
              <a:t>231</a:t>
            </a:r>
            <a:r>
              <a:rPr kumimoji="0" lang="en-GB" sz="1000" b="0" i="0" u="none" strike="noStrike" kern="0" cap="none" spc="0" normalizeH="0" baseline="0" noProof="0">
                <a:ln>
                  <a:noFill/>
                </a:ln>
                <a:solidFill>
                  <a:schemeClr val="bg1"/>
                </a:solidFill>
                <a:effectLst/>
                <a:uLnTx/>
                <a:uFillTx/>
                <a:ea typeface="+mn-ea"/>
                <a:cs typeface="+mn-cs"/>
                <a:sym typeface="Arial"/>
              </a:rPr>
              <a:t>|</a:t>
            </a:r>
            <a:r>
              <a:rPr lang="en-GB" sz="1000" noProof="0">
                <a:solidFill>
                  <a:schemeClr val="bg1"/>
                </a:solidFill>
                <a:ea typeface="DeutscheBank" panose="020B0503020202030204" pitchFamily="34" charset="0"/>
                <a:cs typeface="DeutscheBank" panose="020B0503020202030204" pitchFamily="34" charset="0"/>
              </a:rPr>
              <a:t>0</a:t>
            </a:r>
            <a:r>
              <a:rPr kumimoji="0" lang="en-GB" sz="1000" b="0" i="0" u="none" strike="noStrike" kern="0" cap="none" spc="0" normalizeH="0" baseline="0" noProof="0">
                <a:ln>
                  <a:noFill/>
                </a:ln>
                <a:solidFill>
                  <a:schemeClr val="bg1"/>
                </a:solidFill>
                <a:effectLst/>
                <a:uLnTx/>
                <a:uFillTx/>
                <a:ea typeface="+mn-ea"/>
                <a:cs typeface="+mn-cs"/>
                <a:sym typeface="Arial"/>
              </a:rPr>
              <a:t>|</a:t>
            </a:r>
            <a:r>
              <a:rPr lang="en-GB" sz="1000" noProof="0">
                <a:solidFill>
                  <a:schemeClr val="bg1"/>
                </a:solidFill>
                <a:ea typeface="DeutscheBank" panose="020B0503020202030204" pitchFamily="34" charset="0"/>
                <a:cs typeface="DeutscheBank" panose="020B0503020202030204" pitchFamily="34" charset="0"/>
              </a:rPr>
              <a:t>29</a:t>
            </a:r>
          </a:p>
          <a:p>
            <a:endParaRPr lang="en-GB" sz="1000" noProof="0">
              <a:solidFill>
                <a:schemeClr val="bg1"/>
              </a:solidFill>
              <a:ea typeface="DeutscheBank" panose="020B0503020202030204" pitchFamily="34" charset="0"/>
              <a:cs typeface="DeutscheBank" panose="020B0503020202030204" pitchFamily="34" charset="0"/>
            </a:endParaRPr>
          </a:p>
          <a:p>
            <a:endParaRPr lang="en-GB" sz="1000" noProof="0">
              <a:solidFill>
                <a:schemeClr val="bg1"/>
              </a:solidFill>
              <a:ea typeface="DeutscheBank" panose="020B0503020202030204" pitchFamily="34" charset="0"/>
              <a:cs typeface="DeutscheBank" panose="020B0503020202030204" pitchFamily="34" charset="0"/>
            </a:endParaRPr>
          </a:p>
          <a:p>
            <a:pPr algn="r"/>
            <a:r>
              <a:rPr lang="en-GB" sz="1000" noProof="0">
                <a:solidFill>
                  <a:schemeClr val="bg1"/>
                </a:solidFill>
                <a:ea typeface="DeutscheBank" panose="020B0503020202030204" pitchFamily="34" charset="0"/>
                <a:cs typeface="DeutscheBank" panose="020B0503020202030204" pitchFamily="34" charset="0"/>
              </a:rPr>
              <a:t>Negative</a:t>
            </a:r>
            <a:br>
              <a:rPr lang="en-GB" sz="1000" noProof="0">
                <a:solidFill>
                  <a:schemeClr val="bg1"/>
                </a:solidFill>
                <a:ea typeface="DeutscheBank" panose="020B0503020202030204" pitchFamily="34" charset="0"/>
                <a:cs typeface="DeutscheBank" panose="020B0503020202030204" pitchFamily="34" charset="0"/>
              </a:rPr>
            </a:br>
            <a:r>
              <a:rPr lang="en-GB" sz="1000" noProof="0">
                <a:solidFill>
                  <a:schemeClr val="bg1"/>
                </a:solidFill>
                <a:ea typeface="DeutscheBank" panose="020B0503020202030204" pitchFamily="34" charset="0"/>
                <a:cs typeface="DeutscheBank" panose="020B0503020202030204" pitchFamily="34" charset="0"/>
              </a:rPr>
              <a:t>Call-out colour</a:t>
            </a:r>
          </a:p>
        </p:txBody>
      </p:sp>
      <p:sp>
        <p:nvSpPr>
          <p:cNvPr id="35" name="Rechteck 34">
            <a:extLst>
              <a:ext uri="{FF2B5EF4-FFF2-40B4-BE49-F238E27FC236}">
                <a16:creationId xmlns:a16="http://schemas.microsoft.com/office/drawing/2014/main" id="{3A1D5349-5516-7088-CC97-FE351486D9D4}"/>
              </a:ext>
            </a:extLst>
          </p:cNvPr>
          <p:cNvSpPr>
            <a:spLocks/>
          </p:cNvSpPr>
          <p:nvPr/>
        </p:nvSpPr>
        <p:spPr>
          <a:xfrm>
            <a:off x="4296240" y="4577926"/>
            <a:ext cx="1126800" cy="1123200"/>
          </a:xfrm>
          <a:prstGeom prst="rect">
            <a:avLst/>
          </a:prstGeom>
          <a:solidFill>
            <a:srgbClr val="D4065D"/>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bg1"/>
                </a:solidFill>
                <a:effectLst/>
                <a:uLnTx/>
                <a:uFillTx/>
                <a:ea typeface="+mn-ea"/>
                <a:cs typeface="+mn-cs"/>
                <a:sym typeface="Arial"/>
              </a:rPr>
              <a:t>Rubine Red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bg1"/>
                </a:solidFill>
                <a:effectLst/>
                <a:uLnTx/>
                <a:uFillTx/>
                <a:ea typeface="+mn-ea"/>
                <a:cs typeface="+mn-cs"/>
                <a:sym typeface="Arial"/>
              </a:rPr>
              <a:t>212|6|93</a:t>
            </a:r>
          </a:p>
        </p:txBody>
      </p:sp>
      <p:sp>
        <p:nvSpPr>
          <p:cNvPr id="27" name="Rectangle 15">
            <a:extLst>
              <a:ext uri="{FF2B5EF4-FFF2-40B4-BE49-F238E27FC236}">
                <a16:creationId xmlns:a16="http://schemas.microsoft.com/office/drawing/2014/main" id="{ECA28F55-823F-1391-5179-09504261865E}"/>
              </a:ext>
            </a:extLst>
          </p:cNvPr>
          <p:cNvSpPr>
            <a:spLocks noChangeArrowheads="1"/>
          </p:cNvSpPr>
          <p:nvPr/>
        </p:nvSpPr>
        <p:spPr bwMode="ltGray">
          <a:xfrm>
            <a:off x="5607118" y="4577926"/>
            <a:ext cx="1123200" cy="1123200"/>
          </a:xfrm>
          <a:prstGeom prst="rect">
            <a:avLst/>
          </a:prstGeom>
          <a:solidFill>
            <a:srgbClr val="452061"/>
          </a:solidFill>
          <a:ln w="12700" algn="ctr">
            <a:noFill/>
            <a:round/>
            <a:headEnd/>
            <a:tailEnd/>
          </a:ln>
        </p:spPr>
        <p:txBody>
          <a:bodyPr wrap="none" lIns="72000" tIns="72000" rIns="72000" bIns="72000" anchor="t" anchorCtr="0"/>
          <a:lstStyle/>
          <a:p>
            <a:pPr eaLnBrk="0" hangingPunct="0"/>
            <a:r>
              <a:rPr lang="en-GB" sz="1000" noProof="0">
                <a:solidFill>
                  <a:schemeClr val="bg1"/>
                </a:solidFill>
                <a:cs typeface="DeutscheBank" panose="020B0503020202030204" pitchFamily="34" charset="0"/>
              </a:rPr>
              <a:t>Night Violet</a:t>
            </a:r>
          </a:p>
          <a:p>
            <a:pPr>
              <a:defRPr/>
            </a:pPr>
            <a:r>
              <a:rPr lang="en-GB" sz="1000" noProof="0">
                <a:solidFill>
                  <a:schemeClr val="bg1"/>
                </a:solidFill>
                <a:ea typeface="DeutscheBank" panose="020B0503020202030204" pitchFamily="34" charset="0"/>
                <a:cs typeface="DeutscheBank" panose="020B0503020202030204" pitchFamily="34" charset="0"/>
              </a:rPr>
              <a:t>69</a:t>
            </a:r>
            <a:r>
              <a:rPr kumimoji="0" lang="en-GB" sz="1000" b="0" i="0" u="none" strike="noStrike" kern="0" cap="none" spc="0" normalizeH="0" baseline="0" noProof="0">
                <a:ln>
                  <a:noFill/>
                </a:ln>
                <a:solidFill>
                  <a:schemeClr val="bg1"/>
                </a:solidFill>
                <a:effectLst/>
                <a:uLnTx/>
                <a:uFillTx/>
                <a:ea typeface="+mn-ea"/>
                <a:cs typeface="+mn-cs"/>
                <a:sym typeface="Arial"/>
              </a:rPr>
              <a:t>|</a:t>
            </a:r>
            <a:r>
              <a:rPr lang="en-GB" sz="1000" noProof="0">
                <a:solidFill>
                  <a:schemeClr val="bg1"/>
                </a:solidFill>
                <a:ea typeface="DeutscheBank" panose="020B0503020202030204" pitchFamily="34" charset="0"/>
                <a:cs typeface="DeutscheBank" panose="020B0503020202030204" pitchFamily="34" charset="0"/>
              </a:rPr>
              <a:t>32</a:t>
            </a:r>
            <a:r>
              <a:rPr kumimoji="0" lang="en-GB" sz="1000" b="0" i="0" u="none" strike="noStrike" kern="0" cap="none" spc="0" normalizeH="0" baseline="0" noProof="0">
                <a:ln>
                  <a:noFill/>
                </a:ln>
                <a:solidFill>
                  <a:schemeClr val="bg1"/>
                </a:solidFill>
                <a:effectLst/>
                <a:uLnTx/>
                <a:uFillTx/>
                <a:ea typeface="+mn-ea"/>
                <a:cs typeface="+mn-cs"/>
                <a:sym typeface="Arial"/>
              </a:rPr>
              <a:t>|</a:t>
            </a:r>
            <a:r>
              <a:rPr lang="en-GB" sz="1000" noProof="0">
                <a:solidFill>
                  <a:schemeClr val="bg1"/>
                </a:solidFill>
                <a:ea typeface="DeutscheBank" panose="020B0503020202030204" pitchFamily="34" charset="0"/>
                <a:cs typeface="DeutscheBank" panose="020B0503020202030204" pitchFamily="34" charset="0"/>
              </a:rPr>
              <a:t>97</a:t>
            </a:r>
          </a:p>
        </p:txBody>
      </p:sp>
      <p:sp>
        <p:nvSpPr>
          <p:cNvPr id="34" name="Rechteck 33">
            <a:extLst>
              <a:ext uri="{FF2B5EF4-FFF2-40B4-BE49-F238E27FC236}">
                <a16:creationId xmlns:a16="http://schemas.microsoft.com/office/drawing/2014/main" id="{EE0A4D55-3EC9-618F-1262-99E15343C50F}"/>
              </a:ext>
            </a:extLst>
          </p:cNvPr>
          <p:cNvSpPr>
            <a:spLocks/>
          </p:cNvSpPr>
          <p:nvPr/>
        </p:nvSpPr>
        <p:spPr>
          <a:xfrm>
            <a:off x="5607118" y="5881126"/>
            <a:ext cx="1126800" cy="11232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eaLnBrk="0" hangingPunct="0"/>
            <a:r>
              <a:rPr lang="en-GB" sz="1000" noProof="0">
                <a:solidFill>
                  <a:schemeClr val="tx1"/>
                </a:solidFill>
                <a:cs typeface="DeutscheBank" panose="020B0503020202030204" pitchFamily="34" charset="0"/>
              </a:rPr>
              <a:t>Light Violet</a:t>
            </a:r>
          </a:p>
          <a:p>
            <a:pPr eaLnBrk="0" hangingPunct="0"/>
            <a:r>
              <a:rPr lang="en-GB" sz="1000" noProof="0">
                <a:solidFill>
                  <a:schemeClr val="tx1"/>
                </a:solidFill>
                <a:cs typeface="DeutscheBank" panose="020B0503020202030204" pitchFamily="34" charset="0"/>
              </a:rPr>
              <a:t>193|142|189</a:t>
            </a:r>
          </a:p>
        </p:txBody>
      </p:sp>
      <p:sp>
        <p:nvSpPr>
          <p:cNvPr id="8" name="TwoC_TitleL">
            <a:extLst>
              <a:ext uri="{FF2B5EF4-FFF2-40B4-BE49-F238E27FC236}">
                <a16:creationId xmlns:a16="http://schemas.microsoft.com/office/drawing/2014/main" id="{512C5932-999B-0D12-7451-03D7DCF9D8A3}"/>
              </a:ext>
              <a:ext uri="{C183D7F6-B498-43B3-948B-1728B52AA6E4}">
                <adec:decorative xmlns:adec="http://schemas.microsoft.com/office/drawing/2017/decorative" val="1"/>
              </a:ext>
            </a:extLst>
          </p:cNvPr>
          <p:cNvSpPr txBox="1">
            <a:spLocks noChangeAspect="1" noChangeArrowheads="1"/>
          </p:cNvSpPr>
          <p:nvPr/>
        </p:nvSpPr>
        <p:spPr bwMode="auto">
          <a:xfrm>
            <a:off x="7819086" y="2769478"/>
            <a:ext cx="1888477" cy="1231106"/>
          </a:xfrm>
          <a:prstGeom prst="rect">
            <a:avLst/>
          </a:prstGeom>
          <a:noFill/>
          <a:ln w="12700">
            <a:noFill/>
            <a:miter lim="800000"/>
            <a:headEnd/>
            <a:tailEnd/>
          </a:ln>
        </p:spPr>
        <p:txBody>
          <a:bodyPr wrap="square" lIns="0" tIns="0" rIns="0" bIns="0" anchor="b">
            <a:prstTxWarp prst="textNoShape">
              <a:avLst/>
            </a:prstTxWarp>
            <a:spAutoFit/>
          </a:bodyPr>
          <a:lstStyle/>
          <a:p>
            <a:r>
              <a:rPr lang="en-GB" sz="800" noProof="0">
                <a:latin typeface="DeutscheBank Medium" panose="020B0603020202030204" pitchFamily="34" charset="0"/>
                <a:ea typeface="DeutscheBank Medium" panose="020B0603020202030204" pitchFamily="34" charset="0"/>
                <a:cs typeface="DeutscheBank" panose="020B0503020202030204" pitchFamily="34" charset="0"/>
              </a:rPr>
              <a:t>The colour palette of Deutsche Bank can be found in “Custom Colours”.</a:t>
            </a:r>
          </a:p>
          <a:p>
            <a:endParaRPr lang="en-GB" sz="800" noProof="0"/>
          </a:p>
          <a:p>
            <a:pPr marL="0" lvl="2"/>
            <a:endParaRPr lang="en-GB" sz="800" noProof="0"/>
          </a:p>
          <a:p>
            <a:pPr marL="0" lvl="2"/>
            <a:r>
              <a:rPr lang="en-GB" sz="800" noProof="0"/>
              <a:t>Use the top row of theme colours as well as the custom colours for your content.</a:t>
            </a:r>
          </a:p>
          <a:p>
            <a:pPr marL="0" lvl="2"/>
            <a:br>
              <a:rPr lang="en-GB" sz="800" noProof="0"/>
            </a:br>
            <a:endParaRPr lang="en-GB" sz="800" noProof="0"/>
          </a:p>
          <a:p>
            <a:pPr marL="0" lvl="2"/>
            <a:r>
              <a:rPr lang="en-GB" sz="800" noProof="0"/>
              <a:t>Standard colours and shades are not to be used.</a:t>
            </a:r>
          </a:p>
        </p:txBody>
      </p:sp>
      <p:sp>
        <p:nvSpPr>
          <p:cNvPr id="52" name="Textfeld 9">
            <a:extLst>
              <a:ext uri="{FF2B5EF4-FFF2-40B4-BE49-F238E27FC236}">
                <a16:creationId xmlns:a16="http://schemas.microsoft.com/office/drawing/2014/main" id="{1D5FA137-259A-E8F2-09C4-8321A117FDBA}"/>
              </a:ext>
              <a:ext uri="{C183D7F6-B498-43B3-948B-1728B52AA6E4}">
                <adec:decorative xmlns:adec="http://schemas.microsoft.com/office/drawing/2017/decorative" val="1"/>
              </a:ext>
            </a:extLst>
          </p:cNvPr>
          <p:cNvSpPr txBox="1"/>
          <p:nvPr/>
        </p:nvSpPr>
        <p:spPr bwMode="ltGray">
          <a:xfrm>
            <a:off x="7816866" y="3111212"/>
            <a:ext cx="130102" cy="139378"/>
          </a:xfrm>
          <a:prstGeom prst="rect">
            <a:avLst/>
          </a:prstGeom>
          <a:solidFill>
            <a:schemeClr val="accent2"/>
          </a:solidFill>
          <a:ln w="12700">
            <a:solidFill>
              <a:schemeClr val="accent2"/>
            </a:solidFill>
            <a:miter lim="800000"/>
            <a:headEnd/>
            <a:tailEnd/>
          </a:ln>
        </p:spPr>
        <p:txBody>
          <a:bodyPr wrap="square" lIns="0" tIns="0" rIns="0" bIns="0" rtlCol="0" anchor="t" anchorCtr="0">
            <a:noAutofit/>
          </a:bodyPr>
          <a:lstStyle/>
          <a:p>
            <a:pPr algn="ctr" eaLnBrk="0" hangingPunct="0"/>
            <a:r>
              <a:rPr lang="en-GB" sz="882" noProof="0">
                <a:solidFill>
                  <a:schemeClr val="bg1"/>
                </a:solidFill>
              </a:rPr>
              <a:t>1</a:t>
            </a:r>
          </a:p>
        </p:txBody>
      </p:sp>
      <p:sp>
        <p:nvSpPr>
          <p:cNvPr id="53" name="Textfeld 9">
            <a:extLst>
              <a:ext uri="{FF2B5EF4-FFF2-40B4-BE49-F238E27FC236}">
                <a16:creationId xmlns:a16="http://schemas.microsoft.com/office/drawing/2014/main" id="{405C5AA9-4C6C-99D8-E7CE-FB6F878B1563}"/>
              </a:ext>
              <a:ext uri="{C183D7F6-B498-43B3-948B-1728B52AA6E4}">
                <adec:decorative xmlns:adec="http://schemas.microsoft.com/office/drawing/2017/decorative" val="1"/>
              </a:ext>
            </a:extLst>
          </p:cNvPr>
          <p:cNvSpPr txBox="1"/>
          <p:nvPr/>
        </p:nvSpPr>
        <p:spPr bwMode="ltGray">
          <a:xfrm>
            <a:off x="7816866" y="3605230"/>
            <a:ext cx="130102" cy="139378"/>
          </a:xfrm>
          <a:prstGeom prst="rect">
            <a:avLst/>
          </a:prstGeom>
          <a:solidFill>
            <a:srgbClr val="E7001D"/>
          </a:solidFill>
          <a:ln w="12700">
            <a:solidFill>
              <a:srgbClr val="E7001D"/>
            </a:solidFill>
            <a:miter lim="800000"/>
            <a:headEnd/>
            <a:tailEnd/>
          </a:ln>
        </p:spPr>
        <p:txBody>
          <a:bodyPr wrap="square" lIns="0" tIns="0" rIns="0" bIns="0" rtlCol="0" anchor="t" anchorCtr="0">
            <a:noAutofit/>
          </a:bodyPr>
          <a:lstStyle/>
          <a:p>
            <a:pPr algn="ctr" eaLnBrk="0" hangingPunct="0"/>
            <a:r>
              <a:rPr lang="en-GB" sz="882" noProof="0">
                <a:solidFill>
                  <a:schemeClr val="bg1"/>
                </a:solidFill>
              </a:rPr>
              <a:t>2</a:t>
            </a:r>
          </a:p>
        </p:txBody>
      </p:sp>
      <p:sp>
        <p:nvSpPr>
          <p:cNvPr id="2" name="TextBox 1">
            <a:extLst>
              <a:ext uri="{FF2B5EF4-FFF2-40B4-BE49-F238E27FC236}">
                <a16:creationId xmlns:a16="http://schemas.microsoft.com/office/drawing/2014/main" id="{B4ED4ED6-4812-262E-CDDB-273C604010FF}"/>
              </a:ext>
              <a:ext uri="{C183D7F6-B498-43B3-948B-1728B52AA6E4}">
                <adec:decorative xmlns:adec="http://schemas.microsoft.com/office/drawing/2017/decorative" val="1"/>
              </a:ext>
            </a:extLst>
          </p:cNvPr>
          <p:cNvSpPr txBox="1"/>
          <p:nvPr/>
        </p:nvSpPr>
        <p:spPr bwMode="ltGray">
          <a:xfrm>
            <a:off x="6809828" y="360001"/>
            <a:ext cx="2274279" cy="604767"/>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Black, Deep Blue, Bright Blue and White are the preferred colours in PowerPoint.</a:t>
            </a:r>
            <a:r>
              <a:rPr lang="en-GB" sz="800" b="1" noProof="0">
                <a:solidFill>
                  <a:schemeClr val="bg1"/>
                </a:solidFill>
              </a:rPr>
              <a:t> </a:t>
            </a:r>
          </a:p>
          <a:p>
            <a:pPr eaLnBrk="0" hangingPunct="0"/>
            <a:r>
              <a:rPr lang="en-GB" sz="800" noProof="0">
                <a:solidFill>
                  <a:schemeClr val="bg1"/>
                </a:solidFill>
              </a:rPr>
              <a:t>Use accent colours sparsely in your layouts.</a:t>
            </a:r>
          </a:p>
        </p:txBody>
      </p:sp>
      <p:grpSp>
        <p:nvGrpSpPr>
          <p:cNvPr id="4" name="Gruppieren 3">
            <a:extLst>
              <a:ext uri="{FF2B5EF4-FFF2-40B4-BE49-F238E27FC236}">
                <a16:creationId xmlns:a16="http://schemas.microsoft.com/office/drawing/2014/main" id="{673332B7-D664-E9CD-CB50-D3C5B59FB93A}"/>
              </a:ext>
              <a:ext uri="{C183D7F6-B498-43B3-948B-1728B52AA6E4}">
                <adec:decorative xmlns:adec="http://schemas.microsoft.com/office/drawing/2017/decorative" val="1"/>
              </a:ext>
            </a:extLst>
          </p:cNvPr>
          <p:cNvGrpSpPr/>
          <p:nvPr/>
        </p:nvGrpSpPr>
        <p:grpSpPr>
          <a:xfrm>
            <a:off x="7831389" y="4158886"/>
            <a:ext cx="1747827" cy="2390551"/>
            <a:chOff x="7831389" y="4158886"/>
            <a:chExt cx="1747827" cy="2390551"/>
          </a:xfrm>
        </p:grpSpPr>
        <p:sp>
          <p:nvSpPr>
            <p:cNvPr id="39" name="Textfeld 9">
              <a:extLst>
                <a:ext uri="{FF2B5EF4-FFF2-40B4-BE49-F238E27FC236}">
                  <a16:creationId xmlns:a16="http://schemas.microsoft.com/office/drawing/2014/main" id="{AFE5BAAE-D14E-3B27-CF0A-D2704DCD3369}"/>
                </a:ext>
                <a:ext uri="{C183D7F6-B498-43B3-948B-1728B52AA6E4}">
                  <adec:decorative xmlns:adec="http://schemas.microsoft.com/office/drawing/2017/decorative" val="1"/>
                </a:ext>
              </a:extLst>
            </p:cNvPr>
            <p:cNvSpPr txBox="1"/>
            <p:nvPr/>
          </p:nvSpPr>
          <p:spPr bwMode="ltGray">
            <a:xfrm>
              <a:off x="7831389" y="4230231"/>
              <a:ext cx="130101" cy="139378"/>
            </a:xfrm>
            <a:prstGeom prst="rect">
              <a:avLst/>
            </a:prstGeom>
            <a:solidFill>
              <a:schemeClr val="accent2"/>
            </a:solidFill>
            <a:ln w="12700">
              <a:solidFill>
                <a:schemeClr val="accent2"/>
              </a:solidFill>
              <a:miter lim="800000"/>
              <a:headEnd/>
              <a:tailEnd/>
            </a:ln>
          </p:spPr>
          <p:txBody>
            <a:bodyPr wrap="square" lIns="0" tIns="0" rIns="0" bIns="0" rtlCol="0" anchor="t" anchorCtr="0">
              <a:noAutofit/>
            </a:bodyPr>
            <a:lstStyle/>
            <a:p>
              <a:pPr algn="ctr" eaLnBrk="0" hangingPunct="0"/>
              <a:r>
                <a:rPr lang="en-GB" sz="882" noProof="0">
                  <a:solidFill>
                    <a:schemeClr val="bg1"/>
                  </a:solidFill>
                </a:rPr>
                <a:t>1</a:t>
              </a:r>
            </a:p>
          </p:txBody>
        </p:sp>
        <p:sp>
          <p:nvSpPr>
            <p:cNvPr id="40" name="Textfeld 12">
              <a:extLst>
                <a:ext uri="{FF2B5EF4-FFF2-40B4-BE49-F238E27FC236}">
                  <a16:creationId xmlns:a16="http://schemas.microsoft.com/office/drawing/2014/main" id="{87E67094-A312-970A-7E4C-C3ACE1324EF4}"/>
                </a:ext>
                <a:ext uri="{C183D7F6-B498-43B3-948B-1728B52AA6E4}">
                  <adec:decorative xmlns:adec="http://schemas.microsoft.com/office/drawing/2017/decorative" val="1"/>
                </a:ext>
              </a:extLst>
            </p:cNvPr>
            <p:cNvSpPr txBox="1"/>
            <p:nvPr/>
          </p:nvSpPr>
          <p:spPr bwMode="ltGray">
            <a:xfrm>
              <a:off x="7831389" y="5378392"/>
              <a:ext cx="130101" cy="139378"/>
            </a:xfrm>
            <a:prstGeom prst="rect">
              <a:avLst/>
            </a:prstGeom>
            <a:solidFill>
              <a:schemeClr val="accent2"/>
            </a:solidFill>
            <a:ln w="12700">
              <a:solidFill>
                <a:schemeClr val="accent2"/>
              </a:solidFill>
              <a:miter lim="800000"/>
              <a:headEnd/>
              <a:tailEnd/>
            </a:ln>
          </p:spPr>
          <p:txBody>
            <a:bodyPr wrap="square" lIns="0" tIns="0" rIns="0" bIns="0" rtlCol="0" anchor="t" anchorCtr="0">
              <a:noAutofit/>
            </a:bodyPr>
            <a:lstStyle/>
            <a:p>
              <a:pPr algn="ctr" eaLnBrk="0" hangingPunct="0"/>
              <a:r>
                <a:rPr lang="en-GB" sz="882" noProof="0">
                  <a:solidFill>
                    <a:schemeClr val="bg1"/>
                  </a:solidFill>
                </a:rPr>
                <a:t>1</a:t>
              </a:r>
            </a:p>
          </p:txBody>
        </p:sp>
        <p:sp>
          <p:nvSpPr>
            <p:cNvPr id="47" name="Textfeld 9">
              <a:extLst>
                <a:ext uri="{FF2B5EF4-FFF2-40B4-BE49-F238E27FC236}">
                  <a16:creationId xmlns:a16="http://schemas.microsoft.com/office/drawing/2014/main" id="{DA614DFA-E948-35A1-D922-B68ECFBC067C}"/>
                </a:ext>
                <a:ext uri="{C183D7F6-B498-43B3-948B-1728B52AA6E4}">
                  <adec:decorative xmlns:adec="http://schemas.microsoft.com/office/drawing/2017/decorative" val="1"/>
                </a:ext>
              </a:extLst>
            </p:cNvPr>
            <p:cNvSpPr txBox="1"/>
            <p:nvPr/>
          </p:nvSpPr>
          <p:spPr bwMode="ltGray">
            <a:xfrm>
              <a:off x="7831389" y="4653416"/>
              <a:ext cx="130101" cy="139378"/>
            </a:xfrm>
            <a:prstGeom prst="rect">
              <a:avLst/>
            </a:prstGeom>
            <a:solidFill>
              <a:srgbClr val="E7001D"/>
            </a:solidFill>
            <a:ln w="12700">
              <a:solidFill>
                <a:srgbClr val="E7001D"/>
              </a:solidFill>
              <a:miter lim="800000"/>
              <a:headEnd/>
              <a:tailEnd/>
            </a:ln>
          </p:spPr>
          <p:txBody>
            <a:bodyPr wrap="square" lIns="0" tIns="0" rIns="0" bIns="0" rtlCol="0" anchor="t" anchorCtr="0">
              <a:noAutofit/>
            </a:bodyPr>
            <a:lstStyle/>
            <a:p>
              <a:pPr algn="ctr" eaLnBrk="0" hangingPunct="0"/>
              <a:r>
                <a:rPr lang="en-GB" sz="882" noProof="0">
                  <a:solidFill>
                    <a:schemeClr val="bg1"/>
                  </a:solidFill>
                </a:rPr>
                <a:t>2</a:t>
              </a:r>
            </a:p>
          </p:txBody>
        </p:sp>
        <p:sp>
          <p:nvSpPr>
            <p:cNvPr id="48" name="Textfeld 12">
              <a:extLst>
                <a:ext uri="{FF2B5EF4-FFF2-40B4-BE49-F238E27FC236}">
                  <a16:creationId xmlns:a16="http://schemas.microsoft.com/office/drawing/2014/main" id="{275498FA-6A7F-F2B9-7F95-E9A68CE6C6B1}"/>
                </a:ext>
                <a:ext uri="{C183D7F6-B498-43B3-948B-1728B52AA6E4}">
                  <adec:decorative xmlns:adec="http://schemas.microsoft.com/office/drawing/2017/decorative" val="1"/>
                </a:ext>
              </a:extLst>
            </p:cNvPr>
            <p:cNvSpPr txBox="1"/>
            <p:nvPr/>
          </p:nvSpPr>
          <p:spPr bwMode="ltGray">
            <a:xfrm>
              <a:off x="7831389" y="6075262"/>
              <a:ext cx="130101" cy="139378"/>
            </a:xfrm>
            <a:prstGeom prst="rect">
              <a:avLst/>
            </a:prstGeom>
            <a:solidFill>
              <a:srgbClr val="E7001D"/>
            </a:solidFill>
            <a:ln w="12700">
              <a:solidFill>
                <a:srgbClr val="E7001D"/>
              </a:solidFill>
              <a:miter lim="800000"/>
              <a:headEnd/>
              <a:tailEnd/>
            </a:ln>
          </p:spPr>
          <p:txBody>
            <a:bodyPr wrap="square" lIns="0" tIns="0" rIns="0" bIns="0" rtlCol="0" anchor="t" anchorCtr="0">
              <a:noAutofit/>
            </a:bodyPr>
            <a:lstStyle/>
            <a:p>
              <a:pPr algn="ctr" eaLnBrk="0" hangingPunct="0"/>
              <a:r>
                <a:rPr lang="en-GB" sz="882" noProof="0">
                  <a:solidFill>
                    <a:schemeClr val="bg1"/>
                  </a:solidFill>
                </a:rPr>
                <a:t>2</a:t>
              </a:r>
            </a:p>
          </p:txBody>
        </p:sp>
        <p:pic>
          <p:nvPicPr>
            <p:cNvPr id="125" name="Picture 32">
              <a:extLst>
                <a:ext uri="{FF2B5EF4-FFF2-40B4-BE49-F238E27FC236}">
                  <a16:creationId xmlns:a16="http://schemas.microsoft.com/office/drawing/2014/main" id="{BE4EC4B6-4DF7-C887-1A60-316A9898582A}"/>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l="961" t="1318" b="1318"/>
            <a:stretch/>
          </p:blipFill>
          <p:spPr>
            <a:xfrm>
              <a:off x="8029366" y="4158886"/>
              <a:ext cx="1549850" cy="2390551"/>
            </a:xfrm>
            <a:prstGeom prst="rect">
              <a:avLst/>
            </a:prstGeom>
            <a:ln w="6350">
              <a:solidFill>
                <a:schemeClr val="tx1"/>
              </a:solidFill>
            </a:ln>
          </p:spPr>
        </p:pic>
        <p:sp>
          <p:nvSpPr>
            <p:cNvPr id="127" name="Rectangle 22">
              <a:extLst>
                <a:ext uri="{FF2B5EF4-FFF2-40B4-BE49-F238E27FC236}">
                  <a16:creationId xmlns:a16="http://schemas.microsoft.com/office/drawing/2014/main" id="{EB76077F-5E3E-DAB5-7C1A-BED0F38C4818}"/>
                </a:ext>
                <a:ext uri="{C183D7F6-B498-43B3-948B-1728B52AA6E4}">
                  <adec:decorative xmlns:adec="http://schemas.microsoft.com/office/drawing/2017/decorative" val="1"/>
                </a:ext>
              </a:extLst>
            </p:cNvPr>
            <p:cNvSpPr/>
            <p:nvPr/>
          </p:nvSpPr>
          <p:spPr bwMode="auto">
            <a:xfrm>
              <a:off x="7961490" y="4230653"/>
              <a:ext cx="1617726" cy="352132"/>
            </a:xfrm>
            <a:prstGeom prst="rect">
              <a:avLst/>
            </a:prstGeom>
            <a:noFill/>
            <a:ln w="12700" cap="rnd">
              <a:solidFill>
                <a:schemeClr val="accent2"/>
              </a:solidFill>
              <a:round/>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sp>
          <p:nvSpPr>
            <p:cNvPr id="129" name="Rechteck 15">
              <a:extLst>
                <a:ext uri="{FF2B5EF4-FFF2-40B4-BE49-F238E27FC236}">
                  <a16:creationId xmlns:a16="http://schemas.microsoft.com/office/drawing/2014/main" id="{52A2F633-0178-2973-0476-CB16860896F6}"/>
                </a:ext>
                <a:ext uri="{C183D7F6-B498-43B3-948B-1728B52AA6E4}">
                  <adec:decorative xmlns:adec="http://schemas.microsoft.com/office/drawing/2017/decorative" val="1"/>
                </a:ext>
              </a:extLst>
            </p:cNvPr>
            <p:cNvSpPr/>
            <p:nvPr/>
          </p:nvSpPr>
          <p:spPr bwMode="auto">
            <a:xfrm>
              <a:off x="7961490" y="4654454"/>
              <a:ext cx="1617726" cy="605794"/>
            </a:xfrm>
            <a:prstGeom prst="rect">
              <a:avLst/>
            </a:prstGeom>
            <a:solidFill>
              <a:srgbClr val="E7001D">
                <a:alpha val="20000"/>
              </a:srgbClr>
            </a:solidFill>
            <a:ln w="12700">
              <a:solidFill>
                <a:srgbClr val="E7001D"/>
              </a:solidFill>
              <a:miter lim="800000"/>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sp>
          <p:nvSpPr>
            <p:cNvPr id="131" name="Rectangle 26">
              <a:extLst>
                <a:ext uri="{FF2B5EF4-FFF2-40B4-BE49-F238E27FC236}">
                  <a16:creationId xmlns:a16="http://schemas.microsoft.com/office/drawing/2014/main" id="{64BC573F-89F5-12A0-050A-4FC37461E87C}"/>
                </a:ext>
                <a:ext uri="{C183D7F6-B498-43B3-948B-1728B52AA6E4}">
                  <adec:decorative xmlns:adec="http://schemas.microsoft.com/office/drawing/2017/decorative" val="1"/>
                </a:ext>
              </a:extLst>
            </p:cNvPr>
            <p:cNvSpPr/>
            <p:nvPr/>
          </p:nvSpPr>
          <p:spPr bwMode="auto">
            <a:xfrm>
              <a:off x="7961490" y="5377316"/>
              <a:ext cx="1617726" cy="605795"/>
            </a:xfrm>
            <a:prstGeom prst="rect">
              <a:avLst/>
            </a:prstGeom>
            <a:noFill/>
            <a:ln w="12700" cap="rnd">
              <a:solidFill>
                <a:schemeClr val="accent2"/>
              </a:solidFill>
              <a:round/>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sp>
          <p:nvSpPr>
            <p:cNvPr id="133" name="Rechteck 16">
              <a:extLst>
                <a:ext uri="{FF2B5EF4-FFF2-40B4-BE49-F238E27FC236}">
                  <a16:creationId xmlns:a16="http://schemas.microsoft.com/office/drawing/2014/main" id="{0FCD8F9A-3003-A9CB-184E-582820403ADE}"/>
                </a:ext>
                <a:ext uri="{C183D7F6-B498-43B3-948B-1728B52AA6E4}">
                  <adec:decorative xmlns:adec="http://schemas.microsoft.com/office/drawing/2017/decorative" val="1"/>
                </a:ext>
              </a:extLst>
            </p:cNvPr>
            <p:cNvSpPr/>
            <p:nvPr/>
          </p:nvSpPr>
          <p:spPr bwMode="auto">
            <a:xfrm>
              <a:off x="7961490" y="6075201"/>
              <a:ext cx="1617726" cy="468566"/>
            </a:xfrm>
            <a:prstGeom prst="rect">
              <a:avLst/>
            </a:prstGeom>
            <a:solidFill>
              <a:srgbClr val="E7001D">
                <a:alpha val="20000"/>
              </a:srgbClr>
            </a:solidFill>
            <a:ln w="12700">
              <a:solidFill>
                <a:srgbClr val="E7001D"/>
              </a:solidFill>
              <a:miter lim="800000"/>
              <a:headEnd/>
              <a:tailEnd/>
            </a:ln>
          </p:spPr>
          <p:txBody>
            <a:bodyPr lIns="100913" tIns="50457" rIns="100913" bIns="50457" rtlCol="0" anchor="ctr">
              <a:noAutofit/>
            </a:bodyPr>
            <a:lstStyle/>
            <a:p>
              <a:pPr algn="ctr" defTabSz="963613" eaLnBrk="0" hangingPunct="0">
                <a:tabLst>
                  <a:tab pos="1257300" algn="l"/>
                </a:tabLst>
              </a:pPr>
              <a:endParaRPr lang="en-GB" noProof="0">
                <a:solidFill>
                  <a:srgbClr val="FFFFFF"/>
                </a:solidFill>
                <a:latin typeface="+mn-lt"/>
              </a:endParaRPr>
            </a:p>
          </p:txBody>
        </p:sp>
      </p:grpSp>
      <p:sp>
        <p:nvSpPr>
          <p:cNvPr id="138" name="Fußzeilenplatzhalter 137">
            <a:extLst>
              <a:ext uri="{FF2B5EF4-FFF2-40B4-BE49-F238E27FC236}">
                <a16:creationId xmlns:a16="http://schemas.microsoft.com/office/drawing/2014/main" id="{935D448F-1753-9851-1A44-1A830D774EA0}"/>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76</a:t>
            </a:fld>
            <a:endParaRPr lang="en-GB" noProof="0"/>
          </a:p>
        </p:txBody>
      </p:sp>
    </p:spTree>
    <p:extLst>
      <p:ext uri="{BB962C8B-B14F-4D97-AF65-F5344CB8AC3E}">
        <p14:creationId xmlns:p14="http://schemas.microsoft.com/office/powerpoint/2010/main" val="2720930373"/>
      </p:ext>
    </p:extLst>
  </p:cSld>
  <p:clrMapOvr>
    <a:masterClrMapping/>
  </p:clrMapOvr>
  <p:transition>
    <p:wipe dir="r"/>
  </p:transition>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360000" y="360001"/>
            <a:ext cx="8633912" cy="432000"/>
          </a:xfrm>
        </p:spPr>
        <p:txBody>
          <a:bodyPr/>
          <a:lstStyle/>
          <a:p>
            <a:r>
              <a:rPr lang="en-GB" noProof="0" dirty="0"/>
              <a:t>Icons – Deep Blue</a:t>
            </a:r>
          </a:p>
        </p:txBody>
      </p:sp>
      <p:sp>
        <p:nvSpPr>
          <p:cNvPr id="69" name="TextBox 68">
            <a:extLst>
              <a:ext uri="{FF2B5EF4-FFF2-40B4-BE49-F238E27FC236}">
                <a16:creationId xmlns:a16="http://schemas.microsoft.com/office/drawing/2014/main" id="{930F01AA-7DA7-F290-9B82-2059AA31A848}"/>
              </a:ext>
              <a:ext uri="{C183D7F6-B498-43B3-948B-1728B52AA6E4}">
                <adec:decorative xmlns:adec="http://schemas.microsoft.com/office/drawing/2017/decorative" val="1"/>
              </a:ext>
            </a:extLst>
          </p:cNvPr>
          <p:cNvSpPr txBox="1"/>
          <p:nvPr/>
        </p:nvSpPr>
        <p:spPr bwMode="ltGray">
          <a:xfrm>
            <a:off x="5040312" y="358775"/>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can be extended with outlines to adjust the line thickness according to the font used.</a:t>
            </a:r>
          </a:p>
        </p:txBody>
      </p:sp>
      <p:pic>
        <p:nvPicPr>
          <p:cNvPr id="247" name="Grafik 126" descr="profile">
            <a:extLst>
              <a:ext uri="{FF2B5EF4-FFF2-40B4-BE49-F238E27FC236}">
                <a16:creationId xmlns:a16="http://schemas.microsoft.com/office/drawing/2014/main" id="{7B68ABA8-F9DA-5A39-5CA6-82CE08DC73E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0891" y="1086995"/>
            <a:ext cx="472968" cy="472968"/>
          </a:xfrm>
          <a:prstGeom prst="rect">
            <a:avLst/>
          </a:prstGeom>
        </p:spPr>
      </p:pic>
      <p:pic>
        <p:nvPicPr>
          <p:cNvPr id="248" name="Grafik 127" descr="woman">
            <a:extLst>
              <a:ext uri="{FF2B5EF4-FFF2-40B4-BE49-F238E27FC236}">
                <a16:creationId xmlns:a16="http://schemas.microsoft.com/office/drawing/2014/main" id="{0A3EA918-2DF6-6B80-05A4-CE4A72D72B7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92360" y="1086995"/>
            <a:ext cx="472968" cy="472968"/>
          </a:xfrm>
          <a:prstGeom prst="rect">
            <a:avLst/>
          </a:prstGeom>
        </p:spPr>
      </p:pic>
      <p:pic>
        <p:nvPicPr>
          <p:cNvPr id="249" name="Grafik 128" descr="person">
            <a:extLst>
              <a:ext uri="{FF2B5EF4-FFF2-40B4-BE49-F238E27FC236}">
                <a16:creationId xmlns:a16="http://schemas.microsoft.com/office/drawing/2014/main" id="{1748CCB4-6A29-67A3-8A0D-4793FBAFDA4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73830" y="1086995"/>
            <a:ext cx="472968" cy="472968"/>
          </a:xfrm>
          <a:prstGeom prst="rect">
            <a:avLst/>
          </a:prstGeom>
        </p:spPr>
      </p:pic>
      <p:pic>
        <p:nvPicPr>
          <p:cNvPr id="250" name="Grafik 124" descr="2 persons">
            <a:extLst>
              <a:ext uri="{FF2B5EF4-FFF2-40B4-BE49-F238E27FC236}">
                <a16:creationId xmlns:a16="http://schemas.microsoft.com/office/drawing/2014/main" id="{6E1B9FE0-A1B1-BEB8-BA62-478637AA451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255299" y="1086995"/>
            <a:ext cx="472968" cy="472968"/>
          </a:xfrm>
          <a:prstGeom prst="rect">
            <a:avLst/>
          </a:prstGeom>
        </p:spPr>
      </p:pic>
      <p:pic>
        <p:nvPicPr>
          <p:cNvPr id="251" name="Grafik 138" descr="2half-persons">
            <a:extLst>
              <a:ext uri="{FF2B5EF4-FFF2-40B4-BE49-F238E27FC236}">
                <a16:creationId xmlns:a16="http://schemas.microsoft.com/office/drawing/2014/main" id="{A971B08E-7B91-A105-5525-723C00BADF5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36768" y="1086995"/>
            <a:ext cx="472968" cy="472968"/>
          </a:xfrm>
          <a:prstGeom prst="rect">
            <a:avLst/>
          </a:prstGeom>
        </p:spPr>
      </p:pic>
      <p:pic>
        <p:nvPicPr>
          <p:cNvPr id="252" name="Grafik 129" descr="hands">
            <a:extLst>
              <a:ext uri="{FF2B5EF4-FFF2-40B4-BE49-F238E27FC236}">
                <a16:creationId xmlns:a16="http://schemas.microsoft.com/office/drawing/2014/main" id="{DE470A0B-C450-8C91-238C-6F02F452AC2C}"/>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218236" y="1086995"/>
            <a:ext cx="472968" cy="472968"/>
          </a:xfrm>
          <a:prstGeom prst="rect">
            <a:avLst/>
          </a:prstGeom>
        </p:spPr>
      </p:pic>
      <p:pic>
        <p:nvPicPr>
          <p:cNvPr id="253" name="Grafik 131" descr="idcard">
            <a:extLst>
              <a:ext uri="{FF2B5EF4-FFF2-40B4-BE49-F238E27FC236}">
                <a16:creationId xmlns:a16="http://schemas.microsoft.com/office/drawing/2014/main" id="{6E0A11A0-0710-F2BD-0997-23B1934CB92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199705" y="1086995"/>
            <a:ext cx="472968" cy="472968"/>
          </a:xfrm>
          <a:prstGeom prst="rect">
            <a:avLst/>
          </a:prstGeom>
        </p:spPr>
      </p:pic>
      <p:pic>
        <p:nvPicPr>
          <p:cNvPr id="254" name="Grafik 132" descr="bag">
            <a:extLst>
              <a:ext uri="{FF2B5EF4-FFF2-40B4-BE49-F238E27FC236}">
                <a16:creationId xmlns:a16="http://schemas.microsoft.com/office/drawing/2014/main" id="{869370EF-6244-475B-88A0-EEAF5A215926}"/>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181175" y="1086995"/>
            <a:ext cx="472968" cy="472968"/>
          </a:xfrm>
          <a:prstGeom prst="rect">
            <a:avLst/>
          </a:prstGeom>
        </p:spPr>
      </p:pic>
      <p:pic>
        <p:nvPicPr>
          <p:cNvPr id="255" name="Grafik 136" descr="home">
            <a:extLst>
              <a:ext uri="{FF2B5EF4-FFF2-40B4-BE49-F238E27FC236}">
                <a16:creationId xmlns:a16="http://schemas.microsoft.com/office/drawing/2014/main" id="{7C439F94-3866-6F29-FAF1-80FC2A59578F}"/>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162644" y="1086995"/>
            <a:ext cx="472968" cy="472968"/>
          </a:xfrm>
          <a:prstGeom prst="rect">
            <a:avLst/>
          </a:prstGeom>
        </p:spPr>
      </p:pic>
      <p:pic>
        <p:nvPicPr>
          <p:cNvPr id="256" name="Grafik 134" descr="health">
            <a:extLst>
              <a:ext uri="{FF2B5EF4-FFF2-40B4-BE49-F238E27FC236}">
                <a16:creationId xmlns:a16="http://schemas.microsoft.com/office/drawing/2014/main" id="{2687E3DF-F84F-416E-E781-F7728834688F}"/>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44118" y="1086995"/>
            <a:ext cx="472968" cy="472968"/>
          </a:xfrm>
          <a:prstGeom prst="rect">
            <a:avLst/>
          </a:prstGeom>
        </p:spPr>
      </p:pic>
      <p:pic>
        <p:nvPicPr>
          <p:cNvPr id="257" name="Grafik 88" descr="device-wifi">
            <a:extLst>
              <a:ext uri="{FF2B5EF4-FFF2-40B4-BE49-F238E27FC236}">
                <a16:creationId xmlns:a16="http://schemas.microsoft.com/office/drawing/2014/main" id="{1229E72B-AAC6-C47A-FE99-0B4CDC648202}"/>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329773" y="1957980"/>
            <a:ext cx="472968" cy="472968"/>
          </a:xfrm>
          <a:prstGeom prst="rect">
            <a:avLst/>
          </a:prstGeom>
        </p:spPr>
      </p:pic>
      <p:pic>
        <p:nvPicPr>
          <p:cNvPr id="258" name="Grafik 90" descr="cloud">
            <a:extLst>
              <a:ext uri="{FF2B5EF4-FFF2-40B4-BE49-F238E27FC236}">
                <a16:creationId xmlns:a16="http://schemas.microsoft.com/office/drawing/2014/main" id="{F4CF61C6-BCA4-89ED-3E53-FDF10AF29815}"/>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311229" y="1957980"/>
            <a:ext cx="472968" cy="472968"/>
          </a:xfrm>
          <a:prstGeom prst="rect">
            <a:avLst/>
          </a:prstGeom>
        </p:spPr>
      </p:pic>
      <p:pic>
        <p:nvPicPr>
          <p:cNvPr id="259" name="Grafik 102" descr="combination">
            <a:extLst>
              <a:ext uri="{FF2B5EF4-FFF2-40B4-BE49-F238E27FC236}">
                <a16:creationId xmlns:a16="http://schemas.microsoft.com/office/drawing/2014/main" id="{DF27ABE0-BCFE-9730-069B-BF16E74F3E1F}"/>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292685" y="1957980"/>
            <a:ext cx="472968" cy="472968"/>
          </a:xfrm>
          <a:prstGeom prst="rect">
            <a:avLst/>
          </a:prstGeom>
        </p:spPr>
      </p:pic>
      <p:pic>
        <p:nvPicPr>
          <p:cNvPr id="260" name="Grafik 92" descr="location">
            <a:extLst>
              <a:ext uri="{FF2B5EF4-FFF2-40B4-BE49-F238E27FC236}">
                <a16:creationId xmlns:a16="http://schemas.microsoft.com/office/drawing/2014/main" id="{1F46A3AB-3AC1-2F07-2278-6D462D06AB40}"/>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274140" y="1957980"/>
            <a:ext cx="472968" cy="472968"/>
          </a:xfrm>
          <a:prstGeom prst="rect">
            <a:avLst/>
          </a:prstGeom>
        </p:spPr>
      </p:pic>
      <p:pic>
        <p:nvPicPr>
          <p:cNvPr id="261" name="Grafik 94" descr="like">
            <a:extLst>
              <a:ext uri="{FF2B5EF4-FFF2-40B4-BE49-F238E27FC236}">
                <a16:creationId xmlns:a16="http://schemas.microsoft.com/office/drawing/2014/main" id="{76631DEE-CEFC-28C2-2537-BB36AF0A80A6}"/>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255596" y="1957980"/>
            <a:ext cx="472968" cy="472968"/>
          </a:xfrm>
          <a:prstGeom prst="rect">
            <a:avLst/>
          </a:prstGeom>
        </p:spPr>
      </p:pic>
      <p:pic>
        <p:nvPicPr>
          <p:cNvPr id="262" name="Grafik 96" descr="travel">
            <a:extLst>
              <a:ext uri="{FF2B5EF4-FFF2-40B4-BE49-F238E27FC236}">
                <a16:creationId xmlns:a16="http://schemas.microsoft.com/office/drawing/2014/main" id="{C850A40A-4884-DF17-00A7-688ED3C9033F}"/>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237052" y="1957980"/>
            <a:ext cx="472968" cy="472968"/>
          </a:xfrm>
          <a:prstGeom prst="rect">
            <a:avLst/>
          </a:prstGeom>
        </p:spPr>
      </p:pic>
      <p:pic>
        <p:nvPicPr>
          <p:cNvPr id="263" name="Grafik 104" descr="home-multifamiliy">
            <a:extLst>
              <a:ext uri="{FF2B5EF4-FFF2-40B4-BE49-F238E27FC236}">
                <a16:creationId xmlns:a16="http://schemas.microsoft.com/office/drawing/2014/main" id="{C68CC519-6E29-D284-5807-FCB0FAA7CD57}"/>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218507" y="1957980"/>
            <a:ext cx="472968" cy="472968"/>
          </a:xfrm>
          <a:prstGeom prst="rect">
            <a:avLst/>
          </a:prstGeom>
        </p:spPr>
      </p:pic>
      <p:pic>
        <p:nvPicPr>
          <p:cNvPr id="264" name="Grafik 100" descr="home-commercial">
            <a:extLst>
              <a:ext uri="{FF2B5EF4-FFF2-40B4-BE49-F238E27FC236}">
                <a16:creationId xmlns:a16="http://schemas.microsoft.com/office/drawing/2014/main" id="{241CA400-1590-F414-B4F3-6FC46942D6E1}"/>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199963" y="1957980"/>
            <a:ext cx="472968" cy="472968"/>
          </a:xfrm>
          <a:prstGeom prst="rect">
            <a:avLst/>
          </a:prstGeom>
        </p:spPr>
      </p:pic>
      <p:pic>
        <p:nvPicPr>
          <p:cNvPr id="265" name="Grafik 98" descr="city">
            <a:extLst>
              <a:ext uri="{FF2B5EF4-FFF2-40B4-BE49-F238E27FC236}">
                <a16:creationId xmlns:a16="http://schemas.microsoft.com/office/drawing/2014/main" id="{BF473E9F-2206-76CE-BAB2-464EAB78DA59}"/>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181419" y="1957980"/>
            <a:ext cx="472968" cy="472968"/>
          </a:xfrm>
          <a:prstGeom prst="rect">
            <a:avLst/>
          </a:prstGeom>
        </p:spPr>
      </p:pic>
      <p:pic>
        <p:nvPicPr>
          <p:cNvPr id="266" name="Grafik 106" descr="target">
            <a:extLst>
              <a:ext uri="{FF2B5EF4-FFF2-40B4-BE49-F238E27FC236}">
                <a16:creationId xmlns:a16="http://schemas.microsoft.com/office/drawing/2014/main" id="{30BD0E04-FA01-47D1-88C1-A70E8548E0F8}"/>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162874" y="1957980"/>
            <a:ext cx="472968" cy="472968"/>
          </a:xfrm>
          <a:prstGeom prst="rect">
            <a:avLst/>
          </a:prstGeom>
        </p:spPr>
      </p:pic>
      <p:pic>
        <p:nvPicPr>
          <p:cNvPr id="267" name="Grafik 140" descr="knowledge">
            <a:extLst>
              <a:ext uri="{FF2B5EF4-FFF2-40B4-BE49-F238E27FC236}">
                <a16:creationId xmlns:a16="http://schemas.microsoft.com/office/drawing/2014/main" id="{DDAA286A-8D65-D06E-F039-556C6AB4BAEE}"/>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326100" y="2828965"/>
            <a:ext cx="472968" cy="472968"/>
          </a:xfrm>
          <a:prstGeom prst="rect">
            <a:avLst/>
          </a:prstGeom>
        </p:spPr>
      </p:pic>
      <p:pic>
        <p:nvPicPr>
          <p:cNvPr id="268" name="Grafik 141" descr="home-move">
            <a:extLst>
              <a:ext uri="{FF2B5EF4-FFF2-40B4-BE49-F238E27FC236}">
                <a16:creationId xmlns:a16="http://schemas.microsoft.com/office/drawing/2014/main" id="{F17480B2-8F40-3CA5-33EA-10EEE115764C}"/>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308112" y="2828965"/>
            <a:ext cx="472968" cy="472968"/>
          </a:xfrm>
          <a:prstGeom prst="rect">
            <a:avLst/>
          </a:prstGeom>
        </p:spPr>
      </p:pic>
      <p:pic>
        <p:nvPicPr>
          <p:cNvPr id="269" name="Grafik 142" descr="sportcup">
            <a:extLst>
              <a:ext uri="{FF2B5EF4-FFF2-40B4-BE49-F238E27FC236}">
                <a16:creationId xmlns:a16="http://schemas.microsoft.com/office/drawing/2014/main" id="{1CE0C660-F74D-BC28-9E8E-F2CADC3DE8D4}"/>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290124" y="2828965"/>
            <a:ext cx="472968" cy="472968"/>
          </a:xfrm>
          <a:prstGeom prst="rect">
            <a:avLst/>
          </a:prstGeom>
        </p:spPr>
      </p:pic>
      <p:pic>
        <p:nvPicPr>
          <p:cNvPr id="270" name="Grafik 143" descr="umbrella">
            <a:extLst>
              <a:ext uri="{FF2B5EF4-FFF2-40B4-BE49-F238E27FC236}">
                <a16:creationId xmlns:a16="http://schemas.microsoft.com/office/drawing/2014/main" id="{388315D7-E92B-7D06-7987-178BAB550587}"/>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272136" y="2828965"/>
            <a:ext cx="472968" cy="472968"/>
          </a:xfrm>
          <a:prstGeom prst="rect">
            <a:avLst/>
          </a:prstGeom>
        </p:spPr>
      </p:pic>
      <p:pic>
        <p:nvPicPr>
          <p:cNvPr id="271" name="Grafik 146" descr="linking">
            <a:extLst>
              <a:ext uri="{FF2B5EF4-FFF2-40B4-BE49-F238E27FC236}">
                <a16:creationId xmlns:a16="http://schemas.microsoft.com/office/drawing/2014/main" id="{205ADE95-5B54-ECE4-8754-DDA454F63A90}"/>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254149" y="2828965"/>
            <a:ext cx="472968" cy="472968"/>
          </a:xfrm>
          <a:prstGeom prst="rect">
            <a:avLst/>
          </a:prstGeom>
        </p:spPr>
      </p:pic>
      <p:pic>
        <p:nvPicPr>
          <p:cNvPr id="272" name="Grafik 147" descr="favorite">
            <a:extLst>
              <a:ext uri="{FF2B5EF4-FFF2-40B4-BE49-F238E27FC236}">
                <a16:creationId xmlns:a16="http://schemas.microsoft.com/office/drawing/2014/main" id="{88F63585-7004-36E9-D290-94731B11C5B4}"/>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236161" y="2828965"/>
            <a:ext cx="472968" cy="472968"/>
          </a:xfrm>
          <a:prstGeom prst="rect">
            <a:avLst/>
          </a:prstGeom>
        </p:spPr>
      </p:pic>
      <p:pic>
        <p:nvPicPr>
          <p:cNvPr id="273" name="Grafik 148" descr="settings">
            <a:extLst>
              <a:ext uri="{FF2B5EF4-FFF2-40B4-BE49-F238E27FC236}">
                <a16:creationId xmlns:a16="http://schemas.microsoft.com/office/drawing/2014/main" id="{22BEC46E-5F24-1291-7AF2-376385BF1D32}"/>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218174" y="2828965"/>
            <a:ext cx="472968" cy="472968"/>
          </a:xfrm>
          <a:prstGeom prst="rect">
            <a:avLst/>
          </a:prstGeom>
        </p:spPr>
      </p:pic>
      <p:pic>
        <p:nvPicPr>
          <p:cNvPr id="274" name="Grafik 149" descr="search">
            <a:extLst>
              <a:ext uri="{FF2B5EF4-FFF2-40B4-BE49-F238E27FC236}">
                <a16:creationId xmlns:a16="http://schemas.microsoft.com/office/drawing/2014/main" id="{2B9380C3-202A-2A44-C5C7-69395B6454DF}"/>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200186" y="2828965"/>
            <a:ext cx="472968" cy="472968"/>
          </a:xfrm>
          <a:prstGeom prst="rect">
            <a:avLst/>
          </a:prstGeom>
        </p:spPr>
      </p:pic>
      <p:pic>
        <p:nvPicPr>
          <p:cNvPr id="275" name="Grafik 152" descr="transparent-conditions">
            <a:extLst>
              <a:ext uri="{FF2B5EF4-FFF2-40B4-BE49-F238E27FC236}">
                <a16:creationId xmlns:a16="http://schemas.microsoft.com/office/drawing/2014/main" id="{E4C5A561-578B-7FDA-7F0D-73FB7459AC2C}"/>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182199" y="2828965"/>
            <a:ext cx="472968" cy="472968"/>
          </a:xfrm>
          <a:prstGeom prst="rect">
            <a:avLst/>
          </a:prstGeom>
        </p:spPr>
      </p:pic>
      <p:pic>
        <p:nvPicPr>
          <p:cNvPr id="276" name="Grafik 151" descr="transparent-client">
            <a:extLst>
              <a:ext uri="{FF2B5EF4-FFF2-40B4-BE49-F238E27FC236}">
                <a16:creationId xmlns:a16="http://schemas.microsoft.com/office/drawing/2014/main" id="{5D86CB83-3F05-2284-AC97-08C61ABC4870}"/>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164211" y="2828965"/>
            <a:ext cx="472968" cy="472968"/>
          </a:xfrm>
          <a:prstGeom prst="rect">
            <a:avLst/>
          </a:prstGeom>
        </p:spPr>
      </p:pic>
      <p:pic>
        <p:nvPicPr>
          <p:cNvPr id="277" name="Grafik 108" descr="attachment">
            <a:extLst>
              <a:ext uri="{FF2B5EF4-FFF2-40B4-BE49-F238E27FC236}">
                <a16:creationId xmlns:a16="http://schemas.microsoft.com/office/drawing/2014/main" id="{B2EA347A-2AC8-B550-760D-E314980370DC}"/>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326100" y="3699950"/>
            <a:ext cx="472968" cy="472968"/>
          </a:xfrm>
          <a:prstGeom prst="rect">
            <a:avLst/>
          </a:prstGeom>
        </p:spPr>
      </p:pic>
      <p:pic>
        <p:nvPicPr>
          <p:cNvPr id="278" name="Grafik 110" descr="view">
            <a:extLst>
              <a:ext uri="{FF2B5EF4-FFF2-40B4-BE49-F238E27FC236}">
                <a16:creationId xmlns:a16="http://schemas.microsoft.com/office/drawing/2014/main" id="{5E746D8B-D93C-B884-ABB6-11C4945773D6}"/>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307770" y="3699950"/>
            <a:ext cx="472968" cy="472968"/>
          </a:xfrm>
          <a:prstGeom prst="rect">
            <a:avLst/>
          </a:prstGeom>
        </p:spPr>
      </p:pic>
      <p:pic>
        <p:nvPicPr>
          <p:cNvPr id="279" name="Grafik 112" descr="risk">
            <a:extLst>
              <a:ext uri="{FF2B5EF4-FFF2-40B4-BE49-F238E27FC236}">
                <a16:creationId xmlns:a16="http://schemas.microsoft.com/office/drawing/2014/main" id="{FC75095F-F45D-05EE-C20F-DBB018CECB33}"/>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289442" y="3699950"/>
            <a:ext cx="472968" cy="472968"/>
          </a:xfrm>
          <a:prstGeom prst="rect">
            <a:avLst/>
          </a:prstGeom>
        </p:spPr>
      </p:pic>
      <p:pic>
        <p:nvPicPr>
          <p:cNvPr id="280" name="Grafik 123" descr="e-safe">
            <a:extLst>
              <a:ext uri="{FF2B5EF4-FFF2-40B4-BE49-F238E27FC236}">
                <a16:creationId xmlns:a16="http://schemas.microsoft.com/office/drawing/2014/main" id="{FE064A23-3D15-5CF3-57C9-0E3CF4ABAC9D}"/>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271113" y="3699950"/>
            <a:ext cx="472968" cy="472968"/>
          </a:xfrm>
          <a:prstGeom prst="rect">
            <a:avLst/>
          </a:prstGeom>
        </p:spPr>
      </p:pic>
      <p:pic>
        <p:nvPicPr>
          <p:cNvPr id="281" name="Grafik 114" descr="safety">
            <a:extLst>
              <a:ext uri="{FF2B5EF4-FFF2-40B4-BE49-F238E27FC236}">
                <a16:creationId xmlns:a16="http://schemas.microsoft.com/office/drawing/2014/main" id="{47162A3B-F225-69C3-DA61-6C80C225AB13}"/>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252783" y="3699950"/>
            <a:ext cx="472968" cy="472968"/>
          </a:xfrm>
          <a:prstGeom prst="rect">
            <a:avLst/>
          </a:prstGeom>
        </p:spPr>
      </p:pic>
      <p:pic>
        <p:nvPicPr>
          <p:cNvPr id="282" name="Grafik 115" descr="clock">
            <a:extLst>
              <a:ext uri="{FF2B5EF4-FFF2-40B4-BE49-F238E27FC236}">
                <a16:creationId xmlns:a16="http://schemas.microsoft.com/office/drawing/2014/main" id="{4A366414-F277-8016-AA0C-C50DCAF89F4B}"/>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234455" y="3699950"/>
            <a:ext cx="472968" cy="472968"/>
          </a:xfrm>
          <a:prstGeom prst="rect">
            <a:avLst/>
          </a:prstGeom>
        </p:spPr>
      </p:pic>
      <p:pic>
        <p:nvPicPr>
          <p:cNvPr id="283" name="Grafik 117" descr="germany">
            <a:extLst>
              <a:ext uri="{FF2B5EF4-FFF2-40B4-BE49-F238E27FC236}">
                <a16:creationId xmlns:a16="http://schemas.microsoft.com/office/drawing/2014/main" id="{8272F79A-26E4-7B7B-2137-FEA9294D53BB}"/>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216125" y="3699950"/>
            <a:ext cx="472968" cy="472968"/>
          </a:xfrm>
          <a:prstGeom prst="rect">
            <a:avLst/>
          </a:prstGeom>
        </p:spPr>
      </p:pic>
      <p:pic>
        <p:nvPicPr>
          <p:cNvPr id="284" name="Grafik 118" descr="document-copy">
            <a:extLst>
              <a:ext uri="{FF2B5EF4-FFF2-40B4-BE49-F238E27FC236}">
                <a16:creationId xmlns:a16="http://schemas.microsoft.com/office/drawing/2014/main" id="{B3143BD8-46F9-4791-7529-6BF105E5CACC}"/>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197796" y="3699950"/>
            <a:ext cx="472968" cy="472968"/>
          </a:xfrm>
          <a:prstGeom prst="rect">
            <a:avLst/>
          </a:prstGeom>
        </p:spPr>
      </p:pic>
      <p:pic>
        <p:nvPicPr>
          <p:cNvPr id="285" name="Grafik 120" descr="shield">
            <a:extLst>
              <a:ext uri="{FF2B5EF4-FFF2-40B4-BE49-F238E27FC236}">
                <a16:creationId xmlns:a16="http://schemas.microsoft.com/office/drawing/2014/main" id="{1649A658-DAE3-5B9E-7892-FFE73B4CE262}"/>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179468" y="3699950"/>
            <a:ext cx="472968" cy="472968"/>
          </a:xfrm>
          <a:prstGeom prst="rect">
            <a:avLst/>
          </a:prstGeom>
        </p:spPr>
      </p:pic>
      <p:pic>
        <p:nvPicPr>
          <p:cNvPr id="286" name="Grafik 122" descr="yield-opportunities">
            <a:extLst>
              <a:ext uri="{FF2B5EF4-FFF2-40B4-BE49-F238E27FC236}">
                <a16:creationId xmlns:a16="http://schemas.microsoft.com/office/drawing/2014/main" id="{36A5A4E6-9ACE-2418-07B5-3FFC7FDE532D}"/>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161136" y="3699950"/>
            <a:ext cx="472968" cy="472968"/>
          </a:xfrm>
          <a:prstGeom prst="rect">
            <a:avLst/>
          </a:prstGeom>
        </p:spPr>
      </p:pic>
      <p:pic>
        <p:nvPicPr>
          <p:cNvPr id="287" name="Grafik 78" descr="home-new">
            <a:extLst>
              <a:ext uri="{FF2B5EF4-FFF2-40B4-BE49-F238E27FC236}">
                <a16:creationId xmlns:a16="http://schemas.microsoft.com/office/drawing/2014/main" id="{F226E924-1391-4DBB-840F-1E53BD0947FC}"/>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323421" y="4570935"/>
            <a:ext cx="472968" cy="472968"/>
          </a:xfrm>
          <a:prstGeom prst="rect">
            <a:avLst/>
          </a:prstGeom>
        </p:spPr>
      </p:pic>
      <p:pic>
        <p:nvPicPr>
          <p:cNvPr id="288" name="Grafik 72" descr="construction">
            <a:extLst>
              <a:ext uri="{FF2B5EF4-FFF2-40B4-BE49-F238E27FC236}">
                <a16:creationId xmlns:a16="http://schemas.microsoft.com/office/drawing/2014/main" id="{262E952E-0DCB-25AF-0748-3B7C91E1519A}"/>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305731" y="4570935"/>
            <a:ext cx="472968" cy="472968"/>
          </a:xfrm>
          <a:prstGeom prst="rect">
            <a:avLst/>
          </a:prstGeom>
        </p:spPr>
      </p:pic>
      <p:pic>
        <p:nvPicPr>
          <p:cNvPr id="289" name="Grafik 80" descr="reconstruction">
            <a:extLst>
              <a:ext uri="{FF2B5EF4-FFF2-40B4-BE49-F238E27FC236}">
                <a16:creationId xmlns:a16="http://schemas.microsoft.com/office/drawing/2014/main" id="{05B984FF-1E4C-87FC-DAF1-D7A6B4A08C93}"/>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288041" y="4570935"/>
            <a:ext cx="472968" cy="472968"/>
          </a:xfrm>
          <a:prstGeom prst="rect">
            <a:avLst/>
          </a:prstGeom>
        </p:spPr>
      </p:pic>
      <p:pic>
        <p:nvPicPr>
          <p:cNvPr id="290" name="Grafik 73" descr="excavator">
            <a:extLst>
              <a:ext uri="{FF2B5EF4-FFF2-40B4-BE49-F238E27FC236}">
                <a16:creationId xmlns:a16="http://schemas.microsoft.com/office/drawing/2014/main" id="{5742E9F4-A3E8-6052-79EB-ECEF8161D726}"/>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270351" y="4570935"/>
            <a:ext cx="472968" cy="472968"/>
          </a:xfrm>
          <a:prstGeom prst="rect">
            <a:avLst/>
          </a:prstGeom>
        </p:spPr>
      </p:pic>
      <p:pic>
        <p:nvPicPr>
          <p:cNvPr id="291" name="Grafik 83" descr="industry-manufacture">
            <a:extLst>
              <a:ext uri="{FF2B5EF4-FFF2-40B4-BE49-F238E27FC236}">
                <a16:creationId xmlns:a16="http://schemas.microsoft.com/office/drawing/2014/main" id="{D541B2F8-1AC1-09F7-5B2B-6000C07037F3}"/>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252662" y="4570935"/>
            <a:ext cx="472968" cy="472968"/>
          </a:xfrm>
          <a:prstGeom prst="rect">
            <a:avLst/>
          </a:prstGeom>
        </p:spPr>
      </p:pic>
      <p:pic>
        <p:nvPicPr>
          <p:cNvPr id="292" name="Grafik 85" descr="industry-material">
            <a:extLst>
              <a:ext uri="{FF2B5EF4-FFF2-40B4-BE49-F238E27FC236}">
                <a16:creationId xmlns:a16="http://schemas.microsoft.com/office/drawing/2014/main" id="{EE89B4B5-C3F9-34DF-BA87-A54B4882011A}"/>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234972" y="4570935"/>
            <a:ext cx="472968" cy="472968"/>
          </a:xfrm>
          <a:prstGeom prst="rect">
            <a:avLst/>
          </a:prstGeom>
        </p:spPr>
      </p:pic>
      <p:pic>
        <p:nvPicPr>
          <p:cNvPr id="293" name="Grafik 87" descr="responsibility">
            <a:extLst>
              <a:ext uri="{FF2B5EF4-FFF2-40B4-BE49-F238E27FC236}">
                <a16:creationId xmlns:a16="http://schemas.microsoft.com/office/drawing/2014/main" id="{DD7D51F3-539A-AE7F-0A23-51F3E812376E}"/>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217282" y="4570935"/>
            <a:ext cx="472968" cy="472968"/>
          </a:xfrm>
          <a:prstGeom prst="rect">
            <a:avLst/>
          </a:prstGeom>
        </p:spPr>
      </p:pic>
      <p:pic>
        <p:nvPicPr>
          <p:cNvPr id="294" name="Grafik 81" descr="car-park">
            <a:extLst>
              <a:ext uri="{FF2B5EF4-FFF2-40B4-BE49-F238E27FC236}">
                <a16:creationId xmlns:a16="http://schemas.microsoft.com/office/drawing/2014/main" id="{B7105C77-A9E2-3D1B-153F-0E08B02154A1}"/>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199592" y="4570935"/>
            <a:ext cx="472968" cy="472968"/>
          </a:xfrm>
          <a:prstGeom prst="rect">
            <a:avLst/>
          </a:prstGeom>
        </p:spPr>
      </p:pic>
      <p:pic>
        <p:nvPicPr>
          <p:cNvPr id="295" name="Grafik 75" descr="motorcycle">
            <a:extLst>
              <a:ext uri="{FF2B5EF4-FFF2-40B4-BE49-F238E27FC236}">
                <a16:creationId xmlns:a16="http://schemas.microsoft.com/office/drawing/2014/main" id="{8994993D-FE1E-035B-C06A-BC856DC6454E}"/>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181902" y="4570935"/>
            <a:ext cx="472968" cy="472968"/>
          </a:xfrm>
          <a:prstGeom prst="rect">
            <a:avLst/>
          </a:prstGeom>
        </p:spPr>
      </p:pic>
      <p:pic>
        <p:nvPicPr>
          <p:cNvPr id="296" name="Grafik 77" descr="mobility">
            <a:extLst>
              <a:ext uri="{FF2B5EF4-FFF2-40B4-BE49-F238E27FC236}">
                <a16:creationId xmlns:a16="http://schemas.microsoft.com/office/drawing/2014/main" id="{E22E80A9-1AB7-226F-20B2-1C449ECC69E5}"/>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164211" y="4570935"/>
            <a:ext cx="472968" cy="472968"/>
          </a:xfrm>
          <a:prstGeom prst="rect">
            <a:avLst/>
          </a:prstGeom>
        </p:spPr>
      </p:pic>
      <p:pic>
        <p:nvPicPr>
          <p:cNvPr id="297" name="Grafik 153" descr="team">
            <a:extLst>
              <a:ext uri="{FF2B5EF4-FFF2-40B4-BE49-F238E27FC236}">
                <a16:creationId xmlns:a16="http://schemas.microsoft.com/office/drawing/2014/main" id="{627B9FC8-3874-5965-8693-1DC168CDDD7D}"/>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319662" y="5441921"/>
            <a:ext cx="472968" cy="472968"/>
          </a:xfrm>
          <a:prstGeom prst="rect">
            <a:avLst/>
          </a:prstGeom>
        </p:spPr>
      </p:pic>
      <p:pic>
        <p:nvPicPr>
          <p:cNvPr id="298" name="Grafik 155" descr="contact">
            <a:extLst>
              <a:ext uri="{FF2B5EF4-FFF2-40B4-BE49-F238E27FC236}">
                <a16:creationId xmlns:a16="http://schemas.microsoft.com/office/drawing/2014/main" id="{6868520A-D4BA-D266-98D8-21AFCA47B0A9}"/>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301848" y="5443202"/>
            <a:ext cx="472968" cy="472968"/>
          </a:xfrm>
          <a:prstGeom prst="rect">
            <a:avLst/>
          </a:prstGeom>
        </p:spPr>
      </p:pic>
      <p:pic>
        <p:nvPicPr>
          <p:cNvPr id="299" name="Grafik 156" descr="mail">
            <a:extLst>
              <a:ext uri="{FF2B5EF4-FFF2-40B4-BE49-F238E27FC236}">
                <a16:creationId xmlns:a16="http://schemas.microsoft.com/office/drawing/2014/main" id="{FB6FE58E-BA35-0AB8-ADC8-81436A152ECF}"/>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284032" y="5443202"/>
            <a:ext cx="472968" cy="472968"/>
          </a:xfrm>
          <a:prstGeom prst="rect">
            <a:avLst/>
          </a:prstGeom>
        </p:spPr>
      </p:pic>
      <p:pic>
        <p:nvPicPr>
          <p:cNvPr id="300" name="Grafik 161" descr="imprint">
            <a:extLst>
              <a:ext uri="{FF2B5EF4-FFF2-40B4-BE49-F238E27FC236}">
                <a16:creationId xmlns:a16="http://schemas.microsoft.com/office/drawing/2014/main" id="{EAF28808-5AC4-E030-1D6C-7BBD9763C235}"/>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266217" y="5443202"/>
            <a:ext cx="472968" cy="472968"/>
          </a:xfrm>
          <a:prstGeom prst="rect">
            <a:avLst/>
          </a:prstGeom>
        </p:spPr>
      </p:pic>
      <p:pic>
        <p:nvPicPr>
          <p:cNvPr id="301" name="Grafik 164" descr="document-pdf">
            <a:extLst>
              <a:ext uri="{FF2B5EF4-FFF2-40B4-BE49-F238E27FC236}">
                <a16:creationId xmlns:a16="http://schemas.microsoft.com/office/drawing/2014/main" id="{217CE761-DCEB-C428-0550-6E938885456F}"/>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248403" y="5443202"/>
            <a:ext cx="472968" cy="472968"/>
          </a:xfrm>
          <a:prstGeom prst="rect">
            <a:avLst/>
          </a:prstGeom>
        </p:spPr>
      </p:pic>
      <p:pic>
        <p:nvPicPr>
          <p:cNvPr id="302" name="Grafik 157" descr="chat">
            <a:extLst>
              <a:ext uri="{FF2B5EF4-FFF2-40B4-BE49-F238E27FC236}">
                <a16:creationId xmlns:a16="http://schemas.microsoft.com/office/drawing/2014/main" id="{4A03C155-2589-CFF0-BA95-6EC6121897CB}"/>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230588" y="5443202"/>
            <a:ext cx="472968" cy="472968"/>
          </a:xfrm>
          <a:prstGeom prst="rect">
            <a:avLst/>
          </a:prstGeom>
        </p:spPr>
      </p:pic>
      <p:pic>
        <p:nvPicPr>
          <p:cNvPr id="303" name="Grafik 158" descr="post">
            <a:extLst>
              <a:ext uri="{FF2B5EF4-FFF2-40B4-BE49-F238E27FC236}">
                <a16:creationId xmlns:a16="http://schemas.microsoft.com/office/drawing/2014/main" id="{C251A449-1009-D2E3-72DB-3E3C97A6E3A1}"/>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212772" y="5443202"/>
            <a:ext cx="472968" cy="472968"/>
          </a:xfrm>
          <a:prstGeom prst="rect">
            <a:avLst/>
          </a:prstGeom>
        </p:spPr>
      </p:pic>
      <p:pic>
        <p:nvPicPr>
          <p:cNvPr id="304" name="Grafik 163" descr="download">
            <a:extLst>
              <a:ext uri="{FF2B5EF4-FFF2-40B4-BE49-F238E27FC236}">
                <a16:creationId xmlns:a16="http://schemas.microsoft.com/office/drawing/2014/main" id="{4EF8573E-3F2F-244C-BB52-39F90EB12B91}"/>
              </a:ext>
            </a:extLst>
          </p:cNvPr>
          <p:cNvPicPr>
            <a:picLocks noChangeAspect="1"/>
          </p:cNvPicPr>
          <p:nvPr/>
        </p:nvPicPr>
        <p:blipFill>
          <a:blip r:embed="rId116">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194958" y="5443202"/>
            <a:ext cx="472968" cy="472968"/>
          </a:xfrm>
          <a:prstGeom prst="rect">
            <a:avLst/>
          </a:prstGeom>
        </p:spPr>
      </p:pic>
      <p:pic>
        <p:nvPicPr>
          <p:cNvPr id="305" name="Grafik 159" descr="banking-hours">
            <a:extLst>
              <a:ext uri="{FF2B5EF4-FFF2-40B4-BE49-F238E27FC236}">
                <a16:creationId xmlns:a16="http://schemas.microsoft.com/office/drawing/2014/main" id="{4E30B1FA-D0F5-D4B3-7BAC-8AFC3DBF0D7C}"/>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8177143" y="5443202"/>
            <a:ext cx="472968" cy="472968"/>
          </a:xfrm>
          <a:prstGeom prst="rect">
            <a:avLst/>
          </a:prstGeom>
        </p:spPr>
      </p:pic>
      <p:pic>
        <p:nvPicPr>
          <p:cNvPr id="306" name="Grafik 162" descr="alarm">
            <a:extLst>
              <a:ext uri="{FF2B5EF4-FFF2-40B4-BE49-F238E27FC236}">
                <a16:creationId xmlns:a16="http://schemas.microsoft.com/office/drawing/2014/main" id="{95A5CAD5-FF72-078A-3BCE-95E846BD5421}"/>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9159327" y="5443202"/>
            <a:ext cx="472968" cy="472968"/>
          </a:xfrm>
          <a:prstGeom prst="rect">
            <a:avLst/>
          </a:prstGeom>
        </p:spPr>
      </p:pic>
      <p:sp>
        <p:nvSpPr>
          <p:cNvPr id="312" name="Fußzeilenplatzhalter 311">
            <a:extLst>
              <a:ext uri="{FF2B5EF4-FFF2-40B4-BE49-F238E27FC236}">
                <a16:creationId xmlns:a16="http://schemas.microsoft.com/office/drawing/2014/main" id="{D2BD0049-3081-24C3-6639-C06F19EB7C2D}"/>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77</a:t>
            </a:fld>
            <a:endParaRPr lang="en-GB" noProof="0"/>
          </a:p>
        </p:txBody>
      </p:sp>
    </p:spTree>
    <p:extLst>
      <p:ext uri="{BB962C8B-B14F-4D97-AF65-F5344CB8AC3E}">
        <p14:creationId xmlns:p14="http://schemas.microsoft.com/office/powerpoint/2010/main" val="2430329841"/>
      </p:ext>
    </p:extLst>
  </p:cSld>
  <p:clrMapOvr>
    <a:masterClrMapping/>
  </p:clrMapOvr>
  <p:transition>
    <p:wipe dir="r"/>
  </p:transition>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360000" y="360001"/>
            <a:ext cx="8633912" cy="432000"/>
          </a:xfrm>
        </p:spPr>
        <p:txBody>
          <a:bodyPr/>
          <a:lstStyle/>
          <a:p>
            <a:r>
              <a:rPr lang="en-GB" noProof="0" dirty="0"/>
              <a:t>Icons – Deep Blue </a:t>
            </a:r>
          </a:p>
        </p:txBody>
      </p:sp>
      <p:sp>
        <p:nvSpPr>
          <p:cNvPr id="10" name="TextBox 9">
            <a:extLst>
              <a:ext uri="{FF2B5EF4-FFF2-40B4-BE49-F238E27FC236}">
                <a16:creationId xmlns:a16="http://schemas.microsoft.com/office/drawing/2014/main" id="{A76B8E42-B904-363E-54C9-2C143E85273E}"/>
              </a:ext>
              <a:ext uri="{C183D7F6-B498-43B3-948B-1728B52AA6E4}">
                <adec:decorative xmlns:adec="http://schemas.microsoft.com/office/drawing/2017/decorative" val="1"/>
              </a:ext>
            </a:extLst>
          </p:cNvPr>
          <p:cNvSpPr txBox="1"/>
          <p:nvPr/>
        </p:nvSpPr>
        <p:spPr bwMode="ltGray">
          <a:xfrm>
            <a:off x="5040312" y="358775"/>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can be extended with outlines to adjust the line thickness according to the font used.</a:t>
            </a:r>
          </a:p>
        </p:txBody>
      </p:sp>
      <p:pic>
        <p:nvPicPr>
          <p:cNvPr id="125" name="Grafik 92" descr="calendar">
            <a:extLst>
              <a:ext uri="{FF2B5EF4-FFF2-40B4-BE49-F238E27FC236}">
                <a16:creationId xmlns:a16="http://schemas.microsoft.com/office/drawing/2014/main" id="{8A1087C8-1054-18CD-0748-3E54114339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6712" y="1083155"/>
            <a:ext cx="469440" cy="469440"/>
          </a:xfrm>
          <a:prstGeom prst="rect">
            <a:avLst/>
          </a:prstGeom>
        </p:spPr>
      </p:pic>
      <p:pic>
        <p:nvPicPr>
          <p:cNvPr id="126" name="Grafik 93" descr="industry-energy">
            <a:extLst>
              <a:ext uri="{FF2B5EF4-FFF2-40B4-BE49-F238E27FC236}">
                <a16:creationId xmlns:a16="http://schemas.microsoft.com/office/drawing/2014/main" id="{D465DD42-D62C-1EB6-0A0D-1C61497F8A3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41052" y="1083155"/>
            <a:ext cx="469440" cy="469440"/>
          </a:xfrm>
          <a:prstGeom prst="rect">
            <a:avLst/>
          </a:prstGeom>
        </p:spPr>
      </p:pic>
      <p:pic>
        <p:nvPicPr>
          <p:cNvPr id="127" name="Grafik 95" descr="phone">
            <a:extLst>
              <a:ext uri="{FF2B5EF4-FFF2-40B4-BE49-F238E27FC236}">
                <a16:creationId xmlns:a16="http://schemas.microsoft.com/office/drawing/2014/main" id="{1E3FE3BA-BBAF-567D-5F14-5F8F411E09B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15393" y="1083155"/>
            <a:ext cx="469440" cy="469440"/>
          </a:xfrm>
          <a:prstGeom prst="rect">
            <a:avLst/>
          </a:prstGeom>
        </p:spPr>
      </p:pic>
      <p:pic>
        <p:nvPicPr>
          <p:cNvPr id="128" name="Grafik 98" descr="recall">
            <a:extLst>
              <a:ext uri="{FF2B5EF4-FFF2-40B4-BE49-F238E27FC236}">
                <a16:creationId xmlns:a16="http://schemas.microsoft.com/office/drawing/2014/main" id="{B6A3B824-76C3-066B-10E0-BD135D85AB4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289733" y="1083155"/>
            <a:ext cx="469440" cy="469440"/>
          </a:xfrm>
          <a:prstGeom prst="rect">
            <a:avLst/>
          </a:prstGeom>
        </p:spPr>
      </p:pic>
      <p:pic>
        <p:nvPicPr>
          <p:cNvPr id="129" name="Grafik 101" descr="counselling">
            <a:extLst>
              <a:ext uri="{FF2B5EF4-FFF2-40B4-BE49-F238E27FC236}">
                <a16:creationId xmlns:a16="http://schemas.microsoft.com/office/drawing/2014/main" id="{4CC55721-4AE4-9F01-EA30-B156E437F74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64074" y="1083155"/>
            <a:ext cx="469440" cy="469440"/>
          </a:xfrm>
          <a:prstGeom prst="rect">
            <a:avLst/>
          </a:prstGeom>
        </p:spPr>
      </p:pic>
      <p:pic>
        <p:nvPicPr>
          <p:cNvPr id="130" name="Grafik 96" descr="device-online">
            <a:extLst>
              <a:ext uri="{FF2B5EF4-FFF2-40B4-BE49-F238E27FC236}">
                <a16:creationId xmlns:a16="http://schemas.microsoft.com/office/drawing/2014/main" id="{98251469-994E-829F-737F-7B6F85A72C6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238414" y="1083155"/>
            <a:ext cx="469440" cy="469440"/>
          </a:xfrm>
          <a:prstGeom prst="rect">
            <a:avLst/>
          </a:prstGeom>
        </p:spPr>
      </p:pic>
      <p:pic>
        <p:nvPicPr>
          <p:cNvPr id="131" name="Grafik 94" descr="device-mobile">
            <a:extLst>
              <a:ext uri="{FF2B5EF4-FFF2-40B4-BE49-F238E27FC236}">
                <a16:creationId xmlns:a16="http://schemas.microsoft.com/office/drawing/2014/main" id="{9496CDF6-5B62-CAE3-62F7-B8F64E257EA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212756" y="1083155"/>
            <a:ext cx="469440" cy="469440"/>
          </a:xfrm>
          <a:prstGeom prst="rect">
            <a:avLst/>
          </a:prstGeom>
        </p:spPr>
      </p:pic>
      <p:pic>
        <p:nvPicPr>
          <p:cNvPr id="132" name="Grafik 97" descr="device-app">
            <a:extLst>
              <a:ext uri="{FF2B5EF4-FFF2-40B4-BE49-F238E27FC236}">
                <a16:creationId xmlns:a16="http://schemas.microsoft.com/office/drawing/2014/main" id="{32DAFA8A-D1C9-F9C4-A386-153D43C335C1}"/>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187095" y="1083155"/>
            <a:ext cx="469440" cy="469440"/>
          </a:xfrm>
          <a:prstGeom prst="rect">
            <a:avLst/>
          </a:prstGeom>
        </p:spPr>
      </p:pic>
      <p:pic>
        <p:nvPicPr>
          <p:cNvPr id="133" name="Grafik 99" descr="print">
            <a:extLst>
              <a:ext uri="{FF2B5EF4-FFF2-40B4-BE49-F238E27FC236}">
                <a16:creationId xmlns:a16="http://schemas.microsoft.com/office/drawing/2014/main" id="{5D1F5820-7A4D-53C3-817C-2EE9459C1EA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161437" y="1083155"/>
            <a:ext cx="469440" cy="469440"/>
          </a:xfrm>
          <a:prstGeom prst="rect">
            <a:avLst/>
          </a:prstGeom>
        </p:spPr>
      </p:pic>
      <p:pic>
        <p:nvPicPr>
          <p:cNvPr id="134" name="Grafik 100" descr="keyboard">
            <a:extLst>
              <a:ext uri="{FF2B5EF4-FFF2-40B4-BE49-F238E27FC236}">
                <a16:creationId xmlns:a16="http://schemas.microsoft.com/office/drawing/2014/main" id="{5E581031-8227-5251-8CD6-1ACBDC1D446A}"/>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35774" y="1083155"/>
            <a:ext cx="469440" cy="469440"/>
          </a:xfrm>
          <a:prstGeom prst="rect">
            <a:avLst/>
          </a:prstGeom>
        </p:spPr>
      </p:pic>
      <p:pic>
        <p:nvPicPr>
          <p:cNvPr id="135" name="Grafik 113" descr="asset-saveplan">
            <a:extLst>
              <a:ext uri="{FF2B5EF4-FFF2-40B4-BE49-F238E27FC236}">
                <a16:creationId xmlns:a16="http://schemas.microsoft.com/office/drawing/2014/main" id="{D4C3E777-61C9-37DC-0CCF-30DD7B663D20}"/>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366712" y="1950216"/>
            <a:ext cx="469440" cy="469440"/>
          </a:xfrm>
          <a:prstGeom prst="rect">
            <a:avLst/>
          </a:prstGeom>
        </p:spPr>
      </p:pic>
      <p:pic>
        <p:nvPicPr>
          <p:cNvPr id="136" name="Grafik 115" descr="transparent-performance">
            <a:extLst>
              <a:ext uri="{FF2B5EF4-FFF2-40B4-BE49-F238E27FC236}">
                <a16:creationId xmlns:a16="http://schemas.microsoft.com/office/drawing/2014/main" id="{FC56ACD3-A02E-570E-25B4-4605FACC3F85}"/>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341738" y="1950216"/>
            <a:ext cx="469440" cy="469440"/>
          </a:xfrm>
          <a:prstGeom prst="rect">
            <a:avLst/>
          </a:prstGeom>
        </p:spPr>
      </p:pic>
      <p:pic>
        <p:nvPicPr>
          <p:cNvPr id="137" name="Grafik 112" descr="asset-analyse">
            <a:extLst>
              <a:ext uri="{FF2B5EF4-FFF2-40B4-BE49-F238E27FC236}">
                <a16:creationId xmlns:a16="http://schemas.microsoft.com/office/drawing/2014/main" id="{E29CBE0F-D12A-BF40-1BA5-E85F9B8893D4}"/>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316766" y="1950216"/>
            <a:ext cx="469440" cy="469440"/>
          </a:xfrm>
          <a:prstGeom prst="rect">
            <a:avLst/>
          </a:prstGeom>
        </p:spPr>
      </p:pic>
      <p:pic>
        <p:nvPicPr>
          <p:cNvPr id="138" name="Grafik 116" descr="asset-overview">
            <a:extLst>
              <a:ext uri="{FF2B5EF4-FFF2-40B4-BE49-F238E27FC236}">
                <a16:creationId xmlns:a16="http://schemas.microsoft.com/office/drawing/2014/main" id="{99B62CBC-45BC-E15A-62FD-804E59C7F09C}"/>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291794" y="1950216"/>
            <a:ext cx="469440" cy="469440"/>
          </a:xfrm>
          <a:prstGeom prst="rect">
            <a:avLst/>
          </a:prstGeom>
        </p:spPr>
      </p:pic>
      <p:pic>
        <p:nvPicPr>
          <p:cNvPr id="139" name="Grafik 117" descr="asset-riskclass">
            <a:extLst>
              <a:ext uri="{FF2B5EF4-FFF2-40B4-BE49-F238E27FC236}">
                <a16:creationId xmlns:a16="http://schemas.microsoft.com/office/drawing/2014/main" id="{0F33CDE2-36F0-77AA-2AB5-819D2E658E7B}"/>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266821" y="1950216"/>
            <a:ext cx="469440" cy="469440"/>
          </a:xfrm>
          <a:prstGeom prst="rect">
            <a:avLst/>
          </a:prstGeom>
        </p:spPr>
      </p:pic>
      <p:pic>
        <p:nvPicPr>
          <p:cNvPr id="140" name="Grafik 119" descr="finance-score">
            <a:extLst>
              <a:ext uri="{FF2B5EF4-FFF2-40B4-BE49-F238E27FC236}">
                <a16:creationId xmlns:a16="http://schemas.microsoft.com/office/drawing/2014/main" id="{D2822823-3494-987E-44C0-43A201A6B00A}"/>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241849" y="1950216"/>
            <a:ext cx="469440" cy="469440"/>
          </a:xfrm>
          <a:prstGeom prst="rect">
            <a:avLst/>
          </a:prstGeom>
        </p:spPr>
      </p:pic>
      <p:pic>
        <p:nvPicPr>
          <p:cNvPr id="141" name="Grafik 121" descr="deposit-market">
            <a:extLst>
              <a:ext uri="{FF2B5EF4-FFF2-40B4-BE49-F238E27FC236}">
                <a16:creationId xmlns:a16="http://schemas.microsoft.com/office/drawing/2014/main" id="{DEBFCAF8-604D-4115-FCBD-98FD0A3DAACE}"/>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216877" y="1950216"/>
            <a:ext cx="469440" cy="469440"/>
          </a:xfrm>
          <a:prstGeom prst="rect">
            <a:avLst/>
          </a:prstGeom>
        </p:spPr>
      </p:pic>
      <p:pic>
        <p:nvPicPr>
          <p:cNvPr id="142" name="Grafik 126" descr="save">
            <a:extLst>
              <a:ext uri="{FF2B5EF4-FFF2-40B4-BE49-F238E27FC236}">
                <a16:creationId xmlns:a16="http://schemas.microsoft.com/office/drawing/2014/main" id="{057E8407-8A14-A042-7ADF-92766B66FE7C}"/>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191903" y="1950216"/>
            <a:ext cx="469440" cy="469440"/>
          </a:xfrm>
          <a:prstGeom prst="rect">
            <a:avLst/>
          </a:prstGeom>
        </p:spPr>
      </p:pic>
      <p:pic>
        <p:nvPicPr>
          <p:cNvPr id="143" name="Grafik 124" descr="question">
            <a:extLst>
              <a:ext uri="{FF2B5EF4-FFF2-40B4-BE49-F238E27FC236}">
                <a16:creationId xmlns:a16="http://schemas.microsoft.com/office/drawing/2014/main" id="{7F55EA3B-0AC4-FBAE-438C-20B0AEED1225}"/>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166931" y="1950216"/>
            <a:ext cx="469440" cy="469440"/>
          </a:xfrm>
          <a:prstGeom prst="rect">
            <a:avLst/>
          </a:prstGeom>
        </p:spPr>
      </p:pic>
      <p:pic>
        <p:nvPicPr>
          <p:cNvPr id="144" name="Grafik 123" descr="hint">
            <a:extLst>
              <a:ext uri="{FF2B5EF4-FFF2-40B4-BE49-F238E27FC236}">
                <a16:creationId xmlns:a16="http://schemas.microsoft.com/office/drawing/2014/main" id="{50B855D6-1E13-DCF2-212E-46E797448FD5}"/>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141956" y="1950216"/>
            <a:ext cx="469440" cy="469440"/>
          </a:xfrm>
          <a:prstGeom prst="rect">
            <a:avLst/>
          </a:prstGeom>
        </p:spPr>
      </p:pic>
      <p:pic>
        <p:nvPicPr>
          <p:cNvPr id="145" name="Grafik 82" descr="video">
            <a:extLst>
              <a:ext uri="{FF2B5EF4-FFF2-40B4-BE49-F238E27FC236}">
                <a16:creationId xmlns:a16="http://schemas.microsoft.com/office/drawing/2014/main" id="{BA8EA3EF-B899-F119-6387-D984E74F5CDC}"/>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366712" y="2817277"/>
            <a:ext cx="469440" cy="469440"/>
          </a:xfrm>
          <a:prstGeom prst="rect">
            <a:avLst/>
          </a:prstGeom>
        </p:spPr>
      </p:pic>
      <p:pic>
        <p:nvPicPr>
          <p:cNvPr id="146" name="Grafik 91" descr="calculator">
            <a:extLst>
              <a:ext uri="{FF2B5EF4-FFF2-40B4-BE49-F238E27FC236}">
                <a16:creationId xmlns:a16="http://schemas.microsoft.com/office/drawing/2014/main" id="{606F8CAC-2078-A3C2-1E8F-5B7C0E84A138}"/>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341825" y="2817277"/>
            <a:ext cx="469440" cy="469440"/>
          </a:xfrm>
          <a:prstGeom prst="rect">
            <a:avLst/>
          </a:prstGeom>
        </p:spPr>
      </p:pic>
      <p:pic>
        <p:nvPicPr>
          <p:cNvPr id="147" name="Grafik 67" descr="device-mobilepay">
            <a:extLst>
              <a:ext uri="{FF2B5EF4-FFF2-40B4-BE49-F238E27FC236}">
                <a16:creationId xmlns:a16="http://schemas.microsoft.com/office/drawing/2014/main" id="{DC941641-7409-4204-9E9A-36FD6484335E}"/>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316939" y="2817277"/>
            <a:ext cx="469440" cy="469440"/>
          </a:xfrm>
          <a:prstGeom prst="rect">
            <a:avLst/>
          </a:prstGeom>
        </p:spPr>
      </p:pic>
      <p:pic>
        <p:nvPicPr>
          <p:cNvPr id="148" name="Grafik 90" descr="prosperity">
            <a:extLst>
              <a:ext uri="{FF2B5EF4-FFF2-40B4-BE49-F238E27FC236}">
                <a16:creationId xmlns:a16="http://schemas.microsoft.com/office/drawing/2014/main" id="{DDBCA227-CF24-4E15-B587-323A3412BC8C}"/>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292053" y="2817277"/>
            <a:ext cx="469440" cy="469440"/>
          </a:xfrm>
          <a:prstGeom prst="rect">
            <a:avLst/>
          </a:prstGeom>
        </p:spPr>
      </p:pic>
      <p:pic>
        <p:nvPicPr>
          <p:cNvPr id="149" name="Grafik 83" descr="money">
            <a:extLst>
              <a:ext uri="{FF2B5EF4-FFF2-40B4-BE49-F238E27FC236}">
                <a16:creationId xmlns:a16="http://schemas.microsoft.com/office/drawing/2014/main" id="{D2F46C2C-90E7-6118-FA40-3252F257196F}"/>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267167" y="2817277"/>
            <a:ext cx="469440" cy="469440"/>
          </a:xfrm>
          <a:prstGeom prst="rect">
            <a:avLst/>
          </a:prstGeom>
        </p:spPr>
      </p:pic>
      <p:pic>
        <p:nvPicPr>
          <p:cNvPr id="150" name="Grafik 88" descr="swiss-franc">
            <a:extLst>
              <a:ext uri="{FF2B5EF4-FFF2-40B4-BE49-F238E27FC236}">
                <a16:creationId xmlns:a16="http://schemas.microsoft.com/office/drawing/2014/main" id="{8505864A-267F-BF97-3AAE-4C2FE2316DE3}"/>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242281" y="2817277"/>
            <a:ext cx="469440" cy="469440"/>
          </a:xfrm>
          <a:prstGeom prst="rect">
            <a:avLst/>
          </a:prstGeom>
        </p:spPr>
      </p:pic>
      <p:pic>
        <p:nvPicPr>
          <p:cNvPr id="151" name="Grafik 84" descr="yen">
            <a:extLst>
              <a:ext uri="{FF2B5EF4-FFF2-40B4-BE49-F238E27FC236}">
                <a16:creationId xmlns:a16="http://schemas.microsoft.com/office/drawing/2014/main" id="{B3344421-EC6D-80E9-F614-88A999422350}"/>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217395" y="2817277"/>
            <a:ext cx="469440" cy="469440"/>
          </a:xfrm>
          <a:prstGeom prst="rect">
            <a:avLst/>
          </a:prstGeom>
        </p:spPr>
      </p:pic>
      <p:pic>
        <p:nvPicPr>
          <p:cNvPr id="152" name="Grafik 85" descr="dollar">
            <a:extLst>
              <a:ext uri="{FF2B5EF4-FFF2-40B4-BE49-F238E27FC236}">
                <a16:creationId xmlns:a16="http://schemas.microsoft.com/office/drawing/2014/main" id="{91CFA34A-F886-672B-2099-83D5D7682038}"/>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192507" y="2817277"/>
            <a:ext cx="469440" cy="469440"/>
          </a:xfrm>
          <a:prstGeom prst="rect">
            <a:avLst/>
          </a:prstGeom>
        </p:spPr>
      </p:pic>
      <p:pic>
        <p:nvPicPr>
          <p:cNvPr id="153" name="Grafik 89" descr="euro">
            <a:extLst>
              <a:ext uri="{FF2B5EF4-FFF2-40B4-BE49-F238E27FC236}">
                <a16:creationId xmlns:a16="http://schemas.microsoft.com/office/drawing/2014/main" id="{BD0A901D-2DD1-D0F5-3414-586B73D176E4}"/>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167621" y="2817277"/>
            <a:ext cx="469440" cy="469440"/>
          </a:xfrm>
          <a:prstGeom prst="rect">
            <a:avLst/>
          </a:prstGeom>
        </p:spPr>
      </p:pic>
      <p:pic>
        <p:nvPicPr>
          <p:cNvPr id="154" name="Grafik 86" descr=" pound-sterling">
            <a:extLst>
              <a:ext uri="{FF2B5EF4-FFF2-40B4-BE49-F238E27FC236}">
                <a16:creationId xmlns:a16="http://schemas.microsoft.com/office/drawing/2014/main" id="{D659A038-0F34-6E9F-132D-B08DF623349A}"/>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135565" y="2817277"/>
            <a:ext cx="469440" cy="469440"/>
          </a:xfrm>
          <a:prstGeom prst="rect">
            <a:avLst/>
          </a:prstGeom>
        </p:spPr>
      </p:pic>
      <p:pic>
        <p:nvPicPr>
          <p:cNvPr id="155" name="Grafik 102" descr="bank">
            <a:extLst>
              <a:ext uri="{FF2B5EF4-FFF2-40B4-BE49-F238E27FC236}">
                <a16:creationId xmlns:a16="http://schemas.microsoft.com/office/drawing/2014/main" id="{46A4B25A-CE62-E23C-CF4A-97D257016B92}"/>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366712" y="3684339"/>
            <a:ext cx="469440" cy="469440"/>
          </a:xfrm>
          <a:prstGeom prst="rect">
            <a:avLst/>
          </a:prstGeom>
        </p:spPr>
      </p:pic>
      <p:pic>
        <p:nvPicPr>
          <p:cNvPr id="156" name="Grafik 105" descr="credit">
            <a:extLst>
              <a:ext uri="{FF2B5EF4-FFF2-40B4-BE49-F238E27FC236}">
                <a16:creationId xmlns:a16="http://schemas.microsoft.com/office/drawing/2014/main" id="{A4436457-054A-5B1C-D775-477616B39DBC}"/>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341738" y="3684339"/>
            <a:ext cx="469440" cy="469440"/>
          </a:xfrm>
          <a:prstGeom prst="rect">
            <a:avLst/>
          </a:prstGeom>
        </p:spPr>
      </p:pic>
      <p:pic>
        <p:nvPicPr>
          <p:cNvPr id="157" name="Grafik 104" descr="payment-wireless">
            <a:extLst>
              <a:ext uri="{FF2B5EF4-FFF2-40B4-BE49-F238E27FC236}">
                <a16:creationId xmlns:a16="http://schemas.microsoft.com/office/drawing/2014/main" id="{C60D5B2A-1ACE-9CD0-D7A7-022B6A5A3EDC}"/>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316766" y="3684339"/>
            <a:ext cx="469440" cy="469440"/>
          </a:xfrm>
          <a:prstGeom prst="rect">
            <a:avLst/>
          </a:prstGeom>
        </p:spPr>
      </p:pic>
      <p:pic>
        <p:nvPicPr>
          <p:cNvPr id="158" name="Grafik 103" descr="atm">
            <a:extLst>
              <a:ext uri="{FF2B5EF4-FFF2-40B4-BE49-F238E27FC236}">
                <a16:creationId xmlns:a16="http://schemas.microsoft.com/office/drawing/2014/main" id="{B8A5BDE3-BC79-C1C5-2B8D-F033D166DD99}"/>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291794" y="3684339"/>
            <a:ext cx="469440" cy="469440"/>
          </a:xfrm>
          <a:prstGeom prst="rect">
            <a:avLst/>
          </a:prstGeom>
        </p:spPr>
      </p:pic>
      <p:pic>
        <p:nvPicPr>
          <p:cNvPr id="159" name="Grafik 106" descr="wallet">
            <a:extLst>
              <a:ext uri="{FF2B5EF4-FFF2-40B4-BE49-F238E27FC236}">
                <a16:creationId xmlns:a16="http://schemas.microsoft.com/office/drawing/2014/main" id="{3F48132A-EAA9-C764-4BDB-C2DE9EF44351}"/>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266821" y="3684339"/>
            <a:ext cx="469440" cy="469440"/>
          </a:xfrm>
          <a:prstGeom prst="rect">
            <a:avLst/>
          </a:prstGeom>
        </p:spPr>
      </p:pic>
      <p:pic>
        <p:nvPicPr>
          <p:cNvPr id="160" name="Grafik 107" descr="signature">
            <a:extLst>
              <a:ext uri="{FF2B5EF4-FFF2-40B4-BE49-F238E27FC236}">
                <a16:creationId xmlns:a16="http://schemas.microsoft.com/office/drawing/2014/main" id="{46933013-0C48-E783-B950-ADF3365420F7}"/>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241849" y="3684339"/>
            <a:ext cx="469440" cy="469440"/>
          </a:xfrm>
          <a:prstGeom prst="rect">
            <a:avLst/>
          </a:prstGeom>
        </p:spPr>
      </p:pic>
      <p:pic>
        <p:nvPicPr>
          <p:cNvPr id="161" name="Grafik 108" descr="certificate">
            <a:extLst>
              <a:ext uri="{FF2B5EF4-FFF2-40B4-BE49-F238E27FC236}">
                <a16:creationId xmlns:a16="http://schemas.microsoft.com/office/drawing/2014/main" id="{BB0DEE6D-EC90-1075-2BE9-CC9CC5F72B54}"/>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216877" y="3684339"/>
            <a:ext cx="469440" cy="469440"/>
          </a:xfrm>
          <a:prstGeom prst="rect">
            <a:avLst/>
          </a:prstGeom>
        </p:spPr>
      </p:pic>
      <p:pic>
        <p:nvPicPr>
          <p:cNvPr id="162" name="Grafik 111" descr="bookmark">
            <a:extLst>
              <a:ext uri="{FF2B5EF4-FFF2-40B4-BE49-F238E27FC236}">
                <a16:creationId xmlns:a16="http://schemas.microsoft.com/office/drawing/2014/main" id="{BD5E0309-8B3A-A8C8-4D33-DE7BC11015EC}"/>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191903" y="3684339"/>
            <a:ext cx="469440" cy="469440"/>
          </a:xfrm>
          <a:prstGeom prst="rect">
            <a:avLst/>
          </a:prstGeom>
        </p:spPr>
      </p:pic>
      <p:pic>
        <p:nvPicPr>
          <p:cNvPr id="163" name="Grafik 110" descr="save-regular">
            <a:extLst>
              <a:ext uri="{FF2B5EF4-FFF2-40B4-BE49-F238E27FC236}">
                <a16:creationId xmlns:a16="http://schemas.microsoft.com/office/drawing/2014/main" id="{94172AA9-D8C8-21CD-30FC-682664C79704}"/>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166931" y="3684339"/>
            <a:ext cx="469440" cy="469440"/>
          </a:xfrm>
          <a:prstGeom prst="rect">
            <a:avLst/>
          </a:prstGeom>
        </p:spPr>
      </p:pic>
      <p:pic>
        <p:nvPicPr>
          <p:cNvPr id="164" name="Grafik 109" descr="legal">
            <a:extLst>
              <a:ext uri="{FF2B5EF4-FFF2-40B4-BE49-F238E27FC236}">
                <a16:creationId xmlns:a16="http://schemas.microsoft.com/office/drawing/2014/main" id="{34702B69-8695-312B-F92E-B8D11B242250}"/>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141956" y="3684339"/>
            <a:ext cx="469440" cy="469440"/>
          </a:xfrm>
          <a:prstGeom prst="rect">
            <a:avLst/>
          </a:prstGeom>
        </p:spPr>
      </p:pic>
      <p:pic>
        <p:nvPicPr>
          <p:cNvPr id="165" name="Grafik 145" descr="arrow-cross">
            <a:extLst>
              <a:ext uri="{FF2B5EF4-FFF2-40B4-BE49-F238E27FC236}">
                <a16:creationId xmlns:a16="http://schemas.microsoft.com/office/drawing/2014/main" id="{6D35435E-DFC1-7293-36B8-AB6D0BC4B6D1}"/>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367580" y="4551400"/>
            <a:ext cx="469440" cy="469440"/>
          </a:xfrm>
          <a:prstGeom prst="rect">
            <a:avLst/>
          </a:prstGeom>
        </p:spPr>
      </p:pic>
      <p:pic>
        <p:nvPicPr>
          <p:cNvPr id="166" name="Grafik 143" descr="arrow2-down">
            <a:extLst>
              <a:ext uri="{FF2B5EF4-FFF2-40B4-BE49-F238E27FC236}">
                <a16:creationId xmlns:a16="http://schemas.microsoft.com/office/drawing/2014/main" id="{96932D8D-C887-93D1-8FAC-CF9E732B7A7A}"/>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342208" y="4551400"/>
            <a:ext cx="469440" cy="469440"/>
          </a:xfrm>
          <a:prstGeom prst="rect">
            <a:avLst/>
          </a:prstGeom>
        </p:spPr>
      </p:pic>
      <p:pic>
        <p:nvPicPr>
          <p:cNvPr id="167" name="Grafik 142" descr="arrow2-raise">
            <a:extLst>
              <a:ext uri="{FF2B5EF4-FFF2-40B4-BE49-F238E27FC236}">
                <a16:creationId xmlns:a16="http://schemas.microsoft.com/office/drawing/2014/main" id="{F37D109E-E546-3EF7-8D68-D7A82BC6E170}"/>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316836" y="4551400"/>
            <a:ext cx="469440" cy="469440"/>
          </a:xfrm>
          <a:prstGeom prst="rect">
            <a:avLst/>
          </a:prstGeom>
        </p:spPr>
      </p:pic>
      <p:pic>
        <p:nvPicPr>
          <p:cNvPr id="168" name="Grafik 141" descr="arrow2-decline">
            <a:extLst>
              <a:ext uri="{FF2B5EF4-FFF2-40B4-BE49-F238E27FC236}">
                <a16:creationId xmlns:a16="http://schemas.microsoft.com/office/drawing/2014/main" id="{97F22FD8-6F2C-AFA3-309B-5EF41115B1C2}"/>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291464" y="4551400"/>
            <a:ext cx="469440" cy="469440"/>
          </a:xfrm>
          <a:prstGeom prst="rect">
            <a:avLst/>
          </a:prstGeom>
        </p:spPr>
      </p:pic>
      <p:pic>
        <p:nvPicPr>
          <p:cNvPr id="169" name="Grafik 140" descr="arrow2-right">
            <a:extLst>
              <a:ext uri="{FF2B5EF4-FFF2-40B4-BE49-F238E27FC236}">
                <a16:creationId xmlns:a16="http://schemas.microsoft.com/office/drawing/2014/main" id="{DF9DC0E7-E06B-A502-F5CE-AD205807A403}"/>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266092" y="4551400"/>
            <a:ext cx="469440" cy="469440"/>
          </a:xfrm>
          <a:prstGeom prst="rect">
            <a:avLst/>
          </a:prstGeom>
        </p:spPr>
      </p:pic>
      <p:pic>
        <p:nvPicPr>
          <p:cNvPr id="170" name="Grafik 139" descr="arrow2-up">
            <a:extLst>
              <a:ext uri="{FF2B5EF4-FFF2-40B4-BE49-F238E27FC236}">
                <a16:creationId xmlns:a16="http://schemas.microsoft.com/office/drawing/2014/main" id="{305E1B23-8636-C6B1-A8E3-2EEF9EFB4E8E}"/>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240720" y="4551400"/>
            <a:ext cx="469440" cy="469440"/>
          </a:xfrm>
          <a:prstGeom prst="rect">
            <a:avLst/>
          </a:prstGeom>
        </p:spPr>
      </p:pic>
      <p:pic>
        <p:nvPicPr>
          <p:cNvPr id="171" name="Grafik 138" descr="arrow2-left">
            <a:extLst>
              <a:ext uri="{FF2B5EF4-FFF2-40B4-BE49-F238E27FC236}">
                <a16:creationId xmlns:a16="http://schemas.microsoft.com/office/drawing/2014/main" id="{73642A78-AE58-1A3E-6B9D-F503C0AE5608}"/>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215348" y="4551400"/>
            <a:ext cx="469440" cy="469440"/>
          </a:xfrm>
          <a:prstGeom prst="rect">
            <a:avLst/>
          </a:prstGeom>
        </p:spPr>
      </p:pic>
      <p:pic>
        <p:nvPicPr>
          <p:cNvPr id="172" name="Grafik 137" descr="reload">
            <a:extLst>
              <a:ext uri="{FF2B5EF4-FFF2-40B4-BE49-F238E27FC236}">
                <a16:creationId xmlns:a16="http://schemas.microsoft.com/office/drawing/2014/main" id="{66CDA4C6-10F6-E2B6-8343-00A5863402B8}"/>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189976" y="4551400"/>
            <a:ext cx="469440" cy="469440"/>
          </a:xfrm>
          <a:prstGeom prst="rect">
            <a:avLst/>
          </a:prstGeom>
        </p:spPr>
      </p:pic>
      <p:pic>
        <p:nvPicPr>
          <p:cNvPr id="173" name="Grafik 149" descr="back">
            <a:extLst>
              <a:ext uri="{FF2B5EF4-FFF2-40B4-BE49-F238E27FC236}">
                <a16:creationId xmlns:a16="http://schemas.microsoft.com/office/drawing/2014/main" id="{AF888D26-8D58-CDFA-DE25-BE3532C8D164}"/>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164604" y="4551400"/>
            <a:ext cx="469440" cy="469440"/>
          </a:xfrm>
          <a:prstGeom prst="rect">
            <a:avLst/>
          </a:prstGeom>
        </p:spPr>
      </p:pic>
      <p:pic>
        <p:nvPicPr>
          <p:cNvPr id="174" name="Grafik 147" descr="transfer-money">
            <a:extLst>
              <a:ext uri="{FF2B5EF4-FFF2-40B4-BE49-F238E27FC236}">
                <a16:creationId xmlns:a16="http://schemas.microsoft.com/office/drawing/2014/main" id="{E6375047-2D2B-CC1A-5594-C81E4E43CCA3}"/>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139231" y="4551400"/>
            <a:ext cx="469440" cy="469440"/>
          </a:xfrm>
          <a:prstGeom prst="rect">
            <a:avLst/>
          </a:prstGeom>
        </p:spPr>
      </p:pic>
      <p:pic>
        <p:nvPicPr>
          <p:cNvPr id="175" name="Grafik 132" descr="arrow-down">
            <a:extLst>
              <a:ext uri="{FF2B5EF4-FFF2-40B4-BE49-F238E27FC236}">
                <a16:creationId xmlns:a16="http://schemas.microsoft.com/office/drawing/2014/main" id="{D45C7EDC-2968-A75E-8B46-A674972DB447}"/>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372391" y="5418459"/>
            <a:ext cx="469440" cy="469440"/>
          </a:xfrm>
          <a:prstGeom prst="rect">
            <a:avLst/>
          </a:prstGeom>
        </p:spPr>
      </p:pic>
      <p:pic>
        <p:nvPicPr>
          <p:cNvPr id="176" name="Grafik 130" descr="arrow-right">
            <a:extLst>
              <a:ext uri="{FF2B5EF4-FFF2-40B4-BE49-F238E27FC236}">
                <a16:creationId xmlns:a16="http://schemas.microsoft.com/office/drawing/2014/main" id="{FA8736C1-3C83-4F91-7779-0812AB797954}"/>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345784" y="5418459"/>
            <a:ext cx="469440" cy="469440"/>
          </a:xfrm>
          <a:prstGeom prst="rect">
            <a:avLst/>
          </a:prstGeom>
        </p:spPr>
      </p:pic>
      <p:pic>
        <p:nvPicPr>
          <p:cNvPr id="177" name="Grafik 129" descr="arrow-up">
            <a:extLst>
              <a:ext uri="{FF2B5EF4-FFF2-40B4-BE49-F238E27FC236}">
                <a16:creationId xmlns:a16="http://schemas.microsoft.com/office/drawing/2014/main" id="{AD720AF7-167F-E3B8-362C-46DF238A9360}"/>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319178" y="5418459"/>
            <a:ext cx="469440" cy="469440"/>
          </a:xfrm>
          <a:prstGeom prst="rect">
            <a:avLst/>
          </a:prstGeom>
        </p:spPr>
      </p:pic>
      <p:pic>
        <p:nvPicPr>
          <p:cNvPr id="178" name="Grafik 127" descr="arrow-left">
            <a:extLst>
              <a:ext uri="{FF2B5EF4-FFF2-40B4-BE49-F238E27FC236}">
                <a16:creationId xmlns:a16="http://schemas.microsoft.com/office/drawing/2014/main" id="{43978E7B-C147-7172-9685-354A6EBD08D7}"/>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292572" y="5418459"/>
            <a:ext cx="469440" cy="469440"/>
          </a:xfrm>
          <a:prstGeom prst="rect">
            <a:avLst/>
          </a:prstGeom>
        </p:spPr>
      </p:pic>
      <p:pic>
        <p:nvPicPr>
          <p:cNvPr id="179" name="Grafik 133" descr="arrow3-right">
            <a:extLst>
              <a:ext uri="{FF2B5EF4-FFF2-40B4-BE49-F238E27FC236}">
                <a16:creationId xmlns:a16="http://schemas.microsoft.com/office/drawing/2014/main" id="{26DAEB4A-D426-6E1D-5731-569AABA19A67}"/>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265967" y="5418459"/>
            <a:ext cx="469440" cy="469440"/>
          </a:xfrm>
          <a:prstGeom prst="rect">
            <a:avLst/>
          </a:prstGeom>
        </p:spPr>
      </p:pic>
      <p:pic>
        <p:nvPicPr>
          <p:cNvPr id="180" name="Grafik 135" descr="arrow3-raise">
            <a:extLst>
              <a:ext uri="{FF2B5EF4-FFF2-40B4-BE49-F238E27FC236}">
                <a16:creationId xmlns:a16="http://schemas.microsoft.com/office/drawing/2014/main" id="{23D7967B-C08A-0168-199A-5115DA15CB30}"/>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239360" y="5418459"/>
            <a:ext cx="469440" cy="469440"/>
          </a:xfrm>
          <a:prstGeom prst="rect">
            <a:avLst/>
          </a:prstGeom>
        </p:spPr>
      </p:pic>
      <p:pic>
        <p:nvPicPr>
          <p:cNvPr id="181" name="Grafik 136" descr="arrow3-decline">
            <a:extLst>
              <a:ext uri="{FF2B5EF4-FFF2-40B4-BE49-F238E27FC236}">
                <a16:creationId xmlns:a16="http://schemas.microsoft.com/office/drawing/2014/main" id="{7E5C23E3-1D2C-4F2A-C977-5BE2B024A472}"/>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212756" y="5418459"/>
            <a:ext cx="469440" cy="469440"/>
          </a:xfrm>
          <a:prstGeom prst="rect">
            <a:avLst/>
          </a:prstGeom>
        </p:spPr>
      </p:pic>
      <p:sp>
        <p:nvSpPr>
          <p:cNvPr id="182" name="Graphic 4" descr="check">
            <a:extLst>
              <a:ext uri="{FF2B5EF4-FFF2-40B4-BE49-F238E27FC236}">
                <a16:creationId xmlns:a16="http://schemas.microsoft.com/office/drawing/2014/main" id="{1C80DC34-FF41-F415-8D9F-E13B30C76F07}"/>
              </a:ext>
            </a:extLst>
          </p:cNvPr>
          <p:cNvSpPr/>
          <p:nvPr/>
        </p:nvSpPr>
        <p:spPr>
          <a:xfrm>
            <a:off x="8209407" y="5516842"/>
            <a:ext cx="509536" cy="364784"/>
          </a:xfrm>
          <a:custGeom>
            <a:avLst/>
            <a:gdLst>
              <a:gd name="connsiteX0" fmla="*/ 97197 w 337643"/>
              <a:gd name="connsiteY0" fmla="*/ 241723 h 241723"/>
              <a:gd name="connsiteX1" fmla="*/ 80916 w 337643"/>
              <a:gd name="connsiteY1" fmla="*/ 234994 h 241723"/>
              <a:gd name="connsiteX2" fmla="*/ 2245 w 337643"/>
              <a:gd name="connsiteY2" fmla="*/ 156330 h 241723"/>
              <a:gd name="connsiteX3" fmla="*/ 2245 w 337643"/>
              <a:gd name="connsiteY3" fmla="*/ 145479 h 241723"/>
              <a:gd name="connsiteX4" fmla="*/ 13100 w 337643"/>
              <a:gd name="connsiteY4" fmla="*/ 145479 h 241723"/>
              <a:gd name="connsiteX5" fmla="*/ 91768 w 337643"/>
              <a:gd name="connsiteY5" fmla="*/ 224143 h 241723"/>
              <a:gd name="connsiteX6" fmla="*/ 102623 w 337643"/>
              <a:gd name="connsiteY6" fmla="*/ 224143 h 241723"/>
              <a:gd name="connsiteX7" fmla="*/ 324544 w 337643"/>
              <a:gd name="connsiteY7" fmla="*/ 2248 h 241723"/>
              <a:gd name="connsiteX8" fmla="*/ 335395 w 337643"/>
              <a:gd name="connsiteY8" fmla="*/ 2248 h 241723"/>
              <a:gd name="connsiteX9" fmla="*/ 335395 w 337643"/>
              <a:gd name="connsiteY9" fmla="*/ 13100 h 241723"/>
              <a:gd name="connsiteX10" fmla="*/ 113473 w 337643"/>
              <a:gd name="connsiteY10" fmla="*/ 234994 h 241723"/>
              <a:gd name="connsiteX11" fmla="*/ 97197 w 337643"/>
              <a:gd name="connsiteY11" fmla="*/ 241723 h 241723"/>
              <a:gd name="connsiteX12" fmla="*/ 97197 w 337643"/>
              <a:gd name="connsiteY12" fmla="*/ 241723 h 24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643" h="241723">
                <a:moveTo>
                  <a:pt x="97197" y="241723"/>
                </a:moveTo>
                <a:cubicBezTo>
                  <a:pt x="91033" y="241723"/>
                  <a:pt x="85252" y="239333"/>
                  <a:pt x="80916" y="234994"/>
                </a:cubicBezTo>
                <a:lnTo>
                  <a:pt x="2245" y="156330"/>
                </a:lnTo>
                <a:cubicBezTo>
                  <a:pt x="-748" y="153332"/>
                  <a:pt x="-748" y="148476"/>
                  <a:pt x="2245" y="145479"/>
                </a:cubicBezTo>
                <a:cubicBezTo>
                  <a:pt x="5246" y="142482"/>
                  <a:pt x="10098" y="142482"/>
                  <a:pt x="13100" y="145479"/>
                </a:cubicBezTo>
                <a:lnTo>
                  <a:pt x="91768" y="224143"/>
                </a:lnTo>
                <a:cubicBezTo>
                  <a:pt x="94642" y="227013"/>
                  <a:pt x="99749" y="227028"/>
                  <a:pt x="102623" y="224143"/>
                </a:cubicBezTo>
                <a:lnTo>
                  <a:pt x="324544" y="2248"/>
                </a:lnTo>
                <a:cubicBezTo>
                  <a:pt x="327542" y="-749"/>
                  <a:pt x="332398" y="-749"/>
                  <a:pt x="335395" y="2248"/>
                </a:cubicBezTo>
                <a:cubicBezTo>
                  <a:pt x="338393" y="5246"/>
                  <a:pt x="338393" y="10102"/>
                  <a:pt x="335395" y="13100"/>
                </a:cubicBezTo>
                <a:lnTo>
                  <a:pt x="113473" y="234994"/>
                </a:lnTo>
                <a:cubicBezTo>
                  <a:pt x="109138" y="239333"/>
                  <a:pt x="103360" y="241723"/>
                  <a:pt x="97197" y="241723"/>
                </a:cubicBezTo>
                <a:lnTo>
                  <a:pt x="97197" y="241723"/>
                </a:lnTo>
                <a:close/>
              </a:path>
            </a:pathLst>
          </a:custGeom>
          <a:solidFill>
            <a:srgbClr val="1E2A78"/>
          </a:solidFill>
          <a:ln w="7541" cap="flat">
            <a:noFill/>
            <a:prstDash val="solid"/>
            <a:miter/>
          </a:ln>
        </p:spPr>
        <p:txBody>
          <a:bodyPr rtlCol="0" anchor="ctr"/>
          <a:lstStyle/>
          <a:p>
            <a:endParaRPr lang="en-GB" noProof="0"/>
          </a:p>
        </p:txBody>
      </p:sp>
      <p:sp>
        <p:nvSpPr>
          <p:cNvPr id="183" name="Graphic 6" descr="close">
            <a:extLst>
              <a:ext uri="{FF2B5EF4-FFF2-40B4-BE49-F238E27FC236}">
                <a16:creationId xmlns:a16="http://schemas.microsoft.com/office/drawing/2014/main" id="{BAB1D2FB-ACE6-295C-34A3-7CB369145AFF}"/>
              </a:ext>
            </a:extLst>
          </p:cNvPr>
          <p:cNvSpPr/>
          <p:nvPr/>
        </p:nvSpPr>
        <p:spPr>
          <a:xfrm>
            <a:off x="9184263" y="5515571"/>
            <a:ext cx="367325" cy="367323"/>
          </a:xfrm>
          <a:custGeom>
            <a:avLst/>
            <a:gdLst>
              <a:gd name="connsiteX0" fmla="*/ 241158 w 243407"/>
              <a:gd name="connsiteY0" fmla="*/ 13104 h 243406"/>
              <a:gd name="connsiteX1" fmla="*/ 132559 w 243407"/>
              <a:gd name="connsiteY1" fmla="*/ 121704 h 243406"/>
              <a:gd name="connsiteX2" fmla="*/ 241158 w 243407"/>
              <a:gd name="connsiteY2" fmla="*/ 230303 h 243406"/>
              <a:gd name="connsiteX3" fmla="*/ 241158 w 243407"/>
              <a:gd name="connsiteY3" fmla="*/ 241158 h 243406"/>
              <a:gd name="connsiteX4" fmla="*/ 235730 w 243407"/>
              <a:gd name="connsiteY4" fmla="*/ 243407 h 243406"/>
              <a:gd name="connsiteX5" fmla="*/ 230303 w 243407"/>
              <a:gd name="connsiteY5" fmla="*/ 241158 h 243406"/>
              <a:gd name="connsiteX6" fmla="*/ 121704 w 243407"/>
              <a:gd name="connsiteY6" fmla="*/ 132559 h 243406"/>
              <a:gd name="connsiteX7" fmla="*/ 13104 w 243407"/>
              <a:gd name="connsiteY7" fmla="*/ 241158 h 243406"/>
              <a:gd name="connsiteX8" fmla="*/ 7677 w 243407"/>
              <a:gd name="connsiteY8" fmla="*/ 243407 h 243406"/>
              <a:gd name="connsiteX9" fmla="*/ 2249 w 243407"/>
              <a:gd name="connsiteY9" fmla="*/ 241158 h 243406"/>
              <a:gd name="connsiteX10" fmla="*/ 2249 w 243407"/>
              <a:gd name="connsiteY10" fmla="*/ 230303 h 243406"/>
              <a:gd name="connsiteX11" fmla="*/ 110848 w 243407"/>
              <a:gd name="connsiteY11" fmla="*/ 121704 h 243406"/>
              <a:gd name="connsiteX12" fmla="*/ 2249 w 243407"/>
              <a:gd name="connsiteY12" fmla="*/ 13104 h 243406"/>
              <a:gd name="connsiteX13" fmla="*/ 2249 w 243407"/>
              <a:gd name="connsiteY13" fmla="*/ 2249 h 243406"/>
              <a:gd name="connsiteX14" fmla="*/ 13104 w 243407"/>
              <a:gd name="connsiteY14" fmla="*/ 2249 h 243406"/>
              <a:gd name="connsiteX15" fmla="*/ 121704 w 243407"/>
              <a:gd name="connsiteY15" fmla="*/ 110848 h 243406"/>
              <a:gd name="connsiteX16" fmla="*/ 230303 w 243407"/>
              <a:gd name="connsiteY16" fmla="*/ 2249 h 243406"/>
              <a:gd name="connsiteX17" fmla="*/ 241158 w 243407"/>
              <a:gd name="connsiteY17" fmla="*/ 2249 h 243406"/>
              <a:gd name="connsiteX18" fmla="*/ 241158 w 243407"/>
              <a:gd name="connsiteY18" fmla="*/ 13104 h 243406"/>
              <a:gd name="connsiteX19" fmla="*/ 241158 w 243407"/>
              <a:gd name="connsiteY19" fmla="*/ 13104 h 243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3407" h="243406">
                <a:moveTo>
                  <a:pt x="241158" y="13104"/>
                </a:moveTo>
                <a:lnTo>
                  <a:pt x="132559" y="121704"/>
                </a:lnTo>
                <a:lnTo>
                  <a:pt x="241158" y="230303"/>
                </a:lnTo>
                <a:cubicBezTo>
                  <a:pt x="244157" y="233301"/>
                  <a:pt x="244157" y="238159"/>
                  <a:pt x="241158" y="241158"/>
                </a:cubicBezTo>
                <a:cubicBezTo>
                  <a:pt x="239658" y="242657"/>
                  <a:pt x="237695" y="243407"/>
                  <a:pt x="235730" y="243407"/>
                </a:cubicBezTo>
                <a:cubicBezTo>
                  <a:pt x="233766" y="243407"/>
                  <a:pt x="231802" y="242657"/>
                  <a:pt x="230303" y="241158"/>
                </a:cubicBezTo>
                <a:lnTo>
                  <a:pt x="121704" y="132559"/>
                </a:lnTo>
                <a:lnTo>
                  <a:pt x="13104" y="241158"/>
                </a:lnTo>
                <a:cubicBezTo>
                  <a:pt x="11605" y="242657"/>
                  <a:pt x="9641" y="243407"/>
                  <a:pt x="7677" y="243407"/>
                </a:cubicBezTo>
                <a:cubicBezTo>
                  <a:pt x="5712" y="243407"/>
                  <a:pt x="3749" y="242657"/>
                  <a:pt x="2249" y="241158"/>
                </a:cubicBezTo>
                <a:cubicBezTo>
                  <a:pt x="-750" y="238159"/>
                  <a:pt x="-750" y="233301"/>
                  <a:pt x="2249" y="230303"/>
                </a:cubicBezTo>
                <a:lnTo>
                  <a:pt x="110848" y="121704"/>
                </a:lnTo>
                <a:lnTo>
                  <a:pt x="2249" y="13104"/>
                </a:lnTo>
                <a:cubicBezTo>
                  <a:pt x="-750" y="10106"/>
                  <a:pt x="-750" y="5248"/>
                  <a:pt x="2249" y="2249"/>
                </a:cubicBezTo>
                <a:cubicBezTo>
                  <a:pt x="5248" y="-750"/>
                  <a:pt x="10106" y="-750"/>
                  <a:pt x="13104" y="2249"/>
                </a:cubicBezTo>
                <a:lnTo>
                  <a:pt x="121704" y="110848"/>
                </a:lnTo>
                <a:lnTo>
                  <a:pt x="230303" y="2249"/>
                </a:lnTo>
                <a:cubicBezTo>
                  <a:pt x="233301" y="-750"/>
                  <a:pt x="238159" y="-750"/>
                  <a:pt x="241158" y="2249"/>
                </a:cubicBezTo>
                <a:cubicBezTo>
                  <a:pt x="244157" y="5248"/>
                  <a:pt x="244157" y="10106"/>
                  <a:pt x="241158" y="13104"/>
                </a:cubicBezTo>
                <a:lnTo>
                  <a:pt x="241158" y="13104"/>
                </a:lnTo>
                <a:close/>
              </a:path>
            </a:pathLst>
          </a:custGeom>
          <a:solidFill>
            <a:srgbClr val="1E2A78"/>
          </a:solidFill>
          <a:ln w="7541" cap="flat">
            <a:noFill/>
            <a:prstDash val="solid"/>
            <a:miter/>
          </a:ln>
        </p:spPr>
        <p:txBody>
          <a:bodyPr rtlCol="0" anchor="ctr"/>
          <a:lstStyle/>
          <a:p>
            <a:endParaRPr lang="en-GB" noProof="0"/>
          </a:p>
        </p:txBody>
      </p:sp>
      <p:sp>
        <p:nvSpPr>
          <p:cNvPr id="187" name="Fußzeilenplatzhalter 186">
            <a:extLst>
              <a:ext uri="{FF2B5EF4-FFF2-40B4-BE49-F238E27FC236}">
                <a16:creationId xmlns:a16="http://schemas.microsoft.com/office/drawing/2014/main" id="{D3E7EBE6-A89F-FF8E-031A-D2A610F0D987}"/>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78</a:t>
            </a:fld>
            <a:endParaRPr lang="en-GB" noProof="0"/>
          </a:p>
        </p:txBody>
      </p:sp>
    </p:spTree>
    <p:extLst>
      <p:ext uri="{BB962C8B-B14F-4D97-AF65-F5344CB8AC3E}">
        <p14:creationId xmlns:p14="http://schemas.microsoft.com/office/powerpoint/2010/main" val="1601693499"/>
      </p:ext>
    </p:extLst>
  </p:cSld>
  <p:clrMapOvr>
    <a:masterClrMapping/>
  </p:clrMapOvr>
  <p:transition>
    <p:wipe dir="r"/>
  </p:transition>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360000" y="360001"/>
            <a:ext cx="8633912" cy="432000"/>
          </a:xfrm>
        </p:spPr>
        <p:txBody>
          <a:bodyPr/>
          <a:lstStyle/>
          <a:p>
            <a:r>
              <a:rPr lang="en-GB" noProof="0" dirty="0"/>
              <a:t>Icons – Mid Blue</a:t>
            </a:r>
          </a:p>
        </p:txBody>
      </p:sp>
      <p:sp>
        <p:nvSpPr>
          <p:cNvPr id="2" name="TextBox 1">
            <a:extLst>
              <a:ext uri="{FF2B5EF4-FFF2-40B4-BE49-F238E27FC236}">
                <a16:creationId xmlns:a16="http://schemas.microsoft.com/office/drawing/2014/main" id="{FD22D72F-D5E1-5680-A0A9-0D1C60EFB63C}"/>
              </a:ext>
              <a:ext uri="{C183D7F6-B498-43B3-948B-1728B52AA6E4}">
                <adec:decorative xmlns:adec="http://schemas.microsoft.com/office/drawing/2017/decorative" val="1"/>
              </a:ext>
            </a:extLst>
          </p:cNvPr>
          <p:cNvSpPr txBox="1"/>
          <p:nvPr/>
        </p:nvSpPr>
        <p:spPr bwMode="ltGray">
          <a:xfrm>
            <a:off x="5040312" y="358775"/>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can be extended with outlines to adjust the line thickness according to the font used.</a:t>
            </a:r>
          </a:p>
        </p:txBody>
      </p:sp>
      <p:pic>
        <p:nvPicPr>
          <p:cNvPr id="66" name="Grafik 126" descr="profile">
            <a:extLst>
              <a:ext uri="{FF2B5EF4-FFF2-40B4-BE49-F238E27FC236}">
                <a16:creationId xmlns:a16="http://schemas.microsoft.com/office/drawing/2014/main" id="{346D8ACE-831D-ED60-BC1A-65A7339B60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0891" y="1086995"/>
            <a:ext cx="472968" cy="472968"/>
          </a:xfrm>
          <a:prstGeom prst="rect">
            <a:avLst/>
          </a:prstGeom>
        </p:spPr>
      </p:pic>
      <p:pic>
        <p:nvPicPr>
          <p:cNvPr id="67" name="Grafik 127" descr="woman">
            <a:extLst>
              <a:ext uri="{FF2B5EF4-FFF2-40B4-BE49-F238E27FC236}">
                <a16:creationId xmlns:a16="http://schemas.microsoft.com/office/drawing/2014/main" id="{74D768C9-2087-95F7-D2F3-CB2488AA812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92360" y="1086995"/>
            <a:ext cx="472968" cy="472968"/>
          </a:xfrm>
          <a:prstGeom prst="rect">
            <a:avLst/>
          </a:prstGeom>
        </p:spPr>
      </p:pic>
      <p:pic>
        <p:nvPicPr>
          <p:cNvPr id="68" name="Grafik 128" descr="person">
            <a:extLst>
              <a:ext uri="{FF2B5EF4-FFF2-40B4-BE49-F238E27FC236}">
                <a16:creationId xmlns:a16="http://schemas.microsoft.com/office/drawing/2014/main" id="{D6791817-643E-1E1E-CB2E-858C4F0E432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73830" y="1086995"/>
            <a:ext cx="472968" cy="472968"/>
          </a:xfrm>
          <a:prstGeom prst="rect">
            <a:avLst/>
          </a:prstGeom>
        </p:spPr>
      </p:pic>
      <p:pic>
        <p:nvPicPr>
          <p:cNvPr id="69" name="Grafik 124" descr="2 persons">
            <a:extLst>
              <a:ext uri="{FF2B5EF4-FFF2-40B4-BE49-F238E27FC236}">
                <a16:creationId xmlns:a16="http://schemas.microsoft.com/office/drawing/2014/main" id="{BFE5716D-F1F5-0CB1-76DE-E54E2758AC6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255299" y="1086995"/>
            <a:ext cx="472968" cy="472968"/>
          </a:xfrm>
          <a:prstGeom prst="rect">
            <a:avLst/>
          </a:prstGeom>
        </p:spPr>
      </p:pic>
      <p:pic>
        <p:nvPicPr>
          <p:cNvPr id="70" name="Grafik 138" descr="2half-persons">
            <a:extLst>
              <a:ext uri="{FF2B5EF4-FFF2-40B4-BE49-F238E27FC236}">
                <a16:creationId xmlns:a16="http://schemas.microsoft.com/office/drawing/2014/main" id="{A8294264-4AD9-643E-34F4-96EA11C0850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36768" y="1086995"/>
            <a:ext cx="472968" cy="472968"/>
          </a:xfrm>
          <a:prstGeom prst="rect">
            <a:avLst/>
          </a:prstGeom>
        </p:spPr>
      </p:pic>
      <p:pic>
        <p:nvPicPr>
          <p:cNvPr id="71" name="Grafik 129" descr="hands">
            <a:extLst>
              <a:ext uri="{FF2B5EF4-FFF2-40B4-BE49-F238E27FC236}">
                <a16:creationId xmlns:a16="http://schemas.microsoft.com/office/drawing/2014/main" id="{0B17F45D-1A44-0018-4385-668AA2780FE5}"/>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218236" y="1086995"/>
            <a:ext cx="472968" cy="472968"/>
          </a:xfrm>
          <a:prstGeom prst="rect">
            <a:avLst/>
          </a:prstGeom>
        </p:spPr>
      </p:pic>
      <p:pic>
        <p:nvPicPr>
          <p:cNvPr id="72" name="Grafik 131" descr="idcard">
            <a:extLst>
              <a:ext uri="{FF2B5EF4-FFF2-40B4-BE49-F238E27FC236}">
                <a16:creationId xmlns:a16="http://schemas.microsoft.com/office/drawing/2014/main" id="{E6B3553D-7ADA-DB4E-1E37-A5840C1E6F9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199705" y="1086995"/>
            <a:ext cx="472968" cy="472968"/>
          </a:xfrm>
          <a:prstGeom prst="rect">
            <a:avLst/>
          </a:prstGeom>
        </p:spPr>
      </p:pic>
      <p:pic>
        <p:nvPicPr>
          <p:cNvPr id="73" name="Grafik 132" descr="bag">
            <a:extLst>
              <a:ext uri="{FF2B5EF4-FFF2-40B4-BE49-F238E27FC236}">
                <a16:creationId xmlns:a16="http://schemas.microsoft.com/office/drawing/2014/main" id="{6498D480-F65F-11E0-BCC7-DD9B8EAD98B8}"/>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181175" y="1086995"/>
            <a:ext cx="472968" cy="472968"/>
          </a:xfrm>
          <a:prstGeom prst="rect">
            <a:avLst/>
          </a:prstGeom>
        </p:spPr>
      </p:pic>
      <p:pic>
        <p:nvPicPr>
          <p:cNvPr id="74" name="Grafik 136" descr="home">
            <a:extLst>
              <a:ext uri="{FF2B5EF4-FFF2-40B4-BE49-F238E27FC236}">
                <a16:creationId xmlns:a16="http://schemas.microsoft.com/office/drawing/2014/main" id="{AFF92AD7-8E91-AFD8-6C4E-821E7F686160}"/>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162644" y="1086995"/>
            <a:ext cx="472968" cy="472968"/>
          </a:xfrm>
          <a:prstGeom prst="rect">
            <a:avLst/>
          </a:prstGeom>
        </p:spPr>
      </p:pic>
      <p:pic>
        <p:nvPicPr>
          <p:cNvPr id="75" name="Grafik 134" descr="health">
            <a:extLst>
              <a:ext uri="{FF2B5EF4-FFF2-40B4-BE49-F238E27FC236}">
                <a16:creationId xmlns:a16="http://schemas.microsoft.com/office/drawing/2014/main" id="{F96B996D-E634-0FF7-4582-2B50B7BD2F96}"/>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44118" y="1086995"/>
            <a:ext cx="472968" cy="472968"/>
          </a:xfrm>
          <a:prstGeom prst="rect">
            <a:avLst/>
          </a:prstGeom>
        </p:spPr>
      </p:pic>
      <p:pic>
        <p:nvPicPr>
          <p:cNvPr id="76" name="Grafik 88" descr="device-wifi">
            <a:extLst>
              <a:ext uri="{FF2B5EF4-FFF2-40B4-BE49-F238E27FC236}">
                <a16:creationId xmlns:a16="http://schemas.microsoft.com/office/drawing/2014/main" id="{39F39983-C522-C998-1473-CD6165B072B9}"/>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329773" y="1957980"/>
            <a:ext cx="472968" cy="472968"/>
          </a:xfrm>
          <a:prstGeom prst="rect">
            <a:avLst/>
          </a:prstGeom>
        </p:spPr>
      </p:pic>
      <p:pic>
        <p:nvPicPr>
          <p:cNvPr id="77" name="Grafik 90" descr="cloud">
            <a:extLst>
              <a:ext uri="{FF2B5EF4-FFF2-40B4-BE49-F238E27FC236}">
                <a16:creationId xmlns:a16="http://schemas.microsoft.com/office/drawing/2014/main" id="{351A8F13-0DE3-C588-8515-994B29F7860B}"/>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311229" y="1957980"/>
            <a:ext cx="472968" cy="472968"/>
          </a:xfrm>
          <a:prstGeom prst="rect">
            <a:avLst/>
          </a:prstGeom>
        </p:spPr>
      </p:pic>
      <p:pic>
        <p:nvPicPr>
          <p:cNvPr id="78" name="Grafik 102" descr="combination">
            <a:extLst>
              <a:ext uri="{FF2B5EF4-FFF2-40B4-BE49-F238E27FC236}">
                <a16:creationId xmlns:a16="http://schemas.microsoft.com/office/drawing/2014/main" id="{8DAE91D9-871C-B597-001F-4430EE5AD590}"/>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292685" y="1957980"/>
            <a:ext cx="472968" cy="472968"/>
          </a:xfrm>
          <a:prstGeom prst="rect">
            <a:avLst/>
          </a:prstGeom>
        </p:spPr>
      </p:pic>
      <p:pic>
        <p:nvPicPr>
          <p:cNvPr id="79" name="Grafik 92" descr="location">
            <a:extLst>
              <a:ext uri="{FF2B5EF4-FFF2-40B4-BE49-F238E27FC236}">
                <a16:creationId xmlns:a16="http://schemas.microsoft.com/office/drawing/2014/main" id="{3616EBFA-9A6B-5DA8-B297-C76B226E6188}"/>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274140" y="1957980"/>
            <a:ext cx="472968" cy="472968"/>
          </a:xfrm>
          <a:prstGeom prst="rect">
            <a:avLst/>
          </a:prstGeom>
        </p:spPr>
      </p:pic>
      <p:pic>
        <p:nvPicPr>
          <p:cNvPr id="80" name="Grafik 94" descr="like">
            <a:extLst>
              <a:ext uri="{FF2B5EF4-FFF2-40B4-BE49-F238E27FC236}">
                <a16:creationId xmlns:a16="http://schemas.microsoft.com/office/drawing/2014/main" id="{2754D6B9-D10E-EF52-85F2-CE676F60B3BF}"/>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255596" y="1957980"/>
            <a:ext cx="472968" cy="472968"/>
          </a:xfrm>
          <a:prstGeom prst="rect">
            <a:avLst/>
          </a:prstGeom>
        </p:spPr>
      </p:pic>
      <p:pic>
        <p:nvPicPr>
          <p:cNvPr id="81" name="Grafik 96" descr="travel">
            <a:extLst>
              <a:ext uri="{FF2B5EF4-FFF2-40B4-BE49-F238E27FC236}">
                <a16:creationId xmlns:a16="http://schemas.microsoft.com/office/drawing/2014/main" id="{53AE28BD-2332-5252-F004-1882E8E3B62D}"/>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237052" y="1957980"/>
            <a:ext cx="472968" cy="472968"/>
          </a:xfrm>
          <a:prstGeom prst="rect">
            <a:avLst/>
          </a:prstGeom>
        </p:spPr>
      </p:pic>
      <p:pic>
        <p:nvPicPr>
          <p:cNvPr id="82" name="Grafik 104" descr="home-multifamiliy">
            <a:extLst>
              <a:ext uri="{FF2B5EF4-FFF2-40B4-BE49-F238E27FC236}">
                <a16:creationId xmlns:a16="http://schemas.microsoft.com/office/drawing/2014/main" id="{94D529A4-D3BB-D0B5-9CCF-8595F1EC2CAC}"/>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218507" y="1957980"/>
            <a:ext cx="472968" cy="472968"/>
          </a:xfrm>
          <a:prstGeom prst="rect">
            <a:avLst/>
          </a:prstGeom>
        </p:spPr>
      </p:pic>
      <p:pic>
        <p:nvPicPr>
          <p:cNvPr id="83" name="Grafik 100" descr="home-commercial">
            <a:extLst>
              <a:ext uri="{FF2B5EF4-FFF2-40B4-BE49-F238E27FC236}">
                <a16:creationId xmlns:a16="http://schemas.microsoft.com/office/drawing/2014/main" id="{B747FDF2-1641-4F23-96A0-E4FFD5BBA0AA}"/>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199963" y="1957980"/>
            <a:ext cx="472968" cy="472968"/>
          </a:xfrm>
          <a:prstGeom prst="rect">
            <a:avLst/>
          </a:prstGeom>
        </p:spPr>
      </p:pic>
      <p:pic>
        <p:nvPicPr>
          <p:cNvPr id="84" name="Grafik 98" descr="city">
            <a:extLst>
              <a:ext uri="{FF2B5EF4-FFF2-40B4-BE49-F238E27FC236}">
                <a16:creationId xmlns:a16="http://schemas.microsoft.com/office/drawing/2014/main" id="{76F53044-68E9-AED2-A5EB-90C2775EE4DF}"/>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181419" y="1957980"/>
            <a:ext cx="472968" cy="472968"/>
          </a:xfrm>
          <a:prstGeom prst="rect">
            <a:avLst/>
          </a:prstGeom>
        </p:spPr>
      </p:pic>
      <p:pic>
        <p:nvPicPr>
          <p:cNvPr id="85" name="Grafik 106" descr="target">
            <a:extLst>
              <a:ext uri="{FF2B5EF4-FFF2-40B4-BE49-F238E27FC236}">
                <a16:creationId xmlns:a16="http://schemas.microsoft.com/office/drawing/2014/main" id="{B32B723D-CAD7-E4C5-8574-29D7E8C20070}"/>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162874" y="1957980"/>
            <a:ext cx="472968" cy="472968"/>
          </a:xfrm>
          <a:prstGeom prst="rect">
            <a:avLst/>
          </a:prstGeom>
        </p:spPr>
      </p:pic>
      <p:pic>
        <p:nvPicPr>
          <p:cNvPr id="86" name="Grafik 140" descr="knowledge">
            <a:extLst>
              <a:ext uri="{FF2B5EF4-FFF2-40B4-BE49-F238E27FC236}">
                <a16:creationId xmlns:a16="http://schemas.microsoft.com/office/drawing/2014/main" id="{1CFCBA2E-0CFF-1010-12E8-F4E5BBAD8B0C}"/>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326100" y="2828965"/>
            <a:ext cx="472968" cy="472968"/>
          </a:xfrm>
          <a:prstGeom prst="rect">
            <a:avLst/>
          </a:prstGeom>
        </p:spPr>
      </p:pic>
      <p:pic>
        <p:nvPicPr>
          <p:cNvPr id="87" name="Grafik 141" descr="home-move">
            <a:extLst>
              <a:ext uri="{FF2B5EF4-FFF2-40B4-BE49-F238E27FC236}">
                <a16:creationId xmlns:a16="http://schemas.microsoft.com/office/drawing/2014/main" id="{452EEC8D-A5E9-C598-5096-4B652B24AC82}"/>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308112" y="2828965"/>
            <a:ext cx="472968" cy="472968"/>
          </a:xfrm>
          <a:prstGeom prst="rect">
            <a:avLst/>
          </a:prstGeom>
        </p:spPr>
      </p:pic>
      <p:pic>
        <p:nvPicPr>
          <p:cNvPr id="88" name="Grafik 142" descr="sportcup">
            <a:extLst>
              <a:ext uri="{FF2B5EF4-FFF2-40B4-BE49-F238E27FC236}">
                <a16:creationId xmlns:a16="http://schemas.microsoft.com/office/drawing/2014/main" id="{DCC61471-AF28-BC03-9554-44EC18A1322D}"/>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290124" y="2828965"/>
            <a:ext cx="472968" cy="472968"/>
          </a:xfrm>
          <a:prstGeom prst="rect">
            <a:avLst/>
          </a:prstGeom>
        </p:spPr>
      </p:pic>
      <p:pic>
        <p:nvPicPr>
          <p:cNvPr id="89" name="Grafik 143" descr="umbrella">
            <a:extLst>
              <a:ext uri="{FF2B5EF4-FFF2-40B4-BE49-F238E27FC236}">
                <a16:creationId xmlns:a16="http://schemas.microsoft.com/office/drawing/2014/main" id="{AC8F07EE-C14E-FAA4-67B3-DB8477985516}"/>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272136" y="2828965"/>
            <a:ext cx="472968" cy="472968"/>
          </a:xfrm>
          <a:prstGeom prst="rect">
            <a:avLst/>
          </a:prstGeom>
        </p:spPr>
      </p:pic>
      <p:pic>
        <p:nvPicPr>
          <p:cNvPr id="90" name="Grafik 146" descr="linking">
            <a:extLst>
              <a:ext uri="{FF2B5EF4-FFF2-40B4-BE49-F238E27FC236}">
                <a16:creationId xmlns:a16="http://schemas.microsoft.com/office/drawing/2014/main" id="{526C057A-8636-9CFF-3D2C-DD8E9560B8EB}"/>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254149" y="2828965"/>
            <a:ext cx="472968" cy="472968"/>
          </a:xfrm>
          <a:prstGeom prst="rect">
            <a:avLst/>
          </a:prstGeom>
        </p:spPr>
      </p:pic>
      <p:pic>
        <p:nvPicPr>
          <p:cNvPr id="91" name="Grafik 147" descr="favorite">
            <a:extLst>
              <a:ext uri="{FF2B5EF4-FFF2-40B4-BE49-F238E27FC236}">
                <a16:creationId xmlns:a16="http://schemas.microsoft.com/office/drawing/2014/main" id="{215BC7B1-42CF-F124-D57D-017F4C2B7E7D}"/>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236161" y="2828965"/>
            <a:ext cx="472968" cy="472968"/>
          </a:xfrm>
          <a:prstGeom prst="rect">
            <a:avLst/>
          </a:prstGeom>
        </p:spPr>
      </p:pic>
      <p:pic>
        <p:nvPicPr>
          <p:cNvPr id="92" name="Grafik 148" descr="settings">
            <a:extLst>
              <a:ext uri="{FF2B5EF4-FFF2-40B4-BE49-F238E27FC236}">
                <a16:creationId xmlns:a16="http://schemas.microsoft.com/office/drawing/2014/main" id="{AA1A8653-937C-9599-F759-1B6FE1A05148}"/>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218174" y="2828965"/>
            <a:ext cx="472968" cy="472968"/>
          </a:xfrm>
          <a:prstGeom prst="rect">
            <a:avLst/>
          </a:prstGeom>
        </p:spPr>
      </p:pic>
      <p:pic>
        <p:nvPicPr>
          <p:cNvPr id="93" name="Grafik 149" descr="search">
            <a:extLst>
              <a:ext uri="{FF2B5EF4-FFF2-40B4-BE49-F238E27FC236}">
                <a16:creationId xmlns:a16="http://schemas.microsoft.com/office/drawing/2014/main" id="{02CD5C80-C75E-D4AE-44D4-69C29DF405C7}"/>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200186" y="2828965"/>
            <a:ext cx="472968" cy="472968"/>
          </a:xfrm>
          <a:prstGeom prst="rect">
            <a:avLst/>
          </a:prstGeom>
        </p:spPr>
      </p:pic>
      <p:pic>
        <p:nvPicPr>
          <p:cNvPr id="94" name="Grafik 152" descr="transparent-conditions">
            <a:extLst>
              <a:ext uri="{FF2B5EF4-FFF2-40B4-BE49-F238E27FC236}">
                <a16:creationId xmlns:a16="http://schemas.microsoft.com/office/drawing/2014/main" id="{FD047771-DC43-1803-9E3F-C23DA5A1C491}"/>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182199" y="2828965"/>
            <a:ext cx="472968" cy="472968"/>
          </a:xfrm>
          <a:prstGeom prst="rect">
            <a:avLst/>
          </a:prstGeom>
        </p:spPr>
      </p:pic>
      <p:pic>
        <p:nvPicPr>
          <p:cNvPr id="95" name="Grafik 151" descr="transparent-client">
            <a:extLst>
              <a:ext uri="{FF2B5EF4-FFF2-40B4-BE49-F238E27FC236}">
                <a16:creationId xmlns:a16="http://schemas.microsoft.com/office/drawing/2014/main" id="{801BBBE7-328F-24D4-2C70-E12D96A808E4}"/>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164211" y="2828965"/>
            <a:ext cx="472968" cy="472968"/>
          </a:xfrm>
          <a:prstGeom prst="rect">
            <a:avLst/>
          </a:prstGeom>
        </p:spPr>
      </p:pic>
      <p:pic>
        <p:nvPicPr>
          <p:cNvPr id="96" name="Grafik 108" descr="attachment">
            <a:extLst>
              <a:ext uri="{FF2B5EF4-FFF2-40B4-BE49-F238E27FC236}">
                <a16:creationId xmlns:a16="http://schemas.microsoft.com/office/drawing/2014/main" id="{44EF558D-2840-14F3-2A35-313A7DC13FE1}"/>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326100" y="3699950"/>
            <a:ext cx="472968" cy="472968"/>
          </a:xfrm>
          <a:prstGeom prst="rect">
            <a:avLst/>
          </a:prstGeom>
        </p:spPr>
      </p:pic>
      <p:pic>
        <p:nvPicPr>
          <p:cNvPr id="97" name="Grafik 110" descr="view">
            <a:extLst>
              <a:ext uri="{FF2B5EF4-FFF2-40B4-BE49-F238E27FC236}">
                <a16:creationId xmlns:a16="http://schemas.microsoft.com/office/drawing/2014/main" id="{5FD5B443-3D8D-304F-84A2-0A74D463C94C}"/>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307770" y="3699950"/>
            <a:ext cx="472968" cy="472968"/>
          </a:xfrm>
          <a:prstGeom prst="rect">
            <a:avLst/>
          </a:prstGeom>
        </p:spPr>
      </p:pic>
      <p:pic>
        <p:nvPicPr>
          <p:cNvPr id="98" name="Grafik 112" descr="risk">
            <a:extLst>
              <a:ext uri="{FF2B5EF4-FFF2-40B4-BE49-F238E27FC236}">
                <a16:creationId xmlns:a16="http://schemas.microsoft.com/office/drawing/2014/main" id="{850BF18D-0BAA-C9C6-D3A9-B1528115A8E1}"/>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289442" y="3699950"/>
            <a:ext cx="472968" cy="472968"/>
          </a:xfrm>
          <a:prstGeom prst="rect">
            <a:avLst/>
          </a:prstGeom>
        </p:spPr>
      </p:pic>
      <p:pic>
        <p:nvPicPr>
          <p:cNvPr id="99" name="Grafik 123" descr="e-safe">
            <a:extLst>
              <a:ext uri="{FF2B5EF4-FFF2-40B4-BE49-F238E27FC236}">
                <a16:creationId xmlns:a16="http://schemas.microsoft.com/office/drawing/2014/main" id="{9EC3BC0F-27A0-4F81-1A0F-D6D97670B56E}"/>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271113" y="3699950"/>
            <a:ext cx="472968" cy="472968"/>
          </a:xfrm>
          <a:prstGeom prst="rect">
            <a:avLst/>
          </a:prstGeom>
        </p:spPr>
      </p:pic>
      <p:pic>
        <p:nvPicPr>
          <p:cNvPr id="100" name="Grafik 114" descr="safety">
            <a:extLst>
              <a:ext uri="{FF2B5EF4-FFF2-40B4-BE49-F238E27FC236}">
                <a16:creationId xmlns:a16="http://schemas.microsoft.com/office/drawing/2014/main" id="{EC9B5090-F37F-4998-72A8-2993A64557B7}"/>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252783" y="3699950"/>
            <a:ext cx="472968" cy="472968"/>
          </a:xfrm>
          <a:prstGeom prst="rect">
            <a:avLst/>
          </a:prstGeom>
        </p:spPr>
      </p:pic>
      <p:pic>
        <p:nvPicPr>
          <p:cNvPr id="101" name="Grafik 115" descr="clock">
            <a:extLst>
              <a:ext uri="{FF2B5EF4-FFF2-40B4-BE49-F238E27FC236}">
                <a16:creationId xmlns:a16="http://schemas.microsoft.com/office/drawing/2014/main" id="{14663D36-F95D-ED64-CF1D-7F69CEEB24CB}"/>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234455" y="3699950"/>
            <a:ext cx="472968" cy="472968"/>
          </a:xfrm>
          <a:prstGeom prst="rect">
            <a:avLst/>
          </a:prstGeom>
        </p:spPr>
      </p:pic>
      <p:pic>
        <p:nvPicPr>
          <p:cNvPr id="102" name="Grafik 117" descr="germany">
            <a:extLst>
              <a:ext uri="{FF2B5EF4-FFF2-40B4-BE49-F238E27FC236}">
                <a16:creationId xmlns:a16="http://schemas.microsoft.com/office/drawing/2014/main" id="{0521DEC2-8F9C-AAB4-6CAC-64753FB1E1E5}"/>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216125" y="3699950"/>
            <a:ext cx="472968" cy="472968"/>
          </a:xfrm>
          <a:prstGeom prst="rect">
            <a:avLst/>
          </a:prstGeom>
        </p:spPr>
      </p:pic>
      <p:pic>
        <p:nvPicPr>
          <p:cNvPr id="103" name="Grafik 118" descr="document-copy">
            <a:extLst>
              <a:ext uri="{FF2B5EF4-FFF2-40B4-BE49-F238E27FC236}">
                <a16:creationId xmlns:a16="http://schemas.microsoft.com/office/drawing/2014/main" id="{34FE9162-C9F2-8FDC-F95C-B0507BB1A8A5}"/>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197796" y="3699950"/>
            <a:ext cx="472968" cy="472968"/>
          </a:xfrm>
          <a:prstGeom prst="rect">
            <a:avLst/>
          </a:prstGeom>
        </p:spPr>
      </p:pic>
      <p:pic>
        <p:nvPicPr>
          <p:cNvPr id="104" name="Grafik 120" descr="shield">
            <a:extLst>
              <a:ext uri="{FF2B5EF4-FFF2-40B4-BE49-F238E27FC236}">
                <a16:creationId xmlns:a16="http://schemas.microsoft.com/office/drawing/2014/main" id="{5AB591D7-AE1A-E4F6-6F7E-4E4DF5DD9237}"/>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179468" y="3699950"/>
            <a:ext cx="472968" cy="472968"/>
          </a:xfrm>
          <a:prstGeom prst="rect">
            <a:avLst/>
          </a:prstGeom>
        </p:spPr>
      </p:pic>
      <p:pic>
        <p:nvPicPr>
          <p:cNvPr id="105" name="Grafik 122" descr="yield-opportunities">
            <a:extLst>
              <a:ext uri="{FF2B5EF4-FFF2-40B4-BE49-F238E27FC236}">
                <a16:creationId xmlns:a16="http://schemas.microsoft.com/office/drawing/2014/main" id="{0B0C1DD3-B57A-C851-E2F5-313D3395125F}"/>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161136" y="3699950"/>
            <a:ext cx="472968" cy="472968"/>
          </a:xfrm>
          <a:prstGeom prst="rect">
            <a:avLst/>
          </a:prstGeom>
        </p:spPr>
      </p:pic>
      <p:pic>
        <p:nvPicPr>
          <p:cNvPr id="106" name="Grafik 78" descr="home-new">
            <a:extLst>
              <a:ext uri="{FF2B5EF4-FFF2-40B4-BE49-F238E27FC236}">
                <a16:creationId xmlns:a16="http://schemas.microsoft.com/office/drawing/2014/main" id="{381EC342-74AC-830D-37F4-A5E61E4FD053}"/>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323421" y="4570935"/>
            <a:ext cx="472968" cy="472968"/>
          </a:xfrm>
          <a:prstGeom prst="rect">
            <a:avLst/>
          </a:prstGeom>
        </p:spPr>
      </p:pic>
      <p:pic>
        <p:nvPicPr>
          <p:cNvPr id="107" name="Grafik 72" descr="construction">
            <a:extLst>
              <a:ext uri="{FF2B5EF4-FFF2-40B4-BE49-F238E27FC236}">
                <a16:creationId xmlns:a16="http://schemas.microsoft.com/office/drawing/2014/main" id="{9CC33F6F-8E72-6C61-313E-0AB599A82965}"/>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305731" y="4570935"/>
            <a:ext cx="472968" cy="472968"/>
          </a:xfrm>
          <a:prstGeom prst="rect">
            <a:avLst/>
          </a:prstGeom>
        </p:spPr>
      </p:pic>
      <p:pic>
        <p:nvPicPr>
          <p:cNvPr id="108" name="Grafik 80" descr="reconstruction">
            <a:extLst>
              <a:ext uri="{FF2B5EF4-FFF2-40B4-BE49-F238E27FC236}">
                <a16:creationId xmlns:a16="http://schemas.microsoft.com/office/drawing/2014/main" id="{97DA822A-7143-0C86-8343-FF36681F26FB}"/>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288041" y="4570935"/>
            <a:ext cx="472968" cy="472968"/>
          </a:xfrm>
          <a:prstGeom prst="rect">
            <a:avLst/>
          </a:prstGeom>
        </p:spPr>
      </p:pic>
      <p:pic>
        <p:nvPicPr>
          <p:cNvPr id="109" name="Grafik 73" descr="excavator">
            <a:extLst>
              <a:ext uri="{FF2B5EF4-FFF2-40B4-BE49-F238E27FC236}">
                <a16:creationId xmlns:a16="http://schemas.microsoft.com/office/drawing/2014/main" id="{A79E0743-180D-3281-9902-9F500374A645}"/>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270351" y="4570935"/>
            <a:ext cx="472968" cy="472968"/>
          </a:xfrm>
          <a:prstGeom prst="rect">
            <a:avLst/>
          </a:prstGeom>
        </p:spPr>
      </p:pic>
      <p:pic>
        <p:nvPicPr>
          <p:cNvPr id="110" name="Grafik 83" descr="industry-manufacture">
            <a:extLst>
              <a:ext uri="{FF2B5EF4-FFF2-40B4-BE49-F238E27FC236}">
                <a16:creationId xmlns:a16="http://schemas.microsoft.com/office/drawing/2014/main" id="{5ABD87D7-A12B-CD46-2009-43076FA931CA}"/>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252662" y="4570935"/>
            <a:ext cx="472968" cy="472968"/>
          </a:xfrm>
          <a:prstGeom prst="rect">
            <a:avLst/>
          </a:prstGeom>
        </p:spPr>
      </p:pic>
      <p:pic>
        <p:nvPicPr>
          <p:cNvPr id="111" name="Grafik 85" descr="industry-material">
            <a:extLst>
              <a:ext uri="{FF2B5EF4-FFF2-40B4-BE49-F238E27FC236}">
                <a16:creationId xmlns:a16="http://schemas.microsoft.com/office/drawing/2014/main" id="{41C500C6-C89D-23AB-70DB-876D86ADE3E7}"/>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234972" y="4570935"/>
            <a:ext cx="472968" cy="472968"/>
          </a:xfrm>
          <a:prstGeom prst="rect">
            <a:avLst/>
          </a:prstGeom>
        </p:spPr>
      </p:pic>
      <p:pic>
        <p:nvPicPr>
          <p:cNvPr id="112" name="Grafik 87" descr="responsibility">
            <a:extLst>
              <a:ext uri="{FF2B5EF4-FFF2-40B4-BE49-F238E27FC236}">
                <a16:creationId xmlns:a16="http://schemas.microsoft.com/office/drawing/2014/main" id="{D87B8F4E-F33E-ABD3-9377-D397E7011B07}"/>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217282" y="4570935"/>
            <a:ext cx="472968" cy="472968"/>
          </a:xfrm>
          <a:prstGeom prst="rect">
            <a:avLst/>
          </a:prstGeom>
        </p:spPr>
      </p:pic>
      <p:pic>
        <p:nvPicPr>
          <p:cNvPr id="113" name="Grafik 81" descr="car-park">
            <a:extLst>
              <a:ext uri="{FF2B5EF4-FFF2-40B4-BE49-F238E27FC236}">
                <a16:creationId xmlns:a16="http://schemas.microsoft.com/office/drawing/2014/main" id="{1858989C-2D3A-CEC3-61C3-EFD91B5DFC99}"/>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199592" y="4570935"/>
            <a:ext cx="472968" cy="472968"/>
          </a:xfrm>
          <a:prstGeom prst="rect">
            <a:avLst/>
          </a:prstGeom>
        </p:spPr>
      </p:pic>
      <p:pic>
        <p:nvPicPr>
          <p:cNvPr id="114" name="Grafik 75" descr="motorcycle">
            <a:extLst>
              <a:ext uri="{FF2B5EF4-FFF2-40B4-BE49-F238E27FC236}">
                <a16:creationId xmlns:a16="http://schemas.microsoft.com/office/drawing/2014/main" id="{2EC98814-8EB6-EAC6-04BE-273C890B416E}"/>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181902" y="4570935"/>
            <a:ext cx="472968" cy="472968"/>
          </a:xfrm>
          <a:prstGeom prst="rect">
            <a:avLst/>
          </a:prstGeom>
        </p:spPr>
      </p:pic>
      <p:pic>
        <p:nvPicPr>
          <p:cNvPr id="115" name="Grafik 77" descr="mobility">
            <a:extLst>
              <a:ext uri="{FF2B5EF4-FFF2-40B4-BE49-F238E27FC236}">
                <a16:creationId xmlns:a16="http://schemas.microsoft.com/office/drawing/2014/main" id="{D1F639E9-52E8-2F47-C925-675ADF3ADC41}"/>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164211" y="4570935"/>
            <a:ext cx="472968" cy="472968"/>
          </a:xfrm>
          <a:prstGeom prst="rect">
            <a:avLst/>
          </a:prstGeom>
        </p:spPr>
      </p:pic>
      <p:pic>
        <p:nvPicPr>
          <p:cNvPr id="116" name="Grafik 153" descr="team">
            <a:extLst>
              <a:ext uri="{FF2B5EF4-FFF2-40B4-BE49-F238E27FC236}">
                <a16:creationId xmlns:a16="http://schemas.microsoft.com/office/drawing/2014/main" id="{F3DC9A01-A531-BBD1-630C-7B1044338B03}"/>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319662" y="5441921"/>
            <a:ext cx="472968" cy="472968"/>
          </a:xfrm>
          <a:prstGeom prst="rect">
            <a:avLst/>
          </a:prstGeom>
        </p:spPr>
      </p:pic>
      <p:pic>
        <p:nvPicPr>
          <p:cNvPr id="117" name="Grafik 155" descr="contact">
            <a:extLst>
              <a:ext uri="{FF2B5EF4-FFF2-40B4-BE49-F238E27FC236}">
                <a16:creationId xmlns:a16="http://schemas.microsoft.com/office/drawing/2014/main" id="{C01010DC-853A-11AA-3203-ADB633FBA409}"/>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301848" y="5443202"/>
            <a:ext cx="472968" cy="472968"/>
          </a:xfrm>
          <a:prstGeom prst="rect">
            <a:avLst/>
          </a:prstGeom>
        </p:spPr>
      </p:pic>
      <p:pic>
        <p:nvPicPr>
          <p:cNvPr id="118" name="Grafik 156" descr="mail">
            <a:extLst>
              <a:ext uri="{FF2B5EF4-FFF2-40B4-BE49-F238E27FC236}">
                <a16:creationId xmlns:a16="http://schemas.microsoft.com/office/drawing/2014/main" id="{7AF7570B-2E14-42AA-0EC2-3B0B92C1EAF2}"/>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284032" y="5443202"/>
            <a:ext cx="472968" cy="472968"/>
          </a:xfrm>
          <a:prstGeom prst="rect">
            <a:avLst/>
          </a:prstGeom>
        </p:spPr>
      </p:pic>
      <p:pic>
        <p:nvPicPr>
          <p:cNvPr id="119" name="Grafik 161" descr="imprint">
            <a:extLst>
              <a:ext uri="{FF2B5EF4-FFF2-40B4-BE49-F238E27FC236}">
                <a16:creationId xmlns:a16="http://schemas.microsoft.com/office/drawing/2014/main" id="{F44C72BC-17D2-39A4-5343-B34F5B7A786C}"/>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266217" y="5443202"/>
            <a:ext cx="472968" cy="472968"/>
          </a:xfrm>
          <a:prstGeom prst="rect">
            <a:avLst/>
          </a:prstGeom>
        </p:spPr>
      </p:pic>
      <p:pic>
        <p:nvPicPr>
          <p:cNvPr id="120" name="Grafik 164" descr="document-pdf">
            <a:extLst>
              <a:ext uri="{FF2B5EF4-FFF2-40B4-BE49-F238E27FC236}">
                <a16:creationId xmlns:a16="http://schemas.microsoft.com/office/drawing/2014/main" id="{95EC073C-8FD3-7E1A-650E-5D2FA413231B}"/>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248403" y="5443202"/>
            <a:ext cx="472968" cy="472968"/>
          </a:xfrm>
          <a:prstGeom prst="rect">
            <a:avLst/>
          </a:prstGeom>
        </p:spPr>
      </p:pic>
      <p:pic>
        <p:nvPicPr>
          <p:cNvPr id="121" name="Grafik 157" descr="chat">
            <a:extLst>
              <a:ext uri="{FF2B5EF4-FFF2-40B4-BE49-F238E27FC236}">
                <a16:creationId xmlns:a16="http://schemas.microsoft.com/office/drawing/2014/main" id="{187B3FD1-7F92-452E-629E-2F7BFAFF82BD}"/>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230588" y="5443202"/>
            <a:ext cx="472968" cy="472968"/>
          </a:xfrm>
          <a:prstGeom prst="rect">
            <a:avLst/>
          </a:prstGeom>
        </p:spPr>
      </p:pic>
      <p:pic>
        <p:nvPicPr>
          <p:cNvPr id="122" name="Grafik 158" descr="post">
            <a:extLst>
              <a:ext uri="{FF2B5EF4-FFF2-40B4-BE49-F238E27FC236}">
                <a16:creationId xmlns:a16="http://schemas.microsoft.com/office/drawing/2014/main" id="{EFDB65C7-0F79-B54B-524A-585E4827D59D}"/>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212772" y="5443202"/>
            <a:ext cx="472968" cy="472968"/>
          </a:xfrm>
          <a:prstGeom prst="rect">
            <a:avLst/>
          </a:prstGeom>
        </p:spPr>
      </p:pic>
      <p:pic>
        <p:nvPicPr>
          <p:cNvPr id="123" name="Grafik 163" descr="download">
            <a:extLst>
              <a:ext uri="{FF2B5EF4-FFF2-40B4-BE49-F238E27FC236}">
                <a16:creationId xmlns:a16="http://schemas.microsoft.com/office/drawing/2014/main" id="{FDDC5AF0-EB64-00D5-D731-0A11A7CB7BB3}"/>
              </a:ext>
            </a:extLst>
          </p:cNvPr>
          <p:cNvPicPr>
            <a:picLocks noChangeAspect="1"/>
          </p:cNvPicPr>
          <p:nvPr/>
        </p:nvPicPr>
        <p:blipFill>
          <a:blip r:embed="rId116">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194958" y="5443202"/>
            <a:ext cx="472968" cy="472968"/>
          </a:xfrm>
          <a:prstGeom prst="rect">
            <a:avLst/>
          </a:prstGeom>
        </p:spPr>
      </p:pic>
      <p:pic>
        <p:nvPicPr>
          <p:cNvPr id="124" name="Grafik 159" descr="banking-hours">
            <a:extLst>
              <a:ext uri="{FF2B5EF4-FFF2-40B4-BE49-F238E27FC236}">
                <a16:creationId xmlns:a16="http://schemas.microsoft.com/office/drawing/2014/main" id="{561C4A6F-66DF-8A95-5805-F0294B9CF298}"/>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8177143" y="5443202"/>
            <a:ext cx="472968" cy="472968"/>
          </a:xfrm>
          <a:prstGeom prst="rect">
            <a:avLst/>
          </a:prstGeom>
        </p:spPr>
      </p:pic>
      <p:pic>
        <p:nvPicPr>
          <p:cNvPr id="125" name="Grafik 162" descr="alarm">
            <a:extLst>
              <a:ext uri="{FF2B5EF4-FFF2-40B4-BE49-F238E27FC236}">
                <a16:creationId xmlns:a16="http://schemas.microsoft.com/office/drawing/2014/main" id="{5F7A5F11-F1F9-4DDF-2AA7-842C9FD437DD}"/>
              </a:ext>
              <a:ext uri="{C183D7F6-B498-43B3-948B-1728B52AA6E4}">
                <adec:decorative xmlns:adec="http://schemas.microsoft.com/office/drawing/2017/decorative" val="0"/>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9159327" y="5443202"/>
            <a:ext cx="472968" cy="472968"/>
          </a:xfrm>
          <a:prstGeom prst="rect">
            <a:avLst/>
          </a:prstGeom>
        </p:spPr>
      </p:pic>
      <p:sp>
        <p:nvSpPr>
          <p:cNvPr id="129" name="Fußzeilenplatzhalter 128">
            <a:extLst>
              <a:ext uri="{FF2B5EF4-FFF2-40B4-BE49-F238E27FC236}">
                <a16:creationId xmlns:a16="http://schemas.microsoft.com/office/drawing/2014/main" id="{E0ADFC7E-2221-E629-370C-77C84FB56EC9}"/>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79</a:t>
            </a:fld>
            <a:endParaRPr lang="en-GB" noProof="0"/>
          </a:p>
        </p:txBody>
      </p:sp>
    </p:spTree>
    <p:extLst>
      <p:ext uri="{BB962C8B-B14F-4D97-AF65-F5344CB8AC3E}">
        <p14:creationId xmlns:p14="http://schemas.microsoft.com/office/powerpoint/2010/main" val="1993162298"/>
      </p:ext>
    </p:extLst>
  </p:cSld>
  <p:clrMapOvr>
    <a:masterClrMapping/>
  </p:clrMapOvr>
  <p:transition>
    <p:wipe dir="r"/>
  </p:transition>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360000" y="360001"/>
            <a:ext cx="8633912" cy="432000"/>
          </a:xfrm>
        </p:spPr>
        <p:txBody>
          <a:bodyPr/>
          <a:lstStyle/>
          <a:p>
            <a:r>
              <a:rPr lang="en-GB" noProof="0" dirty="0"/>
              <a:t>Icons – Mid Blue </a:t>
            </a:r>
          </a:p>
        </p:txBody>
      </p:sp>
      <p:sp>
        <p:nvSpPr>
          <p:cNvPr id="2" name="TextBox 1">
            <a:extLst>
              <a:ext uri="{FF2B5EF4-FFF2-40B4-BE49-F238E27FC236}">
                <a16:creationId xmlns:a16="http://schemas.microsoft.com/office/drawing/2014/main" id="{3D03C9F3-4B40-DD9D-EC21-469C2A9E634B}"/>
              </a:ext>
              <a:ext uri="{C183D7F6-B498-43B3-948B-1728B52AA6E4}">
                <adec:decorative xmlns:adec="http://schemas.microsoft.com/office/drawing/2017/decorative" val="1"/>
              </a:ext>
            </a:extLst>
          </p:cNvPr>
          <p:cNvSpPr txBox="1"/>
          <p:nvPr/>
        </p:nvSpPr>
        <p:spPr bwMode="ltGray">
          <a:xfrm>
            <a:off x="5040312" y="358775"/>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can be extended with outlines to adjust the line thickness according to the font used.</a:t>
            </a:r>
          </a:p>
        </p:txBody>
      </p:sp>
      <p:pic>
        <p:nvPicPr>
          <p:cNvPr id="7" name="Grafik 92" descr="calendar">
            <a:extLst>
              <a:ext uri="{FF2B5EF4-FFF2-40B4-BE49-F238E27FC236}">
                <a16:creationId xmlns:a16="http://schemas.microsoft.com/office/drawing/2014/main" id="{8DD85A80-EC5A-B79E-EE48-FF1CFA71B53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6712" y="1083155"/>
            <a:ext cx="469440" cy="469440"/>
          </a:xfrm>
          <a:prstGeom prst="rect">
            <a:avLst/>
          </a:prstGeom>
        </p:spPr>
      </p:pic>
      <p:pic>
        <p:nvPicPr>
          <p:cNvPr id="8" name="Grafik 93" descr="industry-energy">
            <a:extLst>
              <a:ext uri="{FF2B5EF4-FFF2-40B4-BE49-F238E27FC236}">
                <a16:creationId xmlns:a16="http://schemas.microsoft.com/office/drawing/2014/main" id="{50D89198-B0B0-19C9-5240-CC527AD8A03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41052" y="1083155"/>
            <a:ext cx="469440" cy="469440"/>
          </a:xfrm>
          <a:prstGeom prst="rect">
            <a:avLst/>
          </a:prstGeom>
        </p:spPr>
      </p:pic>
      <p:pic>
        <p:nvPicPr>
          <p:cNvPr id="9" name="Grafik 95" descr="phone">
            <a:extLst>
              <a:ext uri="{FF2B5EF4-FFF2-40B4-BE49-F238E27FC236}">
                <a16:creationId xmlns:a16="http://schemas.microsoft.com/office/drawing/2014/main" id="{FA57839B-0776-0F36-5636-1EC4071E3F1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15393" y="1083155"/>
            <a:ext cx="469440" cy="469440"/>
          </a:xfrm>
          <a:prstGeom prst="rect">
            <a:avLst/>
          </a:prstGeom>
        </p:spPr>
      </p:pic>
      <p:pic>
        <p:nvPicPr>
          <p:cNvPr id="10" name="Grafik 98" descr="recall">
            <a:extLst>
              <a:ext uri="{FF2B5EF4-FFF2-40B4-BE49-F238E27FC236}">
                <a16:creationId xmlns:a16="http://schemas.microsoft.com/office/drawing/2014/main" id="{4DAA6773-E2F3-E030-4B46-70905E9F2BD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289733" y="1083155"/>
            <a:ext cx="469440" cy="469440"/>
          </a:xfrm>
          <a:prstGeom prst="rect">
            <a:avLst/>
          </a:prstGeom>
        </p:spPr>
      </p:pic>
      <p:pic>
        <p:nvPicPr>
          <p:cNvPr id="11" name="Grafik 101" descr="counselling">
            <a:extLst>
              <a:ext uri="{FF2B5EF4-FFF2-40B4-BE49-F238E27FC236}">
                <a16:creationId xmlns:a16="http://schemas.microsoft.com/office/drawing/2014/main" id="{B4F887F1-DAC2-34EB-968C-A48FA1D2D8BC}"/>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64074" y="1083155"/>
            <a:ext cx="469440" cy="469440"/>
          </a:xfrm>
          <a:prstGeom prst="rect">
            <a:avLst/>
          </a:prstGeom>
        </p:spPr>
      </p:pic>
      <p:pic>
        <p:nvPicPr>
          <p:cNvPr id="12" name="Grafik 96" descr="device-online">
            <a:extLst>
              <a:ext uri="{FF2B5EF4-FFF2-40B4-BE49-F238E27FC236}">
                <a16:creationId xmlns:a16="http://schemas.microsoft.com/office/drawing/2014/main" id="{CC24D083-6BC8-E7D9-5C60-E466F732B38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238414" y="1083155"/>
            <a:ext cx="469440" cy="469440"/>
          </a:xfrm>
          <a:prstGeom prst="rect">
            <a:avLst/>
          </a:prstGeom>
        </p:spPr>
      </p:pic>
      <p:pic>
        <p:nvPicPr>
          <p:cNvPr id="13" name="Grafik 94" descr="device-mobile">
            <a:extLst>
              <a:ext uri="{FF2B5EF4-FFF2-40B4-BE49-F238E27FC236}">
                <a16:creationId xmlns:a16="http://schemas.microsoft.com/office/drawing/2014/main" id="{9F1BF5CE-E356-E798-F69B-5C5D630E787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212756" y="1083155"/>
            <a:ext cx="469440" cy="469440"/>
          </a:xfrm>
          <a:prstGeom prst="rect">
            <a:avLst/>
          </a:prstGeom>
        </p:spPr>
      </p:pic>
      <p:pic>
        <p:nvPicPr>
          <p:cNvPr id="14" name="Grafik 97" descr="device-app">
            <a:extLst>
              <a:ext uri="{FF2B5EF4-FFF2-40B4-BE49-F238E27FC236}">
                <a16:creationId xmlns:a16="http://schemas.microsoft.com/office/drawing/2014/main" id="{28CDBEF0-6E0A-75F6-B31A-98AC0C6FFCA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187095" y="1083155"/>
            <a:ext cx="469440" cy="469440"/>
          </a:xfrm>
          <a:prstGeom prst="rect">
            <a:avLst/>
          </a:prstGeom>
        </p:spPr>
      </p:pic>
      <p:pic>
        <p:nvPicPr>
          <p:cNvPr id="15" name="Grafik 99" descr="print">
            <a:extLst>
              <a:ext uri="{FF2B5EF4-FFF2-40B4-BE49-F238E27FC236}">
                <a16:creationId xmlns:a16="http://schemas.microsoft.com/office/drawing/2014/main" id="{FCF06071-D879-E4B4-B8F9-0A3DAC5174A6}"/>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161437" y="1083155"/>
            <a:ext cx="469440" cy="469440"/>
          </a:xfrm>
          <a:prstGeom prst="rect">
            <a:avLst/>
          </a:prstGeom>
        </p:spPr>
      </p:pic>
      <p:pic>
        <p:nvPicPr>
          <p:cNvPr id="16" name="Grafik 100" descr="keyboard">
            <a:extLst>
              <a:ext uri="{FF2B5EF4-FFF2-40B4-BE49-F238E27FC236}">
                <a16:creationId xmlns:a16="http://schemas.microsoft.com/office/drawing/2014/main" id="{1CBE70E4-6DFB-D3F9-AE14-1B259E5F07C0}"/>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35774" y="1083155"/>
            <a:ext cx="469440" cy="469440"/>
          </a:xfrm>
          <a:prstGeom prst="rect">
            <a:avLst/>
          </a:prstGeom>
        </p:spPr>
      </p:pic>
      <p:pic>
        <p:nvPicPr>
          <p:cNvPr id="17" name="Grafik 113" descr="asset-saveplan">
            <a:extLst>
              <a:ext uri="{FF2B5EF4-FFF2-40B4-BE49-F238E27FC236}">
                <a16:creationId xmlns:a16="http://schemas.microsoft.com/office/drawing/2014/main" id="{BB59A39D-0D8F-74BA-0FAC-57462A64C34E}"/>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366712" y="1950216"/>
            <a:ext cx="469440" cy="469440"/>
          </a:xfrm>
          <a:prstGeom prst="rect">
            <a:avLst/>
          </a:prstGeom>
        </p:spPr>
      </p:pic>
      <p:pic>
        <p:nvPicPr>
          <p:cNvPr id="18" name="Grafik 115" descr="transparent-performance">
            <a:extLst>
              <a:ext uri="{FF2B5EF4-FFF2-40B4-BE49-F238E27FC236}">
                <a16:creationId xmlns:a16="http://schemas.microsoft.com/office/drawing/2014/main" id="{38036E91-6E84-60A7-E07C-0BC6AC1ED6D2}"/>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341738" y="1950216"/>
            <a:ext cx="469440" cy="469440"/>
          </a:xfrm>
          <a:prstGeom prst="rect">
            <a:avLst/>
          </a:prstGeom>
        </p:spPr>
      </p:pic>
      <p:pic>
        <p:nvPicPr>
          <p:cNvPr id="19" name="Grafik 112" descr="asset-analyse">
            <a:extLst>
              <a:ext uri="{FF2B5EF4-FFF2-40B4-BE49-F238E27FC236}">
                <a16:creationId xmlns:a16="http://schemas.microsoft.com/office/drawing/2014/main" id="{4E45FBF3-4731-7A94-8D38-41B2E50C83D7}"/>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316766" y="1950216"/>
            <a:ext cx="469440" cy="469440"/>
          </a:xfrm>
          <a:prstGeom prst="rect">
            <a:avLst/>
          </a:prstGeom>
        </p:spPr>
      </p:pic>
      <p:pic>
        <p:nvPicPr>
          <p:cNvPr id="20" name="Grafik 116" descr="asset-overview">
            <a:extLst>
              <a:ext uri="{FF2B5EF4-FFF2-40B4-BE49-F238E27FC236}">
                <a16:creationId xmlns:a16="http://schemas.microsoft.com/office/drawing/2014/main" id="{684C6259-489C-C79A-0CD3-623E71D9DC38}"/>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291794" y="1950216"/>
            <a:ext cx="469440" cy="469440"/>
          </a:xfrm>
          <a:prstGeom prst="rect">
            <a:avLst/>
          </a:prstGeom>
        </p:spPr>
      </p:pic>
      <p:pic>
        <p:nvPicPr>
          <p:cNvPr id="21" name="Grafik 117" descr="asset-riskclass">
            <a:extLst>
              <a:ext uri="{FF2B5EF4-FFF2-40B4-BE49-F238E27FC236}">
                <a16:creationId xmlns:a16="http://schemas.microsoft.com/office/drawing/2014/main" id="{FDDA7CD0-06B5-5C31-184B-90F774F59E32}"/>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266821" y="1950216"/>
            <a:ext cx="469440" cy="469440"/>
          </a:xfrm>
          <a:prstGeom prst="rect">
            <a:avLst/>
          </a:prstGeom>
        </p:spPr>
      </p:pic>
      <p:pic>
        <p:nvPicPr>
          <p:cNvPr id="22" name="Grafik 119" descr="finance-score">
            <a:extLst>
              <a:ext uri="{FF2B5EF4-FFF2-40B4-BE49-F238E27FC236}">
                <a16:creationId xmlns:a16="http://schemas.microsoft.com/office/drawing/2014/main" id="{4E14DBE8-3E68-84BB-B89F-5CB559292D42}"/>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241849" y="1950216"/>
            <a:ext cx="469440" cy="469440"/>
          </a:xfrm>
          <a:prstGeom prst="rect">
            <a:avLst/>
          </a:prstGeom>
        </p:spPr>
      </p:pic>
      <p:pic>
        <p:nvPicPr>
          <p:cNvPr id="23" name="Grafik 121" descr="deposit-market">
            <a:extLst>
              <a:ext uri="{FF2B5EF4-FFF2-40B4-BE49-F238E27FC236}">
                <a16:creationId xmlns:a16="http://schemas.microsoft.com/office/drawing/2014/main" id="{2246BBDD-EF1B-66F0-021A-348576EB5FB6}"/>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216877" y="1950216"/>
            <a:ext cx="469440" cy="469440"/>
          </a:xfrm>
          <a:prstGeom prst="rect">
            <a:avLst/>
          </a:prstGeom>
        </p:spPr>
      </p:pic>
      <p:pic>
        <p:nvPicPr>
          <p:cNvPr id="24" name="Grafik 126" descr="save">
            <a:extLst>
              <a:ext uri="{FF2B5EF4-FFF2-40B4-BE49-F238E27FC236}">
                <a16:creationId xmlns:a16="http://schemas.microsoft.com/office/drawing/2014/main" id="{FF9C48AC-F7C2-6D3D-AF96-92D613B0C759}"/>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191903" y="1950216"/>
            <a:ext cx="469440" cy="469440"/>
          </a:xfrm>
          <a:prstGeom prst="rect">
            <a:avLst/>
          </a:prstGeom>
        </p:spPr>
      </p:pic>
      <p:pic>
        <p:nvPicPr>
          <p:cNvPr id="25" name="Grafik 124" descr="question">
            <a:extLst>
              <a:ext uri="{FF2B5EF4-FFF2-40B4-BE49-F238E27FC236}">
                <a16:creationId xmlns:a16="http://schemas.microsoft.com/office/drawing/2014/main" id="{29047285-6FB6-F8C8-F983-B936470BD7E3}"/>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166931" y="1950216"/>
            <a:ext cx="469440" cy="469440"/>
          </a:xfrm>
          <a:prstGeom prst="rect">
            <a:avLst/>
          </a:prstGeom>
        </p:spPr>
      </p:pic>
      <p:pic>
        <p:nvPicPr>
          <p:cNvPr id="26" name="Grafik 123" descr="hint">
            <a:extLst>
              <a:ext uri="{FF2B5EF4-FFF2-40B4-BE49-F238E27FC236}">
                <a16:creationId xmlns:a16="http://schemas.microsoft.com/office/drawing/2014/main" id="{2631D3BE-5747-CC4E-36AF-7CD8A5804A50}"/>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141956" y="1950216"/>
            <a:ext cx="469440" cy="469440"/>
          </a:xfrm>
          <a:prstGeom prst="rect">
            <a:avLst/>
          </a:prstGeom>
        </p:spPr>
      </p:pic>
      <p:pic>
        <p:nvPicPr>
          <p:cNvPr id="27" name="Grafik 82" descr="video">
            <a:extLst>
              <a:ext uri="{FF2B5EF4-FFF2-40B4-BE49-F238E27FC236}">
                <a16:creationId xmlns:a16="http://schemas.microsoft.com/office/drawing/2014/main" id="{73EC9B7A-D39F-3935-C3C1-8F9762CEF20A}"/>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366712" y="2817277"/>
            <a:ext cx="469440" cy="469440"/>
          </a:xfrm>
          <a:prstGeom prst="rect">
            <a:avLst/>
          </a:prstGeom>
        </p:spPr>
      </p:pic>
      <p:pic>
        <p:nvPicPr>
          <p:cNvPr id="28" name="Grafik 91" descr="calculator">
            <a:extLst>
              <a:ext uri="{FF2B5EF4-FFF2-40B4-BE49-F238E27FC236}">
                <a16:creationId xmlns:a16="http://schemas.microsoft.com/office/drawing/2014/main" id="{78172018-F252-F095-E981-1A9CE6C53159}"/>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341825" y="2817277"/>
            <a:ext cx="469440" cy="469440"/>
          </a:xfrm>
          <a:prstGeom prst="rect">
            <a:avLst/>
          </a:prstGeom>
        </p:spPr>
      </p:pic>
      <p:pic>
        <p:nvPicPr>
          <p:cNvPr id="29" name="Grafik 67" descr="device-mobilepay">
            <a:extLst>
              <a:ext uri="{FF2B5EF4-FFF2-40B4-BE49-F238E27FC236}">
                <a16:creationId xmlns:a16="http://schemas.microsoft.com/office/drawing/2014/main" id="{A9588000-8E8D-C174-47B4-6C16EEFF478B}"/>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316939" y="2817277"/>
            <a:ext cx="469440" cy="469440"/>
          </a:xfrm>
          <a:prstGeom prst="rect">
            <a:avLst/>
          </a:prstGeom>
        </p:spPr>
      </p:pic>
      <p:pic>
        <p:nvPicPr>
          <p:cNvPr id="30" name="Grafik 90" descr="prosperity">
            <a:extLst>
              <a:ext uri="{FF2B5EF4-FFF2-40B4-BE49-F238E27FC236}">
                <a16:creationId xmlns:a16="http://schemas.microsoft.com/office/drawing/2014/main" id="{E3F7C67A-4395-955B-B23F-FFA14BEBB92C}"/>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292053" y="2817277"/>
            <a:ext cx="469440" cy="469440"/>
          </a:xfrm>
          <a:prstGeom prst="rect">
            <a:avLst/>
          </a:prstGeom>
        </p:spPr>
      </p:pic>
      <p:pic>
        <p:nvPicPr>
          <p:cNvPr id="31" name="Grafik 83" descr="money">
            <a:extLst>
              <a:ext uri="{FF2B5EF4-FFF2-40B4-BE49-F238E27FC236}">
                <a16:creationId xmlns:a16="http://schemas.microsoft.com/office/drawing/2014/main" id="{654FC86E-4834-C0E7-EB9C-04EDC506E14E}"/>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267167" y="2817277"/>
            <a:ext cx="469440" cy="469440"/>
          </a:xfrm>
          <a:prstGeom prst="rect">
            <a:avLst/>
          </a:prstGeom>
        </p:spPr>
      </p:pic>
      <p:pic>
        <p:nvPicPr>
          <p:cNvPr id="32" name="Grafik 88" descr="swiss-franc">
            <a:extLst>
              <a:ext uri="{FF2B5EF4-FFF2-40B4-BE49-F238E27FC236}">
                <a16:creationId xmlns:a16="http://schemas.microsoft.com/office/drawing/2014/main" id="{CB8844F0-1BEB-FBEB-A696-A6E9D3CEFBDB}"/>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242281" y="2817277"/>
            <a:ext cx="469440" cy="469440"/>
          </a:xfrm>
          <a:prstGeom prst="rect">
            <a:avLst/>
          </a:prstGeom>
        </p:spPr>
      </p:pic>
      <p:pic>
        <p:nvPicPr>
          <p:cNvPr id="33" name="Grafik 84" descr="yen">
            <a:extLst>
              <a:ext uri="{FF2B5EF4-FFF2-40B4-BE49-F238E27FC236}">
                <a16:creationId xmlns:a16="http://schemas.microsoft.com/office/drawing/2014/main" id="{DB63A93D-B5FD-A08E-D915-5A89E45B610E}"/>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217395" y="2817277"/>
            <a:ext cx="469440" cy="469440"/>
          </a:xfrm>
          <a:prstGeom prst="rect">
            <a:avLst/>
          </a:prstGeom>
        </p:spPr>
      </p:pic>
      <p:pic>
        <p:nvPicPr>
          <p:cNvPr id="34" name="Grafik 85" descr="dollar">
            <a:extLst>
              <a:ext uri="{FF2B5EF4-FFF2-40B4-BE49-F238E27FC236}">
                <a16:creationId xmlns:a16="http://schemas.microsoft.com/office/drawing/2014/main" id="{86174E70-AFAA-600C-0B38-11BBD2E9FD95}"/>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192507" y="2817277"/>
            <a:ext cx="469440" cy="469440"/>
          </a:xfrm>
          <a:prstGeom prst="rect">
            <a:avLst/>
          </a:prstGeom>
        </p:spPr>
      </p:pic>
      <p:pic>
        <p:nvPicPr>
          <p:cNvPr id="35" name="Grafik 89" descr="euro">
            <a:extLst>
              <a:ext uri="{FF2B5EF4-FFF2-40B4-BE49-F238E27FC236}">
                <a16:creationId xmlns:a16="http://schemas.microsoft.com/office/drawing/2014/main" id="{918B9345-44CB-C8AB-7B68-410C38B72065}"/>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167621" y="2817277"/>
            <a:ext cx="469440" cy="469440"/>
          </a:xfrm>
          <a:prstGeom prst="rect">
            <a:avLst/>
          </a:prstGeom>
        </p:spPr>
      </p:pic>
      <p:pic>
        <p:nvPicPr>
          <p:cNvPr id="36" name="Grafik 86" descr=" pound-sterling">
            <a:extLst>
              <a:ext uri="{FF2B5EF4-FFF2-40B4-BE49-F238E27FC236}">
                <a16:creationId xmlns:a16="http://schemas.microsoft.com/office/drawing/2014/main" id="{FF6517B9-4755-5F38-DA57-B23AF27A00D8}"/>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135565" y="2817277"/>
            <a:ext cx="469440" cy="469440"/>
          </a:xfrm>
          <a:prstGeom prst="rect">
            <a:avLst/>
          </a:prstGeom>
        </p:spPr>
      </p:pic>
      <p:pic>
        <p:nvPicPr>
          <p:cNvPr id="37" name="Grafik 102" descr="bank">
            <a:extLst>
              <a:ext uri="{FF2B5EF4-FFF2-40B4-BE49-F238E27FC236}">
                <a16:creationId xmlns:a16="http://schemas.microsoft.com/office/drawing/2014/main" id="{6C24ABF2-61B6-82A9-EA91-71A2BEB494A4}"/>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366712" y="3684339"/>
            <a:ext cx="469440" cy="469440"/>
          </a:xfrm>
          <a:prstGeom prst="rect">
            <a:avLst/>
          </a:prstGeom>
        </p:spPr>
      </p:pic>
      <p:pic>
        <p:nvPicPr>
          <p:cNvPr id="38" name="Grafik 105" descr="credit">
            <a:extLst>
              <a:ext uri="{FF2B5EF4-FFF2-40B4-BE49-F238E27FC236}">
                <a16:creationId xmlns:a16="http://schemas.microsoft.com/office/drawing/2014/main" id="{339C8704-65E9-F1F8-3F44-1AA51A25173D}"/>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341738" y="3684339"/>
            <a:ext cx="469440" cy="469440"/>
          </a:xfrm>
          <a:prstGeom prst="rect">
            <a:avLst/>
          </a:prstGeom>
        </p:spPr>
      </p:pic>
      <p:pic>
        <p:nvPicPr>
          <p:cNvPr id="39" name="Grafik 104" descr="payment-wireless">
            <a:extLst>
              <a:ext uri="{FF2B5EF4-FFF2-40B4-BE49-F238E27FC236}">
                <a16:creationId xmlns:a16="http://schemas.microsoft.com/office/drawing/2014/main" id="{79C5F7FB-D9D3-4B42-A305-4E20F10E88A9}"/>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316766" y="3684339"/>
            <a:ext cx="469440" cy="469440"/>
          </a:xfrm>
          <a:prstGeom prst="rect">
            <a:avLst/>
          </a:prstGeom>
        </p:spPr>
      </p:pic>
      <p:pic>
        <p:nvPicPr>
          <p:cNvPr id="40" name="Grafik 103" descr="atm">
            <a:extLst>
              <a:ext uri="{FF2B5EF4-FFF2-40B4-BE49-F238E27FC236}">
                <a16:creationId xmlns:a16="http://schemas.microsoft.com/office/drawing/2014/main" id="{ADEB0439-62BE-E27D-EE9B-A8D29090134B}"/>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291794" y="3684339"/>
            <a:ext cx="469440" cy="469440"/>
          </a:xfrm>
          <a:prstGeom prst="rect">
            <a:avLst/>
          </a:prstGeom>
        </p:spPr>
      </p:pic>
      <p:pic>
        <p:nvPicPr>
          <p:cNvPr id="41" name="Grafik 106" descr="wallet">
            <a:extLst>
              <a:ext uri="{FF2B5EF4-FFF2-40B4-BE49-F238E27FC236}">
                <a16:creationId xmlns:a16="http://schemas.microsoft.com/office/drawing/2014/main" id="{24B759D5-E381-95E4-A768-3B0E6AEB2435}"/>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266821" y="3684339"/>
            <a:ext cx="469440" cy="469440"/>
          </a:xfrm>
          <a:prstGeom prst="rect">
            <a:avLst/>
          </a:prstGeom>
        </p:spPr>
      </p:pic>
      <p:pic>
        <p:nvPicPr>
          <p:cNvPr id="42" name="Grafik 107" descr="signature">
            <a:extLst>
              <a:ext uri="{FF2B5EF4-FFF2-40B4-BE49-F238E27FC236}">
                <a16:creationId xmlns:a16="http://schemas.microsoft.com/office/drawing/2014/main" id="{08488419-5D87-05A4-133D-559173186522}"/>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241849" y="3684339"/>
            <a:ext cx="469440" cy="469440"/>
          </a:xfrm>
          <a:prstGeom prst="rect">
            <a:avLst/>
          </a:prstGeom>
        </p:spPr>
      </p:pic>
      <p:pic>
        <p:nvPicPr>
          <p:cNvPr id="43" name="Grafik 108" descr="certificate">
            <a:extLst>
              <a:ext uri="{FF2B5EF4-FFF2-40B4-BE49-F238E27FC236}">
                <a16:creationId xmlns:a16="http://schemas.microsoft.com/office/drawing/2014/main" id="{83380C4B-B3DA-D905-C38B-9E773A63B1D3}"/>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216877" y="3684339"/>
            <a:ext cx="469440" cy="469440"/>
          </a:xfrm>
          <a:prstGeom prst="rect">
            <a:avLst/>
          </a:prstGeom>
        </p:spPr>
      </p:pic>
      <p:pic>
        <p:nvPicPr>
          <p:cNvPr id="44" name="Grafik 111" descr="bookmark">
            <a:extLst>
              <a:ext uri="{FF2B5EF4-FFF2-40B4-BE49-F238E27FC236}">
                <a16:creationId xmlns:a16="http://schemas.microsoft.com/office/drawing/2014/main" id="{95B2975F-3EBC-3C16-C285-37A575EE9D76}"/>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191903" y="3684339"/>
            <a:ext cx="469440" cy="469440"/>
          </a:xfrm>
          <a:prstGeom prst="rect">
            <a:avLst/>
          </a:prstGeom>
        </p:spPr>
      </p:pic>
      <p:pic>
        <p:nvPicPr>
          <p:cNvPr id="45" name="Grafik 110" descr="save-regular">
            <a:extLst>
              <a:ext uri="{FF2B5EF4-FFF2-40B4-BE49-F238E27FC236}">
                <a16:creationId xmlns:a16="http://schemas.microsoft.com/office/drawing/2014/main" id="{BAD5A430-1648-7831-5DB4-328D7F6C100A}"/>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166931" y="3684339"/>
            <a:ext cx="469440" cy="469440"/>
          </a:xfrm>
          <a:prstGeom prst="rect">
            <a:avLst/>
          </a:prstGeom>
        </p:spPr>
      </p:pic>
      <p:pic>
        <p:nvPicPr>
          <p:cNvPr id="46" name="Grafik 109" descr="legal">
            <a:extLst>
              <a:ext uri="{FF2B5EF4-FFF2-40B4-BE49-F238E27FC236}">
                <a16:creationId xmlns:a16="http://schemas.microsoft.com/office/drawing/2014/main" id="{53E6AF8B-8A56-ACE9-D0E7-0C270F8E7EF4}"/>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141956" y="3684339"/>
            <a:ext cx="469440" cy="469440"/>
          </a:xfrm>
          <a:prstGeom prst="rect">
            <a:avLst/>
          </a:prstGeom>
        </p:spPr>
      </p:pic>
      <p:pic>
        <p:nvPicPr>
          <p:cNvPr id="47" name="Grafik 145" descr="arrow-cross">
            <a:extLst>
              <a:ext uri="{FF2B5EF4-FFF2-40B4-BE49-F238E27FC236}">
                <a16:creationId xmlns:a16="http://schemas.microsoft.com/office/drawing/2014/main" id="{CCF6C7E4-946A-E974-2CC5-705C4E252E5D}"/>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367580" y="4551400"/>
            <a:ext cx="469440" cy="469440"/>
          </a:xfrm>
          <a:prstGeom prst="rect">
            <a:avLst/>
          </a:prstGeom>
        </p:spPr>
      </p:pic>
      <p:pic>
        <p:nvPicPr>
          <p:cNvPr id="48" name="Grafik 143" descr="arrow2-down">
            <a:extLst>
              <a:ext uri="{FF2B5EF4-FFF2-40B4-BE49-F238E27FC236}">
                <a16:creationId xmlns:a16="http://schemas.microsoft.com/office/drawing/2014/main" id="{0064A278-47EF-55BA-23D5-24A1ED31E1F7}"/>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342208" y="4551400"/>
            <a:ext cx="469440" cy="469440"/>
          </a:xfrm>
          <a:prstGeom prst="rect">
            <a:avLst/>
          </a:prstGeom>
        </p:spPr>
      </p:pic>
      <p:pic>
        <p:nvPicPr>
          <p:cNvPr id="49" name="Grafik 142" descr="arrow2-raise">
            <a:extLst>
              <a:ext uri="{FF2B5EF4-FFF2-40B4-BE49-F238E27FC236}">
                <a16:creationId xmlns:a16="http://schemas.microsoft.com/office/drawing/2014/main" id="{1D73DF7E-C0B0-7372-BC06-E824D61155A0}"/>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316836" y="4551400"/>
            <a:ext cx="469440" cy="469440"/>
          </a:xfrm>
          <a:prstGeom prst="rect">
            <a:avLst/>
          </a:prstGeom>
        </p:spPr>
      </p:pic>
      <p:pic>
        <p:nvPicPr>
          <p:cNvPr id="50" name="Grafik 141" descr="arrow2-decline">
            <a:extLst>
              <a:ext uri="{FF2B5EF4-FFF2-40B4-BE49-F238E27FC236}">
                <a16:creationId xmlns:a16="http://schemas.microsoft.com/office/drawing/2014/main" id="{22E39D79-1E05-CEB3-F708-A6660BB7DBB7}"/>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291464" y="4551400"/>
            <a:ext cx="469440" cy="469440"/>
          </a:xfrm>
          <a:prstGeom prst="rect">
            <a:avLst/>
          </a:prstGeom>
        </p:spPr>
      </p:pic>
      <p:pic>
        <p:nvPicPr>
          <p:cNvPr id="51" name="Grafik 140" descr="arrow2-right">
            <a:extLst>
              <a:ext uri="{FF2B5EF4-FFF2-40B4-BE49-F238E27FC236}">
                <a16:creationId xmlns:a16="http://schemas.microsoft.com/office/drawing/2014/main" id="{C79D0225-F6CC-5BB5-2DA4-F7700D7C7454}"/>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266092" y="4551400"/>
            <a:ext cx="469440" cy="469440"/>
          </a:xfrm>
          <a:prstGeom prst="rect">
            <a:avLst/>
          </a:prstGeom>
        </p:spPr>
      </p:pic>
      <p:pic>
        <p:nvPicPr>
          <p:cNvPr id="52" name="Grafik 139" descr="arrow2-up">
            <a:extLst>
              <a:ext uri="{FF2B5EF4-FFF2-40B4-BE49-F238E27FC236}">
                <a16:creationId xmlns:a16="http://schemas.microsoft.com/office/drawing/2014/main" id="{4F7C22C8-BF98-F4E6-7EE5-2D2434D318CB}"/>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240720" y="4551400"/>
            <a:ext cx="469440" cy="469440"/>
          </a:xfrm>
          <a:prstGeom prst="rect">
            <a:avLst/>
          </a:prstGeom>
        </p:spPr>
      </p:pic>
      <p:pic>
        <p:nvPicPr>
          <p:cNvPr id="53" name="Grafik 138" descr="arrow2-left">
            <a:extLst>
              <a:ext uri="{FF2B5EF4-FFF2-40B4-BE49-F238E27FC236}">
                <a16:creationId xmlns:a16="http://schemas.microsoft.com/office/drawing/2014/main" id="{3B652412-F6D9-6137-6788-11F12B52873C}"/>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215348" y="4551400"/>
            <a:ext cx="469440" cy="469440"/>
          </a:xfrm>
          <a:prstGeom prst="rect">
            <a:avLst/>
          </a:prstGeom>
        </p:spPr>
      </p:pic>
      <p:pic>
        <p:nvPicPr>
          <p:cNvPr id="54" name="Grafik 137" descr="reload">
            <a:extLst>
              <a:ext uri="{FF2B5EF4-FFF2-40B4-BE49-F238E27FC236}">
                <a16:creationId xmlns:a16="http://schemas.microsoft.com/office/drawing/2014/main" id="{6D6ED2B7-61A2-733F-FFBD-BEA22A5283B8}"/>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189976" y="4551400"/>
            <a:ext cx="469440" cy="469440"/>
          </a:xfrm>
          <a:prstGeom prst="rect">
            <a:avLst/>
          </a:prstGeom>
        </p:spPr>
      </p:pic>
      <p:pic>
        <p:nvPicPr>
          <p:cNvPr id="55" name="Grafik 149" descr="back">
            <a:extLst>
              <a:ext uri="{FF2B5EF4-FFF2-40B4-BE49-F238E27FC236}">
                <a16:creationId xmlns:a16="http://schemas.microsoft.com/office/drawing/2014/main" id="{F611271B-6145-3751-3FB7-8851B116CCB9}"/>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164604" y="4551400"/>
            <a:ext cx="469440" cy="469440"/>
          </a:xfrm>
          <a:prstGeom prst="rect">
            <a:avLst/>
          </a:prstGeom>
        </p:spPr>
      </p:pic>
      <p:pic>
        <p:nvPicPr>
          <p:cNvPr id="56" name="Grafik 147" descr="transfer-money">
            <a:extLst>
              <a:ext uri="{FF2B5EF4-FFF2-40B4-BE49-F238E27FC236}">
                <a16:creationId xmlns:a16="http://schemas.microsoft.com/office/drawing/2014/main" id="{733161C2-807C-AE41-0227-FAB3A84CAF41}"/>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139231" y="4551400"/>
            <a:ext cx="469440" cy="469440"/>
          </a:xfrm>
          <a:prstGeom prst="rect">
            <a:avLst/>
          </a:prstGeom>
        </p:spPr>
      </p:pic>
      <p:pic>
        <p:nvPicPr>
          <p:cNvPr id="57" name="Grafik 132" descr="arrow-down">
            <a:extLst>
              <a:ext uri="{FF2B5EF4-FFF2-40B4-BE49-F238E27FC236}">
                <a16:creationId xmlns:a16="http://schemas.microsoft.com/office/drawing/2014/main" id="{35E0ACE7-183E-17CC-6F09-B2BBD08F7B9E}"/>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372391" y="5418459"/>
            <a:ext cx="469440" cy="469440"/>
          </a:xfrm>
          <a:prstGeom prst="rect">
            <a:avLst/>
          </a:prstGeom>
        </p:spPr>
      </p:pic>
      <p:pic>
        <p:nvPicPr>
          <p:cNvPr id="58" name="Grafik 130" descr="arrow-right">
            <a:extLst>
              <a:ext uri="{FF2B5EF4-FFF2-40B4-BE49-F238E27FC236}">
                <a16:creationId xmlns:a16="http://schemas.microsoft.com/office/drawing/2014/main" id="{6F764550-3139-3E5E-8B37-A25C80CB2B05}"/>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345784" y="5418459"/>
            <a:ext cx="469440" cy="469440"/>
          </a:xfrm>
          <a:prstGeom prst="rect">
            <a:avLst/>
          </a:prstGeom>
        </p:spPr>
      </p:pic>
      <p:pic>
        <p:nvPicPr>
          <p:cNvPr id="59" name="Grafik 129" descr="arrow-up">
            <a:extLst>
              <a:ext uri="{FF2B5EF4-FFF2-40B4-BE49-F238E27FC236}">
                <a16:creationId xmlns:a16="http://schemas.microsoft.com/office/drawing/2014/main" id="{B90A53E6-F614-28CC-26A0-6887863435EB}"/>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319178" y="5418459"/>
            <a:ext cx="469440" cy="469440"/>
          </a:xfrm>
          <a:prstGeom prst="rect">
            <a:avLst/>
          </a:prstGeom>
        </p:spPr>
      </p:pic>
      <p:pic>
        <p:nvPicPr>
          <p:cNvPr id="60" name="Grafik 127" descr="arrow-left">
            <a:extLst>
              <a:ext uri="{FF2B5EF4-FFF2-40B4-BE49-F238E27FC236}">
                <a16:creationId xmlns:a16="http://schemas.microsoft.com/office/drawing/2014/main" id="{D6AFC12C-0820-B645-3DCD-E5425B19D698}"/>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292572" y="5418459"/>
            <a:ext cx="469440" cy="469440"/>
          </a:xfrm>
          <a:prstGeom prst="rect">
            <a:avLst/>
          </a:prstGeom>
        </p:spPr>
      </p:pic>
      <p:pic>
        <p:nvPicPr>
          <p:cNvPr id="61" name="Grafik 133" descr="arrow3-right">
            <a:extLst>
              <a:ext uri="{FF2B5EF4-FFF2-40B4-BE49-F238E27FC236}">
                <a16:creationId xmlns:a16="http://schemas.microsoft.com/office/drawing/2014/main" id="{199F36ED-CC70-4AAD-571E-DB7562C4BBFE}"/>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265967" y="5418459"/>
            <a:ext cx="469440" cy="469440"/>
          </a:xfrm>
          <a:prstGeom prst="rect">
            <a:avLst/>
          </a:prstGeom>
        </p:spPr>
      </p:pic>
      <p:pic>
        <p:nvPicPr>
          <p:cNvPr id="62" name="Grafik 135" descr="arrow3-raise">
            <a:extLst>
              <a:ext uri="{FF2B5EF4-FFF2-40B4-BE49-F238E27FC236}">
                <a16:creationId xmlns:a16="http://schemas.microsoft.com/office/drawing/2014/main" id="{62007210-CD30-4C02-F966-A6E825790C5B}"/>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239360" y="5418459"/>
            <a:ext cx="469440" cy="469440"/>
          </a:xfrm>
          <a:prstGeom prst="rect">
            <a:avLst/>
          </a:prstGeom>
        </p:spPr>
      </p:pic>
      <p:pic>
        <p:nvPicPr>
          <p:cNvPr id="63" name="Grafik 136" descr="arrow3-decline">
            <a:extLst>
              <a:ext uri="{FF2B5EF4-FFF2-40B4-BE49-F238E27FC236}">
                <a16:creationId xmlns:a16="http://schemas.microsoft.com/office/drawing/2014/main" id="{E5C52AF0-A089-91BF-9E8D-5DEA64BF6997}"/>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212756" y="5418459"/>
            <a:ext cx="469440" cy="469440"/>
          </a:xfrm>
          <a:prstGeom prst="rect">
            <a:avLst/>
          </a:prstGeom>
        </p:spPr>
      </p:pic>
      <p:sp>
        <p:nvSpPr>
          <p:cNvPr id="64" name="Graphic 4" descr="check">
            <a:extLst>
              <a:ext uri="{FF2B5EF4-FFF2-40B4-BE49-F238E27FC236}">
                <a16:creationId xmlns:a16="http://schemas.microsoft.com/office/drawing/2014/main" id="{63FDE580-7D96-CC53-3334-3E0273F21253}"/>
              </a:ext>
            </a:extLst>
          </p:cNvPr>
          <p:cNvSpPr/>
          <p:nvPr/>
        </p:nvSpPr>
        <p:spPr>
          <a:xfrm>
            <a:off x="8209407" y="5516842"/>
            <a:ext cx="509536" cy="364784"/>
          </a:xfrm>
          <a:custGeom>
            <a:avLst/>
            <a:gdLst>
              <a:gd name="connsiteX0" fmla="*/ 97197 w 337643"/>
              <a:gd name="connsiteY0" fmla="*/ 241723 h 241723"/>
              <a:gd name="connsiteX1" fmla="*/ 80916 w 337643"/>
              <a:gd name="connsiteY1" fmla="*/ 234994 h 241723"/>
              <a:gd name="connsiteX2" fmla="*/ 2245 w 337643"/>
              <a:gd name="connsiteY2" fmla="*/ 156330 h 241723"/>
              <a:gd name="connsiteX3" fmla="*/ 2245 w 337643"/>
              <a:gd name="connsiteY3" fmla="*/ 145479 h 241723"/>
              <a:gd name="connsiteX4" fmla="*/ 13100 w 337643"/>
              <a:gd name="connsiteY4" fmla="*/ 145479 h 241723"/>
              <a:gd name="connsiteX5" fmla="*/ 91768 w 337643"/>
              <a:gd name="connsiteY5" fmla="*/ 224143 h 241723"/>
              <a:gd name="connsiteX6" fmla="*/ 102623 w 337643"/>
              <a:gd name="connsiteY6" fmla="*/ 224143 h 241723"/>
              <a:gd name="connsiteX7" fmla="*/ 324544 w 337643"/>
              <a:gd name="connsiteY7" fmla="*/ 2248 h 241723"/>
              <a:gd name="connsiteX8" fmla="*/ 335395 w 337643"/>
              <a:gd name="connsiteY8" fmla="*/ 2248 h 241723"/>
              <a:gd name="connsiteX9" fmla="*/ 335395 w 337643"/>
              <a:gd name="connsiteY9" fmla="*/ 13100 h 241723"/>
              <a:gd name="connsiteX10" fmla="*/ 113473 w 337643"/>
              <a:gd name="connsiteY10" fmla="*/ 234994 h 241723"/>
              <a:gd name="connsiteX11" fmla="*/ 97197 w 337643"/>
              <a:gd name="connsiteY11" fmla="*/ 241723 h 241723"/>
              <a:gd name="connsiteX12" fmla="*/ 97197 w 337643"/>
              <a:gd name="connsiteY12" fmla="*/ 241723 h 24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643" h="241723">
                <a:moveTo>
                  <a:pt x="97197" y="241723"/>
                </a:moveTo>
                <a:cubicBezTo>
                  <a:pt x="91033" y="241723"/>
                  <a:pt x="85252" y="239333"/>
                  <a:pt x="80916" y="234994"/>
                </a:cubicBezTo>
                <a:lnTo>
                  <a:pt x="2245" y="156330"/>
                </a:lnTo>
                <a:cubicBezTo>
                  <a:pt x="-748" y="153332"/>
                  <a:pt x="-748" y="148476"/>
                  <a:pt x="2245" y="145479"/>
                </a:cubicBezTo>
                <a:cubicBezTo>
                  <a:pt x="5246" y="142482"/>
                  <a:pt x="10098" y="142482"/>
                  <a:pt x="13100" y="145479"/>
                </a:cubicBezTo>
                <a:lnTo>
                  <a:pt x="91768" y="224143"/>
                </a:lnTo>
                <a:cubicBezTo>
                  <a:pt x="94642" y="227013"/>
                  <a:pt x="99749" y="227028"/>
                  <a:pt x="102623" y="224143"/>
                </a:cubicBezTo>
                <a:lnTo>
                  <a:pt x="324544" y="2248"/>
                </a:lnTo>
                <a:cubicBezTo>
                  <a:pt x="327542" y="-749"/>
                  <a:pt x="332398" y="-749"/>
                  <a:pt x="335395" y="2248"/>
                </a:cubicBezTo>
                <a:cubicBezTo>
                  <a:pt x="338393" y="5246"/>
                  <a:pt x="338393" y="10102"/>
                  <a:pt x="335395" y="13100"/>
                </a:cubicBezTo>
                <a:lnTo>
                  <a:pt x="113473" y="234994"/>
                </a:lnTo>
                <a:cubicBezTo>
                  <a:pt x="109138" y="239333"/>
                  <a:pt x="103360" y="241723"/>
                  <a:pt x="97197" y="241723"/>
                </a:cubicBezTo>
                <a:lnTo>
                  <a:pt x="97197" y="241723"/>
                </a:lnTo>
                <a:close/>
              </a:path>
            </a:pathLst>
          </a:custGeom>
          <a:solidFill>
            <a:srgbClr val="0069B1"/>
          </a:solidFill>
          <a:ln w="7541" cap="flat">
            <a:noFill/>
            <a:prstDash val="solid"/>
            <a:miter/>
          </a:ln>
        </p:spPr>
        <p:txBody>
          <a:bodyPr rtlCol="0" anchor="ctr"/>
          <a:lstStyle/>
          <a:p>
            <a:endParaRPr lang="en-GB" noProof="0"/>
          </a:p>
        </p:txBody>
      </p:sp>
      <p:sp>
        <p:nvSpPr>
          <p:cNvPr id="65" name="Graphic 6" descr="close">
            <a:extLst>
              <a:ext uri="{FF2B5EF4-FFF2-40B4-BE49-F238E27FC236}">
                <a16:creationId xmlns:a16="http://schemas.microsoft.com/office/drawing/2014/main" id="{85E46FAC-DF4E-94C4-FC81-5472452C7736}"/>
              </a:ext>
            </a:extLst>
          </p:cNvPr>
          <p:cNvSpPr/>
          <p:nvPr/>
        </p:nvSpPr>
        <p:spPr>
          <a:xfrm>
            <a:off x="9184263" y="5515571"/>
            <a:ext cx="367325" cy="367323"/>
          </a:xfrm>
          <a:custGeom>
            <a:avLst/>
            <a:gdLst>
              <a:gd name="connsiteX0" fmla="*/ 241158 w 243407"/>
              <a:gd name="connsiteY0" fmla="*/ 13104 h 243406"/>
              <a:gd name="connsiteX1" fmla="*/ 132559 w 243407"/>
              <a:gd name="connsiteY1" fmla="*/ 121704 h 243406"/>
              <a:gd name="connsiteX2" fmla="*/ 241158 w 243407"/>
              <a:gd name="connsiteY2" fmla="*/ 230303 h 243406"/>
              <a:gd name="connsiteX3" fmla="*/ 241158 w 243407"/>
              <a:gd name="connsiteY3" fmla="*/ 241158 h 243406"/>
              <a:gd name="connsiteX4" fmla="*/ 235730 w 243407"/>
              <a:gd name="connsiteY4" fmla="*/ 243407 h 243406"/>
              <a:gd name="connsiteX5" fmla="*/ 230303 w 243407"/>
              <a:gd name="connsiteY5" fmla="*/ 241158 h 243406"/>
              <a:gd name="connsiteX6" fmla="*/ 121704 w 243407"/>
              <a:gd name="connsiteY6" fmla="*/ 132559 h 243406"/>
              <a:gd name="connsiteX7" fmla="*/ 13104 w 243407"/>
              <a:gd name="connsiteY7" fmla="*/ 241158 h 243406"/>
              <a:gd name="connsiteX8" fmla="*/ 7677 w 243407"/>
              <a:gd name="connsiteY8" fmla="*/ 243407 h 243406"/>
              <a:gd name="connsiteX9" fmla="*/ 2249 w 243407"/>
              <a:gd name="connsiteY9" fmla="*/ 241158 h 243406"/>
              <a:gd name="connsiteX10" fmla="*/ 2249 w 243407"/>
              <a:gd name="connsiteY10" fmla="*/ 230303 h 243406"/>
              <a:gd name="connsiteX11" fmla="*/ 110848 w 243407"/>
              <a:gd name="connsiteY11" fmla="*/ 121704 h 243406"/>
              <a:gd name="connsiteX12" fmla="*/ 2249 w 243407"/>
              <a:gd name="connsiteY12" fmla="*/ 13104 h 243406"/>
              <a:gd name="connsiteX13" fmla="*/ 2249 w 243407"/>
              <a:gd name="connsiteY13" fmla="*/ 2249 h 243406"/>
              <a:gd name="connsiteX14" fmla="*/ 13104 w 243407"/>
              <a:gd name="connsiteY14" fmla="*/ 2249 h 243406"/>
              <a:gd name="connsiteX15" fmla="*/ 121704 w 243407"/>
              <a:gd name="connsiteY15" fmla="*/ 110848 h 243406"/>
              <a:gd name="connsiteX16" fmla="*/ 230303 w 243407"/>
              <a:gd name="connsiteY16" fmla="*/ 2249 h 243406"/>
              <a:gd name="connsiteX17" fmla="*/ 241158 w 243407"/>
              <a:gd name="connsiteY17" fmla="*/ 2249 h 243406"/>
              <a:gd name="connsiteX18" fmla="*/ 241158 w 243407"/>
              <a:gd name="connsiteY18" fmla="*/ 13104 h 243406"/>
              <a:gd name="connsiteX19" fmla="*/ 241158 w 243407"/>
              <a:gd name="connsiteY19" fmla="*/ 13104 h 243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3407" h="243406">
                <a:moveTo>
                  <a:pt x="241158" y="13104"/>
                </a:moveTo>
                <a:lnTo>
                  <a:pt x="132559" y="121704"/>
                </a:lnTo>
                <a:lnTo>
                  <a:pt x="241158" y="230303"/>
                </a:lnTo>
                <a:cubicBezTo>
                  <a:pt x="244157" y="233301"/>
                  <a:pt x="244157" y="238159"/>
                  <a:pt x="241158" y="241158"/>
                </a:cubicBezTo>
                <a:cubicBezTo>
                  <a:pt x="239658" y="242657"/>
                  <a:pt x="237695" y="243407"/>
                  <a:pt x="235730" y="243407"/>
                </a:cubicBezTo>
                <a:cubicBezTo>
                  <a:pt x="233766" y="243407"/>
                  <a:pt x="231802" y="242657"/>
                  <a:pt x="230303" y="241158"/>
                </a:cubicBezTo>
                <a:lnTo>
                  <a:pt x="121704" y="132559"/>
                </a:lnTo>
                <a:lnTo>
                  <a:pt x="13104" y="241158"/>
                </a:lnTo>
                <a:cubicBezTo>
                  <a:pt x="11605" y="242657"/>
                  <a:pt x="9641" y="243407"/>
                  <a:pt x="7677" y="243407"/>
                </a:cubicBezTo>
                <a:cubicBezTo>
                  <a:pt x="5712" y="243407"/>
                  <a:pt x="3749" y="242657"/>
                  <a:pt x="2249" y="241158"/>
                </a:cubicBezTo>
                <a:cubicBezTo>
                  <a:pt x="-750" y="238159"/>
                  <a:pt x="-750" y="233301"/>
                  <a:pt x="2249" y="230303"/>
                </a:cubicBezTo>
                <a:lnTo>
                  <a:pt x="110848" y="121704"/>
                </a:lnTo>
                <a:lnTo>
                  <a:pt x="2249" y="13104"/>
                </a:lnTo>
                <a:cubicBezTo>
                  <a:pt x="-750" y="10106"/>
                  <a:pt x="-750" y="5248"/>
                  <a:pt x="2249" y="2249"/>
                </a:cubicBezTo>
                <a:cubicBezTo>
                  <a:pt x="5248" y="-750"/>
                  <a:pt x="10106" y="-750"/>
                  <a:pt x="13104" y="2249"/>
                </a:cubicBezTo>
                <a:lnTo>
                  <a:pt x="121704" y="110848"/>
                </a:lnTo>
                <a:lnTo>
                  <a:pt x="230303" y="2249"/>
                </a:lnTo>
                <a:cubicBezTo>
                  <a:pt x="233301" y="-750"/>
                  <a:pt x="238159" y="-750"/>
                  <a:pt x="241158" y="2249"/>
                </a:cubicBezTo>
                <a:cubicBezTo>
                  <a:pt x="244157" y="5248"/>
                  <a:pt x="244157" y="10106"/>
                  <a:pt x="241158" y="13104"/>
                </a:cubicBezTo>
                <a:lnTo>
                  <a:pt x="241158" y="13104"/>
                </a:lnTo>
                <a:close/>
              </a:path>
            </a:pathLst>
          </a:custGeom>
          <a:solidFill>
            <a:srgbClr val="0069B1"/>
          </a:solidFill>
          <a:ln w="7541" cap="flat">
            <a:noFill/>
            <a:prstDash val="solid"/>
            <a:miter/>
          </a:ln>
        </p:spPr>
        <p:txBody>
          <a:bodyPr rtlCol="0" anchor="ctr"/>
          <a:lstStyle/>
          <a:p>
            <a:endParaRPr lang="en-GB" noProof="0"/>
          </a:p>
        </p:txBody>
      </p:sp>
      <p:sp>
        <p:nvSpPr>
          <p:cNvPr id="127" name="Fußzeilenplatzhalter 126">
            <a:extLst>
              <a:ext uri="{FF2B5EF4-FFF2-40B4-BE49-F238E27FC236}">
                <a16:creationId xmlns:a16="http://schemas.microsoft.com/office/drawing/2014/main" id="{F21010E8-CA76-5893-743E-BAA59931C708}"/>
              </a:ext>
              <a:ext uri="{C183D7F6-B498-43B3-948B-1728B52AA6E4}">
                <adec:decorative xmlns:adec="http://schemas.microsoft.com/office/drawing/2017/decorative" val="1"/>
              </a:ext>
            </a:extLst>
          </p:cNvPr>
          <p:cNvSpPr>
            <a:spLocks noGrp="1"/>
          </p:cNvSpPr>
          <p:nvPr>
            <p:ph type="ftr" sz="quarter" idx="10"/>
          </p:nvPr>
        </p:nvSpPr>
        <p:spPr/>
        <p:txBody>
          <a:bodyPr/>
          <a:lstStyle/>
          <a:p>
            <a:pPr algn="l"/>
            <a:r>
              <a:rPr lang="en-GB" noProof="0"/>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80</a:t>
            </a:fld>
            <a:endParaRPr lang="en-GB" noProof="0"/>
          </a:p>
        </p:txBody>
      </p:sp>
    </p:spTree>
    <p:extLst>
      <p:ext uri="{BB962C8B-B14F-4D97-AF65-F5344CB8AC3E}">
        <p14:creationId xmlns:p14="http://schemas.microsoft.com/office/powerpoint/2010/main" val="3650051893"/>
      </p:ext>
    </p:extLst>
  </p:cSld>
  <p:clrMapOvr>
    <a:masterClrMapping/>
  </p:clrMapOvr>
  <p:transition>
    <p:wipe dir="r"/>
  </p:transition>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9" name="Titel 268">
            <a:extLst>
              <a:ext uri="{FF2B5EF4-FFF2-40B4-BE49-F238E27FC236}">
                <a16:creationId xmlns:a16="http://schemas.microsoft.com/office/drawing/2014/main" id="{2DAF6B3D-B090-2095-3798-3D653D400473}"/>
              </a:ext>
            </a:extLst>
          </p:cNvPr>
          <p:cNvSpPr>
            <a:spLocks noGrp="1"/>
          </p:cNvSpPr>
          <p:nvPr>
            <p:ph type="title"/>
          </p:nvPr>
        </p:nvSpPr>
        <p:spPr/>
        <p:txBody>
          <a:bodyPr/>
          <a:lstStyle/>
          <a:p>
            <a:r>
              <a:rPr lang="en-GB" noProof="0" dirty="0"/>
              <a:t>Icons – White</a:t>
            </a:r>
          </a:p>
        </p:txBody>
      </p:sp>
      <p:sp>
        <p:nvSpPr>
          <p:cNvPr id="2" name="Rectangle 1">
            <a:extLst>
              <a:ext uri="{FF2B5EF4-FFF2-40B4-BE49-F238E27FC236}">
                <a16:creationId xmlns:a16="http://schemas.microsoft.com/office/drawing/2014/main" id="{F21127C5-D977-1A66-E1DF-9791557A7FDA}"/>
              </a:ext>
              <a:ext uri="{C183D7F6-B498-43B3-948B-1728B52AA6E4}">
                <adec:decorative xmlns:adec="http://schemas.microsoft.com/office/drawing/2017/decorative" val="1"/>
              </a:ext>
            </a:extLst>
          </p:cNvPr>
          <p:cNvSpPr/>
          <p:nvPr/>
        </p:nvSpPr>
        <p:spPr bwMode="auto">
          <a:xfrm>
            <a:off x="366713" y="1079500"/>
            <a:ext cx="9347200" cy="4914727"/>
          </a:xfrm>
          <a:prstGeom prst="rect">
            <a:avLst/>
          </a:prstGeom>
          <a:solidFill>
            <a:srgbClr val="1E2A78"/>
          </a:solidFill>
          <a:ln w="6350">
            <a:noFill/>
            <a:miter lim="800000"/>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70" name="TextBox 69">
            <a:extLst>
              <a:ext uri="{FF2B5EF4-FFF2-40B4-BE49-F238E27FC236}">
                <a16:creationId xmlns:a16="http://schemas.microsoft.com/office/drawing/2014/main" id="{C88D1F48-9A63-5376-0692-0E301501D647}"/>
              </a:ext>
              <a:ext uri="{C183D7F6-B498-43B3-948B-1728B52AA6E4}">
                <adec:decorative xmlns:adec="http://schemas.microsoft.com/office/drawing/2017/decorative" val="1"/>
              </a:ext>
            </a:extLst>
          </p:cNvPr>
          <p:cNvSpPr txBox="1"/>
          <p:nvPr/>
        </p:nvSpPr>
        <p:spPr bwMode="ltGray">
          <a:xfrm>
            <a:off x="5040312" y="358775"/>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can be extended with outlines to adjust the line thickness according to the font used.</a:t>
            </a:r>
          </a:p>
        </p:txBody>
      </p:sp>
      <p:pic>
        <p:nvPicPr>
          <p:cNvPr id="127" name="Grafik 126" descr="profile">
            <a:extLst>
              <a:ext uri="{FF2B5EF4-FFF2-40B4-BE49-F238E27FC236}">
                <a16:creationId xmlns:a16="http://schemas.microsoft.com/office/drawing/2014/main" id="{A55EBE18-04BB-F328-C60E-195DD88C91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7811" y="1161721"/>
            <a:ext cx="472968" cy="472968"/>
          </a:xfrm>
          <a:prstGeom prst="rect">
            <a:avLst/>
          </a:prstGeom>
        </p:spPr>
      </p:pic>
      <p:pic>
        <p:nvPicPr>
          <p:cNvPr id="128" name="Grafik 127" descr="woman">
            <a:extLst>
              <a:ext uri="{FF2B5EF4-FFF2-40B4-BE49-F238E27FC236}">
                <a16:creationId xmlns:a16="http://schemas.microsoft.com/office/drawing/2014/main" id="{5F791ECE-5CAD-5784-08AF-4122A0E894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00259" y="1161721"/>
            <a:ext cx="472968" cy="472968"/>
          </a:xfrm>
          <a:prstGeom prst="rect">
            <a:avLst/>
          </a:prstGeom>
        </p:spPr>
      </p:pic>
      <p:pic>
        <p:nvPicPr>
          <p:cNvPr id="129" name="Grafik 128" descr="person">
            <a:extLst>
              <a:ext uri="{FF2B5EF4-FFF2-40B4-BE49-F238E27FC236}">
                <a16:creationId xmlns:a16="http://schemas.microsoft.com/office/drawing/2014/main" id="{25A00479-51F5-8474-4693-B274FACABD0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72707" y="1161721"/>
            <a:ext cx="472968" cy="472968"/>
          </a:xfrm>
          <a:prstGeom prst="rect">
            <a:avLst/>
          </a:prstGeom>
        </p:spPr>
      </p:pic>
      <p:pic>
        <p:nvPicPr>
          <p:cNvPr id="130" name="Grafik 124" descr="2 persons">
            <a:extLst>
              <a:ext uri="{FF2B5EF4-FFF2-40B4-BE49-F238E27FC236}">
                <a16:creationId xmlns:a16="http://schemas.microsoft.com/office/drawing/2014/main" id="{D879932E-82FB-F9B4-37F1-D1D939512CC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345155" y="1161721"/>
            <a:ext cx="472968" cy="472968"/>
          </a:xfrm>
          <a:prstGeom prst="rect">
            <a:avLst/>
          </a:prstGeom>
        </p:spPr>
      </p:pic>
      <p:pic>
        <p:nvPicPr>
          <p:cNvPr id="131" name="Grafik 138" descr="2half-persons">
            <a:extLst>
              <a:ext uri="{FF2B5EF4-FFF2-40B4-BE49-F238E27FC236}">
                <a16:creationId xmlns:a16="http://schemas.microsoft.com/office/drawing/2014/main" id="{7FEC989C-0E81-8EF6-7BE5-3AD5DCC8E04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317603" y="1161721"/>
            <a:ext cx="472968" cy="472968"/>
          </a:xfrm>
          <a:prstGeom prst="rect">
            <a:avLst/>
          </a:prstGeom>
        </p:spPr>
      </p:pic>
      <p:pic>
        <p:nvPicPr>
          <p:cNvPr id="132" name="Grafik 129" descr="hands">
            <a:extLst>
              <a:ext uri="{FF2B5EF4-FFF2-40B4-BE49-F238E27FC236}">
                <a16:creationId xmlns:a16="http://schemas.microsoft.com/office/drawing/2014/main" id="{7FF47FD5-DFE5-D3FC-DB04-E934C35DC6B4}"/>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290051" y="1161721"/>
            <a:ext cx="472968" cy="472968"/>
          </a:xfrm>
          <a:prstGeom prst="rect">
            <a:avLst/>
          </a:prstGeom>
        </p:spPr>
      </p:pic>
      <p:pic>
        <p:nvPicPr>
          <p:cNvPr id="133" name="Grafik 131" descr="idcard">
            <a:extLst>
              <a:ext uri="{FF2B5EF4-FFF2-40B4-BE49-F238E27FC236}">
                <a16:creationId xmlns:a16="http://schemas.microsoft.com/office/drawing/2014/main" id="{24C4E346-0B44-CE00-CF79-C5151792308E}"/>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262499" y="1161721"/>
            <a:ext cx="472968" cy="472968"/>
          </a:xfrm>
          <a:prstGeom prst="rect">
            <a:avLst/>
          </a:prstGeom>
        </p:spPr>
      </p:pic>
      <p:pic>
        <p:nvPicPr>
          <p:cNvPr id="134" name="Grafik 132" descr="bag">
            <a:extLst>
              <a:ext uri="{FF2B5EF4-FFF2-40B4-BE49-F238E27FC236}">
                <a16:creationId xmlns:a16="http://schemas.microsoft.com/office/drawing/2014/main" id="{034DD57D-303A-CBA8-7D11-E08F4C64784E}"/>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234947" y="1161721"/>
            <a:ext cx="472968" cy="472968"/>
          </a:xfrm>
          <a:prstGeom prst="rect">
            <a:avLst/>
          </a:prstGeom>
        </p:spPr>
      </p:pic>
      <p:pic>
        <p:nvPicPr>
          <p:cNvPr id="135" name="Grafik 136" descr="home">
            <a:extLst>
              <a:ext uri="{FF2B5EF4-FFF2-40B4-BE49-F238E27FC236}">
                <a16:creationId xmlns:a16="http://schemas.microsoft.com/office/drawing/2014/main" id="{5AE72DB8-F028-6A51-CCC8-C8E08546A58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207395" y="1161721"/>
            <a:ext cx="472968" cy="472968"/>
          </a:xfrm>
          <a:prstGeom prst="rect">
            <a:avLst/>
          </a:prstGeom>
        </p:spPr>
      </p:pic>
      <p:pic>
        <p:nvPicPr>
          <p:cNvPr id="136" name="Grafik 134" descr="health">
            <a:extLst>
              <a:ext uri="{FF2B5EF4-FFF2-40B4-BE49-F238E27FC236}">
                <a16:creationId xmlns:a16="http://schemas.microsoft.com/office/drawing/2014/main" id="{EB6A3B10-CC9B-82C5-ACAC-C9DBD7267382}"/>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79846" y="1161721"/>
            <a:ext cx="472968" cy="472968"/>
          </a:xfrm>
          <a:prstGeom prst="rect">
            <a:avLst/>
          </a:prstGeom>
        </p:spPr>
      </p:pic>
      <p:pic>
        <p:nvPicPr>
          <p:cNvPr id="137" name="Grafik 88" descr="device-wifi">
            <a:extLst>
              <a:ext uri="{FF2B5EF4-FFF2-40B4-BE49-F238E27FC236}">
                <a16:creationId xmlns:a16="http://schemas.microsoft.com/office/drawing/2014/main" id="{C15D7F0D-6127-3E2C-3893-71813F2CFF32}"/>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27811" y="2018226"/>
            <a:ext cx="472968" cy="472968"/>
          </a:xfrm>
          <a:prstGeom prst="rect">
            <a:avLst/>
          </a:prstGeom>
        </p:spPr>
      </p:pic>
      <p:pic>
        <p:nvPicPr>
          <p:cNvPr id="138" name="Grafik 90" descr="cloud">
            <a:extLst>
              <a:ext uri="{FF2B5EF4-FFF2-40B4-BE49-F238E27FC236}">
                <a16:creationId xmlns:a16="http://schemas.microsoft.com/office/drawing/2014/main" id="{84CF9593-E478-EC6D-603D-9FE663456552}"/>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400259" y="2018226"/>
            <a:ext cx="472968" cy="472968"/>
          </a:xfrm>
          <a:prstGeom prst="rect">
            <a:avLst/>
          </a:prstGeom>
        </p:spPr>
      </p:pic>
      <p:pic>
        <p:nvPicPr>
          <p:cNvPr id="139" name="Grafik 102" descr="combination">
            <a:extLst>
              <a:ext uri="{FF2B5EF4-FFF2-40B4-BE49-F238E27FC236}">
                <a16:creationId xmlns:a16="http://schemas.microsoft.com/office/drawing/2014/main" id="{4BB57CB7-2DA8-6439-93E9-0E3BC560832D}"/>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372707" y="2018226"/>
            <a:ext cx="472968" cy="472968"/>
          </a:xfrm>
          <a:prstGeom prst="rect">
            <a:avLst/>
          </a:prstGeom>
        </p:spPr>
      </p:pic>
      <p:pic>
        <p:nvPicPr>
          <p:cNvPr id="140" name="Grafik 92" descr="location">
            <a:extLst>
              <a:ext uri="{FF2B5EF4-FFF2-40B4-BE49-F238E27FC236}">
                <a16:creationId xmlns:a16="http://schemas.microsoft.com/office/drawing/2014/main" id="{7804D1E8-941E-0AF4-043A-095D18C9D202}"/>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345155" y="2018226"/>
            <a:ext cx="472968" cy="472968"/>
          </a:xfrm>
          <a:prstGeom prst="rect">
            <a:avLst/>
          </a:prstGeom>
        </p:spPr>
      </p:pic>
      <p:pic>
        <p:nvPicPr>
          <p:cNvPr id="141" name="Grafik 94" descr="like">
            <a:extLst>
              <a:ext uri="{FF2B5EF4-FFF2-40B4-BE49-F238E27FC236}">
                <a16:creationId xmlns:a16="http://schemas.microsoft.com/office/drawing/2014/main" id="{05DE2D12-3F2D-335E-C555-BEBB2D5BA987}"/>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317603" y="2018226"/>
            <a:ext cx="472968" cy="472968"/>
          </a:xfrm>
          <a:prstGeom prst="rect">
            <a:avLst/>
          </a:prstGeom>
        </p:spPr>
      </p:pic>
      <p:pic>
        <p:nvPicPr>
          <p:cNvPr id="142" name="Grafik 96" descr="travel">
            <a:extLst>
              <a:ext uri="{FF2B5EF4-FFF2-40B4-BE49-F238E27FC236}">
                <a16:creationId xmlns:a16="http://schemas.microsoft.com/office/drawing/2014/main" id="{B3231192-109B-F7DD-78CD-B4D2983ACDE3}"/>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290051" y="2018226"/>
            <a:ext cx="472968" cy="472968"/>
          </a:xfrm>
          <a:prstGeom prst="rect">
            <a:avLst/>
          </a:prstGeom>
        </p:spPr>
      </p:pic>
      <p:pic>
        <p:nvPicPr>
          <p:cNvPr id="143" name="Grafik 104" descr="home-multifamiliy">
            <a:extLst>
              <a:ext uri="{FF2B5EF4-FFF2-40B4-BE49-F238E27FC236}">
                <a16:creationId xmlns:a16="http://schemas.microsoft.com/office/drawing/2014/main" id="{2A48028E-CD97-4ED2-C2CD-8E429BF91168}"/>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262499" y="2018226"/>
            <a:ext cx="472968" cy="472968"/>
          </a:xfrm>
          <a:prstGeom prst="rect">
            <a:avLst/>
          </a:prstGeom>
        </p:spPr>
      </p:pic>
      <p:pic>
        <p:nvPicPr>
          <p:cNvPr id="144" name="Grafik 100" descr="home-commercial">
            <a:extLst>
              <a:ext uri="{FF2B5EF4-FFF2-40B4-BE49-F238E27FC236}">
                <a16:creationId xmlns:a16="http://schemas.microsoft.com/office/drawing/2014/main" id="{60610ACF-62E2-7721-A103-A83264372A20}"/>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234947" y="2018226"/>
            <a:ext cx="472968" cy="472968"/>
          </a:xfrm>
          <a:prstGeom prst="rect">
            <a:avLst/>
          </a:prstGeom>
        </p:spPr>
      </p:pic>
      <p:pic>
        <p:nvPicPr>
          <p:cNvPr id="145" name="Grafik 98" descr="city">
            <a:extLst>
              <a:ext uri="{FF2B5EF4-FFF2-40B4-BE49-F238E27FC236}">
                <a16:creationId xmlns:a16="http://schemas.microsoft.com/office/drawing/2014/main" id="{50E05F92-085F-C0CE-3501-021A448A19F0}"/>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207395" y="2018226"/>
            <a:ext cx="472968" cy="472968"/>
          </a:xfrm>
          <a:prstGeom prst="rect">
            <a:avLst/>
          </a:prstGeom>
        </p:spPr>
      </p:pic>
      <p:pic>
        <p:nvPicPr>
          <p:cNvPr id="146" name="Grafik 106" descr="target">
            <a:extLst>
              <a:ext uri="{FF2B5EF4-FFF2-40B4-BE49-F238E27FC236}">
                <a16:creationId xmlns:a16="http://schemas.microsoft.com/office/drawing/2014/main" id="{855DF0FC-1174-947A-1430-64BDEBD9185E}"/>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179846" y="2018226"/>
            <a:ext cx="472968" cy="472968"/>
          </a:xfrm>
          <a:prstGeom prst="rect">
            <a:avLst/>
          </a:prstGeom>
        </p:spPr>
      </p:pic>
      <p:pic>
        <p:nvPicPr>
          <p:cNvPr id="147" name="Grafik 140" descr="knowledge">
            <a:extLst>
              <a:ext uri="{FF2B5EF4-FFF2-40B4-BE49-F238E27FC236}">
                <a16:creationId xmlns:a16="http://schemas.microsoft.com/office/drawing/2014/main" id="{5465B619-D41A-9F89-253F-5E834F3E8D10}"/>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27811" y="2874731"/>
            <a:ext cx="472968" cy="472968"/>
          </a:xfrm>
          <a:prstGeom prst="rect">
            <a:avLst/>
          </a:prstGeom>
        </p:spPr>
      </p:pic>
      <p:pic>
        <p:nvPicPr>
          <p:cNvPr id="148" name="Grafik 141" descr="home-move">
            <a:extLst>
              <a:ext uri="{FF2B5EF4-FFF2-40B4-BE49-F238E27FC236}">
                <a16:creationId xmlns:a16="http://schemas.microsoft.com/office/drawing/2014/main" id="{A1B43907-5E91-55A9-9B2C-B2D45D4CE411}"/>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400259" y="2874731"/>
            <a:ext cx="472968" cy="472968"/>
          </a:xfrm>
          <a:prstGeom prst="rect">
            <a:avLst/>
          </a:prstGeom>
        </p:spPr>
      </p:pic>
      <p:pic>
        <p:nvPicPr>
          <p:cNvPr id="149" name="Grafik 142" descr="sportcup">
            <a:extLst>
              <a:ext uri="{FF2B5EF4-FFF2-40B4-BE49-F238E27FC236}">
                <a16:creationId xmlns:a16="http://schemas.microsoft.com/office/drawing/2014/main" id="{80AED4B2-AE2A-5A41-619A-3EA895868FEF}"/>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372707" y="2874731"/>
            <a:ext cx="472968" cy="472968"/>
          </a:xfrm>
          <a:prstGeom prst="rect">
            <a:avLst/>
          </a:prstGeom>
        </p:spPr>
      </p:pic>
      <p:pic>
        <p:nvPicPr>
          <p:cNvPr id="150" name="Grafik 143" descr="umbrella">
            <a:extLst>
              <a:ext uri="{FF2B5EF4-FFF2-40B4-BE49-F238E27FC236}">
                <a16:creationId xmlns:a16="http://schemas.microsoft.com/office/drawing/2014/main" id="{5A9566F6-6491-129E-6FA4-16AF65B62340}"/>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345155" y="2874731"/>
            <a:ext cx="472968" cy="472968"/>
          </a:xfrm>
          <a:prstGeom prst="rect">
            <a:avLst/>
          </a:prstGeom>
        </p:spPr>
      </p:pic>
      <p:pic>
        <p:nvPicPr>
          <p:cNvPr id="151" name="Grafik 146" descr="linking">
            <a:extLst>
              <a:ext uri="{FF2B5EF4-FFF2-40B4-BE49-F238E27FC236}">
                <a16:creationId xmlns:a16="http://schemas.microsoft.com/office/drawing/2014/main" id="{8541F0D8-75DF-F74F-FF9F-02CDCD02A223}"/>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317603" y="2874731"/>
            <a:ext cx="472968" cy="472968"/>
          </a:xfrm>
          <a:prstGeom prst="rect">
            <a:avLst/>
          </a:prstGeom>
        </p:spPr>
      </p:pic>
      <p:pic>
        <p:nvPicPr>
          <p:cNvPr id="152" name="Grafik 147" descr="favorite">
            <a:extLst>
              <a:ext uri="{FF2B5EF4-FFF2-40B4-BE49-F238E27FC236}">
                <a16:creationId xmlns:a16="http://schemas.microsoft.com/office/drawing/2014/main" id="{1B2099CB-80E4-DA5C-CF6A-7B38E0364AEA}"/>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290051" y="2874731"/>
            <a:ext cx="472968" cy="472968"/>
          </a:xfrm>
          <a:prstGeom prst="rect">
            <a:avLst/>
          </a:prstGeom>
        </p:spPr>
      </p:pic>
      <p:pic>
        <p:nvPicPr>
          <p:cNvPr id="153" name="Grafik 148" descr="settings">
            <a:extLst>
              <a:ext uri="{FF2B5EF4-FFF2-40B4-BE49-F238E27FC236}">
                <a16:creationId xmlns:a16="http://schemas.microsoft.com/office/drawing/2014/main" id="{BBAFF3CF-4F1E-FAB0-EE4E-19CE60D6A3F7}"/>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262499" y="2874731"/>
            <a:ext cx="472968" cy="472968"/>
          </a:xfrm>
          <a:prstGeom prst="rect">
            <a:avLst/>
          </a:prstGeom>
        </p:spPr>
      </p:pic>
      <p:pic>
        <p:nvPicPr>
          <p:cNvPr id="154" name="Grafik 149" descr="search">
            <a:extLst>
              <a:ext uri="{FF2B5EF4-FFF2-40B4-BE49-F238E27FC236}">
                <a16:creationId xmlns:a16="http://schemas.microsoft.com/office/drawing/2014/main" id="{43D75B44-4FE2-857C-11A0-DF504E040216}"/>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234947" y="2874731"/>
            <a:ext cx="472968" cy="472968"/>
          </a:xfrm>
          <a:prstGeom prst="rect">
            <a:avLst/>
          </a:prstGeom>
        </p:spPr>
      </p:pic>
      <p:pic>
        <p:nvPicPr>
          <p:cNvPr id="155" name="Grafik 152" descr="transparent-conditions">
            <a:extLst>
              <a:ext uri="{FF2B5EF4-FFF2-40B4-BE49-F238E27FC236}">
                <a16:creationId xmlns:a16="http://schemas.microsoft.com/office/drawing/2014/main" id="{B9C839AA-357C-A0D5-4EA2-DD4A4C1139A4}"/>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207395" y="2874731"/>
            <a:ext cx="472968" cy="472968"/>
          </a:xfrm>
          <a:prstGeom prst="rect">
            <a:avLst/>
          </a:prstGeom>
        </p:spPr>
      </p:pic>
      <p:pic>
        <p:nvPicPr>
          <p:cNvPr id="156" name="Grafik 151" descr="transparent-client">
            <a:extLst>
              <a:ext uri="{FF2B5EF4-FFF2-40B4-BE49-F238E27FC236}">
                <a16:creationId xmlns:a16="http://schemas.microsoft.com/office/drawing/2014/main" id="{89BDF128-218E-7EFD-6CF5-C7DDD53A444F}"/>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179846" y="2874731"/>
            <a:ext cx="472968" cy="472968"/>
          </a:xfrm>
          <a:prstGeom prst="rect">
            <a:avLst/>
          </a:prstGeom>
        </p:spPr>
      </p:pic>
      <p:pic>
        <p:nvPicPr>
          <p:cNvPr id="157" name="Grafik 108" descr="attachment">
            <a:extLst>
              <a:ext uri="{FF2B5EF4-FFF2-40B4-BE49-F238E27FC236}">
                <a16:creationId xmlns:a16="http://schemas.microsoft.com/office/drawing/2014/main" id="{7752CBDF-A9B8-DFBE-32F8-1CA9106DE3A6}"/>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427811" y="3731236"/>
            <a:ext cx="472968" cy="472968"/>
          </a:xfrm>
          <a:prstGeom prst="rect">
            <a:avLst/>
          </a:prstGeom>
        </p:spPr>
      </p:pic>
      <p:pic>
        <p:nvPicPr>
          <p:cNvPr id="158" name="Grafik 110" descr="view">
            <a:extLst>
              <a:ext uri="{FF2B5EF4-FFF2-40B4-BE49-F238E27FC236}">
                <a16:creationId xmlns:a16="http://schemas.microsoft.com/office/drawing/2014/main" id="{B102D26E-949D-26F1-F607-BCD16683BF79}"/>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400259" y="3731236"/>
            <a:ext cx="472968" cy="472968"/>
          </a:xfrm>
          <a:prstGeom prst="rect">
            <a:avLst/>
          </a:prstGeom>
        </p:spPr>
      </p:pic>
      <p:pic>
        <p:nvPicPr>
          <p:cNvPr id="159" name="Grafik 112" descr="risk">
            <a:extLst>
              <a:ext uri="{FF2B5EF4-FFF2-40B4-BE49-F238E27FC236}">
                <a16:creationId xmlns:a16="http://schemas.microsoft.com/office/drawing/2014/main" id="{1F96E9E0-7DB2-E279-3A03-C3CAD6D6AADC}"/>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372707" y="3731236"/>
            <a:ext cx="472968" cy="472968"/>
          </a:xfrm>
          <a:prstGeom prst="rect">
            <a:avLst/>
          </a:prstGeom>
        </p:spPr>
      </p:pic>
      <p:pic>
        <p:nvPicPr>
          <p:cNvPr id="160" name="Grafik 123" descr="e-safe">
            <a:extLst>
              <a:ext uri="{FF2B5EF4-FFF2-40B4-BE49-F238E27FC236}">
                <a16:creationId xmlns:a16="http://schemas.microsoft.com/office/drawing/2014/main" id="{5EBC1FCF-64DB-B98A-5E66-00A4A85575CE}"/>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345155" y="3731236"/>
            <a:ext cx="472968" cy="472968"/>
          </a:xfrm>
          <a:prstGeom prst="rect">
            <a:avLst/>
          </a:prstGeom>
        </p:spPr>
      </p:pic>
      <p:pic>
        <p:nvPicPr>
          <p:cNvPr id="161" name="Grafik 114" descr="safety">
            <a:extLst>
              <a:ext uri="{FF2B5EF4-FFF2-40B4-BE49-F238E27FC236}">
                <a16:creationId xmlns:a16="http://schemas.microsoft.com/office/drawing/2014/main" id="{E50FC57B-FF06-0ACF-1D98-3ABFD5858B70}"/>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317603" y="3731236"/>
            <a:ext cx="472968" cy="472968"/>
          </a:xfrm>
          <a:prstGeom prst="rect">
            <a:avLst/>
          </a:prstGeom>
        </p:spPr>
      </p:pic>
      <p:pic>
        <p:nvPicPr>
          <p:cNvPr id="162" name="Grafik 115" descr="clock">
            <a:extLst>
              <a:ext uri="{FF2B5EF4-FFF2-40B4-BE49-F238E27FC236}">
                <a16:creationId xmlns:a16="http://schemas.microsoft.com/office/drawing/2014/main" id="{FC51C725-FE4D-918C-8D67-5F42607B28D9}"/>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290051" y="3731236"/>
            <a:ext cx="472968" cy="472968"/>
          </a:xfrm>
          <a:prstGeom prst="rect">
            <a:avLst/>
          </a:prstGeom>
        </p:spPr>
      </p:pic>
      <p:pic>
        <p:nvPicPr>
          <p:cNvPr id="163" name="Grafik 117" descr="germany">
            <a:extLst>
              <a:ext uri="{FF2B5EF4-FFF2-40B4-BE49-F238E27FC236}">
                <a16:creationId xmlns:a16="http://schemas.microsoft.com/office/drawing/2014/main" id="{43A313CB-8E91-CDC3-0C4A-6DFE9906273A}"/>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262499" y="3731236"/>
            <a:ext cx="472968" cy="472968"/>
          </a:xfrm>
          <a:prstGeom prst="rect">
            <a:avLst/>
          </a:prstGeom>
        </p:spPr>
      </p:pic>
      <p:pic>
        <p:nvPicPr>
          <p:cNvPr id="164" name="Grafik 118" descr="document-copy">
            <a:extLst>
              <a:ext uri="{FF2B5EF4-FFF2-40B4-BE49-F238E27FC236}">
                <a16:creationId xmlns:a16="http://schemas.microsoft.com/office/drawing/2014/main" id="{696C5D0D-6051-248F-EBC0-2FC53ED4085D}"/>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234947" y="3731236"/>
            <a:ext cx="472968" cy="472968"/>
          </a:xfrm>
          <a:prstGeom prst="rect">
            <a:avLst/>
          </a:prstGeom>
        </p:spPr>
      </p:pic>
      <p:pic>
        <p:nvPicPr>
          <p:cNvPr id="165" name="Grafik 120" descr="shield">
            <a:extLst>
              <a:ext uri="{FF2B5EF4-FFF2-40B4-BE49-F238E27FC236}">
                <a16:creationId xmlns:a16="http://schemas.microsoft.com/office/drawing/2014/main" id="{981E412B-93C7-7324-596C-1CB23F3BDFFE}"/>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207395" y="3731236"/>
            <a:ext cx="472968" cy="472968"/>
          </a:xfrm>
          <a:prstGeom prst="rect">
            <a:avLst/>
          </a:prstGeom>
        </p:spPr>
      </p:pic>
      <p:pic>
        <p:nvPicPr>
          <p:cNvPr id="166" name="Grafik 122" descr="yield-opportunities">
            <a:extLst>
              <a:ext uri="{FF2B5EF4-FFF2-40B4-BE49-F238E27FC236}">
                <a16:creationId xmlns:a16="http://schemas.microsoft.com/office/drawing/2014/main" id="{773AA01E-FA18-4D7A-5D4A-6C3B37CAA06E}"/>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179846" y="3731236"/>
            <a:ext cx="472968" cy="472968"/>
          </a:xfrm>
          <a:prstGeom prst="rect">
            <a:avLst/>
          </a:prstGeom>
        </p:spPr>
      </p:pic>
      <p:pic>
        <p:nvPicPr>
          <p:cNvPr id="167" name="Grafik 78" descr="home-new">
            <a:extLst>
              <a:ext uri="{FF2B5EF4-FFF2-40B4-BE49-F238E27FC236}">
                <a16:creationId xmlns:a16="http://schemas.microsoft.com/office/drawing/2014/main" id="{80120479-99D6-7ED1-E6A2-42F673AE54B1}"/>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427811" y="4587741"/>
            <a:ext cx="472968" cy="472968"/>
          </a:xfrm>
          <a:prstGeom prst="rect">
            <a:avLst/>
          </a:prstGeom>
        </p:spPr>
      </p:pic>
      <p:pic>
        <p:nvPicPr>
          <p:cNvPr id="168" name="Grafik 72" descr="construction">
            <a:extLst>
              <a:ext uri="{FF2B5EF4-FFF2-40B4-BE49-F238E27FC236}">
                <a16:creationId xmlns:a16="http://schemas.microsoft.com/office/drawing/2014/main" id="{0B2B2038-E206-A88E-B80D-C289C9C2CE8B}"/>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400259" y="4587741"/>
            <a:ext cx="472968" cy="472968"/>
          </a:xfrm>
          <a:prstGeom prst="rect">
            <a:avLst/>
          </a:prstGeom>
        </p:spPr>
      </p:pic>
      <p:pic>
        <p:nvPicPr>
          <p:cNvPr id="169" name="Grafik 80" descr="reconstruction">
            <a:extLst>
              <a:ext uri="{FF2B5EF4-FFF2-40B4-BE49-F238E27FC236}">
                <a16:creationId xmlns:a16="http://schemas.microsoft.com/office/drawing/2014/main" id="{7D37834D-F9B4-F83A-C6BE-59FBEF2E4A51}"/>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372707" y="4587741"/>
            <a:ext cx="472968" cy="472968"/>
          </a:xfrm>
          <a:prstGeom prst="rect">
            <a:avLst/>
          </a:prstGeom>
        </p:spPr>
      </p:pic>
      <p:pic>
        <p:nvPicPr>
          <p:cNvPr id="170" name="Grafik 73" descr="excavator">
            <a:extLst>
              <a:ext uri="{FF2B5EF4-FFF2-40B4-BE49-F238E27FC236}">
                <a16:creationId xmlns:a16="http://schemas.microsoft.com/office/drawing/2014/main" id="{5C12180A-DB3D-8E37-D19E-B6BEBC1C8D24}"/>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345155" y="4587741"/>
            <a:ext cx="472968" cy="472968"/>
          </a:xfrm>
          <a:prstGeom prst="rect">
            <a:avLst/>
          </a:prstGeom>
        </p:spPr>
      </p:pic>
      <p:pic>
        <p:nvPicPr>
          <p:cNvPr id="171" name="Grafik 83" descr="industry-manufacture">
            <a:extLst>
              <a:ext uri="{FF2B5EF4-FFF2-40B4-BE49-F238E27FC236}">
                <a16:creationId xmlns:a16="http://schemas.microsoft.com/office/drawing/2014/main" id="{B30FEB2A-3A69-B0AE-670C-222A7A2DC3A5}"/>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317603" y="4587741"/>
            <a:ext cx="472968" cy="472968"/>
          </a:xfrm>
          <a:prstGeom prst="rect">
            <a:avLst/>
          </a:prstGeom>
        </p:spPr>
      </p:pic>
      <p:pic>
        <p:nvPicPr>
          <p:cNvPr id="172" name="Grafik 85" descr="industry-material">
            <a:extLst>
              <a:ext uri="{FF2B5EF4-FFF2-40B4-BE49-F238E27FC236}">
                <a16:creationId xmlns:a16="http://schemas.microsoft.com/office/drawing/2014/main" id="{9F57C1E2-1929-56BE-11B0-E6C191A25C9A}"/>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290051" y="4587741"/>
            <a:ext cx="472968" cy="472968"/>
          </a:xfrm>
          <a:prstGeom prst="rect">
            <a:avLst/>
          </a:prstGeom>
        </p:spPr>
      </p:pic>
      <p:pic>
        <p:nvPicPr>
          <p:cNvPr id="173" name="Grafik 87" descr="responsibility">
            <a:extLst>
              <a:ext uri="{FF2B5EF4-FFF2-40B4-BE49-F238E27FC236}">
                <a16:creationId xmlns:a16="http://schemas.microsoft.com/office/drawing/2014/main" id="{3CDD0D29-CDA2-C4B5-B41C-7E265227AE77}"/>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262499" y="4587741"/>
            <a:ext cx="472968" cy="472968"/>
          </a:xfrm>
          <a:prstGeom prst="rect">
            <a:avLst/>
          </a:prstGeom>
        </p:spPr>
      </p:pic>
      <p:pic>
        <p:nvPicPr>
          <p:cNvPr id="174" name="Grafik 81" descr="car-park">
            <a:extLst>
              <a:ext uri="{FF2B5EF4-FFF2-40B4-BE49-F238E27FC236}">
                <a16:creationId xmlns:a16="http://schemas.microsoft.com/office/drawing/2014/main" id="{820DF9B1-773C-1556-3F1C-61C5FBCE07CC}"/>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234947" y="4587741"/>
            <a:ext cx="472968" cy="472968"/>
          </a:xfrm>
          <a:prstGeom prst="rect">
            <a:avLst/>
          </a:prstGeom>
        </p:spPr>
      </p:pic>
      <p:pic>
        <p:nvPicPr>
          <p:cNvPr id="175" name="Grafik 75" descr="motorcycle">
            <a:extLst>
              <a:ext uri="{FF2B5EF4-FFF2-40B4-BE49-F238E27FC236}">
                <a16:creationId xmlns:a16="http://schemas.microsoft.com/office/drawing/2014/main" id="{84DEA528-3E33-C17E-4D1D-C9F0AB373B08}"/>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207395" y="4587741"/>
            <a:ext cx="472968" cy="472968"/>
          </a:xfrm>
          <a:prstGeom prst="rect">
            <a:avLst/>
          </a:prstGeom>
        </p:spPr>
      </p:pic>
      <p:pic>
        <p:nvPicPr>
          <p:cNvPr id="176" name="Grafik 77" descr="mobility">
            <a:extLst>
              <a:ext uri="{FF2B5EF4-FFF2-40B4-BE49-F238E27FC236}">
                <a16:creationId xmlns:a16="http://schemas.microsoft.com/office/drawing/2014/main" id="{C5ED128E-F534-851F-3C72-CC4A1F6C56FB}"/>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179846" y="4587741"/>
            <a:ext cx="472968" cy="472968"/>
          </a:xfrm>
          <a:prstGeom prst="rect">
            <a:avLst/>
          </a:prstGeom>
        </p:spPr>
      </p:pic>
      <p:pic>
        <p:nvPicPr>
          <p:cNvPr id="177" name="Grafik 153" descr="team">
            <a:extLst>
              <a:ext uri="{FF2B5EF4-FFF2-40B4-BE49-F238E27FC236}">
                <a16:creationId xmlns:a16="http://schemas.microsoft.com/office/drawing/2014/main" id="{3D5901A1-C486-7A8E-FAC6-D8D786097D67}"/>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427811" y="5444245"/>
            <a:ext cx="472968" cy="472968"/>
          </a:xfrm>
          <a:prstGeom prst="rect">
            <a:avLst/>
          </a:prstGeom>
        </p:spPr>
      </p:pic>
      <p:pic>
        <p:nvPicPr>
          <p:cNvPr id="178" name="Grafik 155" descr="contact">
            <a:extLst>
              <a:ext uri="{FF2B5EF4-FFF2-40B4-BE49-F238E27FC236}">
                <a16:creationId xmlns:a16="http://schemas.microsoft.com/office/drawing/2014/main" id="{E0465581-BBF9-0415-3E66-2A4561E69C62}"/>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00259" y="5444245"/>
            <a:ext cx="472968" cy="472968"/>
          </a:xfrm>
          <a:prstGeom prst="rect">
            <a:avLst/>
          </a:prstGeom>
        </p:spPr>
      </p:pic>
      <p:pic>
        <p:nvPicPr>
          <p:cNvPr id="179" name="Grafik 156" descr="mail">
            <a:extLst>
              <a:ext uri="{FF2B5EF4-FFF2-40B4-BE49-F238E27FC236}">
                <a16:creationId xmlns:a16="http://schemas.microsoft.com/office/drawing/2014/main" id="{18622036-3A92-DBA9-E603-A0343E994295}"/>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372707" y="5444245"/>
            <a:ext cx="472968" cy="472968"/>
          </a:xfrm>
          <a:prstGeom prst="rect">
            <a:avLst/>
          </a:prstGeom>
        </p:spPr>
      </p:pic>
      <p:pic>
        <p:nvPicPr>
          <p:cNvPr id="180" name="Grafik 161" descr="imprint">
            <a:extLst>
              <a:ext uri="{FF2B5EF4-FFF2-40B4-BE49-F238E27FC236}">
                <a16:creationId xmlns:a16="http://schemas.microsoft.com/office/drawing/2014/main" id="{38C14871-5D8D-3C1E-FB82-5B22AD917EC3}"/>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345155" y="5444245"/>
            <a:ext cx="472968" cy="472968"/>
          </a:xfrm>
          <a:prstGeom prst="rect">
            <a:avLst/>
          </a:prstGeom>
        </p:spPr>
      </p:pic>
      <p:pic>
        <p:nvPicPr>
          <p:cNvPr id="181" name="Grafik 164" descr="document-pdf">
            <a:extLst>
              <a:ext uri="{FF2B5EF4-FFF2-40B4-BE49-F238E27FC236}">
                <a16:creationId xmlns:a16="http://schemas.microsoft.com/office/drawing/2014/main" id="{85BA6A67-D94F-7B54-4A81-1F00BDAE3432}"/>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317603" y="5444245"/>
            <a:ext cx="472968" cy="472968"/>
          </a:xfrm>
          <a:prstGeom prst="rect">
            <a:avLst/>
          </a:prstGeom>
        </p:spPr>
      </p:pic>
      <p:pic>
        <p:nvPicPr>
          <p:cNvPr id="182" name="Grafik 157" descr="chat">
            <a:extLst>
              <a:ext uri="{FF2B5EF4-FFF2-40B4-BE49-F238E27FC236}">
                <a16:creationId xmlns:a16="http://schemas.microsoft.com/office/drawing/2014/main" id="{6ABED06E-DCF3-07AA-5FF2-074C45D7F811}"/>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290051" y="5444245"/>
            <a:ext cx="472968" cy="472968"/>
          </a:xfrm>
          <a:prstGeom prst="rect">
            <a:avLst/>
          </a:prstGeom>
        </p:spPr>
      </p:pic>
      <p:pic>
        <p:nvPicPr>
          <p:cNvPr id="183" name="Grafik 158" descr="post">
            <a:extLst>
              <a:ext uri="{FF2B5EF4-FFF2-40B4-BE49-F238E27FC236}">
                <a16:creationId xmlns:a16="http://schemas.microsoft.com/office/drawing/2014/main" id="{BCBBA662-7ED9-00A8-9606-C552E963F355}"/>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262499" y="5444245"/>
            <a:ext cx="472968" cy="472968"/>
          </a:xfrm>
          <a:prstGeom prst="rect">
            <a:avLst/>
          </a:prstGeom>
        </p:spPr>
      </p:pic>
      <p:pic>
        <p:nvPicPr>
          <p:cNvPr id="184" name="Grafik 163" descr="download">
            <a:extLst>
              <a:ext uri="{FF2B5EF4-FFF2-40B4-BE49-F238E27FC236}">
                <a16:creationId xmlns:a16="http://schemas.microsoft.com/office/drawing/2014/main" id="{7D21DD23-4453-3A40-5689-C1B44EBF7972}"/>
              </a:ext>
            </a:extLst>
          </p:cNvPr>
          <p:cNvPicPr>
            <a:picLocks noChangeAspect="1"/>
          </p:cNvPicPr>
          <p:nvPr/>
        </p:nvPicPr>
        <p:blipFill>
          <a:blip r:embed="rId116">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234947" y="5444245"/>
            <a:ext cx="472968" cy="472968"/>
          </a:xfrm>
          <a:prstGeom prst="rect">
            <a:avLst/>
          </a:prstGeom>
        </p:spPr>
      </p:pic>
      <p:pic>
        <p:nvPicPr>
          <p:cNvPr id="185" name="Grafik 159" descr="banking-hours">
            <a:extLst>
              <a:ext uri="{FF2B5EF4-FFF2-40B4-BE49-F238E27FC236}">
                <a16:creationId xmlns:a16="http://schemas.microsoft.com/office/drawing/2014/main" id="{1B343E3E-E084-6ABD-BCE2-B7B4FBC82DE4}"/>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8207395" y="5444245"/>
            <a:ext cx="472968" cy="472968"/>
          </a:xfrm>
          <a:prstGeom prst="rect">
            <a:avLst/>
          </a:prstGeom>
        </p:spPr>
      </p:pic>
      <p:pic>
        <p:nvPicPr>
          <p:cNvPr id="186" name="Grafik 162" descr="alarm">
            <a:extLst>
              <a:ext uri="{FF2B5EF4-FFF2-40B4-BE49-F238E27FC236}">
                <a16:creationId xmlns:a16="http://schemas.microsoft.com/office/drawing/2014/main" id="{FB154FD2-EE6A-15B1-E663-E7A5A5D6D1FE}"/>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9179846" y="5444245"/>
            <a:ext cx="472968" cy="472968"/>
          </a:xfrm>
          <a:prstGeom prst="rect">
            <a:avLst/>
          </a:prstGeom>
        </p:spPr>
      </p:pic>
      <p:sp>
        <p:nvSpPr>
          <p:cNvPr id="3" name="Fußzeilenplatzhalter 2">
            <a:extLst>
              <a:ext uri="{FF2B5EF4-FFF2-40B4-BE49-F238E27FC236}">
                <a16:creationId xmlns:a16="http://schemas.microsoft.com/office/drawing/2014/main" id="{E495D841-CE9F-4482-78D1-1626BCB01BD1}"/>
              </a:ext>
            </a:extLst>
          </p:cNvPr>
          <p:cNvSpPr>
            <a:spLocks noGrp="1"/>
          </p:cNvSpPr>
          <p:nvPr>
            <p:ph type="ftr" sz="quarter" idx="10"/>
          </p:nvPr>
        </p:nvSpPr>
        <p:spPr>
          <a:xfrm>
            <a:off x="3492000" y="7200000"/>
            <a:ext cx="5274544" cy="144270"/>
          </a:xfrm>
        </p:spPr>
        <p:txBody>
          <a:bodyPr/>
          <a:lstStyle/>
          <a:p>
            <a:pPr algn="l">
              <a:lnSpc>
                <a:spcPts val="1067"/>
              </a:lnSpc>
            </a:pPr>
            <a:r>
              <a:rPr lang="en-GB" noProof="0"/>
              <a:t>Date, Location, Speaker name, Name of Event</a:t>
            </a:r>
          </a:p>
        </p:txBody>
      </p:sp>
      <p:sp>
        <p:nvSpPr>
          <p:cNvPr id="4" name="Slide Number Placeholder 3">
            <a:extLst>
              <a:ext uri="{FF2B5EF4-FFF2-40B4-BE49-F238E27FC236}">
                <a16:creationId xmlns:a16="http://schemas.microsoft.com/office/drawing/2014/main" id="{78967740-A513-DC8F-9CA2-6E453E3F4A40}"/>
              </a:ext>
            </a:extLst>
          </p:cNvPr>
          <p:cNvSpPr>
            <a:spLocks noGrp="1"/>
          </p:cNvSpPr>
          <p:nvPr>
            <p:ph type="sldNum" sz="quarter" idx="11"/>
          </p:nvPr>
        </p:nvSpPr>
        <p:spPr>
          <a:xfrm>
            <a:off x="9320324" y="7202526"/>
            <a:ext cx="386953" cy="158733"/>
          </a:xfrm>
        </p:spPr>
        <p:txBody>
          <a:bodyPr/>
          <a:lstStyle/>
          <a:p>
            <a:fld id="{D71DA9FD-6EF8-4CC5-AF9B-B6159B5B937C}" type="slidenum">
              <a:rPr lang="en-GB" noProof="0" smtClean="0"/>
              <a:pPr/>
              <a:t>81</a:t>
            </a:fld>
            <a:endParaRPr lang="en-GB" noProof="0"/>
          </a:p>
        </p:txBody>
      </p:sp>
    </p:spTree>
    <p:extLst>
      <p:ext uri="{BB962C8B-B14F-4D97-AF65-F5344CB8AC3E}">
        <p14:creationId xmlns:p14="http://schemas.microsoft.com/office/powerpoint/2010/main" val="4200406474"/>
      </p:ext>
    </p:extLst>
  </p:cSld>
  <p:clrMapOvr>
    <a:masterClrMapping/>
  </p:clrMapOvr>
  <p:transition>
    <p:wipe dir="r"/>
  </p:transition>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360000" y="360001"/>
            <a:ext cx="8633912" cy="432000"/>
          </a:xfrm>
        </p:spPr>
        <p:txBody>
          <a:bodyPr/>
          <a:lstStyle/>
          <a:p>
            <a:r>
              <a:rPr lang="en-GB" noProof="0" dirty="0"/>
              <a:t>Icons – White </a:t>
            </a:r>
          </a:p>
        </p:txBody>
      </p:sp>
      <p:sp>
        <p:nvSpPr>
          <p:cNvPr id="2" name="Rectangle 1">
            <a:extLst>
              <a:ext uri="{FF2B5EF4-FFF2-40B4-BE49-F238E27FC236}">
                <a16:creationId xmlns:a16="http://schemas.microsoft.com/office/drawing/2014/main" id="{1B70713C-0D3B-184A-A292-904956AB7F51}"/>
              </a:ext>
              <a:ext uri="{C183D7F6-B498-43B3-948B-1728B52AA6E4}">
                <adec:decorative xmlns:adec="http://schemas.microsoft.com/office/drawing/2017/decorative" val="1"/>
              </a:ext>
            </a:extLst>
          </p:cNvPr>
          <p:cNvSpPr/>
          <p:nvPr/>
        </p:nvSpPr>
        <p:spPr bwMode="auto">
          <a:xfrm>
            <a:off x="359663" y="1079500"/>
            <a:ext cx="9354250" cy="4918434"/>
          </a:xfrm>
          <a:prstGeom prst="rect">
            <a:avLst/>
          </a:prstGeom>
          <a:solidFill>
            <a:srgbClr val="1E2A78"/>
          </a:solidFill>
          <a:ln w="6350">
            <a:noFill/>
            <a:miter lim="800000"/>
            <a:headEnd/>
            <a:tailEnd/>
          </a:ln>
        </p:spPr>
        <p:txBody>
          <a:bodyPr lIns="111238" tIns="55619" rIns="111238" bIns="55619" rtlCol="0" anchor="ctr">
            <a:noAutofit/>
          </a:bodyPr>
          <a:lstStyle/>
          <a:p>
            <a:pPr algn="ctr" defTabSz="1062191" eaLnBrk="0" hangingPunct="0">
              <a:tabLst>
                <a:tab pos="1385922" algn="l"/>
              </a:tabLst>
            </a:pPr>
            <a:endParaRPr lang="en-GB" sz="1984" noProof="0">
              <a:solidFill>
                <a:srgbClr val="FFFFFF"/>
              </a:solidFill>
            </a:endParaRPr>
          </a:p>
        </p:txBody>
      </p:sp>
      <p:sp>
        <p:nvSpPr>
          <p:cNvPr id="13" name="TextBox 12">
            <a:extLst>
              <a:ext uri="{FF2B5EF4-FFF2-40B4-BE49-F238E27FC236}">
                <a16:creationId xmlns:a16="http://schemas.microsoft.com/office/drawing/2014/main" id="{EF4D18EA-FECE-CDEB-F232-7EBDE6B333CD}"/>
              </a:ext>
              <a:ext uri="{C183D7F6-B498-43B3-948B-1728B52AA6E4}">
                <adec:decorative xmlns:adec="http://schemas.microsoft.com/office/drawing/2017/decorative" val="1"/>
              </a:ext>
            </a:extLst>
          </p:cNvPr>
          <p:cNvSpPr txBox="1"/>
          <p:nvPr/>
        </p:nvSpPr>
        <p:spPr bwMode="ltGray">
          <a:xfrm>
            <a:off x="5040312" y="358775"/>
            <a:ext cx="2933921" cy="481656"/>
          </a:xfrm>
          <a:prstGeom prst="rect">
            <a:avLst/>
          </a:prstGeom>
          <a:solidFill>
            <a:srgbClr val="D000D0"/>
          </a:solidFill>
          <a:ln w="6350">
            <a:noFill/>
            <a:miter lim="800000"/>
            <a:headEnd/>
            <a:tailEnd/>
          </a:ln>
        </p:spPr>
        <p:txBody>
          <a:bodyPr wrap="square" lIns="111238" tIns="55619" rIns="111238" bIns="55619" rtlCol="0" anchor="t" anchorCtr="0">
            <a:spAutoFit/>
          </a:bodyPr>
          <a:lstStyle/>
          <a:p>
            <a:pPr eaLnBrk="0" hangingPunct="0"/>
            <a:r>
              <a:rPr lang="en-GB" sz="800" b="1" noProof="0">
                <a:solidFill>
                  <a:schemeClr val="bg1"/>
                </a:solidFill>
              </a:rPr>
              <a:t>Note </a:t>
            </a:r>
            <a:br>
              <a:rPr lang="en-GB" sz="800" b="1" noProof="0">
                <a:solidFill>
                  <a:schemeClr val="bg1"/>
                </a:solidFill>
              </a:rPr>
            </a:br>
            <a:r>
              <a:rPr lang="en-GB" sz="800" noProof="0">
                <a:solidFill>
                  <a:schemeClr val="bg1"/>
                </a:solidFill>
              </a:rPr>
              <a:t>All icons can be extended with outlines to adjust the line thickness according to the font used.</a:t>
            </a:r>
          </a:p>
        </p:txBody>
      </p:sp>
      <p:pic>
        <p:nvPicPr>
          <p:cNvPr id="202" name="Grafik 92" descr="calendar">
            <a:extLst>
              <a:ext uri="{FF2B5EF4-FFF2-40B4-BE49-F238E27FC236}">
                <a16:creationId xmlns:a16="http://schemas.microsoft.com/office/drawing/2014/main" id="{6BF4B59A-A1AA-B165-B745-D58487E5CD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84050" y="1184423"/>
            <a:ext cx="469440" cy="469440"/>
          </a:xfrm>
          <a:prstGeom prst="rect">
            <a:avLst/>
          </a:prstGeom>
        </p:spPr>
      </p:pic>
      <p:pic>
        <p:nvPicPr>
          <p:cNvPr id="203" name="Grafik 93" descr="industry-energy">
            <a:extLst>
              <a:ext uri="{FF2B5EF4-FFF2-40B4-BE49-F238E27FC236}">
                <a16:creationId xmlns:a16="http://schemas.microsoft.com/office/drawing/2014/main" id="{B905DF9B-EF47-CC5C-86D7-51157A5AF41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31692" y="1184423"/>
            <a:ext cx="469440" cy="469440"/>
          </a:xfrm>
          <a:prstGeom prst="rect">
            <a:avLst/>
          </a:prstGeom>
        </p:spPr>
      </p:pic>
      <p:pic>
        <p:nvPicPr>
          <p:cNvPr id="204" name="Grafik 95" descr="phone">
            <a:extLst>
              <a:ext uri="{FF2B5EF4-FFF2-40B4-BE49-F238E27FC236}">
                <a16:creationId xmlns:a16="http://schemas.microsoft.com/office/drawing/2014/main" id="{87491FD6-D6BB-CB8E-AC24-FF083A2A08A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79334" y="1184423"/>
            <a:ext cx="469440" cy="469440"/>
          </a:xfrm>
          <a:prstGeom prst="rect">
            <a:avLst/>
          </a:prstGeom>
        </p:spPr>
      </p:pic>
      <p:pic>
        <p:nvPicPr>
          <p:cNvPr id="205" name="Grafik 98" descr="recall">
            <a:extLst>
              <a:ext uri="{FF2B5EF4-FFF2-40B4-BE49-F238E27FC236}">
                <a16:creationId xmlns:a16="http://schemas.microsoft.com/office/drawing/2014/main" id="{6CDB4D28-BD0A-0B4D-2A1B-D8E5BD50AC6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326976" y="1184423"/>
            <a:ext cx="469440" cy="469440"/>
          </a:xfrm>
          <a:prstGeom prst="rect">
            <a:avLst/>
          </a:prstGeom>
        </p:spPr>
      </p:pic>
      <p:pic>
        <p:nvPicPr>
          <p:cNvPr id="206" name="Grafik 101" descr="counselling">
            <a:extLst>
              <a:ext uri="{FF2B5EF4-FFF2-40B4-BE49-F238E27FC236}">
                <a16:creationId xmlns:a16="http://schemas.microsoft.com/office/drawing/2014/main" id="{EFF89893-EB09-3448-2313-B6DB38510FD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77457" y="1184423"/>
            <a:ext cx="469440" cy="469440"/>
          </a:xfrm>
          <a:prstGeom prst="rect">
            <a:avLst/>
          </a:prstGeom>
        </p:spPr>
      </p:pic>
      <p:pic>
        <p:nvPicPr>
          <p:cNvPr id="207" name="Grafik 96" descr="device-online">
            <a:extLst>
              <a:ext uri="{FF2B5EF4-FFF2-40B4-BE49-F238E27FC236}">
                <a16:creationId xmlns:a16="http://schemas.microsoft.com/office/drawing/2014/main" id="{96192095-FF21-0B96-A6C5-C3FBE14C433C}"/>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228192" y="1184423"/>
            <a:ext cx="469440" cy="469440"/>
          </a:xfrm>
          <a:prstGeom prst="rect">
            <a:avLst/>
          </a:prstGeom>
        </p:spPr>
      </p:pic>
      <p:pic>
        <p:nvPicPr>
          <p:cNvPr id="208" name="Grafik 94" descr="device-mobile">
            <a:extLst>
              <a:ext uri="{FF2B5EF4-FFF2-40B4-BE49-F238E27FC236}">
                <a16:creationId xmlns:a16="http://schemas.microsoft.com/office/drawing/2014/main" id="{B756DBE4-70D9-A8F1-AE88-2EE2B998036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179701" y="1184423"/>
            <a:ext cx="469440" cy="469440"/>
          </a:xfrm>
          <a:prstGeom prst="rect">
            <a:avLst/>
          </a:prstGeom>
        </p:spPr>
      </p:pic>
      <p:pic>
        <p:nvPicPr>
          <p:cNvPr id="201" name="Grafik 97" descr="device-app">
            <a:extLst>
              <a:ext uri="{FF2B5EF4-FFF2-40B4-BE49-F238E27FC236}">
                <a16:creationId xmlns:a16="http://schemas.microsoft.com/office/drawing/2014/main" id="{92EFBE42-8AC6-BAFF-237F-46615A9E759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131982" y="1184423"/>
            <a:ext cx="469440" cy="469440"/>
          </a:xfrm>
          <a:prstGeom prst="rect">
            <a:avLst/>
          </a:prstGeom>
        </p:spPr>
      </p:pic>
      <p:pic>
        <p:nvPicPr>
          <p:cNvPr id="209" name="Grafik 99" descr="print">
            <a:extLst>
              <a:ext uri="{FF2B5EF4-FFF2-40B4-BE49-F238E27FC236}">
                <a16:creationId xmlns:a16="http://schemas.microsoft.com/office/drawing/2014/main" id="{D8C39E3D-A15F-4955-D047-5A2B6E4A58AB}"/>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085036" y="1184423"/>
            <a:ext cx="469440" cy="469440"/>
          </a:xfrm>
          <a:prstGeom prst="rect">
            <a:avLst/>
          </a:prstGeom>
        </p:spPr>
      </p:pic>
      <p:pic>
        <p:nvPicPr>
          <p:cNvPr id="210" name="Grafik 100" descr="keyboard">
            <a:extLst>
              <a:ext uri="{FF2B5EF4-FFF2-40B4-BE49-F238E27FC236}">
                <a16:creationId xmlns:a16="http://schemas.microsoft.com/office/drawing/2014/main" id="{E2F56DA9-EB04-3437-E53E-B423702E436F}"/>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20953" y="1184423"/>
            <a:ext cx="469440" cy="469440"/>
          </a:xfrm>
          <a:prstGeom prst="rect">
            <a:avLst/>
          </a:prstGeom>
        </p:spPr>
      </p:pic>
      <p:pic>
        <p:nvPicPr>
          <p:cNvPr id="213" name="Grafik 113" descr="asset-saveplan">
            <a:extLst>
              <a:ext uri="{FF2B5EF4-FFF2-40B4-BE49-F238E27FC236}">
                <a16:creationId xmlns:a16="http://schemas.microsoft.com/office/drawing/2014/main" id="{5F4F3571-6C9D-7242-3F1F-47834DC17D77}"/>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84050" y="2029460"/>
            <a:ext cx="469440" cy="469440"/>
          </a:xfrm>
          <a:prstGeom prst="rect">
            <a:avLst/>
          </a:prstGeom>
        </p:spPr>
      </p:pic>
      <p:pic>
        <p:nvPicPr>
          <p:cNvPr id="214" name="Grafik 115" descr="transparent-performance">
            <a:extLst>
              <a:ext uri="{FF2B5EF4-FFF2-40B4-BE49-F238E27FC236}">
                <a16:creationId xmlns:a16="http://schemas.microsoft.com/office/drawing/2014/main" id="{1AC503AE-C5C7-C5F4-437D-48CE3182C512}"/>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431692" y="2029460"/>
            <a:ext cx="469440" cy="469440"/>
          </a:xfrm>
          <a:prstGeom prst="rect">
            <a:avLst/>
          </a:prstGeom>
        </p:spPr>
      </p:pic>
      <p:pic>
        <p:nvPicPr>
          <p:cNvPr id="215" name="Grafik 112" descr="asset-analyse">
            <a:extLst>
              <a:ext uri="{FF2B5EF4-FFF2-40B4-BE49-F238E27FC236}">
                <a16:creationId xmlns:a16="http://schemas.microsoft.com/office/drawing/2014/main" id="{F3F5B11C-C34D-7D58-629A-DE0EB38BCDF2}"/>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379334" y="2029460"/>
            <a:ext cx="469440" cy="469440"/>
          </a:xfrm>
          <a:prstGeom prst="rect">
            <a:avLst/>
          </a:prstGeom>
        </p:spPr>
      </p:pic>
      <p:pic>
        <p:nvPicPr>
          <p:cNvPr id="216" name="Grafik 116" descr="asset-overview">
            <a:extLst>
              <a:ext uri="{FF2B5EF4-FFF2-40B4-BE49-F238E27FC236}">
                <a16:creationId xmlns:a16="http://schemas.microsoft.com/office/drawing/2014/main" id="{711EE939-C7E6-4493-AFFF-13079C3852D4}"/>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329037" y="2029460"/>
            <a:ext cx="469440" cy="469440"/>
          </a:xfrm>
          <a:prstGeom prst="rect">
            <a:avLst/>
          </a:prstGeom>
        </p:spPr>
      </p:pic>
      <p:pic>
        <p:nvPicPr>
          <p:cNvPr id="217" name="Grafik 117" descr="asset-riskclass">
            <a:extLst>
              <a:ext uri="{FF2B5EF4-FFF2-40B4-BE49-F238E27FC236}">
                <a16:creationId xmlns:a16="http://schemas.microsoft.com/office/drawing/2014/main" id="{D62FD674-0085-5B8A-4C1A-335A91C8F1C1}"/>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280204" y="2029460"/>
            <a:ext cx="469440" cy="469440"/>
          </a:xfrm>
          <a:prstGeom prst="rect">
            <a:avLst/>
          </a:prstGeom>
        </p:spPr>
      </p:pic>
      <p:pic>
        <p:nvPicPr>
          <p:cNvPr id="218" name="Grafik 119" descr="finance-score">
            <a:extLst>
              <a:ext uri="{FF2B5EF4-FFF2-40B4-BE49-F238E27FC236}">
                <a16:creationId xmlns:a16="http://schemas.microsoft.com/office/drawing/2014/main" id="{79B08CE2-281B-8F05-26F3-3FD2AF960DE4}"/>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231627" y="2029460"/>
            <a:ext cx="469440" cy="469440"/>
          </a:xfrm>
          <a:prstGeom prst="rect">
            <a:avLst/>
          </a:prstGeom>
        </p:spPr>
      </p:pic>
      <p:pic>
        <p:nvPicPr>
          <p:cNvPr id="219" name="Grafik 121" descr="deposit-market">
            <a:extLst>
              <a:ext uri="{FF2B5EF4-FFF2-40B4-BE49-F238E27FC236}">
                <a16:creationId xmlns:a16="http://schemas.microsoft.com/office/drawing/2014/main" id="{F612A265-A76F-C436-A4F3-A13BBA79B7A6}"/>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183822" y="2029460"/>
            <a:ext cx="469440" cy="469440"/>
          </a:xfrm>
          <a:prstGeom prst="rect">
            <a:avLst/>
          </a:prstGeom>
        </p:spPr>
      </p:pic>
      <p:pic>
        <p:nvPicPr>
          <p:cNvPr id="212" name="Grafik 126" descr="save">
            <a:extLst>
              <a:ext uri="{FF2B5EF4-FFF2-40B4-BE49-F238E27FC236}">
                <a16:creationId xmlns:a16="http://schemas.microsoft.com/office/drawing/2014/main" id="{1186A220-B21E-8137-34A3-874547A4725B}"/>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136790" y="2029460"/>
            <a:ext cx="469440" cy="469440"/>
          </a:xfrm>
          <a:prstGeom prst="rect">
            <a:avLst/>
          </a:prstGeom>
        </p:spPr>
      </p:pic>
      <p:pic>
        <p:nvPicPr>
          <p:cNvPr id="220" name="Grafik 124" descr="question">
            <a:extLst>
              <a:ext uri="{FF2B5EF4-FFF2-40B4-BE49-F238E27FC236}">
                <a16:creationId xmlns:a16="http://schemas.microsoft.com/office/drawing/2014/main" id="{3CBEB799-B2F8-C271-675E-BB36EF2B99E8}"/>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090530" y="2029460"/>
            <a:ext cx="469440" cy="469440"/>
          </a:xfrm>
          <a:prstGeom prst="rect">
            <a:avLst/>
          </a:prstGeom>
        </p:spPr>
      </p:pic>
      <p:pic>
        <p:nvPicPr>
          <p:cNvPr id="221" name="Grafik 123" descr="hint">
            <a:extLst>
              <a:ext uri="{FF2B5EF4-FFF2-40B4-BE49-F238E27FC236}">
                <a16:creationId xmlns:a16="http://schemas.microsoft.com/office/drawing/2014/main" id="{B377785A-7E89-D44B-4850-E2154345650A}"/>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127135" y="2029460"/>
            <a:ext cx="469440" cy="469440"/>
          </a:xfrm>
          <a:prstGeom prst="rect">
            <a:avLst/>
          </a:prstGeom>
        </p:spPr>
      </p:pic>
      <p:pic>
        <p:nvPicPr>
          <p:cNvPr id="224" name="Grafik 82" descr="video">
            <a:extLst>
              <a:ext uri="{FF2B5EF4-FFF2-40B4-BE49-F238E27FC236}">
                <a16:creationId xmlns:a16="http://schemas.microsoft.com/office/drawing/2014/main" id="{E2C900C0-B945-59C1-0719-C05F62D5E2DD}"/>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84050" y="2874497"/>
            <a:ext cx="469440" cy="469440"/>
          </a:xfrm>
          <a:prstGeom prst="rect">
            <a:avLst/>
          </a:prstGeom>
        </p:spPr>
      </p:pic>
      <p:pic>
        <p:nvPicPr>
          <p:cNvPr id="225" name="Grafik 91" descr="calculator">
            <a:extLst>
              <a:ext uri="{FF2B5EF4-FFF2-40B4-BE49-F238E27FC236}">
                <a16:creationId xmlns:a16="http://schemas.microsoft.com/office/drawing/2014/main" id="{4CD9950E-942C-6041-6BFC-4BE5C7B4BF79}"/>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431692" y="2874497"/>
            <a:ext cx="469440" cy="469440"/>
          </a:xfrm>
          <a:prstGeom prst="rect">
            <a:avLst/>
          </a:prstGeom>
        </p:spPr>
      </p:pic>
      <p:pic>
        <p:nvPicPr>
          <p:cNvPr id="226" name="Grafik 67" descr="device-mobilepay">
            <a:extLst>
              <a:ext uri="{FF2B5EF4-FFF2-40B4-BE49-F238E27FC236}">
                <a16:creationId xmlns:a16="http://schemas.microsoft.com/office/drawing/2014/main" id="{D8FD307B-B905-0247-B05C-0BD92BE656DB}"/>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379334" y="2874497"/>
            <a:ext cx="469440" cy="469440"/>
          </a:xfrm>
          <a:prstGeom prst="rect">
            <a:avLst/>
          </a:prstGeom>
        </p:spPr>
      </p:pic>
      <p:pic>
        <p:nvPicPr>
          <p:cNvPr id="227" name="Grafik 90" descr="prosperity">
            <a:extLst>
              <a:ext uri="{FF2B5EF4-FFF2-40B4-BE49-F238E27FC236}">
                <a16:creationId xmlns:a16="http://schemas.microsoft.com/office/drawing/2014/main" id="{AC72A272-1F5F-7368-144B-5B6B9B5A3D0A}"/>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329296" y="2874497"/>
            <a:ext cx="469440" cy="469440"/>
          </a:xfrm>
          <a:prstGeom prst="rect">
            <a:avLst/>
          </a:prstGeom>
        </p:spPr>
      </p:pic>
      <p:pic>
        <p:nvPicPr>
          <p:cNvPr id="228" name="Grafik 83" descr="money">
            <a:extLst>
              <a:ext uri="{FF2B5EF4-FFF2-40B4-BE49-F238E27FC236}">
                <a16:creationId xmlns:a16="http://schemas.microsoft.com/office/drawing/2014/main" id="{17A04C06-82D3-3940-4460-01A2ABE2F5FA}"/>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280550" y="2874497"/>
            <a:ext cx="469440" cy="469440"/>
          </a:xfrm>
          <a:prstGeom prst="rect">
            <a:avLst/>
          </a:prstGeom>
        </p:spPr>
      </p:pic>
      <p:pic>
        <p:nvPicPr>
          <p:cNvPr id="229" name="Grafik 88" descr="swiss-franc">
            <a:extLst>
              <a:ext uri="{FF2B5EF4-FFF2-40B4-BE49-F238E27FC236}">
                <a16:creationId xmlns:a16="http://schemas.microsoft.com/office/drawing/2014/main" id="{BFB11C24-076A-8AAD-E380-1F63789A3063}"/>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232059" y="2874497"/>
            <a:ext cx="469440" cy="469440"/>
          </a:xfrm>
          <a:prstGeom prst="rect">
            <a:avLst/>
          </a:prstGeom>
        </p:spPr>
      </p:pic>
      <p:pic>
        <p:nvPicPr>
          <p:cNvPr id="230" name="Grafik 84" descr="yen">
            <a:extLst>
              <a:ext uri="{FF2B5EF4-FFF2-40B4-BE49-F238E27FC236}">
                <a16:creationId xmlns:a16="http://schemas.microsoft.com/office/drawing/2014/main" id="{FDCF4767-6266-6ACA-E12B-73736B6C2908}"/>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184340" y="2874497"/>
            <a:ext cx="469440" cy="469440"/>
          </a:xfrm>
          <a:prstGeom prst="rect">
            <a:avLst/>
          </a:prstGeom>
        </p:spPr>
      </p:pic>
      <p:pic>
        <p:nvPicPr>
          <p:cNvPr id="223" name="Grafik 85" descr="dollar">
            <a:extLst>
              <a:ext uri="{FF2B5EF4-FFF2-40B4-BE49-F238E27FC236}">
                <a16:creationId xmlns:a16="http://schemas.microsoft.com/office/drawing/2014/main" id="{140073A7-4FFB-2423-560F-B9ADE3B6BD36}"/>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137394" y="2874497"/>
            <a:ext cx="469440" cy="469440"/>
          </a:xfrm>
          <a:prstGeom prst="rect">
            <a:avLst/>
          </a:prstGeom>
        </p:spPr>
      </p:pic>
      <p:pic>
        <p:nvPicPr>
          <p:cNvPr id="231" name="Grafik 89" descr="euro">
            <a:extLst>
              <a:ext uri="{FF2B5EF4-FFF2-40B4-BE49-F238E27FC236}">
                <a16:creationId xmlns:a16="http://schemas.microsoft.com/office/drawing/2014/main" id="{58355B71-3C4D-9EB0-7BBC-DBEDACF916D6}"/>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091220" y="2874497"/>
            <a:ext cx="469440" cy="469440"/>
          </a:xfrm>
          <a:prstGeom prst="rect">
            <a:avLst/>
          </a:prstGeom>
        </p:spPr>
      </p:pic>
      <p:pic>
        <p:nvPicPr>
          <p:cNvPr id="232" name="Grafik 86" descr=" pound-sterling">
            <a:extLst>
              <a:ext uri="{FF2B5EF4-FFF2-40B4-BE49-F238E27FC236}">
                <a16:creationId xmlns:a16="http://schemas.microsoft.com/office/drawing/2014/main" id="{418928BD-1D46-6EAF-D706-CDAE23414B4F}"/>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120744" y="2874497"/>
            <a:ext cx="469440" cy="469440"/>
          </a:xfrm>
          <a:prstGeom prst="rect">
            <a:avLst/>
          </a:prstGeom>
        </p:spPr>
      </p:pic>
      <p:pic>
        <p:nvPicPr>
          <p:cNvPr id="235" name="Grafik 102" descr="bank">
            <a:extLst>
              <a:ext uri="{FF2B5EF4-FFF2-40B4-BE49-F238E27FC236}">
                <a16:creationId xmlns:a16="http://schemas.microsoft.com/office/drawing/2014/main" id="{BF7EF7E4-D1C6-4BDF-2E21-5892FE0152FA}"/>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484050" y="3719534"/>
            <a:ext cx="469440" cy="469440"/>
          </a:xfrm>
          <a:prstGeom prst="rect">
            <a:avLst/>
          </a:prstGeom>
        </p:spPr>
      </p:pic>
      <p:pic>
        <p:nvPicPr>
          <p:cNvPr id="236" name="Grafik 105" descr="credit">
            <a:extLst>
              <a:ext uri="{FF2B5EF4-FFF2-40B4-BE49-F238E27FC236}">
                <a16:creationId xmlns:a16="http://schemas.microsoft.com/office/drawing/2014/main" id="{3868C1E6-EA17-D93C-C4CC-A180237874D9}"/>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431692" y="3719534"/>
            <a:ext cx="469440" cy="469440"/>
          </a:xfrm>
          <a:prstGeom prst="rect">
            <a:avLst/>
          </a:prstGeom>
        </p:spPr>
      </p:pic>
      <p:pic>
        <p:nvPicPr>
          <p:cNvPr id="237" name="Grafik 104" descr="payment-wireless">
            <a:extLst>
              <a:ext uri="{FF2B5EF4-FFF2-40B4-BE49-F238E27FC236}">
                <a16:creationId xmlns:a16="http://schemas.microsoft.com/office/drawing/2014/main" id="{9B701DC4-BB71-A20E-6786-E7FB1990DED8}"/>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379334" y="3719534"/>
            <a:ext cx="469440" cy="469440"/>
          </a:xfrm>
          <a:prstGeom prst="rect">
            <a:avLst/>
          </a:prstGeom>
        </p:spPr>
      </p:pic>
      <p:pic>
        <p:nvPicPr>
          <p:cNvPr id="238" name="Grafik 103" descr="atm">
            <a:extLst>
              <a:ext uri="{FF2B5EF4-FFF2-40B4-BE49-F238E27FC236}">
                <a16:creationId xmlns:a16="http://schemas.microsoft.com/office/drawing/2014/main" id="{FC350815-9357-D073-85A6-85DF86F3BD85}"/>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329037" y="3719534"/>
            <a:ext cx="469440" cy="469440"/>
          </a:xfrm>
          <a:prstGeom prst="rect">
            <a:avLst/>
          </a:prstGeom>
        </p:spPr>
      </p:pic>
      <p:pic>
        <p:nvPicPr>
          <p:cNvPr id="239" name="Grafik 106" descr="wallet">
            <a:extLst>
              <a:ext uri="{FF2B5EF4-FFF2-40B4-BE49-F238E27FC236}">
                <a16:creationId xmlns:a16="http://schemas.microsoft.com/office/drawing/2014/main" id="{D639DE54-BF46-E572-45D1-AADD06F122A4}"/>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280204" y="3719534"/>
            <a:ext cx="469440" cy="469440"/>
          </a:xfrm>
          <a:prstGeom prst="rect">
            <a:avLst/>
          </a:prstGeom>
        </p:spPr>
      </p:pic>
      <p:pic>
        <p:nvPicPr>
          <p:cNvPr id="240" name="Grafik 107" descr="signature">
            <a:extLst>
              <a:ext uri="{FF2B5EF4-FFF2-40B4-BE49-F238E27FC236}">
                <a16:creationId xmlns:a16="http://schemas.microsoft.com/office/drawing/2014/main" id="{13092B73-A648-53D4-23BC-A9F3367C402B}"/>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231627" y="3719534"/>
            <a:ext cx="469440" cy="469440"/>
          </a:xfrm>
          <a:prstGeom prst="rect">
            <a:avLst/>
          </a:prstGeom>
        </p:spPr>
      </p:pic>
      <p:pic>
        <p:nvPicPr>
          <p:cNvPr id="241" name="Grafik 108" descr="certificate">
            <a:extLst>
              <a:ext uri="{FF2B5EF4-FFF2-40B4-BE49-F238E27FC236}">
                <a16:creationId xmlns:a16="http://schemas.microsoft.com/office/drawing/2014/main" id="{F12245E4-258A-FBD6-A571-3C81F393B184}"/>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183822" y="3719534"/>
            <a:ext cx="469440" cy="469440"/>
          </a:xfrm>
          <a:prstGeom prst="rect">
            <a:avLst/>
          </a:prstGeom>
        </p:spPr>
      </p:pic>
      <p:pic>
        <p:nvPicPr>
          <p:cNvPr id="234" name="Grafik 111" descr="bookmark">
            <a:extLst>
              <a:ext uri="{FF2B5EF4-FFF2-40B4-BE49-F238E27FC236}">
                <a16:creationId xmlns:a16="http://schemas.microsoft.com/office/drawing/2014/main" id="{49FF285A-9182-5F1E-B70B-D85CE0EEAF2E}"/>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136790" y="3719534"/>
            <a:ext cx="469440" cy="469440"/>
          </a:xfrm>
          <a:prstGeom prst="rect">
            <a:avLst/>
          </a:prstGeom>
        </p:spPr>
      </p:pic>
      <p:pic>
        <p:nvPicPr>
          <p:cNvPr id="242" name="Grafik 110" descr="save-regular">
            <a:extLst>
              <a:ext uri="{FF2B5EF4-FFF2-40B4-BE49-F238E27FC236}">
                <a16:creationId xmlns:a16="http://schemas.microsoft.com/office/drawing/2014/main" id="{047A7CA4-2A05-D8AC-2FEF-4E5F1E149CF6}"/>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090530" y="3719534"/>
            <a:ext cx="469440" cy="469440"/>
          </a:xfrm>
          <a:prstGeom prst="rect">
            <a:avLst/>
          </a:prstGeom>
        </p:spPr>
      </p:pic>
      <p:pic>
        <p:nvPicPr>
          <p:cNvPr id="243" name="Grafik 109" descr="legal">
            <a:extLst>
              <a:ext uri="{FF2B5EF4-FFF2-40B4-BE49-F238E27FC236}">
                <a16:creationId xmlns:a16="http://schemas.microsoft.com/office/drawing/2014/main" id="{276D574D-2276-79B3-7950-9BB3A510839E}"/>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127135" y="3719534"/>
            <a:ext cx="469440" cy="469440"/>
          </a:xfrm>
          <a:prstGeom prst="rect">
            <a:avLst/>
          </a:prstGeom>
        </p:spPr>
      </p:pic>
      <p:pic>
        <p:nvPicPr>
          <p:cNvPr id="246" name="Grafik 145" descr="arrow-cross">
            <a:extLst>
              <a:ext uri="{FF2B5EF4-FFF2-40B4-BE49-F238E27FC236}">
                <a16:creationId xmlns:a16="http://schemas.microsoft.com/office/drawing/2014/main" id="{C5BABF9D-5344-481C-20A8-30C0C46A6642}"/>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484050" y="4564571"/>
            <a:ext cx="469440" cy="469440"/>
          </a:xfrm>
          <a:prstGeom prst="rect">
            <a:avLst/>
          </a:prstGeom>
        </p:spPr>
      </p:pic>
      <p:pic>
        <p:nvPicPr>
          <p:cNvPr id="247" name="Grafik 143" descr="arrow2-down">
            <a:extLst>
              <a:ext uri="{FF2B5EF4-FFF2-40B4-BE49-F238E27FC236}">
                <a16:creationId xmlns:a16="http://schemas.microsoft.com/office/drawing/2014/main" id="{4A7B550E-6242-915B-E78F-4B17FB535ECE}"/>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431692" y="4564571"/>
            <a:ext cx="469440" cy="469440"/>
          </a:xfrm>
          <a:prstGeom prst="rect">
            <a:avLst/>
          </a:prstGeom>
        </p:spPr>
      </p:pic>
      <p:pic>
        <p:nvPicPr>
          <p:cNvPr id="248" name="Grafik 142" descr="arrow2-raise">
            <a:extLst>
              <a:ext uri="{FF2B5EF4-FFF2-40B4-BE49-F238E27FC236}">
                <a16:creationId xmlns:a16="http://schemas.microsoft.com/office/drawing/2014/main" id="{395B3943-118A-B6F4-3ADE-D5CCECBBDE08}"/>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379334" y="4564571"/>
            <a:ext cx="469440" cy="469440"/>
          </a:xfrm>
          <a:prstGeom prst="rect">
            <a:avLst/>
          </a:prstGeom>
        </p:spPr>
      </p:pic>
      <p:pic>
        <p:nvPicPr>
          <p:cNvPr id="249" name="Grafik 141" descr="arrow2-decline">
            <a:extLst>
              <a:ext uri="{FF2B5EF4-FFF2-40B4-BE49-F238E27FC236}">
                <a16:creationId xmlns:a16="http://schemas.microsoft.com/office/drawing/2014/main" id="{CD13EAAB-1C9F-906F-6FF9-D2E0AA1C30D8}"/>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328707" y="4564571"/>
            <a:ext cx="469440" cy="469440"/>
          </a:xfrm>
          <a:prstGeom prst="rect">
            <a:avLst/>
          </a:prstGeom>
        </p:spPr>
      </p:pic>
      <p:pic>
        <p:nvPicPr>
          <p:cNvPr id="250" name="Grafik 140" descr="arrow2-right">
            <a:extLst>
              <a:ext uri="{FF2B5EF4-FFF2-40B4-BE49-F238E27FC236}">
                <a16:creationId xmlns:a16="http://schemas.microsoft.com/office/drawing/2014/main" id="{694BBD5E-77FA-8962-5810-972208B33563}"/>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279475" y="4564571"/>
            <a:ext cx="469440" cy="469440"/>
          </a:xfrm>
          <a:prstGeom prst="rect">
            <a:avLst/>
          </a:prstGeom>
        </p:spPr>
      </p:pic>
      <p:pic>
        <p:nvPicPr>
          <p:cNvPr id="251" name="Grafik 139" descr="arrow2-up">
            <a:extLst>
              <a:ext uri="{FF2B5EF4-FFF2-40B4-BE49-F238E27FC236}">
                <a16:creationId xmlns:a16="http://schemas.microsoft.com/office/drawing/2014/main" id="{59A5A0CD-E2CC-465C-79B7-D460CE2E4B67}"/>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230498" y="4564571"/>
            <a:ext cx="469440" cy="469440"/>
          </a:xfrm>
          <a:prstGeom prst="rect">
            <a:avLst/>
          </a:prstGeom>
        </p:spPr>
      </p:pic>
      <p:pic>
        <p:nvPicPr>
          <p:cNvPr id="252" name="Grafik 138" descr="arrow2-left">
            <a:extLst>
              <a:ext uri="{FF2B5EF4-FFF2-40B4-BE49-F238E27FC236}">
                <a16:creationId xmlns:a16="http://schemas.microsoft.com/office/drawing/2014/main" id="{BEEA0D7E-54C5-1F9F-AC9B-73A11638DB8C}"/>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182293" y="4564571"/>
            <a:ext cx="469440" cy="469440"/>
          </a:xfrm>
          <a:prstGeom prst="rect">
            <a:avLst/>
          </a:prstGeom>
        </p:spPr>
      </p:pic>
      <p:pic>
        <p:nvPicPr>
          <p:cNvPr id="245" name="Grafik 137" descr="reload">
            <a:extLst>
              <a:ext uri="{FF2B5EF4-FFF2-40B4-BE49-F238E27FC236}">
                <a16:creationId xmlns:a16="http://schemas.microsoft.com/office/drawing/2014/main" id="{C2290891-5786-86A0-8A65-4A640DD22350}"/>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134863" y="4564571"/>
            <a:ext cx="469440" cy="469440"/>
          </a:xfrm>
          <a:prstGeom prst="rect">
            <a:avLst/>
          </a:prstGeom>
        </p:spPr>
      </p:pic>
      <p:pic>
        <p:nvPicPr>
          <p:cNvPr id="253" name="Grafik 149" descr="back">
            <a:extLst>
              <a:ext uri="{FF2B5EF4-FFF2-40B4-BE49-F238E27FC236}">
                <a16:creationId xmlns:a16="http://schemas.microsoft.com/office/drawing/2014/main" id="{71463F90-B9AF-28F5-974F-777A0DADBFC0}"/>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088203" y="4564571"/>
            <a:ext cx="469440" cy="469440"/>
          </a:xfrm>
          <a:prstGeom prst="rect">
            <a:avLst/>
          </a:prstGeom>
        </p:spPr>
      </p:pic>
      <p:pic>
        <p:nvPicPr>
          <p:cNvPr id="254" name="Grafik 147" descr="transfer-money">
            <a:extLst>
              <a:ext uri="{FF2B5EF4-FFF2-40B4-BE49-F238E27FC236}">
                <a16:creationId xmlns:a16="http://schemas.microsoft.com/office/drawing/2014/main" id="{66207006-DA48-18CF-2071-7846B8181BF7}"/>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124410" y="4564571"/>
            <a:ext cx="469440" cy="469440"/>
          </a:xfrm>
          <a:prstGeom prst="rect">
            <a:avLst/>
          </a:prstGeom>
        </p:spPr>
      </p:pic>
      <p:pic>
        <p:nvPicPr>
          <p:cNvPr id="256" name="Grafik 132" descr="arrow-down">
            <a:extLst>
              <a:ext uri="{FF2B5EF4-FFF2-40B4-BE49-F238E27FC236}">
                <a16:creationId xmlns:a16="http://schemas.microsoft.com/office/drawing/2014/main" id="{789F022A-0162-8933-9D13-B04BA4430929}"/>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484050" y="5409607"/>
            <a:ext cx="469440" cy="469440"/>
          </a:xfrm>
          <a:prstGeom prst="rect">
            <a:avLst/>
          </a:prstGeom>
        </p:spPr>
      </p:pic>
      <p:pic>
        <p:nvPicPr>
          <p:cNvPr id="257" name="Grafik 130" descr="arrow-right">
            <a:extLst>
              <a:ext uri="{FF2B5EF4-FFF2-40B4-BE49-F238E27FC236}">
                <a16:creationId xmlns:a16="http://schemas.microsoft.com/office/drawing/2014/main" id="{FB5A5B1D-3E88-536C-A766-BFCB8FDE52E4}"/>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31692" y="5409607"/>
            <a:ext cx="469440" cy="469440"/>
          </a:xfrm>
          <a:prstGeom prst="rect">
            <a:avLst/>
          </a:prstGeom>
        </p:spPr>
      </p:pic>
      <p:pic>
        <p:nvPicPr>
          <p:cNvPr id="258" name="Grafik 129" descr="arrow-up">
            <a:extLst>
              <a:ext uri="{FF2B5EF4-FFF2-40B4-BE49-F238E27FC236}">
                <a16:creationId xmlns:a16="http://schemas.microsoft.com/office/drawing/2014/main" id="{66D84E8B-CCA8-F233-2942-050EA4220062}"/>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379334" y="5409607"/>
            <a:ext cx="469440" cy="469440"/>
          </a:xfrm>
          <a:prstGeom prst="rect">
            <a:avLst/>
          </a:prstGeom>
        </p:spPr>
      </p:pic>
      <p:pic>
        <p:nvPicPr>
          <p:cNvPr id="259" name="Grafik 127" descr="arrow-left">
            <a:extLst>
              <a:ext uri="{FF2B5EF4-FFF2-40B4-BE49-F238E27FC236}">
                <a16:creationId xmlns:a16="http://schemas.microsoft.com/office/drawing/2014/main" id="{EC6CD152-0276-7DFF-C26B-99880E60F0AA}"/>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329815" y="5409607"/>
            <a:ext cx="469440" cy="469440"/>
          </a:xfrm>
          <a:prstGeom prst="rect">
            <a:avLst/>
          </a:prstGeom>
        </p:spPr>
      </p:pic>
      <p:pic>
        <p:nvPicPr>
          <p:cNvPr id="260" name="Grafik 133" descr="arrow3-right">
            <a:extLst>
              <a:ext uri="{FF2B5EF4-FFF2-40B4-BE49-F238E27FC236}">
                <a16:creationId xmlns:a16="http://schemas.microsoft.com/office/drawing/2014/main" id="{3A9DE5BB-8072-994B-15A4-0EC6A1C930C6}"/>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279350" y="5409607"/>
            <a:ext cx="469440" cy="469440"/>
          </a:xfrm>
          <a:prstGeom prst="rect">
            <a:avLst/>
          </a:prstGeom>
        </p:spPr>
      </p:pic>
      <p:pic>
        <p:nvPicPr>
          <p:cNvPr id="261" name="Grafik 135" descr="arrow3-raise">
            <a:extLst>
              <a:ext uri="{FF2B5EF4-FFF2-40B4-BE49-F238E27FC236}">
                <a16:creationId xmlns:a16="http://schemas.microsoft.com/office/drawing/2014/main" id="{544CA3C0-2E57-6572-7B48-0C827F5D45F1}"/>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229138" y="5409607"/>
            <a:ext cx="469440" cy="469440"/>
          </a:xfrm>
          <a:prstGeom prst="rect">
            <a:avLst/>
          </a:prstGeom>
        </p:spPr>
      </p:pic>
      <p:pic>
        <p:nvPicPr>
          <p:cNvPr id="262" name="Grafik 136" descr="arrow3-decline">
            <a:extLst>
              <a:ext uri="{FF2B5EF4-FFF2-40B4-BE49-F238E27FC236}">
                <a16:creationId xmlns:a16="http://schemas.microsoft.com/office/drawing/2014/main" id="{CA6337CD-0B34-E41B-A6E1-D4C925FFA6BB}"/>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179701" y="5409607"/>
            <a:ext cx="469440" cy="469440"/>
          </a:xfrm>
          <a:prstGeom prst="rect">
            <a:avLst/>
          </a:prstGeom>
        </p:spPr>
      </p:pic>
      <p:sp>
        <p:nvSpPr>
          <p:cNvPr id="263" name="Graphic 4" descr="check">
            <a:extLst>
              <a:ext uri="{FF2B5EF4-FFF2-40B4-BE49-F238E27FC236}">
                <a16:creationId xmlns:a16="http://schemas.microsoft.com/office/drawing/2014/main" id="{1BE3D760-8024-2477-9017-D211DD544B83}"/>
              </a:ext>
            </a:extLst>
          </p:cNvPr>
          <p:cNvSpPr/>
          <p:nvPr/>
        </p:nvSpPr>
        <p:spPr>
          <a:xfrm>
            <a:off x="8133006" y="5507990"/>
            <a:ext cx="509536" cy="364784"/>
          </a:xfrm>
          <a:custGeom>
            <a:avLst/>
            <a:gdLst>
              <a:gd name="connsiteX0" fmla="*/ 97197 w 337643"/>
              <a:gd name="connsiteY0" fmla="*/ 241723 h 241723"/>
              <a:gd name="connsiteX1" fmla="*/ 80916 w 337643"/>
              <a:gd name="connsiteY1" fmla="*/ 234994 h 241723"/>
              <a:gd name="connsiteX2" fmla="*/ 2245 w 337643"/>
              <a:gd name="connsiteY2" fmla="*/ 156330 h 241723"/>
              <a:gd name="connsiteX3" fmla="*/ 2245 w 337643"/>
              <a:gd name="connsiteY3" fmla="*/ 145479 h 241723"/>
              <a:gd name="connsiteX4" fmla="*/ 13100 w 337643"/>
              <a:gd name="connsiteY4" fmla="*/ 145479 h 241723"/>
              <a:gd name="connsiteX5" fmla="*/ 91768 w 337643"/>
              <a:gd name="connsiteY5" fmla="*/ 224143 h 241723"/>
              <a:gd name="connsiteX6" fmla="*/ 102623 w 337643"/>
              <a:gd name="connsiteY6" fmla="*/ 224143 h 241723"/>
              <a:gd name="connsiteX7" fmla="*/ 324544 w 337643"/>
              <a:gd name="connsiteY7" fmla="*/ 2248 h 241723"/>
              <a:gd name="connsiteX8" fmla="*/ 335395 w 337643"/>
              <a:gd name="connsiteY8" fmla="*/ 2248 h 241723"/>
              <a:gd name="connsiteX9" fmla="*/ 335395 w 337643"/>
              <a:gd name="connsiteY9" fmla="*/ 13100 h 241723"/>
              <a:gd name="connsiteX10" fmla="*/ 113473 w 337643"/>
              <a:gd name="connsiteY10" fmla="*/ 234994 h 241723"/>
              <a:gd name="connsiteX11" fmla="*/ 97197 w 337643"/>
              <a:gd name="connsiteY11" fmla="*/ 241723 h 241723"/>
              <a:gd name="connsiteX12" fmla="*/ 97197 w 337643"/>
              <a:gd name="connsiteY12" fmla="*/ 241723 h 24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643" h="241723">
                <a:moveTo>
                  <a:pt x="97197" y="241723"/>
                </a:moveTo>
                <a:cubicBezTo>
                  <a:pt x="91033" y="241723"/>
                  <a:pt x="85252" y="239333"/>
                  <a:pt x="80916" y="234994"/>
                </a:cubicBezTo>
                <a:lnTo>
                  <a:pt x="2245" y="156330"/>
                </a:lnTo>
                <a:cubicBezTo>
                  <a:pt x="-748" y="153332"/>
                  <a:pt x="-748" y="148476"/>
                  <a:pt x="2245" y="145479"/>
                </a:cubicBezTo>
                <a:cubicBezTo>
                  <a:pt x="5246" y="142482"/>
                  <a:pt x="10098" y="142482"/>
                  <a:pt x="13100" y="145479"/>
                </a:cubicBezTo>
                <a:lnTo>
                  <a:pt x="91768" y="224143"/>
                </a:lnTo>
                <a:cubicBezTo>
                  <a:pt x="94642" y="227013"/>
                  <a:pt x="99749" y="227028"/>
                  <a:pt x="102623" y="224143"/>
                </a:cubicBezTo>
                <a:lnTo>
                  <a:pt x="324544" y="2248"/>
                </a:lnTo>
                <a:cubicBezTo>
                  <a:pt x="327542" y="-749"/>
                  <a:pt x="332398" y="-749"/>
                  <a:pt x="335395" y="2248"/>
                </a:cubicBezTo>
                <a:cubicBezTo>
                  <a:pt x="338393" y="5246"/>
                  <a:pt x="338393" y="10102"/>
                  <a:pt x="335395" y="13100"/>
                </a:cubicBezTo>
                <a:lnTo>
                  <a:pt x="113473" y="234994"/>
                </a:lnTo>
                <a:cubicBezTo>
                  <a:pt x="109138" y="239333"/>
                  <a:pt x="103360" y="241723"/>
                  <a:pt x="97197" y="241723"/>
                </a:cubicBezTo>
                <a:lnTo>
                  <a:pt x="97197" y="241723"/>
                </a:lnTo>
                <a:close/>
              </a:path>
            </a:pathLst>
          </a:custGeom>
          <a:solidFill>
            <a:schemeClr val="bg1"/>
          </a:solidFill>
          <a:ln w="7541" cap="flat">
            <a:noFill/>
            <a:prstDash val="solid"/>
            <a:miter/>
          </a:ln>
        </p:spPr>
        <p:txBody>
          <a:bodyPr rtlCol="0" anchor="ctr"/>
          <a:lstStyle/>
          <a:p>
            <a:endParaRPr lang="en-GB" noProof="0"/>
          </a:p>
        </p:txBody>
      </p:sp>
      <p:sp>
        <p:nvSpPr>
          <p:cNvPr id="264" name="Graphic 6" descr="close">
            <a:extLst>
              <a:ext uri="{FF2B5EF4-FFF2-40B4-BE49-F238E27FC236}">
                <a16:creationId xmlns:a16="http://schemas.microsoft.com/office/drawing/2014/main" id="{F14D8DD8-35E1-CA67-0066-F45EBA7B6D11}"/>
              </a:ext>
            </a:extLst>
          </p:cNvPr>
          <p:cNvSpPr/>
          <p:nvPr/>
        </p:nvSpPr>
        <p:spPr>
          <a:xfrm>
            <a:off x="9169442" y="5506719"/>
            <a:ext cx="367325" cy="367323"/>
          </a:xfrm>
          <a:custGeom>
            <a:avLst/>
            <a:gdLst>
              <a:gd name="connsiteX0" fmla="*/ 241158 w 243407"/>
              <a:gd name="connsiteY0" fmla="*/ 13104 h 243406"/>
              <a:gd name="connsiteX1" fmla="*/ 132559 w 243407"/>
              <a:gd name="connsiteY1" fmla="*/ 121704 h 243406"/>
              <a:gd name="connsiteX2" fmla="*/ 241158 w 243407"/>
              <a:gd name="connsiteY2" fmla="*/ 230303 h 243406"/>
              <a:gd name="connsiteX3" fmla="*/ 241158 w 243407"/>
              <a:gd name="connsiteY3" fmla="*/ 241158 h 243406"/>
              <a:gd name="connsiteX4" fmla="*/ 235730 w 243407"/>
              <a:gd name="connsiteY4" fmla="*/ 243407 h 243406"/>
              <a:gd name="connsiteX5" fmla="*/ 230303 w 243407"/>
              <a:gd name="connsiteY5" fmla="*/ 241158 h 243406"/>
              <a:gd name="connsiteX6" fmla="*/ 121704 w 243407"/>
              <a:gd name="connsiteY6" fmla="*/ 132559 h 243406"/>
              <a:gd name="connsiteX7" fmla="*/ 13104 w 243407"/>
              <a:gd name="connsiteY7" fmla="*/ 241158 h 243406"/>
              <a:gd name="connsiteX8" fmla="*/ 7677 w 243407"/>
              <a:gd name="connsiteY8" fmla="*/ 243407 h 243406"/>
              <a:gd name="connsiteX9" fmla="*/ 2249 w 243407"/>
              <a:gd name="connsiteY9" fmla="*/ 241158 h 243406"/>
              <a:gd name="connsiteX10" fmla="*/ 2249 w 243407"/>
              <a:gd name="connsiteY10" fmla="*/ 230303 h 243406"/>
              <a:gd name="connsiteX11" fmla="*/ 110848 w 243407"/>
              <a:gd name="connsiteY11" fmla="*/ 121704 h 243406"/>
              <a:gd name="connsiteX12" fmla="*/ 2249 w 243407"/>
              <a:gd name="connsiteY12" fmla="*/ 13104 h 243406"/>
              <a:gd name="connsiteX13" fmla="*/ 2249 w 243407"/>
              <a:gd name="connsiteY13" fmla="*/ 2249 h 243406"/>
              <a:gd name="connsiteX14" fmla="*/ 13104 w 243407"/>
              <a:gd name="connsiteY14" fmla="*/ 2249 h 243406"/>
              <a:gd name="connsiteX15" fmla="*/ 121704 w 243407"/>
              <a:gd name="connsiteY15" fmla="*/ 110848 h 243406"/>
              <a:gd name="connsiteX16" fmla="*/ 230303 w 243407"/>
              <a:gd name="connsiteY16" fmla="*/ 2249 h 243406"/>
              <a:gd name="connsiteX17" fmla="*/ 241158 w 243407"/>
              <a:gd name="connsiteY17" fmla="*/ 2249 h 243406"/>
              <a:gd name="connsiteX18" fmla="*/ 241158 w 243407"/>
              <a:gd name="connsiteY18" fmla="*/ 13104 h 243406"/>
              <a:gd name="connsiteX19" fmla="*/ 241158 w 243407"/>
              <a:gd name="connsiteY19" fmla="*/ 13104 h 243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3407" h="243406">
                <a:moveTo>
                  <a:pt x="241158" y="13104"/>
                </a:moveTo>
                <a:lnTo>
                  <a:pt x="132559" y="121704"/>
                </a:lnTo>
                <a:lnTo>
                  <a:pt x="241158" y="230303"/>
                </a:lnTo>
                <a:cubicBezTo>
                  <a:pt x="244157" y="233301"/>
                  <a:pt x="244157" y="238159"/>
                  <a:pt x="241158" y="241158"/>
                </a:cubicBezTo>
                <a:cubicBezTo>
                  <a:pt x="239658" y="242657"/>
                  <a:pt x="237695" y="243407"/>
                  <a:pt x="235730" y="243407"/>
                </a:cubicBezTo>
                <a:cubicBezTo>
                  <a:pt x="233766" y="243407"/>
                  <a:pt x="231802" y="242657"/>
                  <a:pt x="230303" y="241158"/>
                </a:cubicBezTo>
                <a:lnTo>
                  <a:pt x="121704" y="132559"/>
                </a:lnTo>
                <a:lnTo>
                  <a:pt x="13104" y="241158"/>
                </a:lnTo>
                <a:cubicBezTo>
                  <a:pt x="11605" y="242657"/>
                  <a:pt x="9641" y="243407"/>
                  <a:pt x="7677" y="243407"/>
                </a:cubicBezTo>
                <a:cubicBezTo>
                  <a:pt x="5712" y="243407"/>
                  <a:pt x="3749" y="242657"/>
                  <a:pt x="2249" y="241158"/>
                </a:cubicBezTo>
                <a:cubicBezTo>
                  <a:pt x="-750" y="238159"/>
                  <a:pt x="-750" y="233301"/>
                  <a:pt x="2249" y="230303"/>
                </a:cubicBezTo>
                <a:lnTo>
                  <a:pt x="110848" y="121704"/>
                </a:lnTo>
                <a:lnTo>
                  <a:pt x="2249" y="13104"/>
                </a:lnTo>
                <a:cubicBezTo>
                  <a:pt x="-750" y="10106"/>
                  <a:pt x="-750" y="5248"/>
                  <a:pt x="2249" y="2249"/>
                </a:cubicBezTo>
                <a:cubicBezTo>
                  <a:pt x="5248" y="-750"/>
                  <a:pt x="10106" y="-750"/>
                  <a:pt x="13104" y="2249"/>
                </a:cubicBezTo>
                <a:lnTo>
                  <a:pt x="121704" y="110848"/>
                </a:lnTo>
                <a:lnTo>
                  <a:pt x="230303" y="2249"/>
                </a:lnTo>
                <a:cubicBezTo>
                  <a:pt x="233301" y="-750"/>
                  <a:pt x="238159" y="-750"/>
                  <a:pt x="241158" y="2249"/>
                </a:cubicBezTo>
                <a:cubicBezTo>
                  <a:pt x="244157" y="5248"/>
                  <a:pt x="244157" y="10106"/>
                  <a:pt x="241158" y="13104"/>
                </a:cubicBezTo>
                <a:lnTo>
                  <a:pt x="241158" y="13104"/>
                </a:lnTo>
                <a:close/>
              </a:path>
            </a:pathLst>
          </a:custGeom>
          <a:solidFill>
            <a:schemeClr val="bg1"/>
          </a:solidFill>
          <a:ln w="7541" cap="flat">
            <a:noFill/>
            <a:prstDash val="solid"/>
            <a:miter/>
          </a:ln>
        </p:spPr>
        <p:txBody>
          <a:bodyPr rtlCol="0" anchor="ctr"/>
          <a:lstStyle/>
          <a:p>
            <a:endParaRPr lang="en-GB" noProof="0"/>
          </a:p>
        </p:txBody>
      </p:sp>
      <p:sp>
        <p:nvSpPr>
          <p:cNvPr id="271" name="Fußzeilenplatzhalter 270">
            <a:extLst>
              <a:ext uri="{FF2B5EF4-FFF2-40B4-BE49-F238E27FC236}">
                <a16:creationId xmlns:a16="http://schemas.microsoft.com/office/drawing/2014/main" id="{AAB00C53-0DEF-FE28-AF3B-8C4FE30462AA}"/>
              </a:ext>
            </a:extLst>
          </p:cNvPr>
          <p:cNvSpPr>
            <a:spLocks noGrp="1"/>
          </p:cNvSpPr>
          <p:nvPr>
            <p:ph type="ftr" sz="quarter" idx="10"/>
          </p:nvPr>
        </p:nvSpPr>
        <p:spPr/>
        <p:txBody>
          <a:bodyPr/>
          <a:lstStyle/>
          <a:p>
            <a:pPr algn="l"/>
            <a:r>
              <a:rPr lang="en-GB" noProof="0"/>
              <a:t>Date, Location, Speaker name, Name of Event</a:t>
            </a:r>
          </a:p>
        </p:txBody>
      </p:sp>
      <p:sp>
        <p:nvSpPr>
          <p:cNvPr id="4" name="Slide Number Placeholder 3">
            <a:extLst>
              <a:ext uri="{FF2B5EF4-FFF2-40B4-BE49-F238E27FC236}">
                <a16:creationId xmlns:a16="http://schemas.microsoft.com/office/drawing/2014/main" id="{78967740-A513-DC8F-9CA2-6E453E3F4A40}"/>
              </a:ext>
            </a:extLst>
          </p:cNvPr>
          <p:cNvSpPr>
            <a:spLocks noGrp="1"/>
          </p:cNvSpPr>
          <p:nvPr>
            <p:ph type="sldNum" sz="quarter" idx="11"/>
          </p:nvPr>
        </p:nvSpPr>
        <p:spPr>
          <a:xfrm>
            <a:off x="8766544" y="7200000"/>
            <a:ext cx="940733" cy="144000"/>
          </a:xfrm>
        </p:spPr>
        <p:txBody>
          <a:bodyPr/>
          <a:lstStyle/>
          <a:p>
            <a:fld id="{D71DA9FD-6EF8-4CC5-AF9B-B6159B5B937C}" type="slidenum">
              <a:rPr lang="en-GB" noProof="0" smtClean="0"/>
              <a:pPr/>
              <a:t>82</a:t>
            </a:fld>
            <a:endParaRPr lang="en-GB" noProof="0"/>
          </a:p>
        </p:txBody>
      </p:sp>
    </p:spTree>
    <p:extLst>
      <p:ext uri="{BB962C8B-B14F-4D97-AF65-F5344CB8AC3E}">
        <p14:creationId xmlns:p14="http://schemas.microsoft.com/office/powerpoint/2010/main" val="255515560"/>
      </p:ext>
    </p:extLst>
  </p:cSld>
  <p:clrMapOvr>
    <a:masterClrMapping/>
  </p:clrMapOvr>
  <p:transition>
    <p:wipe dir="r"/>
  </p:transition>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ilsvBepVp_L.lII0d0Xn7w"/>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FwKYFlHt55fMdsIFrc43oQ"/>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Iz_l4Bv4PPpUO9oUbCbUE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RELxUX3zKMr0Pw6OHnQFm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ROEthroaO8g37bifNPHY5g"/>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ilsvBepVp_L.lII0d0Xn7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ilsvBepVp_L.lII0d0Xn7w"/>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qFwABLLztw56yPkvb0P.m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FwKYFlHt55fMdsIFrc43oQ"/>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Iz_l4Bv4PPpUO9oUbCbUEg"/>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RELxUX3zKMr0Pw6OHnQFm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ROEthroaO8g37bifNPHY5g"/>
</p:tagLst>
</file>

<file path=ppt/theme/theme1.xml><?xml version="1.0" encoding="utf-8"?>
<a:theme xmlns:a="http://schemas.openxmlformats.org/drawingml/2006/main" name="Deutsche Bank title master 2025 05">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ppt-template-4x3-en-2025-09-18.potx" id="{AAB6680C-D7C7-4418-AF7B-615A8AA62678}" vid="{F85D88DE-737A-4E2B-968B-6700ADF2A1EC}"/>
    </a:ext>
  </a:extLst>
</a:theme>
</file>

<file path=ppt/theme/theme2.xml><?xml version="1.0" encoding="utf-8"?>
<a:theme xmlns:a="http://schemas.openxmlformats.org/drawingml/2006/main" name="Deutsche Bank content master 2025 05">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ppt-template-4x3-en-2025-09-18.potx" id="{AAB6680C-D7C7-4418-AF7B-615A8AA62678}" vid="{038B7E6F-B317-408C-A88D-F023DF54514F}"/>
    </a:ext>
  </a:extLst>
</a:theme>
</file>

<file path=ppt/theme/theme3.xml><?xml version="1.0" encoding="utf-8"?>
<a:theme xmlns:a="http://schemas.openxmlformats.org/drawingml/2006/main" name="Deutsche Bank content master dark background 2025 05">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ppt-template-4x3-en-2025-09-18.potx" id="{AAB6680C-D7C7-4418-AF7B-615A8AA62678}" vid="{EB13BEAB-4FF6-4A59-8C14-3794538F5963}"/>
    </a:ext>
  </a:extLst>
</a:theme>
</file>

<file path=ppt/theme/theme4.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10150</Words>
  <Application>Microsoft Office PowerPoint</Application>
  <PresentationFormat>Benutzerdefiniert</PresentationFormat>
  <Paragraphs>1325</Paragraphs>
  <Slides>82</Slides>
  <Notes>54</Notes>
  <HiddenSlides>80</HiddenSlides>
  <MMClips>0</MMClips>
  <ScaleCrop>false</ScaleCrop>
  <HeadingPairs>
    <vt:vector size="6" baseType="variant">
      <vt:variant>
        <vt:lpstr>Verwendete Schriftarten</vt:lpstr>
      </vt:variant>
      <vt:variant>
        <vt:i4>6</vt:i4>
      </vt:variant>
      <vt:variant>
        <vt:lpstr>Design</vt:lpstr>
      </vt:variant>
      <vt:variant>
        <vt:i4>3</vt:i4>
      </vt:variant>
      <vt:variant>
        <vt:lpstr>Folientitel</vt:lpstr>
      </vt:variant>
      <vt:variant>
        <vt:i4>82</vt:i4>
      </vt:variant>
    </vt:vector>
  </HeadingPairs>
  <TitlesOfParts>
    <vt:vector size="91" baseType="lpstr">
      <vt:lpstr>DeutscheBank Medium</vt:lpstr>
      <vt:lpstr>Symbol</vt:lpstr>
      <vt:lpstr>DeutscheBank Light</vt:lpstr>
      <vt:lpstr>Deutsche Bank Text</vt:lpstr>
      <vt:lpstr>Arial</vt:lpstr>
      <vt:lpstr>DeutscheBank</vt:lpstr>
      <vt:lpstr>Deutsche Bank title master 2025 05</vt:lpstr>
      <vt:lpstr>Deutsche Bank content master 2025 05</vt:lpstr>
      <vt:lpstr>Deutsche Bank content master dark background 2025 05</vt:lpstr>
      <vt:lpstr>Heading with a maximum of two lines, bold, 40 pt</vt:lpstr>
      <vt:lpstr>Slide title, bold, 19 to 24 pt  with one content element</vt:lpstr>
      <vt:lpstr>Dedication shout-out</vt:lpstr>
      <vt:lpstr>Dedication shout-out What’s one small act of dedication that moved things forward this week? </vt:lpstr>
      <vt:lpstr>File size reduction</vt:lpstr>
      <vt:lpstr>Create an accessible presentation in PowerPoint</vt:lpstr>
      <vt:lpstr>Create an accessible presentation in PowerPoint </vt:lpstr>
      <vt:lpstr>Export accessibility-optimized PDF</vt:lpstr>
      <vt:lpstr>Heading with a maximum of two lines, bold, 40 pt.  </vt:lpstr>
      <vt:lpstr>Heading with a maximum of two lines, bold, 40 pt.                  </vt:lpstr>
      <vt:lpstr>Heading with a maximum of two lines, bold, 40 pt </vt:lpstr>
      <vt:lpstr>Heading, bold, 40 pt</vt:lpstr>
      <vt:lpstr>Heading with a maximum of two lines, bold, 40 pt  </vt:lpstr>
      <vt:lpstr>Heading, bold, 40 pt </vt:lpstr>
      <vt:lpstr>Heading, bold, 40 pt  </vt:lpstr>
      <vt:lpstr>Heading with a maximum of two lines, bold, 40 pt   </vt:lpstr>
      <vt:lpstr>Heading with a maximum of two lines, bold, 40 pt    </vt:lpstr>
      <vt:lpstr>Heading with a maximum of two lines, bold, 40 pt     </vt:lpstr>
      <vt:lpstr>Heading with a maximum of two lines, bold, 40 pt      </vt:lpstr>
      <vt:lpstr>Heading, bold, 40 pt   </vt:lpstr>
      <vt:lpstr>Heading with a maximum of two lines, bold, 40 pt       </vt:lpstr>
      <vt:lpstr>Heading with a maximum of two lines, bold, 40 pt        </vt:lpstr>
      <vt:lpstr>Heading with a maximum of two lines, bold, 40 pt         </vt:lpstr>
      <vt:lpstr>Heading with a maximum of two lines, bold, 40 pt.</vt:lpstr>
      <vt:lpstr>Heading with a maximum of two lines, bold, 40 pt. </vt:lpstr>
      <vt:lpstr>Heading, bold, 40 pt    </vt:lpstr>
      <vt:lpstr>Heading with a maximum of two lines, bold, 40 pt          </vt:lpstr>
      <vt:lpstr>Table of contents title, bold, 16 to 22 pt </vt:lpstr>
      <vt:lpstr>Table of contents title, bold, 16 to 22 pt with smaller sub-chapters and manually added separating lines</vt:lpstr>
      <vt:lpstr>Slide title, 16 to 22 pt with one content element</vt:lpstr>
      <vt:lpstr>Slide title, 16 to 22 pt with two content columns</vt:lpstr>
      <vt:lpstr>Slide title, 16 to 22 pt with three content columns</vt:lpstr>
      <vt:lpstr>Slide title, 16 to 22 pt with four content columns and size adjusted text formats</vt:lpstr>
      <vt:lpstr>Slide title, 16 to 22 pt with two content columns and blue backgrounds</vt:lpstr>
      <vt:lpstr>Slide title, 16 to 22 pt  with two content columns and blue backgrounds</vt:lpstr>
      <vt:lpstr>Disclaimer title, 16 to 22 pt</vt:lpstr>
      <vt:lpstr>01. Topline, regular, 40 pt Chapter title, bold, 40 pt</vt:lpstr>
      <vt:lpstr>01. Topline, regular, 40 pt Chapter title, bold, 40 pt </vt:lpstr>
      <vt:lpstr>01. Topline, regular, 40 pt Chapter title, bold, 40 pt. </vt:lpstr>
      <vt:lpstr>01. Topline, regular, 40 pt  Chapter title, bold, 40 pt</vt:lpstr>
      <vt:lpstr>01. Topline, regular, 40 pt   Chapter title, bold, 40 pt</vt:lpstr>
      <vt:lpstr>PowerPoint-Präsentation</vt:lpstr>
      <vt:lpstr>PowerPoint-Präsentation</vt:lpstr>
      <vt:lpstr>Best Practice Sample with one content element</vt:lpstr>
      <vt:lpstr>Best Practice Sample with two content columns</vt:lpstr>
      <vt:lpstr>Best Practice Sample with three content columns</vt:lpstr>
      <vt:lpstr>Best Practice Sample  with four content columns</vt:lpstr>
      <vt:lpstr>Best Practice Sample  with two content columns and blue backgrounds</vt:lpstr>
      <vt:lpstr>Best Practice Sample   with two content columns and blue backgrounds</vt:lpstr>
      <vt:lpstr>Best Practice Sample Disclaimer</vt:lpstr>
      <vt:lpstr>Best Practice Sample Agenda</vt:lpstr>
      <vt:lpstr>Best Practice Sample Timetable </vt:lpstr>
      <vt:lpstr>Best Practice Sample Progress Timeline with defined topics</vt:lpstr>
      <vt:lpstr>Best Practice Sample Text combined with icons and graphics</vt:lpstr>
      <vt:lpstr>Best Practice Sample Text combined with info graphics</vt:lpstr>
      <vt:lpstr>Best Practice Sample  Text combined with info graphics</vt:lpstr>
      <vt:lpstr>Variations of info graphics</vt:lpstr>
      <vt:lpstr>Best Practice Sample Table layout A</vt:lpstr>
      <vt:lpstr>Best Practice Sample Table layout B</vt:lpstr>
      <vt:lpstr>Best Practice Sample Table layout C</vt:lpstr>
      <vt:lpstr>Best Practice Sample Flow charts</vt:lpstr>
      <vt:lpstr>Best Practice Sample Flow chart layout A</vt:lpstr>
      <vt:lpstr>Best Practice Sample Flow chart layout B</vt:lpstr>
      <vt:lpstr>Best Practice Sample Flow chart layout C</vt:lpstr>
      <vt:lpstr>Working with the Global Map chart Overview</vt:lpstr>
      <vt:lpstr>Working with the Global Map chart Step 1 – Choosing a selection of countries to be displayed &amp; adding values</vt:lpstr>
      <vt:lpstr>Working with the Global Map chart Step 2 – Configure colours and labels</vt:lpstr>
      <vt:lpstr>Best Practice Sample World map as chart object </vt:lpstr>
      <vt:lpstr>Best Practice Sample Countries in Europe as chart object </vt:lpstr>
      <vt:lpstr>Best Practice Sample Countries in Asia as chart object </vt:lpstr>
      <vt:lpstr>Best Practice Sample North America map as chart object </vt:lpstr>
      <vt:lpstr>Identifier</vt:lpstr>
      <vt:lpstr>Working with slide layouts</vt:lpstr>
      <vt:lpstr>Transfering old slides to the new template (Windows &amp; Mac)</vt:lpstr>
      <vt:lpstr>Typography and text formats</vt:lpstr>
      <vt:lpstr>Deutsche Bank Colour scheme</vt:lpstr>
      <vt:lpstr>Icons – Deep Blue</vt:lpstr>
      <vt:lpstr>Icons – Deep Blue </vt:lpstr>
      <vt:lpstr>Icons – Mid Blue</vt:lpstr>
      <vt:lpstr>Icons – Mid Blue </vt:lpstr>
      <vt:lpstr>Icons – White</vt:lpstr>
      <vt:lpstr>Icons – White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wp</dc:creator>
  <cp:lastModifiedBy>Stephan Kahl</cp:lastModifiedBy>
  <cp:revision>14</cp:revision>
  <dcterms:created xsi:type="dcterms:W3CDTF">2025-08-27T15:48:50Z</dcterms:created>
  <dcterms:modified xsi:type="dcterms:W3CDTF">2025-09-18T14:20:06Z</dcterms:modified>
</cp:coreProperties>
</file>