
<file path=[Content_Types].xml><?xml version="1.0" encoding="utf-8"?>
<Types xmlns="http://schemas.openxmlformats.org/package/2006/content-types">
  <Default Extension="emf" ContentType="image/x-emf"/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89" r:id="rId1"/>
  </p:sldMasterIdLst>
  <p:notesMasterIdLst>
    <p:notesMasterId r:id="rId13"/>
  </p:notesMasterIdLst>
  <p:handoutMasterIdLst>
    <p:handoutMasterId r:id="rId14"/>
  </p:handoutMasterIdLst>
  <p:sldIdLst>
    <p:sldId id="289" r:id="rId2"/>
    <p:sldId id="266" r:id="rId3"/>
    <p:sldId id="335" r:id="rId4"/>
    <p:sldId id="290" r:id="rId5"/>
    <p:sldId id="284" r:id="rId6"/>
    <p:sldId id="285" r:id="rId7"/>
    <p:sldId id="286" r:id="rId8"/>
    <p:sldId id="287" r:id="rId9"/>
    <p:sldId id="288" r:id="rId10"/>
    <p:sldId id="283" r:id="rId11"/>
    <p:sldId id="291" r:id="rId12"/>
  </p:sldIdLst>
  <p:sldSz cx="4770438" cy="1169988"/>
  <p:notesSz cx="6858000" cy="9144000"/>
  <p:embeddedFontLst>
    <p:embeddedFont>
      <p:font typeface="DeutscheBank" panose="020B0503020202030204" pitchFamily="34" charset="0"/>
      <p:regular r:id="rId15"/>
      <p:bold r:id="rId16"/>
      <p:italic r:id="rId17"/>
      <p:boldItalic r:id="rId18"/>
    </p:embeddedFont>
    <p:embeddedFont>
      <p:font typeface="DeutscheBank Medium" panose="020B0603020202030204" pitchFamily="34" charset="0"/>
      <p:regular r:id="rId19"/>
      <p:italic r:id="rId20"/>
    </p:embeddedFont>
  </p:embeddedFontLst>
  <p:defaultTextStyle>
    <a:defPPr>
      <a:defRPr lang="de-DE"/>
    </a:defPPr>
    <a:lvl1pPr marL="0" algn="l" defTabSz="296479" rtl="0" eaLnBrk="1" latinLnBrk="0" hangingPunct="1">
      <a:defRPr sz="584" kern="1200">
        <a:solidFill>
          <a:schemeClr val="tx1"/>
        </a:solidFill>
        <a:latin typeface="+mn-lt"/>
        <a:ea typeface="+mn-ea"/>
        <a:cs typeface="+mn-cs"/>
      </a:defRPr>
    </a:lvl1pPr>
    <a:lvl2pPr marL="148240" algn="l" defTabSz="296479" rtl="0" eaLnBrk="1" latinLnBrk="0" hangingPunct="1">
      <a:defRPr sz="584" kern="1200">
        <a:solidFill>
          <a:schemeClr val="tx1"/>
        </a:solidFill>
        <a:latin typeface="+mn-lt"/>
        <a:ea typeface="+mn-ea"/>
        <a:cs typeface="+mn-cs"/>
      </a:defRPr>
    </a:lvl2pPr>
    <a:lvl3pPr marL="296479" algn="l" defTabSz="296479" rtl="0" eaLnBrk="1" latinLnBrk="0" hangingPunct="1">
      <a:defRPr sz="584" kern="1200">
        <a:solidFill>
          <a:schemeClr val="tx1"/>
        </a:solidFill>
        <a:latin typeface="+mn-lt"/>
        <a:ea typeface="+mn-ea"/>
        <a:cs typeface="+mn-cs"/>
      </a:defRPr>
    </a:lvl3pPr>
    <a:lvl4pPr marL="444719" algn="l" defTabSz="296479" rtl="0" eaLnBrk="1" latinLnBrk="0" hangingPunct="1">
      <a:defRPr sz="584" kern="1200">
        <a:solidFill>
          <a:schemeClr val="tx1"/>
        </a:solidFill>
        <a:latin typeface="+mn-lt"/>
        <a:ea typeface="+mn-ea"/>
        <a:cs typeface="+mn-cs"/>
      </a:defRPr>
    </a:lvl4pPr>
    <a:lvl5pPr marL="592958" algn="l" defTabSz="296479" rtl="0" eaLnBrk="1" latinLnBrk="0" hangingPunct="1">
      <a:defRPr sz="584" kern="1200">
        <a:solidFill>
          <a:schemeClr val="tx1"/>
        </a:solidFill>
        <a:latin typeface="+mn-lt"/>
        <a:ea typeface="+mn-ea"/>
        <a:cs typeface="+mn-cs"/>
      </a:defRPr>
    </a:lvl5pPr>
    <a:lvl6pPr marL="741198" algn="l" defTabSz="296479" rtl="0" eaLnBrk="1" latinLnBrk="0" hangingPunct="1">
      <a:defRPr sz="584" kern="1200">
        <a:solidFill>
          <a:schemeClr val="tx1"/>
        </a:solidFill>
        <a:latin typeface="+mn-lt"/>
        <a:ea typeface="+mn-ea"/>
        <a:cs typeface="+mn-cs"/>
      </a:defRPr>
    </a:lvl6pPr>
    <a:lvl7pPr marL="889437" algn="l" defTabSz="296479" rtl="0" eaLnBrk="1" latinLnBrk="0" hangingPunct="1">
      <a:defRPr sz="584" kern="1200">
        <a:solidFill>
          <a:schemeClr val="tx1"/>
        </a:solidFill>
        <a:latin typeface="+mn-lt"/>
        <a:ea typeface="+mn-ea"/>
        <a:cs typeface="+mn-cs"/>
      </a:defRPr>
    </a:lvl7pPr>
    <a:lvl8pPr marL="1037677" algn="l" defTabSz="296479" rtl="0" eaLnBrk="1" latinLnBrk="0" hangingPunct="1">
      <a:defRPr sz="584" kern="1200">
        <a:solidFill>
          <a:schemeClr val="tx1"/>
        </a:solidFill>
        <a:latin typeface="+mn-lt"/>
        <a:ea typeface="+mn-ea"/>
        <a:cs typeface="+mn-cs"/>
      </a:defRPr>
    </a:lvl8pPr>
    <a:lvl9pPr marL="1185917" algn="l" defTabSz="296479" rtl="0" eaLnBrk="1" latinLnBrk="0" hangingPunct="1">
      <a:defRPr sz="584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Instructions" id="{4E9BDABE-605B-4F83-9DB7-A6CD6179760C}">
          <p14:sldIdLst>
            <p14:sldId id="289"/>
          </p14:sldIdLst>
        </p14:section>
        <p14:section name="Templates" id="{2C5365EE-C5CB-43DB-8B7E-76CE3B1F166A}">
          <p14:sldIdLst>
            <p14:sldId id="266"/>
            <p14:sldId id="335"/>
            <p14:sldId id="290"/>
            <p14:sldId id="284"/>
            <p14:sldId id="285"/>
            <p14:sldId id="286"/>
            <p14:sldId id="287"/>
            <p14:sldId id="288"/>
            <p14:sldId id="283"/>
            <p14:sldId id="291"/>
          </p14:sldIdLst>
        </p14:section>
      </p14:sectionLst>
    </p:ext>
    <p:ext uri="{EFAFB233-063F-42B5-8137-9DF3F51BA10A}">
      <p15:sldGuideLst xmlns:p15="http://schemas.microsoft.com/office/powerpoint/2012/main">
        <p15:guide id="12" pos="1503" userDrawn="1">
          <p15:clr>
            <a:srgbClr val="A4A3A4"/>
          </p15:clr>
        </p15:guide>
        <p15:guide id="13" orient="horz" pos="36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000D0"/>
    <a:srgbClr val="E600E6"/>
    <a:srgbClr val="FF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62" autoAdjust="0"/>
    <p:restoredTop sz="84986" autoAdjust="0"/>
  </p:normalViewPr>
  <p:slideViewPr>
    <p:cSldViewPr snapToGrid="0" showGuides="1">
      <p:cViewPr varScale="1">
        <p:scale>
          <a:sx n="400" d="100"/>
          <a:sy n="400" d="100"/>
        </p:scale>
        <p:origin x="804" y="2020"/>
      </p:cViewPr>
      <p:guideLst>
        <p:guide pos="1503"/>
        <p:guide orient="horz" pos="368"/>
      </p:guideLst>
    </p:cSldViewPr>
  </p:slideViewPr>
  <p:outlineViewPr>
    <p:cViewPr>
      <p:scale>
        <a:sx n="33" d="100"/>
        <a:sy n="33" d="100"/>
      </p:scale>
      <p:origin x="0" y="-51864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113" d="100"/>
          <a:sy n="113" d="100"/>
        </p:scale>
        <p:origin x="5513" y="55"/>
      </p:cViewPr>
      <p:guideLst/>
    </p:cSldViewPr>
  </p:notesViewPr>
  <p:gridSpacing cx="90012" cy="90012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font" Target="fonts/font4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8BBDC436-C9C4-6AE1-E98F-F6BAB39B8871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08080A0-1234-C011-CC13-4F14DB740ABE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12240DC-B67F-45EF-B21E-CEEEA74D0880}" type="datetimeFigureOut">
              <a:rPr lang="en-GB" smtClean="0"/>
              <a:t>30/06/2025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A4B8141-64D9-33EC-69FA-A66A6CA8EBA2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76300B1-31AF-73D3-0614-7D1B989CC551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866EB8-77B0-4CA3-95B1-441A0786D74D}" type="slidenum">
              <a:rPr lang="en-GB" smtClean="0"/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5864715"/>
      </p:ext>
    </p:extLst>
  </p:cSld>
  <p:clrMap bg1="lt1" tx1="dk1" bg2="lt2" tx2="dk2" accent1="accent1" accent2="accent2" accent3="accent3" accent4="accent4" accent5="accent5" accent6="accent6" hlink="hlink" folHlink="folHlink"/>
  <p:extLst>
    <p:ext uri="{56416CCD-93CA-4268-BC5B-53C4BB910035}">
      <p15:sldGuideLst xmlns:p15="http://schemas.microsoft.com/office/powerpoint/2012/main">
        <p15:guide id="1" orient="horz" pos="2880" userDrawn="1">
          <p15:clr>
            <a:srgbClr val="F26B43"/>
          </p15:clr>
        </p15:guide>
        <p15:guide id="2" pos="2160" userDrawn="1">
          <p15:clr>
            <a:srgbClr val="F26B43"/>
          </p15:clr>
        </p15:guide>
      </p15:sldGuideLst>
    </p:ext>
  </p:extLst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DeutscheBank" panose="020B0503020202030204" pitchFamily="34" charset="0"/>
              </a:defRPr>
            </a:lvl1pPr>
          </a:lstStyle>
          <a:p>
            <a:endParaRPr lang="de-DE" dirty="0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DeutscheBank" panose="020B0503020202030204" pitchFamily="34" charset="0"/>
              </a:defRPr>
            </a:lvl1pPr>
          </a:lstStyle>
          <a:p>
            <a:fld id="{7FF89CBA-2DDB-465E-9E73-A7E716EBA98A}" type="datetimeFigureOut">
              <a:rPr lang="de-DE" smtClean="0"/>
              <a:pPr/>
              <a:t>30.06.2025</a:t>
            </a:fld>
            <a:endParaRPr lang="de-DE" dirty="0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-2862263" y="1143000"/>
            <a:ext cx="12582526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 dirty="0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 dirty="0"/>
              <a:t>Mastertextformat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DeutscheBank" panose="020B0503020202030204" pitchFamily="34" charset="0"/>
              </a:defRPr>
            </a:lvl1pPr>
          </a:lstStyle>
          <a:p>
            <a:endParaRPr lang="de-DE" dirty="0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DeutscheBank" panose="020B0503020202030204" pitchFamily="34" charset="0"/>
              </a:defRPr>
            </a:lvl1pPr>
          </a:lstStyle>
          <a:p>
            <a:fld id="{2BBFF2CA-3CF2-45E0-8F93-E0584FDB47C7}" type="slidenum">
              <a:rPr lang="de-DE" smtClean="0"/>
              <a:pPr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40513285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296479" rtl="0" eaLnBrk="1" latinLnBrk="0" hangingPunct="1">
      <a:defRPr sz="390" kern="1200">
        <a:solidFill>
          <a:schemeClr val="tx1"/>
        </a:solidFill>
        <a:latin typeface="DeutscheBank" panose="020B0503020202030204" pitchFamily="34" charset="0"/>
        <a:ea typeface="+mn-ea"/>
        <a:cs typeface="+mn-cs"/>
      </a:defRPr>
    </a:lvl1pPr>
    <a:lvl2pPr marL="148240" algn="l" defTabSz="296479" rtl="0" eaLnBrk="1" latinLnBrk="0" hangingPunct="1">
      <a:defRPr sz="390" kern="1200">
        <a:solidFill>
          <a:schemeClr val="tx1"/>
        </a:solidFill>
        <a:latin typeface="DeutscheBank" panose="020B0503020202030204" pitchFamily="34" charset="0"/>
        <a:ea typeface="+mn-ea"/>
        <a:cs typeface="+mn-cs"/>
      </a:defRPr>
    </a:lvl2pPr>
    <a:lvl3pPr marL="296479" algn="l" defTabSz="296479" rtl="0" eaLnBrk="1" latinLnBrk="0" hangingPunct="1">
      <a:defRPr sz="390" kern="1200">
        <a:solidFill>
          <a:schemeClr val="tx1"/>
        </a:solidFill>
        <a:latin typeface="DeutscheBank" panose="020B0503020202030204" pitchFamily="34" charset="0"/>
        <a:ea typeface="+mn-ea"/>
        <a:cs typeface="+mn-cs"/>
      </a:defRPr>
    </a:lvl3pPr>
    <a:lvl4pPr marL="444719" algn="l" defTabSz="296479" rtl="0" eaLnBrk="1" latinLnBrk="0" hangingPunct="1">
      <a:defRPr sz="390" kern="1200">
        <a:solidFill>
          <a:schemeClr val="tx1"/>
        </a:solidFill>
        <a:latin typeface="DeutscheBank" panose="020B0503020202030204" pitchFamily="34" charset="0"/>
        <a:ea typeface="+mn-ea"/>
        <a:cs typeface="+mn-cs"/>
      </a:defRPr>
    </a:lvl4pPr>
    <a:lvl5pPr marL="592958" algn="l" defTabSz="296479" rtl="0" eaLnBrk="1" latinLnBrk="0" hangingPunct="1">
      <a:defRPr sz="390" kern="1200">
        <a:solidFill>
          <a:schemeClr val="tx1"/>
        </a:solidFill>
        <a:latin typeface="DeutscheBank" panose="020B0503020202030204" pitchFamily="34" charset="0"/>
        <a:ea typeface="+mn-ea"/>
        <a:cs typeface="+mn-cs"/>
      </a:defRPr>
    </a:lvl5pPr>
    <a:lvl6pPr marL="741198" algn="l" defTabSz="296479" rtl="0" eaLnBrk="1" latinLnBrk="0" hangingPunct="1">
      <a:defRPr sz="390" kern="1200">
        <a:solidFill>
          <a:schemeClr val="tx1"/>
        </a:solidFill>
        <a:latin typeface="+mn-lt"/>
        <a:ea typeface="+mn-ea"/>
        <a:cs typeface="+mn-cs"/>
      </a:defRPr>
    </a:lvl6pPr>
    <a:lvl7pPr marL="889437" algn="l" defTabSz="296479" rtl="0" eaLnBrk="1" latinLnBrk="0" hangingPunct="1">
      <a:defRPr sz="390" kern="1200">
        <a:solidFill>
          <a:schemeClr val="tx1"/>
        </a:solidFill>
        <a:latin typeface="+mn-lt"/>
        <a:ea typeface="+mn-ea"/>
        <a:cs typeface="+mn-cs"/>
      </a:defRPr>
    </a:lvl7pPr>
    <a:lvl8pPr marL="1037677" algn="l" defTabSz="296479" rtl="0" eaLnBrk="1" latinLnBrk="0" hangingPunct="1">
      <a:defRPr sz="390" kern="1200">
        <a:solidFill>
          <a:schemeClr val="tx1"/>
        </a:solidFill>
        <a:latin typeface="+mn-lt"/>
        <a:ea typeface="+mn-ea"/>
        <a:cs typeface="+mn-cs"/>
      </a:defRPr>
    </a:lvl8pPr>
    <a:lvl9pPr marL="1185917" algn="l" defTabSz="296479" rtl="0" eaLnBrk="1" latinLnBrk="0" hangingPunct="1">
      <a:defRPr sz="390" kern="1200">
        <a:solidFill>
          <a:schemeClr val="tx1"/>
        </a:solidFill>
        <a:latin typeface="+mn-lt"/>
        <a:ea typeface="+mn-ea"/>
        <a:cs typeface="+mn-cs"/>
      </a:defRPr>
    </a:lvl9pPr>
  </p:notesStyle>
  <p:extLst>
    <p:ext uri="{620B2872-D7B9-4A21-9093-7833F8D536E1}">
      <p15:sldGuideLst xmlns:p15="http://schemas.microsoft.com/office/powerpoint/2012/main">
        <p15:guide id="1" orient="horz" pos="2880" userDrawn="1">
          <p15:clr>
            <a:srgbClr val="F26B43"/>
          </p15:clr>
        </p15:guide>
        <p15:guide id="2" pos="2160" userDrawn="1">
          <p15:clr>
            <a:srgbClr val="F26B43"/>
          </p15:clr>
        </p15:guide>
      </p15:sldGuideLst>
    </p:ext>
  </p:extLst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-2862263" y="1143000"/>
            <a:ext cx="12582526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BBFF2CA-3CF2-45E0-8F93-E0584FDB47C7}" type="slidenum">
              <a:rPr lang="de-DE" smtClean="0"/>
              <a:pPr/>
              <a:t>4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0466930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-2862263" y="1143000"/>
            <a:ext cx="12582526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BBFF2CA-3CF2-45E0-8F93-E0584FDB47C7}" type="slidenum">
              <a:rPr lang="de-DE" smtClean="0"/>
              <a:pPr/>
              <a:t>10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411152937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.3.1 slide 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51910643"/>
      </p:ext>
    </p:extLst>
  </p:cSld>
  <p:clrMapOvr>
    <a:masterClrMapping/>
  </p:clrMapOvr>
  <p:transition>
    <p:wipe dir="r"/>
  </p:transition>
  <p:extLst>
    <p:ext uri="{DCECCB84-F9BA-43D5-87BE-67443E8EF086}">
      <p15:sldGuideLst xmlns:p15="http://schemas.microsoft.com/office/powerpoint/2012/main"/>
    </p:ext>
  </p:extLst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260544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</p:sldLayoutIdLst>
  <p:transition>
    <p:wipe dir="r"/>
  </p:transition>
  <p:hf hdr="0" dt="0"/>
  <p:txStyles>
    <p:titleStyle>
      <a:lvl1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tabLst/>
        <a:defRPr sz="551" b="1" kern="1200" baseline="0">
          <a:solidFill>
            <a:srgbClr val="1E2A78"/>
          </a:solidFill>
          <a:latin typeface="+mj-lt"/>
          <a:ea typeface="DeutscheBank" panose="020B0503020202030204" pitchFamily="34" charset="0"/>
          <a:cs typeface="DeutscheBank" panose="020B0503020202030204" pitchFamily="34" charset="0"/>
        </a:defRPr>
      </a:lvl1pPr>
      <a:lvl2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683">
          <a:solidFill>
            <a:schemeClr val="tx1"/>
          </a:solidFill>
          <a:latin typeface="Arial" charset="0"/>
          <a:ea typeface="ＭＳ Ｐゴシック" pitchFamily="34" charset="-128"/>
          <a:cs typeface="ＭＳ Ｐゴシック" pitchFamily="-109" charset="-128"/>
        </a:defRPr>
      </a:lvl2pPr>
      <a:lvl3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683">
          <a:solidFill>
            <a:schemeClr val="tx1"/>
          </a:solidFill>
          <a:latin typeface="Arial" charset="0"/>
          <a:ea typeface="ＭＳ Ｐゴシック" pitchFamily="34" charset="-128"/>
          <a:cs typeface="ＭＳ Ｐゴシック" pitchFamily="-109" charset="-128"/>
        </a:defRPr>
      </a:lvl3pPr>
      <a:lvl4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683">
          <a:solidFill>
            <a:schemeClr val="tx1"/>
          </a:solidFill>
          <a:latin typeface="Arial" charset="0"/>
          <a:ea typeface="ＭＳ Ｐゴシック" pitchFamily="34" charset="-128"/>
          <a:cs typeface="ＭＳ Ｐゴシック" pitchFamily="-109" charset="-128"/>
        </a:defRPr>
      </a:lvl4pPr>
      <a:lvl5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683">
          <a:solidFill>
            <a:schemeClr val="tx1"/>
          </a:solidFill>
          <a:latin typeface="Arial" charset="0"/>
          <a:ea typeface="ＭＳ Ｐゴシック" pitchFamily="34" charset="-128"/>
          <a:cs typeface="ＭＳ Ｐゴシック" pitchFamily="-109" charset="-128"/>
        </a:defRPr>
      </a:lvl5pPr>
      <a:lvl6pPr marL="132356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tabLst>
          <a:tab pos="193019" algn="l"/>
        </a:tabLst>
        <a:defRPr sz="683" b="1">
          <a:solidFill>
            <a:schemeClr val="tx1"/>
          </a:solidFill>
          <a:latin typeface="Arial" charset="0"/>
        </a:defRPr>
      </a:lvl6pPr>
      <a:lvl7pPr marL="264712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tabLst>
          <a:tab pos="193019" algn="l"/>
        </a:tabLst>
        <a:defRPr sz="683" b="1">
          <a:solidFill>
            <a:schemeClr val="tx1"/>
          </a:solidFill>
          <a:latin typeface="Arial" charset="0"/>
        </a:defRPr>
      </a:lvl7pPr>
      <a:lvl8pPr marL="397068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tabLst>
          <a:tab pos="193019" algn="l"/>
        </a:tabLst>
        <a:defRPr sz="683" b="1">
          <a:solidFill>
            <a:schemeClr val="tx1"/>
          </a:solidFill>
          <a:latin typeface="Arial" charset="0"/>
        </a:defRPr>
      </a:lvl8pPr>
      <a:lvl9pPr marL="529422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tabLst>
          <a:tab pos="193019" algn="l"/>
        </a:tabLst>
        <a:defRPr sz="683" b="1">
          <a:solidFill>
            <a:schemeClr val="tx1"/>
          </a:solidFill>
          <a:latin typeface="Arial" charset="0"/>
        </a:defRPr>
      </a:lvl9pPr>
    </p:titleStyle>
    <p:bodyStyle>
      <a:lvl1pPr algn="l" rtl="0" eaLnBrk="1" fontAlgn="base" hangingPunct="1">
        <a:lnSpc>
          <a:spcPct val="100000"/>
        </a:lnSpc>
        <a:spcBef>
          <a:spcPts val="0"/>
        </a:spcBef>
        <a:spcAft>
          <a:spcPts val="0"/>
        </a:spcAft>
        <a:defRPr sz="464" b="0" kern="1200" baseline="0">
          <a:solidFill>
            <a:schemeClr val="tx1"/>
          </a:solidFill>
          <a:latin typeface="+mn-lt"/>
          <a:ea typeface="ＭＳ Ｐゴシック" pitchFamily="-109" charset="-128"/>
          <a:cs typeface="ＭＳ Ｐゴシック" pitchFamily="-109" charset="-128"/>
        </a:defRPr>
      </a:lvl1pPr>
      <a:lvl2pPr marL="0" indent="0" algn="l" rtl="0" eaLnBrk="1" fontAlgn="base" hangingPunct="1">
        <a:lnSpc>
          <a:spcPct val="100000"/>
        </a:lnSpc>
        <a:spcBef>
          <a:spcPts val="0"/>
        </a:spcBef>
        <a:spcAft>
          <a:spcPts val="0"/>
        </a:spcAft>
        <a:buFont typeface="Symbol" panose="05050102010706020507" pitchFamily="18" charset="2"/>
        <a:buNone/>
        <a:defRPr sz="464" kern="1200" baseline="0">
          <a:solidFill>
            <a:srgbClr val="1E2A78"/>
          </a:solidFill>
          <a:latin typeface="+mn-lt"/>
          <a:ea typeface="ＭＳ Ｐゴシック" pitchFamily="-109" charset="-128"/>
        </a:defRPr>
      </a:lvl2pPr>
      <a:lvl3pPr marL="62621" indent="-62621" algn="l" rtl="0" eaLnBrk="1" fontAlgn="base" hangingPunct="1">
        <a:lnSpc>
          <a:spcPct val="100000"/>
        </a:lnSpc>
        <a:spcBef>
          <a:spcPts val="146"/>
        </a:spcBef>
        <a:spcAft>
          <a:spcPts val="0"/>
        </a:spcAft>
        <a:buFont typeface="Symbol" panose="05050102010706020507" pitchFamily="18" charset="2"/>
        <a:buChar char="-"/>
        <a:defRPr sz="464" kern="1200" baseline="0">
          <a:solidFill>
            <a:schemeClr val="tx1"/>
          </a:solidFill>
          <a:latin typeface="+mn-lt"/>
          <a:ea typeface="DeutscheBank" panose="020B0503020202030204" pitchFamily="34" charset="0"/>
          <a:cs typeface="DeutscheBank" panose="020B0503020202030204" pitchFamily="34" charset="0"/>
        </a:defRPr>
      </a:lvl3pPr>
      <a:lvl4pPr marL="125300" indent="-62651" algn="l" rtl="0" eaLnBrk="1" fontAlgn="base" hangingPunct="1">
        <a:lnSpc>
          <a:spcPct val="100000"/>
        </a:lnSpc>
        <a:spcBef>
          <a:spcPts val="146"/>
        </a:spcBef>
        <a:spcAft>
          <a:spcPts val="0"/>
        </a:spcAft>
        <a:buFont typeface="Symbol" panose="05050102010706020507" pitchFamily="18" charset="2"/>
        <a:buChar char="-"/>
        <a:defRPr sz="349" kern="1200" baseline="0">
          <a:solidFill>
            <a:schemeClr val="tx1"/>
          </a:solidFill>
          <a:latin typeface="+mn-lt"/>
          <a:ea typeface="ＭＳ Ｐゴシック" pitchFamily="-109" charset="-128"/>
        </a:defRPr>
      </a:lvl4pPr>
      <a:lvl5pPr marL="187864" indent="-62651" algn="l" rtl="0" eaLnBrk="1" fontAlgn="base" hangingPunct="1">
        <a:lnSpc>
          <a:spcPct val="100000"/>
        </a:lnSpc>
        <a:spcBef>
          <a:spcPts val="146"/>
        </a:spcBef>
        <a:spcAft>
          <a:spcPts val="0"/>
        </a:spcAft>
        <a:buFont typeface="Symbol" panose="05050102010706020507" pitchFamily="18" charset="2"/>
        <a:buChar char="-"/>
        <a:defRPr sz="319" kern="1200" baseline="0">
          <a:solidFill>
            <a:schemeClr val="tx1"/>
          </a:solidFill>
          <a:latin typeface="+mn-lt"/>
          <a:ea typeface="ＭＳ Ｐゴシック" pitchFamily="-109" charset="-128"/>
        </a:defRPr>
      </a:lvl5pPr>
      <a:lvl6pPr marL="0" indent="0" algn="l" rtl="0" eaLnBrk="1" fontAlgn="base" hangingPunct="1">
        <a:spcBef>
          <a:spcPct val="10000"/>
        </a:spcBef>
        <a:spcAft>
          <a:spcPct val="10000"/>
        </a:spcAft>
        <a:buClr>
          <a:schemeClr val="tx2"/>
        </a:buClr>
        <a:buFont typeface="Arial" panose="020B0604020202020204" pitchFamily="34" charset="0"/>
        <a:buNone/>
        <a:defRPr sz="290" u="none">
          <a:solidFill>
            <a:schemeClr val="tx1"/>
          </a:solidFill>
          <a:latin typeface="+mn-lt"/>
        </a:defRPr>
      </a:lvl6pPr>
      <a:lvl7pPr marL="0" indent="0" algn="l" rtl="0" eaLnBrk="1" fontAlgn="base" hangingPunct="1">
        <a:spcBef>
          <a:spcPct val="10000"/>
        </a:spcBef>
        <a:spcAft>
          <a:spcPct val="10000"/>
        </a:spcAft>
        <a:buClr>
          <a:schemeClr val="tx2"/>
        </a:buClr>
        <a:buFont typeface="Arial" panose="020B0604020202020204" pitchFamily="34" charset="0"/>
        <a:buNone/>
        <a:defRPr sz="232">
          <a:solidFill>
            <a:schemeClr val="tx1"/>
          </a:solidFill>
          <a:latin typeface="+mn-lt"/>
        </a:defRPr>
      </a:lvl7pPr>
      <a:lvl8pPr marL="606171" indent="-51472" algn="l" rtl="0" eaLnBrk="1" fontAlgn="base" hangingPunct="1">
        <a:spcBef>
          <a:spcPct val="10000"/>
        </a:spcBef>
        <a:spcAft>
          <a:spcPct val="10000"/>
        </a:spcAft>
        <a:buClr>
          <a:schemeClr val="tx2"/>
        </a:buClr>
        <a:buFont typeface="Arial" charset="0"/>
        <a:buChar char="-"/>
        <a:defRPr sz="393">
          <a:solidFill>
            <a:schemeClr val="tx1"/>
          </a:solidFill>
          <a:latin typeface="+mn-lt"/>
        </a:defRPr>
      </a:lvl8pPr>
      <a:lvl9pPr marL="738527" indent="-51472" algn="l" rtl="0" eaLnBrk="1" fontAlgn="base" hangingPunct="1">
        <a:spcBef>
          <a:spcPct val="10000"/>
        </a:spcBef>
        <a:spcAft>
          <a:spcPct val="10000"/>
        </a:spcAft>
        <a:buClr>
          <a:schemeClr val="tx2"/>
        </a:buClr>
        <a:buFont typeface="Arial" charset="0"/>
        <a:buChar char="-"/>
        <a:defRPr sz="393">
          <a:solidFill>
            <a:schemeClr val="tx1"/>
          </a:solidFill>
          <a:latin typeface="+mn-lt"/>
        </a:defRPr>
      </a:lvl9pPr>
    </p:bodyStyle>
    <p:otherStyle>
      <a:defPPr>
        <a:defRPr lang="de-DE"/>
      </a:defPPr>
      <a:lvl1pPr marL="0" algn="l" defTabSz="264712" rtl="0" eaLnBrk="1" latinLnBrk="0" hangingPunct="1">
        <a:defRPr sz="525" kern="1200">
          <a:solidFill>
            <a:schemeClr val="tx1"/>
          </a:solidFill>
          <a:latin typeface="+mn-lt"/>
          <a:ea typeface="+mn-ea"/>
          <a:cs typeface="+mn-cs"/>
        </a:defRPr>
      </a:lvl1pPr>
      <a:lvl2pPr marL="132356" algn="l" defTabSz="264712" rtl="0" eaLnBrk="1" latinLnBrk="0" hangingPunct="1">
        <a:defRPr sz="525" kern="1200">
          <a:solidFill>
            <a:schemeClr val="tx1"/>
          </a:solidFill>
          <a:latin typeface="+mn-lt"/>
          <a:ea typeface="+mn-ea"/>
          <a:cs typeface="+mn-cs"/>
        </a:defRPr>
      </a:lvl2pPr>
      <a:lvl3pPr marL="264712" algn="l" defTabSz="264712" rtl="0" eaLnBrk="1" latinLnBrk="0" hangingPunct="1">
        <a:defRPr sz="525" kern="1200">
          <a:solidFill>
            <a:schemeClr val="tx1"/>
          </a:solidFill>
          <a:latin typeface="+mn-lt"/>
          <a:ea typeface="+mn-ea"/>
          <a:cs typeface="+mn-cs"/>
        </a:defRPr>
      </a:lvl3pPr>
      <a:lvl4pPr marL="397068" algn="l" defTabSz="264712" rtl="0" eaLnBrk="1" latinLnBrk="0" hangingPunct="1">
        <a:defRPr sz="525" kern="1200">
          <a:solidFill>
            <a:schemeClr val="tx1"/>
          </a:solidFill>
          <a:latin typeface="+mn-lt"/>
          <a:ea typeface="+mn-ea"/>
          <a:cs typeface="+mn-cs"/>
        </a:defRPr>
      </a:lvl4pPr>
      <a:lvl5pPr marL="529422" algn="l" defTabSz="264712" rtl="0" eaLnBrk="1" latinLnBrk="0" hangingPunct="1">
        <a:defRPr sz="525" kern="1200">
          <a:solidFill>
            <a:schemeClr val="tx1"/>
          </a:solidFill>
          <a:latin typeface="+mn-lt"/>
          <a:ea typeface="+mn-ea"/>
          <a:cs typeface="+mn-cs"/>
        </a:defRPr>
      </a:lvl5pPr>
      <a:lvl6pPr marL="661779" algn="l" defTabSz="264712" rtl="0" eaLnBrk="1" latinLnBrk="0" hangingPunct="1">
        <a:defRPr sz="525" kern="1200">
          <a:solidFill>
            <a:schemeClr val="tx1"/>
          </a:solidFill>
          <a:latin typeface="+mn-lt"/>
          <a:ea typeface="+mn-ea"/>
          <a:cs typeface="+mn-cs"/>
        </a:defRPr>
      </a:lvl6pPr>
      <a:lvl7pPr marL="794135" algn="l" defTabSz="264712" rtl="0" eaLnBrk="1" latinLnBrk="0" hangingPunct="1">
        <a:defRPr sz="525" kern="1200">
          <a:solidFill>
            <a:schemeClr val="tx1"/>
          </a:solidFill>
          <a:latin typeface="+mn-lt"/>
          <a:ea typeface="+mn-ea"/>
          <a:cs typeface="+mn-cs"/>
        </a:defRPr>
      </a:lvl7pPr>
      <a:lvl8pPr marL="926490" algn="l" defTabSz="264712" rtl="0" eaLnBrk="1" latinLnBrk="0" hangingPunct="1">
        <a:defRPr sz="525" kern="1200">
          <a:solidFill>
            <a:schemeClr val="tx1"/>
          </a:solidFill>
          <a:latin typeface="+mn-lt"/>
          <a:ea typeface="+mn-ea"/>
          <a:cs typeface="+mn-cs"/>
        </a:defRPr>
      </a:lvl8pPr>
      <a:lvl9pPr marL="1058845" algn="l" defTabSz="264712" rtl="0" eaLnBrk="1" latinLnBrk="0" hangingPunct="1">
        <a:defRPr sz="52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1" pos="4904" userDrawn="1">
          <p15:clr>
            <a:srgbClr val="F26B43"/>
          </p15:clr>
        </p15:guide>
        <p15:guide id="13" orient="horz" pos="96" userDrawn="1">
          <p15:clr>
            <a:srgbClr val="F26B43"/>
          </p15:clr>
        </p15:guide>
        <p15:guide id="23" orient="horz" pos="641" userDrawn="1">
          <p15:clr>
            <a:srgbClr val="F26B43"/>
          </p15:clr>
        </p15:guide>
        <p15:guide id="24" pos="2909" userDrawn="1">
          <p15:clr>
            <a:srgbClr val="F26B43"/>
          </p15:clr>
        </p15:guide>
        <p15:guide id="26" pos="96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feld 2">
            <a:extLst>
              <a:ext uri="{FF2B5EF4-FFF2-40B4-BE49-F238E27FC236}">
                <a16:creationId xmlns:a16="http://schemas.microsoft.com/office/drawing/2014/main" id="{872DF1ED-70F9-B063-066E-0CCB6540295D}"/>
              </a:ext>
            </a:extLst>
          </p:cNvPr>
          <p:cNvSpPr txBox="1"/>
          <p:nvPr/>
        </p:nvSpPr>
        <p:spPr>
          <a:xfrm>
            <a:off x="165099" y="317500"/>
            <a:ext cx="3056919" cy="123111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r>
              <a:rPr lang="en-GB" sz="400" b="1" i="0">
                <a:solidFill>
                  <a:schemeClr val="accent1"/>
                </a:solidFill>
                <a:effectLst/>
                <a:latin typeface="DeutscheBank" panose="020B0503020202030204" pitchFamily="34" charset="0"/>
              </a:rPr>
              <a:t>Editing the Banner:</a:t>
            </a:r>
            <a:endParaRPr lang="en-GB" sz="400">
              <a:solidFill>
                <a:schemeClr val="accent1"/>
              </a:solidFill>
              <a:latin typeface="DeutscheBank" panose="020B0503020202030204" pitchFamily="34" charset="0"/>
            </a:endParaRPr>
          </a:p>
          <a:p>
            <a:r>
              <a:rPr lang="en-GB" sz="400" b="0" i="0">
                <a:solidFill>
                  <a:srgbClr val="242424"/>
                </a:solidFill>
                <a:effectLst/>
                <a:latin typeface="DeutscheBank" panose="020B0503020202030204" pitchFamily="34" charset="0"/>
              </a:rPr>
              <a:t>Make any necessary edits to the text as needed. Ensure that the position and size of the text remain unchanged.</a:t>
            </a:r>
            <a:endParaRPr lang="en-GB" sz="400"/>
          </a:p>
        </p:txBody>
      </p:sp>
      <p:sp>
        <p:nvSpPr>
          <p:cNvPr id="4" name="Textfeld 3">
            <a:extLst>
              <a:ext uri="{FF2B5EF4-FFF2-40B4-BE49-F238E27FC236}">
                <a16:creationId xmlns:a16="http://schemas.microsoft.com/office/drawing/2014/main" id="{8A317094-2115-366A-795D-C74041D28090}"/>
              </a:ext>
            </a:extLst>
          </p:cNvPr>
          <p:cNvSpPr txBox="1"/>
          <p:nvPr/>
        </p:nvSpPr>
        <p:spPr>
          <a:xfrm>
            <a:off x="1932818" y="514016"/>
            <a:ext cx="1479768" cy="369332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r>
              <a:rPr lang="en-GB" sz="400" b="1" i="0">
                <a:solidFill>
                  <a:schemeClr val="accent1"/>
                </a:solidFill>
                <a:effectLst/>
                <a:latin typeface="DeutscheBank" panose="020B0503020202030204" pitchFamily="34" charset="0"/>
              </a:rPr>
              <a:t>For Mac Users:</a:t>
            </a:r>
          </a:p>
          <a:p>
            <a:r>
              <a:rPr lang="en-GB" sz="400" b="0" i="0">
                <a:solidFill>
                  <a:srgbClr val="242424"/>
                </a:solidFill>
                <a:effectLst/>
                <a:latin typeface="DeutscheBank" panose="020B0503020202030204" pitchFamily="34" charset="0"/>
              </a:rPr>
              <a:t>- Go to the “File” menu and select “Export”</a:t>
            </a:r>
            <a:br>
              <a:rPr lang="en-GB" sz="400"/>
            </a:br>
            <a:r>
              <a:rPr lang="en-GB" sz="400" b="0" i="0">
                <a:solidFill>
                  <a:srgbClr val="242424"/>
                </a:solidFill>
                <a:effectLst/>
                <a:latin typeface="DeutscheBank" panose="020B0503020202030204" pitchFamily="34" charset="0"/>
              </a:rPr>
              <a:t>- Choose </a:t>
            </a:r>
            <a:r>
              <a:rPr lang="en-GB" sz="400" b="1" i="0">
                <a:solidFill>
                  <a:srgbClr val="242424"/>
                </a:solidFill>
                <a:effectLst/>
                <a:latin typeface="DeutscheBank" panose="020B0503020202030204" pitchFamily="34" charset="0"/>
              </a:rPr>
              <a:t>PNG</a:t>
            </a:r>
            <a:r>
              <a:rPr lang="en-GB" sz="400" b="0" i="0">
                <a:solidFill>
                  <a:srgbClr val="242424"/>
                </a:solidFill>
                <a:effectLst/>
                <a:latin typeface="DeutscheBank" panose="020B0503020202030204" pitchFamily="34" charset="0"/>
              </a:rPr>
              <a:t> (or JPG for smaller file sizes) as the file format</a:t>
            </a:r>
            <a:br>
              <a:rPr lang="en-GB" sz="400"/>
            </a:br>
            <a:r>
              <a:rPr lang="en-GB" sz="400" b="0" i="0">
                <a:solidFill>
                  <a:srgbClr val="242424"/>
                </a:solidFill>
                <a:effectLst/>
                <a:latin typeface="DeutscheBank" panose="020B0503020202030204" pitchFamily="34" charset="0"/>
              </a:rPr>
              <a:t>- Set the width to </a:t>
            </a:r>
            <a:r>
              <a:rPr lang="en-GB" sz="400" b="1" i="0">
                <a:solidFill>
                  <a:srgbClr val="242424"/>
                </a:solidFill>
                <a:effectLst/>
                <a:latin typeface="DeutscheBank" panose="020B0503020202030204" pitchFamily="34" charset="0"/>
              </a:rPr>
              <a:t>500</a:t>
            </a:r>
            <a:r>
              <a:rPr lang="en-GB" sz="400" b="0" i="0">
                <a:solidFill>
                  <a:srgbClr val="242424"/>
                </a:solidFill>
                <a:effectLst/>
                <a:latin typeface="DeutscheBank" panose="020B0503020202030204" pitchFamily="34" charset="0"/>
              </a:rPr>
              <a:t> pixels.</a:t>
            </a:r>
            <a:br>
              <a:rPr lang="en-GB" sz="400"/>
            </a:br>
            <a:r>
              <a:rPr lang="en-GB" sz="400" b="0" i="0">
                <a:solidFill>
                  <a:srgbClr val="242424"/>
                </a:solidFill>
                <a:effectLst/>
                <a:latin typeface="DeutscheBank" panose="020B0503020202030204" pitchFamily="34" charset="0"/>
              </a:rPr>
              <a:t>- Export the banner to your desired location</a:t>
            </a:r>
            <a:br>
              <a:rPr lang="en-GB" sz="400"/>
            </a:br>
            <a:r>
              <a:rPr lang="en-GB" sz="400" b="0" i="0">
                <a:solidFill>
                  <a:srgbClr val="242424"/>
                </a:solidFill>
                <a:effectLst/>
                <a:latin typeface="DeutscheBank" panose="020B0503020202030204" pitchFamily="34" charset="0"/>
              </a:rPr>
              <a:t>- Import the exported banner into the Outlook Signature tool</a:t>
            </a:r>
            <a:endParaRPr lang="en-GB" sz="400"/>
          </a:p>
        </p:txBody>
      </p:sp>
      <p:sp>
        <p:nvSpPr>
          <p:cNvPr id="7" name="Textfeld 6">
            <a:extLst>
              <a:ext uri="{FF2B5EF4-FFF2-40B4-BE49-F238E27FC236}">
                <a16:creationId xmlns:a16="http://schemas.microsoft.com/office/drawing/2014/main" id="{81151881-CB80-F9C8-9D10-58812DA6D36E}"/>
              </a:ext>
            </a:extLst>
          </p:cNvPr>
          <p:cNvSpPr txBox="1"/>
          <p:nvPr/>
        </p:nvSpPr>
        <p:spPr>
          <a:xfrm>
            <a:off x="165100" y="956754"/>
            <a:ext cx="2815107" cy="61555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r>
              <a:rPr lang="en-GB" sz="400" b="1" i="0">
                <a:solidFill>
                  <a:schemeClr val="accent2"/>
                </a:solidFill>
                <a:effectLst/>
                <a:latin typeface="DeutscheBank" panose="020B0503020202030204" pitchFamily="34" charset="0"/>
              </a:rPr>
              <a:t>By following these steps, you'll be able to create and save your email signature banner templates easily.</a:t>
            </a:r>
            <a:endParaRPr lang="en-GB" sz="400">
              <a:solidFill>
                <a:schemeClr val="accent2"/>
              </a:solidFill>
            </a:endParaRPr>
          </a:p>
        </p:txBody>
      </p:sp>
      <p:sp>
        <p:nvSpPr>
          <p:cNvPr id="8" name="Textfeld 7">
            <a:extLst>
              <a:ext uri="{FF2B5EF4-FFF2-40B4-BE49-F238E27FC236}">
                <a16:creationId xmlns:a16="http://schemas.microsoft.com/office/drawing/2014/main" id="{5B32E9C0-CC24-60B5-8C9D-B1AF1926BECF}"/>
              </a:ext>
            </a:extLst>
          </p:cNvPr>
          <p:cNvSpPr txBox="1"/>
          <p:nvPr/>
        </p:nvSpPr>
        <p:spPr>
          <a:xfrm>
            <a:off x="165100" y="514016"/>
            <a:ext cx="1514770" cy="307777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r>
              <a:rPr lang="en-GB" sz="400" b="1" i="0">
                <a:solidFill>
                  <a:schemeClr val="accent1"/>
                </a:solidFill>
                <a:effectLst/>
                <a:latin typeface="DeutscheBank" panose="020B0503020202030204" pitchFamily="34" charset="0"/>
              </a:rPr>
              <a:t>For Windows Users:</a:t>
            </a:r>
            <a:endParaRPr lang="en-GB" sz="400">
              <a:solidFill>
                <a:schemeClr val="accent1"/>
              </a:solidFill>
              <a:latin typeface="DeutscheBank" panose="020B0503020202030204" pitchFamily="34" charset="0"/>
            </a:endParaRPr>
          </a:p>
          <a:p>
            <a:r>
              <a:rPr lang="en-GB" sz="400" b="0" i="0">
                <a:solidFill>
                  <a:srgbClr val="242424"/>
                </a:solidFill>
                <a:effectLst/>
                <a:latin typeface="DeutscheBank" panose="020B0503020202030204" pitchFamily="34" charset="0"/>
              </a:rPr>
              <a:t>- Go to the “File” menu and select “Save As”</a:t>
            </a:r>
            <a:br>
              <a:rPr lang="en-GB" sz="400"/>
            </a:br>
            <a:r>
              <a:rPr lang="en-GB" sz="400" b="0" i="0">
                <a:solidFill>
                  <a:srgbClr val="242424"/>
                </a:solidFill>
                <a:effectLst/>
                <a:latin typeface="DeutscheBank" panose="020B0503020202030204" pitchFamily="34" charset="0"/>
              </a:rPr>
              <a:t>- Choose </a:t>
            </a:r>
            <a:r>
              <a:rPr lang="en-GB" sz="400" b="1" i="0">
                <a:solidFill>
                  <a:srgbClr val="242424"/>
                </a:solidFill>
                <a:effectLst/>
                <a:latin typeface="DeutscheBank" panose="020B0503020202030204" pitchFamily="34" charset="0"/>
              </a:rPr>
              <a:t>PNG</a:t>
            </a:r>
            <a:r>
              <a:rPr lang="en-GB" sz="400" b="0" i="0">
                <a:solidFill>
                  <a:srgbClr val="242424"/>
                </a:solidFill>
                <a:effectLst/>
                <a:latin typeface="DeutscheBank" panose="020B0503020202030204" pitchFamily="34" charset="0"/>
              </a:rPr>
              <a:t> (or JPG for smaller file sizes) as the file format</a:t>
            </a:r>
            <a:br>
              <a:rPr lang="en-GB" sz="400"/>
            </a:br>
            <a:r>
              <a:rPr lang="en-GB" sz="400" b="0" i="0">
                <a:solidFill>
                  <a:srgbClr val="242424"/>
                </a:solidFill>
                <a:effectLst/>
                <a:latin typeface="DeutscheBank" panose="020B0503020202030204" pitchFamily="34" charset="0"/>
              </a:rPr>
              <a:t>- Save the banner to your desired location</a:t>
            </a:r>
            <a:br>
              <a:rPr lang="en-GB" sz="400"/>
            </a:br>
            <a:r>
              <a:rPr lang="en-GB" sz="400" b="0" i="0">
                <a:solidFill>
                  <a:srgbClr val="242424"/>
                </a:solidFill>
                <a:effectLst/>
                <a:latin typeface="DeutscheBank" panose="020B0503020202030204" pitchFamily="34" charset="0"/>
              </a:rPr>
              <a:t>- Import the saved banner into the Outlook Signature tool</a:t>
            </a:r>
            <a:endParaRPr lang="en-GB" sz="400"/>
          </a:p>
        </p:txBody>
      </p:sp>
      <p:sp>
        <p:nvSpPr>
          <p:cNvPr id="9" name="Textfeld 8">
            <a:extLst>
              <a:ext uri="{FF2B5EF4-FFF2-40B4-BE49-F238E27FC236}">
                <a16:creationId xmlns:a16="http://schemas.microsoft.com/office/drawing/2014/main" id="{B7ECFDB7-8507-3AD8-BDBF-4F0CE533F8FF}"/>
              </a:ext>
            </a:extLst>
          </p:cNvPr>
          <p:cNvSpPr txBox="1"/>
          <p:nvPr/>
        </p:nvSpPr>
        <p:spPr>
          <a:xfrm>
            <a:off x="165099" y="126429"/>
            <a:ext cx="3056919" cy="123111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r>
              <a:rPr lang="en-GB" sz="800" b="1" i="0">
                <a:solidFill>
                  <a:schemeClr val="accent1"/>
                </a:solidFill>
                <a:effectLst/>
                <a:latin typeface="DeutscheBank" panose="020B0503020202030204" pitchFamily="34" charset="0"/>
              </a:rPr>
              <a:t>Instructions for creating email signature banners</a:t>
            </a:r>
            <a:endParaRPr lang="en-GB" sz="80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177217"/>
      </p:ext>
    </p:extLst>
  </p:cSld>
  <p:clrMapOvr>
    <a:masterClrMapping/>
  </p:clrMapOvr>
  <p:transition>
    <p:wipe dir="r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B50D1A6-2B49-67AC-DF50-6BC83CDA40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pieren 1">
            <a:extLst>
              <a:ext uri="{FF2B5EF4-FFF2-40B4-BE49-F238E27FC236}">
                <a16:creationId xmlns:a16="http://schemas.microsoft.com/office/drawing/2014/main" id="{C51CFACC-0218-F633-9F7F-924A3BA6CF33}"/>
              </a:ext>
            </a:extLst>
          </p:cNvPr>
          <p:cNvGrpSpPr/>
          <p:nvPr/>
        </p:nvGrpSpPr>
        <p:grpSpPr>
          <a:xfrm>
            <a:off x="0" y="0"/>
            <a:ext cx="4770438" cy="1169988"/>
            <a:chOff x="0" y="0"/>
            <a:chExt cx="4770438" cy="1169988"/>
          </a:xfrm>
        </p:grpSpPr>
        <p:pic>
          <p:nvPicPr>
            <p:cNvPr id="4" name="Grafik 3">
              <a:extLst>
                <a:ext uri="{FF2B5EF4-FFF2-40B4-BE49-F238E27FC236}">
                  <a16:creationId xmlns:a16="http://schemas.microsoft.com/office/drawing/2014/main" id="{A7C91DCD-482A-0021-1A73-62E0846F051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0" y="0"/>
              <a:ext cx="4770438" cy="1169988"/>
            </a:xfrm>
            <a:prstGeom prst="rect">
              <a:avLst/>
            </a:prstGeom>
          </p:spPr>
        </p:pic>
        <p:sp>
          <p:nvSpPr>
            <p:cNvPr id="7" name="Textfeld 21">
              <a:extLst>
                <a:ext uri="{FF2B5EF4-FFF2-40B4-BE49-F238E27FC236}">
                  <a16:creationId xmlns:a16="http://schemas.microsoft.com/office/drawing/2014/main" id="{2AB466E9-6FD9-F55D-E7E3-E799649E26C4}"/>
                </a:ext>
              </a:extLst>
            </p:cNvPr>
            <p:cNvSpPr txBox="1"/>
            <p:nvPr/>
          </p:nvSpPr>
          <p:spPr>
            <a:xfrm>
              <a:off x="2386013" y="138718"/>
              <a:ext cx="2109787" cy="89255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90000"/>
                </a:lnSpc>
              </a:pPr>
              <a:r>
                <a:rPr lang="de-DE" sz="2000" b="1">
                  <a:solidFill>
                    <a:schemeClr val="bg1"/>
                  </a:solidFill>
                  <a:latin typeface="DeutscheBank" panose="020B0503020202030204" pitchFamily="34" charset="0"/>
                  <a:ea typeface="DeutscheBank" panose="020B0503020202030204" pitchFamily="34" charset="0"/>
                  <a:cs typeface="Deutsche Bank Display" panose="020F0403020203030304" pitchFamily="34" charset="0"/>
                </a:rPr>
                <a:t>Headline in 20 pt</a:t>
              </a:r>
            </a:p>
            <a:p>
              <a:r>
                <a:rPr lang="de-DE" sz="800" b="1">
                  <a:solidFill>
                    <a:schemeClr val="bg1"/>
                  </a:solidFill>
                  <a:latin typeface="DeutscheBank" panose="020B0503020202030204" pitchFamily="34" charset="0"/>
                  <a:ea typeface="DeutscheBank" panose="020B0503020202030204" pitchFamily="34" charset="0"/>
                  <a:cs typeface="Deutsche Bank Display" panose="020F0403020203030304" pitchFamily="34" charset="0"/>
                </a:rPr>
                <a:t>Subline in 8 pt with maximum content</a:t>
              </a:r>
              <a:br>
                <a:rPr lang="de-DE" sz="800" b="1">
                  <a:solidFill>
                    <a:schemeClr val="bg1"/>
                  </a:solidFill>
                  <a:latin typeface="DeutscheBank" panose="020B0503020202030204" pitchFamily="34" charset="0"/>
                  <a:ea typeface="DeutscheBank" panose="020B0503020202030204" pitchFamily="34" charset="0"/>
                  <a:cs typeface="Deutsche Bank Display" panose="020F0403020203030304" pitchFamily="34" charset="0"/>
                </a:rPr>
              </a:br>
              <a:r>
                <a:rPr lang="de-DE" sz="800" b="1">
                  <a:solidFill>
                    <a:schemeClr val="bg1"/>
                  </a:solidFill>
                  <a:latin typeface="DeutscheBank" panose="020B0503020202030204" pitchFamily="34" charset="0"/>
                  <a:ea typeface="DeutscheBank" panose="020B0503020202030204" pitchFamily="34" charset="0"/>
                  <a:cs typeface="Deutsche Bank Display" panose="020F0403020203030304" pitchFamily="34" charset="0"/>
                </a:rPr>
                <a:t>of two lines</a:t>
              </a:r>
            </a:p>
            <a:p>
              <a:endParaRPr lang="de-DE" sz="800" b="1">
                <a:solidFill>
                  <a:schemeClr val="bg1"/>
                </a:solidFill>
                <a:latin typeface="DeutscheBank" panose="020B0503020202030204" pitchFamily="34" charset="0"/>
                <a:ea typeface="DeutscheBank" panose="020B0503020202030204" pitchFamily="34" charset="0"/>
                <a:cs typeface="Deutsche Bank Display" panose="020F0403020203030304" pitchFamily="34" charset="0"/>
              </a:endParaRPr>
            </a:p>
            <a:p>
              <a:r>
                <a:rPr lang="de-DE" sz="800">
                  <a:solidFill>
                    <a:srgbClr val="CDEBF6"/>
                  </a:solidFill>
                  <a:latin typeface="DeutscheBank Medium" panose="020B0603020202030204" pitchFamily="34" charset="0"/>
                  <a:ea typeface="DeutscheBank Medium" panose="020B0603020202030204" pitchFamily="34" charset="0"/>
                  <a:cs typeface="Deutsche Bank Text" panose="020B0503020202030204" pitchFamily="34" charset="0"/>
                </a:rPr>
                <a:t>Additional information in 8pt with </a:t>
              </a:r>
              <a:br>
                <a:rPr lang="de-DE" sz="800">
                  <a:solidFill>
                    <a:srgbClr val="CDEBF6"/>
                  </a:solidFill>
                  <a:latin typeface="DeutscheBank Medium" panose="020B0603020202030204" pitchFamily="34" charset="0"/>
                  <a:ea typeface="DeutscheBank Medium" panose="020B0603020202030204" pitchFamily="34" charset="0"/>
                  <a:cs typeface="Deutsche Bank Text" panose="020B0503020202030204" pitchFamily="34" charset="0"/>
                </a:rPr>
              </a:br>
              <a:r>
                <a:rPr lang="de-DE" sz="800">
                  <a:solidFill>
                    <a:srgbClr val="CDEBF6"/>
                  </a:solidFill>
                  <a:latin typeface="DeutscheBank Medium" panose="020B0603020202030204" pitchFamily="34" charset="0"/>
                  <a:ea typeface="DeutscheBank Medium" panose="020B0603020202030204" pitchFamily="34" charset="0"/>
                  <a:cs typeface="Deutsche Bank Text" panose="020B0503020202030204" pitchFamily="34" charset="0"/>
                </a:rPr>
                <a:t>maximum content of two lines</a:t>
              </a:r>
              <a:endParaRPr lang="de-DE" sz="829" b="1" dirty="0">
                <a:solidFill>
                  <a:srgbClr val="CDEBF6"/>
                </a:solidFill>
                <a:latin typeface="DeutscheBank" panose="020B0503020202030204" pitchFamily="34" charset="0"/>
                <a:ea typeface="DeutscheBank" panose="020B0503020202030204" pitchFamily="34" charset="0"/>
                <a:cs typeface="Deutsche Bank Display" panose="020F04030202030303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982901239"/>
      </p:ext>
    </p:extLst>
  </p:cSld>
  <p:clrMapOvr>
    <a:masterClrMapping/>
  </p:clrMapOvr>
  <p:transition>
    <p:wipe dir="r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B50D1A6-2B49-67AC-DF50-6BC83CDA40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pieren 1">
            <a:extLst>
              <a:ext uri="{FF2B5EF4-FFF2-40B4-BE49-F238E27FC236}">
                <a16:creationId xmlns:a16="http://schemas.microsoft.com/office/drawing/2014/main" id="{C51CFACC-0218-F633-9F7F-924A3BA6CF33}"/>
              </a:ext>
            </a:extLst>
          </p:cNvPr>
          <p:cNvGrpSpPr/>
          <p:nvPr/>
        </p:nvGrpSpPr>
        <p:grpSpPr>
          <a:xfrm>
            <a:off x="0" y="0"/>
            <a:ext cx="4770438" cy="1169988"/>
            <a:chOff x="0" y="0"/>
            <a:chExt cx="4770438" cy="1169988"/>
          </a:xfrm>
        </p:grpSpPr>
        <p:pic>
          <p:nvPicPr>
            <p:cNvPr id="4" name="Grafik 3">
              <a:extLst>
                <a:ext uri="{FF2B5EF4-FFF2-40B4-BE49-F238E27FC236}">
                  <a16:creationId xmlns:a16="http://schemas.microsoft.com/office/drawing/2014/main" id="{A7C91DCD-482A-0021-1A73-62E0846F051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0" y="0"/>
              <a:ext cx="4770438" cy="1169988"/>
            </a:xfrm>
            <a:prstGeom prst="rect">
              <a:avLst/>
            </a:prstGeom>
          </p:spPr>
        </p:pic>
        <p:sp>
          <p:nvSpPr>
            <p:cNvPr id="7" name="Textfeld 21">
              <a:extLst>
                <a:ext uri="{FF2B5EF4-FFF2-40B4-BE49-F238E27FC236}">
                  <a16:creationId xmlns:a16="http://schemas.microsoft.com/office/drawing/2014/main" id="{2AB466E9-6FD9-F55D-E7E3-E799649E26C4}"/>
                </a:ext>
              </a:extLst>
            </p:cNvPr>
            <p:cNvSpPr txBox="1"/>
            <p:nvPr/>
          </p:nvSpPr>
          <p:spPr>
            <a:xfrm>
              <a:off x="165100" y="138718"/>
              <a:ext cx="2092324" cy="89255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90000"/>
                </a:lnSpc>
              </a:pPr>
              <a:r>
                <a:rPr lang="de-DE" sz="2000" b="1">
                  <a:solidFill>
                    <a:schemeClr val="bg1"/>
                  </a:solidFill>
                  <a:latin typeface="DeutscheBank" panose="020B0503020202030204" pitchFamily="34" charset="0"/>
                  <a:ea typeface="DeutscheBank" panose="020B0503020202030204" pitchFamily="34" charset="0"/>
                  <a:cs typeface="Deutsche Bank Display" panose="020F0403020203030304" pitchFamily="34" charset="0"/>
                </a:rPr>
                <a:t>Headline in 20 pt</a:t>
              </a:r>
            </a:p>
            <a:p>
              <a:r>
                <a:rPr lang="de-DE" sz="800" b="1">
                  <a:solidFill>
                    <a:schemeClr val="bg1"/>
                  </a:solidFill>
                  <a:latin typeface="DeutscheBank" panose="020B0503020202030204" pitchFamily="34" charset="0"/>
                  <a:ea typeface="DeutscheBank" panose="020B0503020202030204" pitchFamily="34" charset="0"/>
                  <a:cs typeface="Deutsche Bank Display" panose="020F0403020203030304" pitchFamily="34" charset="0"/>
                </a:rPr>
                <a:t>Subline in 8 pt with maximum content</a:t>
              </a:r>
              <a:br>
                <a:rPr lang="de-DE" sz="800" b="1">
                  <a:solidFill>
                    <a:schemeClr val="bg1"/>
                  </a:solidFill>
                  <a:latin typeface="DeutscheBank" panose="020B0503020202030204" pitchFamily="34" charset="0"/>
                  <a:ea typeface="DeutscheBank" panose="020B0503020202030204" pitchFamily="34" charset="0"/>
                  <a:cs typeface="Deutsche Bank Display" panose="020F0403020203030304" pitchFamily="34" charset="0"/>
                </a:rPr>
              </a:br>
              <a:r>
                <a:rPr lang="de-DE" sz="800" b="1">
                  <a:solidFill>
                    <a:schemeClr val="bg1"/>
                  </a:solidFill>
                  <a:latin typeface="DeutscheBank" panose="020B0503020202030204" pitchFamily="34" charset="0"/>
                  <a:ea typeface="DeutscheBank" panose="020B0503020202030204" pitchFamily="34" charset="0"/>
                  <a:cs typeface="Deutsche Bank Display" panose="020F0403020203030304" pitchFamily="34" charset="0"/>
                </a:rPr>
                <a:t>of two lines</a:t>
              </a:r>
            </a:p>
            <a:p>
              <a:endParaRPr lang="de-DE" sz="800" b="1">
                <a:solidFill>
                  <a:schemeClr val="bg1"/>
                </a:solidFill>
                <a:latin typeface="DeutscheBank" panose="020B0503020202030204" pitchFamily="34" charset="0"/>
                <a:ea typeface="DeutscheBank" panose="020B0503020202030204" pitchFamily="34" charset="0"/>
                <a:cs typeface="Deutsche Bank Display" panose="020F0403020203030304" pitchFamily="34" charset="0"/>
              </a:endParaRPr>
            </a:p>
            <a:p>
              <a:r>
                <a:rPr lang="de-DE" sz="800">
                  <a:solidFill>
                    <a:srgbClr val="CDEBF6"/>
                  </a:solidFill>
                  <a:latin typeface="DeutscheBank Medium" panose="020B0603020202030204" pitchFamily="34" charset="0"/>
                  <a:ea typeface="DeutscheBank Medium" panose="020B0603020202030204" pitchFamily="34" charset="0"/>
                  <a:cs typeface="Deutsche Bank Text" panose="020B0503020202030204" pitchFamily="34" charset="0"/>
                </a:rPr>
                <a:t>Additional information in 8pt with </a:t>
              </a:r>
              <a:br>
                <a:rPr lang="de-DE" sz="800">
                  <a:solidFill>
                    <a:srgbClr val="CDEBF6"/>
                  </a:solidFill>
                  <a:latin typeface="DeutscheBank Medium" panose="020B0603020202030204" pitchFamily="34" charset="0"/>
                  <a:ea typeface="DeutscheBank Medium" panose="020B0603020202030204" pitchFamily="34" charset="0"/>
                  <a:cs typeface="Deutsche Bank Text" panose="020B0503020202030204" pitchFamily="34" charset="0"/>
                </a:rPr>
              </a:br>
              <a:r>
                <a:rPr lang="de-DE" sz="800">
                  <a:solidFill>
                    <a:srgbClr val="CDEBF6"/>
                  </a:solidFill>
                  <a:latin typeface="DeutscheBank Medium" panose="020B0603020202030204" pitchFamily="34" charset="0"/>
                  <a:ea typeface="DeutscheBank Medium" panose="020B0603020202030204" pitchFamily="34" charset="0"/>
                  <a:cs typeface="Deutsche Bank Text" panose="020B0503020202030204" pitchFamily="34" charset="0"/>
                </a:rPr>
                <a:t>maximum content of two lines</a:t>
              </a:r>
              <a:endParaRPr lang="de-DE" sz="829" b="1" dirty="0">
                <a:solidFill>
                  <a:srgbClr val="CDEBF6"/>
                </a:solidFill>
                <a:latin typeface="DeutscheBank" panose="020B0503020202030204" pitchFamily="34" charset="0"/>
                <a:ea typeface="DeutscheBank" panose="020B0503020202030204" pitchFamily="34" charset="0"/>
                <a:cs typeface="Deutsche Bank Display" panose="020F04030202030303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65496526"/>
      </p:ext>
    </p:extLst>
  </p:cSld>
  <p:clrMapOvr>
    <a:masterClrMapping/>
  </p:clrMapOvr>
  <p:transition>
    <p:wipe dir="r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uppieren 3">
            <a:extLst>
              <a:ext uri="{FF2B5EF4-FFF2-40B4-BE49-F238E27FC236}">
                <a16:creationId xmlns:a16="http://schemas.microsoft.com/office/drawing/2014/main" id="{BF40A831-F1A4-CE1D-1B37-91AA6D4BA654}"/>
              </a:ext>
            </a:extLst>
          </p:cNvPr>
          <p:cNvGrpSpPr/>
          <p:nvPr/>
        </p:nvGrpSpPr>
        <p:grpSpPr>
          <a:xfrm>
            <a:off x="397" y="0"/>
            <a:ext cx="4769644" cy="1170134"/>
            <a:chOff x="0" y="-1"/>
            <a:chExt cx="9539288" cy="2340267"/>
          </a:xfrm>
        </p:grpSpPr>
        <p:pic>
          <p:nvPicPr>
            <p:cNvPr id="5" name="Grafik 4">
              <a:extLst>
                <a:ext uri="{FF2B5EF4-FFF2-40B4-BE49-F238E27FC236}">
                  <a16:creationId xmlns:a16="http://schemas.microsoft.com/office/drawing/2014/main" id="{1481F5B8-C8F8-1603-B605-07ACFFA154F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-7445"/>
            <a:stretch/>
          </p:blipFill>
          <p:spPr>
            <a:xfrm>
              <a:off x="2428241" y="-1"/>
              <a:ext cx="7111047" cy="2339975"/>
            </a:xfrm>
            <a:prstGeom prst="rect">
              <a:avLst/>
            </a:prstGeom>
          </p:spPr>
        </p:pic>
        <p:pic>
          <p:nvPicPr>
            <p:cNvPr id="2" name="Grafik 1">
              <a:extLst>
                <a:ext uri="{FF2B5EF4-FFF2-40B4-BE49-F238E27FC236}">
                  <a16:creationId xmlns:a16="http://schemas.microsoft.com/office/drawing/2014/main" id="{01E7F388-1651-6173-B981-38B89809935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0" y="291"/>
              <a:ext cx="4861560" cy="2339975"/>
            </a:xfrm>
            <a:prstGeom prst="rect">
              <a:avLst/>
            </a:prstGeom>
          </p:spPr>
        </p:pic>
        <p:sp>
          <p:nvSpPr>
            <p:cNvPr id="30" name="Textfeld 4">
              <a:extLst>
                <a:ext uri="{FF2B5EF4-FFF2-40B4-BE49-F238E27FC236}">
                  <a16:creationId xmlns:a16="http://schemas.microsoft.com/office/drawing/2014/main" id="{CBB1B673-7018-78D9-DE87-9E6E7FB49F24}"/>
                </a:ext>
              </a:extLst>
            </p:cNvPr>
            <p:cNvSpPr txBox="1"/>
            <p:nvPr/>
          </p:nvSpPr>
          <p:spPr>
            <a:xfrm>
              <a:off x="299718" y="750623"/>
              <a:ext cx="6255622" cy="1107996"/>
            </a:xfrm>
            <a:prstGeom prst="rect">
              <a:avLst/>
            </a:prstGeom>
            <a:no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ajor"/>
          </p:style>
          <p:txBody>
            <a:bodyPr wrap="square" lIns="0" tIns="0" rIns="0" bIns="0" rtlCol="0">
              <a:spAutoFit/>
            </a:bodyPr>
            <a:lstStyle>
              <a:lvl1pPr>
                <a:defRPr>
                  <a:latin typeface="+mj-lt"/>
                  <a:ea typeface="+mj-ea"/>
                  <a:cs typeface="+mj-cs"/>
                </a:defRPr>
              </a:lvl1pPr>
              <a:lvl2pPr>
                <a:defRPr>
                  <a:latin typeface="+mj-lt"/>
                  <a:ea typeface="+mj-ea"/>
                  <a:cs typeface="+mj-cs"/>
                </a:defRPr>
              </a:lvl2pPr>
              <a:lvl3pPr>
                <a:defRPr>
                  <a:latin typeface="+mj-lt"/>
                  <a:ea typeface="+mj-ea"/>
                  <a:cs typeface="+mj-cs"/>
                </a:defRPr>
              </a:lvl3pPr>
              <a:lvl4pPr>
                <a:defRPr>
                  <a:latin typeface="+mj-lt"/>
                  <a:ea typeface="+mj-ea"/>
                  <a:cs typeface="+mj-cs"/>
                </a:defRPr>
              </a:lvl4pPr>
              <a:lvl5pPr>
                <a:defRPr>
                  <a:latin typeface="+mj-lt"/>
                  <a:ea typeface="+mj-ea"/>
                  <a:cs typeface="+mj-cs"/>
                </a:defRPr>
              </a:lvl5pPr>
              <a:lvl6pPr>
                <a:defRPr>
                  <a:latin typeface="+mj-lt"/>
                  <a:ea typeface="+mj-ea"/>
                  <a:cs typeface="+mj-cs"/>
                </a:defRPr>
              </a:lvl6pPr>
              <a:lvl7pPr>
                <a:defRPr>
                  <a:latin typeface="+mj-lt"/>
                  <a:ea typeface="+mj-ea"/>
                  <a:cs typeface="+mj-cs"/>
                </a:defRPr>
              </a:lvl7pPr>
              <a:lvl8pPr>
                <a:defRPr>
                  <a:latin typeface="+mj-lt"/>
                  <a:ea typeface="+mj-ea"/>
                  <a:cs typeface="+mj-cs"/>
                </a:defRPr>
              </a:lvl8pPr>
              <a:lvl9pPr>
                <a:defRPr>
                  <a:latin typeface="+mj-lt"/>
                  <a:ea typeface="+mj-ea"/>
                  <a:cs typeface="+mj-cs"/>
                </a:defRPr>
              </a:lvl9pPr>
            </a:lstStyle>
            <a:p>
              <a:pPr>
                <a:lnSpc>
                  <a:spcPct val="90000"/>
                </a:lnSpc>
              </a:pPr>
              <a:r>
                <a:rPr lang="en-GB" sz="2000" b="1">
                  <a:solidFill>
                    <a:schemeClr val="accent1"/>
                  </a:solidFill>
                  <a:latin typeface="DeutscheBank" panose="020B0503020202030204" pitchFamily="34" charset="0"/>
                  <a:ea typeface="DeutscheBank" panose="020B0503020202030204" pitchFamily="34" charset="0"/>
                  <a:cs typeface="DeutscheBank" panose="020F0403020203030304" pitchFamily="34" charset="0"/>
                </a:rPr>
                <a:t>Longer headline in </a:t>
              </a:r>
              <a:br>
                <a:rPr lang="en-GB" sz="2000" b="1">
                  <a:solidFill>
                    <a:schemeClr val="accent1"/>
                  </a:solidFill>
                  <a:latin typeface="DeutscheBank" panose="020B0503020202030204" pitchFamily="34" charset="0"/>
                  <a:ea typeface="DeutscheBank" panose="020B0503020202030204" pitchFamily="34" charset="0"/>
                  <a:cs typeface="DeutscheBank" panose="020F0403020203030304" pitchFamily="34" charset="0"/>
                </a:rPr>
              </a:br>
              <a:r>
                <a:rPr lang="en-GB" sz="2000" b="1">
                  <a:solidFill>
                    <a:schemeClr val="accent1"/>
                  </a:solidFill>
                  <a:latin typeface="DeutscheBank" panose="020B0503020202030204" pitchFamily="34" charset="0"/>
                  <a:ea typeface="DeutscheBank" panose="020B0503020202030204" pitchFamily="34" charset="0"/>
                  <a:cs typeface="DeutscheBank" panose="020F0403020203030304" pitchFamily="34" charset="0"/>
                </a:rPr>
                <a:t>20 pt over two lines</a:t>
              </a:r>
              <a:endParaRPr lang="en-GB" sz="2000" b="1" dirty="0">
                <a:solidFill>
                  <a:schemeClr val="accent1"/>
                </a:solidFill>
                <a:latin typeface="DeutscheBank" panose="020B0503020202030204" pitchFamily="34" charset="0"/>
                <a:ea typeface="DeutscheBank" panose="020B0503020202030204" pitchFamily="34" charset="0"/>
                <a:cs typeface="DeutscheBank" panose="020F0403020203030304" pitchFamily="34" charset="0"/>
              </a:endParaRPr>
            </a:p>
          </p:txBody>
        </p:sp>
        <p:sp>
          <p:nvSpPr>
            <p:cNvPr id="31" name="Textfeld 4">
              <a:extLst>
                <a:ext uri="{FF2B5EF4-FFF2-40B4-BE49-F238E27FC236}">
                  <a16:creationId xmlns:a16="http://schemas.microsoft.com/office/drawing/2014/main" id="{50DE84DC-D834-BD09-8B79-50BFAFEC6E9F}"/>
                </a:ext>
              </a:extLst>
            </p:cNvPr>
            <p:cNvSpPr txBox="1"/>
            <p:nvPr/>
          </p:nvSpPr>
          <p:spPr>
            <a:xfrm>
              <a:off x="299720" y="419433"/>
              <a:ext cx="4062888" cy="246222"/>
            </a:xfrm>
            <a:prstGeom prst="rect">
              <a:avLst/>
            </a:prstGeom>
            <a:no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ajor"/>
          </p:style>
          <p:txBody>
            <a:bodyPr wrap="square" lIns="0" tIns="0" rIns="0" bIns="0" rtlCol="0">
              <a:spAutoFit/>
            </a:bodyPr>
            <a:lstStyle>
              <a:lvl1pPr>
                <a:defRPr>
                  <a:latin typeface="+mj-lt"/>
                  <a:ea typeface="+mj-ea"/>
                  <a:cs typeface="+mj-cs"/>
                </a:defRPr>
              </a:lvl1pPr>
              <a:lvl2pPr>
                <a:defRPr>
                  <a:latin typeface="+mj-lt"/>
                  <a:ea typeface="+mj-ea"/>
                  <a:cs typeface="+mj-cs"/>
                </a:defRPr>
              </a:lvl2pPr>
              <a:lvl3pPr>
                <a:defRPr>
                  <a:latin typeface="+mj-lt"/>
                  <a:ea typeface="+mj-ea"/>
                  <a:cs typeface="+mj-cs"/>
                </a:defRPr>
              </a:lvl3pPr>
              <a:lvl4pPr>
                <a:defRPr>
                  <a:latin typeface="+mj-lt"/>
                  <a:ea typeface="+mj-ea"/>
                  <a:cs typeface="+mj-cs"/>
                </a:defRPr>
              </a:lvl4pPr>
              <a:lvl5pPr>
                <a:defRPr>
                  <a:latin typeface="+mj-lt"/>
                  <a:ea typeface="+mj-ea"/>
                  <a:cs typeface="+mj-cs"/>
                </a:defRPr>
              </a:lvl5pPr>
              <a:lvl6pPr>
                <a:defRPr>
                  <a:latin typeface="+mj-lt"/>
                  <a:ea typeface="+mj-ea"/>
                  <a:cs typeface="+mj-cs"/>
                </a:defRPr>
              </a:lvl6pPr>
              <a:lvl7pPr>
                <a:defRPr>
                  <a:latin typeface="+mj-lt"/>
                  <a:ea typeface="+mj-ea"/>
                  <a:cs typeface="+mj-cs"/>
                </a:defRPr>
              </a:lvl7pPr>
              <a:lvl8pPr>
                <a:defRPr>
                  <a:latin typeface="+mj-lt"/>
                  <a:ea typeface="+mj-ea"/>
                  <a:cs typeface="+mj-cs"/>
                </a:defRPr>
              </a:lvl8pPr>
              <a:lvl9pPr>
                <a:defRPr>
                  <a:latin typeface="+mj-lt"/>
                  <a:ea typeface="+mj-ea"/>
                  <a:cs typeface="+mj-cs"/>
                </a:defRPr>
              </a:lvl9pPr>
            </a:lstStyle>
            <a:p>
              <a:r>
                <a:rPr lang="en-GB" sz="800">
                  <a:solidFill>
                    <a:schemeClr val="accent2"/>
                  </a:solidFill>
                  <a:latin typeface="+mn-lt"/>
                  <a:ea typeface="DeutscheBank" panose="020B0503020202030204" pitchFamily="34" charset="77"/>
                  <a:cs typeface="DeutscheBank" panose="020F0403020203030304" pitchFamily="34" charset="0"/>
                </a:rPr>
                <a:t>Topline in 8 pt</a:t>
              </a:r>
              <a:endParaRPr lang="en-GB" sz="800" dirty="0">
                <a:solidFill>
                  <a:schemeClr val="accent2"/>
                </a:solidFill>
                <a:latin typeface="+mn-lt"/>
                <a:ea typeface="DeutscheBank" panose="020B0503020202030204" pitchFamily="34" charset="77"/>
                <a:cs typeface="DeutscheBank" panose="020F04030202030303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212513409"/>
      </p:ext>
    </p:extLst>
  </p:cSld>
  <p:clrMapOvr>
    <a:masterClrMapping/>
  </p:clrMapOvr>
  <p:transition>
    <p:wipe dir="r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pieren 1">
            <a:extLst>
              <a:ext uri="{FF2B5EF4-FFF2-40B4-BE49-F238E27FC236}">
                <a16:creationId xmlns:a16="http://schemas.microsoft.com/office/drawing/2014/main" id="{1845372B-D277-87D3-0269-F287E216D829}"/>
              </a:ext>
            </a:extLst>
          </p:cNvPr>
          <p:cNvGrpSpPr/>
          <p:nvPr/>
        </p:nvGrpSpPr>
        <p:grpSpPr>
          <a:xfrm>
            <a:off x="397" y="-685"/>
            <a:ext cx="4769644" cy="1170673"/>
            <a:chOff x="397" y="-685"/>
            <a:chExt cx="4769644" cy="1170673"/>
          </a:xfrm>
        </p:grpSpPr>
        <p:pic>
          <p:nvPicPr>
            <p:cNvPr id="3" name="Grafik 13">
              <a:extLst>
                <a:ext uri="{FF2B5EF4-FFF2-40B4-BE49-F238E27FC236}">
                  <a16:creationId xmlns:a16="http://schemas.microsoft.com/office/drawing/2014/main" id="{CCD8A282-FB1A-111F-A23B-EB58D45A8B5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t="-1" r="-1"/>
            <a:stretch/>
          </p:blipFill>
          <p:spPr>
            <a:xfrm>
              <a:off x="397" y="-685"/>
              <a:ext cx="4769644" cy="1170673"/>
            </a:xfrm>
            <a:prstGeom prst="rect">
              <a:avLst/>
            </a:prstGeom>
          </p:spPr>
        </p:pic>
        <p:sp>
          <p:nvSpPr>
            <p:cNvPr id="5" name="Textfeld 4">
              <a:extLst>
                <a:ext uri="{FF2B5EF4-FFF2-40B4-BE49-F238E27FC236}">
                  <a16:creationId xmlns:a16="http://schemas.microsoft.com/office/drawing/2014/main" id="{3E7393CB-C8DA-2E4A-5287-823033711451}"/>
                </a:ext>
              </a:extLst>
            </p:cNvPr>
            <p:cNvSpPr txBox="1"/>
            <p:nvPr/>
          </p:nvSpPr>
          <p:spPr>
            <a:xfrm>
              <a:off x="165497" y="328933"/>
              <a:ext cx="4271169" cy="284693"/>
            </a:xfrm>
            <a:prstGeom prst="rect">
              <a:avLst/>
            </a:prstGeom>
            <a:no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ajor"/>
          </p:style>
          <p:txBody>
            <a:bodyPr wrap="square" lIns="0" tIns="0" rIns="0" bIns="0" rtlCol="0">
              <a:spAutoFit/>
            </a:bodyPr>
            <a:lstStyle>
              <a:lvl1pPr>
                <a:defRPr>
                  <a:latin typeface="+mj-lt"/>
                  <a:ea typeface="+mj-ea"/>
                  <a:cs typeface="+mj-cs"/>
                </a:defRPr>
              </a:lvl1pPr>
              <a:lvl2pPr>
                <a:defRPr>
                  <a:latin typeface="+mj-lt"/>
                  <a:ea typeface="+mj-ea"/>
                  <a:cs typeface="+mj-cs"/>
                </a:defRPr>
              </a:lvl2pPr>
              <a:lvl3pPr>
                <a:defRPr>
                  <a:latin typeface="+mj-lt"/>
                  <a:ea typeface="+mj-ea"/>
                  <a:cs typeface="+mj-cs"/>
                </a:defRPr>
              </a:lvl3pPr>
              <a:lvl4pPr>
                <a:defRPr>
                  <a:latin typeface="+mj-lt"/>
                  <a:ea typeface="+mj-ea"/>
                  <a:cs typeface="+mj-cs"/>
                </a:defRPr>
              </a:lvl4pPr>
              <a:lvl5pPr>
                <a:defRPr>
                  <a:latin typeface="+mj-lt"/>
                  <a:ea typeface="+mj-ea"/>
                  <a:cs typeface="+mj-cs"/>
                </a:defRPr>
              </a:lvl5pPr>
              <a:lvl6pPr>
                <a:defRPr>
                  <a:latin typeface="+mj-lt"/>
                  <a:ea typeface="+mj-ea"/>
                  <a:cs typeface="+mj-cs"/>
                </a:defRPr>
              </a:lvl6pPr>
              <a:lvl7pPr>
                <a:defRPr>
                  <a:latin typeface="+mj-lt"/>
                  <a:ea typeface="+mj-ea"/>
                  <a:cs typeface="+mj-cs"/>
                </a:defRPr>
              </a:lvl7pPr>
              <a:lvl8pPr>
                <a:defRPr>
                  <a:latin typeface="+mj-lt"/>
                  <a:ea typeface="+mj-ea"/>
                  <a:cs typeface="+mj-cs"/>
                </a:defRPr>
              </a:lvl8pPr>
              <a:lvl9pPr>
                <a:defRPr>
                  <a:latin typeface="+mj-lt"/>
                  <a:ea typeface="+mj-ea"/>
                  <a:cs typeface="+mj-cs"/>
                </a:defRPr>
              </a:lvl9pPr>
            </a:lstStyle>
            <a:p>
              <a:pPr>
                <a:lnSpc>
                  <a:spcPct val="90000"/>
                </a:lnSpc>
              </a:pPr>
              <a:r>
                <a:rPr lang="en-GB" sz="2000" b="1" dirty="0">
                  <a:solidFill>
                    <a:schemeClr val="bg1"/>
                  </a:solidFill>
                  <a:latin typeface="DeutscheBank" panose="020B0503020202030204" pitchFamily="34" charset="0"/>
                  <a:ea typeface="DeutscheBank" panose="020B0503020202030204" pitchFamily="34" charset="0"/>
                  <a:cs typeface="DeutscheBank" panose="020F0403020203030304" pitchFamily="34" charset="0"/>
                </a:rPr>
                <a:t>Single-line headline </a:t>
              </a:r>
              <a:r>
                <a:rPr lang="en-GB" sz="2000" b="1">
                  <a:solidFill>
                    <a:schemeClr val="bg1"/>
                  </a:solidFill>
                  <a:latin typeface="DeutscheBank" panose="020B0503020202030204" pitchFamily="34" charset="0"/>
                  <a:ea typeface="DeutscheBank" panose="020B0503020202030204" pitchFamily="34" charset="0"/>
                  <a:cs typeface="DeutscheBank" panose="020F0403020203030304" pitchFamily="34" charset="0"/>
                </a:rPr>
                <a:t>in 20 </a:t>
              </a:r>
              <a:r>
                <a:rPr lang="en-GB" sz="2000" b="1" dirty="0">
                  <a:solidFill>
                    <a:schemeClr val="bg1"/>
                  </a:solidFill>
                  <a:latin typeface="DeutscheBank" panose="020B0503020202030204" pitchFamily="34" charset="0"/>
                  <a:ea typeface="DeutscheBank" panose="020B0503020202030204" pitchFamily="34" charset="0"/>
                  <a:cs typeface="DeutscheBank" panose="020F0403020203030304" pitchFamily="34" charset="0"/>
                </a:rPr>
                <a:t>pt</a:t>
              </a:r>
            </a:p>
          </p:txBody>
        </p:sp>
        <p:sp>
          <p:nvSpPr>
            <p:cNvPr id="6" name="Textfeld 4">
              <a:extLst>
                <a:ext uri="{FF2B5EF4-FFF2-40B4-BE49-F238E27FC236}">
                  <a16:creationId xmlns:a16="http://schemas.microsoft.com/office/drawing/2014/main" id="{E45F3440-7537-7481-46FD-B4D4B0E01202}"/>
                </a:ext>
              </a:extLst>
            </p:cNvPr>
            <p:cNvSpPr txBox="1"/>
            <p:nvPr/>
          </p:nvSpPr>
          <p:spPr>
            <a:xfrm>
              <a:off x="168594" y="716485"/>
              <a:ext cx="4268072" cy="123111"/>
            </a:xfrm>
            <a:prstGeom prst="rect">
              <a:avLst/>
            </a:prstGeom>
            <a:no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ajor"/>
          </p:style>
          <p:txBody>
            <a:bodyPr wrap="square" lIns="0" tIns="0" rIns="0" bIns="0" rtlCol="0">
              <a:spAutoFit/>
            </a:bodyPr>
            <a:lstStyle>
              <a:lvl1pPr>
                <a:defRPr>
                  <a:latin typeface="+mj-lt"/>
                  <a:ea typeface="+mj-ea"/>
                  <a:cs typeface="+mj-cs"/>
                </a:defRPr>
              </a:lvl1pPr>
              <a:lvl2pPr>
                <a:defRPr>
                  <a:latin typeface="+mj-lt"/>
                  <a:ea typeface="+mj-ea"/>
                  <a:cs typeface="+mj-cs"/>
                </a:defRPr>
              </a:lvl2pPr>
              <a:lvl3pPr>
                <a:defRPr>
                  <a:latin typeface="+mj-lt"/>
                  <a:ea typeface="+mj-ea"/>
                  <a:cs typeface="+mj-cs"/>
                </a:defRPr>
              </a:lvl3pPr>
              <a:lvl4pPr>
                <a:defRPr>
                  <a:latin typeface="+mj-lt"/>
                  <a:ea typeface="+mj-ea"/>
                  <a:cs typeface="+mj-cs"/>
                </a:defRPr>
              </a:lvl4pPr>
              <a:lvl5pPr>
                <a:defRPr>
                  <a:latin typeface="+mj-lt"/>
                  <a:ea typeface="+mj-ea"/>
                  <a:cs typeface="+mj-cs"/>
                </a:defRPr>
              </a:lvl5pPr>
              <a:lvl6pPr>
                <a:defRPr>
                  <a:latin typeface="+mj-lt"/>
                  <a:ea typeface="+mj-ea"/>
                  <a:cs typeface="+mj-cs"/>
                </a:defRPr>
              </a:lvl6pPr>
              <a:lvl7pPr>
                <a:defRPr>
                  <a:latin typeface="+mj-lt"/>
                  <a:ea typeface="+mj-ea"/>
                  <a:cs typeface="+mj-cs"/>
                </a:defRPr>
              </a:lvl7pPr>
              <a:lvl8pPr>
                <a:defRPr>
                  <a:latin typeface="+mj-lt"/>
                  <a:ea typeface="+mj-ea"/>
                  <a:cs typeface="+mj-cs"/>
                </a:defRPr>
              </a:lvl8pPr>
              <a:lvl9pPr>
                <a:defRPr>
                  <a:latin typeface="+mj-lt"/>
                  <a:ea typeface="+mj-ea"/>
                  <a:cs typeface="+mj-cs"/>
                </a:defRPr>
              </a:lvl9pPr>
            </a:lstStyle>
            <a:p>
              <a:r>
                <a:rPr lang="en-GB" sz="800" dirty="0">
                  <a:solidFill>
                    <a:schemeClr val="bg1"/>
                  </a:solidFill>
                  <a:latin typeface="+mn-lt"/>
                  <a:ea typeface="DeutscheBank" panose="020B0503020202030204" pitchFamily="34" charset="77"/>
                  <a:cs typeface="DeutscheBank" panose="020F0403020203030304" pitchFamily="34" charset="0"/>
                </a:rPr>
                <a:t>Body text in 8 pt Rae volor aut eost officaboriae nimilles mos ipis.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266596350"/>
      </p:ext>
    </p:extLst>
  </p:cSld>
  <p:clrMapOvr>
    <a:masterClrMapping/>
  </p:clrMapOvr>
  <p:transition>
    <p:wipe dir="r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pieren 1">
            <a:extLst>
              <a:ext uri="{FF2B5EF4-FFF2-40B4-BE49-F238E27FC236}">
                <a16:creationId xmlns:a16="http://schemas.microsoft.com/office/drawing/2014/main" id="{7C68CF54-99D0-811F-D6EB-A2C154A78EAA}"/>
              </a:ext>
            </a:extLst>
          </p:cNvPr>
          <p:cNvGrpSpPr/>
          <p:nvPr/>
        </p:nvGrpSpPr>
        <p:grpSpPr>
          <a:xfrm>
            <a:off x="397" y="-685"/>
            <a:ext cx="4769644" cy="1170673"/>
            <a:chOff x="397" y="-685"/>
            <a:chExt cx="4769644" cy="1170673"/>
          </a:xfrm>
        </p:grpSpPr>
        <p:pic>
          <p:nvPicPr>
            <p:cNvPr id="6" name="Grafik 13">
              <a:extLst>
                <a:ext uri="{FF2B5EF4-FFF2-40B4-BE49-F238E27FC236}">
                  <a16:creationId xmlns:a16="http://schemas.microsoft.com/office/drawing/2014/main" id="{CB78548E-85F9-15D0-84FF-9405CA8F493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t="-1" r="-1"/>
            <a:stretch/>
          </p:blipFill>
          <p:spPr>
            <a:xfrm>
              <a:off x="397" y="-685"/>
              <a:ext cx="4769644" cy="1170673"/>
            </a:xfrm>
            <a:prstGeom prst="rect">
              <a:avLst/>
            </a:prstGeom>
          </p:spPr>
        </p:pic>
        <p:sp>
          <p:nvSpPr>
            <p:cNvPr id="5" name="Textfeld 4">
              <a:extLst>
                <a:ext uri="{FF2B5EF4-FFF2-40B4-BE49-F238E27FC236}">
                  <a16:creationId xmlns:a16="http://schemas.microsoft.com/office/drawing/2014/main" id="{6631B8E4-80C5-3066-19E5-017B1FD95E8F}"/>
                </a:ext>
              </a:extLst>
            </p:cNvPr>
            <p:cNvSpPr txBox="1"/>
            <p:nvPr/>
          </p:nvSpPr>
          <p:spPr>
            <a:xfrm>
              <a:off x="165497" y="304148"/>
              <a:ext cx="4271169" cy="561692"/>
            </a:xfrm>
            <a:prstGeom prst="rect">
              <a:avLst/>
            </a:prstGeom>
            <a:no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ajor"/>
          </p:style>
          <p:txBody>
            <a:bodyPr wrap="square" lIns="0" tIns="0" rIns="0" bIns="0" rtlCol="0" anchor="ctr">
              <a:spAutoFit/>
            </a:bodyPr>
            <a:lstStyle>
              <a:lvl1pPr>
                <a:defRPr>
                  <a:latin typeface="+mj-lt"/>
                  <a:ea typeface="+mj-ea"/>
                  <a:cs typeface="+mj-cs"/>
                </a:defRPr>
              </a:lvl1pPr>
              <a:lvl2pPr>
                <a:defRPr>
                  <a:latin typeface="+mj-lt"/>
                  <a:ea typeface="+mj-ea"/>
                  <a:cs typeface="+mj-cs"/>
                </a:defRPr>
              </a:lvl2pPr>
              <a:lvl3pPr>
                <a:defRPr>
                  <a:latin typeface="+mj-lt"/>
                  <a:ea typeface="+mj-ea"/>
                  <a:cs typeface="+mj-cs"/>
                </a:defRPr>
              </a:lvl3pPr>
              <a:lvl4pPr>
                <a:defRPr>
                  <a:latin typeface="+mj-lt"/>
                  <a:ea typeface="+mj-ea"/>
                  <a:cs typeface="+mj-cs"/>
                </a:defRPr>
              </a:lvl4pPr>
              <a:lvl5pPr>
                <a:defRPr>
                  <a:latin typeface="+mj-lt"/>
                  <a:ea typeface="+mj-ea"/>
                  <a:cs typeface="+mj-cs"/>
                </a:defRPr>
              </a:lvl5pPr>
              <a:lvl6pPr>
                <a:defRPr>
                  <a:latin typeface="+mj-lt"/>
                  <a:ea typeface="+mj-ea"/>
                  <a:cs typeface="+mj-cs"/>
                </a:defRPr>
              </a:lvl6pPr>
              <a:lvl7pPr>
                <a:defRPr>
                  <a:latin typeface="+mj-lt"/>
                  <a:ea typeface="+mj-ea"/>
                  <a:cs typeface="+mj-cs"/>
                </a:defRPr>
              </a:lvl7pPr>
              <a:lvl8pPr>
                <a:defRPr>
                  <a:latin typeface="+mj-lt"/>
                  <a:ea typeface="+mj-ea"/>
                  <a:cs typeface="+mj-cs"/>
                </a:defRPr>
              </a:lvl8pPr>
              <a:lvl9pPr>
                <a:defRPr>
                  <a:latin typeface="+mj-lt"/>
                  <a:ea typeface="+mj-ea"/>
                  <a:cs typeface="+mj-cs"/>
                </a:defRPr>
              </a:lvl9pPr>
            </a:lstStyle>
            <a:p>
              <a:pPr>
                <a:lnSpc>
                  <a:spcPct val="90000"/>
                </a:lnSpc>
              </a:pPr>
              <a:r>
                <a:rPr lang="en-GB" sz="2000" b="1" dirty="0">
                  <a:solidFill>
                    <a:schemeClr val="bg1"/>
                  </a:solidFill>
                  <a:latin typeface="DeutscheBank" panose="020B0503020202030204" pitchFamily="34" charset="0"/>
                  <a:ea typeface="DeutscheBank" panose="020B0503020202030204" pitchFamily="34" charset="0"/>
                  <a:cs typeface="DeutscheBank" panose="020F0403020203030304" pitchFamily="34" charset="0"/>
                </a:rPr>
                <a:t>Longer headline </a:t>
              </a:r>
              <a:r>
                <a:rPr lang="en-GB" sz="2000" b="1">
                  <a:solidFill>
                    <a:schemeClr val="bg1"/>
                  </a:solidFill>
                  <a:latin typeface="DeutscheBank" panose="020B0503020202030204" pitchFamily="34" charset="0"/>
                  <a:ea typeface="DeutscheBank" panose="020B0503020202030204" pitchFamily="34" charset="0"/>
                  <a:cs typeface="DeutscheBank" panose="020F0403020203030304" pitchFamily="34" charset="0"/>
                </a:rPr>
                <a:t>in 20 </a:t>
              </a:r>
              <a:r>
                <a:rPr lang="en-GB" sz="2000" b="1" dirty="0">
                  <a:solidFill>
                    <a:schemeClr val="bg1"/>
                  </a:solidFill>
                  <a:latin typeface="DeutscheBank" panose="020B0503020202030204" pitchFamily="34" charset="0"/>
                  <a:ea typeface="DeutscheBank" panose="020B0503020202030204" pitchFamily="34" charset="0"/>
                  <a:cs typeface="DeutscheBank" panose="020F0403020203030304" pitchFamily="34" charset="0"/>
                </a:rPr>
                <a:t>pt</a:t>
              </a:r>
              <a:br>
                <a:rPr lang="en-GB" sz="2000" b="1" dirty="0">
                  <a:solidFill>
                    <a:schemeClr val="bg1"/>
                  </a:solidFill>
                  <a:latin typeface="DeutscheBank" panose="020B0503020202030204" pitchFamily="34" charset="0"/>
                  <a:ea typeface="DeutscheBank" panose="020B0503020202030204" pitchFamily="34" charset="0"/>
                  <a:cs typeface="DeutscheBank" panose="020F0403020203030304" pitchFamily="34" charset="0"/>
                </a:rPr>
              </a:br>
              <a:r>
                <a:rPr lang="en-GB" sz="2000" b="1" dirty="0">
                  <a:solidFill>
                    <a:schemeClr val="bg1"/>
                  </a:solidFill>
                  <a:latin typeface="DeutscheBank" panose="020B0503020202030204" pitchFamily="34" charset="0"/>
                  <a:ea typeface="DeutscheBank" panose="020B0503020202030204" pitchFamily="34" charset="0"/>
                  <a:cs typeface="DeutscheBank" panose="020F0403020203030304" pitchFamily="34" charset="0"/>
                </a:rPr>
                <a:t>stretching over two lines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851950474"/>
      </p:ext>
    </p:extLst>
  </p:cSld>
  <p:clrMapOvr>
    <a:masterClrMapping/>
  </p:clrMapOvr>
  <p:transition>
    <p:wipe dir="r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uppieren 2">
            <a:extLst>
              <a:ext uri="{FF2B5EF4-FFF2-40B4-BE49-F238E27FC236}">
                <a16:creationId xmlns:a16="http://schemas.microsoft.com/office/drawing/2014/main" id="{56961C03-9F43-9022-7DE6-6875ECC00517}"/>
              </a:ext>
            </a:extLst>
          </p:cNvPr>
          <p:cNvGrpSpPr/>
          <p:nvPr/>
        </p:nvGrpSpPr>
        <p:grpSpPr>
          <a:xfrm>
            <a:off x="397" y="-685"/>
            <a:ext cx="4769644" cy="1170673"/>
            <a:chOff x="397" y="-685"/>
            <a:chExt cx="4769644" cy="1170673"/>
          </a:xfrm>
        </p:grpSpPr>
        <p:pic>
          <p:nvPicPr>
            <p:cNvPr id="2" name="Grafik 13">
              <a:extLst>
                <a:ext uri="{FF2B5EF4-FFF2-40B4-BE49-F238E27FC236}">
                  <a16:creationId xmlns:a16="http://schemas.microsoft.com/office/drawing/2014/main" id="{8932281C-2201-A33F-F2EA-778784AE5EF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t="-1" r="-1"/>
            <a:stretch/>
          </p:blipFill>
          <p:spPr>
            <a:xfrm>
              <a:off x="397" y="-685"/>
              <a:ext cx="4769644" cy="1170673"/>
            </a:xfrm>
            <a:prstGeom prst="rect">
              <a:avLst/>
            </a:prstGeom>
          </p:spPr>
        </p:pic>
        <p:sp>
          <p:nvSpPr>
            <p:cNvPr id="5" name="Textfeld 4">
              <a:extLst>
                <a:ext uri="{FF2B5EF4-FFF2-40B4-BE49-F238E27FC236}">
                  <a16:creationId xmlns:a16="http://schemas.microsoft.com/office/drawing/2014/main" id="{E312962F-AD2C-E8F2-99E6-892C3F3E2464}"/>
                </a:ext>
              </a:extLst>
            </p:cNvPr>
            <p:cNvSpPr txBox="1"/>
            <p:nvPr/>
          </p:nvSpPr>
          <p:spPr>
            <a:xfrm>
              <a:off x="165497" y="442648"/>
              <a:ext cx="4271169" cy="284693"/>
            </a:xfrm>
            <a:prstGeom prst="rect">
              <a:avLst/>
            </a:prstGeom>
            <a:no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ajor"/>
          </p:style>
          <p:txBody>
            <a:bodyPr wrap="square" lIns="0" tIns="0" rIns="0" bIns="0" rtlCol="0" anchor="ctr">
              <a:spAutoFit/>
            </a:bodyPr>
            <a:lstStyle>
              <a:lvl1pPr>
                <a:defRPr>
                  <a:latin typeface="+mj-lt"/>
                  <a:ea typeface="+mj-ea"/>
                  <a:cs typeface="+mj-cs"/>
                </a:defRPr>
              </a:lvl1pPr>
              <a:lvl2pPr>
                <a:defRPr>
                  <a:latin typeface="+mj-lt"/>
                  <a:ea typeface="+mj-ea"/>
                  <a:cs typeface="+mj-cs"/>
                </a:defRPr>
              </a:lvl2pPr>
              <a:lvl3pPr>
                <a:defRPr>
                  <a:latin typeface="+mj-lt"/>
                  <a:ea typeface="+mj-ea"/>
                  <a:cs typeface="+mj-cs"/>
                </a:defRPr>
              </a:lvl3pPr>
              <a:lvl4pPr>
                <a:defRPr>
                  <a:latin typeface="+mj-lt"/>
                  <a:ea typeface="+mj-ea"/>
                  <a:cs typeface="+mj-cs"/>
                </a:defRPr>
              </a:lvl4pPr>
              <a:lvl5pPr>
                <a:defRPr>
                  <a:latin typeface="+mj-lt"/>
                  <a:ea typeface="+mj-ea"/>
                  <a:cs typeface="+mj-cs"/>
                </a:defRPr>
              </a:lvl5pPr>
              <a:lvl6pPr>
                <a:defRPr>
                  <a:latin typeface="+mj-lt"/>
                  <a:ea typeface="+mj-ea"/>
                  <a:cs typeface="+mj-cs"/>
                </a:defRPr>
              </a:lvl6pPr>
              <a:lvl7pPr>
                <a:defRPr>
                  <a:latin typeface="+mj-lt"/>
                  <a:ea typeface="+mj-ea"/>
                  <a:cs typeface="+mj-cs"/>
                </a:defRPr>
              </a:lvl7pPr>
              <a:lvl8pPr>
                <a:defRPr>
                  <a:latin typeface="+mj-lt"/>
                  <a:ea typeface="+mj-ea"/>
                  <a:cs typeface="+mj-cs"/>
                </a:defRPr>
              </a:lvl8pPr>
              <a:lvl9pPr>
                <a:defRPr>
                  <a:latin typeface="+mj-lt"/>
                  <a:ea typeface="+mj-ea"/>
                  <a:cs typeface="+mj-cs"/>
                </a:defRPr>
              </a:lvl9pPr>
            </a:lstStyle>
            <a:p>
              <a:pPr>
                <a:lnSpc>
                  <a:spcPct val="90000"/>
                </a:lnSpc>
              </a:pPr>
              <a:r>
                <a:rPr lang="en-GB" sz="2000" b="1" dirty="0">
                  <a:solidFill>
                    <a:schemeClr val="bg1"/>
                  </a:solidFill>
                  <a:latin typeface="DeutscheBank" panose="020B0503020202030204" pitchFamily="34" charset="0"/>
                  <a:ea typeface="DeutscheBank" panose="020B0503020202030204" pitchFamily="34" charset="0"/>
                  <a:cs typeface="DeutscheBank" panose="020F0403020203030304" pitchFamily="34" charset="0"/>
                </a:rPr>
                <a:t>Single-line headline </a:t>
              </a:r>
              <a:r>
                <a:rPr lang="en-GB" sz="2000" b="1">
                  <a:solidFill>
                    <a:schemeClr val="bg1"/>
                  </a:solidFill>
                  <a:latin typeface="DeutscheBank" panose="020B0503020202030204" pitchFamily="34" charset="0"/>
                  <a:ea typeface="DeutscheBank" panose="020B0503020202030204" pitchFamily="34" charset="0"/>
                  <a:cs typeface="DeutscheBank" panose="020F0403020203030304" pitchFamily="34" charset="0"/>
                </a:rPr>
                <a:t>in 20 </a:t>
              </a:r>
              <a:r>
                <a:rPr lang="en-GB" sz="2000" b="1" dirty="0">
                  <a:solidFill>
                    <a:schemeClr val="bg1"/>
                  </a:solidFill>
                  <a:latin typeface="DeutscheBank" panose="020B0503020202030204" pitchFamily="34" charset="0"/>
                  <a:ea typeface="DeutscheBank" panose="020B0503020202030204" pitchFamily="34" charset="0"/>
                  <a:cs typeface="DeutscheBank" panose="020F0403020203030304" pitchFamily="34" charset="0"/>
                </a:rPr>
                <a:t>pt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682259149"/>
      </p:ext>
    </p:extLst>
  </p:cSld>
  <p:clrMapOvr>
    <a:masterClrMapping/>
  </p:clrMapOvr>
  <p:transition>
    <p:wipe dir="r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feld 14">
            <a:extLst>
              <a:ext uri="{FF2B5EF4-FFF2-40B4-BE49-F238E27FC236}">
                <a16:creationId xmlns:a16="http://schemas.microsoft.com/office/drawing/2014/main" id="{B3CAE217-24BE-2119-1E36-DFF6BD29EE73}"/>
              </a:ext>
            </a:extLst>
          </p:cNvPr>
          <p:cNvSpPr txBox="1"/>
          <p:nvPr/>
        </p:nvSpPr>
        <p:spPr>
          <a:xfrm>
            <a:off x="-12017" y="1222162"/>
            <a:ext cx="2606576" cy="1623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326"/>
              </a:spcAft>
            </a:pPr>
            <a:r>
              <a:rPr lang="en-GB" sz="455" dirty="0"/>
              <a:t>For the cut-out portrait only use head and shoulder shots, no full body images.</a:t>
            </a:r>
          </a:p>
        </p:txBody>
      </p:sp>
      <p:grpSp>
        <p:nvGrpSpPr>
          <p:cNvPr id="3" name="Gruppieren 2">
            <a:extLst>
              <a:ext uri="{FF2B5EF4-FFF2-40B4-BE49-F238E27FC236}">
                <a16:creationId xmlns:a16="http://schemas.microsoft.com/office/drawing/2014/main" id="{DE088324-C9BF-CA5A-8486-F9AC5FAC6DE2}"/>
              </a:ext>
            </a:extLst>
          </p:cNvPr>
          <p:cNvGrpSpPr/>
          <p:nvPr/>
        </p:nvGrpSpPr>
        <p:grpSpPr>
          <a:xfrm>
            <a:off x="397" y="-685"/>
            <a:ext cx="4769644" cy="1170674"/>
            <a:chOff x="397" y="-685"/>
            <a:chExt cx="4769644" cy="1170674"/>
          </a:xfrm>
        </p:grpSpPr>
        <p:pic>
          <p:nvPicPr>
            <p:cNvPr id="2" name="Grafik 13">
              <a:extLst>
                <a:ext uri="{FF2B5EF4-FFF2-40B4-BE49-F238E27FC236}">
                  <a16:creationId xmlns:a16="http://schemas.microsoft.com/office/drawing/2014/main" id="{C6EF19C6-3157-45D5-183B-D1FA46531EA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t="-1" r="-1"/>
            <a:stretch/>
          </p:blipFill>
          <p:spPr>
            <a:xfrm>
              <a:off x="397" y="-685"/>
              <a:ext cx="4769644" cy="1170673"/>
            </a:xfrm>
            <a:prstGeom prst="rect">
              <a:avLst/>
            </a:prstGeom>
          </p:spPr>
        </p:pic>
        <p:pic>
          <p:nvPicPr>
            <p:cNvPr id="6" name="Grafik 5" descr="Ein Bild, das Menschliches Gesicht, Person, Porträtbild, Porträt enthält.&#10;&#10;Automatisch generierte Beschreibung">
              <a:extLst>
                <a:ext uri="{FF2B5EF4-FFF2-40B4-BE49-F238E27FC236}">
                  <a16:creationId xmlns:a16="http://schemas.microsoft.com/office/drawing/2014/main" id="{17585972-3724-92FB-311E-01EB3E96F2F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35350" y="147"/>
              <a:ext cx="1393507" cy="1169842"/>
            </a:xfrm>
            <a:custGeom>
              <a:avLst/>
              <a:gdLst>
                <a:gd name="connsiteX0" fmla="*/ 0 w 2787014"/>
                <a:gd name="connsiteY0" fmla="*/ 0 h 2339683"/>
                <a:gd name="connsiteX1" fmla="*/ 2787014 w 2787014"/>
                <a:gd name="connsiteY1" fmla="*/ 0 h 2339683"/>
                <a:gd name="connsiteX2" fmla="*/ 2787014 w 2787014"/>
                <a:gd name="connsiteY2" fmla="*/ 2339683 h 2339683"/>
                <a:gd name="connsiteX3" fmla="*/ 228922 w 2787014"/>
                <a:gd name="connsiteY3" fmla="*/ 2339683 h 2339683"/>
                <a:gd name="connsiteX4" fmla="*/ 225394 w 2787014"/>
                <a:gd name="connsiteY4" fmla="*/ 2307932 h 2339683"/>
                <a:gd name="connsiteX5" fmla="*/ 257144 w 2787014"/>
                <a:gd name="connsiteY5" fmla="*/ 2247607 h 2339683"/>
                <a:gd name="connsiteX6" fmla="*/ 276194 w 2787014"/>
                <a:gd name="connsiteY6" fmla="*/ 2212682 h 2339683"/>
                <a:gd name="connsiteX7" fmla="*/ 269844 w 2787014"/>
                <a:gd name="connsiteY7" fmla="*/ 2158707 h 2339683"/>
                <a:gd name="connsiteX8" fmla="*/ 126969 w 2787014"/>
                <a:gd name="connsiteY8" fmla="*/ 2171407 h 2339683"/>
                <a:gd name="connsiteX9" fmla="*/ 218004 w 2787014"/>
                <a:gd name="connsiteY9" fmla="*/ 2339683 h 2339683"/>
                <a:gd name="connsiteX10" fmla="*/ 0 w 2787014"/>
                <a:gd name="connsiteY10" fmla="*/ 2339683 h 23396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787014" h="2339683">
                  <a:moveTo>
                    <a:pt x="0" y="0"/>
                  </a:moveTo>
                  <a:lnTo>
                    <a:pt x="2787014" y="0"/>
                  </a:lnTo>
                  <a:lnTo>
                    <a:pt x="2787014" y="2339683"/>
                  </a:lnTo>
                  <a:lnTo>
                    <a:pt x="228922" y="2339683"/>
                  </a:lnTo>
                  <a:lnTo>
                    <a:pt x="225394" y="2307932"/>
                  </a:lnTo>
                  <a:lnTo>
                    <a:pt x="257144" y="2247607"/>
                  </a:lnTo>
                  <a:lnTo>
                    <a:pt x="276194" y="2212682"/>
                  </a:lnTo>
                  <a:lnTo>
                    <a:pt x="269844" y="2158707"/>
                  </a:lnTo>
                  <a:lnTo>
                    <a:pt x="126969" y="2171407"/>
                  </a:lnTo>
                  <a:lnTo>
                    <a:pt x="218004" y="2339683"/>
                  </a:lnTo>
                  <a:lnTo>
                    <a:pt x="0" y="2339683"/>
                  </a:lnTo>
                  <a:close/>
                </a:path>
              </a:pathLst>
            </a:custGeom>
          </p:spPr>
        </p:pic>
        <p:sp>
          <p:nvSpPr>
            <p:cNvPr id="4" name="Textfeld 3">
              <a:extLst>
                <a:ext uri="{FF2B5EF4-FFF2-40B4-BE49-F238E27FC236}">
                  <a16:creationId xmlns:a16="http://schemas.microsoft.com/office/drawing/2014/main" id="{0DDED521-9335-27CF-2814-F7E2AE4287DE}"/>
                </a:ext>
              </a:extLst>
            </p:cNvPr>
            <p:cNvSpPr txBox="1"/>
            <p:nvPr/>
          </p:nvSpPr>
          <p:spPr>
            <a:xfrm>
              <a:off x="1879377" y="328933"/>
              <a:ext cx="2557289" cy="561692"/>
            </a:xfrm>
            <a:prstGeom prst="rect">
              <a:avLst/>
            </a:prstGeom>
            <a:no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ajor"/>
          </p:style>
          <p:txBody>
            <a:bodyPr wrap="square" lIns="0" tIns="0" rIns="0" bIns="0" rtlCol="0">
              <a:spAutoFit/>
            </a:bodyPr>
            <a:lstStyle>
              <a:lvl1pPr>
                <a:defRPr>
                  <a:latin typeface="+mj-lt"/>
                  <a:ea typeface="+mj-ea"/>
                  <a:cs typeface="+mj-cs"/>
                </a:defRPr>
              </a:lvl1pPr>
              <a:lvl2pPr>
                <a:defRPr>
                  <a:latin typeface="+mj-lt"/>
                  <a:ea typeface="+mj-ea"/>
                  <a:cs typeface="+mj-cs"/>
                </a:defRPr>
              </a:lvl2pPr>
              <a:lvl3pPr>
                <a:defRPr>
                  <a:latin typeface="+mj-lt"/>
                  <a:ea typeface="+mj-ea"/>
                  <a:cs typeface="+mj-cs"/>
                </a:defRPr>
              </a:lvl3pPr>
              <a:lvl4pPr>
                <a:defRPr>
                  <a:latin typeface="+mj-lt"/>
                  <a:ea typeface="+mj-ea"/>
                  <a:cs typeface="+mj-cs"/>
                </a:defRPr>
              </a:lvl4pPr>
              <a:lvl5pPr>
                <a:defRPr>
                  <a:latin typeface="+mj-lt"/>
                  <a:ea typeface="+mj-ea"/>
                  <a:cs typeface="+mj-cs"/>
                </a:defRPr>
              </a:lvl5pPr>
              <a:lvl6pPr>
                <a:defRPr>
                  <a:latin typeface="+mj-lt"/>
                  <a:ea typeface="+mj-ea"/>
                  <a:cs typeface="+mj-cs"/>
                </a:defRPr>
              </a:lvl6pPr>
              <a:lvl7pPr>
                <a:defRPr>
                  <a:latin typeface="+mj-lt"/>
                  <a:ea typeface="+mj-ea"/>
                  <a:cs typeface="+mj-cs"/>
                </a:defRPr>
              </a:lvl7pPr>
              <a:lvl8pPr>
                <a:defRPr>
                  <a:latin typeface="+mj-lt"/>
                  <a:ea typeface="+mj-ea"/>
                  <a:cs typeface="+mj-cs"/>
                </a:defRPr>
              </a:lvl8pPr>
              <a:lvl9pPr>
                <a:defRPr>
                  <a:latin typeface="+mj-lt"/>
                  <a:ea typeface="+mj-ea"/>
                  <a:cs typeface="+mj-cs"/>
                </a:defRPr>
              </a:lvl9pPr>
            </a:lstStyle>
            <a:p>
              <a:pPr>
                <a:lnSpc>
                  <a:spcPct val="90000"/>
                </a:lnSpc>
              </a:pPr>
              <a:r>
                <a:rPr lang="en-GB" sz="2000" b="1" dirty="0">
                  <a:solidFill>
                    <a:schemeClr val="bg1"/>
                  </a:solidFill>
                  <a:latin typeface="DeutscheBank" panose="020B0503020202030204" pitchFamily="34" charset="0"/>
                  <a:ea typeface="DeutscheBank" panose="020B0503020202030204" pitchFamily="34" charset="0"/>
                  <a:cs typeface="DeutscheBank" panose="020F0403020203030304" pitchFamily="34" charset="0"/>
                </a:rPr>
                <a:t>Headline </a:t>
              </a:r>
              <a:r>
                <a:rPr lang="en-GB" sz="2000" b="1">
                  <a:solidFill>
                    <a:schemeClr val="bg1"/>
                  </a:solidFill>
                  <a:latin typeface="DeutscheBank" panose="020B0503020202030204" pitchFamily="34" charset="0"/>
                  <a:ea typeface="DeutscheBank" panose="020B0503020202030204" pitchFamily="34" charset="0"/>
                  <a:cs typeface="DeutscheBank" panose="020F0403020203030304" pitchFamily="34" charset="0"/>
                </a:rPr>
                <a:t>in 20 </a:t>
              </a:r>
              <a:r>
                <a:rPr lang="en-GB" sz="2000" b="1" dirty="0">
                  <a:solidFill>
                    <a:schemeClr val="bg1"/>
                  </a:solidFill>
                  <a:latin typeface="DeutscheBank" panose="020B0503020202030204" pitchFamily="34" charset="0"/>
                  <a:ea typeface="DeutscheBank" panose="020B0503020202030204" pitchFamily="34" charset="0"/>
                  <a:cs typeface="DeutscheBank" panose="020F0403020203030304" pitchFamily="34" charset="0"/>
                </a:rPr>
                <a:t>pt</a:t>
              </a:r>
              <a:br>
                <a:rPr lang="en-GB" sz="2000" b="1" dirty="0">
                  <a:solidFill>
                    <a:schemeClr val="bg1"/>
                  </a:solidFill>
                  <a:latin typeface="DeutscheBank" panose="020B0503020202030204" pitchFamily="34" charset="0"/>
                  <a:ea typeface="DeutscheBank" panose="020B0503020202030204" pitchFamily="34" charset="0"/>
                  <a:cs typeface="DeutscheBank" panose="020F0403020203030304" pitchFamily="34" charset="0"/>
                </a:rPr>
              </a:br>
              <a:r>
                <a:rPr lang="en-GB" sz="2000" b="1" dirty="0">
                  <a:solidFill>
                    <a:schemeClr val="bg1"/>
                  </a:solidFill>
                  <a:latin typeface="DeutscheBank" panose="020B0503020202030204" pitchFamily="34" charset="0"/>
                  <a:ea typeface="DeutscheBank" panose="020B0503020202030204" pitchFamily="34" charset="0"/>
                  <a:cs typeface="DeutscheBank" panose="020F0403020203030304" pitchFamily="34" charset="0"/>
                </a:rPr>
                <a:t>over two lines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917094969"/>
      </p:ext>
    </p:extLst>
  </p:cSld>
  <p:clrMapOvr>
    <a:masterClrMapping/>
  </p:clrMapOvr>
  <p:transition>
    <p:wipe dir="r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feld 8">
            <a:extLst>
              <a:ext uri="{FF2B5EF4-FFF2-40B4-BE49-F238E27FC236}">
                <a16:creationId xmlns:a16="http://schemas.microsoft.com/office/drawing/2014/main" id="{C811D5D6-0F4A-CF96-0975-6F88CAB55944}"/>
              </a:ext>
            </a:extLst>
          </p:cNvPr>
          <p:cNvSpPr txBox="1"/>
          <p:nvPr/>
        </p:nvSpPr>
        <p:spPr>
          <a:xfrm>
            <a:off x="-12017" y="1222162"/>
            <a:ext cx="2606576" cy="1623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326"/>
              </a:spcAft>
            </a:pPr>
            <a:r>
              <a:rPr lang="en-GB" sz="455" dirty="0"/>
              <a:t>For the cut-out portrait only use head and shoulder shots, no full body images.</a:t>
            </a:r>
          </a:p>
        </p:txBody>
      </p:sp>
      <p:grpSp>
        <p:nvGrpSpPr>
          <p:cNvPr id="2" name="Gruppieren 1">
            <a:extLst>
              <a:ext uri="{FF2B5EF4-FFF2-40B4-BE49-F238E27FC236}">
                <a16:creationId xmlns:a16="http://schemas.microsoft.com/office/drawing/2014/main" id="{15431C95-A2FD-67BB-8E62-49180ACAC4C9}"/>
              </a:ext>
            </a:extLst>
          </p:cNvPr>
          <p:cNvGrpSpPr/>
          <p:nvPr/>
        </p:nvGrpSpPr>
        <p:grpSpPr>
          <a:xfrm>
            <a:off x="397" y="-685"/>
            <a:ext cx="4769644" cy="1170674"/>
            <a:chOff x="397" y="-685"/>
            <a:chExt cx="4769644" cy="1170674"/>
          </a:xfrm>
        </p:grpSpPr>
        <p:pic>
          <p:nvPicPr>
            <p:cNvPr id="5" name="Grafik 13">
              <a:extLst>
                <a:ext uri="{FF2B5EF4-FFF2-40B4-BE49-F238E27FC236}">
                  <a16:creationId xmlns:a16="http://schemas.microsoft.com/office/drawing/2014/main" id="{EB7E47E8-3F1B-028B-8D28-FA69EC79A33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t="-1" r="-1"/>
            <a:stretch/>
          </p:blipFill>
          <p:spPr>
            <a:xfrm>
              <a:off x="397" y="-685"/>
              <a:ext cx="4769644" cy="1170673"/>
            </a:xfrm>
            <a:prstGeom prst="rect">
              <a:avLst/>
            </a:prstGeom>
          </p:spPr>
        </p:pic>
        <p:sp>
          <p:nvSpPr>
            <p:cNvPr id="6" name="Textfeld 5">
              <a:extLst>
                <a:ext uri="{FF2B5EF4-FFF2-40B4-BE49-F238E27FC236}">
                  <a16:creationId xmlns:a16="http://schemas.microsoft.com/office/drawing/2014/main" id="{8BF726E0-D8ED-D5F5-1B70-BAD34C3617E1}"/>
                </a:ext>
              </a:extLst>
            </p:cNvPr>
            <p:cNvSpPr txBox="1"/>
            <p:nvPr/>
          </p:nvSpPr>
          <p:spPr>
            <a:xfrm>
              <a:off x="165497" y="442648"/>
              <a:ext cx="2890921" cy="284693"/>
            </a:xfrm>
            <a:prstGeom prst="rect">
              <a:avLst/>
            </a:prstGeom>
            <a:no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ajor"/>
          </p:style>
          <p:txBody>
            <a:bodyPr wrap="square" lIns="0" tIns="0" rIns="0" bIns="0" rtlCol="0" anchor="ctr">
              <a:spAutoFit/>
            </a:bodyPr>
            <a:lstStyle>
              <a:lvl1pPr>
                <a:defRPr>
                  <a:latin typeface="+mj-lt"/>
                  <a:ea typeface="+mj-ea"/>
                  <a:cs typeface="+mj-cs"/>
                </a:defRPr>
              </a:lvl1pPr>
              <a:lvl2pPr>
                <a:defRPr>
                  <a:latin typeface="+mj-lt"/>
                  <a:ea typeface="+mj-ea"/>
                  <a:cs typeface="+mj-cs"/>
                </a:defRPr>
              </a:lvl2pPr>
              <a:lvl3pPr>
                <a:defRPr>
                  <a:latin typeface="+mj-lt"/>
                  <a:ea typeface="+mj-ea"/>
                  <a:cs typeface="+mj-cs"/>
                </a:defRPr>
              </a:lvl3pPr>
              <a:lvl4pPr>
                <a:defRPr>
                  <a:latin typeface="+mj-lt"/>
                  <a:ea typeface="+mj-ea"/>
                  <a:cs typeface="+mj-cs"/>
                </a:defRPr>
              </a:lvl4pPr>
              <a:lvl5pPr>
                <a:defRPr>
                  <a:latin typeface="+mj-lt"/>
                  <a:ea typeface="+mj-ea"/>
                  <a:cs typeface="+mj-cs"/>
                </a:defRPr>
              </a:lvl5pPr>
              <a:lvl6pPr>
                <a:defRPr>
                  <a:latin typeface="+mj-lt"/>
                  <a:ea typeface="+mj-ea"/>
                  <a:cs typeface="+mj-cs"/>
                </a:defRPr>
              </a:lvl6pPr>
              <a:lvl7pPr>
                <a:defRPr>
                  <a:latin typeface="+mj-lt"/>
                  <a:ea typeface="+mj-ea"/>
                  <a:cs typeface="+mj-cs"/>
                </a:defRPr>
              </a:lvl7pPr>
              <a:lvl8pPr>
                <a:defRPr>
                  <a:latin typeface="+mj-lt"/>
                  <a:ea typeface="+mj-ea"/>
                  <a:cs typeface="+mj-cs"/>
                </a:defRPr>
              </a:lvl8pPr>
              <a:lvl9pPr>
                <a:defRPr>
                  <a:latin typeface="+mj-lt"/>
                  <a:ea typeface="+mj-ea"/>
                  <a:cs typeface="+mj-cs"/>
                </a:defRPr>
              </a:lvl9pPr>
            </a:lstStyle>
            <a:p>
              <a:pPr>
                <a:lnSpc>
                  <a:spcPct val="90000"/>
                </a:lnSpc>
              </a:pPr>
              <a:r>
                <a:rPr lang="de-DE" sz="2000" b="1">
                  <a:solidFill>
                    <a:schemeClr val="bg1"/>
                  </a:solidFill>
                  <a:latin typeface="DeutscheBank" panose="020B0503020202030204" pitchFamily="34" charset="0"/>
                  <a:ea typeface="DeutscheBank" panose="020B0503020202030204" pitchFamily="34" charset="0"/>
                  <a:cs typeface="Deutsche Bank Display" panose="020F0403020203030304" pitchFamily="34" charset="0"/>
                </a:rPr>
                <a:t>Headline in 20 pt</a:t>
              </a:r>
            </a:p>
          </p:txBody>
        </p:sp>
        <p:pic>
          <p:nvPicPr>
            <p:cNvPr id="10" name="Grafik 9" descr="Ein Bild, das Menschliches Gesicht, Person, Porträtbild, Porträt enthält.&#10;&#10;Automatisch generierte Beschreibung">
              <a:extLst>
                <a:ext uri="{FF2B5EF4-FFF2-40B4-BE49-F238E27FC236}">
                  <a16:creationId xmlns:a16="http://schemas.microsoft.com/office/drawing/2014/main" id="{AEC5B1FC-B676-C13D-5355-D8D6B6C2E0A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2883224" y="147"/>
              <a:ext cx="1393507" cy="1169842"/>
            </a:xfrm>
            <a:custGeom>
              <a:avLst/>
              <a:gdLst>
                <a:gd name="connsiteX0" fmla="*/ 0 w 2787014"/>
                <a:gd name="connsiteY0" fmla="*/ 0 h 2339683"/>
                <a:gd name="connsiteX1" fmla="*/ 2787014 w 2787014"/>
                <a:gd name="connsiteY1" fmla="*/ 0 h 2339683"/>
                <a:gd name="connsiteX2" fmla="*/ 2787014 w 2787014"/>
                <a:gd name="connsiteY2" fmla="*/ 2339683 h 2339683"/>
                <a:gd name="connsiteX3" fmla="*/ 228922 w 2787014"/>
                <a:gd name="connsiteY3" fmla="*/ 2339683 h 2339683"/>
                <a:gd name="connsiteX4" fmla="*/ 225394 w 2787014"/>
                <a:gd name="connsiteY4" fmla="*/ 2307932 h 2339683"/>
                <a:gd name="connsiteX5" fmla="*/ 257144 w 2787014"/>
                <a:gd name="connsiteY5" fmla="*/ 2247607 h 2339683"/>
                <a:gd name="connsiteX6" fmla="*/ 276194 w 2787014"/>
                <a:gd name="connsiteY6" fmla="*/ 2212682 h 2339683"/>
                <a:gd name="connsiteX7" fmla="*/ 269844 w 2787014"/>
                <a:gd name="connsiteY7" fmla="*/ 2158707 h 2339683"/>
                <a:gd name="connsiteX8" fmla="*/ 126969 w 2787014"/>
                <a:gd name="connsiteY8" fmla="*/ 2171407 h 2339683"/>
                <a:gd name="connsiteX9" fmla="*/ 218004 w 2787014"/>
                <a:gd name="connsiteY9" fmla="*/ 2339683 h 2339683"/>
                <a:gd name="connsiteX10" fmla="*/ 0 w 2787014"/>
                <a:gd name="connsiteY10" fmla="*/ 2339683 h 23396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787014" h="2339683">
                  <a:moveTo>
                    <a:pt x="0" y="0"/>
                  </a:moveTo>
                  <a:lnTo>
                    <a:pt x="2787014" y="0"/>
                  </a:lnTo>
                  <a:lnTo>
                    <a:pt x="2787014" y="2339683"/>
                  </a:lnTo>
                  <a:lnTo>
                    <a:pt x="228922" y="2339683"/>
                  </a:lnTo>
                  <a:lnTo>
                    <a:pt x="225394" y="2307932"/>
                  </a:lnTo>
                  <a:lnTo>
                    <a:pt x="257144" y="2247607"/>
                  </a:lnTo>
                  <a:lnTo>
                    <a:pt x="276194" y="2212682"/>
                  </a:lnTo>
                  <a:lnTo>
                    <a:pt x="269844" y="2158707"/>
                  </a:lnTo>
                  <a:lnTo>
                    <a:pt x="126969" y="2171407"/>
                  </a:lnTo>
                  <a:lnTo>
                    <a:pt x="218004" y="2339683"/>
                  </a:lnTo>
                  <a:lnTo>
                    <a:pt x="0" y="2339683"/>
                  </a:lnTo>
                  <a:close/>
                </a:path>
              </a:pathLst>
            </a:custGeom>
          </p:spPr>
        </p:pic>
      </p:grpSp>
    </p:spTree>
    <p:extLst>
      <p:ext uri="{BB962C8B-B14F-4D97-AF65-F5344CB8AC3E}">
        <p14:creationId xmlns:p14="http://schemas.microsoft.com/office/powerpoint/2010/main" val="2976678825"/>
      </p:ext>
    </p:extLst>
  </p:cSld>
  <p:clrMapOvr>
    <a:masterClrMapping/>
  </p:clrMapOvr>
  <p:transition>
    <p:wipe dir="r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uppieren 2">
            <a:extLst>
              <a:ext uri="{FF2B5EF4-FFF2-40B4-BE49-F238E27FC236}">
                <a16:creationId xmlns:a16="http://schemas.microsoft.com/office/drawing/2014/main" id="{93D291E6-9E3E-F698-10DF-6644B9F7A6D0}"/>
              </a:ext>
            </a:extLst>
          </p:cNvPr>
          <p:cNvGrpSpPr/>
          <p:nvPr/>
        </p:nvGrpSpPr>
        <p:grpSpPr>
          <a:xfrm>
            <a:off x="397" y="-146"/>
            <a:ext cx="4769645" cy="1169989"/>
            <a:chOff x="397" y="-146"/>
            <a:chExt cx="4769645" cy="1169989"/>
          </a:xfrm>
        </p:grpSpPr>
        <p:pic>
          <p:nvPicPr>
            <p:cNvPr id="5" name="Grafik 4">
              <a:extLst>
                <a:ext uri="{FF2B5EF4-FFF2-40B4-BE49-F238E27FC236}">
                  <a16:creationId xmlns:a16="http://schemas.microsoft.com/office/drawing/2014/main" id="{1481F5B8-C8F8-1603-B605-07ACFFA154F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rcRect l="1" t="493" r="1463" b="970"/>
            <a:stretch/>
          </p:blipFill>
          <p:spPr>
            <a:xfrm>
              <a:off x="1135441" y="-146"/>
              <a:ext cx="3634601" cy="1169988"/>
            </a:xfrm>
            <a:prstGeom prst="rect">
              <a:avLst/>
            </a:prstGeom>
          </p:spPr>
        </p:pic>
        <p:sp>
          <p:nvSpPr>
            <p:cNvPr id="23" name="Rechteck 47">
              <a:extLst>
                <a:ext uri="{FF2B5EF4-FFF2-40B4-BE49-F238E27FC236}">
                  <a16:creationId xmlns:a16="http://schemas.microsoft.com/office/drawing/2014/main" id="{250A3DD4-E462-6B91-4AC7-001E1D393E00}"/>
                </a:ext>
              </a:extLst>
            </p:cNvPr>
            <p:cNvSpPr/>
            <p:nvPr/>
          </p:nvSpPr>
          <p:spPr bwMode="auto">
            <a:xfrm>
              <a:off x="397" y="147"/>
              <a:ext cx="2284691" cy="1169696"/>
            </a:xfrm>
            <a:prstGeom prst="rect">
              <a:avLst/>
            </a:prstGeom>
            <a:solidFill>
              <a:srgbClr val="1E2A78"/>
            </a:solidFill>
            <a:ln w="6350">
              <a:noFill/>
              <a:miter lim="800000"/>
              <a:headEnd/>
              <a:tailEnd/>
            </a:ln>
          </p:spPr>
          <p:txBody>
            <a:bodyPr lIns="87446" tIns="43724" rIns="87446" bIns="43724" rtlCol="0" anchor="ctr">
              <a:noAutofit/>
            </a:bodyPr>
            <a:lstStyle/>
            <a:p>
              <a:pPr algn="ctr" defTabSz="834979" eaLnBrk="0" hangingPunct="0">
                <a:tabLst>
                  <a:tab pos="1089462" algn="l"/>
                </a:tabLst>
              </a:pPr>
              <a:endParaRPr lang="de-DE" sz="1576" dirty="0" err="1">
                <a:solidFill>
                  <a:srgbClr val="FFFFFF"/>
                </a:solidFill>
              </a:endParaRPr>
            </a:p>
          </p:txBody>
        </p:sp>
        <p:sp>
          <p:nvSpPr>
            <p:cNvPr id="30" name="Textfeld 4">
              <a:extLst>
                <a:ext uri="{FF2B5EF4-FFF2-40B4-BE49-F238E27FC236}">
                  <a16:creationId xmlns:a16="http://schemas.microsoft.com/office/drawing/2014/main" id="{CBB1B673-7018-78D9-DE87-9E6E7FB49F24}"/>
                </a:ext>
              </a:extLst>
            </p:cNvPr>
            <p:cNvSpPr txBox="1"/>
            <p:nvPr/>
          </p:nvSpPr>
          <p:spPr>
            <a:xfrm>
              <a:off x="165497" y="328933"/>
              <a:ext cx="2119591" cy="249299"/>
            </a:xfrm>
            <a:prstGeom prst="rect">
              <a:avLst/>
            </a:prstGeom>
            <a:no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ajor"/>
          </p:style>
          <p:txBody>
            <a:bodyPr wrap="square" lIns="0" tIns="0" rIns="0" bIns="0" rtlCol="0">
              <a:spAutoFit/>
            </a:bodyPr>
            <a:lstStyle>
              <a:lvl1pPr>
                <a:defRPr>
                  <a:latin typeface="+mj-lt"/>
                  <a:ea typeface="+mj-ea"/>
                  <a:cs typeface="+mj-cs"/>
                </a:defRPr>
              </a:lvl1pPr>
              <a:lvl2pPr>
                <a:defRPr>
                  <a:latin typeface="+mj-lt"/>
                  <a:ea typeface="+mj-ea"/>
                  <a:cs typeface="+mj-cs"/>
                </a:defRPr>
              </a:lvl2pPr>
              <a:lvl3pPr>
                <a:defRPr>
                  <a:latin typeface="+mj-lt"/>
                  <a:ea typeface="+mj-ea"/>
                  <a:cs typeface="+mj-cs"/>
                </a:defRPr>
              </a:lvl3pPr>
              <a:lvl4pPr>
                <a:defRPr>
                  <a:latin typeface="+mj-lt"/>
                  <a:ea typeface="+mj-ea"/>
                  <a:cs typeface="+mj-cs"/>
                </a:defRPr>
              </a:lvl4pPr>
              <a:lvl5pPr>
                <a:defRPr>
                  <a:latin typeface="+mj-lt"/>
                  <a:ea typeface="+mj-ea"/>
                  <a:cs typeface="+mj-cs"/>
                </a:defRPr>
              </a:lvl5pPr>
              <a:lvl6pPr>
                <a:defRPr>
                  <a:latin typeface="+mj-lt"/>
                  <a:ea typeface="+mj-ea"/>
                  <a:cs typeface="+mj-cs"/>
                </a:defRPr>
              </a:lvl6pPr>
              <a:lvl7pPr>
                <a:defRPr>
                  <a:latin typeface="+mj-lt"/>
                  <a:ea typeface="+mj-ea"/>
                  <a:cs typeface="+mj-cs"/>
                </a:defRPr>
              </a:lvl7pPr>
              <a:lvl8pPr>
                <a:defRPr>
                  <a:latin typeface="+mj-lt"/>
                  <a:ea typeface="+mj-ea"/>
                  <a:cs typeface="+mj-cs"/>
                </a:defRPr>
              </a:lvl8pPr>
              <a:lvl9pPr>
                <a:defRPr>
                  <a:latin typeface="+mj-lt"/>
                  <a:ea typeface="+mj-ea"/>
                  <a:cs typeface="+mj-cs"/>
                </a:defRPr>
              </a:lvl9pPr>
            </a:lstStyle>
            <a:p>
              <a:pPr>
                <a:lnSpc>
                  <a:spcPct val="90000"/>
                </a:lnSpc>
              </a:pPr>
              <a:r>
                <a:rPr lang="de-DE" sz="1800" b="1">
                  <a:solidFill>
                    <a:schemeClr val="bg1"/>
                  </a:solidFill>
                  <a:latin typeface="DeutscheBank" panose="020B0503020202030204" pitchFamily="34" charset="0"/>
                  <a:ea typeface="DeutscheBank" panose="020B0503020202030204" pitchFamily="34" charset="0"/>
                  <a:cs typeface="Deutsche Bank Display" panose="020F0403020203030304" pitchFamily="34" charset="0"/>
                </a:rPr>
                <a:t>Headline in 18 pt</a:t>
              </a:r>
            </a:p>
          </p:txBody>
        </p:sp>
        <p:sp>
          <p:nvSpPr>
            <p:cNvPr id="31" name="Textfeld 4">
              <a:extLst>
                <a:ext uri="{FF2B5EF4-FFF2-40B4-BE49-F238E27FC236}">
                  <a16:creationId xmlns:a16="http://schemas.microsoft.com/office/drawing/2014/main" id="{50DE84DC-D834-BD09-8B79-50BFAFEC6E9F}"/>
                </a:ext>
              </a:extLst>
            </p:cNvPr>
            <p:cNvSpPr txBox="1"/>
            <p:nvPr/>
          </p:nvSpPr>
          <p:spPr>
            <a:xfrm>
              <a:off x="168594" y="716485"/>
              <a:ext cx="1732078" cy="123111"/>
            </a:xfrm>
            <a:prstGeom prst="rect">
              <a:avLst/>
            </a:prstGeom>
            <a:no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ajor"/>
          </p:style>
          <p:txBody>
            <a:bodyPr wrap="square" lIns="0" tIns="0" rIns="0" bIns="0" rtlCol="0">
              <a:spAutoFit/>
            </a:bodyPr>
            <a:lstStyle>
              <a:lvl1pPr>
                <a:defRPr>
                  <a:latin typeface="+mj-lt"/>
                  <a:ea typeface="+mj-ea"/>
                  <a:cs typeface="+mj-cs"/>
                </a:defRPr>
              </a:lvl1pPr>
              <a:lvl2pPr>
                <a:defRPr>
                  <a:latin typeface="+mj-lt"/>
                  <a:ea typeface="+mj-ea"/>
                  <a:cs typeface="+mj-cs"/>
                </a:defRPr>
              </a:lvl2pPr>
              <a:lvl3pPr>
                <a:defRPr>
                  <a:latin typeface="+mj-lt"/>
                  <a:ea typeface="+mj-ea"/>
                  <a:cs typeface="+mj-cs"/>
                </a:defRPr>
              </a:lvl3pPr>
              <a:lvl4pPr>
                <a:defRPr>
                  <a:latin typeface="+mj-lt"/>
                  <a:ea typeface="+mj-ea"/>
                  <a:cs typeface="+mj-cs"/>
                </a:defRPr>
              </a:lvl4pPr>
              <a:lvl5pPr>
                <a:defRPr>
                  <a:latin typeface="+mj-lt"/>
                  <a:ea typeface="+mj-ea"/>
                  <a:cs typeface="+mj-cs"/>
                </a:defRPr>
              </a:lvl5pPr>
              <a:lvl6pPr>
                <a:defRPr>
                  <a:latin typeface="+mj-lt"/>
                  <a:ea typeface="+mj-ea"/>
                  <a:cs typeface="+mj-cs"/>
                </a:defRPr>
              </a:lvl6pPr>
              <a:lvl7pPr>
                <a:defRPr>
                  <a:latin typeface="+mj-lt"/>
                  <a:ea typeface="+mj-ea"/>
                  <a:cs typeface="+mj-cs"/>
                </a:defRPr>
              </a:lvl7pPr>
              <a:lvl8pPr>
                <a:defRPr>
                  <a:latin typeface="+mj-lt"/>
                  <a:ea typeface="+mj-ea"/>
                  <a:cs typeface="+mj-cs"/>
                </a:defRPr>
              </a:lvl8pPr>
              <a:lvl9pPr>
                <a:defRPr>
                  <a:latin typeface="+mj-lt"/>
                  <a:ea typeface="+mj-ea"/>
                  <a:cs typeface="+mj-cs"/>
                </a:defRPr>
              </a:lvl9pPr>
            </a:lstStyle>
            <a:p>
              <a:r>
                <a:rPr lang="en-GB" sz="800" dirty="0">
                  <a:solidFill>
                    <a:schemeClr val="bg1"/>
                  </a:solidFill>
                  <a:latin typeface="+mn-lt"/>
                  <a:ea typeface="DeutscheBank" panose="020B0503020202030204" pitchFamily="34" charset="77"/>
                  <a:cs typeface="DeutscheBank" panose="020F0403020203030304" pitchFamily="34" charset="0"/>
                </a:rPr>
                <a:t>Body text in 8 pt Rae </a:t>
              </a:r>
              <a:r>
                <a:rPr lang="en-GB" sz="800" dirty="0" err="1">
                  <a:solidFill>
                    <a:schemeClr val="bg1"/>
                  </a:solidFill>
                  <a:latin typeface="+mn-lt"/>
                  <a:ea typeface="DeutscheBank" panose="020B0503020202030204" pitchFamily="34" charset="77"/>
                  <a:cs typeface="DeutscheBank" panose="020F0403020203030304" pitchFamily="34" charset="0"/>
                </a:rPr>
                <a:t>volor</a:t>
              </a:r>
              <a:r>
                <a:rPr lang="en-GB" sz="800" dirty="0">
                  <a:solidFill>
                    <a:schemeClr val="bg1"/>
                  </a:solidFill>
                  <a:latin typeface="+mn-lt"/>
                  <a:ea typeface="DeutscheBank" panose="020B0503020202030204" pitchFamily="34" charset="77"/>
                  <a:cs typeface="DeutscheBank" panose="020F0403020203030304" pitchFamily="34" charset="0"/>
                </a:rPr>
                <a:t> </a:t>
              </a:r>
              <a:r>
                <a:rPr lang="en-GB" sz="800" dirty="0" err="1">
                  <a:solidFill>
                    <a:schemeClr val="bg1"/>
                  </a:solidFill>
                  <a:latin typeface="+mn-lt"/>
                  <a:ea typeface="DeutscheBank" panose="020B0503020202030204" pitchFamily="34" charset="77"/>
                  <a:cs typeface="DeutscheBank" panose="020F0403020203030304" pitchFamily="34" charset="0"/>
                </a:rPr>
                <a:t>aut</a:t>
              </a:r>
              <a:r>
                <a:rPr lang="en-GB" sz="800" dirty="0">
                  <a:solidFill>
                    <a:schemeClr val="bg1"/>
                  </a:solidFill>
                  <a:latin typeface="+mn-lt"/>
                  <a:ea typeface="DeutscheBank" panose="020B0503020202030204" pitchFamily="34" charset="77"/>
                  <a:cs typeface="DeutscheBank" panose="020F0403020203030304" pitchFamily="34" charset="0"/>
                </a:rPr>
                <a:t>. </a:t>
              </a:r>
            </a:p>
          </p:txBody>
        </p:sp>
      </p:grpSp>
      <p:sp>
        <p:nvSpPr>
          <p:cNvPr id="2" name="Textfeld 1">
            <a:extLst>
              <a:ext uri="{FF2B5EF4-FFF2-40B4-BE49-F238E27FC236}">
                <a16:creationId xmlns:a16="http://schemas.microsoft.com/office/drawing/2014/main" id="{74DC620A-AAC2-9936-BD03-C149DF6B9063}"/>
              </a:ext>
            </a:extLst>
          </p:cNvPr>
          <p:cNvSpPr txBox="1"/>
          <p:nvPr/>
        </p:nvSpPr>
        <p:spPr>
          <a:xfrm>
            <a:off x="0" y="1229323"/>
            <a:ext cx="3880041" cy="230832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r>
              <a:rPr lang="en-GB" sz="500" b="1" i="0">
                <a:effectLst/>
                <a:latin typeface="DeutscheBank" panose="020B0503020202030204" pitchFamily="34" charset="0"/>
              </a:rPr>
              <a:t>Only use the split layout, when other options are not feasible:</a:t>
            </a:r>
          </a:p>
          <a:p>
            <a:pPr marL="88900" indent="-88900">
              <a:buFont typeface="DeutscheBank" panose="020B0503020202030204" pitchFamily="34" charset="0"/>
              <a:buChar char="–"/>
            </a:pPr>
            <a:r>
              <a:rPr lang="en-GB" sz="500" i="0">
                <a:effectLst/>
                <a:latin typeface="DeutscheBank" panose="020B0503020202030204" pitchFamily="34" charset="0"/>
              </a:rPr>
              <a:t>If text is covering the meaning of the visual</a:t>
            </a:r>
          </a:p>
          <a:p>
            <a:pPr marL="88900" indent="-88900">
              <a:buFont typeface="DeutscheBank" panose="020B0503020202030204" pitchFamily="34" charset="0"/>
              <a:buChar char="–"/>
            </a:pPr>
            <a:r>
              <a:rPr lang="en-GB" sz="500">
                <a:latin typeface="DeutscheBank" panose="020B0503020202030204" pitchFamily="34" charset="0"/>
              </a:rPr>
              <a:t>If text is not legible on a busy motif</a:t>
            </a:r>
            <a:endParaRPr lang="en-GB" sz="500"/>
          </a:p>
        </p:txBody>
      </p:sp>
    </p:spTree>
    <p:extLst>
      <p:ext uri="{BB962C8B-B14F-4D97-AF65-F5344CB8AC3E}">
        <p14:creationId xmlns:p14="http://schemas.microsoft.com/office/powerpoint/2010/main" val="898891191"/>
      </p:ext>
    </p:extLst>
  </p:cSld>
  <p:clrMapOvr>
    <a:masterClrMapping/>
  </p:clrMapOvr>
  <p:transition>
    <p:wipe dir="r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B50D1A6-2B49-67AC-DF50-6BC83CDA40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feld 9">
            <a:extLst>
              <a:ext uri="{FF2B5EF4-FFF2-40B4-BE49-F238E27FC236}">
                <a16:creationId xmlns:a16="http://schemas.microsoft.com/office/drawing/2014/main" id="{EDD21BB8-41DD-2D5D-DB89-C7ED4E324FAC}"/>
              </a:ext>
            </a:extLst>
          </p:cNvPr>
          <p:cNvSpPr txBox="1"/>
          <p:nvPr/>
        </p:nvSpPr>
        <p:spPr>
          <a:xfrm>
            <a:off x="0" y="1224560"/>
            <a:ext cx="3880041" cy="230832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r>
              <a:rPr lang="en-GB" sz="500" b="1" i="0">
                <a:effectLst/>
                <a:latin typeface="DeutscheBank" panose="020B0503020202030204" pitchFamily="34" charset="0"/>
              </a:rPr>
              <a:t>Only use the split layout, when other options are not feasible:</a:t>
            </a:r>
          </a:p>
          <a:p>
            <a:pPr marL="88900" indent="-88900">
              <a:buFont typeface="DeutscheBank" panose="020B0503020202030204" pitchFamily="34" charset="0"/>
              <a:buChar char="–"/>
            </a:pPr>
            <a:r>
              <a:rPr lang="en-GB" sz="500" i="0">
                <a:effectLst/>
                <a:latin typeface="DeutscheBank" panose="020B0503020202030204" pitchFamily="34" charset="0"/>
              </a:rPr>
              <a:t>If text is covering the meaning of the visual</a:t>
            </a:r>
          </a:p>
          <a:p>
            <a:pPr marL="88900" indent="-88900">
              <a:buFont typeface="DeutscheBank" panose="020B0503020202030204" pitchFamily="34" charset="0"/>
              <a:buChar char="–"/>
            </a:pPr>
            <a:r>
              <a:rPr lang="en-GB" sz="500">
                <a:latin typeface="DeutscheBank" panose="020B0503020202030204" pitchFamily="34" charset="0"/>
              </a:rPr>
              <a:t>If text is not legible on a busy motif</a:t>
            </a:r>
            <a:endParaRPr lang="en-GB" sz="500"/>
          </a:p>
        </p:txBody>
      </p:sp>
      <p:grpSp>
        <p:nvGrpSpPr>
          <p:cNvPr id="11" name="Gruppieren 10">
            <a:extLst>
              <a:ext uri="{FF2B5EF4-FFF2-40B4-BE49-F238E27FC236}">
                <a16:creationId xmlns:a16="http://schemas.microsoft.com/office/drawing/2014/main" id="{D5F2015F-D041-3C89-6C72-4E7F0BAEFA7A}"/>
              </a:ext>
            </a:extLst>
          </p:cNvPr>
          <p:cNvGrpSpPr/>
          <p:nvPr/>
        </p:nvGrpSpPr>
        <p:grpSpPr>
          <a:xfrm>
            <a:off x="0" y="0"/>
            <a:ext cx="4770437" cy="1169988"/>
            <a:chOff x="0" y="0"/>
            <a:chExt cx="4770437" cy="1169988"/>
          </a:xfrm>
        </p:grpSpPr>
        <p:sp>
          <p:nvSpPr>
            <p:cNvPr id="4" name="Rechteck 3">
              <a:extLst>
                <a:ext uri="{FF2B5EF4-FFF2-40B4-BE49-F238E27FC236}">
                  <a16:creationId xmlns:a16="http://schemas.microsoft.com/office/drawing/2014/main" id="{5F75812F-A65E-C423-2266-8D1D5671CFC3}"/>
                </a:ext>
              </a:extLst>
            </p:cNvPr>
            <p:cNvSpPr/>
            <p:nvPr/>
          </p:nvSpPr>
          <p:spPr>
            <a:xfrm>
              <a:off x="0" y="0"/>
              <a:ext cx="2385219" cy="1169987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sp>
          <p:nvSpPr>
            <p:cNvPr id="8" name="Textfeld 7">
              <a:extLst>
                <a:ext uri="{FF2B5EF4-FFF2-40B4-BE49-F238E27FC236}">
                  <a16:creationId xmlns:a16="http://schemas.microsoft.com/office/drawing/2014/main" id="{9117FED9-FE9B-0E4C-0845-E81A80BF49FA}"/>
                </a:ext>
              </a:extLst>
            </p:cNvPr>
            <p:cNvSpPr txBox="1"/>
            <p:nvPr/>
          </p:nvSpPr>
          <p:spPr>
            <a:xfrm>
              <a:off x="73265" y="106400"/>
              <a:ext cx="2385286" cy="95718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90000"/>
                </a:lnSpc>
              </a:pPr>
              <a:r>
                <a:rPr lang="de-DE" sz="1800" b="1">
                  <a:solidFill>
                    <a:schemeClr val="bg1"/>
                  </a:solidFill>
                  <a:latin typeface="DeutscheBank" panose="020B0503020202030204" pitchFamily="34" charset="0"/>
                  <a:ea typeface="DeutscheBank" panose="020B0503020202030204" pitchFamily="34" charset="0"/>
                  <a:cs typeface="Deutsche Bank Display" panose="020F0403020203030304" pitchFamily="34" charset="0"/>
                </a:rPr>
                <a:t>Headline in 18 pt</a:t>
              </a:r>
            </a:p>
            <a:p>
              <a:r>
                <a:rPr lang="de-DE" sz="800" b="1">
                  <a:solidFill>
                    <a:schemeClr val="bg1"/>
                  </a:solidFill>
                  <a:latin typeface="DeutscheBank" panose="020B0503020202030204" pitchFamily="34" charset="0"/>
                  <a:ea typeface="DeutscheBank" panose="020B0503020202030204" pitchFamily="34" charset="0"/>
                  <a:cs typeface="Deutsche Bank Display" panose="020F0403020203030304" pitchFamily="34" charset="0"/>
                </a:rPr>
                <a:t>Subline in 8 pt with maximum content</a:t>
              </a:r>
              <a:br>
                <a:rPr lang="de-DE" sz="800" b="1">
                  <a:solidFill>
                    <a:schemeClr val="bg1"/>
                  </a:solidFill>
                  <a:latin typeface="DeutscheBank" panose="020B0503020202030204" pitchFamily="34" charset="0"/>
                  <a:ea typeface="DeutscheBank" panose="020B0503020202030204" pitchFamily="34" charset="0"/>
                  <a:cs typeface="Deutsche Bank Display" panose="020F0403020203030304" pitchFamily="34" charset="0"/>
                </a:rPr>
              </a:br>
              <a:r>
                <a:rPr lang="de-DE" sz="800" b="1">
                  <a:solidFill>
                    <a:schemeClr val="bg1"/>
                  </a:solidFill>
                  <a:latin typeface="DeutscheBank" panose="020B0503020202030204" pitchFamily="34" charset="0"/>
                  <a:ea typeface="DeutscheBank" panose="020B0503020202030204" pitchFamily="34" charset="0"/>
                  <a:cs typeface="Deutsche Bank Display" panose="020F0403020203030304" pitchFamily="34" charset="0"/>
                </a:rPr>
                <a:t>of two lines</a:t>
              </a:r>
            </a:p>
            <a:p>
              <a:endParaRPr lang="de-DE" sz="800" b="1">
                <a:solidFill>
                  <a:schemeClr val="bg1"/>
                </a:solidFill>
                <a:latin typeface="DeutscheBank" panose="020B0503020202030204" pitchFamily="34" charset="0"/>
                <a:ea typeface="DeutscheBank" panose="020B0503020202030204" pitchFamily="34" charset="0"/>
                <a:cs typeface="Deutsche Bank Display" panose="020F0403020203030304" pitchFamily="34" charset="0"/>
              </a:endParaRPr>
            </a:p>
            <a:p>
              <a:r>
                <a:rPr lang="de-DE" sz="800">
                  <a:solidFill>
                    <a:srgbClr val="34A6DC"/>
                  </a:solidFill>
                  <a:latin typeface="DeutscheBank Medium" panose="020B0603020202030204" pitchFamily="34" charset="0"/>
                  <a:ea typeface="DeutscheBank Medium" panose="020B0603020202030204" pitchFamily="34" charset="0"/>
                  <a:cs typeface="Deutsche Bank Text" panose="020B0503020202030204" pitchFamily="34" charset="0"/>
                </a:rPr>
                <a:t>Additional information in 8pt with maximum</a:t>
              </a:r>
              <a:br>
                <a:rPr lang="de-DE" sz="800">
                  <a:solidFill>
                    <a:srgbClr val="34A6DC"/>
                  </a:solidFill>
                  <a:latin typeface="DeutscheBank Medium" panose="020B0603020202030204" pitchFamily="34" charset="0"/>
                  <a:ea typeface="DeutscheBank Medium" panose="020B0603020202030204" pitchFamily="34" charset="0"/>
                  <a:cs typeface="Deutsche Bank Text" panose="020B0503020202030204" pitchFamily="34" charset="0"/>
                </a:rPr>
              </a:br>
              <a:r>
                <a:rPr lang="de-DE" sz="800">
                  <a:solidFill>
                    <a:srgbClr val="34A6DC"/>
                  </a:solidFill>
                  <a:latin typeface="DeutscheBank Medium" panose="020B0603020202030204" pitchFamily="34" charset="0"/>
                  <a:ea typeface="DeutscheBank Medium" panose="020B0603020202030204" pitchFamily="34" charset="0"/>
                  <a:cs typeface="Deutsche Bank Text" panose="020B0503020202030204" pitchFamily="34" charset="0"/>
                </a:rPr>
                <a:t>content of two lines</a:t>
              </a:r>
              <a:endParaRPr lang="de-DE" sz="800" b="1" dirty="0">
                <a:solidFill>
                  <a:schemeClr val="bg1"/>
                </a:solidFill>
                <a:latin typeface="DeutscheBank" panose="020B0503020202030204" pitchFamily="34" charset="0"/>
                <a:ea typeface="DeutscheBank" panose="020B0503020202030204" pitchFamily="34" charset="0"/>
                <a:cs typeface="Deutsche Bank Display" panose="020F0403020203030304" pitchFamily="34" charset="0"/>
              </a:endParaRPr>
            </a:p>
          </p:txBody>
        </p:sp>
        <p:pic>
          <p:nvPicPr>
            <p:cNvPr id="3" name="Grafik 2">
              <a:extLst>
                <a:ext uri="{FF2B5EF4-FFF2-40B4-BE49-F238E27FC236}">
                  <a16:creationId xmlns:a16="http://schemas.microsoft.com/office/drawing/2014/main" id="{F892E637-045D-D012-37F6-E4ECEDF8DFA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2385218" y="0"/>
              <a:ext cx="2385219" cy="116998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551809354"/>
      </p:ext>
    </p:extLst>
  </p:cSld>
  <p:clrMapOvr>
    <a:masterClrMapping/>
  </p:clrMapOvr>
  <p:transition>
    <p:wipe dir="r"/>
  </p:transition>
</p:sld>
</file>

<file path=ppt/theme/theme1.xml><?xml version="1.0" encoding="utf-8"?>
<a:theme xmlns:a="http://schemas.openxmlformats.org/drawingml/2006/main" name="1_Deutsche Bank content master 2024 09">
  <a:themeElements>
    <a:clrScheme name="DB 2024 09">
      <a:dk1>
        <a:srgbClr val="000000"/>
      </a:dk1>
      <a:lt1>
        <a:srgbClr val="FFFFFF"/>
      </a:lt1>
      <a:dk2>
        <a:srgbClr val="16184E"/>
      </a:dk2>
      <a:lt2>
        <a:srgbClr val="CCEDF9"/>
      </a:lt2>
      <a:accent1>
        <a:srgbClr val="1E2A78"/>
      </a:accent1>
      <a:accent2>
        <a:srgbClr val="0069B1"/>
      </a:accent2>
      <a:accent3>
        <a:srgbClr val="3BB8B8"/>
      </a:accent3>
      <a:accent4>
        <a:srgbClr val="24778D"/>
      </a:accent4>
      <a:accent5>
        <a:srgbClr val="25A62D"/>
      </a:accent5>
      <a:accent6>
        <a:srgbClr val="C9DD03"/>
      </a:accent6>
      <a:hlink>
        <a:srgbClr val="00A3E0"/>
      </a:hlink>
      <a:folHlink>
        <a:srgbClr val="00A3E0"/>
      </a:folHlink>
    </a:clrScheme>
    <a:fontScheme name="Deutsche Bank 2024 09">
      <a:majorFont>
        <a:latin typeface="DeutscheBank"/>
        <a:ea typeface="MS PGothic"/>
        <a:cs typeface=""/>
      </a:majorFont>
      <a:minorFont>
        <a:latin typeface="DeutscheBank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  <a:txDef>
      <a:spPr>
        <a:noFill/>
      </a:spPr>
      <a:bodyPr wrap="none" lIns="0" tIns="0" rIns="0" bIns="0" rtlCol="0">
        <a:spAutoFit/>
      </a:bodyPr>
      <a:lstStyle>
        <a:defPPr algn="l">
          <a:defRPr sz="1400" dirty="0" smtClean="0"/>
        </a:defPPr>
      </a:lstStyle>
    </a:txDef>
  </a:objectDefaults>
  <a:extraClrSchemeLst/>
  <a:custClrLst>
    <a:custClr name="Deep Blue">
      <a:srgbClr val="1E2A78"/>
    </a:custClr>
    <a:custClr name="Dark Blue">
      <a:srgbClr val="16184E"/>
    </a:custClr>
    <a:custClr name="Mid Blue">
      <a:srgbClr val="0069B1"/>
    </a:custClr>
    <a:custClr name="Bright Blue">
      <a:srgbClr val="34A6DC"/>
    </a:custClr>
    <a:custClr name="Light Blue">
      <a:srgbClr val="CDEBF6"/>
    </a:custClr>
    <a:custClr name="Ice Blue">
      <a:srgbClr val="ECF4FC"/>
    </a:custClr>
    <a:custClr name="Grey">
      <a:srgbClr val="EDF1F7"/>
    </a:custClr>
    <a:custClr name="Light Violet">
      <a:srgbClr val="C18EBD"/>
    </a:custClr>
    <a:custClr name="Rubine Red">
      <a:srgbClr val="D4065D"/>
    </a:custClr>
    <a:custClr name="White">
      <a:srgbClr val="FFFFFF"/>
    </a:custClr>
    <a:custClr name="Turquoise">
      <a:srgbClr val="3BB8B8"/>
    </a:custClr>
    <a:custClr name="Petrol">
      <a:srgbClr val="24778D"/>
    </a:custClr>
    <a:custClr name="Summer Green">
      <a:srgbClr val="25A62D"/>
    </a:custClr>
    <a:custClr name="Spring Green">
      <a:srgbClr val="C9DD03"/>
    </a:custClr>
    <a:custClr name="Autumn Green">
      <a:srgbClr val="A1AC05"/>
    </a:custClr>
    <a:custClr name="Lucent Yellow">
      <a:srgbClr val="FFE600"/>
    </a:custClr>
    <a:custClr name="Sundown Orange">
      <a:srgbClr val="F28011"/>
    </a:custClr>
    <a:custClr name="Night Violet">
      <a:srgbClr val="431661"/>
    </a:custClr>
    <a:custClr name="Bright Red">
      <a:srgbClr val="E7001D"/>
    </a:custClr>
    <a:custClr name="White">
      <a:srgbClr val="FFFFFF"/>
    </a:custClr>
  </a:custClrLst>
  <a:extLst>
    <a:ext uri="{05A4C25C-085E-4340-85A3-A5531E510DB2}">
      <thm15:themeFamily xmlns:thm15="http://schemas.microsoft.com/office/thememl/2012/main" name="email-signature-banner-en-2025-07.pptx" id="{DEA9C9F5-E31B-49BC-855F-20DDCFC2C88A}" vid="{F5AFDDA9-BDF7-4BCC-AA6F-3938207F5898}"/>
    </a:ext>
  </a:extLst>
</a:theme>
</file>

<file path=ppt/theme/theme2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Deutsche Bank 2024 09">
      <a:majorFont>
        <a:latin typeface="DeutscheBank"/>
        <a:ea typeface="MS PGothic"/>
        <a:cs typeface=""/>
      </a:majorFont>
      <a:minorFont>
        <a:latin typeface="DeutscheBank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Deutsche Bank 2024 09">
      <a:majorFont>
        <a:latin typeface="DeutscheBank"/>
        <a:ea typeface="MS PGothic"/>
        <a:cs typeface=""/>
      </a:majorFont>
      <a:minorFont>
        <a:latin typeface="DeutscheBank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413</Words>
  <Application>Microsoft Office PowerPoint</Application>
  <PresentationFormat>Benutzerdefiniert</PresentationFormat>
  <Paragraphs>40</Paragraphs>
  <Slides>11</Slides>
  <Notes>2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4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11</vt:i4>
      </vt:variant>
    </vt:vector>
  </HeadingPairs>
  <TitlesOfParts>
    <vt:vector size="16" baseType="lpstr">
      <vt:lpstr>DeutscheBank</vt:lpstr>
      <vt:lpstr>DeutscheBank Medium</vt:lpstr>
      <vt:lpstr>Symbol</vt:lpstr>
      <vt:lpstr>Arial</vt:lpstr>
      <vt:lpstr>1_Deutsche Bank content master 2024 09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wp</dc:creator>
  <cp:lastModifiedBy>Stephan Kahl</cp:lastModifiedBy>
  <cp:revision>24</cp:revision>
  <dcterms:created xsi:type="dcterms:W3CDTF">2025-03-12T10:01:21Z</dcterms:created>
  <dcterms:modified xsi:type="dcterms:W3CDTF">2025-06-30T10:41:20Z</dcterms:modified>
</cp:coreProperties>
</file>